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 id="307" r:id="rId63"/>
    <p:sldId id="308" r:id="rId64"/>
    <p:sldId id="309" r:id="rId65"/>
    <p:sldId id="310" r:id="rId66"/>
    <p:sldId id="311" r:id="rId67"/>
    <p:sldId id="312" r:id="rId6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BEDE7F-9734-419C-ADEB-8159F2185F5E}" v="19" dt="2024-07-07T13:52:56.98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028" autoAdjust="0"/>
    <p:restoredTop sz="94660"/>
  </p:normalViewPr>
  <p:slideViewPr>
    <p:cSldViewPr snapToGrid="0">
      <p:cViewPr varScale="1">
        <p:scale>
          <a:sx n="74" d="100"/>
          <a:sy n="74" d="100"/>
        </p:scale>
        <p:origin x="37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12" Type="http://schemas.microsoft.com/office/2015/10/relationships/revisionInfo" Target="revisionInfo.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3" Type="http://schemas.openxmlformats.org/officeDocument/2006/relationships/slide" Target="slides/slide2.xml"/>
<Relationship Id="rId14" Type="http://schemas.openxmlformats.org/officeDocument/2006/relationships/slide" Target="slides/slide3.xml"/>
<Relationship Id="rId15" Type="http://schemas.openxmlformats.org/officeDocument/2006/relationships/slide" Target="slides/slide4.xml"/>
<Relationship Id="rId16" Type="http://schemas.openxmlformats.org/officeDocument/2006/relationships/slide" Target="slides/slide5.xml"/>
<Relationship Id="rId17" Type="http://schemas.openxmlformats.org/officeDocument/2006/relationships/slide" Target="slides/slide6.xml"/>
<Relationship Id="rId18" Type="http://schemas.openxmlformats.org/officeDocument/2006/relationships/slide" Target="slides/slide7.xml"/>
<Relationship Id="rId19" Type="http://schemas.openxmlformats.org/officeDocument/2006/relationships/slide" Target="slides/slide8.xml"/>
<Relationship Id="rId20" Type="http://schemas.openxmlformats.org/officeDocument/2006/relationships/slide" Target="slides/slide9.xml"/>
<Relationship Id="rId21" Type="http://schemas.openxmlformats.org/officeDocument/2006/relationships/slide" Target="slides/slide10.xml"/>
<Relationship Id="rId22" Type="http://schemas.openxmlformats.org/officeDocument/2006/relationships/slide" Target="slides/slide11.xml"/>
<Relationship Id="rId23" Type="http://schemas.openxmlformats.org/officeDocument/2006/relationships/slide" Target="slides/slide12.xml"/>
<Relationship Id="rId24" Type="http://schemas.openxmlformats.org/officeDocument/2006/relationships/slide" Target="slides/slide13.xml"/>
<Relationship Id="rId25" Type="http://schemas.openxmlformats.org/officeDocument/2006/relationships/slide" Target="slides/slide14.xml"/>
<Relationship Id="rId26" Type="http://schemas.openxmlformats.org/officeDocument/2006/relationships/slide" Target="slides/slide15.xml"/>
<Relationship Id="rId27" Type="http://schemas.openxmlformats.org/officeDocument/2006/relationships/slide" Target="slides/slide16.xml"/>
<Relationship Id="rId28" Type="http://schemas.openxmlformats.org/officeDocument/2006/relationships/slide" Target="slides/slide17.xml"/>
<Relationship Id="rId29" Type="http://schemas.openxmlformats.org/officeDocument/2006/relationships/slide" Target="slides/slide18.xml"/>
<Relationship Id="rId30" Type="http://schemas.openxmlformats.org/officeDocument/2006/relationships/slide" Target="slides/slide19.xml"/>
<Relationship Id="rId31" Type="http://schemas.openxmlformats.org/officeDocument/2006/relationships/slide" Target="slides/slide20.xml"/>
<Relationship Id="rId32" Type="http://schemas.openxmlformats.org/officeDocument/2006/relationships/slide" Target="slides/slide21.xml"/>
<Relationship Id="rId33" Type="http://schemas.openxmlformats.org/officeDocument/2006/relationships/slide" Target="slides/slide22.xml"/>
<Relationship Id="rId34" Type="http://schemas.openxmlformats.org/officeDocument/2006/relationships/slide" Target="slides/slide23.xml"/>
<Relationship Id="rId35" Type="http://schemas.openxmlformats.org/officeDocument/2006/relationships/slide" Target="slides/slide24.xml"/>
<Relationship Id="rId36" Type="http://schemas.openxmlformats.org/officeDocument/2006/relationships/slide" Target="slides/slide25.xml"/>
<Relationship Id="rId37" Type="http://schemas.openxmlformats.org/officeDocument/2006/relationships/slide" Target="slides/slide26.xml"/>
<Relationship Id="rId38" Type="http://schemas.openxmlformats.org/officeDocument/2006/relationships/slide" Target="slides/slide27.xml"/>
<Relationship Id="rId39" Type="http://schemas.openxmlformats.org/officeDocument/2006/relationships/slide" Target="slides/slide28.xml"/>
<Relationship Id="rId40" Type="http://schemas.openxmlformats.org/officeDocument/2006/relationships/slide" Target="slides/slide29.xml"/>
<Relationship Id="rId41" Type="http://schemas.openxmlformats.org/officeDocument/2006/relationships/slide" Target="slides/slide30.xml"/>
<Relationship Id="rId42" Type="http://schemas.openxmlformats.org/officeDocument/2006/relationships/slide" Target="slides/slide31.xml"/>
<Relationship Id="rId43" Type="http://schemas.openxmlformats.org/officeDocument/2006/relationships/slide" Target="slides/slide32.xml"/>
<Relationship Id="rId44" Type="http://schemas.openxmlformats.org/officeDocument/2006/relationships/slide" Target="slides/slide33.xml"/>
<Relationship Id="rId45" Type="http://schemas.openxmlformats.org/officeDocument/2006/relationships/slide" Target="slides/slide34.xml"/>
<Relationship Id="rId46" Type="http://schemas.openxmlformats.org/officeDocument/2006/relationships/slide" Target="slides/slide35.xml"/>
<Relationship Id="rId47" Type="http://schemas.openxmlformats.org/officeDocument/2006/relationships/slide" Target="slides/slide36.xml"/>
<Relationship Id="rId48" Type="http://schemas.openxmlformats.org/officeDocument/2006/relationships/slide" Target="slides/slide37.xml"/>
<Relationship Id="rId49" Type="http://schemas.openxmlformats.org/officeDocument/2006/relationships/slide" Target="slides/slide38.xml"/>
<Relationship Id="rId50" Type="http://schemas.openxmlformats.org/officeDocument/2006/relationships/slide" Target="slides/slide39.xml"/>
<Relationship Id="rId51" Type="http://schemas.openxmlformats.org/officeDocument/2006/relationships/slide" Target="slides/slide40.xml"/>
<Relationship Id="rId52" Type="http://schemas.openxmlformats.org/officeDocument/2006/relationships/slide" Target="slides/slide41.xml"/>
<Relationship Id="rId53" Type="http://schemas.openxmlformats.org/officeDocument/2006/relationships/slide" Target="slides/slide42.xml"/>
<Relationship Id="rId54" Type="http://schemas.openxmlformats.org/officeDocument/2006/relationships/slide" Target="slides/slide43.xml"/>
<Relationship Id="rId55" Type="http://schemas.openxmlformats.org/officeDocument/2006/relationships/slide" Target="slides/slide44.xml"/>
<Relationship Id="rId56" Type="http://schemas.openxmlformats.org/officeDocument/2006/relationships/slide" Target="slides/slide45.xml"/>
<Relationship Id="rId57" Type="http://schemas.openxmlformats.org/officeDocument/2006/relationships/slide" Target="slides/slide46.xml"/>
<Relationship Id="rId58" Type="http://schemas.openxmlformats.org/officeDocument/2006/relationships/slide" Target="slides/slide47.xml"/>
<Relationship Id="rId59" Type="http://schemas.openxmlformats.org/officeDocument/2006/relationships/slide" Target="slides/slide48.xml"/>
<Relationship Id="rId60" Type="http://schemas.openxmlformats.org/officeDocument/2006/relationships/slide" Target="slides/slide49.xml"/>
<Relationship Id="rId61" Type="http://schemas.openxmlformats.org/officeDocument/2006/relationships/slide" Target="slides/slide50.xml"/>
<Relationship Id="rId62" Type="http://schemas.openxmlformats.org/officeDocument/2006/relationships/slide" Target="slides/slide51.xml"/>
<Relationship Id="rId63" Type="http://schemas.openxmlformats.org/officeDocument/2006/relationships/slide" Target="slides/slide52.xml"/>
<Relationship Id="rId64" Type="http://schemas.openxmlformats.org/officeDocument/2006/relationships/slide" Target="slides/slide53.xml"/>
<Relationship Id="rId65" Type="http://schemas.openxmlformats.org/officeDocument/2006/relationships/slide" Target="slides/slide54.xml"/>
<Relationship Id="rId66" Type="http://schemas.openxmlformats.org/officeDocument/2006/relationships/slide" Target="slides/slide55.xml"/>
<Relationship Id="rId67" Type="http://schemas.openxmlformats.org/officeDocument/2006/relationships/slide" Target="slides/slide56.xml"/>
<Relationship Id="rId68" Type="http://schemas.openxmlformats.org/officeDocument/2006/relationships/slide" Target="slides/slide57.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4BBEDE7F-9734-419C-ADEB-8159F2185F5E}"/>
    <pc:docChg chg="undo custSel modMainMaster">
      <pc:chgData name="Lauren Francis" userId="b7c8c318-11b6-44df-a20d-cbfd05c86935" providerId="ADAL" clId="{4BBEDE7F-9734-419C-ADEB-8159F2185F5E}" dt="2024-07-07T14:56:33.865" v="818" actId="208"/>
      <pc:docMkLst>
        <pc:docMk/>
      </pc:docMkLst>
      <pc:sldMasterChg chg="delSldLayout modSldLayout">
        <pc:chgData name="Lauren Francis" userId="b7c8c318-11b6-44df-a20d-cbfd05c86935" providerId="ADAL" clId="{4BBEDE7F-9734-419C-ADEB-8159F2185F5E}" dt="2024-07-07T14:56:33.865" v="818" actId="208"/>
        <pc:sldMasterMkLst>
          <pc:docMk/>
          <pc:sldMasterMk cId="783407565" sldId="2147483648"/>
        </pc:sldMasterMkLst>
        <pc:sldLayoutChg chg="addSp delSp modSp mod">
          <pc:chgData name="Lauren Francis" userId="b7c8c318-11b6-44df-a20d-cbfd05c86935" providerId="ADAL" clId="{4BBEDE7F-9734-419C-ADEB-8159F2185F5E}" dt="2024-07-07T14:56:33.865" v="818" actId="208"/>
          <pc:sldLayoutMkLst>
            <pc:docMk/>
            <pc:sldMasterMk cId="783407565" sldId="2147483648"/>
            <pc:sldLayoutMk cId="294763625" sldId="2147483659"/>
          </pc:sldLayoutMkLst>
          <pc:spChg chg="mod">
            <ac:chgData name="Lauren Francis" userId="b7c8c318-11b6-44df-a20d-cbfd05c86935" providerId="ADAL" clId="{4BBEDE7F-9734-419C-ADEB-8159F2185F5E}" dt="2024-07-05T15:21:10.837" v="539" actId="20577"/>
            <ac:spMkLst>
              <pc:docMk/>
              <pc:sldMasterMk cId="783407565" sldId="2147483648"/>
              <pc:sldLayoutMk cId="294763625" sldId="2147483659"/>
              <ac:spMk id="14" creationId="{49B9043E-4280-904D-D697-3E0FE566A506}"/>
            </ac:spMkLst>
          </pc:spChg>
          <pc:picChg chg="add del mod">
            <ac:chgData name="Lauren Francis" userId="b7c8c318-11b6-44df-a20d-cbfd05c86935" providerId="ADAL" clId="{4BBEDE7F-9734-419C-ADEB-8159F2185F5E}" dt="2024-07-07T14:56:24.647" v="814" actId="478"/>
            <ac:picMkLst>
              <pc:docMk/>
              <pc:sldMasterMk cId="783407565" sldId="2147483648"/>
              <pc:sldLayoutMk cId="294763625" sldId="2147483659"/>
              <ac:picMk id="3" creationId="{B3D53FE9-BAEA-9BC6-6860-06B36151B6DF}"/>
            </ac:picMkLst>
          </pc:picChg>
          <pc:picChg chg="add del mod ord">
            <ac:chgData name="Lauren Francis" userId="b7c8c318-11b6-44df-a20d-cbfd05c86935" providerId="ADAL" clId="{4BBEDE7F-9734-419C-ADEB-8159F2185F5E}" dt="2024-07-07T14:44:13.884" v="653" actId="478"/>
            <ac:picMkLst>
              <pc:docMk/>
              <pc:sldMasterMk cId="783407565" sldId="2147483648"/>
              <pc:sldLayoutMk cId="294763625" sldId="2147483659"/>
              <ac:picMk id="5" creationId="{206A64E6-3D44-77B8-D0AD-2F7CC861EE39}"/>
            </ac:picMkLst>
          </pc:picChg>
          <pc:picChg chg="add mod ord">
            <ac:chgData name="Lauren Francis" userId="b7c8c318-11b6-44df-a20d-cbfd05c86935" providerId="ADAL" clId="{4BBEDE7F-9734-419C-ADEB-8159F2185F5E}" dt="2024-07-07T14:48:08.205" v="710" actId="1076"/>
            <ac:picMkLst>
              <pc:docMk/>
              <pc:sldMasterMk cId="783407565" sldId="2147483648"/>
              <pc:sldLayoutMk cId="294763625" sldId="2147483659"/>
              <ac:picMk id="7" creationId="{8AECD395-CB05-514A-5925-838F840F123E}"/>
            </ac:picMkLst>
          </pc:picChg>
          <pc:picChg chg="add mod ord">
            <ac:chgData name="Lauren Francis" userId="b7c8c318-11b6-44df-a20d-cbfd05c86935" providerId="ADAL" clId="{4BBEDE7F-9734-419C-ADEB-8159F2185F5E}" dt="2024-07-07T14:48:04.636" v="708" actId="1076"/>
            <ac:picMkLst>
              <pc:docMk/>
              <pc:sldMasterMk cId="783407565" sldId="2147483648"/>
              <pc:sldLayoutMk cId="294763625" sldId="2147483659"/>
              <ac:picMk id="13" creationId="{305D251E-FEA7-9EDB-1D51-6CCFE05C2F69}"/>
            </ac:picMkLst>
          </pc:picChg>
          <pc:picChg chg="del">
            <ac:chgData name="Lauren Francis" userId="b7c8c318-11b6-44df-a20d-cbfd05c86935" providerId="ADAL" clId="{4BBEDE7F-9734-419C-ADEB-8159F2185F5E}" dt="2024-07-07T14:43:25.901" v="642" actId="478"/>
            <ac:picMkLst>
              <pc:docMk/>
              <pc:sldMasterMk cId="783407565" sldId="2147483648"/>
              <pc:sldLayoutMk cId="294763625" sldId="2147483659"/>
              <ac:picMk id="16" creationId="{F8A99FF6-4126-B0D8-9825-9FB1EBB5EB54}"/>
            </ac:picMkLst>
          </pc:picChg>
          <pc:picChg chg="del">
            <ac:chgData name="Lauren Francis" userId="b7c8c318-11b6-44df-a20d-cbfd05c86935" providerId="ADAL" clId="{4BBEDE7F-9734-419C-ADEB-8159F2185F5E}" dt="2024-07-07T14:43:26.356" v="643" actId="478"/>
            <ac:picMkLst>
              <pc:docMk/>
              <pc:sldMasterMk cId="783407565" sldId="2147483648"/>
              <pc:sldLayoutMk cId="294763625" sldId="2147483659"/>
              <ac:picMk id="17" creationId="{AE5A17BD-631D-3156-6AAA-4FAC1ADA8054}"/>
            </ac:picMkLst>
          </pc:picChg>
          <pc:picChg chg="del">
            <ac:chgData name="Lauren Francis" userId="b7c8c318-11b6-44df-a20d-cbfd05c86935" providerId="ADAL" clId="{4BBEDE7F-9734-419C-ADEB-8159F2185F5E}" dt="2024-07-07T14:43:25.356" v="641" actId="478"/>
            <ac:picMkLst>
              <pc:docMk/>
              <pc:sldMasterMk cId="783407565" sldId="2147483648"/>
              <pc:sldLayoutMk cId="294763625" sldId="2147483659"/>
              <ac:picMk id="18" creationId="{09838414-E636-4B21-01DA-DCF19E1F973C}"/>
            </ac:picMkLst>
          </pc:picChg>
          <pc:picChg chg="add mod">
            <ac:chgData name="Lauren Francis" userId="b7c8c318-11b6-44df-a20d-cbfd05c86935" providerId="ADAL" clId="{4BBEDE7F-9734-419C-ADEB-8159F2185F5E}" dt="2024-07-07T14:56:33.865" v="818" actId="208"/>
            <ac:picMkLst>
              <pc:docMk/>
              <pc:sldMasterMk cId="783407565" sldId="2147483648"/>
              <pc:sldLayoutMk cId="294763625" sldId="2147483659"/>
              <ac:picMk id="20" creationId="{710340CC-7906-F20C-4CCA-10F264B2A596}"/>
            </ac:picMkLst>
          </pc:picChg>
        </pc:sldLayoutChg>
        <pc:sldLayoutChg chg="addSp delSp modSp mod">
          <pc:chgData name="Lauren Francis" userId="b7c8c318-11b6-44df-a20d-cbfd05c86935" providerId="ADAL" clId="{4BBEDE7F-9734-419C-ADEB-8159F2185F5E}" dt="2024-07-07T14:48:19.283" v="712" actId="14100"/>
          <pc:sldLayoutMkLst>
            <pc:docMk/>
            <pc:sldMasterMk cId="783407565" sldId="2147483648"/>
            <pc:sldLayoutMk cId="2728238326" sldId="2147483660"/>
          </pc:sldLayoutMkLst>
          <pc:spChg chg="add mod">
            <ac:chgData name="Lauren Francis" userId="b7c8c318-11b6-44df-a20d-cbfd05c86935" providerId="ADAL" clId="{4BBEDE7F-9734-419C-ADEB-8159F2185F5E}" dt="2024-07-05T15:21:08.309" v="538" actId="20577"/>
            <ac:spMkLst>
              <pc:docMk/>
              <pc:sldMasterMk cId="783407565" sldId="2147483648"/>
              <pc:sldLayoutMk cId="2728238326" sldId="2147483660"/>
              <ac:spMk id="2" creationId="{CAA0BBFD-2057-33CB-0BDE-A738B3CD75D1}"/>
            </ac:spMkLst>
          </pc:spChg>
          <pc:spChg chg="del mod">
            <ac:chgData name="Lauren Francis" userId="b7c8c318-11b6-44df-a20d-cbfd05c86935" providerId="ADAL" clId="{4BBEDE7F-9734-419C-ADEB-8159F2185F5E}" dt="2024-07-05T15:16:04.845" v="520" actId="478"/>
            <ac:spMkLst>
              <pc:docMk/>
              <pc:sldMasterMk cId="783407565" sldId="2147483648"/>
              <pc:sldLayoutMk cId="2728238326" sldId="2147483660"/>
              <ac:spMk id="10" creationId="{38F0F942-CF92-6FD1-4E02-E7ED63F8B0D6}"/>
            </ac:spMkLst>
          </pc:sp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3" creationId="{2E3E0BFC-C5E1-4E29-51A7-06E97C9CDB2F}"/>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4" creationId="{2D65887D-3A67-551B-C715-BB419F344AC8}"/>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4BBEDE7F-9734-419C-ADEB-8159F2185F5E}" dt="2024-07-07T14:48:19.283" v="712" actId="14100"/>
            <ac:picMkLst>
              <pc:docMk/>
              <pc:sldMasterMk cId="783407565" sldId="2147483648"/>
              <pc:sldLayoutMk cId="2728238326" sldId="2147483660"/>
              <ac:picMk id="12" creationId="{44009942-AB20-D0DC-8D2B-65A38061DCB5}"/>
            </ac:picMkLst>
          </pc:picChg>
          <pc:picChg chg="add mod ord">
            <ac:chgData name="Lauren Francis" userId="b7c8c318-11b6-44df-a20d-cbfd05c86935" providerId="ADAL" clId="{4BBEDE7F-9734-419C-ADEB-8159F2185F5E}" dt="2024-07-07T14:47:52.402" v="704" actId="1076"/>
            <ac:picMkLst>
              <pc:docMk/>
              <pc:sldMasterMk cId="783407565" sldId="2147483648"/>
              <pc:sldLayoutMk cId="2728238326" sldId="2147483660"/>
              <ac:picMk id="14" creationId="{E98FD6BA-F5D7-2CCE-669B-5979C600F0DE}"/>
            </ac:picMkLst>
          </pc:picChg>
          <pc:picChg chg="add mod ord">
            <ac:chgData name="Lauren Francis" userId="b7c8c318-11b6-44df-a20d-cbfd05c86935" providerId="ADAL" clId="{4BBEDE7F-9734-419C-ADEB-8159F2185F5E}" dt="2024-07-07T14:47:55.395" v="705" actId="1076"/>
            <ac:picMkLst>
              <pc:docMk/>
              <pc:sldMasterMk cId="783407565" sldId="2147483648"/>
              <pc:sldLayoutMk cId="2728238326" sldId="2147483660"/>
              <ac:picMk id="16" creationId="{4397BBB3-97A6-5D33-CE32-6F89DCC9F802}"/>
            </ac:picMkLst>
          </pc:picChg>
        </pc:sldLayoutChg>
        <pc:sldLayoutChg chg="addSp delSp modSp mod">
          <pc:chgData name="Lauren Francis" userId="b7c8c318-11b6-44df-a20d-cbfd05c86935" providerId="ADAL" clId="{4BBEDE7F-9734-419C-ADEB-8159F2185F5E}" dt="2024-07-07T14:49:59.672" v="732" actId="1076"/>
          <pc:sldLayoutMkLst>
            <pc:docMk/>
            <pc:sldMasterMk cId="783407565" sldId="2147483648"/>
            <pc:sldLayoutMk cId="392758585" sldId="2147483661"/>
          </pc:sldLayoutMkLst>
          <pc:spChg chg="add mod">
            <ac:chgData name="Lauren Francis" userId="b7c8c318-11b6-44df-a20d-cbfd05c86935" providerId="ADAL" clId="{4BBEDE7F-9734-419C-ADEB-8159F2185F5E}" dt="2024-07-05T15:21:05.933" v="537" actId="20577"/>
            <ac:spMkLst>
              <pc:docMk/>
              <pc:sldMasterMk cId="783407565" sldId="2147483648"/>
              <pc:sldLayoutMk cId="392758585" sldId="2147483661"/>
              <ac:spMk id="2" creationId="{E5F2A43C-0EC9-C0C3-D78D-6FFF22E15934}"/>
            </ac:spMkLst>
          </pc:spChg>
          <pc:spChg chg="del mod">
            <ac:chgData name="Lauren Francis" userId="b7c8c318-11b6-44df-a20d-cbfd05c86935" providerId="ADAL" clId="{4BBEDE7F-9734-419C-ADEB-8159F2185F5E}" dt="2024-07-05T15:16:09.575" v="522" actId="478"/>
            <ac:spMkLst>
              <pc:docMk/>
              <pc:sldMasterMk cId="783407565" sldId="2147483648"/>
              <pc:sldLayoutMk cId="392758585" sldId="2147483661"/>
              <ac:spMk id="10" creationId="{AC4531A2-C0EB-FBAF-BC3F-0E4D8432C1D4}"/>
            </ac:spMkLst>
          </pc:sp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3" creationId="{112C7AC1-3988-7C1E-0569-4C7364BAD9A6}"/>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4" creationId="{FF84EA3F-D675-CCCF-F49A-F03BA84DADDB}"/>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4BBEDE7F-9734-419C-ADEB-8159F2185F5E}" dt="2024-07-07T14:49:47.387" v="728" actId="208"/>
            <ac:picMkLst>
              <pc:docMk/>
              <pc:sldMasterMk cId="783407565" sldId="2147483648"/>
              <pc:sldLayoutMk cId="392758585" sldId="2147483661"/>
              <ac:picMk id="12" creationId="{242EA42C-DB0F-9E22-8666-A381D588B382}"/>
            </ac:picMkLst>
          </pc:picChg>
          <pc:picChg chg="add mod ord">
            <ac:chgData name="Lauren Francis" userId="b7c8c318-11b6-44df-a20d-cbfd05c86935" providerId="ADAL" clId="{4BBEDE7F-9734-419C-ADEB-8159F2185F5E}" dt="2024-07-07T14:49:51.017" v="730" actId="208"/>
            <ac:picMkLst>
              <pc:docMk/>
              <pc:sldMasterMk cId="783407565" sldId="2147483648"/>
              <pc:sldLayoutMk cId="392758585" sldId="2147483661"/>
              <ac:picMk id="14" creationId="{98E18356-F51B-2718-E15B-FDF87F1CA0A3}"/>
            </ac:picMkLst>
          </pc:picChg>
          <pc:picChg chg="add mod ord">
            <ac:chgData name="Lauren Francis" userId="b7c8c318-11b6-44df-a20d-cbfd05c86935" providerId="ADAL" clId="{4BBEDE7F-9734-419C-ADEB-8159F2185F5E}" dt="2024-07-07T14:49:59.672" v="732" actId="1076"/>
            <ac:picMkLst>
              <pc:docMk/>
              <pc:sldMasterMk cId="783407565" sldId="2147483648"/>
              <pc:sldLayoutMk cId="392758585" sldId="2147483661"/>
              <ac:picMk id="16" creationId="{665B2219-A656-939E-271E-90682A960784}"/>
            </ac:picMkLst>
          </pc:picChg>
        </pc:sldLayoutChg>
        <pc:sldLayoutChg chg="addSp delSp modSp mod">
          <pc:chgData name="Lauren Francis" userId="b7c8c318-11b6-44df-a20d-cbfd05c86935" providerId="ADAL" clId="{4BBEDE7F-9734-419C-ADEB-8159F2185F5E}" dt="2024-07-07T14:51:39.903" v="752" actId="1076"/>
          <pc:sldLayoutMkLst>
            <pc:docMk/>
            <pc:sldMasterMk cId="783407565" sldId="2147483648"/>
            <pc:sldLayoutMk cId="2364423304" sldId="2147483662"/>
          </pc:sldLayoutMkLst>
          <pc:spChg chg="add mod">
            <ac:chgData name="Lauren Francis" userId="b7c8c318-11b6-44df-a20d-cbfd05c86935" providerId="ADAL" clId="{4BBEDE7F-9734-419C-ADEB-8159F2185F5E}" dt="2024-07-05T15:21:03.370" v="536" actId="20577"/>
            <ac:spMkLst>
              <pc:docMk/>
              <pc:sldMasterMk cId="783407565" sldId="2147483648"/>
              <pc:sldLayoutMk cId="2364423304" sldId="2147483662"/>
              <ac:spMk id="2" creationId="{0FF861A2-B94D-AD35-5E4C-F181B15E7E06}"/>
            </ac:spMkLst>
          </pc:spChg>
          <pc:spChg chg="del mod">
            <ac:chgData name="Lauren Francis" userId="b7c8c318-11b6-44df-a20d-cbfd05c86935" providerId="ADAL" clId="{4BBEDE7F-9734-419C-ADEB-8159F2185F5E}" dt="2024-07-05T15:16:13.915" v="524" actId="478"/>
            <ac:spMkLst>
              <pc:docMk/>
              <pc:sldMasterMk cId="783407565" sldId="2147483648"/>
              <pc:sldLayoutMk cId="2364423304" sldId="2147483662"/>
              <ac:spMk id="10" creationId="{85A94DC4-AAF3-B465-5804-0123938A91AF}"/>
            </ac:spMkLst>
          </pc:sp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3" creationId="{619397AC-991B-256F-92C7-697645C7AF68}"/>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4" creationId="{FD9C278B-A320-9013-9D86-B525B3EFDECA}"/>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4BBEDE7F-9734-419C-ADEB-8159F2185F5E}" dt="2024-07-07T14:51:30.641" v="747" actId="208"/>
            <ac:picMkLst>
              <pc:docMk/>
              <pc:sldMasterMk cId="783407565" sldId="2147483648"/>
              <pc:sldLayoutMk cId="2364423304" sldId="2147483662"/>
              <ac:picMk id="12" creationId="{C6A88207-7F7E-88DD-B3FD-79FCABD503DF}"/>
            </ac:picMkLst>
          </pc:picChg>
          <pc:picChg chg="add mod ord">
            <ac:chgData name="Lauren Francis" userId="b7c8c318-11b6-44df-a20d-cbfd05c86935" providerId="ADAL" clId="{4BBEDE7F-9734-419C-ADEB-8159F2185F5E}" dt="2024-07-07T14:51:36.313" v="750" actId="14100"/>
            <ac:picMkLst>
              <pc:docMk/>
              <pc:sldMasterMk cId="783407565" sldId="2147483648"/>
              <pc:sldLayoutMk cId="2364423304" sldId="2147483662"/>
              <ac:picMk id="14" creationId="{D919B080-643F-94EF-7210-0542A2DD7FCA}"/>
            </ac:picMkLst>
          </pc:picChg>
          <pc:picChg chg="add mod ord">
            <ac:chgData name="Lauren Francis" userId="b7c8c318-11b6-44df-a20d-cbfd05c86935" providerId="ADAL" clId="{4BBEDE7F-9734-419C-ADEB-8159F2185F5E}" dt="2024-07-07T14:51:39.903" v="752" actId="1076"/>
            <ac:picMkLst>
              <pc:docMk/>
              <pc:sldMasterMk cId="783407565" sldId="2147483648"/>
              <pc:sldLayoutMk cId="2364423304" sldId="2147483662"/>
              <ac:picMk id="16" creationId="{F05EC6E2-69C6-BC88-A898-8BA2F5D17299}"/>
            </ac:picMkLst>
          </pc:picChg>
        </pc:sldLayoutChg>
        <pc:sldLayoutChg chg="addSp delSp modSp mod">
          <pc:chgData name="Lauren Francis" userId="b7c8c318-11b6-44df-a20d-cbfd05c86935" providerId="ADAL" clId="{4BBEDE7F-9734-419C-ADEB-8159F2185F5E}" dt="2024-07-07T14:53:20.749" v="778" actId="1076"/>
          <pc:sldLayoutMkLst>
            <pc:docMk/>
            <pc:sldMasterMk cId="783407565" sldId="2147483648"/>
            <pc:sldLayoutMk cId="2006673658" sldId="2147483663"/>
          </pc:sldLayoutMkLst>
          <pc:spChg chg="add mod">
            <ac:chgData name="Lauren Francis" userId="b7c8c318-11b6-44df-a20d-cbfd05c86935" providerId="ADAL" clId="{4BBEDE7F-9734-419C-ADEB-8159F2185F5E}" dt="2024-07-05T15:21:01.463" v="535" actId="20577"/>
            <ac:spMkLst>
              <pc:docMk/>
              <pc:sldMasterMk cId="783407565" sldId="2147483648"/>
              <pc:sldLayoutMk cId="2006673658" sldId="2147483663"/>
              <ac:spMk id="2" creationId="{096A09CB-4F96-2217-27F8-CF436EB271A1}"/>
            </ac:spMkLst>
          </pc:spChg>
          <pc:spChg chg="del mod">
            <ac:chgData name="Lauren Francis" userId="b7c8c318-11b6-44df-a20d-cbfd05c86935" providerId="ADAL" clId="{4BBEDE7F-9734-419C-ADEB-8159F2185F5E}" dt="2024-07-05T15:16:16.991" v="526" actId="478"/>
            <ac:spMkLst>
              <pc:docMk/>
              <pc:sldMasterMk cId="783407565" sldId="2147483648"/>
              <pc:sldLayoutMk cId="2006673658" sldId="2147483663"/>
              <ac:spMk id="10" creationId="{C2B2B5FE-9E18-9E62-35EB-F252E22ED5F6}"/>
            </ac:spMkLst>
          </pc:sp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3" creationId="{F0F1D36C-2FD0-2725-9029-03CB83D5F9A4}"/>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4" creationId="{DD0422A4-9B64-C19E-6C20-B78EB6C37F86}"/>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4BBEDE7F-9734-419C-ADEB-8159F2185F5E}" dt="2024-07-07T14:53:11.443" v="773" actId="208"/>
            <ac:picMkLst>
              <pc:docMk/>
              <pc:sldMasterMk cId="783407565" sldId="2147483648"/>
              <pc:sldLayoutMk cId="2006673658" sldId="2147483663"/>
              <ac:picMk id="12" creationId="{B04E43BE-045F-12F7-EEA1-86CE91C1C81C}"/>
            </ac:picMkLst>
          </pc:picChg>
          <pc:picChg chg="add mod ord">
            <ac:chgData name="Lauren Francis" userId="b7c8c318-11b6-44df-a20d-cbfd05c86935" providerId="ADAL" clId="{4BBEDE7F-9734-419C-ADEB-8159F2185F5E}" dt="2024-07-07T14:53:19.575" v="777" actId="1076"/>
            <ac:picMkLst>
              <pc:docMk/>
              <pc:sldMasterMk cId="783407565" sldId="2147483648"/>
              <pc:sldLayoutMk cId="2006673658" sldId="2147483663"/>
              <ac:picMk id="14" creationId="{4A9E9BEB-2C49-0858-FA0C-9155AAC8EF63}"/>
            </ac:picMkLst>
          </pc:picChg>
          <pc:picChg chg="add mod ord">
            <ac:chgData name="Lauren Francis" userId="b7c8c318-11b6-44df-a20d-cbfd05c86935" providerId="ADAL" clId="{4BBEDE7F-9734-419C-ADEB-8159F2185F5E}" dt="2024-07-07T14:53:20.749" v="778" actId="1076"/>
            <ac:picMkLst>
              <pc:docMk/>
              <pc:sldMasterMk cId="783407565" sldId="2147483648"/>
              <pc:sldLayoutMk cId="2006673658" sldId="2147483663"/>
              <ac:picMk id="16" creationId="{F0DC1EEC-8956-4339-1290-D73E9CD50383}"/>
            </ac:picMkLst>
          </pc:picChg>
        </pc:sldLayoutChg>
        <pc:sldLayoutChg chg="addSp delSp modSp mod">
          <pc:chgData name="Lauren Francis" userId="b7c8c318-11b6-44df-a20d-cbfd05c86935" providerId="ADAL" clId="{4BBEDE7F-9734-419C-ADEB-8159F2185F5E}" dt="2024-07-07T14:54:58.985" v="795" actId="208"/>
          <pc:sldLayoutMkLst>
            <pc:docMk/>
            <pc:sldMasterMk cId="783407565" sldId="2147483648"/>
            <pc:sldLayoutMk cId="1105485309" sldId="2147483664"/>
          </pc:sldLayoutMkLst>
          <pc:spChg chg="add mod">
            <ac:chgData name="Lauren Francis" userId="b7c8c318-11b6-44df-a20d-cbfd05c86935" providerId="ADAL" clId="{4BBEDE7F-9734-419C-ADEB-8159F2185F5E}" dt="2024-07-05T15:20:58.233" v="534" actId="20577"/>
            <ac:spMkLst>
              <pc:docMk/>
              <pc:sldMasterMk cId="783407565" sldId="2147483648"/>
              <pc:sldLayoutMk cId="1105485309" sldId="2147483664"/>
              <ac:spMk id="2" creationId="{40DD98CC-C3F4-FFAE-BBE7-2E6976BFDFC6}"/>
            </ac:spMkLst>
          </pc:spChg>
          <pc:spChg chg="del mod">
            <ac:chgData name="Lauren Francis" userId="b7c8c318-11b6-44df-a20d-cbfd05c86935" providerId="ADAL" clId="{4BBEDE7F-9734-419C-ADEB-8159F2185F5E}" dt="2024-07-05T15:16:20.304" v="528" actId="478"/>
            <ac:spMkLst>
              <pc:docMk/>
              <pc:sldMasterMk cId="783407565" sldId="2147483648"/>
              <pc:sldLayoutMk cId="1105485309" sldId="2147483664"/>
              <ac:spMk id="7" creationId="{64DAFAF8-BB64-FEB1-88AE-9F0D9EF307F0}"/>
            </ac:spMkLst>
          </pc:sp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9" creationId="{66FA7975-C279-C4F1-8F27-3395E7A19AEC}"/>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0" creationId="{DAAA3903-B227-235E-BB16-015068685A61}"/>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1" creationId="{05201A29-085B-C847-A2DD-3D13D8D3AA95}"/>
            </ac:picMkLst>
          </pc:picChg>
          <pc:picChg chg="add mod">
            <ac:chgData name="Lauren Francis" userId="b7c8c318-11b6-44df-a20d-cbfd05c86935" providerId="ADAL" clId="{4BBEDE7F-9734-419C-ADEB-8159F2185F5E}" dt="2024-07-07T14:54:57.411" v="794" actId="208"/>
            <ac:picMkLst>
              <pc:docMk/>
              <pc:sldMasterMk cId="783407565" sldId="2147483648"/>
              <pc:sldLayoutMk cId="1105485309" sldId="2147483664"/>
              <ac:picMk id="12" creationId="{6A74A302-1750-767F-EF10-3C573F2C691A}"/>
            </ac:picMkLst>
          </pc:picChg>
          <pc:picChg chg="add mod ord">
            <ac:chgData name="Lauren Francis" userId="b7c8c318-11b6-44df-a20d-cbfd05c86935" providerId="ADAL" clId="{4BBEDE7F-9734-419C-ADEB-8159F2185F5E}" dt="2024-07-07T14:54:58.985" v="795" actId="208"/>
            <ac:picMkLst>
              <pc:docMk/>
              <pc:sldMasterMk cId="783407565" sldId="2147483648"/>
              <pc:sldLayoutMk cId="1105485309" sldId="2147483664"/>
              <ac:picMk id="14" creationId="{F1BC84C8-1C67-5303-29A1-4E6E3C7B0449}"/>
            </ac:picMkLst>
          </pc:picChg>
          <pc:picChg chg="add mod ord">
            <ac:chgData name="Lauren Francis" userId="b7c8c318-11b6-44df-a20d-cbfd05c86935" providerId="ADAL" clId="{4BBEDE7F-9734-419C-ADEB-8159F2185F5E}" dt="2024-07-07T14:54:54.766" v="793" actId="208"/>
            <ac:picMkLst>
              <pc:docMk/>
              <pc:sldMasterMk cId="783407565" sldId="2147483648"/>
              <pc:sldLayoutMk cId="1105485309" sldId="2147483664"/>
              <ac:picMk id="16" creationId="{21EA6A10-94F9-12D8-6A40-3FD8B895CA7C}"/>
            </ac:picMkLst>
          </pc:picChg>
        </pc:sldLayoutChg>
        <pc:sldLayoutChg chg="addSp delSp modSp mod">
          <pc:chgData name="Lauren Francis" userId="b7c8c318-11b6-44df-a20d-cbfd05c86935" providerId="ADAL" clId="{4BBEDE7F-9734-419C-ADEB-8159F2185F5E}" dt="2024-07-07T14:56:04.502" v="813" actId="208"/>
          <pc:sldLayoutMkLst>
            <pc:docMk/>
            <pc:sldMasterMk cId="783407565" sldId="2147483648"/>
            <pc:sldLayoutMk cId="2902913774" sldId="2147483665"/>
          </pc:sldLayoutMkLst>
          <pc:spChg chg="add mod">
            <ac:chgData name="Lauren Francis" userId="b7c8c318-11b6-44df-a20d-cbfd05c86935" providerId="ADAL" clId="{4BBEDE7F-9734-419C-ADEB-8159F2185F5E}" dt="2024-07-05T15:20:54.311" v="533" actId="20577"/>
            <ac:spMkLst>
              <pc:docMk/>
              <pc:sldMasterMk cId="783407565" sldId="2147483648"/>
              <pc:sldLayoutMk cId="2902913774" sldId="2147483665"/>
              <ac:spMk id="2" creationId="{A709A2EB-43E8-E88F-504B-014E12DA2246}"/>
            </ac:spMkLst>
          </pc:spChg>
          <pc:spChg chg="del mod">
            <ac:chgData name="Lauren Francis" userId="b7c8c318-11b6-44df-a20d-cbfd05c86935" providerId="ADAL" clId="{4BBEDE7F-9734-419C-ADEB-8159F2185F5E}" dt="2024-07-05T15:16:24.395" v="530" actId="478"/>
            <ac:spMkLst>
              <pc:docMk/>
              <pc:sldMasterMk cId="783407565" sldId="2147483648"/>
              <pc:sldLayoutMk cId="2902913774" sldId="2147483665"/>
              <ac:spMk id="10" creationId="{E8F98A27-81A1-A4DC-8788-7DEFF4C540EC}"/>
            </ac:spMkLst>
          </pc:sp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3" creationId="{6A29406C-8919-74D3-B66C-51CE55529DED}"/>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4" creationId="{914E38EF-FE60-C329-0FA9-06F9754099AF}"/>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4BBEDE7F-9734-419C-ADEB-8159F2185F5E}" dt="2024-07-07T14:56:04.502" v="813" actId="208"/>
            <ac:picMkLst>
              <pc:docMk/>
              <pc:sldMasterMk cId="783407565" sldId="2147483648"/>
              <pc:sldLayoutMk cId="2902913774" sldId="2147483665"/>
              <ac:picMk id="12" creationId="{3E286448-CC1E-A3C3-69F3-827B19A96BF6}"/>
            </ac:picMkLst>
          </pc:picChg>
          <pc:picChg chg="add mod ord">
            <ac:chgData name="Lauren Francis" userId="b7c8c318-11b6-44df-a20d-cbfd05c86935" providerId="ADAL" clId="{4BBEDE7F-9734-419C-ADEB-8159F2185F5E}" dt="2024-07-07T14:56:03.101" v="812" actId="208"/>
            <ac:picMkLst>
              <pc:docMk/>
              <pc:sldMasterMk cId="783407565" sldId="2147483648"/>
              <pc:sldLayoutMk cId="2902913774" sldId="2147483665"/>
              <ac:picMk id="14" creationId="{1DB0824E-24E4-DFF2-AD2F-0E140E2ABC37}"/>
            </ac:picMkLst>
          </pc:picChg>
          <pc:picChg chg="add mod ord">
            <ac:chgData name="Lauren Francis" userId="b7c8c318-11b6-44df-a20d-cbfd05c86935" providerId="ADAL" clId="{4BBEDE7F-9734-419C-ADEB-8159F2185F5E}" dt="2024-07-07T14:56:01.472" v="811" actId="208"/>
            <ac:picMkLst>
              <pc:docMk/>
              <pc:sldMasterMk cId="783407565" sldId="2147483648"/>
              <pc:sldLayoutMk cId="2902913774" sldId="2147483665"/>
              <ac:picMk id="16" creationId="{4BA8A8B3-BA36-C301-C3B3-5008B7F25906}"/>
            </ac:picMkLst>
          </pc:picChg>
        </pc:sldLayoutChg>
        <pc:sldLayoutChg chg="del">
          <pc:chgData name="Lauren Francis" userId="b7c8c318-11b6-44df-a20d-cbfd05c86935" providerId="ADAL" clId="{4BBEDE7F-9734-419C-ADEB-8159F2185F5E}" dt="2024-07-07T13:44:40.431" v="540" actId="2696"/>
          <pc:sldLayoutMkLst>
            <pc:docMk/>
            <pc:sldMasterMk cId="783407565" sldId="2147483648"/>
            <pc:sldLayoutMk cId="4083002021" sldId="2147483666"/>
          </pc:sldLayoutMkLst>
        </pc:sldLayoutChg>
        <pc:sldLayoutChg chg="modSp mod">
          <pc:chgData name="Lauren Francis" userId="b7c8c318-11b6-44df-a20d-cbfd05c86935" providerId="ADAL" clId="{4BBEDE7F-9734-419C-ADEB-8159F2185F5E}" dt="2024-07-07T13:50:11.760" v="606" actId="1076"/>
          <pc:sldLayoutMkLst>
            <pc:docMk/>
            <pc:sldMasterMk cId="783407565" sldId="2147483648"/>
            <pc:sldLayoutMk cId="3451759316" sldId="2147483671"/>
          </pc:sldLayoutMkLst>
          <pc:spChg chg="mod">
            <ac:chgData name="Lauren Francis" userId="b7c8c318-11b6-44df-a20d-cbfd05c86935" providerId="ADAL" clId="{4BBEDE7F-9734-419C-ADEB-8159F2185F5E}" dt="2024-07-07T13:50:11.760" v="606" actId="1076"/>
            <ac:spMkLst>
              <pc:docMk/>
              <pc:sldMasterMk cId="783407565" sldId="2147483648"/>
              <pc:sldLayoutMk cId="3451759316" sldId="2147483671"/>
              <ac:spMk id="19" creationId="{00608F6B-0818-8C97-2AA3-955405B8FBCA}"/>
            </ac:spMkLst>
          </pc:spChg>
        </pc:sldLayoutChg>
        <pc:sldLayoutChg chg="modSp mod">
          <pc:chgData name="Lauren Francis" userId="b7c8c318-11b6-44df-a20d-cbfd05c86935" providerId="ADAL" clId="{4BBEDE7F-9734-419C-ADEB-8159F2185F5E}" dt="2024-07-07T13:49:39.398" v="599" actId="1076"/>
          <pc:sldLayoutMkLst>
            <pc:docMk/>
            <pc:sldMasterMk cId="783407565" sldId="2147483648"/>
            <pc:sldLayoutMk cId="2839592603" sldId="2147483674"/>
          </pc:sldLayoutMkLst>
          <pc:spChg chg="mod">
            <ac:chgData name="Lauren Francis" userId="b7c8c318-11b6-44df-a20d-cbfd05c86935" providerId="ADAL" clId="{4BBEDE7F-9734-419C-ADEB-8159F2185F5E}" dt="2024-07-07T13:49:39.398" v="599" actId="1076"/>
            <ac:spMkLst>
              <pc:docMk/>
              <pc:sldMasterMk cId="783407565" sldId="2147483648"/>
              <pc:sldLayoutMk cId="2839592603" sldId="2147483674"/>
              <ac:spMk id="11" creationId="{D467AB6F-5056-5571-6A53-4276B6678E81}"/>
            </ac:spMkLst>
          </pc:spChg>
        </pc:sldLayoutChg>
        <pc:sldLayoutChg chg="addSp modSp mod">
          <pc:chgData name="Lauren Francis" userId="b7c8c318-11b6-44df-a20d-cbfd05c86935" providerId="ADAL" clId="{4BBEDE7F-9734-419C-ADEB-8159F2185F5E}" dt="2024-07-04T21:35:33.381" v="448" actId="1035"/>
          <pc:sldLayoutMkLst>
            <pc:docMk/>
            <pc:sldMasterMk cId="783407565" sldId="2147483648"/>
            <pc:sldLayoutMk cId="753425887" sldId="2147483676"/>
          </pc:sldLayoutMkLst>
          <pc:spChg chg="add mod">
            <ac:chgData name="Lauren Francis" userId="b7c8c318-11b6-44df-a20d-cbfd05c86935" providerId="ADAL" clId="{4BBEDE7F-9734-419C-ADEB-8159F2185F5E}" dt="2024-07-04T21:35:22.835" v="442" actId="1035"/>
            <ac:spMkLst>
              <pc:docMk/>
              <pc:sldMasterMk cId="783407565" sldId="2147483648"/>
              <pc:sldLayoutMk cId="753425887" sldId="2147483676"/>
              <ac:spMk id="2" creationId="{B4BB6C55-EFB0-B13C-453D-644DC4282242}"/>
            </ac:spMkLst>
          </pc:spChg>
          <pc:spChg chg="mod">
            <ac:chgData name="Lauren Francis" userId="b7c8c318-11b6-44df-a20d-cbfd05c86935" providerId="ADAL" clId="{4BBEDE7F-9734-419C-ADEB-8159F2185F5E}" dt="2024-07-04T21:35:33.381" v="448" actId="1035"/>
            <ac:spMkLst>
              <pc:docMk/>
              <pc:sldMasterMk cId="783407565" sldId="2147483648"/>
              <pc:sldLayoutMk cId="753425887" sldId="2147483676"/>
              <ac:spMk id="5" creationId="{24EAF092-EEE0-8503-C501-1FD8B47F4494}"/>
            </ac:spMkLst>
          </pc:spChg>
        </pc:sldLayoutChg>
        <pc:sldLayoutChg chg="delSp mod">
          <pc:chgData name="Lauren Francis" userId="b7c8c318-11b6-44df-a20d-cbfd05c86935" providerId="ADAL" clId="{4BBEDE7F-9734-419C-ADEB-8159F2185F5E}" dt="2024-07-05T13:36:20.329" v="451" actId="6014"/>
          <pc:sldLayoutMkLst>
            <pc:docMk/>
            <pc:sldMasterMk cId="783407565" sldId="2147483648"/>
            <pc:sldLayoutMk cId="3920694061" sldId="2147483677"/>
          </pc:sldLayoutMkLst>
          <pc:spChg chg="del">
            <ac:chgData name="Lauren Francis" userId="b7c8c318-11b6-44df-a20d-cbfd05c86935" providerId="ADAL" clId="{4BBEDE7F-9734-419C-ADEB-8159F2185F5E}" dt="2024-07-05T13:36:12.467" v="449" actId="478"/>
            <ac:spMkLst>
              <pc:docMk/>
              <pc:sldMasterMk cId="783407565" sldId="2147483648"/>
              <pc:sldLayoutMk cId="3920694061" sldId="2147483677"/>
              <ac:spMk id="3" creationId="{6E6B2815-9F97-329C-3782-EE06EFD316C9}"/>
            </ac:spMkLst>
          </pc:spChg>
          <pc:spChg chg="del">
            <ac:chgData name="Lauren Francis" userId="b7c8c318-11b6-44df-a20d-cbfd05c86935" providerId="ADAL" clId="{4BBEDE7F-9734-419C-ADEB-8159F2185F5E}" dt="2024-07-05T13:36:14.048" v="450" actId="478"/>
            <ac:spMkLst>
              <pc:docMk/>
              <pc:sldMasterMk cId="783407565" sldId="2147483648"/>
              <pc:sldLayoutMk cId="3920694061" sldId="2147483677"/>
              <ac:spMk id="5" creationId="{24EAF092-EEE0-8503-C501-1FD8B47F4494}"/>
            </ac:spMkLst>
          </pc:spChg>
        </pc:sldLayoutChg>
        <pc:sldLayoutChg chg="addSp delSp modSp mod">
          <pc:chgData name="Lauren Francis" userId="b7c8c318-11b6-44df-a20d-cbfd05c86935" providerId="ADAL" clId="{4BBEDE7F-9734-419C-ADEB-8159F2185F5E}" dt="2024-07-07T13:57:08.424" v="640" actId="6014"/>
          <pc:sldLayoutMkLst>
            <pc:docMk/>
            <pc:sldMasterMk cId="783407565" sldId="2147483648"/>
            <pc:sldLayoutMk cId="3049626277" sldId="2147483678"/>
          </pc:sldLayoutMkLst>
          <pc:spChg chg="del">
            <ac:chgData name="Lauren Francis" userId="b7c8c318-11b6-44df-a20d-cbfd05c86935" providerId="ADAL" clId="{4BBEDE7F-9734-419C-ADEB-8159F2185F5E}" dt="2024-07-07T13:44:45.675" v="541" actId="478"/>
            <ac:spMkLst>
              <pc:docMk/>
              <pc:sldMasterMk cId="783407565" sldId="2147483648"/>
              <pc:sldLayoutMk cId="3049626277" sldId="2147483678"/>
              <ac:spMk id="6" creationId="{A0E1ECE0-07AB-EED7-43AF-6A65242F3022}"/>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7" creationId="{75436EFE-19C3-C680-68BC-967B0E2C40CC}"/>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9" creationId="{8822E159-1B24-1D06-967A-B79D2BE50A4D}"/>
            </ac:spMkLst>
          </pc:spChg>
          <pc:spChg chg="del">
            <ac:chgData name="Lauren Francis" userId="b7c8c318-11b6-44df-a20d-cbfd05c86935" providerId="ADAL" clId="{4BBEDE7F-9734-419C-ADEB-8159F2185F5E}" dt="2024-07-07T13:52:37.530" v="635" actId="478"/>
            <ac:spMkLst>
              <pc:docMk/>
              <pc:sldMasterMk cId="783407565" sldId="2147483648"/>
              <pc:sldLayoutMk cId="3049626277" sldId="2147483678"/>
              <ac:spMk id="12" creationId="{B11C40C4-CCE7-FF1C-9907-835950ED1229}"/>
            </ac:spMkLst>
          </pc:spChg>
          <pc:spChg chg="del">
            <ac:chgData name="Lauren Francis" userId="b7c8c318-11b6-44df-a20d-cbfd05c86935" providerId="ADAL" clId="{4BBEDE7F-9734-419C-ADEB-8159F2185F5E}" dt="2024-07-07T13:44:54.470" v="546" actId="478"/>
            <ac:spMkLst>
              <pc:docMk/>
              <pc:sldMasterMk cId="783407565" sldId="2147483648"/>
              <pc:sldLayoutMk cId="3049626277" sldId="2147483678"/>
              <ac:spMk id="19" creationId="{00608F6B-0818-8C97-2AA3-955405B8FBCA}"/>
            </ac:spMkLst>
          </pc:spChg>
          <pc:spChg chg="del mod">
            <ac:chgData name="Lauren Francis" userId="b7c8c318-11b6-44df-a20d-cbfd05c86935" providerId="ADAL" clId="{4BBEDE7F-9734-419C-ADEB-8159F2185F5E}" dt="2024-07-07T13:44:47.775" v="543" actId="478"/>
            <ac:spMkLst>
              <pc:docMk/>
              <pc:sldMasterMk cId="783407565" sldId="2147483648"/>
              <pc:sldLayoutMk cId="3049626277" sldId="2147483678"/>
              <ac:spMk id="22" creationId="{6E3B0B49-027D-8F06-5A33-6EAC6E5D5BF6}"/>
            </ac:spMkLst>
          </pc:spChg>
          <pc:spChg chg="add mod">
            <ac:chgData name="Lauren Francis" userId="b7c8c318-11b6-44df-a20d-cbfd05c86935" providerId="ADAL" clId="{4BBEDE7F-9734-419C-ADEB-8159F2185F5E}" dt="2024-07-07T13:52:52.039" v="637"/>
            <ac:spMkLst>
              <pc:docMk/>
              <pc:sldMasterMk cId="783407565" sldId="2147483648"/>
              <pc:sldLayoutMk cId="3049626277" sldId="2147483678"/>
              <ac:spMk id="23" creationId="{C345A233-A48B-40D0-205A-51BF78B79F83}"/>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4" creationId="{28AD9568-2078-99EC-FA55-A933A0D183B2}"/>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6" creationId="{B50BE3C3-33AE-F99E-55F0-DC091B974F67}"/>
            </ac:spMkLst>
          </pc:spChg>
          <pc:picChg chg="mod ord">
            <ac:chgData name="Lauren Francis" userId="b7c8c318-11b6-44df-a20d-cbfd05c86935" providerId="ADAL" clId="{4BBEDE7F-9734-419C-ADEB-8159F2185F5E}" dt="2024-07-07T13:49:08.693" v="595" actId="167"/>
            <ac:picMkLst>
              <pc:docMk/>
              <pc:sldMasterMk cId="783407565" sldId="2147483648"/>
              <pc:sldLayoutMk cId="3049626277" sldId="2147483678"/>
              <ac:picMk id="2" creationId="{D8F3C0BD-298D-F51E-B324-4A74A9C0ABC5}"/>
            </ac:picMkLst>
          </pc:picChg>
          <pc:picChg chg="mod">
            <ac:chgData name="Lauren Francis" userId="b7c8c318-11b6-44df-a20d-cbfd05c86935" providerId="ADAL" clId="{4BBEDE7F-9734-419C-ADEB-8159F2185F5E}" dt="2024-07-07T13:47:01.333" v="567" actId="1076"/>
            <ac:picMkLst>
              <pc:docMk/>
              <pc:sldMasterMk cId="783407565" sldId="2147483648"/>
              <pc:sldLayoutMk cId="3049626277" sldId="2147483678"/>
              <ac:picMk id="3" creationId="{741188A5-8A9C-86DC-29A5-E40F76168104}"/>
            </ac:picMkLst>
          </pc:picChg>
          <pc:picChg chg="mod ord modCrop">
            <ac:chgData name="Lauren Francis" userId="b7c8c318-11b6-44df-a20d-cbfd05c86935" providerId="ADAL" clId="{4BBEDE7F-9734-419C-ADEB-8159F2185F5E}" dt="2024-07-07T13:48:20.192" v="585" actId="167"/>
            <ac:picMkLst>
              <pc:docMk/>
              <pc:sldMasterMk cId="783407565" sldId="2147483648"/>
              <pc:sldLayoutMk cId="3049626277" sldId="2147483678"/>
              <ac:picMk id="4" creationId="{6A977FE2-8A2E-6FD2-91C7-70807858A447}"/>
            </ac:picMkLst>
          </pc:picChg>
          <pc:picChg chg="mod modCrop">
            <ac:chgData name="Lauren Francis" userId="b7c8c318-11b6-44df-a20d-cbfd05c86935" providerId="ADAL" clId="{4BBEDE7F-9734-419C-ADEB-8159F2185F5E}" dt="2024-07-07T13:48:58.038" v="593" actId="1076"/>
            <ac:picMkLst>
              <pc:docMk/>
              <pc:sldMasterMk cId="783407565" sldId="2147483648"/>
              <pc:sldLayoutMk cId="3049626277" sldId="2147483678"/>
              <ac:picMk id="5" creationId="{6BEB3AFE-1F41-611F-CC78-52C2062A0A97}"/>
            </ac:picMkLst>
          </pc:picChg>
          <pc:picChg chg="del mod">
            <ac:chgData name="Lauren Francis" userId="b7c8c318-11b6-44df-a20d-cbfd05c86935" providerId="ADAL" clId="{4BBEDE7F-9734-419C-ADEB-8159F2185F5E}" dt="2024-07-07T13:46:50.459" v="564" actId="478"/>
            <ac:picMkLst>
              <pc:docMk/>
              <pc:sldMasterMk cId="783407565" sldId="2147483648"/>
              <pc:sldLayoutMk cId="3049626277" sldId="2147483678"/>
              <ac:picMk id="8" creationId="{F5290273-5C3F-27E5-CF91-750453FF512A}"/>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0" creationId="{312B5C7A-0F74-CF44-D33B-9F4387BFFB47}"/>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1" creationId="{6B09F921-E4C1-067D-C21B-733A2279B8F3}"/>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3" creationId="{E38446FD-4C9F-8B09-4647-B465E5B66E77}"/>
            </ac:picMkLst>
          </pc:picChg>
          <pc:picChg chg="mod modCrop">
            <ac:chgData name="Lauren Francis" userId="b7c8c318-11b6-44df-a20d-cbfd05c86935" providerId="ADAL" clId="{4BBEDE7F-9734-419C-ADEB-8159F2185F5E}" dt="2024-07-07T13:50:27.863" v="611" actId="1076"/>
            <ac:picMkLst>
              <pc:docMk/>
              <pc:sldMasterMk cId="783407565" sldId="2147483648"/>
              <pc:sldLayoutMk cId="3049626277" sldId="2147483678"/>
              <ac:picMk id="14" creationId="{8AE5FAA1-D4EF-D64A-3DE1-93B5747A66E4}"/>
            </ac:picMkLst>
          </pc:picChg>
          <pc:picChg chg="add del mod modCrop">
            <ac:chgData name="Lauren Francis" userId="b7c8c318-11b6-44df-a20d-cbfd05c86935" providerId="ADAL" clId="{4BBEDE7F-9734-419C-ADEB-8159F2185F5E}" dt="2024-07-07T13:50:03.980" v="604" actId="478"/>
            <ac:picMkLst>
              <pc:docMk/>
              <pc:sldMasterMk cId="783407565" sldId="2147483648"/>
              <pc:sldLayoutMk cId="3049626277" sldId="2147483678"/>
              <ac:picMk id="15" creationId="{6EE45D72-5300-FADE-BB60-6AA340A798D1}"/>
            </ac:picMkLst>
          </pc:picChg>
          <pc:picChg chg="add mod ord modCrop">
            <ac:chgData name="Lauren Francis" userId="b7c8c318-11b6-44df-a20d-cbfd05c86935" providerId="ADAL" clId="{4BBEDE7F-9734-419C-ADEB-8159F2185F5E}" dt="2024-07-07T13:52:32.665" v="634" actId="732"/>
            <ac:picMkLst>
              <pc:docMk/>
              <pc:sldMasterMk cId="783407565" sldId="2147483648"/>
              <pc:sldLayoutMk cId="3049626277" sldId="2147483678"/>
              <ac:picMk id="16" creationId="{702EBF41-7F75-25E5-9B64-A82CF5D3ACFE}"/>
            </ac:picMkLst>
          </pc:picChg>
          <pc:picChg chg="del mod ord">
            <ac:chgData name="Lauren Francis" userId="b7c8c318-11b6-44df-a20d-cbfd05c86935" providerId="ADAL" clId="{4BBEDE7F-9734-419C-ADEB-8159F2185F5E}" dt="2024-07-07T13:52:22.847" v="632" actId="478"/>
            <ac:picMkLst>
              <pc:docMk/>
              <pc:sldMasterMk cId="783407565" sldId="2147483648"/>
              <pc:sldLayoutMk cId="3049626277" sldId="2147483678"/>
              <ac:picMk id="17" creationId="{1FA245F2-5403-DC60-6EB6-E8AD80C5D232}"/>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8" creationId="{6A892379-7F99-9D0C-09EB-4569EB8BF149}"/>
            </ac:picMkLst>
          </pc:picChg>
          <pc:picChg chg="del mod ord">
            <ac:chgData name="Lauren Francis" userId="b7c8c318-11b6-44df-a20d-cbfd05c86935" providerId="ADAL" clId="{4BBEDE7F-9734-419C-ADEB-8159F2185F5E}" dt="2024-07-07T13:46:39.645" v="562" actId="478"/>
            <ac:picMkLst>
              <pc:docMk/>
              <pc:sldMasterMk cId="783407565" sldId="2147483648"/>
              <pc:sldLayoutMk cId="3049626277" sldId="2147483678"/>
              <ac:picMk id="20" creationId="{419F3F17-6E6C-684E-5FFD-3B7AE0705273}"/>
            </ac:picMkLst>
          </pc:picChg>
          <pc:picChg chg="del">
            <ac:chgData name="Lauren Francis" userId="b7c8c318-11b6-44df-a20d-cbfd05c86935" providerId="ADAL" clId="{4BBEDE7F-9734-419C-ADEB-8159F2185F5E}" dt="2024-07-07T13:44:50.268" v="545" actId="478"/>
            <ac:picMkLst>
              <pc:docMk/>
              <pc:sldMasterMk cId="783407565" sldId="2147483648"/>
              <pc:sldLayoutMk cId="3049626277" sldId="2147483678"/>
              <ac:picMk id="21" creationId="{4BD1E55C-E0AB-3F84-B803-637DF3562C03}"/>
            </ac:picMkLst>
          </pc:picChg>
          <pc:picChg chg="del">
            <ac:chgData name="Lauren Francis" userId="b7c8c318-11b6-44df-a20d-cbfd05c86935" providerId="ADAL" clId="{4BBEDE7F-9734-419C-ADEB-8159F2185F5E}" dt="2024-07-07T13:44:49.772" v="544" actId="478"/>
            <ac:picMkLst>
              <pc:docMk/>
              <pc:sldMasterMk cId="783407565" sldId="2147483648"/>
              <pc:sldLayoutMk cId="3049626277" sldId="2147483678"/>
              <ac:picMk id="25" creationId="{A756EF23-522F-AF76-A5DD-EC0267C20AB8}"/>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7" creationId="{EC8C28DE-8CE5-325E-5115-51DA8A366623}"/>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8" creationId="{6CC1C0AD-4010-8FF4-B455-2FCA74BA523A}"/>
            </ac:picMkLst>
          </pc:picChg>
        </pc:sldLayoutChg>
      </pc:sldMasterChg>
    </pc:docChg>
  </pc:docChgLst>
  <pc:docChgLst>
    <pc:chgData name="Lauren Francis" userId="b7c8c318-11b6-44df-a20d-cbfd05c86935" providerId="ADAL" clId="{C38C7FE3-EEFC-4541-A9F6-30EA223E2397}"/>
    <pc:docChg chg="undo custSel addMainMaster delMainMaster modMainMaster">
      <pc:chgData name="Lauren Francis" userId="b7c8c318-11b6-44df-a20d-cbfd05c86935" providerId="ADAL" clId="{C38C7FE3-EEFC-4541-A9F6-30EA223E2397}" dt="2024-04-09T23:03:39.216" v="104" actId="6014"/>
      <pc:docMkLst>
        <pc:docMk/>
      </pc:docMkLst>
      <pc:sldMasterChg chg="modSp mod addSldLayout modSldLayout">
        <pc:chgData name="Lauren Francis" userId="b7c8c318-11b6-44df-a20d-cbfd05c86935" providerId="ADAL" clId="{C38C7FE3-EEFC-4541-A9F6-30EA223E2397}" dt="2024-04-09T23:03:39.216" v="104" actId="6014"/>
        <pc:sldMasterMkLst>
          <pc:docMk/>
          <pc:sldMasterMk cId="783407565" sldId="2147483648"/>
        </pc:sldMasterMkLst>
        <pc:spChg chg="mod">
          <ac:chgData name="Lauren Francis" userId="b7c8c318-11b6-44df-a20d-cbfd05c86935" providerId="ADAL" clId="{C38C7FE3-EEFC-4541-A9F6-30EA223E2397}" dt="2024-04-09T22:52:35.891" v="34" actId="122"/>
          <ac:spMkLst>
            <pc:docMk/>
            <pc:sldMasterMk cId="783407565" sldId="2147483648"/>
            <ac:spMk id="2" creationId="{7DC530BC-E96F-A655-74F4-F47880701A39}"/>
          </ac:spMkLst>
        </pc:spChg>
        <pc:sldLayoutChg chg="addSp delSp modSp mod">
          <pc:chgData name="Lauren Francis" userId="b7c8c318-11b6-44df-a20d-cbfd05c86935" providerId="ADAL" clId="{C38C7FE3-EEFC-4541-A9F6-30EA223E2397}" dt="2024-04-09T22:59:07.055" v="60" actId="14100"/>
          <pc:sldLayoutMkLst>
            <pc:docMk/>
            <pc:sldMasterMk cId="783407565" sldId="2147483648"/>
            <pc:sldLayoutMk cId="1462231767" sldId="2147483649"/>
          </pc:sldLayoutMkLst>
          <pc:spChg chg="add mod ord">
            <ac:chgData name="Lauren Francis" userId="b7c8c318-11b6-44df-a20d-cbfd05c86935" providerId="ADAL" clId="{C38C7FE3-EEFC-4541-A9F6-30EA223E2397}" dt="2024-04-09T22:51:41.630" v="21" actId="207"/>
            <ac:spMkLst>
              <pc:docMk/>
              <pc:sldMasterMk cId="783407565" sldId="2147483648"/>
              <pc:sldLayoutMk cId="1462231767" sldId="2147483649"/>
              <ac:spMk id="2" creationId="{D795ED70-1292-CD30-5013-47BC9058BBE7}"/>
            </ac:spMkLst>
          </pc:spChg>
          <pc:spChg chg="del mod">
            <ac:chgData name="Lauren Francis" userId="b7c8c318-11b6-44df-a20d-cbfd05c86935" providerId="ADAL" clId="{C38C7FE3-EEFC-4541-A9F6-30EA223E2397}" dt="2024-04-09T22:51:23.537" v="18" actId="478"/>
            <ac:spMkLst>
              <pc:docMk/>
              <pc:sldMasterMk cId="783407565" sldId="2147483648"/>
              <pc:sldLayoutMk cId="1462231767" sldId="2147483649"/>
              <ac:spMk id="7" creationId="{67974EA7-E98A-F6FC-D6F9-6C01A4BDE7EC}"/>
            </ac:spMkLst>
          </pc:spChg>
          <pc:spChg chg="mod">
            <ac:chgData name="Lauren Francis" userId="b7c8c318-11b6-44df-a20d-cbfd05c86935" providerId="ADAL" clId="{C38C7FE3-EEFC-4541-A9F6-30EA223E2397}" dt="2024-04-09T22:59:07.055" v="60" actId="14100"/>
            <ac:spMkLst>
              <pc:docMk/>
              <pc:sldMasterMk cId="783407565" sldId="2147483648"/>
              <pc:sldLayoutMk cId="1462231767" sldId="2147483649"/>
              <ac:spMk id="11" creationId="{9EB5AE9F-4287-A334-4516-24BC8782E828}"/>
            </ac:spMkLst>
          </pc:spChg>
        </pc:sldLayoutChg>
        <pc:sldLayoutChg chg="addSp delSp modSp mod">
          <pc:chgData name="Lauren Francis" userId="b7c8c318-11b6-44df-a20d-cbfd05c86935" providerId="ADAL" clId="{C38C7FE3-EEFC-4541-A9F6-30EA223E2397}" dt="2024-04-09T22:59:15.986" v="63" actId="1076"/>
          <pc:sldLayoutMkLst>
            <pc:docMk/>
            <pc:sldMasterMk cId="783407565" sldId="2147483648"/>
            <pc:sldLayoutMk cId="347735146" sldId="2147483650"/>
          </pc:sldLayoutMkLst>
          <pc:spChg chg="add mod ord">
            <ac:chgData name="Lauren Francis" userId="b7c8c318-11b6-44df-a20d-cbfd05c86935" providerId="ADAL" clId="{C38C7FE3-EEFC-4541-A9F6-30EA223E2397}" dt="2024-04-09T22:52:04.099" v="25" actId="207"/>
            <ac:spMkLst>
              <pc:docMk/>
              <pc:sldMasterMk cId="783407565" sldId="2147483648"/>
              <pc:sldLayoutMk cId="347735146" sldId="2147483650"/>
              <ac:spMk id="2" creationId="{5CAC93C0-C36A-F527-BF02-80463FF3DFBE}"/>
            </ac:spMkLst>
          </pc:spChg>
          <pc:spChg chg="add mod">
            <ac:chgData name="Lauren Francis" userId="b7c8c318-11b6-44df-a20d-cbfd05c86935" providerId="ADAL" clId="{C38C7FE3-EEFC-4541-A9F6-30EA223E2397}" dt="2024-04-09T22:59:15.986" v="63" actId="1076"/>
            <ac:spMkLst>
              <pc:docMk/>
              <pc:sldMasterMk cId="783407565" sldId="2147483648"/>
              <pc:sldLayoutMk cId="347735146" sldId="2147483650"/>
              <ac:spMk id="3" creationId="{778DF02C-1EBA-1328-DD96-1CAA7B82F88C}"/>
            </ac:spMkLst>
          </pc:spChg>
          <pc:spChg chg="del mod">
            <ac:chgData name="Lauren Francis" userId="b7c8c318-11b6-44df-a20d-cbfd05c86935" providerId="ADAL" clId="{C38C7FE3-EEFC-4541-A9F6-30EA223E2397}" dt="2024-04-09T22:51:53.685" v="22" actId="478"/>
            <ac:spMkLst>
              <pc:docMk/>
              <pc:sldMasterMk cId="783407565" sldId="2147483648"/>
              <pc:sldLayoutMk cId="347735146" sldId="2147483650"/>
              <ac:spMk id="6" creationId="{41F5C69E-B735-DD22-B9AA-9F8484C8D7AF}"/>
            </ac:spMkLst>
          </pc:spChg>
          <pc:spChg chg="del">
            <ac:chgData name="Lauren Francis" userId="b7c8c318-11b6-44df-a20d-cbfd05c86935" providerId="ADAL" clId="{C38C7FE3-EEFC-4541-A9F6-30EA223E2397}" dt="2024-04-09T22:59:11.870" v="61" actId="478"/>
            <ac:spMkLst>
              <pc:docMk/>
              <pc:sldMasterMk cId="783407565" sldId="2147483648"/>
              <pc:sldLayoutMk cId="347735146" sldId="2147483650"/>
              <ac:spMk id="10" creationId="{4D3782F3-C3EA-163C-CCC1-D7800BCF412F}"/>
            </ac:spMkLst>
          </pc:spChg>
        </pc:sldLayoutChg>
        <pc:sldLayoutChg chg="addSp delSp modSp mod">
          <pc:chgData name="Lauren Francis" userId="b7c8c318-11b6-44df-a20d-cbfd05c86935" providerId="ADAL" clId="{C38C7FE3-EEFC-4541-A9F6-30EA223E2397}" dt="2024-04-09T22:59:22.753" v="65" actId="478"/>
          <pc:sldLayoutMkLst>
            <pc:docMk/>
            <pc:sldMasterMk cId="783407565" sldId="2147483648"/>
            <pc:sldLayoutMk cId="3249202066" sldId="2147483651"/>
          </pc:sldLayoutMkLst>
          <pc:spChg chg="add del mod">
            <ac:chgData name="Lauren Francis" userId="b7c8c318-11b6-44df-a20d-cbfd05c86935" providerId="ADAL" clId="{C38C7FE3-EEFC-4541-A9F6-30EA223E2397}" dt="2024-04-09T22:59:22.753" v="65" actId="478"/>
            <ac:spMkLst>
              <pc:docMk/>
              <pc:sldMasterMk cId="783407565" sldId="2147483648"/>
              <pc:sldLayoutMk cId="3249202066" sldId="2147483651"/>
              <ac:spMk id="2" creationId="{C7482411-A33C-9D1C-FFF3-E13310F82D04}"/>
            </ac:spMkLst>
          </pc:spChg>
          <pc:spChg chg="add del mod">
            <ac:chgData name="Lauren Francis" userId="b7c8c318-11b6-44df-a20d-cbfd05c86935" providerId="ADAL" clId="{C38C7FE3-EEFC-4541-A9F6-30EA223E2397}" dt="2024-04-09T22:52:14.859" v="27" actId="478"/>
            <ac:spMkLst>
              <pc:docMk/>
              <pc:sldMasterMk cId="783407565" sldId="2147483648"/>
              <pc:sldLayoutMk cId="3249202066" sldId="2147483651"/>
              <ac:spMk id="2" creationId="{E87F3631-982D-2DA0-73B9-8CE30B49D7A8}"/>
            </ac:spMkLst>
          </pc:spChg>
          <pc:spChg chg="add mod ord">
            <ac:chgData name="Lauren Francis" userId="b7c8c318-11b6-44df-a20d-cbfd05c86935" providerId="ADAL" clId="{C38C7FE3-EEFC-4541-A9F6-30EA223E2397}" dt="2024-04-09T22:52:23.463" v="31" actId="207"/>
            <ac:spMkLst>
              <pc:docMk/>
              <pc:sldMasterMk cId="783407565" sldId="2147483648"/>
              <pc:sldLayoutMk cId="3249202066" sldId="2147483651"/>
              <ac:spMk id="3" creationId="{FC3A3DCC-B4A1-1548-61FE-0D38A75AF36C}"/>
            </ac:spMkLst>
          </pc:spChg>
          <pc:spChg chg="del mod">
            <ac:chgData name="Lauren Francis" userId="b7c8c318-11b6-44df-a20d-cbfd05c86935" providerId="ADAL" clId="{C38C7FE3-EEFC-4541-A9F6-30EA223E2397}" dt="2024-04-09T22:52:16.795" v="28" actId="478"/>
            <ac:spMkLst>
              <pc:docMk/>
              <pc:sldMasterMk cId="783407565" sldId="2147483648"/>
              <pc:sldLayoutMk cId="3249202066" sldId="2147483651"/>
              <ac:spMk id="6" creationId="{28ECAA5C-4799-27E6-F308-9E2EA744B518}"/>
            </ac:spMkLst>
          </pc:spChg>
        </pc:sldLayoutChg>
        <pc:sldLayoutChg chg="addSp delSp modSp mod">
          <pc:chgData name="Lauren Francis" userId="b7c8c318-11b6-44df-a20d-cbfd05c86935" providerId="ADAL" clId="{C38C7FE3-EEFC-4541-A9F6-30EA223E2397}" dt="2024-04-09T22:54:01.932" v="42" actId="207"/>
          <pc:sldLayoutMkLst>
            <pc:docMk/>
            <pc:sldMasterMk cId="783407565" sldId="2147483648"/>
            <pc:sldLayoutMk cId="1756085151" sldId="2147483652"/>
          </pc:sldLayoutMkLst>
          <pc:spChg chg="add del mod">
            <ac:chgData name="Lauren Francis" userId="b7c8c318-11b6-44df-a20d-cbfd05c86935" providerId="ADAL" clId="{C38C7FE3-EEFC-4541-A9F6-30EA223E2397}" dt="2024-04-09T22:53:44.634" v="37" actId="478"/>
            <ac:spMkLst>
              <pc:docMk/>
              <pc:sldMasterMk cId="783407565" sldId="2147483648"/>
              <pc:sldLayoutMk cId="1756085151" sldId="2147483652"/>
              <ac:spMk id="2" creationId="{81AF0803-336A-339D-826B-968D6555CE9A}"/>
            </ac:spMkLst>
          </pc:spChg>
          <pc:spChg chg="add mod">
            <ac:chgData name="Lauren Francis" userId="b7c8c318-11b6-44df-a20d-cbfd05c86935" providerId="ADAL" clId="{C38C7FE3-EEFC-4541-A9F6-30EA223E2397}" dt="2024-04-09T22:54:01.932" v="42" actId="207"/>
            <ac:spMkLst>
              <pc:docMk/>
              <pc:sldMasterMk cId="783407565" sldId="2147483648"/>
              <pc:sldLayoutMk cId="1756085151" sldId="2147483652"/>
              <ac:spMk id="3" creationId="{157BCFB4-E32A-E84D-FE4A-2ECE084CD541}"/>
            </ac:spMkLst>
          </pc:spChg>
          <pc:spChg chg="del">
            <ac:chgData name="Lauren Francis" userId="b7c8c318-11b6-44df-a20d-cbfd05c86935" providerId="ADAL" clId="{C38C7FE3-EEFC-4541-A9F6-30EA223E2397}" dt="2024-04-09T18:09:02.823" v="5" actId="478"/>
            <ac:spMkLst>
              <pc:docMk/>
              <pc:sldMasterMk cId="783407565" sldId="2147483648"/>
              <pc:sldLayoutMk cId="1756085151" sldId="2147483652"/>
              <ac:spMk id="7" creationId="{AC659F81-41D5-BE74-12A3-A7D409F5CD60}"/>
            </ac:spMkLst>
          </pc:spChg>
          <pc:spChg chg="add mod ord">
            <ac:chgData name="Lauren Francis" userId="b7c8c318-11b6-44df-a20d-cbfd05c86935" providerId="ADAL" clId="{C38C7FE3-EEFC-4541-A9F6-30EA223E2397}" dt="2024-04-09T18:09:16.727" v="9" actId="207"/>
            <ac:spMkLst>
              <pc:docMk/>
              <pc:sldMasterMk cId="783407565" sldId="2147483648"/>
              <pc:sldLayoutMk cId="1756085151" sldId="2147483652"/>
              <ac:spMk id="11" creationId="{D467AB6F-5056-5571-6A53-4276B6678E81}"/>
            </ac:spMkLst>
          </pc:spChg>
          <pc:picChg chg="ord">
            <ac:chgData name="Lauren Francis" userId="b7c8c318-11b6-44df-a20d-cbfd05c86935" providerId="ADAL" clId="{C38C7FE3-EEFC-4541-A9F6-30EA223E2397}" dt="2024-04-09T18:09:07.609" v="8" actId="167"/>
            <ac:picMkLst>
              <pc:docMk/>
              <pc:sldMasterMk cId="783407565" sldId="2147483648"/>
              <pc:sldLayoutMk cId="1756085151" sldId="2147483652"/>
              <ac:picMk id="6" creationId="{B1839FCA-ED11-DB80-A874-B0F3613C6EF6}"/>
            </ac:picMkLst>
          </pc:picChg>
        </pc:sldLayoutChg>
        <pc:sldLayoutChg chg="addSp delSp modSp mod">
          <pc:chgData name="Lauren Francis" userId="b7c8c318-11b6-44df-a20d-cbfd05c86935" providerId="ADAL" clId="{C38C7FE3-EEFC-4541-A9F6-30EA223E2397}" dt="2024-04-09T18:08:57.891" v="4" actId="167"/>
          <pc:sldLayoutMkLst>
            <pc:docMk/>
            <pc:sldMasterMk cId="783407565" sldId="2147483648"/>
            <pc:sldLayoutMk cId="3339540598" sldId="2147483653"/>
          </pc:sldLayoutMkLst>
          <pc:spChg chg="del">
            <ac:chgData name="Lauren Francis" userId="b7c8c318-11b6-44df-a20d-cbfd05c86935" providerId="ADAL" clId="{C38C7FE3-EEFC-4541-A9F6-30EA223E2397}" dt="2024-04-09T18:08:51.343" v="0" actId="478"/>
            <ac:spMkLst>
              <pc:docMk/>
              <pc:sldMasterMk cId="783407565" sldId="2147483648"/>
              <pc:sldLayoutMk cId="3339540598" sldId="2147483653"/>
              <ac:spMk id="8" creationId="{252B01E0-780B-CD8D-39C3-90E87D26713D}"/>
            </ac:spMkLst>
          </pc:spChg>
          <pc:spChg chg="add mod ord">
            <ac:chgData name="Lauren Francis" userId="b7c8c318-11b6-44df-a20d-cbfd05c86935" providerId="ADAL" clId="{C38C7FE3-EEFC-4541-A9F6-30EA223E2397}" dt="2024-04-09T18:08:55.725" v="3" actId="167"/>
            <ac:spMkLst>
              <pc:docMk/>
              <pc:sldMasterMk cId="783407565" sldId="2147483648"/>
              <pc:sldLayoutMk cId="3339540598" sldId="2147483653"/>
              <ac:spMk id="13" creationId="{51771CE8-4371-D8D6-1C7A-A267D2CF504A}"/>
            </ac:spMkLst>
          </pc:spChg>
          <pc:picChg chg="ord">
            <ac:chgData name="Lauren Francis" userId="b7c8c318-11b6-44df-a20d-cbfd05c86935" providerId="ADAL" clId="{C38C7FE3-EEFC-4541-A9F6-30EA223E2397}" dt="2024-04-09T18:08:57.891" v="4" actId="167"/>
            <ac:picMkLst>
              <pc:docMk/>
              <pc:sldMasterMk cId="783407565" sldId="2147483648"/>
              <pc:sldLayoutMk cId="3339540598" sldId="2147483653"/>
              <ac:picMk id="7" creationId="{AF9E4685-1C39-1676-E912-1F2868A837A0}"/>
            </ac:picMkLst>
          </pc:picChg>
        </pc:sldLayoutChg>
        <pc:sldLayoutChg chg="addSp delSp modSp new mod">
          <pc:chgData name="Lauren Francis" userId="b7c8c318-11b6-44df-a20d-cbfd05c86935" providerId="ADAL" clId="{C38C7FE3-EEFC-4541-A9F6-30EA223E2397}" dt="2024-04-09T23:00:05.708" v="69" actId="6014"/>
          <pc:sldLayoutMkLst>
            <pc:docMk/>
            <pc:sldMasterMk cId="783407565" sldId="2147483648"/>
            <pc:sldLayoutMk cId="294763625" sldId="2147483659"/>
          </pc:sldLayoutMkLst>
          <pc:spChg chg="del">
            <ac:chgData name="Lauren Francis" userId="b7c8c318-11b6-44df-a20d-cbfd05c86935" providerId="ADAL" clId="{C38C7FE3-EEFC-4541-A9F6-30EA223E2397}" dt="2024-04-09T22:58:10.333" v="44" actId="478"/>
            <ac:spMkLst>
              <pc:docMk/>
              <pc:sldMasterMk cId="783407565" sldId="2147483648"/>
              <pc:sldLayoutMk cId="294763625" sldId="2147483659"/>
              <ac:spMk id="2" creationId="{C227FD4A-15F1-D92D-4E9F-0F1DDDBA2087}"/>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3" creationId="{6CF933CF-601C-1260-66AA-D891F71B1070}"/>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6" creationId="{5691A99D-61BE-3D51-2709-5CD3ADAF5E8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7" creationId="{9BA21959-C0B4-8061-1793-BD5C727C6C4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8" creationId="{84421EA4-4635-06EE-B76F-667C7B5EA638}"/>
            </ac:spMkLst>
          </pc:spChg>
          <pc:spChg chg="add mod">
            <ac:chgData name="Lauren Francis" userId="b7c8c318-11b6-44df-a20d-cbfd05c86935" providerId="ADAL" clId="{C38C7FE3-EEFC-4541-A9F6-30EA223E2397}" dt="2024-04-09T22:58:39.522" v="47"/>
            <ac:spMkLst>
              <pc:docMk/>
              <pc:sldMasterMk cId="783407565" sldId="2147483648"/>
              <pc:sldLayoutMk cId="294763625" sldId="2147483659"/>
              <ac:spMk id="9" creationId="{07214D5E-0291-DA4B-19E7-2D1E7A3B884E}"/>
            </ac:spMkLst>
          </pc:spChg>
          <pc:spChg chg="add del mod">
            <ac:chgData name="Lauren Francis" userId="b7c8c318-11b6-44df-a20d-cbfd05c86935" providerId="ADAL" clId="{C38C7FE3-EEFC-4541-A9F6-30EA223E2397}" dt="2024-04-09T22:59:26.849" v="66" actId="478"/>
            <ac:spMkLst>
              <pc:docMk/>
              <pc:sldMasterMk cId="783407565" sldId="2147483648"/>
              <pc:sldLayoutMk cId="294763625" sldId="2147483659"/>
              <ac:spMk id="13" creationId="{3D1EC411-FEF3-DBB6-CBFD-0DBAEC08939B}"/>
            </ac:spMkLst>
          </pc:spChg>
          <pc:spChg chg="add mod">
            <ac:chgData name="Lauren Francis" userId="b7c8c318-11b6-44df-a20d-cbfd05c86935" providerId="ADAL" clId="{C38C7FE3-EEFC-4541-A9F6-30EA223E2397}" dt="2024-04-09T22:58:52.011" v="49" actId="1076"/>
            <ac:spMkLst>
              <pc:docMk/>
              <pc:sldMasterMk cId="783407565" sldId="2147483648"/>
              <pc:sldLayoutMk cId="294763625" sldId="2147483659"/>
              <ac:spMk id="14" creationId="{49B9043E-4280-904D-D697-3E0FE566A506}"/>
            </ac:spMkLst>
          </pc:spChg>
          <pc:spChg chg="add mod">
            <ac:chgData name="Lauren Francis" userId="b7c8c318-11b6-44df-a20d-cbfd05c86935" providerId="ADAL" clId="{C38C7FE3-EEFC-4541-A9F6-30EA223E2397}" dt="2024-04-09T22:59:27.425" v="67"/>
            <ac:spMkLst>
              <pc:docMk/>
              <pc:sldMasterMk cId="783407565" sldId="2147483648"/>
              <pc:sldLayoutMk cId="294763625" sldId="2147483659"/>
              <ac:spMk id="15" creationId="{F219940B-2638-94F1-291C-E7FAF8615CF2}"/>
            </ac:spMkLst>
          </pc:spChg>
          <pc:picChg chg="add del mod">
            <ac:chgData name="Lauren Francis" userId="b7c8c318-11b6-44df-a20d-cbfd05c86935" providerId="ADAL" clId="{C38C7FE3-EEFC-4541-A9F6-30EA223E2397}" dt="2024-04-09T22:58:58.989" v="50" actId="478"/>
            <ac:picMkLst>
              <pc:docMk/>
              <pc:sldMasterMk cId="783407565" sldId="2147483648"/>
              <pc:sldLayoutMk cId="294763625" sldId="2147483659"/>
              <ac:picMk id="4" creationId="{3698F6DC-A0A8-2F3B-93FC-1BFE5DE625DB}"/>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0" creationId="{C8ADB860-58E2-47D0-F878-906BDEF57A02}"/>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1" creationId="{6442C20E-CFF8-E424-D3D4-82CDD85A3A2C}"/>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6" creationId="{F8A99FF6-4126-B0D8-9825-9FB1EBB5EB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7" creationId="{AE5A17BD-631D-3156-6AAA-4FAC1ADA80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8" creationId="{09838414-E636-4B21-01DA-DCF19E1F973C}"/>
            </ac:picMkLst>
          </pc:picChg>
          <pc:cxnChg chg="add del mod">
            <ac:chgData name="Lauren Francis" userId="b7c8c318-11b6-44df-a20d-cbfd05c86935" providerId="ADAL" clId="{C38C7FE3-EEFC-4541-A9F6-30EA223E2397}" dt="2024-04-09T22:58:58.989" v="50" actId="478"/>
            <ac:cxnSpMkLst>
              <pc:docMk/>
              <pc:sldMasterMk cId="783407565" sldId="2147483648"/>
              <pc:sldLayoutMk cId="294763625" sldId="2147483659"/>
              <ac:cxnSpMk id="5" creationId="{CBECBE1C-6858-885B-D348-848EEBA469C2}"/>
            </ac:cxnSpMkLst>
          </pc:cxnChg>
          <pc:cxnChg chg="add mod">
            <ac:chgData name="Lauren Francis" userId="b7c8c318-11b6-44df-a20d-cbfd05c86935" providerId="ADAL" clId="{C38C7FE3-EEFC-4541-A9F6-30EA223E2397}" dt="2024-04-09T22:58:39.522" v="47"/>
            <ac:cxnSpMkLst>
              <pc:docMk/>
              <pc:sldMasterMk cId="783407565" sldId="2147483648"/>
              <pc:sldLayoutMk cId="294763625" sldId="2147483659"/>
              <ac:cxnSpMk id="12" creationId="{21FA5F04-B8D6-F4D3-8CAE-F93BC1D6F725}"/>
            </ac:cxnSpMkLst>
          </pc:cxnChg>
        </pc:sldLayoutChg>
        <pc:sldLayoutChg chg="addSp delSp modSp new mod">
          <pc:chgData name="Lauren Francis" userId="b7c8c318-11b6-44df-a20d-cbfd05c86935" providerId="ADAL" clId="{C38C7FE3-EEFC-4541-A9F6-30EA223E2397}" dt="2024-04-09T23:01:15.557" v="76" actId="6014"/>
          <pc:sldLayoutMkLst>
            <pc:docMk/>
            <pc:sldMasterMk cId="783407565" sldId="2147483648"/>
            <pc:sldLayoutMk cId="2728238326" sldId="2147483660"/>
          </pc:sldLayoutMkLst>
          <pc:spChg chg="del">
            <ac:chgData name="Lauren Francis" userId="b7c8c318-11b6-44df-a20d-cbfd05c86935" providerId="ADAL" clId="{C38C7FE3-EEFC-4541-A9F6-30EA223E2397}" dt="2024-04-09T23:00:28.470" v="73" actId="478"/>
            <ac:spMkLst>
              <pc:docMk/>
              <pc:sldMasterMk cId="783407565" sldId="2147483648"/>
              <pc:sldLayoutMk cId="2728238326" sldId="2147483660"/>
              <ac:spMk id="2" creationId="{B40C42EF-7677-70B5-D9C1-C8FFA759D5E5}"/>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6" creationId="{3A94A2CA-E548-F1FF-277D-55EF096A1C9B}"/>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0" creationId="{38F0F942-CF92-6FD1-4E02-E7ED63F8B0D6}"/>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1" creationId="{4BF5A9A2-96E9-DF35-F3A2-EC9593C3F8ED}"/>
            </ac:spMkLst>
          </pc:sp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3" creationId="{2E3E0BFC-C5E1-4E29-51A7-06E97C9CDB2F}"/>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4" creationId="{2D65887D-3A67-551B-C715-BB419F344AC8}"/>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7" creationId="{995B041F-0AD6-48B0-E873-42F569743988}"/>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8" creationId="{E607F22F-DAAC-E1D6-617A-5E46E8B3EE68}"/>
            </ac:picMkLst>
          </pc:picChg>
          <pc:cxnChg chg="add mod">
            <ac:chgData name="Lauren Francis" userId="b7c8c318-11b6-44df-a20d-cbfd05c86935" providerId="ADAL" clId="{C38C7FE3-EEFC-4541-A9F6-30EA223E2397}" dt="2024-04-09T23:00:53.817" v="75"/>
            <ac:cxnSpMkLst>
              <pc:docMk/>
              <pc:sldMasterMk cId="783407565" sldId="2147483648"/>
              <pc:sldLayoutMk cId="2728238326" sldId="2147483660"/>
              <ac:cxnSpMk id="9" creationId="{B00DAF1A-A16C-CC7E-F880-B2858B11F043}"/>
            </ac:cxnSpMkLst>
          </pc:cxnChg>
        </pc:sldLayoutChg>
        <pc:sldLayoutChg chg="addSp delSp modSp new mod">
          <pc:chgData name="Lauren Francis" userId="b7c8c318-11b6-44df-a20d-cbfd05c86935" providerId="ADAL" clId="{C38C7FE3-EEFC-4541-A9F6-30EA223E2397}" dt="2024-04-09T23:01:46.775" v="81" actId="6014"/>
          <pc:sldLayoutMkLst>
            <pc:docMk/>
            <pc:sldMasterMk cId="783407565" sldId="2147483648"/>
            <pc:sldLayoutMk cId="392758585" sldId="2147483661"/>
          </pc:sldLayoutMkLst>
          <pc:spChg chg="del">
            <ac:chgData name="Lauren Francis" userId="b7c8c318-11b6-44df-a20d-cbfd05c86935" providerId="ADAL" clId="{C38C7FE3-EEFC-4541-A9F6-30EA223E2397}" dt="2024-04-09T23:01:21.547" v="78" actId="478"/>
            <ac:spMkLst>
              <pc:docMk/>
              <pc:sldMasterMk cId="783407565" sldId="2147483648"/>
              <pc:sldLayoutMk cId="392758585" sldId="2147483661"/>
              <ac:spMk id="2" creationId="{75AB9297-BEF8-F8F9-D220-2A7C36B0732B}"/>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6" creationId="{7DDB053D-6033-9B0A-D481-C3C1ED994CA8}"/>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0" creationId="{AC4531A2-C0EB-FBAF-BC3F-0E4D8432C1D4}"/>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1" creationId="{8B3E239C-881A-0DF8-A345-67A88FFA69E6}"/>
            </ac:spMkLst>
          </pc:sp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3" creationId="{112C7AC1-3988-7C1E-0569-4C7364BAD9A6}"/>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4" creationId="{FF84EA3F-D675-CCCF-F49A-F03BA84DADDB}"/>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7" creationId="{6DAE41DF-3286-9531-63BB-FD01A4BD7494}"/>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8" creationId="{D3CB52BA-FAE6-4D2E-5271-2DBD9BB647D6}"/>
            </ac:picMkLst>
          </pc:picChg>
          <pc:cxnChg chg="add mod">
            <ac:chgData name="Lauren Francis" userId="b7c8c318-11b6-44df-a20d-cbfd05c86935" providerId="ADAL" clId="{C38C7FE3-EEFC-4541-A9F6-30EA223E2397}" dt="2024-04-09T23:01:39.577" v="80"/>
            <ac:cxnSpMkLst>
              <pc:docMk/>
              <pc:sldMasterMk cId="783407565" sldId="2147483648"/>
              <pc:sldLayoutMk cId="392758585" sldId="2147483661"/>
              <ac:cxnSpMk id="9" creationId="{314F8C88-DD70-ECEB-E16D-33CC3884E2A3}"/>
            </ac:cxnSpMkLst>
          </pc:cxnChg>
        </pc:sldLayoutChg>
        <pc:sldLayoutChg chg="addSp delSp modSp new mod">
          <pc:chgData name="Lauren Francis" userId="b7c8c318-11b6-44df-a20d-cbfd05c86935" providerId="ADAL" clId="{C38C7FE3-EEFC-4541-A9F6-30EA223E2397}" dt="2024-04-09T23:02:14.864" v="86" actId="6014"/>
          <pc:sldLayoutMkLst>
            <pc:docMk/>
            <pc:sldMasterMk cId="783407565" sldId="2147483648"/>
            <pc:sldLayoutMk cId="2364423304" sldId="2147483662"/>
          </pc:sldLayoutMkLst>
          <pc:spChg chg="del">
            <ac:chgData name="Lauren Francis" userId="b7c8c318-11b6-44df-a20d-cbfd05c86935" providerId="ADAL" clId="{C38C7FE3-EEFC-4541-A9F6-30EA223E2397}" dt="2024-04-09T23:02:01.854" v="83" actId="478"/>
            <ac:spMkLst>
              <pc:docMk/>
              <pc:sldMasterMk cId="783407565" sldId="2147483648"/>
              <pc:sldLayoutMk cId="2364423304" sldId="2147483662"/>
              <ac:spMk id="2" creationId="{21D5FB38-CB84-37B8-EC84-7D1B59B84605}"/>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6" creationId="{2A6CC2E3-1D0E-FE60-279E-0C8A364EF846}"/>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0" creationId="{85A94DC4-AAF3-B465-5804-0123938A91AF}"/>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1" creationId="{6883C858-39F8-502E-872E-5FBCD1880B5D}"/>
            </ac:spMkLst>
          </pc:sp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3" creationId="{619397AC-991B-256F-92C7-697645C7AF68}"/>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4" creationId="{FD9C278B-A320-9013-9D86-B525B3EFDECA}"/>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7" creationId="{3D2EA53C-6146-A5D4-3484-2EA4F3C88FED}"/>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8" creationId="{18FABE87-C173-6CB3-7337-4A82E314DC4F}"/>
            </ac:picMkLst>
          </pc:picChg>
          <pc:cxnChg chg="add mod">
            <ac:chgData name="Lauren Francis" userId="b7c8c318-11b6-44df-a20d-cbfd05c86935" providerId="ADAL" clId="{C38C7FE3-EEFC-4541-A9F6-30EA223E2397}" dt="2024-04-09T23:02:06.313" v="85"/>
            <ac:cxnSpMkLst>
              <pc:docMk/>
              <pc:sldMasterMk cId="783407565" sldId="2147483648"/>
              <pc:sldLayoutMk cId="2364423304" sldId="2147483662"/>
              <ac:cxnSpMk id="9" creationId="{D1820A3A-362E-E0FE-52D2-69E30C23DB80}"/>
            </ac:cxnSpMkLst>
          </pc:cxnChg>
        </pc:sldLayoutChg>
        <pc:sldLayoutChg chg="addSp delSp modSp new mod">
          <pc:chgData name="Lauren Francis" userId="b7c8c318-11b6-44df-a20d-cbfd05c86935" providerId="ADAL" clId="{C38C7FE3-EEFC-4541-A9F6-30EA223E2397}" dt="2024-04-09T23:02:35.847" v="91"/>
          <pc:sldLayoutMkLst>
            <pc:docMk/>
            <pc:sldMasterMk cId="783407565" sldId="2147483648"/>
            <pc:sldLayoutMk cId="2006673658" sldId="2147483663"/>
          </pc:sldLayoutMkLst>
          <pc:spChg chg="del">
            <ac:chgData name="Lauren Francis" userId="b7c8c318-11b6-44df-a20d-cbfd05c86935" providerId="ADAL" clId="{C38C7FE3-EEFC-4541-A9F6-30EA223E2397}" dt="2024-04-09T23:02:18.628" v="88" actId="478"/>
            <ac:spMkLst>
              <pc:docMk/>
              <pc:sldMasterMk cId="783407565" sldId="2147483648"/>
              <pc:sldLayoutMk cId="2006673658" sldId="2147483663"/>
              <ac:spMk id="2" creationId="{35A6843B-02A7-1ECA-B6BD-C93DC1921E72}"/>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6" creationId="{FB1561EC-8FD1-9C2A-B8B6-A311EFC6FC4C}"/>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0" creationId="{C2B2B5FE-9E18-9E62-35EB-F252E22ED5F6}"/>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1" creationId="{3B950337-2A6E-0EB5-AF90-63D4474C0DBA}"/>
            </ac:spMkLst>
          </pc:sp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3" creationId="{F0F1D36C-2FD0-2725-9029-03CB83D5F9A4}"/>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4" creationId="{DD0422A4-9B64-C19E-6C20-B78EB6C37F86}"/>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7" creationId="{FC43404A-A772-9CA1-02CF-652CA480582C}"/>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8" creationId="{BA6734B9-29B9-C437-3F2A-7ADBE89D7DDC}"/>
            </ac:picMkLst>
          </pc:picChg>
          <pc:cxnChg chg="add mod">
            <ac:chgData name="Lauren Francis" userId="b7c8c318-11b6-44df-a20d-cbfd05c86935" providerId="ADAL" clId="{C38C7FE3-EEFC-4541-A9F6-30EA223E2397}" dt="2024-04-09T23:02:35.847" v="91"/>
            <ac:cxnSpMkLst>
              <pc:docMk/>
              <pc:sldMasterMk cId="783407565" sldId="2147483648"/>
              <pc:sldLayoutMk cId="2006673658" sldId="2147483663"/>
              <ac:cxnSpMk id="9" creationId="{44A4FC71-B237-62B1-4B96-B6CD09CF949D}"/>
            </ac:cxnSpMkLst>
          </pc:cxnChg>
        </pc:sldLayoutChg>
        <pc:sldLayoutChg chg="addSp delSp modSp new mod">
          <pc:chgData name="Lauren Francis" userId="b7c8c318-11b6-44df-a20d-cbfd05c86935" providerId="ADAL" clId="{C38C7FE3-EEFC-4541-A9F6-30EA223E2397}" dt="2024-04-09T23:03:06.020" v="96" actId="6014"/>
          <pc:sldLayoutMkLst>
            <pc:docMk/>
            <pc:sldMasterMk cId="783407565" sldId="2147483648"/>
            <pc:sldLayoutMk cId="1105485309" sldId="2147483664"/>
          </pc:sldLayoutMkLst>
          <pc:spChg chg="del">
            <ac:chgData name="Lauren Francis" userId="b7c8c318-11b6-44df-a20d-cbfd05c86935" providerId="ADAL" clId="{C38C7FE3-EEFC-4541-A9F6-30EA223E2397}" dt="2024-04-09T23:02:40.132" v="93" actId="478"/>
            <ac:spMkLst>
              <pc:docMk/>
              <pc:sldMasterMk cId="783407565" sldId="2147483648"/>
              <pc:sldLayoutMk cId="1105485309" sldId="2147483664"/>
              <ac:spMk id="2" creationId="{EEC6388E-5EC1-C69E-0F62-21FDD31E1E08}"/>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3" creationId="{2010E84C-6A94-3CB3-E539-6E8F108ABFCE}"/>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7" creationId="{64DAFAF8-BB64-FEB1-88AE-9F0D9EF307F0}"/>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8" creationId="{672252C6-1597-1A56-C8B5-21D5924C3DF3}"/>
            </ac:spMkLst>
          </pc:sp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4" creationId="{BFAE86D9-64FB-3D34-20B2-7CBB1822766F}"/>
            </ac:picMkLst>
          </pc:pic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5" creationId="{DA787029-0774-1A28-369A-60B8A83FDA8B}"/>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9" creationId="{66FA7975-C279-C4F1-8F27-3395E7A19AEC}"/>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0" creationId="{DAAA3903-B227-235E-BB16-015068685A61}"/>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1" creationId="{05201A29-085B-C847-A2DD-3D13D8D3AA95}"/>
            </ac:picMkLst>
          </pc:picChg>
          <pc:cxnChg chg="add mod">
            <ac:chgData name="Lauren Francis" userId="b7c8c318-11b6-44df-a20d-cbfd05c86935" providerId="ADAL" clId="{C38C7FE3-EEFC-4541-A9F6-30EA223E2397}" dt="2024-04-09T23:02:44.988" v="94"/>
            <ac:cxnSpMkLst>
              <pc:docMk/>
              <pc:sldMasterMk cId="783407565" sldId="2147483648"/>
              <pc:sldLayoutMk cId="1105485309" sldId="2147483664"/>
              <ac:cxnSpMk id="6" creationId="{309175A1-CD93-FB14-2151-68FDF2831075}"/>
            </ac:cxnSpMkLst>
          </pc:cxnChg>
        </pc:sldLayoutChg>
        <pc:sldLayoutChg chg="addSp delSp modSp new mod">
          <pc:chgData name="Lauren Francis" userId="b7c8c318-11b6-44df-a20d-cbfd05c86935" providerId="ADAL" clId="{C38C7FE3-EEFC-4541-A9F6-30EA223E2397}" dt="2024-04-09T23:03:39.216" v="104" actId="6014"/>
          <pc:sldLayoutMkLst>
            <pc:docMk/>
            <pc:sldMasterMk cId="783407565" sldId="2147483648"/>
            <pc:sldLayoutMk cId="2902913774" sldId="2147483665"/>
          </pc:sldLayoutMkLst>
          <pc:spChg chg="del">
            <ac:chgData name="Lauren Francis" userId="b7c8c318-11b6-44df-a20d-cbfd05c86935" providerId="ADAL" clId="{C38C7FE3-EEFC-4541-A9F6-30EA223E2397}" dt="2024-04-09T23:03:10.646" v="98" actId="478"/>
            <ac:spMkLst>
              <pc:docMk/>
              <pc:sldMasterMk cId="783407565" sldId="2147483648"/>
              <pc:sldLayoutMk cId="2902913774" sldId="2147483665"/>
              <ac:spMk id="2" creationId="{49D47306-FE2C-BD5A-43D9-5A5E2DE3BACF}"/>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6" creationId="{5D56488C-85C2-28D9-EFC4-602E0AFC96A3}"/>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0" creationId="{E8F98A27-81A1-A4DC-8788-7DEFF4C540EC}"/>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1" creationId="{ED69B491-6E68-455F-284B-45EE3C103ABB}"/>
            </ac:spMkLst>
          </pc:sp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3" creationId="{6A29406C-8919-74D3-B66C-51CE55529DED}"/>
            </ac:picMkLst>
          </pc:picChg>
          <pc:picChg chg="add mod">
            <ac:chgData name="Lauren Francis" userId="b7c8c318-11b6-44df-a20d-cbfd05c86935" providerId="ADAL" clId="{C38C7FE3-EEFC-4541-A9F6-30EA223E2397}" dt="2024-04-09T23:03:25.949" v="102" actId="1076"/>
            <ac:picMkLst>
              <pc:docMk/>
              <pc:sldMasterMk cId="783407565" sldId="2147483648"/>
              <pc:sldLayoutMk cId="2902913774" sldId="2147483665"/>
              <ac:picMk id="4" creationId="{914E38EF-FE60-C329-0FA9-06F9754099AF}"/>
            </ac:picMkLst>
          </pc:pic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7" creationId="{7FB64564-EA92-52A7-DE67-D9CF906995C6}"/>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8" creationId="{3CA231FA-9A14-DD2C-CE80-9949B580CA8B}"/>
            </ac:picMkLst>
          </pc:picChg>
          <pc:cxnChg chg="add mod">
            <ac:chgData name="Lauren Francis" userId="b7c8c318-11b6-44df-a20d-cbfd05c86935" providerId="ADAL" clId="{C38C7FE3-EEFC-4541-A9F6-30EA223E2397}" dt="2024-04-09T23:03:30.010" v="103"/>
            <ac:cxnSpMkLst>
              <pc:docMk/>
              <pc:sldMasterMk cId="783407565" sldId="2147483648"/>
              <pc:sldLayoutMk cId="2902913774" sldId="2147483665"/>
              <ac:cxnSpMk id="9" creationId="{D706DFEA-AB94-F76A-DD0C-C01B824176DB}"/>
            </ac:cxnSpMkLst>
          </pc:cxnChg>
        </pc:sldLayoutChg>
      </pc:sldMasterChg>
      <pc:sldMasterChg chg="new del mod addSldLayout delSldLayout">
        <pc:chgData name="Lauren Francis" userId="b7c8c318-11b6-44df-a20d-cbfd05c86935" providerId="ADAL" clId="{C38C7FE3-EEFC-4541-A9F6-30EA223E2397}" dt="2024-04-09T23:00:25.162" v="71" actId="6938"/>
        <pc:sldMasterMkLst>
          <pc:docMk/>
          <pc:sldMasterMk cId="1549515773" sldId="2147483660"/>
        </pc:sldMasterMkLst>
        <pc:sldLayoutChg chg="new del replId">
          <pc:chgData name="Lauren Francis" userId="b7c8c318-11b6-44df-a20d-cbfd05c86935" providerId="ADAL" clId="{C38C7FE3-EEFC-4541-A9F6-30EA223E2397}" dt="2024-04-09T23:00:25.162" v="71" actId="6938"/>
          <pc:sldLayoutMkLst>
            <pc:docMk/>
            <pc:sldMasterMk cId="1549515773" sldId="2147483660"/>
            <pc:sldLayoutMk cId="4186327070" sldId="2147483661"/>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758311838" sldId="2147483662"/>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576623558" sldId="2147483663"/>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747026217" sldId="2147483664"/>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985869912" sldId="2147483665"/>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425921841" sldId="2147483666"/>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146710751" sldId="2147483667"/>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290143600" sldId="2147483668"/>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164090362" sldId="2147483669"/>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969207384" sldId="2147483670"/>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866610543" sldId="2147483671"/>
          </pc:sldLayoutMkLst>
        </pc:sldLayoutChg>
      </pc:sldMasterChg>
    </pc:docChg>
  </pc:docChgLst>
  <pc:docChgLst>
    <pc:chgData name="Lauren Francis" userId="b7c8c318-11b6-44df-a20d-cbfd05c86935" providerId="ADAL" clId="{65C9459A-0CE4-4905-8325-71C5D01DA6A3}"/>
    <pc:docChg chg="undo custSel addSld delSld modSld modMainMaster">
      <pc:chgData name="Lauren Francis" userId="b7c8c318-11b6-44df-a20d-cbfd05c86935" providerId="ADAL" clId="{65C9459A-0CE4-4905-8325-71C5D01DA6A3}" dt="2024-06-26T19:02:36.982" v="1125" actId="1037"/>
      <pc:docMkLst>
        <pc:docMk/>
      </pc:docMkLst>
      <pc:sldChg chg="new del">
        <pc:chgData name="Lauren Francis" userId="b7c8c318-11b6-44df-a20d-cbfd05c86935" providerId="ADAL" clId="{65C9459A-0CE4-4905-8325-71C5D01DA6A3}" dt="2024-06-14T20:41:25.748" v="625" actId="680"/>
        <pc:sldMkLst>
          <pc:docMk/>
          <pc:sldMk cId="228803490" sldId="257"/>
        </pc:sldMkLst>
      </pc:sldChg>
      <pc:sldChg chg="new del">
        <pc:chgData name="Lauren Francis" userId="b7c8c318-11b6-44df-a20d-cbfd05c86935" providerId="ADAL" clId="{65C9459A-0CE4-4905-8325-71C5D01DA6A3}" dt="2024-06-14T20:41:32.572" v="627" actId="680"/>
        <pc:sldMkLst>
          <pc:docMk/>
          <pc:sldMk cId="3736922193" sldId="257"/>
        </pc:sldMkLst>
      </pc:sldChg>
      <pc:sldChg chg="addSp delSp modSp add del mod">
        <pc:chgData name="Lauren Francis" userId="b7c8c318-11b6-44df-a20d-cbfd05c86935" providerId="ADAL" clId="{65C9459A-0CE4-4905-8325-71C5D01DA6A3}" dt="2024-06-14T20:43:20.859" v="651"/>
        <pc:sldMkLst>
          <pc:docMk/>
          <pc:sldMk cId="0" sldId="267"/>
        </pc:sldMkLst>
        <pc:spChg chg="add del">
          <ac:chgData name="Lauren Francis" userId="b7c8c318-11b6-44df-a20d-cbfd05c86935" providerId="ADAL" clId="{65C9459A-0CE4-4905-8325-71C5D01DA6A3}" dt="2024-06-14T20:43:20.522" v="650" actId="478"/>
          <ac:spMkLst>
            <pc:docMk/>
            <pc:sldMk cId="0" sldId="267"/>
            <ac:spMk id="2"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3"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7"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8"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9" creationId="{00000000-0000-0000-0000-000000000000}"/>
          </ac:spMkLst>
        </pc:spChg>
        <pc:spChg chg="add del mod">
          <ac:chgData name="Lauren Francis" userId="b7c8c318-11b6-44df-a20d-cbfd05c86935" providerId="ADAL" clId="{65C9459A-0CE4-4905-8325-71C5D01DA6A3}" dt="2024-06-14T20:43:20.522" v="650" actId="478"/>
          <ac:spMkLst>
            <pc:docMk/>
            <pc:sldMk cId="0" sldId="267"/>
            <ac:spMk id="11" creationId="{02323191-E6EB-A458-8593-91E92FD11E58}"/>
          </ac:spMkLst>
        </pc:spChg>
        <pc:spChg chg="add del mod">
          <ac:chgData name="Lauren Francis" userId="b7c8c318-11b6-44df-a20d-cbfd05c86935" providerId="ADAL" clId="{65C9459A-0CE4-4905-8325-71C5D01DA6A3}" dt="2024-06-14T20:43:20.522" v="650" actId="478"/>
          <ac:spMkLst>
            <pc:docMk/>
            <pc:sldMk cId="0" sldId="267"/>
            <ac:spMk id="13" creationId="{6923FDDA-018D-EFB2-3C9B-F42A6C155CFD}"/>
          </ac:spMkLst>
        </pc:spChg>
        <pc:spChg chg="add del mod">
          <ac:chgData name="Lauren Francis" userId="b7c8c318-11b6-44df-a20d-cbfd05c86935" providerId="ADAL" clId="{65C9459A-0CE4-4905-8325-71C5D01DA6A3}" dt="2024-06-14T20:43:20.522" v="650" actId="478"/>
          <ac:spMkLst>
            <pc:docMk/>
            <pc:sldMk cId="0" sldId="267"/>
            <ac:spMk id="15" creationId="{E715CC48-0E5B-A53C-527B-FD63EE35C031}"/>
          </ac:spMkLst>
        </pc:spChg>
        <pc:spChg chg="add del mod">
          <ac:chgData name="Lauren Francis" userId="b7c8c318-11b6-44df-a20d-cbfd05c86935" providerId="ADAL" clId="{65C9459A-0CE4-4905-8325-71C5D01DA6A3}" dt="2024-06-14T20:43:20.522" v="650" actId="478"/>
          <ac:spMkLst>
            <pc:docMk/>
            <pc:sldMk cId="0" sldId="267"/>
            <ac:spMk id="17" creationId="{2850A090-C490-02C4-A0F8-53ACC28D5C43}"/>
          </ac:spMkLst>
        </pc:spChg>
        <pc:spChg chg="add del mod">
          <ac:chgData name="Lauren Francis" userId="b7c8c318-11b6-44df-a20d-cbfd05c86935" providerId="ADAL" clId="{65C9459A-0CE4-4905-8325-71C5D01DA6A3}" dt="2024-06-14T20:43:20.522" v="650" actId="478"/>
          <ac:spMkLst>
            <pc:docMk/>
            <pc:sldMk cId="0" sldId="267"/>
            <ac:spMk id="19" creationId="{623D2E1B-5D4C-28FE-DED5-F9C7B37154CF}"/>
          </ac:spMkLst>
        </pc:spChg>
        <pc:spChg chg="add del mod">
          <ac:chgData name="Lauren Francis" userId="b7c8c318-11b6-44df-a20d-cbfd05c86935" providerId="ADAL" clId="{65C9459A-0CE4-4905-8325-71C5D01DA6A3}" dt="2024-06-14T20:43:20.522" v="650" actId="478"/>
          <ac:spMkLst>
            <pc:docMk/>
            <pc:sldMk cId="0" sldId="267"/>
            <ac:spMk id="21" creationId="{FEA8F386-3E16-9ADA-FEDA-B1FB63768586}"/>
          </ac:spMkLst>
        </pc:spChg>
        <pc:graphicFrameChg chg="add del">
          <ac:chgData name="Lauren Francis" userId="b7c8c318-11b6-44df-a20d-cbfd05c86935" providerId="ADAL" clId="{65C9459A-0CE4-4905-8325-71C5D01DA6A3}" dt="2024-06-14T20:43:20.522" v="650" actId="478"/>
          <ac:graphicFrameMkLst>
            <pc:docMk/>
            <pc:sldMk cId="0" sldId="267"/>
            <ac:graphicFrameMk id="5" creationId="{00000000-0000-0000-0000-000000000000}"/>
          </ac:graphicFrameMkLst>
        </pc:graphicFrameChg>
        <pc:graphicFrameChg chg="add del">
          <ac:chgData name="Lauren Francis" userId="b7c8c318-11b6-44df-a20d-cbfd05c86935" providerId="ADAL" clId="{65C9459A-0CE4-4905-8325-71C5D01DA6A3}" dt="2024-06-14T20:43:20.522" v="650" actId="478"/>
          <ac:graphicFrameMkLst>
            <pc:docMk/>
            <pc:sldMk cId="0" sldId="267"/>
            <ac:graphicFrameMk id="6" creationId="{00000000-0000-0000-0000-000000000000}"/>
          </ac:graphicFrameMkLst>
        </pc:graphicFrameChg>
        <pc:picChg chg="add del">
          <ac:chgData name="Lauren Francis" userId="b7c8c318-11b6-44df-a20d-cbfd05c86935" providerId="ADAL" clId="{65C9459A-0CE4-4905-8325-71C5D01DA6A3}" dt="2024-06-14T20:43:20.522" v="650" actId="478"/>
          <ac:picMkLst>
            <pc:docMk/>
            <pc:sldMk cId="0" sldId="267"/>
            <ac:picMk id="4" creationId="{00000000-0000-0000-0000-000000000000}"/>
          </ac:picMkLst>
        </pc:picChg>
      </pc:sldChg>
      <pc:sldMasterChg chg="addSldLayout delSldLayout modSldLayout sldLayoutOrd">
        <pc:chgData name="Lauren Francis" userId="b7c8c318-11b6-44df-a20d-cbfd05c86935" providerId="ADAL" clId="{65C9459A-0CE4-4905-8325-71C5D01DA6A3}" dt="2024-06-26T19:02:36.982" v="1125" actId="1037"/>
        <pc:sldMasterMkLst>
          <pc:docMk/>
          <pc:sldMasterMk cId="783407565" sldId="2147483648"/>
        </pc:sldMasterMkLst>
        <pc:sldLayoutChg chg="modSp mod">
          <pc:chgData name="Lauren Francis" userId="b7c8c318-11b6-44df-a20d-cbfd05c86935" providerId="ADAL" clId="{65C9459A-0CE4-4905-8325-71C5D01DA6A3}" dt="2024-05-23T16:09:01.343" v="39" actId="1035"/>
          <pc:sldLayoutMkLst>
            <pc:docMk/>
            <pc:sldMasterMk cId="783407565" sldId="2147483648"/>
            <pc:sldLayoutMk cId="1462231767" sldId="2147483649"/>
          </pc:sldLayoutMkLst>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8" creationId="{8412F8FB-319A-506A-9307-6134A89FF9BD}"/>
            </ac:picMkLst>
          </pc:picChg>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9" creationId="{A59FB520-FC60-F42A-38AA-0134E49DA426}"/>
            </ac:picMkLst>
          </pc:picChg>
          <pc:cxnChg chg="mod">
            <ac:chgData name="Lauren Francis" userId="b7c8c318-11b6-44df-a20d-cbfd05c86935" providerId="ADAL" clId="{65C9459A-0CE4-4905-8325-71C5D01DA6A3}" dt="2024-05-23T16:09:01.343" v="39" actId="1035"/>
            <ac:cxnSpMkLst>
              <pc:docMk/>
              <pc:sldMasterMk cId="783407565" sldId="2147483648"/>
              <pc:sldLayoutMk cId="1462231767" sldId="2147483649"/>
              <ac:cxnSpMk id="10" creationId="{FBA22388-34CD-7440-9F59-61D346F7B5AB}"/>
            </ac:cxnSpMkLst>
          </pc:cxnChg>
        </pc:sldLayoutChg>
        <pc:sldLayoutChg chg="modSp mod">
          <pc:chgData name="Lauren Francis" userId="b7c8c318-11b6-44df-a20d-cbfd05c86935" providerId="ADAL" clId="{65C9459A-0CE4-4905-8325-71C5D01DA6A3}" dt="2024-05-30T17:35:22.531" v="65" actId="1036"/>
          <pc:sldLayoutMkLst>
            <pc:docMk/>
            <pc:sldMasterMk cId="783407565" sldId="2147483648"/>
            <pc:sldLayoutMk cId="3249202066" sldId="2147483651"/>
          </pc:sldLayoutMkLst>
          <pc:spChg chg="mod">
            <ac:chgData name="Lauren Francis" userId="b7c8c318-11b6-44df-a20d-cbfd05c86935" providerId="ADAL" clId="{65C9459A-0CE4-4905-8325-71C5D01DA6A3}" dt="2024-05-30T03:36:42.010" v="46" actId="14100"/>
            <ac:spMkLst>
              <pc:docMk/>
              <pc:sldMasterMk cId="783407565" sldId="2147483648"/>
              <pc:sldLayoutMk cId="3249202066" sldId="2147483651"/>
              <ac:spMk id="3" creationId="{FC3A3DCC-B4A1-1548-61FE-0D38A75AF36C}"/>
            </ac:spMkLst>
          </pc:spChg>
          <pc:picChg chg="mod">
            <ac:chgData name="Lauren Francis" userId="b7c8c318-11b6-44df-a20d-cbfd05c86935" providerId="ADAL" clId="{65C9459A-0CE4-4905-8325-71C5D01DA6A3}" dt="2024-05-30T17:35:18.394" v="59" actId="1036"/>
            <ac:picMkLst>
              <pc:docMk/>
              <pc:sldMasterMk cId="783407565" sldId="2147483648"/>
              <pc:sldLayoutMk cId="3249202066" sldId="2147483651"/>
              <ac:picMk id="7" creationId="{5A5E189D-701E-E09A-B402-2C20B031FCCC}"/>
            </ac:picMkLst>
          </pc:picChg>
          <pc:picChg chg="mod">
            <ac:chgData name="Lauren Francis" userId="b7c8c318-11b6-44df-a20d-cbfd05c86935" providerId="ADAL" clId="{65C9459A-0CE4-4905-8325-71C5D01DA6A3}" dt="2024-05-30T17:35:16.426" v="55" actId="1036"/>
            <ac:picMkLst>
              <pc:docMk/>
              <pc:sldMasterMk cId="783407565" sldId="2147483648"/>
              <pc:sldLayoutMk cId="3249202066" sldId="2147483651"/>
              <ac:picMk id="8" creationId="{6825B84C-B955-8FF6-387A-FA6210477779}"/>
            </ac:picMkLst>
          </pc:picChg>
          <pc:cxnChg chg="mod">
            <ac:chgData name="Lauren Francis" userId="b7c8c318-11b6-44df-a20d-cbfd05c86935" providerId="ADAL" clId="{65C9459A-0CE4-4905-8325-71C5D01DA6A3}" dt="2024-05-30T17:35:22.531" v="65" actId="1036"/>
            <ac:cxnSpMkLst>
              <pc:docMk/>
              <pc:sldMasterMk cId="783407565" sldId="2147483648"/>
              <pc:sldLayoutMk cId="3249202066" sldId="2147483651"/>
              <ac:cxnSpMk id="9" creationId="{6434DA2D-3C3E-913B-FF11-5B782E92E1CE}"/>
            </ac:cxnSpMkLst>
          </pc:cxnChg>
        </pc:sldLayoutChg>
        <pc:sldLayoutChg chg="del">
          <pc:chgData name="Lauren Francis" userId="b7c8c318-11b6-44df-a20d-cbfd05c86935" providerId="ADAL" clId="{65C9459A-0CE4-4905-8325-71C5D01DA6A3}" dt="2024-06-19T15:03:13.741" v="799" actId="2696"/>
          <pc:sldLayoutMkLst>
            <pc:docMk/>
            <pc:sldMasterMk cId="783407565" sldId="2147483648"/>
            <pc:sldLayoutMk cId="1756085151" sldId="2147483652"/>
          </pc:sldLayoutMkLst>
        </pc:sldLayoutChg>
        <pc:sldLayoutChg chg="addSp delSp modSp mod">
          <pc:chgData name="Lauren Francis" userId="b7c8c318-11b6-44df-a20d-cbfd05c86935" providerId="ADAL" clId="{65C9459A-0CE4-4905-8325-71C5D01DA6A3}" dt="2024-06-26T19:02:13.013" v="1124"/>
          <pc:sldLayoutMkLst>
            <pc:docMk/>
            <pc:sldMasterMk cId="783407565" sldId="2147483648"/>
            <pc:sldLayoutMk cId="3339540598" sldId="2147483653"/>
          </pc:sldLayoutMkLst>
          <pc:spChg chg="add mod ord">
            <ac:chgData name="Lauren Francis" userId="b7c8c318-11b6-44df-a20d-cbfd05c86935" providerId="ADAL" clId="{65C9459A-0CE4-4905-8325-71C5D01DA6A3}" dt="2024-06-26T19:02:04.329" v="1123" actId="1076"/>
            <ac:spMkLst>
              <pc:docMk/>
              <pc:sldMasterMk cId="783407565" sldId="2147483648"/>
              <pc:sldLayoutMk cId="3339540598" sldId="2147483653"/>
              <ac:spMk id="2" creationId="{621CEEF3-19FF-2A18-CE98-E9366301C3FE}"/>
            </ac:spMkLst>
          </pc:spChg>
          <pc:spChg chg="add mod">
            <ac:chgData name="Lauren Francis" userId="b7c8c318-11b6-44df-a20d-cbfd05c86935" providerId="ADAL" clId="{65C9459A-0CE4-4905-8325-71C5D01DA6A3}" dt="2024-06-26T19:02:13.013" v="1124"/>
            <ac:spMkLst>
              <pc:docMk/>
              <pc:sldMasterMk cId="783407565" sldId="2147483648"/>
              <pc:sldLayoutMk cId="3339540598" sldId="2147483653"/>
              <ac:spMk id="5" creationId="{3629638F-39EF-3E49-D034-4234E60B8C9C}"/>
            </ac:spMkLst>
          </pc:spChg>
          <pc:spChg chg="del">
            <ac:chgData name="Lauren Francis" userId="b7c8c318-11b6-44df-a20d-cbfd05c86935" providerId="ADAL" clId="{65C9459A-0CE4-4905-8325-71C5D01DA6A3}" dt="2024-06-26T19:01:42.017" v="1118" actId="478"/>
            <ac:spMkLst>
              <pc:docMk/>
              <pc:sldMasterMk cId="783407565" sldId="2147483648"/>
              <pc:sldLayoutMk cId="3339540598" sldId="2147483653"/>
              <ac:spMk id="9" creationId="{8615DD7E-BF14-146F-B0DA-80854A83A766}"/>
            </ac:spMkLst>
          </pc:spChg>
          <pc:spChg chg="mod ord">
            <ac:chgData name="Lauren Francis" userId="b7c8c318-11b6-44df-a20d-cbfd05c86935" providerId="ADAL" clId="{65C9459A-0CE4-4905-8325-71C5D01DA6A3}" dt="2024-06-26T19:01:31.543" v="1116" actId="167"/>
            <ac:spMkLst>
              <pc:docMk/>
              <pc:sldMasterMk cId="783407565" sldId="2147483648"/>
              <pc:sldLayoutMk cId="3339540598" sldId="2147483653"/>
              <ac:spMk id="13" creationId="{51771CE8-4371-D8D6-1C7A-A267D2CF504A}"/>
            </ac:spMkLst>
          </pc:sp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3" creationId="{412FF3E4-4B01-6162-4666-0C80F5DD572C}"/>
            </ac:picMkLst>
          </pc:pic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4" creationId="{E440AF53-66B9-8EB2-D2D2-BDDADDDBCA1F}"/>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6" creationId="{9C26E5D0-BD3A-4088-9E5A-264A8DCFCFFF}"/>
            </ac:picMkLst>
          </pc:picChg>
          <pc:picChg chg="mod ord modCrop">
            <ac:chgData name="Lauren Francis" userId="b7c8c318-11b6-44df-a20d-cbfd05c86935" providerId="ADAL" clId="{65C9459A-0CE4-4905-8325-71C5D01DA6A3}" dt="2024-06-26T19:01:34.998" v="1117" actId="167"/>
            <ac:picMkLst>
              <pc:docMk/>
              <pc:sldMasterMk cId="783407565" sldId="2147483648"/>
              <pc:sldLayoutMk cId="3339540598" sldId="2147483653"/>
              <ac:picMk id="7" creationId="{AF9E4685-1C39-1676-E912-1F2868A837A0}"/>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8" creationId="{F56E0BF5-6F68-A3B6-69CE-59B039178DDE}"/>
            </ac:picMkLst>
          </pc:picChg>
          <pc:picChg chg="del">
            <ac:chgData name="Lauren Francis" userId="b7c8c318-11b6-44df-a20d-cbfd05c86935" providerId="ADAL" clId="{65C9459A-0CE4-4905-8325-71C5D01DA6A3}" dt="2024-06-26T19:01:43.795" v="1119" actId="478"/>
            <ac:picMkLst>
              <pc:docMk/>
              <pc:sldMasterMk cId="783407565" sldId="2147483648"/>
              <pc:sldLayoutMk cId="3339540598" sldId="2147483653"/>
              <ac:picMk id="10" creationId="{1B33087D-5ED1-8C85-CC2E-45C58DC4B9EB}"/>
            </ac:picMkLst>
          </pc:picChg>
          <pc:picChg chg="del">
            <ac:chgData name="Lauren Francis" userId="b7c8c318-11b6-44df-a20d-cbfd05c86935" providerId="ADAL" clId="{65C9459A-0CE4-4905-8325-71C5D01DA6A3}" dt="2024-06-26T19:01:45.093" v="1120" actId="478"/>
            <ac:picMkLst>
              <pc:docMk/>
              <pc:sldMasterMk cId="783407565" sldId="2147483648"/>
              <pc:sldLayoutMk cId="3339540598" sldId="2147483653"/>
              <ac:picMk id="11" creationId="{4345177A-023F-E419-1983-BD59EC05F259}"/>
            </ac:picMkLst>
          </pc:picChg>
        </pc:sldLayoutChg>
        <pc:sldLayoutChg chg="addSp delSp modSp mod">
          <pc:chgData name="Lauren Francis" userId="b7c8c318-11b6-44df-a20d-cbfd05c86935" providerId="ADAL" clId="{65C9459A-0CE4-4905-8325-71C5D01DA6A3}" dt="2024-06-26T18:59:43.444" v="1100" actId="1582"/>
          <pc:sldLayoutMkLst>
            <pc:docMk/>
            <pc:sldMasterMk cId="783407565" sldId="2147483648"/>
            <pc:sldLayoutMk cId="1547160261" sldId="2147483654"/>
          </pc:sldLayoutMkLst>
          <pc:spChg chg="add mod">
            <ac:chgData name="Lauren Francis" userId="b7c8c318-11b6-44df-a20d-cbfd05c86935" providerId="ADAL" clId="{65C9459A-0CE4-4905-8325-71C5D01DA6A3}" dt="2024-06-26T18:59:43.444" v="1100" actId="1582"/>
            <ac:spMkLst>
              <pc:docMk/>
              <pc:sldMasterMk cId="783407565" sldId="2147483648"/>
              <pc:sldLayoutMk cId="1547160261" sldId="2147483654"/>
              <ac:spMk id="2" creationId="{B1632629-A546-52E1-E66F-33BC72149BEB}"/>
            </ac:spMkLst>
          </pc:spChg>
          <pc:spChg chg="add mod">
            <ac:chgData name="Lauren Francis" userId="b7c8c318-11b6-44df-a20d-cbfd05c86935" providerId="ADAL" clId="{65C9459A-0CE4-4905-8325-71C5D01DA6A3}" dt="2024-06-19T15:19:33.593" v="912"/>
            <ac:spMkLst>
              <pc:docMk/>
              <pc:sldMasterMk cId="783407565" sldId="2147483648"/>
              <pc:sldLayoutMk cId="1547160261" sldId="2147483654"/>
              <ac:spMk id="3" creationId="{6F92560A-AF42-0B84-8249-117DCC5B9825}"/>
            </ac:spMkLst>
          </pc:spChg>
          <pc:spChg chg="del mod">
            <ac:chgData name="Lauren Francis" userId="b7c8c318-11b6-44df-a20d-cbfd05c86935" providerId="ADAL" clId="{65C9459A-0CE4-4905-8325-71C5D01DA6A3}" dt="2024-06-19T15:19:19.624" v="907" actId="478"/>
            <ac:spMkLst>
              <pc:docMk/>
              <pc:sldMasterMk cId="783407565" sldId="2147483648"/>
              <pc:sldLayoutMk cId="1547160261" sldId="2147483654"/>
              <ac:spMk id="7" creationId="{3F062B55-5D36-B17D-CF12-B5AC7EFDECE7}"/>
            </ac:spMkLst>
          </pc:spChg>
          <pc:spChg chg="del">
            <ac:chgData name="Lauren Francis" userId="b7c8c318-11b6-44df-a20d-cbfd05c86935" providerId="ADAL" clId="{65C9459A-0CE4-4905-8325-71C5D01DA6A3}" dt="2024-06-19T15:19:20.886" v="908" actId="478"/>
            <ac:spMkLst>
              <pc:docMk/>
              <pc:sldMasterMk cId="783407565" sldId="2147483648"/>
              <pc:sldLayoutMk cId="1547160261" sldId="2147483654"/>
              <ac:spMk id="8" creationId="{26C0A688-E168-1116-7671-E54FB639D7E3}"/>
            </ac:spMkLst>
          </pc:spChg>
          <pc:spChg chg="add mod ord">
            <ac:chgData name="Lauren Francis" userId="b7c8c318-11b6-44df-a20d-cbfd05c86935" providerId="ADAL" clId="{65C9459A-0CE4-4905-8325-71C5D01DA6A3}" dt="2024-06-26T18:59:35.444" v="1098" actId="1036"/>
            <ac:spMkLst>
              <pc:docMk/>
              <pc:sldMasterMk cId="783407565" sldId="2147483648"/>
              <pc:sldLayoutMk cId="1547160261" sldId="2147483654"/>
              <ac:spMk id="12" creationId="{07EC4299-E316-11E0-05DB-F037CE581634}"/>
            </ac:spMkLst>
          </pc:spChg>
          <pc:spChg chg="add del">
            <ac:chgData name="Lauren Francis" userId="b7c8c318-11b6-44df-a20d-cbfd05c86935" providerId="ADAL" clId="{65C9459A-0CE4-4905-8325-71C5D01DA6A3}" dt="2024-06-19T15:30:51.540" v="919" actId="478"/>
            <ac:spMkLst>
              <pc:docMk/>
              <pc:sldMasterMk cId="783407565" sldId="2147483648"/>
              <pc:sldLayoutMk cId="1547160261" sldId="2147483654"/>
              <ac:spMk id="13" creationId="{C37FD0F8-A614-E9EE-C8B9-4DBD5497A9AE}"/>
            </ac:spMkLst>
          </pc:sp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4" creationId="{54C6664E-44BF-BA9E-5D90-E9885AE84572}"/>
            </ac:picMkLst>
          </pc:pic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5" creationId="{230FEBFF-8C9F-E418-E5BC-38954075CB27}"/>
            </ac:picMkLst>
          </pc:picChg>
          <pc:picChg chg="del mod ord modCrop">
            <ac:chgData name="Lauren Francis" userId="b7c8c318-11b6-44df-a20d-cbfd05c86935" providerId="ADAL" clId="{65C9459A-0CE4-4905-8325-71C5D01DA6A3}" dt="2024-06-19T15:30:49.564" v="917" actId="478"/>
            <ac:picMkLst>
              <pc:docMk/>
              <pc:sldMasterMk cId="783407565" sldId="2147483648"/>
              <pc:sldLayoutMk cId="1547160261" sldId="2147483654"/>
              <ac:picMk id="6" creationId="{934C9D9A-2D5A-73F3-DA95-2EBFB753975E}"/>
            </ac:picMkLst>
          </pc:picChg>
          <pc:picChg chg="del">
            <ac:chgData name="Lauren Francis" userId="b7c8c318-11b6-44df-a20d-cbfd05c86935" providerId="ADAL" clId="{65C9459A-0CE4-4905-8325-71C5D01DA6A3}" dt="2024-06-19T15:19:21.618" v="909" actId="478"/>
            <ac:picMkLst>
              <pc:docMk/>
              <pc:sldMasterMk cId="783407565" sldId="2147483648"/>
              <pc:sldLayoutMk cId="1547160261" sldId="2147483654"/>
              <ac:picMk id="9" creationId="{252A7962-9958-5594-C65B-312386913C1A}"/>
            </ac:picMkLst>
          </pc:picChg>
          <pc:picChg chg="del">
            <ac:chgData name="Lauren Francis" userId="b7c8c318-11b6-44df-a20d-cbfd05c86935" providerId="ADAL" clId="{65C9459A-0CE4-4905-8325-71C5D01DA6A3}" dt="2024-06-19T15:19:22.187" v="910" actId="478"/>
            <ac:picMkLst>
              <pc:docMk/>
              <pc:sldMasterMk cId="783407565" sldId="2147483648"/>
              <pc:sldLayoutMk cId="1547160261" sldId="2147483654"/>
              <ac:picMk id="10" creationId="{B5EAFC63-1C6A-40D9-8857-8F192CBF4F94}"/>
            </ac:picMkLst>
          </pc:picChg>
          <pc:picChg chg="add mod ord modCrop">
            <ac:chgData name="Lauren Francis" userId="b7c8c318-11b6-44df-a20d-cbfd05c86935" providerId="ADAL" clId="{65C9459A-0CE4-4905-8325-71C5D01DA6A3}" dt="2024-06-19T15:31:07.579" v="925" actId="1076"/>
            <ac:picMkLst>
              <pc:docMk/>
              <pc:sldMasterMk cId="783407565" sldId="2147483648"/>
              <pc:sldLayoutMk cId="1547160261" sldId="2147483654"/>
              <ac:picMk id="14" creationId="{634C0993-78DB-029B-3E69-B5AE6BD79510}"/>
            </ac:picMkLst>
          </pc:picChg>
        </pc:sldLayoutChg>
        <pc:sldLayoutChg chg="addSp delSp modSp mod">
          <pc:chgData name="Lauren Francis" userId="b7c8c318-11b6-44df-a20d-cbfd05c86935" providerId="ADAL" clId="{65C9459A-0CE4-4905-8325-71C5D01DA6A3}" dt="2024-06-26T18:59:22.806" v="1096" actId="1582"/>
          <pc:sldLayoutMkLst>
            <pc:docMk/>
            <pc:sldMasterMk cId="783407565" sldId="2147483648"/>
            <pc:sldLayoutMk cId="416266728" sldId="2147483655"/>
          </pc:sldLayoutMkLst>
          <pc:spChg chg="add mod">
            <ac:chgData name="Lauren Francis" userId="b7c8c318-11b6-44df-a20d-cbfd05c86935" providerId="ADAL" clId="{65C9459A-0CE4-4905-8325-71C5D01DA6A3}" dt="2024-06-26T18:59:22.806" v="1096" actId="1582"/>
            <ac:spMkLst>
              <pc:docMk/>
              <pc:sldMasterMk cId="783407565" sldId="2147483648"/>
              <pc:sldLayoutMk cId="416266728" sldId="2147483655"/>
              <ac:spMk id="2" creationId="{FA81CECB-3833-D315-565E-F3A6CF7962F8}"/>
            </ac:spMkLst>
          </pc:spChg>
          <pc:spChg chg="add mod">
            <ac:chgData name="Lauren Francis" userId="b7c8c318-11b6-44df-a20d-cbfd05c86935" providerId="ADAL" clId="{65C9459A-0CE4-4905-8325-71C5D01DA6A3}" dt="2024-06-19T15:10:02.610" v="883"/>
            <ac:spMkLst>
              <pc:docMk/>
              <pc:sldMasterMk cId="783407565" sldId="2147483648"/>
              <pc:sldLayoutMk cId="416266728" sldId="2147483655"/>
              <ac:spMk id="3" creationId="{D561E3F1-6C1F-EBAC-BDA9-7E4569F5F8BA}"/>
            </ac:spMkLst>
          </pc:spChg>
          <pc:spChg chg="add del">
            <ac:chgData name="Lauren Francis" userId="b7c8c318-11b6-44df-a20d-cbfd05c86935" providerId="ADAL" clId="{65C9459A-0CE4-4905-8325-71C5D01DA6A3}" dt="2024-06-19T15:13:42.910" v="888" actId="478"/>
            <ac:spMkLst>
              <pc:docMk/>
              <pc:sldMasterMk cId="783407565" sldId="2147483648"/>
              <pc:sldLayoutMk cId="416266728" sldId="2147483655"/>
              <ac:spMk id="6" creationId="{B374AB18-CBDA-C2E4-1644-54569EB075E5}"/>
            </ac:spMkLst>
          </pc:spChg>
          <pc:spChg chg="del">
            <ac:chgData name="Lauren Francis" userId="b7c8c318-11b6-44df-a20d-cbfd05c86935" providerId="ADAL" clId="{65C9459A-0CE4-4905-8325-71C5D01DA6A3}" dt="2024-06-19T15:09:44.711" v="877" actId="478"/>
            <ac:spMkLst>
              <pc:docMk/>
              <pc:sldMasterMk cId="783407565" sldId="2147483648"/>
              <pc:sldLayoutMk cId="416266728" sldId="2147483655"/>
              <ac:spMk id="8" creationId="{C60EF00A-346C-A9DD-9697-952289A26176}"/>
            </ac:spMkLst>
          </pc:spChg>
          <pc:spChg chg="del">
            <ac:chgData name="Lauren Francis" userId="b7c8c318-11b6-44df-a20d-cbfd05c86935" providerId="ADAL" clId="{65C9459A-0CE4-4905-8325-71C5D01DA6A3}" dt="2024-06-19T15:14:11.160" v="895" actId="478"/>
            <ac:spMkLst>
              <pc:docMk/>
              <pc:sldMasterMk cId="783407565" sldId="2147483648"/>
              <pc:sldLayoutMk cId="416266728" sldId="2147483655"/>
              <ac:spMk id="11" creationId="{3CC8E818-7CAD-E563-F369-FF38C728451F}"/>
            </ac:spMkLst>
          </pc:spChg>
          <pc:spChg chg="add mod">
            <ac:chgData name="Lauren Francis" userId="b7c8c318-11b6-44df-a20d-cbfd05c86935" providerId="ADAL" clId="{65C9459A-0CE4-4905-8325-71C5D01DA6A3}" dt="2024-06-19T15:14:56.216" v="900" actId="207"/>
            <ac:spMkLst>
              <pc:docMk/>
              <pc:sldMasterMk cId="783407565" sldId="2147483648"/>
              <pc:sldLayoutMk cId="416266728" sldId="2147483655"/>
              <ac:spMk id="12" creationId="{1A8EC7DC-BBA3-66E2-F3B4-EC86EA73C431}"/>
            </ac:spMkLst>
          </pc:spChg>
          <pc:spChg chg="add mod ord">
            <ac:chgData name="Lauren Francis" userId="b7c8c318-11b6-44df-a20d-cbfd05c86935" providerId="ADAL" clId="{65C9459A-0CE4-4905-8325-71C5D01DA6A3}" dt="2024-06-19T15:15:06.560" v="904" actId="167"/>
            <ac:spMkLst>
              <pc:docMk/>
              <pc:sldMasterMk cId="783407565" sldId="2147483648"/>
              <pc:sldLayoutMk cId="416266728" sldId="2147483655"/>
              <ac:spMk id="13" creationId="{F403DC02-0D31-CA3F-1EDC-1B63E3CE7376}"/>
            </ac:spMkLst>
          </pc:spChg>
          <pc:spChg chg="del">
            <ac:chgData name="Lauren Francis" userId="b7c8c318-11b6-44df-a20d-cbfd05c86935" providerId="ADAL" clId="{65C9459A-0CE4-4905-8325-71C5D01DA6A3}" dt="2024-06-19T15:09:46.181" v="880" actId="478"/>
            <ac:spMkLst>
              <pc:docMk/>
              <pc:sldMasterMk cId="783407565" sldId="2147483648"/>
              <pc:sldLayoutMk cId="416266728" sldId="2147483655"/>
              <ac:spMk id="17" creationId="{3F30B083-489C-6A41-C16A-1A329C98D301}"/>
            </ac:spMkLst>
          </pc:sp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4" creationId="{DDB43010-177C-E5E0-D270-5DD41B1698C0}"/>
            </ac:picMkLst>
          </pc:pic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5" creationId="{279FBD2B-01A3-B84B-FFD4-75EF0EC8EFFC}"/>
            </ac:picMkLst>
          </pc:picChg>
          <pc:picChg chg="add mod ord modCrop">
            <ac:chgData name="Lauren Francis" userId="b7c8c318-11b6-44df-a20d-cbfd05c86935" providerId="ADAL" clId="{65C9459A-0CE4-4905-8325-71C5D01DA6A3}" dt="2024-06-19T15:15:07.964" v="905" actId="167"/>
            <ac:picMkLst>
              <pc:docMk/>
              <pc:sldMasterMk cId="783407565" sldId="2147483648"/>
              <pc:sldLayoutMk cId="416266728" sldId="2147483655"/>
              <ac:picMk id="7" creationId="{74E00017-91D0-2ADF-990E-71BAD430CB76}"/>
            </ac:picMkLst>
          </pc:picChg>
          <pc:picChg chg="del">
            <ac:chgData name="Lauren Francis" userId="b7c8c318-11b6-44df-a20d-cbfd05c86935" providerId="ADAL" clId="{65C9459A-0CE4-4905-8325-71C5D01DA6A3}" dt="2024-06-19T15:09:45.443" v="878" actId="478"/>
            <ac:picMkLst>
              <pc:docMk/>
              <pc:sldMasterMk cId="783407565" sldId="2147483648"/>
              <pc:sldLayoutMk cId="416266728" sldId="2147483655"/>
              <ac:picMk id="9" creationId="{3E6530E2-16EC-B980-C054-C7E54012FEB4}"/>
            </ac:picMkLst>
          </pc:picChg>
          <pc:picChg chg="del">
            <ac:chgData name="Lauren Francis" userId="b7c8c318-11b6-44df-a20d-cbfd05c86935" providerId="ADAL" clId="{65C9459A-0CE4-4905-8325-71C5D01DA6A3}" dt="2024-06-19T15:09:45.836" v="879" actId="478"/>
            <ac:picMkLst>
              <pc:docMk/>
              <pc:sldMasterMk cId="783407565" sldId="2147483648"/>
              <pc:sldLayoutMk cId="416266728" sldId="2147483655"/>
              <ac:picMk id="10" creationId="{D074DBE5-48D9-F888-9F4B-03A5803757D2}"/>
            </ac:picMkLst>
          </pc:picChg>
          <pc:picChg chg="del mod modCrop">
            <ac:chgData name="Lauren Francis" userId="b7c8c318-11b6-44df-a20d-cbfd05c86935" providerId="ADAL" clId="{65C9459A-0CE4-4905-8325-71C5D01DA6A3}" dt="2024-06-19T15:13:40.215" v="886" actId="478"/>
            <ac:picMkLst>
              <pc:docMk/>
              <pc:sldMasterMk cId="783407565" sldId="2147483648"/>
              <pc:sldLayoutMk cId="416266728" sldId="2147483655"/>
              <ac:picMk id="16" creationId="{6F40DA21-31EA-A0A2-990E-109BD30CD78E}"/>
            </ac:picMkLst>
          </pc:picChg>
        </pc:sldLayoutChg>
        <pc:sldLayoutChg chg="addSp delSp modSp mod">
          <pc:chgData name="Lauren Francis" userId="b7c8c318-11b6-44df-a20d-cbfd05c86935" providerId="ADAL" clId="{65C9459A-0CE4-4905-8325-71C5D01DA6A3}" dt="2024-06-26T18:59:00.915" v="1092" actId="1582"/>
          <pc:sldLayoutMkLst>
            <pc:docMk/>
            <pc:sldMasterMk cId="783407565" sldId="2147483648"/>
            <pc:sldLayoutMk cId="1558470754" sldId="2147483656"/>
          </pc:sldLayoutMkLst>
          <pc:spChg chg="add mod">
            <ac:chgData name="Lauren Francis" userId="b7c8c318-11b6-44df-a20d-cbfd05c86935" providerId="ADAL" clId="{65C9459A-0CE4-4905-8325-71C5D01DA6A3}" dt="2024-06-26T18:59:00.915" v="1092" actId="1582"/>
            <ac:spMkLst>
              <pc:docMk/>
              <pc:sldMasterMk cId="783407565" sldId="2147483648"/>
              <pc:sldLayoutMk cId="1558470754" sldId="2147483656"/>
              <ac:spMk id="2" creationId="{933CBDCF-086E-5AF1-8CEE-4856948B8A2A}"/>
            </ac:spMkLst>
          </pc:spChg>
          <pc:spChg chg="add mod">
            <ac:chgData name="Lauren Francis" userId="b7c8c318-11b6-44df-a20d-cbfd05c86935" providerId="ADAL" clId="{65C9459A-0CE4-4905-8325-71C5D01DA6A3}" dt="2024-06-19T15:07:53.906" v="853"/>
            <ac:spMkLst>
              <pc:docMk/>
              <pc:sldMasterMk cId="783407565" sldId="2147483648"/>
              <pc:sldLayoutMk cId="1558470754" sldId="2147483656"/>
              <ac:spMk id="3" creationId="{F51A328A-5190-BA35-2549-E87E84590250}"/>
            </ac:spMkLst>
          </pc:spChg>
          <pc:spChg chg="del mod">
            <ac:chgData name="Lauren Francis" userId="b7c8c318-11b6-44df-a20d-cbfd05c86935" providerId="ADAL" clId="{65C9459A-0CE4-4905-8325-71C5D01DA6A3}" dt="2024-06-19T15:07:45.451" v="849" actId="478"/>
            <ac:spMkLst>
              <pc:docMk/>
              <pc:sldMasterMk cId="783407565" sldId="2147483648"/>
              <pc:sldLayoutMk cId="1558470754" sldId="2147483656"/>
              <ac:spMk id="7" creationId="{87250C88-32FA-B24E-1712-66D7104FCE70}"/>
            </ac:spMkLst>
          </pc:spChg>
          <pc:spChg chg="del">
            <ac:chgData name="Lauren Francis" userId="b7c8c318-11b6-44df-a20d-cbfd05c86935" providerId="ADAL" clId="{65C9459A-0CE4-4905-8325-71C5D01DA6A3}" dt="2024-06-19T15:07:46.629" v="850" actId="478"/>
            <ac:spMkLst>
              <pc:docMk/>
              <pc:sldMasterMk cId="783407565" sldId="2147483648"/>
              <pc:sldLayoutMk cId="1558470754" sldId="2147483656"/>
              <ac:spMk id="8" creationId="{C16D5E77-5524-380F-CE7A-A3E7B463F933}"/>
            </ac:spMkLst>
          </pc:spChg>
          <pc:spChg chg="add mod ord">
            <ac:chgData name="Lauren Francis" userId="b7c8c318-11b6-44df-a20d-cbfd05c86935" providerId="ADAL" clId="{65C9459A-0CE4-4905-8325-71C5D01DA6A3}" dt="2024-06-19T15:08:25.394" v="861" actId="167"/>
            <ac:spMkLst>
              <pc:docMk/>
              <pc:sldMasterMk cId="783407565" sldId="2147483648"/>
              <pc:sldLayoutMk cId="1558470754" sldId="2147483656"/>
              <ac:spMk id="12" creationId="{60C3D00A-6564-ED11-98EB-968C3773AAF2}"/>
            </ac:spMkLst>
          </pc:sp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4" creationId="{229A5E1F-FAE0-B2DB-8A1F-BB8E7BD1E2CA}"/>
            </ac:picMkLst>
          </pc:pic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5" creationId="{1D1303A1-E061-8396-D16E-0E19BC3F9300}"/>
            </ac:picMkLst>
          </pc:picChg>
          <pc:picChg chg="mod ord modCrop">
            <ac:chgData name="Lauren Francis" userId="b7c8c318-11b6-44df-a20d-cbfd05c86935" providerId="ADAL" clId="{65C9459A-0CE4-4905-8325-71C5D01DA6A3}" dt="2024-06-19T15:08:27.245" v="862" actId="167"/>
            <ac:picMkLst>
              <pc:docMk/>
              <pc:sldMasterMk cId="783407565" sldId="2147483648"/>
              <pc:sldLayoutMk cId="1558470754" sldId="2147483656"/>
              <ac:picMk id="6" creationId="{24117198-1773-A98E-5A2B-37B5C5AD5E76}"/>
            </ac:picMkLst>
          </pc:picChg>
          <pc:picChg chg="del">
            <ac:chgData name="Lauren Francis" userId="b7c8c318-11b6-44df-a20d-cbfd05c86935" providerId="ADAL" clId="{65C9459A-0CE4-4905-8325-71C5D01DA6A3}" dt="2024-06-19T15:07:47.743" v="851" actId="478"/>
            <ac:picMkLst>
              <pc:docMk/>
              <pc:sldMasterMk cId="783407565" sldId="2147483648"/>
              <pc:sldLayoutMk cId="1558470754" sldId="2147483656"/>
              <ac:picMk id="9" creationId="{AB5DBFED-469E-0DD4-806B-B1837622923A}"/>
            </ac:picMkLst>
          </pc:picChg>
          <pc:picChg chg="del">
            <ac:chgData name="Lauren Francis" userId="b7c8c318-11b6-44df-a20d-cbfd05c86935" providerId="ADAL" clId="{65C9459A-0CE4-4905-8325-71C5D01DA6A3}" dt="2024-06-19T15:07:48.294" v="852" actId="478"/>
            <ac:picMkLst>
              <pc:docMk/>
              <pc:sldMasterMk cId="783407565" sldId="2147483648"/>
              <pc:sldLayoutMk cId="1558470754" sldId="2147483656"/>
              <ac:picMk id="10" creationId="{92EB84A3-71B3-8C55-3176-6BA3C41C7D02}"/>
            </ac:picMkLst>
          </pc:picChg>
        </pc:sldLayoutChg>
        <pc:sldLayoutChg chg="modSp del mod">
          <pc:chgData name="Lauren Francis" userId="b7c8c318-11b6-44df-a20d-cbfd05c86935" providerId="ADAL" clId="{65C9459A-0CE4-4905-8325-71C5D01DA6A3}" dt="2024-06-19T15:06:15.978" v="831" actId="2696"/>
          <pc:sldLayoutMkLst>
            <pc:docMk/>
            <pc:sldMasterMk cId="783407565" sldId="2147483648"/>
            <pc:sldLayoutMk cId="3953456683" sldId="2147483657"/>
          </pc:sldLayoutMkLst>
          <pc:spChg chg="mod">
            <ac:chgData name="Lauren Francis" userId="b7c8c318-11b6-44df-a20d-cbfd05c86935" providerId="ADAL" clId="{65C9459A-0CE4-4905-8325-71C5D01DA6A3}" dt="2024-06-19T15:05:25.732" v="821" actId="1076"/>
            <ac:spMkLst>
              <pc:docMk/>
              <pc:sldMasterMk cId="783407565" sldId="2147483648"/>
              <pc:sldLayoutMk cId="3953456683" sldId="2147483657"/>
              <ac:spMk id="8" creationId="{4866B4DF-E8BF-ABCB-785A-2FFBEB3E1272}"/>
            </ac:spMkLst>
          </pc:spChg>
        </pc:sldLayoutChg>
        <pc:sldLayoutChg chg="addSp delSp modSp mod">
          <pc:chgData name="Lauren Francis" userId="b7c8c318-11b6-44df-a20d-cbfd05c86935" providerId="ADAL" clId="{65C9459A-0CE4-4905-8325-71C5D01DA6A3}" dt="2024-06-26T18:59:10.322" v="1094" actId="1582"/>
          <pc:sldLayoutMkLst>
            <pc:docMk/>
            <pc:sldMasterMk cId="783407565" sldId="2147483648"/>
            <pc:sldLayoutMk cId="1231232591" sldId="2147483658"/>
          </pc:sldLayoutMkLst>
          <pc:spChg chg="add mod">
            <ac:chgData name="Lauren Francis" userId="b7c8c318-11b6-44df-a20d-cbfd05c86935" providerId="ADAL" clId="{65C9459A-0CE4-4905-8325-71C5D01DA6A3}" dt="2024-06-19T15:08:20.370" v="859"/>
            <ac:spMkLst>
              <pc:docMk/>
              <pc:sldMasterMk cId="783407565" sldId="2147483648"/>
              <pc:sldLayoutMk cId="1231232591" sldId="2147483658"/>
              <ac:spMk id="2" creationId="{F073D081-A1F3-B66A-9244-66A41809DCE8}"/>
            </ac:spMkLst>
          </pc:spChg>
          <pc:spChg chg="add mod">
            <ac:chgData name="Lauren Francis" userId="b7c8c318-11b6-44df-a20d-cbfd05c86935" providerId="ADAL" clId="{65C9459A-0CE4-4905-8325-71C5D01DA6A3}" dt="2024-06-26T18:59:10.322" v="1094" actId="1582"/>
            <ac:spMkLst>
              <pc:docMk/>
              <pc:sldMasterMk cId="783407565" sldId="2147483648"/>
              <pc:sldLayoutMk cId="1231232591" sldId="2147483658"/>
              <ac:spMk id="3" creationId="{A133CF1F-35F1-AEB9-CF04-EC79D6C19AC5}"/>
            </ac:spMkLst>
          </pc:spChg>
          <pc:spChg chg="add mod">
            <ac:chgData name="Lauren Francis" userId="b7c8c318-11b6-44df-a20d-cbfd05c86935" providerId="ADAL" clId="{65C9459A-0CE4-4905-8325-71C5D01DA6A3}" dt="2024-06-19T15:09:17.080" v="872"/>
            <ac:spMkLst>
              <pc:docMk/>
              <pc:sldMasterMk cId="783407565" sldId="2147483648"/>
              <pc:sldLayoutMk cId="1231232591" sldId="2147483658"/>
              <ac:spMk id="4" creationId="{F31FAE0C-05FD-E97F-8593-5CE7337F4550}"/>
            </ac:spMkLst>
          </pc:spChg>
          <pc:spChg chg="del">
            <ac:chgData name="Lauren Francis" userId="b7c8c318-11b6-44df-a20d-cbfd05c86935" providerId="ADAL" clId="{65C9459A-0CE4-4905-8325-71C5D01DA6A3}" dt="2024-06-19T15:08:48.833" v="863" actId="478"/>
            <ac:spMkLst>
              <pc:docMk/>
              <pc:sldMasterMk cId="783407565" sldId="2147483648"/>
              <pc:sldLayoutMk cId="1231232591" sldId="2147483658"/>
              <ac:spMk id="7" creationId="{F3E0EC45-F934-440C-8C32-4BC498380E72}"/>
            </ac:spMkLst>
          </pc:spChg>
          <pc:spChg chg="del">
            <ac:chgData name="Lauren Francis" userId="b7c8c318-11b6-44df-a20d-cbfd05c86935" providerId="ADAL" clId="{65C9459A-0CE4-4905-8325-71C5D01DA6A3}" dt="2024-06-19T15:08:53.808" v="868" actId="478"/>
            <ac:spMkLst>
              <pc:docMk/>
              <pc:sldMasterMk cId="783407565" sldId="2147483648"/>
              <pc:sldLayoutMk cId="1231232591" sldId="2147483658"/>
              <ac:spMk id="8" creationId="{EFD99921-BAF6-FA12-0C28-00495101C0B2}"/>
            </ac:spMkLst>
          </pc:spChg>
          <pc:spChg chg="add del mod ord">
            <ac:chgData name="Lauren Francis" userId="b7c8c318-11b6-44df-a20d-cbfd05c86935" providerId="ADAL" clId="{65C9459A-0CE4-4905-8325-71C5D01DA6A3}" dt="2024-06-19T15:15:02.669" v="902" actId="21"/>
            <ac:spMkLst>
              <pc:docMk/>
              <pc:sldMasterMk cId="783407565" sldId="2147483648"/>
              <pc:sldLayoutMk cId="1231232591" sldId="2147483658"/>
              <ac:spMk id="13" creationId="{2EFC01B6-BA3C-8F7F-B27F-D9222D65090F}"/>
            </ac:spMkLst>
          </pc:sp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5" creationId="{172A1D28-06B7-6CB0-550E-2C73500AD168}"/>
            </ac:picMkLst>
          </pc:picChg>
          <pc:picChg chg="add del mod ord modCrop">
            <ac:chgData name="Lauren Francis" userId="b7c8c318-11b6-44df-a20d-cbfd05c86935" providerId="ADAL" clId="{65C9459A-0CE4-4905-8325-71C5D01DA6A3}" dt="2024-06-19T15:09:30.128" v="876" actId="167"/>
            <ac:picMkLst>
              <pc:docMk/>
              <pc:sldMasterMk cId="783407565" sldId="2147483648"/>
              <pc:sldLayoutMk cId="1231232591" sldId="2147483658"/>
              <ac:picMk id="6" creationId="{9B7203F3-B6DC-378C-CF63-AF700EED0708}"/>
            </ac:picMkLst>
          </pc:picChg>
          <pc:picChg chg="del">
            <ac:chgData name="Lauren Francis" userId="b7c8c318-11b6-44df-a20d-cbfd05c86935" providerId="ADAL" clId="{65C9459A-0CE4-4905-8325-71C5D01DA6A3}" dt="2024-06-19T15:08:52.159" v="866" actId="478"/>
            <ac:picMkLst>
              <pc:docMk/>
              <pc:sldMasterMk cId="783407565" sldId="2147483648"/>
              <pc:sldLayoutMk cId="1231232591" sldId="2147483658"/>
              <ac:picMk id="9" creationId="{78B4731E-4A25-F553-B5FD-A95CAFEA4438}"/>
            </ac:picMkLst>
          </pc:picChg>
          <pc:picChg chg="del">
            <ac:chgData name="Lauren Francis" userId="b7c8c318-11b6-44df-a20d-cbfd05c86935" providerId="ADAL" clId="{65C9459A-0CE4-4905-8325-71C5D01DA6A3}" dt="2024-06-19T15:08:52.792" v="867" actId="478"/>
            <ac:picMkLst>
              <pc:docMk/>
              <pc:sldMasterMk cId="783407565" sldId="2147483648"/>
              <pc:sldLayoutMk cId="1231232591" sldId="2147483658"/>
              <ac:picMk id="10" creationId="{47CF9434-C96E-931A-74C8-1E51EB50E57E}"/>
            </ac:picMkLst>
          </pc:pic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12" creationId="{4EA8A5B0-231D-7C67-C7CB-882554213405}"/>
            </ac:picMkLst>
          </pc:picChg>
        </pc:sldLayoutChg>
        <pc:sldLayoutChg chg="modSp mod">
          <pc:chgData name="Lauren Francis" userId="b7c8c318-11b6-44df-a20d-cbfd05c86935" providerId="ADAL" clId="{65C9459A-0CE4-4905-8325-71C5D01DA6A3}" dt="2024-06-19T14:48:04.202" v="666" actId="207"/>
          <pc:sldLayoutMkLst>
            <pc:docMk/>
            <pc:sldMasterMk cId="783407565" sldId="2147483648"/>
            <pc:sldLayoutMk cId="294763625" sldId="2147483659"/>
          </pc:sldLayoutMkLst>
          <pc:spChg chg="mod">
            <ac:chgData name="Lauren Francis" userId="b7c8c318-11b6-44df-a20d-cbfd05c86935" providerId="ADAL" clId="{65C9459A-0CE4-4905-8325-71C5D01DA6A3}" dt="2024-06-19T14:48:04.202" v="666" actId="207"/>
            <ac:spMkLst>
              <pc:docMk/>
              <pc:sldMasterMk cId="783407565" sldId="2147483648"/>
              <pc:sldLayoutMk cId="294763625" sldId="2147483659"/>
              <ac:spMk id="9" creationId="{07214D5E-0291-DA4B-19E7-2D1E7A3B884E}"/>
            </ac:spMkLst>
          </pc:spChg>
        </pc:sldLayoutChg>
        <pc:sldLayoutChg chg="mod">
          <pc:chgData name="Lauren Francis" userId="b7c8c318-11b6-44df-a20d-cbfd05c86935" providerId="ADAL" clId="{65C9459A-0CE4-4905-8325-71C5D01DA6A3}" dt="2024-05-29T21:24:23.607" v="45" actId="6014"/>
          <pc:sldLayoutMkLst>
            <pc:docMk/>
            <pc:sldMasterMk cId="783407565" sldId="2147483648"/>
            <pc:sldLayoutMk cId="2006673658" sldId="2147483663"/>
          </pc:sldLayoutMkLst>
        </pc:sldLayoutChg>
        <pc:sldLayoutChg chg="addSp modSp mod">
          <pc:chgData name="Lauren Francis" userId="b7c8c318-11b6-44df-a20d-cbfd05c86935" providerId="ADAL" clId="{65C9459A-0CE4-4905-8325-71C5D01DA6A3}" dt="2024-06-26T19:00:16.165" v="1106" actId="1582"/>
          <pc:sldLayoutMkLst>
            <pc:docMk/>
            <pc:sldMasterMk cId="783407565" sldId="2147483648"/>
            <pc:sldLayoutMk cId="4083002021" sldId="2147483666"/>
          </pc:sldLayoutMkLst>
          <pc:spChg chg="add mod ord">
            <ac:chgData name="Lauren Francis" userId="b7c8c318-11b6-44df-a20d-cbfd05c86935" providerId="ADAL" clId="{65C9459A-0CE4-4905-8325-71C5D01DA6A3}" dt="2024-06-26T19:00:16.165" v="1106" actId="1582"/>
            <ac:spMkLst>
              <pc:docMk/>
              <pc:sldMasterMk cId="783407565" sldId="2147483648"/>
              <pc:sldLayoutMk cId="4083002021" sldId="2147483666"/>
              <ac:spMk id="2" creationId="{9916A348-59ED-3D34-81E0-7B90E39F237C}"/>
            </ac:spMkLst>
          </pc:spChg>
          <pc:spChg chg="mod">
            <ac:chgData name="Lauren Francis" userId="b7c8c318-11b6-44df-a20d-cbfd05c86935" providerId="ADAL" clId="{65C9459A-0CE4-4905-8325-71C5D01DA6A3}" dt="2024-06-19T15:02:48.649" v="798" actId="404"/>
            <ac:spMkLst>
              <pc:docMk/>
              <pc:sldMasterMk cId="783407565" sldId="2147483648"/>
              <pc:sldLayoutMk cId="4083002021" sldId="2147483666"/>
              <ac:spMk id="8" creationId="{4C046EC4-C94E-67DE-C0E5-44A63B8FAA00}"/>
            </ac:spMkLst>
          </pc:spChg>
          <pc:spChg chg="mod ord">
            <ac:chgData name="Lauren Francis" userId="b7c8c318-11b6-44df-a20d-cbfd05c86935" providerId="ADAL" clId="{65C9459A-0CE4-4905-8325-71C5D01DA6A3}" dt="2024-06-19T15:04:38.467" v="817" actId="1035"/>
            <ac:spMkLst>
              <pc:docMk/>
              <pc:sldMasterMk cId="783407565" sldId="2147483648"/>
              <pc:sldLayoutMk cId="4083002021" sldId="2147483666"/>
              <ac:spMk id="11" creationId="{D467AB6F-5056-5571-6A53-4276B6678E81}"/>
            </ac:spMkLst>
          </pc:spChg>
          <pc:picChg chg="mod ord modCrop">
            <ac:chgData name="Lauren Francis" userId="b7c8c318-11b6-44df-a20d-cbfd05c86935" providerId="ADAL" clId="{65C9459A-0CE4-4905-8325-71C5D01DA6A3}" dt="2024-06-19T15:02:29.042" v="796" actId="167"/>
            <ac:picMkLst>
              <pc:docMk/>
              <pc:sldMasterMk cId="783407565" sldId="2147483648"/>
              <pc:sldLayoutMk cId="4083002021" sldId="2147483666"/>
              <ac:picMk id="6" creationId="{B1839FCA-ED11-DB80-A874-B0F3613C6EF6}"/>
            </ac:picMkLst>
          </pc:picChg>
        </pc:sldLayoutChg>
        <pc:sldLayoutChg chg="addSp delSp modSp new mod">
          <pc:chgData name="Lauren Francis" userId="b7c8c318-11b6-44df-a20d-cbfd05c86935" providerId="ADAL" clId="{65C9459A-0CE4-4905-8325-71C5D01DA6A3}" dt="2024-05-15T21:23:43.625" v="7" actId="6014"/>
          <pc:sldLayoutMkLst>
            <pc:docMk/>
            <pc:sldMasterMk cId="783407565" sldId="2147483648"/>
            <pc:sldLayoutMk cId="190540867" sldId="2147483667"/>
          </pc:sldLayoutMkLst>
          <pc:spChg chg="del">
            <ac:chgData name="Lauren Francis" userId="b7c8c318-11b6-44df-a20d-cbfd05c86935" providerId="ADAL" clId="{65C9459A-0CE4-4905-8325-71C5D01DA6A3}" dt="2024-05-15T21:23:28.844" v="3" actId="478"/>
            <ac:spMkLst>
              <pc:docMk/>
              <pc:sldMasterMk cId="783407565" sldId="2147483648"/>
              <pc:sldLayoutMk cId="190540867" sldId="2147483667"/>
              <ac:spMk id="2" creationId="{557DB68A-300F-FFF6-D016-D554CF4B1918}"/>
            </ac:spMkLst>
          </pc:spChg>
          <pc:spChg chg="add mod">
            <ac:chgData name="Lauren Francis" userId="b7c8c318-11b6-44df-a20d-cbfd05c86935" providerId="ADAL" clId="{65C9459A-0CE4-4905-8325-71C5D01DA6A3}" dt="2024-05-15T21:23:37.853" v="6" actId="14100"/>
            <ac:spMkLst>
              <pc:docMk/>
              <pc:sldMasterMk cId="783407565" sldId="2147483648"/>
              <pc:sldLayoutMk cId="190540867" sldId="2147483667"/>
              <ac:spMk id="3" creationId="{E276FBD5-6F47-8B1A-8F86-CAA5E4BF611D}"/>
            </ac:spMkLst>
          </pc:spChg>
        </pc:sldLayoutChg>
        <pc:sldLayoutChg chg="modSp del mod">
          <pc:chgData name="Lauren Francis" userId="b7c8c318-11b6-44df-a20d-cbfd05c86935" providerId="ADAL" clId="{65C9459A-0CE4-4905-8325-71C5D01DA6A3}" dt="2024-06-19T15:03:34.403" v="801" actId="2696"/>
          <pc:sldLayoutMkLst>
            <pc:docMk/>
            <pc:sldMasterMk cId="783407565" sldId="2147483648"/>
            <pc:sldLayoutMk cId="3868494951" sldId="2147483668"/>
          </pc:sldLayoutMkLst>
          <pc:spChg chg="mod">
            <ac:chgData name="Lauren Francis" userId="b7c8c318-11b6-44df-a20d-cbfd05c86935" providerId="ADAL" clId="{65C9459A-0CE4-4905-8325-71C5D01DA6A3}" dt="2024-06-14T19:09:08.327" v="150" actId="1076"/>
            <ac:spMkLst>
              <pc:docMk/>
              <pc:sldMasterMk cId="783407565" sldId="2147483648"/>
              <pc:sldLayoutMk cId="3868494951" sldId="2147483668"/>
              <ac:spMk id="11" creationId="{D467AB6F-5056-5571-6A53-4276B6678E81}"/>
            </ac:spMkLst>
          </pc:spChg>
        </pc:sldLayoutChg>
        <pc:sldLayoutChg chg="delSp mod ord">
          <pc:chgData name="Lauren Francis" userId="b7c8c318-11b6-44df-a20d-cbfd05c86935" providerId="ADAL" clId="{65C9459A-0CE4-4905-8325-71C5D01DA6A3}" dt="2024-05-30T03:48:02.927" v="52" actId="6014"/>
          <pc:sldLayoutMkLst>
            <pc:docMk/>
            <pc:sldMasterMk cId="783407565" sldId="2147483648"/>
            <pc:sldLayoutMk cId="1597473240" sldId="2147483669"/>
          </pc:sldLayoutMkLst>
          <pc:spChg chg="del">
            <ac:chgData name="Lauren Francis" userId="b7c8c318-11b6-44df-a20d-cbfd05c86935" providerId="ADAL" clId="{65C9459A-0CE4-4905-8325-71C5D01DA6A3}" dt="2024-05-30T03:47:39.274" v="50" actId="478"/>
            <ac:spMkLst>
              <pc:docMk/>
              <pc:sldMasterMk cId="783407565" sldId="2147483648"/>
              <pc:sldLayoutMk cId="1597473240" sldId="2147483669"/>
              <ac:spMk id="11" creationId="{9EB5AE9F-4287-A334-4516-24BC8782E828}"/>
            </ac:spMkLst>
          </pc:sp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8" creationId="{8412F8FB-319A-506A-9307-6134A89FF9BD}"/>
            </ac:picMkLst>
          </pc:pic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9" creationId="{A59FB520-FC60-F42A-38AA-0134E49DA426}"/>
            </ac:picMkLst>
          </pc:picChg>
          <pc:cxnChg chg="del">
            <ac:chgData name="Lauren Francis" userId="b7c8c318-11b6-44df-a20d-cbfd05c86935" providerId="ADAL" clId="{65C9459A-0CE4-4905-8325-71C5D01DA6A3}" dt="2024-05-30T03:47:39.274" v="50" actId="478"/>
            <ac:cxnSpMkLst>
              <pc:docMk/>
              <pc:sldMasterMk cId="783407565" sldId="2147483648"/>
              <pc:sldLayoutMk cId="1597473240" sldId="2147483669"/>
              <ac:cxnSpMk id="10" creationId="{FBA22388-34CD-7440-9F59-61D346F7B5AB}"/>
            </ac:cxnSpMkLst>
          </pc:cxnChg>
        </pc:sldLayoutChg>
        <pc:sldLayoutChg chg="addSp delSp modSp mod">
          <pc:chgData name="Lauren Francis" userId="b7c8c318-11b6-44df-a20d-cbfd05c86935" providerId="ADAL" clId="{65C9459A-0CE4-4905-8325-71C5D01DA6A3}" dt="2024-06-26T18:58:13.777" v="1088" actId="1582"/>
          <pc:sldLayoutMkLst>
            <pc:docMk/>
            <pc:sldMasterMk cId="783407565" sldId="2147483648"/>
            <pc:sldLayoutMk cId="2709734850" sldId="2147483670"/>
          </pc:sldLayoutMkLst>
          <pc:spChg chg="add">
            <ac:chgData name="Lauren Francis" userId="b7c8c318-11b6-44df-a20d-cbfd05c86935" providerId="ADAL" clId="{65C9459A-0CE4-4905-8325-71C5D01DA6A3}" dt="2024-06-07T00:23:15.222" v="84"/>
            <ac:spMkLst>
              <pc:docMk/>
              <pc:sldMasterMk cId="783407565" sldId="2147483648"/>
              <pc:sldLayoutMk cId="2709734850" sldId="2147483670"/>
              <ac:spMk id="2" creationId="{4A4674CC-C2CD-8E89-3972-7C02E879ACA5}"/>
            </ac:spMkLst>
          </pc:spChg>
          <pc:spChg chg="add mod">
            <ac:chgData name="Lauren Francis" userId="b7c8c318-11b6-44df-a20d-cbfd05c86935" providerId="ADAL" clId="{65C9459A-0CE4-4905-8325-71C5D01DA6A3}" dt="2024-06-26T18:58:13.777" v="1088" actId="1582"/>
            <ac:spMkLst>
              <pc:docMk/>
              <pc:sldMasterMk cId="783407565" sldId="2147483648"/>
              <pc:sldLayoutMk cId="2709734850" sldId="2147483670"/>
              <ac:spMk id="2" creationId="{B5D72630-232D-E421-4330-97C84CEB6373}"/>
            </ac:spMkLst>
          </pc:spChg>
          <pc:spChg chg="add mod">
            <ac:chgData name="Lauren Francis" userId="b7c8c318-11b6-44df-a20d-cbfd05c86935" providerId="ADAL" clId="{65C9459A-0CE4-4905-8325-71C5D01DA6A3}" dt="2024-06-19T15:06:51.361" v="837"/>
            <ac:spMkLst>
              <pc:docMk/>
              <pc:sldMasterMk cId="783407565" sldId="2147483648"/>
              <pc:sldLayoutMk cId="2709734850" sldId="2147483670"/>
              <ac:spMk id="4" creationId="{BB4FD43B-3B83-4C82-68C2-4E1E908341CE}"/>
            </ac:spMkLst>
          </pc:spChg>
          <pc:spChg chg="add mod ord">
            <ac:chgData name="Lauren Francis" userId="b7c8c318-11b6-44df-a20d-cbfd05c86935" providerId="ADAL" clId="{65C9459A-0CE4-4905-8325-71C5D01DA6A3}" dt="2024-06-26T18:57:37.254" v="1085" actId="14100"/>
            <ac:spMkLst>
              <pc:docMk/>
              <pc:sldMasterMk cId="783407565" sldId="2147483648"/>
              <pc:sldLayoutMk cId="2709734850" sldId="2147483670"/>
              <ac:spMk id="7" creationId="{CD3ABE77-B8EA-2F42-B02F-F1CDA060D111}"/>
            </ac:spMkLst>
          </pc:spChg>
          <pc:spChg chg="del mod">
            <ac:chgData name="Lauren Francis" userId="b7c8c318-11b6-44df-a20d-cbfd05c86935" providerId="ADAL" clId="{65C9459A-0CE4-4905-8325-71C5D01DA6A3}" dt="2024-06-19T15:06:42.275" v="833" actId="478"/>
            <ac:spMkLst>
              <pc:docMk/>
              <pc:sldMasterMk cId="783407565" sldId="2147483648"/>
              <pc:sldLayoutMk cId="2709734850" sldId="2147483670"/>
              <ac:spMk id="8" creationId="{4866B4DF-E8BF-ABCB-785A-2FFBEB3E1272}"/>
            </ac:spMkLst>
          </pc:spChg>
          <pc:spChg chg="del">
            <ac:chgData name="Lauren Francis" userId="b7c8c318-11b6-44df-a20d-cbfd05c86935" providerId="ADAL" clId="{65C9459A-0CE4-4905-8325-71C5D01DA6A3}" dt="2024-06-19T15:06:45.703" v="834" actId="478"/>
            <ac:spMkLst>
              <pc:docMk/>
              <pc:sldMasterMk cId="783407565" sldId="2147483648"/>
              <pc:sldLayoutMk cId="2709734850" sldId="2147483670"/>
              <ac:spMk id="9" creationId="{8818F345-6E75-3190-5F68-FE8926922392}"/>
            </ac:spMkLst>
          </pc:spChg>
          <pc:spChg chg="mod">
            <ac:chgData name="Lauren Francis" userId="b7c8c318-11b6-44df-a20d-cbfd05c86935" providerId="ADAL" clId="{65C9459A-0CE4-4905-8325-71C5D01DA6A3}" dt="2024-06-07T00:24:55.511" v="133" actId="20577"/>
            <ac:spMkLst>
              <pc:docMk/>
              <pc:sldMasterMk cId="783407565" sldId="2147483648"/>
              <pc:sldLayoutMk cId="2709734850" sldId="2147483670"/>
              <ac:spMk id="12" creationId="{B11C40C4-CCE7-FF1C-9907-835950ED1229}"/>
            </ac:spMkLst>
          </pc:spChg>
          <pc:picChg chg="add mod ord modCrop">
            <ac:chgData name="Lauren Francis" userId="b7c8c318-11b6-44df-a20d-cbfd05c86935" providerId="ADAL" clId="{65C9459A-0CE4-4905-8325-71C5D01DA6A3}" dt="2024-06-26T18:57:32.684" v="1084" actId="14100"/>
            <ac:picMkLst>
              <pc:docMk/>
              <pc:sldMasterMk cId="783407565" sldId="2147483648"/>
              <pc:sldLayoutMk cId="2709734850" sldId="2147483670"/>
              <ac:picMk id="3" creationId="{741188A5-8A9C-86DC-29A5-E40F76168104}"/>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5" creationId="{34EFF398-11E2-BC9B-BCCD-393934C67525}"/>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6" creationId="{2C451E85-E7C3-32EA-B7D6-022531F79C85}"/>
            </ac:picMkLst>
          </pc:picChg>
          <pc:picChg chg="del">
            <ac:chgData name="Lauren Francis" userId="b7c8c318-11b6-44df-a20d-cbfd05c86935" providerId="ADAL" clId="{65C9459A-0CE4-4905-8325-71C5D01DA6A3}" dt="2024-06-07T00:21:41.128" v="68" actId="478"/>
            <ac:picMkLst>
              <pc:docMk/>
              <pc:sldMasterMk cId="783407565" sldId="2147483648"/>
              <pc:sldLayoutMk cId="2709734850" sldId="2147483670"/>
              <ac:picMk id="7" creationId="{57F8C5B6-BF47-5131-CD4C-0E609B4B8C7F}"/>
            </ac:picMkLst>
          </pc:picChg>
          <pc:picChg chg="del">
            <ac:chgData name="Lauren Francis" userId="b7c8c318-11b6-44df-a20d-cbfd05c86935" providerId="ADAL" clId="{65C9459A-0CE4-4905-8325-71C5D01DA6A3}" dt="2024-06-19T15:06:46.285" v="835" actId="478"/>
            <ac:picMkLst>
              <pc:docMk/>
              <pc:sldMasterMk cId="783407565" sldId="2147483648"/>
              <pc:sldLayoutMk cId="2709734850" sldId="2147483670"/>
              <ac:picMk id="10" creationId="{15E92780-60FD-8ECF-A5DA-DF9E73B44038}"/>
            </ac:picMkLst>
          </pc:picChg>
          <pc:picChg chg="del">
            <ac:chgData name="Lauren Francis" userId="b7c8c318-11b6-44df-a20d-cbfd05c86935" providerId="ADAL" clId="{65C9459A-0CE4-4905-8325-71C5D01DA6A3}" dt="2024-06-19T15:06:46.740" v="836" actId="478"/>
            <ac:picMkLst>
              <pc:docMk/>
              <pc:sldMasterMk cId="783407565" sldId="2147483648"/>
              <pc:sldLayoutMk cId="2709734850" sldId="2147483670"/>
              <ac:picMk id="11" creationId="{6B09F921-E4C1-067D-C21B-733A2279B8F3}"/>
            </ac:picMkLst>
          </pc:picChg>
          <pc:picChg chg="add del mod">
            <ac:chgData name="Lauren Francis" userId="b7c8c318-11b6-44df-a20d-cbfd05c86935" providerId="ADAL" clId="{65C9459A-0CE4-4905-8325-71C5D01DA6A3}" dt="2024-06-07T00:23:13.216" v="83" actId="478"/>
            <ac:picMkLst>
              <pc:docMk/>
              <pc:sldMasterMk cId="783407565" sldId="2147483648"/>
              <pc:sldLayoutMk cId="2709734850" sldId="2147483670"/>
              <ac:picMk id="1026" creationId="{CE104F9D-2D19-57CB-6362-1A1EBD046427}"/>
            </ac:picMkLst>
          </pc:picChg>
        </pc:sldLayoutChg>
        <pc:sldLayoutChg chg="addSp delSp modSp mod">
          <pc:chgData name="Lauren Francis" userId="b7c8c318-11b6-44df-a20d-cbfd05c86935" providerId="ADAL" clId="{65C9459A-0CE4-4905-8325-71C5D01DA6A3}" dt="2024-06-26T19:02:36.982" v="1125" actId="1037"/>
          <pc:sldLayoutMkLst>
            <pc:docMk/>
            <pc:sldMasterMk cId="783407565" sldId="2147483648"/>
            <pc:sldLayoutMk cId="3451759316" sldId="2147483671"/>
          </pc:sldLayoutMkLst>
          <pc:spChg chg="add del mod">
            <ac:chgData name="Lauren Francis" userId="b7c8c318-11b6-44df-a20d-cbfd05c86935" providerId="ADAL" clId="{65C9459A-0CE4-4905-8325-71C5D01DA6A3}" dt="2024-06-26T11:17:07.806" v="942" actId="478"/>
            <ac:spMkLst>
              <pc:docMk/>
              <pc:sldMasterMk cId="783407565" sldId="2147483648"/>
              <pc:sldLayoutMk cId="3451759316" sldId="2147483671"/>
              <ac:spMk id="5" creationId="{0CE7CDE1-BB1A-8BBC-0C4C-940E82FF9C20}"/>
            </ac:spMkLst>
          </pc:spChg>
          <pc:spChg chg="add del">
            <ac:chgData name="Lauren Francis" userId="b7c8c318-11b6-44df-a20d-cbfd05c86935" providerId="ADAL" clId="{65C9459A-0CE4-4905-8325-71C5D01DA6A3}" dt="2024-06-14T19:10:54.836" v="164" actId="478"/>
            <ac:spMkLst>
              <pc:docMk/>
              <pc:sldMasterMk cId="783407565" sldId="2147483648"/>
              <pc:sldLayoutMk cId="3451759316" sldId="2147483671"/>
              <ac:spMk id="6" creationId="{3F32B276-0F39-6BCC-2EA6-63925635031A}"/>
            </ac:spMkLst>
          </pc:spChg>
          <pc:spChg chg="add mod ord">
            <ac:chgData name="Lauren Francis" userId="b7c8c318-11b6-44df-a20d-cbfd05c86935" providerId="ADAL" clId="{65C9459A-0CE4-4905-8325-71C5D01DA6A3}" dt="2024-06-26T19:02:36.982" v="1125" actId="1037"/>
            <ac:spMkLst>
              <pc:docMk/>
              <pc:sldMasterMk cId="783407565" sldId="2147483648"/>
              <pc:sldLayoutMk cId="3451759316" sldId="2147483671"/>
              <ac:spMk id="6" creationId="{A0E1ECE0-07AB-EED7-43AF-6A65242F3022}"/>
            </ac:spMkLst>
          </pc:spChg>
          <pc:spChg chg="add del mod">
            <ac:chgData name="Lauren Francis" userId="b7c8c318-11b6-44df-a20d-cbfd05c86935" providerId="ADAL" clId="{65C9459A-0CE4-4905-8325-71C5D01DA6A3}" dt="2024-06-26T11:17:32.474" v="944" actId="478"/>
            <ac:spMkLst>
              <pc:docMk/>
              <pc:sldMasterMk cId="783407565" sldId="2147483648"/>
              <pc:sldLayoutMk cId="3451759316" sldId="2147483671"/>
              <ac:spMk id="7" creationId="{AAD0DA64-2896-85B8-8C51-43E21A970472}"/>
            </ac:spMkLst>
          </pc:spChg>
          <pc:spChg chg="del mod ord">
            <ac:chgData name="Lauren Francis" userId="b7c8c318-11b6-44df-a20d-cbfd05c86935" providerId="ADAL" clId="{65C9459A-0CE4-4905-8325-71C5D01DA6A3}" dt="2024-06-19T14:45:48.565" v="654" actId="478"/>
            <ac:spMkLst>
              <pc:docMk/>
              <pc:sldMasterMk cId="783407565" sldId="2147483648"/>
              <pc:sldLayoutMk cId="3451759316" sldId="2147483671"/>
              <ac:spMk id="8" creationId="{4866B4DF-E8BF-ABCB-785A-2FFBEB3E1272}"/>
            </ac:spMkLst>
          </pc:spChg>
          <pc:spChg chg="del">
            <ac:chgData name="Lauren Francis" userId="b7c8c318-11b6-44df-a20d-cbfd05c86935" providerId="ADAL" clId="{65C9459A-0CE4-4905-8325-71C5D01DA6A3}" dt="2024-06-19T14:58:20.981" v="761" actId="478"/>
            <ac:spMkLst>
              <pc:docMk/>
              <pc:sldMasterMk cId="783407565" sldId="2147483648"/>
              <pc:sldLayoutMk cId="3451759316" sldId="2147483671"/>
              <ac:spMk id="9" creationId="{8818F345-6E75-3190-5F68-FE8926922392}"/>
            </ac:spMkLst>
          </pc:spChg>
          <pc:spChg chg="add del mod">
            <ac:chgData name="Lauren Francis" userId="b7c8c318-11b6-44df-a20d-cbfd05c86935" providerId="ADAL" clId="{65C9459A-0CE4-4905-8325-71C5D01DA6A3}" dt="2024-06-26T18:56:53.337" v="1075" actId="478"/>
            <ac:spMkLst>
              <pc:docMk/>
              <pc:sldMasterMk cId="783407565" sldId="2147483648"/>
              <pc:sldLayoutMk cId="3451759316" sldId="2147483671"/>
              <ac:spMk id="9" creationId="{91A75346-CCAB-BE12-EFAA-12CA4328D1E9}"/>
            </ac:spMkLst>
          </pc:spChg>
          <pc:spChg chg="add mod">
            <ac:chgData name="Lauren Francis" userId="b7c8c318-11b6-44df-a20d-cbfd05c86935" providerId="ADAL" clId="{65C9459A-0CE4-4905-8325-71C5D01DA6A3}" dt="2024-06-26T18:56:11.133" v="1060" actId="1037"/>
            <ac:spMkLst>
              <pc:docMk/>
              <pc:sldMasterMk cId="783407565" sldId="2147483648"/>
              <pc:sldLayoutMk cId="3451759316" sldId="2147483671"/>
              <ac:spMk id="19" creationId="{00608F6B-0818-8C97-2AA3-955405B8FBCA}"/>
            </ac:spMkLst>
          </pc:spChg>
          <pc:spChg chg="add mod">
            <ac:chgData name="Lauren Francis" userId="b7c8c318-11b6-44df-a20d-cbfd05c86935" providerId="ADAL" clId="{65C9459A-0CE4-4905-8325-71C5D01DA6A3}" dt="2024-06-14T19:19:46.015" v="211"/>
            <ac:spMkLst>
              <pc:docMk/>
              <pc:sldMasterMk cId="783407565" sldId="2147483648"/>
              <pc:sldLayoutMk cId="3451759316" sldId="2147483671"/>
              <ac:spMk id="19" creationId="{2350CD72-8C02-AD29-4328-39015375F7A5}"/>
            </ac:spMkLst>
          </pc:spChg>
          <pc:spChg chg="add mod ord">
            <ac:chgData name="Lauren Francis" userId="b7c8c318-11b6-44df-a20d-cbfd05c86935" providerId="ADAL" clId="{65C9459A-0CE4-4905-8325-71C5D01DA6A3}" dt="2024-06-26T18:56:39.322" v="1066" actId="1036"/>
            <ac:spMkLst>
              <pc:docMk/>
              <pc:sldMasterMk cId="783407565" sldId="2147483648"/>
              <pc:sldLayoutMk cId="3451759316" sldId="2147483671"/>
              <ac:spMk id="22" creationId="{6E3B0B49-027D-8F06-5A33-6EAC6E5D5BF6}"/>
            </ac:spMkLst>
          </pc:spChg>
          <pc:picChg chg="add mod ord modCrop">
            <ac:chgData name="Lauren Francis" userId="b7c8c318-11b6-44df-a20d-cbfd05c86935" providerId="ADAL" clId="{65C9459A-0CE4-4905-8325-71C5D01DA6A3}" dt="2024-06-26T18:55:44.056" v="1029" actId="167"/>
            <ac:picMkLst>
              <pc:docMk/>
              <pc:sldMasterMk cId="783407565" sldId="2147483648"/>
              <pc:sldLayoutMk cId="3451759316" sldId="2147483671"/>
              <ac:picMk id="2" creationId="{D8F3C0BD-298D-F51E-B324-4A74A9C0ABC5}"/>
            </ac:picMkLst>
          </pc:picChg>
          <pc:picChg chg="mod">
            <ac:chgData name="Lauren Francis" userId="b7c8c318-11b6-44df-a20d-cbfd05c86935" providerId="ADAL" clId="{65C9459A-0CE4-4905-8325-71C5D01DA6A3}" dt="2024-06-19T14:46:14.618" v="658" actId="1035"/>
            <ac:picMkLst>
              <pc:docMk/>
              <pc:sldMasterMk cId="783407565" sldId="2147483648"/>
              <pc:sldLayoutMk cId="3451759316" sldId="2147483671"/>
              <ac:picMk id="3" creationId="{741188A5-8A9C-86DC-29A5-E40F76168104}"/>
            </ac:picMkLst>
          </pc:picChg>
          <pc:picChg chg="add mod ord">
            <ac:chgData name="Lauren Francis" userId="b7c8c318-11b6-44df-a20d-cbfd05c86935" providerId="ADAL" clId="{65C9459A-0CE4-4905-8325-71C5D01DA6A3}" dt="2024-06-19T14:46:15.782" v="660" actId="1035"/>
            <ac:picMkLst>
              <pc:docMk/>
              <pc:sldMasterMk cId="783407565" sldId="2147483648"/>
              <pc:sldLayoutMk cId="3451759316" sldId="2147483671"/>
              <ac:picMk id="4" creationId="{6A977FE2-8A2E-6FD2-91C7-70807858A447}"/>
            </ac:picMkLst>
          </pc:picChg>
          <pc:picChg chg="add mod ord modCrop">
            <ac:chgData name="Lauren Francis" userId="b7c8c318-11b6-44df-a20d-cbfd05c86935" providerId="ADAL" clId="{65C9459A-0CE4-4905-8325-71C5D01DA6A3}" dt="2024-06-26T18:53:15.297" v="1001" actId="732"/>
            <ac:picMkLst>
              <pc:docMk/>
              <pc:sldMasterMk cId="783407565" sldId="2147483648"/>
              <pc:sldLayoutMk cId="3451759316" sldId="2147483671"/>
              <ac:picMk id="5" creationId="{6BEB3AFE-1F41-611F-CC78-52C2062A0A97}"/>
            </ac:picMkLst>
          </pc:picChg>
          <pc:picChg chg="add del mod modCrop">
            <ac:chgData name="Lauren Francis" userId="b7c8c318-11b6-44df-a20d-cbfd05c86935" providerId="ADAL" clId="{65C9459A-0CE4-4905-8325-71C5D01DA6A3}" dt="2024-06-19T14:50:15.959" v="695" actId="21"/>
            <ac:picMkLst>
              <pc:docMk/>
              <pc:sldMasterMk cId="783407565" sldId="2147483648"/>
              <pc:sldLayoutMk cId="3451759316" sldId="2147483671"/>
              <ac:picMk id="5" creationId="{BE9EBF4B-BC1F-7F25-DFB0-BC45AB9EF517}"/>
            </ac:picMkLst>
          </pc:picChg>
          <pc:picChg chg="add del mod ord">
            <ac:chgData name="Lauren Francis" userId="b7c8c318-11b6-44df-a20d-cbfd05c86935" providerId="ADAL" clId="{65C9459A-0CE4-4905-8325-71C5D01DA6A3}" dt="2024-06-26T18:50:14.180" v="967" actId="478"/>
            <ac:picMkLst>
              <pc:docMk/>
              <pc:sldMasterMk cId="783407565" sldId="2147483648"/>
              <pc:sldLayoutMk cId="3451759316" sldId="2147483671"/>
              <ac:picMk id="7" creationId="{1C61F521-F2AB-8C2F-EFE9-58F31630E52A}"/>
            </ac:picMkLst>
          </pc:picChg>
          <pc:picChg chg="add del mod ord modCrop">
            <ac:chgData name="Lauren Francis" userId="b7c8c318-11b6-44df-a20d-cbfd05c86935" providerId="ADAL" clId="{65C9459A-0CE4-4905-8325-71C5D01DA6A3}" dt="2024-06-19T14:58:14.473" v="759" actId="478"/>
            <ac:picMkLst>
              <pc:docMk/>
              <pc:sldMasterMk cId="783407565" sldId="2147483648"/>
              <pc:sldLayoutMk cId="3451759316" sldId="2147483671"/>
              <ac:picMk id="7" creationId="{2FB1AC49-E798-5E7E-CCFA-F84C74174A09}"/>
            </ac:picMkLst>
          </pc:picChg>
          <pc:picChg chg="add mod ord modCrop">
            <ac:chgData name="Lauren Francis" userId="b7c8c318-11b6-44df-a20d-cbfd05c86935" providerId="ADAL" clId="{65C9459A-0CE4-4905-8325-71C5D01DA6A3}" dt="2024-06-26T18:56:01.811" v="1055" actId="1036"/>
            <ac:picMkLst>
              <pc:docMk/>
              <pc:sldMasterMk cId="783407565" sldId="2147483648"/>
              <pc:sldLayoutMk cId="3451759316" sldId="2147483671"/>
              <ac:picMk id="8" creationId="{F5290273-5C3F-27E5-CF91-750453FF512A}"/>
            </ac:picMkLst>
          </pc:picChg>
          <pc:picChg chg="del">
            <ac:chgData name="Lauren Francis" userId="b7c8c318-11b6-44df-a20d-cbfd05c86935" providerId="ADAL" clId="{65C9459A-0CE4-4905-8325-71C5D01DA6A3}" dt="2024-06-19T14:57:44.563" v="736" actId="478"/>
            <ac:picMkLst>
              <pc:docMk/>
              <pc:sldMasterMk cId="783407565" sldId="2147483648"/>
              <pc:sldLayoutMk cId="3451759316" sldId="2147483671"/>
              <ac:picMk id="10" creationId="{15E92780-60FD-8ECF-A5DA-DF9E73B44038}"/>
            </ac:picMkLst>
          </pc:picChg>
          <pc:picChg chg="add del mod modCrop">
            <ac:chgData name="Lauren Francis" userId="b7c8c318-11b6-44df-a20d-cbfd05c86935" providerId="ADAL" clId="{65C9459A-0CE4-4905-8325-71C5D01DA6A3}" dt="2024-06-19T14:46:04.928" v="655" actId="478"/>
            <ac:picMkLst>
              <pc:docMk/>
              <pc:sldMasterMk cId="783407565" sldId="2147483648"/>
              <pc:sldLayoutMk cId="3451759316" sldId="2147483671"/>
              <ac:picMk id="13" creationId="{51705061-8665-9463-D945-7C966AAD1D06}"/>
            </ac:picMkLst>
          </pc:picChg>
          <pc:picChg chg="add mod">
            <ac:chgData name="Lauren Francis" userId="b7c8c318-11b6-44df-a20d-cbfd05c86935" providerId="ADAL" clId="{65C9459A-0CE4-4905-8325-71C5D01DA6A3}" dt="2024-06-19T14:59:24.651" v="775" actId="1076"/>
            <ac:picMkLst>
              <pc:docMk/>
              <pc:sldMasterMk cId="783407565" sldId="2147483648"/>
              <pc:sldLayoutMk cId="3451759316" sldId="2147483671"/>
              <ac:picMk id="14" creationId="{8AE5FAA1-D4EF-D64A-3DE1-93B5747A66E4}"/>
            </ac:picMkLst>
          </pc:picChg>
          <pc:picChg chg="add del mod ord modCrop">
            <ac:chgData name="Lauren Francis" userId="b7c8c318-11b6-44df-a20d-cbfd05c86935" providerId="ADAL" clId="{65C9459A-0CE4-4905-8325-71C5D01DA6A3}" dt="2024-06-19T14:47:34.642" v="664" actId="478"/>
            <ac:picMkLst>
              <pc:docMk/>
              <pc:sldMasterMk cId="783407565" sldId="2147483648"/>
              <pc:sldLayoutMk cId="3451759316" sldId="2147483671"/>
              <ac:picMk id="15" creationId="{AD78E634-66CA-56E3-CCBA-A52421A23D9E}"/>
            </ac:picMkLst>
          </pc:picChg>
          <pc:picChg chg="add del mod ord modCrop">
            <ac:chgData name="Lauren Francis" userId="b7c8c318-11b6-44df-a20d-cbfd05c86935" providerId="ADAL" clId="{65C9459A-0CE4-4905-8325-71C5D01DA6A3}" dt="2024-06-26T18:46:30.072" v="956" actId="478"/>
            <ac:picMkLst>
              <pc:docMk/>
              <pc:sldMasterMk cId="783407565" sldId="2147483648"/>
              <pc:sldLayoutMk cId="3451759316" sldId="2147483671"/>
              <ac:picMk id="16" creationId="{5F6131C1-3A85-7A96-DF04-93E0747972A4}"/>
            </ac:picMkLst>
          </pc:picChg>
          <pc:picChg chg="add mod">
            <ac:chgData name="Lauren Francis" userId="b7c8c318-11b6-44df-a20d-cbfd05c86935" providerId="ADAL" clId="{65C9459A-0CE4-4905-8325-71C5D01DA6A3}" dt="2024-06-19T14:56:13.329" v="727" actId="1036"/>
            <ac:picMkLst>
              <pc:docMk/>
              <pc:sldMasterMk cId="783407565" sldId="2147483648"/>
              <pc:sldLayoutMk cId="3451759316" sldId="2147483671"/>
              <ac:picMk id="17" creationId="{1FA245F2-5403-DC60-6EB6-E8AD80C5D232}"/>
            </ac:picMkLst>
          </pc:picChg>
          <pc:picChg chg="add mod">
            <ac:chgData name="Lauren Francis" userId="b7c8c318-11b6-44df-a20d-cbfd05c86935" providerId="ADAL" clId="{65C9459A-0CE4-4905-8325-71C5D01DA6A3}" dt="2024-06-14T19:22:13.226" v="244" actId="1035"/>
            <ac:picMkLst>
              <pc:docMk/>
              <pc:sldMasterMk cId="783407565" sldId="2147483648"/>
              <pc:sldLayoutMk cId="3451759316" sldId="2147483671"/>
              <ac:picMk id="18" creationId="{6A892379-7F99-9D0C-09EB-4569EB8BF149}"/>
            </ac:picMkLst>
          </pc:picChg>
          <pc:picChg chg="add mod ord">
            <ac:chgData name="Lauren Francis" userId="b7c8c318-11b6-44df-a20d-cbfd05c86935" providerId="ADAL" clId="{65C9459A-0CE4-4905-8325-71C5D01DA6A3}" dt="2024-06-19T14:57:57.955" v="743" actId="14100"/>
            <ac:picMkLst>
              <pc:docMk/>
              <pc:sldMasterMk cId="783407565" sldId="2147483648"/>
              <pc:sldLayoutMk cId="3451759316" sldId="2147483671"/>
              <ac:picMk id="20" creationId="{419F3F17-6E6C-684E-5FFD-3B7AE0705273}"/>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0" creationId="{6976E53B-0C34-04BB-CF24-3841508A8D02}"/>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1" creationId="{2AC890F7-96F8-F54D-3B43-4F4B4CE881AB}"/>
            </ac:picMkLst>
          </pc:picChg>
          <pc:picChg chg="add mod">
            <ac:chgData name="Lauren Francis" userId="b7c8c318-11b6-44df-a20d-cbfd05c86935" providerId="ADAL" clId="{65C9459A-0CE4-4905-8325-71C5D01DA6A3}" dt="2024-06-19T15:00:44.958" v="783" actId="1076"/>
            <ac:picMkLst>
              <pc:docMk/>
              <pc:sldMasterMk cId="783407565" sldId="2147483648"/>
              <pc:sldLayoutMk cId="3451759316" sldId="2147483671"/>
              <ac:picMk id="21" creationId="{4BD1E55C-E0AB-3F84-B803-637DF3562C03}"/>
            </ac:picMkLst>
          </pc:picChg>
          <pc:picChg chg="add del mod ord">
            <ac:chgData name="Lauren Francis" userId="b7c8c318-11b6-44df-a20d-cbfd05c86935" providerId="ADAL" clId="{65C9459A-0CE4-4905-8325-71C5D01DA6A3}" dt="2024-06-19T15:00:17.234" v="779" actId="478"/>
            <ac:picMkLst>
              <pc:docMk/>
              <pc:sldMasterMk cId="783407565" sldId="2147483648"/>
              <pc:sldLayoutMk cId="3451759316" sldId="2147483671"/>
              <ac:picMk id="23" creationId="{A11A95B9-00B4-3059-8AA9-56E5ACF91989}"/>
            </ac:picMkLst>
          </pc:picChg>
          <pc:picChg chg="add del mod ord">
            <ac:chgData name="Lauren Francis" userId="b7c8c318-11b6-44df-a20d-cbfd05c86935" providerId="ADAL" clId="{65C9459A-0CE4-4905-8325-71C5D01DA6A3}" dt="2024-06-19T15:00:16.572" v="778" actId="478"/>
            <ac:picMkLst>
              <pc:docMk/>
              <pc:sldMasterMk cId="783407565" sldId="2147483648"/>
              <pc:sldLayoutMk cId="3451759316" sldId="2147483671"/>
              <ac:picMk id="24" creationId="{1E45B26F-B047-DDBF-90C6-8FA4ABD0728C}"/>
            </ac:picMkLst>
          </pc:picChg>
          <pc:picChg chg="add mod">
            <ac:chgData name="Lauren Francis" userId="b7c8c318-11b6-44df-a20d-cbfd05c86935" providerId="ADAL" clId="{65C9459A-0CE4-4905-8325-71C5D01DA6A3}" dt="2024-06-19T15:00:32.313" v="781" actId="14100"/>
            <ac:picMkLst>
              <pc:docMk/>
              <pc:sldMasterMk cId="783407565" sldId="2147483648"/>
              <pc:sldLayoutMk cId="3451759316" sldId="2147483671"/>
              <ac:picMk id="25" creationId="{A756EF23-522F-AF76-A5DD-EC0267C20AB8}"/>
            </ac:picMkLst>
          </pc:picChg>
        </pc:sldLayoutChg>
        <pc:sldLayoutChg chg="addSp delSp modSp new mod">
          <pc:chgData name="Lauren Francis" userId="b7c8c318-11b6-44df-a20d-cbfd05c86935" providerId="ADAL" clId="{65C9459A-0CE4-4905-8325-71C5D01DA6A3}" dt="2024-06-14T21:07:45.667" v="652" actId="478"/>
          <pc:sldLayoutMkLst>
            <pc:docMk/>
            <pc:sldMasterMk cId="783407565" sldId="2147483648"/>
            <pc:sldLayoutMk cId="10904998" sldId="2147483672"/>
          </pc:sldLayoutMkLst>
          <pc:spChg chg="del">
            <ac:chgData name="Lauren Francis" userId="b7c8c318-11b6-44df-a20d-cbfd05c86935" providerId="ADAL" clId="{65C9459A-0CE4-4905-8325-71C5D01DA6A3}" dt="2024-06-14T19:59:42.635" v="249" actId="478"/>
            <ac:spMkLst>
              <pc:docMk/>
              <pc:sldMasterMk cId="783407565" sldId="2147483648"/>
              <pc:sldLayoutMk cId="10904998" sldId="2147483672"/>
              <ac:spMk id="2" creationId="{228BD87E-960D-6475-489B-701AAD997B8C}"/>
            </ac:spMkLst>
          </pc:spChg>
          <pc:spChg chg="add mod">
            <ac:chgData name="Lauren Francis" userId="b7c8c318-11b6-44df-a20d-cbfd05c86935" providerId="ADAL" clId="{65C9459A-0CE4-4905-8325-71C5D01DA6A3}" dt="2024-06-14T19:59:49.459" v="252" actId="14100"/>
            <ac:spMkLst>
              <pc:docMk/>
              <pc:sldMasterMk cId="783407565" sldId="2147483648"/>
              <pc:sldLayoutMk cId="10904998" sldId="2147483672"/>
              <ac:spMk id="3" creationId="{6E6B2815-9F97-329C-3782-EE06EFD316C9}"/>
            </ac:spMkLst>
          </pc:spChg>
          <pc:spChg chg="add del mod">
            <ac:chgData name="Lauren Francis" userId="b7c8c318-11b6-44df-a20d-cbfd05c86935" providerId="ADAL" clId="{65C9459A-0CE4-4905-8325-71C5D01DA6A3}" dt="2024-06-14T21:07:45.667" v="652" actId="478"/>
            <ac:spMkLst>
              <pc:docMk/>
              <pc:sldMasterMk cId="783407565" sldId="2147483648"/>
              <pc:sldLayoutMk cId="10904998" sldId="2147483672"/>
              <ac:spMk id="4" creationId="{671ADE66-9267-BC26-C3C8-67C15411708E}"/>
            </ac:spMkLst>
          </pc:spChg>
          <pc:spChg chg="add mod">
            <ac:chgData name="Lauren Francis" userId="b7c8c318-11b6-44df-a20d-cbfd05c86935" providerId="ADAL" clId="{65C9459A-0CE4-4905-8325-71C5D01DA6A3}" dt="2024-06-14T20:12:44.126" v="482" actId="20577"/>
            <ac:spMkLst>
              <pc:docMk/>
              <pc:sldMasterMk cId="783407565" sldId="2147483648"/>
              <pc:sldLayoutMk cId="10904998" sldId="2147483672"/>
              <ac:spMk id="5" creationId="{24EAF092-EEE0-8503-C501-1FD8B47F4494}"/>
            </ac:spMkLst>
          </pc:spChg>
        </pc:sldLayoutChg>
        <pc:sldLayoutChg chg="modSp mod">
          <pc:chgData name="Lauren Francis" userId="b7c8c318-11b6-44df-a20d-cbfd05c86935" providerId="ADAL" clId="{65C9459A-0CE4-4905-8325-71C5D01DA6A3}" dt="2024-06-26T19:00:07.568" v="1104" actId="1582"/>
          <pc:sldLayoutMkLst>
            <pc:docMk/>
            <pc:sldMasterMk cId="783407565" sldId="2147483648"/>
            <pc:sldLayoutMk cId="505361819" sldId="2147483673"/>
          </pc:sldLayoutMkLst>
          <pc:spChg chg="mod">
            <ac:chgData name="Lauren Francis" userId="b7c8c318-11b6-44df-a20d-cbfd05c86935" providerId="ADAL" clId="{65C9459A-0CE4-4905-8325-71C5D01DA6A3}" dt="2024-06-26T19:00:07.568" v="1104" actId="1582"/>
            <ac:spMkLst>
              <pc:docMk/>
              <pc:sldMasterMk cId="783407565" sldId="2147483648"/>
              <pc:sldLayoutMk cId="505361819" sldId="2147483673"/>
              <ac:spMk id="2" creationId="{9916A348-59ED-3D34-81E0-7B90E39F237C}"/>
            </ac:spMkLst>
          </pc:spChg>
          <pc:spChg chg="mod">
            <ac:chgData name="Lauren Francis" userId="b7c8c318-11b6-44df-a20d-cbfd05c86935" providerId="ADAL" clId="{65C9459A-0CE4-4905-8325-71C5D01DA6A3}" dt="2024-06-19T15:04:36.540" v="814" actId="1035"/>
            <ac:spMkLst>
              <pc:docMk/>
              <pc:sldMasterMk cId="783407565" sldId="2147483648"/>
              <pc:sldLayoutMk cId="505361819" sldId="2147483673"/>
              <ac:spMk id="11" creationId="{D467AB6F-5056-5571-6A53-4276B6678E81}"/>
            </ac:spMkLst>
          </pc:spChg>
        </pc:sldLayoutChg>
        <pc:sldLayoutChg chg="addSp delSp modSp mod">
          <pc:chgData name="Lauren Francis" userId="b7c8c318-11b6-44df-a20d-cbfd05c86935" providerId="ADAL" clId="{65C9459A-0CE4-4905-8325-71C5D01DA6A3}" dt="2024-06-14T20:43:17.770" v="645" actId="478"/>
          <pc:sldLayoutMkLst>
            <pc:docMk/>
            <pc:sldMasterMk cId="783407565" sldId="2147483648"/>
            <pc:sldLayoutMk cId="2938973593" sldId="2147483673"/>
          </pc:sldLayoutMkLst>
          <pc:spChg chg="add del">
            <ac:chgData name="Lauren Francis" userId="b7c8c318-11b6-44df-a20d-cbfd05c86935" providerId="ADAL" clId="{65C9459A-0CE4-4905-8325-71C5D01DA6A3}" dt="2024-06-14T20:43:17.770" v="645" actId="478"/>
            <ac:spMkLst>
              <pc:docMk/>
              <pc:sldMasterMk cId="783407565" sldId="2147483648"/>
              <pc:sldLayoutMk cId="2938973593" sldId="2147483673"/>
              <ac:spMk id="5" creationId="{226A3070-CE06-4CEE-A226-D97212C3BEE6}"/>
            </ac:spMkLst>
          </pc:spChg>
          <pc:spChg chg="add del mod">
            <ac:chgData name="Lauren Francis" userId="b7c8c318-11b6-44df-a20d-cbfd05c86935" providerId="ADAL" clId="{65C9459A-0CE4-4905-8325-71C5D01DA6A3}" dt="2024-06-14T20:43:17.525" v="644" actId="1076"/>
            <ac:spMkLst>
              <pc:docMk/>
              <pc:sldMasterMk cId="783407565" sldId="2147483648"/>
              <pc:sldLayoutMk cId="2938973593" sldId="2147483673"/>
              <ac:spMk id="8" creationId="{C887375E-F637-44FE-AF63-8A8B04BD6ACA}"/>
            </ac:spMkLst>
          </pc:spChg>
        </pc:sldLayoutChg>
        <pc:sldLayoutChg chg="modSp mod">
          <pc:chgData name="Lauren Francis" userId="b7c8c318-11b6-44df-a20d-cbfd05c86935" providerId="ADAL" clId="{65C9459A-0CE4-4905-8325-71C5D01DA6A3}" dt="2024-06-26T18:59:52.669" v="1102" actId="1582"/>
          <pc:sldLayoutMkLst>
            <pc:docMk/>
            <pc:sldMasterMk cId="783407565" sldId="2147483648"/>
            <pc:sldLayoutMk cId="2839592603" sldId="2147483674"/>
          </pc:sldLayoutMkLst>
          <pc:spChg chg="mod">
            <ac:chgData name="Lauren Francis" userId="b7c8c318-11b6-44df-a20d-cbfd05c86935" providerId="ADAL" clId="{65C9459A-0CE4-4905-8325-71C5D01DA6A3}" dt="2024-06-26T18:59:52.669" v="1102" actId="1582"/>
            <ac:spMkLst>
              <pc:docMk/>
              <pc:sldMasterMk cId="783407565" sldId="2147483648"/>
              <pc:sldLayoutMk cId="2839592603" sldId="2147483674"/>
              <ac:spMk id="2" creationId="{9916A348-59ED-3D34-81E0-7B90E39F237C}"/>
            </ac:spMkLst>
          </pc:spChg>
          <pc:spChg chg="mod">
            <ac:chgData name="Lauren Francis" userId="b7c8c318-11b6-44df-a20d-cbfd05c86935" providerId="ADAL" clId="{65C9459A-0CE4-4905-8325-71C5D01DA6A3}" dt="2024-06-19T15:04:32.497" v="811" actId="1035"/>
            <ac:spMkLst>
              <pc:docMk/>
              <pc:sldMasterMk cId="783407565" sldId="2147483648"/>
              <pc:sldLayoutMk cId="2839592603" sldId="2147483674"/>
              <ac:spMk id="11" creationId="{D467AB6F-5056-5571-6A53-4276B6678E81}"/>
            </ac:spMkLst>
          </pc:spChg>
        </pc:sldLayoutChg>
        <pc:sldLayoutChg chg="addSp delSp modSp mod">
          <pc:chgData name="Lauren Francis" userId="b7c8c318-11b6-44df-a20d-cbfd05c86935" providerId="ADAL" clId="{65C9459A-0CE4-4905-8325-71C5D01DA6A3}" dt="2024-06-26T18:58:47.115" v="1090" actId="1582"/>
          <pc:sldLayoutMkLst>
            <pc:docMk/>
            <pc:sldMasterMk cId="783407565" sldId="2147483648"/>
            <pc:sldLayoutMk cId="3585109708" sldId="2147483675"/>
          </pc:sldLayoutMkLst>
          <pc:spChg chg="mod">
            <ac:chgData name="Lauren Francis" userId="b7c8c318-11b6-44df-a20d-cbfd05c86935" providerId="ADAL" clId="{65C9459A-0CE4-4905-8325-71C5D01DA6A3}" dt="2024-06-26T18:58:47.115" v="1090" actId="1582"/>
            <ac:spMkLst>
              <pc:docMk/>
              <pc:sldMasterMk cId="783407565" sldId="2147483648"/>
              <pc:sldLayoutMk cId="3585109708" sldId="2147483675"/>
              <ac:spMk id="2" creationId="{9916A348-59ED-3D34-81E0-7B90E39F237C}"/>
            </ac:spMkLst>
          </pc:spChg>
          <pc:spChg chg="del">
            <ac:chgData name="Lauren Francis" userId="b7c8c318-11b6-44df-a20d-cbfd05c86935" providerId="ADAL" clId="{65C9459A-0CE4-4905-8325-71C5D01DA6A3}" dt="2024-06-19T15:05:23.763" v="820" actId="478"/>
            <ac:spMkLst>
              <pc:docMk/>
              <pc:sldMasterMk cId="783407565" sldId="2147483648"/>
              <pc:sldLayoutMk cId="3585109708" sldId="2147483675"/>
              <ac:spMk id="3" creationId="{157BCFB4-E32A-E84D-FE4A-2ECE084CD541}"/>
            </ac:spMkLst>
          </pc:spChg>
          <pc:spChg chg="add mod ord">
            <ac:chgData name="Lauren Francis" userId="b7c8c318-11b6-44df-a20d-cbfd05c86935" providerId="ADAL" clId="{65C9459A-0CE4-4905-8325-71C5D01DA6A3}" dt="2024-06-19T15:06:03.461" v="829" actId="1076"/>
            <ac:spMkLst>
              <pc:docMk/>
              <pc:sldMasterMk cId="783407565" sldId="2147483648"/>
              <pc:sldLayoutMk cId="3585109708" sldId="2147483675"/>
              <ac:spMk id="5" creationId="{50EBBDF8-B8A6-6B4B-1997-0B51FA93FA27}"/>
            </ac:spMkLst>
          </pc:spChg>
          <pc:spChg chg="add mod">
            <ac:chgData name="Lauren Francis" userId="b7c8c318-11b6-44df-a20d-cbfd05c86935" providerId="ADAL" clId="{65C9459A-0CE4-4905-8325-71C5D01DA6A3}" dt="2024-06-19T15:06:08.868" v="830"/>
            <ac:spMkLst>
              <pc:docMk/>
              <pc:sldMasterMk cId="783407565" sldId="2147483648"/>
              <pc:sldLayoutMk cId="3585109708" sldId="2147483675"/>
              <ac:spMk id="7" creationId="{EAE9E160-B243-BB74-01B6-9337A9C71D68}"/>
            </ac:spMkLst>
          </pc:spChg>
          <pc:spChg chg="del">
            <ac:chgData name="Lauren Francis" userId="b7c8c318-11b6-44df-a20d-cbfd05c86935" providerId="ADAL" clId="{65C9459A-0CE4-4905-8325-71C5D01DA6A3}" dt="2024-06-19T15:05:14.049" v="818" actId="478"/>
            <ac:spMkLst>
              <pc:docMk/>
              <pc:sldMasterMk cId="783407565" sldId="2147483648"/>
              <pc:sldLayoutMk cId="3585109708" sldId="2147483675"/>
              <ac:spMk id="11" creationId="{D467AB6F-5056-5571-6A53-4276B6678E81}"/>
            </ac:spMkLst>
          </pc:spChg>
          <pc:picChg chg="add mod ord modCrop">
            <ac:chgData name="Lauren Francis" userId="b7c8c318-11b6-44df-a20d-cbfd05c86935" providerId="ADAL" clId="{65C9459A-0CE4-4905-8325-71C5D01DA6A3}" dt="2024-06-19T15:05:56.967" v="828" actId="167"/>
            <ac:picMkLst>
              <pc:docMk/>
              <pc:sldMasterMk cId="783407565" sldId="2147483648"/>
              <pc:sldLayoutMk cId="3585109708" sldId="2147483675"/>
              <ac:picMk id="4" creationId="{440C1A9C-9442-5DCD-D01B-B3E4A2513B15}"/>
            </ac:picMkLst>
          </pc:picChg>
          <pc:picChg chg="del">
            <ac:chgData name="Lauren Francis" userId="b7c8c318-11b6-44df-a20d-cbfd05c86935" providerId="ADAL" clId="{65C9459A-0CE4-4905-8325-71C5D01DA6A3}" dt="2024-06-19T15:05:21.386" v="819" actId="478"/>
            <ac:picMkLst>
              <pc:docMk/>
              <pc:sldMasterMk cId="783407565" sldId="2147483648"/>
              <pc:sldLayoutMk cId="3585109708" sldId="2147483675"/>
              <ac:picMk id="6" creationId="{B1839FCA-ED11-DB80-A874-B0F3613C6EF6}"/>
            </ac:picMkLst>
          </pc:picChg>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image" Target="../media/image8.png"/><Relationship Id="rId7"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9.png"/><Relationship Id="rId9" Type="http://schemas.openxmlformats.org/officeDocument/2006/relationships/image" Target="../media/image2.emf"/></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14.png"/><Relationship Id="rId7" Type="http://schemas.openxmlformats.org/officeDocument/2006/relationships/image" Target="../media/image10.png"/><Relationship Id="rId12"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1.png"/><Relationship Id="rId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12.png"/><Relationship Id="rId9"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6" Type="http://schemas.openxmlformats.org/officeDocument/2006/relationships/image" Target="../media/image22.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xml"/><Relationship Id="rId6" Type="http://schemas.openxmlformats.org/officeDocument/2006/relationships/image" Target="../media/image25.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 Id="rId6" Type="http://schemas.openxmlformats.org/officeDocument/2006/relationships/image" Target="../media/image31.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34.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 Id="rId6" Type="http://schemas.openxmlformats.org/officeDocument/2006/relationships/image" Target="../media/image37.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_LAC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4E00017-91D0-2ADF-990E-71BAD430CB76}"/>
              </a:ext>
            </a:extLst>
          </p:cNvPr>
          <p:cNvPicPr>
            <a:picLocks noChangeAspect="1"/>
          </p:cNvPicPr>
          <p:nvPr userDrawn="1"/>
        </p:nvPicPr>
        <p:blipFill rotWithShape="1">
          <a:blip r:embed="rId2"/>
          <a:srcRect l="11492"/>
          <a:stretch/>
        </p:blipFill>
        <p:spPr>
          <a:xfrm>
            <a:off x="0" y="10632"/>
            <a:ext cx="9090373" cy="6842612"/>
          </a:xfrm>
          <a:prstGeom prst="rect">
            <a:avLst/>
          </a:prstGeom>
        </p:spPr>
      </p:pic>
      <p:sp>
        <p:nvSpPr>
          <p:cNvPr id="13" name="Rectangle 12">
            <a:extLst>
              <a:ext uri="{FF2B5EF4-FFF2-40B4-BE49-F238E27FC236}">
                <a16:creationId xmlns:a16="http://schemas.microsoft.com/office/drawing/2014/main" id="{F403DC02-0D31-CA3F-1EDC-1B63E3CE7376}"/>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FA81CECB-3833-D315-565E-F3A6CF7962F8}"/>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D561E3F1-6C1F-EBAC-BDA9-7E4569F5F8BA}"/>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DDB43010-177C-E5E0-D270-5DD41B1698C0}"/>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79FBD2B-01A3-B84B-FFD4-75EF0EC8EFFC}"/>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1A8EC7DC-BBA3-66E2-F3B4-EC86EA73C43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©UNICEF/UN0253255/Moreno González</a:t>
            </a:r>
            <a:endParaRPr lang="en-GB" sz="700" dirty="0">
              <a:solidFill>
                <a:schemeClr val="bg1"/>
              </a:solidFill>
            </a:endParaRPr>
          </a:p>
        </p:txBody>
      </p:sp>
    </p:spTree>
    <p:extLst>
      <p:ext uri="{BB962C8B-B14F-4D97-AF65-F5344CB8AC3E}">
        <p14:creationId xmlns:p14="http://schemas.microsoft.com/office/powerpoint/2010/main" val="4162667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_MEN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B7203F3-B6DC-378C-CF63-AF700EED0708}"/>
              </a:ext>
            </a:extLst>
          </p:cNvPr>
          <p:cNvPicPr>
            <a:picLocks noChangeAspect="1"/>
          </p:cNvPicPr>
          <p:nvPr userDrawn="1"/>
        </p:nvPicPr>
        <p:blipFill rotWithShape="1">
          <a:blip r:embed="rId2"/>
          <a:srcRect l="17878" t="4412" r="21250" b="11158"/>
          <a:stretch/>
        </p:blipFill>
        <p:spPr>
          <a:xfrm>
            <a:off x="0" y="4756"/>
            <a:ext cx="7421526" cy="6858000"/>
          </a:xfrm>
          <a:prstGeom prst="rect">
            <a:avLst/>
          </a:prstGeom>
        </p:spPr>
      </p:pic>
      <p:sp>
        <p:nvSpPr>
          <p:cNvPr id="13" name="Rectangle 12">
            <a:extLst>
              <a:ext uri="{FF2B5EF4-FFF2-40B4-BE49-F238E27FC236}">
                <a16:creationId xmlns:a16="http://schemas.microsoft.com/office/drawing/2014/main" id="{2EFC01B6-BA3C-8F7F-B27F-D9222D65090F}"/>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82EF931E-240D-6FFE-7821-E94A4CA52617}"/>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it-IT" sz="700" b="0" i="0" dirty="0">
                <a:solidFill>
                  <a:schemeClr val="bg1"/>
                </a:solidFill>
                <a:effectLst/>
                <a:latin typeface="Roboto" panose="02000000000000000000" pitchFamily="2" charset="0"/>
              </a:rPr>
              <a:t>UNICEF/Syria/2022/UN0739630/</a:t>
            </a:r>
            <a:r>
              <a:rPr lang="it-IT" sz="700" b="0" i="0" dirty="0" err="1">
                <a:solidFill>
                  <a:schemeClr val="bg1"/>
                </a:solidFill>
                <a:effectLst/>
                <a:latin typeface="Roboto" panose="02000000000000000000" pitchFamily="2" charset="0"/>
              </a:rPr>
              <a:t>Shahan</a:t>
            </a:r>
            <a:endParaRPr lang="en-GB" sz="700" dirty="0">
              <a:solidFill>
                <a:schemeClr val="bg1"/>
              </a:solidFill>
            </a:endParaRPr>
          </a:p>
        </p:txBody>
      </p:sp>
      <p:sp>
        <p:nvSpPr>
          <p:cNvPr id="3" name="Rectangle 2">
            <a:extLst>
              <a:ext uri="{FF2B5EF4-FFF2-40B4-BE49-F238E27FC236}">
                <a16:creationId xmlns:a16="http://schemas.microsoft.com/office/drawing/2014/main" id="{A133CF1F-35F1-AEB9-CF04-EC79D6C19AC5}"/>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F31FAE0C-05FD-E97F-8593-5CE7337F45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172A1D28-06B7-6CB0-550E-2C73500AD168}"/>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2" name="Picture 11">
            <a:extLst>
              <a:ext uri="{FF2B5EF4-FFF2-40B4-BE49-F238E27FC236}">
                <a16:creationId xmlns:a16="http://schemas.microsoft.com/office/drawing/2014/main" id="{4EA8A5B0-231D-7C67-C7CB-88255421340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2312325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_ROS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4117198-1773-A98E-5A2B-37B5C5AD5E76}"/>
              </a:ext>
            </a:extLst>
          </p:cNvPr>
          <p:cNvPicPr>
            <a:picLocks noChangeAspect="1"/>
          </p:cNvPicPr>
          <p:nvPr userDrawn="1"/>
        </p:nvPicPr>
        <p:blipFill rotWithShape="1">
          <a:blip r:embed="rId2"/>
          <a:srcRect l="39942" b="15570"/>
          <a:stretch/>
        </p:blipFill>
        <p:spPr>
          <a:xfrm>
            <a:off x="0" y="-4756"/>
            <a:ext cx="7322288" cy="6858000"/>
          </a:xfrm>
          <a:prstGeom prst="rect">
            <a:avLst/>
          </a:prstGeom>
        </p:spPr>
      </p:pic>
      <p:sp>
        <p:nvSpPr>
          <p:cNvPr id="12" name="Rectangle 11">
            <a:extLst>
              <a:ext uri="{FF2B5EF4-FFF2-40B4-BE49-F238E27FC236}">
                <a16:creationId xmlns:a16="http://schemas.microsoft.com/office/drawing/2014/main" id="{60C3D00A-6564-ED11-98EB-968C3773AAF2}"/>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5F5872B8-5F35-0616-7616-7E51E190328E}"/>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
        <p:nvSpPr>
          <p:cNvPr id="2" name="Rectangle 1">
            <a:extLst>
              <a:ext uri="{FF2B5EF4-FFF2-40B4-BE49-F238E27FC236}">
                <a16:creationId xmlns:a16="http://schemas.microsoft.com/office/drawing/2014/main" id="{933CBDCF-086E-5AF1-8CEE-4856948B8A2A}"/>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F51A328A-5190-BA35-2549-E87E845902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229A5E1F-FAE0-B2DB-8A1F-BB8E7BD1E2CA}"/>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1D1303A1-E061-8396-D16E-0E19BC3F9300}"/>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584707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_WCA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40C1A9C-9442-5DCD-D01B-B3E4A2513B15}"/>
              </a:ext>
            </a:extLst>
          </p:cNvPr>
          <p:cNvPicPr>
            <a:picLocks noChangeAspect="1"/>
          </p:cNvPicPr>
          <p:nvPr userDrawn="1"/>
        </p:nvPicPr>
        <p:blipFill rotWithShape="1">
          <a:blip r:embed="rId2"/>
          <a:srcRect l="15785" b="4983"/>
          <a:stretch/>
        </p:blipFill>
        <p:spPr>
          <a:xfrm>
            <a:off x="0" y="-1"/>
            <a:ext cx="10267507" cy="6858000"/>
          </a:xfrm>
          <a:prstGeom prst="rect">
            <a:avLst/>
          </a:prstGeom>
        </p:spPr>
      </p:pic>
      <p:sp>
        <p:nvSpPr>
          <p:cNvPr id="5" name="Rectangle 4">
            <a:extLst>
              <a:ext uri="{FF2B5EF4-FFF2-40B4-BE49-F238E27FC236}">
                <a16:creationId xmlns:a16="http://schemas.microsoft.com/office/drawing/2014/main" id="{50EBBDF8-B8A6-6B4B-1997-0B51FA93FA27}"/>
              </a:ext>
            </a:extLst>
          </p:cNvPr>
          <p:cNvSpPr/>
          <p:nvPr userDrawn="1"/>
        </p:nvSpPr>
        <p:spPr>
          <a:xfrm>
            <a:off x="9837" y="15389"/>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7" name="TextBox 6">
            <a:extLst>
              <a:ext uri="{FF2B5EF4-FFF2-40B4-BE49-F238E27FC236}">
                <a16:creationId xmlns:a16="http://schemas.microsoft.com/office/drawing/2014/main" id="{EAE9E160-B243-BB74-01B6-9337A9C71D6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Tree>
    <p:extLst>
      <p:ext uri="{BB962C8B-B14F-4D97-AF65-F5344CB8AC3E}">
        <p14:creationId xmlns:p14="http://schemas.microsoft.com/office/powerpoint/2010/main" val="3585109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_Non-programm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2"/>
          <a:srcRect l="35095" r="-1" b="16003"/>
          <a:stretch/>
        </p:blipFill>
        <p:spPr>
          <a:xfrm>
            <a:off x="0" y="15389"/>
            <a:ext cx="7913199" cy="6858000"/>
          </a:xfrm>
          <a:prstGeom prst="rect">
            <a:avLst/>
          </a:prstGeom>
        </p:spPr>
      </p:pic>
      <p:sp>
        <p:nvSpPr>
          <p:cNvPr id="7" name="Rectangle 6">
            <a:extLst>
              <a:ext uri="{FF2B5EF4-FFF2-40B4-BE49-F238E27FC236}">
                <a16:creationId xmlns:a16="http://schemas.microsoft.com/office/drawing/2014/main" id="{CD3ABE77-B8EA-2F42-B02F-F1CDA060D111}"/>
              </a:ext>
            </a:extLst>
          </p:cNvPr>
          <p:cNvSpPr/>
          <p:nvPr userDrawn="1"/>
        </p:nvSpPr>
        <p:spPr>
          <a:xfrm>
            <a:off x="9837" y="6597"/>
            <a:ext cx="12192000" cy="6866792"/>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sp>
        <p:nvSpPr>
          <p:cNvPr id="2" name="Rectangle 1">
            <a:extLst>
              <a:ext uri="{FF2B5EF4-FFF2-40B4-BE49-F238E27FC236}">
                <a16:creationId xmlns:a16="http://schemas.microsoft.com/office/drawing/2014/main" id="{B5D72630-232D-E421-4330-97C84CEB6373}"/>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BB4FD43B-3B83-4C82-68C2-4E1E908341CE}"/>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34EFF398-11E2-BC9B-BCCD-393934C67525}"/>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6" name="Picture 5">
            <a:extLst>
              <a:ext uri="{FF2B5EF4-FFF2-40B4-BE49-F238E27FC236}">
                <a16:creationId xmlns:a16="http://schemas.microsoft.com/office/drawing/2014/main" id="{2C451E85-E7C3-32EA-B7D6-022531F79C8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27097348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02EBF41-7F75-25E5-9B64-A82CF5D3ACFE}"/>
              </a:ext>
            </a:extLst>
          </p:cNvPr>
          <p:cNvPicPr>
            <a:picLocks noChangeAspect="1"/>
          </p:cNvPicPr>
          <p:nvPr userDrawn="1"/>
        </p:nvPicPr>
        <p:blipFill rotWithShape="1">
          <a:blip r:embed="rId2"/>
          <a:srcRect b="12198"/>
          <a:stretch/>
        </p:blipFill>
        <p:spPr>
          <a:xfrm>
            <a:off x="8421" y="4476715"/>
            <a:ext cx="4041845" cy="2365896"/>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3"/>
          <a:srcRect b="34485"/>
          <a:stretch/>
        </p:blipFill>
        <p:spPr>
          <a:xfrm>
            <a:off x="1799628" y="-3464"/>
            <a:ext cx="5082363" cy="2218388"/>
          </a:xfrm>
          <a:prstGeom prst="rect">
            <a:avLst/>
          </a:prstGeom>
        </p:spPr>
      </p:pic>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4"/>
          <a:srcRect r="15501" b="4983"/>
          <a:stretch/>
        </p:blipFill>
        <p:spPr>
          <a:xfrm>
            <a:off x="3006158" y="2196623"/>
            <a:ext cx="3872292" cy="2577731"/>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5"/>
          <a:srcRect l="13191" r="8797"/>
          <a:stretch/>
        </p:blipFill>
        <p:spPr>
          <a:xfrm>
            <a:off x="0" y="2190803"/>
            <a:ext cx="3006091" cy="2568956"/>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6"/>
          <a:srcRect b="16003"/>
          <a:stretch/>
        </p:blipFill>
        <p:spPr>
          <a:xfrm>
            <a:off x="0" y="-3465"/>
            <a:ext cx="3944679" cy="2208924"/>
          </a:xfrm>
          <a:prstGeom prst="rect">
            <a:avLst/>
          </a:prstGeom>
        </p:spPr>
      </p:pic>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7"/>
          <a:stretch>
            <a:fillRect/>
          </a:stretch>
        </p:blipFill>
        <p:spPr>
          <a:xfrm>
            <a:off x="3944309" y="4759451"/>
            <a:ext cx="3171281" cy="2114188"/>
          </a:xfrm>
          <a:prstGeom prst="rect">
            <a:avLst/>
          </a:prstGeom>
        </p:spPr>
      </p:pic>
      <p:sp>
        <p:nvSpPr>
          <p:cNvPr id="23" name="Rectangle 22">
            <a:extLst>
              <a:ext uri="{FF2B5EF4-FFF2-40B4-BE49-F238E27FC236}">
                <a16:creationId xmlns:a16="http://schemas.microsoft.com/office/drawing/2014/main" id="{C345A233-A48B-40D0-205A-51BF78B79F83}"/>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28AD9568-2078-99EC-FA55-A933A0D183B2}"/>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Subtitle 9">
            <a:extLst>
              <a:ext uri="{FF2B5EF4-FFF2-40B4-BE49-F238E27FC236}">
                <a16:creationId xmlns:a16="http://schemas.microsoft.com/office/drawing/2014/main" id="{B50BE3C3-33AE-F99E-55F0-DC091B974F67}"/>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27" name="Picture 26">
            <a:extLst>
              <a:ext uri="{FF2B5EF4-FFF2-40B4-BE49-F238E27FC236}">
                <a16:creationId xmlns:a16="http://schemas.microsoft.com/office/drawing/2014/main" id="{EC8C28DE-8CE5-325E-5115-51DA8A366623}"/>
              </a:ext>
            </a:extLst>
          </p:cNvPr>
          <p:cNvPicPr>
            <a:picLocks noChangeAspect="1"/>
          </p:cNvPicPr>
          <p:nvPr userDrawn="1"/>
        </p:nvPicPr>
        <p:blipFill>
          <a:blip r:embed="rId8"/>
          <a:stretch>
            <a:fillRect/>
          </a:stretch>
        </p:blipFill>
        <p:spPr>
          <a:xfrm>
            <a:off x="7243956" y="6009079"/>
            <a:ext cx="2171174" cy="522523"/>
          </a:xfrm>
          <a:prstGeom prst="rect">
            <a:avLst/>
          </a:prstGeom>
        </p:spPr>
      </p:pic>
      <p:pic>
        <p:nvPicPr>
          <p:cNvPr id="28" name="Picture 27">
            <a:extLst>
              <a:ext uri="{FF2B5EF4-FFF2-40B4-BE49-F238E27FC236}">
                <a16:creationId xmlns:a16="http://schemas.microsoft.com/office/drawing/2014/main" id="{6CC1C0AD-4010-8FF4-B455-2FCA74BA523A}"/>
              </a:ext>
            </a:extLst>
          </p:cNvPr>
          <p:cNvPicPr>
            <a:picLocks noChangeAspect="1"/>
          </p:cNvPicPr>
          <p:nvPr userDrawn="1"/>
        </p:nvPicPr>
        <p:blipFill>
          <a:blip r:embed="rId9"/>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2"/>
          <a:srcRect r="15501" b="4983"/>
          <a:stretch/>
        </p:blipFill>
        <p:spPr>
          <a:xfrm>
            <a:off x="8329543" y="2334"/>
            <a:ext cx="3872292" cy="2577731"/>
          </a:xfrm>
          <a:prstGeom prst="rect">
            <a:avLst/>
          </a:prstGeom>
        </p:spPr>
      </p:pic>
      <p:pic>
        <p:nvPicPr>
          <p:cNvPr id="8" name="Picture 7">
            <a:extLst>
              <a:ext uri="{FF2B5EF4-FFF2-40B4-BE49-F238E27FC236}">
                <a16:creationId xmlns:a16="http://schemas.microsoft.com/office/drawing/2014/main" id="{F5290273-5C3F-27E5-CF91-750453FF512A}"/>
              </a:ext>
            </a:extLst>
          </p:cNvPr>
          <p:cNvPicPr>
            <a:picLocks noChangeAspect="1"/>
          </p:cNvPicPr>
          <p:nvPr userDrawn="1"/>
        </p:nvPicPr>
        <p:blipFill rotWithShape="1">
          <a:blip r:embed="rId3"/>
          <a:srcRect l="21333" r="20057"/>
          <a:stretch/>
        </p:blipFill>
        <p:spPr>
          <a:xfrm>
            <a:off x="9707197" y="2190394"/>
            <a:ext cx="2484804" cy="2826327"/>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4"/>
          <a:srcRect l="24225" r="13593"/>
          <a:stretch/>
        </p:blipFill>
        <p:spPr>
          <a:xfrm>
            <a:off x="-3142" y="2202192"/>
            <a:ext cx="2396117" cy="2568956"/>
          </a:xfrm>
          <a:prstGeom prst="rect">
            <a:avLst/>
          </a:prstGeom>
        </p:spPr>
      </p:pic>
      <p:pic>
        <p:nvPicPr>
          <p:cNvPr id="20" name="Picture 19">
            <a:extLst>
              <a:ext uri="{FF2B5EF4-FFF2-40B4-BE49-F238E27FC236}">
                <a16:creationId xmlns:a16="http://schemas.microsoft.com/office/drawing/2014/main" id="{419F3F17-6E6C-684E-5FFD-3B7AE0705273}"/>
              </a:ext>
            </a:extLst>
          </p:cNvPr>
          <p:cNvPicPr>
            <a:picLocks noChangeAspect="1"/>
          </p:cNvPicPr>
          <p:nvPr userDrawn="1"/>
        </p:nvPicPr>
        <p:blipFill>
          <a:blip r:embed="rId5"/>
          <a:stretch>
            <a:fillRect/>
          </a:stretch>
        </p:blipFill>
        <p:spPr>
          <a:xfrm>
            <a:off x="5423118" y="4316442"/>
            <a:ext cx="3807391" cy="2541557"/>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6"/>
          <a:srcRect b="15570"/>
          <a:stretch/>
        </p:blipFill>
        <p:spPr>
          <a:xfrm>
            <a:off x="3827721" y="-3465"/>
            <a:ext cx="5082363" cy="2858829"/>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7"/>
          <a:srcRect b="16003"/>
          <a:stretch/>
        </p:blipFill>
        <p:spPr>
          <a:xfrm>
            <a:off x="0" y="-3465"/>
            <a:ext cx="3944679" cy="2208924"/>
          </a:xfrm>
          <a:prstGeom prst="rect">
            <a:avLst/>
          </a:prstGeom>
        </p:spPr>
      </p:pic>
      <p:pic>
        <p:nvPicPr>
          <p:cNvPr id="11" name="Picture 10">
            <a:extLst>
              <a:ext uri="{FF2B5EF4-FFF2-40B4-BE49-F238E27FC236}">
                <a16:creationId xmlns:a16="http://schemas.microsoft.com/office/drawing/2014/main" id="{6B09F921-E4C1-067D-C21B-733A2279B8F3}"/>
              </a:ext>
            </a:extLst>
          </p:cNvPr>
          <p:cNvPicPr>
            <a:picLocks noChangeAspect="1"/>
          </p:cNvPicPr>
          <p:nvPr userDrawn="1"/>
        </p:nvPicPr>
        <p:blipFill>
          <a:blip r:embed="rId8"/>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9"/>
          <a:stretch>
            <a:fillRect/>
          </a:stretch>
        </p:blipFill>
        <p:spPr>
          <a:xfrm>
            <a:off x="3158763" y="4753182"/>
            <a:ext cx="3171281" cy="2114187"/>
          </a:xfrm>
          <a:prstGeom prst="rect">
            <a:avLst/>
          </a:prstGeom>
        </p:spPr>
      </p:pic>
      <p:pic>
        <p:nvPicPr>
          <p:cNvPr id="17" name="Picture 16">
            <a:extLst>
              <a:ext uri="{FF2B5EF4-FFF2-40B4-BE49-F238E27FC236}">
                <a16:creationId xmlns:a16="http://schemas.microsoft.com/office/drawing/2014/main" id="{1FA245F2-5403-DC60-6EB6-E8AD80C5D232}"/>
              </a:ext>
            </a:extLst>
          </p:cNvPr>
          <p:cNvPicPr>
            <a:picLocks noChangeAspect="1"/>
          </p:cNvPicPr>
          <p:nvPr userDrawn="1"/>
        </p:nvPicPr>
        <p:blipFill>
          <a:blip r:embed="rId10"/>
          <a:stretch>
            <a:fillRect/>
          </a:stretch>
        </p:blipFill>
        <p:spPr>
          <a:xfrm>
            <a:off x="-2" y="4762646"/>
            <a:ext cx="3158765" cy="2105843"/>
          </a:xfrm>
          <a:prstGeom prst="rect">
            <a:avLst/>
          </a:prstGeom>
        </p:spPr>
      </p:pic>
      <p:pic>
        <p:nvPicPr>
          <p:cNvPr id="18" name="Picture 17">
            <a:extLst>
              <a:ext uri="{FF2B5EF4-FFF2-40B4-BE49-F238E27FC236}">
                <a16:creationId xmlns:a16="http://schemas.microsoft.com/office/drawing/2014/main" id="{6A892379-7F99-9D0C-09EB-4569EB8BF149}"/>
              </a:ext>
            </a:extLst>
          </p:cNvPr>
          <p:cNvPicPr>
            <a:picLocks noChangeAspect="1"/>
          </p:cNvPicPr>
          <p:nvPr userDrawn="1"/>
        </p:nvPicPr>
        <p:blipFill>
          <a:blip r:embed="rId11"/>
          <a:stretch>
            <a:fillRect/>
          </a:stretch>
        </p:blipFill>
        <p:spPr>
          <a:xfrm>
            <a:off x="9030555" y="4759451"/>
            <a:ext cx="3171280" cy="2114187"/>
          </a:xfrm>
          <a:prstGeom prst="rect">
            <a:avLst/>
          </a:prstGeom>
        </p:spPr>
      </p:pic>
      <p:sp>
        <p:nvSpPr>
          <p:cNvPr id="19" name="Rectangle 18">
            <a:extLst>
              <a:ext uri="{FF2B5EF4-FFF2-40B4-BE49-F238E27FC236}">
                <a16:creationId xmlns:a16="http://schemas.microsoft.com/office/drawing/2014/main" id="{00608F6B-0818-8C97-2AA3-955405B8FBCA}"/>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A0E1ECE0-07AB-EED7-43AF-6A65242F3022}"/>
              </a:ext>
            </a:extLst>
          </p:cNvPr>
          <p:cNvSpPr/>
          <p:nvPr userDrawn="1"/>
        </p:nvSpPr>
        <p:spPr>
          <a:xfrm>
            <a:off x="1942094" y="2195691"/>
            <a:ext cx="8286822" cy="2577731"/>
          </a:xfrm>
          <a:prstGeom prst="rect">
            <a:avLst/>
          </a:prstGeom>
          <a:solidFill>
            <a:srgbClr val="203864"/>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Subtitle 9">
            <a:extLst>
              <a:ext uri="{FF2B5EF4-FFF2-40B4-BE49-F238E27FC236}">
                <a16:creationId xmlns:a16="http://schemas.microsoft.com/office/drawing/2014/main" id="{6E3B0B49-027D-8F06-5A33-6EAC6E5D5BF6}"/>
              </a:ext>
            </a:extLst>
          </p:cNvPr>
          <p:cNvSpPr txBox="1">
            <a:spLocks/>
          </p:cNvSpPr>
          <p:nvPr userDrawn="1"/>
        </p:nvSpPr>
        <p:spPr>
          <a:xfrm>
            <a:off x="3049754" y="3579949"/>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400" dirty="0">
                <a:solidFill>
                  <a:schemeClr val="bg1"/>
                </a:solidFill>
              </a:rPr>
              <a:t>WUENIC 2023 revision,</a:t>
            </a:r>
          </a:p>
          <a:p>
            <a:pPr marL="0" indent="0" algn="ctr">
              <a:buNone/>
            </a:pPr>
            <a:r>
              <a:rPr lang="en-GB" sz="2400" dirty="0">
                <a:solidFill>
                  <a:schemeClr val="bg1"/>
                </a:solidFill>
              </a:rPr>
              <a:t>Published 15 July 2024</a:t>
            </a:r>
          </a:p>
        </p:txBody>
      </p:sp>
      <p:pic>
        <p:nvPicPr>
          <p:cNvPr id="21" name="Picture 20">
            <a:extLst>
              <a:ext uri="{FF2B5EF4-FFF2-40B4-BE49-F238E27FC236}">
                <a16:creationId xmlns:a16="http://schemas.microsoft.com/office/drawing/2014/main" id="{4BD1E55C-E0AB-3F84-B803-637DF3562C03}"/>
              </a:ext>
            </a:extLst>
          </p:cNvPr>
          <p:cNvPicPr>
            <a:picLocks noChangeAspect="1"/>
          </p:cNvPicPr>
          <p:nvPr userDrawn="1"/>
        </p:nvPicPr>
        <p:blipFill>
          <a:blip r:embed="rId12"/>
          <a:stretch>
            <a:fillRect/>
          </a:stretch>
        </p:blipFill>
        <p:spPr>
          <a:xfrm>
            <a:off x="7566708" y="6194471"/>
            <a:ext cx="2140488" cy="515138"/>
          </a:xfrm>
          <a:prstGeom prst="rect">
            <a:avLst/>
          </a:prstGeom>
        </p:spPr>
      </p:pic>
      <p:pic>
        <p:nvPicPr>
          <p:cNvPr id="25" name="Picture 24">
            <a:extLst>
              <a:ext uri="{FF2B5EF4-FFF2-40B4-BE49-F238E27FC236}">
                <a16:creationId xmlns:a16="http://schemas.microsoft.com/office/drawing/2014/main" id="{A756EF23-522F-AF76-A5DD-EC0267C20AB8}"/>
              </a:ext>
            </a:extLst>
          </p:cNvPr>
          <p:cNvPicPr>
            <a:picLocks noChangeAspect="1"/>
          </p:cNvPicPr>
          <p:nvPr userDrawn="1"/>
        </p:nvPicPr>
        <p:blipFill>
          <a:blip r:embed="rId8"/>
          <a:stretch>
            <a:fillRect/>
          </a:stretch>
        </p:blipFill>
        <p:spPr>
          <a:xfrm>
            <a:off x="10224307" y="6168864"/>
            <a:ext cx="1816201" cy="565207"/>
          </a:xfrm>
          <a:prstGeom prst="rect">
            <a:avLst/>
          </a:prstGeom>
        </p:spPr>
      </p:pic>
    </p:spTree>
    <p:extLst>
      <p:ext uri="{BB962C8B-B14F-4D97-AF65-F5344CB8AC3E}">
        <p14:creationId xmlns:p14="http://schemas.microsoft.com/office/powerpoint/2010/main" val="34517593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p_EAPR">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305D251E-FEA7-9EDB-1D51-6CCFE05C2F69}"/>
              </a:ext>
            </a:extLst>
          </p:cNvPr>
          <p:cNvPicPr>
            <a:picLocks noChangeAspect="1"/>
          </p:cNvPicPr>
          <p:nvPr userDrawn="1"/>
        </p:nvPicPr>
        <p:blipFill>
          <a:blip r:embed="rId2"/>
          <a:stretch>
            <a:fillRect/>
          </a:stretch>
        </p:blipFill>
        <p:spPr>
          <a:xfrm>
            <a:off x="4542936" y="142147"/>
            <a:ext cx="4459395" cy="5395478"/>
          </a:xfrm>
          <a:prstGeom prst="rect">
            <a:avLst/>
          </a:prstGeom>
          <a:ln>
            <a:solidFill>
              <a:schemeClr val="accent1"/>
            </a:solidFill>
          </a:ln>
        </p:spPr>
      </p:pic>
      <p:pic>
        <p:nvPicPr>
          <p:cNvPr id="7" name="Picture 6">
            <a:extLst>
              <a:ext uri="{FF2B5EF4-FFF2-40B4-BE49-F238E27FC236}">
                <a16:creationId xmlns:a16="http://schemas.microsoft.com/office/drawing/2014/main" id="{8AECD395-CB05-514A-5925-838F840F123E}"/>
              </a:ext>
            </a:extLst>
          </p:cNvPr>
          <p:cNvPicPr>
            <a:picLocks noChangeAspect="1"/>
          </p:cNvPicPr>
          <p:nvPr userDrawn="1"/>
        </p:nvPicPr>
        <p:blipFill>
          <a:blip r:embed="rId3"/>
          <a:stretch>
            <a:fillRect/>
          </a:stretch>
        </p:blipFill>
        <p:spPr>
          <a:xfrm>
            <a:off x="3020805" y="1777806"/>
            <a:ext cx="4018816" cy="4836598"/>
          </a:xfrm>
          <a:prstGeom prst="rect">
            <a:avLst/>
          </a:prstGeom>
          <a:ln>
            <a:solidFill>
              <a:schemeClr val="accent1"/>
            </a:solidFill>
          </a:ln>
        </p:spPr>
      </p:pic>
      <p:sp>
        <p:nvSpPr>
          <p:cNvPr id="9" name="Rectangle 8">
            <a:extLst>
              <a:ext uri="{FF2B5EF4-FFF2-40B4-BE49-F238E27FC236}">
                <a16:creationId xmlns:a16="http://schemas.microsoft.com/office/drawing/2014/main" id="{07214D5E-0291-DA4B-19E7-2D1E7A3B884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10" name="Picture 9">
            <a:extLst>
              <a:ext uri="{FF2B5EF4-FFF2-40B4-BE49-F238E27FC236}">
                <a16:creationId xmlns:a16="http://schemas.microsoft.com/office/drawing/2014/main" id="{C8ADB860-58E2-47D0-F878-906BDEF57A02}"/>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11" name="Picture 10">
            <a:extLst>
              <a:ext uri="{FF2B5EF4-FFF2-40B4-BE49-F238E27FC236}">
                <a16:creationId xmlns:a16="http://schemas.microsoft.com/office/drawing/2014/main" id="{6442C20E-CFF8-E424-D3D4-82CDD85A3A2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12" name="Straight Connector 11">
            <a:extLst>
              <a:ext uri="{FF2B5EF4-FFF2-40B4-BE49-F238E27FC236}">
                <a16:creationId xmlns:a16="http://schemas.microsoft.com/office/drawing/2014/main" id="{21FA5F04-B8D6-F4D3-8CAE-F93BC1D6F72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9B9043E-4280-904D-D697-3E0FE566A5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sp>
        <p:nvSpPr>
          <p:cNvPr id="15" name="TextBox 6">
            <a:extLst>
              <a:ext uri="{FF2B5EF4-FFF2-40B4-BE49-F238E27FC236}">
                <a16:creationId xmlns:a16="http://schemas.microsoft.com/office/drawing/2014/main" id="{F219940B-2638-94F1-291C-E7FAF8615CF2}"/>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pic>
        <p:nvPicPr>
          <p:cNvPr id="20" name="Picture 19">
            <a:extLst>
              <a:ext uri="{FF2B5EF4-FFF2-40B4-BE49-F238E27FC236}">
                <a16:creationId xmlns:a16="http://schemas.microsoft.com/office/drawing/2014/main" id="{710340CC-7906-F20C-4CCA-10F264B2A596}"/>
              </a:ext>
            </a:extLst>
          </p:cNvPr>
          <p:cNvPicPr>
            <a:picLocks noChangeAspect="1"/>
          </p:cNvPicPr>
          <p:nvPr userDrawn="1"/>
        </p:nvPicPr>
        <p:blipFill>
          <a:blip r:embed="rId6"/>
          <a:stretch>
            <a:fillRect/>
          </a:stretch>
        </p:blipFill>
        <p:spPr>
          <a:xfrm>
            <a:off x="390989" y="538389"/>
            <a:ext cx="4367172" cy="5537625"/>
          </a:xfrm>
          <a:prstGeom prst="rect">
            <a:avLst/>
          </a:prstGeom>
          <a:ln>
            <a:solidFill>
              <a:schemeClr val="accent1"/>
            </a:solidFill>
          </a:ln>
        </p:spPr>
      </p:pic>
    </p:spTree>
    <p:extLst>
      <p:ext uri="{BB962C8B-B14F-4D97-AF65-F5344CB8AC3E}">
        <p14:creationId xmlns:p14="http://schemas.microsoft.com/office/powerpoint/2010/main" val="2947636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p_E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397BBB3-97A6-5D33-CE32-6F89DCC9F802}"/>
              </a:ext>
            </a:extLst>
          </p:cNvPr>
          <p:cNvPicPr>
            <a:picLocks noChangeAspect="1"/>
          </p:cNvPicPr>
          <p:nvPr userDrawn="1"/>
        </p:nvPicPr>
        <p:blipFill>
          <a:blip r:embed="rId2"/>
          <a:stretch>
            <a:fillRect/>
          </a:stretch>
        </p:blipFill>
        <p:spPr>
          <a:xfrm>
            <a:off x="4794841" y="252105"/>
            <a:ext cx="4218562" cy="5100513"/>
          </a:xfrm>
          <a:prstGeom prst="rect">
            <a:avLst/>
          </a:prstGeom>
          <a:ln>
            <a:solidFill>
              <a:schemeClr val="accent1"/>
            </a:solidFill>
          </a:ln>
        </p:spPr>
      </p:pic>
      <p:pic>
        <p:nvPicPr>
          <p:cNvPr id="14" name="Picture 13">
            <a:extLst>
              <a:ext uri="{FF2B5EF4-FFF2-40B4-BE49-F238E27FC236}">
                <a16:creationId xmlns:a16="http://schemas.microsoft.com/office/drawing/2014/main" id="{E98FD6BA-F5D7-2CCE-669B-5979C600F0DE}"/>
              </a:ext>
            </a:extLst>
          </p:cNvPr>
          <p:cNvPicPr>
            <a:picLocks noChangeAspect="1"/>
          </p:cNvPicPr>
          <p:nvPr userDrawn="1"/>
        </p:nvPicPr>
        <p:blipFill>
          <a:blip r:embed="rId3"/>
          <a:stretch>
            <a:fillRect/>
          </a:stretch>
        </p:blipFill>
        <p:spPr>
          <a:xfrm>
            <a:off x="3729124" y="2176049"/>
            <a:ext cx="3747659" cy="4539803"/>
          </a:xfrm>
          <a:prstGeom prst="rect">
            <a:avLst/>
          </a:prstGeom>
          <a:ln>
            <a:solidFill>
              <a:schemeClr val="accent1"/>
            </a:solidFill>
          </a:ln>
        </p:spPr>
      </p:pic>
      <p:sp>
        <p:nvSpPr>
          <p:cNvPr id="6" name="Rectangle 5">
            <a:extLst>
              <a:ext uri="{FF2B5EF4-FFF2-40B4-BE49-F238E27FC236}">
                <a16:creationId xmlns:a16="http://schemas.microsoft.com/office/drawing/2014/main" id="{3A94A2CA-E548-F1FF-277D-55EF096A1C9B}"/>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995B041F-0AD6-48B0-E873-42F569743988}"/>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E607F22F-DAAC-E1D6-617A-5E46E8B3EE68}"/>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B00DAF1A-A16C-CC7E-F880-B2858B11F04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4BF5A9A2-96E9-DF35-F3A2-EC9593C3F8E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CAA0BBFD-2057-33CB-0BDE-A738B3CD75D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44009942-AB20-D0DC-8D2B-65A38061DCB5}"/>
              </a:ext>
            </a:extLst>
          </p:cNvPr>
          <p:cNvPicPr>
            <a:picLocks noChangeAspect="1"/>
          </p:cNvPicPr>
          <p:nvPr userDrawn="1"/>
        </p:nvPicPr>
        <p:blipFill>
          <a:blip r:embed="rId6"/>
          <a:stretch>
            <a:fillRect/>
          </a:stretch>
        </p:blipFill>
        <p:spPr>
          <a:xfrm>
            <a:off x="402128" y="443567"/>
            <a:ext cx="4389083" cy="5457893"/>
          </a:xfrm>
          <a:prstGeom prst="rect">
            <a:avLst/>
          </a:prstGeom>
          <a:ln>
            <a:solidFill>
              <a:schemeClr val="accent1"/>
            </a:solidFill>
          </a:ln>
        </p:spPr>
      </p:pic>
    </p:spTree>
    <p:extLst>
      <p:ext uri="{BB962C8B-B14F-4D97-AF65-F5344CB8AC3E}">
        <p14:creationId xmlns:p14="http://schemas.microsoft.com/office/powerpoint/2010/main" val="27282383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p_ES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665B2219-A656-939E-271E-90682A960784}"/>
              </a:ext>
            </a:extLst>
          </p:cNvPr>
          <p:cNvPicPr>
            <a:picLocks noChangeAspect="1"/>
          </p:cNvPicPr>
          <p:nvPr userDrawn="1"/>
        </p:nvPicPr>
        <p:blipFill>
          <a:blip r:embed="rId2"/>
          <a:stretch>
            <a:fillRect/>
          </a:stretch>
        </p:blipFill>
        <p:spPr>
          <a:xfrm>
            <a:off x="4776096" y="142145"/>
            <a:ext cx="4390960" cy="5320433"/>
          </a:xfrm>
          <a:prstGeom prst="rect">
            <a:avLst/>
          </a:prstGeom>
          <a:ln>
            <a:solidFill>
              <a:schemeClr val="accent1"/>
            </a:solidFill>
          </a:ln>
        </p:spPr>
      </p:pic>
      <p:pic>
        <p:nvPicPr>
          <p:cNvPr id="14" name="Picture 13">
            <a:extLst>
              <a:ext uri="{FF2B5EF4-FFF2-40B4-BE49-F238E27FC236}">
                <a16:creationId xmlns:a16="http://schemas.microsoft.com/office/drawing/2014/main" id="{98E18356-F51B-2718-E15B-FDF87F1CA0A3}"/>
              </a:ext>
            </a:extLst>
          </p:cNvPr>
          <p:cNvPicPr>
            <a:picLocks noChangeAspect="1"/>
          </p:cNvPicPr>
          <p:nvPr userDrawn="1"/>
        </p:nvPicPr>
        <p:blipFill>
          <a:blip r:embed="rId3"/>
          <a:stretch>
            <a:fillRect/>
          </a:stretch>
        </p:blipFill>
        <p:spPr>
          <a:xfrm>
            <a:off x="3430774" y="1395422"/>
            <a:ext cx="4314142" cy="5222383"/>
          </a:xfrm>
          <a:prstGeom prst="rect">
            <a:avLst/>
          </a:prstGeom>
          <a:ln>
            <a:solidFill>
              <a:schemeClr val="accent1"/>
            </a:solidFill>
          </a:ln>
        </p:spPr>
      </p:pic>
      <p:sp>
        <p:nvSpPr>
          <p:cNvPr id="6" name="Rectangle 5">
            <a:extLst>
              <a:ext uri="{FF2B5EF4-FFF2-40B4-BE49-F238E27FC236}">
                <a16:creationId xmlns:a16="http://schemas.microsoft.com/office/drawing/2014/main" id="{7DDB053D-6033-9B0A-D481-C3C1ED994CA8}"/>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6DAE41DF-3286-9531-63BB-FD01A4BD7494}"/>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D3CB52BA-FAE6-4D2E-5271-2DBD9BB647D6}"/>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314F8C88-DD70-ECEB-E16D-33CC3884E2A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8B3E239C-881A-0DF8-A345-67A88FFA69E6}"/>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E5F2A43C-0EC9-C0C3-D78D-6FFF22E15934}"/>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242EA42C-DB0F-9E22-8666-A381D588B382}"/>
              </a:ext>
            </a:extLst>
          </p:cNvPr>
          <p:cNvPicPr>
            <a:picLocks noChangeAspect="1"/>
          </p:cNvPicPr>
          <p:nvPr userDrawn="1"/>
        </p:nvPicPr>
        <p:blipFill>
          <a:blip r:embed="rId6"/>
          <a:stretch>
            <a:fillRect/>
          </a:stretch>
        </p:blipFill>
        <p:spPr>
          <a:xfrm>
            <a:off x="441900" y="550204"/>
            <a:ext cx="4196825" cy="5320432"/>
          </a:xfrm>
          <a:prstGeom prst="rect">
            <a:avLst/>
          </a:prstGeom>
          <a:ln>
            <a:solidFill>
              <a:schemeClr val="accent1"/>
            </a:solidFill>
          </a:ln>
        </p:spPr>
      </p:pic>
    </p:spTree>
    <p:extLst>
      <p:ext uri="{BB962C8B-B14F-4D97-AF65-F5344CB8AC3E}">
        <p14:creationId xmlns:p14="http://schemas.microsoft.com/office/powerpoint/2010/main" val="3927585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p_LAC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5EC6E2-69C6-BC88-A898-8BA2F5D17299}"/>
              </a:ext>
            </a:extLst>
          </p:cNvPr>
          <p:cNvPicPr>
            <a:picLocks noChangeAspect="1"/>
          </p:cNvPicPr>
          <p:nvPr userDrawn="1"/>
        </p:nvPicPr>
        <p:blipFill>
          <a:blip r:embed="rId2"/>
          <a:stretch>
            <a:fillRect/>
          </a:stretch>
        </p:blipFill>
        <p:spPr>
          <a:xfrm>
            <a:off x="4757358" y="150514"/>
            <a:ext cx="4405780" cy="5320431"/>
          </a:xfrm>
          <a:prstGeom prst="rect">
            <a:avLst/>
          </a:prstGeom>
          <a:ln>
            <a:solidFill>
              <a:schemeClr val="accent1"/>
            </a:solidFill>
          </a:ln>
        </p:spPr>
      </p:pic>
      <p:pic>
        <p:nvPicPr>
          <p:cNvPr id="14" name="Picture 13">
            <a:extLst>
              <a:ext uri="{FF2B5EF4-FFF2-40B4-BE49-F238E27FC236}">
                <a16:creationId xmlns:a16="http://schemas.microsoft.com/office/drawing/2014/main" id="{D919B080-643F-94EF-7210-0542A2DD7FCA}"/>
              </a:ext>
            </a:extLst>
          </p:cNvPr>
          <p:cNvPicPr>
            <a:picLocks noChangeAspect="1"/>
          </p:cNvPicPr>
          <p:nvPr userDrawn="1"/>
        </p:nvPicPr>
        <p:blipFill>
          <a:blip r:embed="rId3"/>
          <a:stretch>
            <a:fillRect/>
          </a:stretch>
        </p:blipFill>
        <p:spPr>
          <a:xfrm>
            <a:off x="3401592" y="1545465"/>
            <a:ext cx="4276354" cy="5170387"/>
          </a:xfrm>
          <a:prstGeom prst="rect">
            <a:avLst/>
          </a:prstGeom>
          <a:ln>
            <a:solidFill>
              <a:schemeClr val="accent1"/>
            </a:solidFill>
          </a:ln>
        </p:spPr>
      </p:pic>
      <p:sp>
        <p:nvSpPr>
          <p:cNvPr id="6" name="Rectangle 5">
            <a:extLst>
              <a:ext uri="{FF2B5EF4-FFF2-40B4-BE49-F238E27FC236}">
                <a16:creationId xmlns:a16="http://schemas.microsoft.com/office/drawing/2014/main" id="{2A6CC2E3-1D0E-FE60-279E-0C8A364EF846}"/>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3D2EA53C-6146-A5D4-3484-2EA4F3C88FED}"/>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18FABE87-C173-6CB3-7337-4A82E314DC4F}"/>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1820A3A-362E-E0FE-52D2-69E30C23DB80}"/>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6883C858-39F8-502E-872E-5FBCD1880B5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FF861A2-B94D-AD35-5E4C-F181B15E7E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C6A88207-7F7E-88DD-B3FD-79FCABD503DF}"/>
              </a:ext>
            </a:extLst>
          </p:cNvPr>
          <p:cNvPicPr>
            <a:picLocks noChangeAspect="1"/>
          </p:cNvPicPr>
          <p:nvPr userDrawn="1"/>
        </p:nvPicPr>
        <p:blipFill>
          <a:blip r:embed="rId6"/>
          <a:stretch>
            <a:fillRect/>
          </a:stretch>
        </p:blipFill>
        <p:spPr>
          <a:xfrm>
            <a:off x="449222" y="641687"/>
            <a:ext cx="4308136" cy="5582992"/>
          </a:xfrm>
          <a:prstGeom prst="rect">
            <a:avLst/>
          </a:prstGeom>
          <a:ln>
            <a:solidFill>
              <a:schemeClr val="accent1"/>
            </a:solidFill>
          </a:ln>
        </p:spPr>
      </p:pic>
    </p:spTree>
    <p:extLst>
      <p:ext uri="{BB962C8B-B14F-4D97-AF65-F5344CB8AC3E}">
        <p14:creationId xmlns:p14="http://schemas.microsoft.com/office/powerpoint/2010/main" val="23644233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p_MEN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DC1EEC-8956-4339-1290-D73E9CD50383}"/>
              </a:ext>
            </a:extLst>
          </p:cNvPr>
          <p:cNvPicPr>
            <a:picLocks noChangeAspect="1"/>
          </p:cNvPicPr>
          <p:nvPr userDrawn="1"/>
        </p:nvPicPr>
        <p:blipFill>
          <a:blip r:embed="rId2"/>
          <a:stretch>
            <a:fillRect/>
          </a:stretch>
        </p:blipFill>
        <p:spPr>
          <a:xfrm>
            <a:off x="4761079" y="142146"/>
            <a:ext cx="4418663" cy="5320431"/>
          </a:xfrm>
          <a:prstGeom prst="rect">
            <a:avLst/>
          </a:prstGeom>
          <a:ln>
            <a:solidFill>
              <a:schemeClr val="accent1"/>
            </a:solidFill>
          </a:ln>
        </p:spPr>
      </p:pic>
      <p:pic>
        <p:nvPicPr>
          <p:cNvPr id="14" name="Picture 13">
            <a:extLst>
              <a:ext uri="{FF2B5EF4-FFF2-40B4-BE49-F238E27FC236}">
                <a16:creationId xmlns:a16="http://schemas.microsoft.com/office/drawing/2014/main" id="{4A9E9BEB-2C49-0858-FA0C-9155AAC8EF63}"/>
              </a:ext>
            </a:extLst>
          </p:cNvPr>
          <p:cNvPicPr>
            <a:picLocks noChangeAspect="1"/>
          </p:cNvPicPr>
          <p:nvPr userDrawn="1"/>
        </p:nvPicPr>
        <p:blipFill>
          <a:blip r:embed="rId3"/>
          <a:stretch>
            <a:fillRect/>
          </a:stretch>
        </p:blipFill>
        <p:spPr>
          <a:xfrm>
            <a:off x="3525118" y="1725769"/>
            <a:ext cx="4135328" cy="4990083"/>
          </a:xfrm>
          <a:prstGeom prst="rect">
            <a:avLst/>
          </a:prstGeom>
          <a:ln>
            <a:solidFill>
              <a:schemeClr val="accent1"/>
            </a:solidFill>
          </a:ln>
        </p:spPr>
      </p:pic>
      <p:sp>
        <p:nvSpPr>
          <p:cNvPr id="6" name="Rectangle 5">
            <a:extLst>
              <a:ext uri="{FF2B5EF4-FFF2-40B4-BE49-F238E27FC236}">
                <a16:creationId xmlns:a16="http://schemas.microsoft.com/office/drawing/2014/main" id="{FB1561EC-8FD1-9C2A-B8B6-A311EFC6FC4C}"/>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FC43404A-A772-9CA1-02CF-652CA480582C}"/>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BA6734B9-29B9-C437-3F2A-7ADBE89D7DD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44A4FC71-B237-62B1-4B96-B6CD09CF949D}"/>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3B950337-2A6E-0EB5-AF90-63D4474C0DBA}"/>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96A09CB-4F96-2217-27F8-CF436EB271A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B04E43BE-045F-12F7-EEA1-86CE91C1C81C}"/>
              </a:ext>
            </a:extLst>
          </p:cNvPr>
          <p:cNvPicPr>
            <a:picLocks noChangeAspect="1"/>
          </p:cNvPicPr>
          <p:nvPr userDrawn="1"/>
        </p:nvPicPr>
        <p:blipFill>
          <a:blip r:embed="rId6"/>
          <a:stretch>
            <a:fillRect/>
          </a:stretch>
        </p:blipFill>
        <p:spPr>
          <a:xfrm>
            <a:off x="245795" y="373614"/>
            <a:ext cx="4390599" cy="5585748"/>
          </a:xfrm>
          <a:prstGeom prst="rect">
            <a:avLst/>
          </a:prstGeom>
          <a:ln>
            <a:solidFill>
              <a:schemeClr val="accent1"/>
            </a:solidFill>
          </a:ln>
        </p:spPr>
      </p:pic>
    </p:spTree>
    <p:extLst>
      <p:ext uri="{BB962C8B-B14F-4D97-AF65-F5344CB8AC3E}">
        <p14:creationId xmlns:p14="http://schemas.microsoft.com/office/powerpoint/2010/main" val="20066736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rp_ROS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1EA6A10-94F9-12D8-6A40-3FD8B895CA7C}"/>
              </a:ext>
            </a:extLst>
          </p:cNvPr>
          <p:cNvPicPr>
            <a:picLocks noChangeAspect="1"/>
          </p:cNvPicPr>
          <p:nvPr userDrawn="1"/>
        </p:nvPicPr>
        <p:blipFill>
          <a:blip r:embed="rId2"/>
          <a:stretch>
            <a:fillRect/>
          </a:stretch>
        </p:blipFill>
        <p:spPr>
          <a:xfrm>
            <a:off x="5090354" y="142147"/>
            <a:ext cx="3967515" cy="4823138"/>
          </a:xfrm>
          <a:prstGeom prst="rect">
            <a:avLst/>
          </a:prstGeom>
          <a:ln>
            <a:solidFill>
              <a:schemeClr val="accent1"/>
            </a:solidFill>
          </a:ln>
        </p:spPr>
      </p:pic>
      <p:pic>
        <p:nvPicPr>
          <p:cNvPr id="14" name="Picture 13">
            <a:extLst>
              <a:ext uri="{FF2B5EF4-FFF2-40B4-BE49-F238E27FC236}">
                <a16:creationId xmlns:a16="http://schemas.microsoft.com/office/drawing/2014/main" id="{F1BC84C8-1C67-5303-29A1-4E6E3C7B0449}"/>
              </a:ext>
            </a:extLst>
          </p:cNvPr>
          <p:cNvPicPr>
            <a:picLocks noChangeAspect="1"/>
          </p:cNvPicPr>
          <p:nvPr userDrawn="1"/>
        </p:nvPicPr>
        <p:blipFill>
          <a:blip r:embed="rId3"/>
          <a:stretch>
            <a:fillRect/>
          </a:stretch>
        </p:blipFill>
        <p:spPr>
          <a:xfrm>
            <a:off x="3602086" y="1293973"/>
            <a:ext cx="4409090" cy="5320431"/>
          </a:xfrm>
          <a:prstGeom prst="rect">
            <a:avLst/>
          </a:prstGeom>
          <a:ln>
            <a:solidFill>
              <a:schemeClr val="accent1"/>
            </a:solidFill>
          </a:ln>
        </p:spPr>
      </p:pic>
      <p:sp>
        <p:nvSpPr>
          <p:cNvPr id="3" name="Rectangle 2">
            <a:extLst>
              <a:ext uri="{FF2B5EF4-FFF2-40B4-BE49-F238E27FC236}">
                <a16:creationId xmlns:a16="http://schemas.microsoft.com/office/drawing/2014/main" id="{2010E84C-6A94-3CB3-E539-6E8F108ABFC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BFAE86D9-64FB-3D34-20B2-7CBB1822766F}"/>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5" name="Picture 4">
            <a:extLst>
              <a:ext uri="{FF2B5EF4-FFF2-40B4-BE49-F238E27FC236}">
                <a16:creationId xmlns:a16="http://schemas.microsoft.com/office/drawing/2014/main" id="{DA787029-0774-1A28-369A-60B8A83FD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6" name="Straight Connector 5">
            <a:extLst>
              <a:ext uri="{FF2B5EF4-FFF2-40B4-BE49-F238E27FC236}">
                <a16:creationId xmlns:a16="http://schemas.microsoft.com/office/drawing/2014/main" id="{309175A1-CD93-FB14-2151-68FDF283107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6">
            <a:extLst>
              <a:ext uri="{FF2B5EF4-FFF2-40B4-BE49-F238E27FC236}">
                <a16:creationId xmlns:a16="http://schemas.microsoft.com/office/drawing/2014/main" id="{672252C6-1597-1A56-C8B5-21D5924C3DF3}"/>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40DD98CC-C3F4-FFAE-BBE7-2E6976BFDFC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6A74A302-1750-767F-EF10-3C573F2C691A}"/>
              </a:ext>
            </a:extLst>
          </p:cNvPr>
          <p:cNvPicPr>
            <a:picLocks noChangeAspect="1"/>
          </p:cNvPicPr>
          <p:nvPr userDrawn="1"/>
        </p:nvPicPr>
        <p:blipFill>
          <a:blip r:embed="rId6"/>
          <a:stretch>
            <a:fillRect/>
          </a:stretch>
        </p:blipFill>
        <p:spPr>
          <a:xfrm>
            <a:off x="406241" y="538656"/>
            <a:ext cx="4437556" cy="5686023"/>
          </a:xfrm>
          <a:prstGeom prst="rect">
            <a:avLst/>
          </a:prstGeom>
          <a:ln>
            <a:solidFill>
              <a:schemeClr val="accent1"/>
            </a:solidFill>
          </a:ln>
        </p:spPr>
      </p:pic>
    </p:spTree>
    <p:extLst>
      <p:ext uri="{BB962C8B-B14F-4D97-AF65-F5344CB8AC3E}">
        <p14:creationId xmlns:p14="http://schemas.microsoft.com/office/powerpoint/2010/main" val="11054853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rp_W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BA8A8B3-BA36-C301-C3B3-5008B7F25906}"/>
              </a:ext>
            </a:extLst>
          </p:cNvPr>
          <p:cNvPicPr>
            <a:picLocks noChangeAspect="1"/>
          </p:cNvPicPr>
          <p:nvPr userDrawn="1"/>
        </p:nvPicPr>
        <p:blipFill>
          <a:blip r:embed="rId2"/>
          <a:stretch>
            <a:fillRect/>
          </a:stretch>
        </p:blipFill>
        <p:spPr>
          <a:xfrm>
            <a:off x="4927247" y="245954"/>
            <a:ext cx="4232992" cy="5112815"/>
          </a:xfrm>
          <a:prstGeom prst="rect">
            <a:avLst/>
          </a:prstGeom>
          <a:ln>
            <a:solidFill>
              <a:schemeClr val="accent1"/>
            </a:solidFill>
          </a:ln>
        </p:spPr>
      </p:pic>
      <p:pic>
        <p:nvPicPr>
          <p:cNvPr id="14" name="Picture 13">
            <a:extLst>
              <a:ext uri="{FF2B5EF4-FFF2-40B4-BE49-F238E27FC236}">
                <a16:creationId xmlns:a16="http://schemas.microsoft.com/office/drawing/2014/main" id="{1DB0824E-24E4-DFF2-AD2F-0E140E2ABC37}"/>
              </a:ext>
            </a:extLst>
          </p:cNvPr>
          <p:cNvPicPr>
            <a:picLocks noChangeAspect="1"/>
          </p:cNvPicPr>
          <p:nvPr userDrawn="1"/>
        </p:nvPicPr>
        <p:blipFill>
          <a:blip r:embed="rId3"/>
          <a:stretch>
            <a:fillRect/>
          </a:stretch>
        </p:blipFill>
        <p:spPr>
          <a:xfrm>
            <a:off x="3726987" y="1622258"/>
            <a:ext cx="4207751" cy="5093594"/>
          </a:xfrm>
          <a:prstGeom prst="rect">
            <a:avLst/>
          </a:prstGeom>
          <a:ln>
            <a:solidFill>
              <a:schemeClr val="accent1"/>
            </a:solidFill>
          </a:ln>
        </p:spPr>
      </p:pic>
      <p:sp>
        <p:nvSpPr>
          <p:cNvPr id="6" name="Rectangle 5">
            <a:extLst>
              <a:ext uri="{FF2B5EF4-FFF2-40B4-BE49-F238E27FC236}">
                <a16:creationId xmlns:a16="http://schemas.microsoft.com/office/drawing/2014/main" id="{5D56488C-85C2-28D9-EFC4-602E0AFC96A3}"/>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7FB64564-EA92-52A7-DE67-D9CF906995C6}"/>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3CA231FA-9A14-DD2C-CE80-9949B580C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706DFEA-AB94-F76A-DD0C-C01B824176DB}"/>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ED69B491-6E68-455F-284B-45EE3C103ABB}"/>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A709A2EB-43E8-E88F-504B-014E12DA224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3E286448-CC1E-A3C3-69F3-827B19A96BF6}"/>
              </a:ext>
            </a:extLst>
          </p:cNvPr>
          <p:cNvPicPr>
            <a:picLocks noChangeAspect="1"/>
          </p:cNvPicPr>
          <p:nvPr userDrawn="1"/>
        </p:nvPicPr>
        <p:blipFill>
          <a:blip r:embed="rId6"/>
          <a:stretch>
            <a:fillRect/>
          </a:stretch>
        </p:blipFill>
        <p:spPr>
          <a:xfrm>
            <a:off x="245795" y="553792"/>
            <a:ext cx="4537264" cy="5814810"/>
          </a:xfrm>
          <a:prstGeom prst="rect">
            <a:avLst/>
          </a:prstGeom>
          <a:ln>
            <a:solidFill>
              <a:schemeClr val="accent1"/>
            </a:solidFill>
          </a:ln>
        </p:spPr>
      </p:pic>
    </p:spTree>
    <p:extLst>
      <p:ext uri="{BB962C8B-B14F-4D97-AF65-F5344CB8AC3E}">
        <p14:creationId xmlns:p14="http://schemas.microsoft.com/office/powerpoint/2010/main" val="2902913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tro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83336"/>
            <a:ext cx="10328856" cy="954107"/>
          </a:xfrm>
          <a:prstGeom prst="rect">
            <a:avLst/>
          </a:prstGeom>
          <a:noFill/>
        </p:spPr>
        <p:txBody>
          <a:bodyPr wrap="square" rtlCol="0">
            <a:spAutoFit/>
          </a:bodyPr>
          <a:lstStyle/>
          <a:p>
            <a:r>
              <a:rPr lang="en-GB" sz="2800" b="1" dirty="0">
                <a:solidFill>
                  <a:schemeClr val="bg1"/>
                </a:solidFill>
              </a:rPr>
              <a:t>WHO/UNICEF Estimates of National Immunization Coverage (WUENIC), 2023 revision</a:t>
            </a:r>
          </a:p>
        </p:txBody>
      </p:sp>
    </p:spTree>
    <p:extLst>
      <p:ext uri="{BB962C8B-B14F-4D97-AF65-F5344CB8AC3E}">
        <p14:creationId xmlns:p14="http://schemas.microsoft.com/office/powerpoint/2010/main" val="109049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efinitio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14326"/>
            <a:ext cx="10328856" cy="523220"/>
          </a:xfrm>
          <a:prstGeom prst="rect">
            <a:avLst/>
          </a:prstGeom>
          <a:noFill/>
        </p:spPr>
        <p:txBody>
          <a:bodyPr wrap="square" rtlCol="0">
            <a:spAutoFit/>
          </a:bodyPr>
          <a:lstStyle/>
          <a:p>
            <a:r>
              <a:rPr lang="en-GB" sz="2800" b="1" dirty="0">
                <a:solidFill>
                  <a:schemeClr val="bg1"/>
                </a:solidFill>
              </a:rPr>
              <a:t>Definitions of immunization terms</a:t>
            </a:r>
          </a:p>
        </p:txBody>
      </p:sp>
      <p:sp>
        <p:nvSpPr>
          <p:cNvPr id="2" name="TextBox 1">
            <a:extLst>
              <a:ext uri="{FF2B5EF4-FFF2-40B4-BE49-F238E27FC236}">
                <a16:creationId xmlns:a16="http://schemas.microsoft.com/office/drawing/2014/main" id="{B4BB6C55-EFB0-B13C-453D-644DC4282242}"/>
              </a:ext>
            </a:extLst>
          </p:cNvPr>
          <p:cNvSpPr txBox="1"/>
          <p:nvPr userDrawn="1"/>
        </p:nvSpPr>
        <p:spPr>
          <a:xfrm>
            <a:off x="543468" y="810893"/>
            <a:ext cx="11179831" cy="5893921"/>
          </a:xfrm>
          <a:prstGeom prst="rect">
            <a:avLst/>
          </a:prstGeom>
          <a:noFill/>
        </p:spPr>
        <p:txBody>
          <a:bodyPr wrap="square" rtlCol="0">
            <a:spAutoFit/>
          </a:bodyPr>
          <a:lstStyle/>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 coverage</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Percentage of infants (children under one year of age) who received certain vaccine-doses. For example, coverage of DTP3 is the percentage of infants who received all three doses of diphtheria, tetanus, and pertussis (DTP) vaccine. </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Unvaccinated</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that did not receive the first dose of a vaccine series. The term "zero-dose“ is used to describe children unvaccinated with DTP1.</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Under-vaccinated</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who received some but not all the recommended vaccine-doses in the national schedule. </a:t>
            </a:r>
            <a:b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b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Vaccine-Doses</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Bacillus Calmette-Guerin (BCG): vaccine against tuberculosis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birth dose, given within 24 hours after birth (HepBB)</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Diphtheria, tetanus, and pertussis vaccine, first dose (DTP1) and third dose (DTP3)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vaccine, third dose (HepB3)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Haemophilus influenzae type B vaccine, third dose (Hib3)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Poliomyelitis vaccine, third dose (Polio3)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Inactivated polio vaccine, first dose (IPV1) and second dose (IPV2): second dose is only shown for oral polio vaccine (OPV) using countries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Measles containing vaccine, first dose (MCV1) and second dose (MCV2)</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Rotavirus vaccine, last dose (RotaC)</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Pneumococcal vaccine, third dose (PCV3)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Yellow Fever vaccine (YFV)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Meningococcal A vaccine (MengA)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Human Papillomavirus vaccine, last dose (HPVc): vaccine to protect against certain types of human papillomavirus that can lead to cancer or genital warts</a:t>
            </a:r>
          </a:p>
          <a:p>
            <a:pPr marL="285750" indent="-285750">
              <a:buFont typeface="Arial" panose="020B0604020202020204" pitchFamily="34" charset="0"/>
              <a:buChar char="•"/>
            </a:pP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marL="0" indent="0">
              <a:buFont typeface="Arial" panose="020B0604020202020204" pitchFamily="34" charset="0"/>
              <a:buNone/>
            </a:pPr>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The Immunization Agenda 2030 (IA2030)</a:t>
            </a:r>
          </a:p>
          <a:p>
            <a:pPr marL="0" indent="0">
              <a:buFont typeface="Arial" panose="020B0604020202020204" pitchFamily="34" charset="0"/>
              <a:buNone/>
            </a:pPr>
            <a:r>
              <a:rPr lang="en-GB" sz="1300" dirty="0">
                <a:solidFill>
                  <a:schemeClr val="bg1"/>
                </a:solidFill>
                <a:latin typeface="Calibri" panose="020F0502020204030204" pitchFamily="34" charset="0"/>
                <a:ea typeface="Calibri" panose="020F0502020204030204" pitchFamily="34" charset="0"/>
                <a:cs typeface="Calibri" panose="020F0502020204030204" pitchFamily="34" charset="0"/>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534258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lain_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0694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485121" y="144049"/>
            <a:ext cx="1546998"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684243"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727373"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594848" y="5740819"/>
            <a:ext cx="137186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ver_ESA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50536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WH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2839592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EAP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9E4685-1C39-1676-E912-1F2868A837A0}"/>
              </a:ext>
            </a:extLst>
          </p:cNvPr>
          <p:cNvPicPr>
            <a:picLocks noChangeAspect="1"/>
          </p:cNvPicPr>
          <p:nvPr userDrawn="1"/>
        </p:nvPicPr>
        <p:blipFill rotWithShape="1">
          <a:blip r:embed="rId2"/>
          <a:srcRect l="20264" t="6850" b="8721"/>
          <a:stretch/>
        </p:blipFill>
        <p:spPr>
          <a:xfrm>
            <a:off x="0" y="-2195"/>
            <a:ext cx="9721362" cy="6858000"/>
          </a:xfrm>
          <a:prstGeom prst="rect">
            <a:avLst/>
          </a:prstGeom>
        </p:spPr>
      </p:pic>
      <p:sp>
        <p:nvSpPr>
          <p:cNvPr id="13" name="Rectangle 12">
            <a:extLst>
              <a:ext uri="{FF2B5EF4-FFF2-40B4-BE49-F238E27FC236}">
                <a16:creationId xmlns:a16="http://schemas.microsoft.com/office/drawing/2014/main" id="{51771CE8-4371-D8D6-1C7A-A267D2CF504A}"/>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621CEEF3-19FF-2A18-CE98-E9366301C3FE}"/>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E60A794A-0020-C1C7-F419-86FC83571B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©UNICEF/2019/Htet</a:t>
            </a:r>
            <a:endParaRPr lang="en-GB" sz="700" dirty="0">
              <a:solidFill>
                <a:schemeClr val="bg1"/>
              </a:solidFill>
            </a:endParaRPr>
          </a:p>
        </p:txBody>
      </p:sp>
      <p:sp>
        <p:nvSpPr>
          <p:cNvPr id="5" name="Subtitle 9">
            <a:extLst>
              <a:ext uri="{FF2B5EF4-FFF2-40B4-BE49-F238E27FC236}">
                <a16:creationId xmlns:a16="http://schemas.microsoft.com/office/drawing/2014/main" id="{3629638F-39EF-3E49-D034-4234E60B8C9C}"/>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6" name="Picture 5">
            <a:extLst>
              <a:ext uri="{FF2B5EF4-FFF2-40B4-BE49-F238E27FC236}">
                <a16:creationId xmlns:a16="http://schemas.microsoft.com/office/drawing/2014/main" id="{9C26E5D0-BD3A-4088-9E5A-264A8DCFCFFF}"/>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8" name="Picture 7">
            <a:extLst>
              <a:ext uri="{FF2B5EF4-FFF2-40B4-BE49-F238E27FC236}">
                <a16:creationId xmlns:a16="http://schemas.microsoft.com/office/drawing/2014/main" id="{F56E0BF5-6F68-A3B6-69CE-59B039178DDE}"/>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3395405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_ECA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34C0993-78DB-029B-3E69-B5AE6BD79510}"/>
              </a:ext>
            </a:extLst>
          </p:cNvPr>
          <p:cNvPicPr>
            <a:picLocks noChangeAspect="1"/>
          </p:cNvPicPr>
          <p:nvPr userDrawn="1"/>
        </p:nvPicPr>
        <p:blipFill rotWithShape="1">
          <a:blip r:embed="rId2"/>
          <a:srcRect l="7588"/>
          <a:stretch/>
        </p:blipFill>
        <p:spPr>
          <a:xfrm>
            <a:off x="0" y="7694"/>
            <a:ext cx="9506393" cy="6858000"/>
          </a:xfrm>
          <a:prstGeom prst="rect">
            <a:avLst/>
          </a:prstGeom>
        </p:spPr>
      </p:pic>
      <p:sp>
        <p:nvSpPr>
          <p:cNvPr id="12" name="Rectangle 11">
            <a:extLst>
              <a:ext uri="{FF2B5EF4-FFF2-40B4-BE49-F238E27FC236}">
                <a16:creationId xmlns:a16="http://schemas.microsoft.com/office/drawing/2014/main" id="{07EC4299-E316-11E0-05DB-F037CE581634}"/>
              </a:ext>
            </a:extLst>
          </p:cNvPr>
          <p:cNvSpPr/>
          <p:nvPr userDrawn="1"/>
        </p:nvSpPr>
        <p:spPr>
          <a:xfrm>
            <a:off x="9837" y="1863"/>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0842C166-0858-152E-800B-EBB3F952227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es-ES" sz="700" b="0" i="0" dirty="0">
                <a:solidFill>
                  <a:schemeClr val="bg1"/>
                </a:solidFill>
                <a:effectLst/>
                <a:latin typeface="Roboto" panose="02000000000000000000" pitchFamily="2" charset="0"/>
              </a:rPr>
              <a:t>UNICEF/UN0760583/</a:t>
            </a:r>
            <a:r>
              <a:rPr lang="es-ES" sz="700" b="0" i="0" dirty="0" err="1">
                <a:solidFill>
                  <a:schemeClr val="bg1"/>
                </a:solidFill>
                <a:effectLst/>
                <a:latin typeface="Roboto" panose="02000000000000000000" pitchFamily="2" charset="0"/>
              </a:rPr>
              <a:t>Babajanyan</a:t>
            </a:r>
            <a:r>
              <a:rPr lang="es-ES" sz="700" b="0" i="0" dirty="0">
                <a:solidFill>
                  <a:schemeClr val="bg1"/>
                </a:solidFill>
                <a:effectLst/>
                <a:latin typeface="Roboto" panose="02000000000000000000" pitchFamily="2" charset="0"/>
              </a:rPr>
              <a:t> VII </a:t>
            </a:r>
            <a:r>
              <a:rPr lang="es-ES" sz="700" b="0" i="0" dirty="0" err="1">
                <a:solidFill>
                  <a:schemeClr val="bg1"/>
                </a:solidFill>
                <a:effectLst/>
                <a:latin typeface="Roboto" panose="02000000000000000000" pitchFamily="2" charset="0"/>
              </a:rPr>
              <a:t>Photo</a:t>
            </a:r>
            <a:endParaRPr lang="en-GB" sz="700" dirty="0">
              <a:solidFill>
                <a:schemeClr val="bg1"/>
              </a:solidFill>
            </a:endParaRPr>
          </a:p>
        </p:txBody>
      </p:sp>
      <p:sp>
        <p:nvSpPr>
          <p:cNvPr id="2" name="Rectangle 1">
            <a:extLst>
              <a:ext uri="{FF2B5EF4-FFF2-40B4-BE49-F238E27FC236}">
                <a16:creationId xmlns:a16="http://schemas.microsoft.com/office/drawing/2014/main" id="{B1632629-A546-52E1-E66F-33BC72149BEB}"/>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6F92560A-AF42-0B84-8249-117DCC5B9825}"/>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54C6664E-44BF-BA9E-5D90-E9885AE84572}"/>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30FEBFF-8C9F-E418-E5BC-38954075CB27}"/>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47160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3" r:id="rId6"/>
    <p:sldLayoutId id="2147483674" r:id="rId7"/>
    <p:sldLayoutId id="2147483653" r:id="rId8"/>
    <p:sldLayoutId id="2147483654" r:id="rId9"/>
    <p:sldLayoutId id="2147483655" r:id="rId10"/>
    <p:sldLayoutId id="2147483658" r:id="rId11"/>
    <p:sldLayoutId id="2147483656" r:id="rId12"/>
    <p:sldLayoutId id="2147483675" r:id="rId13"/>
    <p:sldLayoutId id="2147483670" r:id="rId14"/>
    <p:sldLayoutId id="2147483678" r:id="rId15"/>
    <p:sldLayoutId id="2147483671" r:id="rId16"/>
    <p:sldLayoutId id="2147483659" r:id="rId17"/>
    <p:sldLayoutId id="2147483660" r:id="rId18"/>
    <p:sldLayoutId id="2147483661" r:id="rId19"/>
    <p:sldLayoutId id="2147483662" r:id="rId20"/>
    <p:sldLayoutId id="2147483663" r:id="rId21"/>
    <p:sldLayoutId id="2147483664" r:id="rId22"/>
    <p:sldLayoutId id="2147483665" r:id="rId23"/>
    <p:sldLayoutId id="2147483672" r:id="rId24"/>
    <p:sldLayoutId id="2147483676" r:id="rId25"/>
    <p:sldLayoutId id="2147483677" r:id="rId26"/>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cf5d15523efabce5fd35e61cb284304ef5da817.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b7cf88f83ed112bc3b0b152762b7aec150b0036.png"/>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5b2750e450d2d4a403e959697aab223a1cc4d23f.png"/>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15.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3315638e179b1db2565b4fb8ee1e518a55c4756b.png"/>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f2db9f0d4a49f13d394fd0d6d4c474208ce4428.png"/>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52c0515ed179cc5c47a03f83d5f49434d8ac956f.png"/>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24.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39ef79daf5119b8c7ea84912acf6c9c68f84f1c0.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0be01cec690a1a07d2c92d745340cc9a892c593e.png"/>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2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e2f34ad45d8620f9433503396c8457ad37a01626.png"/>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3.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0f42e40b69ab2a05e594e9f491eed4f9b0181f33.png"/>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8473b4a992e381414cab2289cda0664a615f325.png"/>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995c01fef290c81bb3c19df8896e0fe9622dfd79.png"/>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36451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625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8594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4666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73415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99487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25558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1630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702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9709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5255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0801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6348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1894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7440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2986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8533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4079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29625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45171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0717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76264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91810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07356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22902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38449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53995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69541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85087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00634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16180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31726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47272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62818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78365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93911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09457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25003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40550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56096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71642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87188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02735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18281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33827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49373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64919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80466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96012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11558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27104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42651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58197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73743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89289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04835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20382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5928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51474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67020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82567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98113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6" name="rc66"/>
            <p:cNvSpPr/>
            <p:nvPr/>
          </p:nvSpPr>
          <p:spPr>
            <a:xfrm>
              <a:off x="827136" y="1309307"/>
              <a:ext cx="139916" cy="2424845"/>
            </a:xfrm>
            <a:prstGeom prst="rect">
              <a:avLst/>
            </a:prstGeom>
            <a:solidFill>
              <a:srgbClr val="80BD41">
                <a:alpha val="100000"/>
              </a:srgbClr>
            </a:solidFill>
          </p:spPr>
          <p:txBody>
            <a:bodyPr/>
            <a:lstStyle/>
            <a:p/>
          </p:txBody>
        </p:sp>
        <p:sp>
          <p:nvSpPr>
            <p:cNvPr id="67" name="rc67"/>
            <p:cNvSpPr/>
            <p:nvPr/>
          </p:nvSpPr>
          <p:spPr>
            <a:xfrm>
              <a:off x="982598" y="1220593"/>
              <a:ext cx="139916" cy="2513559"/>
            </a:xfrm>
            <a:prstGeom prst="rect">
              <a:avLst/>
            </a:prstGeom>
            <a:solidFill>
              <a:srgbClr val="80BD41">
                <a:alpha val="100000"/>
              </a:srgbClr>
            </a:solidFill>
          </p:spPr>
          <p:txBody>
            <a:bodyPr/>
            <a:lstStyle/>
            <a:p/>
          </p:txBody>
        </p:sp>
        <p:sp>
          <p:nvSpPr>
            <p:cNvPr id="68" name="rc68"/>
            <p:cNvSpPr/>
            <p:nvPr/>
          </p:nvSpPr>
          <p:spPr>
            <a:xfrm>
              <a:off x="1138060" y="1161451"/>
              <a:ext cx="139916" cy="2572701"/>
            </a:xfrm>
            <a:prstGeom prst="rect">
              <a:avLst/>
            </a:prstGeom>
            <a:solidFill>
              <a:srgbClr val="80BD41">
                <a:alpha val="100000"/>
              </a:srgbClr>
            </a:solidFill>
          </p:spPr>
          <p:txBody>
            <a:bodyPr/>
            <a:lstStyle/>
            <a:p/>
          </p:txBody>
        </p:sp>
        <p:sp>
          <p:nvSpPr>
            <p:cNvPr id="69" name="rc69"/>
            <p:cNvSpPr/>
            <p:nvPr/>
          </p:nvSpPr>
          <p:spPr>
            <a:xfrm>
              <a:off x="1604447" y="1043166"/>
              <a:ext cx="139916" cy="2690986"/>
            </a:xfrm>
            <a:prstGeom prst="rect">
              <a:avLst/>
            </a:prstGeom>
            <a:solidFill>
              <a:srgbClr val="80BD41">
                <a:alpha val="100000"/>
              </a:srgbClr>
            </a:solidFill>
          </p:spPr>
          <p:txBody>
            <a:bodyPr/>
            <a:lstStyle/>
            <a:p/>
          </p:txBody>
        </p:sp>
        <p:sp>
          <p:nvSpPr>
            <p:cNvPr id="70" name="rc70"/>
            <p:cNvSpPr/>
            <p:nvPr/>
          </p:nvSpPr>
          <p:spPr>
            <a:xfrm>
              <a:off x="1293523" y="1043166"/>
              <a:ext cx="139916" cy="2690986"/>
            </a:xfrm>
            <a:prstGeom prst="rect">
              <a:avLst/>
            </a:prstGeom>
            <a:solidFill>
              <a:srgbClr val="80BD41">
                <a:alpha val="100000"/>
              </a:srgbClr>
            </a:solidFill>
          </p:spPr>
          <p:txBody>
            <a:bodyPr/>
            <a:lstStyle/>
            <a:p/>
          </p:txBody>
        </p:sp>
        <p:sp>
          <p:nvSpPr>
            <p:cNvPr id="71" name="rc71"/>
            <p:cNvSpPr/>
            <p:nvPr/>
          </p:nvSpPr>
          <p:spPr>
            <a:xfrm>
              <a:off x="1448985" y="1043166"/>
              <a:ext cx="139916" cy="2690986"/>
            </a:xfrm>
            <a:prstGeom prst="rect">
              <a:avLst/>
            </a:prstGeom>
            <a:solidFill>
              <a:srgbClr val="80BD41">
                <a:alpha val="100000"/>
              </a:srgbClr>
            </a:solidFill>
          </p:spPr>
          <p:txBody>
            <a:bodyPr/>
            <a:lstStyle/>
            <a:p/>
          </p:txBody>
        </p:sp>
        <p:sp>
          <p:nvSpPr>
            <p:cNvPr id="72" name="rc72"/>
            <p:cNvSpPr/>
            <p:nvPr/>
          </p:nvSpPr>
          <p:spPr>
            <a:xfrm>
              <a:off x="1759910" y="1013594"/>
              <a:ext cx="139916" cy="2720558"/>
            </a:xfrm>
            <a:prstGeom prst="rect">
              <a:avLst/>
            </a:prstGeom>
            <a:solidFill>
              <a:srgbClr val="80BD41">
                <a:alpha val="100000"/>
              </a:srgbClr>
            </a:solidFill>
          </p:spPr>
          <p:txBody>
            <a:bodyPr/>
            <a:lstStyle/>
            <a:p/>
          </p:txBody>
        </p:sp>
        <p:sp>
          <p:nvSpPr>
            <p:cNvPr id="73" name="rc73"/>
            <p:cNvSpPr/>
            <p:nvPr/>
          </p:nvSpPr>
          <p:spPr>
            <a:xfrm>
              <a:off x="2070834" y="1013594"/>
              <a:ext cx="139916" cy="2720558"/>
            </a:xfrm>
            <a:prstGeom prst="rect">
              <a:avLst/>
            </a:prstGeom>
            <a:solidFill>
              <a:srgbClr val="80BD41">
                <a:alpha val="100000"/>
              </a:srgbClr>
            </a:solidFill>
          </p:spPr>
          <p:txBody>
            <a:bodyPr/>
            <a:lstStyle/>
            <a:p/>
          </p:txBody>
        </p:sp>
        <p:sp>
          <p:nvSpPr>
            <p:cNvPr id="74" name="rc74"/>
            <p:cNvSpPr/>
            <p:nvPr/>
          </p:nvSpPr>
          <p:spPr>
            <a:xfrm>
              <a:off x="1915372" y="1013594"/>
              <a:ext cx="139916" cy="2720558"/>
            </a:xfrm>
            <a:prstGeom prst="rect">
              <a:avLst/>
            </a:prstGeom>
            <a:solidFill>
              <a:srgbClr val="80BD41">
                <a:alpha val="100000"/>
              </a:srgbClr>
            </a:solidFill>
          </p:spPr>
          <p:txBody>
            <a:bodyPr/>
            <a:lstStyle/>
            <a:p/>
          </p:txBody>
        </p:sp>
        <p:sp>
          <p:nvSpPr>
            <p:cNvPr id="75" name="rc75"/>
            <p:cNvSpPr/>
            <p:nvPr/>
          </p:nvSpPr>
          <p:spPr>
            <a:xfrm>
              <a:off x="2692683" y="984023"/>
              <a:ext cx="139916" cy="2750129"/>
            </a:xfrm>
            <a:prstGeom prst="rect">
              <a:avLst/>
            </a:prstGeom>
            <a:solidFill>
              <a:srgbClr val="80BD41">
                <a:alpha val="100000"/>
              </a:srgbClr>
            </a:solidFill>
          </p:spPr>
          <p:txBody>
            <a:bodyPr/>
            <a:lstStyle/>
            <a:p/>
          </p:txBody>
        </p:sp>
        <p:sp>
          <p:nvSpPr>
            <p:cNvPr id="76" name="rc76"/>
            <p:cNvSpPr/>
            <p:nvPr/>
          </p:nvSpPr>
          <p:spPr>
            <a:xfrm>
              <a:off x="2226296" y="984023"/>
              <a:ext cx="139916" cy="2750129"/>
            </a:xfrm>
            <a:prstGeom prst="rect">
              <a:avLst/>
            </a:prstGeom>
            <a:solidFill>
              <a:srgbClr val="80BD41">
                <a:alpha val="100000"/>
              </a:srgbClr>
            </a:solidFill>
          </p:spPr>
          <p:txBody>
            <a:bodyPr/>
            <a:lstStyle/>
            <a:p/>
          </p:txBody>
        </p:sp>
        <p:sp>
          <p:nvSpPr>
            <p:cNvPr id="77" name="rc77"/>
            <p:cNvSpPr/>
            <p:nvPr/>
          </p:nvSpPr>
          <p:spPr>
            <a:xfrm>
              <a:off x="2381759" y="984023"/>
              <a:ext cx="139916" cy="2750129"/>
            </a:xfrm>
            <a:prstGeom prst="rect">
              <a:avLst/>
            </a:prstGeom>
            <a:solidFill>
              <a:srgbClr val="80BD41">
                <a:alpha val="100000"/>
              </a:srgbClr>
            </a:solidFill>
          </p:spPr>
          <p:txBody>
            <a:bodyPr/>
            <a:lstStyle/>
            <a:p/>
          </p:txBody>
        </p:sp>
        <p:sp>
          <p:nvSpPr>
            <p:cNvPr id="78" name="rc78"/>
            <p:cNvSpPr/>
            <p:nvPr/>
          </p:nvSpPr>
          <p:spPr>
            <a:xfrm>
              <a:off x="2537221" y="984023"/>
              <a:ext cx="139916" cy="2750129"/>
            </a:xfrm>
            <a:prstGeom prst="rect">
              <a:avLst/>
            </a:prstGeom>
            <a:solidFill>
              <a:srgbClr val="80BD41">
                <a:alpha val="100000"/>
              </a:srgbClr>
            </a:solidFill>
          </p:spPr>
          <p:txBody>
            <a:bodyPr/>
            <a:lstStyle/>
            <a:p/>
          </p:txBody>
        </p:sp>
        <p:sp>
          <p:nvSpPr>
            <p:cNvPr id="79" name="rc79"/>
            <p:cNvSpPr/>
            <p:nvPr/>
          </p:nvSpPr>
          <p:spPr>
            <a:xfrm>
              <a:off x="2848146" y="924880"/>
              <a:ext cx="139916" cy="2809272"/>
            </a:xfrm>
            <a:prstGeom prst="rect">
              <a:avLst/>
            </a:prstGeom>
            <a:solidFill>
              <a:srgbClr val="80BD41">
                <a:alpha val="100000"/>
              </a:srgbClr>
            </a:solidFill>
          </p:spPr>
          <p:txBody>
            <a:bodyPr/>
            <a:lstStyle/>
            <a:p/>
          </p:txBody>
        </p:sp>
        <p:sp>
          <p:nvSpPr>
            <p:cNvPr id="80" name="rc80"/>
            <p:cNvSpPr/>
            <p:nvPr/>
          </p:nvSpPr>
          <p:spPr>
            <a:xfrm>
              <a:off x="3003608" y="924880"/>
              <a:ext cx="139916" cy="2809272"/>
            </a:xfrm>
            <a:prstGeom prst="rect">
              <a:avLst/>
            </a:prstGeom>
            <a:solidFill>
              <a:srgbClr val="80BD41">
                <a:alpha val="100000"/>
              </a:srgbClr>
            </a:solidFill>
          </p:spPr>
          <p:txBody>
            <a:bodyPr/>
            <a:lstStyle/>
            <a:p/>
          </p:txBody>
        </p:sp>
        <p:sp>
          <p:nvSpPr>
            <p:cNvPr id="81" name="rc81"/>
            <p:cNvSpPr/>
            <p:nvPr/>
          </p:nvSpPr>
          <p:spPr>
            <a:xfrm>
              <a:off x="3936382" y="895309"/>
              <a:ext cx="139916" cy="2838843"/>
            </a:xfrm>
            <a:prstGeom prst="rect">
              <a:avLst/>
            </a:prstGeom>
            <a:solidFill>
              <a:srgbClr val="80BD41">
                <a:alpha val="100000"/>
              </a:srgbClr>
            </a:solidFill>
          </p:spPr>
          <p:txBody>
            <a:bodyPr/>
            <a:lstStyle/>
            <a:p/>
          </p:txBody>
        </p:sp>
        <p:sp>
          <p:nvSpPr>
            <p:cNvPr id="82" name="rc82"/>
            <p:cNvSpPr/>
            <p:nvPr/>
          </p:nvSpPr>
          <p:spPr>
            <a:xfrm>
              <a:off x="3314533" y="895309"/>
              <a:ext cx="139916" cy="2838843"/>
            </a:xfrm>
            <a:prstGeom prst="rect">
              <a:avLst/>
            </a:prstGeom>
            <a:solidFill>
              <a:srgbClr val="80BD41">
                <a:alpha val="100000"/>
              </a:srgbClr>
            </a:solidFill>
          </p:spPr>
          <p:txBody>
            <a:bodyPr/>
            <a:lstStyle/>
            <a:p/>
          </p:txBody>
        </p:sp>
        <p:sp>
          <p:nvSpPr>
            <p:cNvPr id="83" name="rc83"/>
            <p:cNvSpPr/>
            <p:nvPr/>
          </p:nvSpPr>
          <p:spPr>
            <a:xfrm>
              <a:off x="3625457" y="895309"/>
              <a:ext cx="139916" cy="2838843"/>
            </a:xfrm>
            <a:prstGeom prst="rect">
              <a:avLst/>
            </a:prstGeom>
            <a:solidFill>
              <a:srgbClr val="80BD41">
                <a:alpha val="100000"/>
              </a:srgbClr>
            </a:solidFill>
          </p:spPr>
          <p:txBody>
            <a:bodyPr/>
            <a:lstStyle/>
            <a:p/>
          </p:txBody>
        </p:sp>
        <p:sp>
          <p:nvSpPr>
            <p:cNvPr id="84" name="rc84"/>
            <p:cNvSpPr/>
            <p:nvPr/>
          </p:nvSpPr>
          <p:spPr>
            <a:xfrm>
              <a:off x="3780919" y="895309"/>
              <a:ext cx="139916" cy="2838843"/>
            </a:xfrm>
            <a:prstGeom prst="rect">
              <a:avLst/>
            </a:prstGeom>
            <a:solidFill>
              <a:srgbClr val="80BD41">
                <a:alpha val="100000"/>
              </a:srgbClr>
            </a:solidFill>
          </p:spPr>
          <p:txBody>
            <a:bodyPr/>
            <a:lstStyle/>
            <a:p/>
          </p:txBody>
        </p:sp>
        <p:sp>
          <p:nvSpPr>
            <p:cNvPr id="85" name="rc85"/>
            <p:cNvSpPr/>
            <p:nvPr/>
          </p:nvSpPr>
          <p:spPr>
            <a:xfrm>
              <a:off x="3469995" y="895309"/>
              <a:ext cx="139916" cy="2838843"/>
            </a:xfrm>
            <a:prstGeom prst="rect">
              <a:avLst/>
            </a:prstGeom>
            <a:solidFill>
              <a:srgbClr val="80BD41">
                <a:alpha val="100000"/>
              </a:srgbClr>
            </a:solidFill>
          </p:spPr>
          <p:txBody>
            <a:bodyPr/>
            <a:lstStyle/>
            <a:p/>
          </p:txBody>
        </p:sp>
        <p:sp>
          <p:nvSpPr>
            <p:cNvPr id="86" name="rc86"/>
            <p:cNvSpPr/>
            <p:nvPr/>
          </p:nvSpPr>
          <p:spPr>
            <a:xfrm>
              <a:off x="3159070" y="895309"/>
              <a:ext cx="139916" cy="2838843"/>
            </a:xfrm>
            <a:prstGeom prst="rect">
              <a:avLst/>
            </a:prstGeom>
            <a:solidFill>
              <a:srgbClr val="80BD41">
                <a:alpha val="100000"/>
              </a:srgbClr>
            </a:solidFill>
          </p:spPr>
          <p:txBody>
            <a:bodyPr/>
            <a:lstStyle/>
            <a:p/>
          </p:txBody>
        </p:sp>
        <p:sp>
          <p:nvSpPr>
            <p:cNvPr id="87" name="rc87"/>
            <p:cNvSpPr/>
            <p:nvPr/>
          </p:nvSpPr>
          <p:spPr>
            <a:xfrm>
              <a:off x="4402769" y="865738"/>
              <a:ext cx="139916" cy="2868414"/>
            </a:xfrm>
            <a:prstGeom prst="rect">
              <a:avLst/>
            </a:prstGeom>
            <a:solidFill>
              <a:srgbClr val="80BD41">
                <a:alpha val="100000"/>
              </a:srgbClr>
            </a:solidFill>
          </p:spPr>
          <p:txBody>
            <a:bodyPr/>
            <a:lstStyle/>
            <a:p/>
          </p:txBody>
        </p:sp>
        <p:sp>
          <p:nvSpPr>
            <p:cNvPr id="88" name="rc88"/>
            <p:cNvSpPr/>
            <p:nvPr/>
          </p:nvSpPr>
          <p:spPr>
            <a:xfrm>
              <a:off x="5024618" y="865738"/>
              <a:ext cx="139916" cy="2868414"/>
            </a:xfrm>
            <a:prstGeom prst="rect">
              <a:avLst/>
            </a:prstGeom>
            <a:solidFill>
              <a:srgbClr val="80BD41">
                <a:alpha val="100000"/>
              </a:srgbClr>
            </a:solidFill>
          </p:spPr>
          <p:txBody>
            <a:bodyPr/>
            <a:lstStyle/>
            <a:p/>
          </p:txBody>
        </p:sp>
        <p:sp>
          <p:nvSpPr>
            <p:cNvPr id="89" name="rc89"/>
            <p:cNvSpPr/>
            <p:nvPr/>
          </p:nvSpPr>
          <p:spPr>
            <a:xfrm>
              <a:off x="4713693" y="865738"/>
              <a:ext cx="139916" cy="2868414"/>
            </a:xfrm>
            <a:prstGeom prst="rect">
              <a:avLst/>
            </a:prstGeom>
            <a:solidFill>
              <a:srgbClr val="80BD41">
                <a:alpha val="100000"/>
              </a:srgbClr>
            </a:solidFill>
          </p:spPr>
          <p:txBody>
            <a:bodyPr/>
            <a:lstStyle/>
            <a:p/>
          </p:txBody>
        </p:sp>
        <p:sp>
          <p:nvSpPr>
            <p:cNvPr id="90" name="rc90"/>
            <p:cNvSpPr/>
            <p:nvPr/>
          </p:nvSpPr>
          <p:spPr>
            <a:xfrm>
              <a:off x="4247306" y="865738"/>
              <a:ext cx="139916" cy="2868414"/>
            </a:xfrm>
            <a:prstGeom prst="rect">
              <a:avLst/>
            </a:prstGeom>
            <a:solidFill>
              <a:srgbClr val="80BD41">
                <a:alpha val="100000"/>
              </a:srgbClr>
            </a:solidFill>
          </p:spPr>
          <p:txBody>
            <a:bodyPr/>
            <a:lstStyle/>
            <a:p/>
          </p:txBody>
        </p:sp>
        <p:sp>
          <p:nvSpPr>
            <p:cNvPr id="91" name="rc91"/>
            <p:cNvSpPr/>
            <p:nvPr/>
          </p:nvSpPr>
          <p:spPr>
            <a:xfrm>
              <a:off x="4869155" y="865738"/>
              <a:ext cx="139916" cy="2868414"/>
            </a:xfrm>
            <a:prstGeom prst="rect">
              <a:avLst/>
            </a:prstGeom>
            <a:solidFill>
              <a:srgbClr val="80BD41">
                <a:alpha val="100000"/>
              </a:srgbClr>
            </a:solidFill>
          </p:spPr>
          <p:txBody>
            <a:bodyPr/>
            <a:lstStyle/>
            <a:p/>
          </p:txBody>
        </p:sp>
        <p:sp>
          <p:nvSpPr>
            <p:cNvPr id="92" name="rc92"/>
            <p:cNvSpPr/>
            <p:nvPr/>
          </p:nvSpPr>
          <p:spPr>
            <a:xfrm>
              <a:off x="4558231" y="865738"/>
              <a:ext cx="139916" cy="2868414"/>
            </a:xfrm>
            <a:prstGeom prst="rect">
              <a:avLst/>
            </a:prstGeom>
            <a:solidFill>
              <a:srgbClr val="80BD41">
                <a:alpha val="100000"/>
              </a:srgbClr>
            </a:solidFill>
          </p:spPr>
          <p:txBody>
            <a:bodyPr/>
            <a:lstStyle/>
            <a:p/>
          </p:txBody>
        </p:sp>
        <p:sp>
          <p:nvSpPr>
            <p:cNvPr id="93" name="rc93"/>
            <p:cNvSpPr/>
            <p:nvPr/>
          </p:nvSpPr>
          <p:spPr>
            <a:xfrm>
              <a:off x="4091844" y="865738"/>
              <a:ext cx="139916" cy="2868414"/>
            </a:xfrm>
            <a:prstGeom prst="rect">
              <a:avLst/>
            </a:prstGeom>
            <a:solidFill>
              <a:srgbClr val="80BD41">
                <a:alpha val="100000"/>
              </a:srgbClr>
            </a:solidFill>
          </p:spPr>
          <p:txBody>
            <a:bodyPr/>
            <a:lstStyle/>
            <a:p/>
          </p:txBody>
        </p:sp>
        <p:sp>
          <p:nvSpPr>
            <p:cNvPr id="94" name="rc94"/>
            <p:cNvSpPr/>
            <p:nvPr/>
          </p:nvSpPr>
          <p:spPr>
            <a:xfrm>
              <a:off x="6112854" y="836167"/>
              <a:ext cx="139916" cy="2897985"/>
            </a:xfrm>
            <a:prstGeom prst="rect">
              <a:avLst/>
            </a:prstGeom>
            <a:solidFill>
              <a:srgbClr val="80BD41">
                <a:alpha val="100000"/>
              </a:srgbClr>
            </a:solidFill>
          </p:spPr>
          <p:txBody>
            <a:bodyPr/>
            <a:lstStyle/>
            <a:p/>
          </p:txBody>
        </p:sp>
        <p:sp>
          <p:nvSpPr>
            <p:cNvPr id="95" name="rc95"/>
            <p:cNvSpPr/>
            <p:nvPr/>
          </p:nvSpPr>
          <p:spPr>
            <a:xfrm>
              <a:off x="6268316" y="836167"/>
              <a:ext cx="139916" cy="2897985"/>
            </a:xfrm>
            <a:prstGeom prst="rect">
              <a:avLst/>
            </a:prstGeom>
            <a:solidFill>
              <a:srgbClr val="80BD41">
                <a:alpha val="100000"/>
              </a:srgbClr>
            </a:solidFill>
          </p:spPr>
          <p:txBody>
            <a:bodyPr/>
            <a:lstStyle/>
            <a:p/>
          </p:txBody>
        </p:sp>
        <p:sp>
          <p:nvSpPr>
            <p:cNvPr id="96" name="rc96"/>
            <p:cNvSpPr/>
            <p:nvPr/>
          </p:nvSpPr>
          <p:spPr>
            <a:xfrm>
              <a:off x="6579241" y="836167"/>
              <a:ext cx="139916" cy="2897985"/>
            </a:xfrm>
            <a:prstGeom prst="rect">
              <a:avLst/>
            </a:prstGeom>
            <a:solidFill>
              <a:srgbClr val="80BD41">
                <a:alpha val="100000"/>
              </a:srgbClr>
            </a:solidFill>
          </p:spPr>
          <p:txBody>
            <a:bodyPr/>
            <a:lstStyle/>
            <a:p/>
          </p:txBody>
        </p:sp>
        <p:sp>
          <p:nvSpPr>
            <p:cNvPr id="97" name="rc97"/>
            <p:cNvSpPr/>
            <p:nvPr/>
          </p:nvSpPr>
          <p:spPr>
            <a:xfrm>
              <a:off x="5491005" y="836167"/>
              <a:ext cx="139916" cy="2897985"/>
            </a:xfrm>
            <a:prstGeom prst="rect">
              <a:avLst/>
            </a:prstGeom>
            <a:solidFill>
              <a:srgbClr val="80BD41">
                <a:alpha val="100000"/>
              </a:srgbClr>
            </a:solidFill>
          </p:spPr>
          <p:txBody>
            <a:bodyPr/>
            <a:lstStyle/>
            <a:p/>
          </p:txBody>
        </p:sp>
        <p:sp>
          <p:nvSpPr>
            <p:cNvPr id="98" name="rc98"/>
            <p:cNvSpPr/>
            <p:nvPr/>
          </p:nvSpPr>
          <p:spPr>
            <a:xfrm>
              <a:off x="5335542" y="836167"/>
              <a:ext cx="139916" cy="2897985"/>
            </a:xfrm>
            <a:prstGeom prst="rect">
              <a:avLst/>
            </a:prstGeom>
            <a:solidFill>
              <a:srgbClr val="80BD41">
                <a:alpha val="100000"/>
              </a:srgbClr>
            </a:solidFill>
          </p:spPr>
          <p:txBody>
            <a:bodyPr/>
            <a:lstStyle/>
            <a:p/>
          </p:txBody>
        </p:sp>
        <p:sp>
          <p:nvSpPr>
            <p:cNvPr id="99" name="rc99"/>
            <p:cNvSpPr/>
            <p:nvPr/>
          </p:nvSpPr>
          <p:spPr>
            <a:xfrm>
              <a:off x="5957391" y="836167"/>
              <a:ext cx="139916" cy="2897985"/>
            </a:xfrm>
            <a:prstGeom prst="rect">
              <a:avLst/>
            </a:prstGeom>
            <a:solidFill>
              <a:srgbClr val="80BD41">
                <a:alpha val="100000"/>
              </a:srgbClr>
            </a:solidFill>
          </p:spPr>
          <p:txBody>
            <a:bodyPr/>
            <a:lstStyle/>
            <a:p/>
          </p:txBody>
        </p:sp>
        <p:sp>
          <p:nvSpPr>
            <p:cNvPr id="100" name="rc100"/>
            <p:cNvSpPr/>
            <p:nvPr/>
          </p:nvSpPr>
          <p:spPr>
            <a:xfrm>
              <a:off x="5646467" y="836167"/>
              <a:ext cx="139916" cy="2897985"/>
            </a:xfrm>
            <a:prstGeom prst="rect">
              <a:avLst/>
            </a:prstGeom>
            <a:solidFill>
              <a:srgbClr val="80BD41">
                <a:alpha val="100000"/>
              </a:srgbClr>
            </a:solidFill>
          </p:spPr>
          <p:txBody>
            <a:bodyPr/>
            <a:lstStyle/>
            <a:p/>
          </p:txBody>
        </p:sp>
        <p:sp>
          <p:nvSpPr>
            <p:cNvPr id="101" name="rc101"/>
            <p:cNvSpPr/>
            <p:nvPr/>
          </p:nvSpPr>
          <p:spPr>
            <a:xfrm>
              <a:off x="5180080" y="836167"/>
              <a:ext cx="139916" cy="2897985"/>
            </a:xfrm>
            <a:prstGeom prst="rect">
              <a:avLst/>
            </a:prstGeom>
            <a:solidFill>
              <a:srgbClr val="80BD41">
                <a:alpha val="100000"/>
              </a:srgbClr>
            </a:solidFill>
          </p:spPr>
          <p:txBody>
            <a:bodyPr/>
            <a:lstStyle/>
            <a:p/>
          </p:txBody>
        </p:sp>
        <p:sp>
          <p:nvSpPr>
            <p:cNvPr id="102" name="rc102"/>
            <p:cNvSpPr/>
            <p:nvPr/>
          </p:nvSpPr>
          <p:spPr>
            <a:xfrm>
              <a:off x="5801929" y="836167"/>
              <a:ext cx="139916" cy="2897985"/>
            </a:xfrm>
            <a:prstGeom prst="rect">
              <a:avLst/>
            </a:prstGeom>
            <a:solidFill>
              <a:srgbClr val="80BD41">
                <a:alpha val="100000"/>
              </a:srgbClr>
            </a:solidFill>
          </p:spPr>
          <p:txBody>
            <a:bodyPr/>
            <a:lstStyle/>
            <a:p/>
          </p:txBody>
        </p:sp>
        <p:sp>
          <p:nvSpPr>
            <p:cNvPr id="103" name="rc103"/>
            <p:cNvSpPr/>
            <p:nvPr/>
          </p:nvSpPr>
          <p:spPr>
            <a:xfrm>
              <a:off x="6423778" y="836167"/>
              <a:ext cx="139916" cy="2897985"/>
            </a:xfrm>
            <a:prstGeom prst="rect">
              <a:avLst/>
            </a:prstGeom>
            <a:solidFill>
              <a:srgbClr val="80BD41">
                <a:alpha val="100000"/>
              </a:srgbClr>
            </a:solidFill>
          </p:spPr>
          <p:txBody>
            <a:bodyPr/>
            <a:lstStyle/>
            <a:p/>
          </p:txBody>
        </p:sp>
        <p:sp>
          <p:nvSpPr>
            <p:cNvPr id="104" name="rc104"/>
            <p:cNvSpPr/>
            <p:nvPr/>
          </p:nvSpPr>
          <p:spPr>
            <a:xfrm>
              <a:off x="8600250" y="806595"/>
              <a:ext cx="139916" cy="2927557"/>
            </a:xfrm>
            <a:prstGeom prst="rect">
              <a:avLst/>
            </a:prstGeom>
            <a:solidFill>
              <a:srgbClr val="80BD41">
                <a:alpha val="100000"/>
              </a:srgbClr>
            </a:solidFill>
          </p:spPr>
          <p:txBody>
            <a:bodyPr/>
            <a:lstStyle/>
            <a:p/>
          </p:txBody>
        </p:sp>
        <p:sp>
          <p:nvSpPr>
            <p:cNvPr id="105" name="rc105"/>
            <p:cNvSpPr/>
            <p:nvPr/>
          </p:nvSpPr>
          <p:spPr>
            <a:xfrm>
              <a:off x="8911175" y="806595"/>
              <a:ext cx="139916" cy="2927557"/>
            </a:xfrm>
            <a:prstGeom prst="rect">
              <a:avLst/>
            </a:prstGeom>
            <a:solidFill>
              <a:srgbClr val="80BD41">
                <a:alpha val="100000"/>
              </a:srgbClr>
            </a:solidFill>
          </p:spPr>
          <p:txBody>
            <a:bodyPr/>
            <a:lstStyle/>
            <a:p/>
          </p:txBody>
        </p:sp>
        <p:sp>
          <p:nvSpPr>
            <p:cNvPr id="106" name="rc106"/>
            <p:cNvSpPr/>
            <p:nvPr/>
          </p:nvSpPr>
          <p:spPr>
            <a:xfrm>
              <a:off x="6890165" y="806595"/>
              <a:ext cx="139916" cy="2927557"/>
            </a:xfrm>
            <a:prstGeom prst="rect">
              <a:avLst/>
            </a:prstGeom>
            <a:solidFill>
              <a:srgbClr val="80BD41">
                <a:alpha val="100000"/>
              </a:srgbClr>
            </a:solidFill>
          </p:spPr>
          <p:txBody>
            <a:bodyPr/>
            <a:lstStyle/>
            <a:p/>
          </p:txBody>
        </p:sp>
        <p:sp>
          <p:nvSpPr>
            <p:cNvPr id="107" name="rc107"/>
            <p:cNvSpPr/>
            <p:nvPr/>
          </p:nvSpPr>
          <p:spPr>
            <a:xfrm>
              <a:off x="7512014" y="806595"/>
              <a:ext cx="139916" cy="2927557"/>
            </a:xfrm>
            <a:prstGeom prst="rect">
              <a:avLst/>
            </a:prstGeom>
            <a:solidFill>
              <a:srgbClr val="80BD41">
                <a:alpha val="100000"/>
              </a:srgbClr>
            </a:solidFill>
          </p:spPr>
          <p:txBody>
            <a:bodyPr/>
            <a:lstStyle/>
            <a:p/>
          </p:txBody>
        </p:sp>
        <p:sp>
          <p:nvSpPr>
            <p:cNvPr id="108" name="rc108"/>
            <p:cNvSpPr/>
            <p:nvPr/>
          </p:nvSpPr>
          <p:spPr>
            <a:xfrm>
              <a:off x="8289326" y="806595"/>
              <a:ext cx="139916" cy="2927557"/>
            </a:xfrm>
            <a:prstGeom prst="rect">
              <a:avLst/>
            </a:prstGeom>
            <a:solidFill>
              <a:srgbClr val="80BD41">
                <a:alpha val="100000"/>
              </a:srgbClr>
            </a:solidFill>
          </p:spPr>
          <p:txBody>
            <a:bodyPr/>
            <a:lstStyle/>
            <a:p/>
          </p:txBody>
        </p:sp>
        <p:sp>
          <p:nvSpPr>
            <p:cNvPr id="109" name="rc109"/>
            <p:cNvSpPr/>
            <p:nvPr/>
          </p:nvSpPr>
          <p:spPr>
            <a:xfrm>
              <a:off x="7356552" y="806595"/>
              <a:ext cx="139916" cy="2927557"/>
            </a:xfrm>
            <a:prstGeom prst="rect">
              <a:avLst/>
            </a:prstGeom>
            <a:solidFill>
              <a:srgbClr val="80BD41">
                <a:alpha val="100000"/>
              </a:srgbClr>
            </a:solidFill>
          </p:spPr>
          <p:txBody>
            <a:bodyPr/>
            <a:lstStyle/>
            <a:p/>
          </p:txBody>
        </p:sp>
        <p:sp>
          <p:nvSpPr>
            <p:cNvPr id="110" name="rc110"/>
            <p:cNvSpPr/>
            <p:nvPr/>
          </p:nvSpPr>
          <p:spPr>
            <a:xfrm>
              <a:off x="8755713" y="806595"/>
              <a:ext cx="139916" cy="2927557"/>
            </a:xfrm>
            <a:prstGeom prst="rect">
              <a:avLst/>
            </a:prstGeom>
            <a:solidFill>
              <a:srgbClr val="80BD41">
                <a:alpha val="100000"/>
              </a:srgbClr>
            </a:solidFill>
          </p:spPr>
          <p:txBody>
            <a:bodyPr/>
            <a:lstStyle/>
            <a:p/>
          </p:txBody>
        </p:sp>
        <p:sp>
          <p:nvSpPr>
            <p:cNvPr id="111" name="rc111"/>
            <p:cNvSpPr/>
            <p:nvPr/>
          </p:nvSpPr>
          <p:spPr>
            <a:xfrm>
              <a:off x="8444788" y="806595"/>
              <a:ext cx="139916" cy="2927557"/>
            </a:xfrm>
            <a:prstGeom prst="rect">
              <a:avLst/>
            </a:prstGeom>
            <a:solidFill>
              <a:srgbClr val="80BD41">
                <a:alpha val="100000"/>
              </a:srgbClr>
            </a:solidFill>
          </p:spPr>
          <p:txBody>
            <a:bodyPr/>
            <a:lstStyle/>
            <a:p/>
          </p:txBody>
        </p:sp>
        <p:sp>
          <p:nvSpPr>
            <p:cNvPr id="112" name="rc112"/>
            <p:cNvSpPr/>
            <p:nvPr/>
          </p:nvSpPr>
          <p:spPr>
            <a:xfrm>
              <a:off x="7201090" y="806595"/>
              <a:ext cx="139916" cy="2927557"/>
            </a:xfrm>
            <a:prstGeom prst="rect">
              <a:avLst/>
            </a:prstGeom>
            <a:solidFill>
              <a:srgbClr val="80BD41">
                <a:alpha val="100000"/>
              </a:srgbClr>
            </a:solidFill>
          </p:spPr>
          <p:txBody>
            <a:bodyPr/>
            <a:lstStyle/>
            <a:p/>
          </p:txBody>
        </p:sp>
        <p:sp>
          <p:nvSpPr>
            <p:cNvPr id="113" name="rc113"/>
            <p:cNvSpPr/>
            <p:nvPr/>
          </p:nvSpPr>
          <p:spPr>
            <a:xfrm>
              <a:off x="7045628" y="806595"/>
              <a:ext cx="139916" cy="2927557"/>
            </a:xfrm>
            <a:prstGeom prst="rect">
              <a:avLst/>
            </a:prstGeom>
            <a:solidFill>
              <a:srgbClr val="80BD41">
                <a:alpha val="100000"/>
              </a:srgbClr>
            </a:solidFill>
          </p:spPr>
          <p:txBody>
            <a:bodyPr/>
            <a:lstStyle/>
            <a:p/>
          </p:txBody>
        </p:sp>
        <p:sp>
          <p:nvSpPr>
            <p:cNvPr id="114" name="rc114"/>
            <p:cNvSpPr/>
            <p:nvPr/>
          </p:nvSpPr>
          <p:spPr>
            <a:xfrm>
              <a:off x="8133864" y="806595"/>
              <a:ext cx="139916" cy="2927557"/>
            </a:xfrm>
            <a:prstGeom prst="rect">
              <a:avLst/>
            </a:prstGeom>
            <a:solidFill>
              <a:srgbClr val="80BD41">
                <a:alpha val="100000"/>
              </a:srgbClr>
            </a:solidFill>
          </p:spPr>
          <p:txBody>
            <a:bodyPr/>
            <a:lstStyle/>
            <a:p/>
          </p:txBody>
        </p:sp>
        <p:sp>
          <p:nvSpPr>
            <p:cNvPr id="115" name="rc115"/>
            <p:cNvSpPr/>
            <p:nvPr/>
          </p:nvSpPr>
          <p:spPr>
            <a:xfrm>
              <a:off x="7667477" y="806595"/>
              <a:ext cx="139916" cy="2927557"/>
            </a:xfrm>
            <a:prstGeom prst="rect">
              <a:avLst/>
            </a:prstGeom>
            <a:solidFill>
              <a:srgbClr val="80BD41">
                <a:alpha val="100000"/>
              </a:srgbClr>
            </a:solidFill>
          </p:spPr>
          <p:txBody>
            <a:bodyPr/>
            <a:lstStyle/>
            <a:p/>
          </p:txBody>
        </p:sp>
        <p:sp>
          <p:nvSpPr>
            <p:cNvPr id="116" name="rc116"/>
            <p:cNvSpPr/>
            <p:nvPr/>
          </p:nvSpPr>
          <p:spPr>
            <a:xfrm>
              <a:off x="7822939" y="806595"/>
              <a:ext cx="139916" cy="2927557"/>
            </a:xfrm>
            <a:prstGeom prst="rect">
              <a:avLst/>
            </a:prstGeom>
            <a:solidFill>
              <a:srgbClr val="80BD41">
                <a:alpha val="100000"/>
              </a:srgbClr>
            </a:solidFill>
          </p:spPr>
          <p:txBody>
            <a:bodyPr/>
            <a:lstStyle/>
            <a:p/>
          </p:txBody>
        </p:sp>
        <p:sp>
          <p:nvSpPr>
            <p:cNvPr id="117" name="rc117"/>
            <p:cNvSpPr/>
            <p:nvPr/>
          </p:nvSpPr>
          <p:spPr>
            <a:xfrm>
              <a:off x="6734703" y="806595"/>
              <a:ext cx="139916" cy="2927557"/>
            </a:xfrm>
            <a:prstGeom prst="rect">
              <a:avLst/>
            </a:prstGeom>
            <a:solidFill>
              <a:srgbClr val="80BD41">
                <a:alpha val="100000"/>
              </a:srgbClr>
            </a:solidFill>
          </p:spPr>
          <p:txBody>
            <a:bodyPr/>
            <a:lstStyle/>
            <a:p/>
          </p:txBody>
        </p:sp>
        <p:sp>
          <p:nvSpPr>
            <p:cNvPr id="118" name="rc118"/>
            <p:cNvSpPr/>
            <p:nvPr/>
          </p:nvSpPr>
          <p:spPr>
            <a:xfrm>
              <a:off x="7978401" y="806595"/>
              <a:ext cx="139916" cy="2927557"/>
            </a:xfrm>
            <a:prstGeom prst="rect">
              <a:avLst/>
            </a:prstGeom>
            <a:solidFill>
              <a:srgbClr val="80BD41">
                <a:alpha val="100000"/>
              </a:srgbClr>
            </a:solidFill>
          </p:spPr>
          <p:txBody>
            <a:bodyPr/>
            <a:lstStyle/>
            <a:p/>
          </p:txBody>
        </p:sp>
        <p:sp>
          <p:nvSpPr>
            <p:cNvPr id="119" name="rc119"/>
            <p:cNvSpPr/>
            <p:nvPr/>
          </p:nvSpPr>
          <p:spPr>
            <a:xfrm>
              <a:off x="827136" y="1309307"/>
              <a:ext cx="139916" cy="2424845"/>
            </a:xfrm>
            <a:prstGeom prst="rect">
              <a:avLst/>
            </a:prstGeom>
            <a:solidFill>
              <a:srgbClr val="80BD41">
                <a:alpha val="100000"/>
              </a:srgbClr>
            </a:solidFill>
          </p:spPr>
          <p:txBody>
            <a:bodyPr/>
            <a:lstStyle/>
            <a:p/>
          </p:txBody>
        </p:sp>
        <p:sp>
          <p:nvSpPr>
            <p:cNvPr id="120" name="rc120"/>
            <p:cNvSpPr/>
            <p:nvPr/>
          </p:nvSpPr>
          <p:spPr>
            <a:xfrm>
              <a:off x="982598" y="1220593"/>
              <a:ext cx="139916" cy="2513559"/>
            </a:xfrm>
            <a:prstGeom prst="rect">
              <a:avLst/>
            </a:prstGeom>
            <a:solidFill>
              <a:srgbClr val="80BD41">
                <a:alpha val="100000"/>
              </a:srgbClr>
            </a:solidFill>
          </p:spPr>
          <p:txBody>
            <a:bodyPr/>
            <a:lstStyle/>
            <a:p/>
          </p:txBody>
        </p:sp>
        <p:sp>
          <p:nvSpPr>
            <p:cNvPr id="121" name="rc121"/>
            <p:cNvSpPr/>
            <p:nvPr/>
          </p:nvSpPr>
          <p:spPr>
            <a:xfrm>
              <a:off x="1138060" y="1161451"/>
              <a:ext cx="139916" cy="2572701"/>
            </a:xfrm>
            <a:prstGeom prst="rect">
              <a:avLst/>
            </a:prstGeom>
            <a:solidFill>
              <a:srgbClr val="80BD41">
                <a:alpha val="100000"/>
              </a:srgbClr>
            </a:solidFill>
          </p:spPr>
          <p:txBody>
            <a:bodyPr/>
            <a:lstStyle/>
            <a:p/>
          </p:txBody>
        </p:sp>
        <p:sp>
          <p:nvSpPr>
            <p:cNvPr id="122" name="rc122"/>
            <p:cNvSpPr/>
            <p:nvPr/>
          </p:nvSpPr>
          <p:spPr>
            <a:xfrm>
              <a:off x="1604447" y="1043166"/>
              <a:ext cx="139916" cy="2690986"/>
            </a:xfrm>
            <a:prstGeom prst="rect">
              <a:avLst/>
            </a:prstGeom>
            <a:solidFill>
              <a:srgbClr val="80BD41">
                <a:alpha val="100000"/>
              </a:srgbClr>
            </a:solidFill>
          </p:spPr>
          <p:txBody>
            <a:bodyPr/>
            <a:lstStyle/>
            <a:p/>
          </p:txBody>
        </p:sp>
        <p:sp>
          <p:nvSpPr>
            <p:cNvPr id="123" name="rc123"/>
            <p:cNvSpPr/>
            <p:nvPr/>
          </p:nvSpPr>
          <p:spPr>
            <a:xfrm>
              <a:off x="1293523" y="1043166"/>
              <a:ext cx="139916" cy="2690986"/>
            </a:xfrm>
            <a:prstGeom prst="rect">
              <a:avLst/>
            </a:prstGeom>
            <a:solidFill>
              <a:srgbClr val="80BD41">
                <a:alpha val="100000"/>
              </a:srgbClr>
            </a:solidFill>
          </p:spPr>
          <p:txBody>
            <a:bodyPr/>
            <a:lstStyle/>
            <a:p/>
          </p:txBody>
        </p:sp>
        <p:sp>
          <p:nvSpPr>
            <p:cNvPr id="124" name="rc124"/>
            <p:cNvSpPr/>
            <p:nvPr/>
          </p:nvSpPr>
          <p:spPr>
            <a:xfrm>
              <a:off x="1448985" y="1043166"/>
              <a:ext cx="139916" cy="2690986"/>
            </a:xfrm>
            <a:prstGeom prst="rect">
              <a:avLst/>
            </a:prstGeom>
            <a:solidFill>
              <a:srgbClr val="80BD41">
                <a:alpha val="100000"/>
              </a:srgbClr>
            </a:solidFill>
          </p:spPr>
          <p:txBody>
            <a:bodyPr/>
            <a:lstStyle/>
            <a:p/>
          </p:txBody>
        </p:sp>
        <p:sp>
          <p:nvSpPr>
            <p:cNvPr id="125" name="rc125"/>
            <p:cNvSpPr/>
            <p:nvPr/>
          </p:nvSpPr>
          <p:spPr>
            <a:xfrm>
              <a:off x="1759910" y="1013594"/>
              <a:ext cx="139916" cy="2720558"/>
            </a:xfrm>
            <a:prstGeom prst="rect">
              <a:avLst/>
            </a:prstGeom>
            <a:solidFill>
              <a:srgbClr val="80BD41">
                <a:alpha val="100000"/>
              </a:srgbClr>
            </a:solidFill>
          </p:spPr>
          <p:txBody>
            <a:bodyPr/>
            <a:lstStyle/>
            <a:p/>
          </p:txBody>
        </p:sp>
        <p:sp>
          <p:nvSpPr>
            <p:cNvPr id="126" name="rc126"/>
            <p:cNvSpPr/>
            <p:nvPr/>
          </p:nvSpPr>
          <p:spPr>
            <a:xfrm>
              <a:off x="2070834" y="1013594"/>
              <a:ext cx="139916" cy="2720558"/>
            </a:xfrm>
            <a:prstGeom prst="rect">
              <a:avLst/>
            </a:prstGeom>
            <a:solidFill>
              <a:srgbClr val="80BD41">
                <a:alpha val="100000"/>
              </a:srgbClr>
            </a:solidFill>
          </p:spPr>
          <p:txBody>
            <a:bodyPr/>
            <a:lstStyle/>
            <a:p/>
          </p:txBody>
        </p:sp>
        <p:sp>
          <p:nvSpPr>
            <p:cNvPr id="127" name="rc127"/>
            <p:cNvSpPr/>
            <p:nvPr/>
          </p:nvSpPr>
          <p:spPr>
            <a:xfrm>
              <a:off x="1915372" y="1013594"/>
              <a:ext cx="139916" cy="2720558"/>
            </a:xfrm>
            <a:prstGeom prst="rect">
              <a:avLst/>
            </a:prstGeom>
            <a:solidFill>
              <a:srgbClr val="80BD41">
                <a:alpha val="100000"/>
              </a:srgbClr>
            </a:solidFill>
          </p:spPr>
          <p:txBody>
            <a:bodyPr/>
            <a:lstStyle/>
            <a:p/>
          </p:txBody>
        </p:sp>
        <p:sp>
          <p:nvSpPr>
            <p:cNvPr id="128" name="rc128"/>
            <p:cNvSpPr/>
            <p:nvPr/>
          </p:nvSpPr>
          <p:spPr>
            <a:xfrm>
              <a:off x="2692683" y="984023"/>
              <a:ext cx="139916" cy="2750129"/>
            </a:xfrm>
            <a:prstGeom prst="rect">
              <a:avLst/>
            </a:prstGeom>
            <a:solidFill>
              <a:srgbClr val="80BD41">
                <a:alpha val="100000"/>
              </a:srgbClr>
            </a:solidFill>
          </p:spPr>
          <p:txBody>
            <a:bodyPr/>
            <a:lstStyle/>
            <a:p/>
          </p:txBody>
        </p:sp>
        <p:sp>
          <p:nvSpPr>
            <p:cNvPr id="129" name="rc129"/>
            <p:cNvSpPr/>
            <p:nvPr/>
          </p:nvSpPr>
          <p:spPr>
            <a:xfrm>
              <a:off x="2226296" y="984023"/>
              <a:ext cx="139916" cy="2750129"/>
            </a:xfrm>
            <a:prstGeom prst="rect">
              <a:avLst/>
            </a:prstGeom>
            <a:solidFill>
              <a:srgbClr val="80BD41">
                <a:alpha val="100000"/>
              </a:srgbClr>
            </a:solidFill>
          </p:spPr>
          <p:txBody>
            <a:bodyPr/>
            <a:lstStyle/>
            <a:p/>
          </p:txBody>
        </p:sp>
        <p:sp>
          <p:nvSpPr>
            <p:cNvPr id="130" name="rc130"/>
            <p:cNvSpPr/>
            <p:nvPr/>
          </p:nvSpPr>
          <p:spPr>
            <a:xfrm>
              <a:off x="2381759" y="984023"/>
              <a:ext cx="139916" cy="2750129"/>
            </a:xfrm>
            <a:prstGeom prst="rect">
              <a:avLst/>
            </a:prstGeom>
            <a:solidFill>
              <a:srgbClr val="80BD41">
                <a:alpha val="100000"/>
              </a:srgbClr>
            </a:solidFill>
          </p:spPr>
          <p:txBody>
            <a:bodyPr/>
            <a:lstStyle/>
            <a:p/>
          </p:txBody>
        </p:sp>
        <p:sp>
          <p:nvSpPr>
            <p:cNvPr id="131" name="rc131"/>
            <p:cNvSpPr/>
            <p:nvPr/>
          </p:nvSpPr>
          <p:spPr>
            <a:xfrm>
              <a:off x="2537221" y="984023"/>
              <a:ext cx="139916" cy="2750129"/>
            </a:xfrm>
            <a:prstGeom prst="rect">
              <a:avLst/>
            </a:prstGeom>
            <a:solidFill>
              <a:srgbClr val="80BD41">
                <a:alpha val="100000"/>
              </a:srgbClr>
            </a:solidFill>
          </p:spPr>
          <p:txBody>
            <a:bodyPr/>
            <a:lstStyle/>
            <a:p/>
          </p:txBody>
        </p:sp>
        <p:sp>
          <p:nvSpPr>
            <p:cNvPr id="132" name="rc132"/>
            <p:cNvSpPr/>
            <p:nvPr/>
          </p:nvSpPr>
          <p:spPr>
            <a:xfrm>
              <a:off x="2848146" y="924880"/>
              <a:ext cx="139916" cy="2809272"/>
            </a:xfrm>
            <a:prstGeom prst="rect">
              <a:avLst/>
            </a:prstGeom>
            <a:solidFill>
              <a:srgbClr val="80BD41">
                <a:alpha val="100000"/>
              </a:srgbClr>
            </a:solidFill>
          </p:spPr>
          <p:txBody>
            <a:bodyPr/>
            <a:lstStyle/>
            <a:p/>
          </p:txBody>
        </p:sp>
        <p:sp>
          <p:nvSpPr>
            <p:cNvPr id="133" name="rc133"/>
            <p:cNvSpPr/>
            <p:nvPr/>
          </p:nvSpPr>
          <p:spPr>
            <a:xfrm>
              <a:off x="3003608" y="924880"/>
              <a:ext cx="139916" cy="2809272"/>
            </a:xfrm>
            <a:prstGeom prst="rect">
              <a:avLst/>
            </a:prstGeom>
            <a:solidFill>
              <a:srgbClr val="80BD41">
                <a:alpha val="100000"/>
              </a:srgbClr>
            </a:solidFill>
          </p:spPr>
          <p:txBody>
            <a:bodyPr/>
            <a:lstStyle/>
            <a:p/>
          </p:txBody>
        </p:sp>
        <p:sp>
          <p:nvSpPr>
            <p:cNvPr id="134" name="rc134"/>
            <p:cNvSpPr/>
            <p:nvPr/>
          </p:nvSpPr>
          <p:spPr>
            <a:xfrm>
              <a:off x="3936382" y="895309"/>
              <a:ext cx="139916" cy="2838843"/>
            </a:xfrm>
            <a:prstGeom prst="rect">
              <a:avLst/>
            </a:prstGeom>
            <a:solidFill>
              <a:srgbClr val="80BD41">
                <a:alpha val="100000"/>
              </a:srgbClr>
            </a:solidFill>
          </p:spPr>
          <p:txBody>
            <a:bodyPr/>
            <a:lstStyle/>
            <a:p/>
          </p:txBody>
        </p:sp>
        <p:sp>
          <p:nvSpPr>
            <p:cNvPr id="135" name="rc135"/>
            <p:cNvSpPr/>
            <p:nvPr/>
          </p:nvSpPr>
          <p:spPr>
            <a:xfrm>
              <a:off x="3314533" y="895309"/>
              <a:ext cx="139916" cy="2838843"/>
            </a:xfrm>
            <a:prstGeom prst="rect">
              <a:avLst/>
            </a:prstGeom>
            <a:solidFill>
              <a:srgbClr val="80BD41">
                <a:alpha val="100000"/>
              </a:srgbClr>
            </a:solidFill>
          </p:spPr>
          <p:txBody>
            <a:bodyPr/>
            <a:lstStyle/>
            <a:p/>
          </p:txBody>
        </p:sp>
        <p:sp>
          <p:nvSpPr>
            <p:cNvPr id="136" name="rc136"/>
            <p:cNvSpPr/>
            <p:nvPr/>
          </p:nvSpPr>
          <p:spPr>
            <a:xfrm>
              <a:off x="3625457" y="895309"/>
              <a:ext cx="139916" cy="2838843"/>
            </a:xfrm>
            <a:prstGeom prst="rect">
              <a:avLst/>
            </a:prstGeom>
            <a:solidFill>
              <a:srgbClr val="80BD41">
                <a:alpha val="100000"/>
              </a:srgbClr>
            </a:solidFill>
          </p:spPr>
          <p:txBody>
            <a:bodyPr/>
            <a:lstStyle/>
            <a:p/>
          </p:txBody>
        </p:sp>
        <p:sp>
          <p:nvSpPr>
            <p:cNvPr id="137" name="rc137"/>
            <p:cNvSpPr/>
            <p:nvPr/>
          </p:nvSpPr>
          <p:spPr>
            <a:xfrm>
              <a:off x="3780919" y="895309"/>
              <a:ext cx="139916" cy="2838843"/>
            </a:xfrm>
            <a:prstGeom prst="rect">
              <a:avLst/>
            </a:prstGeom>
            <a:solidFill>
              <a:srgbClr val="80BD41">
                <a:alpha val="100000"/>
              </a:srgbClr>
            </a:solidFill>
          </p:spPr>
          <p:txBody>
            <a:bodyPr/>
            <a:lstStyle/>
            <a:p/>
          </p:txBody>
        </p:sp>
        <p:sp>
          <p:nvSpPr>
            <p:cNvPr id="138" name="rc138"/>
            <p:cNvSpPr/>
            <p:nvPr/>
          </p:nvSpPr>
          <p:spPr>
            <a:xfrm>
              <a:off x="3469995" y="895309"/>
              <a:ext cx="139916" cy="2838843"/>
            </a:xfrm>
            <a:prstGeom prst="rect">
              <a:avLst/>
            </a:prstGeom>
            <a:solidFill>
              <a:srgbClr val="80BD41">
                <a:alpha val="100000"/>
              </a:srgbClr>
            </a:solidFill>
          </p:spPr>
          <p:txBody>
            <a:bodyPr/>
            <a:lstStyle/>
            <a:p/>
          </p:txBody>
        </p:sp>
        <p:sp>
          <p:nvSpPr>
            <p:cNvPr id="139" name="rc139"/>
            <p:cNvSpPr/>
            <p:nvPr/>
          </p:nvSpPr>
          <p:spPr>
            <a:xfrm>
              <a:off x="3159070" y="895309"/>
              <a:ext cx="139916" cy="2838843"/>
            </a:xfrm>
            <a:prstGeom prst="rect">
              <a:avLst/>
            </a:prstGeom>
            <a:solidFill>
              <a:srgbClr val="80BD41">
                <a:alpha val="100000"/>
              </a:srgbClr>
            </a:solidFill>
          </p:spPr>
          <p:txBody>
            <a:bodyPr/>
            <a:lstStyle/>
            <a:p/>
          </p:txBody>
        </p:sp>
        <p:sp>
          <p:nvSpPr>
            <p:cNvPr id="140" name="rc140"/>
            <p:cNvSpPr/>
            <p:nvPr/>
          </p:nvSpPr>
          <p:spPr>
            <a:xfrm>
              <a:off x="4402769" y="865738"/>
              <a:ext cx="139916" cy="2868414"/>
            </a:xfrm>
            <a:prstGeom prst="rect">
              <a:avLst/>
            </a:prstGeom>
            <a:solidFill>
              <a:srgbClr val="80BD41">
                <a:alpha val="100000"/>
              </a:srgbClr>
            </a:solidFill>
          </p:spPr>
          <p:txBody>
            <a:bodyPr/>
            <a:lstStyle/>
            <a:p/>
          </p:txBody>
        </p:sp>
        <p:sp>
          <p:nvSpPr>
            <p:cNvPr id="141" name="rc141"/>
            <p:cNvSpPr/>
            <p:nvPr/>
          </p:nvSpPr>
          <p:spPr>
            <a:xfrm>
              <a:off x="5024618" y="865738"/>
              <a:ext cx="139916" cy="2868414"/>
            </a:xfrm>
            <a:prstGeom prst="rect">
              <a:avLst/>
            </a:prstGeom>
            <a:solidFill>
              <a:srgbClr val="80BD41">
                <a:alpha val="100000"/>
              </a:srgbClr>
            </a:solidFill>
          </p:spPr>
          <p:txBody>
            <a:bodyPr/>
            <a:lstStyle/>
            <a:p/>
          </p:txBody>
        </p:sp>
        <p:sp>
          <p:nvSpPr>
            <p:cNvPr id="142" name="rc142"/>
            <p:cNvSpPr/>
            <p:nvPr/>
          </p:nvSpPr>
          <p:spPr>
            <a:xfrm>
              <a:off x="4713693" y="865738"/>
              <a:ext cx="139916" cy="2868414"/>
            </a:xfrm>
            <a:prstGeom prst="rect">
              <a:avLst/>
            </a:prstGeom>
            <a:solidFill>
              <a:srgbClr val="80BD41">
                <a:alpha val="100000"/>
              </a:srgbClr>
            </a:solidFill>
          </p:spPr>
          <p:txBody>
            <a:bodyPr/>
            <a:lstStyle/>
            <a:p/>
          </p:txBody>
        </p:sp>
        <p:sp>
          <p:nvSpPr>
            <p:cNvPr id="143" name="rc143"/>
            <p:cNvSpPr/>
            <p:nvPr/>
          </p:nvSpPr>
          <p:spPr>
            <a:xfrm>
              <a:off x="4247306" y="865738"/>
              <a:ext cx="139916" cy="2868414"/>
            </a:xfrm>
            <a:prstGeom prst="rect">
              <a:avLst/>
            </a:prstGeom>
            <a:solidFill>
              <a:srgbClr val="80BD41">
                <a:alpha val="100000"/>
              </a:srgbClr>
            </a:solidFill>
          </p:spPr>
          <p:txBody>
            <a:bodyPr/>
            <a:lstStyle/>
            <a:p/>
          </p:txBody>
        </p:sp>
        <p:sp>
          <p:nvSpPr>
            <p:cNvPr id="144" name="rc144"/>
            <p:cNvSpPr/>
            <p:nvPr/>
          </p:nvSpPr>
          <p:spPr>
            <a:xfrm>
              <a:off x="4869155" y="865738"/>
              <a:ext cx="139916" cy="2868414"/>
            </a:xfrm>
            <a:prstGeom prst="rect">
              <a:avLst/>
            </a:prstGeom>
            <a:solidFill>
              <a:srgbClr val="80BD41">
                <a:alpha val="100000"/>
              </a:srgbClr>
            </a:solidFill>
          </p:spPr>
          <p:txBody>
            <a:bodyPr/>
            <a:lstStyle/>
            <a:p/>
          </p:txBody>
        </p:sp>
        <p:sp>
          <p:nvSpPr>
            <p:cNvPr id="145" name="rc145"/>
            <p:cNvSpPr/>
            <p:nvPr/>
          </p:nvSpPr>
          <p:spPr>
            <a:xfrm>
              <a:off x="4558231" y="865738"/>
              <a:ext cx="139916" cy="2868414"/>
            </a:xfrm>
            <a:prstGeom prst="rect">
              <a:avLst/>
            </a:prstGeom>
            <a:solidFill>
              <a:srgbClr val="80BD41">
                <a:alpha val="100000"/>
              </a:srgbClr>
            </a:solidFill>
          </p:spPr>
          <p:txBody>
            <a:bodyPr/>
            <a:lstStyle/>
            <a:p/>
          </p:txBody>
        </p:sp>
        <p:sp>
          <p:nvSpPr>
            <p:cNvPr id="146" name="rc146"/>
            <p:cNvSpPr/>
            <p:nvPr/>
          </p:nvSpPr>
          <p:spPr>
            <a:xfrm>
              <a:off x="4091844" y="865738"/>
              <a:ext cx="139916" cy="2868414"/>
            </a:xfrm>
            <a:prstGeom prst="rect">
              <a:avLst/>
            </a:prstGeom>
            <a:solidFill>
              <a:srgbClr val="80BD41">
                <a:alpha val="100000"/>
              </a:srgbClr>
            </a:solidFill>
          </p:spPr>
          <p:txBody>
            <a:bodyPr/>
            <a:lstStyle/>
            <a:p/>
          </p:txBody>
        </p:sp>
        <p:sp>
          <p:nvSpPr>
            <p:cNvPr id="147" name="rc147"/>
            <p:cNvSpPr/>
            <p:nvPr/>
          </p:nvSpPr>
          <p:spPr>
            <a:xfrm>
              <a:off x="6112854" y="836167"/>
              <a:ext cx="139916" cy="2897985"/>
            </a:xfrm>
            <a:prstGeom prst="rect">
              <a:avLst/>
            </a:prstGeom>
            <a:solidFill>
              <a:srgbClr val="80BD41">
                <a:alpha val="100000"/>
              </a:srgbClr>
            </a:solidFill>
          </p:spPr>
          <p:txBody>
            <a:bodyPr/>
            <a:lstStyle/>
            <a:p/>
          </p:txBody>
        </p:sp>
        <p:sp>
          <p:nvSpPr>
            <p:cNvPr id="148" name="rc148"/>
            <p:cNvSpPr/>
            <p:nvPr/>
          </p:nvSpPr>
          <p:spPr>
            <a:xfrm>
              <a:off x="6268316" y="836167"/>
              <a:ext cx="139916" cy="2897985"/>
            </a:xfrm>
            <a:prstGeom prst="rect">
              <a:avLst/>
            </a:prstGeom>
            <a:solidFill>
              <a:srgbClr val="80BD41">
                <a:alpha val="100000"/>
              </a:srgbClr>
            </a:solidFill>
          </p:spPr>
          <p:txBody>
            <a:bodyPr/>
            <a:lstStyle/>
            <a:p/>
          </p:txBody>
        </p:sp>
        <p:sp>
          <p:nvSpPr>
            <p:cNvPr id="149" name="rc149"/>
            <p:cNvSpPr/>
            <p:nvPr/>
          </p:nvSpPr>
          <p:spPr>
            <a:xfrm>
              <a:off x="6579241" y="836167"/>
              <a:ext cx="139916" cy="2897985"/>
            </a:xfrm>
            <a:prstGeom prst="rect">
              <a:avLst/>
            </a:prstGeom>
            <a:solidFill>
              <a:srgbClr val="80BD41">
                <a:alpha val="100000"/>
              </a:srgbClr>
            </a:solidFill>
          </p:spPr>
          <p:txBody>
            <a:bodyPr/>
            <a:lstStyle/>
            <a:p/>
          </p:txBody>
        </p:sp>
        <p:sp>
          <p:nvSpPr>
            <p:cNvPr id="150" name="rc150"/>
            <p:cNvSpPr/>
            <p:nvPr/>
          </p:nvSpPr>
          <p:spPr>
            <a:xfrm>
              <a:off x="5491005" y="836167"/>
              <a:ext cx="139916" cy="2897985"/>
            </a:xfrm>
            <a:prstGeom prst="rect">
              <a:avLst/>
            </a:prstGeom>
            <a:solidFill>
              <a:srgbClr val="80BD41">
                <a:alpha val="100000"/>
              </a:srgbClr>
            </a:solidFill>
          </p:spPr>
          <p:txBody>
            <a:bodyPr/>
            <a:lstStyle/>
            <a:p/>
          </p:txBody>
        </p:sp>
        <p:sp>
          <p:nvSpPr>
            <p:cNvPr id="151" name="rc151"/>
            <p:cNvSpPr/>
            <p:nvPr/>
          </p:nvSpPr>
          <p:spPr>
            <a:xfrm>
              <a:off x="5335542" y="836167"/>
              <a:ext cx="139916" cy="2897985"/>
            </a:xfrm>
            <a:prstGeom prst="rect">
              <a:avLst/>
            </a:prstGeom>
            <a:solidFill>
              <a:srgbClr val="80BD41">
                <a:alpha val="100000"/>
              </a:srgbClr>
            </a:solidFill>
          </p:spPr>
          <p:txBody>
            <a:bodyPr/>
            <a:lstStyle/>
            <a:p/>
          </p:txBody>
        </p:sp>
        <p:sp>
          <p:nvSpPr>
            <p:cNvPr id="152" name="rc152"/>
            <p:cNvSpPr/>
            <p:nvPr/>
          </p:nvSpPr>
          <p:spPr>
            <a:xfrm>
              <a:off x="5957391" y="836167"/>
              <a:ext cx="139916" cy="2897985"/>
            </a:xfrm>
            <a:prstGeom prst="rect">
              <a:avLst/>
            </a:prstGeom>
            <a:solidFill>
              <a:srgbClr val="80BD41">
                <a:alpha val="100000"/>
              </a:srgbClr>
            </a:solidFill>
          </p:spPr>
          <p:txBody>
            <a:bodyPr/>
            <a:lstStyle/>
            <a:p/>
          </p:txBody>
        </p:sp>
        <p:sp>
          <p:nvSpPr>
            <p:cNvPr id="153" name="rc153"/>
            <p:cNvSpPr/>
            <p:nvPr/>
          </p:nvSpPr>
          <p:spPr>
            <a:xfrm>
              <a:off x="5646467" y="836167"/>
              <a:ext cx="139916" cy="2897985"/>
            </a:xfrm>
            <a:prstGeom prst="rect">
              <a:avLst/>
            </a:prstGeom>
            <a:solidFill>
              <a:srgbClr val="80BD41">
                <a:alpha val="100000"/>
              </a:srgbClr>
            </a:solidFill>
          </p:spPr>
          <p:txBody>
            <a:bodyPr/>
            <a:lstStyle/>
            <a:p/>
          </p:txBody>
        </p:sp>
        <p:sp>
          <p:nvSpPr>
            <p:cNvPr id="154" name="rc154"/>
            <p:cNvSpPr/>
            <p:nvPr/>
          </p:nvSpPr>
          <p:spPr>
            <a:xfrm>
              <a:off x="5180080" y="836167"/>
              <a:ext cx="139916" cy="2897985"/>
            </a:xfrm>
            <a:prstGeom prst="rect">
              <a:avLst/>
            </a:prstGeom>
            <a:solidFill>
              <a:srgbClr val="80BD41">
                <a:alpha val="100000"/>
              </a:srgbClr>
            </a:solidFill>
          </p:spPr>
          <p:txBody>
            <a:bodyPr/>
            <a:lstStyle/>
            <a:p/>
          </p:txBody>
        </p:sp>
        <p:sp>
          <p:nvSpPr>
            <p:cNvPr id="155" name="rc155"/>
            <p:cNvSpPr/>
            <p:nvPr/>
          </p:nvSpPr>
          <p:spPr>
            <a:xfrm>
              <a:off x="5801929" y="836167"/>
              <a:ext cx="139916" cy="2897985"/>
            </a:xfrm>
            <a:prstGeom prst="rect">
              <a:avLst/>
            </a:prstGeom>
            <a:solidFill>
              <a:srgbClr val="80BD41">
                <a:alpha val="100000"/>
              </a:srgbClr>
            </a:solidFill>
          </p:spPr>
          <p:txBody>
            <a:bodyPr/>
            <a:lstStyle/>
            <a:p/>
          </p:txBody>
        </p:sp>
        <p:sp>
          <p:nvSpPr>
            <p:cNvPr id="156" name="rc156"/>
            <p:cNvSpPr/>
            <p:nvPr/>
          </p:nvSpPr>
          <p:spPr>
            <a:xfrm>
              <a:off x="6423778" y="836167"/>
              <a:ext cx="139916" cy="2897985"/>
            </a:xfrm>
            <a:prstGeom prst="rect">
              <a:avLst/>
            </a:prstGeom>
            <a:solidFill>
              <a:srgbClr val="80BD41">
                <a:alpha val="100000"/>
              </a:srgbClr>
            </a:solidFill>
          </p:spPr>
          <p:txBody>
            <a:bodyPr/>
            <a:lstStyle/>
            <a:p/>
          </p:txBody>
        </p:sp>
        <p:sp>
          <p:nvSpPr>
            <p:cNvPr id="157" name="rc157"/>
            <p:cNvSpPr/>
            <p:nvPr/>
          </p:nvSpPr>
          <p:spPr>
            <a:xfrm>
              <a:off x="8600250" y="806595"/>
              <a:ext cx="139916" cy="2927557"/>
            </a:xfrm>
            <a:prstGeom prst="rect">
              <a:avLst/>
            </a:prstGeom>
            <a:solidFill>
              <a:srgbClr val="80BD41">
                <a:alpha val="100000"/>
              </a:srgbClr>
            </a:solidFill>
          </p:spPr>
          <p:txBody>
            <a:bodyPr/>
            <a:lstStyle/>
            <a:p/>
          </p:txBody>
        </p:sp>
        <p:sp>
          <p:nvSpPr>
            <p:cNvPr id="158" name="rc158"/>
            <p:cNvSpPr/>
            <p:nvPr/>
          </p:nvSpPr>
          <p:spPr>
            <a:xfrm>
              <a:off x="8911175" y="806595"/>
              <a:ext cx="139916" cy="2927557"/>
            </a:xfrm>
            <a:prstGeom prst="rect">
              <a:avLst/>
            </a:prstGeom>
            <a:solidFill>
              <a:srgbClr val="80BD41">
                <a:alpha val="100000"/>
              </a:srgbClr>
            </a:solidFill>
          </p:spPr>
          <p:txBody>
            <a:bodyPr/>
            <a:lstStyle/>
            <a:p/>
          </p:txBody>
        </p:sp>
        <p:sp>
          <p:nvSpPr>
            <p:cNvPr id="159" name="rc159"/>
            <p:cNvSpPr/>
            <p:nvPr/>
          </p:nvSpPr>
          <p:spPr>
            <a:xfrm>
              <a:off x="6890165" y="806595"/>
              <a:ext cx="139916" cy="2927557"/>
            </a:xfrm>
            <a:prstGeom prst="rect">
              <a:avLst/>
            </a:prstGeom>
            <a:solidFill>
              <a:srgbClr val="80BD41">
                <a:alpha val="100000"/>
              </a:srgbClr>
            </a:solidFill>
          </p:spPr>
          <p:txBody>
            <a:bodyPr/>
            <a:lstStyle/>
            <a:p/>
          </p:txBody>
        </p:sp>
        <p:sp>
          <p:nvSpPr>
            <p:cNvPr id="160" name="rc160"/>
            <p:cNvSpPr/>
            <p:nvPr/>
          </p:nvSpPr>
          <p:spPr>
            <a:xfrm>
              <a:off x="7512014" y="806595"/>
              <a:ext cx="139916" cy="2927557"/>
            </a:xfrm>
            <a:prstGeom prst="rect">
              <a:avLst/>
            </a:prstGeom>
            <a:solidFill>
              <a:srgbClr val="80BD41">
                <a:alpha val="100000"/>
              </a:srgbClr>
            </a:solidFill>
          </p:spPr>
          <p:txBody>
            <a:bodyPr/>
            <a:lstStyle/>
            <a:p/>
          </p:txBody>
        </p:sp>
        <p:sp>
          <p:nvSpPr>
            <p:cNvPr id="161" name="rc161"/>
            <p:cNvSpPr/>
            <p:nvPr/>
          </p:nvSpPr>
          <p:spPr>
            <a:xfrm>
              <a:off x="8289326" y="806595"/>
              <a:ext cx="139916" cy="2927557"/>
            </a:xfrm>
            <a:prstGeom prst="rect">
              <a:avLst/>
            </a:prstGeom>
            <a:solidFill>
              <a:srgbClr val="80BD41">
                <a:alpha val="100000"/>
              </a:srgbClr>
            </a:solidFill>
          </p:spPr>
          <p:txBody>
            <a:bodyPr/>
            <a:lstStyle/>
            <a:p/>
          </p:txBody>
        </p:sp>
        <p:sp>
          <p:nvSpPr>
            <p:cNvPr id="162" name="rc162"/>
            <p:cNvSpPr/>
            <p:nvPr/>
          </p:nvSpPr>
          <p:spPr>
            <a:xfrm>
              <a:off x="7356552" y="806595"/>
              <a:ext cx="139916" cy="2927557"/>
            </a:xfrm>
            <a:prstGeom prst="rect">
              <a:avLst/>
            </a:prstGeom>
            <a:solidFill>
              <a:srgbClr val="80BD41">
                <a:alpha val="100000"/>
              </a:srgbClr>
            </a:solidFill>
          </p:spPr>
          <p:txBody>
            <a:bodyPr/>
            <a:lstStyle/>
            <a:p/>
          </p:txBody>
        </p:sp>
        <p:sp>
          <p:nvSpPr>
            <p:cNvPr id="163" name="rc163"/>
            <p:cNvSpPr/>
            <p:nvPr/>
          </p:nvSpPr>
          <p:spPr>
            <a:xfrm>
              <a:off x="8755713" y="806595"/>
              <a:ext cx="139916" cy="2927557"/>
            </a:xfrm>
            <a:prstGeom prst="rect">
              <a:avLst/>
            </a:prstGeom>
            <a:solidFill>
              <a:srgbClr val="80BD41">
                <a:alpha val="100000"/>
              </a:srgbClr>
            </a:solidFill>
          </p:spPr>
          <p:txBody>
            <a:bodyPr/>
            <a:lstStyle/>
            <a:p/>
          </p:txBody>
        </p:sp>
        <p:sp>
          <p:nvSpPr>
            <p:cNvPr id="164" name="rc164"/>
            <p:cNvSpPr/>
            <p:nvPr/>
          </p:nvSpPr>
          <p:spPr>
            <a:xfrm>
              <a:off x="8444788" y="806595"/>
              <a:ext cx="139916" cy="2927557"/>
            </a:xfrm>
            <a:prstGeom prst="rect">
              <a:avLst/>
            </a:prstGeom>
            <a:solidFill>
              <a:srgbClr val="80BD41">
                <a:alpha val="100000"/>
              </a:srgbClr>
            </a:solidFill>
          </p:spPr>
          <p:txBody>
            <a:bodyPr/>
            <a:lstStyle/>
            <a:p/>
          </p:txBody>
        </p:sp>
        <p:sp>
          <p:nvSpPr>
            <p:cNvPr id="165" name="rc165"/>
            <p:cNvSpPr/>
            <p:nvPr/>
          </p:nvSpPr>
          <p:spPr>
            <a:xfrm>
              <a:off x="7201090" y="806595"/>
              <a:ext cx="139916" cy="2927557"/>
            </a:xfrm>
            <a:prstGeom prst="rect">
              <a:avLst/>
            </a:prstGeom>
            <a:solidFill>
              <a:srgbClr val="80BD41">
                <a:alpha val="100000"/>
              </a:srgbClr>
            </a:solidFill>
          </p:spPr>
          <p:txBody>
            <a:bodyPr/>
            <a:lstStyle/>
            <a:p/>
          </p:txBody>
        </p:sp>
        <p:sp>
          <p:nvSpPr>
            <p:cNvPr id="166" name="rc166"/>
            <p:cNvSpPr/>
            <p:nvPr/>
          </p:nvSpPr>
          <p:spPr>
            <a:xfrm>
              <a:off x="7045628" y="806595"/>
              <a:ext cx="139916" cy="2927557"/>
            </a:xfrm>
            <a:prstGeom prst="rect">
              <a:avLst/>
            </a:prstGeom>
            <a:solidFill>
              <a:srgbClr val="80BD41">
                <a:alpha val="100000"/>
              </a:srgbClr>
            </a:solidFill>
          </p:spPr>
          <p:txBody>
            <a:bodyPr/>
            <a:lstStyle/>
            <a:p/>
          </p:txBody>
        </p:sp>
        <p:sp>
          <p:nvSpPr>
            <p:cNvPr id="167" name="rc167"/>
            <p:cNvSpPr/>
            <p:nvPr/>
          </p:nvSpPr>
          <p:spPr>
            <a:xfrm>
              <a:off x="8133864" y="806595"/>
              <a:ext cx="139916" cy="2927557"/>
            </a:xfrm>
            <a:prstGeom prst="rect">
              <a:avLst/>
            </a:prstGeom>
            <a:solidFill>
              <a:srgbClr val="80BD41">
                <a:alpha val="100000"/>
              </a:srgbClr>
            </a:solidFill>
          </p:spPr>
          <p:txBody>
            <a:bodyPr/>
            <a:lstStyle/>
            <a:p/>
          </p:txBody>
        </p:sp>
        <p:sp>
          <p:nvSpPr>
            <p:cNvPr id="168" name="rc168"/>
            <p:cNvSpPr/>
            <p:nvPr/>
          </p:nvSpPr>
          <p:spPr>
            <a:xfrm>
              <a:off x="7667477" y="806595"/>
              <a:ext cx="139916" cy="2927557"/>
            </a:xfrm>
            <a:prstGeom prst="rect">
              <a:avLst/>
            </a:prstGeom>
            <a:solidFill>
              <a:srgbClr val="80BD41">
                <a:alpha val="100000"/>
              </a:srgbClr>
            </a:solidFill>
          </p:spPr>
          <p:txBody>
            <a:bodyPr/>
            <a:lstStyle/>
            <a:p/>
          </p:txBody>
        </p:sp>
        <p:sp>
          <p:nvSpPr>
            <p:cNvPr id="169" name="rc169"/>
            <p:cNvSpPr/>
            <p:nvPr/>
          </p:nvSpPr>
          <p:spPr>
            <a:xfrm>
              <a:off x="7822939" y="806595"/>
              <a:ext cx="139916" cy="2927557"/>
            </a:xfrm>
            <a:prstGeom prst="rect">
              <a:avLst/>
            </a:prstGeom>
            <a:solidFill>
              <a:srgbClr val="80BD41">
                <a:alpha val="100000"/>
              </a:srgbClr>
            </a:solidFill>
          </p:spPr>
          <p:txBody>
            <a:bodyPr/>
            <a:lstStyle/>
            <a:p/>
          </p:txBody>
        </p:sp>
        <p:sp>
          <p:nvSpPr>
            <p:cNvPr id="170" name="rc170"/>
            <p:cNvSpPr/>
            <p:nvPr/>
          </p:nvSpPr>
          <p:spPr>
            <a:xfrm>
              <a:off x="6734703" y="806595"/>
              <a:ext cx="139916" cy="2927557"/>
            </a:xfrm>
            <a:prstGeom prst="rect">
              <a:avLst/>
            </a:prstGeom>
            <a:solidFill>
              <a:srgbClr val="80BD41">
                <a:alpha val="100000"/>
              </a:srgbClr>
            </a:solidFill>
          </p:spPr>
          <p:txBody>
            <a:bodyPr/>
            <a:lstStyle/>
            <a:p/>
          </p:txBody>
        </p:sp>
        <p:sp>
          <p:nvSpPr>
            <p:cNvPr id="171" name="rc171"/>
            <p:cNvSpPr/>
            <p:nvPr/>
          </p:nvSpPr>
          <p:spPr>
            <a:xfrm>
              <a:off x="7978401" y="806595"/>
              <a:ext cx="139916" cy="2927557"/>
            </a:xfrm>
            <a:prstGeom prst="rect">
              <a:avLst/>
            </a:prstGeom>
            <a:solidFill>
              <a:srgbClr val="80BD41">
                <a:alpha val="100000"/>
              </a:srgbClr>
            </a:solidFill>
          </p:spPr>
          <p:txBody>
            <a:bodyPr/>
            <a:lstStyle/>
            <a:p/>
          </p:txBody>
        </p:sp>
        <p:sp>
          <p:nvSpPr>
            <p:cNvPr id="172" name="pg172"/>
            <p:cNvSpPr/>
            <p:nvPr/>
          </p:nvSpPr>
          <p:spPr>
            <a:xfrm>
              <a:off x="920423" y="3687524"/>
              <a:ext cx="46628" cy="46628"/>
            </a:xfrm>
            <a:custGeom>
              <a:avLst/>
              <a:pathLst>
                <a:path w="46628" h="46628">
                  <a:moveTo>
                    <a:pt x="46628" y="0"/>
                  </a:moveTo>
                  <a:lnTo>
                    <a:pt x="46628" y="9108"/>
                  </a:lnTo>
                  <a:lnTo>
                    <a:pt x="9108" y="46628"/>
                  </a:lnTo>
                  <a:lnTo>
                    <a:pt x="0" y="4662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829339" y="3596439"/>
              <a:ext cx="137713" cy="137713"/>
            </a:xfrm>
            <a:custGeom>
              <a:avLst/>
              <a:pathLst>
                <a:path w="137713" h="137713">
                  <a:moveTo>
                    <a:pt x="137713" y="0"/>
                  </a:moveTo>
                  <a:lnTo>
                    <a:pt x="137713" y="9108"/>
                  </a:lnTo>
                  <a:lnTo>
                    <a:pt x="9108" y="137713"/>
                  </a:lnTo>
                  <a:lnTo>
                    <a:pt x="0" y="13771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827136" y="350535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827136" y="341427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827136" y="332318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827136" y="323210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827136" y="314101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827136" y="304993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827136" y="295885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827136" y="286776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827136" y="277668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827136" y="268559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827136" y="259451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827136" y="250342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827136" y="241234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827136" y="232126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827136" y="223017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827136" y="213909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827136" y="204800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827136" y="195692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827136" y="186583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827136" y="177475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827136" y="168367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827136" y="159258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827136" y="150150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827136" y="141041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827136" y="131933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827136" y="1309307"/>
              <a:ext cx="67967" cy="67967"/>
            </a:xfrm>
            <a:custGeom>
              <a:avLst/>
              <a:pathLst>
                <a:path w="67967" h="67967">
                  <a:moveTo>
                    <a:pt x="58859" y="0"/>
                  </a:moveTo>
                  <a:lnTo>
                    <a:pt x="67967" y="0"/>
                  </a:lnTo>
                  <a:lnTo>
                    <a:pt x="0" y="67967"/>
                  </a:lnTo>
                  <a:lnTo>
                    <a:pt x="0" y="5885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740181" y="3729970"/>
              <a:ext cx="4182" cy="4182"/>
            </a:xfrm>
            <a:custGeom>
              <a:avLst/>
              <a:pathLst>
                <a:path w="4182" h="4182">
                  <a:moveTo>
                    <a:pt x="4182" y="0"/>
                  </a:moveTo>
                  <a:lnTo>
                    <a:pt x="4182" y="4182"/>
                  </a:lnTo>
                  <a:lnTo>
                    <a:pt x="0" y="41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649097" y="3638886"/>
              <a:ext cx="95266" cy="95266"/>
            </a:xfrm>
            <a:custGeom>
              <a:avLst/>
              <a:pathLst>
                <a:path w="95266" h="95266">
                  <a:moveTo>
                    <a:pt x="95266" y="0"/>
                  </a:moveTo>
                  <a:lnTo>
                    <a:pt x="95266" y="9108"/>
                  </a:lnTo>
                  <a:lnTo>
                    <a:pt x="9108" y="95266"/>
                  </a:lnTo>
                  <a:lnTo>
                    <a:pt x="0" y="9526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604447" y="354780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604447" y="345671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604447" y="336563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604447" y="327454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604447" y="318346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604447" y="309238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604447" y="300129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604447" y="291021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604447" y="281912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604447" y="272804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604447" y="263695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604447" y="254587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604447" y="245479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604447" y="236370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604447" y="227262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604447" y="218153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604447" y="209045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604447" y="199937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604447" y="190828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604447" y="181720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604447" y="172611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604447" y="163503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604447" y="154394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1604447" y="145286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604447" y="136178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604447" y="127069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604447" y="117961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604447" y="108852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604447" y="1043166"/>
              <a:ext cx="103302" cy="103302"/>
            </a:xfrm>
            <a:custGeom>
              <a:avLst/>
              <a:pathLst>
                <a:path w="103302" h="103302">
                  <a:moveTo>
                    <a:pt x="94194" y="0"/>
                  </a:moveTo>
                  <a:lnTo>
                    <a:pt x="103302" y="0"/>
                  </a:lnTo>
                  <a:lnTo>
                    <a:pt x="0" y="103302"/>
                  </a:lnTo>
                  <a:lnTo>
                    <a:pt x="0" y="9419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604447" y="1043166"/>
              <a:ext cx="12218" cy="12218"/>
            </a:xfrm>
            <a:custGeom>
              <a:avLst/>
              <a:pathLst>
                <a:path w="12218" h="12218">
                  <a:moveTo>
                    <a:pt x="3110" y="0"/>
                  </a:moveTo>
                  <a:lnTo>
                    <a:pt x="12218" y="0"/>
                  </a:lnTo>
                  <a:lnTo>
                    <a:pt x="0" y="12218"/>
                  </a:lnTo>
                  <a:lnTo>
                    <a:pt x="0" y="31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831265" y="3665592"/>
              <a:ext cx="68560" cy="68560"/>
            </a:xfrm>
            <a:custGeom>
              <a:avLst/>
              <a:pathLst>
                <a:path w="68560" h="68560">
                  <a:moveTo>
                    <a:pt x="68560" y="0"/>
                  </a:moveTo>
                  <a:lnTo>
                    <a:pt x="68560" y="9108"/>
                  </a:lnTo>
                  <a:lnTo>
                    <a:pt x="9108" y="68560"/>
                  </a:lnTo>
                  <a:lnTo>
                    <a:pt x="0" y="685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759910" y="357450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759910" y="348342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1759910" y="339233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1759910" y="330125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1759910" y="321017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1759910" y="311908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1759910" y="302800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1759910" y="293691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1759910" y="284583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1759910" y="275475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1759910" y="266366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1759910" y="257258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1759910" y="248149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1759910" y="239041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1759910" y="229932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1759910" y="220824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1759910" y="211716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1759910" y="202607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1759910" y="193499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1759910" y="184390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1759910" y="175282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1759910" y="166173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1759910" y="157065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1759910" y="147957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1759910" y="138848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1759910" y="129740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1759910" y="120631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1759910" y="111523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1759910" y="102415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1759910" y="1013594"/>
              <a:ext cx="68495" cy="68495"/>
            </a:xfrm>
            <a:custGeom>
              <a:avLst/>
              <a:pathLst>
                <a:path w="68495" h="68495">
                  <a:moveTo>
                    <a:pt x="59387" y="0"/>
                  </a:moveTo>
                  <a:lnTo>
                    <a:pt x="68495" y="0"/>
                  </a:lnTo>
                  <a:lnTo>
                    <a:pt x="0" y="68495"/>
                  </a:lnTo>
                  <a:lnTo>
                    <a:pt x="0" y="5938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742107" y="3643660"/>
              <a:ext cx="90492" cy="90492"/>
            </a:xfrm>
            <a:custGeom>
              <a:avLst/>
              <a:pathLst>
                <a:path w="90492" h="90492">
                  <a:moveTo>
                    <a:pt x="90492" y="0"/>
                  </a:moveTo>
                  <a:lnTo>
                    <a:pt x="90492" y="9108"/>
                  </a:lnTo>
                  <a:lnTo>
                    <a:pt x="9108" y="90492"/>
                  </a:lnTo>
                  <a:lnTo>
                    <a:pt x="0" y="904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692683" y="355257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692683" y="346149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692683" y="337040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692683" y="327932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692683" y="318823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692683" y="309715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692683" y="300607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692683" y="291498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692683" y="282390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692683" y="273281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692683" y="264173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692683" y="255065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692683" y="245956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692683" y="236848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692683" y="227739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2692683" y="218631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2692683" y="209522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692683" y="200414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692683" y="191306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692683" y="182197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692683" y="173089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692683" y="163980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692683" y="154872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692683" y="145763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692683" y="136655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692683" y="127547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692683" y="118438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692683" y="109330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692683" y="100221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692683" y="984023"/>
              <a:ext cx="76135" cy="76135"/>
            </a:xfrm>
            <a:custGeom>
              <a:avLst/>
              <a:pathLst>
                <a:path w="76135" h="76135">
                  <a:moveTo>
                    <a:pt x="67027" y="0"/>
                  </a:moveTo>
                  <a:lnTo>
                    <a:pt x="76135" y="0"/>
                  </a:lnTo>
                  <a:lnTo>
                    <a:pt x="0" y="76135"/>
                  </a:lnTo>
                  <a:lnTo>
                    <a:pt x="0" y="6702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4472707" y="3664175"/>
              <a:ext cx="69977" cy="69977"/>
            </a:xfrm>
            <a:custGeom>
              <a:avLst/>
              <a:pathLst>
                <a:path w="69977" h="69977">
                  <a:moveTo>
                    <a:pt x="69977" y="0"/>
                  </a:moveTo>
                  <a:lnTo>
                    <a:pt x="69977" y="9108"/>
                  </a:lnTo>
                  <a:lnTo>
                    <a:pt x="9108" y="69977"/>
                  </a:lnTo>
                  <a:lnTo>
                    <a:pt x="0" y="699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4402769" y="357309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4402769" y="348200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4402769" y="339092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4402769" y="329983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4402769" y="320875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4402769" y="311766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4402769" y="302658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4402769" y="293550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4402769" y="284441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4402769" y="275333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4402769" y="266224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4402769" y="257116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4402769" y="248008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4402769" y="238899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4402769" y="229791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4402769" y="220682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4402769" y="211574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4402769" y="202465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4402769" y="193357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4402769" y="184249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4402769" y="175140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4402769" y="166032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4402769" y="156923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4402769" y="147815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4402769" y="138707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4402769" y="129598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4402769" y="120490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4402769" y="111381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4402769" y="102273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4402769" y="93164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4402769" y="865738"/>
              <a:ext cx="123851" cy="123851"/>
            </a:xfrm>
            <a:custGeom>
              <a:avLst/>
              <a:pathLst>
                <a:path w="123851" h="123851">
                  <a:moveTo>
                    <a:pt x="114742" y="0"/>
                  </a:moveTo>
                  <a:lnTo>
                    <a:pt x="123851" y="0"/>
                  </a:lnTo>
                  <a:lnTo>
                    <a:pt x="0" y="123851"/>
                  </a:lnTo>
                  <a:lnTo>
                    <a:pt x="0" y="11474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4402769" y="865738"/>
              <a:ext cx="32766" cy="32766"/>
            </a:xfrm>
            <a:custGeom>
              <a:avLst/>
              <a:pathLst>
                <a:path w="32766" h="32766">
                  <a:moveTo>
                    <a:pt x="23658" y="0"/>
                  </a:moveTo>
                  <a:lnTo>
                    <a:pt x="32766" y="0"/>
                  </a:lnTo>
                  <a:lnTo>
                    <a:pt x="0" y="32766"/>
                  </a:lnTo>
                  <a:lnTo>
                    <a:pt x="0" y="236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5110296" y="3679915"/>
              <a:ext cx="54237" cy="54237"/>
            </a:xfrm>
            <a:custGeom>
              <a:avLst/>
              <a:pathLst>
                <a:path w="54237" h="54237">
                  <a:moveTo>
                    <a:pt x="54237" y="0"/>
                  </a:moveTo>
                  <a:lnTo>
                    <a:pt x="54237" y="9108"/>
                  </a:lnTo>
                  <a:lnTo>
                    <a:pt x="9108" y="54237"/>
                  </a:lnTo>
                  <a:lnTo>
                    <a:pt x="0" y="5423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5024618" y="3588831"/>
              <a:ext cx="139916" cy="145321"/>
            </a:xfrm>
            <a:custGeom>
              <a:avLst/>
              <a:pathLst>
                <a:path w="139916" h="145321">
                  <a:moveTo>
                    <a:pt x="139916" y="0"/>
                  </a:moveTo>
                  <a:lnTo>
                    <a:pt x="139916" y="9108"/>
                  </a:lnTo>
                  <a:lnTo>
                    <a:pt x="3702" y="145321"/>
                  </a:lnTo>
                  <a:lnTo>
                    <a:pt x="0" y="145321"/>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5024618" y="349774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5024618" y="340666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5024618" y="331557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5024618" y="322449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5024618" y="313341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5024618" y="304232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5024618" y="295124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5024618" y="286015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5024618" y="276907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5024618" y="267798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5024618" y="258690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5024618" y="249582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5024618" y="240473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5024618" y="231365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5024618" y="222256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5024618" y="213148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5024618" y="204039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5024618" y="194931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5024618" y="185823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5024618" y="176714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5024618" y="167606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5024618" y="158497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5024618" y="149389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5024618" y="140281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5024618" y="131172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5024618" y="122064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5024618" y="112955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5024618" y="103847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5024618" y="94738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5024618" y="865738"/>
              <a:ext cx="139591" cy="139591"/>
            </a:xfrm>
            <a:custGeom>
              <a:avLst/>
              <a:pathLst>
                <a:path w="139591" h="139591">
                  <a:moveTo>
                    <a:pt x="130482" y="0"/>
                  </a:moveTo>
                  <a:lnTo>
                    <a:pt x="139591" y="0"/>
                  </a:lnTo>
                  <a:lnTo>
                    <a:pt x="0" y="139591"/>
                  </a:lnTo>
                  <a:lnTo>
                    <a:pt x="0" y="1304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5024618" y="865738"/>
              <a:ext cx="48507" cy="48507"/>
            </a:xfrm>
            <a:custGeom>
              <a:avLst/>
              <a:pathLst>
                <a:path w="48507" h="48507">
                  <a:moveTo>
                    <a:pt x="39398" y="0"/>
                  </a:moveTo>
                  <a:lnTo>
                    <a:pt x="48507" y="0"/>
                  </a:lnTo>
                  <a:lnTo>
                    <a:pt x="0" y="48507"/>
                  </a:lnTo>
                  <a:lnTo>
                    <a:pt x="0" y="3939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4837044" y="3717587"/>
              <a:ext cx="16565" cy="16565"/>
            </a:xfrm>
            <a:custGeom>
              <a:avLst/>
              <a:pathLst>
                <a:path w="16565" h="16565">
                  <a:moveTo>
                    <a:pt x="16565" y="0"/>
                  </a:moveTo>
                  <a:lnTo>
                    <a:pt x="16565" y="9108"/>
                  </a:lnTo>
                  <a:lnTo>
                    <a:pt x="9108" y="16565"/>
                  </a:lnTo>
                  <a:lnTo>
                    <a:pt x="0" y="1656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4745960" y="3626503"/>
              <a:ext cx="107649" cy="107649"/>
            </a:xfrm>
            <a:custGeom>
              <a:avLst/>
              <a:pathLst>
                <a:path w="107649" h="107649">
                  <a:moveTo>
                    <a:pt x="107649" y="0"/>
                  </a:moveTo>
                  <a:lnTo>
                    <a:pt x="107649" y="9108"/>
                  </a:lnTo>
                  <a:lnTo>
                    <a:pt x="9108" y="107649"/>
                  </a:lnTo>
                  <a:lnTo>
                    <a:pt x="0" y="1076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4713693" y="353541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4713693" y="344433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4713693" y="335325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4713693" y="326216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4713693" y="317108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4713693" y="307999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4713693" y="298891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4713693" y="289782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4713693" y="280674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4713693" y="271566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4713693" y="262457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4713693" y="253349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4713693" y="244240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4713693" y="235132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713693" y="226024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713693" y="216915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713693" y="207807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713693" y="198698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713693" y="189590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4713693" y="180481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4713693" y="171373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4713693" y="162265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4713693" y="153156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4713693" y="144048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4713693" y="134939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4713693" y="125831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4713693" y="116722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4713693" y="107614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4713693" y="98506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4713693" y="89397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4713693" y="865738"/>
              <a:ext cx="86179" cy="86179"/>
            </a:xfrm>
            <a:custGeom>
              <a:avLst/>
              <a:pathLst>
                <a:path w="86179" h="86179">
                  <a:moveTo>
                    <a:pt x="77070" y="0"/>
                  </a:moveTo>
                  <a:lnTo>
                    <a:pt x="86179" y="0"/>
                  </a:lnTo>
                  <a:lnTo>
                    <a:pt x="0" y="86179"/>
                  </a:lnTo>
                  <a:lnTo>
                    <a:pt x="0" y="770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6203307" y="3684689"/>
              <a:ext cx="49463" cy="49463"/>
            </a:xfrm>
            <a:custGeom>
              <a:avLst/>
              <a:pathLst>
                <a:path w="49463" h="49463">
                  <a:moveTo>
                    <a:pt x="49463" y="0"/>
                  </a:moveTo>
                  <a:lnTo>
                    <a:pt x="49463" y="9108"/>
                  </a:lnTo>
                  <a:lnTo>
                    <a:pt x="9108" y="49463"/>
                  </a:lnTo>
                  <a:lnTo>
                    <a:pt x="0" y="4946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6112854" y="3593605"/>
              <a:ext cx="139916" cy="140547"/>
            </a:xfrm>
            <a:custGeom>
              <a:avLst/>
              <a:pathLst>
                <a:path w="139916" h="140547">
                  <a:moveTo>
                    <a:pt x="139916" y="0"/>
                  </a:moveTo>
                  <a:lnTo>
                    <a:pt x="139916" y="9108"/>
                  </a:lnTo>
                  <a:lnTo>
                    <a:pt x="8477" y="140547"/>
                  </a:lnTo>
                  <a:lnTo>
                    <a:pt x="0" y="140547"/>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6112854" y="350252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6112854" y="341143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6112854" y="332035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6112854" y="322926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6112854" y="313818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6112854" y="304710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6112854" y="295601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6112854" y="286493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6112854" y="277384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6112854" y="268276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6112854" y="259167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6112854" y="250059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6112854" y="240951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6112854" y="231842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6112854" y="222734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6112854" y="213625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6112854" y="204517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6112854" y="195409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6112854" y="186300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6112854" y="177192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6112854" y="168083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6112854" y="158975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6112854" y="149866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6112854" y="140758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6112854" y="131650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6112854" y="122541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6112854" y="113433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6112854" y="104324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6112854" y="95216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6112854" y="86107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6112854" y="836167"/>
              <a:ext cx="82852" cy="82852"/>
            </a:xfrm>
            <a:custGeom>
              <a:avLst/>
              <a:pathLst>
                <a:path w="82852" h="82852">
                  <a:moveTo>
                    <a:pt x="73744" y="0"/>
                  </a:moveTo>
                  <a:lnTo>
                    <a:pt x="82852" y="0"/>
                  </a:lnTo>
                  <a:lnTo>
                    <a:pt x="0" y="82852"/>
                  </a:lnTo>
                  <a:lnTo>
                    <a:pt x="0" y="7374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8662580" y="3656566"/>
              <a:ext cx="77586" cy="77586"/>
            </a:xfrm>
            <a:custGeom>
              <a:avLst/>
              <a:pathLst>
                <a:path w="77586" h="77586">
                  <a:moveTo>
                    <a:pt x="77586" y="0"/>
                  </a:moveTo>
                  <a:lnTo>
                    <a:pt x="77586" y="9108"/>
                  </a:lnTo>
                  <a:lnTo>
                    <a:pt x="9108" y="77586"/>
                  </a:lnTo>
                  <a:lnTo>
                    <a:pt x="0" y="7758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8600250" y="356548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8600250" y="347439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8600250" y="338331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8600250" y="329222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8600250" y="320114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8600250" y="311006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8600250" y="301897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8600250" y="292789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8600250" y="283680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8600250" y="274572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8600250" y="265464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8600250" y="256355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8600250" y="247247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8600250" y="238138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8600250" y="229030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8600250" y="219921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8600250" y="210813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8600250" y="201705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8600250" y="192596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8600250" y="183488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8600250" y="174379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8600250" y="165271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8600250" y="156162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8600250" y="147054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8600250" y="137946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8600250" y="128837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8600250" y="119729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8600250" y="110620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8600250" y="101512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8600250" y="92404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8600250" y="83295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8600250" y="806595"/>
              <a:ext cx="84300" cy="84300"/>
            </a:xfrm>
            <a:custGeom>
              <a:avLst/>
              <a:pathLst>
                <a:path w="84300" h="84300">
                  <a:moveTo>
                    <a:pt x="75192" y="0"/>
                  </a:moveTo>
                  <a:lnTo>
                    <a:pt x="84300" y="0"/>
                  </a:lnTo>
                  <a:lnTo>
                    <a:pt x="0" y="84300"/>
                  </a:lnTo>
                  <a:lnTo>
                    <a:pt x="0" y="751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9026917" y="3709978"/>
              <a:ext cx="24174" cy="24174"/>
            </a:xfrm>
            <a:custGeom>
              <a:avLst/>
              <a:pathLst>
                <a:path w="24174" h="24174">
                  <a:moveTo>
                    <a:pt x="24174" y="0"/>
                  </a:moveTo>
                  <a:lnTo>
                    <a:pt x="24174" y="9108"/>
                  </a:lnTo>
                  <a:lnTo>
                    <a:pt x="9108" y="24174"/>
                  </a:lnTo>
                  <a:lnTo>
                    <a:pt x="0" y="241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8935833" y="3618894"/>
              <a:ext cx="115258" cy="115258"/>
            </a:xfrm>
            <a:custGeom>
              <a:avLst/>
              <a:pathLst>
                <a:path w="115258" h="115258">
                  <a:moveTo>
                    <a:pt x="115258" y="0"/>
                  </a:moveTo>
                  <a:lnTo>
                    <a:pt x="115258" y="9108"/>
                  </a:lnTo>
                  <a:lnTo>
                    <a:pt x="9108" y="115258"/>
                  </a:lnTo>
                  <a:lnTo>
                    <a:pt x="0" y="1152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8911175" y="352781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8911175" y="343672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8911175" y="334564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8911175" y="325455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8911175" y="316347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8911175" y="307238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8911175" y="298130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8911175" y="289022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8911175" y="279913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8911175" y="270805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8911175" y="261696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8911175" y="252588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8911175" y="243480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8911175" y="234371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8911175" y="225263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8911175" y="216154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8911175" y="207046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8911175" y="197937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8911175" y="1888294"/>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pg480"/>
            <p:cNvSpPr/>
            <p:nvPr/>
          </p:nvSpPr>
          <p:spPr>
            <a:xfrm>
              <a:off x="8911175" y="1797210"/>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1" name="pg481"/>
            <p:cNvSpPr/>
            <p:nvPr/>
          </p:nvSpPr>
          <p:spPr>
            <a:xfrm>
              <a:off x="8911175" y="1706126"/>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2" name="pg482"/>
            <p:cNvSpPr/>
            <p:nvPr/>
          </p:nvSpPr>
          <p:spPr>
            <a:xfrm>
              <a:off x="8911175" y="161504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3" name="pg483"/>
            <p:cNvSpPr/>
            <p:nvPr/>
          </p:nvSpPr>
          <p:spPr>
            <a:xfrm>
              <a:off x="8911175" y="152395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4" name="pg484"/>
            <p:cNvSpPr/>
            <p:nvPr/>
          </p:nvSpPr>
          <p:spPr>
            <a:xfrm>
              <a:off x="8911175" y="1432873"/>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5" name="pg485"/>
            <p:cNvSpPr/>
            <p:nvPr/>
          </p:nvSpPr>
          <p:spPr>
            <a:xfrm>
              <a:off x="8911175" y="1341789"/>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6" name="pg486"/>
            <p:cNvSpPr/>
            <p:nvPr/>
          </p:nvSpPr>
          <p:spPr>
            <a:xfrm>
              <a:off x="8911175" y="1250705"/>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7" name="pg487"/>
            <p:cNvSpPr/>
            <p:nvPr/>
          </p:nvSpPr>
          <p:spPr>
            <a:xfrm>
              <a:off x="8911175" y="1159621"/>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8" name="pg488"/>
            <p:cNvSpPr/>
            <p:nvPr/>
          </p:nvSpPr>
          <p:spPr>
            <a:xfrm>
              <a:off x="8911175" y="1068537"/>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9" name="pg489"/>
            <p:cNvSpPr/>
            <p:nvPr/>
          </p:nvSpPr>
          <p:spPr>
            <a:xfrm>
              <a:off x="8911175" y="977452"/>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0" name="pg490"/>
            <p:cNvSpPr/>
            <p:nvPr/>
          </p:nvSpPr>
          <p:spPr>
            <a:xfrm>
              <a:off x="8911175" y="886368"/>
              <a:ext cx="139916" cy="149024"/>
            </a:xfrm>
            <a:custGeom>
              <a:avLst/>
              <a:pathLst>
                <a:path w="139916" h="149024">
                  <a:moveTo>
                    <a:pt x="139916" y="0"/>
                  </a:moveTo>
                  <a:lnTo>
                    <a:pt x="139916" y="9108"/>
                  </a:lnTo>
                  <a:lnTo>
                    <a:pt x="0" y="14902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1" name="pg491"/>
            <p:cNvSpPr/>
            <p:nvPr/>
          </p:nvSpPr>
          <p:spPr>
            <a:xfrm>
              <a:off x="8911175" y="806595"/>
              <a:ext cx="137713" cy="137713"/>
            </a:xfrm>
            <a:custGeom>
              <a:avLst/>
              <a:pathLst>
                <a:path w="137713" h="137713">
                  <a:moveTo>
                    <a:pt x="128604" y="0"/>
                  </a:moveTo>
                  <a:lnTo>
                    <a:pt x="137713" y="0"/>
                  </a:lnTo>
                  <a:lnTo>
                    <a:pt x="0" y="137713"/>
                  </a:lnTo>
                  <a:lnTo>
                    <a:pt x="0" y="12860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2" name="pg492"/>
            <p:cNvSpPr/>
            <p:nvPr/>
          </p:nvSpPr>
          <p:spPr>
            <a:xfrm>
              <a:off x="8911175" y="806595"/>
              <a:ext cx="46628" cy="46628"/>
            </a:xfrm>
            <a:custGeom>
              <a:avLst/>
              <a:pathLst>
                <a:path w="46628" h="46628">
                  <a:moveTo>
                    <a:pt x="37520" y="0"/>
                  </a:moveTo>
                  <a:lnTo>
                    <a:pt x="46628" y="0"/>
                  </a:lnTo>
                  <a:lnTo>
                    <a:pt x="0" y="46628"/>
                  </a:lnTo>
                  <a:lnTo>
                    <a:pt x="0" y="3752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3" name="rc493"/>
            <p:cNvSpPr/>
            <p:nvPr/>
          </p:nvSpPr>
          <p:spPr>
            <a:xfrm>
              <a:off x="827136" y="1309307"/>
              <a:ext cx="139916" cy="2424845"/>
            </a:xfrm>
            <a:prstGeom prst="rect">
              <a:avLst/>
            </a:prstGeom>
            <a:ln w="1355" cap="sq">
              <a:solidFill>
                <a:srgbClr val="000000">
                  <a:alpha val="100000"/>
                </a:srgbClr>
              </a:solidFill>
              <a:prstDash val="solid"/>
              <a:miter/>
            </a:ln>
          </p:spPr>
          <p:txBody>
            <a:bodyPr/>
            <a:lstStyle/>
            <a:p/>
          </p:txBody>
        </p:sp>
        <p:sp>
          <p:nvSpPr>
            <p:cNvPr id="494" name="rc494"/>
            <p:cNvSpPr/>
            <p:nvPr/>
          </p:nvSpPr>
          <p:spPr>
            <a:xfrm>
              <a:off x="982598" y="1220593"/>
              <a:ext cx="139916" cy="2513559"/>
            </a:xfrm>
            <a:prstGeom prst="rect">
              <a:avLst/>
            </a:prstGeom>
            <a:ln w="1355" cap="sq">
              <a:solidFill>
                <a:srgbClr val="000000">
                  <a:alpha val="100000"/>
                </a:srgbClr>
              </a:solidFill>
              <a:prstDash val="solid"/>
              <a:miter/>
            </a:ln>
          </p:spPr>
          <p:txBody>
            <a:bodyPr/>
            <a:lstStyle/>
            <a:p/>
          </p:txBody>
        </p:sp>
        <p:sp>
          <p:nvSpPr>
            <p:cNvPr id="495" name="rc495"/>
            <p:cNvSpPr/>
            <p:nvPr/>
          </p:nvSpPr>
          <p:spPr>
            <a:xfrm>
              <a:off x="1138060" y="1161451"/>
              <a:ext cx="139916" cy="2572701"/>
            </a:xfrm>
            <a:prstGeom prst="rect">
              <a:avLst/>
            </a:prstGeom>
            <a:ln w="1355" cap="sq">
              <a:solidFill>
                <a:srgbClr val="000000">
                  <a:alpha val="100000"/>
                </a:srgbClr>
              </a:solidFill>
              <a:prstDash val="solid"/>
              <a:miter/>
            </a:ln>
          </p:spPr>
          <p:txBody>
            <a:bodyPr/>
            <a:lstStyle/>
            <a:p/>
          </p:txBody>
        </p:sp>
        <p:sp>
          <p:nvSpPr>
            <p:cNvPr id="496" name="rc496"/>
            <p:cNvSpPr/>
            <p:nvPr/>
          </p:nvSpPr>
          <p:spPr>
            <a:xfrm>
              <a:off x="1604447" y="1043166"/>
              <a:ext cx="139916" cy="2690986"/>
            </a:xfrm>
            <a:prstGeom prst="rect">
              <a:avLst/>
            </a:prstGeom>
            <a:ln w="1355" cap="sq">
              <a:solidFill>
                <a:srgbClr val="000000">
                  <a:alpha val="100000"/>
                </a:srgbClr>
              </a:solidFill>
              <a:prstDash val="solid"/>
              <a:miter/>
            </a:ln>
          </p:spPr>
          <p:txBody>
            <a:bodyPr/>
            <a:lstStyle/>
            <a:p/>
          </p:txBody>
        </p:sp>
        <p:sp>
          <p:nvSpPr>
            <p:cNvPr id="497" name="rc497"/>
            <p:cNvSpPr/>
            <p:nvPr/>
          </p:nvSpPr>
          <p:spPr>
            <a:xfrm>
              <a:off x="1293523" y="1043166"/>
              <a:ext cx="139916" cy="2690986"/>
            </a:xfrm>
            <a:prstGeom prst="rect">
              <a:avLst/>
            </a:prstGeom>
            <a:ln w="1355" cap="sq">
              <a:solidFill>
                <a:srgbClr val="000000">
                  <a:alpha val="100000"/>
                </a:srgbClr>
              </a:solidFill>
              <a:prstDash val="solid"/>
              <a:miter/>
            </a:ln>
          </p:spPr>
          <p:txBody>
            <a:bodyPr/>
            <a:lstStyle/>
            <a:p/>
          </p:txBody>
        </p:sp>
        <p:sp>
          <p:nvSpPr>
            <p:cNvPr id="498" name="rc498"/>
            <p:cNvSpPr/>
            <p:nvPr/>
          </p:nvSpPr>
          <p:spPr>
            <a:xfrm>
              <a:off x="1448985" y="1043166"/>
              <a:ext cx="139916" cy="2690986"/>
            </a:xfrm>
            <a:prstGeom prst="rect">
              <a:avLst/>
            </a:prstGeom>
            <a:ln w="1355" cap="sq">
              <a:solidFill>
                <a:srgbClr val="000000">
                  <a:alpha val="100000"/>
                </a:srgbClr>
              </a:solidFill>
              <a:prstDash val="solid"/>
              <a:miter/>
            </a:ln>
          </p:spPr>
          <p:txBody>
            <a:bodyPr/>
            <a:lstStyle/>
            <a:p/>
          </p:txBody>
        </p:sp>
        <p:sp>
          <p:nvSpPr>
            <p:cNvPr id="499" name="rc499"/>
            <p:cNvSpPr/>
            <p:nvPr/>
          </p:nvSpPr>
          <p:spPr>
            <a:xfrm>
              <a:off x="1759910" y="1013594"/>
              <a:ext cx="139916" cy="2720558"/>
            </a:xfrm>
            <a:prstGeom prst="rect">
              <a:avLst/>
            </a:prstGeom>
            <a:ln w="1355" cap="sq">
              <a:solidFill>
                <a:srgbClr val="000000">
                  <a:alpha val="100000"/>
                </a:srgbClr>
              </a:solidFill>
              <a:prstDash val="solid"/>
              <a:miter/>
            </a:ln>
          </p:spPr>
          <p:txBody>
            <a:bodyPr/>
            <a:lstStyle/>
            <a:p/>
          </p:txBody>
        </p:sp>
        <p:sp>
          <p:nvSpPr>
            <p:cNvPr id="500" name="rc500"/>
            <p:cNvSpPr/>
            <p:nvPr/>
          </p:nvSpPr>
          <p:spPr>
            <a:xfrm>
              <a:off x="2070834" y="1013594"/>
              <a:ext cx="139916" cy="2720558"/>
            </a:xfrm>
            <a:prstGeom prst="rect">
              <a:avLst/>
            </a:prstGeom>
            <a:ln w="1355" cap="sq">
              <a:solidFill>
                <a:srgbClr val="000000">
                  <a:alpha val="100000"/>
                </a:srgbClr>
              </a:solidFill>
              <a:prstDash val="solid"/>
              <a:miter/>
            </a:ln>
          </p:spPr>
          <p:txBody>
            <a:bodyPr/>
            <a:lstStyle/>
            <a:p/>
          </p:txBody>
        </p:sp>
        <p:sp>
          <p:nvSpPr>
            <p:cNvPr id="501" name="rc501"/>
            <p:cNvSpPr/>
            <p:nvPr/>
          </p:nvSpPr>
          <p:spPr>
            <a:xfrm>
              <a:off x="1915372" y="1013594"/>
              <a:ext cx="139916" cy="2720558"/>
            </a:xfrm>
            <a:prstGeom prst="rect">
              <a:avLst/>
            </a:prstGeom>
            <a:ln w="1355" cap="sq">
              <a:solidFill>
                <a:srgbClr val="000000">
                  <a:alpha val="100000"/>
                </a:srgbClr>
              </a:solidFill>
              <a:prstDash val="solid"/>
              <a:miter/>
            </a:ln>
          </p:spPr>
          <p:txBody>
            <a:bodyPr/>
            <a:lstStyle/>
            <a:p/>
          </p:txBody>
        </p:sp>
        <p:sp>
          <p:nvSpPr>
            <p:cNvPr id="502" name="rc502"/>
            <p:cNvSpPr/>
            <p:nvPr/>
          </p:nvSpPr>
          <p:spPr>
            <a:xfrm>
              <a:off x="2692683" y="984023"/>
              <a:ext cx="139916" cy="2750129"/>
            </a:xfrm>
            <a:prstGeom prst="rect">
              <a:avLst/>
            </a:prstGeom>
            <a:ln w="1355" cap="sq">
              <a:solidFill>
                <a:srgbClr val="000000">
                  <a:alpha val="100000"/>
                </a:srgbClr>
              </a:solidFill>
              <a:prstDash val="solid"/>
              <a:miter/>
            </a:ln>
          </p:spPr>
          <p:txBody>
            <a:bodyPr/>
            <a:lstStyle/>
            <a:p/>
          </p:txBody>
        </p:sp>
        <p:sp>
          <p:nvSpPr>
            <p:cNvPr id="503" name="rc503"/>
            <p:cNvSpPr/>
            <p:nvPr/>
          </p:nvSpPr>
          <p:spPr>
            <a:xfrm>
              <a:off x="2226296" y="984023"/>
              <a:ext cx="139916" cy="2750129"/>
            </a:xfrm>
            <a:prstGeom prst="rect">
              <a:avLst/>
            </a:prstGeom>
            <a:ln w="1355" cap="sq">
              <a:solidFill>
                <a:srgbClr val="000000">
                  <a:alpha val="100000"/>
                </a:srgbClr>
              </a:solidFill>
              <a:prstDash val="solid"/>
              <a:miter/>
            </a:ln>
          </p:spPr>
          <p:txBody>
            <a:bodyPr/>
            <a:lstStyle/>
            <a:p/>
          </p:txBody>
        </p:sp>
        <p:sp>
          <p:nvSpPr>
            <p:cNvPr id="504" name="rc504"/>
            <p:cNvSpPr/>
            <p:nvPr/>
          </p:nvSpPr>
          <p:spPr>
            <a:xfrm>
              <a:off x="2381759" y="984023"/>
              <a:ext cx="139916" cy="2750129"/>
            </a:xfrm>
            <a:prstGeom prst="rect">
              <a:avLst/>
            </a:prstGeom>
            <a:ln w="1355" cap="sq">
              <a:solidFill>
                <a:srgbClr val="000000">
                  <a:alpha val="100000"/>
                </a:srgbClr>
              </a:solidFill>
              <a:prstDash val="solid"/>
              <a:miter/>
            </a:ln>
          </p:spPr>
          <p:txBody>
            <a:bodyPr/>
            <a:lstStyle/>
            <a:p/>
          </p:txBody>
        </p:sp>
        <p:sp>
          <p:nvSpPr>
            <p:cNvPr id="505" name="rc505"/>
            <p:cNvSpPr/>
            <p:nvPr/>
          </p:nvSpPr>
          <p:spPr>
            <a:xfrm>
              <a:off x="2537221" y="984023"/>
              <a:ext cx="139916" cy="2750129"/>
            </a:xfrm>
            <a:prstGeom prst="rect">
              <a:avLst/>
            </a:prstGeom>
            <a:ln w="1355" cap="sq">
              <a:solidFill>
                <a:srgbClr val="000000">
                  <a:alpha val="100000"/>
                </a:srgbClr>
              </a:solidFill>
              <a:prstDash val="solid"/>
              <a:miter/>
            </a:ln>
          </p:spPr>
          <p:txBody>
            <a:bodyPr/>
            <a:lstStyle/>
            <a:p/>
          </p:txBody>
        </p:sp>
        <p:sp>
          <p:nvSpPr>
            <p:cNvPr id="506" name="rc506"/>
            <p:cNvSpPr/>
            <p:nvPr/>
          </p:nvSpPr>
          <p:spPr>
            <a:xfrm>
              <a:off x="2848146" y="924880"/>
              <a:ext cx="139916" cy="2809272"/>
            </a:xfrm>
            <a:prstGeom prst="rect">
              <a:avLst/>
            </a:prstGeom>
            <a:ln w="1355" cap="sq">
              <a:solidFill>
                <a:srgbClr val="000000">
                  <a:alpha val="100000"/>
                </a:srgbClr>
              </a:solidFill>
              <a:prstDash val="solid"/>
              <a:miter/>
            </a:ln>
          </p:spPr>
          <p:txBody>
            <a:bodyPr/>
            <a:lstStyle/>
            <a:p/>
          </p:txBody>
        </p:sp>
        <p:sp>
          <p:nvSpPr>
            <p:cNvPr id="507" name="rc507"/>
            <p:cNvSpPr/>
            <p:nvPr/>
          </p:nvSpPr>
          <p:spPr>
            <a:xfrm>
              <a:off x="3003608" y="924880"/>
              <a:ext cx="139916" cy="2809272"/>
            </a:xfrm>
            <a:prstGeom prst="rect">
              <a:avLst/>
            </a:prstGeom>
            <a:ln w="1355" cap="sq">
              <a:solidFill>
                <a:srgbClr val="000000">
                  <a:alpha val="100000"/>
                </a:srgbClr>
              </a:solidFill>
              <a:prstDash val="solid"/>
              <a:miter/>
            </a:ln>
          </p:spPr>
          <p:txBody>
            <a:bodyPr/>
            <a:lstStyle/>
            <a:p/>
          </p:txBody>
        </p:sp>
        <p:sp>
          <p:nvSpPr>
            <p:cNvPr id="508" name="rc508"/>
            <p:cNvSpPr/>
            <p:nvPr/>
          </p:nvSpPr>
          <p:spPr>
            <a:xfrm>
              <a:off x="3936382" y="895309"/>
              <a:ext cx="139916" cy="2838843"/>
            </a:xfrm>
            <a:prstGeom prst="rect">
              <a:avLst/>
            </a:prstGeom>
            <a:ln w="1355" cap="sq">
              <a:solidFill>
                <a:srgbClr val="000000">
                  <a:alpha val="100000"/>
                </a:srgbClr>
              </a:solidFill>
              <a:prstDash val="solid"/>
              <a:miter/>
            </a:ln>
          </p:spPr>
          <p:txBody>
            <a:bodyPr/>
            <a:lstStyle/>
            <a:p/>
          </p:txBody>
        </p:sp>
        <p:sp>
          <p:nvSpPr>
            <p:cNvPr id="509" name="rc509"/>
            <p:cNvSpPr/>
            <p:nvPr/>
          </p:nvSpPr>
          <p:spPr>
            <a:xfrm>
              <a:off x="3314533" y="895309"/>
              <a:ext cx="139916" cy="2838843"/>
            </a:xfrm>
            <a:prstGeom prst="rect">
              <a:avLst/>
            </a:prstGeom>
            <a:ln w="1355" cap="sq">
              <a:solidFill>
                <a:srgbClr val="000000">
                  <a:alpha val="100000"/>
                </a:srgbClr>
              </a:solidFill>
              <a:prstDash val="solid"/>
              <a:miter/>
            </a:ln>
          </p:spPr>
          <p:txBody>
            <a:bodyPr/>
            <a:lstStyle/>
            <a:p/>
          </p:txBody>
        </p:sp>
        <p:sp>
          <p:nvSpPr>
            <p:cNvPr id="510" name="rc510"/>
            <p:cNvSpPr/>
            <p:nvPr/>
          </p:nvSpPr>
          <p:spPr>
            <a:xfrm>
              <a:off x="3625457" y="895309"/>
              <a:ext cx="139916" cy="2838843"/>
            </a:xfrm>
            <a:prstGeom prst="rect">
              <a:avLst/>
            </a:prstGeom>
            <a:ln w="1355" cap="sq">
              <a:solidFill>
                <a:srgbClr val="000000">
                  <a:alpha val="100000"/>
                </a:srgbClr>
              </a:solidFill>
              <a:prstDash val="solid"/>
              <a:miter/>
            </a:ln>
          </p:spPr>
          <p:txBody>
            <a:bodyPr/>
            <a:lstStyle/>
            <a:p/>
          </p:txBody>
        </p:sp>
        <p:sp>
          <p:nvSpPr>
            <p:cNvPr id="511" name="rc511"/>
            <p:cNvSpPr/>
            <p:nvPr/>
          </p:nvSpPr>
          <p:spPr>
            <a:xfrm>
              <a:off x="3780919" y="895309"/>
              <a:ext cx="139916" cy="2838843"/>
            </a:xfrm>
            <a:prstGeom prst="rect">
              <a:avLst/>
            </a:prstGeom>
            <a:ln w="1355" cap="sq">
              <a:solidFill>
                <a:srgbClr val="000000">
                  <a:alpha val="100000"/>
                </a:srgbClr>
              </a:solidFill>
              <a:prstDash val="solid"/>
              <a:miter/>
            </a:ln>
          </p:spPr>
          <p:txBody>
            <a:bodyPr/>
            <a:lstStyle/>
            <a:p/>
          </p:txBody>
        </p:sp>
        <p:sp>
          <p:nvSpPr>
            <p:cNvPr id="512" name="rc512"/>
            <p:cNvSpPr/>
            <p:nvPr/>
          </p:nvSpPr>
          <p:spPr>
            <a:xfrm>
              <a:off x="3469995" y="895309"/>
              <a:ext cx="139916" cy="2838843"/>
            </a:xfrm>
            <a:prstGeom prst="rect">
              <a:avLst/>
            </a:prstGeom>
            <a:ln w="1355" cap="sq">
              <a:solidFill>
                <a:srgbClr val="000000">
                  <a:alpha val="100000"/>
                </a:srgbClr>
              </a:solidFill>
              <a:prstDash val="solid"/>
              <a:miter/>
            </a:ln>
          </p:spPr>
          <p:txBody>
            <a:bodyPr/>
            <a:lstStyle/>
            <a:p/>
          </p:txBody>
        </p:sp>
        <p:sp>
          <p:nvSpPr>
            <p:cNvPr id="513" name="rc513"/>
            <p:cNvSpPr/>
            <p:nvPr/>
          </p:nvSpPr>
          <p:spPr>
            <a:xfrm>
              <a:off x="3159070" y="895309"/>
              <a:ext cx="139916" cy="2838843"/>
            </a:xfrm>
            <a:prstGeom prst="rect">
              <a:avLst/>
            </a:prstGeom>
            <a:ln w="1355" cap="sq">
              <a:solidFill>
                <a:srgbClr val="000000">
                  <a:alpha val="100000"/>
                </a:srgbClr>
              </a:solidFill>
              <a:prstDash val="solid"/>
              <a:miter/>
            </a:ln>
          </p:spPr>
          <p:txBody>
            <a:bodyPr/>
            <a:lstStyle/>
            <a:p/>
          </p:txBody>
        </p:sp>
        <p:sp>
          <p:nvSpPr>
            <p:cNvPr id="514" name="rc514"/>
            <p:cNvSpPr/>
            <p:nvPr/>
          </p:nvSpPr>
          <p:spPr>
            <a:xfrm>
              <a:off x="4402769" y="865738"/>
              <a:ext cx="139916" cy="2868414"/>
            </a:xfrm>
            <a:prstGeom prst="rect">
              <a:avLst/>
            </a:prstGeom>
            <a:ln w="1355" cap="sq">
              <a:solidFill>
                <a:srgbClr val="000000">
                  <a:alpha val="100000"/>
                </a:srgbClr>
              </a:solidFill>
              <a:prstDash val="solid"/>
              <a:miter/>
            </a:ln>
          </p:spPr>
          <p:txBody>
            <a:bodyPr/>
            <a:lstStyle/>
            <a:p/>
          </p:txBody>
        </p:sp>
        <p:sp>
          <p:nvSpPr>
            <p:cNvPr id="515" name="rc515"/>
            <p:cNvSpPr/>
            <p:nvPr/>
          </p:nvSpPr>
          <p:spPr>
            <a:xfrm>
              <a:off x="5024618" y="865738"/>
              <a:ext cx="139916" cy="2868414"/>
            </a:xfrm>
            <a:prstGeom prst="rect">
              <a:avLst/>
            </a:prstGeom>
            <a:ln w="1355" cap="sq">
              <a:solidFill>
                <a:srgbClr val="000000">
                  <a:alpha val="100000"/>
                </a:srgbClr>
              </a:solidFill>
              <a:prstDash val="solid"/>
              <a:miter/>
            </a:ln>
          </p:spPr>
          <p:txBody>
            <a:bodyPr/>
            <a:lstStyle/>
            <a:p/>
          </p:txBody>
        </p:sp>
        <p:sp>
          <p:nvSpPr>
            <p:cNvPr id="516" name="rc516"/>
            <p:cNvSpPr/>
            <p:nvPr/>
          </p:nvSpPr>
          <p:spPr>
            <a:xfrm>
              <a:off x="4713693" y="865738"/>
              <a:ext cx="139916" cy="2868414"/>
            </a:xfrm>
            <a:prstGeom prst="rect">
              <a:avLst/>
            </a:prstGeom>
            <a:ln w="1355" cap="sq">
              <a:solidFill>
                <a:srgbClr val="000000">
                  <a:alpha val="100000"/>
                </a:srgbClr>
              </a:solidFill>
              <a:prstDash val="solid"/>
              <a:miter/>
            </a:ln>
          </p:spPr>
          <p:txBody>
            <a:bodyPr/>
            <a:lstStyle/>
            <a:p/>
          </p:txBody>
        </p:sp>
        <p:sp>
          <p:nvSpPr>
            <p:cNvPr id="517" name="rc517"/>
            <p:cNvSpPr/>
            <p:nvPr/>
          </p:nvSpPr>
          <p:spPr>
            <a:xfrm>
              <a:off x="4247306" y="865738"/>
              <a:ext cx="139916" cy="2868414"/>
            </a:xfrm>
            <a:prstGeom prst="rect">
              <a:avLst/>
            </a:prstGeom>
            <a:ln w="1355" cap="sq">
              <a:solidFill>
                <a:srgbClr val="000000">
                  <a:alpha val="100000"/>
                </a:srgbClr>
              </a:solidFill>
              <a:prstDash val="solid"/>
              <a:miter/>
            </a:ln>
          </p:spPr>
          <p:txBody>
            <a:bodyPr/>
            <a:lstStyle/>
            <a:p/>
          </p:txBody>
        </p:sp>
        <p:sp>
          <p:nvSpPr>
            <p:cNvPr id="518" name="rc518"/>
            <p:cNvSpPr/>
            <p:nvPr/>
          </p:nvSpPr>
          <p:spPr>
            <a:xfrm>
              <a:off x="4869155" y="865738"/>
              <a:ext cx="139916" cy="2868414"/>
            </a:xfrm>
            <a:prstGeom prst="rect">
              <a:avLst/>
            </a:prstGeom>
            <a:ln w="1355" cap="sq">
              <a:solidFill>
                <a:srgbClr val="000000">
                  <a:alpha val="100000"/>
                </a:srgbClr>
              </a:solidFill>
              <a:prstDash val="solid"/>
              <a:miter/>
            </a:ln>
          </p:spPr>
          <p:txBody>
            <a:bodyPr/>
            <a:lstStyle/>
            <a:p/>
          </p:txBody>
        </p:sp>
        <p:sp>
          <p:nvSpPr>
            <p:cNvPr id="519" name="rc519"/>
            <p:cNvSpPr/>
            <p:nvPr/>
          </p:nvSpPr>
          <p:spPr>
            <a:xfrm>
              <a:off x="4558231" y="865738"/>
              <a:ext cx="139916" cy="2868414"/>
            </a:xfrm>
            <a:prstGeom prst="rect">
              <a:avLst/>
            </a:prstGeom>
            <a:ln w="1355" cap="sq">
              <a:solidFill>
                <a:srgbClr val="000000">
                  <a:alpha val="100000"/>
                </a:srgbClr>
              </a:solidFill>
              <a:prstDash val="solid"/>
              <a:miter/>
            </a:ln>
          </p:spPr>
          <p:txBody>
            <a:bodyPr/>
            <a:lstStyle/>
            <a:p/>
          </p:txBody>
        </p:sp>
        <p:sp>
          <p:nvSpPr>
            <p:cNvPr id="520" name="rc520"/>
            <p:cNvSpPr/>
            <p:nvPr/>
          </p:nvSpPr>
          <p:spPr>
            <a:xfrm>
              <a:off x="4091844" y="865738"/>
              <a:ext cx="139916" cy="2868414"/>
            </a:xfrm>
            <a:prstGeom prst="rect">
              <a:avLst/>
            </a:prstGeom>
            <a:ln w="1355" cap="sq">
              <a:solidFill>
                <a:srgbClr val="000000">
                  <a:alpha val="100000"/>
                </a:srgbClr>
              </a:solidFill>
              <a:prstDash val="solid"/>
              <a:miter/>
            </a:ln>
          </p:spPr>
          <p:txBody>
            <a:bodyPr/>
            <a:lstStyle/>
            <a:p/>
          </p:txBody>
        </p:sp>
        <p:sp>
          <p:nvSpPr>
            <p:cNvPr id="521" name="rc521"/>
            <p:cNvSpPr/>
            <p:nvPr/>
          </p:nvSpPr>
          <p:spPr>
            <a:xfrm>
              <a:off x="6112854" y="836167"/>
              <a:ext cx="139916" cy="2897985"/>
            </a:xfrm>
            <a:prstGeom prst="rect">
              <a:avLst/>
            </a:prstGeom>
            <a:ln w="1355" cap="sq">
              <a:solidFill>
                <a:srgbClr val="000000">
                  <a:alpha val="100000"/>
                </a:srgbClr>
              </a:solidFill>
              <a:prstDash val="solid"/>
              <a:miter/>
            </a:ln>
          </p:spPr>
          <p:txBody>
            <a:bodyPr/>
            <a:lstStyle/>
            <a:p/>
          </p:txBody>
        </p:sp>
        <p:sp>
          <p:nvSpPr>
            <p:cNvPr id="522" name="rc522"/>
            <p:cNvSpPr/>
            <p:nvPr/>
          </p:nvSpPr>
          <p:spPr>
            <a:xfrm>
              <a:off x="6268316" y="836167"/>
              <a:ext cx="139916" cy="2897985"/>
            </a:xfrm>
            <a:prstGeom prst="rect">
              <a:avLst/>
            </a:prstGeom>
            <a:ln w="1355" cap="sq">
              <a:solidFill>
                <a:srgbClr val="000000">
                  <a:alpha val="100000"/>
                </a:srgbClr>
              </a:solidFill>
              <a:prstDash val="solid"/>
              <a:miter/>
            </a:ln>
          </p:spPr>
          <p:txBody>
            <a:bodyPr/>
            <a:lstStyle/>
            <a:p/>
          </p:txBody>
        </p:sp>
        <p:sp>
          <p:nvSpPr>
            <p:cNvPr id="523" name="rc523"/>
            <p:cNvSpPr/>
            <p:nvPr/>
          </p:nvSpPr>
          <p:spPr>
            <a:xfrm>
              <a:off x="6579241" y="836167"/>
              <a:ext cx="139916" cy="2897985"/>
            </a:xfrm>
            <a:prstGeom prst="rect">
              <a:avLst/>
            </a:prstGeom>
            <a:ln w="1355" cap="sq">
              <a:solidFill>
                <a:srgbClr val="000000">
                  <a:alpha val="100000"/>
                </a:srgbClr>
              </a:solidFill>
              <a:prstDash val="solid"/>
              <a:miter/>
            </a:ln>
          </p:spPr>
          <p:txBody>
            <a:bodyPr/>
            <a:lstStyle/>
            <a:p/>
          </p:txBody>
        </p:sp>
        <p:sp>
          <p:nvSpPr>
            <p:cNvPr id="524" name="rc524"/>
            <p:cNvSpPr/>
            <p:nvPr/>
          </p:nvSpPr>
          <p:spPr>
            <a:xfrm>
              <a:off x="5491005" y="836167"/>
              <a:ext cx="139916" cy="2897985"/>
            </a:xfrm>
            <a:prstGeom prst="rect">
              <a:avLst/>
            </a:prstGeom>
            <a:ln w="1355" cap="sq">
              <a:solidFill>
                <a:srgbClr val="000000">
                  <a:alpha val="100000"/>
                </a:srgbClr>
              </a:solidFill>
              <a:prstDash val="solid"/>
              <a:miter/>
            </a:ln>
          </p:spPr>
          <p:txBody>
            <a:bodyPr/>
            <a:lstStyle/>
            <a:p/>
          </p:txBody>
        </p:sp>
        <p:sp>
          <p:nvSpPr>
            <p:cNvPr id="525" name="rc525"/>
            <p:cNvSpPr/>
            <p:nvPr/>
          </p:nvSpPr>
          <p:spPr>
            <a:xfrm>
              <a:off x="5335542" y="836167"/>
              <a:ext cx="139916" cy="2897985"/>
            </a:xfrm>
            <a:prstGeom prst="rect">
              <a:avLst/>
            </a:prstGeom>
            <a:ln w="1355" cap="sq">
              <a:solidFill>
                <a:srgbClr val="000000">
                  <a:alpha val="100000"/>
                </a:srgbClr>
              </a:solidFill>
              <a:prstDash val="solid"/>
              <a:miter/>
            </a:ln>
          </p:spPr>
          <p:txBody>
            <a:bodyPr/>
            <a:lstStyle/>
            <a:p/>
          </p:txBody>
        </p:sp>
        <p:sp>
          <p:nvSpPr>
            <p:cNvPr id="526" name="rc526"/>
            <p:cNvSpPr/>
            <p:nvPr/>
          </p:nvSpPr>
          <p:spPr>
            <a:xfrm>
              <a:off x="5957391" y="836167"/>
              <a:ext cx="139916" cy="2897985"/>
            </a:xfrm>
            <a:prstGeom prst="rect">
              <a:avLst/>
            </a:prstGeom>
            <a:ln w="1355" cap="sq">
              <a:solidFill>
                <a:srgbClr val="000000">
                  <a:alpha val="100000"/>
                </a:srgbClr>
              </a:solidFill>
              <a:prstDash val="solid"/>
              <a:miter/>
            </a:ln>
          </p:spPr>
          <p:txBody>
            <a:bodyPr/>
            <a:lstStyle/>
            <a:p/>
          </p:txBody>
        </p:sp>
        <p:sp>
          <p:nvSpPr>
            <p:cNvPr id="527" name="rc527"/>
            <p:cNvSpPr/>
            <p:nvPr/>
          </p:nvSpPr>
          <p:spPr>
            <a:xfrm>
              <a:off x="5646467" y="836167"/>
              <a:ext cx="139916" cy="2897985"/>
            </a:xfrm>
            <a:prstGeom prst="rect">
              <a:avLst/>
            </a:prstGeom>
            <a:ln w="1355" cap="sq">
              <a:solidFill>
                <a:srgbClr val="000000">
                  <a:alpha val="100000"/>
                </a:srgbClr>
              </a:solidFill>
              <a:prstDash val="solid"/>
              <a:miter/>
            </a:ln>
          </p:spPr>
          <p:txBody>
            <a:bodyPr/>
            <a:lstStyle/>
            <a:p/>
          </p:txBody>
        </p:sp>
        <p:sp>
          <p:nvSpPr>
            <p:cNvPr id="528" name="rc528"/>
            <p:cNvSpPr/>
            <p:nvPr/>
          </p:nvSpPr>
          <p:spPr>
            <a:xfrm>
              <a:off x="5180080" y="836167"/>
              <a:ext cx="139916" cy="2897985"/>
            </a:xfrm>
            <a:prstGeom prst="rect">
              <a:avLst/>
            </a:prstGeom>
            <a:ln w="1355" cap="sq">
              <a:solidFill>
                <a:srgbClr val="000000">
                  <a:alpha val="100000"/>
                </a:srgbClr>
              </a:solidFill>
              <a:prstDash val="solid"/>
              <a:miter/>
            </a:ln>
          </p:spPr>
          <p:txBody>
            <a:bodyPr/>
            <a:lstStyle/>
            <a:p/>
          </p:txBody>
        </p:sp>
        <p:sp>
          <p:nvSpPr>
            <p:cNvPr id="529" name="rc529"/>
            <p:cNvSpPr/>
            <p:nvPr/>
          </p:nvSpPr>
          <p:spPr>
            <a:xfrm>
              <a:off x="5801929" y="836167"/>
              <a:ext cx="139916" cy="2897985"/>
            </a:xfrm>
            <a:prstGeom prst="rect">
              <a:avLst/>
            </a:prstGeom>
            <a:ln w="1355" cap="sq">
              <a:solidFill>
                <a:srgbClr val="000000">
                  <a:alpha val="100000"/>
                </a:srgbClr>
              </a:solidFill>
              <a:prstDash val="solid"/>
              <a:miter/>
            </a:ln>
          </p:spPr>
          <p:txBody>
            <a:bodyPr/>
            <a:lstStyle/>
            <a:p/>
          </p:txBody>
        </p:sp>
        <p:sp>
          <p:nvSpPr>
            <p:cNvPr id="530" name="rc530"/>
            <p:cNvSpPr/>
            <p:nvPr/>
          </p:nvSpPr>
          <p:spPr>
            <a:xfrm>
              <a:off x="6423778" y="836167"/>
              <a:ext cx="139916" cy="2897985"/>
            </a:xfrm>
            <a:prstGeom prst="rect">
              <a:avLst/>
            </a:prstGeom>
            <a:ln w="1355" cap="sq">
              <a:solidFill>
                <a:srgbClr val="000000">
                  <a:alpha val="100000"/>
                </a:srgbClr>
              </a:solidFill>
              <a:prstDash val="solid"/>
              <a:miter/>
            </a:ln>
          </p:spPr>
          <p:txBody>
            <a:bodyPr/>
            <a:lstStyle/>
            <a:p/>
          </p:txBody>
        </p:sp>
        <p:sp>
          <p:nvSpPr>
            <p:cNvPr id="531" name="rc531"/>
            <p:cNvSpPr/>
            <p:nvPr/>
          </p:nvSpPr>
          <p:spPr>
            <a:xfrm>
              <a:off x="8600250" y="806595"/>
              <a:ext cx="139916" cy="2927557"/>
            </a:xfrm>
            <a:prstGeom prst="rect">
              <a:avLst/>
            </a:prstGeom>
            <a:ln w="1355" cap="sq">
              <a:solidFill>
                <a:srgbClr val="000000">
                  <a:alpha val="100000"/>
                </a:srgbClr>
              </a:solidFill>
              <a:prstDash val="solid"/>
              <a:miter/>
            </a:ln>
          </p:spPr>
          <p:txBody>
            <a:bodyPr/>
            <a:lstStyle/>
            <a:p/>
          </p:txBody>
        </p:sp>
        <p:sp>
          <p:nvSpPr>
            <p:cNvPr id="532" name="rc532"/>
            <p:cNvSpPr/>
            <p:nvPr/>
          </p:nvSpPr>
          <p:spPr>
            <a:xfrm>
              <a:off x="8911175" y="806595"/>
              <a:ext cx="139916" cy="2927557"/>
            </a:xfrm>
            <a:prstGeom prst="rect">
              <a:avLst/>
            </a:prstGeom>
            <a:ln w="1355" cap="sq">
              <a:solidFill>
                <a:srgbClr val="000000">
                  <a:alpha val="100000"/>
                </a:srgbClr>
              </a:solidFill>
              <a:prstDash val="solid"/>
              <a:miter/>
            </a:ln>
          </p:spPr>
          <p:txBody>
            <a:bodyPr/>
            <a:lstStyle/>
            <a:p/>
          </p:txBody>
        </p:sp>
        <p:sp>
          <p:nvSpPr>
            <p:cNvPr id="533" name="rc533"/>
            <p:cNvSpPr/>
            <p:nvPr/>
          </p:nvSpPr>
          <p:spPr>
            <a:xfrm>
              <a:off x="6890165" y="806595"/>
              <a:ext cx="139916" cy="2927557"/>
            </a:xfrm>
            <a:prstGeom prst="rect">
              <a:avLst/>
            </a:prstGeom>
            <a:ln w="1355" cap="sq">
              <a:solidFill>
                <a:srgbClr val="000000">
                  <a:alpha val="100000"/>
                </a:srgbClr>
              </a:solidFill>
              <a:prstDash val="solid"/>
              <a:miter/>
            </a:ln>
          </p:spPr>
          <p:txBody>
            <a:bodyPr/>
            <a:lstStyle/>
            <a:p/>
          </p:txBody>
        </p:sp>
        <p:sp>
          <p:nvSpPr>
            <p:cNvPr id="534" name="rc534"/>
            <p:cNvSpPr/>
            <p:nvPr/>
          </p:nvSpPr>
          <p:spPr>
            <a:xfrm>
              <a:off x="7512014" y="806595"/>
              <a:ext cx="139916" cy="2927557"/>
            </a:xfrm>
            <a:prstGeom prst="rect">
              <a:avLst/>
            </a:prstGeom>
            <a:ln w="1355" cap="sq">
              <a:solidFill>
                <a:srgbClr val="000000">
                  <a:alpha val="100000"/>
                </a:srgbClr>
              </a:solidFill>
              <a:prstDash val="solid"/>
              <a:miter/>
            </a:ln>
          </p:spPr>
          <p:txBody>
            <a:bodyPr/>
            <a:lstStyle/>
            <a:p/>
          </p:txBody>
        </p:sp>
        <p:sp>
          <p:nvSpPr>
            <p:cNvPr id="535" name="rc535"/>
            <p:cNvSpPr/>
            <p:nvPr/>
          </p:nvSpPr>
          <p:spPr>
            <a:xfrm>
              <a:off x="8289326" y="806595"/>
              <a:ext cx="139916" cy="2927557"/>
            </a:xfrm>
            <a:prstGeom prst="rect">
              <a:avLst/>
            </a:prstGeom>
            <a:ln w="1355" cap="sq">
              <a:solidFill>
                <a:srgbClr val="000000">
                  <a:alpha val="100000"/>
                </a:srgbClr>
              </a:solidFill>
              <a:prstDash val="solid"/>
              <a:miter/>
            </a:ln>
          </p:spPr>
          <p:txBody>
            <a:bodyPr/>
            <a:lstStyle/>
            <a:p/>
          </p:txBody>
        </p:sp>
        <p:sp>
          <p:nvSpPr>
            <p:cNvPr id="536" name="rc536"/>
            <p:cNvSpPr/>
            <p:nvPr/>
          </p:nvSpPr>
          <p:spPr>
            <a:xfrm>
              <a:off x="7356552" y="806595"/>
              <a:ext cx="139916" cy="2927557"/>
            </a:xfrm>
            <a:prstGeom prst="rect">
              <a:avLst/>
            </a:prstGeom>
            <a:ln w="1355" cap="sq">
              <a:solidFill>
                <a:srgbClr val="000000">
                  <a:alpha val="100000"/>
                </a:srgbClr>
              </a:solidFill>
              <a:prstDash val="solid"/>
              <a:miter/>
            </a:ln>
          </p:spPr>
          <p:txBody>
            <a:bodyPr/>
            <a:lstStyle/>
            <a:p/>
          </p:txBody>
        </p:sp>
        <p:sp>
          <p:nvSpPr>
            <p:cNvPr id="537" name="rc537"/>
            <p:cNvSpPr/>
            <p:nvPr/>
          </p:nvSpPr>
          <p:spPr>
            <a:xfrm>
              <a:off x="8755713" y="806595"/>
              <a:ext cx="139916" cy="2927557"/>
            </a:xfrm>
            <a:prstGeom prst="rect">
              <a:avLst/>
            </a:prstGeom>
            <a:ln w="1355" cap="sq">
              <a:solidFill>
                <a:srgbClr val="000000">
                  <a:alpha val="100000"/>
                </a:srgbClr>
              </a:solidFill>
              <a:prstDash val="solid"/>
              <a:miter/>
            </a:ln>
          </p:spPr>
          <p:txBody>
            <a:bodyPr/>
            <a:lstStyle/>
            <a:p/>
          </p:txBody>
        </p:sp>
        <p:sp>
          <p:nvSpPr>
            <p:cNvPr id="538" name="rc538"/>
            <p:cNvSpPr/>
            <p:nvPr/>
          </p:nvSpPr>
          <p:spPr>
            <a:xfrm>
              <a:off x="8444788" y="806595"/>
              <a:ext cx="139916" cy="2927557"/>
            </a:xfrm>
            <a:prstGeom prst="rect">
              <a:avLst/>
            </a:prstGeom>
            <a:ln w="1355" cap="sq">
              <a:solidFill>
                <a:srgbClr val="000000">
                  <a:alpha val="100000"/>
                </a:srgbClr>
              </a:solidFill>
              <a:prstDash val="solid"/>
              <a:miter/>
            </a:ln>
          </p:spPr>
          <p:txBody>
            <a:bodyPr/>
            <a:lstStyle/>
            <a:p/>
          </p:txBody>
        </p:sp>
        <p:sp>
          <p:nvSpPr>
            <p:cNvPr id="539" name="rc539"/>
            <p:cNvSpPr/>
            <p:nvPr/>
          </p:nvSpPr>
          <p:spPr>
            <a:xfrm>
              <a:off x="7201090" y="806595"/>
              <a:ext cx="139916" cy="2927557"/>
            </a:xfrm>
            <a:prstGeom prst="rect">
              <a:avLst/>
            </a:prstGeom>
            <a:ln w="1355" cap="sq">
              <a:solidFill>
                <a:srgbClr val="000000">
                  <a:alpha val="100000"/>
                </a:srgbClr>
              </a:solidFill>
              <a:prstDash val="solid"/>
              <a:miter/>
            </a:ln>
          </p:spPr>
          <p:txBody>
            <a:bodyPr/>
            <a:lstStyle/>
            <a:p/>
          </p:txBody>
        </p:sp>
        <p:sp>
          <p:nvSpPr>
            <p:cNvPr id="540" name="rc540"/>
            <p:cNvSpPr/>
            <p:nvPr/>
          </p:nvSpPr>
          <p:spPr>
            <a:xfrm>
              <a:off x="7045628" y="806595"/>
              <a:ext cx="139916" cy="2927557"/>
            </a:xfrm>
            <a:prstGeom prst="rect">
              <a:avLst/>
            </a:prstGeom>
            <a:ln w="1355" cap="sq">
              <a:solidFill>
                <a:srgbClr val="000000">
                  <a:alpha val="100000"/>
                </a:srgbClr>
              </a:solidFill>
              <a:prstDash val="solid"/>
              <a:miter/>
            </a:ln>
          </p:spPr>
          <p:txBody>
            <a:bodyPr/>
            <a:lstStyle/>
            <a:p/>
          </p:txBody>
        </p:sp>
        <p:sp>
          <p:nvSpPr>
            <p:cNvPr id="541" name="rc541"/>
            <p:cNvSpPr/>
            <p:nvPr/>
          </p:nvSpPr>
          <p:spPr>
            <a:xfrm>
              <a:off x="8133864" y="806595"/>
              <a:ext cx="139916" cy="2927557"/>
            </a:xfrm>
            <a:prstGeom prst="rect">
              <a:avLst/>
            </a:prstGeom>
            <a:ln w="1355" cap="sq">
              <a:solidFill>
                <a:srgbClr val="000000">
                  <a:alpha val="100000"/>
                </a:srgbClr>
              </a:solidFill>
              <a:prstDash val="solid"/>
              <a:miter/>
            </a:ln>
          </p:spPr>
          <p:txBody>
            <a:bodyPr/>
            <a:lstStyle/>
            <a:p/>
          </p:txBody>
        </p:sp>
        <p:sp>
          <p:nvSpPr>
            <p:cNvPr id="542" name="rc542"/>
            <p:cNvSpPr/>
            <p:nvPr/>
          </p:nvSpPr>
          <p:spPr>
            <a:xfrm>
              <a:off x="7667477" y="806595"/>
              <a:ext cx="139916" cy="2927557"/>
            </a:xfrm>
            <a:prstGeom prst="rect">
              <a:avLst/>
            </a:prstGeom>
            <a:ln w="1355" cap="sq">
              <a:solidFill>
                <a:srgbClr val="000000">
                  <a:alpha val="100000"/>
                </a:srgbClr>
              </a:solidFill>
              <a:prstDash val="solid"/>
              <a:miter/>
            </a:ln>
          </p:spPr>
          <p:txBody>
            <a:bodyPr/>
            <a:lstStyle/>
            <a:p/>
          </p:txBody>
        </p:sp>
        <p:sp>
          <p:nvSpPr>
            <p:cNvPr id="543" name="rc543"/>
            <p:cNvSpPr/>
            <p:nvPr/>
          </p:nvSpPr>
          <p:spPr>
            <a:xfrm>
              <a:off x="7822939" y="806595"/>
              <a:ext cx="139916" cy="2927557"/>
            </a:xfrm>
            <a:prstGeom prst="rect">
              <a:avLst/>
            </a:prstGeom>
            <a:ln w="1355" cap="sq">
              <a:solidFill>
                <a:srgbClr val="000000">
                  <a:alpha val="100000"/>
                </a:srgbClr>
              </a:solidFill>
              <a:prstDash val="solid"/>
              <a:miter/>
            </a:ln>
          </p:spPr>
          <p:txBody>
            <a:bodyPr/>
            <a:lstStyle/>
            <a:p/>
          </p:txBody>
        </p:sp>
        <p:sp>
          <p:nvSpPr>
            <p:cNvPr id="544" name="rc544"/>
            <p:cNvSpPr/>
            <p:nvPr/>
          </p:nvSpPr>
          <p:spPr>
            <a:xfrm>
              <a:off x="6734703" y="806595"/>
              <a:ext cx="139916" cy="2927557"/>
            </a:xfrm>
            <a:prstGeom prst="rect">
              <a:avLst/>
            </a:prstGeom>
            <a:ln w="1355" cap="sq">
              <a:solidFill>
                <a:srgbClr val="000000">
                  <a:alpha val="100000"/>
                </a:srgbClr>
              </a:solidFill>
              <a:prstDash val="solid"/>
              <a:miter/>
            </a:ln>
          </p:spPr>
          <p:txBody>
            <a:bodyPr/>
            <a:lstStyle/>
            <a:p/>
          </p:txBody>
        </p:sp>
        <p:sp>
          <p:nvSpPr>
            <p:cNvPr id="545" name="rc545"/>
            <p:cNvSpPr/>
            <p:nvPr/>
          </p:nvSpPr>
          <p:spPr>
            <a:xfrm>
              <a:off x="7978401" y="806595"/>
              <a:ext cx="139916" cy="2927557"/>
            </a:xfrm>
            <a:prstGeom prst="rect">
              <a:avLst/>
            </a:prstGeom>
            <a:ln w="1355" cap="sq">
              <a:solidFill>
                <a:srgbClr val="000000">
                  <a:alpha val="100000"/>
                </a:srgbClr>
              </a:solidFill>
              <a:prstDash val="solid"/>
              <a:miter/>
            </a:ln>
          </p:spPr>
          <p:txBody>
            <a:bodyPr/>
            <a:lstStyle/>
            <a:p/>
          </p:txBody>
        </p:sp>
        <p:sp>
          <p:nvSpPr>
            <p:cNvPr id="546" name="tx546"/>
            <p:cNvSpPr/>
            <p:nvPr/>
          </p:nvSpPr>
          <p:spPr>
            <a:xfrm>
              <a:off x="838814" y="119520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47" name="tx547"/>
            <p:cNvSpPr/>
            <p:nvPr/>
          </p:nvSpPr>
          <p:spPr>
            <a:xfrm>
              <a:off x="994276" y="110648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48" name="tx548"/>
            <p:cNvSpPr/>
            <p:nvPr/>
          </p:nvSpPr>
          <p:spPr>
            <a:xfrm>
              <a:off x="1149738" y="10473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49" name="tx549"/>
            <p:cNvSpPr/>
            <p:nvPr/>
          </p:nvSpPr>
          <p:spPr>
            <a:xfrm>
              <a:off x="1616125" y="92906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50" name="tx550"/>
            <p:cNvSpPr/>
            <p:nvPr/>
          </p:nvSpPr>
          <p:spPr>
            <a:xfrm>
              <a:off x="1305201" y="92906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51" name="tx551"/>
            <p:cNvSpPr/>
            <p:nvPr/>
          </p:nvSpPr>
          <p:spPr>
            <a:xfrm>
              <a:off x="1460663" y="92906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52" name="tx552"/>
            <p:cNvSpPr/>
            <p:nvPr/>
          </p:nvSpPr>
          <p:spPr>
            <a:xfrm>
              <a:off x="1771588" y="8994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53" name="tx553"/>
            <p:cNvSpPr/>
            <p:nvPr/>
          </p:nvSpPr>
          <p:spPr>
            <a:xfrm>
              <a:off x="2082512" y="8994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54" name="tx554"/>
            <p:cNvSpPr/>
            <p:nvPr/>
          </p:nvSpPr>
          <p:spPr>
            <a:xfrm>
              <a:off x="1927050" y="8994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55" name="tx555"/>
            <p:cNvSpPr/>
            <p:nvPr/>
          </p:nvSpPr>
          <p:spPr>
            <a:xfrm>
              <a:off x="2704361"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56" name="tx556"/>
            <p:cNvSpPr/>
            <p:nvPr/>
          </p:nvSpPr>
          <p:spPr>
            <a:xfrm>
              <a:off x="2237974"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57" name="tx557"/>
            <p:cNvSpPr/>
            <p:nvPr/>
          </p:nvSpPr>
          <p:spPr>
            <a:xfrm>
              <a:off x="2393437"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58" name="tx558"/>
            <p:cNvSpPr/>
            <p:nvPr/>
          </p:nvSpPr>
          <p:spPr>
            <a:xfrm>
              <a:off x="2548899"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59" name="tx559"/>
            <p:cNvSpPr/>
            <p:nvPr/>
          </p:nvSpPr>
          <p:spPr>
            <a:xfrm>
              <a:off x="2859824" y="81077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60" name="tx560"/>
            <p:cNvSpPr/>
            <p:nvPr/>
          </p:nvSpPr>
          <p:spPr>
            <a:xfrm>
              <a:off x="3015286" y="81077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61" name="tx561"/>
            <p:cNvSpPr/>
            <p:nvPr/>
          </p:nvSpPr>
          <p:spPr>
            <a:xfrm>
              <a:off x="3948060"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2" name="tx562"/>
            <p:cNvSpPr/>
            <p:nvPr/>
          </p:nvSpPr>
          <p:spPr>
            <a:xfrm>
              <a:off x="3326211"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3" name="tx563"/>
            <p:cNvSpPr/>
            <p:nvPr/>
          </p:nvSpPr>
          <p:spPr>
            <a:xfrm>
              <a:off x="3637135"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4" name="tx564"/>
            <p:cNvSpPr/>
            <p:nvPr/>
          </p:nvSpPr>
          <p:spPr>
            <a:xfrm>
              <a:off x="3792597"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5" name="tx565"/>
            <p:cNvSpPr/>
            <p:nvPr/>
          </p:nvSpPr>
          <p:spPr>
            <a:xfrm>
              <a:off x="3481673"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6" name="tx566"/>
            <p:cNvSpPr/>
            <p:nvPr/>
          </p:nvSpPr>
          <p:spPr>
            <a:xfrm>
              <a:off x="3170748"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7" name="tx567"/>
            <p:cNvSpPr/>
            <p:nvPr/>
          </p:nvSpPr>
          <p:spPr>
            <a:xfrm>
              <a:off x="4414447"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68" name="tx568"/>
            <p:cNvSpPr/>
            <p:nvPr/>
          </p:nvSpPr>
          <p:spPr>
            <a:xfrm>
              <a:off x="5036296"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69" name="tx569"/>
            <p:cNvSpPr/>
            <p:nvPr/>
          </p:nvSpPr>
          <p:spPr>
            <a:xfrm>
              <a:off x="4725371"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70" name="tx570"/>
            <p:cNvSpPr/>
            <p:nvPr/>
          </p:nvSpPr>
          <p:spPr>
            <a:xfrm>
              <a:off x="4258984"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71" name="tx571"/>
            <p:cNvSpPr/>
            <p:nvPr/>
          </p:nvSpPr>
          <p:spPr>
            <a:xfrm>
              <a:off x="4880833"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72" name="tx572"/>
            <p:cNvSpPr/>
            <p:nvPr/>
          </p:nvSpPr>
          <p:spPr>
            <a:xfrm>
              <a:off x="4569909"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73" name="tx573"/>
            <p:cNvSpPr/>
            <p:nvPr/>
          </p:nvSpPr>
          <p:spPr>
            <a:xfrm>
              <a:off x="4103522"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74" name="tx574"/>
            <p:cNvSpPr/>
            <p:nvPr/>
          </p:nvSpPr>
          <p:spPr>
            <a:xfrm>
              <a:off x="6124532"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5" name="tx575"/>
            <p:cNvSpPr/>
            <p:nvPr/>
          </p:nvSpPr>
          <p:spPr>
            <a:xfrm>
              <a:off x="6279994"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6" name="tx576"/>
            <p:cNvSpPr/>
            <p:nvPr/>
          </p:nvSpPr>
          <p:spPr>
            <a:xfrm>
              <a:off x="6590919"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7" name="tx577"/>
            <p:cNvSpPr/>
            <p:nvPr/>
          </p:nvSpPr>
          <p:spPr>
            <a:xfrm>
              <a:off x="5502683"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8" name="tx578"/>
            <p:cNvSpPr/>
            <p:nvPr/>
          </p:nvSpPr>
          <p:spPr>
            <a:xfrm>
              <a:off x="5347220"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9" name="tx579"/>
            <p:cNvSpPr/>
            <p:nvPr/>
          </p:nvSpPr>
          <p:spPr>
            <a:xfrm>
              <a:off x="5969069"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0" name="tx580"/>
            <p:cNvSpPr/>
            <p:nvPr/>
          </p:nvSpPr>
          <p:spPr>
            <a:xfrm>
              <a:off x="5658145"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1" name="tx581"/>
            <p:cNvSpPr/>
            <p:nvPr/>
          </p:nvSpPr>
          <p:spPr>
            <a:xfrm>
              <a:off x="5191758"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2" name="tx582"/>
            <p:cNvSpPr/>
            <p:nvPr/>
          </p:nvSpPr>
          <p:spPr>
            <a:xfrm>
              <a:off x="5813607"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3" name="tx583"/>
            <p:cNvSpPr/>
            <p:nvPr/>
          </p:nvSpPr>
          <p:spPr>
            <a:xfrm>
              <a:off x="6435456"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4" name="tx584"/>
            <p:cNvSpPr/>
            <p:nvPr/>
          </p:nvSpPr>
          <p:spPr>
            <a:xfrm>
              <a:off x="8611928"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5" name="tx585"/>
            <p:cNvSpPr/>
            <p:nvPr/>
          </p:nvSpPr>
          <p:spPr>
            <a:xfrm>
              <a:off x="8922853"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6" name="tx586"/>
            <p:cNvSpPr/>
            <p:nvPr/>
          </p:nvSpPr>
          <p:spPr>
            <a:xfrm>
              <a:off x="6901843"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7" name="tx587"/>
            <p:cNvSpPr/>
            <p:nvPr/>
          </p:nvSpPr>
          <p:spPr>
            <a:xfrm>
              <a:off x="7523692"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8" name="tx588"/>
            <p:cNvSpPr/>
            <p:nvPr/>
          </p:nvSpPr>
          <p:spPr>
            <a:xfrm>
              <a:off x="8301004"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9" name="tx589"/>
            <p:cNvSpPr/>
            <p:nvPr/>
          </p:nvSpPr>
          <p:spPr>
            <a:xfrm>
              <a:off x="7368230"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0" name="tx590"/>
            <p:cNvSpPr/>
            <p:nvPr/>
          </p:nvSpPr>
          <p:spPr>
            <a:xfrm>
              <a:off x="8767391"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1" name="tx591"/>
            <p:cNvSpPr/>
            <p:nvPr/>
          </p:nvSpPr>
          <p:spPr>
            <a:xfrm>
              <a:off x="8456466"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2" name="tx592"/>
            <p:cNvSpPr/>
            <p:nvPr/>
          </p:nvSpPr>
          <p:spPr>
            <a:xfrm>
              <a:off x="7212768"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3" name="tx593"/>
            <p:cNvSpPr/>
            <p:nvPr/>
          </p:nvSpPr>
          <p:spPr>
            <a:xfrm>
              <a:off x="7057306"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4" name="tx594"/>
            <p:cNvSpPr/>
            <p:nvPr/>
          </p:nvSpPr>
          <p:spPr>
            <a:xfrm>
              <a:off x="8145542"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5" name="tx595"/>
            <p:cNvSpPr/>
            <p:nvPr/>
          </p:nvSpPr>
          <p:spPr>
            <a:xfrm>
              <a:off x="7679155"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6" name="tx596"/>
            <p:cNvSpPr/>
            <p:nvPr/>
          </p:nvSpPr>
          <p:spPr>
            <a:xfrm>
              <a:off x="7834617"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7" name="tx597"/>
            <p:cNvSpPr/>
            <p:nvPr/>
          </p:nvSpPr>
          <p:spPr>
            <a:xfrm>
              <a:off x="6746381"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8" name="tx598"/>
            <p:cNvSpPr/>
            <p:nvPr/>
          </p:nvSpPr>
          <p:spPr>
            <a:xfrm>
              <a:off x="7990079"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9" name="pg599"/>
            <p:cNvSpPr/>
            <p:nvPr/>
          </p:nvSpPr>
          <p:spPr>
            <a:xfrm>
              <a:off x="834428" y="242083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0" name="tx600"/>
            <p:cNvSpPr/>
            <p:nvPr/>
          </p:nvSpPr>
          <p:spPr>
            <a:xfrm>
              <a:off x="866949" y="2453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01" name="pg601"/>
            <p:cNvSpPr/>
            <p:nvPr/>
          </p:nvSpPr>
          <p:spPr>
            <a:xfrm>
              <a:off x="1611739" y="228776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2" name="tx602"/>
            <p:cNvSpPr/>
            <p:nvPr/>
          </p:nvSpPr>
          <p:spPr>
            <a:xfrm>
              <a:off x="1644260" y="23186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03" name="pg603"/>
            <p:cNvSpPr/>
            <p:nvPr/>
          </p:nvSpPr>
          <p:spPr>
            <a:xfrm>
              <a:off x="1767201" y="227298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4" name="tx604"/>
            <p:cNvSpPr/>
            <p:nvPr/>
          </p:nvSpPr>
          <p:spPr>
            <a:xfrm>
              <a:off x="1799723" y="23038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05" name="pg605"/>
            <p:cNvSpPr/>
            <p:nvPr/>
          </p:nvSpPr>
          <p:spPr>
            <a:xfrm>
              <a:off x="2699975" y="2258196"/>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6" name="tx606"/>
            <p:cNvSpPr/>
            <p:nvPr/>
          </p:nvSpPr>
          <p:spPr>
            <a:xfrm>
              <a:off x="2732497" y="22907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07" name="pg607"/>
            <p:cNvSpPr/>
            <p:nvPr/>
          </p:nvSpPr>
          <p:spPr>
            <a:xfrm>
              <a:off x="4410060"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8" name="tx608"/>
            <p:cNvSpPr/>
            <p:nvPr/>
          </p:nvSpPr>
          <p:spPr>
            <a:xfrm>
              <a:off x="4442582" y="223125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09" name="pg609"/>
            <p:cNvSpPr/>
            <p:nvPr/>
          </p:nvSpPr>
          <p:spPr>
            <a:xfrm>
              <a:off x="5031909"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0" name="tx610"/>
            <p:cNvSpPr/>
            <p:nvPr/>
          </p:nvSpPr>
          <p:spPr>
            <a:xfrm>
              <a:off x="5064431" y="222988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11" name="pg611"/>
            <p:cNvSpPr/>
            <p:nvPr/>
          </p:nvSpPr>
          <p:spPr>
            <a:xfrm>
              <a:off x="4720985"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2" name="tx612"/>
            <p:cNvSpPr/>
            <p:nvPr/>
          </p:nvSpPr>
          <p:spPr>
            <a:xfrm>
              <a:off x="4753506" y="22299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13" name="pg613"/>
            <p:cNvSpPr/>
            <p:nvPr/>
          </p:nvSpPr>
          <p:spPr>
            <a:xfrm>
              <a:off x="6120145" y="218426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4" name="tx614"/>
            <p:cNvSpPr/>
            <p:nvPr/>
          </p:nvSpPr>
          <p:spPr>
            <a:xfrm>
              <a:off x="6152667" y="221652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15" name="pg615"/>
            <p:cNvSpPr/>
            <p:nvPr/>
          </p:nvSpPr>
          <p:spPr>
            <a:xfrm>
              <a:off x="8607542" y="216948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6" name="tx616"/>
            <p:cNvSpPr/>
            <p:nvPr/>
          </p:nvSpPr>
          <p:spPr>
            <a:xfrm>
              <a:off x="8640064" y="2203009"/>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17" name="pg617"/>
            <p:cNvSpPr/>
            <p:nvPr/>
          </p:nvSpPr>
          <p:spPr>
            <a:xfrm>
              <a:off x="8888322" y="2169482"/>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8" name="tx618"/>
            <p:cNvSpPr/>
            <p:nvPr/>
          </p:nvSpPr>
          <p:spPr>
            <a:xfrm>
              <a:off x="8920843" y="220036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19" name="tx619"/>
            <p:cNvSpPr/>
            <p:nvPr/>
          </p:nvSpPr>
          <p:spPr>
            <a:xfrm>
              <a:off x="663492" y="3682038"/>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20" name="tx620"/>
            <p:cNvSpPr/>
            <p:nvPr/>
          </p:nvSpPr>
          <p:spPr>
            <a:xfrm>
              <a:off x="585797" y="294275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21" name="tx621"/>
            <p:cNvSpPr/>
            <p:nvPr/>
          </p:nvSpPr>
          <p:spPr>
            <a:xfrm>
              <a:off x="585797" y="220347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22" name="tx622"/>
            <p:cNvSpPr/>
            <p:nvPr/>
          </p:nvSpPr>
          <p:spPr>
            <a:xfrm>
              <a:off x="585797" y="1465897"/>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23" name="tx623"/>
            <p:cNvSpPr/>
            <p:nvPr/>
          </p:nvSpPr>
          <p:spPr>
            <a:xfrm>
              <a:off x="508103" y="72490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24" name="tx624"/>
            <p:cNvSpPr/>
            <p:nvPr/>
          </p:nvSpPr>
          <p:spPr>
            <a:xfrm rot="-5400000">
              <a:off x="682509" y="4516149"/>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Romania</a:t>
              </a:r>
            </a:p>
          </p:txBody>
        </p:sp>
        <p:sp>
          <p:nvSpPr>
            <p:cNvPr id="625" name="tx625"/>
            <p:cNvSpPr/>
            <p:nvPr/>
          </p:nvSpPr>
          <p:spPr>
            <a:xfrm rot="-5400000">
              <a:off x="685882"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(33,000)</a:t>
              </a:r>
            </a:p>
          </p:txBody>
        </p:sp>
        <p:sp>
          <p:nvSpPr>
            <p:cNvPr id="626" name="tx626"/>
            <p:cNvSpPr/>
            <p:nvPr/>
          </p:nvSpPr>
          <p:spPr>
            <a:xfrm rot="-5400000">
              <a:off x="885943" y="5208051"/>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Bosnia</a:t>
              </a:r>
            </a:p>
          </p:txBody>
        </p:sp>
        <p:sp>
          <p:nvSpPr>
            <p:cNvPr id="627" name="tx627"/>
            <p:cNvSpPr/>
            <p:nvPr/>
          </p:nvSpPr>
          <p:spPr>
            <a:xfrm rot="-5400000">
              <a:off x="956512" y="4939738"/>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28" name="tx628"/>
            <p:cNvSpPr/>
            <p:nvPr/>
          </p:nvSpPr>
          <p:spPr>
            <a:xfrm rot="-5400000">
              <a:off x="745970" y="4531453"/>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Herzegovina</a:t>
              </a:r>
            </a:p>
          </p:txBody>
        </p:sp>
        <p:sp>
          <p:nvSpPr>
            <p:cNvPr id="629" name="tx629"/>
            <p:cNvSpPr/>
            <p:nvPr/>
          </p:nvSpPr>
          <p:spPr>
            <a:xfrm rot="-5400000">
              <a:off x="869597"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30" name="tx630"/>
            <p:cNvSpPr/>
            <p:nvPr/>
          </p:nvSpPr>
          <p:spPr>
            <a:xfrm rot="-5400000">
              <a:off x="989564" y="4969727"/>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631" name="tx631"/>
            <p:cNvSpPr/>
            <p:nvPr/>
          </p:nvSpPr>
          <p:spPr>
            <a:xfrm rot="-5400000">
              <a:off x="1153746" y="4710345"/>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32" name="tx632"/>
            <p:cNvSpPr/>
            <p:nvPr/>
          </p:nvSpPr>
          <p:spPr>
            <a:xfrm rot="-5400000">
              <a:off x="1004719" y="4448357"/>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Moldova</a:t>
              </a:r>
            </a:p>
          </p:txBody>
        </p:sp>
        <p:sp>
          <p:nvSpPr>
            <p:cNvPr id="633" name="tx633"/>
            <p:cNvSpPr/>
            <p:nvPr/>
          </p:nvSpPr>
          <p:spPr>
            <a:xfrm rot="-5400000">
              <a:off x="1025059"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34" name="tx634"/>
            <p:cNvSpPr/>
            <p:nvPr/>
          </p:nvSpPr>
          <p:spPr>
            <a:xfrm rot="-5400000">
              <a:off x="1194090"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Austria</a:t>
              </a:r>
            </a:p>
          </p:txBody>
        </p:sp>
        <p:sp>
          <p:nvSpPr>
            <p:cNvPr id="635" name="tx635"/>
            <p:cNvSpPr/>
            <p:nvPr/>
          </p:nvSpPr>
          <p:spPr>
            <a:xfrm rot="-5400000">
              <a:off x="1180521"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36" name="tx636"/>
            <p:cNvSpPr/>
            <p:nvPr/>
          </p:nvSpPr>
          <p:spPr>
            <a:xfrm rot="-5400000">
              <a:off x="1338216" y="4485118"/>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Estonia</a:t>
              </a:r>
            </a:p>
          </p:txBody>
        </p:sp>
        <p:sp>
          <p:nvSpPr>
            <p:cNvPr id="637" name="tx637"/>
            <p:cNvSpPr/>
            <p:nvPr/>
          </p:nvSpPr>
          <p:spPr>
            <a:xfrm rot="-5400000">
              <a:off x="1306317"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38" name="tx638"/>
            <p:cNvSpPr/>
            <p:nvPr/>
          </p:nvSpPr>
          <p:spPr>
            <a:xfrm rot="-5400000">
              <a:off x="1401752" y="4554025"/>
              <a:ext cx="50254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Kyrgyzstan</a:t>
              </a:r>
            </a:p>
          </p:txBody>
        </p:sp>
        <p:sp>
          <p:nvSpPr>
            <p:cNvPr id="639" name="tx639"/>
            <p:cNvSpPr/>
            <p:nvPr/>
          </p:nvSpPr>
          <p:spPr>
            <a:xfrm rot="-5400000">
              <a:off x="1463193"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640" name="tx640"/>
            <p:cNvSpPr/>
            <p:nvPr/>
          </p:nvSpPr>
          <p:spPr>
            <a:xfrm rot="-5400000">
              <a:off x="1568451" y="4542789"/>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Azerbaijan</a:t>
              </a:r>
            </a:p>
          </p:txBody>
        </p:sp>
        <p:sp>
          <p:nvSpPr>
            <p:cNvPr id="641" name="tx641"/>
            <p:cNvSpPr/>
            <p:nvPr/>
          </p:nvSpPr>
          <p:spPr>
            <a:xfrm rot="-5400000">
              <a:off x="1618656"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42" name="tx642"/>
            <p:cNvSpPr/>
            <p:nvPr/>
          </p:nvSpPr>
          <p:spPr>
            <a:xfrm rot="-5400000">
              <a:off x="1849822" y="4905830"/>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North</a:t>
              </a:r>
            </a:p>
          </p:txBody>
        </p:sp>
        <p:sp>
          <p:nvSpPr>
            <p:cNvPr id="643" name="tx643"/>
            <p:cNvSpPr/>
            <p:nvPr/>
          </p:nvSpPr>
          <p:spPr>
            <a:xfrm rot="-5400000">
              <a:off x="1725526" y="4504863"/>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Macedonia</a:t>
              </a:r>
            </a:p>
          </p:txBody>
        </p:sp>
        <p:sp>
          <p:nvSpPr>
            <p:cNvPr id="644" name="tx644"/>
            <p:cNvSpPr/>
            <p:nvPr/>
          </p:nvSpPr>
          <p:spPr>
            <a:xfrm rot="-5400000">
              <a:off x="1802371"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45" name="tx645"/>
            <p:cNvSpPr/>
            <p:nvPr/>
          </p:nvSpPr>
          <p:spPr>
            <a:xfrm rot="-5400000">
              <a:off x="1933996" y="4450565"/>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Slovenia</a:t>
              </a:r>
            </a:p>
          </p:txBody>
        </p:sp>
        <p:sp>
          <p:nvSpPr>
            <p:cNvPr id="646" name="tx646"/>
            <p:cNvSpPr/>
            <p:nvPr/>
          </p:nvSpPr>
          <p:spPr>
            <a:xfrm rot="-5400000">
              <a:off x="1957833"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47" name="tx647"/>
            <p:cNvSpPr/>
            <p:nvPr/>
          </p:nvSpPr>
          <p:spPr>
            <a:xfrm rot="-5400000">
              <a:off x="2078767" y="4462546"/>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Lithuania</a:t>
              </a:r>
            </a:p>
          </p:txBody>
        </p:sp>
        <p:sp>
          <p:nvSpPr>
            <p:cNvPr id="648" name="tx648"/>
            <p:cNvSpPr/>
            <p:nvPr/>
          </p:nvSpPr>
          <p:spPr>
            <a:xfrm rot="-5400000">
              <a:off x="2113295"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49" name="tx649"/>
            <p:cNvSpPr/>
            <p:nvPr/>
          </p:nvSpPr>
          <p:spPr>
            <a:xfrm rot="-5400000">
              <a:off x="2159220" y="4491964"/>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Montenegro</a:t>
              </a:r>
            </a:p>
          </p:txBody>
        </p:sp>
        <p:sp>
          <p:nvSpPr>
            <p:cNvPr id="650" name="tx650"/>
            <p:cNvSpPr/>
            <p:nvPr/>
          </p:nvSpPr>
          <p:spPr>
            <a:xfrm rot="-5400000">
              <a:off x="2281457"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51" name="tx651"/>
            <p:cNvSpPr/>
            <p:nvPr/>
          </p:nvSpPr>
          <p:spPr>
            <a:xfrm rot="-5400000">
              <a:off x="2504860" y="4659470"/>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San</a:t>
              </a:r>
            </a:p>
          </p:txBody>
        </p:sp>
        <p:sp>
          <p:nvSpPr>
            <p:cNvPr id="652" name="tx652"/>
            <p:cNvSpPr/>
            <p:nvPr/>
          </p:nvSpPr>
          <p:spPr>
            <a:xfrm rot="-5400000">
              <a:off x="2440616" y="4386222"/>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Marino</a:t>
              </a:r>
            </a:p>
          </p:txBody>
        </p:sp>
        <p:sp>
          <p:nvSpPr>
            <p:cNvPr id="653" name="tx653"/>
            <p:cNvSpPr/>
            <p:nvPr/>
          </p:nvSpPr>
          <p:spPr>
            <a:xfrm rot="-5400000">
              <a:off x="2436920"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54" name="tx654"/>
            <p:cNvSpPr/>
            <p:nvPr/>
          </p:nvSpPr>
          <p:spPr>
            <a:xfrm rot="-5400000">
              <a:off x="2576284" y="4487871"/>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Ukraine</a:t>
              </a:r>
            </a:p>
          </p:txBody>
        </p:sp>
        <p:sp>
          <p:nvSpPr>
            <p:cNvPr id="655" name="tx655"/>
            <p:cNvSpPr/>
            <p:nvPr/>
          </p:nvSpPr>
          <p:spPr>
            <a:xfrm rot="-5400000">
              <a:off x="2551429"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(15,000)</a:t>
              </a:r>
            </a:p>
          </p:txBody>
        </p:sp>
        <p:sp>
          <p:nvSpPr>
            <p:cNvPr id="656" name="tx656"/>
            <p:cNvSpPr/>
            <p:nvPr/>
          </p:nvSpPr>
          <p:spPr>
            <a:xfrm rot="-5400000">
              <a:off x="2710340" y="4432631"/>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Bulgaria</a:t>
              </a:r>
            </a:p>
          </p:txBody>
        </p:sp>
        <p:sp>
          <p:nvSpPr>
            <p:cNvPr id="657" name="tx657"/>
            <p:cNvSpPr/>
            <p:nvPr/>
          </p:nvSpPr>
          <p:spPr>
            <a:xfrm rot="-5400000">
              <a:off x="273514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58" name="tx658"/>
            <p:cNvSpPr/>
            <p:nvPr/>
          </p:nvSpPr>
          <p:spPr>
            <a:xfrm rot="-5400000">
              <a:off x="2898470" y="4394755"/>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Iceland</a:t>
              </a:r>
            </a:p>
          </p:txBody>
        </p:sp>
        <p:sp>
          <p:nvSpPr>
            <p:cNvPr id="659" name="tx659"/>
            <p:cNvSpPr/>
            <p:nvPr/>
          </p:nvSpPr>
          <p:spPr>
            <a:xfrm rot="-5400000">
              <a:off x="2903307"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60" name="tx660"/>
            <p:cNvSpPr/>
            <p:nvPr/>
          </p:nvSpPr>
          <p:spPr>
            <a:xfrm rot="-5400000">
              <a:off x="3028582" y="4445505"/>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Armenia</a:t>
              </a:r>
            </a:p>
          </p:txBody>
        </p:sp>
        <p:sp>
          <p:nvSpPr>
            <p:cNvPr id="661" name="tx661"/>
            <p:cNvSpPr/>
            <p:nvPr/>
          </p:nvSpPr>
          <p:spPr>
            <a:xfrm rot="-5400000">
              <a:off x="3046069"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62" name="tx662"/>
            <p:cNvSpPr/>
            <p:nvPr/>
          </p:nvSpPr>
          <p:spPr>
            <a:xfrm rot="-5400000">
              <a:off x="3189030" y="4439229"/>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Czechia</a:t>
              </a:r>
            </a:p>
          </p:txBody>
        </p:sp>
        <p:sp>
          <p:nvSpPr>
            <p:cNvPr id="663" name="tx663"/>
            <p:cNvSpPr/>
            <p:nvPr/>
          </p:nvSpPr>
          <p:spPr>
            <a:xfrm rot="-5400000">
              <a:off x="3201531"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64" name="tx664"/>
            <p:cNvSpPr/>
            <p:nvPr/>
          </p:nvSpPr>
          <p:spPr>
            <a:xfrm rot="-5400000">
              <a:off x="3337224" y="4426356"/>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Georgia</a:t>
              </a:r>
            </a:p>
          </p:txBody>
        </p:sp>
        <p:sp>
          <p:nvSpPr>
            <p:cNvPr id="665" name="tx665"/>
            <p:cNvSpPr/>
            <p:nvPr/>
          </p:nvSpPr>
          <p:spPr>
            <a:xfrm rot="-5400000">
              <a:off x="3356993"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66" name="tx666"/>
            <p:cNvSpPr/>
            <p:nvPr/>
          </p:nvSpPr>
          <p:spPr>
            <a:xfrm rot="-5400000">
              <a:off x="3528802" y="4411671"/>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Ireland</a:t>
              </a:r>
            </a:p>
          </p:txBody>
        </p:sp>
        <p:sp>
          <p:nvSpPr>
            <p:cNvPr id="667" name="tx667"/>
            <p:cNvSpPr/>
            <p:nvPr/>
          </p:nvSpPr>
          <p:spPr>
            <a:xfrm rot="-5400000">
              <a:off x="351245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68" name="tx668"/>
            <p:cNvSpPr/>
            <p:nvPr/>
          </p:nvSpPr>
          <p:spPr>
            <a:xfrm rot="-5400000">
              <a:off x="3646933" y="4447713"/>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Slovakia</a:t>
              </a:r>
            </a:p>
          </p:txBody>
        </p:sp>
        <p:sp>
          <p:nvSpPr>
            <p:cNvPr id="669" name="tx669"/>
            <p:cNvSpPr/>
            <p:nvPr/>
          </p:nvSpPr>
          <p:spPr>
            <a:xfrm rot="-5400000">
              <a:off x="3667918"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70" name="tx670"/>
            <p:cNvSpPr/>
            <p:nvPr/>
          </p:nvSpPr>
          <p:spPr>
            <a:xfrm rot="-5400000">
              <a:off x="3810829" y="4439279"/>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Sweden</a:t>
              </a:r>
            </a:p>
          </p:txBody>
        </p:sp>
        <p:sp>
          <p:nvSpPr>
            <p:cNvPr id="671" name="tx671"/>
            <p:cNvSpPr/>
            <p:nvPr/>
          </p:nvSpPr>
          <p:spPr>
            <a:xfrm rot="-5400000">
              <a:off x="3823380"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72" name="tx672"/>
            <p:cNvSpPr/>
            <p:nvPr/>
          </p:nvSpPr>
          <p:spPr>
            <a:xfrm rot="-5400000">
              <a:off x="3983903" y="4422957"/>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Finland</a:t>
              </a:r>
            </a:p>
          </p:txBody>
        </p:sp>
        <p:sp>
          <p:nvSpPr>
            <p:cNvPr id="673" name="tx673"/>
            <p:cNvSpPr/>
            <p:nvPr/>
          </p:nvSpPr>
          <p:spPr>
            <a:xfrm rot="-5400000">
              <a:off x="3978843"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74" name="tx674"/>
            <p:cNvSpPr/>
            <p:nvPr/>
          </p:nvSpPr>
          <p:spPr>
            <a:xfrm rot="-5400000">
              <a:off x="4032060" y="5309576"/>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Netherlands</a:t>
              </a:r>
            </a:p>
          </p:txBody>
        </p:sp>
        <p:sp>
          <p:nvSpPr>
            <p:cNvPr id="675" name="tx675"/>
            <p:cNvSpPr/>
            <p:nvPr/>
          </p:nvSpPr>
          <p:spPr>
            <a:xfrm rot="-5400000">
              <a:off x="4077849" y="4779302"/>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76" name="tx676"/>
            <p:cNvSpPr/>
            <p:nvPr/>
          </p:nvSpPr>
          <p:spPr>
            <a:xfrm rot="-5400000">
              <a:off x="4262992" y="450139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77" name="tx677"/>
            <p:cNvSpPr/>
            <p:nvPr/>
          </p:nvSpPr>
          <p:spPr>
            <a:xfrm rot="-5400000">
              <a:off x="4207727" y="4333165"/>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78" name="tx678"/>
            <p:cNvSpPr/>
            <p:nvPr/>
          </p:nvSpPr>
          <p:spPr>
            <a:xfrm rot="-5400000">
              <a:off x="4134305"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79" name="tx679"/>
            <p:cNvSpPr/>
            <p:nvPr/>
          </p:nvSpPr>
          <p:spPr>
            <a:xfrm rot="-5400000">
              <a:off x="4277911" y="5010332"/>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Russian</a:t>
              </a:r>
            </a:p>
          </p:txBody>
        </p:sp>
        <p:sp>
          <p:nvSpPr>
            <p:cNvPr id="680" name="tx680"/>
            <p:cNvSpPr/>
            <p:nvPr/>
          </p:nvSpPr>
          <p:spPr>
            <a:xfrm rot="-5400000">
              <a:off x="4218578" y="4555712"/>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Federation</a:t>
              </a:r>
            </a:p>
          </p:txBody>
        </p:sp>
        <p:sp>
          <p:nvSpPr>
            <p:cNvPr id="681" name="tx681"/>
            <p:cNvSpPr/>
            <p:nvPr/>
          </p:nvSpPr>
          <p:spPr>
            <a:xfrm rot="-5400000">
              <a:off x="4261515"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682" name="tx682"/>
            <p:cNvSpPr/>
            <p:nvPr/>
          </p:nvSpPr>
          <p:spPr>
            <a:xfrm rot="-5400000">
              <a:off x="4469414" y="4402543"/>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Serbia</a:t>
              </a:r>
            </a:p>
          </p:txBody>
        </p:sp>
        <p:sp>
          <p:nvSpPr>
            <p:cNvPr id="683" name="tx683"/>
            <p:cNvSpPr/>
            <p:nvPr/>
          </p:nvSpPr>
          <p:spPr>
            <a:xfrm rot="-5400000">
              <a:off x="4445230"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84" name="tx684"/>
            <p:cNvSpPr/>
            <p:nvPr/>
          </p:nvSpPr>
          <p:spPr>
            <a:xfrm rot="-5400000">
              <a:off x="4632318" y="4432656"/>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Spain</a:t>
              </a:r>
            </a:p>
          </p:txBody>
        </p:sp>
        <p:sp>
          <p:nvSpPr>
            <p:cNvPr id="685" name="tx685"/>
            <p:cNvSpPr/>
            <p:nvPr/>
          </p:nvSpPr>
          <p:spPr>
            <a:xfrm rot="-5400000">
              <a:off x="4572439"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86" name="tx686"/>
            <p:cNvSpPr/>
            <p:nvPr/>
          </p:nvSpPr>
          <p:spPr>
            <a:xfrm rot="-5400000">
              <a:off x="4664600" y="4518282"/>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Switzerland</a:t>
              </a:r>
            </a:p>
          </p:txBody>
        </p:sp>
        <p:sp>
          <p:nvSpPr>
            <p:cNvPr id="687" name="tx687"/>
            <p:cNvSpPr/>
            <p:nvPr/>
          </p:nvSpPr>
          <p:spPr>
            <a:xfrm rot="-5400000">
              <a:off x="475615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88" name="tx688"/>
            <p:cNvSpPr/>
            <p:nvPr/>
          </p:nvSpPr>
          <p:spPr>
            <a:xfrm rot="-5400000">
              <a:off x="4936421" y="4888889"/>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689" name="tx689"/>
            <p:cNvSpPr/>
            <p:nvPr/>
          </p:nvSpPr>
          <p:spPr>
            <a:xfrm rot="-5400000">
              <a:off x="4872698" y="4503250"/>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90" name="tx690"/>
            <p:cNvSpPr/>
            <p:nvPr/>
          </p:nvSpPr>
          <p:spPr>
            <a:xfrm rot="-5400000">
              <a:off x="4883364"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(21,000)</a:t>
              </a:r>
            </a:p>
          </p:txBody>
        </p:sp>
        <p:sp>
          <p:nvSpPr>
            <p:cNvPr id="691" name="tx691"/>
            <p:cNvSpPr/>
            <p:nvPr/>
          </p:nvSpPr>
          <p:spPr>
            <a:xfrm rot="-5400000">
              <a:off x="5069286" y="4485143"/>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Albania</a:t>
              </a:r>
            </a:p>
          </p:txBody>
        </p:sp>
        <p:sp>
          <p:nvSpPr>
            <p:cNvPr id="692" name="tx692"/>
            <p:cNvSpPr/>
            <p:nvPr/>
          </p:nvSpPr>
          <p:spPr>
            <a:xfrm rot="-5400000">
              <a:off x="5037412"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93" name="tx693"/>
            <p:cNvSpPr/>
            <p:nvPr/>
          </p:nvSpPr>
          <p:spPr>
            <a:xfrm rot="-5400000">
              <a:off x="5221970" y="4428588"/>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Belarus</a:t>
              </a:r>
            </a:p>
          </p:txBody>
        </p:sp>
        <p:sp>
          <p:nvSpPr>
            <p:cNvPr id="694" name="tx694"/>
            <p:cNvSpPr/>
            <p:nvPr/>
          </p:nvSpPr>
          <p:spPr>
            <a:xfrm rot="-5400000">
              <a:off x="5222541"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95" name="tx695"/>
            <p:cNvSpPr/>
            <p:nvPr/>
          </p:nvSpPr>
          <p:spPr>
            <a:xfrm rot="-5400000">
              <a:off x="5356051" y="4429779"/>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Belgium</a:t>
              </a:r>
            </a:p>
          </p:txBody>
        </p:sp>
        <p:sp>
          <p:nvSpPr>
            <p:cNvPr id="696" name="tx696"/>
            <p:cNvSpPr/>
            <p:nvPr/>
          </p:nvSpPr>
          <p:spPr>
            <a:xfrm rot="-5400000">
              <a:off x="5378003"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7" name="tx697"/>
            <p:cNvSpPr/>
            <p:nvPr/>
          </p:nvSpPr>
          <p:spPr>
            <a:xfrm rot="-5400000">
              <a:off x="5540733" y="4478793"/>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Croatia</a:t>
              </a:r>
            </a:p>
          </p:txBody>
        </p:sp>
        <p:sp>
          <p:nvSpPr>
            <p:cNvPr id="698" name="tx698"/>
            <p:cNvSpPr/>
            <p:nvPr/>
          </p:nvSpPr>
          <p:spPr>
            <a:xfrm rot="-5400000">
              <a:off x="5503799"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99" name="tx699"/>
            <p:cNvSpPr/>
            <p:nvPr/>
          </p:nvSpPr>
          <p:spPr>
            <a:xfrm rot="-5400000">
              <a:off x="5688977" y="4381137"/>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Cyprus</a:t>
              </a:r>
            </a:p>
          </p:txBody>
        </p:sp>
        <p:sp>
          <p:nvSpPr>
            <p:cNvPr id="700" name="tx700"/>
            <p:cNvSpPr/>
            <p:nvPr/>
          </p:nvSpPr>
          <p:spPr>
            <a:xfrm rot="-5400000">
              <a:off x="5701628"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01" name="tx701"/>
            <p:cNvSpPr/>
            <p:nvPr/>
          </p:nvSpPr>
          <p:spPr>
            <a:xfrm rot="-5400000">
              <a:off x="5809986" y="4462422"/>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Denmark</a:t>
              </a:r>
            </a:p>
          </p:txBody>
        </p:sp>
        <p:sp>
          <p:nvSpPr>
            <p:cNvPr id="702" name="tx702"/>
            <p:cNvSpPr/>
            <p:nvPr/>
          </p:nvSpPr>
          <p:spPr>
            <a:xfrm rot="-5400000">
              <a:off x="5844390"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03" name="tx703"/>
            <p:cNvSpPr/>
            <p:nvPr/>
          </p:nvSpPr>
          <p:spPr>
            <a:xfrm rot="-5400000">
              <a:off x="5951905" y="4511039"/>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Germany</a:t>
              </a:r>
            </a:p>
          </p:txBody>
        </p:sp>
        <p:sp>
          <p:nvSpPr>
            <p:cNvPr id="704" name="tx704"/>
            <p:cNvSpPr/>
            <p:nvPr/>
          </p:nvSpPr>
          <p:spPr>
            <a:xfrm rot="-5400000">
              <a:off x="5971600"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(14,000)</a:t>
              </a:r>
            </a:p>
          </p:txBody>
        </p:sp>
        <p:sp>
          <p:nvSpPr>
            <p:cNvPr id="705" name="tx705"/>
            <p:cNvSpPr/>
            <p:nvPr/>
          </p:nvSpPr>
          <p:spPr>
            <a:xfrm rot="-5400000">
              <a:off x="6223726" y="4339415"/>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Italy</a:t>
              </a:r>
            </a:p>
          </p:txBody>
        </p:sp>
        <p:sp>
          <p:nvSpPr>
            <p:cNvPr id="706" name="tx706"/>
            <p:cNvSpPr/>
            <p:nvPr/>
          </p:nvSpPr>
          <p:spPr>
            <a:xfrm rot="-5400000">
              <a:off x="6155315"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(8,000)</a:t>
              </a:r>
            </a:p>
          </p:txBody>
        </p:sp>
        <p:sp>
          <p:nvSpPr>
            <p:cNvPr id="707" name="tx707"/>
            <p:cNvSpPr/>
            <p:nvPr/>
          </p:nvSpPr>
          <p:spPr>
            <a:xfrm rot="-5400000">
              <a:off x="6346893" y="4366502"/>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Latvia</a:t>
              </a:r>
            </a:p>
          </p:txBody>
        </p:sp>
        <p:sp>
          <p:nvSpPr>
            <p:cNvPr id="708" name="tx708"/>
            <p:cNvSpPr/>
            <p:nvPr/>
          </p:nvSpPr>
          <p:spPr>
            <a:xfrm rot="-5400000">
              <a:off x="6323477"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09" name="tx709"/>
            <p:cNvSpPr/>
            <p:nvPr/>
          </p:nvSpPr>
          <p:spPr>
            <a:xfrm rot="-5400000">
              <a:off x="6413257" y="4460809"/>
              <a:ext cx="42912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Tajikistan</a:t>
              </a:r>
            </a:p>
          </p:txBody>
        </p:sp>
        <p:sp>
          <p:nvSpPr>
            <p:cNvPr id="710" name="tx710"/>
            <p:cNvSpPr/>
            <p:nvPr/>
          </p:nvSpPr>
          <p:spPr>
            <a:xfrm rot="-5400000">
              <a:off x="6466239"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11" name="tx711"/>
            <p:cNvSpPr/>
            <p:nvPr/>
          </p:nvSpPr>
          <p:spPr>
            <a:xfrm rot="-5400000">
              <a:off x="6612648" y="4411671"/>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Andorra</a:t>
              </a:r>
            </a:p>
          </p:txBody>
        </p:sp>
        <p:sp>
          <p:nvSpPr>
            <p:cNvPr id="712" name="tx712"/>
            <p:cNvSpPr/>
            <p:nvPr/>
          </p:nvSpPr>
          <p:spPr>
            <a:xfrm rot="-5400000">
              <a:off x="6634402"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13" name="tx713"/>
            <p:cNvSpPr/>
            <p:nvPr/>
          </p:nvSpPr>
          <p:spPr>
            <a:xfrm rot="-5400000">
              <a:off x="6790732"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France</a:t>
              </a:r>
            </a:p>
          </p:txBody>
        </p:sp>
        <p:sp>
          <p:nvSpPr>
            <p:cNvPr id="714" name="tx714"/>
            <p:cNvSpPr/>
            <p:nvPr/>
          </p:nvSpPr>
          <p:spPr>
            <a:xfrm rot="-5400000">
              <a:off x="677716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15" name="tx715"/>
            <p:cNvSpPr/>
            <p:nvPr/>
          </p:nvSpPr>
          <p:spPr>
            <a:xfrm rot="-5400000">
              <a:off x="6937066" y="4481621"/>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Greece</a:t>
              </a:r>
            </a:p>
          </p:txBody>
        </p:sp>
        <p:sp>
          <p:nvSpPr>
            <p:cNvPr id="716" name="tx716"/>
            <p:cNvSpPr/>
            <p:nvPr/>
          </p:nvSpPr>
          <p:spPr>
            <a:xfrm rot="-5400000">
              <a:off x="6902960"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17" name="tx717"/>
            <p:cNvSpPr/>
            <p:nvPr/>
          </p:nvSpPr>
          <p:spPr>
            <a:xfrm rot="-5400000">
              <a:off x="7057653" y="4497595"/>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Hungary</a:t>
              </a:r>
            </a:p>
          </p:txBody>
        </p:sp>
        <p:sp>
          <p:nvSpPr>
            <p:cNvPr id="718" name="tx718"/>
            <p:cNvSpPr/>
            <p:nvPr/>
          </p:nvSpPr>
          <p:spPr>
            <a:xfrm rot="-5400000">
              <a:off x="7058422"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19" name="tx719"/>
            <p:cNvSpPr/>
            <p:nvPr/>
          </p:nvSpPr>
          <p:spPr>
            <a:xfrm rot="-5400000">
              <a:off x="7291002" y="4380566"/>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Israel</a:t>
              </a:r>
            </a:p>
          </p:txBody>
        </p:sp>
        <p:sp>
          <p:nvSpPr>
            <p:cNvPr id="720" name="tx720"/>
            <p:cNvSpPr/>
            <p:nvPr/>
          </p:nvSpPr>
          <p:spPr>
            <a:xfrm rot="-5400000">
              <a:off x="7243551"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1" name="tx721"/>
            <p:cNvSpPr/>
            <p:nvPr/>
          </p:nvSpPr>
          <p:spPr>
            <a:xfrm rot="-5400000">
              <a:off x="7305227" y="4521804"/>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Kazakhstan</a:t>
              </a:r>
            </a:p>
          </p:txBody>
        </p:sp>
        <p:sp>
          <p:nvSpPr>
            <p:cNvPr id="722" name="tx722"/>
            <p:cNvSpPr/>
            <p:nvPr/>
          </p:nvSpPr>
          <p:spPr>
            <a:xfrm rot="-5400000">
              <a:off x="7399013"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23" name="tx723"/>
            <p:cNvSpPr/>
            <p:nvPr/>
          </p:nvSpPr>
          <p:spPr>
            <a:xfrm rot="-5400000">
              <a:off x="7433652" y="4503250"/>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Luxembourg</a:t>
              </a:r>
            </a:p>
          </p:txBody>
        </p:sp>
        <p:sp>
          <p:nvSpPr>
            <p:cNvPr id="724" name="tx724"/>
            <p:cNvSpPr/>
            <p:nvPr/>
          </p:nvSpPr>
          <p:spPr>
            <a:xfrm rot="-5400000">
              <a:off x="7567175"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5" name="tx725"/>
            <p:cNvSpPr/>
            <p:nvPr/>
          </p:nvSpPr>
          <p:spPr>
            <a:xfrm rot="-5400000">
              <a:off x="7757389" y="4355166"/>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Malta</a:t>
              </a:r>
            </a:p>
          </p:txBody>
        </p:sp>
        <p:sp>
          <p:nvSpPr>
            <p:cNvPr id="726" name="tx726"/>
            <p:cNvSpPr/>
            <p:nvPr/>
          </p:nvSpPr>
          <p:spPr>
            <a:xfrm rot="-5400000">
              <a:off x="7722638"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7" name="tx727"/>
            <p:cNvSpPr/>
            <p:nvPr/>
          </p:nvSpPr>
          <p:spPr>
            <a:xfrm rot="-5400000">
              <a:off x="7856346" y="4411671"/>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Monaco</a:t>
              </a:r>
            </a:p>
          </p:txBody>
        </p:sp>
        <p:sp>
          <p:nvSpPr>
            <p:cNvPr id="728" name="tx728"/>
            <p:cNvSpPr/>
            <p:nvPr/>
          </p:nvSpPr>
          <p:spPr>
            <a:xfrm rot="-5400000">
              <a:off x="7878100"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9" name="tx729"/>
            <p:cNvSpPr/>
            <p:nvPr/>
          </p:nvSpPr>
          <p:spPr>
            <a:xfrm rot="-5400000">
              <a:off x="8010246" y="4477776"/>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Norway</a:t>
              </a:r>
            </a:p>
          </p:txBody>
        </p:sp>
        <p:sp>
          <p:nvSpPr>
            <p:cNvPr id="730" name="tx730"/>
            <p:cNvSpPr/>
            <p:nvPr/>
          </p:nvSpPr>
          <p:spPr>
            <a:xfrm rot="-5400000">
              <a:off x="7991196"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31" name="tx731"/>
            <p:cNvSpPr/>
            <p:nvPr/>
          </p:nvSpPr>
          <p:spPr>
            <a:xfrm rot="-5400000">
              <a:off x="8189818" y="44145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Poland</a:t>
              </a:r>
            </a:p>
          </p:txBody>
        </p:sp>
        <p:sp>
          <p:nvSpPr>
            <p:cNvPr id="732" name="tx732"/>
            <p:cNvSpPr/>
            <p:nvPr/>
          </p:nvSpPr>
          <p:spPr>
            <a:xfrm rot="-5400000">
              <a:off x="8176325"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33" name="tx733"/>
            <p:cNvSpPr/>
            <p:nvPr/>
          </p:nvSpPr>
          <p:spPr>
            <a:xfrm rot="-5400000">
              <a:off x="8304154" y="4494792"/>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Portugal</a:t>
              </a:r>
            </a:p>
          </p:txBody>
        </p:sp>
        <p:sp>
          <p:nvSpPr>
            <p:cNvPr id="734" name="tx734"/>
            <p:cNvSpPr/>
            <p:nvPr/>
          </p:nvSpPr>
          <p:spPr>
            <a:xfrm rot="-5400000">
              <a:off x="8302120"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35" name="tx735"/>
            <p:cNvSpPr/>
            <p:nvPr/>
          </p:nvSpPr>
          <p:spPr>
            <a:xfrm rot="-5400000">
              <a:off x="8482288" y="4469293"/>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Turkiye</a:t>
              </a:r>
            </a:p>
          </p:txBody>
        </p:sp>
        <p:sp>
          <p:nvSpPr>
            <p:cNvPr id="736" name="tx736"/>
            <p:cNvSpPr/>
            <p:nvPr/>
          </p:nvSpPr>
          <p:spPr>
            <a:xfrm rot="-5400000">
              <a:off x="8458997"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737" name="tx737"/>
            <p:cNvSpPr/>
            <p:nvPr/>
          </p:nvSpPr>
          <p:spPr>
            <a:xfrm rot="-5400000">
              <a:off x="8506658" y="4564071"/>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Turkmenistan</a:t>
              </a:r>
            </a:p>
          </p:txBody>
        </p:sp>
        <p:sp>
          <p:nvSpPr>
            <p:cNvPr id="738" name="tx738"/>
            <p:cNvSpPr/>
            <p:nvPr/>
          </p:nvSpPr>
          <p:spPr>
            <a:xfrm rot="-5400000">
              <a:off x="8642711"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39" name="tx739"/>
            <p:cNvSpPr/>
            <p:nvPr/>
          </p:nvSpPr>
          <p:spPr>
            <a:xfrm rot="-5400000">
              <a:off x="8718526" y="4507616"/>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Uzbekistan</a:t>
              </a:r>
            </a:p>
          </p:txBody>
        </p:sp>
        <p:sp>
          <p:nvSpPr>
            <p:cNvPr id="740" name="tx740"/>
            <p:cNvSpPr/>
            <p:nvPr/>
          </p:nvSpPr>
          <p:spPr>
            <a:xfrm rot="-5400000">
              <a:off x="879817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741" name="tx741"/>
            <p:cNvSpPr/>
            <p:nvPr/>
          </p:nvSpPr>
          <p:spPr>
            <a:xfrm rot="-5400000">
              <a:off x="-52544" y="220482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42" name="rc742"/>
            <p:cNvSpPr/>
            <p:nvPr/>
          </p:nvSpPr>
          <p:spPr>
            <a:xfrm>
              <a:off x="3046718" y="5993415"/>
              <a:ext cx="219456" cy="219455"/>
            </a:xfrm>
            <a:prstGeom prst="rect">
              <a:avLst/>
            </a:prstGeom>
            <a:solidFill>
              <a:srgbClr val="FFFFFF">
                <a:alpha val="100000"/>
              </a:srgbClr>
            </a:solidFill>
          </p:spPr>
          <p:txBody>
            <a:bodyPr/>
            <a:lstStyle/>
            <a:p/>
          </p:txBody>
        </p:sp>
        <p:sp>
          <p:nvSpPr>
            <p:cNvPr id="743" name="pg743"/>
            <p:cNvSpPr/>
            <p:nvPr/>
          </p:nvSpPr>
          <p:spPr>
            <a:xfrm>
              <a:off x="3231270"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4" name="pg744"/>
            <p:cNvSpPr/>
            <p:nvPr/>
          </p:nvSpPr>
          <p:spPr>
            <a:xfrm>
              <a:off x="3136660"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5" name="pg745"/>
            <p:cNvSpPr/>
            <p:nvPr/>
          </p:nvSpPr>
          <p:spPr>
            <a:xfrm>
              <a:off x="3046780"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6" name="pg746"/>
            <p:cNvSpPr/>
            <p:nvPr/>
          </p:nvSpPr>
          <p:spPr>
            <a:xfrm>
              <a:off x="3046780"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7" name="pg747"/>
            <p:cNvSpPr/>
            <p:nvPr/>
          </p:nvSpPr>
          <p:spPr>
            <a:xfrm>
              <a:off x="3046780"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8" name="rc748"/>
            <p:cNvSpPr/>
            <p:nvPr/>
          </p:nvSpPr>
          <p:spPr>
            <a:xfrm>
              <a:off x="3046718" y="5993415"/>
              <a:ext cx="219456" cy="219455"/>
            </a:xfrm>
            <a:prstGeom prst="rect">
              <a:avLst/>
            </a:prstGeom>
            <a:ln w="476" cap="sq">
              <a:solidFill>
                <a:srgbClr val="000000">
                  <a:alpha val="100000"/>
                </a:srgbClr>
              </a:solidFill>
              <a:prstDash val="solid"/>
              <a:miter/>
            </a:ln>
          </p:spPr>
          <p:txBody>
            <a:bodyPr/>
            <a:lstStyle/>
            <a:p/>
          </p:txBody>
        </p:sp>
        <p:sp>
          <p:nvSpPr>
            <p:cNvPr id="749" name="rc749"/>
            <p:cNvSpPr/>
            <p:nvPr/>
          </p:nvSpPr>
          <p:spPr>
            <a:xfrm>
              <a:off x="4500306" y="5993415"/>
              <a:ext cx="219455" cy="219455"/>
            </a:xfrm>
            <a:prstGeom prst="rect">
              <a:avLst/>
            </a:prstGeom>
            <a:solidFill>
              <a:srgbClr val="FFFFFF">
                <a:alpha val="100000"/>
              </a:srgbClr>
            </a:solidFill>
          </p:spPr>
          <p:txBody>
            <a:bodyPr/>
            <a:lstStyle/>
            <a:p/>
          </p:txBody>
        </p:sp>
        <p:sp>
          <p:nvSpPr>
            <p:cNvPr id="750" name="rc750"/>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751" name="tx751"/>
            <p:cNvSpPr/>
            <p:nvPr/>
          </p:nvSpPr>
          <p:spPr>
            <a:xfrm>
              <a:off x="3335764" y="6024971"/>
              <a:ext cx="1094953"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zero-dose</a:t>
              </a:r>
            </a:p>
          </p:txBody>
        </p:sp>
        <p:sp>
          <p:nvSpPr>
            <p:cNvPr id="752" name="tx752"/>
            <p:cNvSpPr/>
            <p:nvPr/>
          </p:nvSpPr>
          <p:spPr>
            <a:xfrm>
              <a:off x="4789351" y="6022038"/>
              <a:ext cx="204215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zero-dose (no stripes)</a:t>
              </a:r>
            </a:p>
          </p:txBody>
        </p:sp>
        <p:sp>
          <p:nvSpPr>
            <p:cNvPr id="753" name="tx753"/>
            <p:cNvSpPr/>
            <p:nvPr/>
          </p:nvSpPr>
          <p:spPr>
            <a:xfrm>
              <a:off x="803816" y="399578"/>
              <a:ext cx="2944423"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EUR, 2023</a:t>
              </a:r>
            </a:p>
          </p:txBody>
        </p:sp>
        <p:sp>
          <p:nvSpPr>
            <p:cNvPr id="754" name="tx754"/>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55" name="tx755"/>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756" name="tx756"/>
            <p:cNvSpPr/>
            <p:nvPr/>
          </p:nvSpPr>
          <p:spPr>
            <a:xfrm>
              <a:off x="1625781" y="6568567"/>
              <a:ext cx="7448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zero-dose children.Number in parentheses shows number of zero-dose children.</a:t>
              </a:r>
            </a:p>
          </p:txBody>
        </p:sp>
      </p:grpSp>
      <p:sp>
        <p:nvSpPr>
          <p:cNvPr id="75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DTP1 coverage in countries in EUR from lowest to highest coverage, and the rank of the top 10 countries with the most zero-dose children, based on absolute numbers.
In 2023, DTP1 coverage ranged from 82% in Romania to 99% in Turkiye, Uzbekistan, France, Kazakhstan, Poland, Israel, Turkmenistan, Portugal, Hungary, Greece, Norway, Luxembourg, Malta, Andorra, and Monaco.
50 out of 53 (94%) countries had coverage of at least 90%.
Russian Federation had DTP1 coverage of 97% and the highest absolute number of zero-dose children in the region, followed by Romania.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423935" y="1787351"/>
              <a:ext cx="1906087" cy="190608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5" name="pt5"/>
            <p:cNvSpPr/>
            <p:nvPr/>
          </p:nvSpPr>
          <p:spPr>
            <a:xfrm>
              <a:off x="2056695" y="2344347"/>
              <a:ext cx="792095" cy="792095"/>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 name="pt6"/>
            <p:cNvSpPr/>
            <p:nvPr/>
          </p:nvSpPr>
          <p:spPr>
            <a:xfrm>
              <a:off x="2816738" y="2028625"/>
              <a:ext cx="1423538" cy="1423538"/>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7" name="pt7"/>
            <p:cNvSpPr/>
            <p:nvPr/>
          </p:nvSpPr>
          <p:spPr>
            <a:xfrm>
              <a:off x="4182821" y="2318943"/>
              <a:ext cx="842903" cy="842903"/>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8" name="pt8"/>
            <p:cNvSpPr/>
            <p:nvPr/>
          </p:nvSpPr>
          <p:spPr>
            <a:xfrm>
              <a:off x="4953685" y="2014043"/>
              <a:ext cx="1452703" cy="1452703"/>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9" name="pt9"/>
            <p:cNvSpPr/>
            <p:nvPr/>
          </p:nvSpPr>
          <p:spPr>
            <a:xfrm>
              <a:off x="6393195" y="2377788"/>
              <a:ext cx="725214" cy="725214"/>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0" name="pt10"/>
            <p:cNvSpPr/>
            <p:nvPr/>
          </p:nvSpPr>
          <p:spPr>
            <a:xfrm>
              <a:off x="6961225" y="1870053"/>
              <a:ext cx="1740682" cy="1740682"/>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1" name="pt11"/>
            <p:cNvSpPr/>
            <p:nvPr/>
          </p:nvSpPr>
          <p:spPr>
            <a:xfrm>
              <a:off x="8390715" y="2223779"/>
              <a:ext cx="1033231" cy="1033231"/>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2" name="pt12"/>
            <p:cNvSpPr/>
            <p:nvPr/>
          </p:nvSpPr>
          <p:spPr>
            <a:xfrm>
              <a:off x="9648222" y="2405520"/>
              <a:ext cx="669748" cy="669748"/>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3" name="pt13"/>
            <p:cNvSpPr/>
            <p:nvPr/>
          </p:nvSpPr>
          <p:spPr>
            <a:xfrm>
              <a:off x="10238988" y="1920522"/>
              <a:ext cx="1639745" cy="1639745"/>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4" name="pt14"/>
            <p:cNvSpPr/>
            <p:nvPr/>
          </p:nvSpPr>
          <p:spPr>
            <a:xfrm>
              <a:off x="1171319" y="2534736"/>
              <a:ext cx="411318" cy="41131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261151" y="2548802"/>
              <a:ext cx="383184" cy="38318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73836" y="2585723"/>
              <a:ext cx="309343" cy="30934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74702" y="2610825"/>
              <a:ext cx="259140" cy="25914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52797" y="2613154"/>
              <a:ext cx="254480" cy="25448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34056" y="2618648"/>
              <a:ext cx="243492" cy="243492"/>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31384" y="2640212"/>
              <a:ext cx="200365" cy="20036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813933" y="2646996"/>
              <a:ext cx="186797" cy="18679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92863" y="2650162"/>
              <a:ext cx="180465" cy="18046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750297" y="1554612"/>
              <a:ext cx="125336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Russian Federation</a:t>
              </a:r>
            </a:p>
          </p:txBody>
        </p:sp>
        <p:sp>
          <p:nvSpPr>
            <p:cNvPr id="25" name="tx25"/>
            <p:cNvSpPr/>
            <p:nvPr/>
          </p:nvSpPr>
          <p:spPr>
            <a:xfrm>
              <a:off x="1155934"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39,000</a:t>
              </a:r>
            </a:p>
          </p:txBody>
        </p:sp>
        <p:sp>
          <p:nvSpPr>
            <p:cNvPr id="26" name="tx26"/>
            <p:cNvSpPr/>
            <p:nvPr/>
          </p:nvSpPr>
          <p:spPr>
            <a:xfrm>
              <a:off x="2163522" y="1554612"/>
              <a:ext cx="57844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Romania</a:t>
              </a:r>
            </a:p>
          </p:txBody>
        </p:sp>
        <p:sp>
          <p:nvSpPr>
            <p:cNvPr id="27" name="tx27"/>
            <p:cNvSpPr/>
            <p:nvPr/>
          </p:nvSpPr>
          <p:spPr>
            <a:xfrm>
              <a:off x="223169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33,000</a:t>
              </a:r>
            </a:p>
          </p:txBody>
        </p:sp>
        <p:sp>
          <p:nvSpPr>
            <p:cNvPr id="28" name="tx28"/>
            <p:cNvSpPr/>
            <p:nvPr/>
          </p:nvSpPr>
          <p:spPr>
            <a:xfrm>
              <a:off x="3014290" y="1525888"/>
              <a:ext cx="1028435"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Kingdom</a:t>
              </a:r>
            </a:p>
          </p:txBody>
        </p:sp>
        <p:sp>
          <p:nvSpPr>
            <p:cNvPr id="29" name="tx29"/>
            <p:cNvSpPr/>
            <p:nvPr/>
          </p:nvSpPr>
          <p:spPr>
            <a:xfrm>
              <a:off x="330746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21,000</a:t>
              </a:r>
            </a:p>
          </p:txBody>
        </p:sp>
        <p:sp>
          <p:nvSpPr>
            <p:cNvPr id="30" name="tx30"/>
            <p:cNvSpPr/>
            <p:nvPr/>
          </p:nvSpPr>
          <p:spPr>
            <a:xfrm>
              <a:off x="4355244" y="1554542"/>
              <a:ext cx="498056" cy="10522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Ukraine</a:t>
              </a:r>
            </a:p>
          </p:txBody>
        </p:sp>
        <p:sp>
          <p:nvSpPr>
            <p:cNvPr id="31" name="tx31"/>
            <p:cNvSpPr/>
            <p:nvPr/>
          </p:nvSpPr>
          <p:spPr>
            <a:xfrm>
              <a:off x="438322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15,000</a:t>
              </a:r>
            </a:p>
          </p:txBody>
        </p:sp>
        <p:sp>
          <p:nvSpPr>
            <p:cNvPr id="32" name="tx32"/>
            <p:cNvSpPr/>
            <p:nvPr/>
          </p:nvSpPr>
          <p:spPr>
            <a:xfrm>
              <a:off x="5382841" y="1524123"/>
              <a:ext cx="5943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Germany</a:t>
              </a:r>
            </a:p>
          </p:txBody>
        </p:sp>
        <p:sp>
          <p:nvSpPr>
            <p:cNvPr id="33" name="tx33"/>
            <p:cNvSpPr/>
            <p:nvPr/>
          </p:nvSpPr>
          <p:spPr>
            <a:xfrm>
              <a:off x="545899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14,000</a:t>
              </a:r>
            </a:p>
          </p:txBody>
        </p:sp>
        <p:sp>
          <p:nvSpPr>
            <p:cNvPr id="34" name="tx34"/>
            <p:cNvSpPr/>
            <p:nvPr/>
          </p:nvSpPr>
          <p:spPr>
            <a:xfrm>
              <a:off x="6398334" y="1525888"/>
              <a:ext cx="714936"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Kyrgyzstan</a:t>
              </a:r>
            </a:p>
          </p:txBody>
        </p:sp>
        <p:sp>
          <p:nvSpPr>
            <p:cNvPr id="35" name="tx35"/>
            <p:cNvSpPr/>
            <p:nvPr/>
          </p:nvSpPr>
          <p:spPr>
            <a:xfrm>
              <a:off x="653475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13,000</a:t>
              </a:r>
            </a:p>
          </p:txBody>
        </p:sp>
        <p:sp>
          <p:nvSpPr>
            <p:cNvPr id="36" name="tx36"/>
            <p:cNvSpPr/>
            <p:nvPr/>
          </p:nvSpPr>
          <p:spPr>
            <a:xfrm>
              <a:off x="7594642" y="1525888"/>
              <a:ext cx="473848"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Turkiye</a:t>
              </a:r>
            </a:p>
          </p:txBody>
        </p:sp>
        <p:sp>
          <p:nvSpPr>
            <p:cNvPr id="37" name="tx37"/>
            <p:cNvSpPr/>
            <p:nvPr/>
          </p:nvSpPr>
          <p:spPr>
            <a:xfrm>
              <a:off x="7610522"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11,000</a:t>
              </a:r>
            </a:p>
          </p:txBody>
        </p:sp>
        <p:sp>
          <p:nvSpPr>
            <p:cNvPr id="38" name="tx38"/>
            <p:cNvSpPr/>
            <p:nvPr/>
          </p:nvSpPr>
          <p:spPr>
            <a:xfrm>
              <a:off x="8722492" y="1525817"/>
              <a:ext cx="369677" cy="13395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Spain</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10,000</a:t>
              </a:r>
            </a:p>
          </p:txBody>
        </p:sp>
        <p:sp>
          <p:nvSpPr>
            <p:cNvPr id="40" name="tx40"/>
            <p:cNvSpPr/>
            <p:nvPr/>
          </p:nvSpPr>
          <p:spPr>
            <a:xfrm>
              <a:off x="9641613" y="1525888"/>
              <a:ext cx="682965"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Azerbaijan</a:t>
              </a:r>
            </a:p>
          </p:txBody>
        </p:sp>
        <p:sp>
          <p:nvSpPr>
            <p:cNvPr id="41" name="tx41"/>
            <p:cNvSpPr/>
            <p:nvPr/>
          </p:nvSpPr>
          <p:spPr>
            <a:xfrm>
              <a:off x="9762051"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10,000</a:t>
              </a:r>
            </a:p>
          </p:txBody>
        </p:sp>
        <p:sp>
          <p:nvSpPr>
            <p:cNvPr id="42" name="tx42"/>
            <p:cNvSpPr/>
            <p:nvPr/>
          </p:nvSpPr>
          <p:spPr>
            <a:xfrm>
              <a:off x="10701357" y="1554542"/>
              <a:ext cx="715007" cy="10522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Uzbekistan</a:t>
              </a:r>
            </a:p>
          </p:txBody>
        </p:sp>
        <p:sp>
          <p:nvSpPr>
            <p:cNvPr id="43" name="tx43"/>
            <p:cNvSpPr/>
            <p:nvPr/>
          </p:nvSpPr>
          <p:spPr>
            <a:xfrm>
              <a:off x="10878009" y="1743553"/>
              <a:ext cx="361702"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9,000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550056" y="3486476"/>
              <a:ext cx="122667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65" name="pt65"/>
            <p:cNvSpPr/>
            <p:nvPr/>
          </p:nvSpPr>
          <p:spPr>
            <a:xfrm>
              <a:off x="5870242"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6" name="pt66"/>
            <p:cNvSpPr/>
            <p:nvPr/>
          </p:nvSpPr>
          <p:spPr>
            <a:xfrm>
              <a:off x="6586175"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7" name="pt67"/>
            <p:cNvSpPr/>
            <p:nvPr/>
          </p:nvSpPr>
          <p:spPr>
            <a:xfrm>
              <a:off x="7302108"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8" name="tx68"/>
            <p:cNvSpPr/>
            <p:nvPr/>
          </p:nvSpPr>
          <p:spPr>
            <a:xfrm>
              <a:off x="6135362"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69" name="tx69"/>
            <p:cNvSpPr/>
            <p:nvPr/>
          </p:nvSpPr>
          <p:spPr>
            <a:xfrm>
              <a:off x="6851296"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0" name="tx70"/>
            <p:cNvSpPr/>
            <p:nvPr/>
          </p:nvSpPr>
          <p:spPr>
            <a:xfrm>
              <a:off x="7567229"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1" name="tx71"/>
            <p:cNvSpPr/>
            <p:nvPr/>
          </p:nvSpPr>
          <p:spPr>
            <a:xfrm>
              <a:off x="731520" y="819543"/>
              <a:ext cx="4174628"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zero-dose children, 2023</a:t>
              </a:r>
            </a:p>
          </p:txBody>
        </p:sp>
        <p:sp>
          <p:nvSpPr>
            <p:cNvPr id="72" name="tx72"/>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3" name="tx73"/>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4" name="tx74"/>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78" name="tx78"/>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79" name="tx79"/>
            <p:cNvSpPr/>
            <p:nvPr/>
          </p:nvSpPr>
          <p:spPr>
            <a:xfrm>
              <a:off x="5585132" y="3842715"/>
              <a:ext cx="61191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zero-dose children while the outer bubble reflects size of target population    </a:t>
              </a:r>
            </a:p>
          </p:txBody>
        </p:sp>
      </p:grpSp>
      <p:sp>
        <p:nvSpPr>
          <p:cNvPr id="80"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263,000 zero-dose children in EUR.
The top 10 countries (out of 53) accounted for 175,000 (66%) of zero-dose children in EUR.
Russian Federation had the highest number of zero-dose children (39,000), followed by Romania (33,000). These account for approximately 15% and 12% of zero-dose children in the region, respectively.
Absolute numbers of zero-dose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044" y="90506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5" name="pl5"/>
            <p:cNvSpPr/>
            <p:nvPr/>
          </p:nvSpPr>
          <p:spPr>
            <a:xfrm>
              <a:off x="695044" y="116280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6" name="pl6"/>
            <p:cNvSpPr/>
            <p:nvPr/>
          </p:nvSpPr>
          <p:spPr>
            <a:xfrm>
              <a:off x="695044" y="142054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7" name="pl7"/>
            <p:cNvSpPr/>
            <p:nvPr/>
          </p:nvSpPr>
          <p:spPr>
            <a:xfrm>
              <a:off x="695044" y="167828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8" name="pl8"/>
            <p:cNvSpPr/>
            <p:nvPr/>
          </p:nvSpPr>
          <p:spPr>
            <a:xfrm>
              <a:off x="695044" y="193601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9" name="pl9"/>
            <p:cNvSpPr/>
            <p:nvPr/>
          </p:nvSpPr>
          <p:spPr>
            <a:xfrm>
              <a:off x="695044" y="219375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0" name="pl10"/>
            <p:cNvSpPr/>
            <p:nvPr/>
          </p:nvSpPr>
          <p:spPr>
            <a:xfrm>
              <a:off x="695044" y="245149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1" name="pl11"/>
            <p:cNvSpPr/>
            <p:nvPr/>
          </p:nvSpPr>
          <p:spPr>
            <a:xfrm>
              <a:off x="695044" y="2709233"/>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2" name="pl12"/>
            <p:cNvSpPr/>
            <p:nvPr/>
          </p:nvSpPr>
          <p:spPr>
            <a:xfrm>
              <a:off x="695044" y="296697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3" name="pl13"/>
            <p:cNvSpPr/>
            <p:nvPr/>
          </p:nvSpPr>
          <p:spPr>
            <a:xfrm>
              <a:off x="695044" y="322470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4" name="pl14"/>
            <p:cNvSpPr/>
            <p:nvPr/>
          </p:nvSpPr>
          <p:spPr>
            <a:xfrm>
              <a:off x="695044" y="348244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5" name="pl15"/>
            <p:cNvSpPr/>
            <p:nvPr/>
          </p:nvSpPr>
          <p:spPr>
            <a:xfrm>
              <a:off x="695044" y="374018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6" name="pl16"/>
            <p:cNvSpPr/>
            <p:nvPr/>
          </p:nvSpPr>
          <p:spPr>
            <a:xfrm>
              <a:off x="695044" y="3997921"/>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7" name="pl17"/>
            <p:cNvSpPr/>
            <p:nvPr/>
          </p:nvSpPr>
          <p:spPr>
            <a:xfrm>
              <a:off x="695044" y="425565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8" name="pl18"/>
            <p:cNvSpPr/>
            <p:nvPr/>
          </p:nvSpPr>
          <p:spPr>
            <a:xfrm>
              <a:off x="695044" y="451339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9" name="pl19"/>
            <p:cNvSpPr/>
            <p:nvPr/>
          </p:nvSpPr>
          <p:spPr>
            <a:xfrm>
              <a:off x="695044" y="477113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0" name="pl20"/>
            <p:cNvSpPr/>
            <p:nvPr/>
          </p:nvSpPr>
          <p:spPr>
            <a:xfrm>
              <a:off x="695044" y="502887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1" name="pl21"/>
            <p:cNvSpPr/>
            <p:nvPr/>
          </p:nvSpPr>
          <p:spPr>
            <a:xfrm>
              <a:off x="695044" y="528661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2" name="pl22"/>
            <p:cNvSpPr/>
            <p:nvPr/>
          </p:nvSpPr>
          <p:spPr>
            <a:xfrm>
              <a:off x="695044" y="554434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3" name="pl23"/>
            <p:cNvSpPr/>
            <p:nvPr/>
          </p:nvSpPr>
          <p:spPr>
            <a:xfrm>
              <a:off x="695044" y="580208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4" name="pl24"/>
            <p:cNvSpPr/>
            <p:nvPr/>
          </p:nvSpPr>
          <p:spPr>
            <a:xfrm>
              <a:off x="2420208" y="2709665"/>
              <a:ext cx="4929038" cy="1287824"/>
            </a:xfrm>
            <a:custGeom>
              <a:avLst/>
              <a:pathLst>
                <a:path w="4929038" h="1287824">
                  <a:moveTo>
                    <a:pt x="0" y="1287824"/>
                  </a:moveTo>
                  <a:lnTo>
                    <a:pt x="49788" y="1287748"/>
                  </a:lnTo>
                  <a:lnTo>
                    <a:pt x="99576" y="1287659"/>
                  </a:lnTo>
                  <a:lnTo>
                    <a:pt x="149364" y="1287554"/>
                  </a:lnTo>
                  <a:lnTo>
                    <a:pt x="199153" y="1287431"/>
                  </a:lnTo>
                  <a:lnTo>
                    <a:pt x="248941" y="1287287"/>
                  </a:lnTo>
                  <a:lnTo>
                    <a:pt x="298729" y="1287117"/>
                  </a:lnTo>
                  <a:lnTo>
                    <a:pt x="348517" y="1286917"/>
                  </a:lnTo>
                  <a:lnTo>
                    <a:pt x="398306" y="1286683"/>
                  </a:lnTo>
                  <a:lnTo>
                    <a:pt x="448094" y="1286407"/>
                  </a:lnTo>
                  <a:lnTo>
                    <a:pt x="497882" y="1286084"/>
                  </a:lnTo>
                  <a:lnTo>
                    <a:pt x="547670" y="1285703"/>
                  </a:lnTo>
                  <a:lnTo>
                    <a:pt x="597459" y="1285257"/>
                  </a:lnTo>
                  <a:lnTo>
                    <a:pt x="647247" y="1284732"/>
                  </a:lnTo>
                  <a:lnTo>
                    <a:pt x="697035" y="1284116"/>
                  </a:lnTo>
                  <a:lnTo>
                    <a:pt x="746824" y="1283392"/>
                  </a:lnTo>
                  <a:lnTo>
                    <a:pt x="796612" y="1282543"/>
                  </a:lnTo>
                  <a:lnTo>
                    <a:pt x="846400" y="1281546"/>
                  </a:lnTo>
                  <a:lnTo>
                    <a:pt x="896188" y="1280376"/>
                  </a:lnTo>
                  <a:lnTo>
                    <a:pt x="945977" y="1279004"/>
                  </a:lnTo>
                  <a:lnTo>
                    <a:pt x="995765" y="1277394"/>
                  </a:lnTo>
                  <a:lnTo>
                    <a:pt x="1045553" y="1275508"/>
                  </a:lnTo>
                  <a:lnTo>
                    <a:pt x="1095341" y="1273298"/>
                  </a:lnTo>
                  <a:lnTo>
                    <a:pt x="1145130" y="1270710"/>
                  </a:lnTo>
                  <a:lnTo>
                    <a:pt x="1194918" y="1267681"/>
                  </a:lnTo>
                  <a:lnTo>
                    <a:pt x="1244706" y="1264140"/>
                  </a:lnTo>
                  <a:lnTo>
                    <a:pt x="1294495" y="1260002"/>
                  </a:lnTo>
                  <a:lnTo>
                    <a:pt x="1344283" y="1255173"/>
                  </a:lnTo>
                  <a:lnTo>
                    <a:pt x="1394071" y="1249545"/>
                  </a:lnTo>
                  <a:lnTo>
                    <a:pt x="1443859" y="1242993"/>
                  </a:lnTo>
                  <a:lnTo>
                    <a:pt x="1493648" y="1235379"/>
                  </a:lnTo>
                  <a:lnTo>
                    <a:pt x="1543436" y="1226548"/>
                  </a:lnTo>
                  <a:lnTo>
                    <a:pt x="1593224" y="1216328"/>
                  </a:lnTo>
                  <a:lnTo>
                    <a:pt x="1643012" y="1204531"/>
                  </a:lnTo>
                  <a:lnTo>
                    <a:pt x="1692801" y="1190954"/>
                  </a:lnTo>
                  <a:lnTo>
                    <a:pt x="1742589" y="1175381"/>
                  </a:lnTo>
                  <a:lnTo>
                    <a:pt x="1792377" y="1157589"/>
                  </a:lnTo>
                  <a:lnTo>
                    <a:pt x="1842166" y="1137353"/>
                  </a:lnTo>
                  <a:lnTo>
                    <a:pt x="1891954" y="1114453"/>
                  </a:lnTo>
                  <a:lnTo>
                    <a:pt x="1941742" y="1088688"/>
                  </a:lnTo>
                  <a:lnTo>
                    <a:pt x="1991530" y="1059885"/>
                  </a:lnTo>
                  <a:lnTo>
                    <a:pt x="2041319" y="1027919"/>
                  </a:lnTo>
                  <a:lnTo>
                    <a:pt x="2091107" y="992726"/>
                  </a:lnTo>
                  <a:lnTo>
                    <a:pt x="2140895" y="954321"/>
                  </a:lnTo>
                  <a:lnTo>
                    <a:pt x="2190683" y="912811"/>
                  </a:lnTo>
                  <a:lnTo>
                    <a:pt x="2240472" y="868410"/>
                  </a:lnTo>
                  <a:lnTo>
                    <a:pt x="2290260" y="821442"/>
                  </a:lnTo>
                  <a:lnTo>
                    <a:pt x="2340048" y="772340"/>
                  </a:lnTo>
                  <a:lnTo>
                    <a:pt x="2389837" y="721634"/>
                  </a:lnTo>
                  <a:lnTo>
                    <a:pt x="2439625" y="669932"/>
                  </a:lnTo>
                  <a:lnTo>
                    <a:pt x="2489413" y="617892"/>
                  </a:lnTo>
                  <a:lnTo>
                    <a:pt x="2539201" y="566190"/>
                  </a:lnTo>
                  <a:lnTo>
                    <a:pt x="2588990" y="515484"/>
                  </a:lnTo>
                  <a:lnTo>
                    <a:pt x="2638778" y="466382"/>
                  </a:lnTo>
                  <a:lnTo>
                    <a:pt x="2688566" y="419414"/>
                  </a:lnTo>
                  <a:lnTo>
                    <a:pt x="2738354" y="375013"/>
                  </a:lnTo>
                  <a:lnTo>
                    <a:pt x="2788143" y="333503"/>
                  </a:lnTo>
                  <a:lnTo>
                    <a:pt x="2837931" y="295097"/>
                  </a:lnTo>
                  <a:lnTo>
                    <a:pt x="2887719" y="259904"/>
                  </a:lnTo>
                  <a:lnTo>
                    <a:pt x="2937508" y="227938"/>
                  </a:lnTo>
                  <a:lnTo>
                    <a:pt x="2987296" y="199136"/>
                  </a:lnTo>
                  <a:lnTo>
                    <a:pt x="3037084" y="173370"/>
                  </a:lnTo>
                  <a:lnTo>
                    <a:pt x="3086872" y="150470"/>
                  </a:lnTo>
                  <a:lnTo>
                    <a:pt x="3136661" y="130234"/>
                  </a:lnTo>
                  <a:lnTo>
                    <a:pt x="3186449" y="112442"/>
                  </a:lnTo>
                  <a:lnTo>
                    <a:pt x="3236237" y="96870"/>
                  </a:lnTo>
                  <a:lnTo>
                    <a:pt x="3286025" y="83292"/>
                  </a:lnTo>
                  <a:lnTo>
                    <a:pt x="3335814" y="71495"/>
                  </a:lnTo>
                  <a:lnTo>
                    <a:pt x="3385602" y="61275"/>
                  </a:lnTo>
                  <a:lnTo>
                    <a:pt x="3435390" y="52444"/>
                  </a:lnTo>
                  <a:lnTo>
                    <a:pt x="3485179" y="44831"/>
                  </a:lnTo>
                  <a:lnTo>
                    <a:pt x="3534967" y="38279"/>
                  </a:lnTo>
                  <a:lnTo>
                    <a:pt x="3584755" y="32650"/>
                  </a:lnTo>
                  <a:lnTo>
                    <a:pt x="3634543" y="27821"/>
                  </a:lnTo>
                  <a:lnTo>
                    <a:pt x="3684332" y="23684"/>
                  </a:lnTo>
                  <a:lnTo>
                    <a:pt x="3734120" y="20142"/>
                  </a:lnTo>
                  <a:lnTo>
                    <a:pt x="3783908" y="17114"/>
                  </a:lnTo>
                  <a:lnTo>
                    <a:pt x="3833696" y="14526"/>
                  </a:lnTo>
                  <a:lnTo>
                    <a:pt x="3883485" y="12315"/>
                  </a:lnTo>
                  <a:lnTo>
                    <a:pt x="3933273" y="10429"/>
                  </a:lnTo>
                  <a:lnTo>
                    <a:pt x="3983061" y="8820"/>
                  </a:lnTo>
                  <a:lnTo>
                    <a:pt x="4032850" y="7447"/>
                  </a:lnTo>
                  <a:lnTo>
                    <a:pt x="4082638" y="6278"/>
                  </a:lnTo>
                  <a:lnTo>
                    <a:pt x="4132426" y="5281"/>
                  </a:lnTo>
                  <a:lnTo>
                    <a:pt x="4182214" y="4431"/>
                  </a:lnTo>
                  <a:lnTo>
                    <a:pt x="4232003" y="3708"/>
                  </a:lnTo>
                  <a:lnTo>
                    <a:pt x="4281791" y="3092"/>
                  </a:lnTo>
                  <a:lnTo>
                    <a:pt x="4331579" y="2567"/>
                  </a:lnTo>
                  <a:lnTo>
                    <a:pt x="4381367" y="2120"/>
                  </a:lnTo>
                  <a:lnTo>
                    <a:pt x="4431156" y="1740"/>
                  </a:lnTo>
                  <a:lnTo>
                    <a:pt x="4480944" y="1416"/>
                  </a:lnTo>
                  <a:lnTo>
                    <a:pt x="4530732" y="1141"/>
                  </a:lnTo>
                  <a:lnTo>
                    <a:pt x="4580521" y="906"/>
                  </a:lnTo>
                  <a:lnTo>
                    <a:pt x="4630309" y="706"/>
                  </a:lnTo>
                  <a:lnTo>
                    <a:pt x="4680097" y="537"/>
                  </a:lnTo>
                  <a:lnTo>
                    <a:pt x="4729885" y="392"/>
                  </a:lnTo>
                  <a:lnTo>
                    <a:pt x="4779674" y="269"/>
                  </a:lnTo>
                  <a:lnTo>
                    <a:pt x="4829462" y="164"/>
                  </a:lnTo>
                  <a:lnTo>
                    <a:pt x="4879250" y="75"/>
                  </a:lnTo>
                  <a:lnTo>
                    <a:pt x="4929038" y="0"/>
                  </a:lnTo>
                </a:path>
              </a:pathLst>
            </a:custGeom>
            <a:ln w="40651" cap="flat">
              <a:solidFill>
                <a:srgbClr val="D3D3D3">
                  <a:alpha val="100000"/>
                </a:srgbClr>
              </a:solidFill>
              <a:prstDash val="solid"/>
              <a:round/>
            </a:ln>
          </p:spPr>
          <p:txBody>
            <a:bodyPr/>
            <a:lstStyle/>
            <a:p/>
          </p:txBody>
        </p:sp>
        <p:sp>
          <p:nvSpPr>
            <p:cNvPr id="25" name="pl25"/>
            <p:cNvSpPr/>
            <p:nvPr/>
          </p:nvSpPr>
          <p:spPr>
            <a:xfrm>
              <a:off x="2420208" y="2966970"/>
              <a:ext cx="4929038" cy="0"/>
            </a:xfrm>
            <a:custGeom>
              <a:avLst/>
              <a:pathLst>
                <a:path w="4929038" h="0">
                  <a:moveTo>
                    <a:pt x="0" y="0"/>
                  </a:moveTo>
                  <a:lnTo>
                    <a:pt x="49788" y="0"/>
                  </a:lnTo>
                  <a:lnTo>
                    <a:pt x="99576" y="0"/>
                  </a:lnTo>
                  <a:lnTo>
                    <a:pt x="149364" y="0"/>
                  </a:lnTo>
                  <a:lnTo>
                    <a:pt x="199153" y="0"/>
                  </a:lnTo>
                  <a:lnTo>
                    <a:pt x="248941" y="0"/>
                  </a:lnTo>
                  <a:lnTo>
                    <a:pt x="298729" y="0"/>
                  </a:lnTo>
                  <a:lnTo>
                    <a:pt x="348517" y="0"/>
                  </a:lnTo>
                  <a:lnTo>
                    <a:pt x="398306" y="0"/>
                  </a:lnTo>
                  <a:lnTo>
                    <a:pt x="448094" y="0"/>
                  </a:lnTo>
                  <a:lnTo>
                    <a:pt x="497882" y="0"/>
                  </a:lnTo>
                  <a:lnTo>
                    <a:pt x="547670" y="0"/>
                  </a:lnTo>
                  <a:lnTo>
                    <a:pt x="597459" y="0"/>
                  </a:lnTo>
                  <a:lnTo>
                    <a:pt x="647247" y="0"/>
                  </a:lnTo>
                  <a:lnTo>
                    <a:pt x="697035" y="0"/>
                  </a:lnTo>
                  <a:lnTo>
                    <a:pt x="746824" y="0"/>
                  </a:lnTo>
                  <a:lnTo>
                    <a:pt x="796612" y="0"/>
                  </a:lnTo>
                  <a:lnTo>
                    <a:pt x="846400" y="0"/>
                  </a:lnTo>
                  <a:lnTo>
                    <a:pt x="896188" y="0"/>
                  </a:lnTo>
                  <a:lnTo>
                    <a:pt x="945977" y="0"/>
                  </a:lnTo>
                  <a:lnTo>
                    <a:pt x="995765" y="0"/>
                  </a:lnTo>
                  <a:lnTo>
                    <a:pt x="1045553" y="0"/>
                  </a:lnTo>
                  <a:lnTo>
                    <a:pt x="1095341" y="0"/>
                  </a:lnTo>
                  <a:lnTo>
                    <a:pt x="1145130" y="0"/>
                  </a:lnTo>
                  <a:lnTo>
                    <a:pt x="1194918" y="0"/>
                  </a:lnTo>
                  <a:lnTo>
                    <a:pt x="1244706" y="0"/>
                  </a:lnTo>
                  <a:lnTo>
                    <a:pt x="1294495" y="0"/>
                  </a:lnTo>
                  <a:lnTo>
                    <a:pt x="1344283" y="0"/>
                  </a:lnTo>
                  <a:lnTo>
                    <a:pt x="1394071" y="0"/>
                  </a:lnTo>
                  <a:lnTo>
                    <a:pt x="1443859" y="0"/>
                  </a:lnTo>
                  <a:lnTo>
                    <a:pt x="1493648" y="0"/>
                  </a:lnTo>
                  <a:lnTo>
                    <a:pt x="1543436" y="0"/>
                  </a:lnTo>
                  <a:lnTo>
                    <a:pt x="1593224" y="0"/>
                  </a:lnTo>
                  <a:lnTo>
                    <a:pt x="1643012" y="0"/>
                  </a:lnTo>
                  <a:lnTo>
                    <a:pt x="1692801" y="0"/>
                  </a:lnTo>
                  <a:lnTo>
                    <a:pt x="1742589" y="0"/>
                  </a:lnTo>
                  <a:lnTo>
                    <a:pt x="1792377" y="0"/>
                  </a:lnTo>
                  <a:lnTo>
                    <a:pt x="1842166" y="0"/>
                  </a:lnTo>
                  <a:lnTo>
                    <a:pt x="1891954" y="0"/>
                  </a:lnTo>
                  <a:lnTo>
                    <a:pt x="1941742" y="0"/>
                  </a:lnTo>
                  <a:lnTo>
                    <a:pt x="1991530" y="0"/>
                  </a:lnTo>
                  <a:lnTo>
                    <a:pt x="2041319" y="0"/>
                  </a:lnTo>
                  <a:lnTo>
                    <a:pt x="2091107" y="0"/>
                  </a:lnTo>
                  <a:lnTo>
                    <a:pt x="2140895" y="0"/>
                  </a:lnTo>
                  <a:lnTo>
                    <a:pt x="2190683" y="0"/>
                  </a:lnTo>
                  <a:lnTo>
                    <a:pt x="2240472" y="0"/>
                  </a:lnTo>
                  <a:lnTo>
                    <a:pt x="2290260" y="0"/>
                  </a:lnTo>
                  <a:lnTo>
                    <a:pt x="2340048" y="0"/>
                  </a:lnTo>
                  <a:lnTo>
                    <a:pt x="2389837" y="0"/>
                  </a:lnTo>
                  <a:lnTo>
                    <a:pt x="2439625" y="0"/>
                  </a:lnTo>
                  <a:lnTo>
                    <a:pt x="2489413" y="0"/>
                  </a:lnTo>
                  <a:lnTo>
                    <a:pt x="2539201" y="0"/>
                  </a:lnTo>
                  <a:lnTo>
                    <a:pt x="2588990" y="0"/>
                  </a:lnTo>
                  <a:lnTo>
                    <a:pt x="2638778" y="0"/>
                  </a:lnTo>
                  <a:lnTo>
                    <a:pt x="2688566" y="0"/>
                  </a:lnTo>
                  <a:lnTo>
                    <a:pt x="2738354" y="0"/>
                  </a:lnTo>
                  <a:lnTo>
                    <a:pt x="2788143" y="0"/>
                  </a:lnTo>
                  <a:lnTo>
                    <a:pt x="2837931" y="0"/>
                  </a:lnTo>
                  <a:lnTo>
                    <a:pt x="2887719" y="0"/>
                  </a:lnTo>
                  <a:lnTo>
                    <a:pt x="2937508" y="0"/>
                  </a:lnTo>
                  <a:lnTo>
                    <a:pt x="2987296" y="0"/>
                  </a:lnTo>
                  <a:lnTo>
                    <a:pt x="3037084" y="0"/>
                  </a:lnTo>
                  <a:lnTo>
                    <a:pt x="3086872" y="0"/>
                  </a:lnTo>
                  <a:lnTo>
                    <a:pt x="3136661" y="0"/>
                  </a:lnTo>
                  <a:lnTo>
                    <a:pt x="3186449" y="0"/>
                  </a:lnTo>
                  <a:lnTo>
                    <a:pt x="3236237" y="0"/>
                  </a:lnTo>
                  <a:lnTo>
                    <a:pt x="3286025" y="0"/>
                  </a:lnTo>
                  <a:lnTo>
                    <a:pt x="3335814" y="0"/>
                  </a:lnTo>
                  <a:lnTo>
                    <a:pt x="3385602" y="0"/>
                  </a:lnTo>
                  <a:lnTo>
                    <a:pt x="3435390" y="0"/>
                  </a:lnTo>
                  <a:lnTo>
                    <a:pt x="3485179" y="0"/>
                  </a:lnTo>
                  <a:lnTo>
                    <a:pt x="3534967" y="0"/>
                  </a:lnTo>
                  <a:lnTo>
                    <a:pt x="3584755" y="0"/>
                  </a:lnTo>
                  <a:lnTo>
                    <a:pt x="3634543" y="0"/>
                  </a:lnTo>
                  <a:lnTo>
                    <a:pt x="3684332" y="0"/>
                  </a:lnTo>
                  <a:lnTo>
                    <a:pt x="3734120" y="0"/>
                  </a:lnTo>
                  <a:lnTo>
                    <a:pt x="3783908" y="0"/>
                  </a:lnTo>
                  <a:lnTo>
                    <a:pt x="3833696" y="0"/>
                  </a:lnTo>
                  <a:lnTo>
                    <a:pt x="3883485" y="0"/>
                  </a:lnTo>
                  <a:lnTo>
                    <a:pt x="3933273" y="0"/>
                  </a:lnTo>
                  <a:lnTo>
                    <a:pt x="3983061" y="0"/>
                  </a:lnTo>
                  <a:lnTo>
                    <a:pt x="4032850" y="0"/>
                  </a:lnTo>
                  <a:lnTo>
                    <a:pt x="4082638" y="0"/>
                  </a:lnTo>
                  <a:lnTo>
                    <a:pt x="4132426" y="0"/>
                  </a:lnTo>
                  <a:lnTo>
                    <a:pt x="4182214" y="0"/>
                  </a:lnTo>
                  <a:lnTo>
                    <a:pt x="4232003" y="0"/>
                  </a:lnTo>
                  <a:lnTo>
                    <a:pt x="4281791" y="0"/>
                  </a:lnTo>
                  <a:lnTo>
                    <a:pt x="4331579" y="0"/>
                  </a:lnTo>
                  <a:lnTo>
                    <a:pt x="4381367" y="0"/>
                  </a:lnTo>
                  <a:lnTo>
                    <a:pt x="4431156" y="0"/>
                  </a:lnTo>
                  <a:lnTo>
                    <a:pt x="4480944" y="0"/>
                  </a:lnTo>
                  <a:lnTo>
                    <a:pt x="4530732" y="0"/>
                  </a:lnTo>
                  <a:lnTo>
                    <a:pt x="4580521" y="0"/>
                  </a:lnTo>
                  <a:lnTo>
                    <a:pt x="4630309" y="0"/>
                  </a:lnTo>
                  <a:lnTo>
                    <a:pt x="4680097" y="0"/>
                  </a:lnTo>
                  <a:lnTo>
                    <a:pt x="4729885" y="0"/>
                  </a:lnTo>
                  <a:lnTo>
                    <a:pt x="4779674" y="0"/>
                  </a:lnTo>
                  <a:lnTo>
                    <a:pt x="4829462" y="0"/>
                  </a:lnTo>
                  <a:lnTo>
                    <a:pt x="4879250" y="0"/>
                  </a:lnTo>
                  <a:lnTo>
                    <a:pt x="4929038" y="0"/>
                  </a:lnTo>
                </a:path>
              </a:pathLst>
            </a:custGeom>
            <a:ln w="40651" cap="flat">
              <a:solidFill>
                <a:srgbClr val="D3D3D3">
                  <a:alpha val="100000"/>
                </a:srgbClr>
              </a:solidFill>
              <a:prstDash val="solid"/>
              <a:round/>
            </a:ln>
          </p:spPr>
          <p:txBody>
            <a:bodyPr/>
            <a:lstStyle/>
            <a:p/>
          </p:txBody>
        </p:sp>
        <p:sp>
          <p:nvSpPr>
            <p:cNvPr id="26" name="pl26"/>
            <p:cNvSpPr/>
            <p:nvPr/>
          </p:nvSpPr>
          <p:spPr>
            <a:xfrm>
              <a:off x="2420208" y="5028959"/>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7" name="pl27"/>
            <p:cNvSpPr/>
            <p:nvPr/>
          </p:nvSpPr>
          <p:spPr>
            <a:xfrm>
              <a:off x="2420208" y="1678454"/>
              <a:ext cx="4929038" cy="515129"/>
            </a:xfrm>
            <a:custGeom>
              <a:avLst/>
              <a:pathLst>
                <a:path w="4929038" h="515129">
                  <a:moveTo>
                    <a:pt x="0" y="515129"/>
                  </a:moveTo>
                  <a:lnTo>
                    <a:pt x="49788" y="515099"/>
                  </a:lnTo>
                  <a:lnTo>
                    <a:pt x="99576" y="515063"/>
                  </a:lnTo>
                  <a:lnTo>
                    <a:pt x="149364" y="515021"/>
                  </a:lnTo>
                  <a:lnTo>
                    <a:pt x="199153" y="514972"/>
                  </a:lnTo>
                  <a:lnTo>
                    <a:pt x="248941" y="514914"/>
                  </a:lnTo>
                  <a:lnTo>
                    <a:pt x="298729" y="514847"/>
                  </a:lnTo>
                  <a:lnTo>
                    <a:pt x="348517" y="514767"/>
                  </a:lnTo>
                  <a:lnTo>
                    <a:pt x="398306" y="514673"/>
                  </a:lnTo>
                  <a:lnTo>
                    <a:pt x="448094" y="514563"/>
                  </a:lnTo>
                  <a:lnTo>
                    <a:pt x="497882" y="514433"/>
                  </a:lnTo>
                  <a:lnTo>
                    <a:pt x="547670" y="514281"/>
                  </a:lnTo>
                  <a:lnTo>
                    <a:pt x="597459" y="514102"/>
                  </a:lnTo>
                  <a:lnTo>
                    <a:pt x="647247" y="513892"/>
                  </a:lnTo>
                  <a:lnTo>
                    <a:pt x="697035" y="513646"/>
                  </a:lnTo>
                  <a:lnTo>
                    <a:pt x="746824" y="513357"/>
                  </a:lnTo>
                  <a:lnTo>
                    <a:pt x="796612" y="513017"/>
                  </a:lnTo>
                  <a:lnTo>
                    <a:pt x="846400" y="512618"/>
                  </a:lnTo>
                  <a:lnTo>
                    <a:pt x="896188" y="512150"/>
                  </a:lnTo>
                  <a:lnTo>
                    <a:pt x="945977" y="511601"/>
                  </a:lnTo>
                  <a:lnTo>
                    <a:pt x="995765" y="510957"/>
                  </a:lnTo>
                  <a:lnTo>
                    <a:pt x="1045553" y="510203"/>
                  </a:lnTo>
                  <a:lnTo>
                    <a:pt x="1095341" y="509319"/>
                  </a:lnTo>
                  <a:lnTo>
                    <a:pt x="1145130" y="508284"/>
                  </a:lnTo>
                  <a:lnTo>
                    <a:pt x="1194918" y="507072"/>
                  </a:lnTo>
                  <a:lnTo>
                    <a:pt x="1244706" y="505656"/>
                  </a:lnTo>
                  <a:lnTo>
                    <a:pt x="1294495" y="504001"/>
                  </a:lnTo>
                  <a:lnTo>
                    <a:pt x="1344283" y="502069"/>
                  </a:lnTo>
                  <a:lnTo>
                    <a:pt x="1394071" y="499818"/>
                  </a:lnTo>
                  <a:lnTo>
                    <a:pt x="1443859" y="497197"/>
                  </a:lnTo>
                  <a:lnTo>
                    <a:pt x="1493648" y="494151"/>
                  </a:lnTo>
                  <a:lnTo>
                    <a:pt x="1543436" y="490619"/>
                  </a:lnTo>
                  <a:lnTo>
                    <a:pt x="1593224" y="486531"/>
                  </a:lnTo>
                  <a:lnTo>
                    <a:pt x="1643012" y="481812"/>
                  </a:lnTo>
                  <a:lnTo>
                    <a:pt x="1692801" y="476381"/>
                  </a:lnTo>
                  <a:lnTo>
                    <a:pt x="1742589" y="470152"/>
                  </a:lnTo>
                  <a:lnTo>
                    <a:pt x="1792377" y="463035"/>
                  </a:lnTo>
                  <a:lnTo>
                    <a:pt x="1842166" y="454941"/>
                  </a:lnTo>
                  <a:lnTo>
                    <a:pt x="1891954" y="445781"/>
                  </a:lnTo>
                  <a:lnTo>
                    <a:pt x="1941742" y="435475"/>
                  </a:lnTo>
                  <a:lnTo>
                    <a:pt x="1991530" y="423954"/>
                  </a:lnTo>
                  <a:lnTo>
                    <a:pt x="2041319" y="411167"/>
                  </a:lnTo>
                  <a:lnTo>
                    <a:pt x="2091107" y="397090"/>
                  </a:lnTo>
                  <a:lnTo>
                    <a:pt x="2140895" y="381728"/>
                  </a:lnTo>
                  <a:lnTo>
                    <a:pt x="2190683" y="365124"/>
                  </a:lnTo>
                  <a:lnTo>
                    <a:pt x="2240472" y="347364"/>
                  </a:lnTo>
                  <a:lnTo>
                    <a:pt x="2290260" y="328576"/>
                  </a:lnTo>
                  <a:lnTo>
                    <a:pt x="2340048" y="308936"/>
                  </a:lnTo>
                  <a:lnTo>
                    <a:pt x="2389837" y="288653"/>
                  </a:lnTo>
                  <a:lnTo>
                    <a:pt x="2439625" y="267972"/>
                  </a:lnTo>
                  <a:lnTo>
                    <a:pt x="2489413" y="247156"/>
                  </a:lnTo>
                  <a:lnTo>
                    <a:pt x="2539201" y="226476"/>
                  </a:lnTo>
                  <a:lnTo>
                    <a:pt x="2588990" y="206193"/>
                  </a:lnTo>
                  <a:lnTo>
                    <a:pt x="2638778" y="186552"/>
                  </a:lnTo>
                  <a:lnTo>
                    <a:pt x="2688566" y="167765"/>
                  </a:lnTo>
                  <a:lnTo>
                    <a:pt x="2738354" y="150005"/>
                  </a:lnTo>
                  <a:lnTo>
                    <a:pt x="2788143" y="133401"/>
                  </a:lnTo>
                  <a:lnTo>
                    <a:pt x="2837931" y="118039"/>
                  </a:lnTo>
                  <a:lnTo>
                    <a:pt x="2887719" y="103961"/>
                  </a:lnTo>
                  <a:lnTo>
                    <a:pt x="2937508" y="91175"/>
                  </a:lnTo>
                  <a:lnTo>
                    <a:pt x="2987296" y="79654"/>
                  </a:lnTo>
                  <a:lnTo>
                    <a:pt x="3037084" y="69348"/>
                  </a:lnTo>
                  <a:lnTo>
                    <a:pt x="3086872" y="60188"/>
                  </a:lnTo>
                  <a:lnTo>
                    <a:pt x="3136661" y="52093"/>
                  </a:lnTo>
                  <a:lnTo>
                    <a:pt x="3186449" y="44977"/>
                  </a:lnTo>
                  <a:lnTo>
                    <a:pt x="3236237" y="38748"/>
                  </a:lnTo>
                  <a:lnTo>
                    <a:pt x="3286025" y="33317"/>
                  </a:lnTo>
                  <a:lnTo>
                    <a:pt x="3335814" y="28598"/>
                  </a:lnTo>
                  <a:lnTo>
                    <a:pt x="3385602" y="24510"/>
                  </a:lnTo>
                  <a:lnTo>
                    <a:pt x="3435390" y="20977"/>
                  </a:lnTo>
                  <a:lnTo>
                    <a:pt x="3485179" y="17932"/>
                  </a:lnTo>
                  <a:lnTo>
                    <a:pt x="3534967" y="15311"/>
                  </a:lnTo>
                  <a:lnTo>
                    <a:pt x="3584755" y="13060"/>
                  </a:lnTo>
                  <a:lnTo>
                    <a:pt x="3634543" y="11128"/>
                  </a:lnTo>
                  <a:lnTo>
                    <a:pt x="3684332" y="9473"/>
                  </a:lnTo>
                  <a:lnTo>
                    <a:pt x="3734120" y="8057"/>
                  </a:lnTo>
                  <a:lnTo>
                    <a:pt x="3783908" y="6845"/>
                  </a:lnTo>
                  <a:lnTo>
                    <a:pt x="3833696" y="5810"/>
                  </a:lnTo>
                  <a:lnTo>
                    <a:pt x="3883485" y="4926"/>
                  </a:lnTo>
                  <a:lnTo>
                    <a:pt x="3933273" y="4171"/>
                  </a:lnTo>
                  <a:lnTo>
                    <a:pt x="3983061" y="3528"/>
                  </a:lnTo>
                  <a:lnTo>
                    <a:pt x="4032850" y="2979"/>
                  </a:lnTo>
                  <a:lnTo>
                    <a:pt x="4082638" y="2511"/>
                  </a:lnTo>
                  <a:lnTo>
                    <a:pt x="4132426" y="2112"/>
                  </a:lnTo>
                  <a:lnTo>
                    <a:pt x="4182214" y="1772"/>
                  </a:lnTo>
                  <a:lnTo>
                    <a:pt x="4232003" y="1483"/>
                  </a:lnTo>
                  <a:lnTo>
                    <a:pt x="4281791" y="1236"/>
                  </a:lnTo>
                  <a:lnTo>
                    <a:pt x="4331579" y="1026"/>
                  </a:lnTo>
                  <a:lnTo>
                    <a:pt x="4381367" y="848"/>
                  </a:lnTo>
                  <a:lnTo>
                    <a:pt x="4431156" y="696"/>
                  </a:lnTo>
                  <a:lnTo>
                    <a:pt x="4480944" y="566"/>
                  </a:lnTo>
                  <a:lnTo>
                    <a:pt x="4530732" y="456"/>
                  </a:lnTo>
                  <a:lnTo>
                    <a:pt x="4580521" y="362"/>
                  </a:lnTo>
                  <a:lnTo>
                    <a:pt x="4630309" y="282"/>
                  </a:lnTo>
                  <a:lnTo>
                    <a:pt x="4680097" y="214"/>
                  </a:lnTo>
                  <a:lnTo>
                    <a:pt x="4729885" y="156"/>
                  </a:lnTo>
                  <a:lnTo>
                    <a:pt x="4779674" y="107"/>
                  </a:lnTo>
                  <a:lnTo>
                    <a:pt x="4829462" y="65"/>
                  </a:lnTo>
                  <a:lnTo>
                    <a:pt x="4879250" y="30"/>
                  </a:lnTo>
                  <a:lnTo>
                    <a:pt x="4929038" y="0"/>
                  </a:lnTo>
                </a:path>
              </a:pathLst>
            </a:custGeom>
            <a:ln w="40651" cap="flat">
              <a:solidFill>
                <a:srgbClr val="D3D3D3">
                  <a:alpha val="100000"/>
                </a:srgbClr>
              </a:solidFill>
              <a:prstDash val="solid"/>
              <a:round/>
            </a:ln>
          </p:spPr>
          <p:txBody>
            <a:bodyPr/>
            <a:lstStyle/>
            <a:p/>
          </p:txBody>
        </p:sp>
        <p:sp>
          <p:nvSpPr>
            <p:cNvPr id="28" name="pl28"/>
            <p:cNvSpPr/>
            <p:nvPr/>
          </p:nvSpPr>
          <p:spPr>
            <a:xfrm>
              <a:off x="2420208" y="1420630"/>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9" name="pl29"/>
            <p:cNvSpPr/>
            <p:nvPr/>
          </p:nvSpPr>
          <p:spPr>
            <a:xfrm>
              <a:off x="2420208" y="905155"/>
              <a:ext cx="4929038" cy="257564"/>
            </a:xfrm>
            <a:custGeom>
              <a:avLst/>
              <a:pathLst>
                <a:path w="4929038" h="257564">
                  <a:moveTo>
                    <a:pt x="0" y="0"/>
                  </a:moveTo>
                  <a:lnTo>
                    <a:pt x="49788" y="15"/>
                  </a:lnTo>
                  <a:lnTo>
                    <a:pt x="99576" y="32"/>
                  </a:lnTo>
                  <a:lnTo>
                    <a:pt x="149364" y="53"/>
                  </a:lnTo>
                  <a:lnTo>
                    <a:pt x="199153" y="78"/>
                  </a:lnTo>
                  <a:lnTo>
                    <a:pt x="248941" y="107"/>
                  </a:lnTo>
                  <a:lnTo>
                    <a:pt x="298729" y="141"/>
                  </a:lnTo>
                  <a:lnTo>
                    <a:pt x="348517" y="181"/>
                  </a:lnTo>
                  <a:lnTo>
                    <a:pt x="398306" y="228"/>
                  </a:lnTo>
                  <a:lnTo>
                    <a:pt x="448094" y="283"/>
                  </a:lnTo>
                  <a:lnTo>
                    <a:pt x="497882" y="348"/>
                  </a:lnTo>
                  <a:lnTo>
                    <a:pt x="547670" y="424"/>
                  </a:lnTo>
                  <a:lnTo>
                    <a:pt x="597459" y="513"/>
                  </a:lnTo>
                  <a:lnTo>
                    <a:pt x="647247" y="618"/>
                  </a:lnTo>
                  <a:lnTo>
                    <a:pt x="697035" y="741"/>
                  </a:lnTo>
                  <a:lnTo>
                    <a:pt x="746824" y="886"/>
                  </a:lnTo>
                  <a:lnTo>
                    <a:pt x="796612" y="1056"/>
                  </a:lnTo>
                  <a:lnTo>
                    <a:pt x="846400" y="1255"/>
                  </a:lnTo>
                  <a:lnTo>
                    <a:pt x="896188" y="1489"/>
                  </a:lnTo>
                  <a:lnTo>
                    <a:pt x="945977" y="1764"/>
                  </a:lnTo>
                  <a:lnTo>
                    <a:pt x="995765" y="2085"/>
                  </a:lnTo>
                  <a:lnTo>
                    <a:pt x="1045553" y="2463"/>
                  </a:lnTo>
                  <a:lnTo>
                    <a:pt x="1095341" y="2905"/>
                  </a:lnTo>
                  <a:lnTo>
                    <a:pt x="1145130" y="3422"/>
                  </a:lnTo>
                  <a:lnTo>
                    <a:pt x="1194918" y="4028"/>
                  </a:lnTo>
                  <a:lnTo>
                    <a:pt x="1244706" y="4736"/>
                  </a:lnTo>
                  <a:lnTo>
                    <a:pt x="1294495" y="5564"/>
                  </a:lnTo>
                  <a:lnTo>
                    <a:pt x="1344283" y="6530"/>
                  </a:lnTo>
                  <a:lnTo>
                    <a:pt x="1394071" y="7655"/>
                  </a:lnTo>
                  <a:lnTo>
                    <a:pt x="1443859" y="8966"/>
                  </a:lnTo>
                  <a:lnTo>
                    <a:pt x="1493648" y="10488"/>
                  </a:lnTo>
                  <a:lnTo>
                    <a:pt x="1543436" y="12255"/>
                  </a:lnTo>
                  <a:lnTo>
                    <a:pt x="1593224" y="14299"/>
                  </a:lnTo>
                  <a:lnTo>
                    <a:pt x="1643012" y="16658"/>
                  </a:lnTo>
                  <a:lnTo>
                    <a:pt x="1692801" y="19374"/>
                  </a:lnTo>
                  <a:lnTo>
                    <a:pt x="1742589" y="22488"/>
                  </a:lnTo>
                  <a:lnTo>
                    <a:pt x="1792377" y="26046"/>
                  </a:lnTo>
                  <a:lnTo>
                    <a:pt x="1842166" y="30094"/>
                  </a:lnTo>
                  <a:lnTo>
                    <a:pt x="1891954" y="34674"/>
                  </a:lnTo>
                  <a:lnTo>
                    <a:pt x="1941742" y="39827"/>
                  </a:lnTo>
                  <a:lnTo>
                    <a:pt x="1991530" y="45587"/>
                  </a:lnTo>
                  <a:lnTo>
                    <a:pt x="2041319" y="51980"/>
                  </a:lnTo>
                  <a:lnTo>
                    <a:pt x="2091107" y="59019"/>
                  </a:lnTo>
                  <a:lnTo>
                    <a:pt x="2140895" y="66700"/>
                  </a:lnTo>
                  <a:lnTo>
                    <a:pt x="2190683" y="75002"/>
                  </a:lnTo>
                  <a:lnTo>
                    <a:pt x="2240472" y="83882"/>
                  </a:lnTo>
                  <a:lnTo>
                    <a:pt x="2290260" y="93276"/>
                  </a:lnTo>
                  <a:lnTo>
                    <a:pt x="2340048" y="103096"/>
                  </a:lnTo>
                  <a:lnTo>
                    <a:pt x="2389837" y="113238"/>
                  </a:lnTo>
                  <a:lnTo>
                    <a:pt x="2439625" y="123578"/>
                  </a:lnTo>
                  <a:lnTo>
                    <a:pt x="2489413" y="133986"/>
                  </a:lnTo>
                  <a:lnTo>
                    <a:pt x="2539201" y="144326"/>
                  </a:lnTo>
                  <a:lnTo>
                    <a:pt x="2588990" y="154468"/>
                  </a:lnTo>
                  <a:lnTo>
                    <a:pt x="2638778" y="164288"/>
                  </a:lnTo>
                  <a:lnTo>
                    <a:pt x="2688566" y="173682"/>
                  </a:lnTo>
                  <a:lnTo>
                    <a:pt x="2738354" y="182562"/>
                  </a:lnTo>
                  <a:lnTo>
                    <a:pt x="2788143" y="190864"/>
                  </a:lnTo>
                  <a:lnTo>
                    <a:pt x="2837931" y="198545"/>
                  </a:lnTo>
                  <a:lnTo>
                    <a:pt x="2887719" y="205583"/>
                  </a:lnTo>
                  <a:lnTo>
                    <a:pt x="2937508" y="211977"/>
                  </a:lnTo>
                  <a:lnTo>
                    <a:pt x="2987296" y="217737"/>
                  </a:lnTo>
                  <a:lnTo>
                    <a:pt x="3037084" y="222890"/>
                  </a:lnTo>
                  <a:lnTo>
                    <a:pt x="3086872" y="227470"/>
                  </a:lnTo>
                  <a:lnTo>
                    <a:pt x="3136661" y="231517"/>
                  </a:lnTo>
                  <a:lnTo>
                    <a:pt x="3186449" y="235076"/>
                  </a:lnTo>
                  <a:lnTo>
                    <a:pt x="3236237" y="238190"/>
                  </a:lnTo>
                  <a:lnTo>
                    <a:pt x="3286025" y="240906"/>
                  </a:lnTo>
                  <a:lnTo>
                    <a:pt x="3335814" y="243265"/>
                  </a:lnTo>
                  <a:lnTo>
                    <a:pt x="3385602" y="245309"/>
                  </a:lnTo>
                  <a:lnTo>
                    <a:pt x="3435390" y="247075"/>
                  </a:lnTo>
                  <a:lnTo>
                    <a:pt x="3485179" y="248598"/>
                  </a:lnTo>
                  <a:lnTo>
                    <a:pt x="3534967" y="249909"/>
                  </a:lnTo>
                  <a:lnTo>
                    <a:pt x="3584755" y="251034"/>
                  </a:lnTo>
                  <a:lnTo>
                    <a:pt x="3634543" y="252000"/>
                  </a:lnTo>
                  <a:lnTo>
                    <a:pt x="3684332" y="252828"/>
                  </a:lnTo>
                  <a:lnTo>
                    <a:pt x="3734120" y="253536"/>
                  </a:lnTo>
                  <a:lnTo>
                    <a:pt x="3783908" y="254142"/>
                  </a:lnTo>
                  <a:lnTo>
                    <a:pt x="3833696" y="254659"/>
                  </a:lnTo>
                  <a:lnTo>
                    <a:pt x="3883485" y="255101"/>
                  </a:lnTo>
                  <a:lnTo>
                    <a:pt x="3933273" y="255478"/>
                  </a:lnTo>
                  <a:lnTo>
                    <a:pt x="3983061" y="255800"/>
                  </a:lnTo>
                  <a:lnTo>
                    <a:pt x="4032850" y="256075"/>
                  </a:lnTo>
                  <a:lnTo>
                    <a:pt x="4082638" y="256309"/>
                  </a:lnTo>
                  <a:lnTo>
                    <a:pt x="4132426" y="256508"/>
                  </a:lnTo>
                  <a:lnTo>
                    <a:pt x="4182214" y="256678"/>
                  </a:lnTo>
                  <a:lnTo>
                    <a:pt x="4232003" y="256823"/>
                  </a:lnTo>
                  <a:lnTo>
                    <a:pt x="4281791" y="256946"/>
                  </a:lnTo>
                  <a:lnTo>
                    <a:pt x="4331579" y="257051"/>
                  </a:lnTo>
                  <a:lnTo>
                    <a:pt x="4381367" y="257140"/>
                  </a:lnTo>
                  <a:lnTo>
                    <a:pt x="4431156" y="257216"/>
                  </a:lnTo>
                  <a:lnTo>
                    <a:pt x="4480944" y="257281"/>
                  </a:lnTo>
                  <a:lnTo>
                    <a:pt x="4530732" y="257336"/>
                  </a:lnTo>
                  <a:lnTo>
                    <a:pt x="4580521" y="257383"/>
                  </a:lnTo>
                  <a:lnTo>
                    <a:pt x="4630309" y="257423"/>
                  </a:lnTo>
                  <a:lnTo>
                    <a:pt x="4680097" y="257457"/>
                  </a:lnTo>
                  <a:lnTo>
                    <a:pt x="4729885" y="257486"/>
                  </a:lnTo>
                  <a:lnTo>
                    <a:pt x="4779674" y="257510"/>
                  </a:lnTo>
                  <a:lnTo>
                    <a:pt x="4829462" y="257531"/>
                  </a:lnTo>
                  <a:lnTo>
                    <a:pt x="4879250" y="257549"/>
                  </a:lnTo>
                  <a:lnTo>
                    <a:pt x="4929038" y="257564"/>
                  </a:lnTo>
                </a:path>
              </a:pathLst>
            </a:custGeom>
            <a:ln w="40651" cap="flat">
              <a:solidFill>
                <a:srgbClr val="D3D3D3">
                  <a:alpha val="100000"/>
                </a:srgbClr>
              </a:solidFill>
              <a:prstDash val="solid"/>
              <a:round/>
            </a:ln>
          </p:spPr>
          <p:txBody>
            <a:bodyPr/>
            <a:lstStyle/>
            <a:p/>
          </p:txBody>
        </p:sp>
        <p:sp>
          <p:nvSpPr>
            <p:cNvPr id="30" name="pl30"/>
            <p:cNvSpPr/>
            <p:nvPr/>
          </p:nvSpPr>
          <p:spPr>
            <a:xfrm>
              <a:off x="2420208" y="1420803"/>
              <a:ext cx="4929038" cy="772694"/>
            </a:xfrm>
            <a:custGeom>
              <a:avLst/>
              <a:pathLst>
                <a:path w="4929038" h="772694">
                  <a:moveTo>
                    <a:pt x="0" y="0"/>
                  </a:moveTo>
                  <a:lnTo>
                    <a:pt x="49788" y="45"/>
                  </a:lnTo>
                  <a:lnTo>
                    <a:pt x="99576" y="98"/>
                  </a:lnTo>
                  <a:lnTo>
                    <a:pt x="149364" y="161"/>
                  </a:lnTo>
                  <a:lnTo>
                    <a:pt x="199153" y="235"/>
                  </a:lnTo>
                  <a:lnTo>
                    <a:pt x="248941" y="322"/>
                  </a:lnTo>
                  <a:lnTo>
                    <a:pt x="298729" y="424"/>
                  </a:lnTo>
                  <a:lnTo>
                    <a:pt x="348517" y="543"/>
                  </a:lnTo>
                  <a:lnTo>
                    <a:pt x="398306" y="684"/>
                  </a:lnTo>
                  <a:lnTo>
                    <a:pt x="448094" y="849"/>
                  </a:lnTo>
                  <a:lnTo>
                    <a:pt x="497882" y="1044"/>
                  </a:lnTo>
                  <a:lnTo>
                    <a:pt x="547670" y="1272"/>
                  </a:lnTo>
                  <a:lnTo>
                    <a:pt x="597459" y="1540"/>
                  </a:lnTo>
                  <a:lnTo>
                    <a:pt x="647247" y="1855"/>
                  </a:lnTo>
                  <a:lnTo>
                    <a:pt x="697035" y="2224"/>
                  </a:lnTo>
                  <a:lnTo>
                    <a:pt x="746824" y="2659"/>
                  </a:lnTo>
                  <a:lnTo>
                    <a:pt x="796612" y="3168"/>
                  </a:lnTo>
                  <a:lnTo>
                    <a:pt x="846400" y="3766"/>
                  </a:lnTo>
                  <a:lnTo>
                    <a:pt x="896188" y="4468"/>
                  </a:lnTo>
                  <a:lnTo>
                    <a:pt x="945977" y="5292"/>
                  </a:lnTo>
                  <a:lnTo>
                    <a:pt x="995765" y="6257"/>
                  </a:lnTo>
                  <a:lnTo>
                    <a:pt x="1045553" y="7389"/>
                  </a:lnTo>
                  <a:lnTo>
                    <a:pt x="1095341" y="8715"/>
                  </a:lnTo>
                  <a:lnTo>
                    <a:pt x="1145130" y="10268"/>
                  </a:lnTo>
                  <a:lnTo>
                    <a:pt x="1194918" y="12085"/>
                  </a:lnTo>
                  <a:lnTo>
                    <a:pt x="1244706" y="14210"/>
                  </a:lnTo>
                  <a:lnTo>
                    <a:pt x="1294495" y="16693"/>
                  </a:lnTo>
                  <a:lnTo>
                    <a:pt x="1344283" y="19590"/>
                  </a:lnTo>
                  <a:lnTo>
                    <a:pt x="1394071" y="22967"/>
                  </a:lnTo>
                  <a:lnTo>
                    <a:pt x="1443859" y="26898"/>
                  </a:lnTo>
                  <a:lnTo>
                    <a:pt x="1493648" y="31466"/>
                  </a:lnTo>
                  <a:lnTo>
                    <a:pt x="1543436" y="36765"/>
                  </a:lnTo>
                  <a:lnTo>
                    <a:pt x="1593224" y="42897"/>
                  </a:lnTo>
                  <a:lnTo>
                    <a:pt x="1643012" y="49975"/>
                  </a:lnTo>
                  <a:lnTo>
                    <a:pt x="1692801" y="58122"/>
                  </a:lnTo>
                  <a:lnTo>
                    <a:pt x="1742589" y="67465"/>
                  </a:lnTo>
                  <a:lnTo>
                    <a:pt x="1792377" y="78140"/>
                  </a:lnTo>
                  <a:lnTo>
                    <a:pt x="1842166" y="90282"/>
                  </a:lnTo>
                  <a:lnTo>
                    <a:pt x="1891954" y="104022"/>
                  </a:lnTo>
                  <a:lnTo>
                    <a:pt x="1941742" y="119481"/>
                  </a:lnTo>
                  <a:lnTo>
                    <a:pt x="1991530" y="136763"/>
                  </a:lnTo>
                  <a:lnTo>
                    <a:pt x="2041319" y="155942"/>
                  </a:lnTo>
                  <a:lnTo>
                    <a:pt x="2091107" y="177058"/>
                  </a:lnTo>
                  <a:lnTo>
                    <a:pt x="2140895" y="200102"/>
                  </a:lnTo>
                  <a:lnTo>
                    <a:pt x="2190683" y="225008"/>
                  </a:lnTo>
                  <a:lnTo>
                    <a:pt x="2240472" y="251648"/>
                  </a:lnTo>
                  <a:lnTo>
                    <a:pt x="2290260" y="279829"/>
                  </a:lnTo>
                  <a:lnTo>
                    <a:pt x="2340048" y="309290"/>
                  </a:lnTo>
                  <a:lnTo>
                    <a:pt x="2389837" y="339714"/>
                  </a:lnTo>
                  <a:lnTo>
                    <a:pt x="2439625" y="370735"/>
                  </a:lnTo>
                  <a:lnTo>
                    <a:pt x="2489413" y="401959"/>
                  </a:lnTo>
                  <a:lnTo>
                    <a:pt x="2539201" y="432980"/>
                  </a:lnTo>
                  <a:lnTo>
                    <a:pt x="2588990" y="463404"/>
                  </a:lnTo>
                  <a:lnTo>
                    <a:pt x="2638778" y="492865"/>
                  </a:lnTo>
                  <a:lnTo>
                    <a:pt x="2688566" y="521046"/>
                  </a:lnTo>
                  <a:lnTo>
                    <a:pt x="2738354" y="547686"/>
                  </a:lnTo>
                  <a:lnTo>
                    <a:pt x="2788143" y="572592"/>
                  </a:lnTo>
                  <a:lnTo>
                    <a:pt x="2837931" y="595636"/>
                  </a:lnTo>
                  <a:lnTo>
                    <a:pt x="2887719" y="616751"/>
                  </a:lnTo>
                  <a:lnTo>
                    <a:pt x="2937508" y="635931"/>
                  </a:lnTo>
                  <a:lnTo>
                    <a:pt x="2987296" y="653213"/>
                  </a:lnTo>
                  <a:lnTo>
                    <a:pt x="3037084" y="668672"/>
                  </a:lnTo>
                  <a:lnTo>
                    <a:pt x="3086872" y="682412"/>
                  </a:lnTo>
                  <a:lnTo>
                    <a:pt x="3136661" y="694553"/>
                  </a:lnTo>
                  <a:lnTo>
                    <a:pt x="3186449" y="705228"/>
                  </a:lnTo>
                  <a:lnTo>
                    <a:pt x="3236237" y="714572"/>
                  </a:lnTo>
                  <a:lnTo>
                    <a:pt x="3286025" y="722718"/>
                  </a:lnTo>
                  <a:lnTo>
                    <a:pt x="3335814" y="729797"/>
                  </a:lnTo>
                  <a:lnTo>
                    <a:pt x="3385602" y="735929"/>
                  </a:lnTo>
                  <a:lnTo>
                    <a:pt x="3435390" y="741227"/>
                  </a:lnTo>
                  <a:lnTo>
                    <a:pt x="3485179" y="745796"/>
                  </a:lnTo>
                  <a:lnTo>
                    <a:pt x="3534967" y="749727"/>
                  </a:lnTo>
                  <a:lnTo>
                    <a:pt x="3584755" y="753104"/>
                  </a:lnTo>
                  <a:lnTo>
                    <a:pt x="3634543" y="756001"/>
                  </a:lnTo>
                  <a:lnTo>
                    <a:pt x="3684332" y="758484"/>
                  </a:lnTo>
                  <a:lnTo>
                    <a:pt x="3734120" y="760608"/>
                  </a:lnTo>
                  <a:lnTo>
                    <a:pt x="3783908" y="762426"/>
                  </a:lnTo>
                  <a:lnTo>
                    <a:pt x="3833696" y="763979"/>
                  </a:lnTo>
                  <a:lnTo>
                    <a:pt x="3883485" y="765305"/>
                  </a:lnTo>
                  <a:lnTo>
                    <a:pt x="3933273" y="766436"/>
                  </a:lnTo>
                  <a:lnTo>
                    <a:pt x="3983061" y="767402"/>
                  </a:lnTo>
                  <a:lnTo>
                    <a:pt x="4032850" y="768225"/>
                  </a:lnTo>
                  <a:lnTo>
                    <a:pt x="4082638" y="768927"/>
                  </a:lnTo>
                  <a:lnTo>
                    <a:pt x="4132426" y="769525"/>
                  </a:lnTo>
                  <a:lnTo>
                    <a:pt x="4182214" y="770035"/>
                  </a:lnTo>
                  <a:lnTo>
                    <a:pt x="4232003" y="770469"/>
                  </a:lnTo>
                  <a:lnTo>
                    <a:pt x="4281791" y="770839"/>
                  </a:lnTo>
                  <a:lnTo>
                    <a:pt x="4331579" y="771154"/>
                  </a:lnTo>
                  <a:lnTo>
                    <a:pt x="4381367" y="771422"/>
                  </a:lnTo>
                  <a:lnTo>
                    <a:pt x="4431156" y="771650"/>
                  </a:lnTo>
                  <a:lnTo>
                    <a:pt x="4480944" y="771844"/>
                  </a:lnTo>
                  <a:lnTo>
                    <a:pt x="4530732" y="772010"/>
                  </a:lnTo>
                  <a:lnTo>
                    <a:pt x="4580521" y="772150"/>
                  </a:lnTo>
                  <a:lnTo>
                    <a:pt x="4630309" y="772270"/>
                  </a:lnTo>
                  <a:lnTo>
                    <a:pt x="4680097" y="772372"/>
                  </a:lnTo>
                  <a:lnTo>
                    <a:pt x="4729885" y="772459"/>
                  </a:lnTo>
                  <a:lnTo>
                    <a:pt x="4779674" y="772532"/>
                  </a:lnTo>
                  <a:lnTo>
                    <a:pt x="4829462" y="772595"/>
                  </a:lnTo>
                  <a:lnTo>
                    <a:pt x="4879250" y="772649"/>
                  </a:lnTo>
                  <a:lnTo>
                    <a:pt x="4929038" y="772694"/>
                  </a:lnTo>
                </a:path>
              </a:pathLst>
            </a:custGeom>
            <a:ln w="40651" cap="flat">
              <a:solidFill>
                <a:srgbClr val="D3D3D3">
                  <a:alpha val="100000"/>
                </a:srgbClr>
              </a:solidFill>
              <a:prstDash val="solid"/>
              <a:round/>
            </a:ln>
          </p:spPr>
          <p:txBody>
            <a:bodyPr/>
            <a:lstStyle/>
            <a:p/>
          </p:txBody>
        </p:sp>
        <p:sp>
          <p:nvSpPr>
            <p:cNvPr id="31" name="pl31"/>
            <p:cNvSpPr/>
            <p:nvPr/>
          </p:nvSpPr>
          <p:spPr>
            <a:xfrm>
              <a:off x="2420208" y="3998181"/>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2" name="pl32"/>
            <p:cNvSpPr/>
            <p:nvPr/>
          </p:nvSpPr>
          <p:spPr>
            <a:xfrm>
              <a:off x="2420208" y="425574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3" name="pl33"/>
            <p:cNvSpPr/>
            <p:nvPr/>
          </p:nvSpPr>
          <p:spPr>
            <a:xfrm>
              <a:off x="2420208" y="3225572"/>
              <a:ext cx="4929038" cy="2575648"/>
            </a:xfrm>
            <a:custGeom>
              <a:avLst/>
              <a:pathLst>
                <a:path w="4929038" h="2575648">
                  <a:moveTo>
                    <a:pt x="0" y="0"/>
                  </a:moveTo>
                  <a:lnTo>
                    <a:pt x="49788" y="151"/>
                  </a:lnTo>
                  <a:lnTo>
                    <a:pt x="99576" y="329"/>
                  </a:lnTo>
                  <a:lnTo>
                    <a:pt x="149364" y="538"/>
                  </a:lnTo>
                  <a:lnTo>
                    <a:pt x="199153" y="784"/>
                  </a:lnTo>
                  <a:lnTo>
                    <a:pt x="248941" y="1074"/>
                  </a:lnTo>
                  <a:lnTo>
                    <a:pt x="298729" y="1413"/>
                  </a:lnTo>
                  <a:lnTo>
                    <a:pt x="348517" y="1812"/>
                  </a:lnTo>
                  <a:lnTo>
                    <a:pt x="398306" y="2282"/>
                  </a:lnTo>
                  <a:lnTo>
                    <a:pt x="448094" y="2833"/>
                  </a:lnTo>
                  <a:lnTo>
                    <a:pt x="497882" y="3480"/>
                  </a:lnTo>
                  <a:lnTo>
                    <a:pt x="547670" y="4241"/>
                  </a:lnTo>
                  <a:lnTo>
                    <a:pt x="597459" y="5134"/>
                  </a:lnTo>
                  <a:lnTo>
                    <a:pt x="647247" y="6184"/>
                  </a:lnTo>
                  <a:lnTo>
                    <a:pt x="697035" y="7416"/>
                  </a:lnTo>
                  <a:lnTo>
                    <a:pt x="746824" y="8863"/>
                  </a:lnTo>
                  <a:lnTo>
                    <a:pt x="796612" y="10562"/>
                  </a:lnTo>
                  <a:lnTo>
                    <a:pt x="846400" y="12556"/>
                  </a:lnTo>
                  <a:lnTo>
                    <a:pt x="896188" y="14895"/>
                  </a:lnTo>
                  <a:lnTo>
                    <a:pt x="945977" y="17640"/>
                  </a:lnTo>
                  <a:lnTo>
                    <a:pt x="995765" y="20859"/>
                  </a:lnTo>
                  <a:lnTo>
                    <a:pt x="1045553" y="24631"/>
                  </a:lnTo>
                  <a:lnTo>
                    <a:pt x="1095341" y="29052"/>
                  </a:lnTo>
                  <a:lnTo>
                    <a:pt x="1145130" y="34228"/>
                  </a:lnTo>
                  <a:lnTo>
                    <a:pt x="1194918" y="40285"/>
                  </a:lnTo>
                  <a:lnTo>
                    <a:pt x="1244706" y="47368"/>
                  </a:lnTo>
                  <a:lnTo>
                    <a:pt x="1294495" y="55643"/>
                  </a:lnTo>
                  <a:lnTo>
                    <a:pt x="1344283" y="65301"/>
                  </a:lnTo>
                  <a:lnTo>
                    <a:pt x="1394071" y="76558"/>
                  </a:lnTo>
                  <a:lnTo>
                    <a:pt x="1443859" y="89662"/>
                  </a:lnTo>
                  <a:lnTo>
                    <a:pt x="1493648" y="104889"/>
                  </a:lnTo>
                  <a:lnTo>
                    <a:pt x="1543436" y="122551"/>
                  </a:lnTo>
                  <a:lnTo>
                    <a:pt x="1593224" y="142991"/>
                  </a:lnTo>
                  <a:lnTo>
                    <a:pt x="1643012" y="166585"/>
                  </a:lnTo>
                  <a:lnTo>
                    <a:pt x="1692801" y="193740"/>
                  </a:lnTo>
                  <a:lnTo>
                    <a:pt x="1742589" y="224885"/>
                  </a:lnTo>
                  <a:lnTo>
                    <a:pt x="1792377" y="260469"/>
                  </a:lnTo>
                  <a:lnTo>
                    <a:pt x="1842166" y="300941"/>
                  </a:lnTo>
                  <a:lnTo>
                    <a:pt x="1891954" y="346741"/>
                  </a:lnTo>
                  <a:lnTo>
                    <a:pt x="1941742" y="398272"/>
                  </a:lnTo>
                  <a:lnTo>
                    <a:pt x="1991530" y="455877"/>
                  </a:lnTo>
                  <a:lnTo>
                    <a:pt x="2041319" y="519808"/>
                  </a:lnTo>
                  <a:lnTo>
                    <a:pt x="2091107" y="590195"/>
                  </a:lnTo>
                  <a:lnTo>
                    <a:pt x="2140895" y="667006"/>
                  </a:lnTo>
                  <a:lnTo>
                    <a:pt x="2190683" y="750026"/>
                  </a:lnTo>
                  <a:lnTo>
                    <a:pt x="2240472" y="838828"/>
                  </a:lnTo>
                  <a:lnTo>
                    <a:pt x="2290260" y="932764"/>
                  </a:lnTo>
                  <a:lnTo>
                    <a:pt x="2340048" y="1030968"/>
                  </a:lnTo>
                  <a:lnTo>
                    <a:pt x="2389837" y="1132380"/>
                  </a:lnTo>
                  <a:lnTo>
                    <a:pt x="2439625" y="1235784"/>
                  </a:lnTo>
                  <a:lnTo>
                    <a:pt x="2489413" y="1339864"/>
                  </a:lnTo>
                  <a:lnTo>
                    <a:pt x="2539201" y="1443268"/>
                  </a:lnTo>
                  <a:lnTo>
                    <a:pt x="2588990" y="1544680"/>
                  </a:lnTo>
                  <a:lnTo>
                    <a:pt x="2638778" y="1642884"/>
                  </a:lnTo>
                  <a:lnTo>
                    <a:pt x="2688566" y="1736820"/>
                  </a:lnTo>
                  <a:lnTo>
                    <a:pt x="2738354" y="1825622"/>
                  </a:lnTo>
                  <a:lnTo>
                    <a:pt x="2788143" y="1908642"/>
                  </a:lnTo>
                  <a:lnTo>
                    <a:pt x="2837931" y="1985453"/>
                  </a:lnTo>
                  <a:lnTo>
                    <a:pt x="2887719" y="2055839"/>
                  </a:lnTo>
                  <a:lnTo>
                    <a:pt x="2937508" y="2119771"/>
                  </a:lnTo>
                  <a:lnTo>
                    <a:pt x="2987296" y="2177376"/>
                  </a:lnTo>
                  <a:lnTo>
                    <a:pt x="3037084" y="2228907"/>
                  </a:lnTo>
                  <a:lnTo>
                    <a:pt x="3086872" y="2274707"/>
                  </a:lnTo>
                  <a:lnTo>
                    <a:pt x="3136661" y="2315179"/>
                  </a:lnTo>
                  <a:lnTo>
                    <a:pt x="3186449" y="2350763"/>
                  </a:lnTo>
                  <a:lnTo>
                    <a:pt x="3236237" y="2381908"/>
                  </a:lnTo>
                  <a:lnTo>
                    <a:pt x="3286025" y="2409063"/>
                  </a:lnTo>
                  <a:lnTo>
                    <a:pt x="3335814" y="2432657"/>
                  </a:lnTo>
                  <a:lnTo>
                    <a:pt x="3385602" y="2453097"/>
                  </a:lnTo>
                  <a:lnTo>
                    <a:pt x="3435390" y="2470759"/>
                  </a:lnTo>
                  <a:lnTo>
                    <a:pt x="3485179" y="2485986"/>
                  </a:lnTo>
                  <a:lnTo>
                    <a:pt x="3534967" y="2499090"/>
                  </a:lnTo>
                  <a:lnTo>
                    <a:pt x="3584755" y="2510347"/>
                  </a:lnTo>
                  <a:lnTo>
                    <a:pt x="3634543" y="2520005"/>
                  </a:lnTo>
                  <a:lnTo>
                    <a:pt x="3684332" y="2528280"/>
                  </a:lnTo>
                  <a:lnTo>
                    <a:pt x="3734120" y="2535363"/>
                  </a:lnTo>
                  <a:lnTo>
                    <a:pt x="3783908" y="2541420"/>
                  </a:lnTo>
                  <a:lnTo>
                    <a:pt x="3833696" y="2546596"/>
                  </a:lnTo>
                  <a:lnTo>
                    <a:pt x="3883485" y="2551017"/>
                  </a:lnTo>
                  <a:lnTo>
                    <a:pt x="3933273" y="2554789"/>
                  </a:lnTo>
                  <a:lnTo>
                    <a:pt x="3983061" y="2558008"/>
                  </a:lnTo>
                  <a:lnTo>
                    <a:pt x="4032850" y="2560753"/>
                  </a:lnTo>
                  <a:lnTo>
                    <a:pt x="4082638" y="2563092"/>
                  </a:lnTo>
                  <a:lnTo>
                    <a:pt x="4132426" y="2565086"/>
                  </a:lnTo>
                  <a:lnTo>
                    <a:pt x="4182214" y="2566785"/>
                  </a:lnTo>
                  <a:lnTo>
                    <a:pt x="4232003" y="2568232"/>
                  </a:lnTo>
                  <a:lnTo>
                    <a:pt x="4281791" y="2569464"/>
                  </a:lnTo>
                  <a:lnTo>
                    <a:pt x="4331579" y="2570514"/>
                  </a:lnTo>
                  <a:lnTo>
                    <a:pt x="4381367" y="2571407"/>
                  </a:lnTo>
                  <a:lnTo>
                    <a:pt x="4431156" y="2572168"/>
                  </a:lnTo>
                  <a:lnTo>
                    <a:pt x="4480944" y="2572815"/>
                  </a:lnTo>
                  <a:lnTo>
                    <a:pt x="4530732" y="2573366"/>
                  </a:lnTo>
                  <a:lnTo>
                    <a:pt x="4580521" y="2573835"/>
                  </a:lnTo>
                  <a:lnTo>
                    <a:pt x="4630309" y="2574235"/>
                  </a:lnTo>
                  <a:lnTo>
                    <a:pt x="4680097" y="2574574"/>
                  </a:lnTo>
                  <a:lnTo>
                    <a:pt x="4729885" y="2574863"/>
                  </a:lnTo>
                  <a:lnTo>
                    <a:pt x="4779674" y="2575109"/>
                  </a:lnTo>
                  <a:lnTo>
                    <a:pt x="4829462" y="2575319"/>
                  </a:lnTo>
                  <a:lnTo>
                    <a:pt x="4879250" y="2575497"/>
                  </a:lnTo>
                  <a:lnTo>
                    <a:pt x="4929038" y="2575648"/>
                  </a:lnTo>
                </a:path>
              </a:pathLst>
            </a:custGeom>
            <a:ln w="40651" cap="flat">
              <a:solidFill>
                <a:srgbClr val="D3D3D3">
                  <a:alpha val="100000"/>
                </a:srgbClr>
              </a:solidFill>
              <a:prstDash val="solid"/>
              <a:round/>
            </a:ln>
          </p:spPr>
          <p:txBody>
            <a:bodyPr/>
            <a:lstStyle/>
            <a:p/>
          </p:txBody>
        </p:sp>
        <p:sp>
          <p:nvSpPr>
            <p:cNvPr id="34" name="pl34"/>
            <p:cNvSpPr/>
            <p:nvPr/>
          </p:nvSpPr>
          <p:spPr>
            <a:xfrm>
              <a:off x="2420208" y="90515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5" name="pl35"/>
            <p:cNvSpPr/>
            <p:nvPr/>
          </p:nvSpPr>
          <p:spPr>
            <a:xfrm>
              <a:off x="2420208" y="2709405"/>
              <a:ext cx="4929038" cy="515129"/>
            </a:xfrm>
            <a:custGeom>
              <a:avLst/>
              <a:pathLst>
                <a:path w="4929038" h="515129">
                  <a:moveTo>
                    <a:pt x="0" y="0"/>
                  </a:moveTo>
                  <a:lnTo>
                    <a:pt x="49788" y="30"/>
                  </a:lnTo>
                  <a:lnTo>
                    <a:pt x="99576" y="65"/>
                  </a:lnTo>
                  <a:lnTo>
                    <a:pt x="149364" y="107"/>
                  </a:lnTo>
                  <a:lnTo>
                    <a:pt x="199153" y="156"/>
                  </a:lnTo>
                  <a:lnTo>
                    <a:pt x="248941" y="214"/>
                  </a:lnTo>
                  <a:lnTo>
                    <a:pt x="298729" y="282"/>
                  </a:lnTo>
                  <a:lnTo>
                    <a:pt x="348517" y="362"/>
                  </a:lnTo>
                  <a:lnTo>
                    <a:pt x="398306" y="456"/>
                  </a:lnTo>
                  <a:lnTo>
                    <a:pt x="448094" y="566"/>
                  </a:lnTo>
                  <a:lnTo>
                    <a:pt x="497882" y="696"/>
                  </a:lnTo>
                  <a:lnTo>
                    <a:pt x="547670" y="848"/>
                  </a:lnTo>
                  <a:lnTo>
                    <a:pt x="597459" y="1026"/>
                  </a:lnTo>
                  <a:lnTo>
                    <a:pt x="647247" y="1236"/>
                  </a:lnTo>
                  <a:lnTo>
                    <a:pt x="697035" y="1483"/>
                  </a:lnTo>
                  <a:lnTo>
                    <a:pt x="746824" y="1772"/>
                  </a:lnTo>
                  <a:lnTo>
                    <a:pt x="796612" y="2112"/>
                  </a:lnTo>
                  <a:lnTo>
                    <a:pt x="846400" y="2511"/>
                  </a:lnTo>
                  <a:lnTo>
                    <a:pt x="896188" y="2979"/>
                  </a:lnTo>
                  <a:lnTo>
                    <a:pt x="945977" y="3528"/>
                  </a:lnTo>
                  <a:lnTo>
                    <a:pt x="995765" y="4171"/>
                  </a:lnTo>
                  <a:lnTo>
                    <a:pt x="1045553" y="4926"/>
                  </a:lnTo>
                  <a:lnTo>
                    <a:pt x="1095341" y="5810"/>
                  </a:lnTo>
                  <a:lnTo>
                    <a:pt x="1145130" y="6845"/>
                  </a:lnTo>
                  <a:lnTo>
                    <a:pt x="1194918" y="8057"/>
                  </a:lnTo>
                  <a:lnTo>
                    <a:pt x="1244706" y="9473"/>
                  </a:lnTo>
                  <a:lnTo>
                    <a:pt x="1294495" y="11128"/>
                  </a:lnTo>
                  <a:lnTo>
                    <a:pt x="1344283" y="13060"/>
                  </a:lnTo>
                  <a:lnTo>
                    <a:pt x="1394071" y="15311"/>
                  </a:lnTo>
                  <a:lnTo>
                    <a:pt x="1443859" y="17932"/>
                  </a:lnTo>
                  <a:lnTo>
                    <a:pt x="1493648" y="20977"/>
                  </a:lnTo>
                  <a:lnTo>
                    <a:pt x="1543436" y="24510"/>
                  </a:lnTo>
                  <a:lnTo>
                    <a:pt x="1593224" y="28598"/>
                  </a:lnTo>
                  <a:lnTo>
                    <a:pt x="1643012" y="33317"/>
                  </a:lnTo>
                  <a:lnTo>
                    <a:pt x="1692801" y="38748"/>
                  </a:lnTo>
                  <a:lnTo>
                    <a:pt x="1742589" y="44977"/>
                  </a:lnTo>
                  <a:lnTo>
                    <a:pt x="1792377" y="52093"/>
                  </a:lnTo>
                  <a:lnTo>
                    <a:pt x="1842166" y="60188"/>
                  </a:lnTo>
                  <a:lnTo>
                    <a:pt x="1891954" y="69348"/>
                  </a:lnTo>
                  <a:lnTo>
                    <a:pt x="1941742" y="79654"/>
                  </a:lnTo>
                  <a:lnTo>
                    <a:pt x="1991530" y="91175"/>
                  </a:lnTo>
                  <a:lnTo>
                    <a:pt x="2041319" y="103961"/>
                  </a:lnTo>
                  <a:lnTo>
                    <a:pt x="2091107" y="118039"/>
                  </a:lnTo>
                  <a:lnTo>
                    <a:pt x="2140895" y="133401"/>
                  </a:lnTo>
                  <a:lnTo>
                    <a:pt x="2190683" y="150005"/>
                  </a:lnTo>
                  <a:lnTo>
                    <a:pt x="2240472" y="167765"/>
                  </a:lnTo>
                  <a:lnTo>
                    <a:pt x="2290260" y="186552"/>
                  </a:lnTo>
                  <a:lnTo>
                    <a:pt x="2340048" y="206193"/>
                  </a:lnTo>
                  <a:lnTo>
                    <a:pt x="2389837" y="226476"/>
                  </a:lnTo>
                  <a:lnTo>
                    <a:pt x="2439625" y="247156"/>
                  </a:lnTo>
                  <a:lnTo>
                    <a:pt x="2489413" y="267972"/>
                  </a:lnTo>
                  <a:lnTo>
                    <a:pt x="2539201" y="288653"/>
                  </a:lnTo>
                  <a:lnTo>
                    <a:pt x="2588990" y="308936"/>
                  </a:lnTo>
                  <a:lnTo>
                    <a:pt x="2638778" y="328576"/>
                  </a:lnTo>
                  <a:lnTo>
                    <a:pt x="2688566" y="347364"/>
                  </a:lnTo>
                  <a:lnTo>
                    <a:pt x="2738354" y="365124"/>
                  </a:lnTo>
                  <a:lnTo>
                    <a:pt x="2788143" y="381728"/>
                  </a:lnTo>
                  <a:lnTo>
                    <a:pt x="2837931" y="397090"/>
                  </a:lnTo>
                  <a:lnTo>
                    <a:pt x="2887719" y="411167"/>
                  </a:lnTo>
                  <a:lnTo>
                    <a:pt x="2937508" y="423954"/>
                  </a:lnTo>
                  <a:lnTo>
                    <a:pt x="2987296" y="435475"/>
                  </a:lnTo>
                  <a:lnTo>
                    <a:pt x="3037084" y="445781"/>
                  </a:lnTo>
                  <a:lnTo>
                    <a:pt x="3086872" y="454941"/>
                  </a:lnTo>
                  <a:lnTo>
                    <a:pt x="3136661" y="463035"/>
                  </a:lnTo>
                  <a:lnTo>
                    <a:pt x="3186449" y="470152"/>
                  </a:lnTo>
                  <a:lnTo>
                    <a:pt x="3236237" y="476381"/>
                  </a:lnTo>
                  <a:lnTo>
                    <a:pt x="3286025" y="481812"/>
                  </a:lnTo>
                  <a:lnTo>
                    <a:pt x="3335814" y="486531"/>
                  </a:lnTo>
                  <a:lnTo>
                    <a:pt x="3385602" y="490619"/>
                  </a:lnTo>
                  <a:lnTo>
                    <a:pt x="3435390" y="494151"/>
                  </a:lnTo>
                  <a:lnTo>
                    <a:pt x="3485179" y="497197"/>
                  </a:lnTo>
                  <a:lnTo>
                    <a:pt x="3534967" y="499818"/>
                  </a:lnTo>
                  <a:lnTo>
                    <a:pt x="3584755" y="502069"/>
                  </a:lnTo>
                  <a:lnTo>
                    <a:pt x="3634543" y="504001"/>
                  </a:lnTo>
                  <a:lnTo>
                    <a:pt x="3684332" y="505656"/>
                  </a:lnTo>
                  <a:lnTo>
                    <a:pt x="3734120" y="507072"/>
                  </a:lnTo>
                  <a:lnTo>
                    <a:pt x="3783908" y="508284"/>
                  </a:lnTo>
                  <a:lnTo>
                    <a:pt x="3833696" y="509319"/>
                  </a:lnTo>
                  <a:lnTo>
                    <a:pt x="3883485" y="510203"/>
                  </a:lnTo>
                  <a:lnTo>
                    <a:pt x="3933273" y="510957"/>
                  </a:lnTo>
                  <a:lnTo>
                    <a:pt x="3983061" y="511601"/>
                  </a:lnTo>
                  <a:lnTo>
                    <a:pt x="4032850" y="512150"/>
                  </a:lnTo>
                  <a:lnTo>
                    <a:pt x="4082638" y="512618"/>
                  </a:lnTo>
                  <a:lnTo>
                    <a:pt x="4132426" y="513017"/>
                  </a:lnTo>
                  <a:lnTo>
                    <a:pt x="4182214" y="513357"/>
                  </a:lnTo>
                  <a:lnTo>
                    <a:pt x="4232003" y="513646"/>
                  </a:lnTo>
                  <a:lnTo>
                    <a:pt x="4281791" y="513892"/>
                  </a:lnTo>
                  <a:lnTo>
                    <a:pt x="4331579" y="514102"/>
                  </a:lnTo>
                  <a:lnTo>
                    <a:pt x="4381367" y="514281"/>
                  </a:lnTo>
                  <a:lnTo>
                    <a:pt x="4431156" y="514433"/>
                  </a:lnTo>
                  <a:lnTo>
                    <a:pt x="4480944" y="514563"/>
                  </a:lnTo>
                  <a:lnTo>
                    <a:pt x="4530732" y="514673"/>
                  </a:lnTo>
                  <a:lnTo>
                    <a:pt x="4580521" y="514767"/>
                  </a:lnTo>
                  <a:lnTo>
                    <a:pt x="4630309" y="514847"/>
                  </a:lnTo>
                  <a:lnTo>
                    <a:pt x="4680097" y="514914"/>
                  </a:lnTo>
                  <a:lnTo>
                    <a:pt x="4729885" y="514972"/>
                  </a:lnTo>
                  <a:lnTo>
                    <a:pt x="4779674" y="515021"/>
                  </a:lnTo>
                  <a:lnTo>
                    <a:pt x="4829462" y="515063"/>
                  </a:lnTo>
                  <a:lnTo>
                    <a:pt x="4879250" y="515099"/>
                  </a:lnTo>
                  <a:lnTo>
                    <a:pt x="4929038" y="515129"/>
                  </a:lnTo>
                </a:path>
              </a:pathLst>
            </a:custGeom>
            <a:ln w="40651" cap="flat">
              <a:solidFill>
                <a:srgbClr val="D3D3D3">
                  <a:alpha val="100000"/>
                </a:srgbClr>
              </a:solidFill>
              <a:prstDash val="solid"/>
              <a:round/>
            </a:ln>
          </p:spPr>
          <p:txBody>
            <a:bodyPr/>
            <a:lstStyle/>
            <a:p/>
          </p:txBody>
        </p:sp>
        <p:sp>
          <p:nvSpPr>
            <p:cNvPr id="36" name="pl36"/>
            <p:cNvSpPr/>
            <p:nvPr/>
          </p:nvSpPr>
          <p:spPr>
            <a:xfrm>
              <a:off x="2420208" y="3482705"/>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7" name="pl37"/>
            <p:cNvSpPr/>
            <p:nvPr/>
          </p:nvSpPr>
          <p:spPr>
            <a:xfrm>
              <a:off x="2420208" y="3740875"/>
              <a:ext cx="4929038" cy="2060519"/>
            </a:xfrm>
            <a:custGeom>
              <a:avLst/>
              <a:pathLst>
                <a:path w="4929038" h="2060519">
                  <a:moveTo>
                    <a:pt x="0" y="2060519"/>
                  </a:moveTo>
                  <a:lnTo>
                    <a:pt x="49788" y="2060397"/>
                  </a:lnTo>
                  <a:lnTo>
                    <a:pt x="99576" y="2060255"/>
                  </a:lnTo>
                  <a:lnTo>
                    <a:pt x="149364" y="2060087"/>
                  </a:lnTo>
                  <a:lnTo>
                    <a:pt x="199153" y="2059891"/>
                  </a:lnTo>
                  <a:lnTo>
                    <a:pt x="248941" y="2059659"/>
                  </a:lnTo>
                  <a:lnTo>
                    <a:pt x="298729" y="2059388"/>
                  </a:lnTo>
                  <a:lnTo>
                    <a:pt x="348517" y="2059068"/>
                  </a:lnTo>
                  <a:lnTo>
                    <a:pt x="398306" y="2058693"/>
                  </a:lnTo>
                  <a:lnTo>
                    <a:pt x="448094" y="2058252"/>
                  </a:lnTo>
                  <a:lnTo>
                    <a:pt x="497882" y="2057734"/>
                  </a:lnTo>
                  <a:lnTo>
                    <a:pt x="547670" y="2057126"/>
                  </a:lnTo>
                  <a:lnTo>
                    <a:pt x="597459" y="2056411"/>
                  </a:lnTo>
                  <a:lnTo>
                    <a:pt x="647247" y="2055571"/>
                  </a:lnTo>
                  <a:lnTo>
                    <a:pt x="697035" y="2054585"/>
                  </a:lnTo>
                  <a:lnTo>
                    <a:pt x="746824" y="2053428"/>
                  </a:lnTo>
                  <a:lnTo>
                    <a:pt x="796612" y="2052069"/>
                  </a:lnTo>
                  <a:lnTo>
                    <a:pt x="846400" y="2050474"/>
                  </a:lnTo>
                  <a:lnTo>
                    <a:pt x="896188" y="2048602"/>
                  </a:lnTo>
                  <a:lnTo>
                    <a:pt x="945977" y="2046406"/>
                  </a:lnTo>
                  <a:lnTo>
                    <a:pt x="995765" y="2043831"/>
                  </a:lnTo>
                  <a:lnTo>
                    <a:pt x="1045553" y="2040813"/>
                  </a:lnTo>
                  <a:lnTo>
                    <a:pt x="1095341" y="2037277"/>
                  </a:lnTo>
                  <a:lnTo>
                    <a:pt x="1145130" y="2033136"/>
                  </a:lnTo>
                  <a:lnTo>
                    <a:pt x="1194918" y="2028290"/>
                  </a:lnTo>
                  <a:lnTo>
                    <a:pt x="1244706" y="2022624"/>
                  </a:lnTo>
                  <a:lnTo>
                    <a:pt x="1294495" y="2016004"/>
                  </a:lnTo>
                  <a:lnTo>
                    <a:pt x="1344283" y="2008278"/>
                  </a:lnTo>
                  <a:lnTo>
                    <a:pt x="1394071" y="1999272"/>
                  </a:lnTo>
                  <a:lnTo>
                    <a:pt x="1443859" y="1988789"/>
                  </a:lnTo>
                  <a:lnTo>
                    <a:pt x="1493648" y="1976607"/>
                  </a:lnTo>
                  <a:lnTo>
                    <a:pt x="1543436" y="1962477"/>
                  </a:lnTo>
                  <a:lnTo>
                    <a:pt x="1593224" y="1946125"/>
                  </a:lnTo>
                  <a:lnTo>
                    <a:pt x="1643012" y="1927250"/>
                  </a:lnTo>
                  <a:lnTo>
                    <a:pt x="1692801" y="1905526"/>
                  </a:lnTo>
                  <a:lnTo>
                    <a:pt x="1742589" y="1880610"/>
                  </a:lnTo>
                  <a:lnTo>
                    <a:pt x="1792377" y="1852143"/>
                  </a:lnTo>
                  <a:lnTo>
                    <a:pt x="1842166" y="1819765"/>
                  </a:lnTo>
                  <a:lnTo>
                    <a:pt x="1891954" y="1783126"/>
                  </a:lnTo>
                  <a:lnTo>
                    <a:pt x="1941742" y="1741901"/>
                  </a:lnTo>
                  <a:lnTo>
                    <a:pt x="1991530" y="1695817"/>
                  </a:lnTo>
                  <a:lnTo>
                    <a:pt x="2041319" y="1644671"/>
                  </a:lnTo>
                  <a:lnTo>
                    <a:pt x="2091107" y="1588362"/>
                  </a:lnTo>
                  <a:lnTo>
                    <a:pt x="2140895" y="1526913"/>
                  </a:lnTo>
                  <a:lnTo>
                    <a:pt x="2190683" y="1460497"/>
                  </a:lnTo>
                  <a:lnTo>
                    <a:pt x="2240472" y="1389456"/>
                  </a:lnTo>
                  <a:lnTo>
                    <a:pt x="2290260" y="1314307"/>
                  </a:lnTo>
                  <a:lnTo>
                    <a:pt x="2340048" y="1235744"/>
                  </a:lnTo>
                  <a:lnTo>
                    <a:pt x="2389837" y="1154614"/>
                  </a:lnTo>
                  <a:lnTo>
                    <a:pt x="2439625" y="1071891"/>
                  </a:lnTo>
                  <a:lnTo>
                    <a:pt x="2489413" y="988627"/>
                  </a:lnTo>
                  <a:lnTo>
                    <a:pt x="2539201" y="905904"/>
                  </a:lnTo>
                  <a:lnTo>
                    <a:pt x="2588990" y="824774"/>
                  </a:lnTo>
                  <a:lnTo>
                    <a:pt x="2638778" y="746211"/>
                  </a:lnTo>
                  <a:lnTo>
                    <a:pt x="2688566" y="671062"/>
                  </a:lnTo>
                  <a:lnTo>
                    <a:pt x="2738354" y="600021"/>
                  </a:lnTo>
                  <a:lnTo>
                    <a:pt x="2788143" y="533605"/>
                  </a:lnTo>
                  <a:lnTo>
                    <a:pt x="2837931" y="472156"/>
                  </a:lnTo>
                  <a:lnTo>
                    <a:pt x="2887719" y="415847"/>
                  </a:lnTo>
                  <a:lnTo>
                    <a:pt x="2937508" y="364701"/>
                  </a:lnTo>
                  <a:lnTo>
                    <a:pt x="2987296" y="318617"/>
                  </a:lnTo>
                  <a:lnTo>
                    <a:pt x="3037084" y="277393"/>
                  </a:lnTo>
                  <a:lnTo>
                    <a:pt x="3086872" y="240753"/>
                  </a:lnTo>
                  <a:lnTo>
                    <a:pt x="3136661" y="208375"/>
                  </a:lnTo>
                  <a:lnTo>
                    <a:pt x="3186449" y="179908"/>
                  </a:lnTo>
                  <a:lnTo>
                    <a:pt x="3236237" y="154992"/>
                  </a:lnTo>
                  <a:lnTo>
                    <a:pt x="3286025" y="133268"/>
                  </a:lnTo>
                  <a:lnTo>
                    <a:pt x="3335814" y="114393"/>
                  </a:lnTo>
                  <a:lnTo>
                    <a:pt x="3385602" y="98041"/>
                  </a:lnTo>
                  <a:lnTo>
                    <a:pt x="3435390" y="83911"/>
                  </a:lnTo>
                  <a:lnTo>
                    <a:pt x="3485179" y="71729"/>
                  </a:lnTo>
                  <a:lnTo>
                    <a:pt x="3534967" y="61246"/>
                  </a:lnTo>
                  <a:lnTo>
                    <a:pt x="3584755" y="52240"/>
                  </a:lnTo>
                  <a:lnTo>
                    <a:pt x="3634543" y="44514"/>
                  </a:lnTo>
                  <a:lnTo>
                    <a:pt x="3684332" y="37894"/>
                  </a:lnTo>
                  <a:lnTo>
                    <a:pt x="3734120" y="32228"/>
                  </a:lnTo>
                  <a:lnTo>
                    <a:pt x="3783908" y="27382"/>
                  </a:lnTo>
                  <a:lnTo>
                    <a:pt x="3833696" y="23241"/>
                  </a:lnTo>
                  <a:lnTo>
                    <a:pt x="3883485" y="19705"/>
                  </a:lnTo>
                  <a:lnTo>
                    <a:pt x="3933273" y="16687"/>
                  </a:lnTo>
                  <a:lnTo>
                    <a:pt x="3983061" y="14112"/>
                  </a:lnTo>
                  <a:lnTo>
                    <a:pt x="4032850" y="11916"/>
                  </a:lnTo>
                  <a:lnTo>
                    <a:pt x="4082638" y="10044"/>
                  </a:lnTo>
                  <a:lnTo>
                    <a:pt x="4132426" y="8449"/>
                  </a:lnTo>
                  <a:lnTo>
                    <a:pt x="4182214" y="7090"/>
                  </a:lnTo>
                  <a:lnTo>
                    <a:pt x="4232003" y="5933"/>
                  </a:lnTo>
                  <a:lnTo>
                    <a:pt x="4281791" y="4947"/>
                  </a:lnTo>
                  <a:lnTo>
                    <a:pt x="4331579" y="4107"/>
                  </a:lnTo>
                  <a:lnTo>
                    <a:pt x="4381367" y="3392"/>
                  </a:lnTo>
                  <a:lnTo>
                    <a:pt x="4431156" y="2784"/>
                  </a:lnTo>
                  <a:lnTo>
                    <a:pt x="4480944" y="2266"/>
                  </a:lnTo>
                  <a:lnTo>
                    <a:pt x="4530732" y="1825"/>
                  </a:lnTo>
                  <a:lnTo>
                    <a:pt x="4580521" y="1450"/>
                  </a:lnTo>
                  <a:lnTo>
                    <a:pt x="4630309" y="1131"/>
                  </a:lnTo>
                  <a:lnTo>
                    <a:pt x="4680097" y="859"/>
                  </a:lnTo>
                  <a:lnTo>
                    <a:pt x="4729885" y="627"/>
                  </a:lnTo>
                  <a:lnTo>
                    <a:pt x="4779674" y="431"/>
                  </a:lnTo>
                  <a:lnTo>
                    <a:pt x="4829462" y="263"/>
                  </a:lnTo>
                  <a:lnTo>
                    <a:pt x="4879250" y="121"/>
                  </a:lnTo>
                  <a:lnTo>
                    <a:pt x="4929038" y="0"/>
                  </a:lnTo>
                </a:path>
              </a:pathLst>
            </a:custGeom>
            <a:ln w="40651" cap="flat">
              <a:solidFill>
                <a:srgbClr val="D3D3D3">
                  <a:alpha val="100000"/>
                </a:srgbClr>
              </a:solidFill>
              <a:prstDash val="solid"/>
              <a:round/>
            </a:ln>
          </p:spPr>
          <p:txBody>
            <a:bodyPr/>
            <a:lstStyle/>
            <a:p/>
          </p:txBody>
        </p:sp>
        <p:sp>
          <p:nvSpPr>
            <p:cNvPr id="38" name="pt38"/>
            <p:cNvSpPr/>
            <p:nvPr/>
          </p:nvSpPr>
          <p:spPr>
            <a:xfrm>
              <a:off x="2334404"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39" name="pt39"/>
            <p:cNvSpPr/>
            <p:nvPr/>
          </p:nvSpPr>
          <p:spPr>
            <a:xfrm>
              <a:off x="2334404"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0" name="pt40"/>
            <p:cNvSpPr/>
            <p:nvPr/>
          </p:nvSpPr>
          <p:spPr>
            <a:xfrm>
              <a:off x="2334404"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1" name="pt41"/>
            <p:cNvSpPr/>
            <p:nvPr/>
          </p:nvSpPr>
          <p:spPr>
            <a:xfrm>
              <a:off x="2334404"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2" name="pt42"/>
            <p:cNvSpPr/>
            <p:nvPr/>
          </p:nvSpPr>
          <p:spPr>
            <a:xfrm>
              <a:off x="2334404"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3" name="pt43"/>
            <p:cNvSpPr/>
            <p:nvPr/>
          </p:nvSpPr>
          <p:spPr>
            <a:xfrm>
              <a:off x="2334404"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4" name="pt44"/>
            <p:cNvSpPr/>
            <p:nvPr/>
          </p:nvSpPr>
          <p:spPr>
            <a:xfrm>
              <a:off x="2334404"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5" name="pt45"/>
            <p:cNvSpPr/>
            <p:nvPr/>
          </p:nvSpPr>
          <p:spPr>
            <a:xfrm>
              <a:off x="2334404"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6" name="pt46"/>
            <p:cNvSpPr/>
            <p:nvPr/>
          </p:nvSpPr>
          <p:spPr>
            <a:xfrm>
              <a:off x="2334404"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7" name="pt47"/>
            <p:cNvSpPr/>
            <p:nvPr/>
          </p:nvSpPr>
          <p:spPr>
            <a:xfrm>
              <a:off x="2334404"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8" name="pt48"/>
            <p:cNvSpPr/>
            <p:nvPr/>
          </p:nvSpPr>
          <p:spPr>
            <a:xfrm>
              <a:off x="2334404"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9" name="pt49"/>
            <p:cNvSpPr/>
            <p:nvPr/>
          </p:nvSpPr>
          <p:spPr>
            <a:xfrm>
              <a:off x="2334404"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0" name="pt50"/>
            <p:cNvSpPr/>
            <p:nvPr/>
          </p:nvSpPr>
          <p:spPr>
            <a:xfrm>
              <a:off x="2334404"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1" name="pt51"/>
            <p:cNvSpPr/>
            <p:nvPr/>
          </p:nvSpPr>
          <p:spPr>
            <a:xfrm>
              <a:off x="2334404"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2" name="pt52"/>
            <p:cNvSpPr/>
            <p:nvPr/>
          </p:nvSpPr>
          <p:spPr>
            <a:xfrm>
              <a:off x="2334404"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3" name="pt53"/>
            <p:cNvSpPr/>
            <p:nvPr/>
          </p:nvSpPr>
          <p:spPr>
            <a:xfrm>
              <a:off x="2334404"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4" name="pt54"/>
            <p:cNvSpPr/>
            <p:nvPr/>
          </p:nvSpPr>
          <p:spPr>
            <a:xfrm>
              <a:off x="2334404"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5" name="pt55"/>
            <p:cNvSpPr/>
            <p:nvPr/>
          </p:nvSpPr>
          <p:spPr>
            <a:xfrm>
              <a:off x="2334404"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6" name="pt56"/>
            <p:cNvSpPr/>
            <p:nvPr/>
          </p:nvSpPr>
          <p:spPr>
            <a:xfrm>
              <a:off x="2334404"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7" name="pt57"/>
            <p:cNvSpPr/>
            <p:nvPr/>
          </p:nvSpPr>
          <p:spPr>
            <a:xfrm>
              <a:off x="2334404"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8" name="pt58"/>
            <p:cNvSpPr/>
            <p:nvPr/>
          </p:nvSpPr>
          <p:spPr>
            <a:xfrm>
              <a:off x="7263443"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9" name="pt59"/>
            <p:cNvSpPr/>
            <p:nvPr/>
          </p:nvSpPr>
          <p:spPr>
            <a:xfrm>
              <a:off x="7263443"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0" name="pt60"/>
            <p:cNvSpPr/>
            <p:nvPr/>
          </p:nvSpPr>
          <p:spPr>
            <a:xfrm>
              <a:off x="7263443"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1" name="pt61"/>
            <p:cNvSpPr/>
            <p:nvPr/>
          </p:nvSpPr>
          <p:spPr>
            <a:xfrm>
              <a:off x="7263443"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2" name="pt62"/>
            <p:cNvSpPr/>
            <p:nvPr/>
          </p:nvSpPr>
          <p:spPr>
            <a:xfrm>
              <a:off x="7263443"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3" name="pt63"/>
            <p:cNvSpPr/>
            <p:nvPr/>
          </p:nvSpPr>
          <p:spPr>
            <a:xfrm>
              <a:off x="7263443"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4" name="pt64"/>
            <p:cNvSpPr/>
            <p:nvPr/>
          </p:nvSpPr>
          <p:spPr>
            <a:xfrm>
              <a:off x="7263443"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5" name="pt65"/>
            <p:cNvSpPr/>
            <p:nvPr/>
          </p:nvSpPr>
          <p:spPr>
            <a:xfrm>
              <a:off x="7263443"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6" name="pt66"/>
            <p:cNvSpPr/>
            <p:nvPr/>
          </p:nvSpPr>
          <p:spPr>
            <a:xfrm>
              <a:off x="7263443"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7" name="pt67"/>
            <p:cNvSpPr/>
            <p:nvPr/>
          </p:nvSpPr>
          <p:spPr>
            <a:xfrm>
              <a:off x="7263443"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8" name="pt68"/>
            <p:cNvSpPr/>
            <p:nvPr/>
          </p:nvSpPr>
          <p:spPr>
            <a:xfrm>
              <a:off x="7263443"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9" name="pt69"/>
            <p:cNvSpPr/>
            <p:nvPr/>
          </p:nvSpPr>
          <p:spPr>
            <a:xfrm>
              <a:off x="7263443"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0" name="pt70"/>
            <p:cNvSpPr/>
            <p:nvPr/>
          </p:nvSpPr>
          <p:spPr>
            <a:xfrm>
              <a:off x="7263443"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1" name="pt71"/>
            <p:cNvSpPr/>
            <p:nvPr/>
          </p:nvSpPr>
          <p:spPr>
            <a:xfrm>
              <a:off x="7263443"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2" name="pt72"/>
            <p:cNvSpPr/>
            <p:nvPr/>
          </p:nvSpPr>
          <p:spPr>
            <a:xfrm>
              <a:off x="7263443"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3" name="pt73"/>
            <p:cNvSpPr/>
            <p:nvPr/>
          </p:nvSpPr>
          <p:spPr>
            <a:xfrm>
              <a:off x="7263443"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4" name="pt74"/>
            <p:cNvSpPr/>
            <p:nvPr/>
          </p:nvSpPr>
          <p:spPr>
            <a:xfrm>
              <a:off x="7263443"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5" name="pt75"/>
            <p:cNvSpPr/>
            <p:nvPr/>
          </p:nvSpPr>
          <p:spPr>
            <a:xfrm>
              <a:off x="7263443"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6" name="pt76"/>
            <p:cNvSpPr/>
            <p:nvPr/>
          </p:nvSpPr>
          <p:spPr>
            <a:xfrm>
              <a:off x="7263443"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7" name="pt77"/>
            <p:cNvSpPr/>
            <p:nvPr/>
          </p:nvSpPr>
          <p:spPr>
            <a:xfrm>
              <a:off x="7263443"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8" name="tx78"/>
            <p:cNvSpPr/>
            <p:nvPr/>
          </p:nvSpPr>
          <p:spPr>
            <a:xfrm>
              <a:off x="1080884" y="821153"/>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(2,711,000)</a:t>
              </a:r>
            </a:p>
          </p:txBody>
        </p:sp>
        <p:sp>
          <p:nvSpPr>
            <p:cNvPr id="79" name="tx79"/>
            <p:cNvSpPr/>
            <p:nvPr/>
          </p:nvSpPr>
          <p:spPr>
            <a:xfrm>
              <a:off x="936414" y="1078891"/>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(2,247,000)</a:t>
              </a:r>
            </a:p>
          </p:txBody>
        </p:sp>
        <p:sp>
          <p:nvSpPr>
            <p:cNvPr id="80" name="tx80"/>
            <p:cNvSpPr/>
            <p:nvPr/>
          </p:nvSpPr>
          <p:spPr>
            <a:xfrm>
              <a:off x="767455" y="1336629"/>
              <a:ext cx="14063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(1,150,000)</a:t>
              </a:r>
            </a:p>
          </p:txBody>
        </p:sp>
        <p:sp>
          <p:nvSpPr>
            <p:cNvPr id="81" name="tx81"/>
            <p:cNvSpPr/>
            <p:nvPr/>
          </p:nvSpPr>
          <p:spPr>
            <a:xfrm>
              <a:off x="871978" y="1594366"/>
              <a:ext cx="13017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(1,134,000)</a:t>
              </a:r>
            </a:p>
          </p:txBody>
        </p:sp>
        <p:sp>
          <p:nvSpPr>
            <p:cNvPr id="82" name="tx82"/>
            <p:cNvSpPr/>
            <p:nvPr/>
          </p:nvSpPr>
          <p:spPr>
            <a:xfrm>
              <a:off x="695256" y="1852104"/>
              <a:ext cx="14785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 (1,048,000)</a:t>
              </a:r>
            </a:p>
          </p:txBody>
        </p:sp>
        <p:sp>
          <p:nvSpPr>
            <p:cNvPr id="83" name="tx83"/>
            <p:cNvSpPr/>
            <p:nvPr/>
          </p:nvSpPr>
          <p:spPr>
            <a:xfrm>
              <a:off x="1201710" y="2109842"/>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(734,000)</a:t>
              </a:r>
            </a:p>
          </p:txBody>
        </p:sp>
        <p:sp>
          <p:nvSpPr>
            <p:cNvPr id="84" name="tx84"/>
            <p:cNvSpPr/>
            <p:nvPr/>
          </p:nvSpPr>
          <p:spPr>
            <a:xfrm>
              <a:off x="1153436" y="2367580"/>
              <a:ext cx="1020319"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 (710,000)</a:t>
              </a:r>
            </a:p>
          </p:txBody>
        </p:sp>
        <p:sp>
          <p:nvSpPr>
            <p:cNvPr id="85" name="tx85"/>
            <p:cNvSpPr/>
            <p:nvPr/>
          </p:nvSpPr>
          <p:spPr>
            <a:xfrm>
              <a:off x="960481" y="2625317"/>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(611,000)</a:t>
              </a:r>
            </a:p>
          </p:txBody>
        </p:sp>
        <p:sp>
          <p:nvSpPr>
            <p:cNvPr id="86" name="tx86"/>
            <p:cNvSpPr/>
            <p:nvPr/>
          </p:nvSpPr>
          <p:spPr>
            <a:xfrm>
              <a:off x="1064793"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(553,000)</a:t>
              </a:r>
            </a:p>
          </p:txBody>
        </p:sp>
        <p:sp>
          <p:nvSpPr>
            <p:cNvPr id="87" name="tx87"/>
            <p:cNvSpPr/>
            <p:nvPr/>
          </p:nvSpPr>
          <p:spPr>
            <a:xfrm>
              <a:off x="912489" y="3140793"/>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(492,000)</a:t>
              </a:r>
            </a:p>
          </p:txBody>
        </p:sp>
        <p:sp>
          <p:nvSpPr>
            <p:cNvPr id="88" name="tx88"/>
            <p:cNvSpPr/>
            <p:nvPr/>
          </p:nvSpPr>
          <p:spPr>
            <a:xfrm>
              <a:off x="920253" y="3398531"/>
              <a:ext cx="125350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Tanzania (402,000)</a:t>
              </a:r>
            </a:p>
          </p:txBody>
        </p:sp>
        <p:sp>
          <p:nvSpPr>
            <p:cNvPr id="89" name="tx89"/>
            <p:cNvSpPr/>
            <p:nvPr/>
          </p:nvSpPr>
          <p:spPr>
            <a:xfrm>
              <a:off x="687351" y="3656268"/>
              <a:ext cx="148640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Mozambique (372,000)</a:t>
              </a:r>
            </a:p>
          </p:txBody>
        </p:sp>
        <p:sp>
          <p:nvSpPr>
            <p:cNvPr id="90" name="tx90"/>
            <p:cNvSpPr/>
            <p:nvPr/>
          </p:nvSpPr>
          <p:spPr>
            <a:xfrm>
              <a:off x="751434" y="3914006"/>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(361,000)</a:t>
              </a:r>
            </a:p>
          </p:txBody>
        </p:sp>
        <p:sp>
          <p:nvSpPr>
            <p:cNvPr id="91" name="tx91"/>
            <p:cNvSpPr/>
            <p:nvPr/>
          </p:nvSpPr>
          <p:spPr>
            <a:xfrm>
              <a:off x="992664" y="4171744"/>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(338,000)</a:t>
              </a:r>
            </a:p>
          </p:txBody>
        </p:sp>
        <p:sp>
          <p:nvSpPr>
            <p:cNvPr id="92" name="tx92"/>
            <p:cNvSpPr/>
            <p:nvPr/>
          </p:nvSpPr>
          <p:spPr>
            <a:xfrm>
              <a:off x="1057029" y="4429482"/>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(317,000)</a:t>
              </a:r>
            </a:p>
          </p:txBody>
        </p:sp>
        <p:sp>
          <p:nvSpPr>
            <p:cNvPr id="93" name="tx93"/>
            <p:cNvSpPr/>
            <p:nvPr/>
          </p:nvSpPr>
          <p:spPr>
            <a:xfrm>
              <a:off x="719463" y="4687219"/>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(304,000)</a:t>
              </a:r>
            </a:p>
          </p:txBody>
        </p:sp>
        <p:sp>
          <p:nvSpPr>
            <p:cNvPr id="94" name="tx94"/>
            <p:cNvSpPr/>
            <p:nvPr/>
          </p:nvSpPr>
          <p:spPr>
            <a:xfrm>
              <a:off x="840007" y="4944957"/>
              <a:ext cx="1333748"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 (219,000)</a:t>
              </a:r>
            </a:p>
          </p:txBody>
        </p:sp>
        <p:sp>
          <p:nvSpPr>
            <p:cNvPr id="95" name="tx95"/>
            <p:cNvSpPr/>
            <p:nvPr/>
          </p:nvSpPr>
          <p:spPr>
            <a:xfrm>
              <a:off x="1113278" y="5202695"/>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(197,000)</a:t>
              </a:r>
            </a:p>
          </p:txBody>
        </p:sp>
        <p:sp>
          <p:nvSpPr>
            <p:cNvPr id="96" name="tx96"/>
            <p:cNvSpPr/>
            <p:nvPr/>
          </p:nvSpPr>
          <p:spPr>
            <a:xfrm>
              <a:off x="1169316" y="5460433"/>
              <a:ext cx="100444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Chad (191,000)</a:t>
              </a:r>
            </a:p>
          </p:txBody>
        </p:sp>
        <p:sp>
          <p:nvSpPr>
            <p:cNvPr id="97" name="tx97"/>
            <p:cNvSpPr/>
            <p:nvPr/>
          </p:nvSpPr>
          <p:spPr>
            <a:xfrm>
              <a:off x="920464" y="5718170"/>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(187,000)</a:t>
              </a:r>
            </a:p>
          </p:txBody>
        </p:sp>
        <p:sp>
          <p:nvSpPr>
            <p:cNvPr id="98" name="tx98"/>
            <p:cNvSpPr/>
            <p:nvPr/>
          </p:nvSpPr>
          <p:spPr>
            <a:xfrm>
              <a:off x="7595699" y="821153"/>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(2,134,000)</a:t>
              </a:r>
            </a:p>
          </p:txBody>
        </p:sp>
        <p:sp>
          <p:nvSpPr>
            <p:cNvPr id="99" name="tx99"/>
            <p:cNvSpPr/>
            <p:nvPr/>
          </p:nvSpPr>
          <p:spPr>
            <a:xfrm>
              <a:off x="7595699" y="1078891"/>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(1,592,000)</a:t>
              </a:r>
            </a:p>
          </p:txBody>
        </p:sp>
        <p:sp>
          <p:nvSpPr>
            <p:cNvPr id="100" name="tx100"/>
            <p:cNvSpPr/>
            <p:nvPr/>
          </p:nvSpPr>
          <p:spPr>
            <a:xfrm>
              <a:off x="7595699" y="1336629"/>
              <a:ext cx="118123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(917,000)</a:t>
              </a:r>
            </a:p>
          </p:txBody>
        </p:sp>
        <p:sp>
          <p:nvSpPr>
            <p:cNvPr id="101" name="tx101"/>
            <p:cNvSpPr/>
            <p:nvPr/>
          </p:nvSpPr>
          <p:spPr>
            <a:xfrm>
              <a:off x="7595699" y="1594366"/>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(839,000)</a:t>
              </a:r>
            </a:p>
          </p:txBody>
        </p:sp>
        <p:sp>
          <p:nvSpPr>
            <p:cNvPr id="102" name="tx102"/>
            <p:cNvSpPr/>
            <p:nvPr/>
          </p:nvSpPr>
          <p:spPr>
            <a:xfrm>
              <a:off x="7595699" y="1852104"/>
              <a:ext cx="107685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Sudan (701,000)</a:t>
              </a:r>
            </a:p>
          </p:txBody>
        </p:sp>
        <p:sp>
          <p:nvSpPr>
            <p:cNvPr id="103" name="tx103"/>
            <p:cNvSpPr/>
            <p:nvPr/>
          </p:nvSpPr>
          <p:spPr>
            <a:xfrm>
              <a:off x="7595699" y="2109842"/>
              <a:ext cx="128575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(662,000)</a:t>
              </a:r>
            </a:p>
          </p:txBody>
        </p:sp>
        <p:sp>
          <p:nvSpPr>
            <p:cNvPr id="104" name="tx104"/>
            <p:cNvSpPr/>
            <p:nvPr/>
          </p:nvSpPr>
          <p:spPr>
            <a:xfrm>
              <a:off x="7595699" y="2367580"/>
              <a:ext cx="111686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Yemen (580,000)</a:t>
              </a:r>
            </a:p>
          </p:txBody>
        </p:sp>
        <p:sp>
          <p:nvSpPr>
            <p:cNvPr id="105" name="tx105"/>
            <p:cNvSpPr/>
            <p:nvPr/>
          </p:nvSpPr>
          <p:spPr>
            <a:xfrm>
              <a:off x="7595699" y="2625317"/>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(467,000)</a:t>
              </a:r>
            </a:p>
          </p:txBody>
        </p:sp>
        <p:sp>
          <p:nvSpPr>
            <p:cNvPr id="106" name="tx106"/>
            <p:cNvSpPr/>
            <p:nvPr/>
          </p:nvSpPr>
          <p:spPr>
            <a:xfrm>
              <a:off x="7595699"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(411,000)</a:t>
              </a:r>
            </a:p>
          </p:txBody>
        </p:sp>
        <p:sp>
          <p:nvSpPr>
            <p:cNvPr id="107" name="tx107"/>
            <p:cNvSpPr/>
            <p:nvPr/>
          </p:nvSpPr>
          <p:spPr>
            <a:xfrm>
              <a:off x="7595699" y="3140793"/>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(396,000)</a:t>
              </a:r>
            </a:p>
          </p:txBody>
        </p:sp>
        <p:sp>
          <p:nvSpPr>
            <p:cNvPr id="108" name="tx108"/>
            <p:cNvSpPr/>
            <p:nvPr/>
          </p:nvSpPr>
          <p:spPr>
            <a:xfrm>
              <a:off x="7595699" y="3398531"/>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(359,000)</a:t>
              </a:r>
            </a:p>
          </p:txBody>
        </p:sp>
        <p:sp>
          <p:nvSpPr>
            <p:cNvPr id="109" name="tx109"/>
            <p:cNvSpPr/>
            <p:nvPr/>
          </p:nvSpPr>
          <p:spPr>
            <a:xfrm>
              <a:off x="7595699" y="3656268"/>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(274,000)</a:t>
              </a:r>
            </a:p>
          </p:txBody>
        </p:sp>
        <p:sp>
          <p:nvSpPr>
            <p:cNvPr id="110" name="tx110"/>
            <p:cNvSpPr/>
            <p:nvPr/>
          </p:nvSpPr>
          <p:spPr>
            <a:xfrm>
              <a:off x="7595699" y="3914006"/>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(251,000)</a:t>
              </a:r>
            </a:p>
          </p:txBody>
        </p:sp>
        <p:sp>
          <p:nvSpPr>
            <p:cNvPr id="111" name="tx111"/>
            <p:cNvSpPr/>
            <p:nvPr/>
          </p:nvSpPr>
          <p:spPr>
            <a:xfrm>
              <a:off x="7595699" y="4171744"/>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(222,000)</a:t>
              </a:r>
            </a:p>
          </p:txBody>
        </p:sp>
        <p:sp>
          <p:nvSpPr>
            <p:cNvPr id="112" name="tx112"/>
            <p:cNvSpPr/>
            <p:nvPr/>
          </p:nvSpPr>
          <p:spPr>
            <a:xfrm>
              <a:off x="7595699" y="4429482"/>
              <a:ext cx="144624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 (220,000)</a:t>
              </a:r>
            </a:p>
          </p:txBody>
        </p:sp>
        <p:sp>
          <p:nvSpPr>
            <p:cNvPr id="113" name="tx113"/>
            <p:cNvSpPr/>
            <p:nvPr/>
          </p:nvSpPr>
          <p:spPr>
            <a:xfrm>
              <a:off x="7595699" y="4687219"/>
              <a:ext cx="92391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Mali (199,000)</a:t>
              </a:r>
            </a:p>
          </p:txBody>
        </p:sp>
        <p:sp>
          <p:nvSpPr>
            <p:cNvPr id="114" name="tx114"/>
            <p:cNvSpPr/>
            <p:nvPr/>
          </p:nvSpPr>
          <p:spPr>
            <a:xfrm>
              <a:off x="7595699" y="4944957"/>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(199,000)</a:t>
              </a:r>
            </a:p>
          </p:txBody>
        </p:sp>
        <p:sp>
          <p:nvSpPr>
            <p:cNvPr id="115" name="tx115"/>
            <p:cNvSpPr/>
            <p:nvPr/>
          </p:nvSpPr>
          <p:spPr>
            <a:xfrm>
              <a:off x="7595699" y="5202695"/>
              <a:ext cx="103655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 (177,000)</a:t>
              </a:r>
            </a:p>
          </p:txBody>
        </p:sp>
        <p:sp>
          <p:nvSpPr>
            <p:cNvPr id="116" name="tx116"/>
            <p:cNvSpPr/>
            <p:nvPr/>
          </p:nvSpPr>
          <p:spPr>
            <a:xfrm>
              <a:off x="7595699" y="5460433"/>
              <a:ext cx="112498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 (176,000)</a:t>
              </a:r>
            </a:p>
          </p:txBody>
        </p:sp>
        <p:sp>
          <p:nvSpPr>
            <p:cNvPr id="117" name="tx117"/>
            <p:cNvSpPr/>
            <p:nvPr/>
          </p:nvSpPr>
          <p:spPr>
            <a:xfrm>
              <a:off x="7595699" y="5718170"/>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(176,000)</a:t>
              </a:r>
            </a:p>
          </p:txBody>
        </p:sp>
        <p:sp>
          <p:nvSpPr>
            <p:cNvPr id="118" name="tx118"/>
            <p:cNvSpPr/>
            <p:nvPr/>
          </p:nvSpPr>
          <p:spPr>
            <a:xfrm>
              <a:off x="570259" y="864741"/>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a:t>
              </a:r>
            </a:p>
          </p:txBody>
        </p:sp>
        <p:sp>
          <p:nvSpPr>
            <p:cNvPr id="119" name="tx119"/>
            <p:cNvSpPr/>
            <p:nvPr/>
          </p:nvSpPr>
          <p:spPr>
            <a:xfrm>
              <a:off x="570259" y="1122479"/>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a:t>
              </a:r>
            </a:p>
          </p:txBody>
        </p:sp>
        <p:sp>
          <p:nvSpPr>
            <p:cNvPr id="120" name="tx120"/>
            <p:cNvSpPr/>
            <p:nvPr/>
          </p:nvSpPr>
          <p:spPr>
            <a:xfrm>
              <a:off x="570259" y="1378797"/>
              <a:ext cx="6215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a:t>
              </a:r>
            </a:p>
          </p:txBody>
        </p:sp>
        <p:sp>
          <p:nvSpPr>
            <p:cNvPr id="121" name="tx121"/>
            <p:cNvSpPr/>
            <p:nvPr/>
          </p:nvSpPr>
          <p:spPr>
            <a:xfrm>
              <a:off x="570259" y="1638281"/>
              <a:ext cx="62155"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a:t>
              </a:r>
            </a:p>
          </p:txBody>
        </p:sp>
        <p:sp>
          <p:nvSpPr>
            <p:cNvPr id="122" name="tx122"/>
            <p:cNvSpPr/>
            <p:nvPr/>
          </p:nvSpPr>
          <p:spPr>
            <a:xfrm>
              <a:off x="570259" y="1895746"/>
              <a:ext cx="62155" cy="80272"/>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a:t>
              </a:r>
            </a:p>
          </p:txBody>
        </p:sp>
        <p:sp>
          <p:nvSpPr>
            <p:cNvPr id="123" name="tx123"/>
            <p:cNvSpPr/>
            <p:nvPr/>
          </p:nvSpPr>
          <p:spPr>
            <a:xfrm>
              <a:off x="570259" y="215206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a:t>
              </a:r>
            </a:p>
          </p:txBody>
        </p:sp>
        <p:sp>
          <p:nvSpPr>
            <p:cNvPr id="124" name="tx124"/>
            <p:cNvSpPr/>
            <p:nvPr/>
          </p:nvSpPr>
          <p:spPr>
            <a:xfrm>
              <a:off x="570259" y="2412532"/>
              <a:ext cx="62155" cy="7896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a:t>
              </a:r>
            </a:p>
          </p:txBody>
        </p:sp>
        <p:sp>
          <p:nvSpPr>
            <p:cNvPr id="125" name="tx125"/>
            <p:cNvSpPr/>
            <p:nvPr/>
          </p:nvSpPr>
          <p:spPr>
            <a:xfrm>
              <a:off x="570259" y="266754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8</a:t>
              </a:r>
            </a:p>
          </p:txBody>
        </p:sp>
        <p:sp>
          <p:nvSpPr>
            <p:cNvPr id="126" name="tx126"/>
            <p:cNvSpPr/>
            <p:nvPr/>
          </p:nvSpPr>
          <p:spPr>
            <a:xfrm>
              <a:off x="570259" y="292527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9</a:t>
              </a:r>
            </a:p>
          </p:txBody>
        </p:sp>
        <p:sp>
          <p:nvSpPr>
            <p:cNvPr id="127" name="tx127"/>
            <p:cNvSpPr/>
            <p:nvPr/>
          </p:nvSpPr>
          <p:spPr>
            <a:xfrm>
              <a:off x="508103" y="318301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28" name="tx128"/>
            <p:cNvSpPr/>
            <p:nvPr/>
          </p:nvSpPr>
          <p:spPr>
            <a:xfrm>
              <a:off x="508103" y="344211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11</a:t>
              </a:r>
            </a:p>
          </p:txBody>
        </p:sp>
        <p:sp>
          <p:nvSpPr>
            <p:cNvPr id="129" name="tx129"/>
            <p:cNvSpPr/>
            <p:nvPr/>
          </p:nvSpPr>
          <p:spPr>
            <a:xfrm>
              <a:off x="508103" y="369985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12</a:t>
              </a:r>
            </a:p>
          </p:txBody>
        </p:sp>
        <p:sp>
          <p:nvSpPr>
            <p:cNvPr id="130" name="tx130"/>
            <p:cNvSpPr/>
            <p:nvPr/>
          </p:nvSpPr>
          <p:spPr>
            <a:xfrm>
              <a:off x="508103" y="395617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13</a:t>
              </a:r>
            </a:p>
          </p:txBody>
        </p:sp>
        <p:sp>
          <p:nvSpPr>
            <p:cNvPr id="131" name="tx131"/>
            <p:cNvSpPr/>
            <p:nvPr/>
          </p:nvSpPr>
          <p:spPr>
            <a:xfrm>
              <a:off x="508103" y="421533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14</a:t>
              </a:r>
            </a:p>
          </p:txBody>
        </p:sp>
        <p:sp>
          <p:nvSpPr>
            <p:cNvPr id="132" name="tx132"/>
            <p:cNvSpPr/>
            <p:nvPr/>
          </p:nvSpPr>
          <p:spPr>
            <a:xfrm>
              <a:off x="508103" y="447170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15</a:t>
              </a:r>
            </a:p>
          </p:txBody>
        </p:sp>
        <p:sp>
          <p:nvSpPr>
            <p:cNvPr id="133" name="tx133"/>
            <p:cNvSpPr/>
            <p:nvPr/>
          </p:nvSpPr>
          <p:spPr>
            <a:xfrm>
              <a:off x="508103" y="472944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16</a:t>
              </a:r>
            </a:p>
          </p:txBody>
        </p:sp>
        <p:sp>
          <p:nvSpPr>
            <p:cNvPr id="134" name="tx134"/>
            <p:cNvSpPr/>
            <p:nvPr/>
          </p:nvSpPr>
          <p:spPr>
            <a:xfrm>
              <a:off x="508103" y="4988545"/>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17</a:t>
              </a:r>
            </a:p>
          </p:txBody>
        </p:sp>
        <p:sp>
          <p:nvSpPr>
            <p:cNvPr id="135" name="tx135"/>
            <p:cNvSpPr/>
            <p:nvPr/>
          </p:nvSpPr>
          <p:spPr>
            <a:xfrm>
              <a:off x="508103" y="524491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18</a:t>
              </a:r>
            </a:p>
          </p:txBody>
        </p:sp>
        <p:sp>
          <p:nvSpPr>
            <p:cNvPr id="136" name="tx136"/>
            <p:cNvSpPr/>
            <p:nvPr/>
          </p:nvSpPr>
          <p:spPr>
            <a:xfrm>
              <a:off x="508103" y="55026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19</a:t>
              </a:r>
            </a:p>
          </p:txBody>
        </p:sp>
        <p:sp>
          <p:nvSpPr>
            <p:cNvPr id="137" name="tx137"/>
            <p:cNvSpPr/>
            <p:nvPr/>
          </p:nvSpPr>
          <p:spPr>
            <a:xfrm>
              <a:off x="508103" y="576039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2264819" y="6107452"/>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39" name="tx139"/>
            <p:cNvSpPr/>
            <p:nvPr/>
          </p:nvSpPr>
          <p:spPr>
            <a:xfrm>
              <a:off x="7193858" y="6107384"/>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0" name="tx140"/>
            <p:cNvSpPr/>
            <p:nvPr/>
          </p:nvSpPr>
          <p:spPr>
            <a:xfrm>
              <a:off x="695044" y="401542"/>
              <a:ext cx="3830344"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IA2030 top 20 zero-dose countries rank, 2021-2023</a:t>
              </a:r>
            </a:p>
          </p:txBody>
        </p:sp>
        <p:sp>
          <p:nvSpPr>
            <p:cNvPr id="141" name="tx141"/>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 name="tx142"/>
            <p:cNvSpPr/>
            <p:nvPr/>
          </p:nvSpPr>
          <p:spPr>
            <a:xfrm>
              <a:off x="3688484" y="6568567"/>
              <a:ext cx="538592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in EUR are highlighted in colour. Number in parentheses is the number of zero-dose children</a:t>
              </a:r>
            </a:p>
          </p:txBody>
        </p:sp>
      </p:grpSp>
      <p:sp>
        <p:nvSpPr>
          <p:cNvPr id="14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20 countries were prioritised in the context of the Immunization Agenda 2030, based on their number of zero-dose children in 2021. This chart compares the ranking of the top 20 countries in 2021 and 2023. Rank 1 indicates the country with the highest absolute number of zero-dose children.
In 2021, 0 countries in EUR were among the top 20 countries with the most zero-dose children globally.
In 2023, 0 countries in the region were among the top 20 zero-dose countries.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983899" y="4205216"/>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5" name="pl5"/>
            <p:cNvSpPr/>
            <p:nvPr/>
          </p:nvSpPr>
          <p:spPr>
            <a:xfrm>
              <a:off x="983899" y="2845024"/>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6" name="pl6"/>
            <p:cNvSpPr/>
            <p:nvPr/>
          </p:nvSpPr>
          <p:spPr>
            <a:xfrm>
              <a:off x="983899" y="1484833"/>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7" name="pl7"/>
            <p:cNvSpPr/>
            <p:nvPr/>
          </p:nvSpPr>
          <p:spPr>
            <a:xfrm>
              <a:off x="2053826"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3243958"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4434089"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505207"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457312"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171391"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8004483"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83899" y="4885312"/>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5" name="pl15"/>
            <p:cNvSpPr/>
            <p:nvPr/>
          </p:nvSpPr>
          <p:spPr>
            <a:xfrm>
              <a:off x="983899" y="3525120"/>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6" name="pl16"/>
            <p:cNvSpPr/>
            <p:nvPr/>
          </p:nvSpPr>
          <p:spPr>
            <a:xfrm>
              <a:off x="983899" y="2164928"/>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7" name="pl17"/>
            <p:cNvSpPr/>
            <p:nvPr/>
          </p:nvSpPr>
          <p:spPr>
            <a:xfrm>
              <a:off x="1458761"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648892"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839023"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502915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5981259"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93336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409417"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599548"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351649" y="2541708"/>
              <a:ext cx="214223" cy="2343603"/>
            </a:xfrm>
            <a:prstGeom prst="rect">
              <a:avLst/>
            </a:prstGeom>
            <a:solidFill>
              <a:srgbClr val="0058AB">
                <a:alpha val="100000"/>
              </a:srgbClr>
            </a:solidFill>
          </p:spPr>
          <p:txBody>
            <a:bodyPr/>
            <a:lstStyle/>
            <a:p/>
          </p:txBody>
        </p:sp>
        <p:sp>
          <p:nvSpPr>
            <p:cNvPr id="26" name="rc26"/>
            <p:cNvSpPr/>
            <p:nvPr/>
          </p:nvSpPr>
          <p:spPr>
            <a:xfrm>
              <a:off x="1589675" y="2836421"/>
              <a:ext cx="214223" cy="2048890"/>
            </a:xfrm>
            <a:prstGeom prst="rect">
              <a:avLst/>
            </a:prstGeom>
            <a:solidFill>
              <a:srgbClr val="0058AB">
                <a:alpha val="100000"/>
              </a:srgbClr>
            </a:solidFill>
          </p:spPr>
          <p:txBody>
            <a:bodyPr/>
            <a:lstStyle/>
            <a:p/>
          </p:txBody>
        </p:sp>
        <p:sp>
          <p:nvSpPr>
            <p:cNvPr id="27" name="rc27"/>
            <p:cNvSpPr/>
            <p:nvPr/>
          </p:nvSpPr>
          <p:spPr>
            <a:xfrm>
              <a:off x="1827702" y="1767426"/>
              <a:ext cx="214223" cy="3117885"/>
            </a:xfrm>
            <a:prstGeom prst="rect">
              <a:avLst/>
            </a:prstGeom>
            <a:solidFill>
              <a:srgbClr val="0058AB">
                <a:alpha val="100000"/>
              </a:srgbClr>
            </a:solidFill>
          </p:spPr>
          <p:txBody>
            <a:bodyPr/>
            <a:lstStyle/>
            <a:p/>
          </p:txBody>
        </p:sp>
        <p:sp>
          <p:nvSpPr>
            <p:cNvPr id="28" name="rc28"/>
            <p:cNvSpPr/>
            <p:nvPr/>
          </p:nvSpPr>
          <p:spPr>
            <a:xfrm>
              <a:off x="2065728" y="1066043"/>
              <a:ext cx="214223" cy="3819268"/>
            </a:xfrm>
            <a:prstGeom prst="rect">
              <a:avLst/>
            </a:prstGeom>
            <a:solidFill>
              <a:srgbClr val="0058AB">
                <a:alpha val="100000"/>
              </a:srgbClr>
            </a:solidFill>
          </p:spPr>
          <p:txBody>
            <a:bodyPr/>
            <a:lstStyle/>
            <a:p/>
          </p:txBody>
        </p:sp>
        <p:sp>
          <p:nvSpPr>
            <p:cNvPr id="29" name="rc29"/>
            <p:cNvSpPr/>
            <p:nvPr/>
          </p:nvSpPr>
          <p:spPr>
            <a:xfrm>
              <a:off x="2303754" y="1773452"/>
              <a:ext cx="214223" cy="3111860"/>
            </a:xfrm>
            <a:prstGeom prst="rect">
              <a:avLst/>
            </a:prstGeom>
            <a:solidFill>
              <a:srgbClr val="0058AB">
                <a:alpha val="100000"/>
              </a:srgbClr>
            </a:solidFill>
          </p:spPr>
          <p:txBody>
            <a:bodyPr/>
            <a:lstStyle/>
            <a:p/>
          </p:txBody>
        </p:sp>
        <p:sp>
          <p:nvSpPr>
            <p:cNvPr id="30" name="rc30"/>
            <p:cNvSpPr/>
            <p:nvPr/>
          </p:nvSpPr>
          <p:spPr>
            <a:xfrm>
              <a:off x="2541780" y="2731686"/>
              <a:ext cx="214223" cy="2153625"/>
            </a:xfrm>
            <a:prstGeom prst="rect">
              <a:avLst/>
            </a:prstGeom>
            <a:solidFill>
              <a:srgbClr val="0058AB">
                <a:alpha val="100000"/>
              </a:srgbClr>
            </a:solidFill>
          </p:spPr>
          <p:txBody>
            <a:bodyPr/>
            <a:lstStyle/>
            <a:p/>
          </p:txBody>
        </p:sp>
        <p:sp>
          <p:nvSpPr>
            <p:cNvPr id="31" name="rc31"/>
            <p:cNvSpPr/>
            <p:nvPr/>
          </p:nvSpPr>
          <p:spPr>
            <a:xfrm>
              <a:off x="2779807" y="2685025"/>
              <a:ext cx="214223" cy="2200286"/>
            </a:xfrm>
            <a:prstGeom prst="rect">
              <a:avLst/>
            </a:prstGeom>
            <a:solidFill>
              <a:srgbClr val="0058AB">
                <a:alpha val="100000"/>
              </a:srgbClr>
            </a:solidFill>
          </p:spPr>
          <p:txBody>
            <a:bodyPr/>
            <a:lstStyle/>
            <a:p/>
          </p:txBody>
        </p:sp>
        <p:sp>
          <p:nvSpPr>
            <p:cNvPr id="32" name="rc32"/>
            <p:cNvSpPr/>
            <p:nvPr/>
          </p:nvSpPr>
          <p:spPr>
            <a:xfrm>
              <a:off x="3017833" y="3212868"/>
              <a:ext cx="214223" cy="1672444"/>
            </a:xfrm>
            <a:prstGeom prst="rect">
              <a:avLst/>
            </a:prstGeom>
            <a:solidFill>
              <a:srgbClr val="0058AB">
                <a:alpha val="100000"/>
              </a:srgbClr>
            </a:solidFill>
          </p:spPr>
          <p:txBody>
            <a:bodyPr/>
            <a:lstStyle/>
            <a:p/>
          </p:txBody>
        </p:sp>
        <p:sp>
          <p:nvSpPr>
            <p:cNvPr id="33" name="rc33"/>
            <p:cNvSpPr/>
            <p:nvPr/>
          </p:nvSpPr>
          <p:spPr>
            <a:xfrm>
              <a:off x="3255859" y="2879158"/>
              <a:ext cx="214223" cy="2006153"/>
            </a:xfrm>
            <a:prstGeom prst="rect">
              <a:avLst/>
            </a:prstGeom>
            <a:solidFill>
              <a:srgbClr val="0058AB">
                <a:alpha val="100000"/>
              </a:srgbClr>
            </a:solidFill>
          </p:spPr>
          <p:txBody>
            <a:bodyPr/>
            <a:lstStyle/>
            <a:p/>
          </p:txBody>
        </p:sp>
        <p:sp>
          <p:nvSpPr>
            <p:cNvPr id="34" name="rc34"/>
            <p:cNvSpPr/>
            <p:nvPr/>
          </p:nvSpPr>
          <p:spPr>
            <a:xfrm>
              <a:off x="3493885" y="2221954"/>
              <a:ext cx="214223" cy="2663357"/>
            </a:xfrm>
            <a:prstGeom prst="rect">
              <a:avLst/>
            </a:prstGeom>
            <a:solidFill>
              <a:srgbClr val="0058AB">
                <a:alpha val="100000"/>
              </a:srgbClr>
            </a:solidFill>
          </p:spPr>
          <p:txBody>
            <a:bodyPr/>
            <a:lstStyle/>
            <a:p/>
          </p:txBody>
        </p:sp>
        <p:sp>
          <p:nvSpPr>
            <p:cNvPr id="35" name="rc35"/>
            <p:cNvSpPr/>
            <p:nvPr/>
          </p:nvSpPr>
          <p:spPr>
            <a:xfrm>
              <a:off x="3731911" y="1612221"/>
              <a:ext cx="214223" cy="3273090"/>
            </a:xfrm>
            <a:prstGeom prst="rect">
              <a:avLst/>
            </a:prstGeom>
            <a:solidFill>
              <a:srgbClr val="0058AB">
                <a:alpha val="100000"/>
              </a:srgbClr>
            </a:solidFill>
          </p:spPr>
          <p:txBody>
            <a:bodyPr/>
            <a:lstStyle/>
            <a:p/>
          </p:txBody>
        </p:sp>
        <p:sp>
          <p:nvSpPr>
            <p:cNvPr id="36" name="rc36"/>
            <p:cNvSpPr/>
            <p:nvPr/>
          </p:nvSpPr>
          <p:spPr>
            <a:xfrm>
              <a:off x="3969938" y="1562608"/>
              <a:ext cx="214223" cy="3322703"/>
            </a:xfrm>
            <a:prstGeom prst="rect">
              <a:avLst/>
            </a:prstGeom>
            <a:solidFill>
              <a:srgbClr val="0058AB">
                <a:alpha val="100000"/>
              </a:srgbClr>
            </a:solidFill>
          </p:spPr>
          <p:txBody>
            <a:bodyPr/>
            <a:lstStyle/>
            <a:p/>
          </p:txBody>
        </p:sp>
        <p:sp>
          <p:nvSpPr>
            <p:cNvPr id="37" name="rc37"/>
            <p:cNvSpPr/>
            <p:nvPr/>
          </p:nvSpPr>
          <p:spPr>
            <a:xfrm>
              <a:off x="4207964" y="2369120"/>
              <a:ext cx="214223" cy="2516191"/>
            </a:xfrm>
            <a:prstGeom prst="rect">
              <a:avLst/>
            </a:prstGeom>
            <a:solidFill>
              <a:srgbClr val="0058AB">
                <a:alpha val="100000"/>
              </a:srgbClr>
            </a:solidFill>
          </p:spPr>
          <p:txBody>
            <a:bodyPr/>
            <a:lstStyle/>
            <a:p/>
          </p:txBody>
        </p:sp>
        <p:sp>
          <p:nvSpPr>
            <p:cNvPr id="38" name="rc38"/>
            <p:cNvSpPr/>
            <p:nvPr/>
          </p:nvSpPr>
          <p:spPr>
            <a:xfrm>
              <a:off x="4445990" y="2561955"/>
              <a:ext cx="214223" cy="2323356"/>
            </a:xfrm>
            <a:prstGeom prst="rect">
              <a:avLst/>
            </a:prstGeom>
            <a:solidFill>
              <a:srgbClr val="0058AB">
                <a:alpha val="100000"/>
              </a:srgbClr>
            </a:solidFill>
          </p:spPr>
          <p:txBody>
            <a:bodyPr/>
            <a:lstStyle/>
            <a:p/>
          </p:txBody>
        </p:sp>
        <p:sp>
          <p:nvSpPr>
            <p:cNvPr id="39" name="rc39"/>
            <p:cNvSpPr/>
            <p:nvPr/>
          </p:nvSpPr>
          <p:spPr>
            <a:xfrm>
              <a:off x="4684016" y="1667241"/>
              <a:ext cx="214223" cy="3218070"/>
            </a:xfrm>
            <a:prstGeom prst="rect">
              <a:avLst/>
            </a:prstGeom>
            <a:solidFill>
              <a:srgbClr val="0058AB">
                <a:alpha val="100000"/>
              </a:srgbClr>
            </a:solidFill>
          </p:spPr>
          <p:txBody>
            <a:bodyPr/>
            <a:lstStyle/>
            <a:p/>
          </p:txBody>
        </p:sp>
        <p:sp>
          <p:nvSpPr>
            <p:cNvPr id="40" name="rc40"/>
            <p:cNvSpPr/>
            <p:nvPr/>
          </p:nvSpPr>
          <p:spPr>
            <a:xfrm>
              <a:off x="4922043" y="1939919"/>
              <a:ext cx="214223" cy="2945392"/>
            </a:xfrm>
            <a:prstGeom prst="rect">
              <a:avLst/>
            </a:prstGeom>
            <a:solidFill>
              <a:srgbClr val="0058AB">
                <a:alpha val="100000"/>
              </a:srgbClr>
            </a:solidFill>
          </p:spPr>
          <p:txBody>
            <a:bodyPr/>
            <a:lstStyle/>
            <a:p/>
          </p:txBody>
        </p:sp>
        <p:sp>
          <p:nvSpPr>
            <p:cNvPr id="41" name="rc41"/>
            <p:cNvSpPr/>
            <p:nvPr/>
          </p:nvSpPr>
          <p:spPr>
            <a:xfrm>
              <a:off x="5160069" y="1404921"/>
              <a:ext cx="214223" cy="3480390"/>
            </a:xfrm>
            <a:prstGeom prst="rect">
              <a:avLst/>
            </a:prstGeom>
            <a:solidFill>
              <a:srgbClr val="0058AB">
                <a:alpha val="100000"/>
              </a:srgbClr>
            </a:solidFill>
          </p:spPr>
          <p:txBody>
            <a:bodyPr/>
            <a:lstStyle/>
            <a:p/>
          </p:txBody>
        </p:sp>
        <p:sp>
          <p:nvSpPr>
            <p:cNvPr id="42" name="rc42"/>
            <p:cNvSpPr/>
            <p:nvPr/>
          </p:nvSpPr>
          <p:spPr>
            <a:xfrm>
              <a:off x="5398095" y="2321935"/>
              <a:ext cx="214223" cy="2563376"/>
            </a:xfrm>
            <a:prstGeom prst="rect">
              <a:avLst/>
            </a:prstGeom>
            <a:solidFill>
              <a:srgbClr val="0058AB">
                <a:alpha val="100000"/>
              </a:srgbClr>
            </a:solidFill>
          </p:spPr>
          <p:txBody>
            <a:bodyPr/>
            <a:lstStyle/>
            <a:p/>
          </p:txBody>
        </p:sp>
        <p:sp>
          <p:nvSpPr>
            <p:cNvPr id="43" name="rc43"/>
            <p:cNvSpPr/>
            <p:nvPr/>
          </p:nvSpPr>
          <p:spPr>
            <a:xfrm>
              <a:off x="5636121" y="3014273"/>
              <a:ext cx="214223" cy="1871038"/>
            </a:xfrm>
            <a:prstGeom prst="rect">
              <a:avLst/>
            </a:prstGeom>
            <a:solidFill>
              <a:srgbClr val="0058AB">
                <a:alpha val="100000"/>
              </a:srgbClr>
            </a:solidFill>
          </p:spPr>
          <p:txBody>
            <a:bodyPr/>
            <a:lstStyle/>
            <a:p/>
          </p:txBody>
        </p:sp>
        <p:sp>
          <p:nvSpPr>
            <p:cNvPr id="44" name="rc44"/>
            <p:cNvSpPr/>
            <p:nvPr/>
          </p:nvSpPr>
          <p:spPr>
            <a:xfrm>
              <a:off x="5874148" y="3092484"/>
              <a:ext cx="214223" cy="1792827"/>
            </a:xfrm>
            <a:prstGeom prst="rect">
              <a:avLst/>
            </a:prstGeom>
            <a:solidFill>
              <a:srgbClr val="0058AB">
                <a:alpha val="100000"/>
              </a:srgbClr>
            </a:solidFill>
          </p:spPr>
          <p:txBody>
            <a:bodyPr/>
            <a:lstStyle/>
            <a:p/>
          </p:txBody>
        </p:sp>
        <p:sp>
          <p:nvSpPr>
            <p:cNvPr id="45" name="rc45"/>
            <p:cNvSpPr/>
            <p:nvPr/>
          </p:nvSpPr>
          <p:spPr>
            <a:xfrm>
              <a:off x="6112174" y="2686229"/>
              <a:ext cx="214223" cy="2199083"/>
            </a:xfrm>
            <a:prstGeom prst="rect">
              <a:avLst/>
            </a:prstGeom>
            <a:solidFill>
              <a:srgbClr val="0058AB">
                <a:alpha val="100000"/>
              </a:srgbClr>
            </a:solidFill>
          </p:spPr>
          <p:txBody>
            <a:bodyPr/>
            <a:lstStyle/>
            <a:p/>
          </p:txBody>
        </p:sp>
        <p:sp>
          <p:nvSpPr>
            <p:cNvPr id="46" name="rc46"/>
            <p:cNvSpPr/>
            <p:nvPr/>
          </p:nvSpPr>
          <p:spPr>
            <a:xfrm>
              <a:off x="6350200" y="2654495"/>
              <a:ext cx="214223" cy="2230816"/>
            </a:xfrm>
            <a:prstGeom prst="rect">
              <a:avLst/>
            </a:prstGeom>
            <a:solidFill>
              <a:srgbClr val="0058AB">
                <a:alpha val="100000"/>
              </a:srgbClr>
            </a:solidFill>
          </p:spPr>
          <p:txBody>
            <a:bodyPr/>
            <a:lstStyle/>
            <a:p/>
          </p:txBody>
        </p:sp>
        <p:sp>
          <p:nvSpPr>
            <p:cNvPr id="47" name="rc47"/>
            <p:cNvSpPr/>
            <p:nvPr/>
          </p:nvSpPr>
          <p:spPr>
            <a:xfrm>
              <a:off x="6588226" y="2921657"/>
              <a:ext cx="214223" cy="1963654"/>
            </a:xfrm>
            <a:prstGeom prst="rect">
              <a:avLst/>
            </a:prstGeom>
            <a:solidFill>
              <a:srgbClr val="0058AB">
                <a:alpha val="100000"/>
              </a:srgbClr>
            </a:solidFill>
          </p:spPr>
          <p:txBody>
            <a:bodyPr/>
            <a:lstStyle/>
            <a:p/>
          </p:txBody>
        </p:sp>
        <p:sp>
          <p:nvSpPr>
            <p:cNvPr id="48" name="rc48"/>
            <p:cNvSpPr/>
            <p:nvPr/>
          </p:nvSpPr>
          <p:spPr>
            <a:xfrm>
              <a:off x="6826253" y="3093756"/>
              <a:ext cx="214223" cy="1791556"/>
            </a:xfrm>
            <a:prstGeom prst="rect">
              <a:avLst/>
            </a:prstGeom>
            <a:solidFill>
              <a:srgbClr val="0058AB">
                <a:alpha val="100000"/>
              </a:srgbClr>
            </a:solidFill>
          </p:spPr>
          <p:txBody>
            <a:bodyPr/>
            <a:lstStyle/>
            <a:p/>
          </p:txBody>
        </p:sp>
        <p:sp>
          <p:nvSpPr>
            <p:cNvPr id="49" name="rc49"/>
            <p:cNvSpPr/>
            <p:nvPr/>
          </p:nvSpPr>
          <p:spPr>
            <a:xfrm>
              <a:off x="8492436" y="3988898"/>
              <a:ext cx="214223" cy="896413"/>
            </a:xfrm>
            <a:prstGeom prst="rect">
              <a:avLst/>
            </a:prstGeom>
            <a:solidFill>
              <a:srgbClr val="69DBFF">
                <a:alpha val="100000"/>
              </a:srgbClr>
            </a:solidFill>
          </p:spPr>
          <p:txBody>
            <a:bodyPr/>
            <a:lstStyle/>
            <a:p/>
          </p:txBody>
        </p:sp>
        <p:sp>
          <p:nvSpPr>
            <p:cNvPr id="50" name="pl50"/>
            <p:cNvSpPr/>
            <p:nvPr/>
          </p:nvSpPr>
          <p:spPr>
            <a:xfrm>
              <a:off x="6219286" y="3092484"/>
              <a:ext cx="2380262" cy="896413"/>
            </a:xfrm>
            <a:custGeom>
              <a:avLst/>
              <a:pathLst>
                <a:path w="2380262" h="896413">
                  <a:moveTo>
                    <a:pt x="0" y="0"/>
                  </a:moveTo>
                  <a:lnTo>
                    <a:pt x="238026" y="89641"/>
                  </a:lnTo>
                  <a:lnTo>
                    <a:pt x="476052" y="179282"/>
                  </a:lnTo>
                  <a:lnTo>
                    <a:pt x="714078" y="268924"/>
                  </a:lnTo>
                  <a:lnTo>
                    <a:pt x="952104" y="358565"/>
                  </a:lnTo>
                  <a:lnTo>
                    <a:pt x="1190131" y="448206"/>
                  </a:lnTo>
                  <a:lnTo>
                    <a:pt x="1428157" y="537848"/>
                  </a:lnTo>
                  <a:lnTo>
                    <a:pt x="1666183" y="627489"/>
                  </a:lnTo>
                  <a:lnTo>
                    <a:pt x="1904209" y="717131"/>
                  </a:lnTo>
                  <a:lnTo>
                    <a:pt x="2142236" y="806772"/>
                  </a:lnTo>
                  <a:lnTo>
                    <a:pt x="2380262" y="896413"/>
                  </a:lnTo>
                </a:path>
              </a:pathLst>
            </a:custGeom>
            <a:ln w="13550" cap="flat">
              <a:solidFill>
                <a:srgbClr val="000000">
                  <a:alpha val="100000"/>
                </a:srgbClr>
              </a:solidFill>
              <a:prstDash val="solid"/>
              <a:round/>
            </a:ln>
          </p:spPr>
          <p:txBody>
            <a:bodyPr/>
            <a:lstStyle/>
            <a:p/>
          </p:txBody>
        </p:sp>
        <p:sp>
          <p:nvSpPr>
            <p:cNvPr id="51" name="pt51"/>
            <p:cNvSpPr/>
            <p:nvPr/>
          </p:nvSpPr>
          <p:spPr>
            <a:xfrm>
              <a:off x="6194460" y="3067658"/>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2" name="pt52"/>
            <p:cNvSpPr/>
            <p:nvPr/>
          </p:nvSpPr>
          <p:spPr>
            <a:xfrm>
              <a:off x="6432486" y="315729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3" name="pt53"/>
            <p:cNvSpPr/>
            <p:nvPr/>
          </p:nvSpPr>
          <p:spPr>
            <a:xfrm>
              <a:off x="6670512" y="324694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4" name="pt54"/>
            <p:cNvSpPr/>
            <p:nvPr/>
          </p:nvSpPr>
          <p:spPr>
            <a:xfrm>
              <a:off x="6908538" y="333658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7146565" y="3426223"/>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7384591" y="3515865"/>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7622617" y="360550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7860643" y="3695148"/>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8098670" y="378478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8336696" y="3874430"/>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574722" y="396407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tx62"/>
            <p:cNvSpPr/>
            <p:nvPr/>
          </p:nvSpPr>
          <p:spPr>
            <a:xfrm>
              <a:off x="4911173" y="726284"/>
              <a:ext cx="235962"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EUR</a:t>
              </a:r>
            </a:p>
          </p:txBody>
        </p:sp>
        <p:sp>
          <p:nvSpPr>
            <p:cNvPr id="63" name="tx63"/>
            <p:cNvSpPr/>
            <p:nvPr/>
          </p:nvSpPr>
          <p:spPr>
            <a:xfrm rot="-5400000">
              <a:off x="1337871"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2000</a:t>
              </a:r>
            </a:p>
          </p:txBody>
        </p:sp>
        <p:sp>
          <p:nvSpPr>
            <p:cNvPr id="64" name="tx64"/>
            <p:cNvSpPr/>
            <p:nvPr/>
          </p:nvSpPr>
          <p:spPr>
            <a:xfrm rot="-5400000">
              <a:off x="2528002"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2005</a:t>
              </a:r>
            </a:p>
          </p:txBody>
        </p:sp>
        <p:sp>
          <p:nvSpPr>
            <p:cNvPr id="65" name="tx65"/>
            <p:cNvSpPr/>
            <p:nvPr/>
          </p:nvSpPr>
          <p:spPr>
            <a:xfrm rot="-5400000">
              <a:off x="3718133"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2010</a:t>
              </a:r>
            </a:p>
          </p:txBody>
        </p:sp>
        <p:sp>
          <p:nvSpPr>
            <p:cNvPr id="66" name="tx66"/>
            <p:cNvSpPr/>
            <p:nvPr/>
          </p:nvSpPr>
          <p:spPr>
            <a:xfrm rot="-5400000">
              <a:off x="4908264"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2015</a:t>
              </a:r>
            </a:p>
          </p:txBody>
        </p:sp>
        <p:sp>
          <p:nvSpPr>
            <p:cNvPr id="67" name="tx67"/>
            <p:cNvSpPr/>
            <p:nvPr/>
          </p:nvSpPr>
          <p:spPr>
            <a:xfrm rot="-5400000">
              <a:off x="5860369"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2019</a:t>
              </a:r>
            </a:p>
          </p:txBody>
        </p:sp>
        <p:sp>
          <p:nvSpPr>
            <p:cNvPr id="68" name="tx68"/>
            <p:cNvSpPr/>
            <p:nvPr/>
          </p:nvSpPr>
          <p:spPr>
            <a:xfrm rot="-5400000">
              <a:off x="6812448"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2023</a:t>
              </a:r>
            </a:p>
          </p:txBody>
        </p:sp>
        <p:sp>
          <p:nvSpPr>
            <p:cNvPr id="69" name="tx69"/>
            <p:cNvSpPr/>
            <p:nvPr/>
          </p:nvSpPr>
          <p:spPr>
            <a:xfrm rot="-5400000">
              <a:off x="7288527"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2025</a:t>
              </a:r>
            </a:p>
          </p:txBody>
        </p:sp>
        <p:sp>
          <p:nvSpPr>
            <p:cNvPr id="70" name="tx70"/>
            <p:cNvSpPr/>
            <p:nvPr/>
          </p:nvSpPr>
          <p:spPr>
            <a:xfrm rot="-5400000">
              <a:off x="8478631"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2030</a:t>
              </a:r>
            </a:p>
          </p:txBody>
        </p:sp>
        <p:sp>
          <p:nvSpPr>
            <p:cNvPr id="71" name="tx71"/>
            <p:cNvSpPr/>
            <p:nvPr/>
          </p:nvSpPr>
          <p:spPr>
            <a:xfrm>
              <a:off x="857700" y="4842672"/>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72" name="tx72"/>
            <p:cNvSpPr/>
            <p:nvPr/>
          </p:nvSpPr>
          <p:spPr>
            <a:xfrm>
              <a:off x="508103" y="3467691"/>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200,000</a:t>
              </a:r>
            </a:p>
          </p:txBody>
        </p:sp>
        <p:sp>
          <p:nvSpPr>
            <p:cNvPr id="73" name="tx73"/>
            <p:cNvSpPr/>
            <p:nvPr/>
          </p:nvSpPr>
          <p:spPr>
            <a:xfrm>
              <a:off x="508103" y="2107499"/>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400,000</a:t>
              </a:r>
            </a:p>
          </p:txBody>
        </p:sp>
        <p:sp>
          <p:nvSpPr>
            <p:cNvPr id="74" name="tx74"/>
            <p:cNvSpPr/>
            <p:nvPr/>
          </p:nvSpPr>
          <p:spPr>
            <a:xfrm rot="-5400000">
              <a:off x="-527885" y="2924006"/>
              <a:ext cx="1840247" cy="10334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zero-dose children</a:t>
              </a:r>
            </a:p>
          </p:txBody>
        </p:sp>
        <p:sp>
          <p:nvSpPr>
            <p:cNvPr id="75" name="rc75"/>
            <p:cNvSpPr/>
            <p:nvPr/>
          </p:nvSpPr>
          <p:spPr>
            <a:xfrm>
              <a:off x="3693168" y="5761013"/>
              <a:ext cx="201456" cy="201456"/>
            </a:xfrm>
            <a:prstGeom prst="rect">
              <a:avLst/>
            </a:prstGeom>
            <a:solidFill>
              <a:srgbClr val="0058AB">
                <a:alpha val="100000"/>
              </a:srgbClr>
            </a:solidFill>
          </p:spPr>
          <p:txBody>
            <a:bodyPr/>
            <a:lstStyle/>
            <a:p/>
          </p:txBody>
        </p:sp>
        <p:sp>
          <p:nvSpPr>
            <p:cNvPr id="76" name="rc76"/>
            <p:cNvSpPr/>
            <p:nvPr/>
          </p:nvSpPr>
          <p:spPr>
            <a:xfrm>
              <a:off x="4595254" y="5761013"/>
              <a:ext cx="201456" cy="201456"/>
            </a:xfrm>
            <a:prstGeom prst="rect">
              <a:avLst/>
            </a:prstGeom>
            <a:solidFill>
              <a:srgbClr val="69DBFF">
                <a:alpha val="100000"/>
              </a:srgbClr>
            </a:solidFill>
          </p:spPr>
          <p:txBody>
            <a:bodyPr/>
            <a:lstStyle/>
            <a:p/>
          </p:txBody>
        </p:sp>
        <p:sp>
          <p:nvSpPr>
            <p:cNvPr id="77" name="tx77"/>
            <p:cNvSpPr/>
            <p:nvPr/>
          </p:nvSpPr>
          <p:spPr>
            <a:xfrm>
              <a:off x="3973213" y="5810104"/>
              <a:ext cx="543452"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Estimate</a:t>
              </a:r>
            </a:p>
          </p:txBody>
        </p:sp>
        <p:sp>
          <p:nvSpPr>
            <p:cNvPr id="78" name="tx78"/>
            <p:cNvSpPr/>
            <p:nvPr/>
          </p:nvSpPr>
          <p:spPr>
            <a:xfrm>
              <a:off x="4875299" y="5781932"/>
              <a:ext cx="149884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IA2030 zero-dose target</a:t>
              </a:r>
            </a:p>
          </p:txBody>
        </p:sp>
        <p:sp>
          <p:nvSpPr>
            <p:cNvPr id="79" name="tx79"/>
            <p:cNvSpPr/>
            <p:nvPr/>
          </p:nvSpPr>
          <p:spPr>
            <a:xfrm>
              <a:off x="2149643" y="398022"/>
              <a:ext cx="575902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number of zero-dose children, 2000-2023 and target by 2030, EUR</a:t>
              </a:r>
            </a:p>
          </p:txBody>
        </p:sp>
        <p:sp>
          <p:nvSpPr>
            <p:cNvPr id="80" name="tx80"/>
            <p:cNvSpPr/>
            <p:nvPr/>
          </p:nvSpPr>
          <p:spPr>
            <a:xfrm>
              <a:off x="4881773" y="6085709"/>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1" name="tx81"/>
            <p:cNvSpPr/>
            <p:nvPr/>
          </p:nvSpPr>
          <p:spPr>
            <a:xfrm>
              <a:off x="8857057" y="6311348"/>
              <a:ext cx="217353"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t>
              </a:r>
            </a:p>
          </p:txBody>
        </p:sp>
        <p:sp>
          <p:nvSpPr>
            <p:cNvPr id="82" name="tx82"/>
            <p:cNvSpPr/>
            <p:nvPr/>
          </p:nvSpPr>
          <p:spPr>
            <a:xfrm>
              <a:off x="2315059" y="6327165"/>
              <a:ext cx="67593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83" name="tx83"/>
            <p:cNvSpPr/>
            <p:nvPr/>
          </p:nvSpPr>
          <p:spPr>
            <a:xfrm>
              <a:off x="1805918" y="6447866"/>
              <a:ext cx="7268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Dark blue bars are the estimated number of zero-dose children in 2000-2023, light blue bar is the target number of zero-dose children by 2030.</a:t>
              </a:r>
            </a:p>
          </p:txBody>
        </p:sp>
        <p:sp>
          <p:nvSpPr>
            <p:cNvPr id="84" name="tx84"/>
            <p:cNvSpPr/>
            <p:nvPr/>
          </p:nvSpPr>
          <p:spPr>
            <a:xfrm>
              <a:off x="2259124" y="6569603"/>
              <a:ext cx="6815286"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Line shows trajectory the country needs to be on, and points show annual goals to meet the target by 2030,assuming a linear decline.</a:t>
              </a:r>
            </a:p>
          </p:txBody>
        </p:sp>
      </p:grpSp>
      <p:sp>
        <p:nvSpPr>
          <p:cNvPr id="8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2000-2023 (dark blue bars)
• Zero-dose target by 2030 (light blue bar)
• Annual goals to reach the 2030 target based on a linear trajectory (points)
In 2023, the number of zero-dose children was approximately 18% higher than the annual goal.</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Andorra, France, Greece, Hungary, Israel, Kazakhstan, Luxembourg, Malta, Monaco, Norway, Poland, Portugal, Turkiye, Turkmenistan, and Uzbekistan had the highest coverage (99%), while Romania had the lowest coverage (82%).
DTP1 coverage increased in 6 out of 53 countries between 2022 and 2023. The largest increase was 15% points in Ukraine from 78% to 93%.
7 countries saw a decrease in coverage (Czechia, Ireland, Latvia, Republic of Moldova, Romania, Slovakia, and Spain). The largest decline was 7% points in Romania from 89% to 82%.
Coverage remained constant between 2022 and 2023 in the remaining 40 countries.
In 2023, 50 out of 53 countries had achieved DTP1 coverage of at least 90%.</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DTP1 coverage compared to 2019, by country.
Coverage was higher in 2023 compared to 2019 in 5 countries (Denmark, Malta, San Marino, Ukraine, and Uzbekistan).
The largest increase in coverage was 4% points in Ukraine from 89% in 2019 to 93% in 2023}.
Coverage was lower than in 2019 in 24 countries (Albania, Austria, Azerbaijan, Bosnia and Herzegovina, Bulgaria, Czechia, Estonia, Finland, Georgia, Ireland, Kyrgyzstan, Latvia, Lithuania, Montenegro, Netherlands (Kingdom of the), North Macedonia, Republic of Moldova, Romania, Serbia, Slovakia, Slovenia, Spain, Sweden, and Switzerland).
The largest decline in coverage was 14% points in Romania from 96% in 2019 to 82% in 2023}.</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EUR, 0 out of 53 (0%) countries had DTP1 coverage below 70% in 2023.
There were 50 (94%) countries that achieved DTP1 of 90% or higher, accounting for 9,417,000 (98%) of the total cohort.</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68827" y="1895383"/>
              <a:ext cx="1210757" cy="1515605"/>
            </a:xfrm>
            <a:custGeom>
              <a:avLst/>
              <a:pathLst>
                <a:path w="1210757" h="1515605">
                  <a:moveTo>
                    <a:pt x="0" y="1515605"/>
                  </a:moveTo>
                  <a:lnTo>
                    <a:pt x="41750" y="1484169"/>
                  </a:lnTo>
                  <a:lnTo>
                    <a:pt x="83500" y="1452732"/>
                  </a:lnTo>
                  <a:lnTo>
                    <a:pt x="125250" y="1421295"/>
                  </a:lnTo>
                  <a:lnTo>
                    <a:pt x="167001" y="1389859"/>
                  </a:lnTo>
                  <a:lnTo>
                    <a:pt x="208751" y="1358422"/>
                  </a:lnTo>
                  <a:lnTo>
                    <a:pt x="250501" y="1326986"/>
                  </a:lnTo>
                  <a:lnTo>
                    <a:pt x="292251" y="1295549"/>
                  </a:lnTo>
                  <a:lnTo>
                    <a:pt x="334002" y="1264112"/>
                  </a:lnTo>
                  <a:lnTo>
                    <a:pt x="375752" y="1232676"/>
                  </a:lnTo>
                  <a:lnTo>
                    <a:pt x="417502" y="1201239"/>
                  </a:lnTo>
                  <a:lnTo>
                    <a:pt x="459252" y="1169803"/>
                  </a:lnTo>
                  <a:lnTo>
                    <a:pt x="501003" y="1138366"/>
                  </a:lnTo>
                  <a:lnTo>
                    <a:pt x="542753" y="1106930"/>
                  </a:lnTo>
                  <a:lnTo>
                    <a:pt x="584503" y="1075493"/>
                  </a:lnTo>
                  <a:lnTo>
                    <a:pt x="626254" y="1044056"/>
                  </a:lnTo>
                  <a:lnTo>
                    <a:pt x="668004" y="1012620"/>
                  </a:lnTo>
                  <a:lnTo>
                    <a:pt x="709754" y="981183"/>
                  </a:lnTo>
                  <a:lnTo>
                    <a:pt x="751504" y="949747"/>
                  </a:lnTo>
                  <a:lnTo>
                    <a:pt x="793255" y="918310"/>
                  </a:lnTo>
                  <a:lnTo>
                    <a:pt x="835005" y="886873"/>
                  </a:lnTo>
                  <a:lnTo>
                    <a:pt x="876755" y="855437"/>
                  </a:lnTo>
                  <a:lnTo>
                    <a:pt x="918505" y="824000"/>
                  </a:lnTo>
                  <a:lnTo>
                    <a:pt x="960256" y="792564"/>
                  </a:lnTo>
                  <a:lnTo>
                    <a:pt x="1002006" y="761127"/>
                  </a:lnTo>
                  <a:lnTo>
                    <a:pt x="1043756" y="729690"/>
                  </a:lnTo>
                  <a:lnTo>
                    <a:pt x="1085507" y="698254"/>
                  </a:lnTo>
                  <a:lnTo>
                    <a:pt x="1127257" y="666817"/>
                  </a:lnTo>
                  <a:lnTo>
                    <a:pt x="1169007" y="635381"/>
                  </a:lnTo>
                  <a:lnTo>
                    <a:pt x="1210757" y="603944"/>
                  </a:lnTo>
                  <a:lnTo>
                    <a:pt x="1178806" y="562990"/>
                  </a:lnTo>
                  <a:lnTo>
                    <a:pt x="1145470" y="523155"/>
                  </a:lnTo>
                  <a:lnTo>
                    <a:pt x="1110789" y="484486"/>
                  </a:lnTo>
                  <a:lnTo>
                    <a:pt x="1074803" y="447027"/>
                  </a:lnTo>
                  <a:lnTo>
                    <a:pt x="1037554" y="410824"/>
                  </a:lnTo>
                  <a:lnTo>
                    <a:pt x="999087" y="375919"/>
                  </a:lnTo>
                  <a:lnTo>
                    <a:pt x="959446" y="342352"/>
                  </a:lnTo>
                  <a:lnTo>
                    <a:pt x="918679" y="310164"/>
                  </a:lnTo>
                  <a:lnTo>
                    <a:pt x="876832" y="279391"/>
                  </a:lnTo>
                  <a:lnTo>
                    <a:pt x="833955" y="250070"/>
                  </a:lnTo>
                  <a:lnTo>
                    <a:pt x="790099" y="222236"/>
                  </a:lnTo>
                  <a:lnTo>
                    <a:pt x="745314" y="195921"/>
                  </a:lnTo>
                  <a:lnTo>
                    <a:pt x="699655" y="171156"/>
                  </a:lnTo>
                  <a:lnTo>
                    <a:pt x="653173" y="147970"/>
                  </a:lnTo>
                  <a:lnTo>
                    <a:pt x="605924" y="126391"/>
                  </a:lnTo>
                  <a:lnTo>
                    <a:pt x="557964" y="106444"/>
                  </a:lnTo>
                  <a:lnTo>
                    <a:pt x="509348" y="88151"/>
                  </a:lnTo>
                  <a:lnTo>
                    <a:pt x="460134" y="71536"/>
                  </a:lnTo>
                  <a:lnTo>
                    <a:pt x="410379" y="56616"/>
                  </a:lnTo>
                  <a:lnTo>
                    <a:pt x="360143" y="43410"/>
                  </a:lnTo>
                  <a:lnTo>
                    <a:pt x="309483" y="31934"/>
                  </a:lnTo>
                  <a:lnTo>
                    <a:pt x="258460" y="22200"/>
                  </a:lnTo>
                  <a:lnTo>
                    <a:pt x="207133" y="14220"/>
                  </a:lnTo>
                  <a:lnTo>
                    <a:pt x="155563" y="8004"/>
                  </a:lnTo>
                  <a:lnTo>
                    <a:pt x="103810" y="3559"/>
                  </a:lnTo>
                  <a:lnTo>
                    <a:pt x="51935" y="890"/>
                  </a:lnTo>
                  <a:lnTo>
                    <a:pt x="0" y="0"/>
                  </a:lnTo>
                  <a:lnTo>
                    <a:pt x="0" y="52262"/>
                  </a:lnTo>
                  <a:lnTo>
                    <a:pt x="0" y="104524"/>
                  </a:lnTo>
                  <a:lnTo>
                    <a:pt x="0" y="156786"/>
                  </a:lnTo>
                  <a:lnTo>
                    <a:pt x="0" y="209049"/>
                  </a:lnTo>
                  <a:lnTo>
                    <a:pt x="0" y="261311"/>
                  </a:lnTo>
                  <a:lnTo>
                    <a:pt x="0" y="313573"/>
                  </a:lnTo>
                  <a:lnTo>
                    <a:pt x="0" y="365835"/>
                  </a:lnTo>
                  <a:lnTo>
                    <a:pt x="0" y="418098"/>
                  </a:lnTo>
                  <a:lnTo>
                    <a:pt x="0" y="470360"/>
                  </a:lnTo>
                  <a:lnTo>
                    <a:pt x="0" y="522622"/>
                  </a:lnTo>
                  <a:lnTo>
                    <a:pt x="0" y="574884"/>
                  </a:lnTo>
                  <a:lnTo>
                    <a:pt x="0" y="627147"/>
                  </a:lnTo>
                  <a:lnTo>
                    <a:pt x="0" y="679409"/>
                  </a:lnTo>
                  <a:lnTo>
                    <a:pt x="0" y="731671"/>
                  </a:lnTo>
                  <a:lnTo>
                    <a:pt x="0" y="783934"/>
                  </a:lnTo>
                  <a:lnTo>
                    <a:pt x="0" y="836196"/>
                  </a:lnTo>
                  <a:lnTo>
                    <a:pt x="0" y="888458"/>
                  </a:lnTo>
                  <a:lnTo>
                    <a:pt x="0" y="940720"/>
                  </a:lnTo>
                  <a:lnTo>
                    <a:pt x="0" y="992983"/>
                  </a:lnTo>
                  <a:lnTo>
                    <a:pt x="0" y="1045245"/>
                  </a:lnTo>
                  <a:lnTo>
                    <a:pt x="0" y="1097507"/>
                  </a:lnTo>
                  <a:lnTo>
                    <a:pt x="0" y="1149769"/>
                  </a:lnTo>
                  <a:lnTo>
                    <a:pt x="0" y="1202032"/>
                  </a:lnTo>
                  <a:lnTo>
                    <a:pt x="0" y="1254294"/>
                  </a:lnTo>
                  <a:lnTo>
                    <a:pt x="0" y="1306556"/>
                  </a:lnTo>
                  <a:lnTo>
                    <a:pt x="0" y="1358818"/>
                  </a:lnTo>
                  <a:lnTo>
                    <a:pt x="0" y="1411081"/>
                  </a:lnTo>
                  <a:lnTo>
                    <a:pt x="0" y="146334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168827" y="2499327"/>
              <a:ext cx="1515598" cy="1122639"/>
            </a:xfrm>
            <a:custGeom>
              <a:avLst/>
              <a:pathLst>
                <a:path w="1515598" h="1122639">
                  <a:moveTo>
                    <a:pt x="0" y="911661"/>
                  </a:moveTo>
                  <a:lnTo>
                    <a:pt x="51753" y="918936"/>
                  </a:lnTo>
                  <a:lnTo>
                    <a:pt x="103506" y="926211"/>
                  </a:lnTo>
                  <a:lnTo>
                    <a:pt x="155260" y="933486"/>
                  </a:lnTo>
                  <a:lnTo>
                    <a:pt x="207013" y="940761"/>
                  </a:lnTo>
                  <a:lnTo>
                    <a:pt x="258767" y="948036"/>
                  </a:lnTo>
                  <a:lnTo>
                    <a:pt x="310520" y="955311"/>
                  </a:lnTo>
                  <a:lnTo>
                    <a:pt x="362273" y="962587"/>
                  </a:lnTo>
                  <a:lnTo>
                    <a:pt x="414027" y="969862"/>
                  </a:lnTo>
                  <a:lnTo>
                    <a:pt x="465780" y="977137"/>
                  </a:lnTo>
                  <a:lnTo>
                    <a:pt x="517534" y="984412"/>
                  </a:lnTo>
                  <a:lnTo>
                    <a:pt x="569287" y="991687"/>
                  </a:lnTo>
                  <a:lnTo>
                    <a:pt x="621041" y="998962"/>
                  </a:lnTo>
                  <a:lnTo>
                    <a:pt x="672794" y="1006237"/>
                  </a:lnTo>
                  <a:lnTo>
                    <a:pt x="724547" y="1013512"/>
                  </a:lnTo>
                  <a:lnTo>
                    <a:pt x="776301" y="1020788"/>
                  </a:lnTo>
                  <a:lnTo>
                    <a:pt x="828054" y="1028063"/>
                  </a:lnTo>
                  <a:lnTo>
                    <a:pt x="879808" y="1035338"/>
                  </a:lnTo>
                  <a:lnTo>
                    <a:pt x="931561" y="1042613"/>
                  </a:lnTo>
                  <a:lnTo>
                    <a:pt x="983315" y="1049888"/>
                  </a:lnTo>
                  <a:lnTo>
                    <a:pt x="1035068" y="1057163"/>
                  </a:lnTo>
                  <a:lnTo>
                    <a:pt x="1086821" y="1064438"/>
                  </a:lnTo>
                  <a:lnTo>
                    <a:pt x="1138575" y="1071714"/>
                  </a:lnTo>
                  <a:lnTo>
                    <a:pt x="1190328" y="1078989"/>
                  </a:lnTo>
                  <a:lnTo>
                    <a:pt x="1242082" y="1086264"/>
                  </a:lnTo>
                  <a:lnTo>
                    <a:pt x="1293835" y="1093539"/>
                  </a:lnTo>
                  <a:lnTo>
                    <a:pt x="1345589" y="1100814"/>
                  </a:lnTo>
                  <a:lnTo>
                    <a:pt x="1397342" y="1108089"/>
                  </a:lnTo>
                  <a:lnTo>
                    <a:pt x="1449095" y="1115364"/>
                  </a:lnTo>
                  <a:lnTo>
                    <a:pt x="1500849" y="1122639"/>
                  </a:lnTo>
                  <a:lnTo>
                    <a:pt x="1507175" y="1071298"/>
                  </a:lnTo>
                  <a:lnTo>
                    <a:pt x="1511744" y="1019771"/>
                  </a:lnTo>
                  <a:lnTo>
                    <a:pt x="1514553" y="968118"/>
                  </a:lnTo>
                  <a:lnTo>
                    <a:pt x="1515598" y="916399"/>
                  </a:lnTo>
                  <a:lnTo>
                    <a:pt x="1514877" y="864675"/>
                  </a:lnTo>
                  <a:lnTo>
                    <a:pt x="1512391" y="813005"/>
                  </a:lnTo>
                  <a:lnTo>
                    <a:pt x="1508143" y="761450"/>
                  </a:lnTo>
                  <a:lnTo>
                    <a:pt x="1502139" y="710071"/>
                  </a:lnTo>
                  <a:lnTo>
                    <a:pt x="1494384" y="658926"/>
                  </a:lnTo>
                  <a:lnTo>
                    <a:pt x="1484889" y="608075"/>
                  </a:lnTo>
                  <a:lnTo>
                    <a:pt x="1473664" y="557578"/>
                  </a:lnTo>
                  <a:lnTo>
                    <a:pt x="1460722" y="507494"/>
                  </a:lnTo>
                  <a:lnTo>
                    <a:pt x="1446078" y="457881"/>
                  </a:lnTo>
                  <a:lnTo>
                    <a:pt x="1429750" y="408796"/>
                  </a:lnTo>
                  <a:lnTo>
                    <a:pt x="1411757" y="360297"/>
                  </a:lnTo>
                  <a:lnTo>
                    <a:pt x="1392118" y="312440"/>
                  </a:lnTo>
                  <a:lnTo>
                    <a:pt x="1370858" y="265281"/>
                  </a:lnTo>
                  <a:lnTo>
                    <a:pt x="1348001" y="218875"/>
                  </a:lnTo>
                  <a:lnTo>
                    <a:pt x="1323574" y="173277"/>
                  </a:lnTo>
                  <a:lnTo>
                    <a:pt x="1297605" y="128538"/>
                  </a:lnTo>
                  <a:lnTo>
                    <a:pt x="1270124" y="84712"/>
                  </a:lnTo>
                  <a:lnTo>
                    <a:pt x="1241164" y="41849"/>
                  </a:lnTo>
                  <a:lnTo>
                    <a:pt x="1210757" y="0"/>
                  </a:lnTo>
                  <a:lnTo>
                    <a:pt x="1169007" y="31436"/>
                  </a:lnTo>
                  <a:lnTo>
                    <a:pt x="1127257" y="62873"/>
                  </a:lnTo>
                  <a:lnTo>
                    <a:pt x="1085507" y="94309"/>
                  </a:lnTo>
                  <a:lnTo>
                    <a:pt x="1043756" y="125746"/>
                  </a:lnTo>
                  <a:lnTo>
                    <a:pt x="1002006" y="157182"/>
                  </a:lnTo>
                  <a:lnTo>
                    <a:pt x="960256" y="188619"/>
                  </a:lnTo>
                  <a:lnTo>
                    <a:pt x="918505" y="220056"/>
                  </a:lnTo>
                  <a:lnTo>
                    <a:pt x="876755" y="251492"/>
                  </a:lnTo>
                  <a:lnTo>
                    <a:pt x="835005" y="282929"/>
                  </a:lnTo>
                  <a:lnTo>
                    <a:pt x="793255" y="314365"/>
                  </a:lnTo>
                  <a:lnTo>
                    <a:pt x="751504" y="345802"/>
                  </a:lnTo>
                  <a:lnTo>
                    <a:pt x="709754" y="377239"/>
                  </a:lnTo>
                  <a:lnTo>
                    <a:pt x="668004" y="408675"/>
                  </a:lnTo>
                  <a:lnTo>
                    <a:pt x="626254" y="440112"/>
                  </a:lnTo>
                  <a:lnTo>
                    <a:pt x="584503" y="471548"/>
                  </a:lnTo>
                  <a:lnTo>
                    <a:pt x="542753" y="502985"/>
                  </a:lnTo>
                  <a:lnTo>
                    <a:pt x="501003" y="534422"/>
                  </a:lnTo>
                  <a:lnTo>
                    <a:pt x="459252" y="565858"/>
                  </a:lnTo>
                  <a:lnTo>
                    <a:pt x="417502" y="597295"/>
                  </a:lnTo>
                  <a:lnTo>
                    <a:pt x="375752" y="628731"/>
                  </a:lnTo>
                  <a:lnTo>
                    <a:pt x="334002" y="660168"/>
                  </a:lnTo>
                  <a:lnTo>
                    <a:pt x="292251" y="691605"/>
                  </a:lnTo>
                  <a:lnTo>
                    <a:pt x="250501" y="723041"/>
                  </a:lnTo>
                  <a:lnTo>
                    <a:pt x="208751" y="754478"/>
                  </a:lnTo>
                  <a:lnTo>
                    <a:pt x="167001" y="785914"/>
                  </a:lnTo>
                  <a:lnTo>
                    <a:pt x="125250" y="817351"/>
                  </a:lnTo>
                  <a:lnTo>
                    <a:pt x="83500" y="848788"/>
                  </a:lnTo>
                  <a:lnTo>
                    <a:pt x="41750" y="880224"/>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68827" y="3410988"/>
              <a:ext cx="1500849" cy="893730"/>
            </a:xfrm>
            <a:custGeom>
              <a:avLst/>
              <a:pathLst>
                <a:path w="1500849" h="893730">
                  <a:moveTo>
                    <a:pt x="0" y="0"/>
                  </a:moveTo>
                  <a:lnTo>
                    <a:pt x="42208" y="30818"/>
                  </a:lnTo>
                  <a:lnTo>
                    <a:pt x="84417" y="61636"/>
                  </a:lnTo>
                  <a:lnTo>
                    <a:pt x="126626" y="92454"/>
                  </a:lnTo>
                  <a:lnTo>
                    <a:pt x="168834" y="123273"/>
                  </a:lnTo>
                  <a:lnTo>
                    <a:pt x="211043" y="154091"/>
                  </a:lnTo>
                  <a:lnTo>
                    <a:pt x="253252" y="184909"/>
                  </a:lnTo>
                  <a:lnTo>
                    <a:pt x="295461" y="215728"/>
                  </a:lnTo>
                  <a:lnTo>
                    <a:pt x="337669" y="246546"/>
                  </a:lnTo>
                  <a:lnTo>
                    <a:pt x="379878" y="277364"/>
                  </a:lnTo>
                  <a:lnTo>
                    <a:pt x="422087" y="308182"/>
                  </a:lnTo>
                  <a:lnTo>
                    <a:pt x="464296" y="339001"/>
                  </a:lnTo>
                  <a:lnTo>
                    <a:pt x="506504" y="369819"/>
                  </a:lnTo>
                  <a:lnTo>
                    <a:pt x="548713" y="400637"/>
                  </a:lnTo>
                  <a:lnTo>
                    <a:pt x="590922" y="431456"/>
                  </a:lnTo>
                  <a:lnTo>
                    <a:pt x="633131" y="462274"/>
                  </a:lnTo>
                  <a:lnTo>
                    <a:pt x="675339" y="493092"/>
                  </a:lnTo>
                  <a:lnTo>
                    <a:pt x="717548" y="523910"/>
                  </a:lnTo>
                  <a:lnTo>
                    <a:pt x="759757" y="554729"/>
                  </a:lnTo>
                  <a:lnTo>
                    <a:pt x="801966" y="585547"/>
                  </a:lnTo>
                  <a:lnTo>
                    <a:pt x="844174" y="616365"/>
                  </a:lnTo>
                  <a:lnTo>
                    <a:pt x="886383" y="647184"/>
                  </a:lnTo>
                  <a:lnTo>
                    <a:pt x="928592" y="678002"/>
                  </a:lnTo>
                  <a:lnTo>
                    <a:pt x="970800" y="708820"/>
                  </a:lnTo>
                  <a:lnTo>
                    <a:pt x="1013009" y="739638"/>
                  </a:lnTo>
                  <a:lnTo>
                    <a:pt x="1055218" y="770457"/>
                  </a:lnTo>
                  <a:lnTo>
                    <a:pt x="1097427" y="801275"/>
                  </a:lnTo>
                  <a:lnTo>
                    <a:pt x="1139635" y="832093"/>
                  </a:lnTo>
                  <a:lnTo>
                    <a:pt x="1181844" y="862912"/>
                  </a:lnTo>
                  <a:lnTo>
                    <a:pt x="1224053" y="893730"/>
                  </a:lnTo>
                  <a:lnTo>
                    <a:pt x="1254639" y="850259"/>
                  </a:lnTo>
                  <a:lnTo>
                    <a:pt x="1283682" y="805742"/>
                  </a:lnTo>
                  <a:lnTo>
                    <a:pt x="1311146" y="760234"/>
                  </a:lnTo>
                  <a:lnTo>
                    <a:pt x="1336997" y="713791"/>
                  </a:lnTo>
                  <a:lnTo>
                    <a:pt x="1361204" y="666470"/>
                  </a:lnTo>
                  <a:lnTo>
                    <a:pt x="1383737" y="618330"/>
                  </a:lnTo>
                  <a:lnTo>
                    <a:pt x="1404567" y="569429"/>
                  </a:lnTo>
                  <a:lnTo>
                    <a:pt x="1423671" y="519827"/>
                  </a:lnTo>
                  <a:lnTo>
                    <a:pt x="1441023" y="469586"/>
                  </a:lnTo>
                  <a:lnTo>
                    <a:pt x="1456603" y="418768"/>
                  </a:lnTo>
                  <a:lnTo>
                    <a:pt x="1470391" y="367435"/>
                  </a:lnTo>
                  <a:lnTo>
                    <a:pt x="1482371" y="315649"/>
                  </a:lnTo>
                  <a:lnTo>
                    <a:pt x="1492528" y="263476"/>
                  </a:lnTo>
                  <a:lnTo>
                    <a:pt x="1500849" y="210978"/>
                  </a:lnTo>
                  <a:lnTo>
                    <a:pt x="1449095" y="203703"/>
                  </a:lnTo>
                  <a:lnTo>
                    <a:pt x="1397342" y="196428"/>
                  </a:lnTo>
                  <a:lnTo>
                    <a:pt x="1345589" y="189153"/>
                  </a:lnTo>
                  <a:lnTo>
                    <a:pt x="1293835" y="181878"/>
                  </a:lnTo>
                  <a:lnTo>
                    <a:pt x="1242082" y="174603"/>
                  </a:lnTo>
                  <a:lnTo>
                    <a:pt x="1190328" y="167327"/>
                  </a:lnTo>
                  <a:lnTo>
                    <a:pt x="1138575" y="160052"/>
                  </a:lnTo>
                  <a:lnTo>
                    <a:pt x="1086821" y="152777"/>
                  </a:lnTo>
                  <a:lnTo>
                    <a:pt x="1035068" y="145502"/>
                  </a:lnTo>
                  <a:lnTo>
                    <a:pt x="983315" y="138227"/>
                  </a:lnTo>
                  <a:lnTo>
                    <a:pt x="931561" y="130952"/>
                  </a:lnTo>
                  <a:lnTo>
                    <a:pt x="879808" y="123677"/>
                  </a:lnTo>
                  <a:lnTo>
                    <a:pt x="828054" y="116402"/>
                  </a:lnTo>
                  <a:lnTo>
                    <a:pt x="776301" y="109126"/>
                  </a:lnTo>
                  <a:lnTo>
                    <a:pt x="724547" y="101851"/>
                  </a:lnTo>
                  <a:lnTo>
                    <a:pt x="672794" y="94576"/>
                  </a:lnTo>
                  <a:lnTo>
                    <a:pt x="621041" y="87301"/>
                  </a:lnTo>
                  <a:lnTo>
                    <a:pt x="569287" y="80026"/>
                  </a:lnTo>
                  <a:lnTo>
                    <a:pt x="517534" y="72751"/>
                  </a:lnTo>
                  <a:lnTo>
                    <a:pt x="465780" y="65476"/>
                  </a:lnTo>
                  <a:lnTo>
                    <a:pt x="414027" y="58201"/>
                  </a:lnTo>
                  <a:lnTo>
                    <a:pt x="362273" y="50925"/>
                  </a:lnTo>
                  <a:lnTo>
                    <a:pt x="310520" y="43650"/>
                  </a:lnTo>
                  <a:lnTo>
                    <a:pt x="258767" y="36375"/>
                  </a:lnTo>
                  <a:lnTo>
                    <a:pt x="207013" y="29100"/>
                  </a:lnTo>
                  <a:lnTo>
                    <a:pt x="155260" y="21825"/>
                  </a:lnTo>
                  <a:lnTo>
                    <a:pt x="103506" y="14550"/>
                  </a:lnTo>
                  <a:lnTo>
                    <a:pt x="51753" y="7275"/>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168827" y="3410988"/>
              <a:ext cx="1224053" cy="1261419"/>
            </a:xfrm>
            <a:custGeom>
              <a:avLst/>
              <a:pathLst>
                <a:path w="1224053" h="1261419">
                  <a:moveTo>
                    <a:pt x="0" y="0"/>
                  </a:moveTo>
                  <a:lnTo>
                    <a:pt x="28971" y="43497"/>
                  </a:lnTo>
                  <a:lnTo>
                    <a:pt x="57942" y="86994"/>
                  </a:lnTo>
                  <a:lnTo>
                    <a:pt x="86913" y="130491"/>
                  </a:lnTo>
                  <a:lnTo>
                    <a:pt x="115885" y="173988"/>
                  </a:lnTo>
                  <a:lnTo>
                    <a:pt x="144856" y="217486"/>
                  </a:lnTo>
                  <a:lnTo>
                    <a:pt x="173827" y="260983"/>
                  </a:lnTo>
                  <a:lnTo>
                    <a:pt x="202799" y="304480"/>
                  </a:lnTo>
                  <a:lnTo>
                    <a:pt x="231770" y="347977"/>
                  </a:lnTo>
                  <a:lnTo>
                    <a:pt x="260741" y="391475"/>
                  </a:lnTo>
                  <a:lnTo>
                    <a:pt x="289712" y="434972"/>
                  </a:lnTo>
                  <a:lnTo>
                    <a:pt x="318684" y="478469"/>
                  </a:lnTo>
                  <a:lnTo>
                    <a:pt x="347655" y="521966"/>
                  </a:lnTo>
                  <a:lnTo>
                    <a:pt x="376626" y="565463"/>
                  </a:lnTo>
                  <a:lnTo>
                    <a:pt x="405598" y="608961"/>
                  </a:lnTo>
                  <a:lnTo>
                    <a:pt x="434569" y="652458"/>
                  </a:lnTo>
                  <a:lnTo>
                    <a:pt x="463540" y="695955"/>
                  </a:lnTo>
                  <a:lnTo>
                    <a:pt x="492512" y="739452"/>
                  </a:lnTo>
                  <a:lnTo>
                    <a:pt x="521483" y="782950"/>
                  </a:lnTo>
                  <a:lnTo>
                    <a:pt x="550454" y="826447"/>
                  </a:lnTo>
                  <a:lnTo>
                    <a:pt x="579425" y="869944"/>
                  </a:lnTo>
                  <a:lnTo>
                    <a:pt x="608397" y="913441"/>
                  </a:lnTo>
                  <a:lnTo>
                    <a:pt x="637368" y="956938"/>
                  </a:lnTo>
                  <a:lnTo>
                    <a:pt x="666339" y="1000436"/>
                  </a:lnTo>
                  <a:lnTo>
                    <a:pt x="695311" y="1043933"/>
                  </a:lnTo>
                  <a:lnTo>
                    <a:pt x="724282" y="1087430"/>
                  </a:lnTo>
                  <a:lnTo>
                    <a:pt x="753253" y="1130927"/>
                  </a:lnTo>
                  <a:lnTo>
                    <a:pt x="782224" y="1174425"/>
                  </a:lnTo>
                  <a:lnTo>
                    <a:pt x="811196" y="1217922"/>
                  </a:lnTo>
                  <a:lnTo>
                    <a:pt x="840167" y="1261419"/>
                  </a:lnTo>
                  <a:lnTo>
                    <a:pt x="884107" y="1231021"/>
                  </a:lnTo>
                  <a:lnTo>
                    <a:pt x="926949" y="1199093"/>
                  </a:lnTo>
                  <a:lnTo>
                    <a:pt x="968638" y="1165675"/>
                  </a:lnTo>
                  <a:lnTo>
                    <a:pt x="1009124" y="1130808"/>
                  </a:lnTo>
                  <a:lnTo>
                    <a:pt x="1048356" y="1094536"/>
                  </a:lnTo>
                  <a:lnTo>
                    <a:pt x="1086284" y="1056903"/>
                  </a:lnTo>
                  <a:lnTo>
                    <a:pt x="1122863" y="1017957"/>
                  </a:lnTo>
                  <a:lnTo>
                    <a:pt x="1158046" y="977746"/>
                  </a:lnTo>
                  <a:lnTo>
                    <a:pt x="1191790" y="936320"/>
                  </a:lnTo>
                  <a:lnTo>
                    <a:pt x="1224053" y="893730"/>
                  </a:lnTo>
                  <a:lnTo>
                    <a:pt x="1181844" y="862912"/>
                  </a:lnTo>
                  <a:lnTo>
                    <a:pt x="1139635" y="832093"/>
                  </a:lnTo>
                  <a:lnTo>
                    <a:pt x="1097427" y="801275"/>
                  </a:lnTo>
                  <a:lnTo>
                    <a:pt x="1055218" y="770457"/>
                  </a:lnTo>
                  <a:lnTo>
                    <a:pt x="1013009" y="739638"/>
                  </a:lnTo>
                  <a:lnTo>
                    <a:pt x="970800" y="708820"/>
                  </a:lnTo>
                  <a:lnTo>
                    <a:pt x="928592" y="678002"/>
                  </a:lnTo>
                  <a:lnTo>
                    <a:pt x="886383" y="647184"/>
                  </a:lnTo>
                  <a:lnTo>
                    <a:pt x="844174" y="616365"/>
                  </a:lnTo>
                  <a:lnTo>
                    <a:pt x="801966" y="585547"/>
                  </a:lnTo>
                  <a:lnTo>
                    <a:pt x="759757" y="554729"/>
                  </a:lnTo>
                  <a:lnTo>
                    <a:pt x="717548" y="523910"/>
                  </a:lnTo>
                  <a:lnTo>
                    <a:pt x="675339" y="493092"/>
                  </a:lnTo>
                  <a:lnTo>
                    <a:pt x="633131" y="462274"/>
                  </a:lnTo>
                  <a:lnTo>
                    <a:pt x="590922" y="431456"/>
                  </a:lnTo>
                  <a:lnTo>
                    <a:pt x="548713" y="400637"/>
                  </a:lnTo>
                  <a:lnTo>
                    <a:pt x="506504" y="369819"/>
                  </a:lnTo>
                  <a:lnTo>
                    <a:pt x="464296" y="339001"/>
                  </a:lnTo>
                  <a:lnTo>
                    <a:pt x="422087" y="308182"/>
                  </a:lnTo>
                  <a:lnTo>
                    <a:pt x="379878" y="277364"/>
                  </a:lnTo>
                  <a:lnTo>
                    <a:pt x="337669" y="246546"/>
                  </a:lnTo>
                  <a:lnTo>
                    <a:pt x="295461" y="215728"/>
                  </a:lnTo>
                  <a:lnTo>
                    <a:pt x="253252" y="184909"/>
                  </a:lnTo>
                  <a:lnTo>
                    <a:pt x="211043" y="154091"/>
                  </a:lnTo>
                  <a:lnTo>
                    <a:pt x="168834" y="123273"/>
                  </a:lnTo>
                  <a:lnTo>
                    <a:pt x="126626" y="92454"/>
                  </a:lnTo>
                  <a:lnTo>
                    <a:pt x="84417" y="61636"/>
                  </a:lnTo>
                  <a:lnTo>
                    <a:pt x="42208" y="30818"/>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2168827" y="3410988"/>
              <a:ext cx="840167" cy="1470216"/>
            </a:xfrm>
            <a:custGeom>
              <a:avLst/>
              <a:pathLst>
                <a:path w="840167" h="1470216">
                  <a:moveTo>
                    <a:pt x="0" y="0"/>
                  </a:moveTo>
                  <a:lnTo>
                    <a:pt x="12694" y="50697"/>
                  </a:lnTo>
                  <a:lnTo>
                    <a:pt x="25388" y="101394"/>
                  </a:lnTo>
                  <a:lnTo>
                    <a:pt x="38082" y="152091"/>
                  </a:lnTo>
                  <a:lnTo>
                    <a:pt x="50777" y="202788"/>
                  </a:lnTo>
                  <a:lnTo>
                    <a:pt x="63471" y="253485"/>
                  </a:lnTo>
                  <a:lnTo>
                    <a:pt x="76165" y="304182"/>
                  </a:lnTo>
                  <a:lnTo>
                    <a:pt x="88860" y="354879"/>
                  </a:lnTo>
                  <a:lnTo>
                    <a:pt x="101554" y="405577"/>
                  </a:lnTo>
                  <a:lnTo>
                    <a:pt x="114248" y="456274"/>
                  </a:lnTo>
                  <a:lnTo>
                    <a:pt x="126943" y="506971"/>
                  </a:lnTo>
                  <a:lnTo>
                    <a:pt x="139637" y="557668"/>
                  </a:lnTo>
                  <a:lnTo>
                    <a:pt x="152331" y="608365"/>
                  </a:lnTo>
                  <a:lnTo>
                    <a:pt x="165026" y="659062"/>
                  </a:lnTo>
                  <a:lnTo>
                    <a:pt x="177720" y="709759"/>
                  </a:lnTo>
                  <a:lnTo>
                    <a:pt x="190414" y="760456"/>
                  </a:lnTo>
                  <a:lnTo>
                    <a:pt x="203109" y="811154"/>
                  </a:lnTo>
                  <a:lnTo>
                    <a:pt x="215803" y="861851"/>
                  </a:lnTo>
                  <a:lnTo>
                    <a:pt x="228497" y="912548"/>
                  </a:lnTo>
                  <a:lnTo>
                    <a:pt x="241192" y="963245"/>
                  </a:lnTo>
                  <a:lnTo>
                    <a:pt x="253886" y="1013942"/>
                  </a:lnTo>
                  <a:lnTo>
                    <a:pt x="266580" y="1064639"/>
                  </a:lnTo>
                  <a:lnTo>
                    <a:pt x="279275" y="1115336"/>
                  </a:lnTo>
                  <a:lnTo>
                    <a:pt x="291969" y="1166033"/>
                  </a:lnTo>
                  <a:lnTo>
                    <a:pt x="304663" y="1216731"/>
                  </a:lnTo>
                  <a:lnTo>
                    <a:pt x="317358" y="1267428"/>
                  </a:lnTo>
                  <a:lnTo>
                    <a:pt x="330052" y="1318125"/>
                  </a:lnTo>
                  <a:lnTo>
                    <a:pt x="342746" y="1368822"/>
                  </a:lnTo>
                  <a:lnTo>
                    <a:pt x="355440" y="1419519"/>
                  </a:lnTo>
                  <a:lnTo>
                    <a:pt x="368135" y="1470216"/>
                  </a:lnTo>
                  <a:lnTo>
                    <a:pt x="418224" y="1456759"/>
                  </a:lnTo>
                  <a:lnTo>
                    <a:pt x="467823" y="1441596"/>
                  </a:lnTo>
                  <a:lnTo>
                    <a:pt x="516875" y="1424745"/>
                  </a:lnTo>
                  <a:lnTo>
                    <a:pt x="565321" y="1406226"/>
                  </a:lnTo>
                  <a:lnTo>
                    <a:pt x="613105" y="1386060"/>
                  </a:lnTo>
                  <a:lnTo>
                    <a:pt x="660171" y="1364270"/>
                  </a:lnTo>
                  <a:lnTo>
                    <a:pt x="706464" y="1340883"/>
                  </a:lnTo>
                  <a:lnTo>
                    <a:pt x="751930" y="1315926"/>
                  </a:lnTo>
                  <a:lnTo>
                    <a:pt x="796515" y="1289427"/>
                  </a:lnTo>
                  <a:lnTo>
                    <a:pt x="840167" y="1261419"/>
                  </a:lnTo>
                  <a:lnTo>
                    <a:pt x="811196" y="1217922"/>
                  </a:lnTo>
                  <a:lnTo>
                    <a:pt x="782224" y="1174425"/>
                  </a:lnTo>
                  <a:lnTo>
                    <a:pt x="753253" y="1130927"/>
                  </a:lnTo>
                  <a:lnTo>
                    <a:pt x="724282" y="1087430"/>
                  </a:lnTo>
                  <a:lnTo>
                    <a:pt x="695311" y="1043933"/>
                  </a:lnTo>
                  <a:lnTo>
                    <a:pt x="666339" y="1000436"/>
                  </a:lnTo>
                  <a:lnTo>
                    <a:pt x="637368" y="956938"/>
                  </a:lnTo>
                  <a:lnTo>
                    <a:pt x="608397" y="913441"/>
                  </a:lnTo>
                  <a:lnTo>
                    <a:pt x="579425" y="869944"/>
                  </a:lnTo>
                  <a:lnTo>
                    <a:pt x="550454" y="826447"/>
                  </a:lnTo>
                  <a:lnTo>
                    <a:pt x="521483" y="782950"/>
                  </a:lnTo>
                  <a:lnTo>
                    <a:pt x="492512" y="739452"/>
                  </a:lnTo>
                  <a:lnTo>
                    <a:pt x="463540" y="695955"/>
                  </a:lnTo>
                  <a:lnTo>
                    <a:pt x="434569" y="652458"/>
                  </a:lnTo>
                  <a:lnTo>
                    <a:pt x="405598" y="608961"/>
                  </a:lnTo>
                  <a:lnTo>
                    <a:pt x="376626" y="565463"/>
                  </a:lnTo>
                  <a:lnTo>
                    <a:pt x="347655" y="521966"/>
                  </a:lnTo>
                  <a:lnTo>
                    <a:pt x="318684" y="478469"/>
                  </a:lnTo>
                  <a:lnTo>
                    <a:pt x="289712" y="434972"/>
                  </a:lnTo>
                  <a:lnTo>
                    <a:pt x="260741" y="391475"/>
                  </a:lnTo>
                  <a:lnTo>
                    <a:pt x="231770" y="347977"/>
                  </a:lnTo>
                  <a:lnTo>
                    <a:pt x="202799" y="304480"/>
                  </a:lnTo>
                  <a:lnTo>
                    <a:pt x="173827" y="260983"/>
                  </a:lnTo>
                  <a:lnTo>
                    <a:pt x="144856" y="217486"/>
                  </a:lnTo>
                  <a:lnTo>
                    <a:pt x="115885" y="173988"/>
                  </a:lnTo>
                  <a:lnTo>
                    <a:pt x="86913" y="130491"/>
                  </a:lnTo>
                  <a:lnTo>
                    <a:pt x="57942" y="86994"/>
                  </a:lnTo>
                  <a:lnTo>
                    <a:pt x="28971" y="43497"/>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2056450" y="3410988"/>
              <a:ext cx="480512" cy="1515597"/>
            </a:xfrm>
            <a:custGeom>
              <a:avLst/>
              <a:pathLst>
                <a:path w="480512" h="1515597">
                  <a:moveTo>
                    <a:pt x="112376" y="0"/>
                  </a:moveTo>
                  <a:lnTo>
                    <a:pt x="108501" y="52118"/>
                  </a:lnTo>
                  <a:lnTo>
                    <a:pt x="104626" y="104236"/>
                  </a:lnTo>
                  <a:lnTo>
                    <a:pt x="100751" y="156355"/>
                  </a:lnTo>
                  <a:lnTo>
                    <a:pt x="96876" y="208473"/>
                  </a:lnTo>
                  <a:lnTo>
                    <a:pt x="93001" y="260592"/>
                  </a:lnTo>
                  <a:lnTo>
                    <a:pt x="89126" y="312710"/>
                  </a:lnTo>
                  <a:lnTo>
                    <a:pt x="85251" y="364828"/>
                  </a:lnTo>
                  <a:lnTo>
                    <a:pt x="81376" y="416947"/>
                  </a:lnTo>
                  <a:lnTo>
                    <a:pt x="77501" y="469065"/>
                  </a:lnTo>
                  <a:lnTo>
                    <a:pt x="73626" y="521184"/>
                  </a:lnTo>
                  <a:lnTo>
                    <a:pt x="69751" y="573302"/>
                  </a:lnTo>
                  <a:lnTo>
                    <a:pt x="65876" y="625420"/>
                  </a:lnTo>
                  <a:lnTo>
                    <a:pt x="62001" y="677539"/>
                  </a:lnTo>
                  <a:lnTo>
                    <a:pt x="58125" y="729657"/>
                  </a:lnTo>
                  <a:lnTo>
                    <a:pt x="54250" y="781776"/>
                  </a:lnTo>
                  <a:lnTo>
                    <a:pt x="50375" y="833894"/>
                  </a:lnTo>
                  <a:lnTo>
                    <a:pt x="46500" y="886012"/>
                  </a:lnTo>
                  <a:lnTo>
                    <a:pt x="42625" y="938131"/>
                  </a:lnTo>
                  <a:lnTo>
                    <a:pt x="38750" y="990249"/>
                  </a:lnTo>
                  <a:lnTo>
                    <a:pt x="34875" y="1042368"/>
                  </a:lnTo>
                  <a:lnTo>
                    <a:pt x="31000" y="1094486"/>
                  </a:lnTo>
                  <a:lnTo>
                    <a:pt x="27125" y="1146604"/>
                  </a:lnTo>
                  <a:lnTo>
                    <a:pt x="23250" y="1198723"/>
                  </a:lnTo>
                  <a:lnTo>
                    <a:pt x="19375" y="1250841"/>
                  </a:lnTo>
                  <a:lnTo>
                    <a:pt x="15500" y="1302960"/>
                  </a:lnTo>
                  <a:lnTo>
                    <a:pt x="11625" y="1355078"/>
                  </a:lnTo>
                  <a:lnTo>
                    <a:pt x="7750" y="1407197"/>
                  </a:lnTo>
                  <a:lnTo>
                    <a:pt x="3875" y="1459315"/>
                  </a:lnTo>
                  <a:lnTo>
                    <a:pt x="0" y="1511433"/>
                  </a:lnTo>
                  <a:lnTo>
                    <a:pt x="53726" y="1514470"/>
                  </a:lnTo>
                  <a:lnTo>
                    <a:pt x="107526" y="1515597"/>
                  </a:lnTo>
                  <a:lnTo>
                    <a:pt x="161333" y="1514814"/>
                  </a:lnTo>
                  <a:lnTo>
                    <a:pt x="215077" y="1512122"/>
                  </a:lnTo>
                  <a:lnTo>
                    <a:pt x="268693" y="1507523"/>
                  </a:lnTo>
                  <a:lnTo>
                    <a:pt x="322111" y="1501023"/>
                  </a:lnTo>
                  <a:lnTo>
                    <a:pt x="375265" y="1492632"/>
                  </a:lnTo>
                  <a:lnTo>
                    <a:pt x="428087" y="1482358"/>
                  </a:lnTo>
                  <a:lnTo>
                    <a:pt x="480512" y="1470216"/>
                  </a:lnTo>
                  <a:lnTo>
                    <a:pt x="467817" y="1419519"/>
                  </a:lnTo>
                  <a:lnTo>
                    <a:pt x="455123" y="1368822"/>
                  </a:lnTo>
                  <a:lnTo>
                    <a:pt x="442429" y="1318125"/>
                  </a:lnTo>
                  <a:lnTo>
                    <a:pt x="429734" y="1267428"/>
                  </a:lnTo>
                  <a:lnTo>
                    <a:pt x="417040" y="1216731"/>
                  </a:lnTo>
                  <a:lnTo>
                    <a:pt x="404346" y="1166033"/>
                  </a:lnTo>
                  <a:lnTo>
                    <a:pt x="391651" y="1115336"/>
                  </a:lnTo>
                  <a:lnTo>
                    <a:pt x="378957" y="1064639"/>
                  </a:lnTo>
                  <a:lnTo>
                    <a:pt x="366263" y="1013942"/>
                  </a:lnTo>
                  <a:lnTo>
                    <a:pt x="353568" y="963245"/>
                  </a:lnTo>
                  <a:lnTo>
                    <a:pt x="340874" y="912548"/>
                  </a:lnTo>
                  <a:lnTo>
                    <a:pt x="328180" y="861851"/>
                  </a:lnTo>
                  <a:lnTo>
                    <a:pt x="315485" y="811154"/>
                  </a:lnTo>
                  <a:lnTo>
                    <a:pt x="302791" y="760456"/>
                  </a:lnTo>
                  <a:lnTo>
                    <a:pt x="290097" y="709759"/>
                  </a:lnTo>
                  <a:lnTo>
                    <a:pt x="277403" y="659062"/>
                  </a:lnTo>
                  <a:lnTo>
                    <a:pt x="264708" y="608365"/>
                  </a:lnTo>
                  <a:lnTo>
                    <a:pt x="252014" y="557668"/>
                  </a:lnTo>
                  <a:lnTo>
                    <a:pt x="239320" y="506971"/>
                  </a:lnTo>
                  <a:lnTo>
                    <a:pt x="226625" y="456274"/>
                  </a:lnTo>
                  <a:lnTo>
                    <a:pt x="213931" y="405577"/>
                  </a:lnTo>
                  <a:lnTo>
                    <a:pt x="201237" y="354879"/>
                  </a:lnTo>
                  <a:lnTo>
                    <a:pt x="188542" y="304182"/>
                  </a:lnTo>
                  <a:lnTo>
                    <a:pt x="175848" y="253485"/>
                  </a:lnTo>
                  <a:lnTo>
                    <a:pt x="163154" y="202788"/>
                  </a:lnTo>
                  <a:lnTo>
                    <a:pt x="150459" y="152091"/>
                  </a:lnTo>
                  <a:lnTo>
                    <a:pt x="137765" y="101394"/>
                  </a:lnTo>
                  <a:lnTo>
                    <a:pt x="125071" y="50697"/>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1680749" y="3410988"/>
              <a:ext cx="488077" cy="1511433"/>
            </a:xfrm>
            <a:custGeom>
              <a:avLst/>
              <a:pathLst>
                <a:path w="488077" h="1511433">
                  <a:moveTo>
                    <a:pt x="488077" y="0"/>
                  </a:moveTo>
                  <a:lnTo>
                    <a:pt x="471246" y="49478"/>
                  </a:lnTo>
                  <a:lnTo>
                    <a:pt x="454416" y="98956"/>
                  </a:lnTo>
                  <a:lnTo>
                    <a:pt x="437586" y="148434"/>
                  </a:lnTo>
                  <a:lnTo>
                    <a:pt x="420756" y="197912"/>
                  </a:lnTo>
                  <a:lnTo>
                    <a:pt x="403925" y="247390"/>
                  </a:lnTo>
                  <a:lnTo>
                    <a:pt x="387095" y="296868"/>
                  </a:lnTo>
                  <a:lnTo>
                    <a:pt x="370265" y="346347"/>
                  </a:lnTo>
                  <a:lnTo>
                    <a:pt x="353435" y="395825"/>
                  </a:lnTo>
                  <a:lnTo>
                    <a:pt x="336604" y="445303"/>
                  </a:lnTo>
                  <a:lnTo>
                    <a:pt x="319774" y="494781"/>
                  </a:lnTo>
                  <a:lnTo>
                    <a:pt x="302944" y="544259"/>
                  </a:lnTo>
                  <a:lnTo>
                    <a:pt x="286114" y="593737"/>
                  </a:lnTo>
                  <a:lnTo>
                    <a:pt x="269283" y="643215"/>
                  </a:lnTo>
                  <a:lnTo>
                    <a:pt x="252453" y="692694"/>
                  </a:lnTo>
                  <a:lnTo>
                    <a:pt x="235623" y="742172"/>
                  </a:lnTo>
                  <a:lnTo>
                    <a:pt x="218793" y="791650"/>
                  </a:lnTo>
                  <a:lnTo>
                    <a:pt x="201962" y="841128"/>
                  </a:lnTo>
                  <a:lnTo>
                    <a:pt x="185132" y="890606"/>
                  </a:lnTo>
                  <a:lnTo>
                    <a:pt x="168302" y="940084"/>
                  </a:lnTo>
                  <a:lnTo>
                    <a:pt x="151472" y="989562"/>
                  </a:lnTo>
                  <a:lnTo>
                    <a:pt x="134641" y="1039041"/>
                  </a:lnTo>
                  <a:lnTo>
                    <a:pt x="117811" y="1088519"/>
                  </a:lnTo>
                  <a:lnTo>
                    <a:pt x="100981" y="1137997"/>
                  </a:lnTo>
                  <a:lnTo>
                    <a:pt x="84151" y="1187475"/>
                  </a:lnTo>
                  <a:lnTo>
                    <a:pt x="67320" y="1236953"/>
                  </a:lnTo>
                  <a:lnTo>
                    <a:pt x="50490" y="1286431"/>
                  </a:lnTo>
                  <a:lnTo>
                    <a:pt x="33660" y="1335910"/>
                  </a:lnTo>
                  <a:lnTo>
                    <a:pt x="16830" y="1385388"/>
                  </a:lnTo>
                  <a:lnTo>
                    <a:pt x="0" y="1434866"/>
                  </a:lnTo>
                  <a:lnTo>
                    <a:pt x="52305" y="1451607"/>
                  </a:lnTo>
                  <a:lnTo>
                    <a:pt x="105182" y="1466442"/>
                  </a:lnTo>
                  <a:lnTo>
                    <a:pt x="158562" y="1479351"/>
                  </a:lnTo>
                  <a:lnTo>
                    <a:pt x="212375" y="1490318"/>
                  </a:lnTo>
                  <a:lnTo>
                    <a:pt x="266549" y="1499328"/>
                  </a:lnTo>
                  <a:lnTo>
                    <a:pt x="321015" y="1506370"/>
                  </a:lnTo>
                  <a:lnTo>
                    <a:pt x="375700" y="1511433"/>
                  </a:lnTo>
                  <a:lnTo>
                    <a:pt x="379575" y="1459315"/>
                  </a:lnTo>
                  <a:lnTo>
                    <a:pt x="383450" y="1407197"/>
                  </a:lnTo>
                  <a:lnTo>
                    <a:pt x="387325" y="1355078"/>
                  </a:lnTo>
                  <a:lnTo>
                    <a:pt x="391200" y="1302960"/>
                  </a:lnTo>
                  <a:lnTo>
                    <a:pt x="395075" y="1250841"/>
                  </a:lnTo>
                  <a:lnTo>
                    <a:pt x="398950" y="1198723"/>
                  </a:lnTo>
                  <a:lnTo>
                    <a:pt x="402825" y="1146604"/>
                  </a:lnTo>
                  <a:lnTo>
                    <a:pt x="406700" y="1094486"/>
                  </a:lnTo>
                  <a:lnTo>
                    <a:pt x="410575" y="1042368"/>
                  </a:lnTo>
                  <a:lnTo>
                    <a:pt x="414450" y="990249"/>
                  </a:lnTo>
                  <a:lnTo>
                    <a:pt x="418326" y="938131"/>
                  </a:lnTo>
                  <a:lnTo>
                    <a:pt x="422201" y="886012"/>
                  </a:lnTo>
                  <a:lnTo>
                    <a:pt x="426076" y="833894"/>
                  </a:lnTo>
                  <a:lnTo>
                    <a:pt x="429951" y="781776"/>
                  </a:lnTo>
                  <a:lnTo>
                    <a:pt x="433826" y="729657"/>
                  </a:lnTo>
                  <a:lnTo>
                    <a:pt x="437701" y="677539"/>
                  </a:lnTo>
                  <a:lnTo>
                    <a:pt x="441576" y="625420"/>
                  </a:lnTo>
                  <a:lnTo>
                    <a:pt x="445451" y="573302"/>
                  </a:lnTo>
                  <a:lnTo>
                    <a:pt x="449326" y="521184"/>
                  </a:lnTo>
                  <a:lnTo>
                    <a:pt x="453201" y="469065"/>
                  </a:lnTo>
                  <a:lnTo>
                    <a:pt x="457076" y="416947"/>
                  </a:lnTo>
                  <a:lnTo>
                    <a:pt x="460951" y="364828"/>
                  </a:lnTo>
                  <a:lnTo>
                    <a:pt x="464826" y="312710"/>
                  </a:lnTo>
                  <a:lnTo>
                    <a:pt x="468701" y="260592"/>
                  </a:lnTo>
                  <a:lnTo>
                    <a:pt x="472576" y="208473"/>
                  </a:lnTo>
                  <a:lnTo>
                    <a:pt x="476451" y="156355"/>
                  </a:lnTo>
                  <a:lnTo>
                    <a:pt x="480327" y="104236"/>
                  </a:lnTo>
                  <a:lnTo>
                    <a:pt x="484202" y="52118"/>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1353002" y="3410988"/>
              <a:ext cx="815824" cy="1434866"/>
            </a:xfrm>
            <a:custGeom>
              <a:avLst/>
              <a:pathLst>
                <a:path w="815824" h="1434866">
                  <a:moveTo>
                    <a:pt x="815824" y="0"/>
                  </a:moveTo>
                  <a:lnTo>
                    <a:pt x="787692" y="44044"/>
                  </a:lnTo>
                  <a:lnTo>
                    <a:pt x="759560" y="88089"/>
                  </a:lnTo>
                  <a:lnTo>
                    <a:pt x="731428" y="132134"/>
                  </a:lnTo>
                  <a:lnTo>
                    <a:pt x="703297" y="176179"/>
                  </a:lnTo>
                  <a:lnTo>
                    <a:pt x="675165" y="220223"/>
                  </a:lnTo>
                  <a:lnTo>
                    <a:pt x="647033" y="264268"/>
                  </a:lnTo>
                  <a:lnTo>
                    <a:pt x="618901" y="308313"/>
                  </a:lnTo>
                  <a:lnTo>
                    <a:pt x="590769" y="352358"/>
                  </a:lnTo>
                  <a:lnTo>
                    <a:pt x="562637" y="396402"/>
                  </a:lnTo>
                  <a:lnTo>
                    <a:pt x="534505" y="440447"/>
                  </a:lnTo>
                  <a:lnTo>
                    <a:pt x="506373" y="484492"/>
                  </a:lnTo>
                  <a:lnTo>
                    <a:pt x="478241" y="528537"/>
                  </a:lnTo>
                  <a:lnTo>
                    <a:pt x="450110" y="572582"/>
                  </a:lnTo>
                  <a:lnTo>
                    <a:pt x="421978" y="616626"/>
                  </a:lnTo>
                  <a:lnTo>
                    <a:pt x="393846" y="660671"/>
                  </a:lnTo>
                  <a:lnTo>
                    <a:pt x="365714" y="704716"/>
                  </a:lnTo>
                  <a:lnTo>
                    <a:pt x="337582" y="748761"/>
                  </a:lnTo>
                  <a:lnTo>
                    <a:pt x="309450" y="792805"/>
                  </a:lnTo>
                  <a:lnTo>
                    <a:pt x="281318" y="836850"/>
                  </a:lnTo>
                  <a:lnTo>
                    <a:pt x="253186" y="880895"/>
                  </a:lnTo>
                  <a:lnTo>
                    <a:pt x="225055" y="924940"/>
                  </a:lnTo>
                  <a:lnTo>
                    <a:pt x="196923" y="968984"/>
                  </a:lnTo>
                  <a:lnTo>
                    <a:pt x="168791" y="1013029"/>
                  </a:lnTo>
                  <a:lnTo>
                    <a:pt x="140659" y="1057074"/>
                  </a:lnTo>
                  <a:lnTo>
                    <a:pt x="112527" y="1101119"/>
                  </a:lnTo>
                  <a:lnTo>
                    <a:pt x="84395" y="1145164"/>
                  </a:lnTo>
                  <a:lnTo>
                    <a:pt x="56263" y="1189208"/>
                  </a:lnTo>
                  <a:lnTo>
                    <a:pt x="28131" y="1233253"/>
                  </a:lnTo>
                  <a:lnTo>
                    <a:pt x="0" y="1277298"/>
                  </a:lnTo>
                  <a:lnTo>
                    <a:pt x="44360" y="1304570"/>
                  </a:lnTo>
                  <a:lnTo>
                    <a:pt x="89632" y="1330303"/>
                  </a:lnTo>
                  <a:lnTo>
                    <a:pt x="135761" y="1354464"/>
                  </a:lnTo>
                  <a:lnTo>
                    <a:pt x="182693" y="1377027"/>
                  </a:lnTo>
                  <a:lnTo>
                    <a:pt x="230372" y="1397965"/>
                  </a:lnTo>
                  <a:lnTo>
                    <a:pt x="278743" y="1417252"/>
                  </a:lnTo>
                  <a:lnTo>
                    <a:pt x="327747" y="1434866"/>
                  </a:lnTo>
                  <a:lnTo>
                    <a:pt x="344577" y="1385388"/>
                  </a:lnTo>
                  <a:lnTo>
                    <a:pt x="361407" y="1335910"/>
                  </a:lnTo>
                  <a:lnTo>
                    <a:pt x="378238" y="1286431"/>
                  </a:lnTo>
                  <a:lnTo>
                    <a:pt x="395068" y="1236953"/>
                  </a:lnTo>
                  <a:lnTo>
                    <a:pt x="411898" y="1187475"/>
                  </a:lnTo>
                  <a:lnTo>
                    <a:pt x="428728" y="1137997"/>
                  </a:lnTo>
                  <a:lnTo>
                    <a:pt x="445559" y="1088519"/>
                  </a:lnTo>
                  <a:lnTo>
                    <a:pt x="462389" y="1039041"/>
                  </a:lnTo>
                  <a:lnTo>
                    <a:pt x="479219" y="989562"/>
                  </a:lnTo>
                  <a:lnTo>
                    <a:pt x="496049" y="940084"/>
                  </a:lnTo>
                  <a:lnTo>
                    <a:pt x="512880" y="890606"/>
                  </a:lnTo>
                  <a:lnTo>
                    <a:pt x="529710" y="841128"/>
                  </a:lnTo>
                  <a:lnTo>
                    <a:pt x="546540" y="791650"/>
                  </a:lnTo>
                  <a:lnTo>
                    <a:pt x="563370" y="742172"/>
                  </a:lnTo>
                  <a:lnTo>
                    <a:pt x="580201" y="692694"/>
                  </a:lnTo>
                  <a:lnTo>
                    <a:pt x="597031" y="643215"/>
                  </a:lnTo>
                  <a:lnTo>
                    <a:pt x="613861" y="593737"/>
                  </a:lnTo>
                  <a:lnTo>
                    <a:pt x="630691" y="544259"/>
                  </a:lnTo>
                  <a:lnTo>
                    <a:pt x="647522" y="494781"/>
                  </a:lnTo>
                  <a:lnTo>
                    <a:pt x="664352" y="445303"/>
                  </a:lnTo>
                  <a:lnTo>
                    <a:pt x="681182" y="395825"/>
                  </a:lnTo>
                  <a:lnTo>
                    <a:pt x="698012" y="346347"/>
                  </a:lnTo>
                  <a:lnTo>
                    <a:pt x="714843" y="296868"/>
                  </a:lnTo>
                  <a:lnTo>
                    <a:pt x="731673" y="247390"/>
                  </a:lnTo>
                  <a:lnTo>
                    <a:pt x="748503" y="197912"/>
                  </a:lnTo>
                  <a:lnTo>
                    <a:pt x="765333" y="148434"/>
                  </a:lnTo>
                  <a:lnTo>
                    <a:pt x="782164" y="98956"/>
                  </a:lnTo>
                  <a:lnTo>
                    <a:pt x="798994" y="49478"/>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1077352" y="3410988"/>
              <a:ext cx="1091474" cy="1277298"/>
            </a:xfrm>
            <a:custGeom>
              <a:avLst/>
              <a:pathLst>
                <a:path w="1091474" h="1277298">
                  <a:moveTo>
                    <a:pt x="1091474" y="0"/>
                  </a:moveTo>
                  <a:lnTo>
                    <a:pt x="1053837" y="36260"/>
                  </a:lnTo>
                  <a:lnTo>
                    <a:pt x="1016200" y="72520"/>
                  </a:lnTo>
                  <a:lnTo>
                    <a:pt x="978563" y="108780"/>
                  </a:lnTo>
                  <a:lnTo>
                    <a:pt x="940926" y="145040"/>
                  </a:lnTo>
                  <a:lnTo>
                    <a:pt x="903289" y="181300"/>
                  </a:lnTo>
                  <a:lnTo>
                    <a:pt x="865652" y="217560"/>
                  </a:lnTo>
                  <a:lnTo>
                    <a:pt x="828015" y="253820"/>
                  </a:lnTo>
                  <a:lnTo>
                    <a:pt x="790378" y="290080"/>
                  </a:lnTo>
                  <a:lnTo>
                    <a:pt x="752741" y="326341"/>
                  </a:lnTo>
                  <a:lnTo>
                    <a:pt x="715104" y="362601"/>
                  </a:lnTo>
                  <a:lnTo>
                    <a:pt x="677467" y="398861"/>
                  </a:lnTo>
                  <a:lnTo>
                    <a:pt x="639830" y="435121"/>
                  </a:lnTo>
                  <a:lnTo>
                    <a:pt x="602193" y="471381"/>
                  </a:lnTo>
                  <a:lnTo>
                    <a:pt x="564555" y="507641"/>
                  </a:lnTo>
                  <a:lnTo>
                    <a:pt x="526918" y="543901"/>
                  </a:lnTo>
                  <a:lnTo>
                    <a:pt x="489281" y="580161"/>
                  </a:lnTo>
                  <a:lnTo>
                    <a:pt x="451644" y="616421"/>
                  </a:lnTo>
                  <a:lnTo>
                    <a:pt x="414007" y="652682"/>
                  </a:lnTo>
                  <a:lnTo>
                    <a:pt x="376370" y="688942"/>
                  </a:lnTo>
                  <a:lnTo>
                    <a:pt x="338733" y="725202"/>
                  </a:lnTo>
                  <a:lnTo>
                    <a:pt x="301096" y="761462"/>
                  </a:lnTo>
                  <a:lnTo>
                    <a:pt x="263459" y="797722"/>
                  </a:lnTo>
                  <a:lnTo>
                    <a:pt x="225822" y="833982"/>
                  </a:lnTo>
                  <a:lnTo>
                    <a:pt x="188185" y="870242"/>
                  </a:lnTo>
                  <a:lnTo>
                    <a:pt x="150548" y="906502"/>
                  </a:lnTo>
                  <a:lnTo>
                    <a:pt x="112911" y="942762"/>
                  </a:lnTo>
                  <a:lnTo>
                    <a:pt x="75274" y="979023"/>
                  </a:lnTo>
                  <a:lnTo>
                    <a:pt x="37637" y="1015283"/>
                  </a:lnTo>
                  <a:lnTo>
                    <a:pt x="0" y="1051543"/>
                  </a:lnTo>
                  <a:lnTo>
                    <a:pt x="42127" y="1093585"/>
                  </a:lnTo>
                  <a:lnTo>
                    <a:pt x="85872" y="1133941"/>
                  </a:lnTo>
                  <a:lnTo>
                    <a:pt x="131168" y="1172549"/>
                  </a:lnTo>
                  <a:lnTo>
                    <a:pt x="177944" y="1209348"/>
                  </a:lnTo>
                  <a:lnTo>
                    <a:pt x="226130" y="1244282"/>
                  </a:lnTo>
                  <a:lnTo>
                    <a:pt x="275650" y="1277298"/>
                  </a:lnTo>
                  <a:lnTo>
                    <a:pt x="303782" y="1233253"/>
                  </a:lnTo>
                  <a:lnTo>
                    <a:pt x="331914" y="1189208"/>
                  </a:lnTo>
                  <a:lnTo>
                    <a:pt x="360045" y="1145164"/>
                  </a:lnTo>
                  <a:lnTo>
                    <a:pt x="388177" y="1101119"/>
                  </a:lnTo>
                  <a:lnTo>
                    <a:pt x="416309" y="1057074"/>
                  </a:lnTo>
                  <a:lnTo>
                    <a:pt x="444441" y="1013029"/>
                  </a:lnTo>
                  <a:lnTo>
                    <a:pt x="472573" y="968984"/>
                  </a:lnTo>
                  <a:lnTo>
                    <a:pt x="500705" y="924940"/>
                  </a:lnTo>
                  <a:lnTo>
                    <a:pt x="528837" y="880895"/>
                  </a:lnTo>
                  <a:lnTo>
                    <a:pt x="556969" y="836850"/>
                  </a:lnTo>
                  <a:lnTo>
                    <a:pt x="585101" y="792805"/>
                  </a:lnTo>
                  <a:lnTo>
                    <a:pt x="613232" y="748761"/>
                  </a:lnTo>
                  <a:lnTo>
                    <a:pt x="641364" y="704716"/>
                  </a:lnTo>
                  <a:lnTo>
                    <a:pt x="669496" y="660671"/>
                  </a:lnTo>
                  <a:lnTo>
                    <a:pt x="697628" y="616626"/>
                  </a:lnTo>
                  <a:lnTo>
                    <a:pt x="725760" y="572582"/>
                  </a:lnTo>
                  <a:lnTo>
                    <a:pt x="753892" y="528537"/>
                  </a:lnTo>
                  <a:lnTo>
                    <a:pt x="782024" y="484492"/>
                  </a:lnTo>
                  <a:lnTo>
                    <a:pt x="810156" y="440447"/>
                  </a:lnTo>
                  <a:lnTo>
                    <a:pt x="838287" y="396402"/>
                  </a:lnTo>
                  <a:lnTo>
                    <a:pt x="866419" y="352358"/>
                  </a:lnTo>
                  <a:lnTo>
                    <a:pt x="894551" y="308313"/>
                  </a:lnTo>
                  <a:lnTo>
                    <a:pt x="922683" y="264268"/>
                  </a:lnTo>
                  <a:lnTo>
                    <a:pt x="950815" y="220223"/>
                  </a:lnTo>
                  <a:lnTo>
                    <a:pt x="978947" y="176179"/>
                  </a:lnTo>
                  <a:lnTo>
                    <a:pt x="1007079" y="132134"/>
                  </a:lnTo>
                  <a:lnTo>
                    <a:pt x="1035211" y="88089"/>
                  </a:lnTo>
                  <a:lnTo>
                    <a:pt x="1063342" y="44044"/>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871925" y="3410988"/>
              <a:ext cx="1296902" cy="1051543"/>
            </a:xfrm>
            <a:custGeom>
              <a:avLst/>
              <a:pathLst>
                <a:path w="1296902" h="1051543">
                  <a:moveTo>
                    <a:pt x="1296902" y="0"/>
                  </a:moveTo>
                  <a:lnTo>
                    <a:pt x="1252181" y="27044"/>
                  </a:lnTo>
                  <a:lnTo>
                    <a:pt x="1207460" y="54088"/>
                  </a:lnTo>
                  <a:lnTo>
                    <a:pt x="1162739" y="81133"/>
                  </a:lnTo>
                  <a:lnTo>
                    <a:pt x="1118018" y="108177"/>
                  </a:lnTo>
                  <a:lnTo>
                    <a:pt x="1073298" y="135221"/>
                  </a:lnTo>
                  <a:lnTo>
                    <a:pt x="1028577" y="162266"/>
                  </a:lnTo>
                  <a:lnTo>
                    <a:pt x="983856" y="189310"/>
                  </a:lnTo>
                  <a:lnTo>
                    <a:pt x="939135" y="216355"/>
                  </a:lnTo>
                  <a:lnTo>
                    <a:pt x="894415" y="243399"/>
                  </a:lnTo>
                  <a:lnTo>
                    <a:pt x="849694" y="270443"/>
                  </a:lnTo>
                  <a:lnTo>
                    <a:pt x="804973" y="297488"/>
                  </a:lnTo>
                  <a:lnTo>
                    <a:pt x="760252" y="324532"/>
                  </a:lnTo>
                  <a:lnTo>
                    <a:pt x="715532" y="351576"/>
                  </a:lnTo>
                  <a:lnTo>
                    <a:pt x="670811" y="378621"/>
                  </a:lnTo>
                  <a:lnTo>
                    <a:pt x="626090" y="405665"/>
                  </a:lnTo>
                  <a:lnTo>
                    <a:pt x="581369" y="432710"/>
                  </a:lnTo>
                  <a:lnTo>
                    <a:pt x="536649" y="459754"/>
                  </a:lnTo>
                  <a:lnTo>
                    <a:pt x="491928" y="486798"/>
                  </a:lnTo>
                  <a:lnTo>
                    <a:pt x="447207" y="513843"/>
                  </a:lnTo>
                  <a:lnTo>
                    <a:pt x="402486" y="540887"/>
                  </a:lnTo>
                  <a:lnTo>
                    <a:pt x="357766" y="567931"/>
                  </a:lnTo>
                  <a:lnTo>
                    <a:pt x="313045" y="594976"/>
                  </a:lnTo>
                  <a:lnTo>
                    <a:pt x="268324" y="622020"/>
                  </a:lnTo>
                  <a:lnTo>
                    <a:pt x="223603" y="649065"/>
                  </a:lnTo>
                  <a:lnTo>
                    <a:pt x="178883" y="676109"/>
                  </a:lnTo>
                  <a:lnTo>
                    <a:pt x="134162" y="703153"/>
                  </a:lnTo>
                  <a:lnTo>
                    <a:pt x="89441" y="730198"/>
                  </a:lnTo>
                  <a:lnTo>
                    <a:pt x="44720" y="757242"/>
                  </a:lnTo>
                  <a:lnTo>
                    <a:pt x="0" y="784286"/>
                  </a:lnTo>
                  <a:lnTo>
                    <a:pt x="30020" y="831908"/>
                  </a:lnTo>
                  <a:lnTo>
                    <a:pt x="61788" y="878382"/>
                  </a:lnTo>
                  <a:lnTo>
                    <a:pt x="95260" y="923643"/>
                  </a:lnTo>
                  <a:lnTo>
                    <a:pt x="130390" y="967631"/>
                  </a:lnTo>
                  <a:lnTo>
                    <a:pt x="167129" y="1010284"/>
                  </a:lnTo>
                  <a:lnTo>
                    <a:pt x="205427" y="1051543"/>
                  </a:lnTo>
                  <a:lnTo>
                    <a:pt x="243064" y="1015283"/>
                  </a:lnTo>
                  <a:lnTo>
                    <a:pt x="280701" y="979023"/>
                  </a:lnTo>
                  <a:lnTo>
                    <a:pt x="318338" y="942762"/>
                  </a:lnTo>
                  <a:lnTo>
                    <a:pt x="355975" y="906502"/>
                  </a:lnTo>
                  <a:lnTo>
                    <a:pt x="393612" y="870242"/>
                  </a:lnTo>
                  <a:lnTo>
                    <a:pt x="431249" y="833982"/>
                  </a:lnTo>
                  <a:lnTo>
                    <a:pt x="468886" y="797722"/>
                  </a:lnTo>
                  <a:lnTo>
                    <a:pt x="506523" y="761462"/>
                  </a:lnTo>
                  <a:lnTo>
                    <a:pt x="544160" y="725202"/>
                  </a:lnTo>
                  <a:lnTo>
                    <a:pt x="581797" y="688942"/>
                  </a:lnTo>
                  <a:lnTo>
                    <a:pt x="619434" y="652682"/>
                  </a:lnTo>
                  <a:lnTo>
                    <a:pt x="657071" y="616421"/>
                  </a:lnTo>
                  <a:lnTo>
                    <a:pt x="694708" y="580161"/>
                  </a:lnTo>
                  <a:lnTo>
                    <a:pt x="732346" y="543901"/>
                  </a:lnTo>
                  <a:lnTo>
                    <a:pt x="769983" y="507641"/>
                  </a:lnTo>
                  <a:lnTo>
                    <a:pt x="807620" y="471381"/>
                  </a:lnTo>
                  <a:lnTo>
                    <a:pt x="845257" y="435121"/>
                  </a:lnTo>
                  <a:lnTo>
                    <a:pt x="882894" y="398861"/>
                  </a:lnTo>
                  <a:lnTo>
                    <a:pt x="920531" y="362601"/>
                  </a:lnTo>
                  <a:lnTo>
                    <a:pt x="958168" y="326341"/>
                  </a:lnTo>
                  <a:lnTo>
                    <a:pt x="995805" y="290080"/>
                  </a:lnTo>
                  <a:lnTo>
                    <a:pt x="1033442" y="253820"/>
                  </a:lnTo>
                  <a:lnTo>
                    <a:pt x="1071079" y="217560"/>
                  </a:lnTo>
                  <a:lnTo>
                    <a:pt x="1108716" y="181300"/>
                  </a:lnTo>
                  <a:lnTo>
                    <a:pt x="1146353" y="145040"/>
                  </a:lnTo>
                  <a:lnTo>
                    <a:pt x="1183990" y="108780"/>
                  </a:lnTo>
                  <a:lnTo>
                    <a:pt x="1221627" y="72520"/>
                  </a:lnTo>
                  <a:lnTo>
                    <a:pt x="1259264" y="36260"/>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50784" y="3410988"/>
              <a:ext cx="1418042" cy="784286"/>
            </a:xfrm>
            <a:custGeom>
              <a:avLst/>
              <a:pathLst>
                <a:path w="1418042" h="784286">
                  <a:moveTo>
                    <a:pt x="1418042" y="0"/>
                  </a:moveTo>
                  <a:lnTo>
                    <a:pt x="1369144" y="18447"/>
                  </a:lnTo>
                  <a:lnTo>
                    <a:pt x="1320246" y="36895"/>
                  </a:lnTo>
                  <a:lnTo>
                    <a:pt x="1271348" y="55343"/>
                  </a:lnTo>
                  <a:lnTo>
                    <a:pt x="1222450" y="73791"/>
                  </a:lnTo>
                  <a:lnTo>
                    <a:pt x="1173552" y="92239"/>
                  </a:lnTo>
                  <a:lnTo>
                    <a:pt x="1124654" y="110687"/>
                  </a:lnTo>
                  <a:lnTo>
                    <a:pt x="1075756" y="129135"/>
                  </a:lnTo>
                  <a:lnTo>
                    <a:pt x="1026858" y="147583"/>
                  </a:lnTo>
                  <a:lnTo>
                    <a:pt x="977960" y="166031"/>
                  </a:lnTo>
                  <a:lnTo>
                    <a:pt x="929062" y="184479"/>
                  </a:lnTo>
                  <a:lnTo>
                    <a:pt x="880164" y="202927"/>
                  </a:lnTo>
                  <a:lnTo>
                    <a:pt x="831266" y="221375"/>
                  </a:lnTo>
                  <a:lnTo>
                    <a:pt x="782368" y="239823"/>
                  </a:lnTo>
                  <a:lnTo>
                    <a:pt x="733470" y="258271"/>
                  </a:lnTo>
                  <a:lnTo>
                    <a:pt x="684572" y="276719"/>
                  </a:lnTo>
                  <a:lnTo>
                    <a:pt x="635674" y="295167"/>
                  </a:lnTo>
                  <a:lnTo>
                    <a:pt x="586776" y="313615"/>
                  </a:lnTo>
                  <a:lnTo>
                    <a:pt x="537878" y="332063"/>
                  </a:lnTo>
                  <a:lnTo>
                    <a:pt x="488980" y="350511"/>
                  </a:lnTo>
                  <a:lnTo>
                    <a:pt x="440082" y="368959"/>
                  </a:lnTo>
                  <a:lnTo>
                    <a:pt x="391184" y="387407"/>
                  </a:lnTo>
                  <a:lnTo>
                    <a:pt x="342286" y="405855"/>
                  </a:lnTo>
                  <a:lnTo>
                    <a:pt x="293388" y="424303"/>
                  </a:lnTo>
                  <a:lnTo>
                    <a:pt x="244490" y="442751"/>
                  </a:lnTo>
                  <a:lnTo>
                    <a:pt x="195592" y="461199"/>
                  </a:lnTo>
                  <a:lnTo>
                    <a:pt x="146694" y="479647"/>
                  </a:lnTo>
                  <a:lnTo>
                    <a:pt x="97796" y="498095"/>
                  </a:lnTo>
                  <a:lnTo>
                    <a:pt x="48898" y="516543"/>
                  </a:lnTo>
                  <a:lnTo>
                    <a:pt x="0" y="534991"/>
                  </a:lnTo>
                  <a:lnTo>
                    <a:pt x="20541" y="586558"/>
                  </a:lnTo>
                  <a:lnTo>
                    <a:pt x="42957" y="637339"/>
                  </a:lnTo>
                  <a:lnTo>
                    <a:pt x="67218" y="687266"/>
                  </a:lnTo>
                  <a:lnTo>
                    <a:pt x="93291" y="736270"/>
                  </a:lnTo>
                  <a:lnTo>
                    <a:pt x="121140" y="784286"/>
                  </a:lnTo>
                  <a:lnTo>
                    <a:pt x="165861" y="757242"/>
                  </a:lnTo>
                  <a:lnTo>
                    <a:pt x="210582" y="730198"/>
                  </a:lnTo>
                  <a:lnTo>
                    <a:pt x="255303" y="703153"/>
                  </a:lnTo>
                  <a:lnTo>
                    <a:pt x="300023" y="676109"/>
                  </a:lnTo>
                  <a:lnTo>
                    <a:pt x="344744" y="649065"/>
                  </a:lnTo>
                  <a:lnTo>
                    <a:pt x="389465" y="622020"/>
                  </a:lnTo>
                  <a:lnTo>
                    <a:pt x="434186" y="594976"/>
                  </a:lnTo>
                  <a:lnTo>
                    <a:pt x="478906" y="567931"/>
                  </a:lnTo>
                  <a:lnTo>
                    <a:pt x="523627" y="540887"/>
                  </a:lnTo>
                  <a:lnTo>
                    <a:pt x="568348" y="513843"/>
                  </a:lnTo>
                  <a:lnTo>
                    <a:pt x="613069" y="486798"/>
                  </a:lnTo>
                  <a:lnTo>
                    <a:pt x="657789" y="459754"/>
                  </a:lnTo>
                  <a:lnTo>
                    <a:pt x="702510" y="432710"/>
                  </a:lnTo>
                  <a:lnTo>
                    <a:pt x="747231" y="405665"/>
                  </a:lnTo>
                  <a:lnTo>
                    <a:pt x="791952" y="378621"/>
                  </a:lnTo>
                  <a:lnTo>
                    <a:pt x="836672" y="351576"/>
                  </a:lnTo>
                  <a:lnTo>
                    <a:pt x="881393" y="324532"/>
                  </a:lnTo>
                  <a:lnTo>
                    <a:pt x="926114" y="297488"/>
                  </a:lnTo>
                  <a:lnTo>
                    <a:pt x="970835" y="270443"/>
                  </a:lnTo>
                  <a:lnTo>
                    <a:pt x="1015555" y="243399"/>
                  </a:lnTo>
                  <a:lnTo>
                    <a:pt x="1060276" y="216355"/>
                  </a:lnTo>
                  <a:lnTo>
                    <a:pt x="1104997" y="189310"/>
                  </a:lnTo>
                  <a:lnTo>
                    <a:pt x="1149718" y="162266"/>
                  </a:lnTo>
                  <a:lnTo>
                    <a:pt x="1194438" y="135221"/>
                  </a:lnTo>
                  <a:lnTo>
                    <a:pt x="1239159" y="108177"/>
                  </a:lnTo>
                  <a:lnTo>
                    <a:pt x="1283880" y="81133"/>
                  </a:lnTo>
                  <a:lnTo>
                    <a:pt x="1328601" y="54088"/>
                  </a:lnTo>
                  <a:lnTo>
                    <a:pt x="1373321" y="2704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82168" y="3410988"/>
              <a:ext cx="1486658" cy="534991"/>
            </a:xfrm>
            <a:custGeom>
              <a:avLst/>
              <a:pathLst>
                <a:path w="1486658" h="534991">
                  <a:moveTo>
                    <a:pt x="1486658" y="0"/>
                  </a:moveTo>
                  <a:lnTo>
                    <a:pt x="1435394" y="10165"/>
                  </a:lnTo>
                  <a:lnTo>
                    <a:pt x="1384130" y="20330"/>
                  </a:lnTo>
                  <a:lnTo>
                    <a:pt x="1332866" y="30496"/>
                  </a:lnTo>
                  <a:lnTo>
                    <a:pt x="1281602" y="40661"/>
                  </a:lnTo>
                  <a:lnTo>
                    <a:pt x="1230338" y="50827"/>
                  </a:lnTo>
                  <a:lnTo>
                    <a:pt x="1179074" y="60992"/>
                  </a:lnTo>
                  <a:lnTo>
                    <a:pt x="1127810" y="71158"/>
                  </a:lnTo>
                  <a:lnTo>
                    <a:pt x="1076545" y="81323"/>
                  </a:lnTo>
                  <a:lnTo>
                    <a:pt x="1025281" y="91489"/>
                  </a:lnTo>
                  <a:lnTo>
                    <a:pt x="974017" y="101654"/>
                  </a:lnTo>
                  <a:lnTo>
                    <a:pt x="922753" y="111820"/>
                  </a:lnTo>
                  <a:lnTo>
                    <a:pt x="871489" y="121985"/>
                  </a:lnTo>
                  <a:lnTo>
                    <a:pt x="820225" y="132151"/>
                  </a:lnTo>
                  <a:lnTo>
                    <a:pt x="768961" y="142316"/>
                  </a:lnTo>
                  <a:lnTo>
                    <a:pt x="717697" y="152482"/>
                  </a:lnTo>
                  <a:lnTo>
                    <a:pt x="666433" y="162647"/>
                  </a:lnTo>
                  <a:lnTo>
                    <a:pt x="615169" y="172813"/>
                  </a:lnTo>
                  <a:lnTo>
                    <a:pt x="563905" y="182978"/>
                  </a:lnTo>
                  <a:lnTo>
                    <a:pt x="512640" y="193144"/>
                  </a:lnTo>
                  <a:lnTo>
                    <a:pt x="461376" y="203309"/>
                  </a:lnTo>
                  <a:lnTo>
                    <a:pt x="410112" y="213475"/>
                  </a:lnTo>
                  <a:lnTo>
                    <a:pt x="358848" y="223640"/>
                  </a:lnTo>
                  <a:lnTo>
                    <a:pt x="307584" y="233806"/>
                  </a:lnTo>
                  <a:lnTo>
                    <a:pt x="256320" y="243971"/>
                  </a:lnTo>
                  <a:lnTo>
                    <a:pt x="205056" y="254137"/>
                  </a:lnTo>
                  <a:lnTo>
                    <a:pt x="153792" y="264302"/>
                  </a:lnTo>
                  <a:lnTo>
                    <a:pt x="102528" y="274468"/>
                  </a:lnTo>
                  <a:lnTo>
                    <a:pt x="51264" y="284633"/>
                  </a:lnTo>
                  <a:lnTo>
                    <a:pt x="0" y="294799"/>
                  </a:lnTo>
                  <a:lnTo>
                    <a:pt x="13422" y="355857"/>
                  </a:lnTo>
                  <a:lnTo>
                    <a:pt x="29351" y="416311"/>
                  </a:lnTo>
                  <a:lnTo>
                    <a:pt x="47759" y="476056"/>
                  </a:lnTo>
                  <a:lnTo>
                    <a:pt x="68616" y="534991"/>
                  </a:lnTo>
                  <a:lnTo>
                    <a:pt x="117514" y="516543"/>
                  </a:lnTo>
                  <a:lnTo>
                    <a:pt x="166412" y="498095"/>
                  </a:lnTo>
                  <a:lnTo>
                    <a:pt x="215310" y="479647"/>
                  </a:lnTo>
                  <a:lnTo>
                    <a:pt x="264208" y="461199"/>
                  </a:lnTo>
                  <a:lnTo>
                    <a:pt x="313106" y="442751"/>
                  </a:lnTo>
                  <a:lnTo>
                    <a:pt x="362004" y="424303"/>
                  </a:lnTo>
                  <a:lnTo>
                    <a:pt x="410902" y="405855"/>
                  </a:lnTo>
                  <a:lnTo>
                    <a:pt x="459800" y="387407"/>
                  </a:lnTo>
                  <a:lnTo>
                    <a:pt x="508698" y="368959"/>
                  </a:lnTo>
                  <a:lnTo>
                    <a:pt x="557596" y="350511"/>
                  </a:lnTo>
                  <a:lnTo>
                    <a:pt x="606494" y="332063"/>
                  </a:lnTo>
                  <a:lnTo>
                    <a:pt x="655392" y="313615"/>
                  </a:lnTo>
                  <a:lnTo>
                    <a:pt x="704290" y="295167"/>
                  </a:lnTo>
                  <a:lnTo>
                    <a:pt x="753188" y="276719"/>
                  </a:lnTo>
                  <a:lnTo>
                    <a:pt x="802086" y="258271"/>
                  </a:lnTo>
                  <a:lnTo>
                    <a:pt x="850984" y="239823"/>
                  </a:lnTo>
                  <a:lnTo>
                    <a:pt x="899882" y="221375"/>
                  </a:lnTo>
                  <a:lnTo>
                    <a:pt x="948780" y="202927"/>
                  </a:lnTo>
                  <a:lnTo>
                    <a:pt x="997678" y="184479"/>
                  </a:lnTo>
                  <a:lnTo>
                    <a:pt x="1046576" y="166031"/>
                  </a:lnTo>
                  <a:lnTo>
                    <a:pt x="1095474" y="147583"/>
                  </a:lnTo>
                  <a:lnTo>
                    <a:pt x="1144372" y="129135"/>
                  </a:lnTo>
                  <a:lnTo>
                    <a:pt x="1193270" y="110687"/>
                  </a:lnTo>
                  <a:lnTo>
                    <a:pt x="1242168" y="92239"/>
                  </a:lnTo>
                  <a:lnTo>
                    <a:pt x="1291066" y="73791"/>
                  </a:lnTo>
                  <a:lnTo>
                    <a:pt x="1339964" y="55343"/>
                  </a:lnTo>
                  <a:lnTo>
                    <a:pt x="1388862" y="36895"/>
                  </a:lnTo>
                  <a:lnTo>
                    <a:pt x="1437760" y="18447"/>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654676" y="3410988"/>
              <a:ext cx="1514150" cy="294799"/>
            </a:xfrm>
            <a:custGeom>
              <a:avLst/>
              <a:pathLst>
                <a:path w="1514150" h="294799">
                  <a:moveTo>
                    <a:pt x="1514150" y="0"/>
                  </a:moveTo>
                  <a:lnTo>
                    <a:pt x="1461938" y="2289"/>
                  </a:lnTo>
                  <a:lnTo>
                    <a:pt x="1409726" y="4578"/>
                  </a:lnTo>
                  <a:lnTo>
                    <a:pt x="1357514" y="6868"/>
                  </a:lnTo>
                  <a:lnTo>
                    <a:pt x="1305302" y="9157"/>
                  </a:lnTo>
                  <a:lnTo>
                    <a:pt x="1253090" y="11447"/>
                  </a:lnTo>
                  <a:lnTo>
                    <a:pt x="1200878" y="13736"/>
                  </a:lnTo>
                  <a:lnTo>
                    <a:pt x="1148666" y="16026"/>
                  </a:lnTo>
                  <a:lnTo>
                    <a:pt x="1096453" y="18315"/>
                  </a:lnTo>
                  <a:lnTo>
                    <a:pt x="1044241" y="20605"/>
                  </a:lnTo>
                  <a:lnTo>
                    <a:pt x="992029" y="22894"/>
                  </a:lnTo>
                  <a:lnTo>
                    <a:pt x="939817" y="25184"/>
                  </a:lnTo>
                  <a:lnTo>
                    <a:pt x="887605" y="27473"/>
                  </a:lnTo>
                  <a:lnTo>
                    <a:pt x="835393" y="29763"/>
                  </a:lnTo>
                  <a:lnTo>
                    <a:pt x="783181" y="32052"/>
                  </a:lnTo>
                  <a:lnTo>
                    <a:pt x="730969" y="34342"/>
                  </a:lnTo>
                  <a:lnTo>
                    <a:pt x="678757" y="36631"/>
                  </a:lnTo>
                  <a:lnTo>
                    <a:pt x="626545" y="38921"/>
                  </a:lnTo>
                  <a:lnTo>
                    <a:pt x="574333" y="41210"/>
                  </a:lnTo>
                  <a:lnTo>
                    <a:pt x="522120" y="43500"/>
                  </a:lnTo>
                  <a:lnTo>
                    <a:pt x="469908" y="45789"/>
                  </a:lnTo>
                  <a:lnTo>
                    <a:pt x="417696" y="48079"/>
                  </a:lnTo>
                  <a:lnTo>
                    <a:pt x="365484" y="50368"/>
                  </a:lnTo>
                  <a:lnTo>
                    <a:pt x="313272" y="52658"/>
                  </a:lnTo>
                  <a:lnTo>
                    <a:pt x="261060" y="54947"/>
                  </a:lnTo>
                  <a:lnTo>
                    <a:pt x="208848" y="57237"/>
                  </a:lnTo>
                  <a:lnTo>
                    <a:pt x="156636" y="59526"/>
                  </a:lnTo>
                  <a:lnTo>
                    <a:pt x="104424" y="61815"/>
                  </a:lnTo>
                  <a:lnTo>
                    <a:pt x="52212" y="64105"/>
                  </a:lnTo>
                  <a:lnTo>
                    <a:pt x="0" y="66394"/>
                  </a:lnTo>
                  <a:lnTo>
                    <a:pt x="3613" y="123846"/>
                  </a:lnTo>
                  <a:lnTo>
                    <a:pt x="9406" y="181119"/>
                  </a:lnTo>
                  <a:lnTo>
                    <a:pt x="17369" y="238131"/>
                  </a:lnTo>
                  <a:lnTo>
                    <a:pt x="27491" y="294799"/>
                  </a:lnTo>
                  <a:lnTo>
                    <a:pt x="78756" y="284633"/>
                  </a:lnTo>
                  <a:lnTo>
                    <a:pt x="130020" y="274468"/>
                  </a:lnTo>
                  <a:lnTo>
                    <a:pt x="181284" y="264302"/>
                  </a:lnTo>
                  <a:lnTo>
                    <a:pt x="232548" y="254137"/>
                  </a:lnTo>
                  <a:lnTo>
                    <a:pt x="283812" y="243971"/>
                  </a:lnTo>
                  <a:lnTo>
                    <a:pt x="335076" y="233806"/>
                  </a:lnTo>
                  <a:lnTo>
                    <a:pt x="386340" y="223640"/>
                  </a:lnTo>
                  <a:lnTo>
                    <a:pt x="437604" y="213475"/>
                  </a:lnTo>
                  <a:lnTo>
                    <a:pt x="488868" y="203309"/>
                  </a:lnTo>
                  <a:lnTo>
                    <a:pt x="540132" y="193144"/>
                  </a:lnTo>
                  <a:lnTo>
                    <a:pt x="591397" y="182978"/>
                  </a:lnTo>
                  <a:lnTo>
                    <a:pt x="642661" y="172813"/>
                  </a:lnTo>
                  <a:lnTo>
                    <a:pt x="693925" y="162647"/>
                  </a:lnTo>
                  <a:lnTo>
                    <a:pt x="745189" y="152482"/>
                  </a:lnTo>
                  <a:lnTo>
                    <a:pt x="796453" y="142316"/>
                  </a:lnTo>
                  <a:lnTo>
                    <a:pt x="847717" y="132151"/>
                  </a:lnTo>
                  <a:lnTo>
                    <a:pt x="898981" y="121985"/>
                  </a:lnTo>
                  <a:lnTo>
                    <a:pt x="950245" y="111820"/>
                  </a:lnTo>
                  <a:lnTo>
                    <a:pt x="1001509" y="101654"/>
                  </a:lnTo>
                  <a:lnTo>
                    <a:pt x="1052773" y="91489"/>
                  </a:lnTo>
                  <a:lnTo>
                    <a:pt x="1104037" y="81323"/>
                  </a:lnTo>
                  <a:lnTo>
                    <a:pt x="1155302" y="71158"/>
                  </a:lnTo>
                  <a:lnTo>
                    <a:pt x="1206566" y="60992"/>
                  </a:lnTo>
                  <a:lnTo>
                    <a:pt x="1257830" y="50827"/>
                  </a:lnTo>
                  <a:lnTo>
                    <a:pt x="1309094" y="40661"/>
                  </a:lnTo>
                  <a:lnTo>
                    <a:pt x="1360358" y="30496"/>
                  </a:lnTo>
                  <a:lnTo>
                    <a:pt x="1411622" y="20330"/>
                  </a:lnTo>
                  <a:lnTo>
                    <a:pt x="1462886" y="10165"/>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653223" y="3285593"/>
              <a:ext cx="1515603" cy="191790"/>
            </a:xfrm>
            <a:custGeom>
              <a:avLst/>
              <a:pathLst>
                <a:path w="1515603" h="191790">
                  <a:moveTo>
                    <a:pt x="1515603" y="125395"/>
                  </a:moveTo>
                  <a:lnTo>
                    <a:pt x="1463520" y="121071"/>
                  </a:lnTo>
                  <a:lnTo>
                    <a:pt x="1411437" y="116747"/>
                  </a:lnTo>
                  <a:lnTo>
                    <a:pt x="1359354" y="112423"/>
                  </a:lnTo>
                  <a:lnTo>
                    <a:pt x="1307271" y="108099"/>
                  </a:lnTo>
                  <a:lnTo>
                    <a:pt x="1255188" y="103775"/>
                  </a:lnTo>
                  <a:lnTo>
                    <a:pt x="1203105" y="99451"/>
                  </a:lnTo>
                  <a:lnTo>
                    <a:pt x="1151022" y="95127"/>
                  </a:lnTo>
                  <a:lnTo>
                    <a:pt x="1098939" y="90803"/>
                  </a:lnTo>
                  <a:lnTo>
                    <a:pt x="1046856" y="86479"/>
                  </a:lnTo>
                  <a:lnTo>
                    <a:pt x="994772" y="82155"/>
                  </a:lnTo>
                  <a:lnTo>
                    <a:pt x="942689" y="77831"/>
                  </a:lnTo>
                  <a:lnTo>
                    <a:pt x="890606" y="73507"/>
                  </a:lnTo>
                  <a:lnTo>
                    <a:pt x="838523" y="69183"/>
                  </a:lnTo>
                  <a:lnTo>
                    <a:pt x="786440" y="64859"/>
                  </a:lnTo>
                  <a:lnTo>
                    <a:pt x="734357" y="60535"/>
                  </a:lnTo>
                  <a:lnTo>
                    <a:pt x="682274" y="56211"/>
                  </a:lnTo>
                  <a:lnTo>
                    <a:pt x="630191" y="51887"/>
                  </a:lnTo>
                  <a:lnTo>
                    <a:pt x="578108" y="47563"/>
                  </a:lnTo>
                  <a:lnTo>
                    <a:pt x="526025" y="43239"/>
                  </a:lnTo>
                  <a:lnTo>
                    <a:pt x="473942" y="38915"/>
                  </a:lnTo>
                  <a:lnTo>
                    <a:pt x="421859" y="34591"/>
                  </a:lnTo>
                  <a:lnTo>
                    <a:pt x="369775" y="30267"/>
                  </a:lnTo>
                  <a:lnTo>
                    <a:pt x="317692" y="25943"/>
                  </a:lnTo>
                  <a:lnTo>
                    <a:pt x="265609" y="21619"/>
                  </a:lnTo>
                  <a:lnTo>
                    <a:pt x="213526" y="17295"/>
                  </a:lnTo>
                  <a:lnTo>
                    <a:pt x="161443" y="12971"/>
                  </a:lnTo>
                  <a:lnTo>
                    <a:pt x="109360" y="8647"/>
                  </a:lnTo>
                  <a:lnTo>
                    <a:pt x="57277" y="4323"/>
                  </a:lnTo>
                  <a:lnTo>
                    <a:pt x="5194" y="0"/>
                  </a:lnTo>
                  <a:lnTo>
                    <a:pt x="1247" y="63858"/>
                  </a:lnTo>
                  <a:lnTo>
                    <a:pt x="0" y="127826"/>
                  </a:lnTo>
                  <a:lnTo>
                    <a:pt x="1453" y="191790"/>
                  </a:lnTo>
                  <a:lnTo>
                    <a:pt x="53665" y="189501"/>
                  </a:lnTo>
                  <a:lnTo>
                    <a:pt x="105877" y="187211"/>
                  </a:lnTo>
                  <a:lnTo>
                    <a:pt x="158089" y="184922"/>
                  </a:lnTo>
                  <a:lnTo>
                    <a:pt x="210301" y="182632"/>
                  </a:lnTo>
                  <a:lnTo>
                    <a:pt x="262513" y="180343"/>
                  </a:lnTo>
                  <a:lnTo>
                    <a:pt x="314725" y="178053"/>
                  </a:lnTo>
                  <a:lnTo>
                    <a:pt x="366937" y="175764"/>
                  </a:lnTo>
                  <a:lnTo>
                    <a:pt x="419149" y="173474"/>
                  </a:lnTo>
                  <a:lnTo>
                    <a:pt x="471361" y="171185"/>
                  </a:lnTo>
                  <a:lnTo>
                    <a:pt x="523573" y="168895"/>
                  </a:lnTo>
                  <a:lnTo>
                    <a:pt x="575786" y="166606"/>
                  </a:lnTo>
                  <a:lnTo>
                    <a:pt x="627998" y="164316"/>
                  </a:lnTo>
                  <a:lnTo>
                    <a:pt x="680210" y="162027"/>
                  </a:lnTo>
                  <a:lnTo>
                    <a:pt x="732422" y="159737"/>
                  </a:lnTo>
                  <a:lnTo>
                    <a:pt x="784634" y="157448"/>
                  </a:lnTo>
                  <a:lnTo>
                    <a:pt x="836846" y="155158"/>
                  </a:lnTo>
                  <a:lnTo>
                    <a:pt x="889058" y="152869"/>
                  </a:lnTo>
                  <a:lnTo>
                    <a:pt x="941270" y="150579"/>
                  </a:lnTo>
                  <a:lnTo>
                    <a:pt x="993482" y="148290"/>
                  </a:lnTo>
                  <a:lnTo>
                    <a:pt x="1045694" y="146001"/>
                  </a:lnTo>
                  <a:lnTo>
                    <a:pt x="1097907" y="143711"/>
                  </a:lnTo>
                  <a:lnTo>
                    <a:pt x="1150119" y="141422"/>
                  </a:lnTo>
                  <a:lnTo>
                    <a:pt x="1202331" y="139132"/>
                  </a:lnTo>
                  <a:lnTo>
                    <a:pt x="1254543" y="136843"/>
                  </a:lnTo>
                  <a:lnTo>
                    <a:pt x="1306755" y="134553"/>
                  </a:lnTo>
                  <a:lnTo>
                    <a:pt x="1358967" y="132264"/>
                  </a:lnTo>
                  <a:lnTo>
                    <a:pt x="1411179" y="129974"/>
                  </a:lnTo>
                  <a:lnTo>
                    <a:pt x="1463391" y="127685"/>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658417" y="3106037"/>
              <a:ext cx="1510409" cy="304951"/>
            </a:xfrm>
            <a:custGeom>
              <a:avLst/>
              <a:pathLst>
                <a:path w="1510409" h="304951">
                  <a:moveTo>
                    <a:pt x="1510409" y="304951"/>
                  </a:moveTo>
                  <a:lnTo>
                    <a:pt x="1459216" y="294435"/>
                  </a:lnTo>
                  <a:lnTo>
                    <a:pt x="1408022" y="283920"/>
                  </a:lnTo>
                  <a:lnTo>
                    <a:pt x="1356829" y="273404"/>
                  </a:lnTo>
                  <a:lnTo>
                    <a:pt x="1305635" y="262889"/>
                  </a:lnTo>
                  <a:lnTo>
                    <a:pt x="1254442" y="252373"/>
                  </a:lnTo>
                  <a:lnTo>
                    <a:pt x="1203248" y="241857"/>
                  </a:lnTo>
                  <a:lnTo>
                    <a:pt x="1152055" y="231342"/>
                  </a:lnTo>
                  <a:lnTo>
                    <a:pt x="1100861" y="220826"/>
                  </a:lnTo>
                  <a:lnTo>
                    <a:pt x="1049668" y="210311"/>
                  </a:lnTo>
                  <a:lnTo>
                    <a:pt x="998475" y="199795"/>
                  </a:lnTo>
                  <a:lnTo>
                    <a:pt x="947281" y="189280"/>
                  </a:lnTo>
                  <a:lnTo>
                    <a:pt x="896088" y="178764"/>
                  </a:lnTo>
                  <a:lnTo>
                    <a:pt x="844894" y="168248"/>
                  </a:lnTo>
                  <a:lnTo>
                    <a:pt x="793701" y="157733"/>
                  </a:lnTo>
                  <a:lnTo>
                    <a:pt x="742507" y="147217"/>
                  </a:lnTo>
                  <a:lnTo>
                    <a:pt x="691314" y="136702"/>
                  </a:lnTo>
                  <a:lnTo>
                    <a:pt x="640121" y="126186"/>
                  </a:lnTo>
                  <a:lnTo>
                    <a:pt x="588927" y="115671"/>
                  </a:lnTo>
                  <a:lnTo>
                    <a:pt x="537734" y="105155"/>
                  </a:lnTo>
                  <a:lnTo>
                    <a:pt x="486540" y="94640"/>
                  </a:lnTo>
                  <a:lnTo>
                    <a:pt x="435347" y="84124"/>
                  </a:lnTo>
                  <a:lnTo>
                    <a:pt x="384153" y="73608"/>
                  </a:lnTo>
                  <a:lnTo>
                    <a:pt x="332960" y="63093"/>
                  </a:lnTo>
                  <a:lnTo>
                    <a:pt x="281767" y="52577"/>
                  </a:lnTo>
                  <a:lnTo>
                    <a:pt x="230573" y="42062"/>
                  </a:lnTo>
                  <a:lnTo>
                    <a:pt x="179380" y="31546"/>
                  </a:lnTo>
                  <a:lnTo>
                    <a:pt x="128186" y="21031"/>
                  </a:lnTo>
                  <a:lnTo>
                    <a:pt x="76993" y="10515"/>
                  </a:lnTo>
                  <a:lnTo>
                    <a:pt x="25799" y="0"/>
                  </a:lnTo>
                  <a:lnTo>
                    <a:pt x="14812" y="59492"/>
                  </a:lnTo>
                  <a:lnTo>
                    <a:pt x="6207" y="119376"/>
                  </a:lnTo>
                  <a:lnTo>
                    <a:pt x="0" y="179555"/>
                  </a:lnTo>
                  <a:lnTo>
                    <a:pt x="52083" y="183879"/>
                  </a:lnTo>
                  <a:lnTo>
                    <a:pt x="104166" y="188203"/>
                  </a:lnTo>
                  <a:lnTo>
                    <a:pt x="156249" y="192527"/>
                  </a:lnTo>
                  <a:lnTo>
                    <a:pt x="208332" y="196851"/>
                  </a:lnTo>
                  <a:lnTo>
                    <a:pt x="260415" y="201175"/>
                  </a:lnTo>
                  <a:lnTo>
                    <a:pt x="312498" y="205499"/>
                  </a:lnTo>
                  <a:lnTo>
                    <a:pt x="364581" y="209823"/>
                  </a:lnTo>
                  <a:lnTo>
                    <a:pt x="416664" y="214147"/>
                  </a:lnTo>
                  <a:lnTo>
                    <a:pt x="468747" y="218471"/>
                  </a:lnTo>
                  <a:lnTo>
                    <a:pt x="520830" y="222795"/>
                  </a:lnTo>
                  <a:lnTo>
                    <a:pt x="572913" y="227119"/>
                  </a:lnTo>
                  <a:lnTo>
                    <a:pt x="624997" y="231443"/>
                  </a:lnTo>
                  <a:lnTo>
                    <a:pt x="677080" y="235767"/>
                  </a:lnTo>
                  <a:lnTo>
                    <a:pt x="729163" y="240091"/>
                  </a:lnTo>
                  <a:lnTo>
                    <a:pt x="781246" y="244415"/>
                  </a:lnTo>
                  <a:lnTo>
                    <a:pt x="833329" y="248739"/>
                  </a:lnTo>
                  <a:lnTo>
                    <a:pt x="885412" y="253063"/>
                  </a:lnTo>
                  <a:lnTo>
                    <a:pt x="937495" y="257387"/>
                  </a:lnTo>
                  <a:lnTo>
                    <a:pt x="989578" y="261711"/>
                  </a:lnTo>
                  <a:lnTo>
                    <a:pt x="1041661" y="266035"/>
                  </a:lnTo>
                  <a:lnTo>
                    <a:pt x="1093744" y="270359"/>
                  </a:lnTo>
                  <a:lnTo>
                    <a:pt x="1145827" y="274683"/>
                  </a:lnTo>
                  <a:lnTo>
                    <a:pt x="1197910" y="279007"/>
                  </a:lnTo>
                  <a:lnTo>
                    <a:pt x="1249994" y="283331"/>
                  </a:lnTo>
                  <a:lnTo>
                    <a:pt x="1302077" y="287655"/>
                  </a:lnTo>
                  <a:lnTo>
                    <a:pt x="1354160" y="291979"/>
                  </a:lnTo>
                  <a:lnTo>
                    <a:pt x="1406243" y="296303"/>
                  </a:lnTo>
                  <a:lnTo>
                    <a:pt x="1458326" y="300627"/>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684217" y="2957573"/>
              <a:ext cx="1484609" cy="453415"/>
            </a:xfrm>
            <a:custGeom>
              <a:avLst/>
              <a:pathLst>
                <a:path w="1484609" h="453415">
                  <a:moveTo>
                    <a:pt x="1484609" y="453415"/>
                  </a:moveTo>
                  <a:lnTo>
                    <a:pt x="1434740" y="437780"/>
                  </a:lnTo>
                  <a:lnTo>
                    <a:pt x="1384872" y="422145"/>
                  </a:lnTo>
                  <a:lnTo>
                    <a:pt x="1335003" y="406510"/>
                  </a:lnTo>
                  <a:lnTo>
                    <a:pt x="1285134" y="390875"/>
                  </a:lnTo>
                  <a:lnTo>
                    <a:pt x="1235265" y="375240"/>
                  </a:lnTo>
                  <a:lnTo>
                    <a:pt x="1185397" y="359605"/>
                  </a:lnTo>
                  <a:lnTo>
                    <a:pt x="1135528" y="343970"/>
                  </a:lnTo>
                  <a:lnTo>
                    <a:pt x="1085659" y="328335"/>
                  </a:lnTo>
                  <a:lnTo>
                    <a:pt x="1035790" y="312700"/>
                  </a:lnTo>
                  <a:lnTo>
                    <a:pt x="985922" y="297065"/>
                  </a:lnTo>
                  <a:lnTo>
                    <a:pt x="936053" y="281430"/>
                  </a:lnTo>
                  <a:lnTo>
                    <a:pt x="886184" y="265795"/>
                  </a:lnTo>
                  <a:lnTo>
                    <a:pt x="836316" y="250160"/>
                  </a:lnTo>
                  <a:lnTo>
                    <a:pt x="786447" y="234525"/>
                  </a:lnTo>
                  <a:lnTo>
                    <a:pt x="736578" y="218890"/>
                  </a:lnTo>
                  <a:lnTo>
                    <a:pt x="686709" y="203255"/>
                  </a:lnTo>
                  <a:lnTo>
                    <a:pt x="636841" y="187620"/>
                  </a:lnTo>
                  <a:lnTo>
                    <a:pt x="586972" y="171985"/>
                  </a:lnTo>
                  <a:lnTo>
                    <a:pt x="537103" y="156350"/>
                  </a:lnTo>
                  <a:lnTo>
                    <a:pt x="487234" y="140715"/>
                  </a:lnTo>
                  <a:lnTo>
                    <a:pt x="437366" y="125080"/>
                  </a:lnTo>
                  <a:lnTo>
                    <a:pt x="387497" y="109445"/>
                  </a:lnTo>
                  <a:lnTo>
                    <a:pt x="337628" y="93810"/>
                  </a:lnTo>
                  <a:lnTo>
                    <a:pt x="287759" y="78175"/>
                  </a:lnTo>
                  <a:lnTo>
                    <a:pt x="237891" y="62540"/>
                  </a:lnTo>
                  <a:lnTo>
                    <a:pt x="188022" y="46905"/>
                  </a:lnTo>
                  <a:lnTo>
                    <a:pt x="138153" y="31270"/>
                  </a:lnTo>
                  <a:lnTo>
                    <a:pt x="88285" y="15635"/>
                  </a:lnTo>
                  <a:lnTo>
                    <a:pt x="38416" y="0"/>
                  </a:lnTo>
                  <a:lnTo>
                    <a:pt x="17329" y="73746"/>
                  </a:lnTo>
                  <a:lnTo>
                    <a:pt x="0" y="148464"/>
                  </a:lnTo>
                  <a:lnTo>
                    <a:pt x="51193" y="158980"/>
                  </a:lnTo>
                  <a:lnTo>
                    <a:pt x="102386" y="169495"/>
                  </a:lnTo>
                  <a:lnTo>
                    <a:pt x="153580" y="180011"/>
                  </a:lnTo>
                  <a:lnTo>
                    <a:pt x="204773" y="190526"/>
                  </a:lnTo>
                  <a:lnTo>
                    <a:pt x="255967" y="201042"/>
                  </a:lnTo>
                  <a:lnTo>
                    <a:pt x="307160" y="211557"/>
                  </a:lnTo>
                  <a:lnTo>
                    <a:pt x="358354" y="222073"/>
                  </a:lnTo>
                  <a:lnTo>
                    <a:pt x="409547" y="232588"/>
                  </a:lnTo>
                  <a:lnTo>
                    <a:pt x="460740" y="243104"/>
                  </a:lnTo>
                  <a:lnTo>
                    <a:pt x="511934" y="253620"/>
                  </a:lnTo>
                  <a:lnTo>
                    <a:pt x="563127" y="264135"/>
                  </a:lnTo>
                  <a:lnTo>
                    <a:pt x="614321" y="274651"/>
                  </a:lnTo>
                  <a:lnTo>
                    <a:pt x="665514" y="285166"/>
                  </a:lnTo>
                  <a:lnTo>
                    <a:pt x="716708" y="295682"/>
                  </a:lnTo>
                  <a:lnTo>
                    <a:pt x="767901" y="306197"/>
                  </a:lnTo>
                  <a:lnTo>
                    <a:pt x="819094" y="316713"/>
                  </a:lnTo>
                  <a:lnTo>
                    <a:pt x="870288" y="327229"/>
                  </a:lnTo>
                  <a:lnTo>
                    <a:pt x="921481" y="337744"/>
                  </a:lnTo>
                  <a:lnTo>
                    <a:pt x="972675" y="348260"/>
                  </a:lnTo>
                  <a:lnTo>
                    <a:pt x="1023868" y="358775"/>
                  </a:lnTo>
                  <a:lnTo>
                    <a:pt x="1075062" y="369291"/>
                  </a:lnTo>
                  <a:lnTo>
                    <a:pt x="1126255" y="379806"/>
                  </a:lnTo>
                  <a:lnTo>
                    <a:pt x="1177448" y="390322"/>
                  </a:lnTo>
                  <a:lnTo>
                    <a:pt x="1228642" y="400837"/>
                  </a:lnTo>
                  <a:lnTo>
                    <a:pt x="1279835" y="411353"/>
                  </a:lnTo>
                  <a:lnTo>
                    <a:pt x="1331029" y="421869"/>
                  </a:lnTo>
                  <a:lnTo>
                    <a:pt x="1382222" y="432384"/>
                  </a:lnTo>
                  <a:lnTo>
                    <a:pt x="1433416" y="442900"/>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722633" y="2819703"/>
              <a:ext cx="1446193" cy="591285"/>
            </a:xfrm>
            <a:custGeom>
              <a:avLst/>
              <a:pathLst>
                <a:path w="1446193" h="591285">
                  <a:moveTo>
                    <a:pt x="1446193" y="591285"/>
                  </a:moveTo>
                  <a:lnTo>
                    <a:pt x="1398072" y="570896"/>
                  </a:lnTo>
                  <a:lnTo>
                    <a:pt x="1349951" y="550507"/>
                  </a:lnTo>
                  <a:lnTo>
                    <a:pt x="1301830" y="530118"/>
                  </a:lnTo>
                  <a:lnTo>
                    <a:pt x="1253709" y="509728"/>
                  </a:lnTo>
                  <a:lnTo>
                    <a:pt x="1205588" y="489339"/>
                  </a:lnTo>
                  <a:lnTo>
                    <a:pt x="1157467" y="468950"/>
                  </a:lnTo>
                  <a:lnTo>
                    <a:pt x="1109346" y="448561"/>
                  </a:lnTo>
                  <a:lnTo>
                    <a:pt x="1061225" y="428172"/>
                  </a:lnTo>
                  <a:lnTo>
                    <a:pt x="1013104" y="407783"/>
                  </a:lnTo>
                  <a:lnTo>
                    <a:pt x="964983" y="387393"/>
                  </a:lnTo>
                  <a:lnTo>
                    <a:pt x="916862" y="367004"/>
                  </a:lnTo>
                  <a:lnTo>
                    <a:pt x="868741" y="346615"/>
                  </a:lnTo>
                  <a:lnTo>
                    <a:pt x="820620" y="326226"/>
                  </a:lnTo>
                  <a:lnTo>
                    <a:pt x="772499" y="305837"/>
                  </a:lnTo>
                  <a:lnTo>
                    <a:pt x="724378" y="285448"/>
                  </a:lnTo>
                  <a:lnTo>
                    <a:pt x="676257" y="265059"/>
                  </a:lnTo>
                  <a:lnTo>
                    <a:pt x="628136" y="244669"/>
                  </a:lnTo>
                  <a:lnTo>
                    <a:pt x="580015" y="224280"/>
                  </a:lnTo>
                  <a:lnTo>
                    <a:pt x="531894" y="203891"/>
                  </a:lnTo>
                  <a:lnTo>
                    <a:pt x="483774" y="183502"/>
                  </a:lnTo>
                  <a:lnTo>
                    <a:pt x="435653" y="163113"/>
                  </a:lnTo>
                  <a:lnTo>
                    <a:pt x="387532" y="142724"/>
                  </a:lnTo>
                  <a:lnTo>
                    <a:pt x="339411" y="122334"/>
                  </a:lnTo>
                  <a:lnTo>
                    <a:pt x="291290" y="101945"/>
                  </a:lnTo>
                  <a:lnTo>
                    <a:pt x="243169" y="81556"/>
                  </a:lnTo>
                  <a:lnTo>
                    <a:pt x="195048" y="61167"/>
                  </a:lnTo>
                  <a:lnTo>
                    <a:pt x="146927" y="40778"/>
                  </a:lnTo>
                  <a:lnTo>
                    <a:pt x="98806" y="20389"/>
                  </a:lnTo>
                  <a:lnTo>
                    <a:pt x="50685" y="0"/>
                  </a:lnTo>
                  <a:lnTo>
                    <a:pt x="23671" y="68320"/>
                  </a:lnTo>
                  <a:lnTo>
                    <a:pt x="0" y="137869"/>
                  </a:lnTo>
                  <a:lnTo>
                    <a:pt x="49868" y="153504"/>
                  </a:lnTo>
                  <a:lnTo>
                    <a:pt x="99737" y="169139"/>
                  </a:lnTo>
                  <a:lnTo>
                    <a:pt x="149606" y="184774"/>
                  </a:lnTo>
                  <a:lnTo>
                    <a:pt x="199474" y="200409"/>
                  </a:lnTo>
                  <a:lnTo>
                    <a:pt x="249343" y="216044"/>
                  </a:lnTo>
                  <a:lnTo>
                    <a:pt x="299212" y="231679"/>
                  </a:lnTo>
                  <a:lnTo>
                    <a:pt x="349081" y="247314"/>
                  </a:lnTo>
                  <a:lnTo>
                    <a:pt x="398949" y="262949"/>
                  </a:lnTo>
                  <a:lnTo>
                    <a:pt x="448818" y="278584"/>
                  </a:lnTo>
                  <a:lnTo>
                    <a:pt x="498687" y="294220"/>
                  </a:lnTo>
                  <a:lnTo>
                    <a:pt x="548556" y="309855"/>
                  </a:lnTo>
                  <a:lnTo>
                    <a:pt x="598424" y="325490"/>
                  </a:lnTo>
                  <a:lnTo>
                    <a:pt x="648293" y="341125"/>
                  </a:lnTo>
                  <a:lnTo>
                    <a:pt x="698162" y="356760"/>
                  </a:lnTo>
                  <a:lnTo>
                    <a:pt x="748030" y="372395"/>
                  </a:lnTo>
                  <a:lnTo>
                    <a:pt x="797899" y="388030"/>
                  </a:lnTo>
                  <a:lnTo>
                    <a:pt x="847768" y="403665"/>
                  </a:lnTo>
                  <a:lnTo>
                    <a:pt x="897637" y="419300"/>
                  </a:lnTo>
                  <a:lnTo>
                    <a:pt x="947505" y="434935"/>
                  </a:lnTo>
                  <a:lnTo>
                    <a:pt x="997374" y="450570"/>
                  </a:lnTo>
                  <a:lnTo>
                    <a:pt x="1047243" y="466205"/>
                  </a:lnTo>
                  <a:lnTo>
                    <a:pt x="1097112" y="481840"/>
                  </a:lnTo>
                  <a:lnTo>
                    <a:pt x="1146980" y="497475"/>
                  </a:lnTo>
                  <a:lnTo>
                    <a:pt x="1196849" y="513110"/>
                  </a:lnTo>
                  <a:lnTo>
                    <a:pt x="1246718" y="528745"/>
                  </a:lnTo>
                  <a:lnTo>
                    <a:pt x="1296587" y="544380"/>
                  </a:lnTo>
                  <a:lnTo>
                    <a:pt x="1346455" y="560015"/>
                  </a:lnTo>
                  <a:lnTo>
                    <a:pt x="1396324" y="575650"/>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773319" y="2692315"/>
              <a:ext cx="1395507" cy="718672"/>
            </a:xfrm>
            <a:custGeom>
              <a:avLst/>
              <a:pathLst>
                <a:path w="1395507" h="718672">
                  <a:moveTo>
                    <a:pt x="1395507" y="718672"/>
                  </a:moveTo>
                  <a:lnTo>
                    <a:pt x="1349494" y="693890"/>
                  </a:lnTo>
                  <a:lnTo>
                    <a:pt x="1303481" y="669109"/>
                  </a:lnTo>
                  <a:lnTo>
                    <a:pt x="1257468" y="644327"/>
                  </a:lnTo>
                  <a:lnTo>
                    <a:pt x="1211455" y="619545"/>
                  </a:lnTo>
                  <a:lnTo>
                    <a:pt x="1165442" y="594763"/>
                  </a:lnTo>
                  <a:lnTo>
                    <a:pt x="1119429" y="569981"/>
                  </a:lnTo>
                  <a:lnTo>
                    <a:pt x="1073416" y="545200"/>
                  </a:lnTo>
                  <a:lnTo>
                    <a:pt x="1027403" y="520418"/>
                  </a:lnTo>
                  <a:lnTo>
                    <a:pt x="981389" y="495636"/>
                  </a:lnTo>
                  <a:lnTo>
                    <a:pt x="935376" y="470854"/>
                  </a:lnTo>
                  <a:lnTo>
                    <a:pt x="889363" y="446072"/>
                  </a:lnTo>
                  <a:lnTo>
                    <a:pt x="843350" y="421290"/>
                  </a:lnTo>
                  <a:lnTo>
                    <a:pt x="797337" y="396509"/>
                  </a:lnTo>
                  <a:lnTo>
                    <a:pt x="751324" y="371727"/>
                  </a:lnTo>
                  <a:lnTo>
                    <a:pt x="705311" y="346945"/>
                  </a:lnTo>
                  <a:lnTo>
                    <a:pt x="659298" y="322163"/>
                  </a:lnTo>
                  <a:lnTo>
                    <a:pt x="613285" y="297381"/>
                  </a:lnTo>
                  <a:lnTo>
                    <a:pt x="567271" y="272600"/>
                  </a:lnTo>
                  <a:lnTo>
                    <a:pt x="521258" y="247818"/>
                  </a:lnTo>
                  <a:lnTo>
                    <a:pt x="475245" y="223036"/>
                  </a:lnTo>
                  <a:lnTo>
                    <a:pt x="429232" y="198254"/>
                  </a:lnTo>
                  <a:lnTo>
                    <a:pt x="383219" y="173472"/>
                  </a:lnTo>
                  <a:lnTo>
                    <a:pt x="337206" y="148690"/>
                  </a:lnTo>
                  <a:lnTo>
                    <a:pt x="291193" y="123909"/>
                  </a:lnTo>
                  <a:lnTo>
                    <a:pt x="245180" y="99127"/>
                  </a:lnTo>
                  <a:lnTo>
                    <a:pt x="199167" y="74345"/>
                  </a:lnTo>
                  <a:lnTo>
                    <a:pt x="153154" y="49563"/>
                  </a:lnTo>
                  <a:lnTo>
                    <a:pt x="107140" y="24781"/>
                  </a:lnTo>
                  <a:lnTo>
                    <a:pt x="61127" y="0"/>
                  </a:lnTo>
                  <a:lnTo>
                    <a:pt x="29078" y="62980"/>
                  </a:lnTo>
                  <a:lnTo>
                    <a:pt x="0" y="127387"/>
                  </a:lnTo>
                  <a:lnTo>
                    <a:pt x="48120" y="147776"/>
                  </a:lnTo>
                  <a:lnTo>
                    <a:pt x="96241" y="168165"/>
                  </a:lnTo>
                  <a:lnTo>
                    <a:pt x="144362" y="188554"/>
                  </a:lnTo>
                  <a:lnTo>
                    <a:pt x="192483" y="208943"/>
                  </a:lnTo>
                  <a:lnTo>
                    <a:pt x="240604" y="229333"/>
                  </a:lnTo>
                  <a:lnTo>
                    <a:pt x="288725" y="249722"/>
                  </a:lnTo>
                  <a:lnTo>
                    <a:pt x="336846" y="270111"/>
                  </a:lnTo>
                  <a:lnTo>
                    <a:pt x="384967" y="290500"/>
                  </a:lnTo>
                  <a:lnTo>
                    <a:pt x="433088" y="310889"/>
                  </a:lnTo>
                  <a:lnTo>
                    <a:pt x="481209" y="331278"/>
                  </a:lnTo>
                  <a:lnTo>
                    <a:pt x="529330" y="351667"/>
                  </a:lnTo>
                  <a:lnTo>
                    <a:pt x="577451" y="372057"/>
                  </a:lnTo>
                  <a:lnTo>
                    <a:pt x="625572" y="392446"/>
                  </a:lnTo>
                  <a:lnTo>
                    <a:pt x="673693" y="412835"/>
                  </a:lnTo>
                  <a:lnTo>
                    <a:pt x="721814" y="433224"/>
                  </a:lnTo>
                  <a:lnTo>
                    <a:pt x="769935" y="453613"/>
                  </a:lnTo>
                  <a:lnTo>
                    <a:pt x="818056" y="474002"/>
                  </a:lnTo>
                  <a:lnTo>
                    <a:pt x="866177" y="494392"/>
                  </a:lnTo>
                  <a:lnTo>
                    <a:pt x="914298" y="514781"/>
                  </a:lnTo>
                  <a:lnTo>
                    <a:pt x="962419" y="535170"/>
                  </a:lnTo>
                  <a:lnTo>
                    <a:pt x="1010540" y="555559"/>
                  </a:lnTo>
                  <a:lnTo>
                    <a:pt x="1058661" y="575948"/>
                  </a:lnTo>
                  <a:lnTo>
                    <a:pt x="1106782" y="596337"/>
                  </a:lnTo>
                  <a:lnTo>
                    <a:pt x="1154903" y="616727"/>
                  </a:lnTo>
                  <a:lnTo>
                    <a:pt x="1203024" y="637116"/>
                  </a:lnTo>
                  <a:lnTo>
                    <a:pt x="1251144" y="657505"/>
                  </a:lnTo>
                  <a:lnTo>
                    <a:pt x="1299265" y="677894"/>
                  </a:lnTo>
                  <a:lnTo>
                    <a:pt x="1347386" y="698283"/>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834447" y="2578471"/>
              <a:ext cx="1334380" cy="832517"/>
            </a:xfrm>
            <a:custGeom>
              <a:avLst/>
              <a:pathLst>
                <a:path w="1334380" h="832517">
                  <a:moveTo>
                    <a:pt x="1334380" y="832517"/>
                  </a:moveTo>
                  <a:lnTo>
                    <a:pt x="1290708" y="803810"/>
                  </a:lnTo>
                  <a:lnTo>
                    <a:pt x="1247036" y="775102"/>
                  </a:lnTo>
                  <a:lnTo>
                    <a:pt x="1203364" y="746395"/>
                  </a:lnTo>
                  <a:lnTo>
                    <a:pt x="1159692" y="717687"/>
                  </a:lnTo>
                  <a:lnTo>
                    <a:pt x="1116021" y="688980"/>
                  </a:lnTo>
                  <a:lnTo>
                    <a:pt x="1072349" y="660272"/>
                  </a:lnTo>
                  <a:lnTo>
                    <a:pt x="1028677" y="631565"/>
                  </a:lnTo>
                  <a:lnTo>
                    <a:pt x="985005" y="602857"/>
                  </a:lnTo>
                  <a:lnTo>
                    <a:pt x="941334" y="574150"/>
                  </a:lnTo>
                  <a:lnTo>
                    <a:pt x="897662" y="545442"/>
                  </a:lnTo>
                  <a:lnTo>
                    <a:pt x="853990" y="516735"/>
                  </a:lnTo>
                  <a:lnTo>
                    <a:pt x="810318" y="488027"/>
                  </a:lnTo>
                  <a:lnTo>
                    <a:pt x="766647" y="459320"/>
                  </a:lnTo>
                  <a:lnTo>
                    <a:pt x="722975" y="430612"/>
                  </a:lnTo>
                  <a:lnTo>
                    <a:pt x="679303" y="401905"/>
                  </a:lnTo>
                  <a:lnTo>
                    <a:pt x="635631" y="373197"/>
                  </a:lnTo>
                  <a:lnTo>
                    <a:pt x="591959" y="344490"/>
                  </a:lnTo>
                  <a:lnTo>
                    <a:pt x="548288" y="315782"/>
                  </a:lnTo>
                  <a:lnTo>
                    <a:pt x="504616" y="287075"/>
                  </a:lnTo>
                  <a:lnTo>
                    <a:pt x="460944" y="258367"/>
                  </a:lnTo>
                  <a:lnTo>
                    <a:pt x="417272" y="229660"/>
                  </a:lnTo>
                  <a:lnTo>
                    <a:pt x="373601" y="200952"/>
                  </a:lnTo>
                  <a:lnTo>
                    <a:pt x="329929" y="172245"/>
                  </a:lnTo>
                  <a:lnTo>
                    <a:pt x="286257" y="143537"/>
                  </a:lnTo>
                  <a:lnTo>
                    <a:pt x="242585" y="114830"/>
                  </a:lnTo>
                  <a:lnTo>
                    <a:pt x="198913" y="86122"/>
                  </a:lnTo>
                  <a:lnTo>
                    <a:pt x="155242" y="57415"/>
                  </a:lnTo>
                  <a:lnTo>
                    <a:pt x="111570" y="28707"/>
                  </a:lnTo>
                  <a:lnTo>
                    <a:pt x="67898" y="0"/>
                  </a:lnTo>
                  <a:lnTo>
                    <a:pt x="32704" y="56179"/>
                  </a:lnTo>
                  <a:lnTo>
                    <a:pt x="0" y="113844"/>
                  </a:lnTo>
                  <a:lnTo>
                    <a:pt x="46013" y="138626"/>
                  </a:lnTo>
                  <a:lnTo>
                    <a:pt x="92026" y="163408"/>
                  </a:lnTo>
                  <a:lnTo>
                    <a:pt x="138039" y="188190"/>
                  </a:lnTo>
                  <a:lnTo>
                    <a:pt x="184052" y="212972"/>
                  </a:lnTo>
                  <a:lnTo>
                    <a:pt x="230065" y="237753"/>
                  </a:lnTo>
                  <a:lnTo>
                    <a:pt x="276078" y="262535"/>
                  </a:lnTo>
                  <a:lnTo>
                    <a:pt x="322091" y="287317"/>
                  </a:lnTo>
                  <a:lnTo>
                    <a:pt x="368104" y="312099"/>
                  </a:lnTo>
                  <a:lnTo>
                    <a:pt x="414117" y="336881"/>
                  </a:lnTo>
                  <a:lnTo>
                    <a:pt x="460131" y="361663"/>
                  </a:lnTo>
                  <a:lnTo>
                    <a:pt x="506144" y="386444"/>
                  </a:lnTo>
                  <a:lnTo>
                    <a:pt x="552157" y="411226"/>
                  </a:lnTo>
                  <a:lnTo>
                    <a:pt x="598170" y="436008"/>
                  </a:lnTo>
                  <a:lnTo>
                    <a:pt x="644183" y="460790"/>
                  </a:lnTo>
                  <a:lnTo>
                    <a:pt x="690196" y="485572"/>
                  </a:lnTo>
                  <a:lnTo>
                    <a:pt x="736209" y="510353"/>
                  </a:lnTo>
                  <a:lnTo>
                    <a:pt x="782222" y="535135"/>
                  </a:lnTo>
                  <a:lnTo>
                    <a:pt x="828235" y="559917"/>
                  </a:lnTo>
                  <a:lnTo>
                    <a:pt x="874249" y="584699"/>
                  </a:lnTo>
                  <a:lnTo>
                    <a:pt x="920262" y="609481"/>
                  </a:lnTo>
                  <a:lnTo>
                    <a:pt x="966275" y="634263"/>
                  </a:lnTo>
                  <a:lnTo>
                    <a:pt x="1012288" y="659044"/>
                  </a:lnTo>
                  <a:lnTo>
                    <a:pt x="1058301" y="683826"/>
                  </a:lnTo>
                  <a:lnTo>
                    <a:pt x="1104314" y="708608"/>
                  </a:lnTo>
                  <a:lnTo>
                    <a:pt x="1150327" y="733390"/>
                  </a:lnTo>
                  <a:lnTo>
                    <a:pt x="1196340" y="758172"/>
                  </a:lnTo>
                  <a:lnTo>
                    <a:pt x="1242353" y="782953"/>
                  </a:lnTo>
                  <a:lnTo>
                    <a:pt x="1288366" y="80773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902345" y="2471022"/>
              <a:ext cx="1266481" cy="939965"/>
            </a:xfrm>
            <a:custGeom>
              <a:avLst/>
              <a:pathLst>
                <a:path w="1266481" h="939965">
                  <a:moveTo>
                    <a:pt x="1266481" y="939965"/>
                  </a:moveTo>
                  <a:lnTo>
                    <a:pt x="1225484" y="907553"/>
                  </a:lnTo>
                  <a:lnTo>
                    <a:pt x="1184487" y="875140"/>
                  </a:lnTo>
                  <a:lnTo>
                    <a:pt x="1143489" y="842728"/>
                  </a:lnTo>
                  <a:lnTo>
                    <a:pt x="1102492" y="810315"/>
                  </a:lnTo>
                  <a:lnTo>
                    <a:pt x="1061495" y="777902"/>
                  </a:lnTo>
                  <a:lnTo>
                    <a:pt x="1020498" y="745490"/>
                  </a:lnTo>
                  <a:lnTo>
                    <a:pt x="979501" y="713077"/>
                  </a:lnTo>
                  <a:lnTo>
                    <a:pt x="938504" y="680664"/>
                  </a:lnTo>
                  <a:lnTo>
                    <a:pt x="897507" y="648252"/>
                  </a:lnTo>
                  <a:lnTo>
                    <a:pt x="856509" y="615839"/>
                  </a:lnTo>
                  <a:lnTo>
                    <a:pt x="815512" y="583427"/>
                  </a:lnTo>
                  <a:lnTo>
                    <a:pt x="774515" y="551014"/>
                  </a:lnTo>
                  <a:lnTo>
                    <a:pt x="733518" y="518601"/>
                  </a:lnTo>
                  <a:lnTo>
                    <a:pt x="692521" y="486189"/>
                  </a:lnTo>
                  <a:lnTo>
                    <a:pt x="651524" y="453776"/>
                  </a:lnTo>
                  <a:lnTo>
                    <a:pt x="610526" y="421364"/>
                  </a:lnTo>
                  <a:lnTo>
                    <a:pt x="569529" y="388951"/>
                  </a:lnTo>
                  <a:lnTo>
                    <a:pt x="528532" y="356538"/>
                  </a:lnTo>
                  <a:lnTo>
                    <a:pt x="487535" y="324126"/>
                  </a:lnTo>
                  <a:lnTo>
                    <a:pt x="446538" y="291713"/>
                  </a:lnTo>
                  <a:lnTo>
                    <a:pt x="405541" y="259300"/>
                  </a:lnTo>
                  <a:lnTo>
                    <a:pt x="364543" y="226888"/>
                  </a:lnTo>
                  <a:lnTo>
                    <a:pt x="323546" y="194475"/>
                  </a:lnTo>
                  <a:lnTo>
                    <a:pt x="282549" y="162063"/>
                  </a:lnTo>
                  <a:lnTo>
                    <a:pt x="241552" y="129650"/>
                  </a:lnTo>
                  <a:lnTo>
                    <a:pt x="200555" y="97237"/>
                  </a:lnTo>
                  <a:lnTo>
                    <a:pt x="159558" y="64825"/>
                  </a:lnTo>
                  <a:lnTo>
                    <a:pt x="118561" y="32412"/>
                  </a:lnTo>
                  <a:lnTo>
                    <a:pt x="77563" y="0"/>
                  </a:lnTo>
                  <a:lnTo>
                    <a:pt x="37607" y="52876"/>
                  </a:lnTo>
                  <a:lnTo>
                    <a:pt x="0" y="107448"/>
                  </a:lnTo>
                  <a:lnTo>
                    <a:pt x="43671" y="136155"/>
                  </a:lnTo>
                  <a:lnTo>
                    <a:pt x="87343" y="164863"/>
                  </a:lnTo>
                  <a:lnTo>
                    <a:pt x="131015" y="193570"/>
                  </a:lnTo>
                  <a:lnTo>
                    <a:pt x="174687" y="222278"/>
                  </a:lnTo>
                  <a:lnTo>
                    <a:pt x="218358" y="250985"/>
                  </a:lnTo>
                  <a:lnTo>
                    <a:pt x="262030" y="279693"/>
                  </a:lnTo>
                  <a:lnTo>
                    <a:pt x="305702" y="308400"/>
                  </a:lnTo>
                  <a:lnTo>
                    <a:pt x="349374" y="337108"/>
                  </a:lnTo>
                  <a:lnTo>
                    <a:pt x="393045" y="365815"/>
                  </a:lnTo>
                  <a:lnTo>
                    <a:pt x="436717" y="394523"/>
                  </a:lnTo>
                  <a:lnTo>
                    <a:pt x="480389" y="423230"/>
                  </a:lnTo>
                  <a:lnTo>
                    <a:pt x="524061" y="451938"/>
                  </a:lnTo>
                  <a:lnTo>
                    <a:pt x="567733" y="480645"/>
                  </a:lnTo>
                  <a:lnTo>
                    <a:pt x="611404" y="509353"/>
                  </a:lnTo>
                  <a:lnTo>
                    <a:pt x="655076" y="538060"/>
                  </a:lnTo>
                  <a:lnTo>
                    <a:pt x="698748" y="566768"/>
                  </a:lnTo>
                  <a:lnTo>
                    <a:pt x="742420" y="595475"/>
                  </a:lnTo>
                  <a:lnTo>
                    <a:pt x="786091" y="624183"/>
                  </a:lnTo>
                  <a:lnTo>
                    <a:pt x="829763" y="652890"/>
                  </a:lnTo>
                  <a:lnTo>
                    <a:pt x="873435" y="681598"/>
                  </a:lnTo>
                  <a:lnTo>
                    <a:pt x="917107" y="710305"/>
                  </a:lnTo>
                  <a:lnTo>
                    <a:pt x="960779" y="739013"/>
                  </a:lnTo>
                  <a:lnTo>
                    <a:pt x="1004450" y="767720"/>
                  </a:lnTo>
                  <a:lnTo>
                    <a:pt x="1048122" y="796428"/>
                  </a:lnTo>
                  <a:lnTo>
                    <a:pt x="1091794" y="825135"/>
                  </a:lnTo>
                  <a:lnTo>
                    <a:pt x="1135466" y="853843"/>
                  </a:lnTo>
                  <a:lnTo>
                    <a:pt x="1179137" y="882550"/>
                  </a:lnTo>
                  <a:lnTo>
                    <a:pt x="1222809" y="911258"/>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979909" y="2383900"/>
              <a:ext cx="1188917" cy="1027088"/>
            </a:xfrm>
            <a:custGeom>
              <a:avLst/>
              <a:pathLst>
                <a:path w="1188917" h="1027088">
                  <a:moveTo>
                    <a:pt x="1188917" y="1027088"/>
                  </a:moveTo>
                  <a:lnTo>
                    <a:pt x="1150485" y="991671"/>
                  </a:lnTo>
                  <a:lnTo>
                    <a:pt x="1112054" y="956255"/>
                  </a:lnTo>
                  <a:lnTo>
                    <a:pt x="1073622" y="920838"/>
                  </a:lnTo>
                  <a:lnTo>
                    <a:pt x="1035190" y="885421"/>
                  </a:lnTo>
                  <a:lnTo>
                    <a:pt x="996759" y="850004"/>
                  </a:lnTo>
                  <a:lnTo>
                    <a:pt x="958327" y="814587"/>
                  </a:lnTo>
                  <a:lnTo>
                    <a:pt x="919896" y="779170"/>
                  </a:lnTo>
                  <a:lnTo>
                    <a:pt x="881464" y="743753"/>
                  </a:lnTo>
                  <a:lnTo>
                    <a:pt x="843032" y="708337"/>
                  </a:lnTo>
                  <a:lnTo>
                    <a:pt x="804601" y="672920"/>
                  </a:lnTo>
                  <a:lnTo>
                    <a:pt x="766169" y="637503"/>
                  </a:lnTo>
                  <a:lnTo>
                    <a:pt x="727737" y="602086"/>
                  </a:lnTo>
                  <a:lnTo>
                    <a:pt x="689306" y="566669"/>
                  </a:lnTo>
                  <a:lnTo>
                    <a:pt x="650874" y="531252"/>
                  </a:lnTo>
                  <a:lnTo>
                    <a:pt x="612442" y="495835"/>
                  </a:lnTo>
                  <a:lnTo>
                    <a:pt x="574011" y="460419"/>
                  </a:lnTo>
                  <a:lnTo>
                    <a:pt x="535579" y="425002"/>
                  </a:lnTo>
                  <a:lnTo>
                    <a:pt x="497147" y="389585"/>
                  </a:lnTo>
                  <a:lnTo>
                    <a:pt x="458716" y="354168"/>
                  </a:lnTo>
                  <a:lnTo>
                    <a:pt x="420284" y="318751"/>
                  </a:lnTo>
                  <a:lnTo>
                    <a:pt x="381853" y="283334"/>
                  </a:lnTo>
                  <a:lnTo>
                    <a:pt x="343421" y="247917"/>
                  </a:lnTo>
                  <a:lnTo>
                    <a:pt x="304989" y="212501"/>
                  </a:lnTo>
                  <a:lnTo>
                    <a:pt x="266558" y="177084"/>
                  </a:lnTo>
                  <a:lnTo>
                    <a:pt x="228126" y="141667"/>
                  </a:lnTo>
                  <a:lnTo>
                    <a:pt x="189694" y="106250"/>
                  </a:lnTo>
                  <a:lnTo>
                    <a:pt x="151263" y="70833"/>
                  </a:lnTo>
                  <a:lnTo>
                    <a:pt x="112831" y="35416"/>
                  </a:lnTo>
                  <a:lnTo>
                    <a:pt x="74399" y="0"/>
                  </a:lnTo>
                  <a:lnTo>
                    <a:pt x="36376" y="42858"/>
                  </a:lnTo>
                  <a:lnTo>
                    <a:pt x="0" y="87122"/>
                  </a:lnTo>
                  <a:lnTo>
                    <a:pt x="40997" y="119535"/>
                  </a:lnTo>
                  <a:lnTo>
                    <a:pt x="81994" y="151948"/>
                  </a:lnTo>
                  <a:lnTo>
                    <a:pt x="122991" y="184360"/>
                  </a:lnTo>
                  <a:lnTo>
                    <a:pt x="163988" y="216773"/>
                  </a:lnTo>
                  <a:lnTo>
                    <a:pt x="204985" y="249185"/>
                  </a:lnTo>
                  <a:lnTo>
                    <a:pt x="245982" y="281598"/>
                  </a:lnTo>
                  <a:lnTo>
                    <a:pt x="286980" y="314011"/>
                  </a:lnTo>
                  <a:lnTo>
                    <a:pt x="327977" y="346423"/>
                  </a:lnTo>
                  <a:lnTo>
                    <a:pt x="368974" y="378836"/>
                  </a:lnTo>
                  <a:lnTo>
                    <a:pt x="409971" y="411248"/>
                  </a:lnTo>
                  <a:lnTo>
                    <a:pt x="450968" y="443661"/>
                  </a:lnTo>
                  <a:lnTo>
                    <a:pt x="491965" y="476074"/>
                  </a:lnTo>
                  <a:lnTo>
                    <a:pt x="532963" y="508486"/>
                  </a:lnTo>
                  <a:lnTo>
                    <a:pt x="573960" y="540899"/>
                  </a:lnTo>
                  <a:lnTo>
                    <a:pt x="614957" y="573312"/>
                  </a:lnTo>
                  <a:lnTo>
                    <a:pt x="655954" y="605724"/>
                  </a:lnTo>
                  <a:lnTo>
                    <a:pt x="696951" y="638137"/>
                  </a:lnTo>
                  <a:lnTo>
                    <a:pt x="737948" y="670549"/>
                  </a:lnTo>
                  <a:lnTo>
                    <a:pt x="778945" y="702962"/>
                  </a:lnTo>
                  <a:lnTo>
                    <a:pt x="819943" y="735375"/>
                  </a:lnTo>
                  <a:lnTo>
                    <a:pt x="860940" y="767787"/>
                  </a:lnTo>
                  <a:lnTo>
                    <a:pt x="901937" y="800200"/>
                  </a:lnTo>
                  <a:lnTo>
                    <a:pt x="942934" y="832613"/>
                  </a:lnTo>
                  <a:lnTo>
                    <a:pt x="983931" y="865025"/>
                  </a:lnTo>
                  <a:lnTo>
                    <a:pt x="1024928" y="897438"/>
                  </a:lnTo>
                  <a:lnTo>
                    <a:pt x="1065926" y="929850"/>
                  </a:lnTo>
                  <a:lnTo>
                    <a:pt x="1106923" y="962263"/>
                  </a:lnTo>
                  <a:lnTo>
                    <a:pt x="1147920" y="994676"/>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054309" y="2303879"/>
              <a:ext cx="1114517" cy="1107108"/>
            </a:xfrm>
            <a:custGeom>
              <a:avLst/>
              <a:pathLst>
                <a:path w="1114517" h="1107108">
                  <a:moveTo>
                    <a:pt x="1114517" y="1107108"/>
                  </a:moveTo>
                  <a:lnTo>
                    <a:pt x="1078825" y="1068932"/>
                  </a:lnTo>
                  <a:lnTo>
                    <a:pt x="1043133" y="1030756"/>
                  </a:lnTo>
                  <a:lnTo>
                    <a:pt x="1007441" y="992580"/>
                  </a:lnTo>
                  <a:lnTo>
                    <a:pt x="971749" y="954404"/>
                  </a:lnTo>
                  <a:lnTo>
                    <a:pt x="936057" y="916228"/>
                  </a:lnTo>
                  <a:lnTo>
                    <a:pt x="900365" y="878051"/>
                  </a:lnTo>
                  <a:lnTo>
                    <a:pt x="864673" y="839875"/>
                  </a:lnTo>
                  <a:lnTo>
                    <a:pt x="828980" y="801699"/>
                  </a:lnTo>
                  <a:lnTo>
                    <a:pt x="793288" y="763523"/>
                  </a:lnTo>
                  <a:lnTo>
                    <a:pt x="757596" y="725347"/>
                  </a:lnTo>
                  <a:lnTo>
                    <a:pt x="721904" y="687171"/>
                  </a:lnTo>
                  <a:lnTo>
                    <a:pt x="686212" y="648994"/>
                  </a:lnTo>
                  <a:lnTo>
                    <a:pt x="650520" y="610818"/>
                  </a:lnTo>
                  <a:lnTo>
                    <a:pt x="614828" y="572642"/>
                  </a:lnTo>
                  <a:lnTo>
                    <a:pt x="579136" y="534466"/>
                  </a:lnTo>
                  <a:lnTo>
                    <a:pt x="543444" y="496290"/>
                  </a:lnTo>
                  <a:lnTo>
                    <a:pt x="507752" y="458114"/>
                  </a:lnTo>
                  <a:lnTo>
                    <a:pt x="472060" y="419937"/>
                  </a:lnTo>
                  <a:lnTo>
                    <a:pt x="436368" y="381761"/>
                  </a:lnTo>
                  <a:lnTo>
                    <a:pt x="400676" y="343585"/>
                  </a:lnTo>
                  <a:lnTo>
                    <a:pt x="364983" y="305409"/>
                  </a:lnTo>
                  <a:lnTo>
                    <a:pt x="329291" y="267233"/>
                  </a:lnTo>
                  <a:lnTo>
                    <a:pt x="293599" y="229057"/>
                  </a:lnTo>
                  <a:lnTo>
                    <a:pt x="257907" y="190880"/>
                  </a:lnTo>
                  <a:lnTo>
                    <a:pt x="222215" y="152704"/>
                  </a:lnTo>
                  <a:lnTo>
                    <a:pt x="186523" y="114528"/>
                  </a:lnTo>
                  <a:lnTo>
                    <a:pt x="150831" y="76352"/>
                  </a:lnTo>
                  <a:lnTo>
                    <a:pt x="115139" y="38176"/>
                  </a:lnTo>
                  <a:lnTo>
                    <a:pt x="79447" y="0"/>
                  </a:lnTo>
                  <a:lnTo>
                    <a:pt x="38979" y="39271"/>
                  </a:lnTo>
                  <a:lnTo>
                    <a:pt x="0" y="80020"/>
                  </a:lnTo>
                  <a:lnTo>
                    <a:pt x="38431" y="115437"/>
                  </a:lnTo>
                  <a:lnTo>
                    <a:pt x="76863" y="150853"/>
                  </a:lnTo>
                  <a:lnTo>
                    <a:pt x="115294" y="186270"/>
                  </a:lnTo>
                  <a:lnTo>
                    <a:pt x="153726" y="221687"/>
                  </a:lnTo>
                  <a:lnTo>
                    <a:pt x="192158" y="257104"/>
                  </a:lnTo>
                  <a:lnTo>
                    <a:pt x="230589" y="292521"/>
                  </a:lnTo>
                  <a:lnTo>
                    <a:pt x="269021" y="327938"/>
                  </a:lnTo>
                  <a:lnTo>
                    <a:pt x="307453" y="363355"/>
                  </a:lnTo>
                  <a:lnTo>
                    <a:pt x="345884" y="398771"/>
                  </a:lnTo>
                  <a:lnTo>
                    <a:pt x="384316" y="434188"/>
                  </a:lnTo>
                  <a:lnTo>
                    <a:pt x="422748" y="469605"/>
                  </a:lnTo>
                  <a:lnTo>
                    <a:pt x="461179" y="505022"/>
                  </a:lnTo>
                  <a:lnTo>
                    <a:pt x="499611" y="540439"/>
                  </a:lnTo>
                  <a:lnTo>
                    <a:pt x="538042" y="575856"/>
                  </a:lnTo>
                  <a:lnTo>
                    <a:pt x="576474" y="611273"/>
                  </a:lnTo>
                  <a:lnTo>
                    <a:pt x="614906" y="646689"/>
                  </a:lnTo>
                  <a:lnTo>
                    <a:pt x="653337" y="682106"/>
                  </a:lnTo>
                  <a:lnTo>
                    <a:pt x="691769" y="717523"/>
                  </a:lnTo>
                  <a:lnTo>
                    <a:pt x="730201" y="752940"/>
                  </a:lnTo>
                  <a:lnTo>
                    <a:pt x="768632" y="788357"/>
                  </a:lnTo>
                  <a:lnTo>
                    <a:pt x="807064" y="823774"/>
                  </a:lnTo>
                  <a:lnTo>
                    <a:pt x="845496" y="859190"/>
                  </a:lnTo>
                  <a:lnTo>
                    <a:pt x="883927" y="894607"/>
                  </a:lnTo>
                  <a:lnTo>
                    <a:pt x="922359" y="930024"/>
                  </a:lnTo>
                  <a:lnTo>
                    <a:pt x="960791" y="965441"/>
                  </a:lnTo>
                  <a:lnTo>
                    <a:pt x="999222" y="1000858"/>
                  </a:lnTo>
                  <a:lnTo>
                    <a:pt x="1037654" y="1036275"/>
                  </a:lnTo>
                  <a:lnTo>
                    <a:pt x="1076085" y="1071692"/>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133756" y="2244071"/>
              <a:ext cx="1035070" cy="1166917"/>
            </a:xfrm>
            <a:custGeom>
              <a:avLst/>
              <a:pathLst>
                <a:path w="1035070" h="1166917">
                  <a:moveTo>
                    <a:pt x="1035070" y="1166917"/>
                  </a:moveTo>
                  <a:lnTo>
                    <a:pt x="1001720" y="1126678"/>
                  </a:lnTo>
                  <a:lnTo>
                    <a:pt x="968370" y="1086440"/>
                  </a:lnTo>
                  <a:lnTo>
                    <a:pt x="935021" y="1046201"/>
                  </a:lnTo>
                  <a:lnTo>
                    <a:pt x="901671" y="1005963"/>
                  </a:lnTo>
                  <a:lnTo>
                    <a:pt x="868321" y="965724"/>
                  </a:lnTo>
                  <a:lnTo>
                    <a:pt x="834971" y="925486"/>
                  </a:lnTo>
                  <a:lnTo>
                    <a:pt x="801622" y="885247"/>
                  </a:lnTo>
                  <a:lnTo>
                    <a:pt x="768272" y="845009"/>
                  </a:lnTo>
                  <a:lnTo>
                    <a:pt x="734922" y="804770"/>
                  </a:lnTo>
                  <a:lnTo>
                    <a:pt x="701572" y="764532"/>
                  </a:lnTo>
                  <a:lnTo>
                    <a:pt x="668223" y="724293"/>
                  </a:lnTo>
                  <a:lnTo>
                    <a:pt x="634873" y="684055"/>
                  </a:lnTo>
                  <a:lnTo>
                    <a:pt x="601523" y="643816"/>
                  </a:lnTo>
                  <a:lnTo>
                    <a:pt x="568173" y="603578"/>
                  </a:lnTo>
                  <a:lnTo>
                    <a:pt x="534824" y="563339"/>
                  </a:lnTo>
                  <a:lnTo>
                    <a:pt x="501474" y="523100"/>
                  </a:lnTo>
                  <a:lnTo>
                    <a:pt x="468124" y="482862"/>
                  </a:lnTo>
                  <a:lnTo>
                    <a:pt x="434775" y="442623"/>
                  </a:lnTo>
                  <a:lnTo>
                    <a:pt x="401425" y="402385"/>
                  </a:lnTo>
                  <a:lnTo>
                    <a:pt x="368075" y="362146"/>
                  </a:lnTo>
                  <a:lnTo>
                    <a:pt x="334725" y="321908"/>
                  </a:lnTo>
                  <a:lnTo>
                    <a:pt x="301376" y="281669"/>
                  </a:lnTo>
                  <a:lnTo>
                    <a:pt x="268026" y="241431"/>
                  </a:lnTo>
                  <a:lnTo>
                    <a:pt x="234676" y="201192"/>
                  </a:lnTo>
                  <a:lnTo>
                    <a:pt x="201326" y="160954"/>
                  </a:lnTo>
                  <a:lnTo>
                    <a:pt x="167977" y="120715"/>
                  </a:lnTo>
                  <a:lnTo>
                    <a:pt x="134627" y="80477"/>
                  </a:lnTo>
                  <a:lnTo>
                    <a:pt x="101277" y="40238"/>
                  </a:lnTo>
                  <a:lnTo>
                    <a:pt x="67927" y="0"/>
                  </a:lnTo>
                  <a:lnTo>
                    <a:pt x="0" y="59808"/>
                  </a:lnTo>
                  <a:lnTo>
                    <a:pt x="35692" y="97984"/>
                  </a:lnTo>
                  <a:lnTo>
                    <a:pt x="71384" y="136160"/>
                  </a:lnTo>
                  <a:lnTo>
                    <a:pt x="107076" y="174337"/>
                  </a:lnTo>
                  <a:lnTo>
                    <a:pt x="142768" y="212513"/>
                  </a:lnTo>
                  <a:lnTo>
                    <a:pt x="178460" y="250689"/>
                  </a:lnTo>
                  <a:lnTo>
                    <a:pt x="214152" y="288865"/>
                  </a:lnTo>
                  <a:lnTo>
                    <a:pt x="249844" y="327041"/>
                  </a:lnTo>
                  <a:lnTo>
                    <a:pt x="285536" y="365217"/>
                  </a:lnTo>
                  <a:lnTo>
                    <a:pt x="321228" y="403394"/>
                  </a:lnTo>
                  <a:lnTo>
                    <a:pt x="356920" y="441570"/>
                  </a:lnTo>
                  <a:lnTo>
                    <a:pt x="392612" y="479746"/>
                  </a:lnTo>
                  <a:lnTo>
                    <a:pt x="428304" y="517922"/>
                  </a:lnTo>
                  <a:lnTo>
                    <a:pt x="463997" y="556098"/>
                  </a:lnTo>
                  <a:lnTo>
                    <a:pt x="499689" y="594274"/>
                  </a:lnTo>
                  <a:lnTo>
                    <a:pt x="535381" y="632451"/>
                  </a:lnTo>
                  <a:lnTo>
                    <a:pt x="571073" y="670627"/>
                  </a:lnTo>
                  <a:lnTo>
                    <a:pt x="606765" y="708803"/>
                  </a:lnTo>
                  <a:lnTo>
                    <a:pt x="642457" y="746979"/>
                  </a:lnTo>
                  <a:lnTo>
                    <a:pt x="678149" y="785155"/>
                  </a:lnTo>
                  <a:lnTo>
                    <a:pt x="713841" y="823331"/>
                  </a:lnTo>
                  <a:lnTo>
                    <a:pt x="749533" y="861508"/>
                  </a:lnTo>
                  <a:lnTo>
                    <a:pt x="785225" y="899684"/>
                  </a:lnTo>
                  <a:lnTo>
                    <a:pt x="820917" y="937860"/>
                  </a:lnTo>
                  <a:lnTo>
                    <a:pt x="856609" y="976036"/>
                  </a:lnTo>
                  <a:lnTo>
                    <a:pt x="892301" y="1014212"/>
                  </a:lnTo>
                  <a:lnTo>
                    <a:pt x="927994" y="1052388"/>
                  </a:lnTo>
                  <a:lnTo>
                    <a:pt x="963686" y="1090565"/>
                  </a:lnTo>
                  <a:lnTo>
                    <a:pt x="999378" y="112874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201684" y="2196571"/>
              <a:ext cx="967142" cy="1214417"/>
            </a:xfrm>
            <a:custGeom>
              <a:avLst/>
              <a:pathLst>
                <a:path w="967142" h="1214417">
                  <a:moveTo>
                    <a:pt x="967142" y="1214417"/>
                  </a:moveTo>
                  <a:lnTo>
                    <a:pt x="935874" y="1172540"/>
                  </a:lnTo>
                  <a:lnTo>
                    <a:pt x="904605" y="1130664"/>
                  </a:lnTo>
                  <a:lnTo>
                    <a:pt x="873337" y="1088788"/>
                  </a:lnTo>
                  <a:lnTo>
                    <a:pt x="842069" y="1046911"/>
                  </a:lnTo>
                  <a:lnTo>
                    <a:pt x="810800" y="1005035"/>
                  </a:lnTo>
                  <a:lnTo>
                    <a:pt x="779532" y="963158"/>
                  </a:lnTo>
                  <a:lnTo>
                    <a:pt x="748264" y="921282"/>
                  </a:lnTo>
                  <a:lnTo>
                    <a:pt x="716995" y="879405"/>
                  </a:lnTo>
                  <a:lnTo>
                    <a:pt x="685727" y="837529"/>
                  </a:lnTo>
                  <a:lnTo>
                    <a:pt x="654459" y="795652"/>
                  </a:lnTo>
                  <a:lnTo>
                    <a:pt x="623191" y="753776"/>
                  </a:lnTo>
                  <a:lnTo>
                    <a:pt x="591922" y="711899"/>
                  </a:lnTo>
                  <a:lnTo>
                    <a:pt x="560654" y="670023"/>
                  </a:lnTo>
                  <a:lnTo>
                    <a:pt x="529386" y="628146"/>
                  </a:lnTo>
                  <a:lnTo>
                    <a:pt x="498117" y="586270"/>
                  </a:lnTo>
                  <a:lnTo>
                    <a:pt x="466849" y="544394"/>
                  </a:lnTo>
                  <a:lnTo>
                    <a:pt x="435581" y="502517"/>
                  </a:lnTo>
                  <a:lnTo>
                    <a:pt x="404313" y="460641"/>
                  </a:lnTo>
                  <a:lnTo>
                    <a:pt x="373044" y="418764"/>
                  </a:lnTo>
                  <a:lnTo>
                    <a:pt x="341776" y="376888"/>
                  </a:lnTo>
                  <a:lnTo>
                    <a:pt x="310508" y="335011"/>
                  </a:lnTo>
                  <a:lnTo>
                    <a:pt x="279239" y="293135"/>
                  </a:lnTo>
                  <a:lnTo>
                    <a:pt x="247971" y="251258"/>
                  </a:lnTo>
                  <a:lnTo>
                    <a:pt x="216703" y="209382"/>
                  </a:lnTo>
                  <a:lnTo>
                    <a:pt x="185434" y="167505"/>
                  </a:lnTo>
                  <a:lnTo>
                    <a:pt x="154166" y="125629"/>
                  </a:lnTo>
                  <a:lnTo>
                    <a:pt x="122898" y="83752"/>
                  </a:lnTo>
                  <a:lnTo>
                    <a:pt x="91630" y="41876"/>
                  </a:lnTo>
                  <a:lnTo>
                    <a:pt x="60361" y="0"/>
                  </a:lnTo>
                  <a:lnTo>
                    <a:pt x="0" y="47499"/>
                  </a:lnTo>
                  <a:lnTo>
                    <a:pt x="33349" y="87738"/>
                  </a:lnTo>
                  <a:lnTo>
                    <a:pt x="66699" y="127977"/>
                  </a:lnTo>
                  <a:lnTo>
                    <a:pt x="100049" y="168215"/>
                  </a:lnTo>
                  <a:lnTo>
                    <a:pt x="133398" y="208454"/>
                  </a:lnTo>
                  <a:lnTo>
                    <a:pt x="166748" y="248692"/>
                  </a:lnTo>
                  <a:lnTo>
                    <a:pt x="200098" y="288931"/>
                  </a:lnTo>
                  <a:lnTo>
                    <a:pt x="233448" y="329169"/>
                  </a:lnTo>
                  <a:lnTo>
                    <a:pt x="266797" y="369408"/>
                  </a:lnTo>
                  <a:lnTo>
                    <a:pt x="300147" y="409646"/>
                  </a:lnTo>
                  <a:lnTo>
                    <a:pt x="333497" y="449885"/>
                  </a:lnTo>
                  <a:lnTo>
                    <a:pt x="366847" y="490123"/>
                  </a:lnTo>
                  <a:lnTo>
                    <a:pt x="400196" y="530362"/>
                  </a:lnTo>
                  <a:lnTo>
                    <a:pt x="433546" y="570600"/>
                  </a:lnTo>
                  <a:lnTo>
                    <a:pt x="466896" y="610839"/>
                  </a:lnTo>
                  <a:lnTo>
                    <a:pt x="500246" y="651077"/>
                  </a:lnTo>
                  <a:lnTo>
                    <a:pt x="533595" y="691316"/>
                  </a:lnTo>
                  <a:lnTo>
                    <a:pt x="566945" y="731555"/>
                  </a:lnTo>
                  <a:lnTo>
                    <a:pt x="600295" y="771793"/>
                  </a:lnTo>
                  <a:lnTo>
                    <a:pt x="633644" y="812032"/>
                  </a:lnTo>
                  <a:lnTo>
                    <a:pt x="666994" y="852270"/>
                  </a:lnTo>
                  <a:lnTo>
                    <a:pt x="700344" y="892509"/>
                  </a:lnTo>
                  <a:lnTo>
                    <a:pt x="733694" y="932747"/>
                  </a:lnTo>
                  <a:lnTo>
                    <a:pt x="767043" y="972986"/>
                  </a:lnTo>
                  <a:lnTo>
                    <a:pt x="800393" y="1013224"/>
                  </a:lnTo>
                  <a:lnTo>
                    <a:pt x="833743" y="1053463"/>
                  </a:lnTo>
                  <a:lnTo>
                    <a:pt x="867093" y="1093701"/>
                  </a:lnTo>
                  <a:lnTo>
                    <a:pt x="900442" y="1133940"/>
                  </a:lnTo>
                  <a:lnTo>
                    <a:pt x="933792" y="1174178"/>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262046" y="2153036"/>
              <a:ext cx="906780" cy="1257952"/>
            </a:xfrm>
            <a:custGeom>
              <a:avLst/>
              <a:pathLst>
                <a:path w="906780" h="1257952">
                  <a:moveTo>
                    <a:pt x="906780" y="1257952"/>
                  </a:moveTo>
                  <a:lnTo>
                    <a:pt x="877630" y="1214574"/>
                  </a:lnTo>
                  <a:lnTo>
                    <a:pt x="848480" y="1171196"/>
                  </a:lnTo>
                  <a:lnTo>
                    <a:pt x="819330" y="1127819"/>
                  </a:lnTo>
                  <a:lnTo>
                    <a:pt x="790180" y="1084441"/>
                  </a:lnTo>
                  <a:lnTo>
                    <a:pt x="761030" y="1041063"/>
                  </a:lnTo>
                  <a:lnTo>
                    <a:pt x="731880" y="997686"/>
                  </a:lnTo>
                  <a:lnTo>
                    <a:pt x="702730" y="954308"/>
                  </a:lnTo>
                  <a:lnTo>
                    <a:pt x="673580" y="910930"/>
                  </a:lnTo>
                  <a:lnTo>
                    <a:pt x="644430" y="867553"/>
                  </a:lnTo>
                  <a:lnTo>
                    <a:pt x="615280" y="824175"/>
                  </a:lnTo>
                  <a:lnTo>
                    <a:pt x="586130" y="780797"/>
                  </a:lnTo>
                  <a:lnTo>
                    <a:pt x="556980" y="737420"/>
                  </a:lnTo>
                  <a:lnTo>
                    <a:pt x="527830" y="694042"/>
                  </a:lnTo>
                  <a:lnTo>
                    <a:pt x="498680" y="650664"/>
                  </a:lnTo>
                  <a:lnTo>
                    <a:pt x="469530" y="607287"/>
                  </a:lnTo>
                  <a:lnTo>
                    <a:pt x="440380" y="563909"/>
                  </a:lnTo>
                  <a:lnTo>
                    <a:pt x="411230" y="520531"/>
                  </a:lnTo>
                  <a:lnTo>
                    <a:pt x="382080" y="477154"/>
                  </a:lnTo>
                  <a:lnTo>
                    <a:pt x="352930" y="433776"/>
                  </a:lnTo>
                  <a:lnTo>
                    <a:pt x="323780" y="390398"/>
                  </a:lnTo>
                  <a:lnTo>
                    <a:pt x="294630" y="347021"/>
                  </a:lnTo>
                  <a:lnTo>
                    <a:pt x="265480" y="303643"/>
                  </a:lnTo>
                  <a:lnTo>
                    <a:pt x="236330" y="260265"/>
                  </a:lnTo>
                  <a:lnTo>
                    <a:pt x="207180" y="216888"/>
                  </a:lnTo>
                  <a:lnTo>
                    <a:pt x="178030" y="173510"/>
                  </a:lnTo>
                  <a:lnTo>
                    <a:pt x="148880" y="130132"/>
                  </a:lnTo>
                  <a:lnTo>
                    <a:pt x="119730" y="86755"/>
                  </a:lnTo>
                  <a:lnTo>
                    <a:pt x="90580" y="43377"/>
                  </a:lnTo>
                  <a:lnTo>
                    <a:pt x="61430" y="0"/>
                  </a:lnTo>
                  <a:lnTo>
                    <a:pt x="0" y="43534"/>
                  </a:lnTo>
                  <a:lnTo>
                    <a:pt x="31268" y="85411"/>
                  </a:lnTo>
                  <a:lnTo>
                    <a:pt x="62536" y="127287"/>
                  </a:lnTo>
                  <a:lnTo>
                    <a:pt x="93804" y="169164"/>
                  </a:lnTo>
                  <a:lnTo>
                    <a:pt x="125073" y="211040"/>
                  </a:lnTo>
                  <a:lnTo>
                    <a:pt x="156341" y="252916"/>
                  </a:lnTo>
                  <a:lnTo>
                    <a:pt x="187609" y="294793"/>
                  </a:lnTo>
                  <a:lnTo>
                    <a:pt x="218878" y="336669"/>
                  </a:lnTo>
                  <a:lnTo>
                    <a:pt x="250146" y="378546"/>
                  </a:lnTo>
                  <a:lnTo>
                    <a:pt x="281414" y="420422"/>
                  </a:lnTo>
                  <a:lnTo>
                    <a:pt x="312682" y="462299"/>
                  </a:lnTo>
                  <a:lnTo>
                    <a:pt x="343951" y="504175"/>
                  </a:lnTo>
                  <a:lnTo>
                    <a:pt x="375219" y="546052"/>
                  </a:lnTo>
                  <a:lnTo>
                    <a:pt x="406487" y="587928"/>
                  </a:lnTo>
                  <a:lnTo>
                    <a:pt x="437756" y="629805"/>
                  </a:lnTo>
                  <a:lnTo>
                    <a:pt x="469024" y="671681"/>
                  </a:lnTo>
                  <a:lnTo>
                    <a:pt x="500292" y="713558"/>
                  </a:lnTo>
                  <a:lnTo>
                    <a:pt x="531561" y="755434"/>
                  </a:lnTo>
                  <a:lnTo>
                    <a:pt x="562829" y="797310"/>
                  </a:lnTo>
                  <a:lnTo>
                    <a:pt x="594097" y="839187"/>
                  </a:lnTo>
                  <a:lnTo>
                    <a:pt x="625365" y="881063"/>
                  </a:lnTo>
                  <a:lnTo>
                    <a:pt x="656634" y="922940"/>
                  </a:lnTo>
                  <a:lnTo>
                    <a:pt x="687902" y="964816"/>
                  </a:lnTo>
                  <a:lnTo>
                    <a:pt x="719170" y="1006693"/>
                  </a:lnTo>
                  <a:lnTo>
                    <a:pt x="750439" y="1048569"/>
                  </a:lnTo>
                  <a:lnTo>
                    <a:pt x="781707" y="1090446"/>
                  </a:lnTo>
                  <a:lnTo>
                    <a:pt x="812975" y="1132322"/>
                  </a:lnTo>
                  <a:lnTo>
                    <a:pt x="844243" y="1174199"/>
                  </a:lnTo>
                  <a:lnTo>
                    <a:pt x="875512" y="1216075"/>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323476" y="2113633"/>
              <a:ext cx="845350" cy="1297355"/>
            </a:xfrm>
            <a:custGeom>
              <a:avLst/>
              <a:pathLst>
                <a:path w="845350" h="1297355">
                  <a:moveTo>
                    <a:pt x="845350" y="1297355"/>
                  </a:moveTo>
                  <a:lnTo>
                    <a:pt x="818331" y="1252619"/>
                  </a:lnTo>
                  <a:lnTo>
                    <a:pt x="791313" y="1207882"/>
                  </a:lnTo>
                  <a:lnTo>
                    <a:pt x="764294" y="1163146"/>
                  </a:lnTo>
                  <a:lnTo>
                    <a:pt x="737276" y="1118409"/>
                  </a:lnTo>
                  <a:lnTo>
                    <a:pt x="710257" y="1073673"/>
                  </a:lnTo>
                  <a:lnTo>
                    <a:pt x="683239" y="1028937"/>
                  </a:lnTo>
                  <a:lnTo>
                    <a:pt x="656220" y="984200"/>
                  </a:lnTo>
                  <a:lnTo>
                    <a:pt x="629202" y="939464"/>
                  </a:lnTo>
                  <a:lnTo>
                    <a:pt x="602183" y="894727"/>
                  </a:lnTo>
                  <a:lnTo>
                    <a:pt x="575165" y="849991"/>
                  </a:lnTo>
                  <a:lnTo>
                    <a:pt x="548146" y="805255"/>
                  </a:lnTo>
                  <a:lnTo>
                    <a:pt x="521128" y="760518"/>
                  </a:lnTo>
                  <a:lnTo>
                    <a:pt x="494109" y="715782"/>
                  </a:lnTo>
                  <a:lnTo>
                    <a:pt x="467091" y="671045"/>
                  </a:lnTo>
                  <a:lnTo>
                    <a:pt x="440072" y="626309"/>
                  </a:lnTo>
                  <a:lnTo>
                    <a:pt x="413054" y="581573"/>
                  </a:lnTo>
                  <a:lnTo>
                    <a:pt x="386035" y="536836"/>
                  </a:lnTo>
                  <a:lnTo>
                    <a:pt x="359017" y="492100"/>
                  </a:lnTo>
                  <a:lnTo>
                    <a:pt x="331998" y="447363"/>
                  </a:lnTo>
                  <a:lnTo>
                    <a:pt x="304980" y="402627"/>
                  </a:lnTo>
                  <a:lnTo>
                    <a:pt x="277961" y="357891"/>
                  </a:lnTo>
                  <a:lnTo>
                    <a:pt x="250943" y="313154"/>
                  </a:lnTo>
                  <a:lnTo>
                    <a:pt x="223924" y="268418"/>
                  </a:lnTo>
                  <a:lnTo>
                    <a:pt x="196906" y="223681"/>
                  </a:lnTo>
                  <a:lnTo>
                    <a:pt x="169887" y="178945"/>
                  </a:lnTo>
                  <a:lnTo>
                    <a:pt x="142869" y="134209"/>
                  </a:lnTo>
                  <a:lnTo>
                    <a:pt x="115850" y="89472"/>
                  </a:lnTo>
                  <a:lnTo>
                    <a:pt x="88832" y="44736"/>
                  </a:lnTo>
                  <a:lnTo>
                    <a:pt x="61813" y="0"/>
                  </a:lnTo>
                  <a:lnTo>
                    <a:pt x="0" y="39403"/>
                  </a:lnTo>
                  <a:lnTo>
                    <a:pt x="29150" y="82781"/>
                  </a:lnTo>
                  <a:lnTo>
                    <a:pt x="58300" y="126158"/>
                  </a:lnTo>
                  <a:lnTo>
                    <a:pt x="87450" y="169536"/>
                  </a:lnTo>
                  <a:lnTo>
                    <a:pt x="116600" y="212913"/>
                  </a:lnTo>
                  <a:lnTo>
                    <a:pt x="145750" y="256291"/>
                  </a:lnTo>
                  <a:lnTo>
                    <a:pt x="174900" y="299669"/>
                  </a:lnTo>
                  <a:lnTo>
                    <a:pt x="204050" y="343046"/>
                  </a:lnTo>
                  <a:lnTo>
                    <a:pt x="233200" y="386424"/>
                  </a:lnTo>
                  <a:lnTo>
                    <a:pt x="262350" y="429802"/>
                  </a:lnTo>
                  <a:lnTo>
                    <a:pt x="291500" y="473179"/>
                  </a:lnTo>
                  <a:lnTo>
                    <a:pt x="320650" y="516557"/>
                  </a:lnTo>
                  <a:lnTo>
                    <a:pt x="349800" y="559935"/>
                  </a:lnTo>
                  <a:lnTo>
                    <a:pt x="378950" y="603312"/>
                  </a:lnTo>
                  <a:lnTo>
                    <a:pt x="408100" y="646690"/>
                  </a:lnTo>
                  <a:lnTo>
                    <a:pt x="437250" y="690068"/>
                  </a:lnTo>
                  <a:lnTo>
                    <a:pt x="466400" y="733445"/>
                  </a:lnTo>
                  <a:lnTo>
                    <a:pt x="495550" y="776823"/>
                  </a:lnTo>
                  <a:lnTo>
                    <a:pt x="524700" y="820201"/>
                  </a:lnTo>
                  <a:lnTo>
                    <a:pt x="553850" y="863578"/>
                  </a:lnTo>
                  <a:lnTo>
                    <a:pt x="583000" y="906956"/>
                  </a:lnTo>
                  <a:lnTo>
                    <a:pt x="612150" y="950334"/>
                  </a:lnTo>
                  <a:lnTo>
                    <a:pt x="641300" y="993711"/>
                  </a:lnTo>
                  <a:lnTo>
                    <a:pt x="670450" y="1037089"/>
                  </a:lnTo>
                  <a:lnTo>
                    <a:pt x="699600" y="1080467"/>
                  </a:lnTo>
                  <a:lnTo>
                    <a:pt x="728750" y="1123844"/>
                  </a:lnTo>
                  <a:lnTo>
                    <a:pt x="757900" y="1167222"/>
                  </a:lnTo>
                  <a:lnTo>
                    <a:pt x="787050" y="1210600"/>
                  </a:lnTo>
                  <a:lnTo>
                    <a:pt x="816200" y="1253977"/>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385290" y="2081390"/>
              <a:ext cx="783536" cy="1329598"/>
            </a:xfrm>
            <a:custGeom>
              <a:avLst/>
              <a:pathLst>
                <a:path w="783536" h="1329598">
                  <a:moveTo>
                    <a:pt x="783536" y="1329598"/>
                  </a:moveTo>
                  <a:lnTo>
                    <a:pt x="758451" y="1283750"/>
                  </a:lnTo>
                  <a:lnTo>
                    <a:pt x="733365" y="1237901"/>
                  </a:lnTo>
                  <a:lnTo>
                    <a:pt x="708279" y="1192053"/>
                  </a:lnTo>
                  <a:lnTo>
                    <a:pt x="683194" y="1146205"/>
                  </a:lnTo>
                  <a:lnTo>
                    <a:pt x="658108" y="1100357"/>
                  </a:lnTo>
                  <a:lnTo>
                    <a:pt x="633023" y="1054509"/>
                  </a:lnTo>
                  <a:lnTo>
                    <a:pt x="607937" y="1008660"/>
                  </a:lnTo>
                  <a:lnTo>
                    <a:pt x="582852" y="962812"/>
                  </a:lnTo>
                  <a:lnTo>
                    <a:pt x="557766" y="916964"/>
                  </a:lnTo>
                  <a:lnTo>
                    <a:pt x="532681" y="871116"/>
                  </a:lnTo>
                  <a:lnTo>
                    <a:pt x="507595" y="825267"/>
                  </a:lnTo>
                  <a:lnTo>
                    <a:pt x="482509" y="779419"/>
                  </a:lnTo>
                  <a:lnTo>
                    <a:pt x="457424" y="733571"/>
                  </a:lnTo>
                  <a:lnTo>
                    <a:pt x="432338" y="687723"/>
                  </a:lnTo>
                  <a:lnTo>
                    <a:pt x="407253" y="641875"/>
                  </a:lnTo>
                  <a:lnTo>
                    <a:pt x="382167" y="596026"/>
                  </a:lnTo>
                  <a:lnTo>
                    <a:pt x="357082" y="550178"/>
                  </a:lnTo>
                  <a:lnTo>
                    <a:pt x="331996" y="504330"/>
                  </a:lnTo>
                  <a:lnTo>
                    <a:pt x="306911" y="458482"/>
                  </a:lnTo>
                  <a:lnTo>
                    <a:pt x="281825" y="412633"/>
                  </a:lnTo>
                  <a:lnTo>
                    <a:pt x="256739" y="366785"/>
                  </a:lnTo>
                  <a:lnTo>
                    <a:pt x="231654" y="320937"/>
                  </a:lnTo>
                  <a:lnTo>
                    <a:pt x="206568" y="275089"/>
                  </a:lnTo>
                  <a:lnTo>
                    <a:pt x="181483" y="229241"/>
                  </a:lnTo>
                  <a:lnTo>
                    <a:pt x="156397" y="183392"/>
                  </a:lnTo>
                  <a:lnTo>
                    <a:pt x="131312" y="137544"/>
                  </a:lnTo>
                  <a:lnTo>
                    <a:pt x="106226" y="91696"/>
                  </a:lnTo>
                  <a:lnTo>
                    <a:pt x="81141" y="45848"/>
                  </a:lnTo>
                  <a:lnTo>
                    <a:pt x="56055" y="0"/>
                  </a:lnTo>
                  <a:lnTo>
                    <a:pt x="0" y="32242"/>
                  </a:lnTo>
                  <a:lnTo>
                    <a:pt x="27018" y="76979"/>
                  </a:lnTo>
                  <a:lnTo>
                    <a:pt x="54037" y="121715"/>
                  </a:lnTo>
                  <a:lnTo>
                    <a:pt x="81055" y="166452"/>
                  </a:lnTo>
                  <a:lnTo>
                    <a:pt x="108074" y="211188"/>
                  </a:lnTo>
                  <a:lnTo>
                    <a:pt x="135092" y="255924"/>
                  </a:lnTo>
                  <a:lnTo>
                    <a:pt x="162111" y="300661"/>
                  </a:lnTo>
                  <a:lnTo>
                    <a:pt x="189129" y="345397"/>
                  </a:lnTo>
                  <a:lnTo>
                    <a:pt x="216148" y="390134"/>
                  </a:lnTo>
                  <a:lnTo>
                    <a:pt x="243166" y="434870"/>
                  </a:lnTo>
                  <a:lnTo>
                    <a:pt x="270185" y="479606"/>
                  </a:lnTo>
                  <a:lnTo>
                    <a:pt x="297203" y="524343"/>
                  </a:lnTo>
                  <a:lnTo>
                    <a:pt x="324222" y="569079"/>
                  </a:lnTo>
                  <a:lnTo>
                    <a:pt x="351240" y="613816"/>
                  </a:lnTo>
                  <a:lnTo>
                    <a:pt x="378259" y="658552"/>
                  </a:lnTo>
                  <a:lnTo>
                    <a:pt x="405277" y="703288"/>
                  </a:lnTo>
                  <a:lnTo>
                    <a:pt x="432296" y="748025"/>
                  </a:lnTo>
                  <a:lnTo>
                    <a:pt x="459314" y="792761"/>
                  </a:lnTo>
                  <a:lnTo>
                    <a:pt x="486333" y="837498"/>
                  </a:lnTo>
                  <a:lnTo>
                    <a:pt x="513351" y="882234"/>
                  </a:lnTo>
                  <a:lnTo>
                    <a:pt x="540370" y="926970"/>
                  </a:lnTo>
                  <a:lnTo>
                    <a:pt x="567388" y="971707"/>
                  </a:lnTo>
                  <a:lnTo>
                    <a:pt x="594407" y="1016443"/>
                  </a:lnTo>
                  <a:lnTo>
                    <a:pt x="621425" y="1061180"/>
                  </a:lnTo>
                  <a:lnTo>
                    <a:pt x="648444" y="1105916"/>
                  </a:lnTo>
                  <a:lnTo>
                    <a:pt x="675462" y="1150652"/>
                  </a:lnTo>
                  <a:lnTo>
                    <a:pt x="702481" y="1195389"/>
                  </a:lnTo>
                  <a:lnTo>
                    <a:pt x="729499" y="1240125"/>
                  </a:lnTo>
                  <a:lnTo>
                    <a:pt x="756518" y="1284862"/>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441346" y="2052384"/>
              <a:ext cx="727481" cy="1358604"/>
            </a:xfrm>
            <a:custGeom>
              <a:avLst/>
              <a:pathLst>
                <a:path w="727481" h="1358604">
                  <a:moveTo>
                    <a:pt x="727481" y="1358604"/>
                  </a:moveTo>
                  <a:lnTo>
                    <a:pt x="704317" y="1311756"/>
                  </a:lnTo>
                  <a:lnTo>
                    <a:pt x="681153" y="1264907"/>
                  </a:lnTo>
                  <a:lnTo>
                    <a:pt x="657989" y="1218059"/>
                  </a:lnTo>
                  <a:lnTo>
                    <a:pt x="634825" y="1171210"/>
                  </a:lnTo>
                  <a:lnTo>
                    <a:pt x="611661" y="1124362"/>
                  </a:lnTo>
                  <a:lnTo>
                    <a:pt x="588497" y="1077514"/>
                  </a:lnTo>
                  <a:lnTo>
                    <a:pt x="565333" y="1030665"/>
                  </a:lnTo>
                  <a:lnTo>
                    <a:pt x="542169" y="983817"/>
                  </a:lnTo>
                  <a:lnTo>
                    <a:pt x="519005" y="936968"/>
                  </a:lnTo>
                  <a:lnTo>
                    <a:pt x="495841" y="890120"/>
                  </a:lnTo>
                  <a:lnTo>
                    <a:pt x="472677" y="843271"/>
                  </a:lnTo>
                  <a:lnTo>
                    <a:pt x="449513" y="796423"/>
                  </a:lnTo>
                  <a:lnTo>
                    <a:pt x="426349" y="749575"/>
                  </a:lnTo>
                  <a:lnTo>
                    <a:pt x="403185" y="702726"/>
                  </a:lnTo>
                  <a:lnTo>
                    <a:pt x="380021" y="655878"/>
                  </a:lnTo>
                  <a:lnTo>
                    <a:pt x="356858" y="609029"/>
                  </a:lnTo>
                  <a:lnTo>
                    <a:pt x="333694" y="562181"/>
                  </a:lnTo>
                  <a:lnTo>
                    <a:pt x="310530" y="515332"/>
                  </a:lnTo>
                  <a:lnTo>
                    <a:pt x="287366" y="468484"/>
                  </a:lnTo>
                  <a:lnTo>
                    <a:pt x="264202" y="421635"/>
                  </a:lnTo>
                  <a:lnTo>
                    <a:pt x="241038" y="374787"/>
                  </a:lnTo>
                  <a:lnTo>
                    <a:pt x="217874" y="327939"/>
                  </a:lnTo>
                  <a:lnTo>
                    <a:pt x="194710" y="281090"/>
                  </a:lnTo>
                  <a:lnTo>
                    <a:pt x="171546" y="234242"/>
                  </a:lnTo>
                  <a:lnTo>
                    <a:pt x="148382" y="187393"/>
                  </a:lnTo>
                  <a:lnTo>
                    <a:pt x="125218" y="140545"/>
                  </a:lnTo>
                  <a:lnTo>
                    <a:pt x="102054" y="93696"/>
                  </a:lnTo>
                  <a:lnTo>
                    <a:pt x="78890" y="46848"/>
                  </a:lnTo>
                  <a:lnTo>
                    <a:pt x="55726" y="0"/>
                  </a:lnTo>
                  <a:lnTo>
                    <a:pt x="0" y="29006"/>
                  </a:lnTo>
                  <a:lnTo>
                    <a:pt x="25085" y="74854"/>
                  </a:lnTo>
                  <a:lnTo>
                    <a:pt x="50171" y="120702"/>
                  </a:lnTo>
                  <a:lnTo>
                    <a:pt x="75256" y="166550"/>
                  </a:lnTo>
                  <a:lnTo>
                    <a:pt x="100342" y="212399"/>
                  </a:lnTo>
                  <a:lnTo>
                    <a:pt x="125427" y="258247"/>
                  </a:lnTo>
                  <a:lnTo>
                    <a:pt x="150513" y="304095"/>
                  </a:lnTo>
                  <a:lnTo>
                    <a:pt x="175598" y="349943"/>
                  </a:lnTo>
                  <a:lnTo>
                    <a:pt x="200684" y="395792"/>
                  </a:lnTo>
                  <a:lnTo>
                    <a:pt x="225770" y="441640"/>
                  </a:lnTo>
                  <a:lnTo>
                    <a:pt x="250855" y="487488"/>
                  </a:lnTo>
                  <a:lnTo>
                    <a:pt x="275941" y="533336"/>
                  </a:lnTo>
                  <a:lnTo>
                    <a:pt x="301026" y="579184"/>
                  </a:lnTo>
                  <a:lnTo>
                    <a:pt x="326112" y="625033"/>
                  </a:lnTo>
                  <a:lnTo>
                    <a:pt x="351197" y="670881"/>
                  </a:lnTo>
                  <a:lnTo>
                    <a:pt x="376283" y="716729"/>
                  </a:lnTo>
                  <a:lnTo>
                    <a:pt x="401368" y="762577"/>
                  </a:lnTo>
                  <a:lnTo>
                    <a:pt x="426454" y="808426"/>
                  </a:lnTo>
                  <a:lnTo>
                    <a:pt x="451540" y="854274"/>
                  </a:lnTo>
                  <a:lnTo>
                    <a:pt x="476625" y="900122"/>
                  </a:lnTo>
                  <a:lnTo>
                    <a:pt x="501711" y="945970"/>
                  </a:lnTo>
                  <a:lnTo>
                    <a:pt x="526796" y="991818"/>
                  </a:lnTo>
                  <a:lnTo>
                    <a:pt x="551882" y="1037667"/>
                  </a:lnTo>
                  <a:lnTo>
                    <a:pt x="576967" y="1083515"/>
                  </a:lnTo>
                  <a:lnTo>
                    <a:pt x="602053" y="1129363"/>
                  </a:lnTo>
                  <a:lnTo>
                    <a:pt x="627138" y="1175211"/>
                  </a:lnTo>
                  <a:lnTo>
                    <a:pt x="652224" y="1221060"/>
                  </a:lnTo>
                  <a:lnTo>
                    <a:pt x="677310" y="1266908"/>
                  </a:lnTo>
                  <a:lnTo>
                    <a:pt x="702395" y="1312756"/>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497072" y="2025990"/>
              <a:ext cx="671754" cy="1384997"/>
            </a:xfrm>
            <a:custGeom>
              <a:avLst/>
              <a:pathLst>
                <a:path w="671754" h="1384997">
                  <a:moveTo>
                    <a:pt x="671754" y="1384997"/>
                  </a:moveTo>
                  <a:lnTo>
                    <a:pt x="650530" y="1337239"/>
                  </a:lnTo>
                  <a:lnTo>
                    <a:pt x="629306" y="1289480"/>
                  </a:lnTo>
                  <a:lnTo>
                    <a:pt x="608081" y="1241722"/>
                  </a:lnTo>
                  <a:lnTo>
                    <a:pt x="586857" y="1193963"/>
                  </a:lnTo>
                  <a:lnTo>
                    <a:pt x="565633" y="1146205"/>
                  </a:lnTo>
                  <a:lnTo>
                    <a:pt x="544409" y="1098446"/>
                  </a:lnTo>
                  <a:lnTo>
                    <a:pt x="523185" y="1050688"/>
                  </a:lnTo>
                  <a:lnTo>
                    <a:pt x="501960" y="1002929"/>
                  </a:lnTo>
                  <a:lnTo>
                    <a:pt x="480736" y="955170"/>
                  </a:lnTo>
                  <a:lnTo>
                    <a:pt x="459512" y="907412"/>
                  </a:lnTo>
                  <a:lnTo>
                    <a:pt x="438288" y="859653"/>
                  </a:lnTo>
                  <a:lnTo>
                    <a:pt x="417064" y="811895"/>
                  </a:lnTo>
                  <a:lnTo>
                    <a:pt x="395840" y="764136"/>
                  </a:lnTo>
                  <a:lnTo>
                    <a:pt x="374615" y="716378"/>
                  </a:lnTo>
                  <a:lnTo>
                    <a:pt x="353391" y="668619"/>
                  </a:lnTo>
                  <a:lnTo>
                    <a:pt x="332167" y="620861"/>
                  </a:lnTo>
                  <a:lnTo>
                    <a:pt x="310943" y="573102"/>
                  </a:lnTo>
                  <a:lnTo>
                    <a:pt x="289719" y="525344"/>
                  </a:lnTo>
                  <a:lnTo>
                    <a:pt x="268495" y="477585"/>
                  </a:lnTo>
                  <a:lnTo>
                    <a:pt x="247270" y="429826"/>
                  </a:lnTo>
                  <a:lnTo>
                    <a:pt x="226046" y="382068"/>
                  </a:lnTo>
                  <a:lnTo>
                    <a:pt x="204822" y="334309"/>
                  </a:lnTo>
                  <a:lnTo>
                    <a:pt x="183598" y="286551"/>
                  </a:lnTo>
                  <a:lnTo>
                    <a:pt x="162374" y="238792"/>
                  </a:lnTo>
                  <a:lnTo>
                    <a:pt x="141149" y="191034"/>
                  </a:lnTo>
                  <a:lnTo>
                    <a:pt x="119925" y="143275"/>
                  </a:lnTo>
                  <a:lnTo>
                    <a:pt x="98701" y="95517"/>
                  </a:lnTo>
                  <a:lnTo>
                    <a:pt x="77477" y="47758"/>
                  </a:lnTo>
                  <a:lnTo>
                    <a:pt x="56253" y="0"/>
                  </a:lnTo>
                  <a:lnTo>
                    <a:pt x="0" y="26393"/>
                  </a:lnTo>
                  <a:lnTo>
                    <a:pt x="23163" y="73241"/>
                  </a:lnTo>
                  <a:lnTo>
                    <a:pt x="46327" y="120090"/>
                  </a:lnTo>
                  <a:lnTo>
                    <a:pt x="69491" y="166938"/>
                  </a:lnTo>
                  <a:lnTo>
                    <a:pt x="92655" y="213786"/>
                  </a:lnTo>
                  <a:lnTo>
                    <a:pt x="115819" y="260635"/>
                  </a:lnTo>
                  <a:lnTo>
                    <a:pt x="138983" y="307483"/>
                  </a:lnTo>
                  <a:lnTo>
                    <a:pt x="162147" y="354332"/>
                  </a:lnTo>
                  <a:lnTo>
                    <a:pt x="185311" y="401180"/>
                  </a:lnTo>
                  <a:lnTo>
                    <a:pt x="208475" y="448029"/>
                  </a:lnTo>
                  <a:lnTo>
                    <a:pt x="231639" y="494877"/>
                  </a:lnTo>
                  <a:lnTo>
                    <a:pt x="254803" y="541725"/>
                  </a:lnTo>
                  <a:lnTo>
                    <a:pt x="277967" y="588574"/>
                  </a:lnTo>
                  <a:lnTo>
                    <a:pt x="301131" y="635422"/>
                  </a:lnTo>
                  <a:lnTo>
                    <a:pt x="324295" y="682271"/>
                  </a:lnTo>
                  <a:lnTo>
                    <a:pt x="347459" y="729119"/>
                  </a:lnTo>
                  <a:lnTo>
                    <a:pt x="370623" y="775968"/>
                  </a:lnTo>
                  <a:lnTo>
                    <a:pt x="393787" y="822816"/>
                  </a:lnTo>
                  <a:lnTo>
                    <a:pt x="416950" y="869665"/>
                  </a:lnTo>
                  <a:lnTo>
                    <a:pt x="440114" y="916513"/>
                  </a:lnTo>
                  <a:lnTo>
                    <a:pt x="463278" y="963361"/>
                  </a:lnTo>
                  <a:lnTo>
                    <a:pt x="486442" y="1010210"/>
                  </a:lnTo>
                  <a:lnTo>
                    <a:pt x="509606" y="1057058"/>
                  </a:lnTo>
                  <a:lnTo>
                    <a:pt x="532770" y="1103907"/>
                  </a:lnTo>
                  <a:lnTo>
                    <a:pt x="555934" y="1150755"/>
                  </a:lnTo>
                  <a:lnTo>
                    <a:pt x="579098" y="1197604"/>
                  </a:lnTo>
                  <a:lnTo>
                    <a:pt x="602262" y="1244452"/>
                  </a:lnTo>
                  <a:lnTo>
                    <a:pt x="625426" y="1291300"/>
                  </a:lnTo>
                  <a:lnTo>
                    <a:pt x="648590" y="1338149"/>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553326" y="2004093"/>
              <a:ext cx="615501" cy="1406895"/>
            </a:xfrm>
            <a:custGeom>
              <a:avLst/>
              <a:pathLst>
                <a:path w="615501" h="1406895">
                  <a:moveTo>
                    <a:pt x="615501" y="1406895"/>
                  </a:moveTo>
                  <a:lnTo>
                    <a:pt x="596064" y="1358381"/>
                  </a:lnTo>
                  <a:lnTo>
                    <a:pt x="576628" y="1309868"/>
                  </a:lnTo>
                  <a:lnTo>
                    <a:pt x="557192" y="1261354"/>
                  </a:lnTo>
                  <a:lnTo>
                    <a:pt x="537755" y="1212841"/>
                  </a:lnTo>
                  <a:lnTo>
                    <a:pt x="518319" y="1164327"/>
                  </a:lnTo>
                  <a:lnTo>
                    <a:pt x="498883" y="1115813"/>
                  </a:lnTo>
                  <a:lnTo>
                    <a:pt x="479446" y="1067300"/>
                  </a:lnTo>
                  <a:lnTo>
                    <a:pt x="460010" y="1018786"/>
                  </a:lnTo>
                  <a:lnTo>
                    <a:pt x="440574" y="970272"/>
                  </a:lnTo>
                  <a:lnTo>
                    <a:pt x="421137" y="921759"/>
                  </a:lnTo>
                  <a:lnTo>
                    <a:pt x="401701" y="873245"/>
                  </a:lnTo>
                  <a:lnTo>
                    <a:pt x="382265" y="824731"/>
                  </a:lnTo>
                  <a:lnTo>
                    <a:pt x="362828" y="776218"/>
                  </a:lnTo>
                  <a:lnTo>
                    <a:pt x="343392" y="727704"/>
                  </a:lnTo>
                  <a:lnTo>
                    <a:pt x="323956" y="679190"/>
                  </a:lnTo>
                  <a:lnTo>
                    <a:pt x="304519" y="630677"/>
                  </a:lnTo>
                  <a:lnTo>
                    <a:pt x="285083" y="582163"/>
                  </a:lnTo>
                  <a:lnTo>
                    <a:pt x="265647" y="533650"/>
                  </a:lnTo>
                  <a:lnTo>
                    <a:pt x="246210" y="485136"/>
                  </a:lnTo>
                  <a:lnTo>
                    <a:pt x="226774" y="436622"/>
                  </a:lnTo>
                  <a:lnTo>
                    <a:pt x="207338" y="388109"/>
                  </a:lnTo>
                  <a:lnTo>
                    <a:pt x="187901" y="339595"/>
                  </a:lnTo>
                  <a:lnTo>
                    <a:pt x="168465" y="291081"/>
                  </a:lnTo>
                  <a:lnTo>
                    <a:pt x="149029" y="242568"/>
                  </a:lnTo>
                  <a:lnTo>
                    <a:pt x="129592" y="194054"/>
                  </a:lnTo>
                  <a:lnTo>
                    <a:pt x="110156" y="145540"/>
                  </a:lnTo>
                  <a:lnTo>
                    <a:pt x="90720" y="97027"/>
                  </a:lnTo>
                  <a:lnTo>
                    <a:pt x="71283" y="48513"/>
                  </a:lnTo>
                  <a:lnTo>
                    <a:pt x="51847" y="0"/>
                  </a:lnTo>
                  <a:lnTo>
                    <a:pt x="0" y="21897"/>
                  </a:lnTo>
                  <a:lnTo>
                    <a:pt x="21224" y="69656"/>
                  </a:lnTo>
                  <a:lnTo>
                    <a:pt x="42448" y="117414"/>
                  </a:lnTo>
                  <a:lnTo>
                    <a:pt x="63672" y="165173"/>
                  </a:lnTo>
                  <a:lnTo>
                    <a:pt x="84896" y="212931"/>
                  </a:lnTo>
                  <a:lnTo>
                    <a:pt x="106120" y="260690"/>
                  </a:lnTo>
                  <a:lnTo>
                    <a:pt x="127345" y="308449"/>
                  </a:lnTo>
                  <a:lnTo>
                    <a:pt x="148569" y="356207"/>
                  </a:lnTo>
                  <a:lnTo>
                    <a:pt x="169793" y="403966"/>
                  </a:lnTo>
                  <a:lnTo>
                    <a:pt x="191017" y="451724"/>
                  </a:lnTo>
                  <a:lnTo>
                    <a:pt x="212241" y="499483"/>
                  </a:lnTo>
                  <a:lnTo>
                    <a:pt x="233465" y="547241"/>
                  </a:lnTo>
                  <a:lnTo>
                    <a:pt x="254690" y="595000"/>
                  </a:lnTo>
                  <a:lnTo>
                    <a:pt x="275914" y="642758"/>
                  </a:lnTo>
                  <a:lnTo>
                    <a:pt x="297138" y="690517"/>
                  </a:lnTo>
                  <a:lnTo>
                    <a:pt x="318362" y="738275"/>
                  </a:lnTo>
                  <a:lnTo>
                    <a:pt x="339586" y="786034"/>
                  </a:lnTo>
                  <a:lnTo>
                    <a:pt x="360811" y="833793"/>
                  </a:lnTo>
                  <a:lnTo>
                    <a:pt x="382035" y="881551"/>
                  </a:lnTo>
                  <a:lnTo>
                    <a:pt x="403259" y="929310"/>
                  </a:lnTo>
                  <a:lnTo>
                    <a:pt x="424483" y="977068"/>
                  </a:lnTo>
                  <a:lnTo>
                    <a:pt x="445707" y="1024827"/>
                  </a:lnTo>
                  <a:lnTo>
                    <a:pt x="466931" y="1072585"/>
                  </a:lnTo>
                  <a:lnTo>
                    <a:pt x="488156" y="1120344"/>
                  </a:lnTo>
                  <a:lnTo>
                    <a:pt x="509380" y="1168102"/>
                  </a:lnTo>
                  <a:lnTo>
                    <a:pt x="530604" y="1215861"/>
                  </a:lnTo>
                  <a:lnTo>
                    <a:pt x="551828" y="1263619"/>
                  </a:lnTo>
                  <a:lnTo>
                    <a:pt x="573052" y="1311378"/>
                  </a:lnTo>
                  <a:lnTo>
                    <a:pt x="594276" y="1359137"/>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605173" y="1895383"/>
              <a:ext cx="563653" cy="1515605"/>
            </a:xfrm>
            <a:custGeom>
              <a:avLst/>
              <a:pathLst>
                <a:path w="563653" h="1515605">
                  <a:moveTo>
                    <a:pt x="563653" y="1515605"/>
                  </a:moveTo>
                  <a:lnTo>
                    <a:pt x="563653" y="1463343"/>
                  </a:lnTo>
                  <a:lnTo>
                    <a:pt x="563653" y="1411081"/>
                  </a:lnTo>
                  <a:lnTo>
                    <a:pt x="563653" y="1358818"/>
                  </a:lnTo>
                  <a:lnTo>
                    <a:pt x="563653" y="1306556"/>
                  </a:lnTo>
                  <a:lnTo>
                    <a:pt x="563653" y="1254294"/>
                  </a:lnTo>
                  <a:lnTo>
                    <a:pt x="563653" y="1202032"/>
                  </a:lnTo>
                  <a:lnTo>
                    <a:pt x="563653" y="1149769"/>
                  </a:lnTo>
                  <a:lnTo>
                    <a:pt x="563653" y="1097507"/>
                  </a:lnTo>
                  <a:lnTo>
                    <a:pt x="563653" y="1045245"/>
                  </a:lnTo>
                  <a:lnTo>
                    <a:pt x="563653" y="992983"/>
                  </a:lnTo>
                  <a:lnTo>
                    <a:pt x="563653" y="940720"/>
                  </a:lnTo>
                  <a:lnTo>
                    <a:pt x="563653" y="888458"/>
                  </a:lnTo>
                  <a:lnTo>
                    <a:pt x="563653" y="836196"/>
                  </a:lnTo>
                  <a:lnTo>
                    <a:pt x="563653" y="783934"/>
                  </a:lnTo>
                  <a:lnTo>
                    <a:pt x="563653" y="731671"/>
                  </a:lnTo>
                  <a:lnTo>
                    <a:pt x="563653" y="679409"/>
                  </a:lnTo>
                  <a:lnTo>
                    <a:pt x="563653" y="627147"/>
                  </a:lnTo>
                  <a:lnTo>
                    <a:pt x="563653" y="574884"/>
                  </a:lnTo>
                  <a:lnTo>
                    <a:pt x="563653" y="522622"/>
                  </a:lnTo>
                  <a:lnTo>
                    <a:pt x="563653" y="470360"/>
                  </a:lnTo>
                  <a:lnTo>
                    <a:pt x="563653" y="418098"/>
                  </a:lnTo>
                  <a:lnTo>
                    <a:pt x="563653" y="365835"/>
                  </a:lnTo>
                  <a:lnTo>
                    <a:pt x="563653" y="313573"/>
                  </a:lnTo>
                  <a:lnTo>
                    <a:pt x="563653" y="261311"/>
                  </a:lnTo>
                  <a:lnTo>
                    <a:pt x="563653" y="209049"/>
                  </a:lnTo>
                  <a:lnTo>
                    <a:pt x="563653" y="156786"/>
                  </a:lnTo>
                  <a:lnTo>
                    <a:pt x="563653" y="104524"/>
                  </a:lnTo>
                  <a:lnTo>
                    <a:pt x="563653" y="52262"/>
                  </a:lnTo>
                  <a:lnTo>
                    <a:pt x="563653" y="0"/>
                  </a:lnTo>
                  <a:lnTo>
                    <a:pt x="511161" y="909"/>
                  </a:lnTo>
                  <a:lnTo>
                    <a:pt x="458732" y="3636"/>
                  </a:lnTo>
                  <a:lnTo>
                    <a:pt x="406429" y="8177"/>
                  </a:lnTo>
                  <a:lnTo>
                    <a:pt x="354314" y="14526"/>
                  </a:lnTo>
                  <a:lnTo>
                    <a:pt x="302451" y="22677"/>
                  </a:lnTo>
                  <a:lnTo>
                    <a:pt x="250901" y="32620"/>
                  </a:lnTo>
                  <a:lnTo>
                    <a:pt x="199726" y="44341"/>
                  </a:lnTo>
                  <a:lnTo>
                    <a:pt x="148988" y="57828"/>
                  </a:lnTo>
                  <a:lnTo>
                    <a:pt x="98747" y="73065"/>
                  </a:lnTo>
                  <a:lnTo>
                    <a:pt x="49065" y="90032"/>
                  </a:lnTo>
                  <a:lnTo>
                    <a:pt x="0" y="108710"/>
                  </a:lnTo>
                  <a:lnTo>
                    <a:pt x="19436" y="157223"/>
                  </a:lnTo>
                  <a:lnTo>
                    <a:pt x="38872" y="205737"/>
                  </a:lnTo>
                  <a:lnTo>
                    <a:pt x="58309" y="254251"/>
                  </a:lnTo>
                  <a:lnTo>
                    <a:pt x="77745" y="302764"/>
                  </a:lnTo>
                  <a:lnTo>
                    <a:pt x="97181" y="351278"/>
                  </a:lnTo>
                  <a:lnTo>
                    <a:pt x="116618" y="399791"/>
                  </a:lnTo>
                  <a:lnTo>
                    <a:pt x="136054" y="448305"/>
                  </a:lnTo>
                  <a:lnTo>
                    <a:pt x="155490" y="496819"/>
                  </a:lnTo>
                  <a:lnTo>
                    <a:pt x="174927" y="545332"/>
                  </a:lnTo>
                  <a:lnTo>
                    <a:pt x="194363" y="593846"/>
                  </a:lnTo>
                  <a:lnTo>
                    <a:pt x="213799" y="642360"/>
                  </a:lnTo>
                  <a:lnTo>
                    <a:pt x="233236" y="690873"/>
                  </a:lnTo>
                  <a:lnTo>
                    <a:pt x="252672" y="739387"/>
                  </a:lnTo>
                  <a:lnTo>
                    <a:pt x="272108" y="787901"/>
                  </a:lnTo>
                  <a:lnTo>
                    <a:pt x="291545" y="836414"/>
                  </a:lnTo>
                  <a:lnTo>
                    <a:pt x="310981" y="884928"/>
                  </a:lnTo>
                  <a:lnTo>
                    <a:pt x="330417" y="933442"/>
                  </a:lnTo>
                  <a:lnTo>
                    <a:pt x="349854" y="981955"/>
                  </a:lnTo>
                  <a:lnTo>
                    <a:pt x="369290" y="1030469"/>
                  </a:lnTo>
                  <a:lnTo>
                    <a:pt x="388726" y="1078982"/>
                  </a:lnTo>
                  <a:lnTo>
                    <a:pt x="408163" y="1127496"/>
                  </a:lnTo>
                  <a:lnTo>
                    <a:pt x="427599" y="1176010"/>
                  </a:lnTo>
                  <a:lnTo>
                    <a:pt x="447035" y="1224523"/>
                  </a:lnTo>
                  <a:lnTo>
                    <a:pt x="466472" y="1273037"/>
                  </a:lnTo>
                  <a:lnTo>
                    <a:pt x="485908" y="1321551"/>
                  </a:lnTo>
                  <a:lnTo>
                    <a:pt x="505344" y="1370064"/>
                  </a:lnTo>
                  <a:lnTo>
                    <a:pt x="524781" y="1418578"/>
                  </a:lnTo>
                  <a:lnTo>
                    <a:pt x="544217" y="1467092"/>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135334"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DTP1 unvaccinated (% of total unvaccinated)</a:t>
              </a:r>
            </a:p>
          </p:txBody>
        </p:sp>
        <p:sp>
          <p:nvSpPr>
            <p:cNvPr id="36" name="rc36"/>
            <p:cNvSpPr/>
            <p:nvPr/>
          </p:nvSpPr>
          <p:spPr>
            <a:xfrm>
              <a:off x="4144334"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144334"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144334"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144334"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144334"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144334"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144334"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144334"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144334"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144334"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144334"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144334"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144334"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144334"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144334"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144334"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4424379" y="1799679"/>
              <a:ext cx="18636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Russian Federation: 39,000 (15%) </a:t>
              </a:r>
            </a:p>
          </p:txBody>
        </p:sp>
        <p:sp>
          <p:nvSpPr>
            <p:cNvPr id="68" name="tx68"/>
            <p:cNvSpPr/>
            <p:nvPr/>
          </p:nvSpPr>
          <p:spPr>
            <a:xfrm>
              <a:off x="4424379" y="2019135"/>
              <a:ext cx="13418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Romania: 33,000 (12%) </a:t>
              </a:r>
            </a:p>
          </p:txBody>
        </p:sp>
        <p:sp>
          <p:nvSpPr>
            <p:cNvPr id="69" name="tx69"/>
            <p:cNvSpPr/>
            <p:nvPr/>
          </p:nvSpPr>
          <p:spPr>
            <a:xfrm>
              <a:off x="4424379" y="2238591"/>
              <a:ext cx="16276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United Kingdom: 21,000 (8%) </a:t>
              </a:r>
            </a:p>
          </p:txBody>
        </p:sp>
        <p:sp>
          <p:nvSpPr>
            <p:cNvPr id="70" name="tx70"/>
            <p:cNvSpPr/>
            <p:nvPr/>
          </p:nvSpPr>
          <p:spPr>
            <a:xfrm>
              <a:off x="4424379" y="2458047"/>
              <a:ext cx="121751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Ukraine: 15,000 (6%) </a:t>
              </a:r>
            </a:p>
          </p:txBody>
        </p:sp>
        <p:sp>
          <p:nvSpPr>
            <p:cNvPr id="71" name="tx71"/>
            <p:cNvSpPr/>
            <p:nvPr/>
          </p:nvSpPr>
          <p:spPr>
            <a:xfrm>
              <a:off x="4424379" y="2677503"/>
              <a:ext cx="129200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Germany: 14,000 (5%) </a:t>
              </a:r>
            </a:p>
          </p:txBody>
        </p:sp>
        <p:sp>
          <p:nvSpPr>
            <p:cNvPr id="72" name="tx72"/>
            <p:cNvSpPr/>
            <p:nvPr/>
          </p:nvSpPr>
          <p:spPr>
            <a:xfrm>
              <a:off x="4424379" y="2896959"/>
              <a:ext cx="138521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Kyrgyzstan: 13,000 (5%) </a:t>
              </a:r>
            </a:p>
          </p:txBody>
        </p:sp>
        <p:sp>
          <p:nvSpPr>
            <p:cNvPr id="73" name="tx73"/>
            <p:cNvSpPr/>
            <p:nvPr/>
          </p:nvSpPr>
          <p:spPr>
            <a:xfrm>
              <a:off x="4424379" y="3116415"/>
              <a:ext cx="119880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Turkiye: 11,000 (4%) </a:t>
              </a:r>
            </a:p>
          </p:txBody>
        </p:sp>
        <p:sp>
          <p:nvSpPr>
            <p:cNvPr id="74" name="tx74"/>
            <p:cNvSpPr/>
            <p:nvPr/>
          </p:nvSpPr>
          <p:spPr>
            <a:xfrm>
              <a:off x="4424379" y="3335871"/>
              <a:ext cx="11182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Spain: 10,000 (4%) </a:t>
              </a:r>
            </a:p>
          </p:txBody>
        </p:sp>
        <p:sp>
          <p:nvSpPr>
            <p:cNvPr id="75" name="tx75"/>
            <p:cNvSpPr/>
            <p:nvPr/>
          </p:nvSpPr>
          <p:spPr>
            <a:xfrm>
              <a:off x="4424379" y="3555327"/>
              <a:ext cx="1360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Azerbaijan: 10,000 (4%) </a:t>
              </a:r>
            </a:p>
          </p:txBody>
        </p:sp>
        <p:sp>
          <p:nvSpPr>
            <p:cNvPr id="76" name="tx76"/>
            <p:cNvSpPr/>
            <p:nvPr/>
          </p:nvSpPr>
          <p:spPr>
            <a:xfrm>
              <a:off x="4424379" y="3774783"/>
              <a:ext cx="138526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Uzbekistan: 9,000 (4%) </a:t>
              </a:r>
            </a:p>
          </p:txBody>
        </p:sp>
        <p:sp>
          <p:nvSpPr>
            <p:cNvPr id="77" name="tx77"/>
            <p:cNvSpPr/>
            <p:nvPr/>
          </p:nvSpPr>
          <p:spPr>
            <a:xfrm>
              <a:off x="4424379" y="3994239"/>
              <a:ext cx="10373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Italy: 8,000 (3%) </a:t>
              </a:r>
            </a:p>
          </p:txBody>
        </p:sp>
        <p:sp>
          <p:nvSpPr>
            <p:cNvPr id="78" name="tx78"/>
            <p:cNvSpPr/>
            <p:nvPr/>
          </p:nvSpPr>
          <p:spPr>
            <a:xfrm>
              <a:off x="4424379" y="4213695"/>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Austria: 7,000 (3%) </a:t>
              </a:r>
            </a:p>
          </p:txBody>
        </p:sp>
        <p:sp>
          <p:nvSpPr>
            <p:cNvPr id="79" name="tx79"/>
            <p:cNvSpPr/>
            <p:nvPr/>
          </p:nvSpPr>
          <p:spPr>
            <a:xfrm>
              <a:off x="4424379" y="4433151"/>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France: 6,000 (2%) </a:t>
              </a:r>
            </a:p>
          </p:txBody>
        </p:sp>
        <p:sp>
          <p:nvSpPr>
            <p:cNvPr id="80" name="tx80"/>
            <p:cNvSpPr/>
            <p:nvPr/>
          </p:nvSpPr>
          <p:spPr>
            <a:xfrm>
              <a:off x="4424379" y="4652607"/>
              <a:ext cx="130444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Tajikistan: 5,000 (2%) </a:t>
              </a:r>
            </a:p>
          </p:txBody>
        </p:sp>
        <p:sp>
          <p:nvSpPr>
            <p:cNvPr id="81" name="tx81"/>
            <p:cNvSpPr/>
            <p:nvPr/>
          </p:nvSpPr>
          <p:spPr>
            <a:xfrm>
              <a:off x="4424379" y="4872063"/>
              <a:ext cx="229228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Netherlands (Kingdom of the): 5,000 (2%) </a:t>
              </a:r>
            </a:p>
          </p:txBody>
        </p:sp>
        <p:sp>
          <p:nvSpPr>
            <p:cNvPr id="82" name="tx82"/>
            <p:cNvSpPr/>
            <p:nvPr/>
          </p:nvSpPr>
          <p:spPr>
            <a:xfrm>
              <a:off x="4424379" y="5091519"/>
              <a:ext cx="18450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Republic of Moldova: 4,000 (2%) </a:t>
              </a:r>
            </a:p>
          </p:txBody>
        </p:sp>
        <p:sp>
          <p:nvSpPr>
            <p:cNvPr id="83" name="tx83"/>
            <p:cNvSpPr/>
            <p:nvPr/>
          </p:nvSpPr>
          <p:spPr>
            <a:xfrm>
              <a:off x="7075294" y="1799679"/>
              <a:ext cx="14164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Kazakhstan: 4,000 (2%) </a:t>
              </a:r>
            </a:p>
          </p:txBody>
        </p:sp>
        <p:sp>
          <p:nvSpPr>
            <p:cNvPr id="84" name="tx84"/>
            <p:cNvSpPr/>
            <p:nvPr/>
          </p:nvSpPr>
          <p:spPr>
            <a:xfrm>
              <a:off x="7075294" y="2019135"/>
              <a:ext cx="12362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Sweden: 4,000 (1%) </a:t>
              </a:r>
            </a:p>
          </p:txBody>
        </p:sp>
        <p:sp>
          <p:nvSpPr>
            <p:cNvPr id="85" name="tx85"/>
            <p:cNvSpPr/>
            <p:nvPr/>
          </p:nvSpPr>
          <p:spPr>
            <a:xfrm>
              <a:off x="7075294" y="2238591"/>
              <a:ext cx="205015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Bosnia and Herzegovina: 4,000 (1%) </a:t>
              </a:r>
            </a:p>
          </p:txBody>
        </p:sp>
        <p:sp>
          <p:nvSpPr>
            <p:cNvPr id="86" name="tx86"/>
            <p:cNvSpPr/>
            <p:nvPr/>
          </p:nvSpPr>
          <p:spPr>
            <a:xfrm>
              <a:off x="7075294" y="2458047"/>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Czechia: 4,000 (1%) </a:t>
              </a:r>
            </a:p>
          </p:txBody>
        </p:sp>
        <p:sp>
          <p:nvSpPr>
            <p:cNvPr id="87" name="tx87"/>
            <p:cNvSpPr/>
            <p:nvPr/>
          </p:nvSpPr>
          <p:spPr>
            <a:xfrm>
              <a:off x="7075294" y="2677503"/>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Poland: 3,000 (1%) </a:t>
              </a:r>
            </a:p>
          </p:txBody>
        </p:sp>
        <p:sp>
          <p:nvSpPr>
            <p:cNvPr id="88" name="tx88"/>
            <p:cNvSpPr/>
            <p:nvPr/>
          </p:nvSpPr>
          <p:spPr>
            <a:xfrm>
              <a:off x="7075294" y="2896959"/>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Bulgaria: 3,000 (1%) </a:t>
              </a:r>
            </a:p>
          </p:txBody>
        </p:sp>
        <p:sp>
          <p:nvSpPr>
            <p:cNvPr id="89" name="tx89"/>
            <p:cNvSpPr/>
            <p:nvPr/>
          </p:nvSpPr>
          <p:spPr>
            <a:xfrm>
              <a:off x="7075294" y="3116415"/>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Switzerland: 3,000 (1%) </a:t>
              </a:r>
            </a:p>
          </p:txBody>
        </p:sp>
        <p:sp>
          <p:nvSpPr>
            <p:cNvPr id="90" name="tx90"/>
            <p:cNvSpPr/>
            <p:nvPr/>
          </p:nvSpPr>
          <p:spPr>
            <a:xfrm>
              <a:off x="7075294" y="3335871"/>
              <a:ext cx="11741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Ireland: 2,000 (1%) </a:t>
              </a:r>
            </a:p>
          </p:txBody>
        </p:sp>
        <p:sp>
          <p:nvSpPr>
            <p:cNvPr id="91" name="tx91"/>
            <p:cNvSpPr/>
            <p:nvPr/>
          </p:nvSpPr>
          <p:spPr>
            <a:xfrm>
              <a:off x="7075294" y="3555327"/>
              <a:ext cx="125484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Slovakia: 2,000 (1%) </a:t>
              </a:r>
            </a:p>
          </p:txBody>
        </p:sp>
        <p:sp>
          <p:nvSpPr>
            <p:cNvPr id="92" name="tx92"/>
            <p:cNvSpPr/>
            <p:nvPr/>
          </p:nvSpPr>
          <p:spPr>
            <a:xfrm>
              <a:off x="7075294" y="3774783"/>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Belgium: 2,000 (1%) </a:t>
              </a:r>
            </a:p>
          </p:txBody>
        </p:sp>
        <p:sp>
          <p:nvSpPr>
            <p:cNvPr id="93" name="tx93"/>
            <p:cNvSpPr/>
            <p:nvPr/>
          </p:nvSpPr>
          <p:spPr>
            <a:xfrm>
              <a:off x="7075294" y="3994239"/>
              <a:ext cx="115547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Serbia: 2,000 (1%) </a:t>
              </a:r>
            </a:p>
          </p:txBody>
        </p:sp>
        <p:sp>
          <p:nvSpPr>
            <p:cNvPr id="94" name="tx94"/>
            <p:cNvSpPr/>
            <p:nvPr/>
          </p:nvSpPr>
          <p:spPr>
            <a:xfrm>
              <a:off x="7075294" y="4213695"/>
              <a:ext cx="12300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Georgia: 2,000 (1%) </a:t>
              </a:r>
            </a:p>
          </p:txBody>
        </p:sp>
        <p:sp>
          <p:nvSpPr>
            <p:cNvPr id="95" name="tx95"/>
            <p:cNvSpPr/>
            <p:nvPr/>
          </p:nvSpPr>
          <p:spPr>
            <a:xfrm>
              <a:off x="7075294" y="4433151"/>
              <a:ext cx="11057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Israel: 2,000 (1%) </a:t>
              </a:r>
            </a:p>
          </p:txBody>
        </p:sp>
        <p:sp>
          <p:nvSpPr>
            <p:cNvPr id="96" name="tx96"/>
            <p:cNvSpPr/>
            <p:nvPr/>
          </p:nvSpPr>
          <p:spPr>
            <a:xfrm>
              <a:off x="7075294" y="4652607"/>
              <a:ext cx="15094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Turkmenistan: 2,000 (1%)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23 countries: 16,000 (6%) </a:t>
              </a:r>
            </a:p>
          </p:txBody>
        </p:sp>
        <p:sp>
          <p:nvSpPr>
            <p:cNvPr id="98" name="tx98"/>
            <p:cNvSpPr/>
            <p:nvPr/>
          </p:nvSpPr>
          <p:spPr>
            <a:xfrm>
              <a:off x="274320" y="1323875"/>
              <a:ext cx="565637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zero-dose children, by country, EUR, 2023</a:t>
              </a:r>
            </a:p>
          </p:txBody>
        </p:sp>
        <p:sp>
          <p:nvSpPr>
            <p:cNvPr id="99" name="tx99"/>
            <p:cNvSpPr/>
            <p:nvPr/>
          </p:nvSpPr>
          <p:spPr>
            <a:xfrm>
              <a:off x="-98252" y="5350146"/>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36915" y="5472265"/>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447723" y="5592912"/>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1662186" y="5719997"/>
              <a:ext cx="2401148"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DTP1 = 263,000.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6 (19%) countries accounted for over half (51%) of all zero-dose children in EUR.
Russian Federation had the highest number of children who did not receive DTP1 (n = 39,000), which is approximately 15% of all zero-dose children in EUR (n = 263,000).</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62330"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 name="rc5"/>
            <p:cNvSpPr/>
            <p:nvPr/>
          </p:nvSpPr>
          <p:spPr>
            <a:xfrm>
              <a:off x="2065736"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2369142"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 name="rc7"/>
            <p:cNvSpPr/>
            <p:nvPr/>
          </p:nvSpPr>
          <p:spPr>
            <a:xfrm>
              <a:off x="2672547"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 name="rc8"/>
            <p:cNvSpPr/>
            <p:nvPr/>
          </p:nvSpPr>
          <p:spPr>
            <a:xfrm>
              <a:off x="2975953"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 name="rc9"/>
            <p:cNvSpPr/>
            <p:nvPr/>
          </p:nvSpPr>
          <p:spPr>
            <a:xfrm>
              <a:off x="3279359"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 name="rc10"/>
            <p:cNvSpPr/>
            <p:nvPr/>
          </p:nvSpPr>
          <p:spPr>
            <a:xfrm>
              <a:off x="3582765"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 name="rc11"/>
            <p:cNvSpPr/>
            <p:nvPr/>
          </p:nvSpPr>
          <p:spPr>
            <a:xfrm>
              <a:off x="3886171"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 name="rc12"/>
            <p:cNvSpPr/>
            <p:nvPr/>
          </p:nvSpPr>
          <p:spPr>
            <a:xfrm>
              <a:off x="4189577"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4492982"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 name="rc14"/>
            <p:cNvSpPr/>
            <p:nvPr/>
          </p:nvSpPr>
          <p:spPr>
            <a:xfrm>
              <a:off x="4796388"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5099794"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 name="rc16"/>
            <p:cNvSpPr/>
            <p:nvPr/>
          </p:nvSpPr>
          <p:spPr>
            <a:xfrm>
              <a:off x="6313417"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 name="rc17"/>
            <p:cNvSpPr/>
            <p:nvPr/>
          </p:nvSpPr>
          <p:spPr>
            <a:xfrm>
              <a:off x="6616823"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 name="rc18"/>
            <p:cNvSpPr/>
            <p:nvPr/>
          </p:nvSpPr>
          <p:spPr>
            <a:xfrm>
              <a:off x="6920229" y="304944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 name="rc19"/>
            <p:cNvSpPr/>
            <p:nvPr/>
          </p:nvSpPr>
          <p:spPr>
            <a:xfrm>
              <a:off x="7223635"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 name="rc20"/>
            <p:cNvSpPr/>
            <p:nvPr/>
          </p:nvSpPr>
          <p:spPr>
            <a:xfrm>
              <a:off x="7527041"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 name="rc21"/>
            <p:cNvSpPr/>
            <p:nvPr/>
          </p:nvSpPr>
          <p:spPr>
            <a:xfrm>
              <a:off x="7830447" y="304944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8133852"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 name="rc23"/>
            <p:cNvSpPr/>
            <p:nvPr/>
          </p:nvSpPr>
          <p:spPr>
            <a:xfrm>
              <a:off x="8437258"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 name="rc24"/>
            <p:cNvSpPr/>
            <p:nvPr/>
          </p:nvSpPr>
          <p:spPr>
            <a:xfrm>
              <a:off x="8740664"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5" name="rc25"/>
            <p:cNvSpPr/>
            <p:nvPr/>
          </p:nvSpPr>
          <p:spPr>
            <a:xfrm>
              <a:off x="5403200"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5706606"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 name="rc27"/>
            <p:cNvSpPr/>
            <p:nvPr/>
          </p:nvSpPr>
          <p:spPr>
            <a:xfrm>
              <a:off x="6010012"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 name="rc28"/>
            <p:cNvSpPr/>
            <p:nvPr/>
          </p:nvSpPr>
          <p:spPr>
            <a:xfrm>
              <a:off x="6313417"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 name="rc29"/>
            <p:cNvSpPr/>
            <p:nvPr/>
          </p:nvSpPr>
          <p:spPr>
            <a:xfrm>
              <a:off x="6616823"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 name="rc30"/>
            <p:cNvSpPr/>
            <p:nvPr/>
          </p:nvSpPr>
          <p:spPr>
            <a:xfrm>
              <a:off x="6920229"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 name="rc31"/>
            <p:cNvSpPr/>
            <p:nvPr/>
          </p:nvSpPr>
          <p:spPr>
            <a:xfrm>
              <a:off x="7223635"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 name="rc32"/>
            <p:cNvSpPr/>
            <p:nvPr/>
          </p:nvSpPr>
          <p:spPr>
            <a:xfrm>
              <a:off x="7527041"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 name="rc33"/>
            <p:cNvSpPr/>
            <p:nvPr/>
          </p:nvSpPr>
          <p:spPr>
            <a:xfrm>
              <a:off x="7830447"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 name="rc34"/>
            <p:cNvSpPr/>
            <p:nvPr/>
          </p:nvSpPr>
          <p:spPr>
            <a:xfrm>
              <a:off x="8133852"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 name="rc35"/>
            <p:cNvSpPr/>
            <p:nvPr/>
          </p:nvSpPr>
          <p:spPr>
            <a:xfrm>
              <a:off x="8437258"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 name="rc36"/>
            <p:cNvSpPr/>
            <p:nvPr/>
          </p:nvSpPr>
          <p:spPr>
            <a:xfrm>
              <a:off x="8740664"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 name="rc37"/>
            <p:cNvSpPr/>
            <p:nvPr/>
          </p:nvSpPr>
          <p:spPr>
            <a:xfrm>
              <a:off x="1762330"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 name="rc38"/>
            <p:cNvSpPr/>
            <p:nvPr/>
          </p:nvSpPr>
          <p:spPr>
            <a:xfrm>
              <a:off x="2065736" y="215815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 name="rc39"/>
            <p:cNvSpPr/>
            <p:nvPr/>
          </p:nvSpPr>
          <p:spPr>
            <a:xfrm>
              <a:off x="2369142"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 name="rc40"/>
            <p:cNvSpPr/>
            <p:nvPr/>
          </p:nvSpPr>
          <p:spPr>
            <a:xfrm>
              <a:off x="2672547"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 name="rc41"/>
            <p:cNvSpPr/>
            <p:nvPr/>
          </p:nvSpPr>
          <p:spPr>
            <a:xfrm>
              <a:off x="2975953"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 name="rc42"/>
            <p:cNvSpPr/>
            <p:nvPr/>
          </p:nvSpPr>
          <p:spPr>
            <a:xfrm>
              <a:off x="3279359"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 name="rc43"/>
            <p:cNvSpPr/>
            <p:nvPr/>
          </p:nvSpPr>
          <p:spPr>
            <a:xfrm>
              <a:off x="3582765" y="215815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 name="rc44"/>
            <p:cNvSpPr/>
            <p:nvPr/>
          </p:nvSpPr>
          <p:spPr>
            <a:xfrm>
              <a:off x="3886171" y="215815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 name="rc45"/>
            <p:cNvSpPr/>
            <p:nvPr/>
          </p:nvSpPr>
          <p:spPr>
            <a:xfrm>
              <a:off x="4189577"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 name="rc46"/>
            <p:cNvSpPr/>
            <p:nvPr/>
          </p:nvSpPr>
          <p:spPr>
            <a:xfrm>
              <a:off x="4492982"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 name="rc47"/>
            <p:cNvSpPr/>
            <p:nvPr/>
          </p:nvSpPr>
          <p:spPr>
            <a:xfrm>
              <a:off x="4796388"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 name="rc48"/>
            <p:cNvSpPr/>
            <p:nvPr/>
          </p:nvSpPr>
          <p:spPr>
            <a:xfrm>
              <a:off x="5099794"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 name="rc49"/>
            <p:cNvSpPr/>
            <p:nvPr/>
          </p:nvSpPr>
          <p:spPr>
            <a:xfrm>
              <a:off x="5403200"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 name="rc50"/>
            <p:cNvSpPr/>
            <p:nvPr/>
          </p:nvSpPr>
          <p:spPr>
            <a:xfrm>
              <a:off x="5706606" y="215815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 name="rc51"/>
            <p:cNvSpPr/>
            <p:nvPr/>
          </p:nvSpPr>
          <p:spPr>
            <a:xfrm>
              <a:off x="6010012"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 name="rc52"/>
            <p:cNvSpPr/>
            <p:nvPr/>
          </p:nvSpPr>
          <p:spPr>
            <a:xfrm>
              <a:off x="6313417"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 name="rc53"/>
            <p:cNvSpPr/>
            <p:nvPr/>
          </p:nvSpPr>
          <p:spPr>
            <a:xfrm>
              <a:off x="6616823"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 name="rc54"/>
            <p:cNvSpPr/>
            <p:nvPr/>
          </p:nvSpPr>
          <p:spPr>
            <a:xfrm>
              <a:off x="6920229"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 name="rc55"/>
            <p:cNvSpPr/>
            <p:nvPr/>
          </p:nvSpPr>
          <p:spPr>
            <a:xfrm>
              <a:off x="7223635"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 name="rc56"/>
            <p:cNvSpPr/>
            <p:nvPr/>
          </p:nvSpPr>
          <p:spPr>
            <a:xfrm>
              <a:off x="7527041"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 name="rc57"/>
            <p:cNvSpPr/>
            <p:nvPr/>
          </p:nvSpPr>
          <p:spPr>
            <a:xfrm>
              <a:off x="7830447"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 name="rc58"/>
            <p:cNvSpPr/>
            <p:nvPr/>
          </p:nvSpPr>
          <p:spPr>
            <a:xfrm>
              <a:off x="8133852"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 name="rc59"/>
            <p:cNvSpPr/>
            <p:nvPr/>
          </p:nvSpPr>
          <p:spPr>
            <a:xfrm>
              <a:off x="8437258"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 name="rc60"/>
            <p:cNvSpPr/>
            <p:nvPr/>
          </p:nvSpPr>
          <p:spPr>
            <a:xfrm>
              <a:off x="8740664"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 name="rc61"/>
            <p:cNvSpPr/>
            <p:nvPr/>
          </p:nvSpPr>
          <p:spPr>
            <a:xfrm>
              <a:off x="1762330"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 name="rc62"/>
            <p:cNvSpPr/>
            <p:nvPr/>
          </p:nvSpPr>
          <p:spPr>
            <a:xfrm>
              <a:off x="2065736" y="376248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 name="rc63"/>
            <p:cNvSpPr/>
            <p:nvPr/>
          </p:nvSpPr>
          <p:spPr>
            <a:xfrm>
              <a:off x="2369142" y="376248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 name="rc64"/>
            <p:cNvSpPr/>
            <p:nvPr/>
          </p:nvSpPr>
          <p:spPr>
            <a:xfrm>
              <a:off x="2672547" y="376248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 name="rc65"/>
            <p:cNvSpPr/>
            <p:nvPr/>
          </p:nvSpPr>
          <p:spPr>
            <a:xfrm>
              <a:off x="2975953"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 name="rc66"/>
            <p:cNvSpPr/>
            <p:nvPr/>
          </p:nvSpPr>
          <p:spPr>
            <a:xfrm>
              <a:off x="3279359"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 name="rc67"/>
            <p:cNvSpPr/>
            <p:nvPr/>
          </p:nvSpPr>
          <p:spPr>
            <a:xfrm>
              <a:off x="3582765"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 name="rc68"/>
            <p:cNvSpPr/>
            <p:nvPr/>
          </p:nvSpPr>
          <p:spPr>
            <a:xfrm>
              <a:off x="3886171"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 name="rc69"/>
            <p:cNvSpPr/>
            <p:nvPr/>
          </p:nvSpPr>
          <p:spPr>
            <a:xfrm>
              <a:off x="4189577"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 name="rc70"/>
            <p:cNvSpPr/>
            <p:nvPr/>
          </p:nvSpPr>
          <p:spPr>
            <a:xfrm>
              <a:off x="4492982"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 name="rc71"/>
            <p:cNvSpPr/>
            <p:nvPr/>
          </p:nvSpPr>
          <p:spPr>
            <a:xfrm>
              <a:off x="4796388" y="376248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5099794" y="376248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 name="rc73"/>
            <p:cNvSpPr/>
            <p:nvPr/>
          </p:nvSpPr>
          <p:spPr>
            <a:xfrm>
              <a:off x="5403200" y="376248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 name="rc74"/>
            <p:cNvSpPr/>
            <p:nvPr/>
          </p:nvSpPr>
          <p:spPr>
            <a:xfrm>
              <a:off x="5706606"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 name="rc75"/>
            <p:cNvSpPr/>
            <p:nvPr/>
          </p:nvSpPr>
          <p:spPr>
            <a:xfrm>
              <a:off x="6010012"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 name="rc76"/>
            <p:cNvSpPr/>
            <p:nvPr/>
          </p:nvSpPr>
          <p:spPr>
            <a:xfrm>
              <a:off x="6313417"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 name="rc77"/>
            <p:cNvSpPr/>
            <p:nvPr/>
          </p:nvSpPr>
          <p:spPr>
            <a:xfrm>
              <a:off x="6616823"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 name="rc78"/>
            <p:cNvSpPr/>
            <p:nvPr/>
          </p:nvSpPr>
          <p:spPr>
            <a:xfrm>
              <a:off x="6920229"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 name="rc79"/>
            <p:cNvSpPr/>
            <p:nvPr/>
          </p:nvSpPr>
          <p:spPr>
            <a:xfrm>
              <a:off x="7223635"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 name="rc80"/>
            <p:cNvSpPr/>
            <p:nvPr/>
          </p:nvSpPr>
          <p:spPr>
            <a:xfrm>
              <a:off x="7527041"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 name="rc81"/>
            <p:cNvSpPr/>
            <p:nvPr/>
          </p:nvSpPr>
          <p:spPr>
            <a:xfrm>
              <a:off x="7830447"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 name="rc82"/>
            <p:cNvSpPr/>
            <p:nvPr/>
          </p:nvSpPr>
          <p:spPr>
            <a:xfrm>
              <a:off x="8133852"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 name="rc83"/>
            <p:cNvSpPr/>
            <p:nvPr/>
          </p:nvSpPr>
          <p:spPr>
            <a:xfrm>
              <a:off x="8437258"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 name="rc84"/>
            <p:cNvSpPr/>
            <p:nvPr/>
          </p:nvSpPr>
          <p:spPr>
            <a:xfrm>
              <a:off x="8740664"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 name="rc85"/>
            <p:cNvSpPr/>
            <p:nvPr/>
          </p:nvSpPr>
          <p:spPr>
            <a:xfrm>
              <a:off x="1762330" y="50102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 name="rc86"/>
            <p:cNvSpPr/>
            <p:nvPr/>
          </p:nvSpPr>
          <p:spPr>
            <a:xfrm>
              <a:off x="2065736" y="50102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 name="rc87"/>
            <p:cNvSpPr/>
            <p:nvPr/>
          </p:nvSpPr>
          <p:spPr>
            <a:xfrm>
              <a:off x="2369142" y="50102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 name="rc88"/>
            <p:cNvSpPr/>
            <p:nvPr/>
          </p:nvSpPr>
          <p:spPr>
            <a:xfrm>
              <a:off x="2672547"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9" name="rc89"/>
            <p:cNvSpPr/>
            <p:nvPr/>
          </p:nvSpPr>
          <p:spPr>
            <a:xfrm>
              <a:off x="2975953" y="50102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 name="rc90"/>
            <p:cNvSpPr/>
            <p:nvPr/>
          </p:nvSpPr>
          <p:spPr>
            <a:xfrm>
              <a:off x="3279359" y="50102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 name="rc91"/>
            <p:cNvSpPr/>
            <p:nvPr/>
          </p:nvSpPr>
          <p:spPr>
            <a:xfrm>
              <a:off x="3582765" y="5010292"/>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2" name="rc92"/>
            <p:cNvSpPr/>
            <p:nvPr/>
          </p:nvSpPr>
          <p:spPr>
            <a:xfrm>
              <a:off x="3886171" y="501029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 name="rc93"/>
            <p:cNvSpPr/>
            <p:nvPr/>
          </p:nvSpPr>
          <p:spPr>
            <a:xfrm>
              <a:off x="4189577" y="501029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 name="rc94"/>
            <p:cNvSpPr/>
            <p:nvPr/>
          </p:nvSpPr>
          <p:spPr>
            <a:xfrm>
              <a:off x="4492982" y="501029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 name="rc95"/>
            <p:cNvSpPr/>
            <p:nvPr/>
          </p:nvSpPr>
          <p:spPr>
            <a:xfrm>
              <a:off x="4796388" y="501029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 name="rc96"/>
            <p:cNvSpPr/>
            <p:nvPr/>
          </p:nvSpPr>
          <p:spPr>
            <a:xfrm>
              <a:off x="5099794" y="501029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 name="rc97"/>
            <p:cNvSpPr/>
            <p:nvPr/>
          </p:nvSpPr>
          <p:spPr>
            <a:xfrm>
              <a:off x="5403200" y="50102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5706606" y="50102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9" name="rc99"/>
            <p:cNvSpPr/>
            <p:nvPr/>
          </p:nvSpPr>
          <p:spPr>
            <a:xfrm>
              <a:off x="6010012" y="50102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 name="rc100"/>
            <p:cNvSpPr/>
            <p:nvPr/>
          </p:nvSpPr>
          <p:spPr>
            <a:xfrm>
              <a:off x="6313417" y="50102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6616823" y="501029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 name="rc102"/>
            <p:cNvSpPr/>
            <p:nvPr/>
          </p:nvSpPr>
          <p:spPr>
            <a:xfrm>
              <a:off x="6920229" y="501029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 name="rc103"/>
            <p:cNvSpPr/>
            <p:nvPr/>
          </p:nvSpPr>
          <p:spPr>
            <a:xfrm>
              <a:off x="7223635"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 name="rc104"/>
            <p:cNvSpPr/>
            <p:nvPr/>
          </p:nvSpPr>
          <p:spPr>
            <a:xfrm>
              <a:off x="7527041" y="501029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 name="rc105"/>
            <p:cNvSpPr/>
            <p:nvPr/>
          </p:nvSpPr>
          <p:spPr>
            <a:xfrm>
              <a:off x="7830447" y="501029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6" name="rc106"/>
            <p:cNvSpPr/>
            <p:nvPr/>
          </p:nvSpPr>
          <p:spPr>
            <a:xfrm>
              <a:off x="8133852" y="501029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 name="rc107"/>
            <p:cNvSpPr/>
            <p:nvPr/>
          </p:nvSpPr>
          <p:spPr>
            <a:xfrm>
              <a:off x="8437258" y="501029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8" name="rc108"/>
            <p:cNvSpPr/>
            <p:nvPr/>
          </p:nvSpPr>
          <p:spPr>
            <a:xfrm>
              <a:off x="8740664" y="501029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 name="rc109"/>
            <p:cNvSpPr/>
            <p:nvPr/>
          </p:nvSpPr>
          <p:spPr>
            <a:xfrm>
              <a:off x="1762330" y="5545068"/>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0" name="rc110"/>
            <p:cNvSpPr/>
            <p:nvPr/>
          </p:nvSpPr>
          <p:spPr>
            <a:xfrm>
              <a:off x="2065736" y="5545068"/>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1" name="rc111"/>
            <p:cNvSpPr/>
            <p:nvPr/>
          </p:nvSpPr>
          <p:spPr>
            <a:xfrm>
              <a:off x="2369142" y="5545068"/>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2" name="rc112"/>
            <p:cNvSpPr/>
            <p:nvPr/>
          </p:nvSpPr>
          <p:spPr>
            <a:xfrm>
              <a:off x="2672547" y="5545068"/>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3" name="rc113"/>
            <p:cNvSpPr/>
            <p:nvPr/>
          </p:nvSpPr>
          <p:spPr>
            <a:xfrm>
              <a:off x="2975953" y="5545068"/>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4" name="rc114"/>
            <p:cNvSpPr/>
            <p:nvPr/>
          </p:nvSpPr>
          <p:spPr>
            <a:xfrm>
              <a:off x="3279359" y="5545068"/>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5" name="rc115"/>
            <p:cNvSpPr/>
            <p:nvPr/>
          </p:nvSpPr>
          <p:spPr>
            <a:xfrm>
              <a:off x="3582765" y="5545068"/>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6" name="rc116"/>
            <p:cNvSpPr/>
            <p:nvPr/>
          </p:nvSpPr>
          <p:spPr>
            <a:xfrm>
              <a:off x="3886171" y="5545068"/>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7" name="rc117"/>
            <p:cNvSpPr/>
            <p:nvPr/>
          </p:nvSpPr>
          <p:spPr>
            <a:xfrm>
              <a:off x="4189577" y="5545068"/>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8" name="rc118"/>
            <p:cNvSpPr/>
            <p:nvPr/>
          </p:nvSpPr>
          <p:spPr>
            <a:xfrm>
              <a:off x="4492982" y="5545068"/>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9" name="rc119"/>
            <p:cNvSpPr/>
            <p:nvPr/>
          </p:nvSpPr>
          <p:spPr>
            <a:xfrm>
              <a:off x="4796388" y="554506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 name="rc120"/>
            <p:cNvSpPr/>
            <p:nvPr/>
          </p:nvSpPr>
          <p:spPr>
            <a:xfrm>
              <a:off x="5099794" y="554506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 name="rc121"/>
            <p:cNvSpPr/>
            <p:nvPr/>
          </p:nvSpPr>
          <p:spPr>
            <a:xfrm>
              <a:off x="5403200" y="554506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 name="rc122"/>
            <p:cNvSpPr/>
            <p:nvPr/>
          </p:nvSpPr>
          <p:spPr>
            <a:xfrm>
              <a:off x="5706606" y="55450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3" name="rc123"/>
            <p:cNvSpPr/>
            <p:nvPr/>
          </p:nvSpPr>
          <p:spPr>
            <a:xfrm>
              <a:off x="6010012" y="55450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 name="rc124"/>
            <p:cNvSpPr/>
            <p:nvPr/>
          </p:nvSpPr>
          <p:spPr>
            <a:xfrm>
              <a:off x="6313417" y="55450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616823" y="55450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 name="rc126"/>
            <p:cNvSpPr/>
            <p:nvPr/>
          </p:nvSpPr>
          <p:spPr>
            <a:xfrm>
              <a:off x="6920229" y="55450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 name="rc127"/>
            <p:cNvSpPr/>
            <p:nvPr/>
          </p:nvSpPr>
          <p:spPr>
            <a:xfrm>
              <a:off x="7223635" y="55450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 name="rc128"/>
            <p:cNvSpPr/>
            <p:nvPr/>
          </p:nvSpPr>
          <p:spPr>
            <a:xfrm>
              <a:off x="7527041" y="55450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 name="rc129"/>
            <p:cNvSpPr/>
            <p:nvPr/>
          </p:nvSpPr>
          <p:spPr>
            <a:xfrm>
              <a:off x="7830447" y="5545068"/>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0" name="rc130"/>
            <p:cNvSpPr/>
            <p:nvPr/>
          </p:nvSpPr>
          <p:spPr>
            <a:xfrm>
              <a:off x="8133852" y="554506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1" name="rc131"/>
            <p:cNvSpPr/>
            <p:nvPr/>
          </p:nvSpPr>
          <p:spPr>
            <a:xfrm>
              <a:off x="8437258" y="5545068"/>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2" name="rc132"/>
            <p:cNvSpPr/>
            <p:nvPr/>
          </p:nvSpPr>
          <p:spPr>
            <a:xfrm>
              <a:off x="8740664" y="554506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3" name="rc133"/>
            <p:cNvSpPr/>
            <p:nvPr/>
          </p:nvSpPr>
          <p:spPr>
            <a:xfrm>
              <a:off x="1762330"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 name="rc134"/>
            <p:cNvSpPr/>
            <p:nvPr/>
          </p:nvSpPr>
          <p:spPr>
            <a:xfrm>
              <a:off x="2065736"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 name="rc135"/>
            <p:cNvSpPr/>
            <p:nvPr/>
          </p:nvSpPr>
          <p:spPr>
            <a:xfrm>
              <a:off x="2369142"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 name="rc136"/>
            <p:cNvSpPr/>
            <p:nvPr/>
          </p:nvSpPr>
          <p:spPr>
            <a:xfrm>
              <a:off x="2672547"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 name="rc137"/>
            <p:cNvSpPr/>
            <p:nvPr/>
          </p:nvSpPr>
          <p:spPr>
            <a:xfrm>
              <a:off x="2975953"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 name="rc138"/>
            <p:cNvSpPr/>
            <p:nvPr/>
          </p:nvSpPr>
          <p:spPr>
            <a:xfrm>
              <a:off x="3279359"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 name="rc139"/>
            <p:cNvSpPr/>
            <p:nvPr/>
          </p:nvSpPr>
          <p:spPr>
            <a:xfrm>
              <a:off x="3582765"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 name="rc140"/>
            <p:cNvSpPr/>
            <p:nvPr/>
          </p:nvSpPr>
          <p:spPr>
            <a:xfrm>
              <a:off x="3886171"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 name="rc141"/>
            <p:cNvSpPr/>
            <p:nvPr/>
          </p:nvSpPr>
          <p:spPr>
            <a:xfrm>
              <a:off x="4189577"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 name="rc142"/>
            <p:cNvSpPr/>
            <p:nvPr/>
          </p:nvSpPr>
          <p:spPr>
            <a:xfrm>
              <a:off x="4492982"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 name="rc143"/>
            <p:cNvSpPr/>
            <p:nvPr/>
          </p:nvSpPr>
          <p:spPr>
            <a:xfrm>
              <a:off x="4796388"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 name="rc144"/>
            <p:cNvSpPr/>
            <p:nvPr/>
          </p:nvSpPr>
          <p:spPr>
            <a:xfrm>
              <a:off x="5099794"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 name="rc145"/>
            <p:cNvSpPr/>
            <p:nvPr/>
          </p:nvSpPr>
          <p:spPr>
            <a:xfrm>
              <a:off x="5403200"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6" name="rc146"/>
            <p:cNvSpPr/>
            <p:nvPr/>
          </p:nvSpPr>
          <p:spPr>
            <a:xfrm>
              <a:off x="5706606"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7" name="rc147"/>
            <p:cNvSpPr/>
            <p:nvPr/>
          </p:nvSpPr>
          <p:spPr>
            <a:xfrm>
              <a:off x="6010012"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8" name="rc148"/>
            <p:cNvSpPr/>
            <p:nvPr/>
          </p:nvSpPr>
          <p:spPr>
            <a:xfrm>
              <a:off x="6313417"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9" name="rc149"/>
            <p:cNvSpPr/>
            <p:nvPr/>
          </p:nvSpPr>
          <p:spPr>
            <a:xfrm>
              <a:off x="6616823"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0" name="rc150"/>
            <p:cNvSpPr/>
            <p:nvPr/>
          </p:nvSpPr>
          <p:spPr>
            <a:xfrm>
              <a:off x="6920229"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1" name="rc151"/>
            <p:cNvSpPr/>
            <p:nvPr/>
          </p:nvSpPr>
          <p:spPr>
            <a:xfrm>
              <a:off x="7223635"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2" name="rc152"/>
            <p:cNvSpPr/>
            <p:nvPr/>
          </p:nvSpPr>
          <p:spPr>
            <a:xfrm>
              <a:off x="7527041"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3" name="rc153"/>
            <p:cNvSpPr/>
            <p:nvPr/>
          </p:nvSpPr>
          <p:spPr>
            <a:xfrm>
              <a:off x="7830447"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4" name="rc154"/>
            <p:cNvSpPr/>
            <p:nvPr/>
          </p:nvSpPr>
          <p:spPr>
            <a:xfrm>
              <a:off x="8133852"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5" name="rc155"/>
            <p:cNvSpPr/>
            <p:nvPr/>
          </p:nvSpPr>
          <p:spPr>
            <a:xfrm>
              <a:off x="8437258"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6" name="rc156"/>
            <p:cNvSpPr/>
            <p:nvPr/>
          </p:nvSpPr>
          <p:spPr>
            <a:xfrm>
              <a:off x="8740664"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7" name="rc157"/>
            <p:cNvSpPr/>
            <p:nvPr/>
          </p:nvSpPr>
          <p:spPr>
            <a:xfrm>
              <a:off x="1762330" y="5455939"/>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58" name="rc158"/>
            <p:cNvSpPr/>
            <p:nvPr/>
          </p:nvSpPr>
          <p:spPr>
            <a:xfrm>
              <a:off x="2065736" y="545593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9" name="rc159"/>
            <p:cNvSpPr/>
            <p:nvPr/>
          </p:nvSpPr>
          <p:spPr>
            <a:xfrm>
              <a:off x="2369142" y="5455939"/>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60" name="rc160"/>
            <p:cNvSpPr/>
            <p:nvPr/>
          </p:nvSpPr>
          <p:spPr>
            <a:xfrm>
              <a:off x="1762330" y="49211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1" name="rc161"/>
            <p:cNvSpPr/>
            <p:nvPr/>
          </p:nvSpPr>
          <p:spPr>
            <a:xfrm>
              <a:off x="2065736" y="49211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2" name="rc162"/>
            <p:cNvSpPr/>
            <p:nvPr/>
          </p:nvSpPr>
          <p:spPr>
            <a:xfrm>
              <a:off x="2369142" y="49211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47"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4" name="rc164"/>
            <p:cNvSpPr/>
            <p:nvPr/>
          </p:nvSpPr>
          <p:spPr>
            <a:xfrm>
              <a:off x="2975953" y="49211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5" name="rc165"/>
            <p:cNvSpPr/>
            <p:nvPr/>
          </p:nvSpPr>
          <p:spPr>
            <a:xfrm>
              <a:off x="3279359" y="49211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 name="rc166"/>
            <p:cNvSpPr/>
            <p:nvPr/>
          </p:nvSpPr>
          <p:spPr>
            <a:xfrm>
              <a:off x="3582765" y="49211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7" name="rc167"/>
            <p:cNvSpPr/>
            <p:nvPr/>
          </p:nvSpPr>
          <p:spPr>
            <a:xfrm>
              <a:off x="3886171"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8" name="rc168"/>
            <p:cNvSpPr/>
            <p:nvPr/>
          </p:nvSpPr>
          <p:spPr>
            <a:xfrm>
              <a:off x="4189577" y="49211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9" name="rc169"/>
            <p:cNvSpPr/>
            <p:nvPr/>
          </p:nvSpPr>
          <p:spPr>
            <a:xfrm>
              <a:off x="4492982"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0" name="rc170"/>
            <p:cNvSpPr/>
            <p:nvPr/>
          </p:nvSpPr>
          <p:spPr>
            <a:xfrm>
              <a:off x="4796388"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1" name="rc171"/>
            <p:cNvSpPr/>
            <p:nvPr/>
          </p:nvSpPr>
          <p:spPr>
            <a:xfrm>
              <a:off x="5099794"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2" name="rc172"/>
            <p:cNvSpPr/>
            <p:nvPr/>
          </p:nvSpPr>
          <p:spPr>
            <a:xfrm>
              <a:off x="5403200"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3" name="rc173"/>
            <p:cNvSpPr/>
            <p:nvPr/>
          </p:nvSpPr>
          <p:spPr>
            <a:xfrm>
              <a:off x="5706606"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4" name="rc174"/>
            <p:cNvSpPr/>
            <p:nvPr/>
          </p:nvSpPr>
          <p:spPr>
            <a:xfrm>
              <a:off x="6010012" y="4921163"/>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75" name="rc175"/>
            <p:cNvSpPr/>
            <p:nvPr/>
          </p:nvSpPr>
          <p:spPr>
            <a:xfrm>
              <a:off x="6313417" y="492116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6" name="rc176"/>
            <p:cNvSpPr/>
            <p:nvPr/>
          </p:nvSpPr>
          <p:spPr>
            <a:xfrm>
              <a:off x="6616823" y="492116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7" name="rc177"/>
            <p:cNvSpPr/>
            <p:nvPr/>
          </p:nvSpPr>
          <p:spPr>
            <a:xfrm>
              <a:off x="6920229"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8" name="rc178"/>
            <p:cNvSpPr/>
            <p:nvPr/>
          </p:nvSpPr>
          <p:spPr>
            <a:xfrm>
              <a:off x="7223635" y="492116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9" name="rc179"/>
            <p:cNvSpPr/>
            <p:nvPr/>
          </p:nvSpPr>
          <p:spPr>
            <a:xfrm>
              <a:off x="7527041"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0" name="rc180"/>
            <p:cNvSpPr/>
            <p:nvPr/>
          </p:nvSpPr>
          <p:spPr>
            <a:xfrm>
              <a:off x="7830447" y="492116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1" name="rc181"/>
            <p:cNvSpPr/>
            <p:nvPr/>
          </p:nvSpPr>
          <p:spPr>
            <a:xfrm>
              <a:off x="8133852" y="492116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2" name="rc182"/>
            <p:cNvSpPr/>
            <p:nvPr/>
          </p:nvSpPr>
          <p:spPr>
            <a:xfrm>
              <a:off x="8437258" y="492116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3" name="rc183"/>
            <p:cNvSpPr/>
            <p:nvPr/>
          </p:nvSpPr>
          <p:spPr>
            <a:xfrm>
              <a:off x="8740664" y="49211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4" name="rc184"/>
            <p:cNvSpPr/>
            <p:nvPr/>
          </p:nvSpPr>
          <p:spPr>
            <a:xfrm>
              <a:off x="2672547" y="545593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85" name="rc185"/>
            <p:cNvSpPr/>
            <p:nvPr/>
          </p:nvSpPr>
          <p:spPr>
            <a:xfrm>
              <a:off x="2975953" y="545593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86" name="rc186"/>
            <p:cNvSpPr/>
            <p:nvPr/>
          </p:nvSpPr>
          <p:spPr>
            <a:xfrm>
              <a:off x="3279359" y="545593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7" name="rc187"/>
            <p:cNvSpPr/>
            <p:nvPr/>
          </p:nvSpPr>
          <p:spPr>
            <a:xfrm>
              <a:off x="3582765" y="545593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8" name="rc188"/>
            <p:cNvSpPr/>
            <p:nvPr/>
          </p:nvSpPr>
          <p:spPr>
            <a:xfrm>
              <a:off x="3886171" y="545593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9" name="rc189"/>
            <p:cNvSpPr/>
            <p:nvPr/>
          </p:nvSpPr>
          <p:spPr>
            <a:xfrm>
              <a:off x="4189577" y="545593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0" name="rc190"/>
            <p:cNvSpPr/>
            <p:nvPr/>
          </p:nvSpPr>
          <p:spPr>
            <a:xfrm>
              <a:off x="4492982" y="545593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1" name="rc191"/>
            <p:cNvSpPr/>
            <p:nvPr/>
          </p:nvSpPr>
          <p:spPr>
            <a:xfrm>
              <a:off x="4796388" y="545593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2" name="rc192"/>
            <p:cNvSpPr/>
            <p:nvPr/>
          </p:nvSpPr>
          <p:spPr>
            <a:xfrm>
              <a:off x="5099794" y="545593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3" name="rc193"/>
            <p:cNvSpPr/>
            <p:nvPr/>
          </p:nvSpPr>
          <p:spPr>
            <a:xfrm>
              <a:off x="5403200" y="545593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4" name="rc194"/>
            <p:cNvSpPr/>
            <p:nvPr/>
          </p:nvSpPr>
          <p:spPr>
            <a:xfrm>
              <a:off x="5706606" y="545593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5" name="rc195"/>
            <p:cNvSpPr/>
            <p:nvPr/>
          </p:nvSpPr>
          <p:spPr>
            <a:xfrm>
              <a:off x="6010012" y="5455939"/>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6" name="rc196"/>
            <p:cNvSpPr/>
            <p:nvPr/>
          </p:nvSpPr>
          <p:spPr>
            <a:xfrm>
              <a:off x="6313417" y="5455939"/>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7" name="rc197"/>
            <p:cNvSpPr/>
            <p:nvPr/>
          </p:nvSpPr>
          <p:spPr>
            <a:xfrm>
              <a:off x="6616823" y="5455939"/>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98" name="rc198"/>
            <p:cNvSpPr/>
            <p:nvPr/>
          </p:nvSpPr>
          <p:spPr>
            <a:xfrm>
              <a:off x="6920229" y="5455939"/>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9" name="rc199"/>
            <p:cNvSpPr/>
            <p:nvPr/>
          </p:nvSpPr>
          <p:spPr>
            <a:xfrm>
              <a:off x="7223635" y="5455939"/>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0" name="rc200"/>
            <p:cNvSpPr/>
            <p:nvPr/>
          </p:nvSpPr>
          <p:spPr>
            <a:xfrm>
              <a:off x="7527041" y="5455939"/>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01" name="rc201"/>
            <p:cNvSpPr/>
            <p:nvPr/>
          </p:nvSpPr>
          <p:spPr>
            <a:xfrm>
              <a:off x="7830447" y="5455939"/>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02" name="rc202"/>
            <p:cNvSpPr/>
            <p:nvPr/>
          </p:nvSpPr>
          <p:spPr>
            <a:xfrm>
              <a:off x="8133852" y="5455939"/>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03" name="rc203"/>
            <p:cNvSpPr/>
            <p:nvPr/>
          </p:nvSpPr>
          <p:spPr>
            <a:xfrm>
              <a:off x="8437258" y="5455939"/>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04" name="rc204"/>
            <p:cNvSpPr/>
            <p:nvPr/>
          </p:nvSpPr>
          <p:spPr>
            <a:xfrm>
              <a:off x="8740664" y="5455939"/>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05" name="rc205"/>
            <p:cNvSpPr/>
            <p:nvPr/>
          </p:nvSpPr>
          <p:spPr>
            <a:xfrm>
              <a:off x="1762330"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6" name="rc206"/>
            <p:cNvSpPr/>
            <p:nvPr/>
          </p:nvSpPr>
          <p:spPr>
            <a:xfrm>
              <a:off x="2065736"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7" name="rc207"/>
            <p:cNvSpPr/>
            <p:nvPr/>
          </p:nvSpPr>
          <p:spPr>
            <a:xfrm>
              <a:off x="2369142"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8" name="rc208"/>
            <p:cNvSpPr/>
            <p:nvPr/>
          </p:nvSpPr>
          <p:spPr>
            <a:xfrm>
              <a:off x="2672547" y="3049448"/>
              <a:ext cx="30340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9" name="rc209"/>
            <p:cNvSpPr/>
            <p:nvPr/>
          </p:nvSpPr>
          <p:spPr>
            <a:xfrm>
              <a:off x="2975953"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0" name="rc210"/>
            <p:cNvSpPr/>
            <p:nvPr/>
          </p:nvSpPr>
          <p:spPr>
            <a:xfrm>
              <a:off x="3279359"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1" name="rc211"/>
            <p:cNvSpPr/>
            <p:nvPr/>
          </p:nvSpPr>
          <p:spPr>
            <a:xfrm>
              <a:off x="3582765"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2" name="rc212"/>
            <p:cNvSpPr/>
            <p:nvPr/>
          </p:nvSpPr>
          <p:spPr>
            <a:xfrm>
              <a:off x="3886171"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3" name="rc213"/>
            <p:cNvSpPr/>
            <p:nvPr/>
          </p:nvSpPr>
          <p:spPr>
            <a:xfrm>
              <a:off x="4189577"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4" name="rc214"/>
            <p:cNvSpPr/>
            <p:nvPr/>
          </p:nvSpPr>
          <p:spPr>
            <a:xfrm>
              <a:off x="4492982"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5" name="rc215"/>
            <p:cNvSpPr/>
            <p:nvPr/>
          </p:nvSpPr>
          <p:spPr>
            <a:xfrm>
              <a:off x="4796388"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6" name="rc216"/>
            <p:cNvSpPr/>
            <p:nvPr/>
          </p:nvSpPr>
          <p:spPr>
            <a:xfrm>
              <a:off x="5099794"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7" name="rc217"/>
            <p:cNvSpPr/>
            <p:nvPr/>
          </p:nvSpPr>
          <p:spPr>
            <a:xfrm>
              <a:off x="5403200"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8" name="rc218"/>
            <p:cNvSpPr/>
            <p:nvPr/>
          </p:nvSpPr>
          <p:spPr>
            <a:xfrm>
              <a:off x="5706606" y="304944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9" name="rc219"/>
            <p:cNvSpPr/>
            <p:nvPr/>
          </p:nvSpPr>
          <p:spPr>
            <a:xfrm>
              <a:off x="6010012" y="304944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0" name="rc220"/>
            <p:cNvSpPr/>
            <p:nvPr/>
          </p:nvSpPr>
          <p:spPr>
            <a:xfrm>
              <a:off x="1762330"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1" name="rc221"/>
            <p:cNvSpPr/>
            <p:nvPr/>
          </p:nvSpPr>
          <p:spPr>
            <a:xfrm>
              <a:off x="2065736"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2" name="rc222"/>
            <p:cNvSpPr/>
            <p:nvPr/>
          </p:nvSpPr>
          <p:spPr>
            <a:xfrm>
              <a:off x="2369142"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3" name="rc223"/>
            <p:cNvSpPr/>
            <p:nvPr/>
          </p:nvSpPr>
          <p:spPr>
            <a:xfrm>
              <a:off x="2672547"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4" name="rc224"/>
            <p:cNvSpPr/>
            <p:nvPr/>
          </p:nvSpPr>
          <p:spPr>
            <a:xfrm>
              <a:off x="2975953"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5" name="rc225"/>
            <p:cNvSpPr/>
            <p:nvPr/>
          </p:nvSpPr>
          <p:spPr>
            <a:xfrm>
              <a:off x="3279359"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6" name="rc226"/>
            <p:cNvSpPr/>
            <p:nvPr/>
          </p:nvSpPr>
          <p:spPr>
            <a:xfrm>
              <a:off x="3582765"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7" name="rc227"/>
            <p:cNvSpPr/>
            <p:nvPr/>
          </p:nvSpPr>
          <p:spPr>
            <a:xfrm>
              <a:off x="3886171"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8" name="rc228"/>
            <p:cNvSpPr/>
            <p:nvPr/>
          </p:nvSpPr>
          <p:spPr>
            <a:xfrm>
              <a:off x="4189577"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9" name="rc229"/>
            <p:cNvSpPr/>
            <p:nvPr/>
          </p:nvSpPr>
          <p:spPr>
            <a:xfrm>
              <a:off x="4492982"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0" name="rc230"/>
            <p:cNvSpPr/>
            <p:nvPr/>
          </p:nvSpPr>
          <p:spPr>
            <a:xfrm>
              <a:off x="4796388"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1" name="rc231"/>
            <p:cNvSpPr/>
            <p:nvPr/>
          </p:nvSpPr>
          <p:spPr>
            <a:xfrm>
              <a:off x="5099794"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2" name="rc232"/>
            <p:cNvSpPr/>
            <p:nvPr/>
          </p:nvSpPr>
          <p:spPr>
            <a:xfrm>
              <a:off x="5403200" y="429725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3" name="rc233"/>
            <p:cNvSpPr/>
            <p:nvPr/>
          </p:nvSpPr>
          <p:spPr>
            <a:xfrm>
              <a:off x="5706606" y="429725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4" name="rc234"/>
            <p:cNvSpPr/>
            <p:nvPr/>
          </p:nvSpPr>
          <p:spPr>
            <a:xfrm>
              <a:off x="6010012"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5" name="rc235"/>
            <p:cNvSpPr/>
            <p:nvPr/>
          </p:nvSpPr>
          <p:spPr>
            <a:xfrm>
              <a:off x="6313417"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6" name="rc236"/>
            <p:cNvSpPr/>
            <p:nvPr/>
          </p:nvSpPr>
          <p:spPr>
            <a:xfrm>
              <a:off x="6616823"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7" name="rc237"/>
            <p:cNvSpPr/>
            <p:nvPr/>
          </p:nvSpPr>
          <p:spPr>
            <a:xfrm>
              <a:off x="6920229"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8" name="rc238"/>
            <p:cNvSpPr/>
            <p:nvPr/>
          </p:nvSpPr>
          <p:spPr>
            <a:xfrm>
              <a:off x="7223635"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9" name="rc239"/>
            <p:cNvSpPr/>
            <p:nvPr/>
          </p:nvSpPr>
          <p:spPr>
            <a:xfrm>
              <a:off x="7527041"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0" name="rc240"/>
            <p:cNvSpPr/>
            <p:nvPr/>
          </p:nvSpPr>
          <p:spPr>
            <a:xfrm>
              <a:off x="7830447"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1" name="rc241"/>
            <p:cNvSpPr/>
            <p:nvPr/>
          </p:nvSpPr>
          <p:spPr>
            <a:xfrm>
              <a:off x="8133852"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2" name="rc242"/>
            <p:cNvSpPr/>
            <p:nvPr/>
          </p:nvSpPr>
          <p:spPr>
            <a:xfrm>
              <a:off x="8437258"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3" name="rc243"/>
            <p:cNvSpPr/>
            <p:nvPr/>
          </p:nvSpPr>
          <p:spPr>
            <a:xfrm>
              <a:off x="8740664"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4" name="rc244"/>
            <p:cNvSpPr/>
            <p:nvPr/>
          </p:nvSpPr>
          <p:spPr>
            <a:xfrm>
              <a:off x="6616823"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5" name="rc245"/>
            <p:cNvSpPr/>
            <p:nvPr/>
          </p:nvSpPr>
          <p:spPr>
            <a:xfrm>
              <a:off x="6920229"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6" name="rc246"/>
            <p:cNvSpPr/>
            <p:nvPr/>
          </p:nvSpPr>
          <p:spPr>
            <a:xfrm>
              <a:off x="7223635" y="474290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7" name="rc247"/>
            <p:cNvSpPr/>
            <p:nvPr/>
          </p:nvSpPr>
          <p:spPr>
            <a:xfrm>
              <a:off x="7527041" y="474290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8" name="rc248"/>
            <p:cNvSpPr/>
            <p:nvPr/>
          </p:nvSpPr>
          <p:spPr>
            <a:xfrm>
              <a:off x="7830447" y="474290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9" name="rc249"/>
            <p:cNvSpPr/>
            <p:nvPr/>
          </p:nvSpPr>
          <p:spPr>
            <a:xfrm>
              <a:off x="8133852" y="474290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0" name="rc250"/>
            <p:cNvSpPr/>
            <p:nvPr/>
          </p:nvSpPr>
          <p:spPr>
            <a:xfrm>
              <a:off x="8437258" y="474290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1" name="rc251"/>
            <p:cNvSpPr/>
            <p:nvPr/>
          </p:nvSpPr>
          <p:spPr>
            <a:xfrm>
              <a:off x="8740664" y="474290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2" name="rc252"/>
            <p:cNvSpPr/>
            <p:nvPr/>
          </p:nvSpPr>
          <p:spPr>
            <a:xfrm>
              <a:off x="3279359"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3" name="rc253"/>
            <p:cNvSpPr/>
            <p:nvPr/>
          </p:nvSpPr>
          <p:spPr>
            <a:xfrm>
              <a:off x="3582765"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4" name="rc254"/>
            <p:cNvSpPr/>
            <p:nvPr/>
          </p:nvSpPr>
          <p:spPr>
            <a:xfrm>
              <a:off x="3886171"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5" name="rc255"/>
            <p:cNvSpPr/>
            <p:nvPr/>
          </p:nvSpPr>
          <p:spPr>
            <a:xfrm>
              <a:off x="4189577"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6" name="rc256"/>
            <p:cNvSpPr/>
            <p:nvPr/>
          </p:nvSpPr>
          <p:spPr>
            <a:xfrm>
              <a:off x="4492982"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7" name="rc257"/>
            <p:cNvSpPr/>
            <p:nvPr/>
          </p:nvSpPr>
          <p:spPr>
            <a:xfrm>
              <a:off x="4796388"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8" name="rc258"/>
            <p:cNvSpPr/>
            <p:nvPr/>
          </p:nvSpPr>
          <p:spPr>
            <a:xfrm>
              <a:off x="5099794"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9" name="rc259"/>
            <p:cNvSpPr/>
            <p:nvPr/>
          </p:nvSpPr>
          <p:spPr>
            <a:xfrm>
              <a:off x="5403200"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0" name="rc260"/>
            <p:cNvSpPr/>
            <p:nvPr/>
          </p:nvSpPr>
          <p:spPr>
            <a:xfrm>
              <a:off x="5706606"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1" name="rc261"/>
            <p:cNvSpPr/>
            <p:nvPr/>
          </p:nvSpPr>
          <p:spPr>
            <a:xfrm>
              <a:off x="6010012"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2" name="rc262"/>
            <p:cNvSpPr/>
            <p:nvPr/>
          </p:nvSpPr>
          <p:spPr>
            <a:xfrm>
              <a:off x="6313417"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3" name="rc263"/>
            <p:cNvSpPr/>
            <p:nvPr/>
          </p:nvSpPr>
          <p:spPr>
            <a:xfrm>
              <a:off x="6616823"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4" name="rc264"/>
            <p:cNvSpPr/>
            <p:nvPr/>
          </p:nvSpPr>
          <p:spPr>
            <a:xfrm>
              <a:off x="6920229"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5" name="rc265"/>
            <p:cNvSpPr/>
            <p:nvPr/>
          </p:nvSpPr>
          <p:spPr>
            <a:xfrm>
              <a:off x="7223635"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6" name="rc266"/>
            <p:cNvSpPr/>
            <p:nvPr/>
          </p:nvSpPr>
          <p:spPr>
            <a:xfrm>
              <a:off x="7527041"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7" name="rc267"/>
            <p:cNvSpPr/>
            <p:nvPr/>
          </p:nvSpPr>
          <p:spPr>
            <a:xfrm>
              <a:off x="7830447"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8" name="rc268"/>
            <p:cNvSpPr/>
            <p:nvPr/>
          </p:nvSpPr>
          <p:spPr>
            <a:xfrm>
              <a:off x="8133852"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9" name="rc269"/>
            <p:cNvSpPr/>
            <p:nvPr/>
          </p:nvSpPr>
          <p:spPr>
            <a:xfrm>
              <a:off x="8437258" y="180163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0" name="rc270"/>
            <p:cNvSpPr/>
            <p:nvPr/>
          </p:nvSpPr>
          <p:spPr>
            <a:xfrm>
              <a:off x="8740664" y="180163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1" name="rc271"/>
            <p:cNvSpPr/>
            <p:nvPr/>
          </p:nvSpPr>
          <p:spPr>
            <a:xfrm>
              <a:off x="1762330"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2" name="rc272"/>
            <p:cNvSpPr/>
            <p:nvPr/>
          </p:nvSpPr>
          <p:spPr>
            <a:xfrm>
              <a:off x="2065736"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3" name="rc273"/>
            <p:cNvSpPr/>
            <p:nvPr/>
          </p:nvSpPr>
          <p:spPr>
            <a:xfrm>
              <a:off x="2369142"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4" name="rc274"/>
            <p:cNvSpPr/>
            <p:nvPr/>
          </p:nvSpPr>
          <p:spPr>
            <a:xfrm>
              <a:off x="2672547"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5" name="rc275"/>
            <p:cNvSpPr/>
            <p:nvPr/>
          </p:nvSpPr>
          <p:spPr>
            <a:xfrm>
              <a:off x="2975953"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6" name="rc276"/>
            <p:cNvSpPr/>
            <p:nvPr/>
          </p:nvSpPr>
          <p:spPr>
            <a:xfrm>
              <a:off x="3279359"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7" name="rc277"/>
            <p:cNvSpPr/>
            <p:nvPr/>
          </p:nvSpPr>
          <p:spPr>
            <a:xfrm>
              <a:off x="3582765"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8" name="rc278"/>
            <p:cNvSpPr/>
            <p:nvPr/>
          </p:nvSpPr>
          <p:spPr>
            <a:xfrm>
              <a:off x="3886171"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9" name="rc279"/>
            <p:cNvSpPr/>
            <p:nvPr/>
          </p:nvSpPr>
          <p:spPr>
            <a:xfrm>
              <a:off x="4189577"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0" name="rc280"/>
            <p:cNvSpPr/>
            <p:nvPr/>
          </p:nvSpPr>
          <p:spPr>
            <a:xfrm>
              <a:off x="4492982"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1" name="rc281"/>
            <p:cNvSpPr/>
            <p:nvPr/>
          </p:nvSpPr>
          <p:spPr>
            <a:xfrm>
              <a:off x="4796388"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2" name="rc282"/>
            <p:cNvSpPr/>
            <p:nvPr/>
          </p:nvSpPr>
          <p:spPr>
            <a:xfrm>
              <a:off x="5099794"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3" name="rc283"/>
            <p:cNvSpPr/>
            <p:nvPr/>
          </p:nvSpPr>
          <p:spPr>
            <a:xfrm>
              <a:off x="5403200"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4" name="rc284"/>
            <p:cNvSpPr/>
            <p:nvPr/>
          </p:nvSpPr>
          <p:spPr>
            <a:xfrm>
              <a:off x="5706606"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5" name="rc285"/>
            <p:cNvSpPr/>
            <p:nvPr/>
          </p:nvSpPr>
          <p:spPr>
            <a:xfrm>
              <a:off x="6010012"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6" name="rc286"/>
            <p:cNvSpPr/>
            <p:nvPr/>
          </p:nvSpPr>
          <p:spPr>
            <a:xfrm>
              <a:off x="6313417"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7" name="rc287"/>
            <p:cNvSpPr/>
            <p:nvPr/>
          </p:nvSpPr>
          <p:spPr>
            <a:xfrm>
              <a:off x="6616823"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8" name="rc288"/>
            <p:cNvSpPr/>
            <p:nvPr/>
          </p:nvSpPr>
          <p:spPr>
            <a:xfrm>
              <a:off x="6920229"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9" name="rc289"/>
            <p:cNvSpPr/>
            <p:nvPr/>
          </p:nvSpPr>
          <p:spPr>
            <a:xfrm>
              <a:off x="7223635"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0" name="rc290"/>
            <p:cNvSpPr/>
            <p:nvPr/>
          </p:nvSpPr>
          <p:spPr>
            <a:xfrm>
              <a:off x="7527041"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1" name="rc291"/>
            <p:cNvSpPr/>
            <p:nvPr/>
          </p:nvSpPr>
          <p:spPr>
            <a:xfrm>
              <a:off x="7830447"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2" name="rc292"/>
            <p:cNvSpPr/>
            <p:nvPr/>
          </p:nvSpPr>
          <p:spPr>
            <a:xfrm>
              <a:off x="8133852"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3" name="rc293"/>
            <p:cNvSpPr/>
            <p:nvPr/>
          </p:nvSpPr>
          <p:spPr>
            <a:xfrm>
              <a:off x="8437258"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4" name="rc294"/>
            <p:cNvSpPr/>
            <p:nvPr/>
          </p:nvSpPr>
          <p:spPr>
            <a:xfrm>
              <a:off x="8740664"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5" name="rc295"/>
            <p:cNvSpPr/>
            <p:nvPr/>
          </p:nvSpPr>
          <p:spPr>
            <a:xfrm>
              <a:off x="1762330"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6" name="rc296"/>
            <p:cNvSpPr/>
            <p:nvPr/>
          </p:nvSpPr>
          <p:spPr>
            <a:xfrm>
              <a:off x="2065736"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7" name="rc297"/>
            <p:cNvSpPr/>
            <p:nvPr/>
          </p:nvSpPr>
          <p:spPr>
            <a:xfrm>
              <a:off x="2369142"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8" name="rc298"/>
            <p:cNvSpPr/>
            <p:nvPr/>
          </p:nvSpPr>
          <p:spPr>
            <a:xfrm>
              <a:off x="6920229" y="46537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9" name="rc299"/>
            <p:cNvSpPr/>
            <p:nvPr/>
          </p:nvSpPr>
          <p:spPr>
            <a:xfrm>
              <a:off x="7223635"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0" name="rc300"/>
            <p:cNvSpPr/>
            <p:nvPr/>
          </p:nvSpPr>
          <p:spPr>
            <a:xfrm>
              <a:off x="7527041"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1" name="rc301"/>
            <p:cNvSpPr/>
            <p:nvPr/>
          </p:nvSpPr>
          <p:spPr>
            <a:xfrm>
              <a:off x="7830447"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2" name="rc302"/>
            <p:cNvSpPr/>
            <p:nvPr/>
          </p:nvSpPr>
          <p:spPr>
            <a:xfrm>
              <a:off x="8133852"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3" name="rc303"/>
            <p:cNvSpPr/>
            <p:nvPr/>
          </p:nvSpPr>
          <p:spPr>
            <a:xfrm>
              <a:off x="8437258"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4" name="rc304"/>
            <p:cNvSpPr/>
            <p:nvPr/>
          </p:nvSpPr>
          <p:spPr>
            <a:xfrm>
              <a:off x="8740664"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5" name="rc305"/>
            <p:cNvSpPr/>
            <p:nvPr/>
          </p:nvSpPr>
          <p:spPr>
            <a:xfrm>
              <a:off x="2672547"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6" name="rc306"/>
            <p:cNvSpPr/>
            <p:nvPr/>
          </p:nvSpPr>
          <p:spPr>
            <a:xfrm>
              <a:off x="2975953"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7" name="rc307"/>
            <p:cNvSpPr/>
            <p:nvPr/>
          </p:nvSpPr>
          <p:spPr>
            <a:xfrm>
              <a:off x="3279359"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8" name="rc308"/>
            <p:cNvSpPr/>
            <p:nvPr/>
          </p:nvSpPr>
          <p:spPr>
            <a:xfrm>
              <a:off x="3582765"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9" name="rc309"/>
            <p:cNvSpPr/>
            <p:nvPr/>
          </p:nvSpPr>
          <p:spPr>
            <a:xfrm>
              <a:off x="3886171"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0" name="rc310"/>
            <p:cNvSpPr/>
            <p:nvPr/>
          </p:nvSpPr>
          <p:spPr>
            <a:xfrm>
              <a:off x="4189577"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1" name="rc311"/>
            <p:cNvSpPr/>
            <p:nvPr/>
          </p:nvSpPr>
          <p:spPr>
            <a:xfrm>
              <a:off x="4492982"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2" name="rc312"/>
            <p:cNvSpPr/>
            <p:nvPr/>
          </p:nvSpPr>
          <p:spPr>
            <a:xfrm>
              <a:off x="4796388"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3" name="rc313"/>
            <p:cNvSpPr/>
            <p:nvPr/>
          </p:nvSpPr>
          <p:spPr>
            <a:xfrm>
              <a:off x="5099794"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4" name="rc314"/>
            <p:cNvSpPr/>
            <p:nvPr/>
          </p:nvSpPr>
          <p:spPr>
            <a:xfrm>
              <a:off x="5403200"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5" name="rc315"/>
            <p:cNvSpPr/>
            <p:nvPr/>
          </p:nvSpPr>
          <p:spPr>
            <a:xfrm>
              <a:off x="5706606"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6" name="rc316"/>
            <p:cNvSpPr/>
            <p:nvPr/>
          </p:nvSpPr>
          <p:spPr>
            <a:xfrm>
              <a:off x="6010012"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7" name="rc317"/>
            <p:cNvSpPr/>
            <p:nvPr/>
          </p:nvSpPr>
          <p:spPr>
            <a:xfrm>
              <a:off x="6313417"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8" name="rc318"/>
            <p:cNvSpPr/>
            <p:nvPr/>
          </p:nvSpPr>
          <p:spPr>
            <a:xfrm>
              <a:off x="6616823"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9" name="rc319"/>
            <p:cNvSpPr/>
            <p:nvPr/>
          </p:nvSpPr>
          <p:spPr>
            <a:xfrm>
              <a:off x="6920229"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0" name="rc320"/>
            <p:cNvSpPr/>
            <p:nvPr/>
          </p:nvSpPr>
          <p:spPr>
            <a:xfrm>
              <a:off x="7223635"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1" name="rc321"/>
            <p:cNvSpPr/>
            <p:nvPr/>
          </p:nvSpPr>
          <p:spPr>
            <a:xfrm>
              <a:off x="7527041"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2" name="rc322"/>
            <p:cNvSpPr/>
            <p:nvPr/>
          </p:nvSpPr>
          <p:spPr>
            <a:xfrm>
              <a:off x="7830447"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3" name="rc323"/>
            <p:cNvSpPr/>
            <p:nvPr/>
          </p:nvSpPr>
          <p:spPr>
            <a:xfrm>
              <a:off x="8133852"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4" name="rc324"/>
            <p:cNvSpPr/>
            <p:nvPr/>
          </p:nvSpPr>
          <p:spPr>
            <a:xfrm>
              <a:off x="8437258"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5" name="rc325"/>
            <p:cNvSpPr/>
            <p:nvPr/>
          </p:nvSpPr>
          <p:spPr>
            <a:xfrm>
              <a:off x="8740664" y="144512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6" name="rc326"/>
            <p:cNvSpPr/>
            <p:nvPr/>
          </p:nvSpPr>
          <p:spPr>
            <a:xfrm>
              <a:off x="1762330" y="269293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7" name="rc327"/>
            <p:cNvSpPr/>
            <p:nvPr/>
          </p:nvSpPr>
          <p:spPr>
            <a:xfrm>
              <a:off x="2065736"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8" name="rc328"/>
            <p:cNvSpPr/>
            <p:nvPr/>
          </p:nvSpPr>
          <p:spPr>
            <a:xfrm>
              <a:off x="2369142"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9" name="rc329"/>
            <p:cNvSpPr/>
            <p:nvPr/>
          </p:nvSpPr>
          <p:spPr>
            <a:xfrm>
              <a:off x="2672547"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0" name="rc330"/>
            <p:cNvSpPr/>
            <p:nvPr/>
          </p:nvSpPr>
          <p:spPr>
            <a:xfrm>
              <a:off x="2975953"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1" name="rc331"/>
            <p:cNvSpPr/>
            <p:nvPr/>
          </p:nvSpPr>
          <p:spPr>
            <a:xfrm>
              <a:off x="3279359"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2" name="rc332"/>
            <p:cNvSpPr/>
            <p:nvPr/>
          </p:nvSpPr>
          <p:spPr>
            <a:xfrm>
              <a:off x="3582765"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3" name="rc333"/>
            <p:cNvSpPr/>
            <p:nvPr/>
          </p:nvSpPr>
          <p:spPr>
            <a:xfrm>
              <a:off x="3886171"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4" name="rc334"/>
            <p:cNvSpPr/>
            <p:nvPr/>
          </p:nvSpPr>
          <p:spPr>
            <a:xfrm>
              <a:off x="4189577"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5" name="rc335"/>
            <p:cNvSpPr/>
            <p:nvPr/>
          </p:nvSpPr>
          <p:spPr>
            <a:xfrm>
              <a:off x="4492982"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6" name="rc336"/>
            <p:cNvSpPr/>
            <p:nvPr/>
          </p:nvSpPr>
          <p:spPr>
            <a:xfrm>
              <a:off x="4796388"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7" name="rc337"/>
            <p:cNvSpPr/>
            <p:nvPr/>
          </p:nvSpPr>
          <p:spPr>
            <a:xfrm>
              <a:off x="5099794"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8" name="rc338"/>
            <p:cNvSpPr/>
            <p:nvPr/>
          </p:nvSpPr>
          <p:spPr>
            <a:xfrm>
              <a:off x="5403200"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9" name="rc339"/>
            <p:cNvSpPr/>
            <p:nvPr/>
          </p:nvSpPr>
          <p:spPr>
            <a:xfrm>
              <a:off x="5706606"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0" name="rc340"/>
            <p:cNvSpPr/>
            <p:nvPr/>
          </p:nvSpPr>
          <p:spPr>
            <a:xfrm>
              <a:off x="6010012"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1" name="rc341"/>
            <p:cNvSpPr/>
            <p:nvPr/>
          </p:nvSpPr>
          <p:spPr>
            <a:xfrm>
              <a:off x="6313417"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2" name="rc342"/>
            <p:cNvSpPr/>
            <p:nvPr/>
          </p:nvSpPr>
          <p:spPr>
            <a:xfrm>
              <a:off x="6616823"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3" name="rc343"/>
            <p:cNvSpPr/>
            <p:nvPr/>
          </p:nvSpPr>
          <p:spPr>
            <a:xfrm>
              <a:off x="6920229"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4" name="rc344"/>
            <p:cNvSpPr/>
            <p:nvPr/>
          </p:nvSpPr>
          <p:spPr>
            <a:xfrm>
              <a:off x="7223635"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5" name="rc345"/>
            <p:cNvSpPr/>
            <p:nvPr/>
          </p:nvSpPr>
          <p:spPr>
            <a:xfrm>
              <a:off x="7527041"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6" name="rc346"/>
            <p:cNvSpPr/>
            <p:nvPr/>
          </p:nvSpPr>
          <p:spPr>
            <a:xfrm>
              <a:off x="7830447"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7" name="rc347"/>
            <p:cNvSpPr/>
            <p:nvPr/>
          </p:nvSpPr>
          <p:spPr>
            <a:xfrm>
              <a:off x="8133852"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8" name="rc348"/>
            <p:cNvSpPr/>
            <p:nvPr/>
          </p:nvSpPr>
          <p:spPr>
            <a:xfrm>
              <a:off x="8437258"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9" name="rc349"/>
            <p:cNvSpPr/>
            <p:nvPr/>
          </p:nvSpPr>
          <p:spPr>
            <a:xfrm>
              <a:off x="8740664"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0" name="rc350"/>
            <p:cNvSpPr/>
            <p:nvPr/>
          </p:nvSpPr>
          <p:spPr>
            <a:xfrm>
              <a:off x="1762330"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1" name="rc351"/>
            <p:cNvSpPr/>
            <p:nvPr/>
          </p:nvSpPr>
          <p:spPr>
            <a:xfrm>
              <a:off x="2065736"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2" name="rc352"/>
            <p:cNvSpPr/>
            <p:nvPr/>
          </p:nvSpPr>
          <p:spPr>
            <a:xfrm>
              <a:off x="2369142" y="46537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3" name="rc353"/>
            <p:cNvSpPr/>
            <p:nvPr/>
          </p:nvSpPr>
          <p:spPr>
            <a:xfrm>
              <a:off x="2672547"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4" name="rc354"/>
            <p:cNvSpPr/>
            <p:nvPr/>
          </p:nvSpPr>
          <p:spPr>
            <a:xfrm>
              <a:off x="2975953" y="465377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5" name="rc355"/>
            <p:cNvSpPr/>
            <p:nvPr/>
          </p:nvSpPr>
          <p:spPr>
            <a:xfrm>
              <a:off x="3279359" y="465377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56" name="rc356"/>
            <p:cNvSpPr/>
            <p:nvPr/>
          </p:nvSpPr>
          <p:spPr>
            <a:xfrm>
              <a:off x="3582765" y="465377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57" name="rc357"/>
            <p:cNvSpPr/>
            <p:nvPr/>
          </p:nvSpPr>
          <p:spPr>
            <a:xfrm>
              <a:off x="3886171" y="4653775"/>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58" name="rc358"/>
            <p:cNvSpPr/>
            <p:nvPr/>
          </p:nvSpPr>
          <p:spPr>
            <a:xfrm>
              <a:off x="4189577" y="465377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9" name="rc359"/>
            <p:cNvSpPr/>
            <p:nvPr/>
          </p:nvSpPr>
          <p:spPr>
            <a:xfrm>
              <a:off x="4492982" y="465377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60" name="rc360"/>
            <p:cNvSpPr/>
            <p:nvPr/>
          </p:nvSpPr>
          <p:spPr>
            <a:xfrm>
              <a:off x="4796388" y="465377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1" name="rc361"/>
            <p:cNvSpPr/>
            <p:nvPr/>
          </p:nvSpPr>
          <p:spPr>
            <a:xfrm>
              <a:off x="5099794" y="465377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2" name="rc362"/>
            <p:cNvSpPr/>
            <p:nvPr/>
          </p:nvSpPr>
          <p:spPr>
            <a:xfrm>
              <a:off x="5403200"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3" name="rc363"/>
            <p:cNvSpPr/>
            <p:nvPr/>
          </p:nvSpPr>
          <p:spPr>
            <a:xfrm>
              <a:off x="5706606"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4" name="rc364"/>
            <p:cNvSpPr/>
            <p:nvPr/>
          </p:nvSpPr>
          <p:spPr>
            <a:xfrm>
              <a:off x="6010012" y="465377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5" name="rc365"/>
            <p:cNvSpPr/>
            <p:nvPr/>
          </p:nvSpPr>
          <p:spPr>
            <a:xfrm>
              <a:off x="6313417" y="465377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6" name="rc366"/>
            <p:cNvSpPr/>
            <p:nvPr/>
          </p:nvSpPr>
          <p:spPr>
            <a:xfrm>
              <a:off x="6616823"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4189577" y="474290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8" name="rc368"/>
            <p:cNvSpPr/>
            <p:nvPr/>
          </p:nvSpPr>
          <p:spPr>
            <a:xfrm>
              <a:off x="4492982" y="474290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9" name="rc369"/>
            <p:cNvSpPr/>
            <p:nvPr/>
          </p:nvSpPr>
          <p:spPr>
            <a:xfrm>
              <a:off x="4796388" y="474290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0" name="rc370"/>
            <p:cNvSpPr/>
            <p:nvPr/>
          </p:nvSpPr>
          <p:spPr>
            <a:xfrm>
              <a:off x="5099794" y="474290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1" name="rc371"/>
            <p:cNvSpPr/>
            <p:nvPr/>
          </p:nvSpPr>
          <p:spPr>
            <a:xfrm>
              <a:off x="5403200" y="474290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2" name="rc372"/>
            <p:cNvSpPr/>
            <p:nvPr/>
          </p:nvSpPr>
          <p:spPr>
            <a:xfrm>
              <a:off x="5706606" y="474290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3" name="rc373"/>
            <p:cNvSpPr/>
            <p:nvPr/>
          </p:nvSpPr>
          <p:spPr>
            <a:xfrm>
              <a:off x="6010012" y="474290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4" name="rc374"/>
            <p:cNvSpPr/>
            <p:nvPr/>
          </p:nvSpPr>
          <p:spPr>
            <a:xfrm>
              <a:off x="6313417"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5" name="rc375"/>
            <p:cNvSpPr/>
            <p:nvPr/>
          </p:nvSpPr>
          <p:spPr>
            <a:xfrm>
              <a:off x="2975953"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6" name="rc376"/>
            <p:cNvSpPr/>
            <p:nvPr/>
          </p:nvSpPr>
          <p:spPr>
            <a:xfrm>
              <a:off x="3279359"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7" name="rc377"/>
            <p:cNvSpPr/>
            <p:nvPr/>
          </p:nvSpPr>
          <p:spPr>
            <a:xfrm>
              <a:off x="3582765"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8" name="rc378"/>
            <p:cNvSpPr/>
            <p:nvPr/>
          </p:nvSpPr>
          <p:spPr>
            <a:xfrm>
              <a:off x="3886171"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9" name="rc379"/>
            <p:cNvSpPr/>
            <p:nvPr/>
          </p:nvSpPr>
          <p:spPr>
            <a:xfrm>
              <a:off x="4189577"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0" name="rc380"/>
            <p:cNvSpPr/>
            <p:nvPr/>
          </p:nvSpPr>
          <p:spPr>
            <a:xfrm>
              <a:off x="4492982"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1" name="rc381"/>
            <p:cNvSpPr/>
            <p:nvPr/>
          </p:nvSpPr>
          <p:spPr>
            <a:xfrm>
              <a:off x="4796388"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2" name="rc382"/>
            <p:cNvSpPr/>
            <p:nvPr/>
          </p:nvSpPr>
          <p:spPr>
            <a:xfrm>
              <a:off x="5099794"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3" name="rc383"/>
            <p:cNvSpPr/>
            <p:nvPr/>
          </p:nvSpPr>
          <p:spPr>
            <a:xfrm>
              <a:off x="5403200"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4" name="rc384"/>
            <p:cNvSpPr/>
            <p:nvPr/>
          </p:nvSpPr>
          <p:spPr>
            <a:xfrm>
              <a:off x="5706606"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5" name="rc385"/>
            <p:cNvSpPr/>
            <p:nvPr/>
          </p:nvSpPr>
          <p:spPr>
            <a:xfrm>
              <a:off x="6010012"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6" name="rc386"/>
            <p:cNvSpPr/>
            <p:nvPr/>
          </p:nvSpPr>
          <p:spPr>
            <a:xfrm>
              <a:off x="6313417"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7" name="rc387"/>
            <p:cNvSpPr/>
            <p:nvPr/>
          </p:nvSpPr>
          <p:spPr>
            <a:xfrm>
              <a:off x="6616823"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8" name="rc388"/>
            <p:cNvSpPr/>
            <p:nvPr/>
          </p:nvSpPr>
          <p:spPr>
            <a:xfrm>
              <a:off x="6920229"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9" name="rc389"/>
            <p:cNvSpPr/>
            <p:nvPr/>
          </p:nvSpPr>
          <p:spPr>
            <a:xfrm>
              <a:off x="7223635"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0" name="rc390"/>
            <p:cNvSpPr/>
            <p:nvPr/>
          </p:nvSpPr>
          <p:spPr>
            <a:xfrm>
              <a:off x="6010012" y="402987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1" name="rc391"/>
            <p:cNvSpPr/>
            <p:nvPr/>
          </p:nvSpPr>
          <p:spPr>
            <a:xfrm>
              <a:off x="6313417" y="402987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2" name="rc392"/>
            <p:cNvSpPr/>
            <p:nvPr/>
          </p:nvSpPr>
          <p:spPr>
            <a:xfrm>
              <a:off x="6616823" y="402987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3" name="rc393"/>
            <p:cNvSpPr/>
            <p:nvPr/>
          </p:nvSpPr>
          <p:spPr>
            <a:xfrm>
              <a:off x="6920229" y="402987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4" name="rc394"/>
            <p:cNvSpPr/>
            <p:nvPr/>
          </p:nvSpPr>
          <p:spPr>
            <a:xfrm>
              <a:off x="7223635" y="402987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5" name="rc395"/>
            <p:cNvSpPr/>
            <p:nvPr/>
          </p:nvSpPr>
          <p:spPr>
            <a:xfrm>
              <a:off x="7527041" y="402987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6" name="rc396"/>
            <p:cNvSpPr/>
            <p:nvPr/>
          </p:nvSpPr>
          <p:spPr>
            <a:xfrm>
              <a:off x="7830447"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7" name="rc397"/>
            <p:cNvSpPr/>
            <p:nvPr/>
          </p:nvSpPr>
          <p:spPr>
            <a:xfrm>
              <a:off x="8133852" y="402987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8" name="rc398"/>
            <p:cNvSpPr/>
            <p:nvPr/>
          </p:nvSpPr>
          <p:spPr>
            <a:xfrm>
              <a:off x="8437258"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9" name="rc399"/>
            <p:cNvSpPr/>
            <p:nvPr/>
          </p:nvSpPr>
          <p:spPr>
            <a:xfrm>
              <a:off x="8740664" y="402987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0" name="rc400"/>
            <p:cNvSpPr/>
            <p:nvPr/>
          </p:nvSpPr>
          <p:spPr>
            <a:xfrm>
              <a:off x="1762330"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1" name="rc401"/>
            <p:cNvSpPr/>
            <p:nvPr/>
          </p:nvSpPr>
          <p:spPr>
            <a:xfrm>
              <a:off x="2065736"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2" name="rc402"/>
            <p:cNvSpPr/>
            <p:nvPr/>
          </p:nvSpPr>
          <p:spPr>
            <a:xfrm>
              <a:off x="2369142"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3" name="rc403"/>
            <p:cNvSpPr/>
            <p:nvPr/>
          </p:nvSpPr>
          <p:spPr>
            <a:xfrm>
              <a:off x="2672547"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4" name="rc404"/>
            <p:cNvSpPr/>
            <p:nvPr/>
          </p:nvSpPr>
          <p:spPr>
            <a:xfrm>
              <a:off x="2975953"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5" name="rc405"/>
            <p:cNvSpPr/>
            <p:nvPr/>
          </p:nvSpPr>
          <p:spPr>
            <a:xfrm>
              <a:off x="3279359"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6" name="rc406"/>
            <p:cNvSpPr/>
            <p:nvPr/>
          </p:nvSpPr>
          <p:spPr>
            <a:xfrm>
              <a:off x="3582765"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7" name="rc407"/>
            <p:cNvSpPr/>
            <p:nvPr/>
          </p:nvSpPr>
          <p:spPr>
            <a:xfrm>
              <a:off x="3886171"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8" name="rc408"/>
            <p:cNvSpPr/>
            <p:nvPr/>
          </p:nvSpPr>
          <p:spPr>
            <a:xfrm>
              <a:off x="4189577"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9" name="rc409"/>
            <p:cNvSpPr/>
            <p:nvPr/>
          </p:nvSpPr>
          <p:spPr>
            <a:xfrm>
              <a:off x="4492982"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0" name="rc410"/>
            <p:cNvSpPr/>
            <p:nvPr/>
          </p:nvSpPr>
          <p:spPr>
            <a:xfrm>
              <a:off x="4796388"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1" name="rc411"/>
            <p:cNvSpPr/>
            <p:nvPr/>
          </p:nvSpPr>
          <p:spPr>
            <a:xfrm>
              <a:off x="5099794"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2" name="rc412"/>
            <p:cNvSpPr/>
            <p:nvPr/>
          </p:nvSpPr>
          <p:spPr>
            <a:xfrm>
              <a:off x="5403200"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3" name="rc413"/>
            <p:cNvSpPr/>
            <p:nvPr/>
          </p:nvSpPr>
          <p:spPr>
            <a:xfrm>
              <a:off x="5706606"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4" name="rc414"/>
            <p:cNvSpPr/>
            <p:nvPr/>
          </p:nvSpPr>
          <p:spPr>
            <a:xfrm>
              <a:off x="1762330"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5" name="rc415"/>
            <p:cNvSpPr/>
            <p:nvPr/>
          </p:nvSpPr>
          <p:spPr>
            <a:xfrm>
              <a:off x="2065736"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6" name="rc416"/>
            <p:cNvSpPr/>
            <p:nvPr/>
          </p:nvSpPr>
          <p:spPr>
            <a:xfrm>
              <a:off x="2369142"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7" name="rc417"/>
            <p:cNvSpPr/>
            <p:nvPr/>
          </p:nvSpPr>
          <p:spPr>
            <a:xfrm>
              <a:off x="2672547"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8" name="rc418"/>
            <p:cNvSpPr/>
            <p:nvPr/>
          </p:nvSpPr>
          <p:spPr>
            <a:xfrm>
              <a:off x="2975953"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9" name="rc419"/>
            <p:cNvSpPr/>
            <p:nvPr/>
          </p:nvSpPr>
          <p:spPr>
            <a:xfrm>
              <a:off x="3279359"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0" name="rc420"/>
            <p:cNvSpPr/>
            <p:nvPr/>
          </p:nvSpPr>
          <p:spPr>
            <a:xfrm>
              <a:off x="3582765"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1" name="rc421"/>
            <p:cNvSpPr/>
            <p:nvPr/>
          </p:nvSpPr>
          <p:spPr>
            <a:xfrm>
              <a:off x="3886171"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2" name="rc422"/>
            <p:cNvSpPr/>
            <p:nvPr/>
          </p:nvSpPr>
          <p:spPr>
            <a:xfrm>
              <a:off x="4189577"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3" name="rc423"/>
            <p:cNvSpPr/>
            <p:nvPr/>
          </p:nvSpPr>
          <p:spPr>
            <a:xfrm>
              <a:off x="4492982"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4" name="rc424"/>
            <p:cNvSpPr/>
            <p:nvPr/>
          </p:nvSpPr>
          <p:spPr>
            <a:xfrm>
              <a:off x="4796388"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5" name="rc425"/>
            <p:cNvSpPr/>
            <p:nvPr/>
          </p:nvSpPr>
          <p:spPr>
            <a:xfrm>
              <a:off x="5099794"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6" name="rc426"/>
            <p:cNvSpPr/>
            <p:nvPr/>
          </p:nvSpPr>
          <p:spPr>
            <a:xfrm>
              <a:off x="5403200"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7" name="rc427"/>
            <p:cNvSpPr/>
            <p:nvPr/>
          </p:nvSpPr>
          <p:spPr>
            <a:xfrm>
              <a:off x="5706606"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8" name="rc428"/>
            <p:cNvSpPr/>
            <p:nvPr/>
          </p:nvSpPr>
          <p:spPr>
            <a:xfrm>
              <a:off x="6010012"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9" name="rc429"/>
            <p:cNvSpPr/>
            <p:nvPr/>
          </p:nvSpPr>
          <p:spPr>
            <a:xfrm>
              <a:off x="6313417"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0" name="rc430"/>
            <p:cNvSpPr/>
            <p:nvPr/>
          </p:nvSpPr>
          <p:spPr>
            <a:xfrm>
              <a:off x="6616823"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1" name="rc431"/>
            <p:cNvSpPr/>
            <p:nvPr/>
          </p:nvSpPr>
          <p:spPr>
            <a:xfrm>
              <a:off x="6920229"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2" name="rc432"/>
            <p:cNvSpPr/>
            <p:nvPr/>
          </p:nvSpPr>
          <p:spPr>
            <a:xfrm>
              <a:off x="7223635"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3" name="rc433"/>
            <p:cNvSpPr/>
            <p:nvPr/>
          </p:nvSpPr>
          <p:spPr>
            <a:xfrm>
              <a:off x="7527041"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4" name="rc434"/>
            <p:cNvSpPr/>
            <p:nvPr/>
          </p:nvSpPr>
          <p:spPr>
            <a:xfrm>
              <a:off x="7830447"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5" name="rc435"/>
            <p:cNvSpPr/>
            <p:nvPr/>
          </p:nvSpPr>
          <p:spPr>
            <a:xfrm>
              <a:off x="8133852" y="278206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6" name="rc436"/>
            <p:cNvSpPr/>
            <p:nvPr/>
          </p:nvSpPr>
          <p:spPr>
            <a:xfrm>
              <a:off x="8437258"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7" name="rc437"/>
            <p:cNvSpPr/>
            <p:nvPr/>
          </p:nvSpPr>
          <p:spPr>
            <a:xfrm>
              <a:off x="8740664"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8" name="rc438"/>
            <p:cNvSpPr/>
            <p:nvPr/>
          </p:nvSpPr>
          <p:spPr>
            <a:xfrm>
              <a:off x="1762330" y="474290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9" name="rc439"/>
            <p:cNvSpPr/>
            <p:nvPr/>
          </p:nvSpPr>
          <p:spPr>
            <a:xfrm>
              <a:off x="2065736" y="474290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0" name="rc440"/>
            <p:cNvSpPr/>
            <p:nvPr/>
          </p:nvSpPr>
          <p:spPr>
            <a:xfrm>
              <a:off x="2369142" y="474290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1" name="rc441"/>
            <p:cNvSpPr/>
            <p:nvPr/>
          </p:nvSpPr>
          <p:spPr>
            <a:xfrm>
              <a:off x="2672547" y="474290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2" name="rc442"/>
            <p:cNvSpPr/>
            <p:nvPr/>
          </p:nvSpPr>
          <p:spPr>
            <a:xfrm>
              <a:off x="2975953" y="474290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3" name="rc443"/>
            <p:cNvSpPr/>
            <p:nvPr/>
          </p:nvSpPr>
          <p:spPr>
            <a:xfrm>
              <a:off x="3279359" y="474290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4" name="rc444"/>
            <p:cNvSpPr/>
            <p:nvPr/>
          </p:nvSpPr>
          <p:spPr>
            <a:xfrm>
              <a:off x="3582765" y="474290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5" name="rc445"/>
            <p:cNvSpPr/>
            <p:nvPr/>
          </p:nvSpPr>
          <p:spPr>
            <a:xfrm>
              <a:off x="3886171" y="474290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6" name="rc446"/>
            <p:cNvSpPr/>
            <p:nvPr/>
          </p:nvSpPr>
          <p:spPr>
            <a:xfrm>
              <a:off x="1762330"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7" name="rc447"/>
            <p:cNvSpPr/>
            <p:nvPr/>
          </p:nvSpPr>
          <p:spPr>
            <a:xfrm>
              <a:off x="2065736"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8" name="rc448"/>
            <p:cNvSpPr/>
            <p:nvPr/>
          </p:nvSpPr>
          <p:spPr>
            <a:xfrm>
              <a:off x="2369142"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47"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0" name="rc450"/>
            <p:cNvSpPr/>
            <p:nvPr/>
          </p:nvSpPr>
          <p:spPr>
            <a:xfrm>
              <a:off x="2975953"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1" name="rc451"/>
            <p:cNvSpPr/>
            <p:nvPr/>
          </p:nvSpPr>
          <p:spPr>
            <a:xfrm>
              <a:off x="1762330"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2" name="rc452"/>
            <p:cNvSpPr/>
            <p:nvPr/>
          </p:nvSpPr>
          <p:spPr>
            <a:xfrm>
              <a:off x="2065736"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3" name="rc453"/>
            <p:cNvSpPr/>
            <p:nvPr/>
          </p:nvSpPr>
          <p:spPr>
            <a:xfrm>
              <a:off x="236914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4" name="rc454"/>
            <p:cNvSpPr/>
            <p:nvPr/>
          </p:nvSpPr>
          <p:spPr>
            <a:xfrm>
              <a:off x="267254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5" name="rc455"/>
            <p:cNvSpPr/>
            <p:nvPr/>
          </p:nvSpPr>
          <p:spPr>
            <a:xfrm>
              <a:off x="2975953"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6" name="rc456"/>
            <p:cNvSpPr/>
            <p:nvPr/>
          </p:nvSpPr>
          <p:spPr>
            <a:xfrm>
              <a:off x="3279359"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7" name="rc457"/>
            <p:cNvSpPr/>
            <p:nvPr/>
          </p:nvSpPr>
          <p:spPr>
            <a:xfrm>
              <a:off x="3582765"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8" name="rc458"/>
            <p:cNvSpPr/>
            <p:nvPr/>
          </p:nvSpPr>
          <p:spPr>
            <a:xfrm>
              <a:off x="3886171"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9" name="rc459"/>
            <p:cNvSpPr/>
            <p:nvPr/>
          </p:nvSpPr>
          <p:spPr>
            <a:xfrm>
              <a:off x="418957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0" name="rc460"/>
            <p:cNvSpPr/>
            <p:nvPr/>
          </p:nvSpPr>
          <p:spPr>
            <a:xfrm>
              <a:off x="449298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1" name="rc461"/>
            <p:cNvSpPr/>
            <p:nvPr/>
          </p:nvSpPr>
          <p:spPr>
            <a:xfrm>
              <a:off x="4796388"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2" name="rc462"/>
            <p:cNvSpPr/>
            <p:nvPr/>
          </p:nvSpPr>
          <p:spPr>
            <a:xfrm>
              <a:off x="5099794"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3" name="rc463"/>
            <p:cNvSpPr/>
            <p:nvPr/>
          </p:nvSpPr>
          <p:spPr>
            <a:xfrm>
              <a:off x="5403200"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4" name="rc464"/>
            <p:cNvSpPr/>
            <p:nvPr/>
          </p:nvSpPr>
          <p:spPr>
            <a:xfrm>
              <a:off x="5706606"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5" name="rc465"/>
            <p:cNvSpPr/>
            <p:nvPr/>
          </p:nvSpPr>
          <p:spPr>
            <a:xfrm>
              <a:off x="601001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6" name="rc466"/>
            <p:cNvSpPr/>
            <p:nvPr/>
          </p:nvSpPr>
          <p:spPr>
            <a:xfrm>
              <a:off x="631341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7" name="rc467"/>
            <p:cNvSpPr/>
            <p:nvPr/>
          </p:nvSpPr>
          <p:spPr>
            <a:xfrm>
              <a:off x="6616823"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8" name="rc468"/>
            <p:cNvSpPr/>
            <p:nvPr/>
          </p:nvSpPr>
          <p:spPr>
            <a:xfrm>
              <a:off x="6920229"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9" name="rc469"/>
            <p:cNvSpPr/>
            <p:nvPr/>
          </p:nvSpPr>
          <p:spPr>
            <a:xfrm>
              <a:off x="7223635"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0" name="rc470"/>
            <p:cNvSpPr/>
            <p:nvPr/>
          </p:nvSpPr>
          <p:spPr>
            <a:xfrm>
              <a:off x="7527041"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1" name="rc471"/>
            <p:cNvSpPr/>
            <p:nvPr/>
          </p:nvSpPr>
          <p:spPr>
            <a:xfrm>
              <a:off x="783044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2" name="rc472"/>
            <p:cNvSpPr/>
            <p:nvPr/>
          </p:nvSpPr>
          <p:spPr>
            <a:xfrm>
              <a:off x="813385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3" name="rc473"/>
            <p:cNvSpPr/>
            <p:nvPr/>
          </p:nvSpPr>
          <p:spPr>
            <a:xfrm>
              <a:off x="8437258"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4" name="rc474"/>
            <p:cNvSpPr/>
            <p:nvPr/>
          </p:nvSpPr>
          <p:spPr>
            <a:xfrm>
              <a:off x="8740664"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5" name="rc475"/>
            <p:cNvSpPr/>
            <p:nvPr/>
          </p:nvSpPr>
          <p:spPr>
            <a:xfrm>
              <a:off x="1762330" y="331683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6" name="rc476"/>
            <p:cNvSpPr/>
            <p:nvPr/>
          </p:nvSpPr>
          <p:spPr>
            <a:xfrm>
              <a:off x="2065736" y="331683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7" name="rc477"/>
            <p:cNvSpPr/>
            <p:nvPr/>
          </p:nvSpPr>
          <p:spPr>
            <a:xfrm>
              <a:off x="2369142" y="331683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8" name="rc478"/>
            <p:cNvSpPr/>
            <p:nvPr/>
          </p:nvSpPr>
          <p:spPr>
            <a:xfrm>
              <a:off x="2672547"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9" name="rc479"/>
            <p:cNvSpPr/>
            <p:nvPr/>
          </p:nvSpPr>
          <p:spPr>
            <a:xfrm>
              <a:off x="2975953"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0" name="rc480"/>
            <p:cNvSpPr/>
            <p:nvPr/>
          </p:nvSpPr>
          <p:spPr>
            <a:xfrm>
              <a:off x="3279359"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1" name="rc481"/>
            <p:cNvSpPr/>
            <p:nvPr/>
          </p:nvSpPr>
          <p:spPr>
            <a:xfrm>
              <a:off x="3582765"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2" name="rc482"/>
            <p:cNvSpPr/>
            <p:nvPr/>
          </p:nvSpPr>
          <p:spPr>
            <a:xfrm>
              <a:off x="3886171"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3" name="rc483"/>
            <p:cNvSpPr/>
            <p:nvPr/>
          </p:nvSpPr>
          <p:spPr>
            <a:xfrm>
              <a:off x="4189577" y="331683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4" name="rc484"/>
            <p:cNvSpPr/>
            <p:nvPr/>
          </p:nvSpPr>
          <p:spPr>
            <a:xfrm>
              <a:off x="4492982" y="331683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5" name="rc485"/>
            <p:cNvSpPr/>
            <p:nvPr/>
          </p:nvSpPr>
          <p:spPr>
            <a:xfrm>
              <a:off x="4796388" y="331683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6" name="rc486"/>
            <p:cNvSpPr/>
            <p:nvPr/>
          </p:nvSpPr>
          <p:spPr>
            <a:xfrm>
              <a:off x="5099794" y="331683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7" name="rc487"/>
            <p:cNvSpPr/>
            <p:nvPr/>
          </p:nvSpPr>
          <p:spPr>
            <a:xfrm>
              <a:off x="5403200"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8" name="rc488"/>
            <p:cNvSpPr/>
            <p:nvPr/>
          </p:nvSpPr>
          <p:spPr>
            <a:xfrm>
              <a:off x="5706606"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9" name="rc489"/>
            <p:cNvSpPr/>
            <p:nvPr/>
          </p:nvSpPr>
          <p:spPr>
            <a:xfrm>
              <a:off x="6010012"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0" name="rc490"/>
            <p:cNvSpPr/>
            <p:nvPr/>
          </p:nvSpPr>
          <p:spPr>
            <a:xfrm>
              <a:off x="6313417"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1" name="rc491"/>
            <p:cNvSpPr/>
            <p:nvPr/>
          </p:nvSpPr>
          <p:spPr>
            <a:xfrm>
              <a:off x="6616823"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2" name="rc492"/>
            <p:cNvSpPr/>
            <p:nvPr/>
          </p:nvSpPr>
          <p:spPr>
            <a:xfrm>
              <a:off x="6920229"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3" name="rc493"/>
            <p:cNvSpPr/>
            <p:nvPr/>
          </p:nvSpPr>
          <p:spPr>
            <a:xfrm>
              <a:off x="1762330" y="349509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94" name="rc494"/>
            <p:cNvSpPr/>
            <p:nvPr/>
          </p:nvSpPr>
          <p:spPr>
            <a:xfrm>
              <a:off x="2065736" y="349509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5" name="rc495"/>
            <p:cNvSpPr/>
            <p:nvPr/>
          </p:nvSpPr>
          <p:spPr>
            <a:xfrm>
              <a:off x="2369142" y="349509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6" name="rc496"/>
            <p:cNvSpPr/>
            <p:nvPr/>
          </p:nvSpPr>
          <p:spPr>
            <a:xfrm>
              <a:off x="2672547" y="349509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97" name="rc497"/>
            <p:cNvSpPr/>
            <p:nvPr/>
          </p:nvSpPr>
          <p:spPr>
            <a:xfrm>
              <a:off x="2975953" y="349509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8" name="rc498"/>
            <p:cNvSpPr/>
            <p:nvPr/>
          </p:nvSpPr>
          <p:spPr>
            <a:xfrm>
              <a:off x="3279359" y="349509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9" name="rc499"/>
            <p:cNvSpPr/>
            <p:nvPr/>
          </p:nvSpPr>
          <p:spPr>
            <a:xfrm>
              <a:off x="3582765"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0" name="rc500"/>
            <p:cNvSpPr/>
            <p:nvPr/>
          </p:nvSpPr>
          <p:spPr>
            <a:xfrm>
              <a:off x="1762330"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1" name="rc501"/>
            <p:cNvSpPr/>
            <p:nvPr/>
          </p:nvSpPr>
          <p:spPr>
            <a:xfrm>
              <a:off x="2065736"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2" name="rc502"/>
            <p:cNvSpPr/>
            <p:nvPr/>
          </p:nvSpPr>
          <p:spPr>
            <a:xfrm>
              <a:off x="2369142"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3" name="rc503"/>
            <p:cNvSpPr/>
            <p:nvPr/>
          </p:nvSpPr>
          <p:spPr>
            <a:xfrm>
              <a:off x="2672547"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4" name="rc504"/>
            <p:cNvSpPr/>
            <p:nvPr/>
          </p:nvSpPr>
          <p:spPr>
            <a:xfrm>
              <a:off x="7527041"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5" name="rc505"/>
            <p:cNvSpPr/>
            <p:nvPr/>
          </p:nvSpPr>
          <p:spPr>
            <a:xfrm>
              <a:off x="7830447"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6" name="rc506"/>
            <p:cNvSpPr/>
            <p:nvPr/>
          </p:nvSpPr>
          <p:spPr>
            <a:xfrm>
              <a:off x="8133852"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7" name="rc507"/>
            <p:cNvSpPr/>
            <p:nvPr/>
          </p:nvSpPr>
          <p:spPr>
            <a:xfrm>
              <a:off x="8437258"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8" name="rc508"/>
            <p:cNvSpPr/>
            <p:nvPr/>
          </p:nvSpPr>
          <p:spPr>
            <a:xfrm>
              <a:off x="8740664"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9" name="rc509"/>
            <p:cNvSpPr/>
            <p:nvPr/>
          </p:nvSpPr>
          <p:spPr>
            <a:xfrm>
              <a:off x="1762330" y="402987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0" name="rc510"/>
            <p:cNvSpPr/>
            <p:nvPr/>
          </p:nvSpPr>
          <p:spPr>
            <a:xfrm>
              <a:off x="2065736" y="402987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1" name="rc511"/>
            <p:cNvSpPr/>
            <p:nvPr/>
          </p:nvSpPr>
          <p:spPr>
            <a:xfrm>
              <a:off x="2369142" y="402987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2" name="rc512"/>
            <p:cNvSpPr/>
            <p:nvPr/>
          </p:nvSpPr>
          <p:spPr>
            <a:xfrm>
              <a:off x="2672547"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13" name="rc513"/>
            <p:cNvSpPr/>
            <p:nvPr/>
          </p:nvSpPr>
          <p:spPr>
            <a:xfrm>
              <a:off x="2975953" y="402987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4" name="rc514"/>
            <p:cNvSpPr/>
            <p:nvPr/>
          </p:nvSpPr>
          <p:spPr>
            <a:xfrm>
              <a:off x="3279359" y="402987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15" name="rc515"/>
            <p:cNvSpPr/>
            <p:nvPr/>
          </p:nvSpPr>
          <p:spPr>
            <a:xfrm>
              <a:off x="3582765" y="402987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6" name="rc516"/>
            <p:cNvSpPr/>
            <p:nvPr/>
          </p:nvSpPr>
          <p:spPr>
            <a:xfrm>
              <a:off x="3886171" y="402987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7" name="rc517"/>
            <p:cNvSpPr/>
            <p:nvPr/>
          </p:nvSpPr>
          <p:spPr>
            <a:xfrm>
              <a:off x="4189577" y="402987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8" name="rc518"/>
            <p:cNvSpPr/>
            <p:nvPr/>
          </p:nvSpPr>
          <p:spPr>
            <a:xfrm>
              <a:off x="4492982" y="402987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9" name="rc519"/>
            <p:cNvSpPr/>
            <p:nvPr/>
          </p:nvSpPr>
          <p:spPr>
            <a:xfrm>
              <a:off x="4796388" y="402987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0" name="rc520"/>
            <p:cNvSpPr/>
            <p:nvPr/>
          </p:nvSpPr>
          <p:spPr>
            <a:xfrm>
              <a:off x="5099794" y="402987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1" name="rc521"/>
            <p:cNvSpPr/>
            <p:nvPr/>
          </p:nvSpPr>
          <p:spPr>
            <a:xfrm>
              <a:off x="5403200" y="402987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2" name="rc522"/>
            <p:cNvSpPr/>
            <p:nvPr/>
          </p:nvSpPr>
          <p:spPr>
            <a:xfrm>
              <a:off x="5706606" y="402987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3" name="rc523"/>
            <p:cNvSpPr/>
            <p:nvPr/>
          </p:nvSpPr>
          <p:spPr>
            <a:xfrm>
              <a:off x="1762330"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4" name="rc524"/>
            <p:cNvSpPr/>
            <p:nvPr/>
          </p:nvSpPr>
          <p:spPr>
            <a:xfrm>
              <a:off x="2065736"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5" name="rc525"/>
            <p:cNvSpPr/>
            <p:nvPr/>
          </p:nvSpPr>
          <p:spPr>
            <a:xfrm>
              <a:off x="2369142"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6" name="rc526"/>
            <p:cNvSpPr/>
            <p:nvPr/>
          </p:nvSpPr>
          <p:spPr>
            <a:xfrm>
              <a:off x="2672547"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7" name="rc527"/>
            <p:cNvSpPr/>
            <p:nvPr/>
          </p:nvSpPr>
          <p:spPr>
            <a:xfrm>
              <a:off x="2975953"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8" name="rc528"/>
            <p:cNvSpPr/>
            <p:nvPr/>
          </p:nvSpPr>
          <p:spPr>
            <a:xfrm>
              <a:off x="3279359" y="438638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29" name="rc529"/>
            <p:cNvSpPr/>
            <p:nvPr/>
          </p:nvSpPr>
          <p:spPr>
            <a:xfrm>
              <a:off x="3582765"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0" name="rc530"/>
            <p:cNvSpPr/>
            <p:nvPr/>
          </p:nvSpPr>
          <p:spPr>
            <a:xfrm>
              <a:off x="3886171"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1" name="rc531"/>
            <p:cNvSpPr/>
            <p:nvPr/>
          </p:nvSpPr>
          <p:spPr>
            <a:xfrm>
              <a:off x="4189577" y="438638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2" name="rc532"/>
            <p:cNvSpPr/>
            <p:nvPr/>
          </p:nvSpPr>
          <p:spPr>
            <a:xfrm>
              <a:off x="4492982" y="438638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3" name="rc533"/>
            <p:cNvSpPr/>
            <p:nvPr/>
          </p:nvSpPr>
          <p:spPr>
            <a:xfrm>
              <a:off x="4796388"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4" name="rc534"/>
            <p:cNvSpPr/>
            <p:nvPr/>
          </p:nvSpPr>
          <p:spPr>
            <a:xfrm>
              <a:off x="5099794" y="438638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5" name="rc535"/>
            <p:cNvSpPr/>
            <p:nvPr/>
          </p:nvSpPr>
          <p:spPr>
            <a:xfrm>
              <a:off x="5403200" y="438638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6" name="rc536"/>
            <p:cNvSpPr/>
            <p:nvPr/>
          </p:nvSpPr>
          <p:spPr>
            <a:xfrm>
              <a:off x="5706606" y="438638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7" name="rc537"/>
            <p:cNvSpPr/>
            <p:nvPr/>
          </p:nvSpPr>
          <p:spPr>
            <a:xfrm>
              <a:off x="6010012"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8" name="rc538"/>
            <p:cNvSpPr/>
            <p:nvPr/>
          </p:nvSpPr>
          <p:spPr>
            <a:xfrm>
              <a:off x="6313417"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9" name="rc539"/>
            <p:cNvSpPr/>
            <p:nvPr/>
          </p:nvSpPr>
          <p:spPr>
            <a:xfrm>
              <a:off x="6616823" y="438638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0" name="rc540"/>
            <p:cNvSpPr/>
            <p:nvPr/>
          </p:nvSpPr>
          <p:spPr>
            <a:xfrm>
              <a:off x="6010012"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13417"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2" name="rc542"/>
            <p:cNvSpPr/>
            <p:nvPr/>
          </p:nvSpPr>
          <p:spPr>
            <a:xfrm>
              <a:off x="6616823"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3" name="rc543"/>
            <p:cNvSpPr/>
            <p:nvPr/>
          </p:nvSpPr>
          <p:spPr>
            <a:xfrm>
              <a:off x="6920229"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4" name="rc544"/>
            <p:cNvSpPr/>
            <p:nvPr/>
          </p:nvSpPr>
          <p:spPr>
            <a:xfrm>
              <a:off x="7223635"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5" name="rc545"/>
            <p:cNvSpPr/>
            <p:nvPr/>
          </p:nvSpPr>
          <p:spPr>
            <a:xfrm>
              <a:off x="7527041"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6" name="rc546"/>
            <p:cNvSpPr/>
            <p:nvPr/>
          </p:nvSpPr>
          <p:spPr>
            <a:xfrm>
              <a:off x="7830447"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7" name="rc547"/>
            <p:cNvSpPr/>
            <p:nvPr/>
          </p:nvSpPr>
          <p:spPr>
            <a:xfrm>
              <a:off x="8133852"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8437258"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8740664" y="251467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0" name="rc550"/>
            <p:cNvSpPr/>
            <p:nvPr/>
          </p:nvSpPr>
          <p:spPr>
            <a:xfrm>
              <a:off x="3886171"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1" name="rc551"/>
            <p:cNvSpPr/>
            <p:nvPr/>
          </p:nvSpPr>
          <p:spPr>
            <a:xfrm>
              <a:off x="4189577"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2" name="rc552"/>
            <p:cNvSpPr/>
            <p:nvPr/>
          </p:nvSpPr>
          <p:spPr>
            <a:xfrm>
              <a:off x="4492982"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3" name="rc553"/>
            <p:cNvSpPr/>
            <p:nvPr/>
          </p:nvSpPr>
          <p:spPr>
            <a:xfrm>
              <a:off x="4796388"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4" name="rc554"/>
            <p:cNvSpPr/>
            <p:nvPr/>
          </p:nvSpPr>
          <p:spPr>
            <a:xfrm>
              <a:off x="5099794"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5" name="rc555"/>
            <p:cNvSpPr/>
            <p:nvPr/>
          </p:nvSpPr>
          <p:spPr>
            <a:xfrm>
              <a:off x="5403200"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6" name="rc556"/>
            <p:cNvSpPr/>
            <p:nvPr/>
          </p:nvSpPr>
          <p:spPr>
            <a:xfrm>
              <a:off x="5706606"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7" name="rc557"/>
            <p:cNvSpPr/>
            <p:nvPr/>
          </p:nvSpPr>
          <p:spPr>
            <a:xfrm>
              <a:off x="6010012"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8" name="rc558"/>
            <p:cNvSpPr/>
            <p:nvPr/>
          </p:nvSpPr>
          <p:spPr>
            <a:xfrm>
              <a:off x="6313417"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9" name="rc559"/>
            <p:cNvSpPr/>
            <p:nvPr/>
          </p:nvSpPr>
          <p:spPr>
            <a:xfrm>
              <a:off x="6616823"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0" name="rc560"/>
            <p:cNvSpPr/>
            <p:nvPr/>
          </p:nvSpPr>
          <p:spPr>
            <a:xfrm>
              <a:off x="7223635"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1" name="rc561"/>
            <p:cNvSpPr/>
            <p:nvPr/>
          </p:nvSpPr>
          <p:spPr>
            <a:xfrm>
              <a:off x="7527041"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2" name="rc562"/>
            <p:cNvSpPr/>
            <p:nvPr/>
          </p:nvSpPr>
          <p:spPr>
            <a:xfrm>
              <a:off x="7830447"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3" name="rc563"/>
            <p:cNvSpPr/>
            <p:nvPr/>
          </p:nvSpPr>
          <p:spPr>
            <a:xfrm>
              <a:off x="8133852"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4" name="rc564"/>
            <p:cNvSpPr/>
            <p:nvPr/>
          </p:nvSpPr>
          <p:spPr>
            <a:xfrm>
              <a:off x="8437258"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5" name="rc565"/>
            <p:cNvSpPr/>
            <p:nvPr/>
          </p:nvSpPr>
          <p:spPr>
            <a:xfrm>
              <a:off x="8740664"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6" name="rc566"/>
            <p:cNvSpPr/>
            <p:nvPr/>
          </p:nvSpPr>
          <p:spPr>
            <a:xfrm>
              <a:off x="1762330"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7" name="rc567"/>
            <p:cNvSpPr/>
            <p:nvPr/>
          </p:nvSpPr>
          <p:spPr>
            <a:xfrm>
              <a:off x="2065736"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8" name="rc568"/>
            <p:cNvSpPr/>
            <p:nvPr/>
          </p:nvSpPr>
          <p:spPr>
            <a:xfrm>
              <a:off x="236914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9" name="rc569"/>
            <p:cNvSpPr/>
            <p:nvPr/>
          </p:nvSpPr>
          <p:spPr>
            <a:xfrm>
              <a:off x="267254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0" name="rc570"/>
            <p:cNvSpPr/>
            <p:nvPr/>
          </p:nvSpPr>
          <p:spPr>
            <a:xfrm>
              <a:off x="2975953"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1" name="rc571"/>
            <p:cNvSpPr/>
            <p:nvPr/>
          </p:nvSpPr>
          <p:spPr>
            <a:xfrm>
              <a:off x="3279359"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2" name="rc572"/>
            <p:cNvSpPr/>
            <p:nvPr/>
          </p:nvSpPr>
          <p:spPr>
            <a:xfrm>
              <a:off x="3582765"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3" name="rc573"/>
            <p:cNvSpPr/>
            <p:nvPr/>
          </p:nvSpPr>
          <p:spPr>
            <a:xfrm>
              <a:off x="3886171"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4" name="rc574"/>
            <p:cNvSpPr/>
            <p:nvPr/>
          </p:nvSpPr>
          <p:spPr>
            <a:xfrm>
              <a:off x="418957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5" name="rc575"/>
            <p:cNvSpPr/>
            <p:nvPr/>
          </p:nvSpPr>
          <p:spPr>
            <a:xfrm>
              <a:off x="449298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6" name="rc576"/>
            <p:cNvSpPr/>
            <p:nvPr/>
          </p:nvSpPr>
          <p:spPr>
            <a:xfrm>
              <a:off x="4796388"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7" name="rc577"/>
            <p:cNvSpPr/>
            <p:nvPr/>
          </p:nvSpPr>
          <p:spPr>
            <a:xfrm>
              <a:off x="5099794"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8" name="rc578"/>
            <p:cNvSpPr/>
            <p:nvPr/>
          </p:nvSpPr>
          <p:spPr>
            <a:xfrm>
              <a:off x="5403200"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9" name="rc579"/>
            <p:cNvSpPr/>
            <p:nvPr/>
          </p:nvSpPr>
          <p:spPr>
            <a:xfrm>
              <a:off x="5706606"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0" name="rc580"/>
            <p:cNvSpPr/>
            <p:nvPr/>
          </p:nvSpPr>
          <p:spPr>
            <a:xfrm>
              <a:off x="601001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1" name="rc581"/>
            <p:cNvSpPr/>
            <p:nvPr/>
          </p:nvSpPr>
          <p:spPr>
            <a:xfrm>
              <a:off x="631341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2" name="rc582"/>
            <p:cNvSpPr/>
            <p:nvPr/>
          </p:nvSpPr>
          <p:spPr>
            <a:xfrm>
              <a:off x="6616823"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3" name="rc583"/>
            <p:cNvSpPr/>
            <p:nvPr/>
          </p:nvSpPr>
          <p:spPr>
            <a:xfrm>
              <a:off x="6920229"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4" name="rc584"/>
            <p:cNvSpPr/>
            <p:nvPr/>
          </p:nvSpPr>
          <p:spPr>
            <a:xfrm>
              <a:off x="7223635"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5" name="rc585"/>
            <p:cNvSpPr/>
            <p:nvPr/>
          </p:nvSpPr>
          <p:spPr>
            <a:xfrm>
              <a:off x="7527041"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6" name="rc586"/>
            <p:cNvSpPr/>
            <p:nvPr/>
          </p:nvSpPr>
          <p:spPr>
            <a:xfrm>
              <a:off x="783044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7" name="rc587"/>
            <p:cNvSpPr/>
            <p:nvPr/>
          </p:nvSpPr>
          <p:spPr>
            <a:xfrm>
              <a:off x="813385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8" name="rc588"/>
            <p:cNvSpPr/>
            <p:nvPr/>
          </p:nvSpPr>
          <p:spPr>
            <a:xfrm>
              <a:off x="8437258"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9" name="rc589"/>
            <p:cNvSpPr/>
            <p:nvPr/>
          </p:nvSpPr>
          <p:spPr>
            <a:xfrm>
              <a:off x="8740664"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0" name="rc590"/>
            <p:cNvSpPr/>
            <p:nvPr/>
          </p:nvSpPr>
          <p:spPr>
            <a:xfrm>
              <a:off x="6920229"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1" name="rc591"/>
            <p:cNvSpPr/>
            <p:nvPr/>
          </p:nvSpPr>
          <p:spPr>
            <a:xfrm>
              <a:off x="7223635"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2" name="rc592"/>
            <p:cNvSpPr/>
            <p:nvPr/>
          </p:nvSpPr>
          <p:spPr>
            <a:xfrm>
              <a:off x="7527041"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3" name="rc593"/>
            <p:cNvSpPr/>
            <p:nvPr/>
          </p:nvSpPr>
          <p:spPr>
            <a:xfrm>
              <a:off x="7830447"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4" name="rc594"/>
            <p:cNvSpPr/>
            <p:nvPr/>
          </p:nvSpPr>
          <p:spPr>
            <a:xfrm>
              <a:off x="8133852"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5" name="rc595"/>
            <p:cNvSpPr/>
            <p:nvPr/>
          </p:nvSpPr>
          <p:spPr>
            <a:xfrm>
              <a:off x="8437258"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6" name="rc596"/>
            <p:cNvSpPr/>
            <p:nvPr/>
          </p:nvSpPr>
          <p:spPr>
            <a:xfrm>
              <a:off x="8740664" y="349509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7" name="rc597"/>
            <p:cNvSpPr/>
            <p:nvPr/>
          </p:nvSpPr>
          <p:spPr>
            <a:xfrm>
              <a:off x="1762330" y="367335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8" name="rc598"/>
            <p:cNvSpPr/>
            <p:nvPr/>
          </p:nvSpPr>
          <p:spPr>
            <a:xfrm>
              <a:off x="2065736"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9" name="rc599"/>
            <p:cNvSpPr/>
            <p:nvPr/>
          </p:nvSpPr>
          <p:spPr>
            <a:xfrm>
              <a:off x="2369142"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0" name="rc600"/>
            <p:cNvSpPr/>
            <p:nvPr/>
          </p:nvSpPr>
          <p:spPr>
            <a:xfrm>
              <a:off x="2672547"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1" name="rc601"/>
            <p:cNvSpPr/>
            <p:nvPr/>
          </p:nvSpPr>
          <p:spPr>
            <a:xfrm>
              <a:off x="2975953" y="367335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2" name="rc602"/>
            <p:cNvSpPr/>
            <p:nvPr/>
          </p:nvSpPr>
          <p:spPr>
            <a:xfrm>
              <a:off x="3279359"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3" name="rc603"/>
            <p:cNvSpPr/>
            <p:nvPr/>
          </p:nvSpPr>
          <p:spPr>
            <a:xfrm>
              <a:off x="3582765"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4" name="rc604"/>
            <p:cNvSpPr/>
            <p:nvPr/>
          </p:nvSpPr>
          <p:spPr>
            <a:xfrm>
              <a:off x="3886171"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5" name="rc605"/>
            <p:cNvSpPr/>
            <p:nvPr/>
          </p:nvSpPr>
          <p:spPr>
            <a:xfrm>
              <a:off x="4189577" y="367335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6" name="rc606"/>
            <p:cNvSpPr/>
            <p:nvPr/>
          </p:nvSpPr>
          <p:spPr>
            <a:xfrm>
              <a:off x="4492982" y="367335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7" name="rc607"/>
            <p:cNvSpPr/>
            <p:nvPr/>
          </p:nvSpPr>
          <p:spPr>
            <a:xfrm>
              <a:off x="4796388" y="367335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8" name="rc608"/>
            <p:cNvSpPr/>
            <p:nvPr/>
          </p:nvSpPr>
          <p:spPr>
            <a:xfrm>
              <a:off x="5099794" y="367335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9" name="rc609"/>
            <p:cNvSpPr/>
            <p:nvPr/>
          </p:nvSpPr>
          <p:spPr>
            <a:xfrm>
              <a:off x="5403200"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0" name="rc610"/>
            <p:cNvSpPr/>
            <p:nvPr/>
          </p:nvSpPr>
          <p:spPr>
            <a:xfrm>
              <a:off x="5706606"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1" name="rc611"/>
            <p:cNvSpPr/>
            <p:nvPr/>
          </p:nvSpPr>
          <p:spPr>
            <a:xfrm>
              <a:off x="6010012"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2" name="rc612"/>
            <p:cNvSpPr/>
            <p:nvPr/>
          </p:nvSpPr>
          <p:spPr>
            <a:xfrm>
              <a:off x="6313417"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3" name="rc613"/>
            <p:cNvSpPr/>
            <p:nvPr/>
          </p:nvSpPr>
          <p:spPr>
            <a:xfrm>
              <a:off x="6616823"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4" name="rc614"/>
            <p:cNvSpPr/>
            <p:nvPr/>
          </p:nvSpPr>
          <p:spPr>
            <a:xfrm>
              <a:off x="6920229"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5" name="rc615"/>
            <p:cNvSpPr/>
            <p:nvPr/>
          </p:nvSpPr>
          <p:spPr>
            <a:xfrm>
              <a:off x="7223635"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6" name="rc616"/>
            <p:cNvSpPr/>
            <p:nvPr/>
          </p:nvSpPr>
          <p:spPr>
            <a:xfrm>
              <a:off x="7527041"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7" name="rc617"/>
            <p:cNvSpPr/>
            <p:nvPr/>
          </p:nvSpPr>
          <p:spPr>
            <a:xfrm>
              <a:off x="7830447"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8" name="rc618"/>
            <p:cNvSpPr/>
            <p:nvPr/>
          </p:nvSpPr>
          <p:spPr>
            <a:xfrm>
              <a:off x="8133852"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9" name="rc619"/>
            <p:cNvSpPr/>
            <p:nvPr/>
          </p:nvSpPr>
          <p:spPr>
            <a:xfrm>
              <a:off x="8437258"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0" name="rc620"/>
            <p:cNvSpPr/>
            <p:nvPr/>
          </p:nvSpPr>
          <p:spPr>
            <a:xfrm>
              <a:off x="8740664"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1" name="rc621"/>
            <p:cNvSpPr/>
            <p:nvPr/>
          </p:nvSpPr>
          <p:spPr>
            <a:xfrm>
              <a:off x="6920229" y="438638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7223635" y="438638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3" name="rc623"/>
            <p:cNvSpPr/>
            <p:nvPr/>
          </p:nvSpPr>
          <p:spPr>
            <a:xfrm>
              <a:off x="7527041" y="438638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4" name="rc624"/>
            <p:cNvSpPr/>
            <p:nvPr/>
          </p:nvSpPr>
          <p:spPr>
            <a:xfrm>
              <a:off x="7830447" y="438638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5" name="rc625"/>
            <p:cNvSpPr/>
            <p:nvPr/>
          </p:nvSpPr>
          <p:spPr>
            <a:xfrm>
              <a:off x="8133852" y="438638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6" name="rc626"/>
            <p:cNvSpPr/>
            <p:nvPr/>
          </p:nvSpPr>
          <p:spPr>
            <a:xfrm>
              <a:off x="8437258" y="438638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7" name="rc627"/>
            <p:cNvSpPr/>
            <p:nvPr/>
          </p:nvSpPr>
          <p:spPr>
            <a:xfrm>
              <a:off x="8740664" y="438638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8" name="rc628"/>
            <p:cNvSpPr/>
            <p:nvPr/>
          </p:nvSpPr>
          <p:spPr>
            <a:xfrm>
              <a:off x="1762330" y="411900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9" name="rc629"/>
            <p:cNvSpPr/>
            <p:nvPr/>
          </p:nvSpPr>
          <p:spPr>
            <a:xfrm>
              <a:off x="2065736"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0" name="rc630"/>
            <p:cNvSpPr/>
            <p:nvPr/>
          </p:nvSpPr>
          <p:spPr>
            <a:xfrm>
              <a:off x="2369142"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47"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2" name="rc632"/>
            <p:cNvSpPr/>
            <p:nvPr/>
          </p:nvSpPr>
          <p:spPr>
            <a:xfrm>
              <a:off x="2975953"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3" name="rc633"/>
            <p:cNvSpPr/>
            <p:nvPr/>
          </p:nvSpPr>
          <p:spPr>
            <a:xfrm>
              <a:off x="3279359"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4" name="rc634"/>
            <p:cNvSpPr/>
            <p:nvPr/>
          </p:nvSpPr>
          <p:spPr>
            <a:xfrm>
              <a:off x="3582765"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5" name="rc635"/>
            <p:cNvSpPr/>
            <p:nvPr/>
          </p:nvSpPr>
          <p:spPr>
            <a:xfrm>
              <a:off x="3886171"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6" name="rc636"/>
            <p:cNvSpPr/>
            <p:nvPr/>
          </p:nvSpPr>
          <p:spPr>
            <a:xfrm>
              <a:off x="4189577"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7" name="rc637"/>
            <p:cNvSpPr/>
            <p:nvPr/>
          </p:nvSpPr>
          <p:spPr>
            <a:xfrm>
              <a:off x="4492982"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8" name="rc638"/>
            <p:cNvSpPr/>
            <p:nvPr/>
          </p:nvSpPr>
          <p:spPr>
            <a:xfrm>
              <a:off x="4796388"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9" name="rc639"/>
            <p:cNvSpPr/>
            <p:nvPr/>
          </p:nvSpPr>
          <p:spPr>
            <a:xfrm>
              <a:off x="5099794"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0" name="rc640"/>
            <p:cNvSpPr/>
            <p:nvPr/>
          </p:nvSpPr>
          <p:spPr>
            <a:xfrm>
              <a:off x="5403200" y="411900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1" name="rc641"/>
            <p:cNvSpPr/>
            <p:nvPr/>
          </p:nvSpPr>
          <p:spPr>
            <a:xfrm>
              <a:off x="5706606"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2" name="rc642"/>
            <p:cNvSpPr/>
            <p:nvPr/>
          </p:nvSpPr>
          <p:spPr>
            <a:xfrm>
              <a:off x="6010012"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3" name="rc643"/>
            <p:cNvSpPr/>
            <p:nvPr/>
          </p:nvSpPr>
          <p:spPr>
            <a:xfrm>
              <a:off x="6313417"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4" name="rc644"/>
            <p:cNvSpPr/>
            <p:nvPr/>
          </p:nvSpPr>
          <p:spPr>
            <a:xfrm>
              <a:off x="6616823"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5" name="rc645"/>
            <p:cNvSpPr/>
            <p:nvPr/>
          </p:nvSpPr>
          <p:spPr>
            <a:xfrm>
              <a:off x="6920229"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6" name="rc646"/>
            <p:cNvSpPr/>
            <p:nvPr/>
          </p:nvSpPr>
          <p:spPr>
            <a:xfrm>
              <a:off x="7223635"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7" name="rc647"/>
            <p:cNvSpPr/>
            <p:nvPr/>
          </p:nvSpPr>
          <p:spPr>
            <a:xfrm>
              <a:off x="7527041" y="411900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8" name="rc648"/>
            <p:cNvSpPr/>
            <p:nvPr/>
          </p:nvSpPr>
          <p:spPr>
            <a:xfrm>
              <a:off x="7830447" y="411900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9" name="rc649"/>
            <p:cNvSpPr/>
            <p:nvPr/>
          </p:nvSpPr>
          <p:spPr>
            <a:xfrm>
              <a:off x="8133852" y="411900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0" name="rc650"/>
            <p:cNvSpPr/>
            <p:nvPr/>
          </p:nvSpPr>
          <p:spPr>
            <a:xfrm>
              <a:off x="8437258" y="411900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1" name="rc651"/>
            <p:cNvSpPr/>
            <p:nvPr/>
          </p:nvSpPr>
          <p:spPr>
            <a:xfrm>
              <a:off x="8740664" y="411900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2" name="rc652"/>
            <p:cNvSpPr/>
            <p:nvPr/>
          </p:nvSpPr>
          <p:spPr>
            <a:xfrm>
              <a:off x="1762330" y="313857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3" name="rc653"/>
            <p:cNvSpPr/>
            <p:nvPr/>
          </p:nvSpPr>
          <p:spPr>
            <a:xfrm>
              <a:off x="2065736"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4" name="rc654"/>
            <p:cNvSpPr/>
            <p:nvPr/>
          </p:nvSpPr>
          <p:spPr>
            <a:xfrm>
              <a:off x="2369142"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5" name="rc655"/>
            <p:cNvSpPr/>
            <p:nvPr/>
          </p:nvSpPr>
          <p:spPr>
            <a:xfrm>
              <a:off x="2672547"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6" name="rc656"/>
            <p:cNvSpPr/>
            <p:nvPr/>
          </p:nvSpPr>
          <p:spPr>
            <a:xfrm>
              <a:off x="2975953" y="3138578"/>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57" name="rc657"/>
            <p:cNvSpPr/>
            <p:nvPr/>
          </p:nvSpPr>
          <p:spPr>
            <a:xfrm>
              <a:off x="3279359"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8" name="rc658"/>
            <p:cNvSpPr/>
            <p:nvPr/>
          </p:nvSpPr>
          <p:spPr>
            <a:xfrm>
              <a:off x="3582765"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9" name="rc659"/>
            <p:cNvSpPr/>
            <p:nvPr/>
          </p:nvSpPr>
          <p:spPr>
            <a:xfrm>
              <a:off x="3886171" y="313857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0" name="rc660"/>
            <p:cNvSpPr/>
            <p:nvPr/>
          </p:nvSpPr>
          <p:spPr>
            <a:xfrm>
              <a:off x="4189577"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1" name="rc661"/>
            <p:cNvSpPr/>
            <p:nvPr/>
          </p:nvSpPr>
          <p:spPr>
            <a:xfrm>
              <a:off x="4492982" y="313857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2" name="rc662"/>
            <p:cNvSpPr/>
            <p:nvPr/>
          </p:nvSpPr>
          <p:spPr>
            <a:xfrm>
              <a:off x="4796388"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3" name="rc663"/>
            <p:cNvSpPr/>
            <p:nvPr/>
          </p:nvSpPr>
          <p:spPr>
            <a:xfrm>
              <a:off x="5099794"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4" name="rc664"/>
            <p:cNvSpPr/>
            <p:nvPr/>
          </p:nvSpPr>
          <p:spPr>
            <a:xfrm>
              <a:off x="5403200"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5" name="rc665"/>
            <p:cNvSpPr/>
            <p:nvPr/>
          </p:nvSpPr>
          <p:spPr>
            <a:xfrm>
              <a:off x="5706606"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6" name="rc666"/>
            <p:cNvSpPr/>
            <p:nvPr/>
          </p:nvSpPr>
          <p:spPr>
            <a:xfrm>
              <a:off x="6010012"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7" name="rc667"/>
            <p:cNvSpPr/>
            <p:nvPr/>
          </p:nvSpPr>
          <p:spPr>
            <a:xfrm>
              <a:off x="6313417"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8" name="rc668"/>
            <p:cNvSpPr/>
            <p:nvPr/>
          </p:nvSpPr>
          <p:spPr>
            <a:xfrm>
              <a:off x="6616823"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9" name="rc669"/>
            <p:cNvSpPr/>
            <p:nvPr/>
          </p:nvSpPr>
          <p:spPr>
            <a:xfrm>
              <a:off x="6920229"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0" name="rc670"/>
            <p:cNvSpPr/>
            <p:nvPr/>
          </p:nvSpPr>
          <p:spPr>
            <a:xfrm>
              <a:off x="7223635"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1" name="rc671"/>
            <p:cNvSpPr/>
            <p:nvPr/>
          </p:nvSpPr>
          <p:spPr>
            <a:xfrm>
              <a:off x="7527041"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2" name="rc672"/>
            <p:cNvSpPr/>
            <p:nvPr/>
          </p:nvSpPr>
          <p:spPr>
            <a:xfrm>
              <a:off x="7830447" y="313857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3" name="rc673"/>
            <p:cNvSpPr/>
            <p:nvPr/>
          </p:nvSpPr>
          <p:spPr>
            <a:xfrm>
              <a:off x="8133852" y="313857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4" name="rc674"/>
            <p:cNvSpPr/>
            <p:nvPr/>
          </p:nvSpPr>
          <p:spPr>
            <a:xfrm>
              <a:off x="8437258"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5" name="rc675"/>
            <p:cNvSpPr/>
            <p:nvPr/>
          </p:nvSpPr>
          <p:spPr>
            <a:xfrm>
              <a:off x="8740664" y="313857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1762330" y="385161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7" name="rc677"/>
            <p:cNvSpPr/>
            <p:nvPr/>
          </p:nvSpPr>
          <p:spPr>
            <a:xfrm>
              <a:off x="2065736" y="385161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8" name="rc678"/>
            <p:cNvSpPr/>
            <p:nvPr/>
          </p:nvSpPr>
          <p:spPr>
            <a:xfrm>
              <a:off x="2369142" y="385161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9" name="rc679"/>
            <p:cNvSpPr/>
            <p:nvPr/>
          </p:nvSpPr>
          <p:spPr>
            <a:xfrm>
              <a:off x="2672547" y="385161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0" name="rc680"/>
            <p:cNvSpPr/>
            <p:nvPr/>
          </p:nvSpPr>
          <p:spPr>
            <a:xfrm>
              <a:off x="2975953" y="385161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1" name="rc681"/>
            <p:cNvSpPr/>
            <p:nvPr/>
          </p:nvSpPr>
          <p:spPr>
            <a:xfrm>
              <a:off x="3279359" y="385161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2" name="rc682"/>
            <p:cNvSpPr/>
            <p:nvPr/>
          </p:nvSpPr>
          <p:spPr>
            <a:xfrm>
              <a:off x="3582765"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3" name="rc683"/>
            <p:cNvSpPr/>
            <p:nvPr/>
          </p:nvSpPr>
          <p:spPr>
            <a:xfrm>
              <a:off x="3886171" y="385161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4" name="rc684"/>
            <p:cNvSpPr/>
            <p:nvPr/>
          </p:nvSpPr>
          <p:spPr>
            <a:xfrm>
              <a:off x="4189577" y="385161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5" name="rc685"/>
            <p:cNvSpPr/>
            <p:nvPr/>
          </p:nvSpPr>
          <p:spPr>
            <a:xfrm>
              <a:off x="4492982" y="385161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6" name="rc686"/>
            <p:cNvSpPr/>
            <p:nvPr/>
          </p:nvSpPr>
          <p:spPr>
            <a:xfrm>
              <a:off x="4796388" y="385161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7" name="rc687"/>
            <p:cNvSpPr/>
            <p:nvPr/>
          </p:nvSpPr>
          <p:spPr>
            <a:xfrm>
              <a:off x="5099794" y="385161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8" name="rc688"/>
            <p:cNvSpPr/>
            <p:nvPr/>
          </p:nvSpPr>
          <p:spPr>
            <a:xfrm>
              <a:off x="5403200"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9" name="rc689"/>
            <p:cNvSpPr/>
            <p:nvPr/>
          </p:nvSpPr>
          <p:spPr>
            <a:xfrm>
              <a:off x="5706606" y="385161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0" name="rc690"/>
            <p:cNvSpPr/>
            <p:nvPr/>
          </p:nvSpPr>
          <p:spPr>
            <a:xfrm>
              <a:off x="6010012"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1" name="rc691"/>
            <p:cNvSpPr/>
            <p:nvPr/>
          </p:nvSpPr>
          <p:spPr>
            <a:xfrm>
              <a:off x="6313417" y="385161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2" name="rc692"/>
            <p:cNvSpPr/>
            <p:nvPr/>
          </p:nvSpPr>
          <p:spPr>
            <a:xfrm>
              <a:off x="6616823" y="385161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3" name="rc693"/>
            <p:cNvSpPr/>
            <p:nvPr/>
          </p:nvSpPr>
          <p:spPr>
            <a:xfrm>
              <a:off x="6920229" y="385161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4" name="rc694"/>
            <p:cNvSpPr/>
            <p:nvPr/>
          </p:nvSpPr>
          <p:spPr>
            <a:xfrm>
              <a:off x="7223635" y="385161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5" name="rc695"/>
            <p:cNvSpPr/>
            <p:nvPr/>
          </p:nvSpPr>
          <p:spPr>
            <a:xfrm>
              <a:off x="7527041" y="385161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6" name="rc696"/>
            <p:cNvSpPr/>
            <p:nvPr/>
          </p:nvSpPr>
          <p:spPr>
            <a:xfrm>
              <a:off x="7830447" y="385161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97" name="rc697"/>
            <p:cNvSpPr/>
            <p:nvPr/>
          </p:nvSpPr>
          <p:spPr>
            <a:xfrm>
              <a:off x="8133852" y="385161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8" name="rc698"/>
            <p:cNvSpPr/>
            <p:nvPr/>
          </p:nvSpPr>
          <p:spPr>
            <a:xfrm>
              <a:off x="8437258" y="385161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99" name="rc699"/>
            <p:cNvSpPr/>
            <p:nvPr/>
          </p:nvSpPr>
          <p:spPr>
            <a:xfrm>
              <a:off x="8740664" y="385161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00" name="rc700"/>
            <p:cNvSpPr/>
            <p:nvPr/>
          </p:nvSpPr>
          <p:spPr>
            <a:xfrm>
              <a:off x="1762330"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1" name="rc701"/>
            <p:cNvSpPr/>
            <p:nvPr/>
          </p:nvSpPr>
          <p:spPr>
            <a:xfrm>
              <a:off x="2065736"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2" name="rc702"/>
            <p:cNvSpPr/>
            <p:nvPr/>
          </p:nvSpPr>
          <p:spPr>
            <a:xfrm>
              <a:off x="236914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3" name="rc703"/>
            <p:cNvSpPr/>
            <p:nvPr/>
          </p:nvSpPr>
          <p:spPr>
            <a:xfrm>
              <a:off x="267254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4" name="rc704"/>
            <p:cNvSpPr/>
            <p:nvPr/>
          </p:nvSpPr>
          <p:spPr>
            <a:xfrm>
              <a:off x="2975953"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5" name="rc705"/>
            <p:cNvSpPr/>
            <p:nvPr/>
          </p:nvSpPr>
          <p:spPr>
            <a:xfrm>
              <a:off x="3279359"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6" name="rc706"/>
            <p:cNvSpPr/>
            <p:nvPr/>
          </p:nvSpPr>
          <p:spPr>
            <a:xfrm>
              <a:off x="1762330" y="394074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7" name="rc707"/>
            <p:cNvSpPr/>
            <p:nvPr/>
          </p:nvSpPr>
          <p:spPr>
            <a:xfrm>
              <a:off x="2065736" y="394074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8" name="rc708"/>
            <p:cNvSpPr/>
            <p:nvPr/>
          </p:nvSpPr>
          <p:spPr>
            <a:xfrm>
              <a:off x="2369142" y="394074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47" y="394074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0" name="rc710"/>
            <p:cNvSpPr/>
            <p:nvPr/>
          </p:nvSpPr>
          <p:spPr>
            <a:xfrm>
              <a:off x="2975953" y="394074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1" name="rc711"/>
            <p:cNvSpPr/>
            <p:nvPr/>
          </p:nvSpPr>
          <p:spPr>
            <a:xfrm>
              <a:off x="3279359" y="394074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2" name="rc712"/>
            <p:cNvSpPr/>
            <p:nvPr/>
          </p:nvSpPr>
          <p:spPr>
            <a:xfrm>
              <a:off x="3582765" y="394074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3" name="rc713"/>
            <p:cNvSpPr/>
            <p:nvPr/>
          </p:nvSpPr>
          <p:spPr>
            <a:xfrm>
              <a:off x="3886171" y="394074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4" name="rc714"/>
            <p:cNvSpPr/>
            <p:nvPr/>
          </p:nvSpPr>
          <p:spPr>
            <a:xfrm>
              <a:off x="4189577" y="394074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5" name="rc715"/>
            <p:cNvSpPr/>
            <p:nvPr/>
          </p:nvSpPr>
          <p:spPr>
            <a:xfrm>
              <a:off x="4492982" y="394074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6" name="rc716"/>
            <p:cNvSpPr/>
            <p:nvPr/>
          </p:nvSpPr>
          <p:spPr>
            <a:xfrm>
              <a:off x="4796388" y="394074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7" name="rc717"/>
            <p:cNvSpPr/>
            <p:nvPr/>
          </p:nvSpPr>
          <p:spPr>
            <a:xfrm>
              <a:off x="5099794" y="394074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8" name="rc718"/>
            <p:cNvSpPr/>
            <p:nvPr/>
          </p:nvSpPr>
          <p:spPr>
            <a:xfrm>
              <a:off x="5403200" y="394074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9" name="rc719"/>
            <p:cNvSpPr/>
            <p:nvPr/>
          </p:nvSpPr>
          <p:spPr>
            <a:xfrm>
              <a:off x="5706606" y="394074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0" name="rc720"/>
            <p:cNvSpPr/>
            <p:nvPr/>
          </p:nvSpPr>
          <p:spPr>
            <a:xfrm>
              <a:off x="6010012" y="394074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1" name="rc721"/>
            <p:cNvSpPr/>
            <p:nvPr/>
          </p:nvSpPr>
          <p:spPr>
            <a:xfrm>
              <a:off x="6313417" y="394074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2" name="rc722"/>
            <p:cNvSpPr/>
            <p:nvPr/>
          </p:nvSpPr>
          <p:spPr>
            <a:xfrm>
              <a:off x="6616823" y="394074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3" name="rc723"/>
            <p:cNvSpPr/>
            <p:nvPr/>
          </p:nvSpPr>
          <p:spPr>
            <a:xfrm>
              <a:off x="6920229" y="394074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4" name="rc724"/>
            <p:cNvSpPr/>
            <p:nvPr/>
          </p:nvSpPr>
          <p:spPr>
            <a:xfrm>
              <a:off x="7223635" y="394074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5" name="rc725"/>
            <p:cNvSpPr/>
            <p:nvPr/>
          </p:nvSpPr>
          <p:spPr>
            <a:xfrm>
              <a:off x="7527041" y="394074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6" name="rc726"/>
            <p:cNvSpPr/>
            <p:nvPr/>
          </p:nvSpPr>
          <p:spPr>
            <a:xfrm>
              <a:off x="7830447" y="394074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7" name="rc727"/>
            <p:cNvSpPr/>
            <p:nvPr/>
          </p:nvSpPr>
          <p:spPr>
            <a:xfrm>
              <a:off x="8133852"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8" name="rc728"/>
            <p:cNvSpPr/>
            <p:nvPr/>
          </p:nvSpPr>
          <p:spPr>
            <a:xfrm>
              <a:off x="8437258"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9" name="rc729"/>
            <p:cNvSpPr/>
            <p:nvPr/>
          </p:nvSpPr>
          <p:spPr>
            <a:xfrm>
              <a:off x="8740664"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0" name="rc730"/>
            <p:cNvSpPr/>
            <p:nvPr/>
          </p:nvSpPr>
          <p:spPr>
            <a:xfrm>
              <a:off x="1762330"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1" name="rc731"/>
            <p:cNvSpPr/>
            <p:nvPr/>
          </p:nvSpPr>
          <p:spPr>
            <a:xfrm>
              <a:off x="2065736"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2" name="rc732"/>
            <p:cNvSpPr/>
            <p:nvPr/>
          </p:nvSpPr>
          <p:spPr>
            <a:xfrm>
              <a:off x="2369142"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3" name="rc733"/>
            <p:cNvSpPr/>
            <p:nvPr/>
          </p:nvSpPr>
          <p:spPr>
            <a:xfrm>
              <a:off x="2672547"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4" name="rc734"/>
            <p:cNvSpPr/>
            <p:nvPr/>
          </p:nvSpPr>
          <p:spPr>
            <a:xfrm>
              <a:off x="2975953"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5" name="rc735"/>
            <p:cNvSpPr/>
            <p:nvPr/>
          </p:nvSpPr>
          <p:spPr>
            <a:xfrm>
              <a:off x="3279359"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6" name="rc736"/>
            <p:cNvSpPr/>
            <p:nvPr/>
          </p:nvSpPr>
          <p:spPr>
            <a:xfrm>
              <a:off x="3582765"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7" name="rc737"/>
            <p:cNvSpPr/>
            <p:nvPr/>
          </p:nvSpPr>
          <p:spPr>
            <a:xfrm>
              <a:off x="3886171"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8" name="rc738"/>
            <p:cNvSpPr/>
            <p:nvPr/>
          </p:nvSpPr>
          <p:spPr>
            <a:xfrm>
              <a:off x="4189577"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9" name="rc739"/>
            <p:cNvSpPr/>
            <p:nvPr/>
          </p:nvSpPr>
          <p:spPr>
            <a:xfrm>
              <a:off x="4492982"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0" name="rc740"/>
            <p:cNvSpPr/>
            <p:nvPr/>
          </p:nvSpPr>
          <p:spPr>
            <a:xfrm>
              <a:off x="4796388"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1" name="rc741"/>
            <p:cNvSpPr/>
            <p:nvPr/>
          </p:nvSpPr>
          <p:spPr>
            <a:xfrm>
              <a:off x="5099794"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2" name="rc742"/>
            <p:cNvSpPr/>
            <p:nvPr/>
          </p:nvSpPr>
          <p:spPr>
            <a:xfrm>
              <a:off x="5403200"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3" name="rc743"/>
            <p:cNvSpPr/>
            <p:nvPr/>
          </p:nvSpPr>
          <p:spPr>
            <a:xfrm>
              <a:off x="5706606"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4" name="rc744"/>
            <p:cNvSpPr/>
            <p:nvPr/>
          </p:nvSpPr>
          <p:spPr>
            <a:xfrm>
              <a:off x="6010012"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5" name="rc745"/>
            <p:cNvSpPr/>
            <p:nvPr/>
          </p:nvSpPr>
          <p:spPr>
            <a:xfrm>
              <a:off x="6313417"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6" name="rc746"/>
            <p:cNvSpPr/>
            <p:nvPr/>
          </p:nvSpPr>
          <p:spPr>
            <a:xfrm>
              <a:off x="6616823"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7" name="rc747"/>
            <p:cNvSpPr/>
            <p:nvPr/>
          </p:nvSpPr>
          <p:spPr>
            <a:xfrm>
              <a:off x="6920229"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8" name="rc748"/>
            <p:cNvSpPr/>
            <p:nvPr/>
          </p:nvSpPr>
          <p:spPr>
            <a:xfrm>
              <a:off x="7223635"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9" name="rc749"/>
            <p:cNvSpPr/>
            <p:nvPr/>
          </p:nvSpPr>
          <p:spPr>
            <a:xfrm>
              <a:off x="3582765"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0" name="rc750"/>
            <p:cNvSpPr/>
            <p:nvPr/>
          </p:nvSpPr>
          <p:spPr>
            <a:xfrm>
              <a:off x="3886171"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1" name="rc751"/>
            <p:cNvSpPr/>
            <p:nvPr/>
          </p:nvSpPr>
          <p:spPr>
            <a:xfrm>
              <a:off x="418957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2" name="rc752"/>
            <p:cNvSpPr/>
            <p:nvPr/>
          </p:nvSpPr>
          <p:spPr>
            <a:xfrm>
              <a:off x="449298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3" name="rc753"/>
            <p:cNvSpPr/>
            <p:nvPr/>
          </p:nvSpPr>
          <p:spPr>
            <a:xfrm>
              <a:off x="4796388"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4" name="rc754"/>
            <p:cNvSpPr/>
            <p:nvPr/>
          </p:nvSpPr>
          <p:spPr>
            <a:xfrm>
              <a:off x="5099794"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5" name="rc755"/>
            <p:cNvSpPr/>
            <p:nvPr/>
          </p:nvSpPr>
          <p:spPr>
            <a:xfrm>
              <a:off x="5403200"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6" name="rc756"/>
            <p:cNvSpPr/>
            <p:nvPr/>
          </p:nvSpPr>
          <p:spPr>
            <a:xfrm>
              <a:off x="5706606"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7" name="rc757"/>
            <p:cNvSpPr/>
            <p:nvPr/>
          </p:nvSpPr>
          <p:spPr>
            <a:xfrm>
              <a:off x="601001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8" name="rc758"/>
            <p:cNvSpPr/>
            <p:nvPr/>
          </p:nvSpPr>
          <p:spPr>
            <a:xfrm>
              <a:off x="631341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9" name="rc759"/>
            <p:cNvSpPr/>
            <p:nvPr/>
          </p:nvSpPr>
          <p:spPr>
            <a:xfrm>
              <a:off x="6616823"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0" name="rc760"/>
            <p:cNvSpPr/>
            <p:nvPr/>
          </p:nvSpPr>
          <p:spPr>
            <a:xfrm>
              <a:off x="6920229"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1" name="rc761"/>
            <p:cNvSpPr/>
            <p:nvPr/>
          </p:nvSpPr>
          <p:spPr>
            <a:xfrm>
              <a:off x="7223635"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2" name="rc762"/>
            <p:cNvSpPr/>
            <p:nvPr/>
          </p:nvSpPr>
          <p:spPr>
            <a:xfrm>
              <a:off x="7527041"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3" name="rc763"/>
            <p:cNvSpPr/>
            <p:nvPr/>
          </p:nvSpPr>
          <p:spPr>
            <a:xfrm>
              <a:off x="783044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4" name="rc764"/>
            <p:cNvSpPr/>
            <p:nvPr/>
          </p:nvSpPr>
          <p:spPr>
            <a:xfrm>
              <a:off x="813385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5" name="rc765"/>
            <p:cNvSpPr/>
            <p:nvPr/>
          </p:nvSpPr>
          <p:spPr>
            <a:xfrm>
              <a:off x="8437258"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8740664"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7" name="rc767"/>
            <p:cNvSpPr/>
            <p:nvPr/>
          </p:nvSpPr>
          <p:spPr>
            <a:xfrm>
              <a:off x="1762330"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8" name="rc768"/>
            <p:cNvSpPr/>
            <p:nvPr/>
          </p:nvSpPr>
          <p:spPr>
            <a:xfrm>
              <a:off x="2065736"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9" name="rc769"/>
            <p:cNvSpPr/>
            <p:nvPr/>
          </p:nvSpPr>
          <p:spPr>
            <a:xfrm>
              <a:off x="2369142"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2672547"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1" name="rc771"/>
            <p:cNvSpPr/>
            <p:nvPr/>
          </p:nvSpPr>
          <p:spPr>
            <a:xfrm>
              <a:off x="2975953"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3279359"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3582765"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4" name="rc774"/>
            <p:cNvSpPr/>
            <p:nvPr/>
          </p:nvSpPr>
          <p:spPr>
            <a:xfrm>
              <a:off x="3886171"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5" name="rc775"/>
            <p:cNvSpPr/>
            <p:nvPr/>
          </p:nvSpPr>
          <p:spPr>
            <a:xfrm>
              <a:off x="4189577" y="287119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6" name="rc776"/>
            <p:cNvSpPr/>
            <p:nvPr/>
          </p:nvSpPr>
          <p:spPr>
            <a:xfrm>
              <a:off x="4492982"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7" name="rc777"/>
            <p:cNvSpPr/>
            <p:nvPr/>
          </p:nvSpPr>
          <p:spPr>
            <a:xfrm>
              <a:off x="4796388"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5099794" y="287119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9" name="rc779"/>
            <p:cNvSpPr/>
            <p:nvPr/>
          </p:nvSpPr>
          <p:spPr>
            <a:xfrm>
              <a:off x="5403200" y="287119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80" name="rc780"/>
            <p:cNvSpPr/>
            <p:nvPr/>
          </p:nvSpPr>
          <p:spPr>
            <a:xfrm>
              <a:off x="5706606" y="287119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1" name="rc781"/>
            <p:cNvSpPr/>
            <p:nvPr/>
          </p:nvSpPr>
          <p:spPr>
            <a:xfrm>
              <a:off x="6010012" y="287119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82" name="rc782"/>
            <p:cNvSpPr/>
            <p:nvPr/>
          </p:nvSpPr>
          <p:spPr>
            <a:xfrm>
              <a:off x="6313417"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3" name="rc783"/>
            <p:cNvSpPr/>
            <p:nvPr/>
          </p:nvSpPr>
          <p:spPr>
            <a:xfrm>
              <a:off x="6616823"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4" name="rc784"/>
            <p:cNvSpPr/>
            <p:nvPr/>
          </p:nvSpPr>
          <p:spPr>
            <a:xfrm>
              <a:off x="6920229"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5" name="rc785"/>
            <p:cNvSpPr/>
            <p:nvPr/>
          </p:nvSpPr>
          <p:spPr>
            <a:xfrm>
              <a:off x="7223635"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6" name="rc786"/>
            <p:cNvSpPr/>
            <p:nvPr/>
          </p:nvSpPr>
          <p:spPr>
            <a:xfrm>
              <a:off x="7527041"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7" name="rc787"/>
            <p:cNvSpPr/>
            <p:nvPr/>
          </p:nvSpPr>
          <p:spPr>
            <a:xfrm>
              <a:off x="7830447"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8" name="rc788"/>
            <p:cNvSpPr/>
            <p:nvPr/>
          </p:nvSpPr>
          <p:spPr>
            <a:xfrm>
              <a:off x="8133852" y="287119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9" name="rc789"/>
            <p:cNvSpPr/>
            <p:nvPr/>
          </p:nvSpPr>
          <p:spPr>
            <a:xfrm>
              <a:off x="8437258"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0" name="rc790"/>
            <p:cNvSpPr/>
            <p:nvPr/>
          </p:nvSpPr>
          <p:spPr>
            <a:xfrm>
              <a:off x="8740664"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1" name="rc791"/>
            <p:cNvSpPr/>
            <p:nvPr/>
          </p:nvSpPr>
          <p:spPr>
            <a:xfrm>
              <a:off x="7527041"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2" name="rc792"/>
            <p:cNvSpPr/>
            <p:nvPr/>
          </p:nvSpPr>
          <p:spPr>
            <a:xfrm>
              <a:off x="7830447"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3" name="rc793"/>
            <p:cNvSpPr/>
            <p:nvPr/>
          </p:nvSpPr>
          <p:spPr>
            <a:xfrm>
              <a:off x="8133852"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4" name="rc794"/>
            <p:cNvSpPr/>
            <p:nvPr/>
          </p:nvSpPr>
          <p:spPr>
            <a:xfrm>
              <a:off x="8437258"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5" name="rc795"/>
            <p:cNvSpPr/>
            <p:nvPr/>
          </p:nvSpPr>
          <p:spPr>
            <a:xfrm>
              <a:off x="8740664"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6" name="rc796"/>
            <p:cNvSpPr/>
            <p:nvPr/>
          </p:nvSpPr>
          <p:spPr>
            <a:xfrm>
              <a:off x="1762330" y="52776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7" name="rc797"/>
            <p:cNvSpPr/>
            <p:nvPr/>
          </p:nvSpPr>
          <p:spPr>
            <a:xfrm>
              <a:off x="2065736" y="52776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8" name="rc798"/>
            <p:cNvSpPr/>
            <p:nvPr/>
          </p:nvSpPr>
          <p:spPr>
            <a:xfrm>
              <a:off x="2369142" y="52776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9" name="rc799"/>
            <p:cNvSpPr/>
            <p:nvPr/>
          </p:nvSpPr>
          <p:spPr>
            <a:xfrm>
              <a:off x="2672547" y="52776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0" name="rc800"/>
            <p:cNvSpPr/>
            <p:nvPr/>
          </p:nvSpPr>
          <p:spPr>
            <a:xfrm>
              <a:off x="2975953" y="52776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1" name="rc801"/>
            <p:cNvSpPr/>
            <p:nvPr/>
          </p:nvSpPr>
          <p:spPr>
            <a:xfrm>
              <a:off x="3279359" y="52776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2" name="rc802"/>
            <p:cNvSpPr/>
            <p:nvPr/>
          </p:nvSpPr>
          <p:spPr>
            <a:xfrm>
              <a:off x="3582765" y="52776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3" name="rc803"/>
            <p:cNvSpPr/>
            <p:nvPr/>
          </p:nvSpPr>
          <p:spPr>
            <a:xfrm>
              <a:off x="3886171" y="527768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4" name="rc804"/>
            <p:cNvSpPr/>
            <p:nvPr/>
          </p:nvSpPr>
          <p:spPr>
            <a:xfrm>
              <a:off x="4189577" y="52776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5" name="rc805"/>
            <p:cNvSpPr/>
            <p:nvPr/>
          </p:nvSpPr>
          <p:spPr>
            <a:xfrm>
              <a:off x="4492982" y="527768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06" name="rc806"/>
            <p:cNvSpPr/>
            <p:nvPr/>
          </p:nvSpPr>
          <p:spPr>
            <a:xfrm>
              <a:off x="4796388" y="527768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07" name="rc807"/>
            <p:cNvSpPr/>
            <p:nvPr/>
          </p:nvSpPr>
          <p:spPr>
            <a:xfrm>
              <a:off x="5099794" y="52776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8" name="rc808"/>
            <p:cNvSpPr/>
            <p:nvPr/>
          </p:nvSpPr>
          <p:spPr>
            <a:xfrm>
              <a:off x="5403200" y="52776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9" name="rc809"/>
            <p:cNvSpPr/>
            <p:nvPr/>
          </p:nvSpPr>
          <p:spPr>
            <a:xfrm>
              <a:off x="5706606" y="52776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0" name="rc810"/>
            <p:cNvSpPr/>
            <p:nvPr/>
          </p:nvSpPr>
          <p:spPr>
            <a:xfrm>
              <a:off x="6010012" y="527768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1" name="rc811"/>
            <p:cNvSpPr/>
            <p:nvPr/>
          </p:nvSpPr>
          <p:spPr>
            <a:xfrm>
              <a:off x="6313417" y="527768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12" name="rc812"/>
            <p:cNvSpPr/>
            <p:nvPr/>
          </p:nvSpPr>
          <p:spPr>
            <a:xfrm>
              <a:off x="6616823" y="527768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3" name="rc813"/>
            <p:cNvSpPr/>
            <p:nvPr/>
          </p:nvSpPr>
          <p:spPr>
            <a:xfrm>
              <a:off x="6920229" y="527768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14" name="rc814"/>
            <p:cNvSpPr/>
            <p:nvPr/>
          </p:nvSpPr>
          <p:spPr>
            <a:xfrm>
              <a:off x="7223635" y="52776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5" name="rc815"/>
            <p:cNvSpPr/>
            <p:nvPr/>
          </p:nvSpPr>
          <p:spPr>
            <a:xfrm>
              <a:off x="7527041" y="527768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16" name="rc816"/>
            <p:cNvSpPr/>
            <p:nvPr/>
          </p:nvSpPr>
          <p:spPr>
            <a:xfrm>
              <a:off x="7830447" y="5277680"/>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17" name="rc817"/>
            <p:cNvSpPr/>
            <p:nvPr/>
          </p:nvSpPr>
          <p:spPr>
            <a:xfrm>
              <a:off x="8133852" y="5277680"/>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8" name="rc818"/>
            <p:cNvSpPr/>
            <p:nvPr/>
          </p:nvSpPr>
          <p:spPr>
            <a:xfrm>
              <a:off x="8437258" y="527768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9" name="rc819"/>
            <p:cNvSpPr/>
            <p:nvPr/>
          </p:nvSpPr>
          <p:spPr>
            <a:xfrm>
              <a:off x="8740664" y="5277680"/>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20" name="rc820"/>
            <p:cNvSpPr/>
            <p:nvPr/>
          </p:nvSpPr>
          <p:spPr>
            <a:xfrm>
              <a:off x="1762330" y="420812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1" name="rc821"/>
            <p:cNvSpPr/>
            <p:nvPr/>
          </p:nvSpPr>
          <p:spPr>
            <a:xfrm>
              <a:off x="2065736" y="420812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2" name="rc822"/>
            <p:cNvSpPr/>
            <p:nvPr/>
          </p:nvSpPr>
          <p:spPr>
            <a:xfrm>
              <a:off x="2369142" y="420812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3" name="rc823"/>
            <p:cNvSpPr/>
            <p:nvPr/>
          </p:nvSpPr>
          <p:spPr>
            <a:xfrm>
              <a:off x="2672547" y="420812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4" name="rc824"/>
            <p:cNvSpPr/>
            <p:nvPr/>
          </p:nvSpPr>
          <p:spPr>
            <a:xfrm>
              <a:off x="2975953" y="420812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5" name="rc825"/>
            <p:cNvSpPr/>
            <p:nvPr/>
          </p:nvSpPr>
          <p:spPr>
            <a:xfrm>
              <a:off x="3279359" y="420812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6" name="rc826"/>
            <p:cNvSpPr/>
            <p:nvPr/>
          </p:nvSpPr>
          <p:spPr>
            <a:xfrm>
              <a:off x="3582765" y="420812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7" name="rc827"/>
            <p:cNvSpPr/>
            <p:nvPr/>
          </p:nvSpPr>
          <p:spPr>
            <a:xfrm>
              <a:off x="3886171" y="420812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8" name="rc828"/>
            <p:cNvSpPr/>
            <p:nvPr/>
          </p:nvSpPr>
          <p:spPr>
            <a:xfrm>
              <a:off x="4189577" y="420812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9" name="rc829"/>
            <p:cNvSpPr/>
            <p:nvPr/>
          </p:nvSpPr>
          <p:spPr>
            <a:xfrm>
              <a:off x="4492982" y="420812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0" name="rc830"/>
            <p:cNvSpPr/>
            <p:nvPr/>
          </p:nvSpPr>
          <p:spPr>
            <a:xfrm>
              <a:off x="4796388" y="420812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1" name="rc831"/>
            <p:cNvSpPr/>
            <p:nvPr/>
          </p:nvSpPr>
          <p:spPr>
            <a:xfrm>
              <a:off x="5099794" y="420812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2" name="rc832"/>
            <p:cNvSpPr/>
            <p:nvPr/>
          </p:nvSpPr>
          <p:spPr>
            <a:xfrm>
              <a:off x="5403200" y="420812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3" name="rc833"/>
            <p:cNvSpPr/>
            <p:nvPr/>
          </p:nvSpPr>
          <p:spPr>
            <a:xfrm>
              <a:off x="5706606" y="420812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4" name="rc834"/>
            <p:cNvSpPr/>
            <p:nvPr/>
          </p:nvSpPr>
          <p:spPr>
            <a:xfrm>
              <a:off x="6010012" y="420812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5" name="rc835"/>
            <p:cNvSpPr/>
            <p:nvPr/>
          </p:nvSpPr>
          <p:spPr>
            <a:xfrm>
              <a:off x="6313417" y="420812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6" name="rc836"/>
            <p:cNvSpPr/>
            <p:nvPr/>
          </p:nvSpPr>
          <p:spPr>
            <a:xfrm>
              <a:off x="6616823" y="420812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7" name="rc837"/>
            <p:cNvSpPr/>
            <p:nvPr/>
          </p:nvSpPr>
          <p:spPr>
            <a:xfrm>
              <a:off x="6920229" y="420812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8" name="rc838"/>
            <p:cNvSpPr/>
            <p:nvPr/>
          </p:nvSpPr>
          <p:spPr>
            <a:xfrm>
              <a:off x="7223635" y="420812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9" name="rc839"/>
            <p:cNvSpPr/>
            <p:nvPr/>
          </p:nvSpPr>
          <p:spPr>
            <a:xfrm>
              <a:off x="7527041" y="420812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0" name="rc840"/>
            <p:cNvSpPr/>
            <p:nvPr/>
          </p:nvSpPr>
          <p:spPr>
            <a:xfrm>
              <a:off x="7830447" y="420812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41" name="rc841"/>
            <p:cNvSpPr/>
            <p:nvPr/>
          </p:nvSpPr>
          <p:spPr>
            <a:xfrm>
              <a:off x="8133852" y="4208129"/>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2" name="rc842"/>
            <p:cNvSpPr/>
            <p:nvPr/>
          </p:nvSpPr>
          <p:spPr>
            <a:xfrm>
              <a:off x="8437258" y="4208129"/>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3" name="rc843"/>
            <p:cNvSpPr/>
            <p:nvPr/>
          </p:nvSpPr>
          <p:spPr>
            <a:xfrm>
              <a:off x="8740664" y="4208129"/>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4" name="rc844"/>
            <p:cNvSpPr/>
            <p:nvPr/>
          </p:nvSpPr>
          <p:spPr>
            <a:xfrm>
              <a:off x="1762330" y="456464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5" name="rc845"/>
            <p:cNvSpPr/>
            <p:nvPr/>
          </p:nvSpPr>
          <p:spPr>
            <a:xfrm>
              <a:off x="2065736" y="456464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6" name="rc846"/>
            <p:cNvSpPr/>
            <p:nvPr/>
          </p:nvSpPr>
          <p:spPr>
            <a:xfrm>
              <a:off x="2369142" y="456464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7" name="rc847"/>
            <p:cNvSpPr/>
            <p:nvPr/>
          </p:nvSpPr>
          <p:spPr>
            <a:xfrm>
              <a:off x="2672547" y="456464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8" name="rc848"/>
            <p:cNvSpPr/>
            <p:nvPr/>
          </p:nvSpPr>
          <p:spPr>
            <a:xfrm>
              <a:off x="2975953" y="4564646"/>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9" name="rc849"/>
            <p:cNvSpPr/>
            <p:nvPr/>
          </p:nvSpPr>
          <p:spPr>
            <a:xfrm>
              <a:off x="3279359"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0" name="rc850"/>
            <p:cNvSpPr/>
            <p:nvPr/>
          </p:nvSpPr>
          <p:spPr>
            <a:xfrm>
              <a:off x="3582765" y="4564646"/>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51" name="rc851"/>
            <p:cNvSpPr/>
            <p:nvPr/>
          </p:nvSpPr>
          <p:spPr>
            <a:xfrm>
              <a:off x="3886171" y="4564646"/>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52" name="rc852"/>
            <p:cNvSpPr/>
            <p:nvPr/>
          </p:nvSpPr>
          <p:spPr>
            <a:xfrm>
              <a:off x="4189577" y="4564646"/>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53" name="rc853"/>
            <p:cNvSpPr/>
            <p:nvPr/>
          </p:nvSpPr>
          <p:spPr>
            <a:xfrm>
              <a:off x="4492982" y="4564646"/>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54" name="rc854"/>
            <p:cNvSpPr/>
            <p:nvPr/>
          </p:nvSpPr>
          <p:spPr>
            <a:xfrm>
              <a:off x="4796388" y="456464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5" name="rc855"/>
            <p:cNvSpPr/>
            <p:nvPr/>
          </p:nvSpPr>
          <p:spPr>
            <a:xfrm>
              <a:off x="5099794"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6" name="rc856"/>
            <p:cNvSpPr/>
            <p:nvPr/>
          </p:nvSpPr>
          <p:spPr>
            <a:xfrm>
              <a:off x="5403200"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7" name="rc857"/>
            <p:cNvSpPr/>
            <p:nvPr/>
          </p:nvSpPr>
          <p:spPr>
            <a:xfrm>
              <a:off x="5706606"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8" name="rc858"/>
            <p:cNvSpPr/>
            <p:nvPr/>
          </p:nvSpPr>
          <p:spPr>
            <a:xfrm>
              <a:off x="6010012"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9" name="rc859"/>
            <p:cNvSpPr/>
            <p:nvPr/>
          </p:nvSpPr>
          <p:spPr>
            <a:xfrm>
              <a:off x="6313417" y="456464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0" name="rc860"/>
            <p:cNvSpPr/>
            <p:nvPr/>
          </p:nvSpPr>
          <p:spPr>
            <a:xfrm>
              <a:off x="6616823" y="456464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1" name="rc861"/>
            <p:cNvSpPr/>
            <p:nvPr/>
          </p:nvSpPr>
          <p:spPr>
            <a:xfrm>
              <a:off x="6920229" y="456464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2" name="rc862"/>
            <p:cNvSpPr/>
            <p:nvPr/>
          </p:nvSpPr>
          <p:spPr>
            <a:xfrm>
              <a:off x="7223635"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3" name="rc863"/>
            <p:cNvSpPr/>
            <p:nvPr/>
          </p:nvSpPr>
          <p:spPr>
            <a:xfrm>
              <a:off x="7527041" y="456464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4" name="rc864"/>
            <p:cNvSpPr/>
            <p:nvPr/>
          </p:nvSpPr>
          <p:spPr>
            <a:xfrm>
              <a:off x="7830447"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5" name="rc865"/>
            <p:cNvSpPr/>
            <p:nvPr/>
          </p:nvSpPr>
          <p:spPr>
            <a:xfrm>
              <a:off x="8133852"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6" name="rc866"/>
            <p:cNvSpPr/>
            <p:nvPr/>
          </p:nvSpPr>
          <p:spPr>
            <a:xfrm>
              <a:off x="8437258"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7" name="rc867"/>
            <p:cNvSpPr/>
            <p:nvPr/>
          </p:nvSpPr>
          <p:spPr>
            <a:xfrm>
              <a:off x="8740664"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8" name="rc868"/>
            <p:cNvSpPr/>
            <p:nvPr/>
          </p:nvSpPr>
          <p:spPr>
            <a:xfrm>
              <a:off x="3582765"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9" name="rc869"/>
            <p:cNvSpPr/>
            <p:nvPr/>
          </p:nvSpPr>
          <p:spPr>
            <a:xfrm>
              <a:off x="3886171" y="447551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0" name="rc870"/>
            <p:cNvSpPr/>
            <p:nvPr/>
          </p:nvSpPr>
          <p:spPr>
            <a:xfrm>
              <a:off x="4189577" y="447551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1" name="rc871"/>
            <p:cNvSpPr/>
            <p:nvPr/>
          </p:nvSpPr>
          <p:spPr>
            <a:xfrm>
              <a:off x="4492982" y="447551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2" name="rc872"/>
            <p:cNvSpPr/>
            <p:nvPr/>
          </p:nvSpPr>
          <p:spPr>
            <a:xfrm>
              <a:off x="4796388" y="447551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3" name="rc873"/>
            <p:cNvSpPr/>
            <p:nvPr/>
          </p:nvSpPr>
          <p:spPr>
            <a:xfrm>
              <a:off x="5099794" y="447551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4" name="rc874"/>
            <p:cNvSpPr/>
            <p:nvPr/>
          </p:nvSpPr>
          <p:spPr>
            <a:xfrm>
              <a:off x="5403200" y="447551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5" name="rc875"/>
            <p:cNvSpPr/>
            <p:nvPr/>
          </p:nvSpPr>
          <p:spPr>
            <a:xfrm>
              <a:off x="5706606" y="447551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6" name="rc876"/>
            <p:cNvSpPr/>
            <p:nvPr/>
          </p:nvSpPr>
          <p:spPr>
            <a:xfrm>
              <a:off x="6010012" y="447551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7" name="rc877"/>
            <p:cNvSpPr/>
            <p:nvPr/>
          </p:nvSpPr>
          <p:spPr>
            <a:xfrm>
              <a:off x="6313417" y="447551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8" name="rc878"/>
            <p:cNvSpPr/>
            <p:nvPr/>
          </p:nvSpPr>
          <p:spPr>
            <a:xfrm>
              <a:off x="6616823" y="447551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9" name="rc879"/>
            <p:cNvSpPr/>
            <p:nvPr/>
          </p:nvSpPr>
          <p:spPr>
            <a:xfrm>
              <a:off x="6920229"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0" name="rc880"/>
            <p:cNvSpPr/>
            <p:nvPr/>
          </p:nvSpPr>
          <p:spPr>
            <a:xfrm>
              <a:off x="7223635" y="447551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1" name="rc881"/>
            <p:cNvSpPr/>
            <p:nvPr/>
          </p:nvSpPr>
          <p:spPr>
            <a:xfrm>
              <a:off x="7527041" y="447551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2" name="rc882"/>
            <p:cNvSpPr/>
            <p:nvPr/>
          </p:nvSpPr>
          <p:spPr>
            <a:xfrm>
              <a:off x="7830447" y="447551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3" name="rc883"/>
            <p:cNvSpPr/>
            <p:nvPr/>
          </p:nvSpPr>
          <p:spPr>
            <a:xfrm>
              <a:off x="8133852" y="447551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4" name="rc884"/>
            <p:cNvSpPr/>
            <p:nvPr/>
          </p:nvSpPr>
          <p:spPr>
            <a:xfrm>
              <a:off x="8437258" y="447551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5" name="rc885"/>
            <p:cNvSpPr/>
            <p:nvPr/>
          </p:nvSpPr>
          <p:spPr>
            <a:xfrm>
              <a:off x="8740664" y="447551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6" name="rc886"/>
            <p:cNvSpPr/>
            <p:nvPr/>
          </p:nvSpPr>
          <p:spPr>
            <a:xfrm>
              <a:off x="2672547"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7" name="rc887"/>
            <p:cNvSpPr/>
            <p:nvPr/>
          </p:nvSpPr>
          <p:spPr>
            <a:xfrm>
              <a:off x="2975953"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8" name="rc888"/>
            <p:cNvSpPr/>
            <p:nvPr/>
          </p:nvSpPr>
          <p:spPr>
            <a:xfrm>
              <a:off x="3279359"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9" name="rc889"/>
            <p:cNvSpPr/>
            <p:nvPr/>
          </p:nvSpPr>
          <p:spPr>
            <a:xfrm>
              <a:off x="3582765"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0" name="rc890"/>
            <p:cNvSpPr/>
            <p:nvPr/>
          </p:nvSpPr>
          <p:spPr>
            <a:xfrm>
              <a:off x="3886171"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1" name="rc891"/>
            <p:cNvSpPr/>
            <p:nvPr/>
          </p:nvSpPr>
          <p:spPr>
            <a:xfrm>
              <a:off x="4189577"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2" name="rc892"/>
            <p:cNvSpPr/>
            <p:nvPr/>
          </p:nvSpPr>
          <p:spPr>
            <a:xfrm>
              <a:off x="4492982"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3" name="rc893"/>
            <p:cNvSpPr/>
            <p:nvPr/>
          </p:nvSpPr>
          <p:spPr>
            <a:xfrm>
              <a:off x="4796388"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4" name="rc894"/>
            <p:cNvSpPr/>
            <p:nvPr/>
          </p:nvSpPr>
          <p:spPr>
            <a:xfrm>
              <a:off x="5099794"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5403200"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5706606"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6010012"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8" name="rc898"/>
            <p:cNvSpPr/>
            <p:nvPr/>
          </p:nvSpPr>
          <p:spPr>
            <a:xfrm>
              <a:off x="6313417"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9" name="rc899"/>
            <p:cNvSpPr/>
            <p:nvPr/>
          </p:nvSpPr>
          <p:spPr>
            <a:xfrm>
              <a:off x="6616823"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0" name="rc900"/>
            <p:cNvSpPr/>
            <p:nvPr/>
          </p:nvSpPr>
          <p:spPr>
            <a:xfrm>
              <a:off x="6920229"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1" name="rc901"/>
            <p:cNvSpPr/>
            <p:nvPr/>
          </p:nvSpPr>
          <p:spPr>
            <a:xfrm>
              <a:off x="7223635"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2" name="rc902"/>
            <p:cNvSpPr/>
            <p:nvPr/>
          </p:nvSpPr>
          <p:spPr>
            <a:xfrm>
              <a:off x="7527041"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3" name="rc903"/>
            <p:cNvSpPr/>
            <p:nvPr/>
          </p:nvSpPr>
          <p:spPr>
            <a:xfrm>
              <a:off x="7830447"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4" name="rc904"/>
            <p:cNvSpPr/>
            <p:nvPr/>
          </p:nvSpPr>
          <p:spPr>
            <a:xfrm>
              <a:off x="8133852"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5" name="rc905"/>
            <p:cNvSpPr/>
            <p:nvPr/>
          </p:nvSpPr>
          <p:spPr>
            <a:xfrm>
              <a:off x="8133852"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6" name="rc906"/>
            <p:cNvSpPr/>
            <p:nvPr/>
          </p:nvSpPr>
          <p:spPr>
            <a:xfrm>
              <a:off x="8437258"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7" name="rc907"/>
            <p:cNvSpPr/>
            <p:nvPr/>
          </p:nvSpPr>
          <p:spPr>
            <a:xfrm>
              <a:off x="8740664"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8" name="rc908"/>
            <p:cNvSpPr/>
            <p:nvPr/>
          </p:nvSpPr>
          <p:spPr>
            <a:xfrm>
              <a:off x="1762330"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9" name="rc909"/>
            <p:cNvSpPr/>
            <p:nvPr/>
          </p:nvSpPr>
          <p:spPr>
            <a:xfrm>
              <a:off x="2065736"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0" name="rc910"/>
            <p:cNvSpPr/>
            <p:nvPr/>
          </p:nvSpPr>
          <p:spPr>
            <a:xfrm>
              <a:off x="2369142"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1" name="rc911"/>
            <p:cNvSpPr/>
            <p:nvPr/>
          </p:nvSpPr>
          <p:spPr>
            <a:xfrm>
              <a:off x="2672547"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2" name="rc912"/>
            <p:cNvSpPr/>
            <p:nvPr/>
          </p:nvSpPr>
          <p:spPr>
            <a:xfrm>
              <a:off x="2975953"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3" name="rc913"/>
            <p:cNvSpPr/>
            <p:nvPr/>
          </p:nvSpPr>
          <p:spPr>
            <a:xfrm>
              <a:off x="3279359"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4" name="rc914"/>
            <p:cNvSpPr/>
            <p:nvPr/>
          </p:nvSpPr>
          <p:spPr>
            <a:xfrm>
              <a:off x="3582765"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5" name="rc915"/>
            <p:cNvSpPr/>
            <p:nvPr/>
          </p:nvSpPr>
          <p:spPr>
            <a:xfrm>
              <a:off x="3886171"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6" name="rc916"/>
            <p:cNvSpPr/>
            <p:nvPr/>
          </p:nvSpPr>
          <p:spPr>
            <a:xfrm>
              <a:off x="4189577"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7" name="rc917"/>
            <p:cNvSpPr/>
            <p:nvPr/>
          </p:nvSpPr>
          <p:spPr>
            <a:xfrm>
              <a:off x="4492982"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8" name="rc918"/>
            <p:cNvSpPr/>
            <p:nvPr/>
          </p:nvSpPr>
          <p:spPr>
            <a:xfrm>
              <a:off x="4796388"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9" name="rc919"/>
            <p:cNvSpPr/>
            <p:nvPr/>
          </p:nvSpPr>
          <p:spPr>
            <a:xfrm>
              <a:off x="5099794"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0" name="rc920"/>
            <p:cNvSpPr/>
            <p:nvPr/>
          </p:nvSpPr>
          <p:spPr>
            <a:xfrm>
              <a:off x="5403200"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1" name="rc921"/>
            <p:cNvSpPr/>
            <p:nvPr/>
          </p:nvSpPr>
          <p:spPr>
            <a:xfrm>
              <a:off x="5706606"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2" name="rc922"/>
            <p:cNvSpPr/>
            <p:nvPr/>
          </p:nvSpPr>
          <p:spPr>
            <a:xfrm>
              <a:off x="6010012"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3" name="rc923"/>
            <p:cNvSpPr/>
            <p:nvPr/>
          </p:nvSpPr>
          <p:spPr>
            <a:xfrm>
              <a:off x="6313417"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4" name="rc924"/>
            <p:cNvSpPr/>
            <p:nvPr/>
          </p:nvSpPr>
          <p:spPr>
            <a:xfrm>
              <a:off x="6616823"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5" name="rc925"/>
            <p:cNvSpPr/>
            <p:nvPr/>
          </p:nvSpPr>
          <p:spPr>
            <a:xfrm>
              <a:off x="6920229"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6" name="rc926"/>
            <p:cNvSpPr/>
            <p:nvPr/>
          </p:nvSpPr>
          <p:spPr>
            <a:xfrm>
              <a:off x="7223635"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7" name="rc927"/>
            <p:cNvSpPr/>
            <p:nvPr/>
          </p:nvSpPr>
          <p:spPr>
            <a:xfrm>
              <a:off x="7527041"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8" name="rc928"/>
            <p:cNvSpPr/>
            <p:nvPr/>
          </p:nvSpPr>
          <p:spPr>
            <a:xfrm>
              <a:off x="7830447"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9" name="rc929"/>
            <p:cNvSpPr/>
            <p:nvPr/>
          </p:nvSpPr>
          <p:spPr>
            <a:xfrm>
              <a:off x="1762330"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0" name="rc930"/>
            <p:cNvSpPr/>
            <p:nvPr/>
          </p:nvSpPr>
          <p:spPr>
            <a:xfrm>
              <a:off x="2065736"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1" name="rc931"/>
            <p:cNvSpPr/>
            <p:nvPr/>
          </p:nvSpPr>
          <p:spPr>
            <a:xfrm>
              <a:off x="2369142"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2" name="rc932"/>
            <p:cNvSpPr/>
            <p:nvPr/>
          </p:nvSpPr>
          <p:spPr>
            <a:xfrm>
              <a:off x="8437258"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3" name="rc933"/>
            <p:cNvSpPr/>
            <p:nvPr/>
          </p:nvSpPr>
          <p:spPr>
            <a:xfrm>
              <a:off x="8740664"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4" name="rc934"/>
            <p:cNvSpPr/>
            <p:nvPr/>
          </p:nvSpPr>
          <p:spPr>
            <a:xfrm>
              <a:off x="1762330"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5" name="rc935"/>
            <p:cNvSpPr/>
            <p:nvPr/>
          </p:nvSpPr>
          <p:spPr>
            <a:xfrm>
              <a:off x="2065736"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6" name="rc936"/>
            <p:cNvSpPr/>
            <p:nvPr/>
          </p:nvSpPr>
          <p:spPr>
            <a:xfrm>
              <a:off x="2369142"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7" name="rc937"/>
            <p:cNvSpPr/>
            <p:nvPr/>
          </p:nvSpPr>
          <p:spPr>
            <a:xfrm>
              <a:off x="2672547"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8" name="rc938"/>
            <p:cNvSpPr/>
            <p:nvPr/>
          </p:nvSpPr>
          <p:spPr>
            <a:xfrm>
              <a:off x="2975953"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9" name="rc939"/>
            <p:cNvSpPr/>
            <p:nvPr/>
          </p:nvSpPr>
          <p:spPr>
            <a:xfrm>
              <a:off x="3279359"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0" name="rc940"/>
            <p:cNvSpPr/>
            <p:nvPr/>
          </p:nvSpPr>
          <p:spPr>
            <a:xfrm>
              <a:off x="3582765"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1" name="rc941"/>
            <p:cNvSpPr/>
            <p:nvPr/>
          </p:nvSpPr>
          <p:spPr>
            <a:xfrm>
              <a:off x="3886171"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2" name="rc942"/>
            <p:cNvSpPr/>
            <p:nvPr/>
          </p:nvSpPr>
          <p:spPr>
            <a:xfrm>
              <a:off x="4189577"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3" name="rc943"/>
            <p:cNvSpPr/>
            <p:nvPr/>
          </p:nvSpPr>
          <p:spPr>
            <a:xfrm>
              <a:off x="4492982"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4" name="rc944"/>
            <p:cNvSpPr/>
            <p:nvPr/>
          </p:nvSpPr>
          <p:spPr>
            <a:xfrm>
              <a:off x="4796388"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5" name="rc945"/>
            <p:cNvSpPr/>
            <p:nvPr/>
          </p:nvSpPr>
          <p:spPr>
            <a:xfrm>
              <a:off x="5099794"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6" name="rc946"/>
            <p:cNvSpPr/>
            <p:nvPr/>
          </p:nvSpPr>
          <p:spPr>
            <a:xfrm>
              <a:off x="5403200"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7" name="rc947"/>
            <p:cNvSpPr/>
            <p:nvPr/>
          </p:nvSpPr>
          <p:spPr>
            <a:xfrm>
              <a:off x="5706606"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8" name="rc948"/>
            <p:cNvSpPr/>
            <p:nvPr/>
          </p:nvSpPr>
          <p:spPr>
            <a:xfrm>
              <a:off x="6010012"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9" name="rc949"/>
            <p:cNvSpPr/>
            <p:nvPr/>
          </p:nvSpPr>
          <p:spPr>
            <a:xfrm>
              <a:off x="6313417"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0" name="rc950"/>
            <p:cNvSpPr/>
            <p:nvPr/>
          </p:nvSpPr>
          <p:spPr>
            <a:xfrm>
              <a:off x="6616823"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1" name="rc951"/>
            <p:cNvSpPr/>
            <p:nvPr/>
          </p:nvSpPr>
          <p:spPr>
            <a:xfrm>
              <a:off x="6920229"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2" name="rc952"/>
            <p:cNvSpPr/>
            <p:nvPr/>
          </p:nvSpPr>
          <p:spPr>
            <a:xfrm>
              <a:off x="7223635"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3" name="rc953"/>
            <p:cNvSpPr/>
            <p:nvPr/>
          </p:nvSpPr>
          <p:spPr>
            <a:xfrm>
              <a:off x="7527041"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4" name="rc954"/>
            <p:cNvSpPr/>
            <p:nvPr/>
          </p:nvSpPr>
          <p:spPr>
            <a:xfrm>
              <a:off x="7830447"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5" name="rc955"/>
            <p:cNvSpPr/>
            <p:nvPr/>
          </p:nvSpPr>
          <p:spPr>
            <a:xfrm>
              <a:off x="8133852"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6" name="rc956"/>
            <p:cNvSpPr/>
            <p:nvPr/>
          </p:nvSpPr>
          <p:spPr>
            <a:xfrm>
              <a:off x="8437258"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7" name="rc957"/>
            <p:cNvSpPr/>
            <p:nvPr/>
          </p:nvSpPr>
          <p:spPr>
            <a:xfrm>
              <a:off x="8740664"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8" name="rc958"/>
            <p:cNvSpPr/>
            <p:nvPr/>
          </p:nvSpPr>
          <p:spPr>
            <a:xfrm>
              <a:off x="1762330"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9" name="rc959"/>
            <p:cNvSpPr/>
            <p:nvPr/>
          </p:nvSpPr>
          <p:spPr>
            <a:xfrm>
              <a:off x="2065736"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0" name="rc960"/>
            <p:cNvSpPr/>
            <p:nvPr/>
          </p:nvSpPr>
          <p:spPr>
            <a:xfrm>
              <a:off x="1762330"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1" name="rc961"/>
            <p:cNvSpPr/>
            <p:nvPr/>
          </p:nvSpPr>
          <p:spPr>
            <a:xfrm>
              <a:off x="2065736"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2" name="rc962"/>
            <p:cNvSpPr/>
            <p:nvPr/>
          </p:nvSpPr>
          <p:spPr>
            <a:xfrm>
              <a:off x="2369142"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3" name="rc963"/>
            <p:cNvSpPr/>
            <p:nvPr/>
          </p:nvSpPr>
          <p:spPr>
            <a:xfrm>
              <a:off x="2672547"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4" name="rc964"/>
            <p:cNvSpPr/>
            <p:nvPr/>
          </p:nvSpPr>
          <p:spPr>
            <a:xfrm>
              <a:off x="2975953"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5" name="rc965"/>
            <p:cNvSpPr/>
            <p:nvPr/>
          </p:nvSpPr>
          <p:spPr>
            <a:xfrm>
              <a:off x="3279359" y="197989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6" name="rc966"/>
            <p:cNvSpPr/>
            <p:nvPr/>
          </p:nvSpPr>
          <p:spPr>
            <a:xfrm>
              <a:off x="3582765"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7" name="rc967"/>
            <p:cNvSpPr/>
            <p:nvPr/>
          </p:nvSpPr>
          <p:spPr>
            <a:xfrm>
              <a:off x="3886171"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8" name="rc968"/>
            <p:cNvSpPr/>
            <p:nvPr/>
          </p:nvSpPr>
          <p:spPr>
            <a:xfrm>
              <a:off x="4189577"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9" name="rc969"/>
            <p:cNvSpPr/>
            <p:nvPr/>
          </p:nvSpPr>
          <p:spPr>
            <a:xfrm>
              <a:off x="4492982"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0" name="rc970"/>
            <p:cNvSpPr/>
            <p:nvPr/>
          </p:nvSpPr>
          <p:spPr>
            <a:xfrm>
              <a:off x="4796388"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1" name="rc971"/>
            <p:cNvSpPr/>
            <p:nvPr/>
          </p:nvSpPr>
          <p:spPr>
            <a:xfrm>
              <a:off x="5099794"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2" name="rc972"/>
            <p:cNvSpPr/>
            <p:nvPr/>
          </p:nvSpPr>
          <p:spPr>
            <a:xfrm>
              <a:off x="5403200"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3" name="rc973"/>
            <p:cNvSpPr/>
            <p:nvPr/>
          </p:nvSpPr>
          <p:spPr>
            <a:xfrm>
              <a:off x="5706606"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4" name="rc974"/>
            <p:cNvSpPr/>
            <p:nvPr/>
          </p:nvSpPr>
          <p:spPr>
            <a:xfrm>
              <a:off x="6010012"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5" name="rc975"/>
            <p:cNvSpPr/>
            <p:nvPr/>
          </p:nvSpPr>
          <p:spPr>
            <a:xfrm>
              <a:off x="6313417"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6" name="rc976"/>
            <p:cNvSpPr/>
            <p:nvPr/>
          </p:nvSpPr>
          <p:spPr>
            <a:xfrm>
              <a:off x="6616823"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7" name="rc977"/>
            <p:cNvSpPr/>
            <p:nvPr/>
          </p:nvSpPr>
          <p:spPr>
            <a:xfrm>
              <a:off x="6920229"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8" name="rc978"/>
            <p:cNvSpPr/>
            <p:nvPr/>
          </p:nvSpPr>
          <p:spPr>
            <a:xfrm>
              <a:off x="7223635"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9" name="rc979"/>
            <p:cNvSpPr/>
            <p:nvPr/>
          </p:nvSpPr>
          <p:spPr>
            <a:xfrm>
              <a:off x="7527041"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0" name="rc980"/>
            <p:cNvSpPr/>
            <p:nvPr/>
          </p:nvSpPr>
          <p:spPr>
            <a:xfrm>
              <a:off x="7830447"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1" name="rc981"/>
            <p:cNvSpPr/>
            <p:nvPr/>
          </p:nvSpPr>
          <p:spPr>
            <a:xfrm>
              <a:off x="8133852"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2" name="rc982"/>
            <p:cNvSpPr/>
            <p:nvPr/>
          </p:nvSpPr>
          <p:spPr>
            <a:xfrm>
              <a:off x="8437258"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3" name="rc983"/>
            <p:cNvSpPr/>
            <p:nvPr/>
          </p:nvSpPr>
          <p:spPr>
            <a:xfrm>
              <a:off x="8740664"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4" name="rc984"/>
            <p:cNvSpPr/>
            <p:nvPr/>
          </p:nvSpPr>
          <p:spPr>
            <a:xfrm>
              <a:off x="2672547"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5" name="rc985"/>
            <p:cNvSpPr/>
            <p:nvPr/>
          </p:nvSpPr>
          <p:spPr>
            <a:xfrm>
              <a:off x="2975953"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6" name="rc986"/>
            <p:cNvSpPr/>
            <p:nvPr/>
          </p:nvSpPr>
          <p:spPr>
            <a:xfrm>
              <a:off x="3279359" y="296031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7" name="rc987"/>
            <p:cNvSpPr/>
            <p:nvPr/>
          </p:nvSpPr>
          <p:spPr>
            <a:xfrm>
              <a:off x="3582765" y="296031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8" name="rc988"/>
            <p:cNvSpPr/>
            <p:nvPr/>
          </p:nvSpPr>
          <p:spPr>
            <a:xfrm>
              <a:off x="3886171" y="296031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9" name="rc989"/>
            <p:cNvSpPr/>
            <p:nvPr/>
          </p:nvSpPr>
          <p:spPr>
            <a:xfrm>
              <a:off x="4189577" y="296031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0" name="rc990"/>
            <p:cNvSpPr/>
            <p:nvPr/>
          </p:nvSpPr>
          <p:spPr>
            <a:xfrm>
              <a:off x="4492982" y="296031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1" name="rc991"/>
            <p:cNvSpPr/>
            <p:nvPr/>
          </p:nvSpPr>
          <p:spPr>
            <a:xfrm>
              <a:off x="4796388"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2" name="rc992"/>
            <p:cNvSpPr/>
            <p:nvPr/>
          </p:nvSpPr>
          <p:spPr>
            <a:xfrm>
              <a:off x="5099794"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3" name="rc993"/>
            <p:cNvSpPr/>
            <p:nvPr/>
          </p:nvSpPr>
          <p:spPr>
            <a:xfrm>
              <a:off x="5403200"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4" name="rc994"/>
            <p:cNvSpPr/>
            <p:nvPr/>
          </p:nvSpPr>
          <p:spPr>
            <a:xfrm>
              <a:off x="5706606"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5" name="rc995"/>
            <p:cNvSpPr/>
            <p:nvPr/>
          </p:nvSpPr>
          <p:spPr>
            <a:xfrm>
              <a:off x="6010012"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6" name="rc996"/>
            <p:cNvSpPr/>
            <p:nvPr/>
          </p:nvSpPr>
          <p:spPr>
            <a:xfrm>
              <a:off x="6313417"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7" name="rc997"/>
            <p:cNvSpPr/>
            <p:nvPr/>
          </p:nvSpPr>
          <p:spPr>
            <a:xfrm>
              <a:off x="6616823"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8" name="rc998"/>
            <p:cNvSpPr/>
            <p:nvPr/>
          </p:nvSpPr>
          <p:spPr>
            <a:xfrm>
              <a:off x="6920229"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9" name="rc999"/>
            <p:cNvSpPr/>
            <p:nvPr/>
          </p:nvSpPr>
          <p:spPr>
            <a:xfrm>
              <a:off x="7223635"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0" name="rc1000"/>
            <p:cNvSpPr/>
            <p:nvPr/>
          </p:nvSpPr>
          <p:spPr>
            <a:xfrm>
              <a:off x="7527041"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1" name="rc1001"/>
            <p:cNvSpPr/>
            <p:nvPr/>
          </p:nvSpPr>
          <p:spPr>
            <a:xfrm>
              <a:off x="7830447"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2" name="rc1002"/>
            <p:cNvSpPr/>
            <p:nvPr/>
          </p:nvSpPr>
          <p:spPr>
            <a:xfrm>
              <a:off x="8133852"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3" name="rc1003"/>
            <p:cNvSpPr/>
            <p:nvPr/>
          </p:nvSpPr>
          <p:spPr>
            <a:xfrm>
              <a:off x="1762330" y="483203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4" name="rc1004"/>
            <p:cNvSpPr/>
            <p:nvPr/>
          </p:nvSpPr>
          <p:spPr>
            <a:xfrm>
              <a:off x="2065736" y="483203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5" name="rc1005"/>
            <p:cNvSpPr/>
            <p:nvPr/>
          </p:nvSpPr>
          <p:spPr>
            <a:xfrm>
              <a:off x="2369142" y="483203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6" name="rc1006"/>
            <p:cNvSpPr/>
            <p:nvPr/>
          </p:nvSpPr>
          <p:spPr>
            <a:xfrm>
              <a:off x="2672547" y="483203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7" name="rc1007"/>
            <p:cNvSpPr/>
            <p:nvPr/>
          </p:nvSpPr>
          <p:spPr>
            <a:xfrm>
              <a:off x="2975953"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3279359"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9" name="rc1009"/>
            <p:cNvSpPr/>
            <p:nvPr/>
          </p:nvSpPr>
          <p:spPr>
            <a:xfrm>
              <a:off x="3582765"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0" name="rc1010"/>
            <p:cNvSpPr/>
            <p:nvPr/>
          </p:nvSpPr>
          <p:spPr>
            <a:xfrm>
              <a:off x="3886171"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1" name="rc1011"/>
            <p:cNvSpPr/>
            <p:nvPr/>
          </p:nvSpPr>
          <p:spPr>
            <a:xfrm>
              <a:off x="4189577"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4492982"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3" name="rc1013"/>
            <p:cNvSpPr/>
            <p:nvPr/>
          </p:nvSpPr>
          <p:spPr>
            <a:xfrm>
              <a:off x="4796388"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4" name="rc1014"/>
            <p:cNvSpPr/>
            <p:nvPr/>
          </p:nvSpPr>
          <p:spPr>
            <a:xfrm>
              <a:off x="5099794"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5" name="rc1015"/>
            <p:cNvSpPr/>
            <p:nvPr/>
          </p:nvSpPr>
          <p:spPr>
            <a:xfrm>
              <a:off x="5403200" y="483203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6" name="rc1016"/>
            <p:cNvSpPr/>
            <p:nvPr/>
          </p:nvSpPr>
          <p:spPr>
            <a:xfrm>
              <a:off x="5706606" y="483203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7" name="rc1017"/>
            <p:cNvSpPr/>
            <p:nvPr/>
          </p:nvSpPr>
          <p:spPr>
            <a:xfrm>
              <a:off x="6010012" y="483203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8" name="rc1018"/>
            <p:cNvSpPr/>
            <p:nvPr/>
          </p:nvSpPr>
          <p:spPr>
            <a:xfrm>
              <a:off x="6313417" y="483203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9" name="rc1019"/>
            <p:cNvSpPr/>
            <p:nvPr/>
          </p:nvSpPr>
          <p:spPr>
            <a:xfrm>
              <a:off x="6616823" y="483203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0" name="rc1020"/>
            <p:cNvSpPr/>
            <p:nvPr/>
          </p:nvSpPr>
          <p:spPr>
            <a:xfrm>
              <a:off x="6920229" y="483203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1" name="rc1021"/>
            <p:cNvSpPr/>
            <p:nvPr/>
          </p:nvSpPr>
          <p:spPr>
            <a:xfrm>
              <a:off x="7223635" y="483203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2" name="rc1022"/>
            <p:cNvSpPr/>
            <p:nvPr/>
          </p:nvSpPr>
          <p:spPr>
            <a:xfrm>
              <a:off x="7527041"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23" name="rc1023"/>
            <p:cNvSpPr/>
            <p:nvPr/>
          </p:nvSpPr>
          <p:spPr>
            <a:xfrm>
              <a:off x="7830447" y="483203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4" name="rc1024"/>
            <p:cNvSpPr/>
            <p:nvPr/>
          </p:nvSpPr>
          <p:spPr>
            <a:xfrm>
              <a:off x="8133852"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5" name="rc1025"/>
            <p:cNvSpPr/>
            <p:nvPr/>
          </p:nvSpPr>
          <p:spPr>
            <a:xfrm>
              <a:off x="8437258" y="4832034"/>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6" name="rc1026"/>
            <p:cNvSpPr/>
            <p:nvPr/>
          </p:nvSpPr>
          <p:spPr>
            <a:xfrm>
              <a:off x="8740664" y="4832034"/>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27" name="rc1027"/>
            <p:cNvSpPr/>
            <p:nvPr/>
          </p:nvSpPr>
          <p:spPr>
            <a:xfrm>
              <a:off x="1762330"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8" name="rc1028"/>
            <p:cNvSpPr/>
            <p:nvPr/>
          </p:nvSpPr>
          <p:spPr>
            <a:xfrm>
              <a:off x="2065736"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9" name="rc1029"/>
            <p:cNvSpPr/>
            <p:nvPr/>
          </p:nvSpPr>
          <p:spPr>
            <a:xfrm>
              <a:off x="2369142"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0" name="rc1030"/>
            <p:cNvSpPr/>
            <p:nvPr/>
          </p:nvSpPr>
          <p:spPr>
            <a:xfrm>
              <a:off x="8437258"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1" name="rc1031"/>
            <p:cNvSpPr/>
            <p:nvPr/>
          </p:nvSpPr>
          <p:spPr>
            <a:xfrm>
              <a:off x="8740664"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2" name="rc1032"/>
            <p:cNvSpPr/>
            <p:nvPr/>
          </p:nvSpPr>
          <p:spPr>
            <a:xfrm>
              <a:off x="1762330"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3" name="rc1033"/>
            <p:cNvSpPr/>
            <p:nvPr/>
          </p:nvSpPr>
          <p:spPr>
            <a:xfrm>
              <a:off x="2065736"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4" name="rc1034"/>
            <p:cNvSpPr/>
            <p:nvPr/>
          </p:nvSpPr>
          <p:spPr>
            <a:xfrm>
              <a:off x="2369142"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5" name="rc1035"/>
            <p:cNvSpPr/>
            <p:nvPr/>
          </p:nvSpPr>
          <p:spPr>
            <a:xfrm>
              <a:off x="2672547" y="536681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6" name="rc1036"/>
            <p:cNvSpPr/>
            <p:nvPr/>
          </p:nvSpPr>
          <p:spPr>
            <a:xfrm>
              <a:off x="2975953" y="536681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7" name="rc1037"/>
            <p:cNvSpPr/>
            <p:nvPr/>
          </p:nvSpPr>
          <p:spPr>
            <a:xfrm>
              <a:off x="3279359" y="536681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8" name="rc1038"/>
            <p:cNvSpPr/>
            <p:nvPr/>
          </p:nvSpPr>
          <p:spPr>
            <a:xfrm>
              <a:off x="3582765" y="536681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9" name="rc1039"/>
            <p:cNvSpPr/>
            <p:nvPr/>
          </p:nvSpPr>
          <p:spPr>
            <a:xfrm>
              <a:off x="3886171" y="536681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40" name="rc1040"/>
            <p:cNvSpPr/>
            <p:nvPr/>
          </p:nvSpPr>
          <p:spPr>
            <a:xfrm>
              <a:off x="4189577" y="536681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1" name="rc1041"/>
            <p:cNvSpPr/>
            <p:nvPr/>
          </p:nvSpPr>
          <p:spPr>
            <a:xfrm>
              <a:off x="4492982" y="536681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2" name="rc1042"/>
            <p:cNvSpPr/>
            <p:nvPr/>
          </p:nvSpPr>
          <p:spPr>
            <a:xfrm>
              <a:off x="4796388" y="536681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3" name="rc1043"/>
            <p:cNvSpPr/>
            <p:nvPr/>
          </p:nvSpPr>
          <p:spPr>
            <a:xfrm>
              <a:off x="5099794" y="536681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4" name="rc1044"/>
            <p:cNvSpPr/>
            <p:nvPr/>
          </p:nvSpPr>
          <p:spPr>
            <a:xfrm>
              <a:off x="5403200" y="536681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5" name="rc1045"/>
            <p:cNvSpPr/>
            <p:nvPr/>
          </p:nvSpPr>
          <p:spPr>
            <a:xfrm>
              <a:off x="5706606" y="536681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46" name="rc1046"/>
            <p:cNvSpPr/>
            <p:nvPr/>
          </p:nvSpPr>
          <p:spPr>
            <a:xfrm>
              <a:off x="6010012" y="5366810"/>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47" name="rc1047"/>
            <p:cNvSpPr/>
            <p:nvPr/>
          </p:nvSpPr>
          <p:spPr>
            <a:xfrm>
              <a:off x="6313417" y="5366810"/>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48" name="rc1048"/>
            <p:cNvSpPr/>
            <p:nvPr/>
          </p:nvSpPr>
          <p:spPr>
            <a:xfrm>
              <a:off x="6616823" y="536681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9" name="rc1049"/>
            <p:cNvSpPr/>
            <p:nvPr/>
          </p:nvSpPr>
          <p:spPr>
            <a:xfrm>
              <a:off x="6920229" y="536681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50" name="rc1050"/>
            <p:cNvSpPr/>
            <p:nvPr/>
          </p:nvSpPr>
          <p:spPr>
            <a:xfrm>
              <a:off x="7223635" y="536681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1" name="rc1051"/>
            <p:cNvSpPr/>
            <p:nvPr/>
          </p:nvSpPr>
          <p:spPr>
            <a:xfrm>
              <a:off x="7527041" y="5366810"/>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52" name="rc1052"/>
            <p:cNvSpPr/>
            <p:nvPr/>
          </p:nvSpPr>
          <p:spPr>
            <a:xfrm>
              <a:off x="7830447" y="536681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3" name="rc1053"/>
            <p:cNvSpPr/>
            <p:nvPr/>
          </p:nvSpPr>
          <p:spPr>
            <a:xfrm>
              <a:off x="8133852" y="536681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54" name="rc1054"/>
            <p:cNvSpPr/>
            <p:nvPr/>
          </p:nvSpPr>
          <p:spPr>
            <a:xfrm>
              <a:off x="8437258" y="536681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5" name="rc1055"/>
            <p:cNvSpPr/>
            <p:nvPr/>
          </p:nvSpPr>
          <p:spPr>
            <a:xfrm>
              <a:off x="8740664" y="536681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6" name="rc1056"/>
            <p:cNvSpPr/>
            <p:nvPr/>
          </p:nvSpPr>
          <p:spPr>
            <a:xfrm>
              <a:off x="1762330"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7" name="rc1057"/>
            <p:cNvSpPr/>
            <p:nvPr/>
          </p:nvSpPr>
          <p:spPr>
            <a:xfrm>
              <a:off x="2065736" y="358422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8" name="rc1058"/>
            <p:cNvSpPr/>
            <p:nvPr/>
          </p:nvSpPr>
          <p:spPr>
            <a:xfrm>
              <a:off x="2369142" y="358422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9" name="rc1059"/>
            <p:cNvSpPr/>
            <p:nvPr/>
          </p:nvSpPr>
          <p:spPr>
            <a:xfrm>
              <a:off x="2672547" y="3584224"/>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60" name="rc1060"/>
            <p:cNvSpPr/>
            <p:nvPr/>
          </p:nvSpPr>
          <p:spPr>
            <a:xfrm>
              <a:off x="2975953" y="3584224"/>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61" name="rc1061"/>
            <p:cNvSpPr/>
            <p:nvPr/>
          </p:nvSpPr>
          <p:spPr>
            <a:xfrm>
              <a:off x="3279359" y="358422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3582765"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3" name="rc1063"/>
            <p:cNvSpPr/>
            <p:nvPr/>
          </p:nvSpPr>
          <p:spPr>
            <a:xfrm>
              <a:off x="3886171" y="358422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4" name="rc1064"/>
            <p:cNvSpPr/>
            <p:nvPr/>
          </p:nvSpPr>
          <p:spPr>
            <a:xfrm>
              <a:off x="4189577" y="358422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5" name="rc1065"/>
            <p:cNvSpPr/>
            <p:nvPr/>
          </p:nvSpPr>
          <p:spPr>
            <a:xfrm>
              <a:off x="4492982" y="358422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6" name="rc1066"/>
            <p:cNvSpPr/>
            <p:nvPr/>
          </p:nvSpPr>
          <p:spPr>
            <a:xfrm>
              <a:off x="4796388"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5099794" y="358422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8" name="rc1068"/>
            <p:cNvSpPr/>
            <p:nvPr/>
          </p:nvSpPr>
          <p:spPr>
            <a:xfrm>
              <a:off x="5403200"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9" name="rc1069"/>
            <p:cNvSpPr/>
            <p:nvPr/>
          </p:nvSpPr>
          <p:spPr>
            <a:xfrm>
              <a:off x="5706606" y="358422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6010012"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1" name="rc1071"/>
            <p:cNvSpPr/>
            <p:nvPr/>
          </p:nvSpPr>
          <p:spPr>
            <a:xfrm>
              <a:off x="6313417" y="358422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2" name="rc1072"/>
            <p:cNvSpPr/>
            <p:nvPr/>
          </p:nvSpPr>
          <p:spPr>
            <a:xfrm>
              <a:off x="6616823"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3" name="rc1073"/>
            <p:cNvSpPr/>
            <p:nvPr/>
          </p:nvSpPr>
          <p:spPr>
            <a:xfrm>
              <a:off x="6920229" y="358422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7223635" y="358422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5" name="rc1075"/>
            <p:cNvSpPr/>
            <p:nvPr/>
          </p:nvSpPr>
          <p:spPr>
            <a:xfrm>
              <a:off x="7527041" y="358422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6" name="rc1076"/>
            <p:cNvSpPr/>
            <p:nvPr/>
          </p:nvSpPr>
          <p:spPr>
            <a:xfrm>
              <a:off x="7830447"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8133852" y="358422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8" name="rc1078"/>
            <p:cNvSpPr/>
            <p:nvPr/>
          </p:nvSpPr>
          <p:spPr>
            <a:xfrm>
              <a:off x="8437258"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8740664"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1762330"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2065736"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2369142"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2672547"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4" name="rc1084"/>
            <p:cNvSpPr/>
            <p:nvPr/>
          </p:nvSpPr>
          <p:spPr>
            <a:xfrm>
              <a:off x="2975953"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5" name="rc1085"/>
            <p:cNvSpPr/>
            <p:nvPr/>
          </p:nvSpPr>
          <p:spPr>
            <a:xfrm>
              <a:off x="3279359"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6" name="rc1086"/>
            <p:cNvSpPr/>
            <p:nvPr/>
          </p:nvSpPr>
          <p:spPr>
            <a:xfrm>
              <a:off x="3582765"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3886171"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8" name="rc1088"/>
            <p:cNvSpPr/>
            <p:nvPr/>
          </p:nvSpPr>
          <p:spPr>
            <a:xfrm>
              <a:off x="4189577"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9" name="rc1089"/>
            <p:cNvSpPr/>
            <p:nvPr/>
          </p:nvSpPr>
          <p:spPr>
            <a:xfrm>
              <a:off x="4492982"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0" name="rc1090"/>
            <p:cNvSpPr/>
            <p:nvPr/>
          </p:nvSpPr>
          <p:spPr>
            <a:xfrm>
              <a:off x="4796388"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5099794"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5403200"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5706606"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6010012"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6313417"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6616823"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6920229"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7223635"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7527041"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7830447"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1" name="rc1101"/>
            <p:cNvSpPr/>
            <p:nvPr/>
          </p:nvSpPr>
          <p:spPr>
            <a:xfrm>
              <a:off x="8133852" y="16233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2" name="rc1102"/>
            <p:cNvSpPr/>
            <p:nvPr/>
          </p:nvSpPr>
          <p:spPr>
            <a:xfrm>
              <a:off x="8437258" y="16233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3" name="rc1103"/>
            <p:cNvSpPr/>
            <p:nvPr/>
          </p:nvSpPr>
          <p:spPr>
            <a:xfrm>
              <a:off x="8740664" y="16233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4" name="rc1104"/>
            <p:cNvSpPr/>
            <p:nvPr/>
          </p:nvSpPr>
          <p:spPr>
            <a:xfrm>
              <a:off x="2369142"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2672547"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2975953"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3279359"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3582765"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3886171"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4189577"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4492982"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4796388"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5099794"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5403200"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5" name="rc1115"/>
            <p:cNvSpPr/>
            <p:nvPr/>
          </p:nvSpPr>
          <p:spPr>
            <a:xfrm>
              <a:off x="5706606"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6" name="rc1116"/>
            <p:cNvSpPr/>
            <p:nvPr/>
          </p:nvSpPr>
          <p:spPr>
            <a:xfrm>
              <a:off x="6010012"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6313417"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6616823"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6920229"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7223635"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7527041"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2" name="rc1122"/>
            <p:cNvSpPr/>
            <p:nvPr/>
          </p:nvSpPr>
          <p:spPr>
            <a:xfrm>
              <a:off x="7830447"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3" name="rc1123"/>
            <p:cNvSpPr/>
            <p:nvPr/>
          </p:nvSpPr>
          <p:spPr>
            <a:xfrm>
              <a:off x="8133852"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4" name="rc1124"/>
            <p:cNvSpPr/>
            <p:nvPr/>
          </p:nvSpPr>
          <p:spPr>
            <a:xfrm>
              <a:off x="8437258" y="171250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5" name="rc1125"/>
            <p:cNvSpPr/>
            <p:nvPr/>
          </p:nvSpPr>
          <p:spPr>
            <a:xfrm>
              <a:off x="8740664" y="171250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6" name="rc1126"/>
            <p:cNvSpPr/>
            <p:nvPr/>
          </p:nvSpPr>
          <p:spPr>
            <a:xfrm>
              <a:off x="1762330"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7" name="rc1127"/>
            <p:cNvSpPr/>
            <p:nvPr/>
          </p:nvSpPr>
          <p:spPr>
            <a:xfrm>
              <a:off x="2065736"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8" name="rc1128"/>
            <p:cNvSpPr/>
            <p:nvPr/>
          </p:nvSpPr>
          <p:spPr>
            <a:xfrm>
              <a:off x="2369142"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9" name="rc1129"/>
            <p:cNvSpPr/>
            <p:nvPr/>
          </p:nvSpPr>
          <p:spPr>
            <a:xfrm>
              <a:off x="2672547"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0" name="rc1130"/>
            <p:cNvSpPr/>
            <p:nvPr/>
          </p:nvSpPr>
          <p:spPr>
            <a:xfrm>
              <a:off x="2975953"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1" name="rc1131"/>
            <p:cNvSpPr/>
            <p:nvPr/>
          </p:nvSpPr>
          <p:spPr>
            <a:xfrm>
              <a:off x="3279359"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2" name="rc1132"/>
            <p:cNvSpPr/>
            <p:nvPr/>
          </p:nvSpPr>
          <p:spPr>
            <a:xfrm>
              <a:off x="3582765" y="340596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3886171" y="340596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4189577" y="340596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4492982"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6" name="rc1136"/>
            <p:cNvSpPr/>
            <p:nvPr/>
          </p:nvSpPr>
          <p:spPr>
            <a:xfrm>
              <a:off x="4796388"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7" name="rc1137"/>
            <p:cNvSpPr/>
            <p:nvPr/>
          </p:nvSpPr>
          <p:spPr>
            <a:xfrm>
              <a:off x="5099794"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8" name="rc1138"/>
            <p:cNvSpPr/>
            <p:nvPr/>
          </p:nvSpPr>
          <p:spPr>
            <a:xfrm>
              <a:off x="5403200"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5706606"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6010012"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6313417"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2" name="rc1142"/>
            <p:cNvSpPr/>
            <p:nvPr/>
          </p:nvSpPr>
          <p:spPr>
            <a:xfrm>
              <a:off x="6616823"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3" name="rc1143"/>
            <p:cNvSpPr/>
            <p:nvPr/>
          </p:nvSpPr>
          <p:spPr>
            <a:xfrm>
              <a:off x="6920229"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4" name="rc1144"/>
            <p:cNvSpPr/>
            <p:nvPr/>
          </p:nvSpPr>
          <p:spPr>
            <a:xfrm>
              <a:off x="7223635" y="340596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5" name="rc1145"/>
            <p:cNvSpPr/>
            <p:nvPr/>
          </p:nvSpPr>
          <p:spPr>
            <a:xfrm>
              <a:off x="7527041"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6" name="rc1146"/>
            <p:cNvSpPr/>
            <p:nvPr/>
          </p:nvSpPr>
          <p:spPr>
            <a:xfrm>
              <a:off x="7830447" y="340596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7" name="rc1147"/>
            <p:cNvSpPr/>
            <p:nvPr/>
          </p:nvSpPr>
          <p:spPr>
            <a:xfrm>
              <a:off x="8133852"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48" name="rc1148"/>
            <p:cNvSpPr/>
            <p:nvPr/>
          </p:nvSpPr>
          <p:spPr>
            <a:xfrm>
              <a:off x="8437258"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49" name="rc1149"/>
            <p:cNvSpPr/>
            <p:nvPr/>
          </p:nvSpPr>
          <p:spPr>
            <a:xfrm>
              <a:off x="8740664"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0" name="rc1150"/>
            <p:cNvSpPr/>
            <p:nvPr/>
          </p:nvSpPr>
          <p:spPr>
            <a:xfrm>
              <a:off x="1762330" y="5188551"/>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51" name="rc1151"/>
            <p:cNvSpPr/>
            <p:nvPr/>
          </p:nvSpPr>
          <p:spPr>
            <a:xfrm>
              <a:off x="2065736" y="5188551"/>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52" name="rc1152"/>
            <p:cNvSpPr/>
            <p:nvPr/>
          </p:nvSpPr>
          <p:spPr>
            <a:xfrm>
              <a:off x="2369142" y="518855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3" name="rc1153"/>
            <p:cNvSpPr/>
            <p:nvPr/>
          </p:nvSpPr>
          <p:spPr>
            <a:xfrm>
              <a:off x="2672547" y="518855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4" name="rc1154"/>
            <p:cNvSpPr/>
            <p:nvPr/>
          </p:nvSpPr>
          <p:spPr>
            <a:xfrm>
              <a:off x="2975953" y="518855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5" name="rc1155"/>
            <p:cNvSpPr/>
            <p:nvPr/>
          </p:nvSpPr>
          <p:spPr>
            <a:xfrm>
              <a:off x="3279359" y="518855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6" name="rc1156"/>
            <p:cNvSpPr/>
            <p:nvPr/>
          </p:nvSpPr>
          <p:spPr>
            <a:xfrm>
              <a:off x="3582765" y="518855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7" name="rc1157"/>
            <p:cNvSpPr/>
            <p:nvPr/>
          </p:nvSpPr>
          <p:spPr>
            <a:xfrm>
              <a:off x="3886171" y="5188551"/>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58" name="rc1158"/>
            <p:cNvSpPr/>
            <p:nvPr/>
          </p:nvSpPr>
          <p:spPr>
            <a:xfrm>
              <a:off x="4189577" y="518855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9" name="rc1159"/>
            <p:cNvSpPr/>
            <p:nvPr/>
          </p:nvSpPr>
          <p:spPr>
            <a:xfrm>
              <a:off x="4492982" y="518855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0" name="rc1160"/>
            <p:cNvSpPr/>
            <p:nvPr/>
          </p:nvSpPr>
          <p:spPr>
            <a:xfrm>
              <a:off x="4796388" y="518855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61" name="rc1161"/>
            <p:cNvSpPr/>
            <p:nvPr/>
          </p:nvSpPr>
          <p:spPr>
            <a:xfrm>
              <a:off x="5099794"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2" name="rc1162"/>
            <p:cNvSpPr/>
            <p:nvPr/>
          </p:nvSpPr>
          <p:spPr>
            <a:xfrm>
              <a:off x="5403200" y="518855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3" name="rc1163"/>
            <p:cNvSpPr/>
            <p:nvPr/>
          </p:nvSpPr>
          <p:spPr>
            <a:xfrm>
              <a:off x="5706606"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10012"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13417" y="518855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6" name="rc1166"/>
            <p:cNvSpPr/>
            <p:nvPr/>
          </p:nvSpPr>
          <p:spPr>
            <a:xfrm>
              <a:off x="6616823"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7" name="rc1167"/>
            <p:cNvSpPr/>
            <p:nvPr/>
          </p:nvSpPr>
          <p:spPr>
            <a:xfrm>
              <a:off x="6920229"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8" name="rc1168"/>
            <p:cNvSpPr/>
            <p:nvPr/>
          </p:nvSpPr>
          <p:spPr>
            <a:xfrm>
              <a:off x="7223635"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9" name="rc1169"/>
            <p:cNvSpPr/>
            <p:nvPr/>
          </p:nvSpPr>
          <p:spPr>
            <a:xfrm>
              <a:off x="7527041"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0" name="rc1170"/>
            <p:cNvSpPr/>
            <p:nvPr/>
          </p:nvSpPr>
          <p:spPr>
            <a:xfrm>
              <a:off x="7830447"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1" name="rc1171"/>
            <p:cNvSpPr/>
            <p:nvPr/>
          </p:nvSpPr>
          <p:spPr>
            <a:xfrm>
              <a:off x="8133852" y="518855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2" name="rc1172"/>
            <p:cNvSpPr/>
            <p:nvPr/>
          </p:nvSpPr>
          <p:spPr>
            <a:xfrm>
              <a:off x="8437258"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3" name="rc1173"/>
            <p:cNvSpPr/>
            <p:nvPr/>
          </p:nvSpPr>
          <p:spPr>
            <a:xfrm>
              <a:off x="8740664" y="518855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1762330"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5" name="rc1175"/>
            <p:cNvSpPr/>
            <p:nvPr/>
          </p:nvSpPr>
          <p:spPr>
            <a:xfrm>
              <a:off x="2065736" y="224728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6" name="rc1176"/>
            <p:cNvSpPr/>
            <p:nvPr/>
          </p:nvSpPr>
          <p:spPr>
            <a:xfrm>
              <a:off x="2369142"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2672547" y="224728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8" name="rc1178"/>
            <p:cNvSpPr/>
            <p:nvPr/>
          </p:nvSpPr>
          <p:spPr>
            <a:xfrm>
              <a:off x="2975953"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9" name="rc1179"/>
            <p:cNvSpPr/>
            <p:nvPr/>
          </p:nvSpPr>
          <p:spPr>
            <a:xfrm>
              <a:off x="3279359"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3582765"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3886171"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4189577"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3" name="rc1183"/>
            <p:cNvSpPr/>
            <p:nvPr/>
          </p:nvSpPr>
          <p:spPr>
            <a:xfrm>
              <a:off x="4492982"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4" name="rc1184"/>
            <p:cNvSpPr/>
            <p:nvPr/>
          </p:nvSpPr>
          <p:spPr>
            <a:xfrm>
              <a:off x="4796388"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5099794"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6" name="rc1186"/>
            <p:cNvSpPr/>
            <p:nvPr/>
          </p:nvSpPr>
          <p:spPr>
            <a:xfrm>
              <a:off x="5403200"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7" name="rc1187"/>
            <p:cNvSpPr/>
            <p:nvPr/>
          </p:nvSpPr>
          <p:spPr>
            <a:xfrm>
              <a:off x="5706606"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6010012"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6313417"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6616823"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6920229"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2" name="rc1192"/>
            <p:cNvSpPr/>
            <p:nvPr/>
          </p:nvSpPr>
          <p:spPr>
            <a:xfrm>
              <a:off x="7223635"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7527041"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7830447"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8133852"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6" name="rc1196"/>
            <p:cNvSpPr/>
            <p:nvPr/>
          </p:nvSpPr>
          <p:spPr>
            <a:xfrm>
              <a:off x="8437258"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8740664" y="224728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8" name="rc1198"/>
            <p:cNvSpPr/>
            <p:nvPr/>
          </p:nvSpPr>
          <p:spPr>
            <a:xfrm>
              <a:off x="1762330" y="509942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99" name="rc1199"/>
            <p:cNvSpPr/>
            <p:nvPr/>
          </p:nvSpPr>
          <p:spPr>
            <a:xfrm>
              <a:off x="2065736" y="509942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00" name="rc1200"/>
            <p:cNvSpPr/>
            <p:nvPr/>
          </p:nvSpPr>
          <p:spPr>
            <a:xfrm>
              <a:off x="2369142" y="5099422"/>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01" name="rc1201"/>
            <p:cNvSpPr/>
            <p:nvPr/>
          </p:nvSpPr>
          <p:spPr>
            <a:xfrm>
              <a:off x="2672547" y="5099422"/>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02" name="rc1202"/>
            <p:cNvSpPr/>
            <p:nvPr/>
          </p:nvSpPr>
          <p:spPr>
            <a:xfrm>
              <a:off x="2975953" y="5099422"/>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03" name="rc1203"/>
            <p:cNvSpPr/>
            <p:nvPr/>
          </p:nvSpPr>
          <p:spPr>
            <a:xfrm>
              <a:off x="3279359" y="509942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04" name="rc1204"/>
            <p:cNvSpPr/>
            <p:nvPr/>
          </p:nvSpPr>
          <p:spPr>
            <a:xfrm>
              <a:off x="3582765" y="509942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05" name="rc1205"/>
            <p:cNvSpPr/>
            <p:nvPr/>
          </p:nvSpPr>
          <p:spPr>
            <a:xfrm>
              <a:off x="3886171" y="509942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6" name="rc1206"/>
            <p:cNvSpPr/>
            <p:nvPr/>
          </p:nvSpPr>
          <p:spPr>
            <a:xfrm>
              <a:off x="4189577" y="509942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7" name="rc1207"/>
            <p:cNvSpPr/>
            <p:nvPr/>
          </p:nvSpPr>
          <p:spPr>
            <a:xfrm>
              <a:off x="4492982" y="509942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8" name="rc1208"/>
            <p:cNvSpPr/>
            <p:nvPr/>
          </p:nvSpPr>
          <p:spPr>
            <a:xfrm>
              <a:off x="4796388" y="509942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9" name="rc1209"/>
            <p:cNvSpPr/>
            <p:nvPr/>
          </p:nvSpPr>
          <p:spPr>
            <a:xfrm>
              <a:off x="5099794" y="509942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5403200" y="509942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1" name="rc1211"/>
            <p:cNvSpPr/>
            <p:nvPr/>
          </p:nvSpPr>
          <p:spPr>
            <a:xfrm>
              <a:off x="5706606" y="509942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2" name="rc1212"/>
            <p:cNvSpPr/>
            <p:nvPr/>
          </p:nvSpPr>
          <p:spPr>
            <a:xfrm>
              <a:off x="6010012" y="509942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3" name="rc1213"/>
            <p:cNvSpPr/>
            <p:nvPr/>
          </p:nvSpPr>
          <p:spPr>
            <a:xfrm>
              <a:off x="6313417" y="509942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4" name="rc1214"/>
            <p:cNvSpPr/>
            <p:nvPr/>
          </p:nvSpPr>
          <p:spPr>
            <a:xfrm>
              <a:off x="6616823" y="509942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6920229" y="509942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7223635" y="509942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7" name="rc1217"/>
            <p:cNvSpPr/>
            <p:nvPr/>
          </p:nvSpPr>
          <p:spPr>
            <a:xfrm>
              <a:off x="7527041" y="509942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7830447" y="509942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9" name="rc1219"/>
            <p:cNvSpPr/>
            <p:nvPr/>
          </p:nvSpPr>
          <p:spPr>
            <a:xfrm>
              <a:off x="8133852" y="509942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0" name="rc1220"/>
            <p:cNvSpPr/>
            <p:nvPr/>
          </p:nvSpPr>
          <p:spPr>
            <a:xfrm>
              <a:off x="8437258" y="509942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1" name="rc1221"/>
            <p:cNvSpPr/>
            <p:nvPr/>
          </p:nvSpPr>
          <p:spPr>
            <a:xfrm>
              <a:off x="8740664" y="509942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2" name="rc1222"/>
            <p:cNvSpPr/>
            <p:nvPr/>
          </p:nvSpPr>
          <p:spPr>
            <a:xfrm>
              <a:off x="1762330"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3" name="rc1223"/>
            <p:cNvSpPr/>
            <p:nvPr/>
          </p:nvSpPr>
          <p:spPr>
            <a:xfrm>
              <a:off x="2065736"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4" name="rc1224"/>
            <p:cNvSpPr/>
            <p:nvPr/>
          </p:nvSpPr>
          <p:spPr>
            <a:xfrm>
              <a:off x="2369142"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5" name="rc1225"/>
            <p:cNvSpPr/>
            <p:nvPr/>
          </p:nvSpPr>
          <p:spPr>
            <a:xfrm>
              <a:off x="2672547"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6" name="rc1226"/>
            <p:cNvSpPr/>
            <p:nvPr/>
          </p:nvSpPr>
          <p:spPr>
            <a:xfrm>
              <a:off x="2975953"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3279359"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8" name="rc1228"/>
            <p:cNvSpPr/>
            <p:nvPr/>
          </p:nvSpPr>
          <p:spPr>
            <a:xfrm>
              <a:off x="3582765"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3886171"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4189577" y="563419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31" name="rc1231"/>
            <p:cNvSpPr/>
            <p:nvPr/>
          </p:nvSpPr>
          <p:spPr>
            <a:xfrm>
              <a:off x="4492982" y="5634197"/>
              <a:ext cx="30340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32" name="rc1232"/>
            <p:cNvSpPr/>
            <p:nvPr/>
          </p:nvSpPr>
          <p:spPr>
            <a:xfrm>
              <a:off x="4796388" y="5634197"/>
              <a:ext cx="303405" cy="8912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233" name="rc1233"/>
            <p:cNvSpPr/>
            <p:nvPr/>
          </p:nvSpPr>
          <p:spPr>
            <a:xfrm>
              <a:off x="5099794" y="5634197"/>
              <a:ext cx="30340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34" name="rc1234"/>
            <p:cNvSpPr/>
            <p:nvPr/>
          </p:nvSpPr>
          <p:spPr>
            <a:xfrm>
              <a:off x="5403200" y="5634197"/>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35" name="rc1235"/>
            <p:cNvSpPr/>
            <p:nvPr/>
          </p:nvSpPr>
          <p:spPr>
            <a:xfrm>
              <a:off x="5706606" y="5634197"/>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10012" y="5634197"/>
              <a:ext cx="303405" cy="8912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13417" y="5634197"/>
              <a:ext cx="303405" cy="8912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16823" y="5634197"/>
              <a:ext cx="303405" cy="8912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239" name="rc1239"/>
            <p:cNvSpPr/>
            <p:nvPr/>
          </p:nvSpPr>
          <p:spPr>
            <a:xfrm>
              <a:off x="6920229" y="5634197"/>
              <a:ext cx="303405" cy="8912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40" name="rc1240"/>
            <p:cNvSpPr/>
            <p:nvPr/>
          </p:nvSpPr>
          <p:spPr>
            <a:xfrm>
              <a:off x="7223635" y="5634197"/>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41" name="rc1241"/>
            <p:cNvSpPr/>
            <p:nvPr/>
          </p:nvSpPr>
          <p:spPr>
            <a:xfrm>
              <a:off x="7527041" y="5634197"/>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42" name="rc1242"/>
            <p:cNvSpPr/>
            <p:nvPr/>
          </p:nvSpPr>
          <p:spPr>
            <a:xfrm>
              <a:off x="7830447" y="563419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43" name="rc1243"/>
            <p:cNvSpPr/>
            <p:nvPr/>
          </p:nvSpPr>
          <p:spPr>
            <a:xfrm>
              <a:off x="8133852" y="563419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44" name="rc1244"/>
            <p:cNvSpPr/>
            <p:nvPr/>
          </p:nvSpPr>
          <p:spPr>
            <a:xfrm>
              <a:off x="8437258" y="5634197"/>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45" name="rc1245"/>
            <p:cNvSpPr/>
            <p:nvPr/>
          </p:nvSpPr>
          <p:spPr>
            <a:xfrm>
              <a:off x="8740664" y="563419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46" name="rc1246"/>
            <p:cNvSpPr/>
            <p:nvPr/>
          </p:nvSpPr>
          <p:spPr>
            <a:xfrm>
              <a:off x="1762330"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2065736"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2369142"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47"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75953"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3279359"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3582765" y="18907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3" name="rc1253"/>
            <p:cNvSpPr/>
            <p:nvPr/>
          </p:nvSpPr>
          <p:spPr>
            <a:xfrm>
              <a:off x="3886171"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4189577"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5" name="rc1255"/>
            <p:cNvSpPr/>
            <p:nvPr/>
          </p:nvSpPr>
          <p:spPr>
            <a:xfrm>
              <a:off x="4492982"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4796388"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7" name="rc1257"/>
            <p:cNvSpPr/>
            <p:nvPr/>
          </p:nvSpPr>
          <p:spPr>
            <a:xfrm>
              <a:off x="5099794"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5403200"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9" name="rc1259"/>
            <p:cNvSpPr/>
            <p:nvPr/>
          </p:nvSpPr>
          <p:spPr>
            <a:xfrm>
              <a:off x="5706606"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6010012"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6313417"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6616823"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6920229"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7223635"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5" name="rc1265"/>
            <p:cNvSpPr/>
            <p:nvPr/>
          </p:nvSpPr>
          <p:spPr>
            <a:xfrm>
              <a:off x="7527041" y="18907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6" name="rc1266"/>
            <p:cNvSpPr/>
            <p:nvPr/>
          </p:nvSpPr>
          <p:spPr>
            <a:xfrm>
              <a:off x="7830447" y="18907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7" name="rc1267"/>
            <p:cNvSpPr/>
            <p:nvPr/>
          </p:nvSpPr>
          <p:spPr>
            <a:xfrm>
              <a:off x="8133852"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8" name="rc1268"/>
            <p:cNvSpPr/>
            <p:nvPr/>
          </p:nvSpPr>
          <p:spPr>
            <a:xfrm>
              <a:off x="8437258"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8740664"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0" name="tx1270"/>
            <p:cNvSpPr/>
            <p:nvPr/>
          </p:nvSpPr>
          <p:spPr>
            <a:xfrm>
              <a:off x="1873840"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1" name="tx1271"/>
            <p:cNvSpPr/>
            <p:nvPr/>
          </p:nvSpPr>
          <p:spPr>
            <a:xfrm>
              <a:off x="217724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2" name="tx1272"/>
            <p:cNvSpPr/>
            <p:nvPr/>
          </p:nvSpPr>
          <p:spPr>
            <a:xfrm>
              <a:off x="248065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3" name="tx1273"/>
            <p:cNvSpPr/>
            <p:nvPr/>
          </p:nvSpPr>
          <p:spPr>
            <a:xfrm>
              <a:off x="278405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4" name="tx1274"/>
            <p:cNvSpPr/>
            <p:nvPr/>
          </p:nvSpPr>
          <p:spPr>
            <a:xfrm>
              <a:off x="308746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5" name="tx1275"/>
            <p:cNvSpPr/>
            <p:nvPr/>
          </p:nvSpPr>
          <p:spPr>
            <a:xfrm>
              <a:off x="339086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6" name="tx1276"/>
            <p:cNvSpPr/>
            <p:nvPr/>
          </p:nvSpPr>
          <p:spPr>
            <a:xfrm>
              <a:off x="3694275"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7" name="tx1277"/>
            <p:cNvSpPr/>
            <p:nvPr/>
          </p:nvSpPr>
          <p:spPr>
            <a:xfrm>
              <a:off x="399768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8" name="tx1278"/>
            <p:cNvSpPr/>
            <p:nvPr/>
          </p:nvSpPr>
          <p:spPr>
            <a:xfrm>
              <a:off x="430108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9" name="tx1279"/>
            <p:cNvSpPr/>
            <p:nvPr/>
          </p:nvSpPr>
          <p:spPr>
            <a:xfrm>
              <a:off x="460449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0" name="tx1280"/>
            <p:cNvSpPr/>
            <p:nvPr/>
          </p:nvSpPr>
          <p:spPr>
            <a:xfrm>
              <a:off x="490789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1" name="tx1281"/>
            <p:cNvSpPr/>
            <p:nvPr/>
          </p:nvSpPr>
          <p:spPr>
            <a:xfrm>
              <a:off x="521130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2" name="tx1282"/>
            <p:cNvSpPr/>
            <p:nvPr/>
          </p:nvSpPr>
          <p:spPr>
            <a:xfrm>
              <a:off x="642492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3" name="tx1283"/>
            <p:cNvSpPr/>
            <p:nvPr/>
          </p:nvSpPr>
          <p:spPr>
            <a:xfrm>
              <a:off x="672833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4" name="tx1284"/>
            <p:cNvSpPr/>
            <p:nvPr/>
          </p:nvSpPr>
          <p:spPr>
            <a:xfrm>
              <a:off x="703173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5" name="tx1285"/>
            <p:cNvSpPr/>
            <p:nvPr/>
          </p:nvSpPr>
          <p:spPr>
            <a:xfrm>
              <a:off x="7335145"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6" name="tx1286"/>
            <p:cNvSpPr/>
            <p:nvPr/>
          </p:nvSpPr>
          <p:spPr>
            <a:xfrm>
              <a:off x="7638550"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7" name="tx1287"/>
            <p:cNvSpPr/>
            <p:nvPr/>
          </p:nvSpPr>
          <p:spPr>
            <a:xfrm>
              <a:off x="794195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8" name="tx1288"/>
            <p:cNvSpPr/>
            <p:nvPr/>
          </p:nvSpPr>
          <p:spPr>
            <a:xfrm>
              <a:off x="824536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9" name="tx1289"/>
            <p:cNvSpPr/>
            <p:nvPr/>
          </p:nvSpPr>
          <p:spPr>
            <a:xfrm>
              <a:off x="854876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0" name="tx1290"/>
            <p:cNvSpPr/>
            <p:nvPr/>
          </p:nvSpPr>
          <p:spPr>
            <a:xfrm>
              <a:off x="885217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1" name="tx1291"/>
            <p:cNvSpPr/>
            <p:nvPr/>
          </p:nvSpPr>
          <p:spPr>
            <a:xfrm>
              <a:off x="5514710"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2" name="tx1292"/>
            <p:cNvSpPr/>
            <p:nvPr/>
          </p:nvSpPr>
          <p:spPr>
            <a:xfrm>
              <a:off x="581811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3" name="tx1293"/>
            <p:cNvSpPr/>
            <p:nvPr/>
          </p:nvSpPr>
          <p:spPr>
            <a:xfrm>
              <a:off x="612152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4" name="tx1294"/>
            <p:cNvSpPr/>
            <p:nvPr/>
          </p:nvSpPr>
          <p:spPr>
            <a:xfrm>
              <a:off x="642492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5" name="tx1295"/>
            <p:cNvSpPr/>
            <p:nvPr/>
          </p:nvSpPr>
          <p:spPr>
            <a:xfrm>
              <a:off x="672833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6" name="tx1296"/>
            <p:cNvSpPr/>
            <p:nvPr/>
          </p:nvSpPr>
          <p:spPr>
            <a:xfrm>
              <a:off x="703173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7" name="tx1297"/>
            <p:cNvSpPr/>
            <p:nvPr/>
          </p:nvSpPr>
          <p:spPr>
            <a:xfrm>
              <a:off x="7335145"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8" name="tx1298"/>
            <p:cNvSpPr/>
            <p:nvPr/>
          </p:nvSpPr>
          <p:spPr>
            <a:xfrm>
              <a:off x="7638550"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9" name="tx1299"/>
            <p:cNvSpPr/>
            <p:nvPr/>
          </p:nvSpPr>
          <p:spPr>
            <a:xfrm>
              <a:off x="794195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0" name="tx1300"/>
            <p:cNvSpPr/>
            <p:nvPr/>
          </p:nvSpPr>
          <p:spPr>
            <a:xfrm>
              <a:off x="824536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1" name="tx1301"/>
            <p:cNvSpPr/>
            <p:nvPr/>
          </p:nvSpPr>
          <p:spPr>
            <a:xfrm>
              <a:off x="854876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2" name="tx1302"/>
            <p:cNvSpPr/>
            <p:nvPr/>
          </p:nvSpPr>
          <p:spPr>
            <a:xfrm>
              <a:off x="885217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3" name="tx1303"/>
            <p:cNvSpPr/>
            <p:nvPr/>
          </p:nvSpPr>
          <p:spPr>
            <a:xfrm>
              <a:off x="1873840"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4" name="tx1304"/>
            <p:cNvSpPr/>
            <p:nvPr/>
          </p:nvSpPr>
          <p:spPr>
            <a:xfrm>
              <a:off x="217724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5" name="tx1305"/>
            <p:cNvSpPr/>
            <p:nvPr/>
          </p:nvSpPr>
          <p:spPr>
            <a:xfrm>
              <a:off x="248065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6" name="tx1306"/>
            <p:cNvSpPr/>
            <p:nvPr/>
          </p:nvSpPr>
          <p:spPr>
            <a:xfrm>
              <a:off x="278405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7" name="tx1307"/>
            <p:cNvSpPr/>
            <p:nvPr/>
          </p:nvSpPr>
          <p:spPr>
            <a:xfrm>
              <a:off x="308746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8" name="tx1308"/>
            <p:cNvSpPr/>
            <p:nvPr/>
          </p:nvSpPr>
          <p:spPr>
            <a:xfrm>
              <a:off x="339086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9" name="tx1309"/>
            <p:cNvSpPr/>
            <p:nvPr/>
          </p:nvSpPr>
          <p:spPr>
            <a:xfrm>
              <a:off x="3694275"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0" name="tx1310"/>
            <p:cNvSpPr/>
            <p:nvPr/>
          </p:nvSpPr>
          <p:spPr>
            <a:xfrm>
              <a:off x="399768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1" name="tx1311"/>
            <p:cNvSpPr/>
            <p:nvPr/>
          </p:nvSpPr>
          <p:spPr>
            <a:xfrm>
              <a:off x="430108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2" name="tx1312"/>
            <p:cNvSpPr/>
            <p:nvPr/>
          </p:nvSpPr>
          <p:spPr>
            <a:xfrm>
              <a:off x="460449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3" name="tx1313"/>
            <p:cNvSpPr/>
            <p:nvPr/>
          </p:nvSpPr>
          <p:spPr>
            <a:xfrm>
              <a:off x="490789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4" name="tx1314"/>
            <p:cNvSpPr/>
            <p:nvPr/>
          </p:nvSpPr>
          <p:spPr>
            <a:xfrm>
              <a:off x="521130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5" name="tx1315"/>
            <p:cNvSpPr/>
            <p:nvPr/>
          </p:nvSpPr>
          <p:spPr>
            <a:xfrm>
              <a:off x="5514710"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6" name="tx1316"/>
            <p:cNvSpPr/>
            <p:nvPr/>
          </p:nvSpPr>
          <p:spPr>
            <a:xfrm>
              <a:off x="581811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7" name="tx1317"/>
            <p:cNvSpPr/>
            <p:nvPr/>
          </p:nvSpPr>
          <p:spPr>
            <a:xfrm>
              <a:off x="612152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8" name="tx1318"/>
            <p:cNvSpPr/>
            <p:nvPr/>
          </p:nvSpPr>
          <p:spPr>
            <a:xfrm>
              <a:off x="642492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9" name="tx1319"/>
            <p:cNvSpPr/>
            <p:nvPr/>
          </p:nvSpPr>
          <p:spPr>
            <a:xfrm>
              <a:off x="672833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0" name="tx1320"/>
            <p:cNvSpPr/>
            <p:nvPr/>
          </p:nvSpPr>
          <p:spPr>
            <a:xfrm>
              <a:off x="703173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1" name="tx1321"/>
            <p:cNvSpPr/>
            <p:nvPr/>
          </p:nvSpPr>
          <p:spPr>
            <a:xfrm>
              <a:off x="7335145"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2" name="tx1322"/>
            <p:cNvSpPr/>
            <p:nvPr/>
          </p:nvSpPr>
          <p:spPr>
            <a:xfrm>
              <a:off x="7638550"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3" name="tx1323"/>
            <p:cNvSpPr/>
            <p:nvPr/>
          </p:nvSpPr>
          <p:spPr>
            <a:xfrm>
              <a:off x="794195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4" name="tx1324"/>
            <p:cNvSpPr/>
            <p:nvPr/>
          </p:nvSpPr>
          <p:spPr>
            <a:xfrm>
              <a:off x="824536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5" name="tx1325"/>
            <p:cNvSpPr/>
            <p:nvPr/>
          </p:nvSpPr>
          <p:spPr>
            <a:xfrm>
              <a:off x="854876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6" name="tx1326"/>
            <p:cNvSpPr/>
            <p:nvPr/>
          </p:nvSpPr>
          <p:spPr>
            <a:xfrm>
              <a:off x="885217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7" name="tx1327"/>
            <p:cNvSpPr/>
            <p:nvPr/>
          </p:nvSpPr>
          <p:spPr>
            <a:xfrm>
              <a:off x="1873840"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8" name="tx1328"/>
            <p:cNvSpPr/>
            <p:nvPr/>
          </p:nvSpPr>
          <p:spPr>
            <a:xfrm>
              <a:off x="217724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9" name="tx1329"/>
            <p:cNvSpPr/>
            <p:nvPr/>
          </p:nvSpPr>
          <p:spPr>
            <a:xfrm>
              <a:off x="248065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0" name="tx1330"/>
            <p:cNvSpPr/>
            <p:nvPr/>
          </p:nvSpPr>
          <p:spPr>
            <a:xfrm>
              <a:off x="278405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1" name="tx1331"/>
            <p:cNvSpPr/>
            <p:nvPr/>
          </p:nvSpPr>
          <p:spPr>
            <a:xfrm>
              <a:off x="308746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32" name="tx1332"/>
            <p:cNvSpPr/>
            <p:nvPr/>
          </p:nvSpPr>
          <p:spPr>
            <a:xfrm>
              <a:off x="339086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33" name="tx1333"/>
            <p:cNvSpPr/>
            <p:nvPr/>
          </p:nvSpPr>
          <p:spPr>
            <a:xfrm>
              <a:off x="3694275"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4" name="tx1334"/>
            <p:cNvSpPr/>
            <p:nvPr/>
          </p:nvSpPr>
          <p:spPr>
            <a:xfrm>
              <a:off x="399768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35" name="tx1335"/>
            <p:cNvSpPr/>
            <p:nvPr/>
          </p:nvSpPr>
          <p:spPr>
            <a:xfrm>
              <a:off x="430108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36" name="tx1336"/>
            <p:cNvSpPr/>
            <p:nvPr/>
          </p:nvSpPr>
          <p:spPr>
            <a:xfrm>
              <a:off x="460449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37" name="tx1337"/>
            <p:cNvSpPr/>
            <p:nvPr/>
          </p:nvSpPr>
          <p:spPr>
            <a:xfrm>
              <a:off x="490789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8" name="tx1338"/>
            <p:cNvSpPr/>
            <p:nvPr/>
          </p:nvSpPr>
          <p:spPr>
            <a:xfrm>
              <a:off x="521130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9" name="tx1339"/>
            <p:cNvSpPr/>
            <p:nvPr/>
          </p:nvSpPr>
          <p:spPr>
            <a:xfrm>
              <a:off x="5514710"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40" name="tx1340"/>
            <p:cNvSpPr/>
            <p:nvPr/>
          </p:nvSpPr>
          <p:spPr>
            <a:xfrm>
              <a:off x="581811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1" name="tx1341"/>
            <p:cNvSpPr/>
            <p:nvPr/>
          </p:nvSpPr>
          <p:spPr>
            <a:xfrm>
              <a:off x="612152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2" name="tx1342"/>
            <p:cNvSpPr/>
            <p:nvPr/>
          </p:nvSpPr>
          <p:spPr>
            <a:xfrm>
              <a:off x="642492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3" name="tx1343"/>
            <p:cNvSpPr/>
            <p:nvPr/>
          </p:nvSpPr>
          <p:spPr>
            <a:xfrm>
              <a:off x="672833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4" name="tx1344"/>
            <p:cNvSpPr/>
            <p:nvPr/>
          </p:nvSpPr>
          <p:spPr>
            <a:xfrm>
              <a:off x="703173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5" name="tx1345"/>
            <p:cNvSpPr/>
            <p:nvPr/>
          </p:nvSpPr>
          <p:spPr>
            <a:xfrm>
              <a:off x="7335145"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6" name="tx1346"/>
            <p:cNvSpPr/>
            <p:nvPr/>
          </p:nvSpPr>
          <p:spPr>
            <a:xfrm>
              <a:off x="7638550"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7" name="tx1347"/>
            <p:cNvSpPr/>
            <p:nvPr/>
          </p:nvSpPr>
          <p:spPr>
            <a:xfrm>
              <a:off x="794195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8" name="tx1348"/>
            <p:cNvSpPr/>
            <p:nvPr/>
          </p:nvSpPr>
          <p:spPr>
            <a:xfrm>
              <a:off x="824536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9" name="tx1349"/>
            <p:cNvSpPr/>
            <p:nvPr/>
          </p:nvSpPr>
          <p:spPr>
            <a:xfrm>
              <a:off x="854876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0" name="tx1350"/>
            <p:cNvSpPr/>
            <p:nvPr/>
          </p:nvSpPr>
          <p:spPr>
            <a:xfrm>
              <a:off x="885217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1" name="tx1351"/>
            <p:cNvSpPr/>
            <p:nvPr/>
          </p:nvSpPr>
          <p:spPr>
            <a:xfrm>
              <a:off x="1873840"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2" name="tx1352"/>
            <p:cNvSpPr/>
            <p:nvPr/>
          </p:nvSpPr>
          <p:spPr>
            <a:xfrm>
              <a:off x="217724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3" name="tx1353"/>
            <p:cNvSpPr/>
            <p:nvPr/>
          </p:nvSpPr>
          <p:spPr>
            <a:xfrm>
              <a:off x="248065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4" name="tx1354"/>
            <p:cNvSpPr/>
            <p:nvPr/>
          </p:nvSpPr>
          <p:spPr>
            <a:xfrm>
              <a:off x="278405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55" name="tx1355"/>
            <p:cNvSpPr/>
            <p:nvPr/>
          </p:nvSpPr>
          <p:spPr>
            <a:xfrm>
              <a:off x="308746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6" name="tx1356"/>
            <p:cNvSpPr/>
            <p:nvPr/>
          </p:nvSpPr>
          <p:spPr>
            <a:xfrm>
              <a:off x="339086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7" name="tx1357"/>
            <p:cNvSpPr/>
            <p:nvPr/>
          </p:nvSpPr>
          <p:spPr>
            <a:xfrm>
              <a:off x="3694275"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58" name="tx1358"/>
            <p:cNvSpPr/>
            <p:nvPr/>
          </p:nvSpPr>
          <p:spPr>
            <a:xfrm>
              <a:off x="399768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9" name="tx1359"/>
            <p:cNvSpPr/>
            <p:nvPr/>
          </p:nvSpPr>
          <p:spPr>
            <a:xfrm>
              <a:off x="430108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0" name="tx1360"/>
            <p:cNvSpPr/>
            <p:nvPr/>
          </p:nvSpPr>
          <p:spPr>
            <a:xfrm>
              <a:off x="460449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1" name="tx1361"/>
            <p:cNvSpPr/>
            <p:nvPr/>
          </p:nvSpPr>
          <p:spPr>
            <a:xfrm>
              <a:off x="490789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2" name="tx1362"/>
            <p:cNvSpPr/>
            <p:nvPr/>
          </p:nvSpPr>
          <p:spPr>
            <a:xfrm>
              <a:off x="521130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3" name="tx1363"/>
            <p:cNvSpPr/>
            <p:nvPr/>
          </p:nvSpPr>
          <p:spPr>
            <a:xfrm>
              <a:off x="5514710"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64" name="tx1364"/>
            <p:cNvSpPr/>
            <p:nvPr/>
          </p:nvSpPr>
          <p:spPr>
            <a:xfrm>
              <a:off x="581811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5" name="tx1365"/>
            <p:cNvSpPr/>
            <p:nvPr/>
          </p:nvSpPr>
          <p:spPr>
            <a:xfrm>
              <a:off x="612152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66" name="tx1366"/>
            <p:cNvSpPr/>
            <p:nvPr/>
          </p:nvSpPr>
          <p:spPr>
            <a:xfrm>
              <a:off x="642492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67" name="tx1367"/>
            <p:cNvSpPr/>
            <p:nvPr/>
          </p:nvSpPr>
          <p:spPr>
            <a:xfrm>
              <a:off x="672833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8" name="tx1368"/>
            <p:cNvSpPr/>
            <p:nvPr/>
          </p:nvSpPr>
          <p:spPr>
            <a:xfrm>
              <a:off x="703173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9" name="tx1369"/>
            <p:cNvSpPr/>
            <p:nvPr/>
          </p:nvSpPr>
          <p:spPr>
            <a:xfrm>
              <a:off x="7335145"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70" name="tx1370"/>
            <p:cNvSpPr/>
            <p:nvPr/>
          </p:nvSpPr>
          <p:spPr>
            <a:xfrm>
              <a:off x="7638550"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71" name="tx1371"/>
            <p:cNvSpPr/>
            <p:nvPr/>
          </p:nvSpPr>
          <p:spPr>
            <a:xfrm>
              <a:off x="794195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2" name="tx1372"/>
            <p:cNvSpPr/>
            <p:nvPr/>
          </p:nvSpPr>
          <p:spPr>
            <a:xfrm>
              <a:off x="824536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3" name="tx1373"/>
            <p:cNvSpPr/>
            <p:nvPr/>
          </p:nvSpPr>
          <p:spPr>
            <a:xfrm>
              <a:off x="854876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74" name="tx1374"/>
            <p:cNvSpPr/>
            <p:nvPr/>
          </p:nvSpPr>
          <p:spPr>
            <a:xfrm>
              <a:off x="885217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75" name="tx1375"/>
            <p:cNvSpPr/>
            <p:nvPr/>
          </p:nvSpPr>
          <p:spPr>
            <a:xfrm>
              <a:off x="1873840"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6" name="tx1376"/>
            <p:cNvSpPr/>
            <p:nvPr/>
          </p:nvSpPr>
          <p:spPr>
            <a:xfrm>
              <a:off x="2177246"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7" name="tx1377"/>
            <p:cNvSpPr/>
            <p:nvPr/>
          </p:nvSpPr>
          <p:spPr>
            <a:xfrm>
              <a:off x="248065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78" name="tx1378"/>
            <p:cNvSpPr/>
            <p:nvPr/>
          </p:nvSpPr>
          <p:spPr>
            <a:xfrm>
              <a:off x="2784057"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9" name="tx1379"/>
            <p:cNvSpPr/>
            <p:nvPr/>
          </p:nvSpPr>
          <p:spPr>
            <a:xfrm>
              <a:off x="308746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80" name="tx1380"/>
            <p:cNvSpPr/>
            <p:nvPr/>
          </p:nvSpPr>
          <p:spPr>
            <a:xfrm>
              <a:off x="339086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81" name="tx1381"/>
            <p:cNvSpPr/>
            <p:nvPr/>
          </p:nvSpPr>
          <p:spPr>
            <a:xfrm>
              <a:off x="3694275"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82" name="tx1382"/>
            <p:cNvSpPr/>
            <p:nvPr/>
          </p:nvSpPr>
          <p:spPr>
            <a:xfrm>
              <a:off x="399768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83" name="tx1383"/>
            <p:cNvSpPr/>
            <p:nvPr/>
          </p:nvSpPr>
          <p:spPr>
            <a:xfrm>
              <a:off x="430108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84" name="tx1384"/>
            <p:cNvSpPr/>
            <p:nvPr/>
          </p:nvSpPr>
          <p:spPr>
            <a:xfrm>
              <a:off x="460449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85" name="tx1385"/>
            <p:cNvSpPr/>
            <p:nvPr/>
          </p:nvSpPr>
          <p:spPr>
            <a:xfrm>
              <a:off x="490789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6" name="tx1386"/>
            <p:cNvSpPr/>
            <p:nvPr/>
          </p:nvSpPr>
          <p:spPr>
            <a:xfrm>
              <a:off x="521130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7" name="tx1387"/>
            <p:cNvSpPr/>
            <p:nvPr/>
          </p:nvSpPr>
          <p:spPr>
            <a:xfrm>
              <a:off x="5514710"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8" name="tx1388"/>
            <p:cNvSpPr/>
            <p:nvPr/>
          </p:nvSpPr>
          <p:spPr>
            <a:xfrm>
              <a:off x="581811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9" name="tx1389"/>
            <p:cNvSpPr/>
            <p:nvPr/>
          </p:nvSpPr>
          <p:spPr>
            <a:xfrm>
              <a:off x="612152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0" name="tx1390"/>
            <p:cNvSpPr/>
            <p:nvPr/>
          </p:nvSpPr>
          <p:spPr>
            <a:xfrm>
              <a:off x="642492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1" name="tx1391"/>
            <p:cNvSpPr/>
            <p:nvPr/>
          </p:nvSpPr>
          <p:spPr>
            <a:xfrm>
              <a:off x="672833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92" name="tx1392"/>
            <p:cNvSpPr/>
            <p:nvPr/>
          </p:nvSpPr>
          <p:spPr>
            <a:xfrm>
              <a:off x="703173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3" name="tx1393"/>
            <p:cNvSpPr/>
            <p:nvPr/>
          </p:nvSpPr>
          <p:spPr>
            <a:xfrm>
              <a:off x="7335145"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4" name="tx1394"/>
            <p:cNvSpPr/>
            <p:nvPr/>
          </p:nvSpPr>
          <p:spPr>
            <a:xfrm>
              <a:off x="7638550"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5" name="tx1395"/>
            <p:cNvSpPr/>
            <p:nvPr/>
          </p:nvSpPr>
          <p:spPr>
            <a:xfrm>
              <a:off x="794195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96" name="tx1396"/>
            <p:cNvSpPr/>
            <p:nvPr/>
          </p:nvSpPr>
          <p:spPr>
            <a:xfrm>
              <a:off x="824536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97" name="tx1397"/>
            <p:cNvSpPr/>
            <p:nvPr/>
          </p:nvSpPr>
          <p:spPr>
            <a:xfrm>
              <a:off x="854876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98" name="tx1398"/>
            <p:cNvSpPr/>
            <p:nvPr/>
          </p:nvSpPr>
          <p:spPr>
            <a:xfrm>
              <a:off x="885217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99" name="tx1399"/>
            <p:cNvSpPr/>
            <p:nvPr/>
          </p:nvSpPr>
          <p:spPr>
            <a:xfrm>
              <a:off x="1873840"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0" name="tx1400"/>
            <p:cNvSpPr/>
            <p:nvPr/>
          </p:nvSpPr>
          <p:spPr>
            <a:xfrm>
              <a:off x="217724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1" name="tx1401"/>
            <p:cNvSpPr/>
            <p:nvPr/>
          </p:nvSpPr>
          <p:spPr>
            <a:xfrm>
              <a:off x="248065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2" name="tx1402"/>
            <p:cNvSpPr/>
            <p:nvPr/>
          </p:nvSpPr>
          <p:spPr>
            <a:xfrm>
              <a:off x="278405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3" name="tx1403"/>
            <p:cNvSpPr/>
            <p:nvPr/>
          </p:nvSpPr>
          <p:spPr>
            <a:xfrm>
              <a:off x="308746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4" name="tx1404"/>
            <p:cNvSpPr/>
            <p:nvPr/>
          </p:nvSpPr>
          <p:spPr>
            <a:xfrm>
              <a:off x="339086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5" name="tx1405"/>
            <p:cNvSpPr/>
            <p:nvPr/>
          </p:nvSpPr>
          <p:spPr>
            <a:xfrm>
              <a:off x="3694275"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6" name="tx1406"/>
            <p:cNvSpPr/>
            <p:nvPr/>
          </p:nvSpPr>
          <p:spPr>
            <a:xfrm>
              <a:off x="399768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7" name="tx1407"/>
            <p:cNvSpPr/>
            <p:nvPr/>
          </p:nvSpPr>
          <p:spPr>
            <a:xfrm>
              <a:off x="430108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8" name="tx1408"/>
            <p:cNvSpPr/>
            <p:nvPr/>
          </p:nvSpPr>
          <p:spPr>
            <a:xfrm>
              <a:off x="460449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9" name="tx1409"/>
            <p:cNvSpPr/>
            <p:nvPr/>
          </p:nvSpPr>
          <p:spPr>
            <a:xfrm>
              <a:off x="490789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0" name="tx1410"/>
            <p:cNvSpPr/>
            <p:nvPr/>
          </p:nvSpPr>
          <p:spPr>
            <a:xfrm>
              <a:off x="521130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1" name="tx1411"/>
            <p:cNvSpPr/>
            <p:nvPr/>
          </p:nvSpPr>
          <p:spPr>
            <a:xfrm>
              <a:off x="5514710"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2" name="tx1412"/>
            <p:cNvSpPr/>
            <p:nvPr/>
          </p:nvSpPr>
          <p:spPr>
            <a:xfrm>
              <a:off x="581811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3" name="tx1413"/>
            <p:cNvSpPr/>
            <p:nvPr/>
          </p:nvSpPr>
          <p:spPr>
            <a:xfrm>
              <a:off x="612152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4" name="tx1414"/>
            <p:cNvSpPr/>
            <p:nvPr/>
          </p:nvSpPr>
          <p:spPr>
            <a:xfrm>
              <a:off x="642492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5" name="tx1415"/>
            <p:cNvSpPr/>
            <p:nvPr/>
          </p:nvSpPr>
          <p:spPr>
            <a:xfrm>
              <a:off x="672833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6" name="tx1416"/>
            <p:cNvSpPr/>
            <p:nvPr/>
          </p:nvSpPr>
          <p:spPr>
            <a:xfrm>
              <a:off x="703173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7" name="tx1417"/>
            <p:cNvSpPr/>
            <p:nvPr/>
          </p:nvSpPr>
          <p:spPr>
            <a:xfrm>
              <a:off x="7335145"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8" name="tx1418"/>
            <p:cNvSpPr/>
            <p:nvPr/>
          </p:nvSpPr>
          <p:spPr>
            <a:xfrm>
              <a:off x="7638550"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9" name="tx1419"/>
            <p:cNvSpPr/>
            <p:nvPr/>
          </p:nvSpPr>
          <p:spPr>
            <a:xfrm>
              <a:off x="794195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0" name="tx1420"/>
            <p:cNvSpPr/>
            <p:nvPr/>
          </p:nvSpPr>
          <p:spPr>
            <a:xfrm>
              <a:off x="824536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1" name="tx1421"/>
            <p:cNvSpPr/>
            <p:nvPr/>
          </p:nvSpPr>
          <p:spPr>
            <a:xfrm>
              <a:off x="854876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2" name="tx1422"/>
            <p:cNvSpPr/>
            <p:nvPr/>
          </p:nvSpPr>
          <p:spPr>
            <a:xfrm>
              <a:off x="885217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3" name="tx1423"/>
            <p:cNvSpPr/>
            <p:nvPr/>
          </p:nvSpPr>
          <p:spPr>
            <a:xfrm>
              <a:off x="1873840"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24" name="tx1424"/>
            <p:cNvSpPr/>
            <p:nvPr/>
          </p:nvSpPr>
          <p:spPr>
            <a:xfrm>
              <a:off x="217724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5" name="tx1425"/>
            <p:cNvSpPr/>
            <p:nvPr/>
          </p:nvSpPr>
          <p:spPr>
            <a:xfrm>
              <a:off x="248065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26" name="tx1426"/>
            <p:cNvSpPr/>
            <p:nvPr/>
          </p:nvSpPr>
          <p:spPr>
            <a:xfrm>
              <a:off x="1873840"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7" name="tx1427"/>
            <p:cNvSpPr/>
            <p:nvPr/>
          </p:nvSpPr>
          <p:spPr>
            <a:xfrm>
              <a:off x="217724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8" name="tx1428"/>
            <p:cNvSpPr/>
            <p:nvPr/>
          </p:nvSpPr>
          <p:spPr>
            <a:xfrm>
              <a:off x="248065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9" name="tx1429"/>
            <p:cNvSpPr/>
            <p:nvPr/>
          </p:nvSpPr>
          <p:spPr>
            <a:xfrm>
              <a:off x="278405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0" name="tx1430"/>
            <p:cNvSpPr/>
            <p:nvPr/>
          </p:nvSpPr>
          <p:spPr>
            <a:xfrm>
              <a:off x="308746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31" name="tx1431"/>
            <p:cNvSpPr/>
            <p:nvPr/>
          </p:nvSpPr>
          <p:spPr>
            <a:xfrm>
              <a:off x="339086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2" name="tx1432"/>
            <p:cNvSpPr/>
            <p:nvPr/>
          </p:nvSpPr>
          <p:spPr>
            <a:xfrm>
              <a:off x="3694275"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3" name="tx1433"/>
            <p:cNvSpPr/>
            <p:nvPr/>
          </p:nvSpPr>
          <p:spPr>
            <a:xfrm>
              <a:off x="399768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4" name="tx1434"/>
            <p:cNvSpPr/>
            <p:nvPr/>
          </p:nvSpPr>
          <p:spPr>
            <a:xfrm>
              <a:off x="430108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5" name="tx1435"/>
            <p:cNvSpPr/>
            <p:nvPr/>
          </p:nvSpPr>
          <p:spPr>
            <a:xfrm>
              <a:off x="460449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6" name="tx1436"/>
            <p:cNvSpPr/>
            <p:nvPr/>
          </p:nvSpPr>
          <p:spPr>
            <a:xfrm>
              <a:off x="490789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7" name="tx1437"/>
            <p:cNvSpPr/>
            <p:nvPr/>
          </p:nvSpPr>
          <p:spPr>
            <a:xfrm>
              <a:off x="521130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8" name="tx1438"/>
            <p:cNvSpPr/>
            <p:nvPr/>
          </p:nvSpPr>
          <p:spPr>
            <a:xfrm>
              <a:off x="5514710"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9" name="tx1439"/>
            <p:cNvSpPr/>
            <p:nvPr/>
          </p:nvSpPr>
          <p:spPr>
            <a:xfrm>
              <a:off x="581811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40" name="tx1440"/>
            <p:cNvSpPr/>
            <p:nvPr/>
          </p:nvSpPr>
          <p:spPr>
            <a:xfrm>
              <a:off x="612152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41" name="tx1441"/>
            <p:cNvSpPr/>
            <p:nvPr/>
          </p:nvSpPr>
          <p:spPr>
            <a:xfrm>
              <a:off x="6424927"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42" name="tx1442"/>
            <p:cNvSpPr/>
            <p:nvPr/>
          </p:nvSpPr>
          <p:spPr>
            <a:xfrm>
              <a:off x="672833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43" name="tx1443"/>
            <p:cNvSpPr/>
            <p:nvPr/>
          </p:nvSpPr>
          <p:spPr>
            <a:xfrm>
              <a:off x="703173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44" name="tx1444"/>
            <p:cNvSpPr/>
            <p:nvPr/>
          </p:nvSpPr>
          <p:spPr>
            <a:xfrm>
              <a:off x="7335145"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45" name="tx1445"/>
            <p:cNvSpPr/>
            <p:nvPr/>
          </p:nvSpPr>
          <p:spPr>
            <a:xfrm>
              <a:off x="7638550"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46" name="tx1446"/>
            <p:cNvSpPr/>
            <p:nvPr/>
          </p:nvSpPr>
          <p:spPr>
            <a:xfrm>
              <a:off x="794195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47" name="tx1447"/>
            <p:cNvSpPr/>
            <p:nvPr/>
          </p:nvSpPr>
          <p:spPr>
            <a:xfrm>
              <a:off x="824536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48" name="tx1448"/>
            <p:cNvSpPr/>
            <p:nvPr/>
          </p:nvSpPr>
          <p:spPr>
            <a:xfrm>
              <a:off x="854876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49" name="tx1449"/>
            <p:cNvSpPr/>
            <p:nvPr/>
          </p:nvSpPr>
          <p:spPr>
            <a:xfrm>
              <a:off x="885217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0" name="tx1450"/>
            <p:cNvSpPr/>
            <p:nvPr/>
          </p:nvSpPr>
          <p:spPr>
            <a:xfrm>
              <a:off x="2784057"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1" name="tx1451"/>
            <p:cNvSpPr/>
            <p:nvPr/>
          </p:nvSpPr>
          <p:spPr>
            <a:xfrm>
              <a:off x="3087463"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2" name="tx1452"/>
            <p:cNvSpPr/>
            <p:nvPr/>
          </p:nvSpPr>
          <p:spPr>
            <a:xfrm>
              <a:off x="3390869"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3" name="tx1453"/>
            <p:cNvSpPr/>
            <p:nvPr/>
          </p:nvSpPr>
          <p:spPr>
            <a:xfrm>
              <a:off x="3694275"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54" name="tx1454"/>
            <p:cNvSpPr/>
            <p:nvPr/>
          </p:nvSpPr>
          <p:spPr>
            <a:xfrm>
              <a:off x="399768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55" name="tx1455"/>
            <p:cNvSpPr/>
            <p:nvPr/>
          </p:nvSpPr>
          <p:spPr>
            <a:xfrm>
              <a:off x="430108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6" name="tx1456"/>
            <p:cNvSpPr/>
            <p:nvPr/>
          </p:nvSpPr>
          <p:spPr>
            <a:xfrm>
              <a:off x="460449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7" name="tx1457"/>
            <p:cNvSpPr/>
            <p:nvPr/>
          </p:nvSpPr>
          <p:spPr>
            <a:xfrm>
              <a:off x="490789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8" name="tx1458"/>
            <p:cNvSpPr/>
            <p:nvPr/>
          </p:nvSpPr>
          <p:spPr>
            <a:xfrm>
              <a:off x="521130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59" name="tx1459"/>
            <p:cNvSpPr/>
            <p:nvPr/>
          </p:nvSpPr>
          <p:spPr>
            <a:xfrm>
              <a:off x="5514710"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60" name="tx1460"/>
            <p:cNvSpPr/>
            <p:nvPr/>
          </p:nvSpPr>
          <p:spPr>
            <a:xfrm>
              <a:off x="581811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61" name="tx1461"/>
            <p:cNvSpPr/>
            <p:nvPr/>
          </p:nvSpPr>
          <p:spPr>
            <a:xfrm>
              <a:off x="612152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62" name="tx1462"/>
            <p:cNvSpPr/>
            <p:nvPr/>
          </p:nvSpPr>
          <p:spPr>
            <a:xfrm>
              <a:off x="642492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63" name="tx1463"/>
            <p:cNvSpPr/>
            <p:nvPr/>
          </p:nvSpPr>
          <p:spPr>
            <a:xfrm>
              <a:off x="672833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64" name="tx1464"/>
            <p:cNvSpPr/>
            <p:nvPr/>
          </p:nvSpPr>
          <p:spPr>
            <a:xfrm>
              <a:off x="7031739"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65" name="tx1465"/>
            <p:cNvSpPr/>
            <p:nvPr/>
          </p:nvSpPr>
          <p:spPr>
            <a:xfrm>
              <a:off x="7335145"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66" name="tx1466"/>
            <p:cNvSpPr/>
            <p:nvPr/>
          </p:nvSpPr>
          <p:spPr>
            <a:xfrm>
              <a:off x="7638550"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67" name="tx1467"/>
            <p:cNvSpPr/>
            <p:nvPr/>
          </p:nvSpPr>
          <p:spPr>
            <a:xfrm>
              <a:off x="794195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68" name="tx1468"/>
            <p:cNvSpPr/>
            <p:nvPr/>
          </p:nvSpPr>
          <p:spPr>
            <a:xfrm>
              <a:off x="824536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69" name="tx1469"/>
            <p:cNvSpPr/>
            <p:nvPr/>
          </p:nvSpPr>
          <p:spPr>
            <a:xfrm>
              <a:off x="854876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70" name="tx1470"/>
            <p:cNvSpPr/>
            <p:nvPr/>
          </p:nvSpPr>
          <p:spPr>
            <a:xfrm>
              <a:off x="885217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71" name="tx1471"/>
            <p:cNvSpPr/>
            <p:nvPr/>
          </p:nvSpPr>
          <p:spPr>
            <a:xfrm>
              <a:off x="1873840"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2" name="tx1472"/>
            <p:cNvSpPr/>
            <p:nvPr/>
          </p:nvSpPr>
          <p:spPr>
            <a:xfrm>
              <a:off x="217724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3" name="tx1473"/>
            <p:cNvSpPr/>
            <p:nvPr/>
          </p:nvSpPr>
          <p:spPr>
            <a:xfrm>
              <a:off x="248065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4" name="tx1474"/>
            <p:cNvSpPr/>
            <p:nvPr/>
          </p:nvSpPr>
          <p:spPr>
            <a:xfrm>
              <a:off x="2784057" y="306814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75" name="tx1475"/>
            <p:cNvSpPr/>
            <p:nvPr/>
          </p:nvSpPr>
          <p:spPr>
            <a:xfrm>
              <a:off x="308746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6" name="tx1476"/>
            <p:cNvSpPr/>
            <p:nvPr/>
          </p:nvSpPr>
          <p:spPr>
            <a:xfrm>
              <a:off x="339086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7" name="tx1477"/>
            <p:cNvSpPr/>
            <p:nvPr/>
          </p:nvSpPr>
          <p:spPr>
            <a:xfrm>
              <a:off x="3694275"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8" name="tx1478"/>
            <p:cNvSpPr/>
            <p:nvPr/>
          </p:nvSpPr>
          <p:spPr>
            <a:xfrm>
              <a:off x="399768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9" name="tx1479"/>
            <p:cNvSpPr/>
            <p:nvPr/>
          </p:nvSpPr>
          <p:spPr>
            <a:xfrm>
              <a:off x="430108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0" name="tx1480"/>
            <p:cNvSpPr/>
            <p:nvPr/>
          </p:nvSpPr>
          <p:spPr>
            <a:xfrm>
              <a:off x="460449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1" name="tx1481"/>
            <p:cNvSpPr/>
            <p:nvPr/>
          </p:nvSpPr>
          <p:spPr>
            <a:xfrm>
              <a:off x="490789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2" name="tx1482"/>
            <p:cNvSpPr/>
            <p:nvPr/>
          </p:nvSpPr>
          <p:spPr>
            <a:xfrm>
              <a:off x="521130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3" name="tx1483"/>
            <p:cNvSpPr/>
            <p:nvPr/>
          </p:nvSpPr>
          <p:spPr>
            <a:xfrm>
              <a:off x="5514710"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4" name="tx1484"/>
            <p:cNvSpPr/>
            <p:nvPr/>
          </p:nvSpPr>
          <p:spPr>
            <a:xfrm>
              <a:off x="581811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5" name="tx1485"/>
            <p:cNvSpPr/>
            <p:nvPr/>
          </p:nvSpPr>
          <p:spPr>
            <a:xfrm>
              <a:off x="612152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6" name="tx1486"/>
            <p:cNvSpPr/>
            <p:nvPr/>
          </p:nvSpPr>
          <p:spPr>
            <a:xfrm>
              <a:off x="1873840"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7" name="tx1487"/>
            <p:cNvSpPr/>
            <p:nvPr/>
          </p:nvSpPr>
          <p:spPr>
            <a:xfrm>
              <a:off x="217724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8" name="tx1488"/>
            <p:cNvSpPr/>
            <p:nvPr/>
          </p:nvSpPr>
          <p:spPr>
            <a:xfrm>
              <a:off x="248065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9" name="tx1489"/>
            <p:cNvSpPr/>
            <p:nvPr/>
          </p:nvSpPr>
          <p:spPr>
            <a:xfrm>
              <a:off x="278405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0" name="tx1490"/>
            <p:cNvSpPr/>
            <p:nvPr/>
          </p:nvSpPr>
          <p:spPr>
            <a:xfrm>
              <a:off x="308746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1" name="tx1491"/>
            <p:cNvSpPr/>
            <p:nvPr/>
          </p:nvSpPr>
          <p:spPr>
            <a:xfrm>
              <a:off x="339086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2" name="tx1492"/>
            <p:cNvSpPr/>
            <p:nvPr/>
          </p:nvSpPr>
          <p:spPr>
            <a:xfrm>
              <a:off x="3694275"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3" name="tx1493"/>
            <p:cNvSpPr/>
            <p:nvPr/>
          </p:nvSpPr>
          <p:spPr>
            <a:xfrm>
              <a:off x="399768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4" name="tx1494"/>
            <p:cNvSpPr/>
            <p:nvPr/>
          </p:nvSpPr>
          <p:spPr>
            <a:xfrm>
              <a:off x="430108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5" name="tx1495"/>
            <p:cNvSpPr/>
            <p:nvPr/>
          </p:nvSpPr>
          <p:spPr>
            <a:xfrm>
              <a:off x="460449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6" name="tx1496"/>
            <p:cNvSpPr/>
            <p:nvPr/>
          </p:nvSpPr>
          <p:spPr>
            <a:xfrm>
              <a:off x="490789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7" name="tx1497"/>
            <p:cNvSpPr/>
            <p:nvPr/>
          </p:nvSpPr>
          <p:spPr>
            <a:xfrm>
              <a:off x="521130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8" name="tx1498"/>
            <p:cNvSpPr/>
            <p:nvPr/>
          </p:nvSpPr>
          <p:spPr>
            <a:xfrm>
              <a:off x="5514710"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9" name="tx1499"/>
            <p:cNvSpPr/>
            <p:nvPr/>
          </p:nvSpPr>
          <p:spPr>
            <a:xfrm>
              <a:off x="581811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0" name="tx1500"/>
            <p:cNvSpPr/>
            <p:nvPr/>
          </p:nvSpPr>
          <p:spPr>
            <a:xfrm>
              <a:off x="612152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1" name="tx1501"/>
            <p:cNvSpPr/>
            <p:nvPr/>
          </p:nvSpPr>
          <p:spPr>
            <a:xfrm>
              <a:off x="642492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2" name="tx1502"/>
            <p:cNvSpPr/>
            <p:nvPr/>
          </p:nvSpPr>
          <p:spPr>
            <a:xfrm>
              <a:off x="672833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3" name="tx1503"/>
            <p:cNvSpPr/>
            <p:nvPr/>
          </p:nvSpPr>
          <p:spPr>
            <a:xfrm>
              <a:off x="703173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4" name="tx1504"/>
            <p:cNvSpPr/>
            <p:nvPr/>
          </p:nvSpPr>
          <p:spPr>
            <a:xfrm>
              <a:off x="7335145"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5" name="tx1505"/>
            <p:cNvSpPr/>
            <p:nvPr/>
          </p:nvSpPr>
          <p:spPr>
            <a:xfrm>
              <a:off x="7638550"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6" name="tx1506"/>
            <p:cNvSpPr/>
            <p:nvPr/>
          </p:nvSpPr>
          <p:spPr>
            <a:xfrm>
              <a:off x="794195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7" name="tx1507"/>
            <p:cNvSpPr/>
            <p:nvPr/>
          </p:nvSpPr>
          <p:spPr>
            <a:xfrm>
              <a:off x="824536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8" name="tx1508"/>
            <p:cNvSpPr/>
            <p:nvPr/>
          </p:nvSpPr>
          <p:spPr>
            <a:xfrm>
              <a:off x="854876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9" name="tx1509"/>
            <p:cNvSpPr/>
            <p:nvPr/>
          </p:nvSpPr>
          <p:spPr>
            <a:xfrm>
              <a:off x="885217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0" name="tx1510"/>
            <p:cNvSpPr/>
            <p:nvPr/>
          </p:nvSpPr>
          <p:spPr>
            <a:xfrm>
              <a:off x="672833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1" name="tx1511"/>
            <p:cNvSpPr/>
            <p:nvPr/>
          </p:nvSpPr>
          <p:spPr>
            <a:xfrm>
              <a:off x="703173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2" name="tx1512"/>
            <p:cNvSpPr/>
            <p:nvPr/>
          </p:nvSpPr>
          <p:spPr>
            <a:xfrm>
              <a:off x="7335145"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3" name="tx1513"/>
            <p:cNvSpPr/>
            <p:nvPr/>
          </p:nvSpPr>
          <p:spPr>
            <a:xfrm>
              <a:off x="7638550"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14" name="tx1514"/>
            <p:cNvSpPr/>
            <p:nvPr/>
          </p:nvSpPr>
          <p:spPr>
            <a:xfrm>
              <a:off x="794195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15" name="tx1515"/>
            <p:cNvSpPr/>
            <p:nvPr/>
          </p:nvSpPr>
          <p:spPr>
            <a:xfrm>
              <a:off x="824536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16" name="tx1516"/>
            <p:cNvSpPr/>
            <p:nvPr/>
          </p:nvSpPr>
          <p:spPr>
            <a:xfrm>
              <a:off x="854876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17" name="tx1517"/>
            <p:cNvSpPr/>
            <p:nvPr/>
          </p:nvSpPr>
          <p:spPr>
            <a:xfrm>
              <a:off x="885217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18" name="tx1518"/>
            <p:cNvSpPr/>
            <p:nvPr/>
          </p:nvSpPr>
          <p:spPr>
            <a:xfrm>
              <a:off x="339086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9" name="tx1519"/>
            <p:cNvSpPr/>
            <p:nvPr/>
          </p:nvSpPr>
          <p:spPr>
            <a:xfrm>
              <a:off x="3694275"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0" name="tx1520"/>
            <p:cNvSpPr/>
            <p:nvPr/>
          </p:nvSpPr>
          <p:spPr>
            <a:xfrm>
              <a:off x="399768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1" name="tx1521"/>
            <p:cNvSpPr/>
            <p:nvPr/>
          </p:nvSpPr>
          <p:spPr>
            <a:xfrm>
              <a:off x="430108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2" name="tx1522"/>
            <p:cNvSpPr/>
            <p:nvPr/>
          </p:nvSpPr>
          <p:spPr>
            <a:xfrm>
              <a:off x="460449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3" name="tx1523"/>
            <p:cNvSpPr/>
            <p:nvPr/>
          </p:nvSpPr>
          <p:spPr>
            <a:xfrm>
              <a:off x="490789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4" name="tx1524"/>
            <p:cNvSpPr/>
            <p:nvPr/>
          </p:nvSpPr>
          <p:spPr>
            <a:xfrm>
              <a:off x="521130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5" name="tx1525"/>
            <p:cNvSpPr/>
            <p:nvPr/>
          </p:nvSpPr>
          <p:spPr>
            <a:xfrm>
              <a:off x="5514710"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6" name="tx1526"/>
            <p:cNvSpPr/>
            <p:nvPr/>
          </p:nvSpPr>
          <p:spPr>
            <a:xfrm>
              <a:off x="581811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7" name="tx1527"/>
            <p:cNvSpPr/>
            <p:nvPr/>
          </p:nvSpPr>
          <p:spPr>
            <a:xfrm>
              <a:off x="612152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8" name="tx1528"/>
            <p:cNvSpPr/>
            <p:nvPr/>
          </p:nvSpPr>
          <p:spPr>
            <a:xfrm>
              <a:off x="642492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9" name="tx1529"/>
            <p:cNvSpPr/>
            <p:nvPr/>
          </p:nvSpPr>
          <p:spPr>
            <a:xfrm>
              <a:off x="672833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0" name="tx1530"/>
            <p:cNvSpPr/>
            <p:nvPr/>
          </p:nvSpPr>
          <p:spPr>
            <a:xfrm>
              <a:off x="703173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1" name="tx1531"/>
            <p:cNvSpPr/>
            <p:nvPr/>
          </p:nvSpPr>
          <p:spPr>
            <a:xfrm>
              <a:off x="7335145"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2" name="tx1532"/>
            <p:cNvSpPr/>
            <p:nvPr/>
          </p:nvSpPr>
          <p:spPr>
            <a:xfrm>
              <a:off x="7638550"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3" name="tx1533"/>
            <p:cNvSpPr/>
            <p:nvPr/>
          </p:nvSpPr>
          <p:spPr>
            <a:xfrm>
              <a:off x="794195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4" name="tx1534"/>
            <p:cNvSpPr/>
            <p:nvPr/>
          </p:nvSpPr>
          <p:spPr>
            <a:xfrm>
              <a:off x="824536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5" name="tx1535"/>
            <p:cNvSpPr/>
            <p:nvPr/>
          </p:nvSpPr>
          <p:spPr>
            <a:xfrm>
              <a:off x="854876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6" name="tx1536"/>
            <p:cNvSpPr/>
            <p:nvPr/>
          </p:nvSpPr>
          <p:spPr>
            <a:xfrm>
              <a:off x="885217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7" name="tx1537"/>
            <p:cNvSpPr/>
            <p:nvPr/>
          </p:nvSpPr>
          <p:spPr>
            <a:xfrm>
              <a:off x="1873840"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8" name="tx1538"/>
            <p:cNvSpPr/>
            <p:nvPr/>
          </p:nvSpPr>
          <p:spPr>
            <a:xfrm>
              <a:off x="217724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9" name="tx1539"/>
            <p:cNvSpPr/>
            <p:nvPr/>
          </p:nvSpPr>
          <p:spPr>
            <a:xfrm>
              <a:off x="248065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0" name="tx1540"/>
            <p:cNvSpPr/>
            <p:nvPr/>
          </p:nvSpPr>
          <p:spPr>
            <a:xfrm>
              <a:off x="278405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1" name="tx1541"/>
            <p:cNvSpPr/>
            <p:nvPr/>
          </p:nvSpPr>
          <p:spPr>
            <a:xfrm>
              <a:off x="308746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2" name="tx1542"/>
            <p:cNvSpPr/>
            <p:nvPr/>
          </p:nvSpPr>
          <p:spPr>
            <a:xfrm>
              <a:off x="339086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3" name="tx1543"/>
            <p:cNvSpPr/>
            <p:nvPr/>
          </p:nvSpPr>
          <p:spPr>
            <a:xfrm>
              <a:off x="3694275"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4" name="tx1544"/>
            <p:cNvSpPr/>
            <p:nvPr/>
          </p:nvSpPr>
          <p:spPr>
            <a:xfrm>
              <a:off x="399768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5" name="tx1545"/>
            <p:cNvSpPr/>
            <p:nvPr/>
          </p:nvSpPr>
          <p:spPr>
            <a:xfrm>
              <a:off x="430108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6" name="tx1546"/>
            <p:cNvSpPr/>
            <p:nvPr/>
          </p:nvSpPr>
          <p:spPr>
            <a:xfrm>
              <a:off x="460449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7" name="tx1547"/>
            <p:cNvSpPr/>
            <p:nvPr/>
          </p:nvSpPr>
          <p:spPr>
            <a:xfrm>
              <a:off x="490789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8" name="tx1548"/>
            <p:cNvSpPr/>
            <p:nvPr/>
          </p:nvSpPr>
          <p:spPr>
            <a:xfrm>
              <a:off x="521130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9" name="tx1549"/>
            <p:cNvSpPr/>
            <p:nvPr/>
          </p:nvSpPr>
          <p:spPr>
            <a:xfrm>
              <a:off x="5514710"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0" name="tx1550"/>
            <p:cNvSpPr/>
            <p:nvPr/>
          </p:nvSpPr>
          <p:spPr>
            <a:xfrm>
              <a:off x="581811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1" name="tx1551"/>
            <p:cNvSpPr/>
            <p:nvPr/>
          </p:nvSpPr>
          <p:spPr>
            <a:xfrm>
              <a:off x="612152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2" name="tx1552"/>
            <p:cNvSpPr/>
            <p:nvPr/>
          </p:nvSpPr>
          <p:spPr>
            <a:xfrm>
              <a:off x="642492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3" name="tx1553"/>
            <p:cNvSpPr/>
            <p:nvPr/>
          </p:nvSpPr>
          <p:spPr>
            <a:xfrm>
              <a:off x="672833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4" name="tx1554"/>
            <p:cNvSpPr/>
            <p:nvPr/>
          </p:nvSpPr>
          <p:spPr>
            <a:xfrm>
              <a:off x="703173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5" name="tx1555"/>
            <p:cNvSpPr/>
            <p:nvPr/>
          </p:nvSpPr>
          <p:spPr>
            <a:xfrm>
              <a:off x="7335145"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6" name="tx1556"/>
            <p:cNvSpPr/>
            <p:nvPr/>
          </p:nvSpPr>
          <p:spPr>
            <a:xfrm>
              <a:off x="7638550"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7" name="tx1557"/>
            <p:cNvSpPr/>
            <p:nvPr/>
          </p:nvSpPr>
          <p:spPr>
            <a:xfrm>
              <a:off x="794195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8" name="tx1558"/>
            <p:cNvSpPr/>
            <p:nvPr/>
          </p:nvSpPr>
          <p:spPr>
            <a:xfrm>
              <a:off x="824536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9" name="tx1559"/>
            <p:cNvSpPr/>
            <p:nvPr/>
          </p:nvSpPr>
          <p:spPr>
            <a:xfrm>
              <a:off x="854876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0" name="tx1560"/>
            <p:cNvSpPr/>
            <p:nvPr/>
          </p:nvSpPr>
          <p:spPr>
            <a:xfrm>
              <a:off x="885217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1" name="tx1561"/>
            <p:cNvSpPr/>
            <p:nvPr/>
          </p:nvSpPr>
          <p:spPr>
            <a:xfrm>
              <a:off x="1873840"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2" name="tx1562"/>
            <p:cNvSpPr/>
            <p:nvPr/>
          </p:nvSpPr>
          <p:spPr>
            <a:xfrm>
              <a:off x="217724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3" name="tx1563"/>
            <p:cNvSpPr/>
            <p:nvPr/>
          </p:nvSpPr>
          <p:spPr>
            <a:xfrm>
              <a:off x="248065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4" name="tx1564"/>
            <p:cNvSpPr/>
            <p:nvPr/>
          </p:nvSpPr>
          <p:spPr>
            <a:xfrm>
              <a:off x="7031739"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5" name="tx1565"/>
            <p:cNvSpPr/>
            <p:nvPr/>
          </p:nvSpPr>
          <p:spPr>
            <a:xfrm>
              <a:off x="7335145"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6" name="tx1566"/>
            <p:cNvSpPr/>
            <p:nvPr/>
          </p:nvSpPr>
          <p:spPr>
            <a:xfrm>
              <a:off x="7638550"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7" name="tx1567"/>
            <p:cNvSpPr/>
            <p:nvPr/>
          </p:nvSpPr>
          <p:spPr>
            <a:xfrm>
              <a:off x="794195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8" name="tx1568"/>
            <p:cNvSpPr/>
            <p:nvPr/>
          </p:nvSpPr>
          <p:spPr>
            <a:xfrm>
              <a:off x="824536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9" name="tx1569"/>
            <p:cNvSpPr/>
            <p:nvPr/>
          </p:nvSpPr>
          <p:spPr>
            <a:xfrm>
              <a:off x="854876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0" name="tx1570"/>
            <p:cNvSpPr/>
            <p:nvPr/>
          </p:nvSpPr>
          <p:spPr>
            <a:xfrm>
              <a:off x="885217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1" name="tx1571"/>
            <p:cNvSpPr/>
            <p:nvPr/>
          </p:nvSpPr>
          <p:spPr>
            <a:xfrm>
              <a:off x="278405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2" name="tx1572"/>
            <p:cNvSpPr/>
            <p:nvPr/>
          </p:nvSpPr>
          <p:spPr>
            <a:xfrm>
              <a:off x="308746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3" name="tx1573"/>
            <p:cNvSpPr/>
            <p:nvPr/>
          </p:nvSpPr>
          <p:spPr>
            <a:xfrm>
              <a:off x="339086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4" name="tx1574"/>
            <p:cNvSpPr/>
            <p:nvPr/>
          </p:nvSpPr>
          <p:spPr>
            <a:xfrm>
              <a:off x="3694275"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5" name="tx1575"/>
            <p:cNvSpPr/>
            <p:nvPr/>
          </p:nvSpPr>
          <p:spPr>
            <a:xfrm>
              <a:off x="399768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6" name="tx1576"/>
            <p:cNvSpPr/>
            <p:nvPr/>
          </p:nvSpPr>
          <p:spPr>
            <a:xfrm>
              <a:off x="430108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7" name="tx1577"/>
            <p:cNvSpPr/>
            <p:nvPr/>
          </p:nvSpPr>
          <p:spPr>
            <a:xfrm>
              <a:off x="460449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8" name="tx1578"/>
            <p:cNvSpPr/>
            <p:nvPr/>
          </p:nvSpPr>
          <p:spPr>
            <a:xfrm>
              <a:off x="490789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9" name="tx1579"/>
            <p:cNvSpPr/>
            <p:nvPr/>
          </p:nvSpPr>
          <p:spPr>
            <a:xfrm>
              <a:off x="521130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0" name="tx1580"/>
            <p:cNvSpPr/>
            <p:nvPr/>
          </p:nvSpPr>
          <p:spPr>
            <a:xfrm>
              <a:off x="5514710"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1" name="tx1581"/>
            <p:cNvSpPr/>
            <p:nvPr/>
          </p:nvSpPr>
          <p:spPr>
            <a:xfrm>
              <a:off x="581811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2" name="tx1582"/>
            <p:cNvSpPr/>
            <p:nvPr/>
          </p:nvSpPr>
          <p:spPr>
            <a:xfrm>
              <a:off x="612152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3" name="tx1583"/>
            <p:cNvSpPr/>
            <p:nvPr/>
          </p:nvSpPr>
          <p:spPr>
            <a:xfrm>
              <a:off x="642492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4" name="tx1584"/>
            <p:cNvSpPr/>
            <p:nvPr/>
          </p:nvSpPr>
          <p:spPr>
            <a:xfrm>
              <a:off x="672833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5" name="tx1585"/>
            <p:cNvSpPr/>
            <p:nvPr/>
          </p:nvSpPr>
          <p:spPr>
            <a:xfrm>
              <a:off x="703173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6" name="tx1586"/>
            <p:cNvSpPr/>
            <p:nvPr/>
          </p:nvSpPr>
          <p:spPr>
            <a:xfrm>
              <a:off x="7335145"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7" name="tx1587"/>
            <p:cNvSpPr/>
            <p:nvPr/>
          </p:nvSpPr>
          <p:spPr>
            <a:xfrm>
              <a:off x="7638550"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8" name="tx1588"/>
            <p:cNvSpPr/>
            <p:nvPr/>
          </p:nvSpPr>
          <p:spPr>
            <a:xfrm>
              <a:off x="794195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9" name="tx1589"/>
            <p:cNvSpPr/>
            <p:nvPr/>
          </p:nvSpPr>
          <p:spPr>
            <a:xfrm>
              <a:off x="824536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0" name="tx1590"/>
            <p:cNvSpPr/>
            <p:nvPr/>
          </p:nvSpPr>
          <p:spPr>
            <a:xfrm>
              <a:off x="854876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1" name="tx1591"/>
            <p:cNvSpPr/>
            <p:nvPr/>
          </p:nvSpPr>
          <p:spPr>
            <a:xfrm>
              <a:off x="885217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2" name="tx1592"/>
            <p:cNvSpPr/>
            <p:nvPr/>
          </p:nvSpPr>
          <p:spPr>
            <a:xfrm>
              <a:off x="1873840"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3" name="tx1593"/>
            <p:cNvSpPr/>
            <p:nvPr/>
          </p:nvSpPr>
          <p:spPr>
            <a:xfrm>
              <a:off x="217724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4" name="tx1594"/>
            <p:cNvSpPr/>
            <p:nvPr/>
          </p:nvSpPr>
          <p:spPr>
            <a:xfrm>
              <a:off x="248065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5" name="tx1595"/>
            <p:cNvSpPr/>
            <p:nvPr/>
          </p:nvSpPr>
          <p:spPr>
            <a:xfrm>
              <a:off x="278405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6" name="tx1596"/>
            <p:cNvSpPr/>
            <p:nvPr/>
          </p:nvSpPr>
          <p:spPr>
            <a:xfrm>
              <a:off x="308746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7" name="tx1597"/>
            <p:cNvSpPr/>
            <p:nvPr/>
          </p:nvSpPr>
          <p:spPr>
            <a:xfrm>
              <a:off x="339086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8" name="tx1598"/>
            <p:cNvSpPr/>
            <p:nvPr/>
          </p:nvSpPr>
          <p:spPr>
            <a:xfrm>
              <a:off x="3694275"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9" name="tx1599"/>
            <p:cNvSpPr/>
            <p:nvPr/>
          </p:nvSpPr>
          <p:spPr>
            <a:xfrm>
              <a:off x="399768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0" name="tx1600"/>
            <p:cNvSpPr/>
            <p:nvPr/>
          </p:nvSpPr>
          <p:spPr>
            <a:xfrm>
              <a:off x="430108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1" name="tx1601"/>
            <p:cNvSpPr/>
            <p:nvPr/>
          </p:nvSpPr>
          <p:spPr>
            <a:xfrm>
              <a:off x="460449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2" name="tx1602"/>
            <p:cNvSpPr/>
            <p:nvPr/>
          </p:nvSpPr>
          <p:spPr>
            <a:xfrm>
              <a:off x="490789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3" name="tx1603"/>
            <p:cNvSpPr/>
            <p:nvPr/>
          </p:nvSpPr>
          <p:spPr>
            <a:xfrm>
              <a:off x="521130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4" name="tx1604"/>
            <p:cNvSpPr/>
            <p:nvPr/>
          </p:nvSpPr>
          <p:spPr>
            <a:xfrm>
              <a:off x="5514710"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5" name="tx1605"/>
            <p:cNvSpPr/>
            <p:nvPr/>
          </p:nvSpPr>
          <p:spPr>
            <a:xfrm>
              <a:off x="581811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6" name="tx1606"/>
            <p:cNvSpPr/>
            <p:nvPr/>
          </p:nvSpPr>
          <p:spPr>
            <a:xfrm>
              <a:off x="612152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7" name="tx1607"/>
            <p:cNvSpPr/>
            <p:nvPr/>
          </p:nvSpPr>
          <p:spPr>
            <a:xfrm>
              <a:off x="642492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8" name="tx1608"/>
            <p:cNvSpPr/>
            <p:nvPr/>
          </p:nvSpPr>
          <p:spPr>
            <a:xfrm>
              <a:off x="672833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9" name="tx1609"/>
            <p:cNvSpPr/>
            <p:nvPr/>
          </p:nvSpPr>
          <p:spPr>
            <a:xfrm>
              <a:off x="703173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0" name="tx1610"/>
            <p:cNvSpPr/>
            <p:nvPr/>
          </p:nvSpPr>
          <p:spPr>
            <a:xfrm>
              <a:off x="7335145"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1" name="tx1611"/>
            <p:cNvSpPr/>
            <p:nvPr/>
          </p:nvSpPr>
          <p:spPr>
            <a:xfrm>
              <a:off x="7638550"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2" name="tx1612"/>
            <p:cNvSpPr/>
            <p:nvPr/>
          </p:nvSpPr>
          <p:spPr>
            <a:xfrm>
              <a:off x="794195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3" name="tx1613"/>
            <p:cNvSpPr/>
            <p:nvPr/>
          </p:nvSpPr>
          <p:spPr>
            <a:xfrm>
              <a:off x="824536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4" name="tx1614"/>
            <p:cNvSpPr/>
            <p:nvPr/>
          </p:nvSpPr>
          <p:spPr>
            <a:xfrm>
              <a:off x="854876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5" name="tx1615"/>
            <p:cNvSpPr/>
            <p:nvPr/>
          </p:nvSpPr>
          <p:spPr>
            <a:xfrm>
              <a:off x="885217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6" name="tx1616"/>
            <p:cNvSpPr/>
            <p:nvPr/>
          </p:nvSpPr>
          <p:spPr>
            <a:xfrm>
              <a:off x="1873840"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7" name="tx1617"/>
            <p:cNvSpPr/>
            <p:nvPr/>
          </p:nvSpPr>
          <p:spPr>
            <a:xfrm>
              <a:off x="217724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8" name="tx1618"/>
            <p:cNvSpPr/>
            <p:nvPr/>
          </p:nvSpPr>
          <p:spPr>
            <a:xfrm>
              <a:off x="248065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9" name="tx1619"/>
            <p:cNvSpPr/>
            <p:nvPr/>
          </p:nvSpPr>
          <p:spPr>
            <a:xfrm>
              <a:off x="278405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0" name="tx1620"/>
            <p:cNvSpPr/>
            <p:nvPr/>
          </p:nvSpPr>
          <p:spPr>
            <a:xfrm>
              <a:off x="308746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1" name="tx1621"/>
            <p:cNvSpPr/>
            <p:nvPr/>
          </p:nvSpPr>
          <p:spPr>
            <a:xfrm>
              <a:off x="3390869"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22" name="tx1622"/>
            <p:cNvSpPr/>
            <p:nvPr/>
          </p:nvSpPr>
          <p:spPr>
            <a:xfrm>
              <a:off x="3694275"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23" name="tx1623"/>
            <p:cNvSpPr/>
            <p:nvPr/>
          </p:nvSpPr>
          <p:spPr>
            <a:xfrm>
              <a:off x="399768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24" name="tx1624"/>
            <p:cNvSpPr/>
            <p:nvPr/>
          </p:nvSpPr>
          <p:spPr>
            <a:xfrm>
              <a:off x="430108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25" name="tx1625"/>
            <p:cNvSpPr/>
            <p:nvPr/>
          </p:nvSpPr>
          <p:spPr>
            <a:xfrm>
              <a:off x="460449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26" name="tx1626"/>
            <p:cNvSpPr/>
            <p:nvPr/>
          </p:nvSpPr>
          <p:spPr>
            <a:xfrm>
              <a:off x="4907898"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27" name="tx1627"/>
            <p:cNvSpPr/>
            <p:nvPr/>
          </p:nvSpPr>
          <p:spPr>
            <a:xfrm>
              <a:off x="521130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8" name="tx1628"/>
            <p:cNvSpPr/>
            <p:nvPr/>
          </p:nvSpPr>
          <p:spPr>
            <a:xfrm>
              <a:off x="5514710"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9" name="tx1629"/>
            <p:cNvSpPr/>
            <p:nvPr/>
          </p:nvSpPr>
          <p:spPr>
            <a:xfrm>
              <a:off x="581811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0" name="tx1630"/>
            <p:cNvSpPr/>
            <p:nvPr/>
          </p:nvSpPr>
          <p:spPr>
            <a:xfrm>
              <a:off x="612152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1" name="tx1631"/>
            <p:cNvSpPr/>
            <p:nvPr/>
          </p:nvSpPr>
          <p:spPr>
            <a:xfrm>
              <a:off x="642492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2" name="tx1632"/>
            <p:cNvSpPr/>
            <p:nvPr/>
          </p:nvSpPr>
          <p:spPr>
            <a:xfrm>
              <a:off x="672833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3" name="tx1633"/>
            <p:cNvSpPr/>
            <p:nvPr/>
          </p:nvSpPr>
          <p:spPr>
            <a:xfrm>
              <a:off x="430108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4" name="tx1634"/>
            <p:cNvSpPr/>
            <p:nvPr/>
          </p:nvSpPr>
          <p:spPr>
            <a:xfrm>
              <a:off x="460449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5" name="tx1635"/>
            <p:cNvSpPr/>
            <p:nvPr/>
          </p:nvSpPr>
          <p:spPr>
            <a:xfrm>
              <a:off x="490789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6" name="tx1636"/>
            <p:cNvSpPr/>
            <p:nvPr/>
          </p:nvSpPr>
          <p:spPr>
            <a:xfrm>
              <a:off x="521130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7" name="tx1637"/>
            <p:cNvSpPr/>
            <p:nvPr/>
          </p:nvSpPr>
          <p:spPr>
            <a:xfrm>
              <a:off x="5514710"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8" name="tx1638"/>
            <p:cNvSpPr/>
            <p:nvPr/>
          </p:nvSpPr>
          <p:spPr>
            <a:xfrm>
              <a:off x="581811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9" name="tx1639"/>
            <p:cNvSpPr/>
            <p:nvPr/>
          </p:nvSpPr>
          <p:spPr>
            <a:xfrm>
              <a:off x="612152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0" name="tx1640"/>
            <p:cNvSpPr/>
            <p:nvPr/>
          </p:nvSpPr>
          <p:spPr>
            <a:xfrm>
              <a:off x="642492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1" name="tx1641"/>
            <p:cNvSpPr/>
            <p:nvPr/>
          </p:nvSpPr>
          <p:spPr>
            <a:xfrm>
              <a:off x="308746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2" name="tx1642"/>
            <p:cNvSpPr/>
            <p:nvPr/>
          </p:nvSpPr>
          <p:spPr>
            <a:xfrm>
              <a:off x="339086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3" name="tx1643"/>
            <p:cNvSpPr/>
            <p:nvPr/>
          </p:nvSpPr>
          <p:spPr>
            <a:xfrm>
              <a:off x="3694275"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4" name="tx1644"/>
            <p:cNvSpPr/>
            <p:nvPr/>
          </p:nvSpPr>
          <p:spPr>
            <a:xfrm>
              <a:off x="399768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5" name="tx1645"/>
            <p:cNvSpPr/>
            <p:nvPr/>
          </p:nvSpPr>
          <p:spPr>
            <a:xfrm>
              <a:off x="430108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6" name="tx1646"/>
            <p:cNvSpPr/>
            <p:nvPr/>
          </p:nvSpPr>
          <p:spPr>
            <a:xfrm>
              <a:off x="460449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7" name="tx1647"/>
            <p:cNvSpPr/>
            <p:nvPr/>
          </p:nvSpPr>
          <p:spPr>
            <a:xfrm>
              <a:off x="490789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8" name="tx1648"/>
            <p:cNvSpPr/>
            <p:nvPr/>
          </p:nvSpPr>
          <p:spPr>
            <a:xfrm>
              <a:off x="521130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9" name="tx1649"/>
            <p:cNvSpPr/>
            <p:nvPr/>
          </p:nvSpPr>
          <p:spPr>
            <a:xfrm>
              <a:off x="5514710"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0" name="tx1650"/>
            <p:cNvSpPr/>
            <p:nvPr/>
          </p:nvSpPr>
          <p:spPr>
            <a:xfrm>
              <a:off x="581811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1" name="tx1651"/>
            <p:cNvSpPr/>
            <p:nvPr/>
          </p:nvSpPr>
          <p:spPr>
            <a:xfrm>
              <a:off x="612152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2" name="tx1652"/>
            <p:cNvSpPr/>
            <p:nvPr/>
          </p:nvSpPr>
          <p:spPr>
            <a:xfrm>
              <a:off x="642492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3" name="tx1653"/>
            <p:cNvSpPr/>
            <p:nvPr/>
          </p:nvSpPr>
          <p:spPr>
            <a:xfrm>
              <a:off x="672833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4" name="tx1654"/>
            <p:cNvSpPr/>
            <p:nvPr/>
          </p:nvSpPr>
          <p:spPr>
            <a:xfrm>
              <a:off x="703173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5" name="tx1655"/>
            <p:cNvSpPr/>
            <p:nvPr/>
          </p:nvSpPr>
          <p:spPr>
            <a:xfrm>
              <a:off x="7335145"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6" name="tx1656"/>
            <p:cNvSpPr/>
            <p:nvPr/>
          </p:nvSpPr>
          <p:spPr>
            <a:xfrm>
              <a:off x="612152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7" name="tx1657"/>
            <p:cNvSpPr/>
            <p:nvPr/>
          </p:nvSpPr>
          <p:spPr>
            <a:xfrm>
              <a:off x="642492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58" name="tx1658"/>
            <p:cNvSpPr/>
            <p:nvPr/>
          </p:nvSpPr>
          <p:spPr>
            <a:xfrm>
              <a:off x="672833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59" name="tx1659"/>
            <p:cNvSpPr/>
            <p:nvPr/>
          </p:nvSpPr>
          <p:spPr>
            <a:xfrm>
              <a:off x="703173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0" name="tx1660"/>
            <p:cNvSpPr/>
            <p:nvPr/>
          </p:nvSpPr>
          <p:spPr>
            <a:xfrm>
              <a:off x="7335145"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1" name="tx1661"/>
            <p:cNvSpPr/>
            <p:nvPr/>
          </p:nvSpPr>
          <p:spPr>
            <a:xfrm>
              <a:off x="7638550"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2" name="tx1662"/>
            <p:cNvSpPr/>
            <p:nvPr/>
          </p:nvSpPr>
          <p:spPr>
            <a:xfrm>
              <a:off x="794195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3" name="tx1663"/>
            <p:cNvSpPr/>
            <p:nvPr/>
          </p:nvSpPr>
          <p:spPr>
            <a:xfrm>
              <a:off x="824536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4" name="tx1664"/>
            <p:cNvSpPr/>
            <p:nvPr/>
          </p:nvSpPr>
          <p:spPr>
            <a:xfrm>
              <a:off x="854876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5" name="tx1665"/>
            <p:cNvSpPr/>
            <p:nvPr/>
          </p:nvSpPr>
          <p:spPr>
            <a:xfrm>
              <a:off x="885217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6" name="tx1666"/>
            <p:cNvSpPr/>
            <p:nvPr/>
          </p:nvSpPr>
          <p:spPr>
            <a:xfrm>
              <a:off x="1873840"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7" name="tx1667"/>
            <p:cNvSpPr/>
            <p:nvPr/>
          </p:nvSpPr>
          <p:spPr>
            <a:xfrm>
              <a:off x="217724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8" name="tx1668"/>
            <p:cNvSpPr/>
            <p:nvPr/>
          </p:nvSpPr>
          <p:spPr>
            <a:xfrm>
              <a:off x="248065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9" name="tx1669"/>
            <p:cNvSpPr/>
            <p:nvPr/>
          </p:nvSpPr>
          <p:spPr>
            <a:xfrm>
              <a:off x="278405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0" name="tx1670"/>
            <p:cNvSpPr/>
            <p:nvPr/>
          </p:nvSpPr>
          <p:spPr>
            <a:xfrm>
              <a:off x="308746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1" name="tx1671"/>
            <p:cNvSpPr/>
            <p:nvPr/>
          </p:nvSpPr>
          <p:spPr>
            <a:xfrm>
              <a:off x="339086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2" name="tx1672"/>
            <p:cNvSpPr/>
            <p:nvPr/>
          </p:nvSpPr>
          <p:spPr>
            <a:xfrm>
              <a:off x="3694275"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3" name="tx1673"/>
            <p:cNvSpPr/>
            <p:nvPr/>
          </p:nvSpPr>
          <p:spPr>
            <a:xfrm>
              <a:off x="399768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4" name="tx1674"/>
            <p:cNvSpPr/>
            <p:nvPr/>
          </p:nvSpPr>
          <p:spPr>
            <a:xfrm>
              <a:off x="430108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5" name="tx1675"/>
            <p:cNvSpPr/>
            <p:nvPr/>
          </p:nvSpPr>
          <p:spPr>
            <a:xfrm>
              <a:off x="460449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6" name="tx1676"/>
            <p:cNvSpPr/>
            <p:nvPr/>
          </p:nvSpPr>
          <p:spPr>
            <a:xfrm>
              <a:off x="490789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7" name="tx1677"/>
            <p:cNvSpPr/>
            <p:nvPr/>
          </p:nvSpPr>
          <p:spPr>
            <a:xfrm>
              <a:off x="521130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8" name="tx1678"/>
            <p:cNvSpPr/>
            <p:nvPr/>
          </p:nvSpPr>
          <p:spPr>
            <a:xfrm>
              <a:off x="5514710"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9" name="tx1679"/>
            <p:cNvSpPr/>
            <p:nvPr/>
          </p:nvSpPr>
          <p:spPr>
            <a:xfrm>
              <a:off x="581811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0" name="tx1680"/>
            <p:cNvSpPr/>
            <p:nvPr/>
          </p:nvSpPr>
          <p:spPr>
            <a:xfrm>
              <a:off x="1873840"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1" name="tx1681"/>
            <p:cNvSpPr/>
            <p:nvPr/>
          </p:nvSpPr>
          <p:spPr>
            <a:xfrm>
              <a:off x="217724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2" name="tx1682"/>
            <p:cNvSpPr/>
            <p:nvPr/>
          </p:nvSpPr>
          <p:spPr>
            <a:xfrm>
              <a:off x="248065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3" name="tx1683"/>
            <p:cNvSpPr/>
            <p:nvPr/>
          </p:nvSpPr>
          <p:spPr>
            <a:xfrm>
              <a:off x="278405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4" name="tx1684"/>
            <p:cNvSpPr/>
            <p:nvPr/>
          </p:nvSpPr>
          <p:spPr>
            <a:xfrm>
              <a:off x="308746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5" name="tx1685"/>
            <p:cNvSpPr/>
            <p:nvPr/>
          </p:nvSpPr>
          <p:spPr>
            <a:xfrm>
              <a:off x="339086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6" name="tx1686"/>
            <p:cNvSpPr/>
            <p:nvPr/>
          </p:nvSpPr>
          <p:spPr>
            <a:xfrm>
              <a:off x="3694275"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7" name="tx1687"/>
            <p:cNvSpPr/>
            <p:nvPr/>
          </p:nvSpPr>
          <p:spPr>
            <a:xfrm>
              <a:off x="399768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8" name="tx1688"/>
            <p:cNvSpPr/>
            <p:nvPr/>
          </p:nvSpPr>
          <p:spPr>
            <a:xfrm>
              <a:off x="430108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9" name="tx1689"/>
            <p:cNvSpPr/>
            <p:nvPr/>
          </p:nvSpPr>
          <p:spPr>
            <a:xfrm>
              <a:off x="460449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0" name="tx1690"/>
            <p:cNvSpPr/>
            <p:nvPr/>
          </p:nvSpPr>
          <p:spPr>
            <a:xfrm>
              <a:off x="490789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1" name="tx1691"/>
            <p:cNvSpPr/>
            <p:nvPr/>
          </p:nvSpPr>
          <p:spPr>
            <a:xfrm>
              <a:off x="521130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2" name="tx1692"/>
            <p:cNvSpPr/>
            <p:nvPr/>
          </p:nvSpPr>
          <p:spPr>
            <a:xfrm>
              <a:off x="5514710"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3" name="tx1693"/>
            <p:cNvSpPr/>
            <p:nvPr/>
          </p:nvSpPr>
          <p:spPr>
            <a:xfrm>
              <a:off x="581811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4" name="tx1694"/>
            <p:cNvSpPr/>
            <p:nvPr/>
          </p:nvSpPr>
          <p:spPr>
            <a:xfrm>
              <a:off x="612152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5" name="tx1695"/>
            <p:cNvSpPr/>
            <p:nvPr/>
          </p:nvSpPr>
          <p:spPr>
            <a:xfrm>
              <a:off x="642492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6" name="tx1696"/>
            <p:cNvSpPr/>
            <p:nvPr/>
          </p:nvSpPr>
          <p:spPr>
            <a:xfrm>
              <a:off x="672833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7" name="tx1697"/>
            <p:cNvSpPr/>
            <p:nvPr/>
          </p:nvSpPr>
          <p:spPr>
            <a:xfrm>
              <a:off x="703173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8" name="tx1698"/>
            <p:cNvSpPr/>
            <p:nvPr/>
          </p:nvSpPr>
          <p:spPr>
            <a:xfrm>
              <a:off x="7335145"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9" name="tx1699"/>
            <p:cNvSpPr/>
            <p:nvPr/>
          </p:nvSpPr>
          <p:spPr>
            <a:xfrm>
              <a:off x="7638550"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0" name="tx1700"/>
            <p:cNvSpPr/>
            <p:nvPr/>
          </p:nvSpPr>
          <p:spPr>
            <a:xfrm>
              <a:off x="794195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1" name="tx1701"/>
            <p:cNvSpPr/>
            <p:nvPr/>
          </p:nvSpPr>
          <p:spPr>
            <a:xfrm>
              <a:off x="824536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2" name="tx1702"/>
            <p:cNvSpPr/>
            <p:nvPr/>
          </p:nvSpPr>
          <p:spPr>
            <a:xfrm>
              <a:off x="854876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3" name="tx1703"/>
            <p:cNvSpPr/>
            <p:nvPr/>
          </p:nvSpPr>
          <p:spPr>
            <a:xfrm>
              <a:off x="885217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4" name="tx1704"/>
            <p:cNvSpPr/>
            <p:nvPr/>
          </p:nvSpPr>
          <p:spPr>
            <a:xfrm>
              <a:off x="1873840"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5" name="tx1705"/>
            <p:cNvSpPr/>
            <p:nvPr/>
          </p:nvSpPr>
          <p:spPr>
            <a:xfrm>
              <a:off x="217724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6" name="tx1706"/>
            <p:cNvSpPr/>
            <p:nvPr/>
          </p:nvSpPr>
          <p:spPr>
            <a:xfrm>
              <a:off x="248065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7" name="tx1707"/>
            <p:cNvSpPr/>
            <p:nvPr/>
          </p:nvSpPr>
          <p:spPr>
            <a:xfrm>
              <a:off x="278405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8" name="tx1708"/>
            <p:cNvSpPr/>
            <p:nvPr/>
          </p:nvSpPr>
          <p:spPr>
            <a:xfrm>
              <a:off x="308746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9" name="tx1709"/>
            <p:cNvSpPr/>
            <p:nvPr/>
          </p:nvSpPr>
          <p:spPr>
            <a:xfrm>
              <a:off x="339086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0" name="tx1710"/>
            <p:cNvSpPr/>
            <p:nvPr/>
          </p:nvSpPr>
          <p:spPr>
            <a:xfrm>
              <a:off x="3694275"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11" name="tx1711"/>
            <p:cNvSpPr/>
            <p:nvPr/>
          </p:nvSpPr>
          <p:spPr>
            <a:xfrm>
              <a:off x="399768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12" name="tx1712"/>
            <p:cNvSpPr/>
            <p:nvPr/>
          </p:nvSpPr>
          <p:spPr>
            <a:xfrm>
              <a:off x="1873840"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3" name="tx1713"/>
            <p:cNvSpPr/>
            <p:nvPr/>
          </p:nvSpPr>
          <p:spPr>
            <a:xfrm>
              <a:off x="217724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4" name="tx1714"/>
            <p:cNvSpPr/>
            <p:nvPr/>
          </p:nvSpPr>
          <p:spPr>
            <a:xfrm>
              <a:off x="248065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5" name="tx1715"/>
            <p:cNvSpPr/>
            <p:nvPr/>
          </p:nvSpPr>
          <p:spPr>
            <a:xfrm>
              <a:off x="278405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16" name="tx1716"/>
            <p:cNvSpPr/>
            <p:nvPr/>
          </p:nvSpPr>
          <p:spPr>
            <a:xfrm>
              <a:off x="308746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17" name="tx1717"/>
            <p:cNvSpPr/>
            <p:nvPr/>
          </p:nvSpPr>
          <p:spPr>
            <a:xfrm>
              <a:off x="1873840"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8" name="tx1718"/>
            <p:cNvSpPr/>
            <p:nvPr/>
          </p:nvSpPr>
          <p:spPr>
            <a:xfrm>
              <a:off x="217724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9" name="tx1719"/>
            <p:cNvSpPr/>
            <p:nvPr/>
          </p:nvSpPr>
          <p:spPr>
            <a:xfrm>
              <a:off x="248065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0" name="tx1720"/>
            <p:cNvSpPr/>
            <p:nvPr/>
          </p:nvSpPr>
          <p:spPr>
            <a:xfrm>
              <a:off x="278405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1" name="tx1721"/>
            <p:cNvSpPr/>
            <p:nvPr/>
          </p:nvSpPr>
          <p:spPr>
            <a:xfrm>
              <a:off x="308746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2" name="tx1722"/>
            <p:cNvSpPr/>
            <p:nvPr/>
          </p:nvSpPr>
          <p:spPr>
            <a:xfrm>
              <a:off x="339086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3" name="tx1723"/>
            <p:cNvSpPr/>
            <p:nvPr/>
          </p:nvSpPr>
          <p:spPr>
            <a:xfrm>
              <a:off x="3694275"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4" name="tx1724"/>
            <p:cNvSpPr/>
            <p:nvPr/>
          </p:nvSpPr>
          <p:spPr>
            <a:xfrm>
              <a:off x="399768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5" name="tx1725"/>
            <p:cNvSpPr/>
            <p:nvPr/>
          </p:nvSpPr>
          <p:spPr>
            <a:xfrm>
              <a:off x="430108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6" name="tx1726"/>
            <p:cNvSpPr/>
            <p:nvPr/>
          </p:nvSpPr>
          <p:spPr>
            <a:xfrm>
              <a:off x="460449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7" name="tx1727"/>
            <p:cNvSpPr/>
            <p:nvPr/>
          </p:nvSpPr>
          <p:spPr>
            <a:xfrm>
              <a:off x="490789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8" name="tx1728"/>
            <p:cNvSpPr/>
            <p:nvPr/>
          </p:nvSpPr>
          <p:spPr>
            <a:xfrm>
              <a:off x="521130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9" name="tx1729"/>
            <p:cNvSpPr/>
            <p:nvPr/>
          </p:nvSpPr>
          <p:spPr>
            <a:xfrm>
              <a:off x="5514710"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0" name="tx1730"/>
            <p:cNvSpPr/>
            <p:nvPr/>
          </p:nvSpPr>
          <p:spPr>
            <a:xfrm>
              <a:off x="581811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1" name="tx1731"/>
            <p:cNvSpPr/>
            <p:nvPr/>
          </p:nvSpPr>
          <p:spPr>
            <a:xfrm>
              <a:off x="612152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2" name="tx1732"/>
            <p:cNvSpPr/>
            <p:nvPr/>
          </p:nvSpPr>
          <p:spPr>
            <a:xfrm>
              <a:off x="642492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3" name="tx1733"/>
            <p:cNvSpPr/>
            <p:nvPr/>
          </p:nvSpPr>
          <p:spPr>
            <a:xfrm>
              <a:off x="672833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4" name="tx1734"/>
            <p:cNvSpPr/>
            <p:nvPr/>
          </p:nvSpPr>
          <p:spPr>
            <a:xfrm>
              <a:off x="703173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5" name="tx1735"/>
            <p:cNvSpPr/>
            <p:nvPr/>
          </p:nvSpPr>
          <p:spPr>
            <a:xfrm>
              <a:off x="7335145"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6" name="tx1736"/>
            <p:cNvSpPr/>
            <p:nvPr/>
          </p:nvSpPr>
          <p:spPr>
            <a:xfrm>
              <a:off x="7638550"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7" name="tx1737"/>
            <p:cNvSpPr/>
            <p:nvPr/>
          </p:nvSpPr>
          <p:spPr>
            <a:xfrm>
              <a:off x="794195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8" name="tx1738"/>
            <p:cNvSpPr/>
            <p:nvPr/>
          </p:nvSpPr>
          <p:spPr>
            <a:xfrm>
              <a:off x="824536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9" name="tx1739"/>
            <p:cNvSpPr/>
            <p:nvPr/>
          </p:nvSpPr>
          <p:spPr>
            <a:xfrm>
              <a:off x="854876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0" name="tx1740"/>
            <p:cNvSpPr/>
            <p:nvPr/>
          </p:nvSpPr>
          <p:spPr>
            <a:xfrm>
              <a:off x="885217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1" name="tx1741"/>
            <p:cNvSpPr/>
            <p:nvPr/>
          </p:nvSpPr>
          <p:spPr>
            <a:xfrm>
              <a:off x="187384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2" name="tx1742"/>
            <p:cNvSpPr/>
            <p:nvPr/>
          </p:nvSpPr>
          <p:spPr>
            <a:xfrm>
              <a:off x="217724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43" name="tx1743"/>
            <p:cNvSpPr/>
            <p:nvPr/>
          </p:nvSpPr>
          <p:spPr>
            <a:xfrm>
              <a:off x="248065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4" name="tx1744"/>
            <p:cNvSpPr/>
            <p:nvPr/>
          </p:nvSpPr>
          <p:spPr>
            <a:xfrm>
              <a:off x="278405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5" name="tx1745"/>
            <p:cNvSpPr/>
            <p:nvPr/>
          </p:nvSpPr>
          <p:spPr>
            <a:xfrm>
              <a:off x="308746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6" name="tx1746"/>
            <p:cNvSpPr/>
            <p:nvPr/>
          </p:nvSpPr>
          <p:spPr>
            <a:xfrm>
              <a:off x="339086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7" name="tx1747"/>
            <p:cNvSpPr/>
            <p:nvPr/>
          </p:nvSpPr>
          <p:spPr>
            <a:xfrm>
              <a:off x="36942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8" name="tx1748"/>
            <p:cNvSpPr/>
            <p:nvPr/>
          </p:nvSpPr>
          <p:spPr>
            <a:xfrm>
              <a:off x="399768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9" name="tx1749"/>
            <p:cNvSpPr/>
            <p:nvPr/>
          </p:nvSpPr>
          <p:spPr>
            <a:xfrm>
              <a:off x="43010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0" name="tx1750"/>
            <p:cNvSpPr/>
            <p:nvPr/>
          </p:nvSpPr>
          <p:spPr>
            <a:xfrm>
              <a:off x="460449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1" name="tx1751"/>
            <p:cNvSpPr/>
            <p:nvPr/>
          </p:nvSpPr>
          <p:spPr>
            <a:xfrm>
              <a:off x="49078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2" name="tx1752"/>
            <p:cNvSpPr/>
            <p:nvPr/>
          </p:nvSpPr>
          <p:spPr>
            <a:xfrm>
              <a:off x="521130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3" name="tx1753"/>
            <p:cNvSpPr/>
            <p:nvPr/>
          </p:nvSpPr>
          <p:spPr>
            <a:xfrm>
              <a:off x="551471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4" name="tx1754"/>
            <p:cNvSpPr/>
            <p:nvPr/>
          </p:nvSpPr>
          <p:spPr>
            <a:xfrm>
              <a:off x="58181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5" name="tx1755"/>
            <p:cNvSpPr/>
            <p:nvPr/>
          </p:nvSpPr>
          <p:spPr>
            <a:xfrm>
              <a:off x="612152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6" name="tx1756"/>
            <p:cNvSpPr/>
            <p:nvPr/>
          </p:nvSpPr>
          <p:spPr>
            <a:xfrm>
              <a:off x="642492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7" name="tx1757"/>
            <p:cNvSpPr/>
            <p:nvPr/>
          </p:nvSpPr>
          <p:spPr>
            <a:xfrm>
              <a:off x="672833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8" name="tx1758"/>
            <p:cNvSpPr/>
            <p:nvPr/>
          </p:nvSpPr>
          <p:spPr>
            <a:xfrm>
              <a:off x="703173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9" name="tx1759"/>
            <p:cNvSpPr/>
            <p:nvPr/>
          </p:nvSpPr>
          <p:spPr>
            <a:xfrm>
              <a:off x="1873840"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0" name="tx1760"/>
            <p:cNvSpPr/>
            <p:nvPr/>
          </p:nvSpPr>
          <p:spPr>
            <a:xfrm>
              <a:off x="217724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1" name="tx1761"/>
            <p:cNvSpPr/>
            <p:nvPr/>
          </p:nvSpPr>
          <p:spPr>
            <a:xfrm>
              <a:off x="248065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2" name="tx1762"/>
            <p:cNvSpPr/>
            <p:nvPr/>
          </p:nvSpPr>
          <p:spPr>
            <a:xfrm>
              <a:off x="278405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3" name="tx1763"/>
            <p:cNvSpPr/>
            <p:nvPr/>
          </p:nvSpPr>
          <p:spPr>
            <a:xfrm>
              <a:off x="308746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4" name="tx1764"/>
            <p:cNvSpPr/>
            <p:nvPr/>
          </p:nvSpPr>
          <p:spPr>
            <a:xfrm>
              <a:off x="339086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5" name="tx1765"/>
            <p:cNvSpPr/>
            <p:nvPr/>
          </p:nvSpPr>
          <p:spPr>
            <a:xfrm>
              <a:off x="3694275"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6" name="tx1766"/>
            <p:cNvSpPr/>
            <p:nvPr/>
          </p:nvSpPr>
          <p:spPr>
            <a:xfrm>
              <a:off x="1873840"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7" name="tx1767"/>
            <p:cNvSpPr/>
            <p:nvPr/>
          </p:nvSpPr>
          <p:spPr>
            <a:xfrm>
              <a:off x="217724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8" name="tx1768"/>
            <p:cNvSpPr/>
            <p:nvPr/>
          </p:nvSpPr>
          <p:spPr>
            <a:xfrm>
              <a:off x="248065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9" name="tx1769"/>
            <p:cNvSpPr/>
            <p:nvPr/>
          </p:nvSpPr>
          <p:spPr>
            <a:xfrm>
              <a:off x="278405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0" name="tx1770"/>
            <p:cNvSpPr/>
            <p:nvPr/>
          </p:nvSpPr>
          <p:spPr>
            <a:xfrm>
              <a:off x="7638550"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1" name="tx1771"/>
            <p:cNvSpPr/>
            <p:nvPr/>
          </p:nvSpPr>
          <p:spPr>
            <a:xfrm>
              <a:off x="794195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2" name="tx1772"/>
            <p:cNvSpPr/>
            <p:nvPr/>
          </p:nvSpPr>
          <p:spPr>
            <a:xfrm>
              <a:off x="824536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3" name="tx1773"/>
            <p:cNvSpPr/>
            <p:nvPr/>
          </p:nvSpPr>
          <p:spPr>
            <a:xfrm>
              <a:off x="854876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4" name="tx1774"/>
            <p:cNvSpPr/>
            <p:nvPr/>
          </p:nvSpPr>
          <p:spPr>
            <a:xfrm>
              <a:off x="885217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5" name="tx1775"/>
            <p:cNvSpPr/>
            <p:nvPr/>
          </p:nvSpPr>
          <p:spPr>
            <a:xfrm>
              <a:off x="1873840"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76" name="tx1776"/>
            <p:cNvSpPr/>
            <p:nvPr/>
          </p:nvSpPr>
          <p:spPr>
            <a:xfrm>
              <a:off x="217724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7" name="tx1777"/>
            <p:cNvSpPr/>
            <p:nvPr/>
          </p:nvSpPr>
          <p:spPr>
            <a:xfrm>
              <a:off x="248065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8" name="tx1778"/>
            <p:cNvSpPr/>
            <p:nvPr/>
          </p:nvSpPr>
          <p:spPr>
            <a:xfrm>
              <a:off x="278405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9" name="tx1779"/>
            <p:cNvSpPr/>
            <p:nvPr/>
          </p:nvSpPr>
          <p:spPr>
            <a:xfrm>
              <a:off x="308746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0" name="tx1780"/>
            <p:cNvSpPr/>
            <p:nvPr/>
          </p:nvSpPr>
          <p:spPr>
            <a:xfrm>
              <a:off x="339086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81" name="tx1781"/>
            <p:cNvSpPr/>
            <p:nvPr/>
          </p:nvSpPr>
          <p:spPr>
            <a:xfrm>
              <a:off x="3694275"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2" name="tx1782"/>
            <p:cNvSpPr/>
            <p:nvPr/>
          </p:nvSpPr>
          <p:spPr>
            <a:xfrm>
              <a:off x="399768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3" name="tx1783"/>
            <p:cNvSpPr/>
            <p:nvPr/>
          </p:nvSpPr>
          <p:spPr>
            <a:xfrm>
              <a:off x="430108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4" name="tx1784"/>
            <p:cNvSpPr/>
            <p:nvPr/>
          </p:nvSpPr>
          <p:spPr>
            <a:xfrm>
              <a:off x="460449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5" name="tx1785"/>
            <p:cNvSpPr/>
            <p:nvPr/>
          </p:nvSpPr>
          <p:spPr>
            <a:xfrm>
              <a:off x="490789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6" name="tx1786"/>
            <p:cNvSpPr/>
            <p:nvPr/>
          </p:nvSpPr>
          <p:spPr>
            <a:xfrm>
              <a:off x="521130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7" name="tx1787"/>
            <p:cNvSpPr/>
            <p:nvPr/>
          </p:nvSpPr>
          <p:spPr>
            <a:xfrm>
              <a:off x="5514710"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8" name="tx1788"/>
            <p:cNvSpPr/>
            <p:nvPr/>
          </p:nvSpPr>
          <p:spPr>
            <a:xfrm>
              <a:off x="581811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9" name="tx1789"/>
            <p:cNvSpPr/>
            <p:nvPr/>
          </p:nvSpPr>
          <p:spPr>
            <a:xfrm>
              <a:off x="1873840"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0" name="tx1790"/>
            <p:cNvSpPr/>
            <p:nvPr/>
          </p:nvSpPr>
          <p:spPr>
            <a:xfrm>
              <a:off x="217724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1" name="tx1791"/>
            <p:cNvSpPr/>
            <p:nvPr/>
          </p:nvSpPr>
          <p:spPr>
            <a:xfrm>
              <a:off x="248065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2" name="tx1792"/>
            <p:cNvSpPr/>
            <p:nvPr/>
          </p:nvSpPr>
          <p:spPr>
            <a:xfrm>
              <a:off x="278405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3" name="tx1793"/>
            <p:cNvSpPr/>
            <p:nvPr/>
          </p:nvSpPr>
          <p:spPr>
            <a:xfrm>
              <a:off x="308746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4" name="tx1794"/>
            <p:cNvSpPr/>
            <p:nvPr/>
          </p:nvSpPr>
          <p:spPr>
            <a:xfrm>
              <a:off x="3390869"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5" name="tx1795"/>
            <p:cNvSpPr/>
            <p:nvPr/>
          </p:nvSpPr>
          <p:spPr>
            <a:xfrm>
              <a:off x="3694275"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6" name="tx1796"/>
            <p:cNvSpPr/>
            <p:nvPr/>
          </p:nvSpPr>
          <p:spPr>
            <a:xfrm>
              <a:off x="399768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7" name="tx1797"/>
            <p:cNvSpPr/>
            <p:nvPr/>
          </p:nvSpPr>
          <p:spPr>
            <a:xfrm>
              <a:off x="430108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8" name="tx1798"/>
            <p:cNvSpPr/>
            <p:nvPr/>
          </p:nvSpPr>
          <p:spPr>
            <a:xfrm>
              <a:off x="460449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9" name="tx1799"/>
            <p:cNvSpPr/>
            <p:nvPr/>
          </p:nvSpPr>
          <p:spPr>
            <a:xfrm>
              <a:off x="490789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0" name="tx1800"/>
            <p:cNvSpPr/>
            <p:nvPr/>
          </p:nvSpPr>
          <p:spPr>
            <a:xfrm>
              <a:off x="521130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1" name="tx1801"/>
            <p:cNvSpPr/>
            <p:nvPr/>
          </p:nvSpPr>
          <p:spPr>
            <a:xfrm>
              <a:off x="5514710"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2" name="tx1802"/>
            <p:cNvSpPr/>
            <p:nvPr/>
          </p:nvSpPr>
          <p:spPr>
            <a:xfrm>
              <a:off x="581811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3" name="tx1803"/>
            <p:cNvSpPr/>
            <p:nvPr/>
          </p:nvSpPr>
          <p:spPr>
            <a:xfrm>
              <a:off x="612152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4" name="tx1804"/>
            <p:cNvSpPr/>
            <p:nvPr/>
          </p:nvSpPr>
          <p:spPr>
            <a:xfrm>
              <a:off x="642492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5" name="tx1805"/>
            <p:cNvSpPr/>
            <p:nvPr/>
          </p:nvSpPr>
          <p:spPr>
            <a:xfrm>
              <a:off x="672833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6" name="tx1806"/>
            <p:cNvSpPr/>
            <p:nvPr/>
          </p:nvSpPr>
          <p:spPr>
            <a:xfrm>
              <a:off x="612152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7" name="tx1807"/>
            <p:cNvSpPr/>
            <p:nvPr/>
          </p:nvSpPr>
          <p:spPr>
            <a:xfrm>
              <a:off x="642492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8" name="tx1808"/>
            <p:cNvSpPr/>
            <p:nvPr/>
          </p:nvSpPr>
          <p:spPr>
            <a:xfrm>
              <a:off x="672833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9" name="tx1809"/>
            <p:cNvSpPr/>
            <p:nvPr/>
          </p:nvSpPr>
          <p:spPr>
            <a:xfrm>
              <a:off x="703173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0" name="tx1810"/>
            <p:cNvSpPr/>
            <p:nvPr/>
          </p:nvSpPr>
          <p:spPr>
            <a:xfrm>
              <a:off x="7335145"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1" name="tx1811"/>
            <p:cNvSpPr/>
            <p:nvPr/>
          </p:nvSpPr>
          <p:spPr>
            <a:xfrm>
              <a:off x="7638550"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2" name="tx1812"/>
            <p:cNvSpPr/>
            <p:nvPr/>
          </p:nvSpPr>
          <p:spPr>
            <a:xfrm>
              <a:off x="794195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824536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4" name="tx1814"/>
            <p:cNvSpPr/>
            <p:nvPr/>
          </p:nvSpPr>
          <p:spPr>
            <a:xfrm>
              <a:off x="854876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5" name="tx1815"/>
            <p:cNvSpPr/>
            <p:nvPr/>
          </p:nvSpPr>
          <p:spPr>
            <a:xfrm>
              <a:off x="885217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6" name="tx1816"/>
            <p:cNvSpPr/>
            <p:nvPr/>
          </p:nvSpPr>
          <p:spPr>
            <a:xfrm>
              <a:off x="399768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17" name="tx1817"/>
            <p:cNvSpPr/>
            <p:nvPr/>
          </p:nvSpPr>
          <p:spPr>
            <a:xfrm>
              <a:off x="430108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18" name="tx1818"/>
            <p:cNvSpPr/>
            <p:nvPr/>
          </p:nvSpPr>
          <p:spPr>
            <a:xfrm>
              <a:off x="460449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19" name="tx1819"/>
            <p:cNvSpPr/>
            <p:nvPr/>
          </p:nvSpPr>
          <p:spPr>
            <a:xfrm>
              <a:off x="490789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0" name="tx1820"/>
            <p:cNvSpPr/>
            <p:nvPr/>
          </p:nvSpPr>
          <p:spPr>
            <a:xfrm>
              <a:off x="521130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1" name="tx1821"/>
            <p:cNvSpPr/>
            <p:nvPr/>
          </p:nvSpPr>
          <p:spPr>
            <a:xfrm>
              <a:off x="5514710"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2" name="tx1822"/>
            <p:cNvSpPr/>
            <p:nvPr/>
          </p:nvSpPr>
          <p:spPr>
            <a:xfrm>
              <a:off x="581811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3" name="tx1823"/>
            <p:cNvSpPr/>
            <p:nvPr/>
          </p:nvSpPr>
          <p:spPr>
            <a:xfrm>
              <a:off x="612152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4" name="tx1824"/>
            <p:cNvSpPr/>
            <p:nvPr/>
          </p:nvSpPr>
          <p:spPr>
            <a:xfrm>
              <a:off x="642492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5" name="tx1825"/>
            <p:cNvSpPr/>
            <p:nvPr/>
          </p:nvSpPr>
          <p:spPr>
            <a:xfrm>
              <a:off x="672833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6" name="tx1826"/>
            <p:cNvSpPr/>
            <p:nvPr/>
          </p:nvSpPr>
          <p:spPr>
            <a:xfrm>
              <a:off x="733514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7" name="tx1827"/>
            <p:cNvSpPr/>
            <p:nvPr/>
          </p:nvSpPr>
          <p:spPr>
            <a:xfrm>
              <a:off x="763855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8" name="tx1828"/>
            <p:cNvSpPr/>
            <p:nvPr/>
          </p:nvSpPr>
          <p:spPr>
            <a:xfrm>
              <a:off x="794195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9" name="tx1829"/>
            <p:cNvSpPr/>
            <p:nvPr/>
          </p:nvSpPr>
          <p:spPr>
            <a:xfrm>
              <a:off x="824536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0" name="tx1830"/>
            <p:cNvSpPr/>
            <p:nvPr/>
          </p:nvSpPr>
          <p:spPr>
            <a:xfrm>
              <a:off x="85487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1" name="tx1831"/>
            <p:cNvSpPr/>
            <p:nvPr/>
          </p:nvSpPr>
          <p:spPr>
            <a:xfrm>
              <a:off x="885217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2" name="tx1832"/>
            <p:cNvSpPr/>
            <p:nvPr/>
          </p:nvSpPr>
          <p:spPr>
            <a:xfrm>
              <a:off x="1873840"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3" name="tx1833"/>
            <p:cNvSpPr/>
            <p:nvPr/>
          </p:nvSpPr>
          <p:spPr>
            <a:xfrm>
              <a:off x="217724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4" name="tx1834"/>
            <p:cNvSpPr/>
            <p:nvPr/>
          </p:nvSpPr>
          <p:spPr>
            <a:xfrm>
              <a:off x="248065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5" name="tx1835"/>
            <p:cNvSpPr/>
            <p:nvPr/>
          </p:nvSpPr>
          <p:spPr>
            <a:xfrm>
              <a:off x="278405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6" name="tx1836"/>
            <p:cNvSpPr/>
            <p:nvPr/>
          </p:nvSpPr>
          <p:spPr>
            <a:xfrm>
              <a:off x="308746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7" name="tx1837"/>
            <p:cNvSpPr/>
            <p:nvPr/>
          </p:nvSpPr>
          <p:spPr>
            <a:xfrm>
              <a:off x="339086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8" name="tx1838"/>
            <p:cNvSpPr/>
            <p:nvPr/>
          </p:nvSpPr>
          <p:spPr>
            <a:xfrm>
              <a:off x="3694275"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9" name="tx1839"/>
            <p:cNvSpPr/>
            <p:nvPr/>
          </p:nvSpPr>
          <p:spPr>
            <a:xfrm>
              <a:off x="399768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0" name="tx1840"/>
            <p:cNvSpPr/>
            <p:nvPr/>
          </p:nvSpPr>
          <p:spPr>
            <a:xfrm>
              <a:off x="430108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1" name="tx1841"/>
            <p:cNvSpPr/>
            <p:nvPr/>
          </p:nvSpPr>
          <p:spPr>
            <a:xfrm>
              <a:off x="460449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2" name="tx1842"/>
            <p:cNvSpPr/>
            <p:nvPr/>
          </p:nvSpPr>
          <p:spPr>
            <a:xfrm>
              <a:off x="490789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3" name="tx1843"/>
            <p:cNvSpPr/>
            <p:nvPr/>
          </p:nvSpPr>
          <p:spPr>
            <a:xfrm>
              <a:off x="521130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4" name="tx1844"/>
            <p:cNvSpPr/>
            <p:nvPr/>
          </p:nvSpPr>
          <p:spPr>
            <a:xfrm>
              <a:off x="5514710"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5" name="tx1845"/>
            <p:cNvSpPr/>
            <p:nvPr/>
          </p:nvSpPr>
          <p:spPr>
            <a:xfrm>
              <a:off x="581811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6" name="tx1846"/>
            <p:cNvSpPr/>
            <p:nvPr/>
          </p:nvSpPr>
          <p:spPr>
            <a:xfrm>
              <a:off x="612152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7" name="tx1847"/>
            <p:cNvSpPr/>
            <p:nvPr/>
          </p:nvSpPr>
          <p:spPr>
            <a:xfrm>
              <a:off x="642492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8" name="tx1848"/>
            <p:cNvSpPr/>
            <p:nvPr/>
          </p:nvSpPr>
          <p:spPr>
            <a:xfrm>
              <a:off x="672833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9" name="tx1849"/>
            <p:cNvSpPr/>
            <p:nvPr/>
          </p:nvSpPr>
          <p:spPr>
            <a:xfrm>
              <a:off x="703173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0" name="tx1850"/>
            <p:cNvSpPr/>
            <p:nvPr/>
          </p:nvSpPr>
          <p:spPr>
            <a:xfrm>
              <a:off x="7335145"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1" name="tx1851"/>
            <p:cNvSpPr/>
            <p:nvPr/>
          </p:nvSpPr>
          <p:spPr>
            <a:xfrm>
              <a:off x="7638550"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2" name="tx1852"/>
            <p:cNvSpPr/>
            <p:nvPr/>
          </p:nvSpPr>
          <p:spPr>
            <a:xfrm>
              <a:off x="794195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3" name="tx1853"/>
            <p:cNvSpPr/>
            <p:nvPr/>
          </p:nvSpPr>
          <p:spPr>
            <a:xfrm>
              <a:off x="824536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4" name="tx1854"/>
            <p:cNvSpPr/>
            <p:nvPr/>
          </p:nvSpPr>
          <p:spPr>
            <a:xfrm>
              <a:off x="854876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5" name="tx1855"/>
            <p:cNvSpPr/>
            <p:nvPr/>
          </p:nvSpPr>
          <p:spPr>
            <a:xfrm>
              <a:off x="885217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6" name="tx1856"/>
            <p:cNvSpPr/>
            <p:nvPr/>
          </p:nvSpPr>
          <p:spPr>
            <a:xfrm>
              <a:off x="703173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7" name="tx1857"/>
            <p:cNvSpPr/>
            <p:nvPr/>
          </p:nvSpPr>
          <p:spPr>
            <a:xfrm>
              <a:off x="7335145"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8" name="tx1858"/>
            <p:cNvSpPr/>
            <p:nvPr/>
          </p:nvSpPr>
          <p:spPr>
            <a:xfrm>
              <a:off x="7638550"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9" name="tx1859"/>
            <p:cNvSpPr/>
            <p:nvPr/>
          </p:nvSpPr>
          <p:spPr>
            <a:xfrm>
              <a:off x="794195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0" name="tx1860"/>
            <p:cNvSpPr/>
            <p:nvPr/>
          </p:nvSpPr>
          <p:spPr>
            <a:xfrm>
              <a:off x="824536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1" name="tx1861"/>
            <p:cNvSpPr/>
            <p:nvPr/>
          </p:nvSpPr>
          <p:spPr>
            <a:xfrm>
              <a:off x="854876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2" name="tx1862"/>
            <p:cNvSpPr/>
            <p:nvPr/>
          </p:nvSpPr>
          <p:spPr>
            <a:xfrm>
              <a:off x="885217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3" name="tx1863"/>
            <p:cNvSpPr/>
            <p:nvPr/>
          </p:nvSpPr>
          <p:spPr>
            <a:xfrm>
              <a:off x="1873840"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4" name="tx1864"/>
            <p:cNvSpPr/>
            <p:nvPr/>
          </p:nvSpPr>
          <p:spPr>
            <a:xfrm>
              <a:off x="217724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5" name="tx1865"/>
            <p:cNvSpPr/>
            <p:nvPr/>
          </p:nvSpPr>
          <p:spPr>
            <a:xfrm>
              <a:off x="248065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6" name="tx1866"/>
            <p:cNvSpPr/>
            <p:nvPr/>
          </p:nvSpPr>
          <p:spPr>
            <a:xfrm>
              <a:off x="278405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7" name="tx1867"/>
            <p:cNvSpPr/>
            <p:nvPr/>
          </p:nvSpPr>
          <p:spPr>
            <a:xfrm>
              <a:off x="308746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8" name="tx1868"/>
            <p:cNvSpPr/>
            <p:nvPr/>
          </p:nvSpPr>
          <p:spPr>
            <a:xfrm>
              <a:off x="339086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9" name="tx1869"/>
            <p:cNvSpPr/>
            <p:nvPr/>
          </p:nvSpPr>
          <p:spPr>
            <a:xfrm>
              <a:off x="3694275"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0" name="tx1870"/>
            <p:cNvSpPr/>
            <p:nvPr/>
          </p:nvSpPr>
          <p:spPr>
            <a:xfrm>
              <a:off x="399768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1" name="tx1871"/>
            <p:cNvSpPr/>
            <p:nvPr/>
          </p:nvSpPr>
          <p:spPr>
            <a:xfrm>
              <a:off x="430108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2" name="tx1872"/>
            <p:cNvSpPr/>
            <p:nvPr/>
          </p:nvSpPr>
          <p:spPr>
            <a:xfrm>
              <a:off x="460449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3" name="tx1873"/>
            <p:cNvSpPr/>
            <p:nvPr/>
          </p:nvSpPr>
          <p:spPr>
            <a:xfrm>
              <a:off x="490789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4" name="tx1874"/>
            <p:cNvSpPr/>
            <p:nvPr/>
          </p:nvSpPr>
          <p:spPr>
            <a:xfrm>
              <a:off x="521130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5514710"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6" name="tx1876"/>
            <p:cNvSpPr/>
            <p:nvPr/>
          </p:nvSpPr>
          <p:spPr>
            <a:xfrm>
              <a:off x="581811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7" name="tx1877"/>
            <p:cNvSpPr/>
            <p:nvPr/>
          </p:nvSpPr>
          <p:spPr>
            <a:xfrm>
              <a:off x="612152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8" name="tx1878"/>
            <p:cNvSpPr/>
            <p:nvPr/>
          </p:nvSpPr>
          <p:spPr>
            <a:xfrm>
              <a:off x="642492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9" name="tx1879"/>
            <p:cNvSpPr/>
            <p:nvPr/>
          </p:nvSpPr>
          <p:spPr>
            <a:xfrm>
              <a:off x="672833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0" name="tx1880"/>
            <p:cNvSpPr/>
            <p:nvPr/>
          </p:nvSpPr>
          <p:spPr>
            <a:xfrm>
              <a:off x="703173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1" name="tx1881"/>
            <p:cNvSpPr/>
            <p:nvPr/>
          </p:nvSpPr>
          <p:spPr>
            <a:xfrm>
              <a:off x="7335145"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2" name="tx1882"/>
            <p:cNvSpPr/>
            <p:nvPr/>
          </p:nvSpPr>
          <p:spPr>
            <a:xfrm>
              <a:off x="7638550"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3" name="tx1883"/>
            <p:cNvSpPr/>
            <p:nvPr/>
          </p:nvSpPr>
          <p:spPr>
            <a:xfrm>
              <a:off x="794195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4" name="tx1884"/>
            <p:cNvSpPr/>
            <p:nvPr/>
          </p:nvSpPr>
          <p:spPr>
            <a:xfrm>
              <a:off x="824536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5" name="tx1885"/>
            <p:cNvSpPr/>
            <p:nvPr/>
          </p:nvSpPr>
          <p:spPr>
            <a:xfrm>
              <a:off x="854876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6" name="tx1886"/>
            <p:cNvSpPr/>
            <p:nvPr/>
          </p:nvSpPr>
          <p:spPr>
            <a:xfrm>
              <a:off x="885217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7" name="tx1887"/>
            <p:cNvSpPr/>
            <p:nvPr/>
          </p:nvSpPr>
          <p:spPr>
            <a:xfrm>
              <a:off x="703173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8" name="tx1888"/>
            <p:cNvSpPr/>
            <p:nvPr/>
          </p:nvSpPr>
          <p:spPr>
            <a:xfrm>
              <a:off x="7335145"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9" name="tx1889"/>
            <p:cNvSpPr/>
            <p:nvPr/>
          </p:nvSpPr>
          <p:spPr>
            <a:xfrm>
              <a:off x="7638550"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0" name="tx1890"/>
            <p:cNvSpPr/>
            <p:nvPr/>
          </p:nvSpPr>
          <p:spPr>
            <a:xfrm>
              <a:off x="794195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1" name="tx1891"/>
            <p:cNvSpPr/>
            <p:nvPr/>
          </p:nvSpPr>
          <p:spPr>
            <a:xfrm>
              <a:off x="824536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2" name="tx1892"/>
            <p:cNvSpPr/>
            <p:nvPr/>
          </p:nvSpPr>
          <p:spPr>
            <a:xfrm>
              <a:off x="854876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3" name="tx1893"/>
            <p:cNvSpPr/>
            <p:nvPr/>
          </p:nvSpPr>
          <p:spPr>
            <a:xfrm>
              <a:off x="885217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4" name="tx1894"/>
            <p:cNvSpPr/>
            <p:nvPr/>
          </p:nvSpPr>
          <p:spPr>
            <a:xfrm>
              <a:off x="1873840"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5" name="tx1895"/>
            <p:cNvSpPr/>
            <p:nvPr/>
          </p:nvSpPr>
          <p:spPr>
            <a:xfrm>
              <a:off x="217724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6" name="tx1896"/>
            <p:cNvSpPr/>
            <p:nvPr/>
          </p:nvSpPr>
          <p:spPr>
            <a:xfrm>
              <a:off x="248065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7" name="tx1897"/>
            <p:cNvSpPr/>
            <p:nvPr/>
          </p:nvSpPr>
          <p:spPr>
            <a:xfrm>
              <a:off x="278405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8" name="tx1898"/>
            <p:cNvSpPr/>
            <p:nvPr/>
          </p:nvSpPr>
          <p:spPr>
            <a:xfrm>
              <a:off x="308746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9" name="tx1899"/>
            <p:cNvSpPr/>
            <p:nvPr/>
          </p:nvSpPr>
          <p:spPr>
            <a:xfrm>
              <a:off x="339086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0" name="tx1900"/>
            <p:cNvSpPr/>
            <p:nvPr/>
          </p:nvSpPr>
          <p:spPr>
            <a:xfrm>
              <a:off x="3694275"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1" name="tx1901"/>
            <p:cNvSpPr/>
            <p:nvPr/>
          </p:nvSpPr>
          <p:spPr>
            <a:xfrm>
              <a:off x="399768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2" name="tx1902"/>
            <p:cNvSpPr/>
            <p:nvPr/>
          </p:nvSpPr>
          <p:spPr>
            <a:xfrm>
              <a:off x="430108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3" name="tx1903"/>
            <p:cNvSpPr/>
            <p:nvPr/>
          </p:nvSpPr>
          <p:spPr>
            <a:xfrm>
              <a:off x="460449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4" name="tx1904"/>
            <p:cNvSpPr/>
            <p:nvPr/>
          </p:nvSpPr>
          <p:spPr>
            <a:xfrm>
              <a:off x="490789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5" name="tx1905"/>
            <p:cNvSpPr/>
            <p:nvPr/>
          </p:nvSpPr>
          <p:spPr>
            <a:xfrm>
              <a:off x="521130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6" name="tx1906"/>
            <p:cNvSpPr/>
            <p:nvPr/>
          </p:nvSpPr>
          <p:spPr>
            <a:xfrm>
              <a:off x="5514710"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7" name="tx1907"/>
            <p:cNvSpPr/>
            <p:nvPr/>
          </p:nvSpPr>
          <p:spPr>
            <a:xfrm>
              <a:off x="581811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8" name="tx1908"/>
            <p:cNvSpPr/>
            <p:nvPr/>
          </p:nvSpPr>
          <p:spPr>
            <a:xfrm>
              <a:off x="612152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9" name="tx1909"/>
            <p:cNvSpPr/>
            <p:nvPr/>
          </p:nvSpPr>
          <p:spPr>
            <a:xfrm>
              <a:off x="642492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0" name="tx1910"/>
            <p:cNvSpPr/>
            <p:nvPr/>
          </p:nvSpPr>
          <p:spPr>
            <a:xfrm>
              <a:off x="672833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1" name="tx1911"/>
            <p:cNvSpPr/>
            <p:nvPr/>
          </p:nvSpPr>
          <p:spPr>
            <a:xfrm>
              <a:off x="703173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2" name="tx1912"/>
            <p:cNvSpPr/>
            <p:nvPr/>
          </p:nvSpPr>
          <p:spPr>
            <a:xfrm>
              <a:off x="7335145"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3" name="tx1913"/>
            <p:cNvSpPr/>
            <p:nvPr/>
          </p:nvSpPr>
          <p:spPr>
            <a:xfrm>
              <a:off x="7638550"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4" name="tx1914"/>
            <p:cNvSpPr/>
            <p:nvPr/>
          </p:nvSpPr>
          <p:spPr>
            <a:xfrm>
              <a:off x="794195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5" name="tx1915"/>
            <p:cNvSpPr/>
            <p:nvPr/>
          </p:nvSpPr>
          <p:spPr>
            <a:xfrm>
              <a:off x="824536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6" name="tx1916"/>
            <p:cNvSpPr/>
            <p:nvPr/>
          </p:nvSpPr>
          <p:spPr>
            <a:xfrm>
              <a:off x="854876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7" name="tx1917"/>
            <p:cNvSpPr/>
            <p:nvPr/>
          </p:nvSpPr>
          <p:spPr>
            <a:xfrm>
              <a:off x="885217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8" name="tx1918"/>
            <p:cNvSpPr/>
            <p:nvPr/>
          </p:nvSpPr>
          <p:spPr>
            <a:xfrm>
              <a:off x="1873840"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9" name="tx1919"/>
            <p:cNvSpPr/>
            <p:nvPr/>
          </p:nvSpPr>
          <p:spPr>
            <a:xfrm>
              <a:off x="217724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0" name="tx1920"/>
            <p:cNvSpPr/>
            <p:nvPr/>
          </p:nvSpPr>
          <p:spPr>
            <a:xfrm>
              <a:off x="248065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1" name="tx1921"/>
            <p:cNvSpPr/>
            <p:nvPr/>
          </p:nvSpPr>
          <p:spPr>
            <a:xfrm>
              <a:off x="278405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2" name="tx1922"/>
            <p:cNvSpPr/>
            <p:nvPr/>
          </p:nvSpPr>
          <p:spPr>
            <a:xfrm>
              <a:off x="308746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23" name="tx1923"/>
            <p:cNvSpPr/>
            <p:nvPr/>
          </p:nvSpPr>
          <p:spPr>
            <a:xfrm>
              <a:off x="339086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4" name="tx1924"/>
            <p:cNvSpPr/>
            <p:nvPr/>
          </p:nvSpPr>
          <p:spPr>
            <a:xfrm>
              <a:off x="3694275"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5" name="tx1925"/>
            <p:cNvSpPr/>
            <p:nvPr/>
          </p:nvSpPr>
          <p:spPr>
            <a:xfrm>
              <a:off x="399768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6" name="tx1926"/>
            <p:cNvSpPr/>
            <p:nvPr/>
          </p:nvSpPr>
          <p:spPr>
            <a:xfrm>
              <a:off x="430108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7" name="tx1927"/>
            <p:cNvSpPr/>
            <p:nvPr/>
          </p:nvSpPr>
          <p:spPr>
            <a:xfrm>
              <a:off x="460449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8" name="tx1928"/>
            <p:cNvSpPr/>
            <p:nvPr/>
          </p:nvSpPr>
          <p:spPr>
            <a:xfrm>
              <a:off x="490789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9" name="tx1929"/>
            <p:cNvSpPr/>
            <p:nvPr/>
          </p:nvSpPr>
          <p:spPr>
            <a:xfrm>
              <a:off x="521130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0" name="tx1930"/>
            <p:cNvSpPr/>
            <p:nvPr/>
          </p:nvSpPr>
          <p:spPr>
            <a:xfrm>
              <a:off x="5514710"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1" name="tx1931"/>
            <p:cNvSpPr/>
            <p:nvPr/>
          </p:nvSpPr>
          <p:spPr>
            <a:xfrm>
              <a:off x="581811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2" name="tx1932"/>
            <p:cNvSpPr/>
            <p:nvPr/>
          </p:nvSpPr>
          <p:spPr>
            <a:xfrm>
              <a:off x="612152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3" name="tx1933"/>
            <p:cNvSpPr/>
            <p:nvPr/>
          </p:nvSpPr>
          <p:spPr>
            <a:xfrm>
              <a:off x="642492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4" name="tx1934"/>
            <p:cNvSpPr/>
            <p:nvPr/>
          </p:nvSpPr>
          <p:spPr>
            <a:xfrm>
              <a:off x="6728333"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35" name="tx1935"/>
            <p:cNvSpPr/>
            <p:nvPr/>
          </p:nvSpPr>
          <p:spPr>
            <a:xfrm>
              <a:off x="703173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6" name="tx1936"/>
            <p:cNvSpPr/>
            <p:nvPr/>
          </p:nvSpPr>
          <p:spPr>
            <a:xfrm>
              <a:off x="7335145"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7" name="tx1937"/>
            <p:cNvSpPr/>
            <p:nvPr/>
          </p:nvSpPr>
          <p:spPr>
            <a:xfrm>
              <a:off x="7638550"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8" name="tx1938"/>
            <p:cNvSpPr/>
            <p:nvPr/>
          </p:nvSpPr>
          <p:spPr>
            <a:xfrm>
              <a:off x="794195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9" name="tx1939"/>
            <p:cNvSpPr/>
            <p:nvPr/>
          </p:nvSpPr>
          <p:spPr>
            <a:xfrm>
              <a:off x="824536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0" name="tx1940"/>
            <p:cNvSpPr/>
            <p:nvPr/>
          </p:nvSpPr>
          <p:spPr>
            <a:xfrm>
              <a:off x="854876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1" name="tx1941"/>
            <p:cNvSpPr/>
            <p:nvPr/>
          </p:nvSpPr>
          <p:spPr>
            <a:xfrm>
              <a:off x="885217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2" name="tx1942"/>
            <p:cNvSpPr/>
            <p:nvPr/>
          </p:nvSpPr>
          <p:spPr>
            <a:xfrm>
              <a:off x="1873840"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3" name="tx1943"/>
            <p:cNvSpPr/>
            <p:nvPr/>
          </p:nvSpPr>
          <p:spPr>
            <a:xfrm>
              <a:off x="217724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4" name="tx1944"/>
            <p:cNvSpPr/>
            <p:nvPr/>
          </p:nvSpPr>
          <p:spPr>
            <a:xfrm>
              <a:off x="248065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5" name="tx1945"/>
            <p:cNvSpPr/>
            <p:nvPr/>
          </p:nvSpPr>
          <p:spPr>
            <a:xfrm>
              <a:off x="278405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6" name="tx1946"/>
            <p:cNvSpPr/>
            <p:nvPr/>
          </p:nvSpPr>
          <p:spPr>
            <a:xfrm>
              <a:off x="308746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7" name="tx1947"/>
            <p:cNvSpPr/>
            <p:nvPr/>
          </p:nvSpPr>
          <p:spPr>
            <a:xfrm>
              <a:off x="339086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8" name="tx1948"/>
            <p:cNvSpPr/>
            <p:nvPr/>
          </p:nvSpPr>
          <p:spPr>
            <a:xfrm>
              <a:off x="3694275"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9" name="tx1949"/>
            <p:cNvSpPr/>
            <p:nvPr/>
          </p:nvSpPr>
          <p:spPr>
            <a:xfrm>
              <a:off x="399768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0" name="tx1950"/>
            <p:cNvSpPr/>
            <p:nvPr/>
          </p:nvSpPr>
          <p:spPr>
            <a:xfrm>
              <a:off x="430108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1" name="tx1951"/>
            <p:cNvSpPr/>
            <p:nvPr/>
          </p:nvSpPr>
          <p:spPr>
            <a:xfrm>
              <a:off x="460449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2" name="tx1952"/>
            <p:cNvSpPr/>
            <p:nvPr/>
          </p:nvSpPr>
          <p:spPr>
            <a:xfrm>
              <a:off x="490789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3" name="tx1953"/>
            <p:cNvSpPr/>
            <p:nvPr/>
          </p:nvSpPr>
          <p:spPr>
            <a:xfrm>
              <a:off x="521130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4" name="tx1954"/>
            <p:cNvSpPr/>
            <p:nvPr/>
          </p:nvSpPr>
          <p:spPr>
            <a:xfrm>
              <a:off x="5514710"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5" name="tx1955"/>
            <p:cNvSpPr/>
            <p:nvPr/>
          </p:nvSpPr>
          <p:spPr>
            <a:xfrm>
              <a:off x="581811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6" name="tx1956"/>
            <p:cNvSpPr/>
            <p:nvPr/>
          </p:nvSpPr>
          <p:spPr>
            <a:xfrm>
              <a:off x="612152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7" name="tx1957"/>
            <p:cNvSpPr/>
            <p:nvPr/>
          </p:nvSpPr>
          <p:spPr>
            <a:xfrm>
              <a:off x="642492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8" name="tx1958"/>
            <p:cNvSpPr/>
            <p:nvPr/>
          </p:nvSpPr>
          <p:spPr>
            <a:xfrm>
              <a:off x="672833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9" name="tx1959"/>
            <p:cNvSpPr/>
            <p:nvPr/>
          </p:nvSpPr>
          <p:spPr>
            <a:xfrm>
              <a:off x="703173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0" name="tx1960"/>
            <p:cNvSpPr/>
            <p:nvPr/>
          </p:nvSpPr>
          <p:spPr>
            <a:xfrm>
              <a:off x="7335145"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1" name="tx1961"/>
            <p:cNvSpPr/>
            <p:nvPr/>
          </p:nvSpPr>
          <p:spPr>
            <a:xfrm>
              <a:off x="7638550"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2" name="tx1962"/>
            <p:cNvSpPr/>
            <p:nvPr/>
          </p:nvSpPr>
          <p:spPr>
            <a:xfrm>
              <a:off x="794195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63" name="tx1963"/>
            <p:cNvSpPr/>
            <p:nvPr/>
          </p:nvSpPr>
          <p:spPr>
            <a:xfrm>
              <a:off x="824536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64" name="tx1964"/>
            <p:cNvSpPr/>
            <p:nvPr/>
          </p:nvSpPr>
          <p:spPr>
            <a:xfrm>
              <a:off x="854876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65" name="tx1965"/>
            <p:cNvSpPr/>
            <p:nvPr/>
          </p:nvSpPr>
          <p:spPr>
            <a:xfrm>
              <a:off x="885217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66" name="tx1966"/>
            <p:cNvSpPr/>
            <p:nvPr/>
          </p:nvSpPr>
          <p:spPr>
            <a:xfrm>
              <a:off x="1873840"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7" name="tx1967"/>
            <p:cNvSpPr/>
            <p:nvPr/>
          </p:nvSpPr>
          <p:spPr>
            <a:xfrm>
              <a:off x="217724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8" name="tx1968"/>
            <p:cNvSpPr/>
            <p:nvPr/>
          </p:nvSpPr>
          <p:spPr>
            <a:xfrm>
              <a:off x="248065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9" name="tx1969"/>
            <p:cNvSpPr/>
            <p:nvPr/>
          </p:nvSpPr>
          <p:spPr>
            <a:xfrm>
              <a:off x="278405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0" name="tx1970"/>
            <p:cNvSpPr/>
            <p:nvPr/>
          </p:nvSpPr>
          <p:spPr>
            <a:xfrm>
              <a:off x="308746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1" name="tx1971"/>
            <p:cNvSpPr/>
            <p:nvPr/>
          </p:nvSpPr>
          <p:spPr>
            <a:xfrm>
              <a:off x="339086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2" name="tx1972"/>
            <p:cNvSpPr/>
            <p:nvPr/>
          </p:nvSpPr>
          <p:spPr>
            <a:xfrm>
              <a:off x="1873840"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3" name="tx1973"/>
            <p:cNvSpPr/>
            <p:nvPr/>
          </p:nvSpPr>
          <p:spPr>
            <a:xfrm>
              <a:off x="217724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4" name="tx1974"/>
            <p:cNvSpPr/>
            <p:nvPr/>
          </p:nvSpPr>
          <p:spPr>
            <a:xfrm>
              <a:off x="248065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5" name="tx1975"/>
            <p:cNvSpPr/>
            <p:nvPr/>
          </p:nvSpPr>
          <p:spPr>
            <a:xfrm>
              <a:off x="278405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6" name="tx1976"/>
            <p:cNvSpPr/>
            <p:nvPr/>
          </p:nvSpPr>
          <p:spPr>
            <a:xfrm>
              <a:off x="308746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7" name="tx1977"/>
            <p:cNvSpPr/>
            <p:nvPr/>
          </p:nvSpPr>
          <p:spPr>
            <a:xfrm>
              <a:off x="339086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8" name="tx1978"/>
            <p:cNvSpPr/>
            <p:nvPr/>
          </p:nvSpPr>
          <p:spPr>
            <a:xfrm>
              <a:off x="3694275"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9" name="tx1979"/>
            <p:cNvSpPr/>
            <p:nvPr/>
          </p:nvSpPr>
          <p:spPr>
            <a:xfrm>
              <a:off x="399768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0" name="tx1980"/>
            <p:cNvSpPr/>
            <p:nvPr/>
          </p:nvSpPr>
          <p:spPr>
            <a:xfrm>
              <a:off x="430108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1" name="tx1981"/>
            <p:cNvSpPr/>
            <p:nvPr/>
          </p:nvSpPr>
          <p:spPr>
            <a:xfrm>
              <a:off x="460449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2" name="tx1982"/>
            <p:cNvSpPr/>
            <p:nvPr/>
          </p:nvSpPr>
          <p:spPr>
            <a:xfrm>
              <a:off x="490789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3" name="tx1983"/>
            <p:cNvSpPr/>
            <p:nvPr/>
          </p:nvSpPr>
          <p:spPr>
            <a:xfrm>
              <a:off x="521130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84" name="tx1984"/>
            <p:cNvSpPr/>
            <p:nvPr/>
          </p:nvSpPr>
          <p:spPr>
            <a:xfrm>
              <a:off x="5514710"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5" name="tx1985"/>
            <p:cNvSpPr/>
            <p:nvPr/>
          </p:nvSpPr>
          <p:spPr>
            <a:xfrm>
              <a:off x="581811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6" name="tx1986"/>
            <p:cNvSpPr/>
            <p:nvPr/>
          </p:nvSpPr>
          <p:spPr>
            <a:xfrm>
              <a:off x="612152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7" name="tx1987"/>
            <p:cNvSpPr/>
            <p:nvPr/>
          </p:nvSpPr>
          <p:spPr>
            <a:xfrm>
              <a:off x="642492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8" name="tx1988"/>
            <p:cNvSpPr/>
            <p:nvPr/>
          </p:nvSpPr>
          <p:spPr>
            <a:xfrm>
              <a:off x="672833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9" name="tx1989"/>
            <p:cNvSpPr/>
            <p:nvPr/>
          </p:nvSpPr>
          <p:spPr>
            <a:xfrm>
              <a:off x="703173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0" name="tx1990"/>
            <p:cNvSpPr/>
            <p:nvPr/>
          </p:nvSpPr>
          <p:spPr>
            <a:xfrm>
              <a:off x="7335145"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91" name="tx1991"/>
            <p:cNvSpPr/>
            <p:nvPr/>
          </p:nvSpPr>
          <p:spPr>
            <a:xfrm>
              <a:off x="7638550"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2" name="tx1992"/>
            <p:cNvSpPr/>
            <p:nvPr/>
          </p:nvSpPr>
          <p:spPr>
            <a:xfrm>
              <a:off x="794195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93" name="tx1993"/>
            <p:cNvSpPr/>
            <p:nvPr/>
          </p:nvSpPr>
          <p:spPr>
            <a:xfrm>
              <a:off x="8245362"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4" name="tx1994"/>
            <p:cNvSpPr/>
            <p:nvPr/>
          </p:nvSpPr>
          <p:spPr>
            <a:xfrm>
              <a:off x="8548768"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5" name="tx1995"/>
            <p:cNvSpPr/>
            <p:nvPr/>
          </p:nvSpPr>
          <p:spPr>
            <a:xfrm>
              <a:off x="8852174"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6" name="tx1996"/>
            <p:cNvSpPr/>
            <p:nvPr/>
          </p:nvSpPr>
          <p:spPr>
            <a:xfrm>
              <a:off x="1873840"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7" name="tx1997"/>
            <p:cNvSpPr/>
            <p:nvPr/>
          </p:nvSpPr>
          <p:spPr>
            <a:xfrm>
              <a:off x="217724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8" name="tx1998"/>
            <p:cNvSpPr/>
            <p:nvPr/>
          </p:nvSpPr>
          <p:spPr>
            <a:xfrm>
              <a:off x="248065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9" name="tx1999"/>
            <p:cNvSpPr/>
            <p:nvPr/>
          </p:nvSpPr>
          <p:spPr>
            <a:xfrm>
              <a:off x="278405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0" name="tx2000"/>
            <p:cNvSpPr/>
            <p:nvPr/>
          </p:nvSpPr>
          <p:spPr>
            <a:xfrm>
              <a:off x="308746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1" name="tx2001"/>
            <p:cNvSpPr/>
            <p:nvPr/>
          </p:nvSpPr>
          <p:spPr>
            <a:xfrm>
              <a:off x="339086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2" name="tx2002"/>
            <p:cNvSpPr/>
            <p:nvPr/>
          </p:nvSpPr>
          <p:spPr>
            <a:xfrm>
              <a:off x="3694275"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3" name="tx2003"/>
            <p:cNvSpPr/>
            <p:nvPr/>
          </p:nvSpPr>
          <p:spPr>
            <a:xfrm>
              <a:off x="399768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4" name="tx2004"/>
            <p:cNvSpPr/>
            <p:nvPr/>
          </p:nvSpPr>
          <p:spPr>
            <a:xfrm>
              <a:off x="430108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5" name="tx2005"/>
            <p:cNvSpPr/>
            <p:nvPr/>
          </p:nvSpPr>
          <p:spPr>
            <a:xfrm>
              <a:off x="460449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6" name="tx2006"/>
            <p:cNvSpPr/>
            <p:nvPr/>
          </p:nvSpPr>
          <p:spPr>
            <a:xfrm>
              <a:off x="490789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7" name="tx2007"/>
            <p:cNvSpPr/>
            <p:nvPr/>
          </p:nvSpPr>
          <p:spPr>
            <a:xfrm>
              <a:off x="521130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8" name="tx2008"/>
            <p:cNvSpPr/>
            <p:nvPr/>
          </p:nvSpPr>
          <p:spPr>
            <a:xfrm>
              <a:off x="5514710"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9" name="tx2009"/>
            <p:cNvSpPr/>
            <p:nvPr/>
          </p:nvSpPr>
          <p:spPr>
            <a:xfrm>
              <a:off x="581811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0" name="tx2010"/>
            <p:cNvSpPr/>
            <p:nvPr/>
          </p:nvSpPr>
          <p:spPr>
            <a:xfrm>
              <a:off x="612152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1" name="tx2011"/>
            <p:cNvSpPr/>
            <p:nvPr/>
          </p:nvSpPr>
          <p:spPr>
            <a:xfrm>
              <a:off x="642492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2" name="tx2012"/>
            <p:cNvSpPr/>
            <p:nvPr/>
          </p:nvSpPr>
          <p:spPr>
            <a:xfrm>
              <a:off x="672833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3" name="tx2013"/>
            <p:cNvSpPr/>
            <p:nvPr/>
          </p:nvSpPr>
          <p:spPr>
            <a:xfrm>
              <a:off x="703173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4" name="tx2014"/>
            <p:cNvSpPr/>
            <p:nvPr/>
          </p:nvSpPr>
          <p:spPr>
            <a:xfrm>
              <a:off x="7335145"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5" name="tx2015"/>
            <p:cNvSpPr/>
            <p:nvPr/>
          </p:nvSpPr>
          <p:spPr>
            <a:xfrm>
              <a:off x="3694275"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6" name="tx2016"/>
            <p:cNvSpPr/>
            <p:nvPr/>
          </p:nvSpPr>
          <p:spPr>
            <a:xfrm>
              <a:off x="399768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7" name="tx2017"/>
            <p:cNvSpPr/>
            <p:nvPr/>
          </p:nvSpPr>
          <p:spPr>
            <a:xfrm>
              <a:off x="430108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8" name="tx2018"/>
            <p:cNvSpPr/>
            <p:nvPr/>
          </p:nvSpPr>
          <p:spPr>
            <a:xfrm>
              <a:off x="460449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9" name="tx2019"/>
            <p:cNvSpPr/>
            <p:nvPr/>
          </p:nvSpPr>
          <p:spPr>
            <a:xfrm>
              <a:off x="490789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0" name="tx2020"/>
            <p:cNvSpPr/>
            <p:nvPr/>
          </p:nvSpPr>
          <p:spPr>
            <a:xfrm>
              <a:off x="521130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1" name="tx2021"/>
            <p:cNvSpPr/>
            <p:nvPr/>
          </p:nvSpPr>
          <p:spPr>
            <a:xfrm>
              <a:off x="5514710"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2" name="tx2022"/>
            <p:cNvSpPr/>
            <p:nvPr/>
          </p:nvSpPr>
          <p:spPr>
            <a:xfrm>
              <a:off x="581811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3" name="tx2023"/>
            <p:cNvSpPr/>
            <p:nvPr/>
          </p:nvSpPr>
          <p:spPr>
            <a:xfrm>
              <a:off x="612152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4" name="tx2024"/>
            <p:cNvSpPr/>
            <p:nvPr/>
          </p:nvSpPr>
          <p:spPr>
            <a:xfrm>
              <a:off x="642492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5" name="tx2025"/>
            <p:cNvSpPr/>
            <p:nvPr/>
          </p:nvSpPr>
          <p:spPr>
            <a:xfrm>
              <a:off x="672833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6" name="tx2026"/>
            <p:cNvSpPr/>
            <p:nvPr/>
          </p:nvSpPr>
          <p:spPr>
            <a:xfrm>
              <a:off x="703173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7" name="tx2027"/>
            <p:cNvSpPr/>
            <p:nvPr/>
          </p:nvSpPr>
          <p:spPr>
            <a:xfrm>
              <a:off x="7335145"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8" name="tx2028"/>
            <p:cNvSpPr/>
            <p:nvPr/>
          </p:nvSpPr>
          <p:spPr>
            <a:xfrm>
              <a:off x="7638550"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9" name="tx2029"/>
            <p:cNvSpPr/>
            <p:nvPr/>
          </p:nvSpPr>
          <p:spPr>
            <a:xfrm>
              <a:off x="794195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0" name="tx2030"/>
            <p:cNvSpPr/>
            <p:nvPr/>
          </p:nvSpPr>
          <p:spPr>
            <a:xfrm>
              <a:off x="824536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1" name="tx2031"/>
            <p:cNvSpPr/>
            <p:nvPr/>
          </p:nvSpPr>
          <p:spPr>
            <a:xfrm>
              <a:off x="854876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2" name="tx2032"/>
            <p:cNvSpPr/>
            <p:nvPr/>
          </p:nvSpPr>
          <p:spPr>
            <a:xfrm>
              <a:off x="885217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3" name="tx2033"/>
            <p:cNvSpPr/>
            <p:nvPr/>
          </p:nvSpPr>
          <p:spPr>
            <a:xfrm>
              <a:off x="1873840"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4" name="tx2034"/>
            <p:cNvSpPr/>
            <p:nvPr/>
          </p:nvSpPr>
          <p:spPr>
            <a:xfrm>
              <a:off x="217724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5" name="tx2035"/>
            <p:cNvSpPr/>
            <p:nvPr/>
          </p:nvSpPr>
          <p:spPr>
            <a:xfrm>
              <a:off x="248065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6" name="tx2036"/>
            <p:cNvSpPr/>
            <p:nvPr/>
          </p:nvSpPr>
          <p:spPr>
            <a:xfrm>
              <a:off x="278405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7" name="tx2037"/>
            <p:cNvSpPr/>
            <p:nvPr/>
          </p:nvSpPr>
          <p:spPr>
            <a:xfrm>
              <a:off x="308746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8" name="tx2038"/>
            <p:cNvSpPr/>
            <p:nvPr/>
          </p:nvSpPr>
          <p:spPr>
            <a:xfrm>
              <a:off x="339086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9" name="tx2039"/>
            <p:cNvSpPr/>
            <p:nvPr/>
          </p:nvSpPr>
          <p:spPr>
            <a:xfrm>
              <a:off x="3694275"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0" name="tx2040"/>
            <p:cNvSpPr/>
            <p:nvPr/>
          </p:nvSpPr>
          <p:spPr>
            <a:xfrm>
              <a:off x="399768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1" name="tx2041"/>
            <p:cNvSpPr/>
            <p:nvPr/>
          </p:nvSpPr>
          <p:spPr>
            <a:xfrm>
              <a:off x="430108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2" name="tx2042"/>
            <p:cNvSpPr/>
            <p:nvPr/>
          </p:nvSpPr>
          <p:spPr>
            <a:xfrm>
              <a:off x="460449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3" name="tx2043"/>
            <p:cNvSpPr/>
            <p:nvPr/>
          </p:nvSpPr>
          <p:spPr>
            <a:xfrm>
              <a:off x="490789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4" name="tx2044"/>
            <p:cNvSpPr/>
            <p:nvPr/>
          </p:nvSpPr>
          <p:spPr>
            <a:xfrm>
              <a:off x="521130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5" name="tx2045"/>
            <p:cNvSpPr/>
            <p:nvPr/>
          </p:nvSpPr>
          <p:spPr>
            <a:xfrm>
              <a:off x="5514710"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6" name="tx2046"/>
            <p:cNvSpPr/>
            <p:nvPr/>
          </p:nvSpPr>
          <p:spPr>
            <a:xfrm>
              <a:off x="581811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7" name="tx2047"/>
            <p:cNvSpPr/>
            <p:nvPr/>
          </p:nvSpPr>
          <p:spPr>
            <a:xfrm>
              <a:off x="6121521" y="28887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48" name="tx2048"/>
            <p:cNvSpPr/>
            <p:nvPr/>
          </p:nvSpPr>
          <p:spPr>
            <a:xfrm>
              <a:off x="642492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9" name="tx2049"/>
            <p:cNvSpPr/>
            <p:nvPr/>
          </p:nvSpPr>
          <p:spPr>
            <a:xfrm>
              <a:off x="672833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0" name="tx2050"/>
            <p:cNvSpPr/>
            <p:nvPr/>
          </p:nvSpPr>
          <p:spPr>
            <a:xfrm>
              <a:off x="703173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51" name="tx2051"/>
            <p:cNvSpPr/>
            <p:nvPr/>
          </p:nvSpPr>
          <p:spPr>
            <a:xfrm>
              <a:off x="7335145"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2" name="tx2052"/>
            <p:cNvSpPr/>
            <p:nvPr/>
          </p:nvSpPr>
          <p:spPr>
            <a:xfrm>
              <a:off x="7638550"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3" name="tx2053"/>
            <p:cNvSpPr/>
            <p:nvPr/>
          </p:nvSpPr>
          <p:spPr>
            <a:xfrm>
              <a:off x="794195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4" name="tx2054"/>
            <p:cNvSpPr/>
            <p:nvPr/>
          </p:nvSpPr>
          <p:spPr>
            <a:xfrm>
              <a:off x="824536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5" name="tx2055"/>
            <p:cNvSpPr/>
            <p:nvPr/>
          </p:nvSpPr>
          <p:spPr>
            <a:xfrm>
              <a:off x="854876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6" name="tx2056"/>
            <p:cNvSpPr/>
            <p:nvPr/>
          </p:nvSpPr>
          <p:spPr>
            <a:xfrm>
              <a:off x="885217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57" name="tx2057"/>
            <p:cNvSpPr/>
            <p:nvPr/>
          </p:nvSpPr>
          <p:spPr>
            <a:xfrm>
              <a:off x="7638550"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8" name="tx2058"/>
            <p:cNvSpPr/>
            <p:nvPr/>
          </p:nvSpPr>
          <p:spPr>
            <a:xfrm>
              <a:off x="794195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9" name="tx2059"/>
            <p:cNvSpPr/>
            <p:nvPr/>
          </p:nvSpPr>
          <p:spPr>
            <a:xfrm>
              <a:off x="824536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0" name="tx2060"/>
            <p:cNvSpPr/>
            <p:nvPr/>
          </p:nvSpPr>
          <p:spPr>
            <a:xfrm>
              <a:off x="854876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1" name="tx2061"/>
            <p:cNvSpPr/>
            <p:nvPr/>
          </p:nvSpPr>
          <p:spPr>
            <a:xfrm>
              <a:off x="885217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2" name="tx2062"/>
            <p:cNvSpPr/>
            <p:nvPr/>
          </p:nvSpPr>
          <p:spPr>
            <a:xfrm>
              <a:off x="1873840"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3" name="tx2063"/>
            <p:cNvSpPr/>
            <p:nvPr/>
          </p:nvSpPr>
          <p:spPr>
            <a:xfrm>
              <a:off x="217724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4" name="tx2064"/>
            <p:cNvSpPr/>
            <p:nvPr/>
          </p:nvSpPr>
          <p:spPr>
            <a:xfrm>
              <a:off x="248065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5" name="tx2065"/>
            <p:cNvSpPr/>
            <p:nvPr/>
          </p:nvSpPr>
          <p:spPr>
            <a:xfrm>
              <a:off x="278405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6" name="tx2066"/>
            <p:cNvSpPr/>
            <p:nvPr/>
          </p:nvSpPr>
          <p:spPr>
            <a:xfrm>
              <a:off x="308746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7" name="tx2067"/>
            <p:cNvSpPr/>
            <p:nvPr/>
          </p:nvSpPr>
          <p:spPr>
            <a:xfrm>
              <a:off x="3390869"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8" name="tx2068"/>
            <p:cNvSpPr/>
            <p:nvPr/>
          </p:nvSpPr>
          <p:spPr>
            <a:xfrm>
              <a:off x="3694275"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9" name="tx2069"/>
            <p:cNvSpPr/>
            <p:nvPr/>
          </p:nvSpPr>
          <p:spPr>
            <a:xfrm>
              <a:off x="399768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0" name="tx2070"/>
            <p:cNvSpPr/>
            <p:nvPr/>
          </p:nvSpPr>
          <p:spPr>
            <a:xfrm>
              <a:off x="430108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1" name="tx2071"/>
            <p:cNvSpPr/>
            <p:nvPr/>
          </p:nvSpPr>
          <p:spPr>
            <a:xfrm>
              <a:off x="460449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72" name="tx2072"/>
            <p:cNvSpPr/>
            <p:nvPr/>
          </p:nvSpPr>
          <p:spPr>
            <a:xfrm>
              <a:off x="4907898"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3" name="tx2073"/>
            <p:cNvSpPr/>
            <p:nvPr/>
          </p:nvSpPr>
          <p:spPr>
            <a:xfrm>
              <a:off x="521130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4" name="tx2074"/>
            <p:cNvSpPr/>
            <p:nvPr/>
          </p:nvSpPr>
          <p:spPr>
            <a:xfrm>
              <a:off x="5514710"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5" name="tx2075"/>
            <p:cNvSpPr/>
            <p:nvPr/>
          </p:nvSpPr>
          <p:spPr>
            <a:xfrm>
              <a:off x="581811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6" name="tx2076"/>
            <p:cNvSpPr/>
            <p:nvPr/>
          </p:nvSpPr>
          <p:spPr>
            <a:xfrm>
              <a:off x="612152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77" name="tx2077"/>
            <p:cNvSpPr/>
            <p:nvPr/>
          </p:nvSpPr>
          <p:spPr>
            <a:xfrm>
              <a:off x="642492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78" name="tx2078"/>
            <p:cNvSpPr/>
            <p:nvPr/>
          </p:nvSpPr>
          <p:spPr>
            <a:xfrm>
              <a:off x="672833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79" name="tx2079"/>
            <p:cNvSpPr/>
            <p:nvPr/>
          </p:nvSpPr>
          <p:spPr>
            <a:xfrm>
              <a:off x="7031739"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80" name="tx2080"/>
            <p:cNvSpPr/>
            <p:nvPr/>
          </p:nvSpPr>
          <p:spPr>
            <a:xfrm>
              <a:off x="7335145"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1" name="tx2081"/>
            <p:cNvSpPr/>
            <p:nvPr/>
          </p:nvSpPr>
          <p:spPr>
            <a:xfrm>
              <a:off x="7638550"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82" name="tx2082"/>
            <p:cNvSpPr/>
            <p:nvPr/>
          </p:nvSpPr>
          <p:spPr>
            <a:xfrm>
              <a:off x="794195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83" name="tx2083"/>
            <p:cNvSpPr/>
            <p:nvPr/>
          </p:nvSpPr>
          <p:spPr>
            <a:xfrm>
              <a:off x="824536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84" name="tx2084"/>
            <p:cNvSpPr/>
            <p:nvPr/>
          </p:nvSpPr>
          <p:spPr>
            <a:xfrm>
              <a:off x="854876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85" name="tx2085"/>
            <p:cNvSpPr/>
            <p:nvPr/>
          </p:nvSpPr>
          <p:spPr>
            <a:xfrm>
              <a:off x="885217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86" name="tx2086"/>
            <p:cNvSpPr/>
            <p:nvPr/>
          </p:nvSpPr>
          <p:spPr>
            <a:xfrm>
              <a:off x="1873840"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7" name="tx2087"/>
            <p:cNvSpPr/>
            <p:nvPr/>
          </p:nvSpPr>
          <p:spPr>
            <a:xfrm>
              <a:off x="217724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88" name="tx2088"/>
            <p:cNvSpPr/>
            <p:nvPr/>
          </p:nvSpPr>
          <p:spPr>
            <a:xfrm>
              <a:off x="248065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9" name="tx2089"/>
            <p:cNvSpPr/>
            <p:nvPr/>
          </p:nvSpPr>
          <p:spPr>
            <a:xfrm>
              <a:off x="278405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0" name="tx2090"/>
            <p:cNvSpPr/>
            <p:nvPr/>
          </p:nvSpPr>
          <p:spPr>
            <a:xfrm>
              <a:off x="308746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1" name="tx2091"/>
            <p:cNvSpPr/>
            <p:nvPr/>
          </p:nvSpPr>
          <p:spPr>
            <a:xfrm>
              <a:off x="3390869"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2" name="tx2092"/>
            <p:cNvSpPr/>
            <p:nvPr/>
          </p:nvSpPr>
          <p:spPr>
            <a:xfrm>
              <a:off x="3694275"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3" name="tx2093"/>
            <p:cNvSpPr/>
            <p:nvPr/>
          </p:nvSpPr>
          <p:spPr>
            <a:xfrm>
              <a:off x="399768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4" name="tx2094"/>
            <p:cNvSpPr/>
            <p:nvPr/>
          </p:nvSpPr>
          <p:spPr>
            <a:xfrm>
              <a:off x="430108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5" name="tx2095"/>
            <p:cNvSpPr/>
            <p:nvPr/>
          </p:nvSpPr>
          <p:spPr>
            <a:xfrm>
              <a:off x="460449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6" name="tx2096"/>
            <p:cNvSpPr/>
            <p:nvPr/>
          </p:nvSpPr>
          <p:spPr>
            <a:xfrm>
              <a:off x="490789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7" name="tx2097"/>
            <p:cNvSpPr/>
            <p:nvPr/>
          </p:nvSpPr>
          <p:spPr>
            <a:xfrm>
              <a:off x="521130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8" name="tx2098"/>
            <p:cNvSpPr/>
            <p:nvPr/>
          </p:nvSpPr>
          <p:spPr>
            <a:xfrm>
              <a:off x="5514710"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9" name="tx2099"/>
            <p:cNvSpPr/>
            <p:nvPr/>
          </p:nvSpPr>
          <p:spPr>
            <a:xfrm>
              <a:off x="581811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0" name="tx2100"/>
            <p:cNvSpPr/>
            <p:nvPr/>
          </p:nvSpPr>
          <p:spPr>
            <a:xfrm>
              <a:off x="612152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1" name="tx2101"/>
            <p:cNvSpPr/>
            <p:nvPr/>
          </p:nvSpPr>
          <p:spPr>
            <a:xfrm>
              <a:off x="642492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2" name="tx2102"/>
            <p:cNvSpPr/>
            <p:nvPr/>
          </p:nvSpPr>
          <p:spPr>
            <a:xfrm>
              <a:off x="672833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3" name="tx2103"/>
            <p:cNvSpPr/>
            <p:nvPr/>
          </p:nvSpPr>
          <p:spPr>
            <a:xfrm>
              <a:off x="7031739"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4" name="tx2104"/>
            <p:cNvSpPr/>
            <p:nvPr/>
          </p:nvSpPr>
          <p:spPr>
            <a:xfrm>
              <a:off x="7335145"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5" name="tx2105"/>
            <p:cNvSpPr/>
            <p:nvPr/>
          </p:nvSpPr>
          <p:spPr>
            <a:xfrm>
              <a:off x="7638550"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6" name="tx2106"/>
            <p:cNvSpPr/>
            <p:nvPr/>
          </p:nvSpPr>
          <p:spPr>
            <a:xfrm>
              <a:off x="7941956"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07" name="tx2107"/>
            <p:cNvSpPr/>
            <p:nvPr/>
          </p:nvSpPr>
          <p:spPr>
            <a:xfrm>
              <a:off x="824536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08" name="tx2108"/>
            <p:cNvSpPr/>
            <p:nvPr/>
          </p:nvSpPr>
          <p:spPr>
            <a:xfrm>
              <a:off x="854876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09" name="tx2109"/>
            <p:cNvSpPr/>
            <p:nvPr/>
          </p:nvSpPr>
          <p:spPr>
            <a:xfrm>
              <a:off x="885217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10" name="tx2110"/>
            <p:cNvSpPr/>
            <p:nvPr/>
          </p:nvSpPr>
          <p:spPr>
            <a:xfrm>
              <a:off x="1873840"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1" name="tx2111"/>
            <p:cNvSpPr/>
            <p:nvPr/>
          </p:nvSpPr>
          <p:spPr>
            <a:xfrm>
              <a:off x="217724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2" name="tx2112"/>
            <p:cNvSpPr/>
            <p:nvPr/>
          </p:nvSpPr>
          <p:spPr>
            <a:xfrm>
              <a:off x="248065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3" name="tx2113"/>
            <p:cNvSpPr/>
            <p:nvPr/>
          </p:nvSpPr>
          <p:spPr>
            <a:xfrm>
              <a:off x="278405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4" name="tx2114"/>
            <p:cNvSpPr/>
            <p:nvPr/>
          </p:nvSpPr>
          <p:spPr>
            <a:xfrm>
              <a:off x="308746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15" name="tx2115"/>
            <p:cNvSpPr/>
            <p:nvPr/>
          </p:nvSpPr>
          <p:spPr>
            <a:xfrm>
              <a:off x="339086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6" name="tx2116"/>
            <p:cNvSpPr/>
            <p:nvPr/>
          </p:nvSpPr>
          <p:spPr>
            <a:xfrm>
              <a:off x="3694275"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17" name="tx2117"/>
            <p:cNvSpPr/>
            <p:nvPr/>
          </p:nvSpPr>
          <p:spPr>
            <a:xfrm>
              <a:off x="399768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18" name="tx2118"/>
            <p:cNvSpPr/>
            <p:nvPr/>
          </p:nvSpPr>
          <p:spPr>
            <a:xfrm>
              <a:off x="430108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19" name="tx2119"/>
            <p:cNvSpPr/>
            <p:nvPr/>
          </p:nvSpPr>
          <p:spPr>
            <a:xfrm>
              <a:off x="460449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20" name="tx2120"/>
            <p:cNvSpPr/>
            <p:nvPr/>
          </p:nvSpPr>
          <p:spPr>
            <a:xfrm>
              <a:off x="490789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1" name="tx2121"/>
            <p:cNvSpPr/>
            <p:nvPr/>
          </p:nvSpPr>
          <p:spPr>
            <a:xfrm>
              <a:off x="521130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2" name="tx2122"/>
            <p:cNvSpPr/>
            <p:nvPr/>
          </p:nvSpPr>
          <p:spPr>
            <a:xfrm>
              <a:off x="5514710"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3" name="tx2123"/>
            <p:cNvSpPr/>
            <p:nvPr/>
          </p:nvSpPr>
          <p:spPr>
            <a:xfrm>
              <a:off x="581811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4" name="tx2124"/>
            <p:cNvSpPr/>
            <p:nvPr/>
          </p:nvSpPr>
          <p:spPr>
            <a:xfrm>
              <a:off x="612152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5" name="tx2125"/>
            <p:cNvSpPr/>
            <p:nvPr/>
          </p:nvSpPr>
          <p:spPr>
            <a:xfrm>
              <a:off x="642492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6" name="tx2126"/>
            <p:cNvSpPr/>
            <p:nvPr/>
          </p:nvSpPr>
          <p:spPr>
            <a:xfrm>
              <a:off x="672833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7" name="tx2127"/>
            <p:cNvSpPr/>
            <p:nvPr/>
          </p:nvSpPr>
          <p:spPr>
            <a:xfrm>
              <a:off x="703173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8" name="tx2128"/>
            <p:cNvSpPr/>
            <p:nvPr/>
          </p:nvSpPr>
          <p:spPr>
            <a:xfrm>
              <a:off x="7335145"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9" name="tx2129"/>
            <p:cNvSpPr/>
            <p:nvPr/>
          </p:nvSpPr>
          <p:spPr>
            <a:xfrm>
              <a:off x="7638550"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0" name="tx2130"/>
            <p:cNvSpPr/>
            <p:nvPr/>
          </p:nvSpPr>
          <p:spPr>
            <a:xfrm>
              <a:off x="794195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1" name="tx2131"/>
            <p:cNvSpPr/>
            <p:nvPr/>
          </p:nvSpPr>
          <p:spPr>
            <a:xfrm>
              <a:off x="824536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2" name="tx2132"/>
            <p:cNvSpPr/>
            <p:nvPr/>
          </p:nvSpPr>
          <p:spPr>
            <a:xfrm>
              <a:off x="854876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3" name="tx2133"/>
            <p:cNvSpPr/>
            <p:nvPr/>
          </p:nvSpPr>
          <p:spPr>
            <a:xfrm>
              <a:off x="885217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4" name="tx2134"/>
            <p:cNvSpPr/>
            <p:nvPr/>
          </p:nvSpPr>
          <p:spPr>
            <a:xfrm>
              <a:off x="3694275"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5" name="tx2135"/>
            <p:cNvSpPr/>
            <p:nvPr/>
          </p:nvSpPr>
          <p:spPr>
            <a:xfrm>
              <a:off x="399768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6" name="tx2136"/>
            <p:cNvSpPr/>
            <p:nvPr/>
          </p:nvSpPr>
          <p:spPr>
            <a:xfrm>
              <a:off x="430108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7" name="tx2137"/>
            <p:cNvSpPr/>
            <p:nvPr/>
          </p:nvSpPr>
          <p:spPr>
            <a:xfrm>
              <a:off x="460449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8" name="tx2138"/>
            <p:cNvSpPr/>
            <p:nvPr/>
          </p:nvSpPr>
          <p:spPr>
            <a:xfrm>
              <a:off x="490789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9" name="tx2139"/>
            <p:cNvSpPr/>
            <p:nvPr/>
          </p:nvSpPr>
          <p:spPr>
            <a:xfrm>
              <a:off x="521130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0" name="tx2140"/>
            <p:cNvSpPr/>
            <p:nvPr/>
          </p:nvSpPr>
          <p:spPr>
            <a:xfrm>
              <a:off x="5514710"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1" name="tx2141"/>
            <p:cNvSpPr/>
            <p:nvPr/>
          </p:nvSpPr>
          <p:spPr>
            <a:xfrm>
              <a:off x="581811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2" name="tx2142"/>
            <p:cNvSpPr/>
            <p:nvPr/>
          </p:nvSpPr>
          <p:spPr>
            <a:xfrm>
              <a:off x="612152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3" name="tx2143"/>
            <p:cNvSpPr/>
            <p:nvPr/>
          </p:nvSpPr>
          <p:spPr>
            <a:xfrm>
              <a:off x="642492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4" name="tx2144"/>
            <p:cNvSpPr/>
            <p:nvPr/>
          </p:nvSpPr>
          <p:spPr>
            <a:xfrm>
              <a:off x="672833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5" name="tx2145"/>
            <p:cNvSpPr/>
            <p:nvPr/>
          </p:nvSpPr>
          <p:spPr>
            <a:xfrm>
              <a:off x="703173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6" name="tx2146"/>
            <p:cNvSpPr/>
            <p:nvPr/>
          </p:nvSpPr>
          <p:spPr>
            <a:xfrm>
              <a:off x="7335145"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7" name="tx2147"/>
            <p:cNvSpPr/>
            <p:nvPr/>
          </p:nvSpPr>
          <p:spPr>
            <a:xfrm>
              <a:off x="7638550"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8" name="tx2148"/>
            <p:cNvSpPr/>
            <p:nvPr/>
          </p:nvSpPr>
          <p:spPr>
            <a:xfrm>
              <a:off x="794195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9" name="tx2149"/>
            <p:cNvSpPr/>
            <p:nvPr/>
          </p:nvSpPr>
          <p:spPr>
            <a:xfrm>
              <a:off x="824536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0" name="tx2150"/>
            <p:cNvSpPr/>
            <p:nvPr/>
          </p:nvSpPr>
          <p:spPr>
            <a:xfrm>
              <a:off x="8548768"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51" name="tx2151"/>
            <p:cNvSpPr/>
            <p:nvPr/>
          </p:nvSpPr>
          <p:spPr>
            <a:xfrm>
              <a:off x="8852174"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52" name="tx2152"/>
            <p:cNvSpPr/>
            <p:nvPr/>
          </p:nvSpPr>
          <p:spPr>
            <a:xfrm>
              <a:off x="278405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3" name="tx2153"/>
            <p:cNvSpPr/>
            <p:nvPr/>
          </p:nvSpPr>
          <p:spPr>
            <a:xfrm>
              <a:off x="308746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4" name="tx2154"/>
            <p:cNvSpPr/>
            <p:nvPr/>
          </p:nvSpPr>
          <p:spPr>
            <a:xfrm>
              <a:off x="339086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5" name="tx2155"/>
            <p:cNvSpPr/>
            <p:nvPr/>
          </p:nvSpPr>
          <p:spPr>
            <a:xfrm>
              <a:off x="3694275"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6" name="tx2156"/>
            <p:cNvSpPr/>
            <p:nvPr/>
          </p:nvSpPr>
          <p:spPr>
            <a:xfrm>
              <a:off x="399768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7" name="tx2157"/>
            <p:cNvSpPr/>
            <p:nvPr/>
          </p:nvSpPr>
          <p:spPr>
            <a:xfrm>
              <a:off x="430108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8" name="tx2158"/>
            <p:cNvSpPr/>
            <p:nvPr/>
          </p:nvSpPr>
          <p:spPr>
            <a:xfrm>
              <a:off x="460449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9" name="tx2159"/>
            <p:cNvSpPr/>
            <p:nvPr/>
          </p:nvSpPr>
          <p:spPr>
            <a:xfrm>
              <a:off x="490789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0" name="tx2160"/>
            <p:cNvSpPr/>
            <p:nvPr/>
          </p:nvSpPr>
          <p:spPr>
            <a:xfrm>
              <a:off x="521130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1" name="tx2161"/>
            <p:cNvSpPr/>
            <p:nvPr/>
          </p:nvSpPr>
          <p:spPr>
            <a:xfrm>
              <a:off x="5514710"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2" name="tx2162"/>
            <p:cNvSpPr/>
            <p:nvPr/>
          </p:nvSpPr>
          <p:spPr>
            <a:xfrm>
              <a:off x="581811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3" name="tx2163"/>
            <p:cNvSpPr/>
            <p:nvPr/>
          </p:nvSpPr>
          <p:spPr>
            <a:xfrm>
              <a:off x="612152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4" name="tx2164"/>
            <p:cNvSpPr/>
            <p:nvPr/>
          </p:nvSpPr>
          <p:spPr>
            <a:xfrm>
              <a:off x="642492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5" name="tx2165"/>
            <p:cNvSpPr/>
            <p:nvPr/>
          </p:nvSpPr>
          <p:spPr>
            <a:xfrm>
              <a:off x="672833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6" name="tx2166"/>
            <p:cNvSpPr/>
            <p:nvPr/>
          </p:nvSpPr>
          <p:spPr>
            <a:xfrm>
              <a:off x="703173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7" name="tx2167"/>
            <p:cNvSpPr/>
            <p:nvPr/>
          </p:nvSpPr>
          <p:spPr>
            <a:xfrm>
              <a:off x="7335145"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8" name="tx2168"/>
            <p:cNvSpPr/>
            <p:nvPr/>
          </p:nvSpPr>
          <p:spPr>
            <a:xfrm>
              <a:off x="7638550"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9" name="tx2169"/>
            <p:cNvSpPr/>
            <p:nvPr/>
          </p:nvSpPr>
          <p:spPr>
            <a:xfrm>
              <a:off x="794195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0" name="tx2170"/>
            <p:cNvSpPr/>
            <p:nvPr/>
          </p:nvSpPr>
          <p:spPr>
            <a:xfrm>
              <a:off x="824536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1" name="tx2171"/>
            <p:cNvSpPr/>
            <p:nvPr/>
          </p:nvSpPr>
          <p:spPr>
            <a:xfrm>
              <a:off x="824536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2" name="tx2172"/>
            <p:cNvSpPr/>
            <p:nvPr/>
          </p:nvSpPr>
          <p:spPr>
            <a:xfrm>
              <a:off x="854876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3" name="tx2173"/>
            <p:cNvSpPr/>
            <p:nvPr/>
          </p:nvSpPr>
          <p:spPr>
            <a:xfrm>
              <a:off x="885217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4" name="tx2174"/>
            <p:cNvSpPr/>
            <p:nvPr/>
          </p:nvSpPr>
          <p:spPr>
            <a:xfrm>
              <a:off x="1873840"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5" name="tx2175"/>
            <p:cNvSpPr/>
            <p:nvPr/>
          </p:nvSpPr>
          <p:spPr>
            <a:xfrm>
              <a:off x="217724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6" name="tx2176"/>
            <p:cNvSpPr/>
            <p:nvPr/>
          </p:nvSpPr>
          <p:spPr>
            <a:xfrm>
              <a:off x="248065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7" name="tx2177"/>
            <p:cNvSpPr/>
            <p:nvPr/>
          </p:nvSpPr>
          <p:spPr>
            <a:xfrm>
              <a:off x="278405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8" name="tx2178"/>
            <p:cNvSpPr/>
            <p:nvPr/>
          </p:nvSpPr>
          <p:spPr>
            <a:xfrm>
              <a:off x="308746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9" name="tx2179"/>
            <p:cNvSpPr/>
            <p:nvPr/>
          </p:nvSpPr>
          <p:spPr>
            <a:xfrm>
              <a:off x="339086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0" name="tx2180"/>
            <p:cNvSpPr/>
            <p:nvPr/>
          </p:nvSpPr>
          <p:spPr>
            <a:xfrm>
              <a:off x="3694275"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1" name="tx2181"/>
            <p:cNvSpPr/>
            <p:nvPr/>
          </p:nvSpPr>
          <p:spPr>
            <a:xfrm>
              <a:off x="399768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2" name="tx2182"/>
            <p:cNvSpPr/>
            <p:nvPr/>
          </p:nvSpPr>
          <p:spPr>
            <a:xfrm>
              <a:off x="430108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3" name="tx2183"/>
            <p:cNvSpPr/>
            <p:nvPr/>
          </p:nvSpPr>
          <p:spPr>
            <a:xfrm>
              <a:off x="460449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4" name="tx2184"/>
            <p:cNvSpPr/>
            <p:nvPr/>
          </p:nvSpPr>
          <p:spPr>
            <a:xfrm>
              <a:off x="490789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5" name="tx2185"/>
            <p:cNvSpPr/>
            <p:nvPr/>
          </p:nvSpPr>
          <p:spPr>
            <a:xfrm>
              <a:off x="521130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6" name="tx2186"/>
            <p:cNvSpPr/>
            <p:nvPr/>
          </p:nvSpPr>
          <p:spPr>
            <a:xfrm>
              <a:off x="5514710"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7" name="tx2187"/>
            <p:cNvSpPr/>
            <p:nvPr/>
          </p:nvSpPr>
          <p:spPr>
            <a:xfrm>
              <a:off x="581811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8" name="tx2188"/>
            <p:cNvSpPr/>
            <p:nvPr/>
          </p:nvSpPr>
          <p:spPr>
            <a:xfrm>
              <a:off x="612152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9" name="tx2189"/>
            <p:cNvSpPr/>
            <p:nvPr/>
          </p:nvSpPr>
          <p:spPr>
            <a:xfrm>
              <a:off x="642492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0" name="tx2190"/>
            <p:cNvSpPr/>
            <p:nvPr/>
          </p:nvSpPr>
          <p:spPr>
            <a:xfrm>
              <a:off x="672833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1" name="tx2191"/>
            <p:cNvSpPr/>
            <p:nvPr/>
          </p:nvSpPr>
          <p:spPr>
            <a:xfrm>
              <a:off x="703173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2" name="tx2192"/>
            <p:cNvSpPr/>
            <p:nvPr/>
          </p:nvSpPr>
          <p:spPr>
            <a:xfrm>
              <a:off x="7335145"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3" name="tx2193"/>
            <p:cNvSpPr/>
            <p:nvPr/>
          </p:nvSpPr>
          <p:spPr>
            <a:xfrm>
              <a:off x="7638550"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4" name="tx2194"/>
            <p:cNvSpPr/>
            <p:nvPr/>
          </p:nvSpPr>
          <p:spPr>
            <a:xfrm>
              <a:off x="794195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5" name="tx2195"/>
            <p:cNvSpPr/>
            <p:nvPr/>
          </p:nvSpPr>
          <p:spPr>
            <a:xfrm>
              <a:off x="1873840"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6" name="tx2196"/>
            <p:cNvSpPr/>
            <p:nvPr/>
          </p:nvSpPr>
          <p:spPr>
            <a:xfrm>
              <a:off x="217724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7" name="tx2197"/>
            <p:cNvSpPr/>
            <p:nvPr/>
          </p:nvSpPr>
          <p:spPr>
            <a:xfrm>
              <a:off x="248065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8" name="tx2198"/>
            <p:cNvSpPr/>
            <p:nvPr/>
          </p:nvSpPr>
          <p:spPr>
            <a:xfrm>
              <a:off x="854876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9" name="tx2199"/>
            <p:cNvSpPr/>
            <p:nvPr/>
          </p:nvSpPr>
          <p:spPr>
            <a:xfrm>
              <a:off x="885217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0" name="tx2200"/>
            <p:cNvSpPr/>
            <p:nvPr/>
          </p:nvSpPr>
          <p:spPr>
            <a:xfrm>
              <a:off x="1873840"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1" name="tx2201"/>
            <p:cNvSpPr/>
            <p:nvPr/>
          </p:nvSpPr>
          <p:spPr>
            <a:xfrm>
              <a:off x="217724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2" name="tx2202"/>
            <p:cNvSpPr/>
            <p:nvPr/>
          </p:nvSpPr>
          <p:spPr>
            <a:xfrm>
              <a:off x="248065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3" name="tx2203"/>
            <p:cNvSpPr/>
            <p:nvPr/>
          </p:nvSpPr>
          <p:spPr>
            <a:xfrm>
              <a:off x="278405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4" name="tx2204"/>
            <p:cNvSpPr/>
            <p:nvPr/>
          </p:nvSpPr>
          <p:spPr>
            <a:xfrm>
              <a:off x="308746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5" name="tx2205"/>
            <p:cNvSpPr/>
            <p:nvPr/>
          </p:nvSpPr>
          <p:spPr>
            <a:xfrm>
              <a:off x="339086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6" name="tx2206"/>
            <p:cNvSpPr/>
            <p:nvPr/>
          </p:nvSpPr>
          <p:spPr>
            <a:xfrm>
              <a:off x="3694275"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7" name="tx2207"/>
            <p:cNvSpPr/>
            <p:nvPr/>
          </p:nvSpPr>
          <p:spPr>
            <a:xfrm>
              <a:off x="399768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8" name="tx2208"/>
            <p:cNvSpPr/>
            <p:nvPr/>
          </p:nvSpPr>
          <p:spPr>
            <a:xfrm>
              <a:off x="430108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9" name="tx2209"/>
            <p:cNvSpPr/>
            <p:nvPr/>
          </p:nvSpPr>
          <p:spPr>
            <a:xfrm>
              <a:off x="460449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0" name="tx2210"/>
            <p:cNvSpPr/>
            <p:nvPr/>
          </p:nvSpPr>
          <p:spPr>
            <a:xfrm>
              <a:off x="490789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1" name="tx2211"/>
            <p:cNvSpPr/>
            <p:nvPr/>
          </p:nvSpPr>
          <p:spPr>
            <a:xfrm>
              <a:off x="521130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2" name="tx2212"/>
            <p:cNvSpPr/>
            <p:nvPr/>
          </p:nvSpPr>
          <p:spPr>
            <a:xfrm>
              <a:off x="5514710"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3" name="tx2213"/>
            <p:cNvSpPr/>
            <p:nvPr/>
          </p:nvSpPr>
          <p:spPr>
            <a:xfrm>
              <a:off x="581811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4" name="tx2214"/>
            <p:cNvSpPr/>
            <p:nvPr/>
          </p:nvSpPr>
          <p:spPr>
            <a:xfrm>
              <a:off x="612152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5" name="tx2215"/>
            <p:cNvSpPr/>
            <p:nvPr/>
          </p:nvSpPr>
          <p:spPr>
            <a:xfrm>
              <a:off x="642492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6" name="tx2216"/>
            <p:cNvSpPr/>
            <p:nvPr/>
          </p:nvSpPr>
          <p:spPr>
            <a:xfrm>
              <a:off x="672833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7" name="tx2217"/>
            <p:cNvSpPr/>
            <p:nvPr/>
          </p:nvSpPr>
          <p:spPr>
            <a:xfrm>
              <a:off x="703173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8" name="tx2218"/>
            <p:cNvSpPr/>
            <p:nvPr/>
          </p:nvSpPr>
          <p:spPr>
            <a:xfrm>
              <a:off x="7335145"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9" name="tx2219"/>
            <p:cNvSpPr/>
            <p:nvPr/>
          </p:nvSpPr>
          <p:spPr>
            <a:xfrm>
              <a:off x="7638550"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0" name="tx2220"/>
            <p:cNvSpPr/>
            <p:nvPr/>
          </p:nvSpPr>
          <p:spPr>
            <a:xfrm>
              <a:off x="794195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1" name="tx2221"/>
            <p:cNvSpPr/>
            <p:nvPr/>
          </p:nvSpPr>
          <p:spPr>
            <a:xfrm>
              <a:off x="824536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2" name="tx2222"/>
            <p:cNvSpPr/>
            <p:nvPr/>
          </p:nvSpPr>
          <p:spPr>
            <a:xfrm>
              <a:off x="854876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3" name="tx2223"/>
            <p:cNvSpPr/>
            <p:nvPr/>
          </p:nvSpPr>
          <p:spPr>
            <a:xfrm>
              <a:off x="885217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4" name="tx2224"/>
            <p:cNvSpPr/>
            <p:nvPr/>
          </p:nvSpPr>
          <p:spPr>
            <a:xfrm>
              <a:off x="1873840"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5" name="tx2225"/>
            <p:cNvSpPr/>
            <p:nvPr/>
          </p:nvSpPr>
          <p:spPr>
            <a:xfrm>
              <a:off x="217724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6" name="tx2226"/>
            <p:cNvSpPr/>
            <p:nvPr/>
          </p:nvSpPr>
          <p:spPr>
            <a:xfrm>
              <a:off x="1873840"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7" name="tx2227"/>
            <p:cNvSpPr/>
            <p:nvPr/>
          </p:nvSpPr>
          <p:spPr>
            <a:xfrm>
              <a:off x="217724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8" name="tx2228"/>
            <p:cNvSpPr/>
            <p:nvPr/>
          </p:nvSpPr>
          <p:spPr>
            <a:xfrm>
              <a:off x="248065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9" name="tx2229"/>
            <p:cNvSpPr/>
            <p:nvPr/>
          </p:nvSpPr>
          <p:spPr>
            <a:xfrm>
              <a:off x="278405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0" name="tx2230"/>
            <p:cNvSpPr/>
            <p:nvPr/>
          </p:nvSpPr>
          <p:spPr>
            <a:xfrm>
              <a:off x="308746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1" name="tx2231"/>
            <p:cNvSpPr/>
            <p:nvPr/>
          </p:nvSpPr>
          <p:spPr>
            <a:xfrm>
              <a:off x="339086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2" name="tx2232"/>
            <p:cNvSpPr/>
            <p:nvPr/>
          </p:nvSpPr>
          <p:spPr>
            <a:xfrm>
              <a:off x="3694275"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3" name="tx2233"/>
            <p:cNvSpPr/>
            <p:nvPr/>
          </p:nvSpPr>
          <p:spPr>
            <a:xfrm>
              <a:off x="399768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4" name="tx2234"/>
            <p:cNvSpPr/>
            <p:nvPr/>
          </p:nvSpPr>
          <p:spPr>
            <a:xfrm>
              <a:off x="430108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5" name="tx2235"/>
            <p:cNvSpPr/>
            <p:nvPr/>
          </p:nvSpPr>
          <p:spPr>
            <a:xfrm>
              <a:off x="460449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6" name="tx2236"/>
            <p:cNvSpPr/>
            <p:nvPr/>
          </p:nvSpPr>
          <p:spPr>
            <a:xfrm>
              <a:off x="490789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7" name="tx2237"/>
            <p:cNvSpPr/>
            <p:nvPr/>
          </p:nvSpPr>
          <p:spPr>
            <a:xfrm>
              <a:off x="521130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8" name="tx2238"/>
            <p:cNvSpPr/>
            <p:nvPr/>
          </p:nvSpPr>
          <p:spPr>
            <a:xfrm>
              <a:off x="5514710"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9" name="tx2239"/>
            <p:cNvSpPr/>
            <p:nvPr/>
          </p:nvSpPr>
          <p:spPr>
            <a:xfrm>
              <a:off x="581811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0" name="tx2240"/>
            <p:cNvSpPr/>
            <p:nvPr/>
          </p:nvSpPr>
          <p:spPr>
            <a:xfrm>
              <a:off x="612152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1" name="tx2241"/>
            <p:cNvSpPr/>
            <p:nvPr/>
          </p:nvSpPr>
          <p:spPr>
            <a:xfrm>
              <a:off x="642492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2" name="tx2242"/>
            <p:cNvSpPr/>
            <p:nvPr/>
          </p:nvSpPr>
          <p:spPr>
            <a:xfrm>
              <a:off x="672833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3" name="tx2243"/>
            <p:cNvSpPr/>
            <p:nvPr/>
          </p:nvSpPr>
          <p:spPr>
            <a:xfrm>
              <a:off x="703173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4" name="tx2244"/>
            <p:cNvSpPr/>
            <p:nvPr/>
          </p:nvSpPr>
          <p:spPr>
            <a:xfrm>
              <a:off x="7335145"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5" name="tx2245"/>
            <p:cNvSpPr/>
            <p:nvPr/>
          </p:nvSpPr>
          <p:spPr>
            <a:xfrm>
              <a:off x="7638550"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6" name="tx2246"/>
            <p:cNvSpPr/>
            <p:nvPr/>
          </p:nvSpPr>
          <p:spPr>
            <a:xfrm>
              <a:off x="794195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7" name="tx2247"/>
            <p:cNvSpPr/>
            <p:nvPr/>
          </p:nvSpPr>
          <p:spPr>
            <a:xfrm>
              <a:off x="824536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8" name="tx2248"/>
            <p:cNvSpPr/>
            <p:nvPr/>
          </p:nvSpPr>
          <p:spPr>
            <a:xfrm>
              <a:off x="854876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9" name="tx2249"/>
            <p:cNvSpPr/>
            <p:nvPr/>
          </p:nvSpPr>
          <p:spPr>
            <a:xfrm>
              <a:off x="885217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0" name="tx2250"/>
            <p:cNvSpPr/>
            <p:nvPr/>
          </p:nvSpPr>
          <p:spPr>
            <a:xfrm>
              <a:off x="278405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1" name="tx2251"/>
            <p:cNvSpPr/>
            <p:nvPr/>
          </p:nvSpPr>
          <p:spPr>
            <a:xfrm>
              <a:off x="308746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2" name="tx2252"/>
            <p:cNvSpPr/>
            <p:nvPr/>
          </p:nvSpPr>
          <p:spPr>
            <a:xfrm>
              <a:off x="339086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3" name="tx2253"/>
            <p:cNvSpPr/>
            <p:nvPr/>
          </p:nvSpPr>
          <p:spPr>
            <a:xfrm>
              <a:off x="3694275"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4" name="tx2254"/>
            <p:cNvSpPr/>
            <p:nvPr/>
          </p:nvSpPr>
          <p:spPr>
            <a:xfrm>
              <a:off x="399768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5" name="tx2255"/>
            <p:cNvSpPr/>
            <p:nvPr/>
          </p:nvSpPr>
          <p:spPr>
            <a:xfrm>
              <a:off x="430108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6" name="tx2256"/>
            <p:cNvSpPr/>
            <p:nvPr/>
          </p:nvSpPr>
          <p:spPr>
            <a:xfrm>
              <a:off x="460449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7" name="tx2257"/>
            <p:cNvSpPr/>
            <p:nvPr/>
          </p:nvSpPr>
          <p:spPr>
            <a:xfrm>
              <a:off x="490789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8" name="tx2258"/>
            <p:cNvSpPr/>
            <p:nvPr/>
          </p:nvSpPr>
          <p:spPr>
            <a:xfrm>
              <a:off x="521130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9" name="tx2259"/>
            <p:cNvSpPr/>
            <p:nvPr/>
          </p:nvSpPr>
          <p:spPr>
            <a:xfrm>
              <a:off x="5514710"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0" name="tx2260"/>
            <p:cNvSpPr/>
            <p:nvPr/>
          </p:nvSpPr>
          <p:spPr>
            <a:xfrm>
              <a:off x="581811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1" name="tx2261"/>
            <p:cNvSpPr/>
            <p:nvPr/>
          </p:nvSpPr>
          <p:spPr>
            <a:xfrm>
              <a:off x="612152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2" name="tx2262"/>
            <p:cNvSpPr/>
            <p:nvPr/>
          </p:nvSpPr>
          <p:spPr>
            <a:xfrm>
              <a:off x="642492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3" name="tx2263"/>
            <p:cNvSpPr/>
            <p:nvPr/>
          </p:nvSpPr>
          <p:spPr>
            <a:xfrm>
              <a:off x="672833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4" name="tx2264"/>
            <p:cNvSpPr/>
            <p:nvPr/>
          </p:nvSpPr>
          <p:spPr>
            <a:xfrm>
              <a:off x="703173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5" name="tx2265"/>
            <p:cNvSpPr/>
            <p:nvPr/>
          </p:nvSpPr>
          <p:spPr>
            <a:xfrm>
              <a:off x="7335145"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6" name="tx2266"/>
            <p:cNvSpPr/>
            <p:nvPr/>
          </p:nvSpPr>
          <p:spPr>
            <a:xfrm>
              <a:off x="7638550"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7" name="tx2267"/>
            <p:cNvSpPr/>
            <p:nvPr/>
          </p:nvSpPr>
          <p:spPr>
            <a:xfrm>
              <a:off x="794195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8" name="tx2268"/>
            <p:cNvSpPr/>
            <p:nvPr/>
          </p:nvSpPr>
          <p:spPr>
            <a:xfrm>
              <a:off x="824536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9" name="tx2269"/>
            <p:cNvSpPr/>
            <p:nvPr/>
          </p:nvSpPr>
          <p:spPr>
            <a:xfrm>
              <a:off x="1873840"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0" name="tx2270"/>
            <p:cNvSpPr/>
            <p:nvPr/>
          </p:nvSpPr>
          <p:spPr>
            <a:xfrm>
              <a:off x="217724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1" name="tx2271"/>
            <p:cNvSpPr/>
            <p:nvPr/>
          </p:nvSpPr>
          <p:spPr>
            <a:xfrm>
              <a:off x="248065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2" name="tx2272"/>
            <p:cNvSpPr/>
            <p:nvPr/>
          </p:nvSpPr>
          <p:spPr>
            <a:xfrm>
              <a:off x="278405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3" name="tx2273"/>
            <p:cNvSpPr/>
            <p:nvPr/>
          </p:nvSpPr>
          <p:spPr>
            <a:xfrm>
              <a:off x="308746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4" name="tx2274"/>
            <p:cNvSpPr/>
            <p:nvPr/>
          </p:nvSpPr>
          <p:spPr>
            <a:xfrm>
              <a:off x="339086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5" name="tx2275"/>
            <p:cNvSpPr/>
            <p:nvPr/>
          </p:nvSpPr>
          <p:spPr>
            <a:xfrm>
              <a:off x="3694275"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6" name="tx2276"/>
            <p:cNvSpPr/>
            <p:nvPr/>
          </p:nvSpPr>
          <p:spPr>
            <a:xfrm>
              <a:off x="399768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7" name="tx2277"/>
            <p:cNvSpPr/>
            <p:nvPr/>
          </p:nvSpPr>
          <p:spPr>
            <a:xfrm>
              <a:off x="430108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8" name="tx2278"/>
            <p:cNvSpPr/>
            <p:nvPr/>
          </p:nvSpPr>
          <p:spPr>
            <a:xfrm>
              <a:off x="460449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9" name="tx2279"/>
            <p:cNvSpPr/>
            <p:nvPr/>
          </p:nvSpPr>
          <p:spPr>
            <a:xfrm>
              <a:off x="490789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0" name="tx2280"/>
            <p:cNvSpPr/>
            <p:nvPr/>
          </p:nvSpPr>
          <p:spPr>
            <a:xfrm>
              <a:off x="521130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1" name="tx2281"/>
            <p:cNvSpPr/>
            <p:nvPr/>
          </p:nvSpPr>
          <p:spPr>
            <a:xfrm>
              <a:off x="5514710"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2" name="tx2282"/>
            <p:cNvSpPr/>
            <p:nvPr/>
          </p:nvSpPr>
          <p:spPr>
            <a:xfrm>
              <a:off x="581811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3" name="tx2283"/>
            <p:cNvSpPr/>
            <p:nvPr/>
          </p:nvSpPr>
          <p:spPr>
            <a:xfrm>
              <a:off x="612152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4" name="tx2284"/>
            <p:cNvSpPr/>
            <p:nvPr/>
          </p:nvSpPr>
          <p:spPr>
            <a:xfrm>
              <a:off x="642492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5" name="tx2285"/>
            <p:cNvSpPr/>
            <p:nvPr/>
          </p:nvSpPr>
          <p:spPr>
            <a:xfrm>
              <a:off x="672833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86" name="tx2286"/>
            <p:cNvSpPr/>
            <p:nvPr/>
          </p:nvSpPr>
          <p:spPr>
            <a:xfrm>
              <a:off x="703173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87" name="tx2287"/>
            <p:cNvSpPr/>
            <p:nvPr/>
          </p:nvSpPr>
          <p:spPr>
            <a:xfrm>
              <a:off x="7335145"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88" name="tx2288"/>
            <p:cNvSpPr/>
            <p:nvPr/>
          </p:nvSpPr>
          <p:spPr>
            <a:xfrm>
              <a:off x="7638550"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9" name="tx2289"/>
            <p:cNvSpPr/>
            <p:nvPr/>
          </p:nvSpPr>
          <p:spPr>
            <a:xfrm>
              <a:off x="794195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0" name="tx2290"/>
            <p:cNvSpPr/>
            <p:nvPr/>
          </p:nvSpPr>
          <p:spPr>
            <a:xfrm>
              <a:off x="824536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1" name="tx2291"/>
            <p:cNvSpPr/>
            <p:nvPr/>
          </p:nvSpPr>
          <p:spPr>
            <a:xfrm>
              <a:off x="854876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92" name="tx2292"/>
            <p:cNvSpPr/>
            <p:nvPr/>
          </p:nvSpPr>
          <p:spPr>
            <a:xfrm>
              <a:off x="885217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93" name="tx2293"/>
            <p:cNvSpPr/>
            <p:nvPr/>
          </p:nvSpPr>
          <p:spPr>
            <a:xfrm>
              <a:off x="1873840"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4" name="tx2294"/>
            <p:cNvSpPr/>
            <p:nvPr/>
          </p:nvSpPr>
          <p:spPr>
            <a:xfrm>
              <a:off x="217724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5" name="tx2295"/>
            <p:cNvSpPr/>
            <p:nvPr/>
          </p:nvSpPr>
          <p:spPr>
            <a:xfrm>
              <a:off x="248065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6" name="tx2296"/>
            <p:cNvSpPr/>
            <p:nvPr/>
          </p:nvSpPr>
          <p:spPr>
            <a:xfrm>
              <a:off x="854876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7" name="tx2297"/>
            <p:cNvSpPr/>
            <p:nvPr/>
          </p:nvSpPr>
          <p:spPr>
            <a:xfrm>
              <a:off x="885217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8" name="tx2298"/>
            <p:cNvSpPr/>
            <p:nvPr/>
          </p:nvSpPr>
          <p:spPr>
            <a:xfrm>
              <a:off x="1873840"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9" name="tx2299"/>
            <p:cNvSpPr/>
            <p:nvPr/>
          </p:nvSpPr>
          <p:spPr>
            <a:xfrm>
              <a:off x="217724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0" name="tx2300"/>
            <p:cNvSpPr/>
            <p:nvPr/>
          </p:nvSpPr>
          <p:spPr>
            <a:xfrm>
              <a:off x="248065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1" name="tx2301"/>
            <p:cNvSpPr/>
            <p:nvPr/>
          </p:nvSpPr>
          <p:spPr>
            <a:xfrm>
              <a:off x="278405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2" name="tx2302"/>
            <p:cNvSpPr/>
            <p:nvPr/>
          </p:nvSpPr>
          <p:spPr>
            <a:xfrm>
              <a:off x="308746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3" name="tx2303"/>
            <p:cNvSpPr/>
            <p:nvPr/>
          </p:nvSpPr>
          <p:spPr>
            <a:xfrm>
              <a:off x="339086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4" name="tx2304"/>
            <p:cNvSpPr/>
            <p:nvPr/>
          </p:nvSpPr>
          <p:spPr>
            <a:xfrm>
              <a:off x="3694275"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05" name="tx2305"/>
            <p:cNvSpPr/>
            <p:nvPr/>
          </p:nvSpPr>
          <p:spPr>
            <a:xfrm>
              <a:off x="399768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6" name="tx2306"/>
            <p:cNvSpPr/>
            <p:nvPr/>
          </p:nvSpPr>
          <p:spPr>
            <a:xfrm>
              <a:off x="430108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07" name="tx2307"/>
            <p:cNvSpPr/>
            <p:nvPr/>
          </p:nvSpPr>
          <p:spPr>
            <a:xfrm>
              <a:off x="460449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08" name="tx2308"/>
            <p:cNvSpPr/>
            <p:nvPr/>
          </p:nvSpPr>
          <p:spPr>
            <a:xfrm>
              <a:off x="4907898"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09" name="tx2309"/>
            <p:cNvSpPr/>
            <p:nvPr/>
          </p:nvSpPr>
          <p:spPr>
            <a:xfrm>
              <a:off x="521130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0" name="tx2310"/>
            <p:cNvSpPr/>
            <p:nvPr/>
          </p:nvSpPr>
          <p:spPr>
            <a:xfrm>
              <a:off x="5514710"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11" name="tx2311"/>
            <p:cNvSpPr/>
            <p:nvPr/>
          </p:nvSpPr>
          <p:spPr>
            <a:xfrm>
              <a:off x="581811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12" name="tx2312"/>
            <p:cNvSpPr/>
            <p:nvPr/>
          </p:nvSpPr>
          <p:spPr>
            <a:xfrm>
              <a:off x="612152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13" name="tx2313"/>
            <p:cNvSpPr/>
            <p:nvPr/>
          </p:nvSpPr>
          <p:spPr>
            <a:xfrm>
              <a:off x="642492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14" name="tx2314"/>
            <p:cNvSpPr/>
            <p:nvPr/>
          </p:nvSpPr>
          <p:spPr>
            <a:xfrm>
              <a:off x="6728333"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5" name="tx2315"/>
            <p:cNvSpPr/>
            <p:nvPr/>
          </p:nvSpPr>
          <p:spPr>
            <a:xfrm>
              <a:off x="703173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16" name="tx2316"/>
            <p:cNvSpPr/>
            <p:nvPr/>
          </p:nvSpPr>
          <p:spPr>
            <a:xfrm>
              <a:off x="7335145"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7" name="tx2317"/>
            <p:cNvSpPr/>
            <p:nvPr/>
          </p:nvSpPr>
          <p:spPr>
            <a:xfrm>
              <a:off x="7638550"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18" name="tx2318"/>
            <p:cNvSpPr/>
            <p:nvPr/>
          </p:nvSpPr>
          <p:spPr>
            <a:xfrm>
              <a:off x="794195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19" name="tx2319"/>
            <p:cNvSpPr/>
            <p:nvPr/>
          </p:nvSpPr>
          <p:spPr>
            <a:xfrm>
              <a:off x="824536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20" name="tx2320"/>
            <p:cNvSpPr/>
            <p:nvPr/>
          </p:nvSpPr>
          <p:spPr>
            <a:xfrm>
              <a:off x="8548768"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1" name="tx2321"/>
            <p:cNvSpPr/>
            <p:nvPr/>
          </p:nvSpPr>
          <p:spPr>
            <a:xfrm>
              <a:off x="8852174"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2" name="tx2322"/>
            <p:cNvSpPr/>
            <p:nvPr/>
          </p:nvSpPr>
          <p:spPr>
            <a:xfrm>
              <a:off x="1873840"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3" name="tx2323"/>
            <p:cNvSpPr/>
            <p:nvPr/>
          </p:nvSpPr>
          <p:spPr>
            <a:xfrm>
              <a:off x="217724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24" name="tx2324"/>
            <p:cNvSpPr/>
            <p:nvPr/>
          </p:nvSpPr>
          <p:spPr>
            <a:xfrm>
              <a:off x="248065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5" name="tx2325"/>
            <p:cNvSpPr/>
            <p:nvPr/>
          </p:nvSpPr>
          <p:spPr>
            <a:xfrm>
              <a:off x="278405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26" name="tx2326"/>
            <p:cNvSpPr/>
            <p:nvPr/>
          </p:nvSpPr>
          <p:spPr>
            <a:xfrm>
              <a:off x="308746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27" name="tx2327"/>
            <p:cNvSpPr/>
            <p:nvPr/>
          </p:nvSpPr>
          <p:spPr>
            <a:xfrm>
              <a:off x="3390869"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8" name="tx2328"/>
            <p:cNvSpPr/>
            <p:nvPr/>
          </p:nvSpPr>
          <p:spPr>
            <a:xfrm>
              <a:off x="3694275"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9" name="tx2329"/>
            <p:cNvSpPr/>
            <p:nvPr/>
          </p:nvSpPr>
          <p:spPr>
            <a:xfrm>
              <a:off x="399768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0" name="tx2330"/>
            <p:cNvSpPr/>
            <p:nvPr/>
          </p:nvSpPr>
          <p:spPr>
            <a:xfrm>
              <a:off x="430108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1" name="tx2331"/>
            <p:cNvSpPr/>
            <p:nvPr/>
          </p:nvSpPr>
          <p:spPr>
            <a:xfrm>
              <a:off x="460449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2" name="tx2332"/>
            <p:cNvSpPr/>
            <p:nvPr/>
          </p:nvSpPr>
          <p:spPr>
            <a:xfrm>
              <a:off x="490789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3" name="tx2333"/>
            <p:cNvSpPr/>
            <p:nvPr/>
          </p:nvSpPr>
          <p:spPr>
            <a:xfrm>
              <a:off x="521130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4" name="tx2334"/>
            <p:cNvSpPr/>
            <p:nvPr/>
          </p:nvSpPr>
          <p:spPr>
            <a:xfrm>
              <a:off x="5514710"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5" name="tx2335"/>
            <p:cNvSpPr/>
            <p:nvPr/>
          </p:nvSpPr>
          <p:spPr>
            <a:xfrm>
              <a:off x="581811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6" name="tx2336"/>
            <p:cNvSpPr/>
            <p:nvPr/>
          </p:nvSpPr>
          <p:spPr>
            <a:xfrm>
              <a:off x="612152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7" name="tx2337"/>
            <p:cNvSpPr/>
            <p:nvPr/>
          </p:nvSpPr>
          <p:spPr>
            <a:xfrm>
              <a:off x="642492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8" name="tx2338"/>
            <p:cNvSpPr/>
            <p:nvPr/>
          </p:nvSpPr>
          <p:spPr>
            <a:xfrm>
              <a:off x="672833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9" name="tx2339"/>
            <p:cNvSpPr/>
            <p:nvPr/>
          </p:nvSpPr>
          <p:spPr>
            <a:xfrm>
              <a:off x="7031739"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0" name="tx2340"/>
            <p:cNvSpPr/>
            <p:nvPr/>
          </p:nvSpPr>
          <p:spPr>
            <a:xfrm>
              <a:off x="7335145"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1" name="tx2341"/>
            <p:cNvSpPr/>
            <p:nvPr/>
          </p:nvSpPr>
          <p:spPr>
            <a:xfrm>
              <a:off x="7638550"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2" name="tx2342"/>
            <p:cNvSpPr/>
            <p:nvPr/>
          </p:nvSpPr>
          <p:spPr>
            <a:xfrm>
              <a:off x="794195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3" name="tx2343"/>
            <p:cNvSpPr/>
            <p:nvPr/>
          </p:nvSpPr>
          <p:spPr>
            <a:xfrm>
              <a:off x="824536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4" name="tx2344"/>
            <p:cNvSpPr/>
            <p:nvPr/>
          </p:nvSpPr>
          <p:spPr>
            <a:xfrm>
              <a:off x="854876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5" name="tx2345"/>
            <p:cNvSpPr/>
            <p:nvPr/>
          </p:nvSpPr>
          <p:spPr>
            <a:xfrm>
              <a:off x="885217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6" name="tx2346"/>
            <p:cNvSpPr/>
            <p:nvPr/>
          </p:nvSpPr>
          <p:spPr>
            <a:xfrm>
              <a:off x="1873840"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7" name="tx2347"/>
            <p:cNvSpPr/>
            <p:nvPr/>
          </p:nvSpPr>
          <p:spPr>
            <a:xfrm>
              <a:off x="217724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248065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9" name="tx2349"/>
            <p:cNvSpPr/>
            <p:nvPr/>
          </p:nvSpPr>
          <p:spPr>
            <a:xfrm>
              <a:off x="278405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0" name="tx2350"/>
            <p:cNvSpPr/>
            <p:nvPr/>
          </p:nvSpPr>
          <p:spPr>
            <a:xfrm>
              <a:off x="308746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1" name="tx2351"/>
            <p:cNvSpPr/>
            <p:nvPr/>
          </p:nvSpPr>
          <p:spPr>
            <a:xfrm>
              <a:off x="339086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2" name="tx2352"/>
            <p:cNvSpPr/>
            <p:nvPr/>
          </p:nvSpPr>
          <p:spPr>
            <a:xfrm>
              <a:off x="3694275"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3" name="tx2353"/>
            <p:cNvSpPr/>
            <p:nvPr/>
          </p:nvSpPr>
          <p:spPr>
            <a:xfrm>
              <a:off x="399768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4" name="tx2354"/>
            <p:cNvSpPr/>
            <p:nvPr/>
          </p:nvSpPr>
          <p:spPr>
            <a:xfrm>
              <a:off x="430108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5" name="tx2355"/>
            <p:cNvSpPr/>
            <p:nvPr/>
          </p:nvSpPr>
          <p:spPr>
            <a:xfrm>
              <a:off x="460449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6" name="tx2356"/>
            <p:cNvSpPr/>
            <p:nvPr/>
          </p:nvSpPr>
          <p:spPr>
            <a:xfrm>
              <a:off x="490789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7" name="tx2357"/>
            <p:cNvSpPr/>
            <p:nvPr/>
          </p:nvSpPr>
          <p:spPr>
            <a:xfrm>
              <a:off x="521130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8" name="tx2358"/>
            <p:cNvSpPr/>
            <p:nvPr/>
          </p:nvSpPr>
          <p:spPr>
            <a:xfrm>
              <a:off x="5514710"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9" name="tx2359"/>
            <p:cNvSpPr/>
            <p:nvPr/>
          </p:nvSpPr>
          <p:spPr>
            <a:xfrm>
              <a:off x="581811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0" name="tx2360"/>
            <p:cNvSpPr/>
            <p:nvPr/>
          </p:nvSpPr>
          <p:spPr>
            <a:xfrm>
              <a:off x="612152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1" name="tx2361"/>
            <p:cNvSpPr/>
            <p:nvPr/>
          </p:nvSpPr>
          <p:spPr>
            <a:xfrm>
              <a:off x="642492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2" name="tx2362"/>
            <p:cNvSpPr/>
            <p:nvPr/>
          </p:nvSpPr>
          <p:spPr>
            <a:xfrm>
              <a:off x="672833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3" name="tx2363"/>
            <p:cNvSpPr/>
            <p:nvPr/>
          </p:nvSpPr>
          <p:spPr>
            <a:xfrm>
              <a:off x="703173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4" name="tx2364"/>
            <p:cNvSpPr/>
            <p:nvPr/>
          </p:nvSpPr>
          <p:spPr>
            <a:xfrm>
              <a:off x="7335145"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5" name="tx2365"/>
            <p:cNvSpPr/>
            <p:nvPr/>
          </p:nvSpPr>
          <p:spPr>
            <a:xfrm>
              <a:off x="7638550"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6" name="tx2366"/>
            <p:cNvSpPr/>
            <p:nvPr/>
          </p:nvSpPr>
          <p:spPr>
            <a:xfrm>
              <a:off x="794195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7" name="tx2367"/>
            <p:cNvSpPr/>
            <p:nvPr/>
          </p:nvSpPr>
          <p:spPr>
            <a:xfrm>
              <a:off x="824536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68" name="tx2368"/>
            <p:cNvSpPr/>
            <p:nvPr/>
          </p:nvSpPr>
          <p:spPr>
            <a:xfrm>
              <a:off x="854876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69" name="tx2369"/>
            <p:cNvSpPr/>
            <p:nvPr/>
          </p:nvSpPr>
          <p:spPr>
            <a:xfrm>
              <a:off x="885217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0" name="tx2370"/>
            <p:cNvSpPr/>
            <p:nvPr/>
          </p:nvSpPr>
          <p:spPr>
            <a:xfrm>
              <a:off x="248065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1" name="tx2371"/>
            <p:cNvSpPr/>
            <p:nvPr/>
          </p:nvSpPr>
          <p:spPr>
            <a:xfrm>
              <a:off x="278405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2" name="tx2372"/>
            <p:cNvSpPr/>
            <p:nvPr/>
          </p:nvSpPr>
          <p:spPr>
            <a:xfrm>
              <a:off x="308746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3" name="tx2373"/>
            <p:cNvSpPr/>
            <p:nvPr/>
          </p:nvSpPr>
          <p:spPr>
            <a:xfrm>
              <a:off x="339086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4" name="tx2374"/>
            <p:cNvSpPr/>
            <p:nvPr/>
          </p:nvSpPr>
          <p:spPr>
            <a:xfrm>
              <a:off x="3694275"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5" name="tx2375"/>
            <p:cNvSpPr/>
            <p:nvPr/>
          </p:nvSpPr>
          <p:spPr>
            <a:xfrm>
              <a:off x="399768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6" name="tx2376"/>
            <p:cNvSpPr/>
            <p:nvPr/>
          </p:nvSpPr>
          <p:spPr>
            <a:xfrm>
              <a:off x="430108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7" name="tx2377"/>
            <p:cNvSpPr/>
            <p:nvPr/>
          </p:nvSpPr>
          <p:spPr>
            <a:xfrm>
              <a:off x="460449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490789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521130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5514710"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1" name="tx2381"/>
            <p:cNvSpPr/>
            <p:nvPr/>
          </p:nvSpPr>
          <p:spPr>
            <a:xfrm>
              <a:off x="581811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2" name="tx2382"/>
            <p:cNvSpPr/>
            <p:nvPr/>
          </p:nvSpPr>
          <p:spPr>
            <a:xfrm>
              <a:off x="612152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3" name="tx2383"/>
            <p:cNvSpPr/>
            <p:nvPr/>
          </p:nvSpPr>
          <p:spPr>
            <a:xfrm>
              <a:off x="642492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4" name="tx2384"/>
            <p:cNvSpPr/>
            <p:nvPr/>
          </p:nvSpPr>
          <p:spPr>
            <a:xfrm>
              <a:off x="672833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5" name="tx2385"/>
            <p:cNvSpPr/>
            <p:nvPr/>
          </p:nvSpPr>
          <p:spPr>
            <a:xfrm>
              <a:off x="703173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6" name="tx2386"/>
            <p:cNvSpPr/>
            <p:nvPr/>
          </p:nvSpPr>
          <p:spPr>
            <a:xfrm>
              <a:off x="7335145"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7" name="tx2387"/>
            <p:cNvSpPr/>
            <p:nvPr/>
          </p:nvSpPr>
          <p:spPr>
            <a:xfrm>
              <a:off x="7638550"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8" name="tx2388"/>
            <p:cNvSpPr/>
            <p:nvPr/>
          </p:nvSpPr>
          <p:spPr>
            <a:xfrm>
              <a:off x="794195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9" name="tx2389"/>
            <p:cNvSpPr/>
            <p:nvPr/>
          </p:nvSpPr>
          <p:spPr>
            <a:xfrm>
              <a:off x="824536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0" name="tx2390"/>
            <p:cNvSpPr/>
            <p:nvPr/>
          </p:nvSpPr>
          <p:spPr>
            <a:xfrm>
              <a:off x="854876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1" name="tx2391"/>
            <p:cNvSpPr/>
            <p:nvPr/>
          </p:nvSpPr>
          <p:spPr>
            <a:xfrm>
              <a:off x="885217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2" name="tx2392"/>
            <p:cNvSpPr/>
            <p:nvPr/>
          </p:nvSpPr>
          <p:spPr>
            <a:xfrm>
              <a:off x="1873840"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3" name="tx2393"/>
            <p:cNvSpPr/>
            <p:nvPr/>
          </p:nvSpPr>
          <p:spPr>
            <a:xfrm>
              <a:off x="217724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4" name="tx2394"/>
            <p:cNvSpPr/>
            <p:nvPr/>
          </p:nvSpPr>
          <p:spPr>
            <a:xfrm>
              <a:off x="248065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5" name="tx2395"/>
            <p:cNvSpPr/>
            <p:nvPr/>
          </p:nvSpPr>
          <p:spPr>
            <a:xfrm>
              <a:off x="278405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6" name="tx2396"/>
            <p:cNvSpPr/>
            <p:nvPr/>
          </p:nvSpPr>
          <p:spPr>
            <a:xfrm>
              <a:off x="308746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7" name="tx2397"/>
            <p:cNvSpPr/>
            <p:nvPr/>
          </p:nvSpPr>
          <p:spPr>
            <a:xfrm>
              <a:off x="339086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8" name="tx2398"/>
            <p:cNvSpPr/>
            <p:nvPr/>
          </p:nvSpPr>
          <p:spPr>
            <a:xfrm>
              <a:off x="3694275"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9" name="tx2399"/>
            <p:cNvSpPr/>
            <p:nvPr/>
          </p:nvSpPr>
          <p:spPr>
            <a:xfrm>
              <a:off x="399768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0" name="tx2400"/>
            <p:cNvSpPr/>
            <p:nvPr/>
          </p:nvSpPr>
          <p:spPr>
            <a:xfrm>
              <a:off x="430108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1" name="tx2401"/>
            <p:cNvSpPr/>
            <p:nvPr/>
          </p:nvSpPr>
          <p:spPr>
            <a:xfrm>
              <a:off x="460449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2" name="tx2402"/>
            <p:cNvSpPr/>
            <p:nvPr/>
          </p:nvSpPr>
          <p:spPr>
            <a:xfrm>
              <a:off x="490789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3" name="tx2403"/>
            <p:cNvSpPr/>
            <p:nvPr/>
          </p:nvSpPr>
          <p:spPr>
            <a:xfrm>
              <a:off x="521130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4" name="tx2404"/>
            <p:cNvSpPr/>
            <p:nvPr/>
          </p:nvSpPr>
          <p:spPr>
            <a:xfrm>
              <a:off x="5514710"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5" name="tx2405"/>
            <p:cNvSpPr/>
            <p:nvPr/>
          </p:nvSpPr>
          <p:spPr>
            <a:xfrm>
              <a:off x="581811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6" name="tx2406"/>
            <p:cNvSpPr/>
            <p:nvPr/>
          </p:nvSpPr>
          <p:spPr>
            <a:xfrm>
              <a:off x="612152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7" name="tx2407"/>
            <p:cNvSpPr/>
            <p:nvPr/>
          </p:nvSpPr>
          <p:spPr>
            <a:xfrm>
              <a:off x="642492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8" name="tx2408"/>
            <p:cNvSpPr/>
            <p:nvPr/>
          </p:nvSpPr>
          <p:spPr>
            <a:xfrm>
              <a:off x="672833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9" name="tx2409"/>
            <p:cNvSpPr/>
            <p:nvPr/>
          </p:nvSpPr>
          <p:spPr>
            <a:xfrm>
              <a:off x="703173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0" name="tx2410"/>
            <p:cNvSpPr/>
            <p:nvPr/>
          </p:nvSpPr>
          <p:spPr>
            <a:xfrm>
              <a:off x="7335145"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11" name="tx2411"/>
            <p:cNvSpPr/>
            <p:nvPr/>
          </p:nvSpPr>
          <p:spPr>
            <a:xfrm>
              <a:off x="7638550"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2" name="tx2412"/>
            <p:cNvSpPr/>
            <p:nvPr/>
          </p:nvSpPr>
          <p:spPr>
            <a:xfrm>
              <a:off x="794195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3" name="tx2413"/>
            <p:cNvSpPr/>
            <p:nvPr/>
          </p:nvSpPr>
          <p:spPr>
            <a:xfrm>
              <a:off x="824536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14" name="tx2414"/>
            <p:cNvSpPr/>
            <p:nvPr/>
          </p:nvSpPr>
          <p:spPr>
            <a:xfrm>
              <a:off x="854876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15" name="tx2415"/>
            <p:cNvSpPr/>
            <p:nvPr/>
          </p:nvSpPr>
          <p:spPr>
            <a:xfrm>
              <a:off x="885217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16" name="tx2416"/>
            <p:cNvSpPr/>
            <p:nvPr/>
          </p:nvSpPr>
          <p:spPr>
            <a:xfrm>
              <a:off x="1873840"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17" name="tx2417"/>
            <p:cNvSpPr/>
            <p:nvPr/>
          </p:nvSpPr>
          <p:spPr>
            <a:xfrm>
              <a:off x="217724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18" name="tx2418"/>
            <p:cNvSpPr/>
            <p:nvPr/>
          </p:nvSpPr>
          <p:spPr>
            <a:xfrm>
              <a:off x="248065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19" name="tx2419"/>
            <p:cNvSpPr/>
            <p:nvPr/>
          </p:nvSpPr>
          <p:spPr>
            <a:xfrm>
              <a:off x="278405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20" name="tx2420"/>
            <p:cNvSpPr/>
            <p:nvPr/>
          </p:nvSpPr>
          <p:spPr>
            <a:xfrm>
              <a:off x="3087463" y="5206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1" name="tx2421"/>
            <p:cNvSpPr/>
            <p:nvPr/>
          </p:nvSpPr>
          <p:spPr>
            <a:xfrm>
              <a:off x="339086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22" name="tx2422"/>
            <p:cNvSpPr/>
            <p:nvPr/>
          </p:nvSpPr>
          <p:spPr>
            <a:xfrm>
              <a:off x="3694275"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23" name="tx2423"/>
            <p:cNvSpPr/>
            <p:nvPr/>
          </p:nvSpPr>
          <p:spPr>
            <a:xfrm>
              <a:off x="399768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24" name="tx2424"/>
            <p:cNvSpPr/>
            <p:nvPr/>
          </p:nvSpPr>
          <p:spPr>
            <a:xfrm>
              <a:off x="430108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25" name="tx2425"/>
            <p:cNvSpPr/>
            <p:nvPr/>
          </p:nvSpPr>
          <p:spPr>
            <a:xfrm>
              <a:off x="460449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6" name="tx2426"/>
            <p:cNvSpPr/>
            <p:nvPr/>
          </p:nvSpPr>
          <p:spPr>
            <a:xfrm>
              <a:off x="490789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27" name="tx2427"/>
            <p:cNvSpPr/>
            <p:nvPr/>
          </p:nvSpPr>
          <p:spPr>
            <a:xfrm>
              <a:off x="521130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8" name="tx2428"/>
            <p:cNvSpPr/>
            <p:nvPr/>
          </p:nvSpPr>
          <p:spPr>
            <a:xfrm>
              <a:off x="5514710"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9" name="tx2429"/>
            <p:cNvSpPr/>
            <p:nvPr/>
          </p:nvSpPr>
          <p:spPr>
            <a:xfrm>
              <a:off x="581811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0" name="tx2430"/>
            <p:cNvSpPr/>
            <p:nvPr/>
          </p:nvSpPr>
          <p:spPr>
            <a:xfrm>
              <a:off x="612152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1" name="tx2431"/>
            <p:cNvSpPr/>
            <p:nvPr/>
          </p:nvSpPr>
          <p:spPr>
            <a:xfrm>
              <a:off x="642492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2" name="tx2432"/>
            <p:cNvSpPr/>
            <p:nvPr/>
          </p:nvSpPr>
          <p:spPr>
            <a:xfrm>
              <a:off x="672833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3" name="tx2433"/>
            <p:cNvSpPr/>
            <p:nvPr/>
          </p:nvSpPr>
          <p:spPr>
            <a:xfrm>
              <a:off x="703173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4" name="tx2434"/>
            <p:cNvSpPr/>
            <p:nvPr/>
          </p:nvSpPr>
          <p:spPr>
            <a:xfrm>
              <a:off x="7335145"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5" name="tx2435"/>
            <p:cNvSpPr/>
            <p:nvPr/>
          </p:nvSpPr>
          <p:spPr>
            <a:xfrm>
              <a:off x="7638550"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6" name="tx2436"/>
            <p:cNvSpPr/>
            <p:nvPr/>
          </p:nvSpPr>
          <p:spPr>
            <a:xfrm>
              <a:off x="794195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7" name="tx2437"/>
            <p:cNvSpPr/>
            <p:nvPr/>
          </p:nvSpPr>
          <p:spPr>
            <a:xfrm>
              <a:off x="824536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8" name="tx2438"/>
            <p:cNvSpPr/>
            <p:nvPr/>
          </p:nvSpPr>
          <p:spPr>
            <a:xfrm>
              <a:off x="854876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9" name="tx2439"/>
            <p:cNvSpPr/>
            <p:nvPr/>
          </p:nvSpPr>
          <p:spPr>
            <a:xfrm>
              <a:off x="885217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0" name="tx2440"/>
            <p:cNvSpPr/>
            <p:nvPr/>
          </p:nvSpPr>
          <p:spPr>
            <a:xfrm>
              <a:off x="1873840"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1" name="tx2441"/>
            <p:cNvSpPr/>
            <p:nvPr/>
          </p:nvSpPr>
          <p:spPr>
            <a:xfrm>
              <a:off x="217724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2" name="tx2442"/>
            <p:cNvSpPr/>
            <p:nvPr/>
          </p:nvSpPr>
          <p:spPr>
            <a:xfrm>
              <a:off x="248065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3" name="tx2443"/>
            <p:cNvSpPr/>
            <p:nvPr/>
          </p:nvSpPr>
          <p:spPr>
            <a:xfrm>
              <a:off x="278405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4" name="tx2444"/>
            <p:cNvSpPr/>
            <p:nvPr/>
          </p:nvSpPr>
          <p:spPr>
            <a:xfrm>
              <a:off x="308746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5" name="tx2445"/>
            <p:cNvSpPr/>
            <p:nvPr/>
          </p:nvSpPr>
          <p:spPr>
            <a:xfrm>
              <a:off x="339086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6" name="tx2446"/>
            <p:cNvSpPr/>
            <p:nvPr/>
          </p:nvSpPr>
          <p:spPr>
            <a:xfrm>
              <a:off x="3694275"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7" name="tx2447"/>
            <p:cNvSpPr/>
            <p:nvPr/>
          </p:nvSpPr>
          <p:spPr>
            <a:xfrm>
              <a:off x="399768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8" name="tx2448"/>
            <p:cNvSpPr/>
            <p:nvPr/>
          </p:nvSpPr>
          <p:spPr>
            <a:xfrm>
              <a:off x="430108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9" name="tx2449"/>
            <p:cNvSpPr/>
            <p:nvPr/>
          </p:nvSpPr>
          <p:spPr>
            <a:xfrm>
              <a:off x="460449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0" name="tx2450"/>
            <p:cNvSpPr/>
            <p:nvPr/>
          </p:nvSpPr>
          <p:spPr>
            <a:xfrm>
              <a:off x="490789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1" name="tx2451"/>
            <p:cNvSpPr/>
            <p:nvPr/>
          </p:nvSpPr>
          <p:spPr>
            <a:xfrm>
              <a:off x="521130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2" name="tx2452"/>
            <p:cNvSpPr/>
            <p:nvPr/>
          </p:nvSpPr>
          <p:spPr>
            <a:xfrm>
              <a:off x="5514710"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3" name="tx2453"/>
            <p:cNvSpPr/>
            <p:nvPr/>
          </p:nvSpPr>
          <p:spPr>
            <a:xfrm>
              <a:off x="581811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4" name="tx2454"/>
            <p:cNvSpPr/>
            <p:nvPr/>
          </p:nvSpPr>
          <p:spPr>
            <a:xfrm>
              <a:off x="612152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5" name="tx2455"/>
            <p:cNvSpPr/>
            <p:nvPr/>
          </p:nvSpPr>
          <p:spPr>
            <a:xfrm>
              <a:off x="642492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6" name="tx2456"/>
            <p:cNvSpPr/>
            <p:nvPr/>
          </p:nvSpPr>
          <p:spPr>
            <a:xfrm>
              <a:off x="672833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7" name="tx2457"/>
            <p:cNvSpPr/>
            <p:nvPr/>
          </p:nvSpPr>
          <p:spPr>
            <a:xfrm>
              <a:off x="703173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8" name="tx2458"/>
            <p:cNvSpPr/>
            <p:nvPr/>
          </p:nvSpPr>
          <p:spPr>
            <a:xfrm>
              <a:off x="7335145"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9" name="tx2459"/>
            <p:cNvSpPr/>
            <p:nvPr/>
          </p:nvSpPr>
          <p:spPr>
            <a:xfrm>
              <a:off x="7638550"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0" name="tx2460"/>
            <p:cNvSpPr/>
            <p:nvPr/>
          </p:nvSpPr>
          <p:spPr>
            <a:xfrm>
              <a:off x="794195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1" name="tx2461"/>
            <p:cNvSpPr/>
            <p:nvPr/>
          </p:nvSpPr>
          <p:spPr>
            <a:xfrm>
              <a:off x="824536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2" name="tx2462"/>
            <p:cNvSpPr/>
            <p:nvPr/>
          </p:nvSpPr>
          <p:spPr>
            <a:xfrm>
              <a:off x="854876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3" name="tx2463"/>
            <p:cNvSpPr/>
            <p:nvPr/>
          </p:nvSpPr>
          <p:spPr>
            <a:xfrm>
              <a:off x="885217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4" name="tx2464"/>
            <p:cNvSpPr/>
            <p:nvPr/>
          </p:nvSpPr>
          <p:spPr>
            <a:xfrm>
              <a:off x="1873840"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65" name="tx2465"/>
            <p:cNvSpPr/>
            <p:nvPr/>
          </p:nvSpPr>
          <p:spPr>
            <a:xfrm>
              <a:off x="217724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6" name="tx2466"/>
            <p:cNvSpPr/>
            <p:nvPr/>
          </p:nvSpPr>
          <p:spPr>
            <a:xfrm>
              <a:off x="248065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67" name="tx2467"/>
            <p:cNvSpPr/>
            <p:nvPr/>
          </p:nvSpPr>
          <p:spPr>
            <a:xfrm>
              <a:off x="278405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68" name="tx2468"/>
            <p:cNvSpPr/>
            <p:nvPr/>
          </p:nvSpPr>
          <p:spPr>
            <a:xfrm>
              <a:off x="308746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69" name="tx2469"/>
            <p:cNvSpPr/>
            <p:nvPr/>
          </p:nvSpPr>
          <p:spPr>
            <a:xfrm>
              <a:off x="339086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70" name="tx2470"/>
            <p:cNvSpPr/>
            <p:nvPr/>
          </p:nvSpPr>
          <p:spPr>
            <a:xfrm>
              <a:off x="3694275"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71" name="tx2471"/>
            <p:cNvSpPr/>
            <p:nvPr/>
          </p:nvSpPr>
          <p:spPr>
            <a:xfrm>
              <a:off x="399768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2" name="tx2472"/>
            <p:cNvSpPr/>
            <p:nvPr/>
          </p:nvSpPr>
          <p:spPr>
            <a:xfrm>
              <a:off x="430108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3" name="tx2473"/>
            <p:cNvSpPr/>
            <p:nvPr/>
          </p:nvSpPr>
          <p:spPr>
            <a:xfrm>
              <a:off x="460449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4" name="tx2474"/>
            <p:cNvSpPr/>
            <p:nvPr/>
          </p:nvSpPr>
          <p:spPr>
            <a:xfrm>
              <a:off x="490789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5" name="tx2475"/>
            <p:cNvSpPr/>
            <p:nvPr/>
          </p:nvSpPr>
          <p:spPr>
            <a:xfrm>
              <a:off x="521130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6" name="tx2476"/>
            <p:cNvSpPr/>
            <p:nvPr/>
          </p:nvSpPr>
          <p:spPr>
            <a:xfrm>
              <a:off x="5514710"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7" name="tx2477"/>
            <p:cNvSpPr/>
            <p:nvPr/>
          </p:nvSpPr>
          <p:spPr>
            <a:xfrm>
              <a:off x="581811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8" name="tx2478"/>
            <p:cNvSpPr/>
            <p:nvPr/>
          </p:nvSpPr>
          <p:spPr>
            <a:xfrm>
              <a:off x="612152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9" name="tx2479"/>
            <p:cNvSpPr/>
            <p:nvPr/>
          </p:nvSpPr>
          <p:spPr>
            <a:xfrm>
              <a:off x="642492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80" name="tx2480"/>
            <p:cNvSpPr/>
            <p:nvPr/>
          </p:nvSpPr>
          <p:spPr>
            <a:xfrm>
              <a:off x="672833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1" name="tx2481"/>
            <p:cNvSpPr/>
            <p:nvPr/>
          </p:nvSpPr>
          <p:spPr>
            <a:xfrm>
              <a:off x="703173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82" name="tx2482"/>
            <p:cNvSpPr/>
            <p:nvPr/>
          </p:nvSpPr>
          <p:spPr>
            <a:xfrm>
              <a:off x="7335145"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3" name="tx2483"/>
            <p:cNvSpPr/>
            <p:nvPr/>
          </p:nvSpPr>
          <p:spPr>
            <a:xfrm>
              <a:off x="7638550"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4" name="tx2484"/>
            <p:cNvSpPr/>
            <p:nvPr/>
          </p:nvSpPr>
          <p:spPr>
            <a:xfrm>
              <a:off x="794195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5" name="tx2485"/>
            <p:cNvSpPr/>
            <p:nvPr/>
          </p:nvSpPr>
          <p:spPr>
            <a:xfrm>
              <a:off x="824536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86" name="tx2486"/>
            <p:cNvSpPr/>
            <p:nvPr/>
          </p:nvSpPr>
          <p:spPr>
            <a:xfrm>
              <a:off x="854876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7" name="tx2487"/>
            <p:cNvSpPr/>
            <p:nvPr/>
          </p:nvSpPr>
          <p:spPr>
            <a:xfrm>
              <a:off x="885217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8" name="tx2488"/>
            <p:cNvSpPr/>
            <p:nvPr/>
          </p:nvSpPr>
          <p:spPr>
            <a:xfrm>
              <a:off x="1873840"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9" name="tx2489"/>
            <p:cNvSpPr/>
            <p:nvPr/>
          </p:nvSpPr>
          <p:spPr>
            <a:xfrm>
              <a:off x="217724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0" name="tx2490"/>
            <p:cNvSpPr/>
            <p:nvPr/>
          </p:nvSpPr>
          <p:spPr>
            <a:xfrm>
              <a:off x="248065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1" name="tx2491"/>
            <p:cNvSpPr/>
            <p:nvPr/>
          </p:nvSpPr>
          <p:spPr>
            <a:xfrm>
              <a:off x="278405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2" name="tx2492"/>
            <p:cNvSpPr/>
            <p:nvPr/>
          </p:nvSpPr>
          <p:spPr>
            <a:xfrm>
              <a:off x="308746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3" name="tx2493"/>
            <p:cNvSpPr/>
            <p:nvPr/>
          </p:nvSpPr>
          <p:spPr>
            <a:xfrm>
              <a:off x="339086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4" name="tx2494"/>
            <p:cNvSpPr/>
            <p:nvPr/>
          </p:nvSpPr>
          <p:spPr>
            <a:xfrm>
              <a:off x="3694275"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5" name="tx2495"/>
            <p:cNvSpPr/>
            <p:nvPr/>
          </p:nvSpPr>
          <p:spPr>
            <a:xfrm>
              <a:off x="399768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6" name="tx2496"/>
            <p:cNvSpPr/>
            <p:nvPr/>
          </p:nvSpPr>
          <p:spPr>
            <a:xfrm>
              <a:off x="430108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97" name="tx2497"/>
            <p:cNvSpPr/>
            <p:nvPr/>
          </p:nvSpPr>
          <p:spPr>
            <a:xfrm>
              <a:off x="4604492" y="56526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498" name="tx2498"/>
            <p:cNvSpPr/>
            <p:nvPr/>
          </p:nvSpPr>
          <p:spPr>
            <a:xfrm>
              <a:off x="5514710"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99" name="tx2499"/>
            <p:cNvSpPr/>
            <p:nvPr/>
          </p:nvSpPr>
          <p:spPr>
            <a:xfrm>
              <a:off x="581811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500" name="tx2500"/>
            <p:cNvSpPr/>
            <p:nvPr/>
          </p:nvSpPr>
          <p:spPr>
            <a:xfrm>
              <a:off x="703173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501" name="tx2501"/>
            <p:cNvSpPr/>
            <p:nvPr/>
          </p:nvSpPr>
          <p:spPr>
            <a:xfrm>
              <a:off x="7335145"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02" name="tx2502"/>
            <p:cNvSpPr/>
            <p:nvPr/>
          </p:nvSpPr>
          <p:spPr>
            <a:xfrm>
              <a:off x="7638550"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03" name="tx2503"/>
            <p:cNvSpPr/>
            <p:nvPr/>
          </p:nvSpPr>
          <p:spPr>
            <a:xfrm>
              <a:off x="7941956"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04" name="tx2504"/>
            <p:cNvSpPr/>
            <p:nvPr/>
          </p:nvSpPr>
          <p:spPr>
            <a:xfrm>
              <a:off x="824536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05" name="tx2505"/>
            <p:cNvSpPr/>
            <p:nvPr/>
          </p:nvSpPr>
          <p:spPr>
            <a:xfrm>
              <a:off x="8548768"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506" name="tx2506"/>
            <p:cNvSpPr/>
            <p:nvPr/>
          </p:nvSpPr>
          <p:spPr>
            <a:xfrm>
              <a:off x="8852174"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07" name="tx2507"/>
            <p:cNvSpPr/>
            <p:nvPr/>
          </p:nvSpPr>
          <p:spPr>
            <a:xfrm>
              <a:off x="1873840"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8" name="tx2508"/>
            <p:cNvSpPr/>
            <p:nvPr/>
          </p:nvSpPr>
          <p:spPr>
            <a:xfrm>
              <a:off x="217724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9" name="tx2509"/>
            <p:cNvSpPr/>
            <p:nvPr/>
          </p:nvSpPr>
          <p:spPr>
            <a:xfrm>
              <a:off x="248065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0" name="tx2510"/>
            <p:cNvSpPr/>
            <p:nvPr/>
          </p:nvSpPr>
          <p:spPr>
            <a:xfrm>
              <a:off x="278405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1" name="tx2511"/>
            <p:cNvSpPr/>
            <p:nvPr/>
          </p:nvSpPr>
          <p:spPr>
            <a:xfrm>
              <a:off x="308746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2" name="tx2512"/>
            <p:cNvSpPr/>
            <p:nvPr/>
          </p:nvSpPr>
          <p:spPr>
            <a:xfrm>
              <a:off x="339086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3" name="tx2513"/>
            <p:cNvSpPr/>
            <p:nvPr/>
          </p:nvSpPr>
          <p:spPr>
            <a:xfrm>
              <a:off x="3694275"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14" name="tx2514"/>
            <p:cNvSpPr/>
            <p:nvPr/>
          </p:nvSpPr>
          <p:spPr>
            <a:xfrm>
              <a:off x="399768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5" name="tx2515"/>
            <p:cNvSpPr/>
            <p:nvPr/>
          </p:nvSpPr>
          <p:spPr>
            <a:xfrm>
              <a:off x="430108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6" name="tx2516"/>
            <p:cNvSpPr/>
            <p:nvPr/>
          </p:nvSpPr>
          <p:spPr>
            <a:xfrm>
              <a:off x="460449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7" name="tx2517"/>
            <p:cNvSpPr/>
            <p:nvPr/>
          </p:nvSpPr>
          <p:spPr>
            <a:xfrm>
              <a:off x="490789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8" name="tx2518"/>
            <p:cNvSpPr/>
            <p:nvPr/>
          </p:nvSpPr>
          <p:spPr>
            <a:xfrm>
              <a:off x="521130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9" name="tx2519"/>
            <p:cNvSpPr/>
            <p:nvPr/>
          </p:nvSpPr>
          <p:spPr>
            <a:xfrm>
              <a:off x="5514710"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0" name="tx2520"/>
            <p:cNvSpPr/>
            <p:nvPr/>
          </p:nvSpPr>
          <p:spPr>
            <a:xfrm>
              <a:off x="581811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1" name="tx2521"/>
            <p:cNvSpPr/>
            <p:nvPr/>
          </p:nvSpPr>
          <p:spPr>
            <a:xfrm>
              <a:off x="612152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2" name="tx2522"/>
            <p:cNvSpPr/>
            <p:nvPr/>
          </p:nvSpPr>
          <p:spPr>
            <a:xfrm>
              <a:off x="642492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3" name="tx2523"/>
            <p:cNvSpPr/>
            <p:nvPr/>
          </p:nvSpPr>
          <p:spPr>
            <a:xfrm>
              <a:off x="672833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4" name="tx2524"/>
            <p:cNvSpPr/>
            <p:nvPr/>
          </p:nvSpPr>
          <p:spPr>
            <a:xfrm>
              <a:off x="703173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5" name="tx2525"/>
            <p:cNvSpPr/>
            <p:nvPr/>
          </p:nvSpPr>
          <p:spPr>
            <a:xfrm>
              <a:off x="7335145"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6" name="tx2526"/>
            <p:cNvSpPr/>
            <p:nvPr/>
          </p:nvSpPr>
          <p:spPr>
            <a:xfrm>
              <a:off x="7638550"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27" name="tx2527"/>
            <p:cNvSpPr/>
            <p:nvPr/>
          </p:nvSpPr>
          <p:spPr>
            <a:xfrm>
              <a:off x="794195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28" name="tx2528"/>
            <p:cNvSpPr/>
            <p:nvPr/>
          </p:nvSpPr>
          <p:spPr>
            <a:xfrm>
              <a:off x="824536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9" name="tx2529"/>
            <p:cNvSpPr/>
            <p:nvPr/>
          </p:nvSpPr>
          <p:spPr>
            <a:xfrm>
              <a:off x="854876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0" name="tx2530"/>
            <p:cNvSpPr/>
            <p:nvPr/>
          </p:nvSpPr>
          <p:spPr>
            <a:xfrm>
              <a:off x="885217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1" name="tx2531"/>
            <p:cNvSpPr/>
            <p:nvPr/>
          </p:nvSpPr>
          <p:spPr>
            <a:xfrm>
              <a:off x="4907898"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532" name="tx2532"/>
            <p:cNvSpPr/>
            <p:nvPr/>
          </p:nvSpPr>
          <p:spPr>
            <a:xfrm>
              <a:off x="521130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33" name="tx2533"/>
            <p:cNvSpPr/>
            <p:nvPr/>
          </p:nvSpPr>
          <p:spPr>
            <a:xfrm>
              <a:off x="612152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534" name="tx2534"/>
            <p:cNvSpPr/>
            <p:nvPr/>
          </p:nvSpPr>
          <p:spPr>
            <a:xfrm>
              <a:off x="642492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535" name="tx2535"/>
            <p:cNvSpPr/>
            <p:nvPr/>
          </p:nvSpPr>
          <p:spPr>
            <a:xfrm>
              <a:off x="6728333" y="56526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536" name="tx2536"/>
            <p:cNvSpPr/>
            <p:nvPr/>
          </p:nvSpPr>
          <p:spPr>
            <a:xfrm>
              <a:off x="178972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537" name="tx2537"/>
            <p:cNvSpPr/>
            <p:nvPr/>
          </p:nvSpPr>
          <p:spPr>
            <a:xfrm>
              <a:off x="20931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538" name="tx2538"/>
            <p:cNvSpPr/>
            <p:nvPr/>
          </p:nvSpPr>
          <p:spPr>
            <a:xfrm>
              <a:off x="239653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539" name="tx2539"/>
            <p:cNvSpPr/>
            <p:nvPr/>
          </p:nvSpPr>
          <p:spPr>
            <a:xfrm>
              <a:off x="2699939"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540" name="tx2540"/>
            <p:cNvSpPr/>
            <p:nvPr/>
          </p:nvSpPr>
          <p:spPr>
            <a:xfrm>
              <a:off x="300334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541" name="tx2541"/>
            <p:cNvSpPr/>
            <p:nvPr/>
          </p:nvSpPr>
          <p:spPr>
            <a:xfrm>
              <a:off x="33067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542" name="tx2542"/>
            <p:cNvSpPr/>
            <p:nvPr/>
          </p:nvSpPr>
          <p:spPr>
            <a:xfrm>
              <a:off x="36101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543" name="tx2543"/>
            <p:cNvSpPr/>
            <p:nvPr/>
          </p:nvSpPr>
          <p:spPr>
            <a:xfrm>
              <a:off x="39135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544" name="tx2544"/>
            <p:cNvSpPr/>
            <p:nvPr/>
          </p:nvSpPr>
          <p:spPr>
            <a:xfrm>
              <a:off x="42169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545" name="tx2545"/>
            <p:cNvSpPr/>
            <p:nvPr/>
          </p:nvSpPr>
          <p:spPr>
            <a:xfrm>
              <a:off x="452037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546" name="tx2546"/>
            <p:cNvSpPr/>
            <p:nvPr/>
          </p:nvSpPr>
          <p:spPr>
            <a:xfrm>
              <a:off x="48237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547" name="tx2547"/>
            <p:cNvSpPr/>
            <p:nvPr/>
          </p:nvSpPr>
          <p:spPr>
            <a:xfrm>
              <a:off x="512718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548" name="tx2548"/>
            <p:cNvSpPr/>
            <p:nvPr/>
          </p:nvSpPr>
          <p:spPr>
            <a:xfrm>
              <a:off x="543059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549" name="tx2549"/>
            <p:cNvSpPr/>
            <p:nvPr/>
          </p:nvSpPr>
          <p:spPr>
            <a:xfrm>
              <a:off x="5733997"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550" name="tx2550"/>
            <p:cNvSpPr/>
            <p:nvPr/>
          </p:nvSpPr>
          <p:spPr>
            <a:xfrm>
              <a:off x="603740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551" name="tx2551"/>
            <p:cNvSpPr/>
            <p:nvPr/>
          </p:nvSpPr>
          <p:spPr>
            <a:xfrm>
              <a:off x="63408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552" name="tx2552"/>
            <p:cNvSpPr/>
            <p:nvPr/>
          </p:nvSpPr>
          <p:spPr>
            <a:xfrm>
              <a:off x="664421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553" name="tx2553"/>
            <p:cNvSpPr/>
            <p:nvPr/>
          </p:nvSpPr>
          <p:spPr>
            <a:xfrm>
              <a:off x="6947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554" name="tx2554"/>
            <p:cNvSpPr/>
            <p:nvPr/>
          </p:nvSpPr>
          <p:spPr>
            <a:xfrm>
              <a:off x="72510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555" name="tx2555"/>
            <p:cNvSpPr/>
            <p:nvPr/>
          </p:nvSpPr>
          <p:spPr>
            <a:xfrm>
              <a:off x="755443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556" name="tx2556"/>
            <p:cNvSpPr/>
            <p:nvPr/>
          </p:nvSpPr>
          <p:spPr>
            <a:xfrm>
              <a:off x="785783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557" name="tx2557"/>
            <p:cNvSpPr/>
            <p:nvPr/>
          </p:nvSpPr>
          <p:spPr>
            <a:xfrm>
              <a:off x="81612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558" name="tx2558"/>
            <p:cNvSpPr/>
            <p:nvPr/>
          </p:nvSpPr>
          <p:spPr>
            <a:xfrm>
              <a:off x="84646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559" name="tx2559"/>
            <p:cNvSpPr/>
            <p:nvPr/>
          </p:nvSpPr>
          <p:spPr>
            <a:xfrm>
              <a:off x="876805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560" name="tx2560"/>
            <p:cNvSpPr/>
            <p:nvPr/>
          </p:nvSpPr>
          <p:spPr>
            <a:xfrm>
              <a:off x="1363027" y="5645859"/>
              <a:ext cx="306331"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Ukraine</a:t>
              </a:r>
            </a:p>
          </p:txBody>
        </p:sp>
        <p:sp>
          <p:nvSpPr>
            <p:cNvPr id="2561" name="tx2561"/>
            <p:cNvSpPr/>
            <p:nvPr/>
          </p:nvSpPr>
          <p:spPr>
            <a:xfrm>
              <a:off x="1249298" y="5539106"/>
              <a:ext cx="42006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Azerbaijan</a:t>
              </a:r>
            </a:p>
          </p:txBody>
        </p:sp>
        <p:sp>
          <p:nvSpPr>
            <p:cNvPr id="2562" name="tx2562"/>
            <p:cNvSpPr/>
            <p:nvPr/>
          </p:nvSpPr>
          <p:spPr>
            <a:xfrm>
              <a:off x="700705" y="5449976"/>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2563" name="tx2563"/>
            <p:cNvSpPr/>
            <p:nvPr/>
          </p:nvSpPr>
          <p:spPr>
            <a:xfrm>
              <a:off x="1214745" y="5377386"/>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2564" name="tx2564"/>
            <p:cNvSpPr/>
            <p:nvPr/>
          </p:nvSpPr>
          <p:spPr>
            <a:xfrm>
              <a:off x="863877" y="5271674"/>
              <a:ext cx="80548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Moldova</a:t>
              </a:r>
            </a:p>
          </p:txBody>
        </p:sp>
        <p:sp>
          <p:nvSpPr>
            <p:cNvPr id="2565" name="tx2565"/>
            <p:cNvSpPr/>
            <p:nvPr/>
          </p:nvSpPr>
          <p:spPr>
            <a:xfrm>
              <a:off x="1293878" y="5182589"/>
              <a:ext cx="37548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Tajikistan</a:t>
              </a:r>
            </a:p>
          </p:txBody>
        </p:sp>
        <p:sp>
          <p:nvSpPr>
            <p:cNvPr id="2566" name="tx2566"/>
            <p:cNvSpPr/>
            <p:nvPr/>
          </p:nvSpPr>
          <p:spPr>
            <a:xfrm>
              <a:off x="1377916" y="5093459"/>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2567" name="tx2567"/>
            <p:cNvSpPr/>
            <p:nvPr/>
          </p:nvSpPr>
          <p:spPr>
            <a:xfrm>
              <a:off x="1392675" y="5021997"/>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2568" name="tx2568"/>
            <p:cNvSpPr/>
            <p:nvPr/>
          </p:nvSpPr>
          <p:spPr>
            <a:xfrm>
              <a:off x="1343190" y="4915201"/>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2569" name="tx2569"/>
            <p:cNvSpPr/>
            <p:nvPr/>
          </p:nvSpPr>
          <p:spPr>
            <a:xfrm>
              <a:off x="1313586" y="4843739"/>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2570" name="tx2570"/>
            <p:cNvSpPr/>
            <p:nvPr/>
          </p:nvSpPr>
          <p:spPr>
            <a:xfrm>
              <a:off x="1372838" y="4754609"/>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2571" name="tx2571"/>
            <p:cNvSpPr/>
            <p:nvPr/>
          </p:nvSpPr>
          <p:spPr>
            <a:xfrm>
              <a:off x="1308724" y="4665480"/>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2572" name="tx2572"/>
            <p:cNvSpPr/>
            <p:nvPr/>
          </p:nvSpPr>
          <p:spPr>
            <a:xfrm>
              <a:off x="1451971" y="4576351"/>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2573" name="tx2573"/>
            <p:cNvSpPr/>
            <p:nvPr/>
          </p:nvSpPr>
          <p:spPr>
            <a:xfrm>
              <a:off x="1194908" y="4469554"/>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2574" name="tx2574"/>
            <p:cNvSpPr/>
            <p:nvPr/>
          </p:nvSpPr>
          <p:spPr>
            <a:xfrm>
              <a:off x="1451971" y="4398092"/>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2575" name="tx2575"/>
            <p:cNvSpPr/>
            <p:nvPr/>
          </p:nvSpPr>
          <p:spPr>
            <a:xfrm>
              <a:off x="1209840" y="4307834"/>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2576" name="tx2576"/>
            <p:cNvSpPr/>
            <p:nvPr/>
          </p:nvSpPr>
          <p:spPr>
            <a:xfrm>
              <a:off x="992365" y="4219834"/>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2577" name="tx2577"/>
            <p:cNvSpPr/>
            <p:nvPr/>
          </p:nvSpPr>
          <p:spPr>
            <a:xfrm>
              <a:off x="1506318" y="4113037"/>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2578" name="tx2578"/>
            <p:cNvSpPr/>
            <p:nvPr/>
          </p:nvSpPr>
          <p:spPr>
            <a:xfrm>
              <a:off x="1353087" y="4022823"/>
              <a:ext cx="31627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Georgia</a:t>
              </a:r>
            </a:p>
          </p:txBody>
        </p:sp>
        <p:sp>
          <p:nvSpPr>
            <p:cNvPr id="2579" name="tx2579"/>
            <p:cNvSpPr/>
            <p:nvPr/>
          </p:nvSpPr>
          <p:spPr>
            <a:xfrm>
              <a:off x="1308507" y="3952446"/>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2580" name="tx2580"/>
            <p:cNvSpPr/>
            <p:nvPr/>
          </p:nvSpPr>
          <p:spPr>
            <a:xfrm>
              <a:off x="1229634" y="3845649"/>
              <a:ext cx="43972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Kyrgyzstan</a:t>
              </a:r>
            </a:p>
          </p:txBody>
        </p:sp>
        <p:sp>
          <p:nvSpPr>
            <p:cNvPr id="2581" name="tx2581"/>
            <p:cNvSpPr/>
            <p:nvPr/>
          </p:nvSpPr>
          <p:spPr>
            <a:xfrm>
              <a:off x="1338328" y="3774187"/>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Armenia</a:t>
              </a:r>
            </a:p>
          </p:txBody>
        </p:sp>
        <p:sp>
          <p:nvSpPr>
            <p:cNvPr id="2582" name="tx2582"/>
            <p:cNvSpPr/>
            <p:nvPr/>
          </p:nvSpPr>
          <p:spPr>
            <a:xfrm>
              <a:off x="1382691" y="3685058"/>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2583" name="tx2583"/>
            <p:cNvSpPr/>
            <p:nvPr/>
          </p:nvSpPr>
          <p:spPr>
            <a:xfrm>
              <a:off x="1412383" y="3594800"/>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2584" name="tx2584"/>
            <p:cNvSpPr/>
            <p:nvPr/>
          </p:nvSpPr>
          <p:spPr>
            <a:xfrm>
              <a:off x="1397537" y="3506799"/>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2585" name="tx2585"/>
            <p:cNvSpPr/>
            <p:nvPr/>
          </p:nvSpPr>
          <p:spPr>
            <a:xfrm>
              <a:off x="1328344" y="3416541"/>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2586" name="tx2586"/>
            <p:cNvSpPr/>
            <p:nvPr/>
          </p:nvSpPr>
          <p:spPr>
            <a:xfrm>
              <a:off x="1382778" y="3327412"/>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2587" name="tx2587"/>
            <p:cNvSpPr/>
            <p:nvPr/>
          </p:nvSpPr>
          <p:spPr>
            <a:xfrm>
              <a:off x="1036815" y="3221744"/>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2588" name="tx2588"/>
            <p:cNvSpPr/>
            <p:nvPr/>
          </p:nvSpPr>
          <p:spPr>
            <a:xfrm>
              <a:off x="1204805" y="3150282"/>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2589" name="tx2589"/>
            <p:cNvSpPr/>
            <p:nvPr/>
          </p:nvSpPr>
          <p:spPr>
            <a:xfrm>
              <a:off x="1367933" y="3061153"/>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2590" name="tx2590"/>
            <p:cNvSpPr/>
            <p:nvPr/>
          </p:nvSpPr>
          <p:spPr>
            <a:xfrm>
              <a:off x="898473" y="2972024"/>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2591" name="tx2591"/>
            <p:cNvSpPr/>
            <p:nvPr/>
          </p:nvSpPr>
          <p:spPr>
            <a:xfrm>
              <a:off x="1432133" y="2882894"/>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2592" name="tx2592"/>
            <p:cNvSpPr/>
            <p:nvPr/>
          </p:nvSpPr>
          <p:spPr>
            <a:xfrm>
              <a:off x="1441987" y="2776054"/>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2593" name="tx2593"/>
            <p:cNvSpPr/>
            <p:nvPr/>
          </p:nvSpPr>
          <p:spPr>
            <a:xfrm>
              <a:off x="1303775" y="2685883"/>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2594" name="tx2594"/>
            <p:cNvSpPr/>
            <p:nvPr/>
          </p:nvSpPr>
          <p:spPr>
            <a:xfrm>
              <a:off x="1387770" y="2596754"/>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2595" name="tx2595"/>
            <p:cNvSpPr/>
            <p:nvPr/>
          </p:nvSpPr>
          <p:spPr>
            <a:xfrm>
              <a:off x="1377830" y="2525249"/>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2596" name="tx2596"/>
            <p:cNvSpPr/>
            <p:nvPr/>
          </p:nvSpPr>
          <p:spPr>
            <a:xfrm>
              <a:off x="1348182" y="2419581"/>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2597" name="tx2597"/>
            <p:cNvSpPr/>
            <p:nvPr/>
          </p:nvSpPr>
          <p:spPr>
            <a:xfrm>
              <a:off x="508103" y="2329366"/>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2598" name="tx2598"/>
            <p:cNvSpPr/>
            <p:nvPr/>
          </p:nvSpPr>
          <p:spPr>
            <a:xfrm>
              <a:off x="1130837" y="2258989"/>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2599" name="tx2599"/>
            <p:cNvSpPr/>
            <p:nvPr/>
          </p:nvSpPr>
          <p:spPr>
            <a:xfrm>
              <a:off x="1353087" y="2169860"/>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2600" name="tx2600"/>
            <p:cNvSpPr/>
            <p:nvPr/>
          </p:nvSpPr>
          <p:spPr>
            <a:xfrm>
              <a:off x="1372794" y="2080731"/>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2601" name="tx2601"/>
            <p:cNvSpPr/>
            <p:nvPr/>
          </p:nvSpPr>
          <p:spPr>
            <a:xfrm>
              <a:off x="1338241" y="1973934"/>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2602" name="tx2602"/>
            <p:cNvSpPr/>
            <p:nvPr/>
          </p:nvSpPr>
          <p:spPr>
            <a:xfrm>
              <a:off x="1229591" y="1902429"/>
              <a:ext cx="439768"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Uzbekistan</a:t>
              </a:r>
            </a:p>
          </p:txBody>
        </p:sp>
        <p:sp>
          <p:nvSpPr>
            <p:cNvPr id="2603" name="tx2603"/>
            <p:cNvSpPr/>
            <p:nvPr/>
          </p:nvSpPr>
          <p:spPr>
            <a:xfrm>
              <a:off x="1377786" y="1813343"/>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2604" name="tx2604"/>
            <p:cNvSpPr/>
            <p:nvPr/>
          </p:nvSpPr>
          <p:spPr>
            <a:xfrm>
              <a:off x="1348095" y="1723085"/>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2605" name="tx2605"/>
            <p:cNvSpPr/>
            <p:nvPr/>
          </p:nvSpPr>
          <p:spPr>
            <a:xfrm>
              <a:off x="1333336" y="1633956"/>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2606" name="tx2606"/>
            <p:cNvSpPr/>
            <p:nvPr/>
          </p:nvSpPr>
          <p:spPr>
            <a:xfrm>
              <a:off x="1368019" y="1528288"/>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2607" name="tx2607"/>
            <p:cNvSpPr/>
            <p:nvPr/>
          </p:nvSpPr>
          <p:spPr>
            <a:xfrm>
              <a:off x="1348182" y="1455697"/>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2608" name="tx2608"/>
            <p:cNvSpPr/>
            <p:nvPr/>
          </p:nvSpPr>
          <p:spPr>
            <a:xfrm>
              <a:off x="1392545" y="1367696"/>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2609" name="tx2609"/>
            <p:cNvSpPr/>
            <p:nvPr/>
          </p:nvSpPr>
          <p:spPr>
            <a:xfrm>
              <a:off x="1353087" y="1278567"/>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2610" name="tx2610"/>
            <p:cNvSpPr/>
            <p:nvPr/>
          </p:nvSpPr>
          <p:spPr>
            <a:xfrm>
              <a:off x="1175157" y="1171771"/>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2611" name="tx2611"/>
            <p:cNvSpPr/>
            <p:nvPr/>
          </p:nvSpPr>
          <p:spPr>
            <a:xfrm>
              <a:off x="1333336" y="1082642"/>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2612" name="tx2612"/>
            <p:cNvSpPr/>
            <p:nvPr/>
          </p:nvSpPr>
          <p:spPr>
            <a:xfrm>
              <a:off x="1392675" y="1011179"/>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2613" name="tx2613"/>
            <p:cNvSpPr/>
            <p:nvPr/>
          </p:nvSpPr>
          <p:spPr>
            <a:xfrm>
              <a:off x="3566304"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614" name="pic2614"/>
            <p:cNvPicPr/>
            <p:nvPr/>
          </p:nvPicPr>
          <p:blipFill>
            <a:blip r:embed="rId2" cstate="print"/>
            <a:stretch>
              <a:fillRect/>
            </a:stretch>
          </p:blipFill>
          <p:spPr>
            <a:xfrm>
              <a:off x="5080096" y="5941007"/>
              <a:ext cx="2160000" cy="219455"/>
            </a:xfrm>
            <a:prstGeom prst="rect">
              <a:avLst/>
            </a:prstGeom>
          </p:spPr>
        </p:pic>
        <p:sp>
          <p:nvSpPr>
            <p:cNvPr id="2615" name="pl2615"/>
            <p:cNvSpPr/>
            <p:nvPr/>
          </p:nvSpPr>
          <p:spPr>
            <a:xfrm>
              <a:off x="50836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6" name="pl2616"/>
            <p:cNvSpPr/>
            <p:nvPr/>
          </p:nvSpPr>
          <p:spPr>
            <a:xfrm>
              <a:off x="635384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7" name="pl2617"/>
            <p:cNvSpPr/>
            <p:nvPr/>
          </p:nvSpPr>
          <p:spPr>
            <a:xfrm>
              <a:off x="656912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8" name="pl2618"/>
            <p:cNvSpPr/>
            <p:nvPr/>
          </p:nvSpPr>
          <p:spPr>
            <a:xfrm>
              <a:off x="678440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9" name="pl2619"/>
            <p:cNvSpPr/>
            <p:nvPr/>
          </p:nvSpPr>
          <p:spPr>
            <a:xfrm>
              <a:off x="699968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0" name="pl2620"/>
            <p:cNvSpPr/>
            <p:nvPr/>
          </p:nvSpPr>
          <p:spPr>
            <a:xfrm>
              <a:off x="72364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1" name="pl2621"/>
            <p:cNvSpPr/>
            <p:nvPr/>
          </p:nvSpPr>
          <p:spPr>
            <a:xfrm>
              <a:off x="50836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2" name="pl2622"/>
            <p:cNvSpPr/>
            <p:nvPr/>
          </p:nvSpPr>
          <p:spPr>
            <a:xfrm>
              <a:off x="635384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3" name="pl2623"/>
            <p:cNvSpPr/>
            <p:nvPr/>
          </p:nvSpPr>
          <p:spPr>
            <a:xfrm>
              <a:off x="656912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4" name="pl2624"/>
            <p:cNvSpPr/>
            <p:nvPr/>
          </p:nvSpPr>
          <p:spPr>
            <a:xfrm>
              <a:off x="678440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5" name="pl2625"/>
            <p:cNvSpPr/>
            <p:nvPr/>
          </p:nvSpPr>
          <p:spPr>
            <a:xfrm>
              <a:off x="699968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6" name="pl2626"/>
            <p:cNvSpPr/>
            <p:nvPr/>
          </p:nvSpPr>
          <p:spPr>
            <a:xfrm>
              <a:off x="72364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7" name="tx2627"/>
            <p:cNvSpPr/>
            <p:nvPr/>
          </p:nvSpPr>
          <p:spPr>
            <a:xfrm>
              <a:off x="5052618"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628" name="tx2628"/>
            <p:cNvSpPr/>
            <p:nvPr/>
          </p:nvSpPr>
          <p:spPr>
            <a:xfrm>
              <a:off x="629169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629" name="tx2629"/>
            <p:cNvSpPr/>
            <p:nvPr/>
          </p:nvSpPr>
          <p:spPr>
            <a:xfrm>
              <a:off x="650697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630" name="tx2630"/>
            <p:cNvSpPr/>
            <p:nvPr/>
          </p:nvSpPr>
          <p:spPr>
            <a:xfrm>
              <a:off x="672225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631" name="tx2631"/>
            <p:cNvSpPr/>
            <p:nvPr/>
          </p:nvSpPr>
          <p:spPr>
            <a:xfrm>
              <a:off x="693753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632" name="tx2632"/>
            <p:cNvSpPr/>
            <p:nvPr/>
          </p:nvSpPr>
          <p:spPr>
            <a:xfrm>
              <a:off x="7143263"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633" name="tx2633"/>
            <p:cNvSpPr/>
            <p:nvPr/>
          </p:nvSpPr>
          <p:spPr>
            <a:xfrm>
              <a:off x="1731989" y="399578"/>
              <a:ext cx="3373182"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EUR, 2000-2023</a:t>
              </a:r>
            </a:p>
          </p:txBody>
        </p:sp>
        <p:sp>
          <p:nvSpPr>
            <p:cNvPr id="2634" name="tx2634"/>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635" name="tx2635"/>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DTP1 coverage across all years.</a:t>
              </a:r>
            </a:p>
          </p:txBody>
        </p:sp>
      </p:grpSp>
      <p:sp>
        <p:nvSpPr>
          <p:cNvPr id="26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Finland, Czechia, France, Hungary, Luxembourg, Monaco, Norway, Poland, Sweden, Portugal, Slovakia, and Uzbekistan had the highest crude average DTP1 coverage (99%) and Ukraine had the lowest (82%).
Over the last 5 years (2019-2023), 46 countries maintained coverage of at least 90%.
There were no countries with coverage consistently below 60% over the last 5 years.</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909781"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5535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0092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648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97883" y="577309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9" name="pl9"/>
            <p:cNvSpPr/>
            <p:nvPr/>
          </p:nvSpPr>
          <p:spPr>
            <a:xfrm>
              <a:off x="1897883" y="567589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0" name="pl10"/>
            <p:cNvSpPr/>
            <p:nvPr/>
          </p:nvSpPr>
          <p:spPr>
            <a:xfrm>
              <a:off x="1897883" y="557868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1" name="pl11"/>
            <p:cNvSpPr/>
            <p:nvPr/>
          </p:nvSpPr>
          <p:spPr>
            <a:xfrm>
              <a:off x="1897883" y="548148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2" name="pl12"/>
            <p:cNvSpPr/>
            <p:nvPr/>
          </p:nvSpPr>
          <p:spPr>
            <a:xfrm>
              <a:off x="1897883" y="538428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3" name="pl13"/>
            <p:cNvSpPr/>
            <p:nvPr/>
          </p:nvSpPr>
          <p:spPr>
            <a:xfrm>
              <a:off x="1897883" y="528707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4" name="pl14"/>
            <p:cNvSpPr/>
            <p:nvPr/>
          </p:nvSpPr>
          <p:spPr>
            <a:xfrm>
              <a:off x="1897883" y="518987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5" name="pl15"/>
            <p:cNvSpPr/>
            <p:nvPr/>
          </p:nvSpPr>
          <p:spPr>
            <a:xfrm>
              <a:off x="1897883" y="509267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6" name="pl16"/>
            <p:cNvSpPr/>
            <p:nvPr/>
          </p:nvSpPr>
          <p:spPr>
            <a:xfrm>
              <a:off x="1897883" y="499546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7" name="pl17"/>
            <p:cNvSpPr/>
            <p:nvPr/>
          </p:nvSpPr>
          <p:spPr>
            <a:xfrm>
              <a:off x="1897883" y="48982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8" name="pl18"/>
            <p:cNvSpPr/>
            <p:nvPr/>
          </p:nvSpPr>
          <p:spPr>
            <a:xfrm>
              <a:off x="1897883" y="480106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9" name="pl19"/>
            <p:cNvSpPr/>
            <p:nvPr/>
          </p:nvSpPr>
          <p:spPr>
            <a:xfrm>
              <a:off x="1897883" y="470386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0" name="pl20"/>
            <p:cNvSpPr/>
            <p:nvPr/>
          </p:nvSpPr>
          <p:spPr>
            <a:xfrm>
              <a:off x="1897883" y="460665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1" name="pl21"/>
            <p:cNvSpPr/>
            <p:nvPr/>
          </p:nvSpPr>
          <p:spPr>
            <a:xfrm>
              <a:off x="1897883" y="450945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2" name="pl22"/>
            <p:cNvSpPr/>
            <p:nvPr/>
          </p:nvSpPr>
          <p:spPr>
            <a:xfrm>
              <a:off x="1897883" y="441225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3" name="pl23"/>
            <p:cNvSpPr/>
            <p:nvPr/>
          </p:nvSpPr>
          <p:spPr>
            <a:xfrm>
              <a:off x="1897883" y="431504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4" name="pl24"/>
            <p:cNvSpPr/>
            <p:nvPr/>
          </p:nvSpPr>
          <p:spPr>
            <a:xfrm>
              <a:off x="1897883" y="421784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5" name="pl25"/>
            <p:cNvSpPr/>
            <p:nvPr/>
          </p:nvSpPr>
          <p:spPr>
            <a:xfrm>
              <a:off x="1897883" y="412064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6" name="pl26"/>
            <p:cNvSpPr/>
            <p:nvPr/>
          </p:nvSpPr>
          <p:spPr>
            <a:xfrm>
              <a:off x="1897883" y="402344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7" name="pl27"/>
            <p:cNvSpPr/>
            <p:nvPr/>
          </p:nvSpPr>
          <p:spPr>
            <a:xfrm>
              <a:off x="1897883" y="392623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8" name="pl28"/>
            <p:cNvSpPr/>
            <p:nvPr/>
          </p:nvSpPr>
          <p:spPr>
            <a:xfrm>
              <a:off x="1897883" y="382903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9" name="pl29"/>
            <p:cNvSpPr/>
            <p:nvPr/>
          </p:nvSpPr>
          <p:spPr>
            <a:xfrm>
              <a:off x="1897883" y="373183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0" name="pl30"/>
            <p:cNvSpPr/>
            <p:nvPr/>
          </p:nvSpPr>
          <p:spPr>
            <a:xfrm>
              <a:off x="1897883" y="363462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1" name="pl31"/>
            <p:cNvSpPr/>
            <p:nvPr/>
          </p:nvSpPr>
          <p:spPr>
            <a:xfrm>
              <a:off x="1897883" y="353742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2" name="pl32"/>
            <p:cNvSpPr/>
            <p:nvPr/>
          </p:nvSpPr>
          <p:spPr>
            <a:xfrm>
              <a:off x="1897883" y="344022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3" name="pl33"/>
            <p:cNvSpPr/>
            <p:nvPr/>
          </p:nvSpPr>
          <p:spPr>
            <a:xfrm>
              <a:off x="1897883" y="334301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4" name="pl34"/>
            <p:cNvSpPr/>
            <p:nvPr/>
          </p:nvSpPr>
          <p:spPr>
            <a:xfrm>
              <a:off x="1897883" y="324581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5" name="pl35"/>
            <p:cNvSpPr/>
            <p:nvPr/>
          </p:nvSpPr>
          <p:spPr>
            <a:xfrm>
              <a:off x="1897883" y="314861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6" name="pl36"/>
            <p:cNvSpPr/>
            <p:nvPr/>
          </p:nvSpPr>
          <p:spPr>
            <a:xfrm>
              <a:off x="1897883" y="305141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7" name="pl37"/>
            <p:cNvSpPr/>
            <p:nvPr/>
          </p:nvSpPr>
          <p:spPr>
            <a:xfrm>
              <a:off x="1897883" y="295420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8" name="pl38"/>
            <p:cNvSpPr/>
            <p:nvPr/>
          </p:nvSpPr>
          <p:spPr>
            <a:xfrm>
              <a:off x="1897883" y="285700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9" name="pl39"/>
            <p:cNvSpPr/>
            <p:nvPr/>
          </p:nvSpPr>
          <p:spPr>
            <a:xfrm>
              <a:off x="1897883" y="275980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0" name="pl40"/>
            <p:cNvSpPr/>
            <p:nvPr/>
          </p:nvSpPr>
          <p:spPr>
            <a:xfrm>
              <a:off x="1897883" y="266259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1" name="pl41"/>
            <p:cNvSpPr/>
            <p:nvPr/>
          </p:nvSpPr>
          <p:spPr>
            <a:xfrm>
              <a:off x="1897883" y="256539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2" name="pl42"/>
            <p:cNvSpPr/>
            <p:nvPr/>
          </p:nvSpPr>
          <p:spPr>
            <a:xfrm>
              <a:off x="1897883" y="246819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3" name="pl43"/>
            <p:cNvSpPr/>
            <p:nvPr/>
          </p:nvSpPr>
          <p:spPr>
            <a:xfrm>
              <a:off x="1897883" y="237098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4" name="pl44"/>
            <p:cNvSpPr/>
            <p:nvPr/>
          </p:nvSpPr>
          <p:spPr>
            <a:xfrm>
              <a:off x="1897883" y="227378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5" name="pl45"/>
            <p:cNvSpPr/>
            <p:nvPr/>
          </p:nvSpPr>
          <p:spPr>
            <a:xfrm>
              <a:off x="1897883" y="217658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6" name="pl46"/>
            <p:cNvSpPr/>
            <p:nvPr/>
          </p:nvSpPr>
          <p:spPr>
            <a:xfrm>
              <a:off x="1897883" y="207938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7" name="pl47"/>
            <p:cNvSpPr/>
            <p:nvPr/>
          </p:nvSpPr>
          <p:spPr>
            <a:xfrm>
              <a:off x="1897883" y="198217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8" name="pl48"/>
            <p:cNvSpPr/>
            <p:nvPr/>
          </p:nvSpPr>
          <p:spPr>
            <a:xfrm>
              <a:off x="1897883" y="188497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9" name="pl49"/>
            <p:cNvSpPr/>
            <p:nvPr/>
          </p:nvSpPr>
          <p:spPr>
            <a:xfrm>
              <a:off x="1897883" y="178777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0" name="pl50"/>
            <p:cNvSpPr/>
            <p:nvPr/>
          </p:nvSpPr>
          <p:spPr>
            <a:xfrm>
              <a:off x="1897883" y="169056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1" name="pl51"/>
            <p:cNvSpPr/>
            <p:nvPr/>
          </p:nvSpPr>
          <p:spPr>
            <a:xfrm>
              <a:off x="1897883" y="15933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2" name="pl52"/>
            <p:cNvSpPr/>
            <p:nvPr/>
          </p:nvSpPr>
          <p:spPr>
            <a:xfrm>
              <a:off x="1897883" y="149616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3" name="pl53"/>
            <p:cNvSpPr/>
            <p:nvPr/>
          </p:nvSpPr>
          <p:spPr>
            <a:xfrm>
              <a:off x="1897883" y="139896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4" name="pl54"/>
            <p:cNvSpPr/>
            <p:nvPr/>
          </p:nvSpPr>
          <p:spPr>
            <a:xfrm>
              <a:off x="1897883" y="130175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5" name="pl55"/>
            <p:cNvSpPr/>
            <p:nvPr/>
          </p:nvSpPr>
          <p:spPr>
            <a:xfrm>
              <a:off x="1897883" y="120455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6" name="pl56"/>
            <p:cNvSpPr/>
            <p:nvPr/>
          </p:nvSpPr>
          <p:spPr>
            <a:xfrm>
              <a:off x="1897883" y="110735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7" name="pl57"/>
            <p:cNvSpPr/>
            <p:nvPr/>
          </p:nvSpPr>
          <p:spPr>
            <a:xfrm>
              <a:off x="1897883" y="101014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8" name="pl58"/>
            <p:cNvSpPr/>
            <p:nvPr/>
          </p:nvSpPr>
          <p:spPr>
            <a:xfrm>
              <a:off x="1897883" y="91294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9" name="pl59"/>
            <p:cNvSpPr/>
            <p:nvPr/>
          </p:nvSpPr>
          <p:spPr>
            <a:xfrm>
              <a:off x="1897883" y="81574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0" name="pl60"/>
            <p:cNvSpPr/>
            <p:nvPr/>
          </p:nvSpPr>
          <p:spPr>
            <a:xfrm>
              <a:off x="1897883" y="71853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1" name="pl61"/>
            <p:cNvSpPr/>
            <p:nvPr/>
          </p:nvSpPr>
          <p:spPr>
            <a:xfrm>
              <a:off x="2186997"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363256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07813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52370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6927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911450" y="71853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7" name="pl67"/>
            <p:cNvSpPr/>
            <p:nvPr/>
          </p:nvSpPr>
          <p:spPr>
            <a:xfrm>
              <a:off x="7911450" y="81574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8" name="pl68"/>
            <p:cNvSpPr/>
            <p:nvPr/>
          </p:nvSpPr>
          <p:spPr>
            <a:xfrm>
              <a:off x="7911450" y="91294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9" name="pl69"/>
            <p:cNvSpPr/>
            <p:nvPr/>
          </p:nvSpPr>
          <p:spPr>
            <a:xfrm>
              <a:off x="7911450" y="101014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0" name="pl70"/>
            <p:cNvSpPr/>
            <p:nvPr/>
          </p:nvSpPr>
          <p:spPr>
            <a:xfrm>
              <a:off x="7911450" y="1107351"/>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1" name="pl71"/>
            <p:cNvSpPr/>
            <p:nvPr/>
          </p:nvSpPr>
          <p:spPr>
            <a:xfrm>
              <a:off x="7622337" y="1204554"/>
              <a:ext cx="289113" cy="0"/>
            </a:xfrm>
            <a:custGeom>
              <a:avLst/>
              <a:pathLst>
                <a:path w="289113" h="0">
                  <a:moveTo>
                    <a:pt x="0" y="0"/>
                  </a:moveTo>
                  <a:lnTo>
                    <a:pt x="231291" y="0"/>
                  </a:lnTo>
                  <a:lnTo>
                    <a:pt x="289113" y="0"/>
                  </a:lnTo>
                  <a:lnTo>
                    <a:pt x="289113" y="0"/>
                  </a:lnTo>
                  <a:lnTo>
                    <a:pt x="289113" y="0"/>
                  </a:lnTo>
                </a:path>
              </a:pathLst>
            </a:custGeom>
            <a:ln w="67753" cap="flat">
              <a:solidFill>
                <a:srgbClr val="E8E8E8">
                  <a:alpha val="100000"/>
                </a:srgbClr>
              </a:solidFill>
              <a:prstDash val="solid"/>
              <a:round/>
            </a:ln>
          </p:spPr>
          <p:txBody>
            <a:bodyPr/>
            <a:lstStyle/>
            <a:p/>
          </p:txBody>
        </p:sp>
        <p:sp>
          <p:nvSpPr>
            <p:cNvPr id="72" name="pl72"/>
            <p:cNvSpPr/>
            <p:nvPr/>
          </p:nvSpPr>
          <p:spPr>
            <a:xfrm>
              <a:off x="7911450" y="130175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3" name="pl73"/>
            <p:cNvSpPr/>
            <p:nvPr/>
          </p:nvSpPr>
          <p:spPr>
            <a:xfrm>
              <a:off x="7911450" y="139896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4" name="pl74"/>
            <p:cNvSpPr/>
            <p:nvPr/>
          </p:nvSpPr>
          <p:spPr>
            <a:xfrm>
              <a:off x="7853628" y="1496163"/>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5" name="pl75"/>
            <p:cNvSpPr/>
            <p:nvPr/>
          </p:nvSpPr>
          <p:spPr>
            <a:xfrm>
              <a:off x="7853628" y="1593366"/>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76" name="pl76"/>
            <p:cNvSpPr/>
            <p:nvPr/>
          </p:nvSpPr>
          <p:spPr>
            <a:xfrm>
              <a:off x="7911450" y="169056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7" name="pl77"/>
            <p:cNvSpPr/>
            <p:nvPr/>
          </p:nvSpPr>
          <p:spPr>
            <a:xfrm>
              <a:off x="7911450" y="178777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911450" y="188497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9" name="pl79"/>
            <p:cNvSpPr/>
            <p:nvPr/>
          </p:nvSpPr>
          <p:spPr>
            <a:xfrm>
              <a:off x="7680159" y="1982178"/>
              <a:ext cx="231291" cy="0"/>
            </a:xfrm>
            <a:custGeom>
              <a:avLst/>
              <a:pathLst>
                <a:path w="231291" h="0">
                  <a:moveTo>
                    <a:pt x="0" y="0"/>
                  </a:moveTo>
                  <a:lnTo>
                    <a:pt x="231291" y="0"/>
                  </a:lnTo>
                  <a:lnTo>
                    <a:pt x="231291" y="0"/>
                  </a:lnTo>
                  <a:lnTo>
                    <a:pt x="231291" y="0"/>
                  </a:lnTo>
                  <a:lnTo>
                    <a:pt x="231291" y="0"/>
                  </a:lnTo>
                </a:path>
              </a:pathLst>
            </a:custGeom>
            <a:ln w="67753" cap="flat">
              <a:solidFill>
                <a:srgbClr val="E8E8E8">
                  <a:alpha val="100000"/>
                </a:srgbClr>
              </a:solidFill>
              <a:prstDash val="solid"/>
              <a:round/>
            </a:ln>
          </p:spPr>
          <p:txBody>
            <a:bodyPr/>
            <a:lstStyle/>
            <a:p/>
          </p:txBody>
        </p:sp>
        <p:sp>
          <p:nvSpPr>
            <p:cNvPr id="80" name="pl80"/>
            <p:cNvSpPr/>
            <p:nvPr/>
          </p:nvSpPr>
          <p:spPr>
            <a:xfrm>
              <a:off x="7737982" y="2079381"/>
              <a:ext cx="173468" cy="0"/>
            </a:xfrm>
            <a:custGeom>
              <a:avLst/>
              <a:pathLst>
                <a:path w="173468" h="0">
                  <a:moveTo>
                    <a:pt x="0" y="0"/>
                  </a:moveTo>
                  <a:lnTo>
                    <a:pt x="0"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81" name="pl81"/>
            <p:cNvSpPr/>
            <p:nvPr/>
          </p:nvSpPr>
          <p:spPr>
            <a:xfrm>
              <a:off x="7795805" y="2176584"/>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2" name="pl82"/>
            <p:cNvSpPr/>
            <p:nvPr/>
          </p:nvSpPr>
          <p:spPr>
            <a:xfrm>
              <a:off x="7853628" y="2273786"/>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83" name="pl83"/>
            <p:cNvSpPr/>
            <p:nvPr/>
          </p:nvSpPr>
          <p:spPr>
            <a:xfrm>
              <a:off x="7853628" y="237098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4" name="pl84"/>
            <p:cNvSpPr/>
            <p:nvPr/>
          </p:nvSpPr>
          <p:spPr>
            <a:xfrm>
              <a:off x="7853628" y="246819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5" name="pl85"/>
            <p:cNvSpPr/>
            <p:nvPr/>
          </p:nvSpPr>
          <p:spPr>
            <a:xfrm>
              <a:off x="7795805" y="2565395"/>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6" name="pl86"/>
            <p:cNvSpPr/>
            <p:nvPr/>
          </p:nvSpPr>
          <p:spPr>
            <a:xfrm>
              <a:off x="7853628" y="266259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7" name="pl87"/>
            <p:cNvSpPr/>
            <p:nvPr/>
          </p:nvSpPr>
          <p:spPr>
            <a:xfrm>
              <a:off x="7853628" y="2759801"/>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8" name="pl88"/>
            <p:cNvSpPr/>
            <p:nvPr/>
          </p:nvSpPr>
          <p:spPr>
            <a:xfrm>
              <a:off x="7622337" y="2857004"/>
              <a:ext cx="231291" cy="0"/>
            </a:xfrm>
            <a:custGeom>
              <a:avLst/>
              <a:pathLst>
                <a:path w="231291" h="0">
                  <a:moveTo>
                    <a:pt x="0" y="0"/>
                  </a:moveTo>
                  <a:lnTo>
                    <a:pt x="0" y="0"/>
                  </a:lnTo>
                  <a:lnTo>
                    <a:pt x="231291" y="0"/>
                  </a:lnTo>
                  <a:lnTo>
                    <a:pt x="231291" y="0"/>
                  </a:lnTo>
                  <a:lnTo>
                    <a:pt x="231291" y="0"/>
                  </a:lnTo>
                </a:path>
              </a:pathLst>
            </a:custGeom>
            <a:ln w="67753" cap="flat">
              <a:solidFill>
                <a:srgbClr val="E8E8E8">
                  <a:alpha val="100000"/>
                </a:srgbClr>
              </a:solidFill>
              <a:prstDash val="solid"/>
              <a:round/>
            </a:ln>
          </p:spPr>
          <p:txBody>
            <a:bodyPr/>
            <a:lstStyle/>
            <a:p/>
          </p:txBody>
        </p:sp>
        <p:sp>
          <p:nvSpPr>
            <p:cNvPr id="89" name="pl89"/>
            <p:cNvSpPr/>
            <p:nvPr/>
          </p:nvSpPr>
          <p:spPr>
            <a:xfrm>
              <a:off x="7737982" y="2954207"/>
              <a:ext cx="173468" cy="0"/>
            </a:xfrm>
            <a:custGeom>
              <a:avLst/>
              <a:pathLst>
                <a:path w="173468" h="0">
                  <a:moveTo>
                    <a:pt x="0" y="0"/>
                  </a:moveTo>
                  <a:lnTo>
                    <a:pt x="115645"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90" name="pl90"/>
            <p:cNvSpPr/>
            <p:nvPr/>
          </p:nvSpPr>
          <p:spPr>
            <a:xfrm>
              <a:off x="7795805" y="3051410"/>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91" name="pl91"/>
            <p:cNvSpPr/>
            <p:nvPr/>
          </p:nvSpPr>
          <p:spPr>
            <a:xfrm>
              <a:off x="7795805" y="3148613"/>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92" name="pl92"/>
            <p:cNvSpPr/>
            <p:nvPr/>
          </p:nvSpPr>
          <p:spPr>
            <a:xfrm>
              <a:off x="7795805" y="324581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93" name="pl93"/>
            <p:cNvSpPr/>
            <p:nvPr/>
          </p:nvSpPr>
          <p:spPr>
            <a:xfrm>
              <a:off x="7737982" y="3343019"/>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94" name="pl94"/>
            <p:cNvSpPr/>
            <p:nvPr/>
          </p:nvSpPr>
          <p:spPr>
            <a:xfrm>
              <a:off x="7795805" y="344022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5" name="pl95"/>
            <p:cNvSpPr/>
            <p:nvPr/>
          </p:nvSpPr>
          <p:spPr>
            <a:xfrm>
              <a:off x="7795805" y="3537425"/>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96" name="pl96"/>
            <p:cNvSpPr/>
            <p:nvPr/>
          </p:nvSpPr>
          <p:spPr>
            <a:xfrm>
              <a:off x="7795805" y="363462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7" name="pl97"/>
            <p:cNvSpPr/>
            <p:nvPr/>
          </p:nvSpPr>
          <p:spPr>
            <a:xfrm>
              <a:off x="7737982" y="3731831"/>
              <a:ext cx="173468" cy="0"/>
            </a:xfrm>
            <a:custGeom>
              <a:avLst/>
              <a:pathLst>
                <a:path w="173468" h="0">
                  <a:moveTo>
                    <a:pt x="0" y="0"/>
                  </a:moveTo>
                  <a:lnTo>
                    <a:pt x="57822" y="0"/>
                  </a:lnTo>
                  <a:lnTo>
                    <a:pt x="57822" y="0"/>
                  </a:lnTo>
                  <a:lnTo>
                    <a:pt x="57822" y="0"/>
                  </a:lnTo>
                  <a:lnTo>
                    <a:pt x="173468" y="0"/>
                  </a:lnTo>
                </a:path>
              </a:pathLst>
            </a:custGeom>
            <a:ln w="67753" cap="flat">
              <a:solidFill>
                <a:srgbClr val="E8E8E8">
                  <a:alpha val="100000"/>
                </a:srgbClr>
              </a:solidFill>
              <a:prstDash val="solid"/>
              <a:round/>
            </a:ln>
          </p:spPr>
          <p:txBody>
            <a:bodyPr/>
            <a:lstStyle/>
            <a:p/>
          </p:txBody>
        </p:sp>
        <p:sp>
          <p:nvSpPr>
            <p:cNvPr id="98" name="pl98"/>
            <p:cNvSpPr/>
            <p:nvPr/>
          </p:nvSpPr>
          <p:spPr>
            <a:xfrm>
              <a:off x="7737982" y="3829034"/>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9" name="pl99"/>
            <p:cNvSpPr/>
            <p:nvPr/>
          </p:nvSpPr>
          <p:spPr>
            <a:xfrm>
              <a:off x="7737982" y="3926237"/>
              <a:ext cx="173468" cy="0"/>
            </a:xfrm>
            <a:custGeom>
              <a:avLst/>
              <a:pathLst>
                <a:path w="173468" h="0">
                  <a:moveTo>
                    <a:pt x="0" y="0"/>
                  </a:moveTo>
                  <a:lnTo>
                    <a:pt x="173468"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100" name="pl100"/>
            <p:cNvSpPr/>
            <p:nvPr/>
          </p:nvSpPr>
          <p:spPr>
            <a:xfrm>
              <a:off x="7680159" y="4023440"/>
              <a:ext cx="231291" cy="0"/>
            </a:xfrm>
            <a:custGeom>
              <a:avLst/>
              <a:pathLst>
                <a:path w="231291" h="0">
                  <a:moveTo>
                    <a:pt x="0" y="0"/>
                  </a:moveTo>
                  <a:lnTo>
                    <a:pt x="0" y="0"/>
                  </a:lnTo>
                  <a:lnTo>
                    <a:pt x="57822" y="0"/>
                  </a:lnTo>
                  <a:lnTo>
                    <a:pt x="115645" y="0"/>
                  </a:lnTo>
                  <a:lnTo>
                    <a:pt x="231291" y="0"/>
                  </a:lnTo>
                </a:path>
              </a:pathLst>
            </a:custGeom>
            <a:ln w="67753" cap="flat">
              <a:solidFill>
                <a:srgbClr val="E8E8E8">
                  <a:alpha val="100000"/>
                </a:srgbClr>
              </a:solidFill>
              <a:prstDash val="solid"/>
              <a:round/>
            </a:ln>
          </p:spPr>
          <p:txBody>
            <a:bodyPr/>
            <a:lstStyle/>
            <a:p/>
          </p:txBody>
        </p:sp>
        <p:sp>
          <p:nvSpPr>
            <p:cNvPr id="101" name="pl101"/>
            <p:cNvSpPr/>
            <p:nvPr/>
          </p:nvSpPr>
          <p:spPr>
            <a:xfrm>
              <a:off x="7737982" y="4120643"/>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02" name="pl102"/>
            <p:cNvSpPr/>
            <p:nvPr/>
          </p:nvSpPr>
          <p:spPr>
            <a:xfrm>
              <a:off x="7737982" y="4217846"/>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03" name="pl103"/>
            <p:cNvSpPr/>
            <p:nvPr/>
          </p:nvSpPr>
          <p:spPr>
            <a:xfrm>
              <a:off x="7737982" y="4315049"/>
              <a:ext cx="115645" cy="0"/>
            </a:xfrm>
            <a:custGeom>
              <a:avLst/>
              <a:pathLst>
                <a:path w="115645" h="0">
                  <a:moveTo>
                    <a:pt x="0" y="0"/>
                  </a:moveTo>
                  <a:lnTo>
                    <a:pt x="0"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04" name="pl104"/>
            <p:cNvSpPr/>
            <p:nvPr/>
          </p:nvSpPr>
          <p:spPr>
            <a:xfrm>
              <a:off x="7506691" y="4412252"/>
              <a:ext cx="231291" cy="0"/>
            </a:xfrm>
            <a:custGeom>
              <a:avLst/>
              <a:pathLst>
                <a:path w="231291" h="0">
                  <a:moveTo>
                    <a:pt x="0" y="0"/>
                  </a:moveTo>
                  <a:lnTo>
                    <a:pt x="115645"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105" name="pl105"/>
            <p:cNvSpPr/>
            <p:nvPr/>
          </p:nvSpPr>
          <p:spPr>
            <a:xfrm>
              <a:off x="7680159" y="4509455"/>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06" name="pl106"/>
            <p:cNvSpPr/>
            <p:nvPr/>
          </p:nvSpPr>
          <p:spPr>
            <a:xfrm>
              <a:off x="7564514" y="4606657"/>
              <a:ext cx="173468" cy="0"/>
            </a:xfrm>
            <a:custGeom>
              <a:avLst/>
              <a:pathLst>
                <a:path w="173468" h="0">
                  <a:moveTo>
                    <a:pt x="0" y="0"/>
                  </a:moveTo>
                  <a:lnTo>
                    <a:pt x="0" y="0"/>
                  </a:lnTo>
                  <a:lnTo>
                    <a:pt x="0" y="0"/>
                  </a:lnTo>
                  <a:lnTo>
                    <a:pt x="115645" y="0"/>
                  </a:lnTo>
                  <a:lnTo>
                    <a:pt x="173468" y="0"/>
                  </a:lnTo>
                </a:path>
              </a:pathLst>
            </a:custGeom>
            <a:ln w="67753" cap="flat">
              <a:solidFill>
                <a:srgbClr val="E8E8E8">
                  <a:alpha val="100000"/>
                </a:srgbClr>
              </a:solidFill>
              <a:prstDash val="solid"/>
              <a:round/>
            </a:ln>
          </p:spPr>
          <p:txBody>
            <a:bodyPr/>
            <a:lstStyle/>
            <a:p/>
          </p:txBody>
        </p:sp>
        <p:sp>
          <p:nvSpPr>
            <p:cNvPr id="107" name="pl107"/>
            <p:cNvSpPr/>
            <p:nvPr/>
          </p:nvSpPr>
          <p:spPr>
            <a:xfrm>
              <a:off x="7564514" y="4703860"/>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8" name="pl108"/>
            <p:cNvSpPr/>
            <p:nvPr/>
          </p:nvSpPr>
          <p:spPr>
            <a:xfrm>
              <a:off x="7391045" y="4801063"/>
              <a:ext cx="173468" cy="0"/>
            </a:xfrm>
            <a:custGeom>
              <a:avLst/>
              <a:pathLst>
                <a:path w="173468" h="0">
                  <a:moveTo>
                    <a:pt x="0" y="0"/>
                  </a:moveTo>
                  <a:lnTo>
                    <a:pt x="57822"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109" name="pl109"/>
            <p:cNvSpPr/>
            <p:nvPr/>
          </p:nvSpPr>
          <p:spPr>
            <a:xfrm>
              <a:off x="6697172" y="4898266"/>
              <a:ext cx="867341" cy="0"/>
            </a:xfrm>
            <a:custGeom>
              <a:avLst/>
              <a:pathLst>
                <a:path w="867341" h="0">
                  <a:moveTo>
                    <a:pt x="0" y="0"/>
                  </a:moveTo>
                  <a:lnTo>
                    <a:pt x="636050" y="0"/>
                  </a:lnTo>
                  <a:lnTo>
                    <a:pt x="751695" y="0"/>
                  </a:lnTo>
                  <a:lnTo>
                    <a:pt x="867341" y="0"/>
                  </a:lnTo>
                  <a:lnTo>
                    <a:pt x="867341" y="0"/>
                  </a:lnTo>
                </a:path>
              </a:pathLst>
            </a:custGeom>
            <a:ln w="67753" cap="flat">
              <a:solidFill>
                <a:srgbClr val="E8E8E8">
                  <a:alpha val="100000"/>
                </a:srgbClr>
              </a:solidFill>
              <a:prstDash val="solid"/>
              <a:round/>
            </a:ln>
          </p:spPr>
          <p:txBody>
            <a:bodyPr/>
            <a:lstStyle/>
            <a:p/>
          </p:txBody>
        </p:sp>
        <p:sp>
          <p:nvSpPr>
            <p:cNvPr id="110" name="pl110"/>
            <p:cNvSpPr/>
            <p:nvPr/>
          </p:nvSpPr>
          <p:spPr>
            <a:xfrm>
              <a:off x="7101932" y="4995469"/>
              <a:ext cx="636050" cy="0"/>
            </a:xfrm>
            <a:custGeom>
              <a:avLst/>
              <a:pathLst>
                <a:path w="636050" h="0">
                  <a:moveTo>
                    <a:pt x="0" y="0"/>
                  </a:moveTo>
                  <a:lnTo>
                    <a:pt x="289113" y="0"/>
                  </a:lnTo>
                  <a:lnTo>
                    <a:pt x="404759" y="0"/>
                  </a:lnTo>
                  <a:lnTo>
                    <a:pt x="404759" y="0"/>
                  </a:lnTo>
                  <a:lnTo>
                    <a:pt x="636050" y="0"/>
                  </a:lnTo>
                </a:path>
              </a:pathLst>
            </a:custGeom>
            <a:ln w="67753" cap="flat">
              <a:solidFill>
                <a:srgbClr val="E8E8E8">
                  <a:alpha val="100000"/>
                </a:srgbClr>
              </a:solidFill>
              <a:prstDash val="solid"/>
              <a:round/>
            </a:ln>
          </p:spPr>
          <p:txBody>
            <a:bodyPr/>
            <a:lstStyle/>
            <a:p/>
          </p:txBody>
        </p:sp>
        <p:sp>
          <p:nvSpPr>
            <p:cNvPr id="111" name="pl111"/>
            <p:cNvSpPr/>
            <p:nvPr/>
          </p:nvSpPr>
          <p:spPr>
            <a:xfrm>
              <a:off x="7333223" y="5092672"/>
              <a:ext cx="520404" cy="0"/>
            </a:xfrm>
            <a:custGeom>
              <a:avLst/>
              <a:pathLst>
                <a:path w="520404" h="0">
                  <a:moveTo>
                    <a:pt x="0" y="0"/>
                  </a:moveTo>
                  <a:lnTo>
                    <a:pt x="173468" y="0"/>
                  </a:lnTo>
                  <a:lnTo>
                    <a:pt x="173468" y="0"/>
                  </a:lnTo>
                  <a:lnTo>
                    <a:pt x="231291" y="0"/>
                  </a:lnTo>
                  <a:lnTo>
                    <a:pt x="520404" y="0"/>
                  </a:lnTo>
                </a:path>
              </a:pathLst>
            </a:custGeom>
            <a:ln w="67753" cap="flat">
              <a:solidFill>
                <a:srgbClr val="E8E8E8">
                  <a:alpha val="100000"/>
                </a:srgbClr>
              </a:solidFill>
              <a:prstDash val="solid"/>
              <a:round/>
            </a:ln>
          </p:spPr>
          <p:txBody>
            <a:bodyPr/>
            <a:lstStyle/>
            <a:p/>
          </p:txBody>
        </p:sp>
        <p:sp>
          <p:nvSpPr>
            <p:cNvPr id="112" name="pl112"/>
            <p:cNvSpPr/>
            <p:nvPr/>
          </p:nvSpPr>
          <p:spPr>
            <a:xfrm>
              <a:off x="7506691" y="5189875"/>
              <a:ext cx="346936" cy="0"/>
            </a:xfrm>
            <a:custGeom>
              <a:avLst/>
              <a:pathLst>
                <a:path w="346936" h="0">
                  <a:moveTo>
                    <a:pt x="0" y="0"/>
                  </a:moveTo>
                  <a:lnTo>
                    <a:pt x="0" y="0"/>
                  </a:lnTo>
                  <a:lnTo>
                    <a:pt x="0" y="0"/>
                  </a:lnTo>
                  <a:lnTo>
                    <a:pt x="346936" y="0"/>
                  </a:lnTo>
                  <a:lnTo>
                    <a:pt x="346936" y="0"/>
                  </a:lnTo>
                </a:path>
              </a:pathLst>
            </a:custGeom>
            <a:ln w="67753" cap="flat">
              <a:solidFill>
                <a:srgbClr val="E8E8E8">
                  <a:alpha val="100000"/>
                </a:srgbClr>
              </a:solidFill>
              <a:prstDash val="solid"/>
              <a:round/>
            </a:ln>
          </p:spPr>
          <p:txBody>
            <a:bodyPr/>
            <a:lstStyle/>
            <a:p/>
          </p:txBody>
        </p:sp>
        <p:sp>
          <p:nvSpPr>
            <p:cNvPr id="113" name="pl113"/>
            <p:cNvSpPr/>
            <p:nvPr/>
          </p:nvSpPr>
          <p:spPr>
            <a:xfrm>
              <a:off x="7448868" y="5287078"/>
              <a:ext cx="289113" cy="0"/>
            </a:xfrm>
            <a:custGeom>
              <a:avLst/>
              <a:pathLst>
                <a:path w="289113" h="0">
                  <a:moveTo>
                    <a:pt x="0" y="0"/>
                  </a:moveTo>
                  <a:lnTo>
                    <a:pt x="0" y="0"/>
                  </a:lnTo>
                  <a:lnTo>
                    <a:pt x="115645" y="0"/>
                  </a:lnTo>
                  <a:lnTo>
                    <a:pt x="231291" y="0"/>
                  </a:lnTo>
                  <a:lnTo>
                    <a:pt x="289113" y="0"/>
                  </a:lnTo>
                </a:path>
              </a:pathLst>
            </a:custGeom>
            <a:ln w="67753" cap="flat">
              <a:solidFill>
                <a:srgbClr val="E8E8E8">
                  <a:alpha val="100000"/>
                </a:srgbClr>
              </a:solidFill>
              <a:prstDash val="solid"/>
              <a:round/>
            </a:ln>
          </p:spPr>
          <p:txBody>
            <a:bodyPr/>
            <a:lstStyle/>
            <a:p/>
          </p:txBody>
        </p:sp>
        <p:sp>
          <p:nvSpPr>
            <p:cNvPr id="114" name="pl114"/>
            <p:cNvSpPr/>
            <p:nvPr/>
          </p:nvSpPr>
          <p:spPr>
            <a:xfrm>
              <a:off x="7448868" y="5384281"/>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15" name="pl115"/>
            <p:cNvSpPr/>
            <p:nvPr/>
          </p:nvSpPr>
          <p:spPr>
            <a:xfrm>
              <a:off x="7333223" y="5481484"/>
              <a:ext cx="578227" cy="0"/>
            </a:xfrm>
            <a:custGeom>
              <a:avLst/>
              <a:pathLst>
                <a:path w="578227" h="0">
                  <a:moveTo>
                    <a:pt x="0" y="0"/>
                  </a:moveTo>
                  <a:lnTo>
                    <a:pt x="57822" y="0"/>
                  </a:lnTo>
                  <a:lnTo>
                    <a:pt x="57822" y="0"/>
                  </a:lnTo>
                  <a:lnTo>
                    <a:pt x="115645" y="0"/>
                  </a:lnTo>
                  <a:lnTo>
                    <a:pt x="578227" y="0"/>
                  </a:lnTo>
                </a:path>
              </a:pathLst>
            </a:custGeom>
            <a:ln w="67753" cap="flat">
              <a:solidFill>
                <a:srgbClr val="E8E8E8">
                  <a:alpha val="100000"/>
                </a:srgbClr>
              </a:solidFill>
              <a:prstDash val="solid"/>
              <a:round/>
            </a:ln>
          </p:spPr>
          <p:txBody>
            <a:bodyPr/>
            <a:lstStyle/>
            <a:p/>
          </p:txBody>
        </p:sp>
        <p:sp>
          <p:nvSpPr>
            <p:cNvPr id="116" name="pl116"/>
            <p:cNvSpPr/>
            <p:nvPr/>
          </p:nvSpPr>
          <p:spPr>
            <a:xfrm>
              <a:off x="7159754" y="5578687"/>
              <a:ext cx="289113" cy="0"/>
            </a:xfrm>
            <a:custGeom>
              <a:avLst/>
              <a:pathLst>
                <a:path w="289113" h="0">
                  <a:moveTo>
                    <a:pt x="0" y="0"/>
                  </a:moveTo>
                  <a:lnTo>
                    <a:pt x="57822" y="0"/>
                  </a:lnTo>
                  <a:lnTo>
                    <a:pt x="57822" y="0"/>
                  </a:lnTo>
                  <a:lnTo>
                    <a:pt x="173468" y="0"/>
                  </a:lnTo>
                  <a:lnTo>
                    <a:pt x="289113" y="0"/>
                  </a:lnTo>
                </a:path>
              </a:pathLst>
            </a:custGeom>
            <a:ln w="67753" cap="flat">
              <a:solidFill>
                <a:srgbClr val="E8E8E8">
                  <a:alpha val="100000"/>
                </a:srgbClr>
              </a:solidFill>
              <a:prstDash val="solid"/>
              <a:round/>
            </a:ln>
          </p:spPr>
          <p:txBody>
            <a:bodyPr/>
            <a:lstStyle/>
            <a:p/>
          </p:txBody>
        </p:sp>
        <p:sp>
          <p:nvSpPr>
            <p:cNvPr id="117" name="pl117"/>
            <p:cNvSpPr/>
            <p:nvPr/>
          </p:nvSpPr>
          <p:spPr>
            <a:xfrm>
              <a:off x="7044109" y="5675890"/>
              <a:ext cx="173468" cy="0"/>
            </a:xfrm>
            <a:custGeom>
              <a:avLst/>
              <a:pathLst>
                <a:path w="173468" h="0">
                  <a:moveTo>
                    <a:pt x="0" y="0"/>
                  </a:moveTo>
                  <a:lnTo>
                    <a:pt x="57822" y="0"/>
                  </a:lnTo>
                  <a:lnTo>
                    <a:pt x="57822" y="0"/>
                  </a:lnTo>
                  <a:lnTo>
                    <a:pt x="57822" y="0"/>
                  </a:lnTo>
                  <a:lnTo>
                    <a:pt x="173468" y="0"/>
                  </a:lnTo>
                </a:path>
              </a:pathLst>
            </a:custGeom>
            <a:ln w="67753" cap="flat">
              <a:solidFill>
                <a:srgbClr val="E8E8E8">
                  <a:alpha val="100000"/>
                </a:srgbClr>
              </a:solidFill>
              <a:prstDash val="solid"/>
              <a:round/>
            </a:ln>
          </p:spPr>
          <p:txBody>
            <a:bodyPr/>
            <a:lstStyle/>
            <a:p/>
          </p:txBody>
        </p:sp>
        <p:sp>
          <p:nvSpPr>
            <p:cNvPr id="118" name="pl118"/>
            <p:cNvSpPr/>
            <p:nvPr/>
          </p:nvSpPr>
          <p:spPr>
            <a:xfrm>
              <a:off x="6928463" y="5773093"/>
              <a:ext cx="867341" cy="0"/>
            </a:xfrm>
            <a:custGeom>
              <a:avLst/>
              <a:pathLst>
                <a:path w="867341" h="0">
                  <a:moveTo>
                    <a:pt x="0" y="0"/>
                  </a:moveTo>
                  <a:lnTo>
                    <a:pt x="404759" y="0"/>
                  </a:lnTo>
                  <a:lnTo>
                    <a:pt x="751695" y="0"/>
                  </a:lnTo>
                  <a:lnTo>
                    <a:pt x="809518" y="0"/>
                  </a:lnTo>
                  <a:lnTo>
                    <a:pt x="867341" y="0"/>
                  </a:lnTo>
                </a:path>
              </a:pathLst>
            </a:custGeom>
            <a:ln w="67753" cap="flat">
              <a:solidFill>
                <a:srgbClr val="E8E8E8">
                  <a:alpha val="100000"/>
                </a:srgbClr>
              </a:solidFill>
              <a:prstDash val="solid"/>
              <a:round/>
            </a:ln>
          </p:spPr>
          <p:txBody>
            <a:bodyPr/>
            <a:lstStyle/>
            <a:p/>
          </p:txBody>
        </p:sp>
        <p:sp>
          <p:nvSpPr>
            <p:cNvPr id="119" name="pt119"/>
            <p:cNvSpPr/>
            <p:nvPr/>
          </p:nvSpPr>
          <p:spPr>
            <a:xfrm>
              <a:off x="7849128"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791305"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849128"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849128"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7849128"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7906950"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906950"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849128"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49128"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49128"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733482"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733482"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733482"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733482"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33482"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560014"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675659"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733482"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444368"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444368"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733482"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097432"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502191"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386545"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502191"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49128"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49128"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49128"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49128"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49128"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733482"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617837"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502191"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617837"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675659"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213077"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039609"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097432"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097432"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097432"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49128"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849128"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791305"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791305"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791305"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502191"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502191"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444368"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444368"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444368"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849128"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849128"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849128"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9130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79130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849128"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849128"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849128"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849128"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849128"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79130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79130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849128"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849128"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849128"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906950"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906950"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906950"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906950"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733482"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49128"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49128"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49128"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849128"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49128"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906950"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75659"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791305"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675659"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733482"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49128"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849128"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733482"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849128"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791305"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791305"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791305"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791305"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791305"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791305"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49128"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849128"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849128"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849128"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849128"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849128"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49128"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49128"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791305"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733482"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675659"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33482"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791305"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675659"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675659"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49128"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617837"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617837"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849128"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49128"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617837"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49128"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906950"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386545"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328723"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386545"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444368"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733482"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675659"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560014"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60014"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560014"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906950"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906950"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733482"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906950"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49128"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906950"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906950"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906950"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906950"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906950"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444368"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155254"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213077"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328723"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213077"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849128"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560014"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328723"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02191"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502191"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49128"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906950"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906950"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906950"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906950"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617837"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617837"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617837"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560014"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560014"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49128"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49128"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49128"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49128"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49128"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906950"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906950"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849128"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791305"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791305"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906950"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906950"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906950"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906950"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906950"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906950"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906950"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906950"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906950"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906950"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791305"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791305"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791305"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733482"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675659"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791305"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328723"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6923963"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791305"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791305"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386545"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502191"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444368"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560014"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560014"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906950"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791305"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733482"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791305"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791305"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906950"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84912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791305"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791305"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733482"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49128"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849128"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849128"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733482"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733482"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49128"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49128"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502191"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502191"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502191"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849128"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849128"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91305"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849128"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849128"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906950"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906950"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906950"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906950"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906950"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906950"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906950"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675659"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906950"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906950"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328723"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560014"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444368"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692672"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560014"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733482"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733482"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906950"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906950"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906950"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15251" y="21382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5" name="pt385"/>
            <p:cNvSpPr/>
            <p:nvPr/>
          </p:nvSpPr>
          <p:spPr>
            <a:xfrm>
              <a:off x="7815251" y="21382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7815251" y="21382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7873074" y="22354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8" name="pt388"/>
            <p:cNvSpPr/>
            <p:nvPr/>
          </p:nvSpPr>
          <p:spPr>
            <a:xfrm>
              <a:off x="7815251" y="22354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7815251" y="22354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7873074" y="6801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7873074" y="6801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7873074" y="6801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7699605" y="37906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4" name="pt394"/>
            <p:cNvSpPr/>
            <p:nvPr/>
          </p:nvSpPr>
          <p:spPr>
            <a:xfrm>
              <a:off x="7699605" y="37906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7699605" y="37906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7526137" y="52487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7" name="pt397"/>
            <p:cNvSpPr/>
            <p:nvPr/>
          </p:nvSpPr>
          <p:spPr>
            <a:xfrm>
              <a:off x="7410492" y="52487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7410492" y="52487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7699605" y="49570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0" name="pt400"/>
            <p:cNvSpPr/>
            <p:nvPr/>
          </p:nvSpPr>
          <p:spPr>
            <a:xfrm>
              <a:off x="7352669" y="49570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7468314" y="49570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7815251" y="23326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3" name="pt403"/>
            <p:cNvSpPr/>
            <p:nvPr/>
          </p:nvSpPr>
          <p:spPr>
            <a:xfrm>
              <a:off x="7815251" y="23326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7815251" y="23326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7699605" y="43738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7583960" y="43738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7641783" y="43738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7179201" y="56375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7063555" y="56375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7063555" y="56375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7815251" y="31102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2" name="pt412"/>
            <p:cNvSpPr/>
            <p:nvPr/>
          </p:nvSpPr>
          <p:spPr>
            <a:xfrm>
              <a:off x="7757428" y="31102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3" name="pt413"/>
            <p:cNvSpPr/>
            <p:nvPr/>
          </p:nvSpPr>
          <p:spPr>
            <a:xfrm>
              <a:off x="7757428" y="31102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7468314" y="53459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7410492" y="53459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6" name="pt416"/>
            <p:cNvSpPr/>
            <p:nvPr/>
          </p:nvSpPr>
          <p:spPr>
            <a:xfrm>
              <a:off x="7410492" y="53459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7815251"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8" name="pt418"/>
            <p:cNvSpPr/>
            <p:nvPr/>
          </p:nvSpPr>
          <p:spPr>
            <a:xfrm>
              <a:off x="7757428"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9" name="pt419"/>
            <p:cNvSpPr/>
            <p:nvPr/>
          </p:nvSpPr>
          <p:spPr>
            <a:xfrm>
              <a:off x="7757428"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7815251" y="24298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7815251" y="24298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2" name="pt422"/>
            <p:cNvSpPr/>
            <p:nvPr/>
          </p:nvSpPr>
          <p:spPr>
            <a:xfrm>
              <a:off x="7815251" y="24298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pt423"/>
            <p:cNvSpPr/>
            <p:nvPr/>
          </p:nvSpPr>
          <p:spPr>
            <a:xfrm>
              <a:off x="7757428" y="2527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4" name="pt424"/>
            <p:cNvSpPr/>
            <p:nvPr/>
          </p:nvSpPr>
          <p:spPr>
            <a:xfrm>
              <a:off x="7815251" y="2527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5" name="pt425"/>
            <p:cNvSpPr/>
            <p:nvPr/>
          </p:nvSpPr>
          <p:spPr>
            <a:xfrm>
              <a:off x="7815251" y="2527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7873074" y="38878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7873074" y="38878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8" name="pt428"/>
            <p:cNvSpPr/>
            <p:nvPr/>
          </p:nvSpPr>
          <p:spPr>
            <a:xfrm>
              <a:off x="7699605" y="38878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9" name="pt429"/>
            <p:cNvSpPr/>
            <p:nvPr/>
          </p:nvSpPr>
          <p:spPr>
            <a:xfrm>
              <a:off x="7815251" y="26242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0" name="pt430"/>
            <p:cNvSpPr/>
            <p:nvPr/>
          </p:nvSpPr>
          <p:spPr>
            <a:xfrm>
              <a:off x="7815251" y="26242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1" name="pt431"/>
            <p:cNvSpPr/>
            <p:nvPr/>
          </p:nvSpPr>
          <p:spPr>
            <a:xfrm>
              <a:off x="7815251" y="26242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7873074" y="39850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7641783" y="39850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4" name="pt434"/>
            <p:cNvSpPr/>
            <p:nvPr/>
          </p:nvSpPr>
          <p:spPr>
            <a:xfrm>
              <a:off x="7699605" y="39850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5" name="pt435"/>
            <p:cNvSpPr/>
            <p:nvPr/>
          </p:nvSpPr>
          <p:spPr>
            <a:xfrm>
              <a:off x="7815251" y="33046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6" name="pt436"/>
            <p:cNvSpPr/>
            <p:nvPr/>
          </p:nvSpPr>
          <p:spPr>
            <a:xfrm>
              <a:off x="7815251" y="33046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7" name="pt437"/>
            <p:cNvSpPr/>
            <p:nvPr/>
          </p:nvSpPr>
          <p:spPr>
            <a:xfrm>
              <a:off x="7757428" y="33046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7873074" y="7773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7873074" y="7773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0" name="pt440"/>
            <p:cNvSpPr/>
            <p:nvPr/>
          </p:nvSpPr>
          <p:spPr>
            <a:xfrm>
              <a:off x="7873074" y="7773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1" name="pt441"/>
            <p:cNvSpPr/>
            <p:nvPr/>
          </p:nvSpPr>
          <p:spPr>
            <a:xfrm>
              <a:off x="7757428" y="34018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2" name="pt442"/>
            <p:cNvSpPr/>
            <p:nvPr/>
          </p:nvSpPr>
          <p:spPr>
            <a:xfrm>
              <a:off x="7757428" y="34018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3" name="pt443"/>
            <p:cNvSpPr/>
            <p:nvPr/>
          </p:nvSpPr>
          <p:spPr>
            <a:xfrm>
              <a:off x="7757428" y="34018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4" name="pt444"/>
            <p:cNvSpPr/>
            <p:nvPr/>
          </p:nvSpPr>
          <p:spPr>
            <a:xfrm>
              <a:off x="7873074" y="8745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5" name="pt445"/>
            <p:cNvSpPr/>
            <p:nvPr/>
          </p:nvSpPr>
          <p:spPr>
            <a:xfrm>
              <a:off x="7873074" y="8745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6" name="pt446"/>
            <p:cNvSpPr/>
            <p:nvPr/>
          </p:nvSpPr>
          <p:spPr>
            <a:xfrm>
              <a:off x="7873074" y="8745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7" name="pt447"/>
            <p:cNvSpPr/>
            <p:nvPr/>
          </p:nvSpPr>
          <p:spPr>
            <a:xfrm>
              <a:off x="7815251" y="27214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7815251" y="27214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815251" y="27214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7873074" y="9717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7873074" y="9717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7873074" y="9717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815251" y="40822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757428" y="40822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7699605" y="40822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7641783" y="44710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7641783" y="44710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7641783" y="44710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873074" y="10689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873074" y="10689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873074" y="10689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815251" y="28186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815251" y="28186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815251" y="28186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7873074" y="11661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7873074" y="11661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7873074" y="11661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7873074" y="54431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7352669" y="54431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7410492" y="54431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699605" y="45682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7526137" y="45682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7526137" y="45682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873074" y="12633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873074" y="12633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873074" y="12633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873074" y="29158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873074" y="29158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815251" y="29158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7873074" y="13605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7873074" y="13605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7873074" y="13605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pt483"/>
            <p:cNvSpPr/>
            <p:nvPr/>
          </p:nvSpPr>
          <p:spPr>
            <a:xfrm>
              <a:off x="7410492" y="55403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7294846" y="55403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5" name="pt485"/>
            <p:cNvSpPr/>
            <p:nvPr/>
          </p:nvSpPr>
          <p:spPr>
            <a:xfrm>
              <a:off x="7179201" y="55403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6" name="pt486"/>
            <p:cNvSpPr/>
            <p:nvPr/>
          </p:nvSpPr>
          <p:spPr>
            <a:xfrm>
              <a:off x="7815251" y="50542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7" name="pt487"/>
            <p:cNvSpPr/>
            <p:nvPr/>
          </p:nvSpPr>
          <p:spPr>
            <a:xfrm>
              <a:off x="7468314" y="50542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8" name="pt488"/>
            <p:cNvSpPr/>
            <p:nvPr/>
          </p:nvSpPr>
          <p:spPr>
            <a:xfrm>
              <a:off x="7468314" y="50542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9" name="pt489"/>
            <p:cNvSpPr/>
            <p:nvPr/>
          </p:nvSpPr>
          <p:spPr>
            <a:xfrm>
              <a:off x="7815251" y="14577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0" name="pt490"/>
            <p:cNvSpPr/>
            <p:nvPr/>
          </p:nvSpPr>
          <p:spPr>
            <a:xfrm>
              <a:off x="7873074" y="14577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1" name="pt491"/>
            <p:cNvSpPr/>
            <p:nvPr/>
          </p:nvSpPr>
          <p:spPr>
            <a:xfrm>
              <a:off x="7873074" y="14577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2" name="pt492"/>
            <p:cNvSpPr/>
            <p:nvPr/>
          </p:nvSpPr>
          <p:spPr>
            <a:xfrm>
              <a:off x="7583960" y="4665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7526137" y="4665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7526137" y="4665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7815251" y="34990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7815251" y="15549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7873074" y="15549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873074" y="15549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9" name="pt499"/>
            <p:cNvSpPr/>
            <p:nvPr/>
          </p:nvSpPr>
          <p:spPr>
            <a:xfrm>
              <a:off x="7757428" y="34990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0" name="pt500"/>
            <p:cNvSpPr/>
            <p:nvPr/>
          </p:nvSpPr>
          <p:spPr>
            <a:xfrm>
              <a:off x="7757428" y="34990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1" name="pt501"/>
            <p:cNvSpPr/>
            <p:nvPr/>
          </p:nvSpPr>
          <p:spPr>
            <a:xfrm>
              <a:off x="7873074" y="16521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2" name="pt502"/>
            <p:cNvSpPr/>
            <p:nvPr/>
          </p:nvSpPr>
          <p:spPr>
            <a:xfrm>
              <a:off x="7873074" y="16521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7873074" y="16521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873074" y="1749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7873074" y="1749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873074" y="1749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757428" y="35962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7699605" y="57347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294846" y="57347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6890087" y="57347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7757428" y="35962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757428" y="35962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352669" y="47626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7526137" y="47626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7526137" y="47626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7873074" y="36934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7757428" y="36934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8" name="pt518"/>
            <p:cNvSpPr/>
            <p:nvPr/>
          </p:nvSpPr>
          <p:spPr>
            <a:xfrm>
              <a:off x="7757428" y="36934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9" name="pt519"/>
            <p:cNvSpPr/>
            <p:nvPr/>
          </p:nvSpPr>
          <p:spPr>
            <a:xfrm>
              <a:off x="7873074" y="41794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0" name="pt520"/>
            <p:cNvSpPr/>
            <p:nvPr/>
          </p:nvSpPr>
          <p:spPr>
            <a:xfrm>
              <a:off x="7757428" y="41794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1" name="pt521"/>
            <p:cNvSpPr/>
            <p:nvPr/>
          </p:nvSpPr>
          <p:spPr>
            <a:xfrm>
              <a:off x="7699605" y="41794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2" name="pt522"/>
            <p:cNvSpPr/>
            <p:nvPr/>
          </p:nvSpPr>
          <p:spPr>
            <a:xfrm>
              <a:off x="7815251" y="42766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3" name="pt523"/>
            <p:cNvSpPr/>
            <p:nvPr/>
          </p:nvSpPr>
          <p:spPr>
            <a:xfrm>
              <a:off x="7699605" y="42766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4" name="pt524"/>
            <p:cNvSpPr/>
            <p:nvPr/>
          </p:nvSpPr>
          <p:spPr>
            <a:xfrm>
              <a:off x="7699605" y="42766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5" name="pt525"/>
            <p:cNvSpPr/>
            <p:nvPr/>
          </p:nvSpPr>
          <p:spPr>
            <a:xfrm>
              <a:off x="7815251" y="51514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6" name="pt526"/>
            <p:cNvSpPr/>
            <p:nvPr/>
          </p:nvSpPr>
          <p:spPr>
            <a:xfrm>
              <a:off x="7468314" y="51514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7" name="pt527"/>
            <p:cNvSpPr/>
            <p:nvPr/>
          </p:nvSpPr>
          <p:spPr>
            <a:xfrm>
              <a:off x="7468314" y="51514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8" name="pt528"/>
            <p:cNvSpPr/>
            <p:nvPr/>
          </p:nvSpPr>
          <p:spPr>
            <a:xfrm>
              <a:off x="7815251" y="30130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9" name="pt529"/>
            <p:cNvSpPr/>
            <p:nvPr/>
          </p:nvSpPr>
          <p:spPr>
            <a:xfrm>
              <a:off x="7815251" y="30130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0" name="pt530"/>
            <p:cNvSpPr/>
            <p:nvPr/>
          </p:nvSpPr>
          <p:spPr>
            <a:xfrm>
              <a:off x="7815251" y="30130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1" name="pt531"/>
            <p:cNvSpPr/>
            <p:nvPr/>
          </p:nvSpPr>
          <p:spPr>
            <a:xfrm>
              <a:off x="7873074" y="18465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2" name="pt532"/>
            <p:cNvSpPr/>
            <p:nvPr/>
          </p:nvSpPr>
          <p:spPr>
            <a:xfrm>
              <a:off x="7873074" y="18465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3" name="pt533"/>
            <p:cNvSpPr/>
            <p:nvPr/>
          </p:nvSpPr>
          <p:spPr>
            <a:xfrm>
              <a:off x="7873074" y="18465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4" name="pt534"/>
            <p:cNvSpPr/>
            <p:nvPr/>
          </p:nvSpPr>
          <p:spPr>
            <a:xfrm>
              <a:off x="7873074" y="19438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5" name="pt535"/>
            <p:cNvSpPr/>
            <p:nvPr/>
          </p:nvSpPr>
          <p:spPr>
            <a:xfrm>
              <a:off x="7873074" y="19438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6" name="pt536"/>
            <p:cNvSpPr/>
            <p:nvPr/>
          </p:nvSpPr>
          <p:spPr>
            <a:xfrm>
              <a:off x="7873074" y="19438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7" name="pt537"/>
            <p:cNvSpPr/>
            <p:nvPr/>
          </p:nvSpPr>
          <p:spPr>
            <a:xfrm>
              <a:off x="7294846" y="4859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8" name="pt538"/>
            <p:cNvSpPr/>
            <p:nvPr/>
          </p:nvSpPr>
          <p:spPr>
            <a:xfrm>
              <a:off x="6658796" y="4859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9" name="pt539"/>
            <p:cNvSpPr/>
            <p:nvPr/>
          </p:nvSpPr>
          <p:spPr>
            <a:xfrm>
              <a:off x="7526137" y="4859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0" name="pt540"/>
            <p:cNvSpPr/>
            <p:nvPr/>
          </p:nvSpPr>
          <p:spPr>
            <a:xfrm>
              <a:off x="7699605" y="2041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1" name="pt541"/>
            <p:cNvSpPr/>
            <p:nvPr/>
          </p:nvSpPr>
          <p:spPr>
            <a:xfrm>
              <a:off x="7873074" y="2041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2" name="pt542"/>
            <p:cNvSpPr/>
            <p:nvPr/>
          </p:nvSpPr>
          <p:spPr>
            <a:xfrm>
              <a:off x="7873074" y="2041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3" name="tx543"/>
            <p:cNvSpPr/>
            <p:nvPr/>
          </p:nvSpPr>
          <p:spPr>
            <a:xfrm>
              <a:off x="1428654" y="5724848"/>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Romania</a:t>
              </a:r>
            </a:p>
          </p:txBody>
        </p:sp>
        <p:sp>
          <p:nvSpPr>
            <p:cNvPr id="544" name="tx544"/>
            <p:cNvSpPr/>
            <p:nvPr/>
          </p:nvSpPr>
          <p:spPr>
            <a:xfrm>
              <a:off x="728220" y="5627645"/>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Bosnia</a:t>
              </a:r>
            </a:p>
          </p:txBody>
        </p:sp>
        <p:sp>
          <p:nvSpPr>
            <p:cNvPr id="545" name="tx545"/>
            <p:cNvSpPr/>
            <p:nvPr/>
          </p:nvSpPr>
          <p:spPr>
            <a:xfrm>
              <a:off x="1067101" y="5627645"/>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46" name="tx546"/>
            <p:cNvSpPr/>
            <p:nvPr/>
          </p:nvSpPr>
          <p:spPr>
            <a:xfrm>
              <a:off x="1264844" y="5607454"/>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Herzegovina</a:t>
              </a:r>
            </a:p>
          </p:txBody>
        </p:sp>
        <p:sp>
          <p:nvSpPr>
            <p:cNvPr id="547" name="tx547"/>
            <p:cNvSpPr/>
            <p:nvPr/>
          </p:nvSpPr>
          <p:spPr>
            <a:xfrm>
              <a:off x="914701" y="5511442"/>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548" name="tx548"/>
            <p:cNvSpPr/>
            <p:nvPr/>
          </p:nvSpPr>
          <p:spPr>
            <a:xfrm>
              <a:off x="1338266" y="5529202"/>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49" name="tx549"/>
            <p:cNvSpPr/>
            <p:nvPr/>
          </p:nvSpPr>
          <p:spPr>
            <a:xfrm>
              <a:off x="1451227" y="5530442"/>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Moldova</a:t>
              </a:r>
            </a:p>
          </p:txBody>
        </p:sp>
        <p:sp>
          <p:nvSpPr>
            <p:cNvPr id="550" name="tx550"/>
            <p:cNvSpPr/>
            <p:nvPr/>
          </p:nvSpPr>
          <p:spPr>
            <a:xfrm>
              <a:off x="1293171" y="5411808"/>
              <a:ext cx="54208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Kyrgyzstan*</a:t>
              </a:r>
            </a:p>
          </p:txBody>
        </p:sp>
        <p:sp>
          <p:nvSpPr>
            <p:cNvPr id="551" name="tx551"/>
            <p:cNvSpPr/>
            <p:nvPr/>
          </p:nvSpPr>
          <p:spPr>
            <a:xfrm>
              <a:off x="1496371" y="5336036"/>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Estonia</a:t>
              </a:r>
            </a:p>
          </p:txBody>
        </p:sp>
        <p:sp>
          <p:nvSpPr>
            <p:cNvPr id="552" name="tx552"/>
            <p:cNvSpPr/>
            <p:nvPr/>
          </p:nvSpPr>
          <p:spPr>
            <a:xfrm>
              <a:off x="1519043" y="5238833"/>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Austria</a:t>
              </a:r>
            </a:p>
          </p:txBody>
        </p:sp>
        <p:sp>
          <p:nvSpPr>
            <p:cNvPr id="553" name="tx553"/>
            <p:cNvSpPr/>
            <p:nvPr/>
          </p:nvSpPr>
          <p:spPr>
            <a:xfrm>
              <a:off x="1445522" y="5140340"/>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Slovenia</a:t>
              </a:r>
            </a:p>
          </p:txBody>
        </p:sp>
        <p:sp>
          <p:nvSpPr>
            <p:cNvPr id="554" name="tx554"/>
            <p:cNvSpPr/>
            <p:nvPr/>
          </p:nvSpPr>
          <p:spPr>
            <a:xfrm>
              <a:off x="1061545" y="5044427"/>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North</a:t>
              </a:r>
            </a:p>
          </p:txBody>
        </p:sp>
        <p:sp>
          <p:nvSpPr>
            <p:cNvPr id="555" name="tx555"/>
            <p:cNvSpPr/>
            <p:nvPr/>
          </p:nvSpPr>
          <p:spPr>
            <a:xfrm>
              <a:off x="1338217" y="5044427"/>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Macedonia</a:t>
              </a:r>
            </a:p>
          </p:txBody>
        </p:sp>
        <p:sp>
          <p:nvSpPr>
            <p:cNvPr id="556" name="tx556"/>
            <p:cNvSpPr/>
            <p:nvPr/>
          </p:nvSpPr>
          <p:spPr>
            <a:xfrm>
              <a:off x="1355183" y="4927033"/>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Azerbaijan</a:t>
              </a:r>
            </a:p>
          </p:txBody>
        </p:sp>
        <p:sp>
          <p:nvSpPr>
            <p:cNvPr id="557" name="tx557"/>
            <p:cNvSpPr/>
            <p:nvPr/>
          </p:nvSpPr>
          <p:spPr>
            <a:xfrm>
              <a:off x="1485160" y="4849972"/>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Ukraine</a:t>
              </a:r>
            </a:p>
          </p:txBody>
        </p:sp>
        <p:sp>
          <p:nvSpPr>
            <p:cNvPr id="558" name="tx558"/>
            <p:cNvSpPr/>
            <p:nvPr/>
          </p:nvSpPr>
          <p:spPr>
            <a:xfrm>
              <a:off x="1315694" y="4751528"/>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San</a:t>
              </a:r>
            </a:p>
          </p:txBody>
        </p:sp>
        <p:sp>
          <p:nvSpPr>
            <p:cNvPr id="559" name="tx559"/>
            <p:cNvSpPr/>
            <p:nvPr/>
          </p:nvSpPr>
          <p:spPr>
            <a:xfrm>
              <a:off x="1524698" y="4752818"/>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Marino</a:t>
              </a:r>
            </a:p>
          </p:txBody>
        </p:sp>
        <p:sp>
          <p:nvSpPr>
            <p:cNvPr id="560" name="tx560"/>
            <p:cNvSpPr/>
            <p:nvPr/>
          </p:nvSpPr>
          <p:spPr>
            <a:xfrm>
              <a:off x="1293022" y="4635424"/>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Montenegro</a:t>
              </a:r>
            </a:p>
          </p:txBody>
        </p:sp>
        <p:sp>
          <p:nvSpPr>
            <p:cNvPr id="561" name="tx561"/>
            <p:cNvSpPr/>
            <p:nvPr/>
          </p:nvSpPr>
          <p:spPr>
            <a:xfrm>
              <a:off x="1422850" y="4558412"/>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Lithuania</a:t>
              </a:r>
            </a:p>
          </p:txBody>
        </p:sp>
        <p:sp>
          <p:nvSpPr>
            <p:cNvPr id="562" name="tx562"/>
            <p:cNvSpPr/>
            <p:nvPr/>
          </p:nvSpPr>
          <p:spPr>
            <a:xfrm>
              <a:off x="1507633" y="4461209"/>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Iceland</a:t>
              </a:r>
            </a:p>
          </p:txBody>
        </p:sp>
        <p:sp>
          <p:nvSpPr>
            <p:cNvPr id="563" name="tx563"/>
            <p:cNvSpPr/>
            <p:nvPr/>
          </p:nvSpPr>
          <p:spPr>
            <a:xfrm>
              <a:off x="1462488" y="4343815"/>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Bulgaria</a:t>
              </a:r>
            </a:p>
          </p:txBody>
        </p:sp>
        <p:sp>
          <p:nvSpPr>
            <p:cNvPr id="564" name="tx564"/>
            <p:cNvSpPr/>
            <p:nvPr/>
          </p:nvSpPr>
          <p:spPr>
            <a:xfrm>
              <a:off x="1468094" y="4265514"/>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Sweden</a:t>
              </a:r>
            </a:p>
          </p:txBody>
        </p:sp>
        <p:sp>
          <p:nvSpPr>
            <p:cNvPr id="565" name="tx565"/>
            <p:cNvSpPr/>
            <p:nvPr/>
          </p:nvSpPr>
          <p:spPr>
            <a:xfrm>
              <a:off x="1451227" y="4168311"/>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Slovakia</a:t>
              </a:r>
            </a:p>
          </p:txBody>
        </p:sp>
        <p:sp>
          <p:nvSpPr>
            <p:cNvPr id="566" name="tx566"/>
            <p:cNvSpPr/>
            <p:nvPr/>
          </p:nvSpPr>
          <p:spPr>
            <a:xfrm>
              <a:off x="1524599" y="4072398"/>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Ireland</a:t>
              </a:r>
            </a:p>
          </p:txBody>
        </p:sp>
        <p:sp>
          <p:nvSpPr>
            <p:cNvPr id="567" name="tx567"/>
            <p:cNvSpPr/>
            <p:nvPr/>
          </p:nvSpPr>
          <p:spPr>
            <a:xfrm>
              <a:off x="1473799" y="3953763"/>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Georgia</a:t>
              </a:r>
            </a:p>
          </p:txBody>
        </p:sp>
        <p:sp>
          <p:nvSpPr>
            <p:cNvPr id="568" name="tx568"/>
            <p:cNvSpPr/>
            <p:nvPr/>
          </p:nvSpPr>
          <p:spPr>
            <a:xfrm>
              <a:off x="1468193" y="3876702"/>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Czechia</a:t>
              </a:r>
            </a:p>
          </p:txBody>
        </p:sp>
        <p:sp>
          <p:nvSpPr>
            <p:cNvPr id="569" name="tx569"/>
            <p:cNvSpPr/>
            <p:nvPr/>
          </p:nvSpPr>
          <p:spPr>
            <a:xfrm>
              <a:off x="1456932" y="3780789"/>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Armenia</a:t>
              </a:r>
            </a:p>
          </p:txBody>
        </p:sp>
        <p:sp>
          <p:nvSpPr>
            <p:cNvPr id="570" name="tx570"/>
            <p:cNvSpPr/>
            <p:nvPr/>
          </p:nvSpPr>
          <p:spPr>
            <a:xfrm>
              <a:off x="1541565" y="3682296"/>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Serbia</a:t>
              </a:r>
            </a:p>
          </p:txBody>
        </p:sp>
        <p:sp>
          <p:nvSpPr>
            <p:cNvPr id="571" name="tx571"/>
            <p:cNvSpPr/>
            <p:nvPr/>
          </p:nvSpPr>
          <p:spPr>
            <a:xfrm>
              <a:off x="954240" y="3586383"/>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Russian</a:t>
              </a:r>
            </a:p>
          </p:txBody>
        </p:sp>
        <p:sp>
          <p:nvSpPr>
            <p:cNvPr id="572" name="tx572"/>
            <p:cNvSpPr/>
            <p:nvPr/>
          </p:nvSpPr>
          <p:spPr>
            <a:xfrm>
              <a:off x="1349528" y="3586383"/>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Federation</a:t>
              </a:r>
            </a:p>
          </p:txBody>
        </p:sp>
        <p:sp>
          <p:nvSpPr>
            <p:cNvPr id="573" name="tx573"/>
            <p:cNvSpPr/>
            <p:nvPr/>
          </p:nvSpPr>
          <p:spPr>
            <a:xfrm>
              <a:off x="508103" y="3489180"/>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Netherlands</a:t>
              </a:r>
            </a:p>
          </p:txBody>
        </p:sp>
        <p:sp>
          <p:nvSpPr>
            <p:cNvPr id="574" name="tx574"/>
            <p:cNvSpPr/>
            <p:nvPr/>
          </p:nvSpPr>
          <p:spPr>
            <a:xfrm>
              <a:off x="1084167" y="3467749"/>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575" name="tx575"/>
            <p:cNvSpPr/>
            <p:nvPr/>
          </p:nvSpPr>
          <p:spPr>
            <a:xfrm>
              <a:off x="1547221" y="348794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76" name="tx576"/>
            <p:cNvSpPr/>
            <p:nvPr/>
          </p:nvSpPr>
          <p:spPr>
            <a:xfrm>
              <a:off x="1660181" y="3467749"/>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577" name="tx577"/>
            <p:cNvSpPr/>
            <p:nvPr/>
          </p:nvSpPr>
          <p:spPr>
            <a:xfrm>
              <a:off x="1112345" y="3391927"/>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United</a:t>
              </a:r>
            </a:p>
          </p:txBody>
        </p:sp>
        <p:sp>
          <p:nvSpPr>
            <p:cNvPr id="578" name="tx578"/>
            <p:cNvSpPr/>
            <p:nvPr/>
          </p:nvSpPr>
          <p:spPr>
            <a:xfrm>
              <a:off x="1434260" y="3371786"/>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Kingdom</a:t>
              </a:r>
            </a:p>
          </p:txBody>
        </p:sp>
        <p:sp>
          <p:nvSpPr>
            <p:cNvPr id="579" name="tx579"/>
            <p:cNvSpPr/>
            <p:nvPr/>
          </p:nvSpPr>
          <p:spPr>
            <a:xfrm>
              <a:off x="1575399" y="3274533"/>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Spain</a:t>
              </a:r>
            </a:p>
          </p:txBody>
        </p:sp>
        <p:sp>
          <p:nvSpPr>
            <p:cNvPr id="580" name="tx580"/>
            <p:cNvSpPr/>
            <p:nvPr/>
          </p:nvSpPr>
          <p:spPr>
            <a:xfrm>
              <a:off x="1502027" y="3197571"/>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Finland</a:t>
              </a:r>
            </a:p>
          </p:txBody>
        </p:sp>
        <p:sp>
          <p:nvSpPr>
            <p:cNvPr id="581" name="tx581"/>
            <p:cNvSpPr/>
            <p:nvPr/>
          </p:nvSpPr>
          <p:spPr>
            <a:xfrm>
              <a:off x="1310088" y="3099078"/>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Switzerland</a:t>
              </a:r>
            </a:p>
          </p:txBody>
        </p:sp>
        <p:sp>
          <p:nvSpPr>
            <p:cNvPr id="582" name="tx582"/>
            <p:cNvSpPr/>
            <p:nvPr/>
          </p:nvSpPr>
          <p:spPr>
            <a:xfrm>
              <a:off x="1366593" y="2981734"/>
              <a:ext cx="468659"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Tajikistan*</a:t>
              </a:r>
            </a:p>
          </p:txBody>
        </p:sp>
        <p:sp>
          <p:nvSpPr>
            <p:cNvPr id="583" name="tx583"/>
            <p:cNvSpPr/>
            <p:nvPr/>
          </p:nvSpPr>
          <p:spPr>
            <a:xfrm>
              <a:off x="1564138" y="2905962"/>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Latvia</a:t>
              </a:r>
            </a:p>
          </p:txBody>
        </p:sp>
        <p:sp>
          <p:nvSpPr>
            <p:cNvPr id="584" name="tx584"/>
            <p:cNvSpPr/>
            <p:nvPr/>
          </p:nvSpPr>
          <p:spPr>
            <a:xfrm>
              <a:off x="1648920" y="2788568"/>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Italy</a:t>
              </a:r>
            </a:p>
          </p:txBody>
        </p:sp>
        <p:sp>
          <p:nvSpPr>
            <p:cNvPr id="585" name="tx585"/>
            <p:cNvSpPr/>
            <p:nvPr/>
          </p:nvSpPr>
          <p:spPr>
            <a:xfrm>
              <a:off x="1507732" y="2710266"/>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Croatia</a:t>
              </a:r>
            </a:p>
          </p:txBody>
        </p:sp>
        <p:sp>
          <p:nvSpPr>
            <p:cNvPr id="586" name="tx586"/>
            <p:cNvSpPr/>
            <p:nvPr/>
          </p:nvSpPr>
          <p:spPr>
            <a:xfrm>
              <a:off x="1417443" y="2592922"/>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Germany</a:t>
              </a:r>
            </a:p>
          </p:txBody>
        </p:sp>
        <p:sp>
          <p:nvSpPr>
            <p:cNvPr id="587" name="tx587"/>
            <p:cNvSpPr/>
            <p:nvPr/>
          </p:nvSpPr>
          <p:spPr>
            <a:xfrm>
              <a:off x="1423098" y="2517150"/>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Denmark</a:t>
              </a:r>
            </a:p>
          </p:txBody>
        </p:sp>
        <p:sp>
          <p:nvSpPr>
            <p:cNvPr id="588" name="tx588"/>
            <p:cNvSpPr/>
            <p:nvPr/>
          </p:nvSpPr>
          <p:spPr>
            <a:xfrm>
              <a:off x="1513437" y="2398516"/>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Cyprus</a:t>
              </a:r>
            </a:p>
          </p:txBody>
        </p:sp>
        <p:sp>
          <p:nvSpPr>
            <p:cNvPr id="589" name="tx589"/>
            <p:cNvSpPr/>
            <p:nvPr/>
          </p:nvSpPr>
          <p:spPr>
            <a:xfrm>
              <a:off x="1468193" y="2302553"/>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Belgium</a:t>
              </a:r>
            </a:p>
          </p:txBody>
        </p:sp>
        <p:sp>
          <p:nvSpPr>
            <p:cNvPr id="590" name="tx590"/>
            <p:cNvSpPr/>
            <p:nvPr/>
          </p:nvSpPr>
          <p:spPr>
            <a:xfrm>
              <a:off x="1496322" y="2225541"/>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Albania</a:t>
              </a:r>
            </a:p>
          </p:txBody>
        </p:sp>
        <p:sp>
          <p:nvSpPr>
            <p:cNvPr id="591" name="tx591"/>
            <p:cNvSpPr/>
            <p:nvPr/>
          </p:nvSpPr>
          <p:spPr>
            <a:xfrm>
              <a:off x="1490765" y="2128338"/>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Belarus</a:t>
              </a:r>
            </a:p>
          </p:txBody>
        </p:sp>
        <p:sp>
          <p:nvSpPr>
            <p:cNvPr id="592" name="tx592"/>
            <p:cNvSpPr/>
            <p:nvPr/>
          </p:nvSpPr>
          <p:spPr>
            <a:xfrm>
              <a:off x="1332660" y="2031086"/>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Uzbekistan</a:t>
              </a:r>
            </a:p>
          </p:txBody>
        </p:sp>
        <p:sp>
          <p:nvSpPr>
            <p:cNvPr id="593" name="tx593"/>
            <p:cNvSpPr/>
            <p:nvPr/>
          </p:nvSpPr>
          <p:spPr>
            <a:xfrm>
              <a:off x="1502176" y="1913741"/>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Turkiye</a:t>
              </a:r>
            </a:p>
          </p:txBody>
        </p:sp>
        <p:sp>
          <p:nvSpPr>
            <p:cNvPr id="594" name="tx594"/>
            <p:cNvSpPr/>
            <p:nvPr/>
          </p:nvSpPr>
          <p:spPr>
            <a:xfrm>
              <a:off x="1219799" y="1836730"/>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Turkmenistan</a:t>
              </a:r>
            </a:p>
          </p:txBody>
        </p:sp>
        <p:sp>
          <p:nvSpPr>
            <p:cNvPr id="595" name="tx595"/>
            <p:cNvSpPr/>
            <p:nvPr/>
          </p:nvSpPr>
          <p:spPr>
            <a:xfrm>
              <a:off x="1456833" y="1719336"/>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Portugal</a:t>
              </a:r>
            </a:p>
          </p:txBody>
        </p:sp>
        <p:sp>
          <p:nvSpPr>
            <p:cNvPr id="596" name="tx596"/>
            <p:cNvSpPr/>
            <p:nvPr/>
          </p:nvSpPr>
          <p:spPr>
            <a:xfrm>
              <a:off x="1518894" y="16423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Poland</a:t>
              </a:r>
            </a:p>
          </p:txBody>
        </p:sp>
        <p:sp>
          <p:nvSpPr>
            <p:cNvPr id="597" name="tx597"/>
            <p:cNvSpPr/>
            <p:nvPr/>
          </p:nvSpPr>
          <p:spPr>
            <a:xfrm>
              <a:off x="1490865" y="1524930"/>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Norway</a:t>
              </a:r>
            </a:p>
          </p:txBody>
        </p:sp>
        <p:sp>
          <p:nvSpPr>
            <p:cNvPr id="598" name="tx598"/>
            <p:cNvSpPr/>
            <p:nvPr/>
          </p:nvSpPr>
          <p:spPr>
            <a:xfrm>
              <a:off x="1586809" y="1447918"/>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Malta</a:t>
              </a:r>
            </a:p>
          </p:txBody>
        </p:sp>
        <p:sp>
          <p:nvSpPr>
            <p:cNvPr id="599" name="tx599"/>
            <p:cNvSpPr/>
            <p:nvPr/>
          </p:nvSpPr>
          <p:spPr>
            <a:xfrm>
              <a:off x="1473799" y="1350715"/>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Monaco</a:t>
              </a:r>
            </a:p>
          </p:txBody>
        </p:sp>
        <p:sp>
          <p:nvSpPr>
            <p:cNvPr id="600" name="tx600"/>
            <p:cNvSpPr/>
            <p:nvPr/>
          </p:nvSpPr>
          <p:spPr>
            <a:xfrm>
              <a:off x="1270450" y="1233321"/>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Luxembourg</a:t>
              </a:r>
            </a:p>
          </p:txBody>
        </p:sp>
        <p:sp>
          <p:nvSpPr>
            <p:cNvPr id="601" name="tx601"/>
            <p:cNvSpPr/>
            <p:nvPr/>
          </p:nvSpPr>
          <p:spPr>
            <a:xfrm>
              <a:off x="1304333" y="1156309"/>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Kazakhstan</a:t>
              </a:r>
            </a:p>
          </p:txBody>
        </p:sp>
        <p:sp>
          <p:nvSpPr>
            <p:cNvPr id="602" name="tx602"/>
            <p:cNvSpPr/>
            <p:nvPr/>
          </p:nvSpPr>
          <p:spPr>
            <a:xfrm>
              <a:off x="1586809" y="1059106"/>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Israel</a:t>
              </a:r>
            </a:p>
          </p:txBody>
        </p:sp>
        <p:sp>
          <p:nvSpPr>
            <p:cNvPr id="603" name="tx603"/>
            <p:cNvSpPr/>
            <p:nvPr/>
          </p:nvSpPr>
          <p:spPr>
            <a:xfrm>
              <a:off x="1451227" y="941712"/>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Hungary</a:t>
              </a:r>
            </a:p>
          </p:txBody>
        </p:sp>
        <p:sp>
          <p:nvSpPr>
            <p:cNvPr id="604" name="tx604"/>
            <p:cNvSpPr/>
            <p:nvPr/>
          </p:nvSpPr>
          <p:spPr>
            <a:xfrm>
              <a:off x="1502076" y="863410"/>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Greece</a:t>
              </a:r>
            </a:p>
          </p:txBody>
        </p:sp>
        <p:sp>
          <p:nvSpPr>
            <p:cNvPr id="605" name="tx605"/>
            <p:cNvSpPr/>
            <p:nvPr/>
          </p:nvSpPr>
          <p:spPr>
            <a:xfrm>
              <a:off x="1519043" y="767497"/>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France</a:t>
              </a:r>
            </a:p>
          </p:txBody>
        </p:sp>
        <p:sp>
          <p:nvSpPr>
            <p:cNvPr id="606" name="tx606"/>
            <p:cNvSpPr/>
            <p:nvPr/>
          </p:nvSpPr>
          <p:spPr>
            <a:xfrm>
              <a:off x="1473799" y="670294"/>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Andorra</a:t>
              </a:r>
            </a:p>
          </p:txBody>
        </p:sp>
        <p:sp>
          <p:nvSpPr>
            <p:cNvPr id="607" name="tx607"/>
            <p:cNvSpPr/>
            <p:nvPr/>
          </p:nvSpPr>
          <p:spPr>
            <a:xfrm>
              <a:off x="2155919"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08" name="tx608"/>
            <p:cNvSpPr/>
            <p:nvPr/>
          </p:nvSpPr>
          <p:spPr>
            <a:xfrm>
              <a:off x="3570410"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09" name="tx609"/>
            <p:cNvSpPr/>
            <p:nvPr/>
          </p:nvSpPr>
          <p:spPr>
            <a:xfrm>
              <a:off x="501597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10" name="tx610"/>
            <p:cNvSpPr/>
            <p:nvPr/>
          </p:nvSpPr>
          <p:spPr>
            <a:xfrm>
              <a:off x="6461548"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11" name="tx611"/>
            <p:cNvSpPr/>
            <p:nvPr/>
          </p:nvSpPr>
          <p:spPr>
            <a:xfrm>
              <a:off x="7876040"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12" name="tx612"/>
            <p:cNvSpPr/>
            <p:nvPr/>
          </p:nvSpPr>
          <p:spPr>
            <a:xfrm>
              <a:off x="4647234"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13" name="pt613"/>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4" name="pt614"/>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5" name="pt615"/>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16" name="tx616"/>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617" name="tx617"/>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618" name="tx618"/>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619" name="tx619"/>
            <p:cNvSpPr/>
            <p:nvPr/>
          </p:nvSpPr>
          <p:spPr>
            <a:xfrm>
              <a:off x="1897883" y="399578"/>
              <a:ext cx="3373182"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EUR, 2019-2023</a:t>
              </a:r>
            </a:p>
          </p:txBody>
        </p:sp>
        <p:sp>
          <p:nvSpPr>
            <p:cNvPr id="620" name="tx620"/>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21" name="tx621"/>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622" name="tx622"/>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23" name="tx623"/>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2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DTP1 coverage across years 2019 to 2023 (grey bars), and coverage in specific years (dots), by country. The chart can be used for assessing recovery to pre-pandemic levels and progress beyond 2019.
In 2022, 22 (out of 53) countries had lower coverage than in 2019.
In 2023, 7 countries had lower DTP1 coverage than in 2022.
In 2023, 24 countries had lower coverage than in 2019.</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6858000" y="1828800"/>
            <a:ext cx="5303520" cy="3017520"/>
          </a:xfrm>
        </p:spPr>
        <p:txBody>
          <a:bodyPr/>
          <a:lstStyle/>
          <a:p>
            <a:pPr algn="ctr" marL="0" marR="0">
              <a:lnSpc>
                <a:spcPct val="100000"/>
              </a:lnSpc>
              <a:spcBef>
                <a:spcPts val="0"/>
              </a:spcBef>
              <a:spcAft>
                <a:spcPts val="0"/>
              </a:spcAft>
              <a:buNone/>
            </a:pPr>
            <a:r>
              <a:rPr cap="none" sz="4800" i="0" b="0" u="none">
                <a:solidFill>
                  <a:srgbClr val="FFFFFF">
                    <a:alpha val="100000"/>
                  </a:srgbClr>
                </a:solidFill>
                <a:latin typeface="Arial"/>
                <a:cs typeface="Arial"/>
                <a:ea typeface="Arial"/>
                <a:sym typeface="Arial"/>
              </a:rPr>
              <a:t>EUR</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DTP3</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493400"/>
              <a:ext cx="3397293" cy="694383"/>
            </a:xfrm>
            <a:custGeom>
              <a:avLst/>
              <a:pathLst>
                <a:path w="3397293" h="694383">
                  <a:moveTo>
                    <a:pt x="0" y="694383"/>
                  </a:moveTo>
                  <a:lnTo>
                    <a:pt x="147708" y="694383"/>
                  </a:lnTo>
                  <a:lnTo>
                    <a:pt x="295416" y="666608"/>
                  </a:lnTo>
                  <a:lnTo>
                    <a:pt x="443125" y="583282"/>
                  </a:lnTo>
                  <a:lnTo>
                    <a:pt x="590833" y="499956"/>
                  </a:lnTo>
                  <a:lnTo>
                    <a:pt x="738541" y="416630"/>
                  </a:lnTo>
                  <a:lnTo>
                    <a:pt x="886250" y="333304"/>
                  </a:lnTo>
                  <a:lnTo>
                    <a:pt x="1033958" y="305528"/>
                  </a:lnTo>
                  <a:lnTo>
                    <a:pt x="1181667" y="194427"/>
                  </a:lnTo>
                  <a:lnTo>
                    <a:pt x="1329375" y="111101"/>
                  </a:lnTo>
                  <a:lnTo>
                    <a:pt x="1477083" y="166652"/>
                  </a:lnTo>
                  <a:lnTo>
                    <a:pt x="1624792" y="166652"/>
                  </a:lnTo>
                  <a:lnTo>
                    <a:pt x="1772500" y="194427"/>
                  </a:lnTo>
                  <a:lnTo>
                    <a:pt x="1920209" y="222202"/>
                  </a:lnTo>
                  <a:lnTo>
                    <a:pt x="2067917" y="166652"/>
                  </a:lnTo>
                  <a:lnTo>
                    <a:pt x="2215625" y="166652"/>
                  </a:lnTo>
                  <a:lnTo>
                    <a:pt x="2363334" y="111101"/>
                  </a:lnTo>
                  <a:lnTo>
                    <a:pt x="2511042" y="83326"/>
                  </a:lnTo>
                  <a:lnTo>
                    <a:pt x="2658751" y="55550"/>
                  </a:lnTo>
                  <a:lnTo>
                    <a:pt x="2806459" y="0"/>
                  </a:lnTo>
                  <a:lnTo>
                    <a:pt x="2954167" y="83326"/>
                  </a:lnTo>
                  <a:lnTo>
                    <a:pt x="3101876" y="111101"/>
                  </a:lnTo>
                  <a:lnTo>
                    <a:pt x="3249584" y="111101"/>
                  </a:lnTo>
                  <a:lnTo>
                    <a:pt x="3397293" y="83326"/>
                  </a:lnTo>
                </a:path>
              </a:pathLst>
            </a:custGeom>
            <a:ln w="27101" cap="flat">
              <a:solidFill>
                <a:srgbClr val="F4A81D">
                  <a:alpha val="69803"/>
                </a:srgbClr>
              </a:solidFill>
              <a:prstDash val="solid"/>
              <a:round/>
            </a:ln>
          </p:spPr>
          <p:txBody>
            <a:bodyPr/>
            <a:lstStyle/>
            <a:p/>
          </p:txBody>
        </p:sp>
        <p:sp>
          <p:nvSpPr>
            <p:cNvPr id="26" name="pl26"/>
            <p:cNvSpPr/>
            <p:nvPr/>
          </p:nvSpPr>
          <p:spPr>
            <a:xfrm>
              <a:off x="1120965" y="1021219"/>
              <a:ext cx="3397293" cy="361079"/>
            </a:xfrm>
            <a:custGeom>
              <a:avLst/>
              <a:pathLst>
                <a:path w="3397293" h="361079">
                  <a:moveTo>
                    <a:pt x="0" y="83326"/>
                  </a:moveTo>
                  <a:lnTo>
                    <a:pt x="147708" y="83326"/>
                  </a:lnTo>
                  <a:lnTo>
                    <a:pt x="295416" y="55550"/>
                  </a:lnTo>
                  <a:lnTo>
                    <a:pt x="443125" y="27775"/>
                  </a:lnTo>
                  <a:lnTo>
                    <a:pt x="590833" y="0"/>
                  </a:lnTo>
                  <a:lnTo>
                    <a:pt x="738541" y="0"/>
                  </a:lnTo>
                  <a:lnTo>
                    <a:pt x="886250" y="0"/>
                  </a:lnTo>
                  <a:lnTo>
                    <a:pt x="1033958" y="0"/>
                  </a:lnTo>
                  <a:lnTo>
                    <a:pt x="1181667" y="27775"/>
                  </a:lnTo>
                  <a:lnTo>
                    <a:pt x="1329375" y="0"/>
                  </a:lnTo>
                  <a:lnTo>
                    <a:pt x="1477083" y="0"/>
                  </a:lnTo>
                  <a:lnTo>
                    <a:pt x="1624792" y="0"/>
                  </a:lnTo>
                  <a:lnTo>
                    <a:pt x="1772500" y="27775"/>
                  </a:lnTo>
                  <a:lnTo>
                    <a:pt x="1920209" y="83326"/>
                  </a:lnTo>
                  <a:lnTo>
                    <a:pt x="2067917" y="111101"/>
                  </a:lnTo>
                  <a:lnTo>
                    <a:pt x="2215625" y="83326"/>
                  </a:lnTo>
                  <a:lnTo>
                    <a:pt x="2363334" y="83326"/>
                  </a:lnTo>
                  <a:lnTo>
                    <a:pt x="2511042" y="194427"/>
                  </a:lnTo>
                  <a:lnTo>
                    <a:pt x="2658751" y="166652"/>
                  </a:lnTo>
                  <a:lnTo>
                    <a:pt x="2806459" y="277753"/>
                  </a:lnTo>
                  <a:lnTo>
                    <a:pt x="2954167" y="361079"/>
                  </a:lnTo>
                  <a:lnTo>
                    <a:pt x="3101876" y="361079"/>
                  </a:lnTo>
                  <a:lnTo>
                    <a:pt x="3249584" y="305528"/>
                  </a:lnTo>
                  <a:lnTo>
                    <a:pt x="3397293" y="222202"/>
                  </a:lnTo>
                </a:path>
              </a:pathLst>
            </a:custGeom>
            <a:ln w="27101" cap="flat">
              <a:solidFill>
                <a:srgbClr val="F26829">
                  <a:alpha val="69803"/>
                </a:srgbClr>
              </a:solidFill>
              <a:prstDash val="solid"/>
              <a:round/>
            </a:ln>
          </p:spPr>
          <p:txBody>
            <a:bodyPr/>
            <a:lstStyle/>
            <a:p/>
          </p:txBody>
        </p:sp>
        <p:sp>
          <p:nvSpPr>
            <p:cNvPr id="27" name="pl27"/>
            <p:cNvSpPr/>
            <p:nvPr/>
          </p:nvSpPr>
          <p:spPr>
            <a:xfrm>
              <a:off x="1120965" y="1298972"/>
              <a:ext cx="3397293" cy="361079"/>
            </a:xfrm>
            <a:custGeom>
              <a:avLst/>
              <a:pathLst>
                <a:path w="3397293" h="361079">
                  <a:moveTo>
                    <a:pt x="0" y="361079"/>
                  </a:moveTo>
                  <a:lnTo>
                    <a:pt x="147708" y="305528"/>
                  </a:lnTo>
                  <a:lnTo>
                    <a:pt x="295416" y="305528"/>
                  </a:lnTo>
                  <a:lnTo>
                    <a:pt x="443125" y="277753"/>
                  </a:lnTo>
                  <a:lnTo>
                    <a:pt x="590833" y="194427"/>
                  </a:lnTo>
                  <a:lnTo>
                    <a:pt x="738541" y="222202"/>
                  </a:lnTo>
                  <a:lnTo>
                    <a:pt x="886250" y="277753"/>
                  </a:lnTo>
                  <a:lnTo>
                    <a:pt x="1033958" y="305528"/>
                  </a:lnTo>
                  <a:lnTo>
                    <a:pt x="1181667" y="277753"/>
                  </a:lnTo>
                  <a:lnTo>
                    <a:pt x="1329375" y="277753"/>
                  </a:lnTo>
                  <a:lnTo>
                    <a:pt x="1477083" y="277753"/>
                  </a:lnTo>
                  <a:lnTo>
                    <a:pt x="1624792" y="166652"/>
                  </a:lnTo>
                  <a:lnTo>
                    <a:pt x="1772500" y="194427"/>
                  </a:lnTo>
                  <a:lnTo>
                    <a:pt x="1920209" y="166652"/>
                  </a:lnTo>
                  <a:lnTo>
                    <a:pt x="2067917" y="138876"/>
                  </a:lnTo>
                  <a:lnTo>
                    <a:pt x="2215625" y="138876"/>
                  </a:lnTo>
                  <a:lnTo>
                    <a:pt x="2363334" y="83326"/>
                  </a:lnTo>
                  <a:lnTo>
                    <a:pt x="2511042" y="83326"/>
                  </a:lnTo>
                  <a:lnTo>
                    <a:pt x="2658751" y="55550"/>
                  </a:lnTo>
                  <a:lnTo>
                    <a:pt x="2806459" y="0"/>
                  </a:lnTo>
                  <a:lnTo>
                    <a:pt x="2954167" y="111101"/>
                  </a:lnTo>
                  <a:lnTo>
                    <a:pt x="3101876" y="111101"/>
                  </a:lnTo>
                  <a:lnTo>
                    <a:pt x="3249584" y="83326"/>
                  </a:lnTo>
                  <a:lnTo>
                    <a:pt x="3397293" y="138876"/>
                  </a:lnTo>
                </a:path>
              </a:pathLst>
            </a:custGeom>
            <a:ln w="27101" cap="flat">
              <a:solidFill>
                <a:srgbClr val="BD53BD">
                  <a:alpha val="69803"/>
                </a:srgbClr>
              </a:solidFill>
              <a:prstDash val="solid"/>
              <a:round/>
            </a:ln>
          </p:spPr>
          <p:txBody>
            <a:bodyPr/>
            <a:lstStyle/>
            <a:p/>
          </p:txBody>
        </p:sp>
        <p:sp>
          <p:nvSpPr>
            <p:cNvPr id="28" name="pl28"/>
            <p:cNvSpPr/>
            <p:nvPr/>
          </p:nvSpPr>
          <p:spPr>
            <a:xfrm>
              <a:off x="1120965" y="965668"/>
              <a:ext cx="3397293" cy="111101"/>
            </a:xfrm>
            <a:custGeom>
              <a:avLst/>
              <a:pathLst>
                <a:path w="3397293" h="111101">
                  <a:moveTo>
                    <a:pt x="0" y="83326"/>
                  </a:moveTo>
                  <a:lnTo>
                    <a:pt x="147708" y="55550"/>
                  </a:lnTo>
                  <a:lnTo>
                    <a:pt x="295416" y="83326"/>
                  </a:lnTo>
                  <a:lnTo>
                    <a:pt x="443125" y="111101"/>
                  </a:lnTo>
                  <a:lnTo>
                    <a:pt x="590833" y="55550"/>
                  </a:lnTo>
                  <a:lnTo>
                    <a:pt x="738541" y="27775"/>
                  </a:lnTo>
                  <a:lnTo>
                    <a:pt x="886250" y="27775"/>
                  </a:lnTo>
                  <a:lnTo>
                    <a:pt x="1033958" y="0"/>
                  </a:lnTo>
                  <a:lnTo>
                    <a:pt x="1181667" y="0"/>
                  </a:lnTo>
                  <a:lnTo>
                    <a:pt x="1329375" y="27775"/>
                  </a:lnTo>
                  <a:lnTo>
                    <a:pt x="1477083" y="55550"/>
                  </a:lnTo>
                  <a:lnTo>
                    <a:pt x="1624792" y="55550"/>
                  </a:lnTo>
                  <a:lnTo>
                    <a:pt x="1772500" y="0"/>
                  </a:lnTo>
                  <a:lnTo>
                    <a:pt x="1920209" y="0"/>
                  </a:lnTo>
                  <a:lnTo>
                    <a:pt x="2067917" y="83326"/>
                  </a:lnTo>
                  <a:lnTo>
                    <a:pt x="2215625" y="83326"/>
                  </a:lnTo>
                  <a:lnTo>
                    <a:pt x="2363334" y="111101"/>
                  </a:lnTo>
                  <a:lnTo>
                    <a:pt x="2511042" y="55550"/>
                  </a:lnTo>
                  <a:lnTo>
                    <a:pt x="2658751" y="27775"/>
                  </a:lnTo>
                  <a:lnTo>
                    <a:pt x="2806459" y="27775"/>
                  </a:lnTo>
                  <a:lnTo>
                    <a:pt x="2954167" y="55550"/>
                  </a:lnTo>
                  <a:lnTo>
                    <a:pt x="3101876" y="55550"/>
                  </a:lnTo>
                  <a:lnTo>
                    <a:pt x="3249584" y="27775"/>
                  </a:lnTo>
                  <a:lnTo>
                    <a:pt x="3397293" y="27775"/>
                  </a:lnTo>
                </a:path>
              </a:pathLst>
            </a:custGeom>
            <a:ln w="27101" cap="flat">
              <a:solidFill>
                <a:srgbClr val="6363C0">
                  <a:alpha val="69803"/>
                </a:srgbClr>
              </a:solidFill>
              <a:prstDash val="solid"/>
              <a:round/>
            </a:ln>
          </p:spPr>
          <p:txBody>
            <a:bodyPr/>
            <a:lstStyle/>
            <a:p/>
          </p:txBody>
        </p:sp>
        <p:sp>
          <p:nvSpPr>
            <p:cNvPr id="29" name="pl29"/>
            <p:cNvSpPr/>
            <p:nvPr/>
          </p:nvSpPr>
          <p:spPr>
            <a:xfrm>
              <a:off x="1120965" y="1076770"/>
              <a:ext cx="3397293" cy="777709"/>
            </a:xfrm>
            <a:custGeom>
              <a:avLst/>
              <a:pathLst>
                <a:path w="3397293" h="777709">
                  <a:moveTo>
                    <a:pt x="0" y="777709"/>
                  </a:moveTo>
                  <a:lnTo>
                    <a:pt x="147708" y="749934"/>
                  </a:lnTo>
                  <a:lnTo>
                    <a:pt x="295416" y="749934"/>
                  </a:lnTo>
                  <a:lnTo>
                    <a:pt x="443125" y="694383"/>
                  </a:lnTo>
                  <a:lnTo>
                    <a:pt x="590833" y="638832"/>
                  </a:lnTo>
                  <a:lnTo>
                    <a:pt x="738541" y="611057"/>
                  </a:lnTo>
                  <a:lnTo>
                    <a:pt x="886250" y="583282"/>
                  </a:lnTo>
                  <a:lnTo>
                    <a:pt x="1033958" y="611057"/>
                  </a:lnTo>
                  <a:lnTo>
                    <a:pt x="1181667" y="472180"/>
                  </a:lnTo>
                  <a:lnTo>
                    <a:pt x="1329375" y="388854"/>
                  </a:lnTo>
                  <a:lnTo>
                    <a:pt x="1477083" y="277753"/>
                  </a:lnTo>
                  <a:lnTo>
                    <a:pt x="1624792" y="222202"/>
                  </a:lnTo>
                  <a:lnTo>
                    <a:pt x="1772500" y="194427"/>
                  </a:lnTo>
                  <a:lnTo>
                    <a:pt x="1920209" y="166652"/>
                  </a:lnTo>
                  <a:lnTo>
                    <a:pt x="2067917" y="138876"/>
                  </a:lnTo>
                  <a:lnTo>
                    <a:pt x="2215625" y="111101"/>
                  </a:lnTo>
                  <a:lnTo>
                    <a:pt x="2363334" y="83326"/>
                  </a:lnTo>
                  <a:lnTo>
                    <a:pt x="2511042" y="55550"/>
                  </a:lnTo>
                  <a:lnTo>
                    <a:pt x="2658751" y="55550"/>
                  </a:lnTo>
                  <a:lnTo>
                    <a:pt x="2806459" y="27775"/>
                  </a:lnTo>
                  <a:lnTo>
                    <a:pt x="2954167" y="166652"/>
                  </a:lnTo>
                  <a:lnTo>
                    <a:pt x="3101876" y="249978"/>
                  </a:lnTo>
                  <a:lnTo>
                    <a:pt x="3249584" y="0"/>
                  </a:lnTo>
                  <a:lnTo>
                    <a:pt x="3397293" y="55550"/>
                  </a:lnTo>
                </a:path>
              </a:pathLst>
            </a:custGeom>
            <a:ln w="27101" cap="flat">
              <a:solidFill>
                <a:srgbClr val="008DC9">
                  <a:alpha val="69803"/>
                </a:srgbClr>
              </a:solidFill>
              <a:prstDash val="solid"/>
              <a:round/>
            </a:ln>
          </p:spPr>
          <p:txBody>
            <a:bodyPr/>
            <a:lstStyle/>
            <a:p/>
          </p:txBody>
        </p:sp>
        <p:sp>
          <p:nvSpPr>
            <p:cNvPr id="30" name="pl30"/>
            <p:cNvSpPr/>
            <p:nvPr/>
          </p:nvSpPr>
          <p:spPr>
            <a:xfrm>
              <a:off x="1120965" y="937893"/>
              <a:ext cx="3397293" cy="333304"/>
            </a:xfrm>
            <a:custGeom>
              <a:avLst/>
              <a:pathLst>
                <a:path w="3397293" h="333304">
                  <a:moveTo>
                    <a:pt x="0" y="333304"/>
                  </a:moveTo>
                  <a:lnTo>
                    <a:pt x="147708" y="305528"/>
                  </a:lnTo>
                  <a:lnTo>
                    <a:pt x="295416" y="333304"/>
                  </a:lnTo>
                  <a:lnTo>
                    <a:pt x="443125" y="277753"/>
                  </a:lnTo>
                  <a:lnTo>
                    <a:pt x="590833" y="249978"/>
                  </a:lnTo>
                  <a:lnTo>
                    <a:pt x="738541" y="249978"/>
                  </a:lnTo>
                  <a:lnTo>
                    <a:pt x="886250" y="138876"/>
                  </a:lnTo>
                  <a:lnTo>
                    <a:pt x="1033958" y="138876"/>
                  </a:lnTo>
                  <a:lnTo>
                    <a:pt x="1181667" y="55550"/>
                  </a:lnTo>
                  <a:lnTo>
                    <a:pt x="1329375" y="0"/>
                  </a:lnTo>
                  <a:lnTo>
                    <a:pt x="1477083" y="27775"/>
                  </a:lnTo>
                  <a:lnTo>
                    <a:pt x="1624792" y="0"/>
                  </a:lnTo>
                  <a:lnTo>
                    <a:pt x="1772500" y="0"/>
                  </a:lnTo>
                  <a:lnTo>
                    <a:pt x="1920209" y="83326"/>
                  </a:lnTo>
                  <a:lnTo>
                    <a:pt x="2067917" y="27775"/>
                  </a:lnTo>
                  <a:lnTo>
                    <a:pt x="2215625" y="55550"/>
                  </a:lnTo>
                  <a:lnTo>
                    <a:pt x="2363334" y="0"/>
                  </a:lnTo>
                  <a:lnTo>
                    <a:pt x="2511042" y="27775"/>
                  </a:lnTo>
                  <a:lnTo>
                    <a:pt x="2658751" y="55550"/>
                  </a:lnTo>
                  <a:lnTo>
                    <a:pt x="2806459" y="27775"/>
                  </a:lnTo>
                  <a:lnTo>
                    <a:pt x="2954167" y="55550"/>
                  </a:lnTo>
                  <a:lnTo>
                    <a:pt x="3101876" y="111101"/>
                  </a:lnTo>
                  <a:lnTo>
                    <a:pt x="3249584" y="55550"/>
                  </a:lnTo>
                  <a:lnTo>
                    <a:pt x="3397293" y="138876"/>
                  </a:lnTo>
                </a:path>
              </a:pathLst>
            </a:custGeom>
            <a:ln w="27101" cap="flat">
              <a:solidFill>
                <a:srgbClr val="40BF73">
                  <a:alpha val="69803"/>
                </a:srgbClr>
              </a:solidFill>
              <a:prstDash val="solid"/>
              <a:round/>
            </a:ln>
          </p:spPr>
          <p:txBody>
            <a:bodyPr/>
            <a:lstStyle/>
            <a:p/>
          </p:txBody>
        </p:sp>
        <p:sp>
          <p:nvSpPr>
            <p:cNvPr id="31" name="pl31"/>
            <p:cNvSpPr/>
            <p:nvPr/>
          </p:nvSpPr>
          <p:spPr>
            <a:xfrm>
              <a:off x="1120965" y="965668"/>
              <a:ext cx="3397293" cy="111101"/>
            </a:xfrm>
            <a:custGeom>
              <a:avLst/>
              <a:pathLst>
                <a:path w="3397293" h="111101">
                  <a:moveTo>
                    <a:pt x="0" y="83326"/>
                  </a:moveTo>
                  <a:lnTo>
                    <a:pt x="147708" y="55550"/>
                  </a:lnTo>
                  <a:lnTo>
                    <a:pt x="295416" y="83326"/>
                  </a:lnTo>
                  <a:lnTo>
                    <a:pt x="443125" y="111101"/>
                  </a:lnTo>
                  <a:lnTo>
                    <a:pt x="590833" y="55550"/>
                  </a:lnTo>
                  <a:lnTo>
                    <a:pt x="738541" y="27775"/>
                  </a:lnTo>
                  <a:lnTo>
                    <a:pt x="886250" y="27775"/>
                  </a:lnTo>
                  <a:lnTo>
                    <a:pt x="1033958" y="0"/>
                  </a:lnTo>
                  <a:lnTo>
                    <a:pt x="1181667" y="0"/>
                  </a:lnTo>
                  <a:lnTo>
                    <a:pt x="1329375" y="27775"/>
                  </a:lnTo>
                  <a:lnTo>
                    <a:pt x="1477083" y="55550"/>
                  </a:lnTo>
                  <a:lnTo>
                    <a:pt x="1624792" y="55550"/>
                  </a:lnTo>
                  <a:lnTo>
                    <a:pt x="1772500" y="0"/>
                  </a:lnTo>
                  <a:lnTo>
                    <a:pt x="1920209" y="0"/>
                  </a:lnTo>
                  <a:lnTo>
                    <a:pt x="2067917" y="83326"/>
                  </a:lnTo>
                  <a:lnTo>
                    <a:pt x="2215625" y="83326"/>
                  </a:lnTo>
                  <a:lnTo>
                    <a:pt x="2363334" y="111101"/>
                  </a:lnTo>
                  <a:lnTo>
                    <a:pt x="2511042" y="55550"/>
                  </a:lnTo>
                  <a:lnTo>
                    <a:pt x="2658751" y="27775"/>
                  </a:lnTo>
                  <a:lnTo>
                    <a:pt x="2806459" y="27775"/>
                  </a:lnTo>
                  <a:lnTo>
                    <a:pt x="2954167" y="55550"/>
                  </a:lnTo>
                  <a:lnTo>
                    <a:pt x="3101876" y="55550"/>
                  </a:lnTo>
                  <a:lnTo>
                    <a:pt x="3249584" y="27775"/>
                  </a:lnTo>
                  <a:lnTo>
                    <a:pt x="3397293" y="27775"/>
                  </a:lnTo>
                </a:path>
              </a:pathLst>
            </a:custGeom>
            <a:ln w="65043" cap="flat">
              <a:solidFill>
                <a:srgbClr val="000000">
                  <a:alpha val="100000"/>
                </a:srgbClr>
              </a:solidFill>
              <a:prstDash val="solid"/>
              <a:round/>
            </a:ln>
          </p:spPr>
          <p:txBody>
            <a:bodyPr/>
            <a:lstStyle/>
            <a:p/>
          </p:txBody>
        </p:sp>
        <p:sp>
          <p:nvSpPr>
            <p:cNvPr id="32" name="pl32"/>
            <p:cNvSpPr/>
            <p:nvPr/>
          </p:nvSpPr>
          <p:spPr>
            <a:xfrm>
              <a:off x="1120965" y="965668"/>
              <a:ext cx="3397293" cy="111101"/>
            </a:xfrm>
            <a:custGeom>
              <a:avLst/>
              <a:pathLst>
                <a:path w="3397293" h="111101">
                  <a:moveTo>
                    <a:pt x="0" y="83326"/>
                  </a:moveTo>
                  <a:lnTo>
                    <a:pt x="147708" y="55550"/>
                  </a:lnTo>
                  <a:lnTo>
                    <a:pt x="295416" y="83326"/>
                  </a:lnTo>
                  <a:lnTo>
                    <a:pt x="443125" y="111101"/>
                  </a:lnTo>
                  <a:lnTo>
                    <a:pt x="590833" y="55550"/>
                  </a:lnTo>
                  <a:lnTo>
                    <a:pt x="738541" y="27775"/>
                  </a:lnTo>
                  <a:lnTo>
                    <a:pt x="886250" y="27775"/>
                  </a:lnTo>
                  <a:lnTo>
                    <a:pt x="1033958" y="0"/>
                  </a:lnTo>
                  <a:lnTo>
                    <a:pt x="1181667" y="0"/>
                  </a:lnTo>
                  <a:lnTo>
                    <a:pt x="1329375" y="27775"/>
                  </a:lnTo>
                  <a:lnTo>
                    <a:pt x="1477083" y="55550"/>
                  </a:lnTo>
                  <a:lnTo>
                    <a:pt x="1624792" y="55550"/>
                  </a:lnTo>
                  <a:lnTo>
                    <a:pt x="1772500" y="0"/>
                  </a:lnTo>
                  <a:lnTo>
                    <a:pt x="1920209" y="0"/>
                  </a:lnTo>
                  <a:lnTo>
                    <a:pt x="2067917" y="83326"/>
                  </a:lnTo>
                  <a:lnTo>
                    <a:pt x="2215625" y="83326"/>
                  </a:lnTo>
                  <a:lnTo>
                    <a:pt x="2363334" y="111101"/>
                  </a:lnTo>
                  <a:lnTo>
                    <a:pt x="2511042" y="55550"/>
                  </a:lnTo>
                  <a:lnTo>
                    <a:pt x="2658751" y="27775"/>
                  </a:lnTo>
                  <a:lnTo>
                    <a:pt x="2806459" y="27775"/>
                  </a:lnTo>
                  <a:lnTo>
                    <a:pt x="2954167" y="55550"/>
                  </a:lnTo>
                  <a:lnTo>
                    <a:pt x="3101876" y="55550"/>
                  </a:lnTo>
                  <a:lnTo>
                    <a:pt x="3249584" y="27775"/>
                  </a:lnTo>
                  <a:lnTo>
                    <a:pt x="3397293" y="27775"/>
                  </a:lnTo>
                </a:path>
              </a:pathLst>
            </a:custGeom>
            <a:ln w="40651" cap="flat">
              <a:solidFill>
                <a:srgbClr val="6363C0">
                  <a:alpha val="100000"/>
                </a:srgbClr>
              </a:solidFill>
              <a:prstDash val="solid"/>
              <a:round/>
            </a:ln>
          </p:spPr>
          <p:txBody>
            <a:bodyPr/>
            <a:lstStyle/>
            <a:p/>
          </p:txBody>
        </p:sp>
        <p:sp>
          <p:nvSpPr>
            <p:cNvPr id="33" name="tx33"/>
            <p:cNvSpPr/>
            <p:nvPr/>
          </p:nvSpPr>
          <p:spPr>
            <a:xfrm>
              <a:off x="1060675" y="87658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4" name="tx34"/>
            <p:cNvSpPr/>
            <p:nvPr/>
          </p:nvSpPr>
          <p:spPr>
            <a:xfrm>
              <a:off x="1799217" y="82108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5" name="tx35"/>
            <p:cNvSpPr/>
            <p:nvPr/>
          </p:nvSpPr>
          <p:spPr>
            <a:xfrm>
              <a:off x="2537759" y="84886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3276301" y="87658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7" name="tx37"/>
            <p:cNvSpPr/>
            <p:nvPr/>
          </p:nvSpPr>
          <p:spPr>
            <a:xfrm>
              <a:off x="3867135" y="82108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8" name="tx38"/>
            <p:cNvSpPr/>
            <p:nvPr/>
          </p:nvSpPr>
          <p:spPr>
            <a:xfrm>
              <a:off x="4457968" y="82108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9" name="tx39"/>
            <p:cNvSpPr/>
            <p:nvPr/>
          </p:nvSpPr>
          <p:spPr>
            <a:xfrm>
              <a:off x="810775" y="357998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2" name="tx42"/>
            <p:cNvSpPr/>
            <p:nvPr/>
          </p:nvSpPr>
          <p:spPr>
            <a:xfrm>
              <a:off x="733081" y="1498541"/>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451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5" name="tx45"/>
            <p:cNvSpPr/>
            <p:nvPr/>
          </p:nvSpPr>
          <p:spPr>
            <a:xfrm rot="-5400000">
              <a:off x="170306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6" name="tx46"/>
            <p:cNvSpPr/>
            <p:nvPr/>
          </p:nvSpPr>
          <p:spPr>
            <a:xfrm rot="-5400000">
              <a:off x="244160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7" name="tx47"/>
            <p:cNvSpPr/>
            <p:nvPr/>
          </p:nvSpPr>
          <p:spPr>
            <a:xfrm rot="-5400000">
              <a:off x="318014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8" name="tx48"/>
            <p:cNvSpPr/>
            <p:nvPr/>
          </p:nvSpPr>
          <p:spPr>
            <a:xfrm rot="-5400000">
              <a:off x="377097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9" name="tx49"/>
            <p:cNvSpPr/>
            <p:nvPr/>
          </p:nvSpPr>
          <p:spPr>
            <a:xfrm rot="-5400000">
              <a:off x="4361778"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37752"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37752"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3" name="pl53"/>
            <p:cNvSpPr/>
            <p:nvPr/>
          </p:nvSpPr>
          <p:spPr>
            <a:xfrm>
              <a:off x="2506823"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4" name="pl54"/>
            <p:cNvSpPr/>
            <p:nvPr/>
          </p:nvSpPr>
          <p:spPr>
            <a:xfrm>
              <a:off x="2506823"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5" name="pl55"/>
            <p:cNvSpPr/>
            <p:nvPr/>
          </p:nvSpPr>
          <p:spPr>
            <a:xfrm>
              <a:off x="2506823"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56" name="pl56"/>
            <p:cNvSpPr/>
            <p:nvPr/>
          </p:nvSpPr>
          <p:spPr>
            <a:xfrm>
              <a:off x="3175894"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75894"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04851"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04851"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73922"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73922"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42993"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42993"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80220" y="472419"/>
              <a:ext cx="2278781"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EUR, 2000-2023</a:t>
              </a:r>
            </a:p>
          </p:txBody>
        </p:sp>
        <p:sp>
          <p:nvSpPr>
            <p:cNvPr id="65" name="pl65"/>
            <p:cNvSpPr/>
            <p:nvPr/>
          </p:nvSpPr>
          <p:spPr>
            <a:xfrm>
              <a:off x="5267799" y="348196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6" name="pl66"/>
            <p:cNvSpPr/>
            <p:nvPr/>
          </p:nvSpPr>
          <p:spPr>
            <a:xfrm>
              <a:off x="5267799" y="273127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198059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122990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9" name="pl69"/>
            <p:cNvSpPr/>
            <p:nvPr/>
          </p:nvSpPr>
          <p:spPr>
            <a:xfrm>
              <a:off x="58069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654547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284019"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794870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853954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5267799" y="310662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235593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267799" y="160525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7" name="pl77"/>
            <p:cNvSpPr/>
            <p:nvPr/>
          </p:nvSpPr>
          <p:spPr>
            <a:xfrm>
              <a:off x="5267799" y="8545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8" name="pl78"/>
            <p:cNvSpPr/>
            <p:nvPr/>
          </p:nvSpPr>
          <p:spPr>
            <a:xfrm>
              <a:off x="543766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617620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691474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765329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824412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883495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5437664" y="1605252"/>
              <a:ext cx="3397293" cy="1876712"/>
            </a:xfrm>
            <a:custGeom>
              <a:avLst/>
              <a:pathLst>
                <a:path w="3397293" h="1876712">
                  <a:moveTo>
                    <a:pt x="0" y="1876712"/>
                  </a:moveTo>
                  <a:lnTo>
                    <a:pt x="147708" y="1876712"/>
                  </a:lnTo>
                  <a:lnTo>
                    <a:pt x="295416" y="1801643"/>
                  </a:lnTo>
                  <a:lnTo>
                    <a:pt x="443125" y="1576438"/>
                  </a:lnTo>
                  <a:lnTo>
                    <a:pt x="590833" y="1351232"/>
                  </a:lnTo>
                  <a:lnTo>
                    <a:pt x="738541" y="1126027"/>
                  </a:lnTo>
                  <a:lnTo>
                    <a:pt x="886250" y="900821"/>
                  </a:lnTo>
                  <a:lnTo>
                    <a:pt x="1033958" y="825753"/>
                  </a:lnTo>
                  <a:lnTo>
                    <a:pt x="1181667" y="525479"/>
                  </a:lnTo>
                  <a:lnTo>
                    <a:pt x="1329375" y="300273"/>
                  </a:lnTo>
                  <a:lnTo>
                    <a:pt x="1477083" y="450410"/>
                  </a:lnTo>
                  <a:lnTo>
                    <a:pt x="1624792" y="450410"/>
                  </a:lnTo>
                  <a:lnTo>
                    <a:pt x="1772500" y="525479"/>
                  </a:lnTo>
                  <a:lnTo>
                    <a:pt x="1920209" y="600547"/>
                  </a:lnTo>
                  <a:lnTo>
                    <a:pt x="2067917" y="450410"/>
                  </a:lnTo>
                  <a:lnTo>
                    <a:pt x="2215625" y="450410"/>
                  </a:lnTo>
                  <a:lnTo>
                    <a:pt x="2363334" y="300273"/>
                  </a:lnTo>
                  <a:lnTo>
                    <a:pt x="2511042" y="225205"/>
                  </a:lnTo>
                  <a:lnTo>
                    <a:pt x="2658751" y="150136"/>
                  </a:lnTo>
                  <a:lnTo>
                    <a:pt x="2806459" y="0"/>
                  </a:lnTo>
                  <a:lnTo>
                    <a:pt x="2954167" y="225205"/>
                  </a:lnTo>
                  <a:lnTo>
                    <a:pt x="3101876" y="300273"/>
                  </a:lnTo>
                  <a:lnTo>
                    <a:pt x="3249584" y="300273"/>
                  </a:lnTo>
                  <a:lnTo>
                    <a:pt x="3397293" y="225205"/>
                  </a:lnTo>
                </a:path>
              </a:pathLst>
            </a:custGeom>
            <a:ln w="27101" cap="flat">
              <a:solidFill>
                <a:srgbClr val="F4A81D">
                  <a:alpha val="69803"/>
                </a:srgbClr>
              </a:solidFill>
              <a:prstDash val="solid"/>
              <a:round/>
            </a:ln>
          </p:spPr>
          <p:txBody>
            <a:bodyPr/>
            <a:lstStyle/>
            <a:p/>
          </p:txBody>
        </p:sp>
        <p:sp>
          <p:nvSpPr>
            <p:cNvPr id="85" name="pl85"/>
            <p:cNvSpPr/>
            <p:nvPr/>
          </p:nvSpPr>
          <p:spPr>
            <a:xfrm>
              <a:off x="5437664" y="854567"/>
              <a:ext cx="3397293" cy="975890"/>
            </a:xfrm>
            <a:custGeom>
              <a:avLst/>
              <a:pathLst>
                <a:path w="3397293" h="975890">
                  <a:moveTo>
                    <a:pt x="0" y="225205"/>
                  </a:moveTo>
                  <a:lnTo>
                    <a:pt x="147708" y="225205"/>
                  </a:lnTo>
                  <a:lnTo>
                    <a:pt x="295416" y="150136"/>
                  </a:lnTo>
                  <a:lnTo>
                    <a:pt x="443125" y="75068"/>
                  </a:lnTo>
                  <a:lnTo>
                    <a:pt x="590833" y="0"/>
                  </a:lnTo>
                  <a:lnTo>
                    <a:pt x="738541" y="0"/>
                  </a:lnTo>
                  <a:lnTo>
                    <a:pt x="886250" y="0"/>
                  </a:lnTo>
                  <a:lnTo>
                    <a:pt x="1033958" y="0"/>
                  </a:lnTo>
                  <a:lnTo>
                    <a:pt x="1181667" y="75068"/>
                  </a:lnTo>
                  <a:lnTo>
                    <a:pt x="1329375" y="0"/>
                  </a:lnTo>
                  <a:lnTo>
                    <a:pt x="1477083" y="0"/>
                  </a:lnTo>
                  <a:lnTo>
                    <a:pt x="1624792" y="0"/>
                  </a:lnTo>
                  <a:lnTo>
                    <a:pt x="1772500" y="75068"/>
                  </a:lnTo>
                  <a:lnTo>
                    <a:pt x="1920209" y="225205"/>
                  </a:lnTo>
                  <a:lnTo>
                    <a:pt x="2067917" y="300273"/>
                  </a:lnTo>
                  <a:lnTo>
                    <a:pt x="2215625" y="225205"/>
                  </a:lnTo>
                  <a:lnTo>
                    <a:pt x="2363334" y="225205"/>
                  </a:lnTo>
                  <a:lnTo>
                    <a:pt x="2511042" y="525479"/>
                  </a:lnTo>
                  <a:lnTo>
                    <a:pt x="2658751" y="450410"/>
                  </a:lnTo>
                  <a:lnTo>
                    <a:pt x="2806459" y="750684"/>
                  </a:lnTo>
                  <a:lnTo>
                    <a:pt x="2954167" y="975890"/>
                  </a:lnTo>
                  <a:lnTo>
                    <a:pt x="3101876" y="975890"/>
                  </a:lnTo>
                  <a:lnTo>
                    <a:pt x="3249584" y="825753"/>
                  </a:lnTo>
                  <a:lnTo>
                    <a:pt x="3397293" y="600547"/>
                  </a:lnTo>
                </a:path>
              </a:pathLst>
            </a:custGeom>
            <a:ln w="27101" cap="flat">
              <a:solidFill>
                <a:srgbClr val="F26829">
                  <a:alpha val="69803"/>
                </a:srgbClr>
              </a:solidFill>
              <a:prstDash val="solid"/>
              <a:round/>
            </a:ln>
          </p:spPr>
          <p:txBody>
            <a:bodyPr/>
            <a:lstStyle/>
            <a:p/>
          </p:txBody>
        </p:sp>
        <p:sp>
          <p:nvSpPr>
            <p:cNvPr id="86" name="pl86"/>
            <p:cNvSpPr/>
            <p:nvPr/>
          </p:nvSpPr>
          <p:spPr>
            <a:xfrm>
              <a:off x="5437664" y="1605252"/>
              <a:ext cx="3397293" cy="975890"/>
            </a:xfrm>
            <a:custGeom>
              <a:avLst/>
              <a:pathLst>
                <a:path w="3397293" h="975890">
                  <a:moveTo>
                    <a:pt x="0" y="975890"/>
                  </a:moveTo>
                  <a:lnTo>
                    <a:pt x="147708" y="825753"/>
                  </a:lnTo>
                  <a:lnTo>
                    <a:pt x="295416" y="825753"/>
                  </a:lnTo>
                  <a:lnTo>
                    <a:pt x="443125" y="750684"/>
                  </a:lnTo>
                  <a:lnTo>
                    <a:pt x="590833" y="525479"/>
                  </a:lnTo>
                  <a:lnTo>
                    <a:pt x="738541" y="600547"/>
                  </a:lnTo>
                  <a:lnTo>
                    <a:pt x="886250" y="750684"/>
                  </a:lnTo>
                  <a:lnTo>
                    <a:pt x="1033958" y="825753"/>
                  </a:lnTo>
                  <a:lnTo>
                    <a:pt x="1181667" y="750684"/>
                  </a:lnTo>
                  <a:lnTo>
                    <a:pt x="1329375" y="750684"/>
                  </a:lnTo>
                  <a:lnTo>
                    <a:pt x="1477083" y="750684"/>
                  </a:lnTo>
                  <a:lnTo>
                    <a:pt x="1624792" y="450410"/>
                  </a:lnTo>
                  <a:lnTo>
                    <a:pt x="1772500" y="525479"/>
                  </a:lnTo>
                  <a:lnTo>
                    <a:pt x="1920209" y="450410"/>
                  </a:lnTo>
                  <a:lnTo>
                    <a:pt x="2067917" y="375342"/>
                  </a:lnTo>
                  <a:lnTo>
                    <a:pt x="2215625" y="375342"/>
                  </a:lnTo>
                  <a:lnTo>
                    <a:pt x="2363334" y="225205"/>
                  </a:lnTo>
                  <a:lnTo>
                    <a:pt x="2511042" y="225205"/>
                  </a:lnTo>
                  <a:lnTo>
                    <a:pt x="2658751" y="150136"/>
                  </a:lnTo>
                  <a:lnTo>
                    <a:pt x="2806459" y="0"/>
                  </a:lnTo>
                  <a:lnTo>
                    <a:pt x="2954167" y="300273"/>
                  </a:lnTo>
                  <a:lnTo>
                    <a:pt x="3101876" y="300273"/>
                  </a:lnTo>
                  <a:lnTo>
                    <a:pt x="3249584" y="225205"/>
                  </a:lnTo>
                  <a:lnTo>
                    <a:pt x="3397293" y="375342"/>
                  </a:lnTo>
                </a:path>
              </a:pathLst>
            </a:custGeom>
            <a:ln w="27101" cap="flat">
              <a:solidFill>
                <a:srgbClr val="BD53BD">
                  <a:alpha val="69803"/>
                </a:srgbClr>
              </a:solidFill>
              <a:prstDash val="solid"/>
              <a:round/>
            </a:ln>
          </p:spPr>
          <p:txBody>
            <a:bodyPr/>
            <a:lstStyle/>
            <a:p/>
          </p:txBody>
        </p:sp>
        <p:sp>
          <p:nvSpPr>
            <p:cNvPr id="87" name="pl87"/>
            <p:cNvSpPr/>
            <p:nvPr/>
          </p:nvSpPr>
          <p:spPr>
            <a:xfrm>
              <a:off x="5437664" y="1530183"/>
              <a:ext cx="3397293" cy="300273"/>
            </a:xfrm>
            <a:custGeom>
              <a:avLst/>
              <a:pathLst>
                <a:path w="3397293" h="300273">
                  <a:moveTo>
                    <a:pt x="0" y="225205"/>
                  </a:moveTo>
                  <a:lnTo>
                    <a:pt x="147708" y="150136"/>
                  </a:lnTo>
                  <a:lnTo>
                    <a:pt x="295416" y="225205"/>
                  </a:lnTo>
                  <a:lnTo>
                    <a:pt x="443125" y="300273"/>
                  </a:lnTo>
                  <a:lnTo>
                    <a:pt x="590833" y="150136"/>
                  </a:lnTo>
                  <a:lnTo>
                    <a:pt x="738541" y="75068"/>
                  </a:lnTo>
                  <a:lnTo>
                    <a:pt x="886250" y="75068"/>
                  </a:lnTo>
                  <a:lnTo>
                    <a:pt x="1033958" y="0"/>
                  </a:lnTo>
                  <a:lnTo>
                    <a:pt x="1181667" y="0"/>
                  </a:lnTo>
                  <a:lnTo>
                    <a:pt x="1329375" y="75068"/>
                  </a:lnTo>
                  <a:lnTo>
                    <a:pt x="1477083" y="150136"/>
                  </a:lnTo>
                  <a:lnTo>
                    <a:pt x="1624792" y="150136"/>
                  </a:lnTo>
                  <a:lnTo>
                    <a:pt x="1772500" y="0"/>
                  </a:lnTo>
                  <a:lnTo>
                    <a:pt x="1920209" y="0"/>
                  </a:lnTo>
                  <a:lnTo>
                    <a:pt x="2067917" y="225205"/>
                  </a:lnTo>
                  <a:lnTo>
                    <a:pt x="2215625" y="225205"/>
                  </a:lnTo>
                  <a:lnTo>
                    <a:pt x="2363334" y="300273"/>
                  </a:lnTo>
                  <a:lnTo>
                    <a:pt x="2511042" y="150136"/>
                  </a:lnTo>
                  <a:lnTo>
                    <a:pt x="2658751" y="75068"/>
                  </a:lnTo>
                  <a:lnTo>
                    <a:pt x="2806459" y="75068"/>
                  </a:lnTo>
                  <a:lnTo>
                    <a:pt x="2954167" y="150136"/>
                  </a:lnTo>
                  <a:lnTo>
                    <a:pt x="3101876" y="150136"/>
                  </a:lnTo>
                  <a:lnTo>
                    <a:pt x="3249584" y="75068"/>
                  </a:lnTo>
                  <a:lnTo>
                    <a:pt x="3397293" y="75068"/>
                  </a:lnTo>
                </a:path>
              </a:pathLst>
            </a:custGeom>
            <a:ln w="27101" cap="flat">
              <a:solidFill>
                <a:srgbClr val="6363C0">
                  <a:alpha val="69803"/>
                </a:srgbClr>
              </a:solidFill>
              <a:prstDash val="solid"/>
              <a:round/>
            </a:ln>
          </p:spPr>
          <p:txBody>
            <a:bodyPr/>
            <a:lstStyle/>
            <a:p/>
          </p:txBody>
        </p:sp>
        <p:sp>
          <p:nvSpPr>
            <p:cNvPr id="88" name="pl88"/>
            <p:cNvSpPr/>
            <p:nvPr/>
          </p:nvSpPr>
          <p:spPr>
            <a:xfrm>
              <a:off x="5437664" y="1530183"/>
              <a:ext cx="3397293" cy="2101917"/>
            </a:xfrm>
            <a:custGeom>
              <a:avLst/>
              <a:pathLst>
                <a:path w="3397293" h="2101917">
                  <a:moveTo>
                    <a:pt x="0" y="2101917"/>
                  </a:moveTo>
                  <a:lnTo>
                    <a:pt x="147708" y="2026849"/>
                  </a:lnTo>
                  <a:lnTo>
                    <a:pt x="295416" y="2026849"/>
                  </a:lnTo>
                  <a:lnTo>
                    <a:pt x="443125" y="1876712"/>
                  </a:lnTo>
                  <a:lnTo>
                    <a:pt x="590833" y="1726575"/>
                  </a:lnTo>
                  <a:lnTo>
                    <a:pt x="738541" y="1651506"/>
                  </a:lnTo>
                  <a:lnTo>
                    <a:pt x="886250" y="1576438"/>
                  </a:lnTo>
                  <a:lnTo>
                    <a:pt x="1033958" y="1651506"/>
                  </a:lnTo>
                  <a:lnTo>
                    <a:pt x="1181667" y="1276164"/>
                  </a:lnTo>
                  <a:lnTo>
                    <a:pt x="1329375" y="1050958"/>
                  </a:lnTo>
                  <a:lnTo>
                    <a:pt x="1477083" y="750684"/>
                  </a:lnTo>
                  <a:lnTo>
                    <a:pt x="1624792" y="600547"/>
                  </a:lnTo>
                  <a:lnTo>
                    <a:pt x="1772500" y="525479"/>
                  </a:lnTo>
                  <a:lnTo>
                    <a:pt x="1920209" y="450410"/>
                  </a:lnTo>
                  <a:lnTo>
                    <a:pt x="2067917" y="375342"/>
                  </a:lnTo>
                  <a:lnTo>
                    <a:pt x="2215625" y="300273"/>
                  </a:lnTo>
                  <a:lnTo>
                    <a:pt x="2363334" y="225205"/>
                  </a:lnTo>
                  <a:lnTo>
                    <a:pt x="2511042" y="150136"/>
                  </a:lnTo>
                  <a:lnTo>
                    <a:pt x="2658751" y="150136"/>
                  </a:lnTo>
                  <a:lnTo>
                    <a:pt x="2806459" y="75068"/>
                  </a:lnTo>
                  <a:lnTo>
                    <a:pt x="2954167" y="450410"/>
                  </a:lnTo>
                  <a:lnTo>
                    <a:pt x="3101876" y="675616"/>
                  </a:lnTo>
                  <a:lnTo>
                    <a:pt x="3249584" y="0"/>
                  </a:lnTo>
                  <a:lnTo>
                    <a:pt x="3397293" y="150136"/>
                  </a:lnTo>
                </a:path>
              </a:pathLst>
            </a:custGeom>
            <a:ln w="27101" cap="flat">
              <a:solidFill>
                <a:srgbClr val="008DC9">
                  <a:alpha val="69803"/>
                </a:srgbClr>
              </a:solidFill>
              <a:prstDash val="solid"/>
              <a:round/>
            </a:ln>
          </p:spPr>
          <p:txBody>
            <a:bodyPr/>
            <a:lstStyle/>
            <a:p/>
          </p:txBody>
        </p:sp>
        <p:sp>
          <p:nvSpPr>
            <p:cNvPr id="89" name="pl89"/>
            <p:cNvSpPr/>
            <p:nvPr/>
          </p:nvSpPr>
          <p:spPr>
            <a:xfrm>
              <a:off x="5437664" y="1530183"/>
              <a:ext cx="3397293" cy="900821"/>
            </a:xfrm>
            <a:custGeom>
              <a:avLst/>
              <a:pathLst>
                <a:path w="3397293" h="900821">
                  <a:moveTo>
                    <a:pt x="0" y="900821"/>
                  </a:moveTo>
                  <a:lnTo>
                    <a:pt x="147708" y="825753"/>
                  </a:lnTo>
                  <a:lnTo>
                    <a:pt x="295416" y="900821"/>
                  </a:lnTo>
                  <a:lnTo>
                    <a:pt x="443125" y="750684"/>
                  </a:lnTo>
                  <a:lnTo>
                    <a:pt x="590833" y="675616"/>
                  </a:lnTo>
                  <a:lnTo>
                    <a:pt x="738541" y="675616"/>
                  </a:lnTo>
                  <a:lnTo>
                    <a:pt x="886250" y="375342"/>
                  </a:lnTo>
                  <a:lnTo>
                    <a:pt x="1033958" y="375342"/>
                  </a:lnTo>
                  <a:lnTo>
                    <a:pt x="1181667" y="150136"/>
                  </a:lnTo>
                  <a:lnTo>
                    <a:pt x="1329375" y="0"/>
                  </a:lnTo>
                  <a:lnTo>
                    <a:pt x="1477083" y="75068"/>
                  </a:lnTo>
                  <a:lnTo>
                    <a:pt x="1624792" y="0"/>
                  </a:lnTo>
                  <a:lnTo>
                    <a:pt x="1772500" y="0"/>
                  </a:lnTo>
                  <a:lnTo>
                    <a:pt x="1920209" y="225205"/>
                  </a:lnTo>
                  <a:lnTo>
                    <a:pt x="2067917" y="75068"/>
                  </a:lnTo>
                  <a:lnTo>
                    <a:pt x="2215625" y="150136"/>
                  </a:lnTo>
                  <a:lnTo>
                    <a:pt x="2363334" y="0"/>
                  </a:lnTo>
                  <a:lnTo>
                    <a:pt x="2511042" y="75068"/>
                  </a:lnTo>
                  <a:lnTo>
                    <a:pt x="2658751" y="150136"/>
                  </a:lnTo>
                  <a:lnTo>
                    <a:pt x="2806459" y="75068"/>
                  </a:lnTo>
                  <a:lnTo>
                    <a:pt x="2954167" y="150136"/>
                  </a:lnTo>
                  <a:lnTo>
                    <a:pt x="3101876" y="300273"/>
                  </a:lnTo>
                  <a:lnTo>
                    <a:pt x="3249584" y="150136"/>
                  </a:lnTo>
                  <a:lnTo>
                    <a:pt x="3397293" y="375342"/>
                  </a:lnTo>
                </a:path>
              </a:pathLst>
            </a:custGeom>
            <a:ln w="27101" cap="flat">
              <a:solidFill>
                <a:srgbClr val="40BF73">
                  <a:alpha val="69803"/>
                </a:srgbClr>
              </a:solidFill>
              <a:prstDash val="solid"/>
              <a:round/>
            </a:ln>
          </p:spPr>
          <p:txBody>
            <a:bodyPr/>
            <a:lstStyle/>
            <a:p/>
          </p:txBody>
        </p:sp>
        <p:sp>
          <p:nvSpPr>
            <p:cNvPr id="90" name="pl90"/>
            <p:cNvSpPr/>
            <p:nvPr/>
          </p:nvSpPr>
          <p:spPr>
            <a:xfrm>
              <a:off x="5437664" y="1605252"/>
              <a:ext cx="3397293" cy="0"/>
            </a:xfrm>
            <a:custGeom>
              <a:avLst/>
              <a:pathLst>
                <a:path w="3397293" h="0">
                  <a:moveTo>
                    <a:pt x="0" y="0"/>
                  </a:moveTo>
                  <a:lnTo>
                    <a:pt x="0" y="0"/>
                  </a:lnTo>
                  <a:lnTo>
                    <a:pt x="0" y="0"/>
                  </a:lnTo>
                  <a:lnTo>
                    <a:pt x="0" y="0"/>
                  </a:lnTo>
                  <a:lnTo>
                    <a:pt x="0" y="0"/>
                  </a:lnTo>
                  <a:lnTo>
                    <a:pt x="0" y="0"/>
                  </a:lnTo>
                  <a:lnTo>
                    <a:pt x="147708" y="0"/>
                  </a:lnTo>
                  <a:lnTo>
                    <a:pt x="147708" y="0"/>
                  </a:lnTo>
                  <a:lnTo>
                    <a:pt x="147708" y="0"/>
                  </a:lnTo>
                  <a:lnTo>
                    <a:pt x="147708" y="0"/>
                  </a:lnTo>
                  <a:lnTo>
                    <a:pt x="147708" y="0"/>
                  </a:lnTo>
                  <a:lnTo>
                    <a:pt x="147708" y="0"/>
                  </a:lnTo>
                  <a:lnTo>
                    <a:pt x="295416" y="0"/>
                  </a:lnTo>
                  <a:lnTo>
                    <a:pt x="295416" y="0"/>
                  </a:lnTo>
                  <a:lnTo>
                    <a:pt x="295416" y="0"/>
                  </a:lnTo>
                  <a:lnTo>
                    <a:pt x="295416" y="0"/>
                  </a:lnTo>
                  <a:lnTo>
                    <a:pt x="295416" y="0"/>
                  </a:lnTo>
                  <a:lnTo>
                    <a:pt x="295416" y="0"/>
                  </a:lnTo>
                  <a:lnTo>
                    <a:pt x="443125" y="0"/>
                  </a:lnTo>
                  <a:lnTo>
                    <a:pt x="443125" y="0"/>
                  </a:lnTo>
                  <a:lnTo>
                    <a:pt x="443125" y="0"/>
                  </a:lnTo>
                  <a:lnTo>
                    <a:pt x="443125" y="0"/>
                  </a:lnTo>
                  <a:lnTo>
                    <a:pt x="443125" y="0"/>
                  </a:lnTo>
                  <a:lnTo>
                    <a:pt x="443125" y="0"/>
                  </a:lnTo>
                  <a:lnTo>
                    <a:pt x="590833" y="0"/>
                  </a:lnTo>
                  <a:lnTo>
                    <a:pt x="590833" y="0"/>
                  </a:lnTo>
                  <a:lnTo>
                    <a:pt x="590833" y="0"/>
                  </a:lnTo>
                  <a:lnTo>
                    <a:pt x="590833" y="0"/>
                  </a:lnTo>
                  <a:lnTo>
                    <a:pt x="590833" y="0"/>
                  </a:lnTo>
                  <a:lnTo>
                    <a:pt x="590833" y="0"/>
                  </a:lnTo>
                  <a:lnTo>
                    <a:pt x="738541" y="0"/>
                  </a:lnTo>
                  <a:lnTo>
                    <a:pt x="738541" y="0"/>
                  </a:lnTo>
                  <a:lnTo>
                    <a:pt x="738541" y="0"/>
                  </a:lnTo>
                  <a:lnTo>
                    <a:pt x="738541" y="0"/>
                  </a:lnTo>
                  <a:lnTo>
                    <a:pt x="738541" y="0"/>
                  </a:lnTo>
                  <a:lnTo>
                    <a:pt x="738541" y="0"/>
                  </a:lnTo>
                  <a:lnTo>
                    <a:pt x="886250" y="0"/>
                  </a:lnTo>
                  <a:lnTo>
                    <a:pt x="886250" y="0"/>
                  </a:lnTo>
                  <a:lnTo>
                    <a:pt x="886250" y="0"/>
                  </a:lnTo>
                  <a:lnTo>
                    <a:pt x="886250" y="0"/>
                  </a:lnTo>
                  <a:lnTo>
                    <a:pt x="886250" y="0"/>
                  </a:lnTo>
                  <a:lnTo>
                    <a:pt x="886250" y="0"/>
                  </a:lnTo>
                  <a:lnTo>
                    <a:pt x="1033958" y="0"/>
                  </a:lnTo>
                  <a:lnTo>
                    <a:pt x="1033958" y="0"/>
                  </a:lnTo>
                  <a:lnTo>
                    <a:pt x="1033958" y="0"/>
                  </a:lnTo>
                  <a:lnTo>
                    <a:pt x="1033958" y="0"/>
                  </a:lnTo>
                  <a:lnTo>
                    <a:pt x="1033958" y="0"/>
                  </a:lnTo>
                  <a:lnTo>
                    <a:pt x="1033958" y="0"/>
                  </a:lnTo>
                  <a:lnTo>
                    <a:pt x="1181667" y="0"/>
                  </a:lnTo>
                  <a:lnTo>
                    <a:pt x="1181667" y="0"/>
                  </a:lnTo>
                  <a:lnTo>
                    <a:pt x="1181667" y="0"/>
                  </a:lnTo>
                  <a:lnTo>
                    <a:pt x="1181667" y="0"/>
                  </a:lnTo>
                  <a:lnTo>
                    <a:pt x="1181667" y="0"/>
                  </a:lnTo>
                  <a:lnTo>
                    <a:pt x="1181667" y="0"/>
                  </a:lnTo>
                  <a:lnTo>
                    <a:pt x="1329375" y="0"/>
                  </a:lnTo>
                  <a:lnTo>
                    <a:pt x="1329375" y="0"/>
                  </a:lnTo>
                  <a:lnTo>
                    <a:pt x="1329375" y="0"/>
                  </a:lnTo>
                  <a:lnTo>
                    <a:pt x="1329375" y="0"/>
                  </a:lnTo>
                  <a:lnTo>
                    <a:pt x="1329375" y="0"/>
                  </a:lnTo>
                  <a:lnTo>
                    <a:pt x="1329375" y="0"/>
                  </a:lnTo>
                  <a:lnTo>
                    <a:pt x="1477083" y="0"/>
                  </a:lnTo>
                  <a:lnTo>
                    <a:pt x="1477083" y="0"/>
                  </a:lnTo>
                  <a:lnTo>
                    <a:pt x="1477083" y="0"/>
                  </a:lnTo>
                  <a:lnTo>
                    <a:pt x="1477083" y="0"/>
                  </a:lnTo>
                  <a:lnTo>
                    <a:pt x="1477083" y="0"/>
                  </a:lnTo>
                  <a:lnTo>
                    <a:pt x="1477083" y="0"/>
                  </a:lnTo>
                  <a:lnTo>
                    <a:pt x="1624792" y="0"/>
                  </a:lnTo>
                  <a:lnTo>
                    <a:pt x="1624792" y="0"/>
                  </a:lnTo>
                  <a:lnTo>
                    <a:pt x="1624792" y="0"/>
                  </a:lnTo>
                  <a:lnTo>
                    <a:pt x="1624792" y="0"/>
                  </a:lnTo>
                  <a:lnTo>
                    <a:pt x="1624792" y="0"/>
                  </a:lnTo>
                  <a:lnTo>
                    <a:pt x="1624792" y="0"/>
                  </a:lnTo>
                  <a:lnTo>
                    <a:pt x="1772500" y="0"/>
                  </a:lnTo>
                  <a:lnTo>
                    <a:pt x="1772500" y="0"/>
                  </a:lnTo>
                  <a:lnTo>
                    <a:pt x="1772500" y="0"/>
                  </a:lnTo>
                  <a:lnTo>
                    <a:pt x="1772500" y="0"/>
                  </a:lnTo>
                  <a:lnTo>
                    <a:pt x="1772500" y="0"/>
                  </a:lnTo>
                  <a:lnTo>
                    <a:pt x="1772500" y="0"/>
                  </a:lnTo>
                  <a:lnTo>
                    <a:pt x="1920209" y="0"/>
                  </a:lnTo>
                  <a:lnTo>
                    <a:pt x="1920209" y="0"/>
                  </a:lnTo>
                  <a:lnTo>
                    <a:pt x="1920209" y="0"/>
                  </a:lnTo>
                  <a:lnTo>
                    <a:pt x="1920209" y="0"/>
                  </a:lnTo>
                  <a:lnTo>
                    <a:pt x="1920209" y="0"/>
                  </a:lnTo>
                  <a:lnTo>
                    <a:pt x="1920209" y="0"/>
                  </a:lnTo>
                  <a:lnTo>
                    <a:pt x="2067917" y="0"/>
                  </a:lnTo>
                  <a:lnTo>
                    <a:pt x="2067917" y="0"/>
                  </a:lnTo>
                  <a:lnTo>
                    <a:pt x="2067917" y="0"/>
                  </a:lnTo>
                  <a:lnTo>
                    <a:pt x="2067917" y="0"/>
                  </a:lnTo>
                  <a:lnTo>
                    <a:pt x="2067917" y="0"/>
                  </a:lnTo>
                  <a:lnTo>
                    <a:pt x="2067917" y="0"/>
                  </a:lnTo>
                  <a:lnTo>
                    <a:pt x="2215625" y="0"/>
                  </a:lnTo>
                  <a:lnTo>
                    <a:pt x="2215625" y="0"/>
                  </a:lnTo>
                  <a:lnTo>
                    <a:pt x="2215625" y="0"/>
                  </a:lnTo>
                  <a:lnTo>
                    <a:pt x="2215625" y="0"/>
                  </a:lnTo>
                  <a:lnTo>
                    <a:pt x="2215625" y="0"/>
                  </a:lnTo>
                  <a:lnTo>
                    <a:pt x="2215625" y="0"/>
                  </a:lnTo>
                  <a:lnTo>
                    <a:pt x="2363334" y="0"/>
                  </a:lnTo>
                  <a:lnTo>
                    <a:pt x="2363334" y="0"/>
                  </a:lnTo>
                  <a:lnTo>
                    <a:pt x="2363334" y="0"/>
                  </a:lnTo>
                  <a:lnTo>
                    <a:pt x="2363334" y="0"/>
                  </a:lnTo>
                  <a:lnTo>
                    <a:pt x="2363334" y="0"/>
                  </a:lnTo>
                  <a:lnTo>
                    <a:pt x="2363334" y="0"/>
                  </a:lnTo>
                  <a:lnTo>
                    <a:pt x="2511042" y="0"/>
                  </a:lnTo>
                  <a:lnTo>
                    <a:pt x="2511042" y="0"/>
                  </a:lnTo>
                  <a:lnTo>
                    <a:pt x="2511042" y="0"/>
                  </a:lnTo>
                  <a:lnTo>
                    <a:pt x="2511042" y="0"/>
                  </a:lnTo>
                  <a:lnTo>
                    <a:pt x="2511042" y="0"/>
                  </a:lnTo>
                  <a:lnTo>
                    <a:pt x="2511042" y="0"/>
                  </a:lnTo>
                  <a:lnTo>
                    <a:pt x="2658751" y="0"/>
                  </a:lnTo>
                  <a:lnTo>
                    <a:pt x="2658751" y="0"/>
                  </a:lnTo>
                  <a:lnTo>
                    <a:pt x="2658751" y="0"/>
                  </a:lnTo>
                  <a:lnTo>
                    <a:pt x="2658751" y="0"/>
                  </a:lnTo>
                  <a:lnTo>
                    <a:pt x="2658751" y="0"/>
                  </a:lnTo>
                  <a:lnTo>
                    <a:pt x="2658751" y="0"/>
                  </a:lnTo>
                  <a:lnTo>
                    <a:pt x="2806459" y="0"/>
                  </a:lnTo>
                  <a:lnTo>
                    <a:pt x="2806459" y="0"/>
                  </a:lnTo>
                  <a:lnTo>
                    <a:pt x="2806459" y="0"/>
                  </a:lnTo>
                  <a:lnTo>
                    <a:pt x="2806459" y="0"/>
                  </a:lnTo>
                  <a:lnTo>
                    <a:pt x="2806459" y="0"/>
                  </a:lnTo>
                  <a:lnTo>
                    <a:pt x="2806459" y="0"/>
                  </a:lnTo>
                  <a:lnTo>
                    <a:pt x="2954167" y="0"/>
                  </a:lnTo>
                  <a:lnTo>
                    <a:pt x="2954167" y="0"/>
                  </a:lnTo>
                  <a:lnTo>
                    <a:pt x="2954167" y="0"/>
                  </a:lnTo>
                  <a:lnTo>
                    <a:pt x="2954167" y="0"/>
                  </a:lnTo>
                  <a:lnTo>
                    <a:pt x="2954167" y="0"/>
                  </a:lnTo>
                  <a:lnTo>
                    <a:pt x="2954167" y="0"/>
                  </a:lnTo>
                  <a:lnTo>
                    <a:pt x="3101876" y="0"/>
                  </a:lnTo>
                  <a:lnTo>
                    <a:pt x="3101876" y="0"/>
                  </a:lnTo>
                  <a:lnTo>
                    <a:pt x="3101876" y="0"/>
                  </a:lnTo>
                  <a:lnTo>
                    <a:pt x="3101876" y="0"/>
                  </a:lnTo>
                  <a:lnTo>
                    <a:pt x="3101876" y="0"/>
                  </a:lnTo>
                  <a:lnTo>
                    <a:pt x="3101876" y="0"/>
                  </a:lnTo>
                  <a:lnTo>
                    <a:pt x="3249584" y="0"/>
                  </a:lnTo>
                  <a:lnTo>
                    <a:pt x="3249584" y="0"/>
                  </a:lnTo>
                  <a:lnTo>
                    <a:pt x="3249584" y="0"/>
                  </a:lnTo>
                  <a:lnTo>
                    <a:pt x="3249584" y="0"/>
                  </a:lnTo>
                  <a:lnTo>
                    <a:pt x="3249584" y="0"/>
                  </a:lnTo>
                  <a:lnTo>
                    <a:pt x="3249584" y="0"/>
                  </a:lnTo>
                  <a:lnTo>
                    <a:pt x="3397293" y="0"/>
                  </a:lnTo>
                  <a:lnTo>
                    <a:pt x="3397293"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91" name="pl91"/>
            <p:cNvSpPr/>
            <p:nvPr/>
          </p:nvSpPr>
          <p:spPr>
            <a:xfrm>
              <a:off x="5437664" y="1530183"/>
              <a:ext cx="3397293" cy="300273"/>
            </a:xfrm>
            <a:custGeom>
              <a:avLst/>
              <a:pathLst>
                <a:path w="3397293" h="300273">
                  <a:moveTo>
                    <a:pt x="0" y="225205"/>
                  </a:moveTo>
                  <a:lnTo>
                    <a:pt x="147708" y="150136"/>
                  </a:lnTo>
                  <a:lnTo>
                    <a:pt x="295416" y="225205"/>
                  </a:lnTo>
                  <a:lnTo>
                    <a:pt x="443125" y="300273"/>
                  </a:lnTo>
                  <a:lnTo>
                    <a:pt x="590833" y="150136"/>
                  </a:lnTo>
                  <a:lnTo>
                    <a:pt x="738541" y="75068"/>
                  </a:lnTo>
                  <a:lnTo>
                    <a:pt x="886250" y="75068"/>
                  </a:lnTo>
                  <a:lnTo>
                    <a:pt x="1033958" y="0"/>
                  </a:lnTo>
                  <a:lnTo>
                    <a:pt x="1181667" y="0"/>
                  </a:lnTo>
                  <a:lnTo>
                    <a:pt x="1329375" y="75068"/>
                  </a:lnTo>
                  <a:lnTo>
                    <a:pt x="1477083" y="150136"/>
                  </a:lnTo>
                  <a:lnTo>
                    <a:pt x="1624792" y="150136"/>
                  </a:lnTo>
                  <a:lnTo>
                    <a:pt x="1772500" y="0"/>
                  </a:lnTo>
                  <a:lnTo>
                    <a:pt x="1920209" y="0"/>
                  </a:lnTo>
                  <a:lnTo>
                    <a:pt x="2067917" y="225205"/>
                  </a:lnTo>
                  <a:lnTo>
                    <a:pt x="2215625" y="225205"/>
                  </a:lnTo>
                  <a:lnTo>
                    <a:pt x="2363334" y="300273"/>
                  </a:lnTo>
                  <a:lnTo>
                    <a:pt x="2511042" y="150136"/>
                  </a:lnTo>
                  <a:lnTo>
                    <a:pt x="2658751" y="75068"/>
                  </a:lnTo>
                  <a:lnTo>
                    <a:pt x="2806459" y="75068"/>
                  </a:lnTo>
                  <a:lnTo>
                    <a:pt x="2954167" y="150136"/>
                  </a:lnTo>
                  <a:lnTo>
                    <a:pt x="3101876" y="150136"/>
                  </a:lnTo>
                  <a:lnTo>
                    <a:pt x="3249584" y="75068"/>
                  </a:lnTo>
                  <a:lnTo>
                    <a:pt x="3397293" y="75068"/>
                  </a:lnTo>
                </a:path>
              </a:pathLst>
            </a:custGeom>
            <a:ln w="65043" cap="flat">
              <a:solidFill>
                <a:srgbClr val="000000">
                  <a:alpha val="100000"/>
                </a:srgbClr>
              </a:solidFill>
              <a:prstDash val="solid"/>
              <a:round/>
            </a:ln>
          </p:spPr>
          <p:txBody>
            <a:bodyPr/>
            <a:lstStyle/>
            <a:p/>
          </p:txBody>
        </p:sp>
        <p:sp>
          <p:nvSpPr>
            <p:cNvPr id="92" name="pl92"/>
            <p:cNvSpPr/>
            <p:nvPr/>
          </p:nvSpPr>
          <p:spPr>
            <a:xfrm>
              <a:off x="5437664" y="1530183"/>
              <a:ext cx="3397293" cy="300273"/>
            </a:xfrm>
            <a:custGeom>
              <a:avLst/>
              <a:pathLst>
                <a:path w="3397293" h="300273">
                  <a:moveTo>
                    <a:pt x="0" y="225205"/>
                  </a:moveTo>
                  <a:lnTo>
                    <a:pt x="147708" y="150136"/>
                  </a:lnTo>
                  <a:lnTo>
                    <a:pt x="295416" y="225205"/>
                  </a:lnTo>
                  <a:lnTo>
                    <a:pt x="443125" y="300273"/>
                  </a:lnTo>
                  <a:lnTo>
                    <a:pt x="590833" y="150136"/>
                  </a:lnTo>
                  <a:lnTo>
                    <a:pt x="738541" y="75068"/>
                  </a:lnTo>
                  <a:lnTo>
                    <a:pt x="886250" y="75068"/>
                  </a:lnTo>
                  <a:lnTo>
                    <a:pt x="1033958" y="0"/>
                  </a:lnTo>
                  <a:lnTo>
                    <a:pt x="1181667" y="0"/>
                  </a:lnTo>
                  <a:lnTo>
                    <a:pt x="1329375" y="75068"/>
                  </a:lnTo>
                  <a:lnTo>
                    <a:pt x="1477083" y="150136"/>
                  </a:lnTo>
                  <a:lnTo>
                    <a:pt x="1624792" y="150136"/>
                  </a:lnTo>
                  <a:lnTo>
                    <a:pt x="1772500" y="0"/>
                  </a:lnTo>
                  <a:lnTo>
                    <a:pt x="1920209" y="0"/>
                  </a:lnTo>
                  <a:lnTo>
                    <a:pt x="2067917" y="225205"/>
                  </a:lnTo>
                  <a:lnTo>
                    <a:pt x="2215625" y="225205"/>
                  </a:lnTo>
                  <a:lnTo>
                    <a:pt x="2363334" y="300273"/>
                  </a:lnTo>
                  <a:lnTo>
                    <a:pt x="2511042" y="150136"/>
                  </a:lnTo>
                  <a:lnTo>
                    <a:pt x="2658751" y="75068"/>
                  </a:lnTo>
                  <a:lnTo>
                    <a:pt x="2806459" y="75068"/>
                  </a:lnTo>
                  <a:lnTo>
                    <a:pt x="2954167" y="150136"/>
                  </a:lnTo>
                  <a:lnTo>
                    <a:pt x="3101876" y="150136"/>
                  </a:lnTo>
                  <a:lnTo>
                    <a:pt x="3249584" y="75068"/>
                  </a:lnTo>
                  <a:lnTo>
                    <a:pt x="3397293" y="75068"/>
                  </a:lnTo>
                </a:path>
              </a:pathLst>
            </a:custGeom>
            <a:ln w="40651" cap="flat">
              <a:solidFill>
                <a:srgbClr val="6363C0">
                  <a:alpha val="100000"/>
                </a:srgbClr>
              </a:solidFill>
              <a:prstDash val="solid"/>
              <a:round/>
            </a:ln>
          </p:spPr>
          <p:txBody>
            <a:bodyPr/>
            <a:lstStyle/>
            <a:p/>
          </p:txBody>
        </p:sp>
        <p:sp>
          <p:nvSpPr>
            <p:cNvPr id="93" name="tx93"/>
            <p:cNvSpPr/>
            <p:nvPr/>
          </p:nvSpPr>
          <p:spPr>
            <a:xfrm>
              <a:off x="5389469" y="157659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4" name="tx94"/>
            <p:cNvSpPr/>
            <p:nvPr/>
          </p:nvSpPr>
          <p:spPr>
            <a:xfrm>
              <a:off x="6146061" y="14251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 name="tx95"/>
            <p:cNvSpPr/>
            <p:nvPr/>
          </p:nvSpPr>
          <p:spPr>
            <a:xfrm>
              <a:off x="6866553" y="150152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6" name="tx96"/>
            <p:cNvSpPr/>
            <p:nvPr/>
          </p:nvSpPr>
          <p:spPr>
            <a:xfrm>
              <a:off x="7605095" y="157659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7" name="tx97"/>
            <p:cNvSpPr/>
            <p:nvPr/>
          </p:nvSpPr>
          <p:spPr>
            <a:xfrm>
              <a:off x="8213978" y="14251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8" name="tx98"/>
            <p:cNvSpPr/>
            <p:nvPr/>
          </p:nvSpPr>
          <p:spPr>
            <a:xfrm>
              <a:off x="8804812" y="14251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9" name="tx99"/>
            <p:cNvSpPr/>
            <p:nvPr/>
          </p:nvSpPr>
          <p:spPr>
            <a:xfrm>
              <a:off x="5003259" y="3054507"/>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00" name="tx100"/>
            <p:cNvSpPr/>
            <p:nvPr/>
          </p:nvSpPr>
          <p:spPr>
            <a:xfrm>
              <a:off x="5003259" y="2303822"/>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01" name="tx101"/>
            <p:cNvSpPr/>
            <p:nvPr/>
          </p:nvSpPr>
          <p:spPr>
            <a:xfrm>
              <a:off x="5127474" y="1553137"/>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2" name="tx102"/>
            <p:cNvSpPr/>
            <p:nvPr/>
          </p:nvSpPr>
          <p:spPr>
            <a:xfrm>
              <a:off x="5049780" y="802452"/>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03" name="tx103"/>
            <p:cNvSpPr/>
            <p:nvPr/>
          </p:nvSpPr>
          <p:spPr>
            <a:xfrm rot="-5400000">
              <a:off x="528121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4" name="tx104"/>
            <p:cNvSpPr/>
            <p:nvPr/>
          </p:nvSpPr>
          <p:spPr>
            <a:xfrm rot="-5400000">
              <a:off x="601975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5" name="tx105"/>
            <p:cNvSpPr/>
            <p:nvPr/>
          </p:nvSpPr>
          <p:spPr>
            <a:xfrm rot="-5400000">
              <a:off x="67583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6" name="tx106"/>
            <p:cNvSpPr/>
            <p:nvPr/>
          </p:nvSpPr>
          <p:spPr>
            <a:xfrm rot="-5400000">
              <a:off x="749684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7" name="tx107"/>
            <p:cNvSpPr/>
            <p:nvPr/>
          </p:nvSpPr>
          <p:spPr>
            <a:xfrm rot="-5400000">
              <a:off x="808767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8" name="tx108"/>
            <p:cNvSpPr/>
            <p:nvPr/>
          </p:nvSpPr>
          <p:spPr>
            <a:xfrm rot="-5400000">
              <a:off x="8678476"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9" name="tx109"/>
            <p:cNvSpPr/>
            <p:nvPr/>
          </p:nvSpPr>
          <p:spPr>
            <a:xfrm rot="-5400000">
              <a:off x="4153407"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10" name="pl110"/>
            <p:cNvSpPr/>
            <p:nvPr/>
          </p:nvSpPr>
          <p:spPr>
            <a:xfrm>
              <a:off x="6154451"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11" name="pl111"/>
            <p:cNvSpPr/>
            <p:nvPr/>
          </p:nvSpPr>
          <p:spPr>
            <a:xfrm>
              <a:off x="6154451"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12" name="pl112"/>
            <p:cNvSpPr/>
            <p:nvPr/>
          </p:nvSpPr>
          <p:spPr>
            <a:xfrm>
              <a:off x="6823522"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3" name="pl113"/>
            <p:cNvSpPr/>
            <p:nvPr/>
          </p:nvSpPr>
          <p:spPr>
            <a:xfrm>
              <a:off x="6823522"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4" name="pl114"/>
            <p:cNvSpPr/>
            <p:nvPr/>
          </p:nvSpPr>
          <p:spPr>
            <a:xfrm>
              <a:off x="6823522"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15" name="pl115"/>
            <p:cNvSpPr/>
            <p:nvPr/>
          </p:nvSpPr>
          <p:spPr>
            <a:xfrm>
              <a:off x="7492593"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6" name="pl116"/>
            <p:cNvSpPr/>
            <p:nvPr/>
          </p:nvSpPr>
          <p:spPr>
            <a:xfrm>
              <a:off x="7492593"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7" name="tx117"/>
            <p:cNvSpPr/>
            <p:nvPr/>
          </p:nvSpPr>
          <p:spPr>
            <a:xfrm>
              <a:off x="6421550"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8" name="tx118"/>
            <p:cNvSpPr/>
            <p:nvPr/>
          </p:nvSpPr>
          <p:spPr>
            <a:xfrm>
              <a:off x="6421550"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9" name="tx119"/>
            <p:cNvSpPr/>
            <p:nvPr/>
          </p:nvSpPr>
          <p:spPr>
            <a:xfrm>
              <a:off x="7090621"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20" name="tx120"/>
            <p:cNvSpPr/>
            <p:nvPr/>
          </p:nvSpPr>
          <p:spPr>
            <a:xfrm>
              <a:off x="7090621"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21" name="tx121"/>
            <p:cNvSpPr/>
            <p:nvPr/>
          </p:nvSpPr>
          <p:spPr>
            <a:xfrm>
              <a:off x="7759692"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22" name="tx122"/>
            <p:cNvSpPr/>
            <p:nvPr/>
          </p:nvSpPr>
          <p:spPr>
            <a:xfrm>
              <a:off x="7759692"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3" name="tx123"/>
            <p:cNvSpPr/>
            <p:nvPr/>
          </p:nvSpPr>
          <p:spPr>
            <a:xfrm>
              <a:off x="5412434" y="471005"/>
              <a:ext cx="344775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EUR</a:t>
              </a:r>
            </a:p>
          </p:txBody>
        </p:sp>
        <p:sp>
          <p:nvSpPr>
            <p:cNvPr id="124" name="pl124"/>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5" name="pl125"/>
            <p:cNvSpPr/>
            <p:nvPr/>
          </p:nvSpPr>
          <p:spPr>
            <a:xfrm>
              <a:off x="2028232"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6" name="pl126"/>
            <p:cNvSpPr/>
            <p:nvPr/>
          </p:nvSpPr>
          <p:spPr>
            <a:xfrm>
              <a:off x="3450340"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4872447"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6294555"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7716663"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1" name="pl131"/>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2" name="pl132"/>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3" name="pl133"/>
            <p:cNvSpPr/>
            <p:nvPr/>
          </p:nvSpPr>
          <p:spPr>
            <a:xfrm>
              <a:off x="2739286"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4" name="pl134"/>
            <p:cNvSpPr/>
            <p:nvPr/>
          </p:nvSpPr>
          <p:spPr>
            <a:xfrm>
              <a:off x="4161394"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5" name="pl135"/>
            <p:cNvSpPr/>
            <p:nvPr/>
          </p:nvSpPr>
          <p:spPr>
            <a:xfrm>
              <a:off x="5583501"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6" name="pl136"/>
            <p:cNvSpPr/>
            <p:nvPr/>
          </p:nvSpPr>
          <p:spPr>
            <a:xfrm>
              <a:off x="7005609"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7" name="pl137"/>
            <p:cNvSpPr/>
            <p:nvPr/>
          </p:nvSpPr>
          <p:spPr>
            <a:xfrm>
              <a:off x="8427717"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8" name="rc138"/>
            <p:cNvSpPr/>
            <p:nvPr/>
          </p:nvSpPr>
          <p:spPr>
            <a:xfrm>
              <a:off x="1317178" y="5793155"/>
              <a:ext cx="7321564" cy="194233"/>
            </a:xfrm>
            <a:prstGeom prst="rect">
              <a:avLst/>
            </a:prstGeom>
            <a:solidFill>
              <a:srgbClr val="6363C0">
                <a:alpha val="80000"/>
              </a:srgbClr>
            </a:solidFill>
          </p:spPr>
          <p:txBody>
            <a:bodyPr/>
            <a:lstStyle/>
            <a:p/>
          </p:txBody>
        </p:sp>
        <p:sp>
          <p:nvSpPr>
            <p:cNvPr id="139" name="rc139"/>
            <p:cNvSpPr/>
            <p:nvPr/>
          </p:nvSpPr>
          <p:spPr>
            <a:xfrm>
              <a:off x="1317178" y="5482382"/>
              <a:ext cx="7225259" cy="194233"/>
            </a:xfrm>
            <a:prstGeom prst="rect">
              <a:avLst/>
            </a:prstGeom>
            <a:solidFill>
              <a:srgbClr val="6363C0">
                <a:alpha val="80000"/>
              </a:srgbClr>
            </a:solidFill>
          </p:spPr>
          <p:txBody>
            <a:bodyPr/>
            <a:lstStyle/>
            <a:p/>
          </p:txBody>
        </p:sp>
        <p:sp>
          <p:nvSpPr>
            <p:cNvPr id="140" name="tx140"/>
            <p:cNvSpPr/>
            <p:nvPr/>
          </p:nvSpPr>
          <p:spPr>
            <a:xfrm>
              <a:off x="7959525" y="5817648"/>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515,000</a:t>
              </a:r>
            </a:p>
          </p:txBody>
        </p:sp>
        <p:sp>
          <p:nvSpPr>
            <p:cNvPr id="141" name="tx141"/>
            <p:cNvSpPr/>
            <p:nvPr/>
          </p:nvSpPr>
          <p:spPr>
            <a:xfrm>
              <a:off x="7863220" y="5506875"/>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508,000</a:t>
              </a:r>
            </a:p>
          </p:txBody>
        </p:sp>
        <p:sp>
          <p:nvSpPr>
            <p:cNvPr id="142" name="tx142"/>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43" name="tx143"/>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4" name="tx144"/>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5" name="tx145"/>
            <p:cNvSpPr/>
            <p:nvPr/>
          </p:nvSpPr>
          <p:spPr>
            <a:xfrm>
              <a:off x="2234306"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46" name="tx146"/>
            <p:cNvSpPr/>
            <p:nvPr/>
          </p:nvSpPr>
          <p:spPr>
            <a:xfrm>
              <a:off x="3656414"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47" name="tx147"/>
            <p:cNvSpPr/>
            <p:nvPr/>
          </p:nvSpPr>
          <p:spPr>
            <a:xfrm>
              <a:off x="507852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300,000</a:t>
              </a:r>
            </a:p>
          </p:txBody>
        </p:sp>
        <p:sp>
          <p:nvSpPr>
            <p:cNvPr id="148" name="tx148"/>
            <p:cNvSpPr/>
            <p:nvPr/>
          </p:nvSpPr>
          <p:spPr>
            <a:xfrm>
              <a:off x="6500629"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400,000</a:t>
              </a:r>
            </a:p>
          </p:txBody>
        </p:sp>
        <p:sp>
          <p:nvSpPr>
            <p:cNvPr id="149" name="tx149"/>
            <p:cNvSpPr/>
            <p:nvPr/>
          </p:nvSpPr>
          <p:spPr>
            <a:xfrm>
              <a:off x="792273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500,000</a:t>
              </a:r>
            </a:p>
          </p:txBody>
        </p:sp>
        <p:sp>
          <p:nvSpPr>
            <p:cNvPr id="150" name="tx150"/>
            <p:cNvSpPr/>
            <p:nvPr/>
          </p:nvSpPr>
          <p:spPr>
            <a:xfrm>
              <a:off x="951100" y="5222938"/>
              <a:ext cx="451559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un- and undervaccinated children, EUR, 2019 and 2023</a:t>
              </a:r>
            </a:p>
          </p:txBody>
        </p:sp>
        <p:sp>
          <p:nvSpPr>
            <p:cNvPr id="151" name="tx151"/>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52" name="tx152"/>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5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EUR ranked number 1 out of 6 WHO regions, with DTP3 coverage of 95%.
DTP3 coverage (95%) was the same as in 2019 (95%).
This equates to 508,000 undervaccinated children in 2023 compared to 515,000 undervaccinated children in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9" name="pl9"/>
            <p:cNvSpPr/>
            <p:nvPr/>
          </p:nvSpPr>
          <p:spPr>
            <a:xfrm>
              <a:off x="146599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5251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390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2555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120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9" name="pl19"/>
            <p:cNvSpPr/>
            <p:nvPr/>
          </p:nvSpPr>
          <p:spPr>
            <a:xfrm>
              <a:off x="112273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9252"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9577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8229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6881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5533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2730" y="2451649"/>
              <a:ext cx="3432608" cy="277753"/>
            </a:xfrm>
            <a:custGeom>
              <a:avLst/>
              <a:pathLst>
                <a:path w="3432608" h="277753">
                  <a:moveTo>
                    <a:pt x="0" y="138876"/>
                  </a:moveTo>
                  <a:lnTo>
                    <a:pt x="686521" y="0"/>
                  </a:lnTo>
                  <a:lnTo>
                    <a:pt x="1373043" y="208315"/>
                  </a:lnTo>
                  <a:lnTo>
                    <a:pt x="2059565" y="277753"/>
                  </a:lnTo>
                  <a:lnTo>
                    <a:pt x="2746087" y="277753"/>
                  </a:lnTo>
                  <a:lnTo>
                    <a:pt x="3432608" y="208315"/>
                  </a:lnTo>
                </a:path>
              </a:pathLst>
            </a:custGeom>
            <a:ln w="27101" cap="flat">
              <a:solidFill>
                <a:srgbClr val="F4A81D">
                  <a:alpha val="69803"/>
                </a:srgbClr>
              </a:solidFill>
              <a:prstDash val="solid"/>
              <a:round/>
            </a:ln>
          </p:spPr>
          <p:txBody>
            <a:bodyPr/>
            <a:lstStyle/>
            <a:p/>
          </p:txBody>
        </p:sp>
        <p:sp>
          <p:nvSpPr>
            <p:cNvPr id="26" name="pl26"/>
            <p:cNvSpPr/>
            <p:nvPr/>
          </p:nvSpPr>
          <p:spPr>
            <a:xfrm>
              <a:off x="1122730" y="1687827"/>
              <a:ext cx="3432608" cy="486068"/>
            </a:xfrm>
            <a:custGeom>
              <a:avLst/>
              <a:pathLst>
                <a:path w="3432608" h="486068">
                  <a:moveTo>
                    <a:pt x="0" y="0"/>
                  </a:moveTo>
                  <a:lnTo>
                    <a:pt x="686521" y="277753"/>
                  </a:lnTo>
                  <a:lnTo>
                    <a:pt x="1373043" y="486068"/>
                  </a:lnTo>
                  <a:lnTo>
                    <a:pt x="2059565" y="486068"/>
                  </a:lnTo>
                  <a:lnTo>
                    <a:pt x="2746087" y="347191"/>
                  </a:lnTo>
                  <a:lnTo>
                    <a:pt x="3432608" y="138876"/>
                  </a:lnTo>
                </a:path>
              </a:pathLst>
            </a:custGeom>
            <a:ln w="27101" cap="flat">
              <a:solidFill>
                <a:srgbClr val="F26829">
                  <a:alpha val="69803"/>
                </a:srgbClr>
              </a:solidFill>
              <a:prstDash val="solid"/>
              <a:round/>
            </a:ln>
          </p:spPr>
          <p:txBody>
            <a:bodyPr/>
            <a:lstStyle/>
            <a:p/>
          </p:txBody>
        </p:sp>
        <p:sp>
          <p:nvSpPr>
            <p:cNvPr id="27" name="pl27"/>
            <p:cNvSpPr/>
            <p:nvPr/>
          </p:nvSpPr>
          <p:spPr>
            <a:xfrm>
              <a:off x="1122730" y="1965580"/>
              <a:ext cx="3432608" cy="347191"/>
            </a:xfrm>
            <a:custGeom>
              <a:avLst/>
              <a:pathLst>
                <a:path w="3432608" h="347191">
                  <a:moveTo>
                    <a:pt x="0" y="138876"/>
                  </a:moveTo>
                  <a:lnTo>
                    <a:pt x="686521" y="0"/>
                  </a:lnTo>
                  <a:lnTo>
                    <a:pt x="1373043" y="277753"/>
                  </a:lnTo>
                  <a:lnTo>
                    <a:pt x="2059565" y="277753"/>
                  </a:lnTo>
                  <a:lnTo>
                    <a:pt x="2746087" y="208315"/>
                  </a:lnTo>
                  <a:lnTo>
                    <a:pt x="3432608" y="347191"/>
                  </a:lnTo>
                </a:path>
              </a:pathLst>
            </a:custGeom>
            <a:ln w="27101" cap="flat">
              <a:solidFill>
                <a:srgbClr val="BD53BD">
                  <a:alpha val="69803"/>
                </a:srgbClr>
              </a:solidFill>
              <a:prstDash val="solid"/>
              <a:round/>
            </a:ln>
          </p:spPr>
          <p:txBody>
            <a:bodyPr/>
            <a:lstStyle/>
            <a:p/>
          </p:txBody>
        </p:sp>
        <p:sp>
          <p:nvSpPr>
            <p:cNvPr id="28" name="pl28"/>
            <p:cNvSpPr/>
            <p:nvPr/>
          </p:nvSpPr>
          <p:spPr>
            <a:xfrm>
              <a:off x="1122730" y="1201759"/>
              <a:ext cx="3432608" cy="69438"/>
            </a:xfrm>
            <a:custGeom>
              <a:avLst/>
              <a:pathLst>
                <a:path w="3432608" h="69438">
                  <a:moveTo>
                    <a:pt x="0" y="0"/>
                  </a:moveTo>
                  <a:lnTo>
                    <a:pt x="686521" y="0"/>
                  </a:lnTo>
                  <a:lnTo>
                    <a:pt x="1373043" y="69438"/>
                  </a:lnTo>
                  <a:lnTo>
                    <a:pt x="2059565" y="69438"/>
                  </a:lnTo>
                  <a:lnTo>
                    <a:pt x="2746087" y="0"/>
                  </a:lnTo>
                  <a:lnTo>
                    <a:pt x="3432608" y="0"/>
                  </a:lnTo>
                </a:path>
              </a:pathLst>
            </a:custGeom>
            <a:ln w="27101" cap="flat">
              <a:solidFill>
                <a:srgbClr val="6363C0">
                  <a:alpha val="69803"/>
                </a:srgbClr>
              </a:solidFill>
              <a:prstDash val="solid"/>
              <a:round/>
            </a:ln>
          </p:spPr>
          <p:txBody>
            <a:bodyPr/>
            <a:lstStyle/>
            <a:p/>
          </p:txBody>
        </p:sp>
        <p:sp>
          <p:nvSpPr>
            <p:cNvPr id="29" name="pl29"/>
            <p:cNvSpPr/>
            <p:nvPr/>
          </p:nvSpPr>
          <p:spPr>
            <a:xfrm>
              <a:off x="1122730" y="1410074"/>
              <a:ext cx="3432608" cy="624945"/>
            </a:xfrm>
            <a:custGeom>
              <a:avLst/>
              <a:pathLst>
                <a:path w="3432608" h="624945">
                  <a:moveTo>
                    <a:pt x="0" y="138876"/>
                  </a:moveTo>
                  <a:lnTo>
                    <a:pt x="686521" y="69438"/>
                  </a:lnTo>
                  <a:lnTo>
                    <a:pt x="1373043" y="416630"/>
                  </a:lnTo>
                  <a:lnTo>
                    <a:pt x="2059565" y="624945"/>
                  </a:lnTo>
                  <a:lnTo>
                    <a:pt x="2746087" y="0"/>
                  </a:lnTo>
                  <a:lnTo>
                    <a:pt x="3432608" y="138876"/>
                  </a:lnTo>
                </a:path>
              </a:pathLst>
            </a:custGeom>
            <a:ln w="27101" cap="flat">
              <a:solidFill>
                <a:srgbClr val="008DC9">
                  <a:alpha val="69803"/>
                </a:srgbClr>
              </a:solidFill>
              <a:prstDash val="solid"/>
              <a:round/>
            </a:ln>
          </p:spPr>
          <p:txBody>
            <a:bodyPr/>
            <a:lstStyle/>
            <a:p/>
          </p:txBody>
        </p:sp>
        <p:sp>
          <p:nvSpPr>
            <p:cNvPr id="30" name="pl30"/>
            <p:cNvSpPr/>
            <p:nvPr/>
          </p:nvSpPr>
          <p:spPr>
            <a:xfrm>
              <a:off x="1122730" y="1132320"/>
              <a:ext cx="3432608" cy="277753"/>
            </a:xfrm>
            <a:custGeom>
              <a:avLst/>
              <a:pathLst>
                <a:path w="3432608" h="277753">
                  <a:moveTo>
                    <a:pt x="0" y="69438"/>
                  </a:moveTo>
                  <a:lnTo>
                    <a:pt x="686521" y="0"/>
                  </a:lnTo>
                  <a:lnTo>
                    <a:pt x="1373043" y="69438"/>
                  </a:lnTo>
                  <a:lnTo>
                    <a:pt x="2059565" y="208315"/>
                  </a:lnTo>
                  <a:lnTo>
                    <a:pt x="2746087" y="69438"/>
                  </a:lnTo>
                  <a:lnTo>
                    <a:pt x="3432608" y="277753"/>
                  </a:lnTo>
                </a:path>
              </a:pathLst>
            </a:custGeom>
            <a:ln w="27101" cap="flat">
              <a:solidFill>
                <a:srgbClr val="40BF73">
                  <a:alpha val="69803"/>
                </a:srgbClr>
              </a:solidFill>
              <a:prstDash val="solid"/>
              <a:round/>
            </a:ln>
          </p:spPr>
          <p:txBody>
            <a:bodyPr/>
            <a:lstStyle/>
            <a:p/>
          </p:txBody>
        </p:sp>
        <p:sp>
          <p:nvSpPr>
            <p:cNvPr id="31" name="pl31"/>
            <p:cNvSpPr/>
            <p:nvPr/>
          </p:nvSpPr>
          <p:spPr>
            <a:xfrm>
              <a:off x="1122730" y="1201759"/>
              <a:ext cx="3432608" cy="69438"/>
            </a:xfrm>
            <a:custGeom>
              <a:avLst/>
              <a:pathLst>
                <a:path w="3432608" h="69438">
                  <a:moveTo>
                    <a:pt x="0" y="0"/>
                  </a:moveTo>
                  <a:lnTo>
                    <a:pt x="686521" y="0"/>
                  </a:lnTo>
                  <a:lnTo>
                    <a:pt x="1373043" y="69438"/>
                  </a:lnTo>
                  <a:lnTo>
                    <a:pt x="2059565" y="69438"/>
                  </a:lnTo>
                  <a:lnTo>
                    <a:pt x="2746087" y="0"/>
                  </a:lnTo>
                  <a:lnTo>
                    <a:pt x="3432608" y="0"/>
                  </a:lnTo>
                </a:path>
              </a:pathLst>
            </a:custGeom>
            <a:ln w="65043" cap="flat">
              <a:solidFill>
                <a:srgbClr val="000000">
                  <a:alpha val="100000"/>
                </a:srgbClr>
              </a:solidFill>
              <a:prstDash val="solid"/>
              <a:round/>
            </a:ln>
          </p:spPr>
          <p:txBody>
            <a:bodyPr/>
            <a:lstStyle/>
            <a:p/>
          </p:txBody>
        </p:sp>
        <p:sp>
          <p:nvSpPr>
            <p:cNvPr id="32" name="pl32"/>
            <p:cNvSpPr/>
            <p:nvPr/>
          </p:nvSpPr>
          <p:spPr>
            <a:xfrm>
              <a:off x="1122730" y="1201759"/>
              <a:ext cx="3432608" cy="69438"/>
            </a:xfrm>
            <a:custGeom>
              <a:avLst/>
              <a:pathLst>
                <a:path w="3432608" h="69438">
                  <a:moveTo>
                    <a:pt x="0" y="0"/>
                  </a:moveTo>
                  <a:lnTo>
                    <a:pt x="686521" y="0"/>
                  </a:lnTo>
                  <a:lnTo>
                    <a:pt x="1373043" y="69438"/>
                  </a:lnTo>
                  <a:lnTo>
                    <a:pt x="2059565" y="69438"/>
                  </a:lnTo>
                  <a:lnTo>
                    <a:pt x="2746087" y="0"/>
                  </a:lnTo>
                  <a:lnTo>
                    <a:pt x="3432608" y="0"/>
                  </a:lnTo>
                </a:path>
              </a:pathLst>
            </a:custGeom>
            <a:ln w="40651" cap="flat">
              <a:solidFill>
                <a:srgbClr val="6363C0">
                  <a:alpha val="100000"/>
                </a:srgbClr>
              </a:solidFill>
              <a:prstDash val="solid"/>
              <a:round/>
            </a:ln>
          </p:spPr>
          <p:txBody>
            <a:bodyPr/>
            <a:lstStyle/>
            <a:p/>
          </p:txBody>
        </p:sp>
        <p:sp>
          <p:nvSpPr>
            <p:cNvPr id="33" name="tx33"/>
            <p:cNvSpPr/>
            <p:nvPr/>
          </p:nvSpPr>
          <p:spPr>
            <a:xfrm>
              <a:off x="1062441" y="10294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4" name="tx34"/>
            <p:cNvSpPr/>
            <p:nvPr/>
          </p:nvSpPr>
          <p:spPr>
            <a:xfrm>
              <a:off x="1748963" y="10294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5" name="tx35"/>
            <p:cNvSpPr/>
            <p:nvPr/>
          </p:nvSpPr>
          <p:spPr>
            <a:xfrm>
              <a:off x="2435484" y="109883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3122006" y="109883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3808528" y="10294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8" name="tx38"/>
            <p:cNvSpPr/>
            <p:nvPr/>
          </p:nvSpPr>
          <p:spPr>
            <a:xfrm>
              <a:off x="4495050" y="10294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9" name="tx39"/>
            <p:cNvSpPr/>
            <p:nvPr/>
          </p:nvSpPr>
          <p:spPr>
            <a:xfrm>
              <a:off x="733081" y="357998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2" name="tx42"/>
            <p:cNvSpPr/>
            <p:nvPr/>
          </p:nvSpPr>
          <p:spPr>
            <a:xfrm>
              <a:off x="733081" y="149683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628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5" name="tx45"/>
            <p:cNvSpPr/>
            <p:nvPr/>
          </p:nvSpPr>
          <p:spPr>
            <a:xfrm rot="-5400000">
              <a:off x="165280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6" name="tx46"/>
            <p:cNvSpPr/>
            <p:nvPr/>
          </p:nvSpPr>
          <p:spPr>
            <a:xfrm rot="-5400000">
              <a:off x="233932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7" name="tx47"/>
            <p:cNvSpPr/>
            <p:nvPr/>
          </p:nvSpPr>
          <p:spPr>
            <a:xfrm rot="-5400000">
              <a:off x="302585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8" name="tx48"/>
            <p:cNvSpPr/>
            <p:nvPr/>
          </p:nvSpPr>
          <p:spPr>
            <a:xfrm rot="-5400000">
              <a:off x="371237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9" name="tx49"/>
            <p:cNvSpPr/>
            <p:nvPr/>
          </p:nvSpPr>
          <p:spPr>
            <a:xfrm rot="-5400000">
              <a:off x="4398859"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57175"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57175"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3" name="pl53"/>
            <p:cNvSpPr/>
            <p:nvPr/>
          </p:nvSpPr>
          <p:spPr>
            <a:xfrm>
              <a:off x="2526246"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4" name="pl54"/>
            <p:cNvSpPr/>
            <p:nvPr/>
          </p:nvSpPr>
          <p:spPr>
            <a:xfrm>
              <a:off x="2526246"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5" name="pl55"/>
            <p:cNvSpPr/>
            <p:nvPr/>
          </p:nvSpPr>
          <p:spPr>
            <a:xfrm>
              <a:off x="2526246"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56" name="pl56"/>
            <p:cNvSpPr/>
            <p:nvPr/>
          </p:nvSpPr>
          <p:spPr>
            <a:xfrm>
              <a:off x="3195317"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95317"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24275"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24275"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93346"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93346"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62417"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62417"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99644" y="472419"/>
              <a:ext cx="2278781"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EUR, 2018-2023</a:t>
              </a:r>
            </a:p>
          </p:txBody>
        </p:sp>
        <p:sp>
          <p:nvSpPr>
            <p:cNvPr id="65" name="pl65"/>
            <p:cNvSpPr/>
            <p:nvPr/>
          </p:nvSpPr>
          <p:spPr>
            <a:xfrm>
              <a:off x="5228952" y="3516370"/>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6" name="pl66"/>
            <p:cNvSpPr/>
            <p:nvPr/>
          </p:nvSpPr>
          <p:spPr>
            <a:xfrm>
              <a:off x="5228952" y="2359064"/>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7" name="pl67"/>
            <p:cNvSpPr/>
            <p:nvPr/>
          </p:nvSpPr>
          <p:spPr>
            <a:xfrm>
              <a:off x="5228952" y="120175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8" name="pl68"/>
            <p:cNvSpPr/>
            <p:nvPr/>
          </p:nvSpPr>
          <p:spPr>
            <a:xfrm>
              <a:off x="574384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643036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711688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80340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848993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5228952" y="293771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4" name="pl74"/>
            <p:cNvSpPr/>
            <p:nvPr/>
          </p:nvSpPr>
          <p:spPr>
            <a:xfrm>
              <a:off x="5228952" y="178041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5" name="pl75"/>
            <p:cNvSpPr/>
            <p:nvPr/>
          </p:nvSpPr>
          <p:spPr>
            <a:xfrm>
              <a:off x="5400582"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608710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77362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746014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814666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88331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5400582" y="1780411"/>
              <a:ext cx="3432608" cy="925844"/>
            </a:xfrm>
            <a:custGeom>
              <a:avLst/>
              <a:pathLst>
                <a:path w="3432608" h="925844">
                  <a:moveTo>
                    <a:pt x="0" y="462922"/>
                  </a:moveTo>
                  <a:lnTo>
                    <a:pt x="686521" y="0"/>
                  </a:lnTo>
                  <a:lnTo>
                    <a:pt x="1373043" y="694383"/>
                  </a:lnTo>
                  <a:lnTo>
                    <a:pt x="2059565" y="925844"/>
                  </a:lnTo>
                  <a:lnTo>
                    <a:pt x="2746087" y="925844"/>
                  </a:lnTo>
                  <a:lnTo>
                    <a:pt x="3432608" y="694383"/>
                  </a:lnTo>
                </a:path>
              </a:pathLst>
            </a:custGeom>
            <a:ln w="27101" cap="flat">
              <a:solidFill>
                <a:srgbClr val="F4A81D">
                  <a:alpha val="69803"/>
                </a:srgbClr>
              </a:solidFill>
              <a:prstDash val="solid"/>
              <a:round/>
            </a:ln>
          </p:spPr>
          <p:txBody>
            <a:bodyPr/>
            <a:lstStyle/>
            <a:p/>
          </p:txBody>
        </p:sp>
        <p:sp>
          <p:nvSpPr>
            <p:cNvPr id="82" name="pl82"/>
            <p:cNvSpPr/>
            <p:nvPr/>
          </p:nvSpPr>
          <p:spPr>
            <a:xfrm>
              <a:off x="5400582" y="854567"/>
              <a:ext cx="3432608" cy="1620228"/>
            </a:xfrm>
            <a:custGeom>
              <a:avLst/>
              <a:pathLst>
                <a:path w="3432608" h="1620228">
                  <a:moveTo>
                    <a:pt x="0" y="0"/>
                  </a:moveTo>
                  <a:lnTo>
                    <a:pt x="686521" y="925844"/>
                  </a:lnTo>
                  <a:lnTo>
                    <a:pt x="1373043" y="1620228"/>
                  </a:lnTo>
                  <a:lnTo>
                    <a:pt x="2059565" y="1620228"/>
                  </a:lnTo>
                  <a:lnTo>
                    <a:pt x="2746087" y="1157305"/>
                  </a:lnTo>
                  <a:lnTo>
                    <a:pt x="3432608" y="462922"/>
                  </a:lnTo>
                </a:path>
              </a:pathLst>
            </a:custGeom>
            <a:ln w="27101" cap="flat">
              <a:solidFill>
                <a:srgbClr val="F26829">
                  <a:alpha val="69803"/>
                </a:srgbClr>
              </a:solidFill>
              <a:prstDash val="solid"/>
              <a:round/>
            </a:ln>
          </p:spPr>
          <p:txBody>
            <a:bodyPr/>
            <a:lstStyle/>
            <a:p/>
          </p:txBody>
        </p:sp>
        <p:sp>
          <p:nvSpPr>
            <p:cNvPr id="83" name="pl83"/>
            <p:cNvSpPr/>
            <p:nvPr/>
          </p:nvSpPr>
          <p:spPr>
            <a:xfrm>
              <a:off x="5400582" y="1780411"/>
              <a:ext cx="3432608" cy="1157305"/>
            </a:xfrm>
            <a:custGeom>
              <a:avLst/>
              <a:pathLst>
                <a:path w="3432608" h="1157305">
                  <a:moveTo>
                    <a:pt x="0" y="462922"/>
                  </a:moveTo>
                  <a:lnTo>
                    <a:pt x="686521" y="0"/>
                  </a:lnTo>
                  <a:lnTo>
                    <a:pt x="1373043" y="925844"/>
                  </a:lnTo>
                  <a:lnTo>
                    <a:pt x="2059565" y="925844"/>
                  </a:lnTo>
                  <a:lnTo>
                    <a:pt x="2746087" y="694383"/>
                  </a:lnTo>
                  <a:lnTo>
                    <a:pt x="3432608" y="1157305"/>
                  </a:lnTo>
                </a:path>
              </a:pathLst>
            </a:custGeom>
            <a:ln w="27101" cap="flat">
              <a:solidFill>
                <a:srgbClr val="BD53BD">
                  <a:alpha val="69803"/>
                </a:srgbClr>
              </a:solidFill>
              <a:prstDash val="solid"/>
              <a:round/>
            </a:ln>
          </p:spPr>
          <p:txBody>
            <a:bodyPr/>
            <a:lstStyle/>
            <a:p/>
          </p:txBody>
        </p:sp>
        <p:sp>
          <p:nvSpPr>
            <p:cNvPr id="84" name="pl84"/>
            <p:cNvSpPr/>
            <p:nvPr/>
          </p:nvSpPr>
          <p:spPr>
            <a:xfrm>
              <a:off x="5400582" y="1780411"/>
              <a:ext cx="3432608" cy="231461"/>
            </a:xfrm>
            <a:custGeom>
              <a:avLst/>
              <a:pathLst>
                <a:path w="3432608" h="231461">
                  <a:moveTo>
                    <a:pt x="0" y="0"/>
                  </a:moveTo>
                  <a:lnTo>
                    <a:pt x="686521" y="0"/>
                  </a:lnTo>
                  <a:lnTo>
                    <a:pt x="1373043" y="231461"/>
                  </a:lnTo>
                  <a:lnTo>
                    <a:pt x="2059565" y="231461"/>
                  </a:lnTo>
                  <a:lnTo>
                    <a:pt x="2746087" y="0"/>
                  </a:lnTo>
                  <a:lnTo>
                    <a:pt x="3432608" y="0"/>
                  </a:lnTo>
                </a:path>
              </a:pathLst>
            </a:custGeom>
            <a:ln w="27101" cap="flat">
              <a:solidFill>
                <a:srgbClr val="6363C0">
                  <a:alpha val="69803"/>
                </a:srgbClr>
              </a:solidFill>
              <a:prstDash val="solid"/>
              <a:round/>
            </a:ln>
          </p:spPr>
          <p:txBody>
            <a:bodyPr/>
            <a:lstStyle/>
            <a:p/>
          </p:txBody>
        </p:sp>
        <p:sp>
          <p:nvSpPr>
            <p:cNvPr id="85" name="pl85"/>
            <p:cNvSpPr/>
            <p:nvPr/>
          </p:nvSpPr>
          <p:spPr>
            <a:xfrm>
              <a:off x="5400582" y="1548950"/>
              <a:ext cx="3432608" cy="2083150"/>
            </a:xfrm>
            <a:custGeom>
              <a:avLst/>
              <a:pathLst>
                <a:path w="3432608" h="2083150">
                  <a:moveTo>
                    <a:pt x="0" y="462922"/>
                  </a:moveTo>
                  <a:lnTo>
                    <a:pt x="686521" y="231461"/>
                  </a:lnTo>
                  <a:lnTo>
                    <a:pt x="1373043" y="1388767"/>
                  </a:lnTo>
                  <a:lnTo>
                    <a:pt x="2059565" y="2083150"/>
                  </a:lnTo>
                  <a:lnTo>
                    <a:pt x="2746087" y="0"/>
                  </a:lnTo>
                  <a:lnTo>
                    <a:pt x="3432608" y="462922"/>
                  </a:lnTo>
                </a:path>
              </a:pathLst>
            </a:custGeom>
            <a:ln w="27101" cap="flat">
              <a:solidFill>
                <a:srgbClr val="008DC9">
                  <a:alpha val="69803"/>
                </a:srgbClr>
              </a:solidFill>
              <a:prstDash val="solid"/>
              <a:round/>
            </a:ln>
          </p:spPr>
          <p:txBody>
            <a:bodyPr/>
            <a:lstStyle/>
            <a:p/>
          </p:txBody>
        </p:sp>
        <p:sp>
          <p:nvSpPr>
            <p:cNvPr id="86" name="pl86"/>
            <p:cNvSpPr/>
            <p:nvPr/>
          </p:nvSpPr>
          <p:spPr>
            <a:xfrm>
              <a:off x="5400582" y="1780411"/>
              <a:ext cx="3432608" cy="925844"/>
            </a:xfrm>
            <a:custGeom>
              <a:avLst/>
              <a:pathLst>
                <a:path w="3432608" h="925844">
                  <a:moveTo>
                    <a:pt x="0" y="231461"/>
                  </a:moveTo>
                  <a:lnTo>
                    <a:pt x="686521" y="0"/>
                  </a:lnTo>
                  <a:lnTo>
                    <a:pt x="1373043" y="231461"/>
                  </a:lnTo>
                  <a:lnTo>
                    <a:pt x="2059565" y="694383"/>
                  </a:lnTo>
                  <a:lnTo>
                    <a:pt x="2746087" y="231461"/>
                  </a:lnTo>
                  <a:lnTo>
                    <a:pt x="3432608" y="925844"/>
                  </a:lnTo>
                </a:path>
              </a:pathLst>
            </a:custGeom>
            <a:ln w="27101" cap="flat">
              <a:solidFill>
                <a:srgbClr val="40BF73">
                  <a:alpha val="69803"/>
                </a:srgbClr>
              </a:solidFill>
              <a:prstDash val="solid"/>
              <a:round/>
            </a:ln>
          </p:spPr>
          <p:txBody>
            <a:bodyPr/>
            <a:lstStyle/>
            <a:p/>
          </p:txBody>
        </p:sp>
        <p:sp>
          <p:nvSpPr>
            <p:cNvPr id="87" name="pl87"/>
            <p:cNvSpPr/>
            <p:nvPr/>
          </p:nvSpPr>
          <p:spPr>
            <a:xfrm>
              <a:off x="5400582" y="1780411"/>
              <a:ext cx="3432608" cy="0"/>
            </a:xfrm>
            <a:custGeom>
              <a:avLst/>
              <a:pathLst>
                <a:path w="3432608" h="0">
                  <a:moveTo>
                    <a:pt x="0" y="0"/>
                  </a:moveTo>
                  <a:lnTo>
                    <a:pt x="0" y="0"/>
                  </a:lnTo>
                  <a:lnTo>
                    <a:pt x="0" y="0"/>
                  </a:lnTo>
                  <a:lnTo>
                    <a:pt x="0" y="0"/>
                  </a:lnTo>
                  <a:lnTo>
                    <a:pt x="0" y="0"/>
                  </a:lnTo>
                  <a:lnTo>
                    <a:pt x="0" y="0"/>
                  </a:lnTo>
                  <a:lnTo>
                    <a:pt x="686521" y="0"/>
                  </a:lnTo>
                  <a:lnTo>
                    <a:pt x="686521" y="0"/>
                  </a:lnTo>
                  <a:lnTo>
                    <a:pt x="686521" y="0"/>
                  </a:lnTo>
                  <a:lnTo>
                    <a:pt x="686521" y="0"/>
                  </a:lnTo>
                  <a:lnTo>
                    <a:pt x="686521" y="0"/>
                  </a:lnTo>
                  <a:lnTo>
                    <a:pt x="686521" y="0"/>
                  </a:lnTo>
                  <a:lnTo>
                    <a:pt x="1373043" y="0"/>
                  </a:lnTo>
                  <a:lnTo>
                    <a:pt x="1373043" y="0"/>
                  </a:lnTo>
                  <a:lnTo>
                    <a:pt x="1373043" y="0"/>
                  </a:lnTo>
                  <a:lnTo>
                    <a:pt x="1373043" y="0"/>
                  </a:lnTo>
                  <a:lnTo>
                    <a:pt x="1373043" y="0"/>
                  </a:lnTo>
                  <a:lnTo>
                    <a:pt x="1373043" y="0"/>
                  </a:lnTo>
                  <a:lnTo>
                    <a:pt x="2059565" y="0"/>
                  </a:lnTo>
                  <a:lnTo>
                    <a:pt x="2059565" y="0"/>
                  </a:lnTo>
                  <a:lnTo>
                    <a:pt x="2059565" y="0"/>
                  </a:lnTo>
                  <a:lnTo>
                    <a:pt x="2059565" y="0"/>
                  </a:lnTo>
                  <a:lnTo>
                    <a:pt x="2059565" y="0"/>
                  </a:lnTo>
                  <a:lnTo>
                    <a:pt x="2059565" y="0"/>
                  </a:lnTo>
                  <a:lnTo>
                    <a:pt x="2746087" y="0"/>
                  </a:lnTo>
                  <a:lnTo>
                    <a:pt x="2746087" y="0"/>
                  </a:lnTo>
                  <a:lnTo>
                    <a:pt x="2746087" y="0"/>
                  </a:lnTo>
                  <a:lnTo>
                    <a:pt x="2746087" y="0"/>
                  </a:lnTo>
                  <a:lnTo>
                    <a:pt x="2746087" y="0"/>
                  </a:lnTo>
                  <a:lnTo>
                    <a:pt x="2746087" y="0"/>
                  </a:lnTo>
                  <a:lnTo>
                    <a:pt x="3432608" y="0"/>
                  </a:lnTo>
                  <a:lnTo>
                    <a:pt x="3432608" y="0"/>
                  </a:lnTo>
                  <a:lnTo>
                    <a:pt x="3432608" y="0"/>
                  </a:lnTo>
                  <a:lnTo>
                    <a:pt x="3432608" y="0"/>
                  </a:lnTo>
                  <a:lnTo>
                    <a:pt x="3432608" y="0"/>
                  </a:lnTo>
                  <a:lnTo>
                    <a:pt x="3432608" y="0"/>
                  </a:lnTo>
                </a:path>
              </a:pathLst>
            </a:custGeom>
            <a:ln w="13550" cap="flat">
              <a:solidFill>
                <a:srgbClr val="000000">
                  <a:alpha val="100000"/>
                </a:srgbClr>
              </a:solidFill>
              <a:prstDash val="dash"/>
              <a:round/>
            </a:ln>
          </p:spPr>
          <p:txBody>
            <a:bodyPr/>
            <a:lstStyle/>
            <a:p/>
          </p:txBody>
        </p:sp>
        <p:sp>
          <p:nvSpPr>
            <p:cNvPr id="88" name="pl88"/>
            <p:cNvSpPr/>
            <p:nvPr/>
          </p:nvSpPr>
          <p:spPr>
            <a:xfrm>
              <a:off x="5400582" y="1780411"/>
              <a:ext cx="3432608" cy="231461"/>
            </a:xfrm>
            <a:custGeom>
              <a:avLst/>
              <a:pathLst>
                <a:path w="3432608" h="231461">
                  <a:moveTo>
                    <a:pt x="0" y="0"/>
                  </a:moveTo>
                  <a:lnTo>
                    <a:pt x="686521" y="0"/>
                  </a:lnTo>
                  <a:lnTo>
                    <a:pt x="1373043" y="231461"/>
                  </a:lnTo>
                  <a:lnTo>
                    <a:pt x="2059565" y="231461"/>
                  </a:lnTo>
                  <a:lnTo>
                    <a:pt x="2746087" y="0"/>
                  </a:lnTo>
                  <a:lnTo>
                    <a:pt x="3432608" y="0"/>
                  </a:lnTo>
                </a:path>
              </a:pathLst>
            </a:custGeom>
            <a:ln w="65043" cap="flat">
              <a:solidFill>
                <a:srgbClr val="000000">
                  <a:alpha val="100000"/>
                </a:srgbClr>
              </a:solidFill>
              <a:prstDash val="solid"/>
              <a:round/>
            </a:ln>
          </p:spPr>
          <p:txBody>
            <a:bodyPr/>
            <a:lstStyle/>
            <a:p/>
          </p:txBody>
        </p:sp>
        <p:sp>
          <p:nvSpPr>
            <p:cNvPr id="89" name="pl89"/>
            <p:cNvSpPr/>
            <p:nvPr/>
          </p:nvSpPr>
          <p:spPr>
            <a:xfrm>
              <a:off x="5400582" y="1780411"/>
              <a:ext cx="3432608" cy="231461"/>
            </a:xfrm>
            <a:custGeom>
              <a:avLst/>
              <a:pathLst>
                <a:path w="3432608" h="231461">
                  <a:moveTo>
                    <a:pt x="0" y="0"/>
                  </a:moveTo>
                  <a:lnTo>
                    <a:pt x="686521" y="0"/>
                  </a:lnTo>
                  <a:lnTo>
                    <a:pt x="1373043" y="231461"/>
                  </a:lnTo>
                  <a:lnTo>
                    <a:pt x="2059565" y="231461"/>
                  </a:lnTo>
                  <a:lnTo>
                    <a:pt x="2746087" y="0"/>
                  </a:lnTo>
                  <a:lnTo>
                    <a:pt x="3432608" y="0"/>
                  </a:lnTo>
                </a:path>
              </a:pathLst>
            </a:custGeom>
            <a:ln w="40651" cap="flat">
              <a:solidFill>
                <a:srgbClr val="6363C0">
                  <a:alpha val="100000"/>
                </a:srgbClr>
              </a:solidFill>
              <a:prstDash val="solid"/>
              <a:round/>
            </a:ln>
          </p:spPr>
          <p:txBody>
            <a:bodyPr/>
            <a:lstStyle/>
            <a:p/>
          </p:txBody>
        </p:sp>
        <p:sp>
          <p:nvSpPr>
            <p:cNvPr id="90" name="tx90"/>
            <p:cNvSpPr/>
            <p:nvPr/>
          </p:nvSpPr>
          <p:spPr>
            <a:xfrm>
              <a:off x="5370437" y="16002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6056959" y="16002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6725431" y="183307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3" name="tx93"/>
            <p:cNvSpPr/>
            <p:nvPr/>
          </p:nvSpPr>
          <p:spPr>
            <a:xfrm>
              <a:off x="7411953" y="183307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4" name="tx94"/>
            <p:cNvSpPr/>
            <p:nvPr/>
          </p:nvSpPr>
          <p:spPr>
            <a:xfrm>
              <a:off x="8116524" y="16002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 name="tx95"/>
            <p:cNvSpPr/>
            <p:nvPr/>
          </p:nvSpPr>
          <p:spPr>
            <a:xfrm>
              <a:off x="8803046" y="16002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6" name="tx96"/>
            <p:cNvSpPr/>
            <p:nvPr/>
          </p:nvSpPr>
          <p:spPr>
            <a:xfrm>
              <a:off x="5042106" y="2887376"/>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7" name="tx97"/>
            <p:cNvSpPr/>
            <p:nvPr/>
          </p:nvSpPr>
          <p:spPr>
            <a:xfrm>
              <a:off x="5088627" y="1728297"/>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8" name="tx98"/>
            <p:cNvSpPr/>
            <p:nvPr/>
          </p:nvSpPr>
          <p:spPr>
            <a:xfrm rot="-5400000">
              <a:off x="524413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9" name="tx99"/>
            <p:cNvSpPr/>
            <p:nvPr/>
          </p:nvSpPr>
          <p:spPr>
            <a:xfrm rot="-5400000">
              <a:off x="593065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0" name="tx100"/>
            <p:cNvSpPr/>
            <p:nvPr/>
          </p:nvSpPr>
          <p:spPr>
            <a:xfrm rot="-5400000">
              <a:off x="661717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101" name="tx101"/>
            <p:cNvSpPr/>
            <p:nvPr/>
          </p:nvSpPr>
          <p:spPr>
            <a:xfrm rot="-5400000">
              <a:off x="73037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02" name="tx102"/>
            <p:cNvSpPr/>
            <p:nvPr/>
          </p:nvSpPr>
          <p:spPr>
            <a:xfrm rot="-5400000">
              <a:off x="799022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103" name="tx103"/>
            <p:cNvSpPr/>
            <p:nvPr/>
          </p:nvSpPr>
          <p:spPr>
            <a:xfrm rot="-5400000">
              <a:off x="8676711"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4" name="tx104"/>
            <p:cNvSpPr/>
            <p:nvPr/>
          </p:nvSpPr>
          <p:spPr>
            <a:xfrm rot="-5400000">
              <a:off x="4192254"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5" name="pl105"/>
            <p:cNvSpPr/>
            <p:nvPr/>
          </p:nvSpPr>
          <p:spPr>
            <a:xfrm>
              <a:off x="6135027"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6" name="pl106"/>
            <p:cNvSpPr/>
            <p:nvPr/>
          </p:nvSpPr>
          <p:spPr>
            <a:xfrm>
              <a:off x="6135027"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7" name="pl107"/>
            <p:cNvSpPr/>
            <p:nvPr/>
          </p:nvSpPr>
          <p:spPr>
            <a:xfrm>
              <a:off x="6804098"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8" name="pl108"/>
            <p:cNvSpPr/>
            <p:nvPr/>
          </p:nvSpPr>
          <p:spPr>
            <a:xfrm>
              <a:off x="6804098"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9" name="pl109"/>
            <p:cNvSpPr/>
            <p:nvPr/>
          </p:nvSpPr>
          <p:spPr>
            <a:xfrm>
              <a:off x="6804098"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10" name="pl110"/>
            <p:cNvSpPr/>
            <p:nvPr/>
          </p:nvSpPr>
          <p:spPr>
            <a:xfrm>
              <a:off x="7473169"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1" name="pl111"/>
            <p:cNvSpPr/>
            <p:nvPr/>
          </p:nvSpPr>
          <p:spPr>
            <a:xfrm>
              <a:off x="7473169"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2" name="tx112"/>
            <p:cNvSpPr/>
            <p:nvPr/>
          </p:nvSpPr>
          <p:spPr>
            <a:xfrm>
              <a:off x="6402126"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3" name="tx113"/>
            <p:cNvSpPr/>
            <p:nvPr/>
          </p:nvSpPr>
          <p:spPr>
            <a:xfrm>
              <a:off x="6402126"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4" name="tx114"/>
            <p:cNvSpPr/>
            <p:nvPr/>
          </p:nvSpPr>
          <p:spPr>
            <a:xfrm>
              <a:off x="7071197"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15" name="tx115"/>
            <p:cNvSpPr/>
            <p:nvPr/>
          </p:nvSpPr>
          <p:spPr>
            <a:xfrm>
              <a:off x="7071197"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16" name="tx116"/>
            <p:cNvSpPr/>
            <p:nvPr/>
          </p:nvSpPr>
          <p:spPr>
            <a:xfrm>
              <a:off x="7740268"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17" name="tx117"/>
            <p:cNvSpPr/>
            <p:nvPr/>
          </p:nvSpPr>
          <p:spPr>
            <a:xfrm>
              <a:off x="7740268"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18" name="tx118"/>
            <p:cNvSpPr/>
            <p:nvPr/>
          </p:nvSpPr>
          <p:spPr>
            <a:xfrm>
              <a:off x="5393010" y="471005"/>
              <a:ext cx="344775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EUR</a:t>
              </a:r>
            </a:p>
          </p:txBody>
        </p:sp>
        <p:sp>
          <p:nvSpPr>
            <p:cNvPr id="119" name="pl119"/>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0" name="pl120"/>
            <p:cNvSpPr/>
            <p:nvPr/>
          </p:nvSpPr>
          <p:spPr>
            <a:xfrm>
              <a:off x="2705869"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5483250"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8260631"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4" name="pl124"/>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5" name="pl125"/>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4094559"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6871940"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28" name="rc128"/>
            <p:cNvSpPr/>
            <p:nvPr/>
          </p:nvSpPr>
          <p:spPr>
            <a:xfrm>
              <a:off x="1317178" y="5793155"/>
              <a:ext cx="7321564" cy="194233"/>
            </a:xfrm>
            <a:prstGeom prst="rect">
              <a:avLst/>
            </a:prstGeom>
            <a:solidFill>
              <a:srgbClr val="6363C0">
                <a:alpha val="80000"/>
              </a:srgbClr>
            </a:solidFill>
          </p:spPr>
          <p:txBody>
            <a:bodyPr/>
            <a:lstStyle/>
            <a:p/>
          </p:txBody>
        </p:sp>
        <p:sp>
          <p:nvSpPr>
            <p:cNvPr id="129" name="rc129"/>
            <p:cNvSpPr/>
            <p:nvPr/>
          </p:nvSpPr>
          <p:spPr>
            <a:xfrm>
              <a:off x="1317178" y="5482382"/>
              <a:ext cx="7316371" cy="194233"/>
            </a:xfrm>
            <a:prstGeom prst="rect">
              <a:avLst/>
            </a:prstGeom>
            <a:solidFill>
              <a:srgbClr val="6363C0">
                <a:alpha val="80000"/>
              </a:srgbClr>
            </a:solidFill>
          </p:spPr>
          <p:txBody>
            <a:bodyPr/>
            <a:lstStyle/>
            <a:p/>
          </p:txBody>
        </p:sp>
        <p:sp>
          <p:nvSpPr>
            <p:cNvPr id="130" name="tx130"/>
            <p:cNvSpPr/>
            <p:nvPr/>
          </p:nvSpPr>
          <p:spPr>
            <a:xfrm>
              <a:off x="7959525" y="5817648"/>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264,000</a:t>
              </a:r>
            </a:p>
          </p:txBody>
        </p:sp>
        <p:sp>
          <p:nvSpPr>
            <p:cNvPr id="131" name="tx131"/>
            <p:cNvSpPr/>
            <p:nvPr/>
          </p:nvSpPr>
          <p:spPr>
            <a:xfrm>
              <a:off x="7954331" y="5506875"/>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263,000</a:t>
              </a:r>
            </a:p>
          </p:txBody>
        </p:sp>
        <p:sp>
          <p:nvSpPr>
            <p:cNvPr id="132" name="tx132"/>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3" name="tx133"/>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4" name="tx134"/>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5" name="tx135"/>
            <p:cNvSpPr/>
            <p:nvPr/>
          </p:nvSpPr>
          <p:spPr>
            <a:xfrm>
              <a:off x="3589579"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36" name="tx136"/>
            <p:cNvSpPr/>
            <p:nvPr/>
          </p:nvSpPr>
          <p:spPr>
            <a:xfrm>
              <a:off x="636696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7" name="tx137"/>
            <p:cNvSpPr/>
            <p:nvPr/>
          </p:nvSpPr>
          <p:spPr>
            <a:xfrm>
              <a:off x="951100" y="5222938"/>
              <a:ext cx="3515692"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EUR, 2019 and 2023</a:t>
              </a:r>
            </a:p>
          </p:txBody>
        </p:sp>
        <p:sp>
          <p:nvSpPr>
            <p:cNvPr id="138" name="tx138"/>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9" name="tx139"/>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EUR ranked number 1 out of 6 WHO regions, with DTP3 coverage of 95%.
DTP3 coverage (95%) was the same as in 2019 (95%).
This equates to 508,000 undervaccinated children in 2023 compared to 515,000 undervaccinated children in 2019.</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716239"/>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306233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2408434"/>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17545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951100" y="1100630"/>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0" name="pl10"/>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338928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2735386"/>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951100" y="208148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2" name="pl22"/>
            <p:cNvSpPr/>
            <p:nvPr/>
          </p:nvSpPr>
          <p:spPr>
            <a:xfrm>
              <a:off x="951100" y="142758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3" name="pl23"/>
            <p:cNvSpPr/>
            <p:nvPr/>
          </p:nvSpPr>
          <p:spPr>
            <a:xfrm>
              <a:off x="951100" y="77367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4" name="pl24"/>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3" name="rc33"/>
            <p:cNvSpPr/>
            <p:nvPr/>
          </p:nvSpPr>
          <p:spPr>
            <a:xfrm>
              <a:off x="1296273" y="2819372"/>
              <a:ext cx="259963" cy="1223817"/>
            </a:xfrm>
            <a:prstGeom prst="rect">
              <a:avLst/>
            </a:prstGeom>
            <a:solidFill>
              <a:srgbClr val="80BD41">
                <a:alpha val="100000"/>
              </a:srgbClr>
            </a:solidFill>
          </p:spPr>
          <p:txBody>
            <a:bodyPr/>
            <a:lstStyle/>
            <a:p/>
          </p:txBody>
        </p:sp>
        <p:sp>
          <p:nvSpPr>
            <p:cNvPr id="34" name="rc34"/>
            <p:cNvSpPr/>
            <p:nvPr/>
          </p:nvSpPr>
          <p:spPr>
            <a:xfrm>
              <a:off x="1296273" y="2725829"/>
              <a:ext cx="259963" cy="93543"/>
            </a:xfrm>
            <a:prstGeom prst="rect">
              <a:avLst/>
            </a:prstGeom>
            <a:solidFill>
              <a:srgbClr val="1CABE2">
                <a:alpha val="100000"/>
              </a:srgbClr>
            </a:solidFill>
          </p:spPr>
          <p:txBody>
            <a:bodyPr/>
            <a:lstStyle/>
            <a:p/>
          </p:txBody>
        </p:sp>
        <p:sp>
          <p:nvSpPr>
            <p:cNvPr id="35" name="rc35"/>
            <p:cNvSpPr/>
            <p:nvPr/>
          </p:nvSpPr>
          <p:spPr>
            <a:xfrm>
              <a:off x="1585121" y="2817259"/>
              <a:ext cx="259963" cy="1225931"/>
            </a:xfrm>
            <a:prstGeom prst="rect">
              <a:avLst/>
            </a:prstGeom>
            <a:solidFill>
              <a:srgbClr val="80BD41">
                <a:alpha val="100000"/>
              </a:srgbClr>
            </a:solidFill>
          </p:spPr>
          <p:txBody>
            <a:bodyPr/>
            <a:lstStyle/>
            <a:p/>
          </p:txBody>
        </p:sp>
        <p:sp>
          <p:nvSpPr>
            <p:cNvPr id="36" name="rc36"/>
            <p:cNvSpPr/>
            <p:nvPr/>
          </p:nvSpPr>
          <p:spPr>
            <a:xfrm>
              <a:off x="1585121" y="2738911"/>
              <a:ext cx="259963" cy="78347"/>
            </a:xfrm>
            <a:prstGeom prst="rect">
              <a:avLst/>
            </a:prstGeom>
            <a:solidFill>
              <a:srgbClr val="1CABE2">
                <a:alpha val="100000"/>
              </a:srgbClr>
            </a:solidFill>
          </p:spPr>
          <p:txBody>
            <a:bodyPr/>
            <a:lstStyle/>
            <a:p/>
          </p:txBody>
        </p:sp>
        <p:sp>
          <p:nvSpPr>
            <p:cNvPr id="37" name="rc37"/>
            <p:cNvSpPr/>
            <p:nvPr/>
          </p:nvSpPr>
          <p:spPr>
            <a:xfrm>
              <a:off x="1873969" y="2825890"/>
              <a:ext cx="259963" cy="1217300"/>
            </a:xfrm>
            <a:prstGeom prst="rect">
              <a:avLst/>
            </a:prstGeom>
            <a:solidFill>
              <a:srgbClr val="80BD41">
                <a:alpha val="100000"/>
              </a:srgbClr>
            </a:solidFill>
          </p:spPr>
          <p:txBody>
            <a:bodyPr/>
            <a:lstStyle/>
            <a:p/>
          </p:txBody>
        </p:sp>
        <p:sp>
          <p:nvSpPr>
            <p:cNvPr id="38" name="rc38"/>
            <p:cNvSpPr/>
            <p:nvPr/>
          </p:nvSpPr>
          <p:spPr>
            <a:xfrm>
              <a:off x="1873969" y="2733866"/>
              <a:ext cx="259963" cy="92024"/>
            </a:xfrm>
            <a:prstGeom prst="rect">
              <a:avLst/>
            </a:prstGeom>
            <a:solidFill>
              <a:srgbClr val="1CABE2">
                <a:alpha val="100000"/>
              </a:srgbClr>
            </a:solidFill>
          </p:spPr>
          <p:txBody>
            <a:bodyPr/>
            <a:lstStyle/>
            <a:p/>
          </p:txBody>
        </p:sp>
        <p:sp>
          <p:nvSpPr>
            <p:cNvPr id="39" name="rc39"/>
            <p:cNvSpPr/>
            <p:nvPr/>
          </p:nvSpPr>
          <p:spPr>
            <a:xfrm>
              <a:off x="2162817" y="2825863"/>
              <a:ext cx="259963" cy="1217326"/>
            </a:xfrm>
            <a:prstGeom prst="rect">
              <a:avLst/>
            </a:prstGeom>
            <a:solidFill>
              <a:srgbClr val="80BD41">
                <a:alpha val="100000"/>
              </a:srgbClr>
            </a:solidFill>
          </p:spPr>
          <p:txBody>
            <a:bodyPr/>
            <a:lstStyle/>
            <a:p/>
          </p:txBody>
        </p:sp>
        <p:sp>
          <p:nvSpPr>
            <p:cNvPr id="40" name="rc40"/>
            <p:cNvSpPr/>
            <p:nvPr/>
          </p:nvSpPr>
          <p:spPr>
            <a:xfrm>
              <a:off x="2162817" y="2713577"/>
              <a:ext cx="259963" cy="112286"/>
            </a:xfrm>
            <a:prstGeom prst="rect">
              <a:avLst/>
            </a:prstGeom>
            <a:solidFill>
              <a:srgbClr val="1CABE2">
                <a:alpha val="100000"/>
              </a:srgbClr>
            </a:solidFill>
          </p:spPr>
          <p:txBody>
            <a:bodyPr/>
            <a:lstStyle/>
            <a:p/>
          </p:txBody>
        </p:sp>
        <p:sp>
          <p:nvSpPr>
            <p:cNvPr id="41" name="rc41"/>
            <p:cNvSpPr/>
            <p:nvPr/>
          </p:nvSpPr>
          <p:spPr>
            <a:xfrm>
              <a:off x="2451665" y="2768891"/>
              <a:ext cx="259963" cy="1274298"/>
            </a:xfrm>
            <a:prstGeom prst="rect">
              <a:avLst/>
            </a:prstGeom>
            <a:solidFill>
              <a:srgbClr val="80BD41">
                <a:alpha val="100000"/>
              </a:srgbClr>
            </a:solidFill>
          </p:spPr>
          <p:txBody>
            <a:bodyPr/>
            <a:lstStyle/>
            <a:p/>
          </p:txBody>
        </p:sp>
        <p:sp>
          <p:nvSpPr>
            <p:cNvPr id="42" name="rc42"/>
            <p:cNvSpPr/>
            <p:nvPr/>
          </p:nvSpPr>
          <p:spPr>
            <a:xfrm>
              <a:off x="2451665" y="2686391"/>
              <a:ext cx="259963" cy="82500"/>
            </a:xfrm>
            <a:prstGeom prst="rect">
              <a:avLst/>
            </a:prstGeom>
            <a:solidFill>
              <a:srgbClr val="1CABE2">
                <a:alpha val="100000"/>
              </a:srgbClr>
            </a:solidFill>
          </p:spPr>
          <p:txBody>
            <a:bodyPr/>
            <a:lstStyle/>
            <a:p/>
          </p:txBody>
        </p:sp>
        <p:sp>
          <p:nvSpPr>
            <p:cNvPr id="43" name="rc43"/>
            <p:cNvSpPr/>
            <p:nvPr/>
          </p:nvSpPr>
          <p:spPr>
            <a:xfrm>
              <a:off x="2740513" y="2751785"/>
              <a:ext cx="259963" cy="1291405"/>
            </a:xfrm>
            <a:prstGeom prst="rect">
              <a:avLst/>
            </a:prstGeom>
            <a:solidFill>
              <a:srgbClr val="80BD41">
                <a:alpha val="100000"/>
              </a:srgbClr>
            </a:solidFill>
          </p:spPr>
          <p:txBody>
            <a:bodyPr/>
            <a:lstStyle/>
            <a:p/>
          </p:txBody>
        </p:sp>
        <p:sp>
          <p:nvSpPr>
            <p:cNvPr id="44" name="rc44"/>
            <p:cNvSpPr/>
            <p:nvPr/>
          </p:nvSpPr>
          <p:spPr>
            <a:xfrm>
              <a:off x="2740513" y="2683229"/>
              <a:ext cx="259963" cy="68555"/>
            </a:xfrm>
            <a:prstGeom prst="rect">
              <a:avLst/>
            </a:prstGeom>
            <a:solidFill>
              <a:srgbClr val="1CABE2">
                <a:alpha val="100000"/>
              </a:srgbClr>
            </a:solidFill>
          </p:spPr>
          <p:txBody>
            <a:bodyPr/>
            <a:lstStyle/>
            <a:p/>
          </p:txBody>
        </p:sp>
        <p:sp>
          <p:nvSpPr>
            <p:cNvPr id="45" name="rc45"/>
            <p:cNvSpPr/>
            <p:nvPr/>
          </p:nvSpPr>
          <p:spPr>
            <a:xfrm>
              <a:off x="3029361" y="2720894"/>
              <a:ext cx="259963" cy="1322295"/>
            </a:xfrm>
            <a:prstGeom prst="rect">
              <a:avLst/>
            </a:prstGeom>
            <a:solidFill>
              <a:srgbClr val="80BD41">
                <a:alpha val="100000"/>
              </a:srgbClr>
            </a:solidFill>
          </p:spPr>
          <p:txBody>
            <a:bodyPr/>
            <a:lstStyle/>
            <a:p/>
          </p:txBody>
        </p:sp>
        <p:sp>
          <p:nvSpPr>
            <p:cNvPr id="46" name="rc46"/>
            <p:cNvSpPr/>
            <p:nvPr/>
          </p:nvSpPr>
          <p:spPr>
            <a:xfrm>
              <a:off x="3029361" y="2654128"/>
              <a:ext cx="259963" cy="66766"/>
            </a:xfrm>
            <a:prstGeom prst="rect">
              <a:avLst/>
            </a:prstGeom>
            <a:solidFill>
              <a:srgbClr val="1CABE2">
                <a:alpha val="100000"/>
              </a:srgbClr>
            </a:solidFill>
          </p:spPr>
          <p:txBody>
            <a:bodyPr/>
            <a:lstStyle/>
            <a:p/>
          </p:txBody>
        </p:sp>
        <p:sp>
          <p:nvSpPr>
            <p:cNvPr id="47" name="rc47"/>
            <p:cNvSpPr/>
            <p:nvPr/>
          </p:nvSpPr>
          <p:spPr>
            <a:xfrm>
              <a:off x="3318209" y="2676007"/>
              <a:ext cx="259963" cy="1367182"/>
            </a:xfrm>
            <a:prstGeom prst="rect">
              <a:avLst/>
            </a:prstGeom>
            <a:solidFill>
              <a:srgbClr val="80BD41">
                <a:alpha val="100000"/>
              </a:srgbClr>
            </a:solidFill>
          </p:spPr>
          <p:txBody>
            <a:bodyPr/>
            <a:lstStyle/>
            <a:p/>
          </p:txBody>
        </p:sp>
        <p:sp>
          <p:nvSpPr>
            <p:cNvPr id="48" name="rc48"/>
            <p:cNvSpPr/>
            <p:nvPr/>
          </p:nvSpPr>
          <p:spPr>
            <a:xfrm>
              <a:off x="3318209" y="2616817"/>
              <a:ext cx="259963" cy="59190"/>
            </a:xfrm>
            <a:prstGeom prst="rect">
              <a:avLst/>
            </a:prstGeom>
            <a:solidFill>
              <a:srgbClr val="1CABE2">
                <a:alpha val="100000"/>
              </a:srgbClr>
            </a:solidFill>
          </p:spPr>
          <p:txBody>
            <a:bodyPr/>
            <a:lstStyle/>
            <a:p/>
          </p:txBody>
        </p:sp>
        <p:sp>
          <p:nvSpPr>
            <p:cNvPr id="49" name="rc49"/>
            <p:cNvSpPr/>
            <p:nvPr/>
          </p:nvSpPr>
          <p:spPr>
            <a:xfrm>
              <a:off x="3607057" y="2629865"/>
              <a:ext cx="259963" cy="1413325"/>
            </a:xfrm>
            <a:prstGeom prst="rect">
              <a:avLst/>
            </a:prstGeom>
            <a:solidFill>
              <a:srgbClr val="80BD41">
                <a:alpha val="100000"/>
              </a:srgbClr>
            </a:solidFill>
          </p:spPr>
          <p:txBody>
            <a:bodyPr/>
            <a:lstStyle/>
            <a:p/>
          </p:txBody>
        </p:sp>
        <p:sp>
          <p:nvSpPr>
            <p:cNvPr id="50" name="rc50"/>
            <p:cNvSpPr/>
            <p:nvPr/>
          </p:nvSpPr>
          <p:spPr>
            <a:xfrm>
              <a:off x="3607057" y="2568147"/>
              <a:ext cx="259963" cy="61717"/>
            </a:xfrm>
            <a:prstGeom prst="rect">
              <a:avLst/>
            </a:prstGeom>
            <a:solidFill>
              <a:srgbClr val="1CABE2">
                <a:alpha val="100000"/>
              </a:srgbClr>
            </a:solidFill>
          </p:spPr>
          <p:txBody>
            <a:bodyPr/>
            <a:lstStyle/>
            <a:p/>
          </p:txBody>
        </p:sp>
        <p:sp>
          <p:nvSpPr>
            <p:cNvPr id="51" name="rc51"/>
            <p:cNvSpPr/>
            <p:nvPr/>
          </p:nvSpPr>
          <p:spPr>
            <a:xfrm>
              <a:off x="3895905" y="2634577"/>
              <a:ext cx="259963" cy="1408613"/>
            </a:xfrm>
            <a:prstGeom prst="rect">
              <a:avLst/>
            </a:prstGeom>
            <a:solidFill>
              <a:srgbClr val="80BD41">
                <a:alpha val="100000"/>
              </a:srgbClr>
            </a:solidFill>
          </p:spPr>
          <p:txBody>
            <a:bodyPr/>
            <a:lstStyle/>
            <a:p/>
          </p:txBody>
        </p:sp>
        <p:sp>
          <p:nvSpPr>
            <p:cNvPr id="52" name="rc52"/>
            <p:cNvSpPr/>
            <p:nvPr/>
          </p:nvSpPr>
          <p:spPr>
            <a:xfrm>
              <a:off x="3895905" y="2559892"/>
              <a:ext cx="259963" cy="74685"/>
            </a:xfrm>
            <a:prstGeom prst="rect">
              <a:avLst/>
            </a:prstGeom>
            <a:solidFill>
              <a:srgbClr val="1CABE2">
                <a:alpha val="100000"/>
              </a:srgbClr>
            </a:solidFill>
          </p:spPr>
          <p:txBody>
            <a:bodyPr/>
            <a:lstStyle/>
            <a:p/>
          </p:txBody>
        </p:sp>
        <p:sp>
          <p:nvSpPr>
            <p:cNvPr id="53" name="rc53"/>
            <p:cNvSpPr/>
            <p:nvPr/>
          </p:nvSpPr>
          <p:spPr>
            <a:xfrm>
              <a:off x="4184753" y="2639705"/>
              <a:ext cx="259963" cy="1403484"/>
            </a:xfrm>
            <a:prstGeom prst="rect">
              <a:avLst/>
            </a:prstGeom>
            <a:solidFill>
              <a:srgbClr val="80BD41">
                <a:alpha val="100000"/>
              </a:srgbClr>
            </a:solidFill>
          </p:spPr>
          <p:txBody>
            <a:bodyPr/>
            <a:lstStyle/>
            <a:p/>
          </p:txBody>
        </p:sp>
        <p:sp>
          <p:nvSpPr>
            <p:cNvPr id="54" name="rc54"/>
            <p:cNvSpPr/>
            <p:nvPr/>
          </p:nvSpPr>
          <p:spPr>
            <a:xfrm>
              <a:off x="4184753" y="2556766"/>
              <a:ext cx="259963" cy="82939"/>
            </a:xfrm>
            <a:prstGeom prst="rect">
              <a:avLst/>
            </a:prstGeom>
            <a:solidFill>
              <a:srgbClr val="1CABE2">
                <a:alpha val="100000"/>
              </a:srgbClr>
            </a:solidFill>
          </p:spPr>
          <p:txBody>
            <a:bodyPr/>
            <a:lstStyle/>
            <a:p/>
          </p:txBody>
        </p:sp>
        <p:sp>
          <p:nvSpPr>
            <p:cNvPr id="55" name="rc55"/>
            <p:cNvSpPr/>
            <p:nvPr/>
          </p:nvSpPr>
          <p:spPr>
            <a:xfrm>
              <a:off x="4473601" y="2653912"/>
              <a:ext cx="259963" cy="1389278"/>
            </a:xfrm>
            <a:prstGeom prst="rect">
              <a:avLst/>
            </a:prstGeom>
            <a:solidFill>
              <a:srgbClr val="80BD41">
                <a:alpha val="100000"/>
              </a:srgbClr>
            </a:solidFill>
          </p:spPr>
          <p:txBody>
            <a:bodyPr/>
            <a:lstStyle/>
            <a:p/>
          </p:txBody>
        </p:sp>
        <p:sp>
          <p:nvSpPr>
            <p:cNvPr id="56" name="rc56"/>
            <p:cNvSpPr/>
            <p:nvPr/>
          </p:nvSpPr>
          <p:spPr>
            <a:xfrm>
              <a:off x="4473601" y="2572073"/>
              <a:ext cx="259963" cy="81838"/>
            </a:xfrm>
            <a:prstGeom prst="rect">
              <a:avLst/>
            </a:prstGeom>
            <a:solidFill>
              <a:srgbClr val="1CABE2">
                <a:alpha val="100000"/>
              </a:srgbClr>
            </a:solidFill>
          </p:spPr>
          <p:txBody>
            <a:bodyPr/>
            <a:lstStyle/>
            <a:p/>
          </p:txBody>
        </p:sp>
        <p:sp>
          <p:nvSpPr>
            <p:cNvPr id="57" name="rc57"/>
            <p:cNvSpPr/>
            <p:nvPr/>
          </p:nvSpPr>
          <p:spPr>
            <a:xfrm>
              <a:off x="4762449" y="2614222"/>
              <a:ext cx="259963" cy="1428967"/>
            </a:xfrm>
            <a:prstGeom prst="rect">
              <a:avLst/>
            </a:prstGeom>
            <a:solidFill>
              <a:srgbClr val="80BD41">
                <a:alpha val="100000"/>
              </a:srgbClr>
            </a:solidFill>
          </p:spPr>
          <p:txBody>
            <a:bodyPr/>
            <a:lstStyle/>
            <a:p/>
          </p:txBody>
        </p:sp>
        <p:sp>
          <p:nvSpPr>
            <p:cNvPr id="58" name="rc58"/>
            <p:cNvSpPr/>
            <p:nvPr/>
          </p:nvSpPr>
          <p:spPr>
            <a:xfrm>
              <a:off x="4762449" y="2549353"/>
              <a:ext cx="259963" cy="64869"/>
            </a:xfrm>
            <a:prstGeom prst="rect">
              <a:avLst/>
            </a:prstGeom>
            <a:solidFill>
              <a:srgbClr val="1CABE2">
                <a:alpha val="100000"/>
              </a:srgbClr>
            </a:solidFill>
          </p:spPr>
          <p:txBody>
            <a:bodyPr/>
            <a:lstStyle/>
            <a:p/>
          </p:txBody>
        </p:sp>
        <p:sp>
          <p:nvSpPr>
            <p:cNvPr id="59" name="rc59"/>
            <p:cNvSpPr/>
            <p:nvPr/>
          </p:nvSpPr>
          <p:spPr>
            <a:xfrm>
              <a:off x="5051297" y="2623828"/>
              <a:ext cx="259963" cy="1419362"/>
            </a:xfrm>
            <a:prstGeom prst="rect">
              <a:avLst/>
            </a:prstGeom>
            <a:solidFill>
              <a:srgbClr val="80BD41">
                <a:alpha val="100000"/>
              </a:srgbClr>
            </a:solidFill>
          </p:spPr>
          <p:txBody>
            <a:bodyPr/>
            <a:lstStyle/>
            <a:p/>
          </p:txBody>
        </p:sp>
        <p:sp>
          <p:nvSpPr>
            <p:cNvPr id="60" name="rc60"/>
            <p:cNvSpPr/>
            <p:nvPr/>
          </p:nvSpPr>
          <p:spPr>
            <a:xfrm>
              <a:off x="5051297" y="2561754"/>
              <a:ext cx="259963" cy="62073"/>
            </a:xfrm>
            <a:prstGeom prst="rect">
              <a:avLst/>
            </a:prstGeom>
            <a:solidFill>
              <a:srgbClr val="1CABE2">
                <a:alpha val="100000"/>
              </a:srgbClr>
            </a:solidFill>
          </p:spPr>
          <p:txBody>
            <a:bodyPr/>
            <a:lstStyle/>
            <a:p/>
          </p:txBody>
        </p:sp>
        <p:sp>
          <p:nvSpPr>
            <p:cNvPr id="61" name="rc61"/>
            <p:cNvSpPr/>
            <p:nvPr/>
          </p:nvSpPr>
          <p:spPr>
            <a:xfrm>
              <a:off x="5340145" y="2644237"/>
              <a:ext cx="259963" cy="1398952"/>
            </a:xfrm>
            <a:prstGeom prst="rect">
              <a:avLst/>
            </a:prstGeom>
            <a:solidFill>
              <a:srgbClr val="80BD41">
                <a:alpha val="100000"/>
              </a:srgbClr>
            </a:solidFill>
          </p:spPr>
          <p:txBody>
            <a:bodyPr/>
            <a:lstStyle/>
            <a:p/>
          </p:txBody>
        </p:sp>
        <p:sp>
          <p:nvSpPr>
            <p:cNvPr id="62" name="rc62"/>
            <p:cNvSpPr/>
            <p:nvPr/>
          </p:nvSpPr>
          <p:spPr>
            <a:xfrm>
              <a:off x="5340145" y="2540522"/>
              <a:ext cx="259963" cy="103715"/>
            </a:xfrm>
            <a:prstGeom prst="rect">
              <a:avLst/>
            </a:prstGeom>
            <a:solidFill>
              <a:srgbClr val="1CABE2">
                <a:alpha val="100000"/>
              </a:srgbClr>
            </a:solidFill>
          </p:spPr>
          <p:txBody>
            <a:bodyPr/>
            <a:lstStyle/>
            <a:p/>
          </p:txBody>
        </p:sp>
        <p:sp>
          <p:nvSpPr>
            <p:cNvPr id="63" name="rc63"/>
            <p:cNvSpPr/>
            <p:nvPr/>
          </p:nvSpPr>
          <p:spPr>
            <a:xfrm>
              <a:off x="5628993" y="2645045"/>
              <a:ext cx="259963" cy="1398144"/>
            </a:xfrm>
            <a:prstGeom prst="rect">
              <a:avLst/>
            </a:prstGeom>
            <a:solidFill>
              <a:srgbClr val="80BD41">
                <a:alpha val="100000"/>
              </a:srgbClr>
            </a:solidFill>
          </p:spPr>
          <p:txBody>
            <a:bodyPr/>
            <a:lstStyle/>
            <a:p/>
          </p:txBody>
        </p:sp>
        <p:sp>
          <p:nvSpPr>
            <p:cNvPr id="64" name="rc64"/>
            <p:cNvSpPr/>
            <p:nvPr/>
          </p:nvSpPr>
          <p:spPr>
            <a:xfrm>
              <a:off x="5628993" y="2545419"/>
              <a:ext cx="259963" cy="99626"/>
            </a:xfrm>
            <a:prstGeom prst="rect">
              <a:avLst/>
            </a:prstGeom>
            <a:solidFill>
              <a:srgbClr val="1CABE2">
                <a:alpha val="100000"/>
              </a:srgbClr>
            </a:solidFill>
          </p:spPr>
          <p:txBody>
            <a:bodyPr/>
            <a:lstStyle/>
            <a:p/>
          </p:txBody>
        </p:sp>
        <p:sp>
          <p:nvSpPr>
            <p:cNvPr id="65" name="rc65"/>
            <p:cNvSpPr/>
            <p:nvPr/>
          </p:nvSpPr>
          <p:spPr>
            <a:xfrm>
              <a:off x="5917841" y="2660868"/>
              <a:ext cx="259963" cy="1382322"/>
            </a:xfrm>
            <a:prstGeom prst="rect">
              <a:avLst/>
            </a:prstGeom>
            <a:solidFill>
              <a:srgbClr val="80BD41">
                <a:alpha val="100000"/>
              </a:srgbClr>
            </a:solidFill>
          </p:spPr>
          <p:txBody>
            <a:bodyPr/>
            <a:lstStyle/>
            <a:p/>
          </p:txBody>
        </p:sp>
        <p:sp>
          <p:nvSpPr>
            <p:cNvPr id="66" name="rc66"/>
            <p:cNvSpPr/>
            <p:nvPr/>
          </p:nvSpPr>
          <p:spPr>
            <a:xfrm>
              <a:off x="5917841" y="2547731"/>
              <a:ext cx="259963" cy="113136"/>
            </a:xfrm>
            <a:prstGeom prst="rect">
              <a:avLst/>
            </a:prstGeom>
            <a:solidFill>
              <a:srgbClr val="1CABE2">
                <a:alpha val="100000"/>
              </a:srgbClr>
            </a:solidFill>
          </p:spPr>
          <p:txBody>
            <a:bodyPr/>
            <a:lstStyle/>
            <a:p/>
          </p:txBody>
        </p:sp>
        <p:sp>
          <p:nvSpPr>
            <p:cNvPr id="67" name="rc67"/>
            <p:cNvSpPr/>
            <p:nvPr/>
          </p:nvSpPr>
          <p:spPr>
            <a:xfrm>
              <a:off x="6206689" y="2683919"/>
              <a:ext cx="259963" cy="1359271"/>
            </a:xfrm>
            <a:prstGeom prst="rect">
              <a:avLst/>
            </a:prstGeom>
            <a:solidFill>
              <a:srgbClr val="80BD41">
                <a:alpha val="100000"/>
              </a:srgbClr>
            </a:solidFill>
          </p:spPr>
          <p:txBody>
            <a:bodyPr/>
            <a:lstStyle/>
            <a:p/>
          </p:txBody>
        </p:sp>
        <p:sp>
          <p:nvSpPr>
            <p:cNvPr id="68" name="rc68"/>
            <p:cNvSpPr/>
            <p:nvPr/>
          </p:nvSpPr>
          <p:spPr>
            <a:xfrm>
              <a:off x="6206689" y="2594257"/>
              <a:ext cx="259963" cy="89661"/>
            </a:xfrm>
            <a:prstGeom prst="rect">
              <a:avLst/>
            </a:prstGeom>
            <a:solidFill>
              <a:srgbClr val="1CABE2">
                <a:alpha val="100000"/>
              </a:srgbClr>
            </a:solidFill>
          </p:spPr>
          <p:txBody>
            <a:bodyPr/>
            <a:lstStyle/>
            <a:p/>
          </p:txBody>
        </p:sp>
        <p:sp>
          <p:nvSpPr>
            <p:cNvPr id="69" name="rc69"/>
            <p:cNvSpPr/>
            <p:nvPr/>
          </p:nvSpPr>
          <p:spPr>
            <a:xfrm>
              <a:off x="6495537" y="2694491"/>
              <a:ext cx="259963" cy="1348699"/>
            </a:xfrm>
            <a:prstGeom prst="rect">
              <a:avLst/>
            </a:prstGeom>
            <a:solidFill>
              <a:srgbClr val="80BD41">
                <a:alpha val="100000"/>
              </a:srgbClr>
            </a:solidFill>
          </p:spPr>
          <p:txBody>
            <a:bodyPr/>
            <a:lstStyle/>
            <a:p/>
          </p:txBody>
        </p:sp>
        <p:sp>
          <p:nvSpPr>
            <p:cNvPr id="70" name="rc70"/>
            <p:cNvSpPr/>
            <p:nvPr/>
          </p:nvSpPr>
          <p:spPr>
            <a:xfrm>
              <a:off x="6495537" y="2620275"/>
              <a:ext cx="259963" cy="74216"/>
            </a:xfrm>
            <a:prstGeom prst="rect">
              <a:avLst/>
            </a:prstGeom>
            <a:solidFill>
              <a:srgbClr val="1CABE2">
                <a:alpha val="100000"/>
              </a:srgbClr>
            </a:solidFill>
          </p:spPr>
          <p:txBody>
            <a:bodyPr/>
            <a:lstStyle/>
            <a:p/>
          </p:txBody>
        </p:sp>
        <p:sp>
          <p:nvSpPr>
            <p:cNvPr id="71" name="rc71"/>
            <p:cNvSpPr/>
            <p:nvPr/>
          </p:nvSpPr>
          <p:spPr>
            <a:xfrm>
              <a:off x="6784385" y="2724118"/>
              <a:ext cx="259963" cy="1319072"/>
            </a:xfrm>
            <a:prstGeom prst="rect">
              <a:avLst/>
            </a:prstGeom>
            <a:solidFill>
              <a:srgbClr val="80BD41">
                <a:alpha val="100000"/>
              </a:srgbClr>
            </a:solidFill>
          </p:spPr>
          <p:txBody>
            <a:bodyPr/>
            <a:lstStyle/>
            <a:p/>
          </p:txBody>
        </p:sp>
        <p:sp>
          <p:nvSpPr>
            <p:cNvPr id="72" name="rc72"/>
            <p:cNvSpPr/>
            <p:nvPr/>
          </p:nvSpPr>
          <p:spPr>
            <a:xfrm>
              <a:off x="6784385" y="2656787"/>
              <a:ext cx="259963" cy="67330"/>
            </a:xfrm>
            <a:prstGeom prst="rect">
              <a:avLst/>
            </a:prstGeom>
            <a:solidFill>
              <a:srgbClr val="1CABE2">
                <a:alpha val="100000"/>
              </a:srgbClr>
            </a:solidFill>
          </p:spPr>
          <p:txBody>
            <a:bodyPr/>
            <a:lstStyle/>
            <a:p/>
          </p:txBody>
        </p:sp>
        <p:sp>
          <p:nvSpPr>
            <p:cNvPr id="73" name="rc73"/>
            <p:cNvSpPr/>
            <p:nvPr/>
          </p:nvSpPr>
          <p:spPr>
            <a:xfrm>
              <a:off x="7073233" y="2768470"/>
              <a:ext cx="259963" cy="1274720"/>
            </a:xfrm>
            <a:prstGeom prst="rect">
              <a:avLst/>
            </a:prstGeom>
            <a:solidFill>
              <a:srgbClr val="80BD41">
                <a:alpha val="100000"/>
              </a:srgbClr>
            </a:solidFill>
          </p:spPr>
          <p:txBody>
            <a:bodyPr/>
            <a:lstStyle/>
            <a:p/>
          </p:txBody>
        </p:sp>
        <p:sp>
          <p:nvSpPr>
            <p:cNvPr id="74" name="rc74"/>
            <p:cNvSpPr/>
            <p:nvPr/>
          </p:nvSpPr>
          <p:spPr>
            <a:xfrm>
              <a:off x="7073233" y="2686477"/>
              <a:ext cx="259963" cy="81992"/>
            </a:xfrm>
            <a:prstGeom prst="rect">
              <a:avLst/>
            </a:prstGeom>
            <a:solidFill>
              <a:srgbClr val="1CABE2">
                <a:alpha val="100000"/>
              </a:srgbClr>
            </a:solidFill>
          </p:spPr>
          <p:txBody>
            <a:bodyPr/>
            <a:lstStyle/>
            <a:p/>
          </p:txBody>
        </p:sp>
        <p:sp>
          <p:nvSpPr>
            <p:cNvPr id="75" name="rc75"/>
            <p:cNvSpPr/>
            <p:nvPr/>
          </p:nvSpPr>
          <p:spPr>
            <a:xfrm>
              <a:off x="7362081" y="2770638"/>
              <a:ext cx="259963" cy="1272552"/>
            </a:xfrm>
            <a:prstGeom prst="rect">
              <a:avLst/>
            </a:prstGeom>
            <a:solidFill>
              <a:srgbClr val="80BD41">
                <a:alpha val="100000"/>
              </a:srgbClr>
            </a:solidFill>
          </p:spPr>
          <p:txBody>
            <a:bodyPr/>
            <a:lstStyle/>
            <a:p/>
          </p:txBody>
        </p:sp>
        <p:sp>
          <p:nvSpPr>
            <p:cNvPr id="76" name="rc76"/>
            <p:cNvSpPr/>
            <p:nvPr/>
          </p:nvSpPr>
          <p:spPr>
            <a:xfrm>
              <a:off x="7362081" y="2691566"/>
              <a:ext cx="259963" cy="79071"/>
            </a:xfrm>
            <a:prstGeom prst="rect">
              <a:avLst/>
            </a:prstGeom>
            <a:solidFill>
              <a:srgbClr val="1CABE2">
                <a:alpha val="100000"/>
              </a:srgbClr>
            </a:solidFill>
          </p:spPr>
          <p:txBody>
            <a:bodyPr/>
            <a:lstStyle/>
            <a:p/>
          </p:txBody>
        </p:sp>
        <p:sp>
          <p:nvSpPr>
            <p:cNvPr id="77" name="rc77"/>
            <p:cNvSpPr/>
            <p:nvPr/>
          </p:nvSpPr>
          <p:spPr>
            <a:xfrm>
              <a:off x="7650929" y="2822874"/>
              <a:ext cx="259963" cy="1220315"/>
            </a:xfrm>
            <a:prstGeom prst="rect">
              <a:avLst/>
            </a:prstGeom>
            <a:solidFill>
              <a:srgbClr val="80BD41">
                <a:alpha val="100000"/>
              </a:srgbClr>
            </a:solidFill>
          </p:spPr>
          <p:txBody>
            <a:bodyPr/>
            <a:lstStyle/>
            <a:p/>
          </p:txBody>
        </p:sp>
        <p:sp>
          <p:nvSpPr>
            <p:cNvPr id="78" name="rc78"/>
            <p:cNvSpPr/>
            <p:nvPr/>
          </p:nvSpPr>
          <p:spPr>
            <a:xfrm>
              <a:off x="7650929" y="2754934"/>
              <a:ext cx="259963" cy="67940"/>
            </a:xfrm>
            <a:prstGeom prst="rect">
              <a:avLst/>
            </a:prstGeom>
            <a:solidFill>
              <a:srgbClr val="1CABE2">
                <a:alpha val="100000"/>
              </a:srgbClr>
            </a:solidFill>
          </p:spPr>
          <p:txBody>
            <a:bodyPr/>
            <a:lstStyle/>
            <a:p/>
          </p:txBody>
        </p:sp>
        <p:sp>
          <p:nvSpPr>
            <p:cNvPr id="79" name="rc79"/>
            <p:cNvSpPr/>
            <p:nvPr/>
          </p:nvSpPr>
          <p:spPr>
            <a:xfrm>
              <a:off x="7939777" y="2846639"/>
              <a:ext cx="259963" cy="1196550"/>
            </a:xfrm>
            <a:prstGeom prst="rect">
              <a:avLst/>
            </a:prstGeom>
            <a:solidFill>
              <a:srgbClr val="80BD41">
                <a:alpha val="100000"/>
              </a:srgbClr>
            </a:solidFill>
          </p:spPr>
          <p:txBody>
            <a:bodyPr/>
            <a:lstStyle/>
            <a:p/>
          </p:txBody>
        </p:sp>
        <p:sp>
          <p:nvSpPr>
            <p:cNvPr id="80" name="rc80"/>
            <p:cNvSpPr/>
            <p:nvPr/>
          </p:nvSpPr>
          <p:spPr>
            <a:xfrm>
              <a:off x="7939777" y="2780194"/>
              <a:ext cx="259963" cy="66445"/>
            </a:xfrm>
            <a:prstGeom prst="rect">
              <a:avLst/>
            </a:prstGeom>
            <a:solidFill>
              <a:srgbClr val="1CABE2">
                <a:alpha val="100000"/>
              </a:srgbClr>
            </a:solidFill>
          </p:spPr>
          <p:txBody>
            <a:bodyPr/>
            <a:lstStyle/>
            <a:p/>
          </p:txBody>
        </p:sp>
        <p:sp>
          <p:nvSpPr>
            <p:cNvPr id="81" name="pl81"/>
            <p:cNvSpPr/>
            <p:nvPr/>
          </p:nvSpPr>
          <p:spPr>
            <a:xfrm>
              <a:off x="1426255" y="1158067"/>
              <a:ext cx="6643503" cy="120213"/>
            </a:xfrm>
            <a:custGeom>
              <a:avLst/>
              <a:pathLst>
                <a:path w="6643503" h="120213">
                  <a:moveTo>
                    <a:pt x="0" y="90160"/>
                  </a:moveTo>
                  <a:lnTo>
                    <a:pt x="288847" y="60106"/>
                  </a:lnTo>
                  <a:lnTo>
                    <a:pt x="577695" y="90160"/>
                  </a:lnTo>
                  <a:lnTo>
                    <a:pt x="866543" y="120213"/>
                  </a:lnTo>
                  <a:lnTo>
                    <a:pt x="1155391" y="60106"/>
                  </a:lnTo>
                  <a:lnTo>
                    <a:pt x="1444239" y="30053"/>
                  </a:lnTo>
                  <a:lnTo>
                    <a:pt x="1733087" y="30053"/>
                  </a:lnTo>
                  <a:lnTo>
                    <a:pt x="2021935" y="0"/>
                  </a:lnTo>
                  <a:lnTo>
                    <a:pt x="2310783" y="0"/>
                  </a:lnTo>
                  <a:lnTo>
                    <a:pt x="2599631" y="30053"/>
                  </a:lnTo>
                  <a:lnTo>
                    <a:pt x="2888479" y="60106"/>
                  </a:lnTo>
                  <a:lnTo>
                    <a:pt x="3177327" y="60106"/>
                  </a:lnTo>
                  <a:lnTo>
                    <a:pt x="3466175" y="0"/>
                  </a:lnTo>
                  <a:lnTo>
                    <a:pt x="3755023" y="0"/>
                  </a:lnTo>
                  <a:lnTo>
                    <a:pt x="4043871" y="90160"/>
                  </a:lnTo>
                  <a:lnTo>
                    <a:pt x="4332719" y="90160"/>
                  </a:lnTo>
                  <a:lnTo>
                    <a:pt x="4621567" y="120213"/>
                  </a:lnTo>
                  <a:lnTo>
                    <a:pt x="4910415" y="60106"/>
                  </a:lnTo>
                  <a:lnTo>
                    <a:pt x="5199263" y="30053"/>
                  </a:lnTo>
                  <a:lnTo>
                    <a:pt x="5488111" y="30053"/>
                  </a:lnTo>
                  <a:lnTo>
                    <a:pt x="5776959" y="60106"/>
                  </a:lnTo>
                  <a:lnTo>
                    <a:pt x="6065807" y="60106"/>
                  </a:lnTo>
                  <a:lnTo>
                    <a:pt x="6354655" y="30053"/>
                  </a:lnTo>
                  <a:lnTo>
                    <a:pt x="6643503" y="30053"/>
                  </a:lnTo>
                </a:path>
              </a:pathLst>
            </a:custGeom>
            <a:ln w="27101" cap="flat">
              <a:solidFill>
                <a:srgbClr val="0058AB">
                  <a:alpha val="100000"/>
                </a:srgbClr>
              </a:solidFill>
              <a:prstDash val="solid"/>
              <a:round/>
            </a:ln>
          </p:spPr>
          <p:txBody>
            <a:bodyPr/>
            <a:lstStyle/>
            <a:p/>
          </p:txBody>
        </p:sp>
        <p:sp>
          <p:nvSpPr>
            <p:cNvPr id="82" name="tx82"/>
            <p:cNvSpPr/>
            <p:nvPr/>
          </p:nvSpPr>
          <p:spPr>
            <a:xfrm>
              <a:off x="135591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3" name="tx83"/>
            <p:cNvSpPr/>
            <p:nvPr/>
          </p:nvSpPr>
          <p:spPr>
            <a:xfrm>
              <a:off x="2800157"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4" name="tx84"/>
            <p:cNvSpPr/>
            <p:nvPr/>
          </p:nvSpPr>
          <p:spPr>
            <a:xfrm>
              <a:off x="424439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5" name="tx85"/>
            <p:cNvSpPr/>
            <p:nvPr/>
          </p:nvSpPr>
          <p:spPr>
            <a:xfrm>
              <a:off x="568863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6" name="tx86"/>
            <p:cNvSpPr/>
            <p:nvPr/>
          </p:nvSpPr>
          <p:spPr>
            <a:xfrm>
              <a:off x="6844029"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7" name="tx87"/>
            <p:cNvSpPr/>
            <p:nvPr/>
          </p:nvSpPr>
          <p:spPr>
            <a:xfrm>
              <a:off x="713287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8" name="tx88"/>
            <p:cNvSpPr/>
            <p:nvPr/>
          </p:nvSpPr>
          <p:spPr>
            <a:xfrm>
              <a:off x="7421725"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9" name="tx89"/>
            <p:cNvSpPr/>
            <p:nvPr/>
          </p:nvSpPr>
          <p:spPr>
            <a:xfrm>
              <a:off x="7710573"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90" name="tx90"/>
            <p:cNvSpPr/>
            <p:nvPr/>
          </p:nvSpPr>
          <p:spPr>
            <a:xfrm>
              <a:off x="7999421"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91" name="tx91"/>
            <p:cNvSpPr/>
            <p:nvPr/>
          </p:nvSpPr>
          <p:spPr>
            <a:xfrm>
              <a:off x="1350906" y="339084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9.4</a:t>
              </a:r>
            </a:p>
          </p:txBody>
        </p:sp>
        <p:sp>
          <p:nvSpPr>
            <p:cNvPr id="92" name="tx92"/>
            <p:cNvSpPr/>
            <p:nvPr/>
          </p:nvSpPr>
          <p:spPr>
            <a:xfrm>
              <a:off x="1350906" y="273216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93" name="tx93"/>
            <p:cNvSpPr/>
            <p:nvPr/>
          </p:nvSpPr>
          <p:spPr>
            <a:xfrm>
              <a:off x="2795146" y="335704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9.9</a:t>
              </a:r>
            </a:p>
          </p:txBody>
        </p:sp>
        <p:sp>
          <p:nvSpPr>
            <p:cNvPr id="94" name="tx94"/>
            <p:cNvSpPr/>
            <p:nvPr/>
          </p:nvSpPr>
          <p:spPr>
            <a:xfrm>
              <a:off x="2795146" y="267706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95" name="tx95"/>
            <p:cNvSpPr/>
            <p:nvPr/>
          </p:nvSpPr>
          <p:spPr>
            <a:xfrm>
              <a:off x="4209241" y="330100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10.7</a:t>
              </a:r>
            </a:p>
          </p:txBody>
        </p:sp>
        <p:sp>
          <p:nvSpPr>
            <p:cNvPr id="96" name="tx96"/>
            <p:cNvSpPr/>
            <p:nvPr/>
          </p:nvSpPr>
          <p:spPr>
            <a:xfrm>
              <a:off x="4239386" y="255779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97" name="tx97"/>
            <p:cNvSpPr/>
            <p:nvPr/>
          </p:nvSpPr>
          <p:spPr>
            <a:xfrm>
              <a:off x="5653481" y="330367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10.7</a:t>
              </a:r>
            </a:p>
          </p:txBody>
        </p:sp>
        <p:sp>
          <p:nvSpPr>
            <p:cNvPr id="98" name="tx98"/>
            <p:cNvSpPr/>
            <p:nvPr/>
          </p:nvSpPr>
          <p:spPr>
            <a:xfrm>
              <a:off x="5683626" y="255479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9" name="tx99"/>
            <p:cNvSpPr/>
            <p:nvPr/>
          </p:nvSpPr>
          <p:spPr>
            <a:xfrm>
              <a:off x="6808873" y="334321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10.1</a:t>
              </a:r>
            </a:p>
          </p:txBody>
        </p:sp>
        <p:sp>
          <p:nvSpPr>
            <p:cNvPr id="100" name="tx100"/>
            <p:cNvSpPr/>
            <p:nvPr/>
          </p:nvSpPr>
          <p:spPr>
            <a:xfrm>
              <a:off x="6839018" y="265001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101" name="tx101"/>
            <p:cNvSpPr/>
            <p:nvPr/>
          </p:nvSpPr>
          <p:spPr>
            <a:xfrm>
              <a:off x="7127866" y="336539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9.7</a:t>
              </a:r>
            </a:p>
          </p:txBody>
        </p:sp>
        <p:sp>
          <p:nvSpPr>
            <p:cNvPr id="102" name="tx102"/>
            <p:cNvSpPr/>
            <p:nvPr/>
          </p:nvSpPr>
          <p:spPr>
            <a:xfrm>
              <a:off x="7127866" y="268703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103" name="tx103"/>
            <p:cNvSpPr/>
            <p:nvPr/>
          </p:nvSpPr>
          <p:spPr>
            <a:xfrm>
              <a:off x="7416714" y="336647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9.7</a:t>
              </a:r>
            </a:p>
          </p:txBody>
        </p:sp>
        <p:sp>
          <p:nvSpPr>
            <p:cNvPr id="104" name="tx104"/>
            <p:cNvSpPr/>
            <p:nvPr/>
          </p:nvSpPr>
          <p:spPr>
            <a:xfrm>
              <a:off x="7416714" y="269066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105" name="tx105"/>
            <p:cNvSpPr/>
            <p:nvPr/>
          </p:nvSpPr>
          <p:spPr>
            <a:xfrm>
              <a:off x="7705562" y="3392539"/>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9.3</a:t>
              </a:r>
            </a:p>
          </p:txBody>
        </p:sp>
        <p:sp>
          <p:nvSpPr>
            <p:cNvPr id="106" name="tx106"/>
            <p:cNvSpPr/>
            <p:nvPr/>
          </p:nvSpPr>
          <p:spPr>
            <a:xfrm>
              <a:off x="7705562" y="274846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107" name="tx107"/>
            <p:cNvSpPr/>
            <p:nvPr/>
          </p:nvSpPr>
          <p:spPr>
            <a:xfrm>
              <a:off x="7994410" y="340447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9.1</a:t>
              </a:r>
            </a:p>
          </p:txBody>
        </p:sp>
        <p:sp>
          <p:nvSpPr>
            <p:cNvPr id="108" name="tx108"/>
            <p:cNvSpPr/>
            <p:nvPr/>
          </p:nvSpPr>
          <p:spPr>
            <a:xfrm>
              <a:off x="7994410" y="277297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109" name="tx109"/>
            <p:cNvSpPr/>
            <p:nvPr/>
          </p:nvSpPr>
          <p:spPr>
            <a:xfrm>
              <a:off x="1320761" y="256899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10.1</a:t>
              </a:r>
            </a:p>
          </p:txBody>
        </p:sp>
        <p:sp>
          <p:nvSpPr>
            <p:cNvPr id="110" name="tx110"/>
            <p:cNvSpPr/>
            <p:nvPr/>
          </p:nvSpPr>
          <p:spPr>
            <a:xfrm>
              <a:off x="2765001" y="252639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10.4</a:t>
              </a:r>
            </a:p>
          </p:txBody>
        </p:sp>
        <p:sp>
          <p:nvSpPr>
            <p:cNvPr id="111" name="tx111"/>
            <p:cNvSpPr/>
            <p:nvPr/>
          </p:nvSpPr>
          <p:spPr>
            <a:xfrm>
              <a:off x="4209241" y="2401252"/>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11.4</a:t>
              </a:r>
            </a:p>
          </p:txBody>
        </p:sp>
        <p:sp>
          <p:nvSpPr>
            <p:cNvPr id="112" name="tx112"/>
            <p:cNvSpPr/>
            <p:nvPr/>
          </p:nvSpPr>
          <p:spPr>
            <a:xfrm>
              <a:off x="5653481" y="238858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11.5</a:t>
              </a:r>
            </a:p>
          </p:txBody>
        </p:sp>
        <p:sp>
          <p:nvSpPr>
            <p:cNvPr id="113" name="tx113"/>
            <p:cNvSpPr/>
            <p:nvPr/>
          </p:nvSpPr>
          <p:spPr>
            <a:xfrm>
              <a:off x="6808873" y="249994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10.6</a:t>
              </a:r>
            </a:p>
          </p:txBody>
        </p:sp>
        <p:sp>
          <p:nvSpPr>
            <p:cNvPr id="114" name="tx114"/>
            <p:cNvSpPr/>
            <p:nvPr/>
          </p:nvSpPr>
          <p:spPr>
            <a:xfrm>
              <a:off x="7097721" y="252963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10.4</a:t>
              </a:r>
            </a:p>
          </p:txBody>
        </p:sp>
        <p:sp>
          <p:nvSpPr>
            <p:cNvPr id="115" name="tx115"/>
            <p:cNvSpPr/>
            <p:nvPr/>
          </p:nvSpPr>
          <p:spPr>
            <a:xfrm>
              <a:off x="7386569" y="253467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10.3</a:t>
              </a:r>
            </a:p>
          </p:txBody>
        </p:sp>
        <p:sp>
          <p:nvSpPr>
            <p:cNvPr id="116" name="tx116"/>
            <p:cNvSpPr/>
            <p:nvPr/>
          </p:nvSpPr>
          <p:spPr>
            <a:xfrm>
              <a:off x="7705562" y="259809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9.9</a:t>
              </a:r>
            </a:p>
          </p:txBody>
        </p:sp>
        <p:sp>
          <p:nvSpPr>
            <p:cNvPr id="117" name="tx117"/>
            <p:cNvSpPr/>
            <p:nvPr/>
          </p:nvSpPr>
          <p:spPr>
            <a:xfrm>
              <a:off x="7994410" y="262335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118" name="tx118"/>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9" name="tx119"/>
            <p:cNvSpPr/>
            <p:nvPr/>
          </p:nvSpPr>
          <p:spPr>
            <a:xfrm>
              <a:off x="694404" y="3337582"/>
              <a:ext cx="194065"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5M</a:t>
              </a:r>
            </a:p>
          </p:txBody>
        </p:sp>
        <p:sp>
          <p:nvSpPr>
            <p:cNvPr id="120" name="tx120"/>
            <p:cNvSpPr/>
            <p:nvPr/>
          </p:nvSpPr>
          <p:spPr>
            <a:xfrm>
              <a:off x="616710" y="2683271"/>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10M</a:t>
              </a:r>
            </a:p>
          </p:txBody>
        </p:sp>
        <p:sp>
          <p:nvSpPr>
            <p:cNvPr id="121" name="tx121"/>
            <p:cNvSpPr/>
            <p:nvPr/>
          </p:nvSpPr>
          <p:spPr>
            <a:xfrm>
              <a:off x="616710" y="2029369"/>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15M</a:t>
              </a:r>
            </a:p>
          </p:txBody>
        </p:sp>
        <p:sp>
          <p:nvSpPr>
            <p:cNvPr id="122" name="tx122"/>
            <p:cNvSpPr/>
            <p:nvPr/>
          </p:nvSpPr>
          <p:spPr>
            <a:xfrm>
              <a:off x="616710" y="1375466"/>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23" name="tx123"/>
            <p:cNvSpPr/>
            <p:nvPr/>
          </p:nvSpPr>
          <p:spPr>
            <a:xfrm>
              <a:off x="616710" y="72156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25M</a:t>
              </a:r>
            </a:p>
          </p:txBody>
        </p:sp>
        <p:sp>
          <p:nvSpPr>
            <p:cNvPr id="124" name="tx124"/>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5" name="tx125"/>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6" name="tx126"/>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7" name="tx127"/>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8" name="tx128"/>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9" name="tx129"/>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30" name="tx130"/>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31" name="tx131"/>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32" name="tx132"/>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33" name="tx133"/>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34" name="tx134"/>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5" name="tx135"/>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6" name="tx136"/>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7" name="tx137"/>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8" name="tx138"/>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9" name="tx139"/>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 (%)</a:t>
              </a:r>
            </a:p>
          </p:txBody>
        </p:sp>
        <p:sp>
          <p:nvSpPr>
            <p:cNvPr id="140" name="pl140"/>
            <p:cNvSpPr/>
            <p:nvPr/>
          </p:nvSpPr>
          <p:spPr>
            <a:xfrm>
              <a:off x="2908284"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1" name="tx141"/>
            <p:cNvSpPr/>
            <p:nvPr/>
          </p:nvSpPr>
          <p:spPr>
            <a:xfrm>
              <a:off x="3175384"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a:t>
              </a:r>
            </a:p>
          </p:txBody>
        </p:sp>
        <p:sp>
          <p:nvSpPr>
            <p:cNvPr id="142" name="rc142"/>
            <p:cNvSpPr/>
            <p:nvPr/>
          </p:nvSpPr>
          <p:spPr>
            <a:xfrm>
              <a:off x="4433341" y="4984592"/>
              <a:ext cx="201456" cy="201456"/>
            </a:xfrm>
            <a:prstGeom prst="rect">
              <a:avLst/>
            </a:prstGeom>
            <a:solidFill>
              <a:srgbClr val="1CABE2">
                <a:alpha val="100000"/>
              </a:srgbClr>
            </a:solidFill>
          </p:spPr>
          <p:txBody>
            <a:bodyPr/>
            <a:lstStyle/>
            <a:p/>
          </p:txBody>
        </p:sp>
        <p:sp>
          <p:nvSpPr>
            <p:cNvPr id="143" name="rc143"/>
            <p:cNvSpPr/>
            <p:nvPr/>
          </p:nvSpPr>
          <p:spPr>
            <a:xfrm>
              <a:off x="5638429" y="4984592"/>
              <a:ext cx="201456" cy="201456"/>
            </a:xfrm>
            <a:prstGeom prst="rect">
              <a:avLst/>
            </a:prstGeom>
            <a:solidFill>
              <a:srgbClr val="80BD41">
                <a:alpha val="100000"/>
              </a:srgbClr>
            </a:solidFill>
          </p:spPr>
          <p:txBody>
            <a:bodyPr/>
            <a:lstStyle/>
            <a:p/>
          </p:txBody>
        </p:sp>
        <p:sp>
          <p:nvSpPr>
            <p:cNvPr id="144" name="tx144"/>
            <p:cNvSpPr/>
            <p:nvPr/>
          </p:nvSpPr>
          <p:spPr>
            <a:xfrm>
              <a:off x="4713386"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45" name="tx145"/>
            <p:cNvSpPr/>
            <p:nvPr/>
          </p:nvSpPr>
          <p:spPr>
            <a:xfrm>
              <a:off x="5918474"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6" name="tx146"/>
            <p:cNvSpPr/>
            <p:nvPr/>
          </p:nvSpPr>
          <p:spPr>
            <a:xfrm>
              <a:off x="951100" y="467611"/>
              <a:ext cx="731525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DTP3 coverage, and number of vaccinated and unvaccinated children, EUR, 2000-2023</a:t>
              </a:r>
            </a:p>
          </p:txBody>
        </p:sp>
        <p:sp>
          <p:nvSpPr>
            <p:cNvPr id="147" name="pl147"/>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8" name="pl148"/>
            <p:cNvSpPr/>
            <p:nvPr/>
          </p:nvSpPr>
          <p:spPr>
            <a:xfrm>
              <a:off x="222657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408717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594776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7808366"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3" name="pl153"/>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4" name="pl154"/>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315687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6" name="pl156"/>
            <p:cNvSpPr/>
            <p:nvPr/>
          </p:nvSpPr>
          <p:spPr>
            <a:xfrm>
              <a:off x="5017469"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6878067"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8" name="rc158"/>
            <p:cNvSpPr/>
            <p:nvPr/>
          </p:nvSpPr>
          <p:spPr>
            <a:xfrm>
              <a:off x="1296273" y="5823753"/>
              <a:ext cx="6255427" cy="242738"/>
            </a:xfrm>
            <a:prstGeom prst="rect">
              <a:avLst/>
            </a:prstGeom>
            <a:solidFill>
              <a:srgbClr val="80BD41">
                <a:alpha val="100000"/>
              </a:srgbClr>
            </a:solidFill>
          </p:spPr>
          <p:txBody>
            <a:bodyPr/>
            <a:lstStyle/>
            <a:p/>
          </p:txBody>
        </p:sp>
        <p:sp>
          <p:nvSpPr>
            <p:cNvPr id="159" name="rc159"/>
            <p:cNvSpPr/>
            <p:nvPr/>
          </p:nvSpPr>
          <p:spPr>
            <a:xfrm>
              <a:off x="7551701" y="5823753"/>
              <a:ext cx="319302" cy="242738"/>
            </a:xfrm>
            <a:prstGeom prst="rect">
              <a:avLst/>
            </a:prstGeom>
            <a:solidFill>
              <a:srgbClr val="1CABE2">
                <a:alpha val="100000"/>
              </a:srgbClr>
            </a:solidFill>
          </p:spPr>
          <p:txBody>
            <a:bodyPr/>
            <a:lstStyle/>
            <a:p/>
          </p:txBody>
        </p:sp>
        <p:sp>
          <p:nvSpPr>
            <p:cNvPr id="160" name="rc160"/>
            <p:cNvSpPr/>
            <p:nvPr/>
          </p:nvSpPr>
          <p:spPr>
            <a:xfrm>
              <a:off x="1296273" y="5435371"/>
              <a:ext cx="5674394" cy="242738"/>
            </a:xfrm>
            <a:prstGeom prst="rect">
              <a:avLst/>
            </a:prstGeom>
            <a:solidFill>
              <a:srgbClr val="80BD41">
                <a:alpha val="100000"/>
              </a:srgbClr>
            </a:solidFill>
          </p:spPr>
          <p:txBody>
            <a:bodyPr/>
            <a:lstStyle/>
            <a:p/>
          </p:txBody>
        </p:sp>
        <p:sp>
          <p:nvSpPr>
            <p:cNvPr id="161" name="rc161"/>
            <p:cNvSpPr/>
            <p:nvPr/>
          </p:nvSpPr>
          <p:spPr>
            <a:xfrm>
              <a:off x="6970668" y="5435371"/>
              <a:ext cx="315102" cy="242738"/>
            </a:xfrm>
            <a:prstGeom prst="rect">
              <a:avLst/>
            </a:prstGeom>
            <a:solidFill>
              <a:srgbClr val="1CABE2">
                <a:alpha val="100000"/>
              </a:srgbClr>
            </a:solidFill>
          </p:spPr>
          <p:txBody>
            <a:bodyPr/>
            <a:lstStyle/>
            <a:p/>
          </p:txBody>
        </p:sp>
        <p:sp>
          <p:nvSpPr>
            <p:cNvPr id="162" name="tx162"/>
            <p:cNvSpPr/>
            <p:nvPr/>
          </p:nvSpPr>
          <p:spPr>
            <a:xfrm>
              <a:off x="4287549" y="5892820"/>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10.1</a:t>
              </a:r>
            </a:p>
          </p:txBody>
        </p:sp>
        <p:sp>
          <p:nvSpPr>
            <p:cNvPr id="163" name="tx163"/>
            <p:cNvSpPr/>
            <p:nvPr/>
          </p:nvSpPr>
          <p:spPr>
            <a:xfrm>
              <a:off x="7613901"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0.5</a:t>
              </a:r>
            </a:p>
          </p:txBody>
        </p:sp>
        <p:sp>
          <p:nvSpPr>
            <p:cNvPr id="164" name="tx164"/>
            <p:cNvSpPr/>
            <p:nvPr/>
          </p:nvSpPr>
          <p:spPr>
            <a:xfrm>
              <a:off x="4036019"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9.1</a:t>
              </a:r>
            </a:p>
          </p:txBody>
        </p:sp>
        <p:sp>
          <p:nvSpPr>
            <p:cNvPr id="165" name="tx165"/>
            <p:cNvSpPr/>
            <p:nvPr/>
          </p:nvSpPr>
          <p:spPr>
            <a:xfrm>
              <a:off x="7030768"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0.5</a:t>
              </a:r>
            </a:p>
          </p:txBody>
        </p:sp>
        <p:sp>
          <p:nvSpPr>
            <p:cNvPr id="166" name="tx166"/>
            <p:cNvSpPr/>
            <p:nvPr/>
          </p:nvSpPr>
          <p:spPr>
            <a:xfrm>
              <a:off x="8059082" y="5891203"/>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10.6</a:t>
              </a:r>
            </a:p>
          </p:txBody>
        </p:sp>
        <p:sp>
          <p:nvSpPr>
            <p:cNvPr id="167" name="tx167"/>
            <p:cNvSpPr/>
            <p:nvPr/>
          </p:nvSpPr>
          <p:spPr>
            <a:xfrm>
              <a:off x="7484780" y="5502821"/>
              <a:ext cx="200930"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9.7</a:t>
              </a:r>
            </a:p>
          </p:txBody>
        </p:sp>
        <p:sp>
          <p:nvSpPr>
            <p:cNvPr id="168" name="tx168"/>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9" name="tx169"/>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70" name="tx170"/>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71" name="tx171"/>
            <p:cNvSpPr/>
            <p:nvPr/>
          </p:nvSpPr>
          <p:spPr>
            <a:xfrm>
              <a:off x="3040432" y="6158495"/>
              <a:ext cx="23287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 M</a:t>
              </a:r>
            </a:p>
          </p:txBody>
        </p:sp>
        <p:sp>
          <p:nvSpPr>
            <p:cNvPr id="172" name="tx172"/>
            <p:cNvSpPr/>
            <p:nvPr/>
          </p:nvSpPr>
          <p:spPr>
            <a:xfrm>
              <a:off x="4901030"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 M</a:t>
              </a:r>
            </a:p>
          </p:txBody>
        </p:sp>
        <p:sp>
          <p:nvSpPr>
            <p:cNvPr id="173" name="tx173"/>
            <p:cNvSpPr/>
            <p:nvPr/>
          </p:nvSpPr>
          <p:spPr>
            <a:xfrm>
              <a:off x="6761628"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 M</a:t>
              </a:r>
            </a:p>
          </p:txBody>
        </p:sp>
        <p:sp>
          <p:nvSpPr>
            <p:cNvPr id="174" name="tx174"/>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5" name="tx175"/>
            <p:cNvSpPr/>
            <p:nvPr/>
          </p:nvSpPr>
          <p:spPr>
            <a:xfrm>
              <a:off x="854592" y="6498923"/>
              <a:ext cx="7690321"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Note: Unvaccinated includes zero-dose and undervaccinated children.</a:t>
              </a:r>
            </a:p>
          </p:txBody>
        </p:sp>
      </p:grpSp>
      <p:sp>
        <p:nvSpPr>
          <p:cNvPr id="17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DTP3 coverage in 2023 (95%) was the same as in 2019 (95%).
The number of children vaccinated with DTP3 decreased 9% from 10.1m in 2019 to 9.1m in 2023.
The number of surviving infants decreased approximately 9% from 10.6m in 2019 to 9.7m in 2023.
In 2023, 900,000 fewer children were vaccinated than in 2019.
In 2023, there were 900,000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31706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9075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6444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3813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68021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95390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2275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0128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497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9709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5255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0801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6348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1894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7440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2986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8533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4079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29625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45171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0717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76264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91810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07356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22902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38449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53995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69541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85087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00634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16180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31726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47272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62818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78365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93911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09457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25003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40550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56096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71642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87188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02735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18281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33827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49373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64919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80466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96012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11558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27104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42651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58197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73743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89289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04835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20382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5928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51474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67020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82567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98113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6" name="rc66"/>
            <p:cNvSpPr/>
            <p:nvPr/>
          </p:nvSpPr>
          <p:spPr>
            <a:xfrm>
              <a:off x="827136" y="1559390"/>
              <a:ext cx="139916" cy="2120826"/>
            </a:xfrm>
            <a:prstGeom prst="rect">
              <a:avLst/>
            </a:prstGeom>
            <a:solidFill>
              <a:srgbClr val="80BD41">
                <a:alpha val="100000"/>
              </a:srgbClr>
            </a:solidFill>
          </p:spPr>
          <p:txBody>
            <a:bodyPr/>
            <a:lstStyle/>
            <a:p/>
          </p:txBody>
        </p:sp>
        <p:sp>
          <p:nvSpPr>
            <p:cNvPr id="67" name="rc67"/>
            <p:cNvSpPr/>
            <p:nvPr/>
          </p:nvSpPr>
          <p:spPr>
            <a:xfrm>
              <a:off x="982598" y="1414128"/>
              <a:ext cx="139916" cy="2266088"/>
            </a:xfrm>
            <a:prstGeom prst="rect">
              <a:avLst/>
            </a:prstGeom>
            <a:solidFill>
              <a:srgbClr val="80BD41">
                <a:alpha val="100000"/>
              </a:srgbClr>
            </a:solidFill>
          </p:spPr>
          <p:txBody>
            <a:bodyPr/>
            <a:lstStyle/>
            <a:p/>
          </p:txBody>
        </p:sp>
        <p:sp>
          <p:nvSpPr>
            <p:cNvPr id="68" name="rc68"/>
            <p:cNvSpPr/>
            <p:nvPr/>
          </p:nvSpPr>
          <p:spPr>
            <a:xfrm>
              <a:off x="1138060" y="1326970"/>
              <a:ext cx="139916" cy="2353245"/>
            </a:xfrm>
            <a:prstGeom prst="rect">
              <a:avLst/>
            </a:prstGeom>
            <a:solidFill>
              <a:srgbClr val="80BD41">
                <a:alpha val="100000"/>
              </a:srgbClr>
            </a:solidFill>
          </p:spPr>
          <p:txBody>
            <a:bodyPr/>
            <a:lstStyle/>
            <a:p/>
          </p:txBody>
        </p:sp>
        <p:sp>
          <p:nvSpPr>
            <p:cNvPr id="69" name="rc69"/>
            <p:cNvSpPr/>
            <p:nvPr/>
          </p:nvSpPr>
          <p:spPr>
            <a:xfrm>
              <a:off x="1448985" y="1268865"/>
              <a:ext cx="139916" cy="2411350"/>
            </a:xfrm>
            <a:prstGeom prst="rect">
              <a:avLst/>
            </a:prstGeom>
            <a:solidFill>
              <a:srgbClr val="80BD41">
                <a:alpha val="100000"/>
              </a:srgbClr>
            </a:solidFill>
          </p:spPr>
          <p:txBody>
            <a:bodyPr/>
            <a:lstStyle/>
            <a:p/>
          </p:txBody>
        </p:sp>
        <p:sp>
          <p:nvSpPr>
            <p:cNvPr id="70" name="rc70"/>
            <p:cNvSpPr/>
            <p:nvPr/>
          </p:nvSpPr>
          <p:spPr>
            <a:xfrm>
              <a:off x="1293523" y="1268865"/>
              <a:ext cx="139916" cy="2411350"/>
            </a:xfrm>
            <a:prstGeom prst="rect">
              <a:avLst/>
            </a:prstGeom>
            <a:solidFill>
              <a:srgbClr val="80BD41">
                <a:alpha val="100000"/>
              </a:srgbClr>
            </a:solidFill>
          </p:spPr>
          <p:txBody>
            <a:bodyPr/>
            <a:lstStyle/>
            <a:p/>
          </p:txBody>
        </p:sp>
        <p:sp>
          <p:nvSpPr>
            <p:cNvPr id="71" name="rc71"/>
            <p:cNvSpPr/>
            <p:nvPr/>
          </p:nvSpPr>
          <p:spPr>
            <a:xfrm>
              <a:off x="1604447" y="1239813"/>
              <a:ext cx="139916" cy="2440402"/>
            </a:xfrm>
            <a:prstGeom prst="rect">
              <a:avLst/>
            </a:prstGeom>
            <a:solidFill>
              <a:srgbClr val="80BD41">
                <a:alpha val="100000"/>
              </a:srgbClr>
            </a:solidFill>
          </p:spPr>
          <p:txBody>
            <a:bodyPr/>
            <a:lstStyle/>
            <a:p/>
          </p:txBody>
        </p:sp>
        <p:sp>
          <p:nvSpPr>
            <p:cNvPr id="72" name="rc72"/>
            <p:cNvSpPr/>
            <p:nvPr/>
          </p:nvSpPr>
          <p:spPr>
            <a:xfrm>
              <a:off x="1759910" y="1181708"/>
              <a:ext cx="139916" cy="2498507"/>
            </a:xfrm>
            <a:prstGeom prst="rect">
              <a:avLst/>
            </a:prstGeom>
            <a:solidFill>
              <a:srgbClr val="80BD41">
                <a:alpha val="100000"/>
              </a:srgbClr>
            </a:solidFill>
          </p:spPr>
          <p:txBody>
            <a:bodyPr/>
            <a:lstStyle/>
            <a:p/>
          </p:txBody>
        </p:sp>
        <p:sp>
          <p:nvSpPr>
            <p:cNvPr id="73" name="rc73"/>
            <p:cNvSpPr/>
            <p:nvPr/>
          </p:nvSpPr>
          <p:spPr>
            <a:xfrm>
              <a:off x="1915372" y="1181708"/>
              <a:ext cx="139916" cy="2498507"/>
            </a:xfrm>
            <a:prstGeom prst="rect">
              <a:avLst/>
            </a:prstGeom>
            <a:solidFill>
              <a:srgbClr val="80BD41">
                <a:alpha val="100000"/>
              </a:srgbClr>
            </a:solidFill>
          </p:spPr>
          <p:txBody>
            <a:bodyPr/>
            <a:lstStyle/>
            <a:p/>
          </p:txBody>
        </p:sp>
        <p:sp>
          <p:nvSpPr>
            <p:cNvPr id="74" name="rc74"/>
            <p:cNvSpPr/>
            <p:nvPr/>
          </p:nvSpPr>
          <p:spPr>
            <a:xfrm>
              <a:off x="2070834" y="1152656"/>
              <a:ext cx="139916" cy="2527559"/>
            </a:xfrm>
            <a:prstGeom prst="rect">
              <a:avLst/>
            </a:prstGeom>
            <a:solidFill>
              <a:srgbClr val="80BD41">
                <a:alpha val="100000"/>
              </a:srgbClr>
            </a:solidFill>
          </p:spPr>
          <p:txBody>
            <a:bodyPr/>
            <a:lstStyle/>
            <a:p/>
          </p:txBody>
        </p:sp>
        <p:sp>
          <p:nvSpPr>
            <p:cNvPr id="75" name="rc75"/>
            <p:cNvSpPr/>
            <p:nvPr/>
          </p:nvSpPr>
          <p:spPr>
            <a:xfrm>
              <a:off x="2226296" y="1123603"/>
              <a:ext cx="139916" cy="2556612"/>
            </a:xfrm>
            <a:prstGeom prst="rect">
              <a:avLst/>
            </a:prstGeom>
            <a:solidFill>
              <a:srgbClr val="80BD41">
                <a:alpha val="100000"/>
              </a:srgbClr>
            </a:solidFill>
          </p:spPr>
          <p:txBody>
            <a:bodyPr/>
            <a:lstStyle/>
            <a:p/>
          </p:txBody>
        </p:sp>
        <p:sp>
          <p:nvSpPr>
            <p:cNvPr id="76" name="rc76"/>
            <p:cNvSpPr/>
            <p:nvPr/>
          </p:nvSpPr>
          <p:spPr>
            <a:xfrm>
              <a:off x="2381759" y="1094551"/>
              <a:ext cx="139916" cy="2585664"/>
            </a:xfrm>
            <a:prstGeom prst="rect">
              <a:avLst/>
            </a:prstGeom>
            <a:solidFill>
              <a:srgbClr val="80BD41">
                <a:alpha val="100000"/>
              </a:srgbClr>
            </a:solidFill>
          </p:spPr>
          <p:txBody>
            <a:bodyPr/>
            <a:lstStyle/>
            <a:p/>
          </p:txBody>
        </p:sp>
        <p:sp>
          <p:nvSpPr>
            <p:cNvPr id="77" name="rc77"/>
            <p:cNvSpPr/>
            <p:nvPr/>
          </p:nvSpPr>
          <p:spPr>
            <a:xfrm>
              <a:off x="2537221" y="1094551"/>
              <a:ext cx="139916" cy="2585664"/>
            </a:xfrm>
            <a:prstGeom prst="rect">
              <a:avLst/>
            </a:prstGeom>
            <a:solidFill>
              <a:srgbClr val="80BD41">
                <a:alpha val="100000"/>
              </a:srgbClr>
            </a:solidFill>
          </p:spPr>
          <p:txBody>
            <a:bodyPr/>
            <a:lstStyle/>
            <a:p/>
          </p:txBody>
        </p:sp>
        <p:sp>
          <p:nvSpPr>
            <p:cNvPr id="78" name="rc78"/>
            <p:cNvSpPr/>
            <p:nvPr/>
          </p:nvSpPr>
          <p:spPr>
            <a:xfrm>
              <a:off x="2848146" y="1065499"/>
              <a:ext cx="139916" cy="2614717"/>
            </a:xfrm>
            <a:prstGeom prst="rect">
              <a:avLst/>
            </a:prstGeom>
            <a:solidFill>
              <a:srgbClr val="80BD41">
                <a:alpha val="100000"/>
              </a:srgbClr>
            </a:solidFill>
          </p:spPr>
          <p:txBody>
            <a:bodyPr/>
            <a:lstStyle/>
            <a:p/>
          </p:txBody>
        </p:sp>
        <p:sp>
          <p:nvSpPr>
            <p:cNvPr id="79" name="rc79"/>
            <p:cNvSpPr/>
            <p:nvPr/>
          </p:nvSpPr>
          <p:spPr>
            <a:xfrm>
              <a:off x="2692683" y="1065499"/>
              <a:ext cx="139916" cy="2614717"/>
            </a:xfrm>
            <a:prstGeom prst="rect">
              <a:avLst/>
            </a:prstGeom>
            <a:solidFill>
              <a:srgbClr val="80BD41">
                <a:alpha val="100000"/>
              </a:srgbClr>
            </a:solidFill>
          </p:spPr>
          <p:txBody>
            <a:bodyPr/>
            <a:lstStyle/>
            <a:p/>
          </p:txBody>
        </p:sp>
        <p:sp>
          <p:nvSpPr>
            <p:cNvPr id="80" name="rc80"/>
            <p:cNvSpPr/>
            <p:nvPr/>
          </p:nvSpPr>
          <p:spPr>
            <a:xfrm>
              <a:off x="3159070" y="1036446"/>
              <a:ext cx="139916" cy="2643769"/>
            </a:xfrm>
            <a:prstGeom prst="rect">
              <a:avLst/>
            </a:prstGeom>
            <a:solidFill>
              <a:srgbClr val="80BD41">
                <a:alpha val="100000"/>
              </a:srgbClr>
            </a:solidFill>
          </p:spPr>
          <p:txBody>
            <a:bodyPr/>
            <a:lstStyle/>
            <a:p/>
          </p:txBody>
        </p:sp>
        <p:sp>
          <p:nvSpPr>
            <p:cNvPr id="81" name="rc81"/>
            <p:cNvSpPr/>
            <p:nvPr/>
          </p:nvSpPr>
          <p:spPr>
            <a:xfrm>
              <a:off x="3003608" y="1036446"/>
              <a:ext cx="139916" cy="2643769"/>
            </a:xfrm>
            <a:prstGeom prst="rect">
              <a:avLst/>
            </a:prstGeom>
            <a:solidFill>
              <a:srgbClr val="80BD41">
                <a:alpha val="100000"/>
              </a:srgbClr>
            </a:solidFill>
          </p:spPr>
          <p:txBody>
            <a:bodyPr/>
            <a:lstStyle/>
            <a:p/>
          </p:txBody>
        </p:sp>
        <p:sp>
          <p:nvSpPr>
            <p:cNvPr id="82" name="rc82"/>
            <p:cNvSpPr/>
            <p:nvPr/>
          </p:nvSpPr>
          <p:spPr>
            <a:xfrm>
              <a:off x="3314533" y="1036446"/>
              <a:ext cx="139916" cy="2643769"/>
            </a:xfrm>
            <a:prstGeom prst="rect">
              <a:avLst/>
            </a:prstGeom>
            <a:solidFill>
              <a:srgbClr val="80BD41">
                <a:alpha val="100000"/>
              </a:srgbClr>
            </a:solidFill>
          </p:spPr>
          <p:txBody>
            <a:bodyPr/>
            <a:lstStyle/>
            <a:p/>
          </p:txBody>
        </p:sp>
        <p:sp>
          <p:nvSpPr>
            <p:cNvPr id="83" name="rc83"/>
            <p:cNvSpPr/>
            <p:nvPr/>
          </p:nvSpPr>
          <p:spPr>
            <a:xfrm>
              <a:off x="3936382" y="1007394"/>
              <a:ext cx="139916" cy="2672822"/>
            </a:xfrm>
            <a:prstGeom prst="rect">
              <a:avLst/>
            </a:prstGeom>
            <a:solidFill>
              <a:srgbClr val="80BD41">
                <a:alpha val="100000"/>
              </a:srgbClr>
            </a:solidFill>
          </p:spPr>
          <p:txBody>
            <a:bodyPr/>
            <a:lstStyle/>
            <a:p/>
          </p:txBody>
        </p:sp>
        <p:sp>
          <p:nvSpPr>
            <p:cNvPr id="84" name="rc84"/>
            <p:cNvSpPr/>
            <p:nvPr/>
          </p:nvSpPr>
          <p:spPr>
            <a:xfrm>
              <a:off x="3780919" y="1007394"/>
              <a:ext cx="139916" cy="2672822"/>
            </a:xfrm>
            <a:prstGeom prst="rect">
              <a:avLst/>
            </a:prstGeom>
            <a:solidFill>
              <a:srgbClr val="80BD41">
                <a:alpha val="100000"/>
              </a:srgbClr>
            </a:solidFill>
          </p:spPr>
          <p:txBody>
            <a:bodyPr/>
            <a:lstStyle/>
            <a:p/>
          </p:txBody>
        </p:sp>
        <p:sp>
          <p:nvSpPr>
            <p:cNvPr id="85" name="rc85"/>
            <p:cNvSpPr/>
            <p:nvPr/>
          </p:nvSpPr>
          <p:spPr>
            <a:xfrm>
              <a:off x="3469995" y="1007394"/>
              <a:ext cx="139916" cy="2672822"/>
            </a:xfrm>
            <a:prstGeom prst="rect">
              <a:avLst/>
            </a:prstGeom>
            <a:solidFill>
              <a:srgbClr val="80BD41">
                <a:alpha val="100000"/>
              </a:srgbClr>
            </a:solidFill>
          </p:spPr>
          <p:txBody>
            <a:bodyPr/>
            <a:lstStyle/>
            <a:p/>
          </p:txBody>
        </p:sp>
        <p:sp>
          <p:nvSpPr>
            <p:cNvPr id="86" name="rc86"/>
            <p:cNvSpPr/>
            <p:nvPr/>
          </p:nvSpPr>
          <p:spPr>
            <a:xfrm>
              <a:off x="3625457" y="1007394"/>
              <a:ext cx="139916" cy="2672822"/>
            </a:xfrm>
            <a:prstGeom prst="rect">
              <a:avLst/>
            </a:prstGeom>
            <a:solidFill>
              <a:srgbClr val="80BD41">
                <a:alpha val="100000"/>
              </a:srgbClr>
            </a:solidFill>
          </p:spPr>
          <p:txBody>
            <a:bodyPr/>
            <a:lstStyle/>
            <a:p/>
          </p:txBody>
        </p:sp>
        <p:sp>
          <p:nvSpPr>
            <p:cNvPr id="87" name="rc87"/>
            <p:cNvSpPr/>
            <p:nvPr/>
          </p:nvSpPr>
          <p:spPr>
            <a:xfrm>
              <a:off x="4402769" y="978341"/>
              <a:ext cx="139916" cy="2701874"/>
            </a:xfrm>
            <a:prstGeom prst="rect">
              <a:avLst/>
            </a:prstGeom>
            <a:solidFill>
              <a:srgbClr val="80BD41">
                <a:alpha val="100000"/>
              </a:srgbClr>
            </a:solidFill>
          </p:spPr>
          <p:txBody>
            <a:bodyPr/>
            <a:lstStyle/>
            <a:p/>
          </p:txBody>
        </p:sp>
        <p:sp>
          <p:nvSpPr>
            <p:cNvPr id="88" name="rc88"/>
            <p:cNvSpPr/>
            <p:nvPr/>
          </p:nvSpPr>
          <p:spPr>
            <a:xfrm>
              <a:off x="4247306" y="978341"/>
              <a:ext cx="139916" cy="2701874"/>
            </a:xfrm>
            <a:prstGeom prst="rect">
              <a:avLst/>
            </a:prstGeom>
            <a:solidFill>
              <a:srgbClr val="80BD41">
                <a:alpha val="100000"/>
              </a:srgbClr>
            </a:solidFill>
          </p:spPr>
          <p:txBody>
            <a:bodyPr/>
            <a:lstStyle/>
            <a:p/>
          </p:txBody>
        </p:sp>
        <p:sp>
          <p:nvSpPr>
            <p:cNvPr id="89" name="rc89"/>
            <p:cNvSpPr/>
            <p:nvPr/>
          </p:nvSpPr>
          <p:spPr>
            <a:xfrm>
              <a:off x="4091844" y="978341"/>
              <a:ext cx="139916" cy="2701874"/>
            </a:xfrm>
            <a:prstGeom prst="rect">
              <a:avLst/>
            </a:prstGeom>
            <a:solidFill>
              <a:srgbClr val="80BD41">
                <a:alpha val="100000"/>
              </a:srgbClr>
            </a:solidFill>
          </p:spPr>
          <p:txBody>
            <a:bodyPr/>
            <a:lstStyle/>
            <a:p/>
          </p:txBody>
        </p:sp>
        <p:sp>
          <p:nvSpPr>
            <p:cNvPr id="90" name="rc90"/>
            <p:cNvSpPr/>
            <p:nvPr/>
          </p:nvSpPr>
          <p:spPr>
            <a:xfrm>
              <a:off x="4869155" y="949289"/>
              <a:ext cx="139916" cy="2730926"/>
            </a:xfrm>
            <a:prstGeom prst="rect">
              <a:avLst/>
            </a:prstGeom>
            <a:solidFill>
              <a:srgbClr val="80BD41">
                <a:alpha val="100000"/>
              </a:srgbClr>
            </a:solidFill>
          </p:spPr>
          <p:txBody>
            <a:bodyPr/>
            <a:lstStyle/>
            <a:p/>
          </p:txBody>
        </p:sp>
        <p:sp>
          <p:nvSpPr>
            <p:cNvPr id="91" name="rc91"/>
            <p:cNvSpPr/>
            <p:nvPr/>
          </p:nvSpPr>
          <p:spPr>
            <a:xfrm>
              <a:off x="5024618" y="949289"/>
              <a:ext cx="139916" cy="2730926"/>
            </a:xfrm>
            <a:prstGeom prst="rect">
              <a:avLst/>
            </a:prstGeom>
            <a:solidFill>
              <a:srgbClr val="80BD41">
                <a:alpha val="100000"/>
              </a:srgbClr>
            </a:solidFill>
          </p:spPr>
          <p:txBody>
            <a:bodyPr/>
            <a:lstStyle/>
            <a:p/>
          </p:txBody>
        </p:sp>
        <p:sp>
          <p:nvSpPr>
            <p:cNvPr id="92" name="rc92"/>
            <p:cNvSpPr/>
            <p:nvPr/>
          </p:nvSpPr>
          <p:spPr>
            <a:xfrm>
              <a:off x="4713693" y="949289"/>
              <a:ext cx="139916" cy="2730926"/>
            </a:xfrm>
            <a:prstGeom prst="rect">
              <a:avLst/>
            </a:prstGeom>
            <a:solidFill>
              <a:srgbClr val="80BD41">
                <a:alpha val="100000"/>
              </a:srgbClr>
            </a:solidFill>
          </p:spPr>
          <p:txBody>
            <a:bodyPr/>
            <a:lstStyle/>
            <a:p/>
          </p:txBody>
        </p:sp>
        <p:sp>
          <p:nvSpPr>
            <p:cNvPr id="93" name="rc93"/>
            <p:cNvSpPr/>
            <p:nvPr/>
          </p:nvSpPr>
          <p:spPr>
            <a:xfrm>
              <a:off x="4558231" y="949289"/>
              <a:ext cx="139916" cy="2730926"/>
            </a:xfrm>
            <a:prstGeom prst="rect">
              <a:avLst/>
            </a:prstGeom>
            <a:solidFill>
              <a:srgbClr val="80BD41">
                <a:alpha val="100000"/>
              </a:srgbClr>
            </a:solidFill>
          </p:spPr>
          <p:txBody>
            <a:bodyPr/>
            <a:lstStyle/>
            <a:p/>
          </p:txBody>
        </p:sp>
        <p:sp>
          <p:nvSpPr>
            <p:cNvPr id="94" name="rc94"/>
            <p:cNvSpPr/>
            <p:nvPr/>
          </p:nvSpPr>
          <p:spPr>
            <a:xfrm>
              <a:off x="5335542" y="920237"/>
              <a:ext cx="139916" cy="2759979"/>
            </a:xfrm>
            <a:prstGeom prst="rect">
              <a:avLst/>
            </a:prstGeom>
            <a:solidFill>
              <a:srgbClr val="80BD41">
                <a:alpha val="100000"/>
              </a:srgbClr>
            </a:solidFill>
          </p:spPr>
          <p:txBody>
            <a:bodyPr/>
            <a:lstStyle/>
            <a:p/>
          </p:txBody>
        </p:sp>
        <p:sp>
          <p:nvSpPr>
            <p:cNvPr id="95" name="rc95"/>
            <p:cNvSpPr/>
            <p:nvPr/>
          </p:nvSpPr>
          <p:spPr>
            <a:xfrm>
              <a:off x="5491005" y="920237"/>
              <a:ext cx="139916" cy="2759979"/>
            </a:xfrm>
            <a:prstGeom prst="rect">
              <a:avLst/>
            </a:prstGeom>
            <a:solidFill>
              <a:srgbClr val="80BD41">
                <a:alpha val="100000"/>
              </a:srgbClr>
            </a:solidFill>
          </p:spPr>
          <p:txBody>
            <a:bodyPr/>
            <a:lstStyle/>
            <a:p/>
          </p:txBody>
        </p:sp>
        <p:sp>
          <p:nvSpPr>
            <p:cNvPr id="96" name="rc96"/>
            <p:cNvSpPr/>
            <p:nvPr/>
          </p:nvSpPr>
          <p:spPr>
            <a:xfrm>
              <a:off x="5180080" y="920237"/>
              <a:ext cx="139916" cy="2759979"/>
            </a:xfrm>
            <a:prstGeom prst="rect">
              <a:avLst/>
            </a:prstGeom>
            <a:solidFill>
              <a:srgbClr val="80BD41">
                <a:alpha val="100000"/>
              </a:srgbClr>
            </a:solidFill>
          </p:spPr>
          <p:txBody>
            <a:bodyPr/>
            <a:lstStyle/>
            <a:p/>
          </p:txBody>
        </p:sp>
        <p:sp>
          <p:nvSpPr>
            <p:cNvPr id="97" name="rc97"/>
            <p:cNvSpPr/>
            <p:nvPr/>
          </p:nvSpPr>
          <p:spPr>
            <a:xfrm>
              <a:off x="5646467" y="891184"/>
              <a:ext cx="139916" cy="2789031"/>
            </a:xfrm>
            <a:prstGeom prst="rect">
              <a:avLst/>
            </a:prstGeom>
            <a:solidFill>
              <a:srgbClr val="80BD41">
                <a:alpha val="100000"/>
              </a:srgbClr>
            </a:solidFill>
          </p:spPr>
          <p:txBody>
            <a:bodyPr/>
            <a:lstStyle/>
            <a:p/>
          </p:txBody>
        </p:sp>
        <p:sp>
          <p:nvSpPr>
            <p:cNvPr id="98" name="rc98"/>
            <p:cNvSpPr/>
            <p:nvPr/>
          </p:nvSpPr>
          <p:spPr>
            <a:xfrm>
              <a:off x="6112854" y="891184"/>
              <a:ext cx="139916" cy="2789031"/>
            </a:xfrm>
            <a:prstGeom prst="rect">
              <a:avLst/>
            </a:prstGeom>
            <a:solidFill>
              <a:srgbClr val="80BD41">
                <a:alpha val="100000"/>
              </a:srgbClr>
            </a:solidFill>
          </p:spPr>
          <p:txBody>
            <a:bodyPr/>
            <a:lstStyle/>
            <a:p/>
          </p:txBody>
        </p:sp>
        <p:sp>
          <p:nvSpPr>
            <p:cNvPr id="99" name="rc99"/>
            <p:cNvSpPr/>
            <p:nvPr/>
          </p:nvSpPr>
          <p:spPr>
            <a:xfrm>
              <a:off x="5957391" y="891184"/>
              <a:ext cx="139916" cy="2789031"/>
            </a:xfrm>
            <a:prstGeom prst="rect">
              <a:avLst/>
            </a:prstGeom>
            <a:solidFill>
              <a:srgbClr val="80BD41">
                <a:alpha val="100000"/>
              </a:srgbClr>
            </a:solidFill>
          </p:spPr>
          <p:txBody>
            <a:bodyPr/>
            <a:lstStyle/>
            <a:p/>
          </p:txBody>
        </p:sp>
        <p:sp>
          <p:nvSpPr>
            <p:cNvPr id="100" name="rc100"/>
            <p:cNvSpPr/>
            <p:nvPr/>
          </p:nvSpPr>
          <p:spPr>
            <a:xfrm>
              <a:off x="5801929" y="891184"/>
              <a:ext cx="139916" cy="2789031"/>
            </a:xfrm>
            <a:prstGeom prst="rect">
              <a:avLst/>
            </a:prstGeom>
            <a:solidFill>
              <a:srgbClr val="80BD41">
                <a:alpha val="100000"/>
              </a:srgbClr>
            </a:solidFill>
          </p:spPr>
          <p:txBody>
            <a:bodyPr/>
            <a:lstStyle/>
            <a:p/>
          </p:txBody>
        </p:sp>
        <p:sp>
          <p:nvSpPr>
            <p:cNvPr id="101" name="rc101"/>
            <p:cNvSpPr/>
            <p:nvPr/>
          </p:nvSpPr>
          <p:spPr>
            <a:xfrm>
              <a:off x="6579241" y="862132"/>
              <a:ext cx="139916" cy="2818084"/>
            </a:xfrm>
            <a:prstGeom prst="rect">
              <a:avLst/>
            </a:prstGeom>
            <a:solidFill>
              <a:srgbClr val="80BD41">
                <a:alpha val="100000"/>
              </a:srgbClr>
            </a:solidFill>
          </p:spPr>
          <p:txBody>
            <a:bodyPr/>
            <a:lstStyle/>
            <a:p/>
          </p:txBody>
        </p:sp>
        <p:sp>
          <p:nvSpPr>
            <p:cNvPr id="102" name="rc102"/>
            <p:cNvSpPr/>
            <p:nvPr/>
          </p:nvSpPr>
          <p:spPr>
            <a:xfrm>
              <a:off x="6423778" y="862132"/>
              <a:ext cx="139916" cy="2818084"/>
            </a:xfrm>
            <a:prstGeom prst="rect">
              <a:avLst/>
            </a:prstGeom>
            <a:solidFill>
              <a:srgbClr val="80BD41">
                <a:alpha val="100000"/>
              </a:srgbClr>
            </a:solidFill>
          </p:spPr>
          <p:txBody>
            <a:bodyPr/>
            <a:lstStyle/>
            <a:p/>
          </p:txBody>
        </p:sp>
        <p:sp>
          <p:nvSpPr>
            <p:cNvPr id="103" name="rc103"/>
            <p:cNvSpPr/>
            <p:nvPr/>
          </p:nvSpPr>
          <p:spPr>
            <a:xfrm>
              <a:off x="6268316" y="862132"/>
              <a:ext cx="139916" cy="2818084"/>
            </a:xfrm>
            <a:prstGeom prst="rect">
              <a:avLst/>
            </a:prstGeom>
            <a:solidFill>
              <a:srgbClr val="80BD41">
                <a:alpha val="100000"/>
              </a:srgbClr>
            </a:solidFill>
          </p:spPr>
          <p:txBody>
            <a:bodyPr/>
            <a:lstStyle/>
            <a:p/>
          </p:txBody>
        </p:sp>
        <p:sp>
          <p:nvSpPr>
            <p:cNvPr id="104" name="rc104"/>
            <p:cNvSpPr/>
            <p:nvPr/>
          </p:nvSpPr>
          <p:spPr>
            <a:xfrm>
              <a:off x="7201090" y="833079"/>
              <a:ext cx="139916" cy="2847136"/>
            </a:xfrm>
            <a:prstGeom prst="rect">
              <a:avLst/>
            </a:prstGeom>
            <a:solidFill>
              <a:srgbClr val="80BD41">
                <a:alpha val="100000"/>
              </a:srgbClr>
            </a:solidFill>
          </p:spPr>
          <p:txBody>
            <a:bodyPr/>
            <a:lstStyle/>
            <a:p/>
          </p:txBody>
        </p:sp>
        <p:sp>
          <p:nvSpPr>
            <p:cNvPr id="105" name="rc105"/>
            <p:cNvSpPr/>
            <p:nvPr/>
          </p:nvSpPr>
          <p:spPr>
            <a:xfrm>
              <a:off x="7667477" y="833079"/>
              <a:ext cx="139916" cy="2847136"/>
            </a:xfrm>
            <a:prstGeom prst="rect">
              <a:avLst/>
            </a:prstGeom>
            <a:solidFill>
              <a:srgbClr val="80BD41">
                <a:alpha val="100000"/>
              </a:srgbClr>
            </a:solidFill>
          </p:spPr>
          <p:txBody>
            <a:bodyPr/>
            <a:lstStyle/>
            <a:p/>
          </p:txBody>
        </p:sp>
        <p:sp>
          <p:nvSpPr>
            <p:cNvPr id="106" name="rc106"/>
            <p:cNvSpPr/>
            <p:nvPr/>
          </p:nvSpPr>
          <p:spPr>
            <a:xfrm>
              <a:off x="7045628" y="833079"/>
              <a:ext cx="139916" cy="2847136"/>
            </a:xfrm>
            <a:prstGeom prst="rect">
              <a:avLst/>
            </a:prstGeom>
            <a:solidFill>
              <a:srgbClr val="80BD41">
                <a:alpha val="100000"/>
              </a:srgbClr>
            </a:solidFill>
          </p:spPr>
          <p:txBody>
            <a:bodyPr/>
            <a:lstStyle/>
            <a:p/>
          </p:txBody>
        </p:sp>
        <p:sp>
          <p:nvSpPr>
            <p:cNvPr id="107" name="rc107"/>
            <p:cNvSpPr/>
            <p:nvPr/>
          </p:nvSpPr>
          <p:spPr>
            <a:xfrm>
              <a:off x="6890165" y="833079"/>
              <a:ext cx="139916" cy="2847136"/>
            </a:xfrm>
            <a:prstGeom prst="rect">
              <a:avLst/>
            </a:prstGeom>
            <a:solidFill>
              <a:srgbClr val="80BD41">
                <a:alpha val="100000"/>
              </a:srgbClr>
            </a:solidFill>
          </p:spPr>
          <p:txBody>
            <a:bodyPr/>
            <a:lstStyle/>
            <a:p/>
          </p:txBody>
        </p:sp>
        <p:sp>
          <p:nvSpPr>
            <p:cNvPr id="108" name="rc108"/>
            <p:cNvSpPr/>
            <p:nvPr/>
          </p:nvSpPr>
          <p:spPr>
            <a:xfrm>
              <a:off x="7356552" y="833079"/>
              <a:ext cx="139916" cy="2847136"/>
            </a:xfrm>
            <a:prstGeom prst="rect">
              <a:avLst/>
            </a:prstGeom>
            <a:solidFill>
              <a:srgbClr val="80BD41">
                <a:alpha val="100000"/>
              </a:srgbClr>
            </a:solidFill>
          </p:spPr>
          <p:txBody>
            <a:bodyPr/>
            <a:lstStyle/>
            <a:p/>
          </p:txBody>
        </p:sp>
        <p:sp>
          <p:nvSpPr>
            <p:cNvPr id="109" name="rc109"/>
            <p:cNvSpPr/>
            <p:nvPr/>
          </p:nvSpPr>
          <p:spPr>
            <a:xfrm>
              <a:off x="7512014" y="833079"/>
              <a:ext cx="139916" cy="2847136"/>
            </a:xfrm>
            <a:prstGeom prst="rect">
              <a:avLst/>
            </a:prstGeom>
            <a:solidFill>
              <a:srgbClr val="80BD41">
                <a:alpha val="100000"/>
              </a:srgbClr>
            </a:solidFill>
          </p:spPr>
          <p:txBody>
            <a:bodyPr/>
            <a:lstStyle/>
            <a:p/>
          </p:txBody>
        </p:sp>
        <p:sp>
          <p:nvSpPr>
            <p:cNvPr id="110" name="rc110"/>
            <p:cNvSpPr/>
            <p:nvPr/>
          </p:nvSpPr>
          <p:spPr>
            <a:xfrm>
              <a:off x="6734703" y="833079"/>
              <a:ext cx="139916" cy="2847136"/>
            </a:xfrm>
            <a:prstGeom prst="rect">
              <a:avLst/>
            </a:prstGeom>
            <a:solidFill>
              <a:srgbClr val="80BD41">
                <a:alpha val="100000"/>
              </a:srgbClr>
            </a:solidFill>
          </p:spPr>
          <p:txBody>
            <a:bodyPr/>
            <a:lstStyle/>
            <a:p/>
          </p:txBody>
        </p:sp>
        <p:sp>
          <p:nvSpPr>
            <p:cNvPr id="111" name="rc111"/>
            <p:cNvSpPr/>
            <p:nvPr/>
          </p:nvSpPr>
          <p:spPr>
            <a:xfrm>
              <a:off x="8755713" y="804027"/>
              <a:ext cx="139916" cy="2876188"/>
            </a:xfrm>
            <a:prstGeom prst="rect">
              <a:avLst/>
            </a:prstGeom>
            <a:solidFill>
              <a:srgbClr val="80BD41">
                <a:alpha val="100000"/>
              </a:srgbClr>
            </a:solidFill>
          </p:spPr>
          <p:txBody>
            <a:bodyPr/>
            <a:lstStyle/>
            <a:p/>
          </p:txBody>
        </p:sp>
        <p:sp>
          <p:nvSpPr>
            <p:cNvPr id="112" name="rc112"/>
            <p:cNvSpPr/>
            <p:nvPr/>
          </p:nvSpPr>
          <p:spPr>
            <a:xfrm>
              <a:off x="8911175" y="804027"/>
              <a:ext cx="139916" cy="2876188"/>
            </a:xfrm>
            <a:prstGeom prst="rect">
              <a:avLst/>
            </a:prstGeom>
            <a:solidFill>
              <a:srgbClr val="80BD41">
                <a:alpha val="100000"/>
              </a:srgbClr>
            </a:solidFill>
          </p:spPr>
          <p:txBody>
            <a:bodyPr/>
            <a:lstStyle/>
            <a:p/>
          </p:txBody>
        </p:sp>
        <p:sp>
          <p:nvSpPr>
            <p:cNvPr id="113" name="rc113"/>
            <p:cNvSpPr/>
            <p:nvPr/>
          </p:nvSpPr>
          <p:spPr>
            <a:xfrm>
              <a:off x="8133864" y="804027"/>
              <a:ext cx="139916" cy="2876188"/>
            </a:xfrm>
            <a:prstGeom prst="rect">
              <a:avLst/>
            </a:prstGeom>
            <a:solidFill>
              <a:srgbClr val="80BD41">
                <a:alpha val="100000"/>
              </a:srgbClr>
            </a:solidFill>
          </p:spPr>
          <p:txBody>
            <a:bodyPr/>
            <a:lstStyle/>
            <a:p/>
          </p:txBody>
        </p:sp>
        <p:sp>
          <p:nvSpPr>
            <p:cNvPr id="114" name="rc114"/>
            <p:cNvSpPr/>
            <p:nvPr/>
          </p:nvSpPr>
          <p:spPr>
            <a:xfrm>
              <a:off x="8600250" y="804027"/>
              <a:ext cx="139916" cy="2876188"/>
            </a:xfrm>
            <a:prstGeom prst="rect">
              <a:avLst/>
            </a:prstGeom>
            <a:solidFill>
              <a:srgbClr val="80BD41">
                <a:alpha val="100000"/>
              </a:srgbClr>
            </a:solidFill>
          </p:spPr>
          <p:txBody>
            <a:bodyPr/>
            <a:lstStyle/>
            <a:p/>
          </p:txBody>
        </p:sp>
        <p:sp>
          <p:nvSpPr>
            <p:cNvPr id="115" name="rc115"/>
            <p:cNvSpPr/>
            <p:nvPr/>
          </p:nvSpPr>
          <p:spPr>
            <a:xfrm>
              <a:off x="7978401" y="804027"/>
              <a:ext cx="139916" cy="2876188"/>
            </a:xfrm>
            <a:prstGeom prst="rect">
              <a:avLst/>
            </a:prstGeom>
            <a:solidFill>
              <a:srgbClr val="80BD41">
                <a:alpha val="100000"/>
              </a:srgbClr>
            </a:solidFill>
          </p:spPr>
          <p:txBody>
            <a:bodyPr/>
            <a:lstStyle/>
            <a:p/>
          </p:txBody>
        </p:sp>
        <p:sp>
          <p:nvSpPr>
            <p:cNvPr id="116" name="rc116"/>
            <p:cNvSpPr/>
            <p:nvPr/>
          </p:nvSpPr>
          <p:spPr>
            <a:xfrm>
              <a:off x="7822939" y="804027"/>
              <a:ext cx="139916" cy="2876188"/>
            </a:xfrm>
            <a:prstGeom prst="rect">
              <a:avLst/>
            </a:prstGeom>
            <a:solidFill>
              <a:srgbClr val="80BD41">
                <a:alpha val="100000"/>
              </a:srgbClr>
            </a:solidFill>
          </p:spPr>
          <p:txBody>
            <a:bodyPr/>
            <a:lstStyle/>
            <a:p/>
          </p:txBody>
        </p:sp>
        <p:sp>
          <p:nvSpPr>
            <p:cNvPr id="117" name="rc117"/>
            <p:cNvSpPr/>
            <p:nvPr/>
          </p:nvSpPr>
          <p:spPr>
            <a:xfrm>
              <a:off x="8289326" y="804027"/>
              <a:ext cx="139916" cy="2876188"/>
            </a:xfrm>
            <a:prstGeom prst="rect">
              <a:avLst/>
            </a:prstGeom>
            <a:solidFill>
              <a:srgbClr val="80BD41">
                <a:alpha val="100000"/>
              </a:srgbClr>
            </a:solidFill>
          </p:spPr>
          <p:txBody>
            <a:bodyPr/>
            <a:lstStyle/>
            <a:p/>
          </p:txBody>
        </p:sp>
        <p:sp>
          <p:nvSpPr>
            <p:cNvPr id="118" name="rc118"/>
            <p:cNvSpPr/>
            <p:nvPr/>
          </p:nvSpPr>
          <p:spPr>
            <a:xfrm>
              <a:off x="8444788" y="804027"/>
              <a:ext cx="139916" cy="2876188"/>
            </a:xfrm>
            <a:prstGeom prst="rect">
              <a:avLst/>
            </a:prstGeom>
            <a:solidFill>
              <a:srgbClr val="80BD41">
                <a:alpha val="100000"/>
              </a:srgbClr>
            </a:solidFill>
          </p:spPr>
          <p:txBody>
            <a:bodyPr/>
            <a:lstStyle/>
            <a:p/>
          </p:txBody>
        </p:sp>
        <p:sp>
          <p:nvSpPr>
            <p:cNvPr id="119" name="rc119"/>
            <p:cNvSpPr/>
            <p:nvPr/>
          </p:nvSpPr>
          <p:spPr>
            <a:xfrm>
              <a:off x="827136" y="1559390"/>
              <a:ext cx="139916" cy="2120826"/>
            </a:xfrm>
            <a:prstGeom prst="rect">
              <a:avLst/>
            </a:prstGeom>
            <a:solidFill>
              <a:srgbClr val="80BD41">
                <a:alpha val="100000"/>
              </a:srgbClr>
            </a:solidFill>
          </p:spPr>
          <p:txBody>
            <a:bodyPr/>
            <a:lstStyle/>
            <a:p/>
          </p:txBody>
        </p:sp>
        <p:sp>
          <p:nvSpPr>
            <p:cNvPr id="120" name="rc120"/>
            <p:cNvSpPr/>
            <p:nvPr/>
          </p:nvSpPr>
          <p:spPr>
            <a:xfrm>
              <a:off x="982598" y="1414128"/>
              <a:ext cx="139916" cy="2266088"/>
            </a:xfrm>
            <a:prstGeom prst="rect">
              <a:avLst/>
            </a:prstGeom>
            <a:solidFill>
              <a:srgbClr val="80BD41">
                <a:alpha val="100000"/>
              </a:srgbClr>
            </a:solidFill>
          </p:spPr>
          <p:txBody>
            <a:bodyPr/>
            <a:lstStyle/>
            <a:p/>
          </p:txBody>
        </p:sp>
        <p:sp>
          <p:nvSpPr>
            <p:cNvPr id="121" name="rc121"/>
            <p:cNvSpPr/>
            <p:nvPr/>
          </p:nvSpPr>
          <p:spPr>
            <a:xfrm>
              <a:off x="1138060" y="1326970"/>
              <a:ext cx="139916" cy="2353245"/>
            </a:xfrm>
            <a:prstGeom prst="rect">
              <a:avLst/>
            </a:prstGeom>
            <a:solidFill>
              <a:srgbClr val="80BD41">
                <a:alpha val="100000"/>
              </a:srgbClr>
            </a:solidFill>
          </p:spPr>
          <p:txBody>
            <a:bodyPr/>
            <a:lstStyle/>
            <a:p/>
          </p:txBody>
        </p:sp>
        <p:sp>
          <p:nvSpPr>
            <p:cNvPr id="122" name="rc122"/>
            <p:cNvSpPr/>
            <p:nvPr/>
          </p:nvSpPr>
          <p:spPr>
            <a:xfrm>
              <a:off x="1448985" y="1268865"/>
              <a:ext cx="139916" cy="2411350"/>
            </a:xfrm>
            <a:prstGeom prst="rect">
              <a:avLst/>
            </a:prstGeom>
            <a:solidFill>
              <a:srgbClr val="80BD41">
                <a:alpha val="100000"/>
              </a:srgbClr>
            </a:solidFill>
          </p:spPr>
          <p:txBody>
            <a:bodyPr/>
            <a:lstStyle/>
            <a:p/>
          </p:txBody>
        </p:sp>
        <p:sp>
          <p:nvSpPr>
            <p:cNvPr id="123" name="rc123"/>
            <p:cNvSpPr/>
            <p:nvPr/>
          </p:nvSpPr>
          <p:spPr>
            <a:xfrm>
              <a:off x="1293523" y="1268865"/>
              <a:ext cx="139916" cy="2411350"/>
            </a:xfrm>
            <a:prstGeom prst="rect">
              <a:avLst/>
            </a:prstGeom>
            <a:solidFill>
              <a:srgbClr val="80BD41">
                <a:alpha val="100000"/>
              </a:srgbClr>
            </a:solidFill>
          </p:spPr>
          <p:txBody>
            <a:bodyPr/>
            <a:lstStyle/>
            <a:p/>
          </p:txBody>
        </p:sp>
        <p:sp>
          <p:nvSpPr>
            <p:cNvPr id="124" name="rc124"/>
            <p:cNvSpPr/>
            <p:nvPr/>
          </p:nvSpPr>
          <p:spPr>
            <a:xfrm>
              <a:off x="1604447" y="1239813"/>
              <a:ext cx="139916" cy="2440402"/>
            </a:xfrm>
            <a:prstGeom prst="rect">
              <a:avLst/>
            </a:prstGeom>
            <a:solidFill>
              <a:srgbClr val="80BD41">
                <a:alpha val="100000"/>
              </a:srgbClr>
            </a:solidFill>
          </p:spPr>
          <p:txBody>
            <a:bodyPr/>
            <a:lstStyle/>
            <a:p/>
          </p:txBody>
        </p:sp>
        <p:sp>
          <p:nvSpPr>
            <p:cNvPr id="125" name="rc125"/>
            <p:cNvSpPr/>
            <p:nvPr/>
          </p:nvSpPr>
          <p:spPr>
            <a:xfrm>
              <a:off x="1759910" y="1181708"/>
              <a:ext cx="139916" cy="2498507"/>
            </a:xfrm>
            <a:prstGeom prst="rect">
              <a:avLst/>
            </a:prstGeom>
            <a:solidFill>
              <a:srgbClr val="80BD41">
                <a:alpha val="100000"/>
              </a:srgbClr>
            </a:solidFill>
          </p:spPr>
          <p:txBody>
            <a:bodyPr/>
            <a:lstStyle/>
            <a:p/>
          </p:txBody>
        </p:sp>
        <p:sp>
          <p:nvSpPr>
            <p:cNvPr id="126" name="rc126"/>
            <p:cNvSpPr/>
            <p:nvPr/>
          </p:nvSpPr>
          <p:spPr>
            <a:xfrm>
              <a:off x="1915372" y="1181708"/>
              <a:ext cx="139916" cy="2498507"/>
            </a:xfrm>
            <a:prstGeom prst="rect">
              <a:avLst/>
            </a:prstGeom>
            <a:solidFill>
              <a:srgbClr val="80BD41">
                <a:alpha val="100000"/>
              </a:srgbClr>
            </a:solidFill>
          </p:spPr>
          <p:txBody>
            <a:bodyPr/>
            <a:lstStyle/>
            <a:p/>
          </p:txBody>
        </p:sp>
        <p:sp>
          <p:nvSpPr>
            <p:cNvPr id="127" name="rc127"/>
            <p:cNvSpPr/>
            <p:nvPr/>
          </p:nvSpPr>
          <p:spPr>
            <a:xfrm>
              <a:off x="2070834" y="1152656"/>
              <a:ext cx="139916" cy="2527559"/>
            </a:xfrm>
            <a:prstGeom prst="rect">
              <a:avLst/>
            </a:prstGeom>
            <a:solidFill>
              <a:srgbClr val="80BD41">
                <a:alpha val="100000"/>
              </a:srgbClr>
            </a:solidFill>
          </p:spPr>
          <p:txBody>
            <a:bodyPr/>
            <a:lstStyle/>
            <a:p/>
          </p:txBody>
        </p:sp>
        <p:sp>
          <p:nvSpPr>
            <p:cNvPr id="128" name="rc128"/>
            <p:cNvSpPr/>
            <p:nvPr/>
          </p:nvSpPr>
          <p:spPr>
            <a:xfrm>
              <a:off x="2226296" y="1123603"/>
              <a:ext cx="139916" cy="2556612"/>
            </a:xfrm>
            <a:prstGeom prst="rect">
              <a:avLst/>
            </a:prstGeom>
            <a:solidFill>
              <a:srgbClr val="80BD41">
                <a:alpha val="100000"/>
              </a:srgbClr>
            </a:solidFill>
          </p:spPr>
          <p:txBody>
            <a:bodyPr/>
            <a:lstStyle/>
            <a:p/>
          </p:txBody>
        </p:sp>
        <p:sp>
          <p:nvSpPr>
            <p:cNvPr id="129" name="rc129"/>
            <p:cNvSpPr/>
            <p:nvPr/>
          </p:nvSpPr>
          <p:spPr>
            <a:xfrm>
              <a:off x="2381759" y="1094551"/>
              <a:ext cx="139916" cy="2585664"/>
            </a:xfrm>
            <a:prstGeom prst="rect">
              <a:avLst/>
            </a:prstGeom>
            <a:solidFill>
              <a:srgbClr val="80BD41">
                <a:alpha val="100000"/>
              </a:srgbClr>
            </a:solidFill>
          </p:spPr>
          <p:txBody>
            <a:bodyPr/>
            <a:lstStyle/>
            <a:p/>
          </p:txBody>
        </p:sp>
        <p:sp>
          <p:nvSpPr>
            <p:cNvPr id="130" name="rc130"/>
            <p:cNvSpPr/>
            <p:nvPr/>
          </p:nvSpPr>
          <p:spPr>
            <a:xfrm>
              <a:off x="2537221" y="1094551"/>
              <a:ext cx="139916" cy="2585664"/>
            </a:xfrm>
            <a:prstGeom prst="rect">
              <a:avLst/>
            </a:prstGeom>
            <a:solidFill>
              <a:srgbClr val="80BD41">
                <a:alpha val="100000"/>
              </a:srgbClr>
            </a:solidFill>
          </p:spPr>
          <p:txBody>
            <a:bodyPr/>
            <a:lstStyle/>
            <a:p/>
          </p:txBody>
        </p:sp>
        <p:sp>
          <p:nvSpPr>
            <p:cNvPr id="131" name="rc131"/>
            <p:cNvSpPr/>
            <p:nvPr/>
          </p:nvSpPr>
          <p:spPr>
            <a:xfrm>
              <a:off x="2848146" y="1065499"/>
              <a:ext cx="139916" cy="2614717"/>
            </a:xfrm>
            <a:prstGeom prst="rect">
              <a:avLst/>
            </a:prstGeom>
            <a:solidFill>
              <a:srgbClr val="80BD41">
                <a:alpha val="100000"/>
              </a:srgbClr>
            </a:solidFill>
          </p:spPr>
          <p:txBody>
            <a:bodyPr/>
            <a:lstStyle/>
            <a:p/>
          </p:txBody>
        </p:sp>
        <p:sp>
          <p:nvSpPr>
            <p:cNvPr id="132" name="rc132"/>
            <p:cNvSpPr/>
            <p:nvPr/>
          </p:nvSpPr>
          <p:spPr>
            <a:xfrm>
              <a:off x="2692683" y="1065499"/>
              <a:ext cx="139916" cy="2614717"/>
            </a:xfrm>
            <a:prstGeom prst="rect">
              <a:avLst/>
            </a:prstGeom>
            <a:solidFill>
              <a:srgbClr val="80BD41">
                <a:alpha val="100000"/>
              </a:srgbClr>
            </a:solidFill>
          </p:spPr>
          <p:txBody>
            <a:bodyPr/>
            <a:lstStyle/>
            <a:p/>
          </p:txBody>
        </p:sp>
        <p:sp>
          <p:nvSpPr>
            <p:cNvPr id="133" name="rc133"/>
            <p:cNvSpPr/>
            <p:nvPr/>
          </p:nvSpPr>
          <p:spPr>
            <a:xfrm>
              <a:off x="3159070" y="1036446"/>
              <a:ext cx="139916" cy="2643769"/>
            </a:xfrm>
            <a:prstGeom prst="rect">
              <a:avLst/>
            </a:prstGeom>
            <a:solidFill>
              <a:srgbClr val="80BD41">
                <a:alpha val="100000"/>
              </a:srgbClr>
            </a:solidFill>
          </p:spPr>
          <p:txBody>
            <a:bodyPr/>
            <a:lstStyle/>
            <a:p/>
          </p:txBody>
        </p:sp>
        <p:sp>
          <p:nvSpPr>
            <p:cNvPr id="134" name="rc134"/>
            <p:cNvSpPr/>
            <p:nvPr/>
          </p:nvSpPr>
          <p:spPr>
            <a:xfrm>
              <a:off x="3003608" y="1036446"/>
              <a:ext cx="139916" cy="2643769"/>
            </a:xfrm>
            <a:prstGeom prst="rect">
              <a:avLst/>
            </a:prstGeom>
            <a:solidFill>
              <a:srgbClr val="80BD41">
                <a:alpha val="100000"/>
              </a:srgbClr>
            </a:solidFill>
          </p:spPr>
          <p:txBody>
            <a:bodyPr/>
            <a:lstStyle/>
            <a:p/>
          </p:txBody>
        </p:sp>
        <p:sp>
          <p:nvSpPr>
            <p:cNvPr id="135" name="rc135"/>
            <p:cNvSpPr/>
            <p:nvPr/>
          </p:nvSpPr>
          <p:spPr>
            <a:xfrm>
              <a:off x="3314533" y="1036446"/>
              <a:ext cx="139916" cy="2643769"/>
            </a:xfrm>
            <a:prstGeom prst="rect">
              <a:avLst/>
            </a:prstGeom>
            <a:solidFill>
              <a:srgbClr val="80BD41">
                <a:alpha val="100000"/>
              </a:srgbClr>
            </a:solidFill>
          </p:spPr>
          <p:txBody>
            <a:bodyPr/>
            <a:lstStyle/>
            <a:p/>
          </p:txBody>
        </p:sp>
        <p:sp>
          <p:nvSpPr>
            <p:cNvPr id="136" name="rc136"/>
            <p:cNvSpPr/>
            <p:nvPr/>
          </p:nvSpPr>
          <p:spPr>
            <a:xfrm>
              <a:off x="3936382" y="1007394"/>
              <a:ext cx="139916" cy="2672822"/>
            </a:xfrm>
            <a:prstGeom prst="rect">
              <a:avLst/>
            </a:prstGeom>
            <a:solidFill>
              <a:srgbClr val="80BD41">
                <a:alpha val="100000"/>
              </a:srgbClr>
            </a:solidFill>
          </p:spPr>
          <p:txBody>
            <a:bodyPr/>
            <a:lstStyle/>
            <a:p/>
          </p:txBody>
        </p:sp>
        <p:sp>
          <p:nvSpPr>
            <p:cNvPr id="137" name="rc137"/>
            <p:cNvSpPr/>
            <p:nvPr/>
          </p:nvSpPr>
          <p:spPr>
            <a:xfrm>
              <a:off x="3780919" y="1007394"/>
              <a:ext cx="139916" cy="2672822"/>
            </a:xfrm>
            <a:prstGeom prst="rect">
              <a:avLst/>
            </a:prstGeom>
            <a:solidFill>
              <a:srgbClr val="80BD41">
                <a:alpha val="100000"/>
              </a:srgbClr>
            </a:solidFill>
          </p:spPr>
          <p:txBody>
            <a:bodyPr/>
            <a:lstStyle/>
            <a:p/>
          </p:txBody>
        </p:sp>
        <p:sp>
          <p:nvSpPr>
            <p:cNvPr id="138" name="rc138"/>
            <p:cNvSpPr/>
            <p:nvPr/>
          </p:nvSpPr>
          <p:spPr>
            <a:xfrm>
              <a:off x="3469995" y="1007394"/>
              <a:ext cx="139916" cy="2672822"/>
            </a:xfrm>
            <a:prstGeom prst="rect">
              <a:avLst/>
            </a:prstGeom>
            <a:solidFill>
              <a:srgbClr val="80BD41">
                <a:alpha val="100000"/>
              </a:srgbClr>
            </a:solidFill>
          </p:spPr>
          <p:txBody>
            <a:bodyPr/>
            <a:lstStyle/>
            <a:p/>
          </p:txBody>
        </p:sp>
        <p:sp>
          <p:nvSpPr>
            <p:cNvPr id="139" name="rc139"/>
            <p:cNvSpPr/>
            <p:nvPr/>
          </p:nvSpPr>
          <p:spPr>
            <a:xfrm>
              <a:off x="3625457" y="1007394"/>
              <a:ext cx="139916" cy="2672822"/>
            </a:xfrm>
            <a:prstGeom prst="rect">
              <a:avLst/>
            </a:prstGeom>
            <a:solidFill>
              <a:srgbClr val="80BD41">
                <a:alpha val="100000"/>
              </a:srgbClr>
            </a:solidFill>
          </p:spPr>
          <p:txBody>
            <a:bodyPr/>
            <a:lstStyle/>
            <a:p/>
          </p:txBody>
        </p:sp>
        <p:sp>
          <p:nvSpPr>
            <p:cNvPr id="140" name="rc140"/>
            <p:cNvSpPr/>
            <p:nvPr/>
          </p:nvSpPr>
          <p:spPr>
            <a:xfrm>
              <a:off x="4402769" y="978341"/>
              <a:ext cx="139916" cy="2701874"/>
            </a:xfrm>
            <a:prstGeom prst="rect">
              <a:avLst/>
            </a:prstGeom>
            <a:solidFill>
              <a:srgbClr val="80BD41">
                <a:alpha val="100000"/>
              </a:srgbClr>
            </a:solidFill>
          </p:spPr>
          <p:txBody>
            <a:bodyPr/>
            <a:lstStyle/>
            <a:p/>
          </p:txBody>
        </p:sp>
        <p:sp>
          <p:nvSpPr>
            <p:cNvPr id="141" name="rc141"/>
            <p:cNvSpPr/>
            <p:nvPr/>
          </p:nvSpPr>
          <p:spPr>
            <a:xfrm>
              <a:off x="4247306" y="978341"/>
              <a:ext cx="139916" cy="2701874"/>
            </a:xfrm>
            <a:prstGeom prst="rect">
              <a:avLst/>
            </a:prstGeom>
            <a:solidFill>
              <a:srgbClr val="80BD41">
                <a:alpha val="100000"/>
              </a:srgbClr>
            </a:solidFill>
          </p:spPr>
          <p:txBody>
            <a:bodyPr/>
            <a:lstStyle/>
            <a:p/>
          </p:txBody>
        </p:sp>
        <p:sp>
          <p:nvSpPr>
            <p:cNvPr id="142" name="rc142"/>
            <p:cNvSpPr/>
            <p:nvPr/>
          </p:nvSpPr>
          <p:spPr>
            <a:xfrm>
              <a:off x="4091844" y="978341"/>
              <a:ext cx="139916" cy="2701874"/>
            </a:xfrm>
            <a:prstGeom prst="rect">
              <a:avLst/>
            </a:prstGeom>
            <a:solidFill>
              <a:srgbClr val="80BD41">
                <a:alpha val="100000"/>
              </a:srgbClr>
            </a:solidFill>
          </p:spPr>
          <p:txBody>
            <a:bodyPr/>
            <a:lstStyle/>
            <a:p/>
          </p:txBody>
        </p:sp>
        <p:sp>
          <p:nvSpPr>
            <p:cNvPr id="143" name="rc143"/>
            <p:cNvSpPr/>
            <p:nvPr/>
          </p:nvSpPr>
          <p:spPr>
            <a:xfrm>
              <a:off x="4869155" y="949289"/>
              <a:ext cx="139916" cy="2730926"/>
            </a:xfrm>
            <a:prstGeom prst="rect">
              <a:avLst/>
            </a:prstGeom>
            <a:solidFill>
              <a:srgbClr val="80BD41">
                <a:alpha val="100000"/>
              </a:srgbClr>
            </a:solidFill>
          </p:spPr>
          <p:txBody>
            <a:bodyPr/>
            <a:lstStyle/>
            <a:p/>
          </p:txBody>
        </p:sp>
        <p:sp>
          <p:nvSpPr>
            <p:cNvPr id="144" name="rc144"/>
            <p:cNvSpPr/>
            <p:nvPr/>
          </p:nvSpPr>
          <p:spPr>
            <a:xfrm>
              <a:off x="5024618" y="949289"/>
              <a:ext cx="139916" cy="2730926"/>
            </a:xfrm>
            <a:prstGeom prst="rect">
              <a:avLst/>
            </a:prstGeom>
            <a:solidFill>
              <a:srgbClr val="80BD41">
                <a:alpha val="100000"/>
              </a:srgbClr>
            </a:solidFill>
          </p:spPr>
          <p:txBody>
            <a:bodyPr/>
            <a:lstStyle/>
            <a:p/>
          </p:txBody>
        </p:sp>
        <p:sp>
          <p:nvSpPr>
            <p:cNvPr id="145" name="rc145"/>
            <p:cNvSpPr/>
            <p:nvPr/>
          </p:nvSpPr>
          <p:spPr>
            <a:xfrm>
              <a:off x="4713693" y="949289"/>
              <a:ext cx="139916" cy="2730926"/>
            </a:xfrm>
            <a:prstGeom prst="rect">
              <a:avLst/>
            </a:prstGeom>
            <a:solidFill>
              <a:srgbClr val="80BD41">
                <a:alpha val="100000"/>
              </a:srgbClr>
            </a:solidFill>
          </p:spPr>
          <p:txBody>
            <a:bodyPr/>
            <a:lstStyle/>
            <a:p/>
          </p:txBody>
        </p:sp>
        <p:sp>
          <p:nvSpPr>
            <p:cNvPr id="146" name="rc146"/>
            <p:cNvSpPr/>
            <p:nvPr/>
          </p:nvSpPr>
          <p:spPr>
            <a:xfrm>
              <a:off x="4558231" y="949289"/>
              <a:ext cx="139916" cy="2730926"/>
            </a:xfrm>
            <a:prstGeom prst="rect">
              <a:avLst/>
            </a:prstGeom>
            <a:solidFill>
              <a:srgbClr val="80BD41">
                <a:alpha val="100000"/>
              </a:srgbClr>
            </a:solidFill>
          </p:spPr>
          <p:txBody>
            <a:bodyPr/>
            <a:lstStyle/>
            <a:p/>
          </p:txBody>
        </p:sp>
        <p:sp>
          <p:nvSpPr>
            <p:cNvPr id="147" name="rc147"/>
            <p:cNvSpPr/>
            <p:nvPr/>
          </p:nvSpPr>
          <p:spPr>
            <a:xfrm>
              <a:off x="5335542" y="920237"/>
              <a:ext cx="139916" cy="2759979"/>
            </a:xfrm>
            <a:prstGeom prst="rect">
              <a:avLst/>
            </a:prstGeom>
            <a:solidFill>
              <a:srgbClr val="80BD41">
                <a:alpha val="100000"/>
              </a:srgbClr>
            </a:solidFill>
          </p:spPr>
          <p:txBody>
            <a:bodyPr/>
            <a:lstStyle/>
            <a:p/>
          </p:txBody>
        </p:sp>
        <p:sp>
          <p:nvSpPr>
            <p:cNvPr id="148" name="rc148"/>
            <p:cNvSpPr/>
            <p:nvPr/>
          </p:nvSpPr>
          <p:spPr>
            <a:xfrm>
              <a:off x="5491005" y="920237"/>
              <a:ext cx="139916" cy="2759979"/>
            </a:xfrm>
            <a:prstGeom prst="rect">
              <a:avLst/>
            </a:prstGeom>
            <a:solidFill>
              <a:srgbClr val="80BD41">
                <a:alpha val="100000"/>
              </a:srgbClr>
            </a:solidFill>
          </p:spPr>
          <p:txBody>
            <a:bodyPr/>
            <a:lstStyle/>
            <a:p/>
          </p:txBody>
        </p:sp>
        <p:sp>
          <p:nvSpPr>
            <p:cNvPr id="149" name="rc149"/>
            <p:cNvSpPr/>
            <p:nvPr/>
          </p:nvSpPr>
          <p:spPr>
            <a:xfrm>
              <a:off x="5180080" y="920237"/>
              <a:ext cx="139916" cy="2759979"/>
            </a:xfrm>
            <a:prstGeom prst="rect">
              <a:avLst/>
            </a:prstGeom>
            <a:solidFill>
              <a:srgbClr val="80BD41">
                <a:alpha val="100000"/>
              </a:srgbClr>
            </a:solidFill>
          </p:spPr>
          <p:txBody>
            <a:bodyPr/>
            <a:lstStyle/>
            <a:p/>
          </p:txBody>
        </p:sp>
        <p:sp>
          <p:nvSpPr>
            <p:cNvPr id="150" name="rc150"/>
            <p:cNvSpPr/>
            <p:nvPr/>
          </p:nvSpPr>
          <p:spPr>
            <a:xfrm>
              <a:off x="5646467" y="891184"/>
              <a:ext cx="139916" cy="2789031"/>
            </a:xfrm>
            <a:prstGeom prst="rect">
              <a:avLst/>
            </a:prstGeom>
            <a:solidFill>
              <a:srgbClr val="80BD41">
                <a:alpha val="100000"/>
              </a:srgbClr>
            </a:solidFill>
          </p:spPr>
          <p:txBody>
            <a:bodyPr/>
            <a:lstStyle/>
            <a:p/>
          </p:txBody>
        </p:sp>
        <p:sp>
          <p:nvSpPr>
            <p:cNvPr id="151" name="rc151"/>
            <p:cNvSpPr/>
            <p:nvPr/>
          </p:nvSpPr>
          <p:spPr>
            <a:xfrm>
              <a:off x="6112854" y="891184"/>
              <a:ext cx="139916" cy="2789031"/>
            </a:xfrm>
            <a:prstGeom prst="rect">
              <a:avLst/>
            </a:prstGeom>
            <a:solidFill>
              <a:srgbClr val="80BD41">
                <a:alpha val="100000"/>
              </a:srgbClr>
            </a:solidFill>
          </p:spPr>
          <p:txBody>
            <a:bodyPr/>
            <a:lstStyle/>
            <a:p/>
          </p:txBody>
        </p:sp>
        <p:sp>
          <p:nvSpPr>
            <p:cNvPr id="152" name="rc152"/>
            <p:cNvSpPr/>
            <p:nvPr/>
          </p:nvSpPr>
          <p:spPr>
            <a:xfrm>
              <a:off x="5957391" y="891184"/>
              <a:ext cx="139916" cy="2789031"/>
            </a:xfrm>
            <a:prstGeom prst="rect">
              <a:avLst/>
            </a:prstGeom>
            <a:solidFill>
              <a:srgbClr val="80BD41">
                <a:alpha val="100000"/>
              </a:srgbClr>
            </a:solidFill>
          </p:spPr>
          <p:txBody>
            <a:bodyPr/>
            <a:lstStyle/>
            <a:p/>
          </p:txBody>
        </p:sp>
        <p:sp>
          <p:nvSpPr>
            <p:cNvPr id="153" name="rc153"/>
            <p:cNvSpPr/>
            <p:nvPr/>
          </p:nvSpPr>
          <p:spPr>
            <a:xfrm>
              <a:off x="5801929" y="891184"/>
              <a:ext cx="139916" cy="2789031"/>
            </a:xfrm>
            <a:prstGeom prst="rect">
              <a:avLst/>
            </a:prstGeom>
            <a:solidFill>
              <a:srgbClr val="80BD41">
                <a:alpha val="100000"/>
              </a:srgbClr>
            </a:solidFill>
          </p:spPr>
          <p:txBody>
            <a:bodyPr/>
            <a:lstStyle/>
            <a:p/>
          </p:txBody>
        </p:sp>
        <p:sp>
          <p:nvSpPr>
            <p:cNvPr id="154" name="rc154"/>
            <p:cNvSpPr/>
            <p:nvPr/>
          </p:nvSpPr>
          <p:spPr>
            <a:xfrm>
              <a:off x="6579241" y="862132"/>
              <a:ext cx="139916" cy="2818084"/>
            </a:xfrm>
            <a:prstGeom prst="rect">
              <a:avLst/>
            </a:prstGeom>
            <a:solidFill>
              <a:srgbClr val="80BD41">
                <a:alpha val="100000"/>
              </a:srgbClr>
            </a:solidFill>
          </p:spPr>
          <p:txBody>
            <a:bodyPr/>
            <a:lstStyle/>
            <a:p/>
          </p:txBody>
        </p:sp>
        <p:sp>
          <p:nvSpPr>
            <p:cNvPr id="155" name="rc155"/>
            <p:cNvSpPr/>
            <p:nvPr/>
          </p:nvSpPr>
          <p:spPr>
            <a:xfrm>
              <a:off x="6423778" y="862132"/>
              <a:ext cx="139916" cy="2818084"/>
            </a:xfrm>
            <a:prstGeom prst="rect">
              <a:avLst/>
            </a:prstGeom>
            <a:solidFill>
              <a:srgbClr val="80BD41">
                <a:alpha val="100000"/>
              </a:srgbClr>
            </a:solidFill>
          </p:spPr>
          <p:txBody>
            <a:bodyPr/>
            <a:lstStyle/>
            <a:p/>
          </p:txBody>
        </p:sp>
        <p:sp>
          <p:nvSpPr>
            <p:cNvPr id="156" name="rc156"/>
            <p:cNvSpPr/>
            <p:nvPr/>
          </p:nvSpPr>
          <p:spPr>
            <a:xfrm>
              <a:off x="6268316" y="862132"/>
              <a:ext cx="139916" cy="2818084"/>
            </a:xfrm>
            <a:prstGeom prst="rect">
              <a:avLst/>
            </a:prstGeom>
            <a:solidFill>
              <a:srgbClr val="80BD41">
                <a:alpha val="100000"/>
              </a:srgbClr>
            </a:solidFill>
          </p:spPr>
          <p:txBody>
            <a:bodyPr/>
            <a:lstStyle/>
            <a:p/>
          </p:txBody>
        </p:sp>
        <p:sp>
          <p:nvSpPr>
            <p:cNvPr id="157" name="rc157"/>
            <p:cNvSpPr/>
            <p:nvPr/>
          </p:nvSpPr>
          <p:spPr>
            <a:xfrm>
              <a:off x="7201090" y="833079"/>
              <a:ext cx="139916" cy="2847136"/>
            </a:xfrm>
            <a:prstGeom prst="rect">
              <a:avLst/>
            </a:prstGeom>
            <a:solidFill>
              <a:srgbClr val="80BD41">
                <a:alpha val="100000"/>
              </a:srgbClr>
            </a:solidFill>
          </p:spPr>
          <p:txBody>
            <a:bodyPr/>
            <a:lstStyle/>
            <a:p/>
          </p:txBody>
        </p:sp>
        <p:sp>
          <p:nvSpPr>
            <p:cNvPr id="158" name="rc158"/>
            <p:cNvSpPr/>
            <p:nvPr/>
          </p:nvSpPr>
          <p:spPr>
            <a:xfrm>
              <a:off x="7667477" y="833079"/>
              <a:ext cx="139916" cy="2847136"/>
            </a:xfrm>
            <a:prstGeom prst="rect">
              <a:avLst/>
            </a:prstGeom>
            <a:solidFill>
              <a:srgbClr val="80BD41">
                <a:alpha val="100000"/>
              </a:srgbClr>
            </a:solidFill>
          </p:spPr>
          <p:txBody>
            <a:bodyPr/>
            <a:lstStyle/>
            <a:p/>
          </p:txBody>
        </p:sp>
        <p:sp>
          <p:nvSpPr>
            <p:cNvPr id="159" name="rc159"/>
            <p:cNvSpPr/>
            <p:nvPr/>
          </p:nvSpPr>
          <p:spPr>
            <a:xfrm>
              <a:off x="7045628" y="833079"/>
              <a:ext cx="139916" cy="2847136"/>
            </a:xfrm>
            <a:prstGeom prst="rect">
              <a:avLst/>
            </a:prstGeom>
            <a:solidFill>
              <a:srgbClr val="80BD41">
                <a:alpha val="100000"/>
              </a:srgbClr>
            </a:solidFill>
          </p:spPr>
          <p:txBody>
            <a:bodyPr/>
            <a:lstStyle/>
            <a:p/>
          </p:txBody>
        </p:sp>
        <p:sp>
          <p:nvSpPr>
            <p:cNvPr id="160" name="rc160"/>
            <p:cNvSpPr/>
            <p:nvPr/>
          </p:nvSpPr>
          <p:spPr>
            <a:xfrm>
              <a:off x="6890165" y="833079"/>
              <a:ext cx="139916" cy="2847136"/>
            </a:xfrm>
            <a:prstGeom prst="rect">
              <a:avLst/>
            </a:prstGeom>
            <a:solidFill>
              <a:srgbClr val="80BD41">
                <a:alpha val="100000"/>
              </a:srgbClr>
            </a:solidFill>
          </p:spPr>
          <p:txBody>
            <a:bodyPr/>
            <a:lstStyle/>
            <a:p/>
          </p:txBody>
        </p:sp>
        <p:sp>
          <p:nvSpPr>
            <p:cNvPr id="161" name="rc161"/>
            <p:cNvSpPr/>
            <p:nvPr/>
          </p:nvSpPr>
          <p:spPr>
            <a:xfrm>
              <a:off x="7356552" y="833079"/>
              <a:ext cx="139916" cy="2847136"/>
            </a:xfrm>
            <a:prstGeom prst="rect">
              <a:avLst/>
            </a:prstGeom>
            <a:solidFill>
              <a:srgbClr val="80BD41">
                <a:alpha val="100000"/>
              </a:srgbClr>
            </a:solidFill>
          </p:spPr>
          <p:txBody>
            <a:bodyPr/>
            <a:lstStyle/>
            <a:p/>
          </p:txBody>
        </p:sp>
        <p:sp>
          <p:nvSpPr>
            <p:cNvPr id="162" name="rc162"/>
            <p:cNvSpPr/>
            <p:nvPr/>
          </p:nvSpPr>
          <p:spPr>
            <a:xfrm>
              <a:off x="7512014" y="833079"/>
              <a:ext cx="139916" cy="2847136"/>
            </a:xfrm>
            <a:prstGeom prst="rect">
              <a:avLst/>
            </a:prstGeom>
            <a:solidFill>
              <a:srgbClr val="80BD41">
                <a:alpha val="100000"/>
              </a:srgbClr>
            </a:solidFill>
          </p:spPr>
          <p:txBody>
            <a:bodyPr/>
            <a:lstStyle/>
            <a:p/>
          </p:txBody>
        </p:sp>
        <p:sp>
          <p:nvSpPr>
            <p:cNvPr id="163" name="rc163"/>
            <p:cNvSpPr/>
            <p:nvPr/>
          </p:nvSpPr>
          <p:spPr>
            <a:xfrm>
              <a:off x="6734703" y="833079"/>
              <a:ext cx="139916" cy="2847136"/>
            </a:xfrm>
            <a:prstGeom prst="rect">
              <a:avLst/>
            </a:prstGeom>
            <a:solidFill>
              <a:srgbClr val="80BD41">
                <a:alpha val="100000"/>
              </a:srgbClr>
            </a:solidFill>
          </p:spPr>
          <p:txBody>
            <a:bodyPr/>
            <a:lstStyle/>
            <a:p/>
          </p:txBody>
        </p:sp>
        <p:sp>
          <p:nvSpPr>
            <p:cNvPr id="164" name="rc164"/>
            <p:cNvSpPr/>
            <p:nvPr/>
          </p:nvSpPr>
          <p:spPr>
            <a:xfrm>
              <a:off x="8755713" y="804027"/>
              <a:ext cx="139916" cy="2876188"/>
            </a:xfrm>
            <a:prstGeom prst="rect">
              <a:avLst/>
            </a:prstGeom>
            <a:solidFill>
              <a:srgbClr val="80BD41">
                <a:alpha val="100000"/>
              </a:srgbClr>
            </a:solidFill>
          </p:spPr>
          <p:txBody>
            <a:bodyPr/>
            <a:lstStyle/>
            <a:p/>
          </p:txBody>
        </p:sp>
        <p:sp>
          <p:nvSpPr>
            <p:cNvPr id="165" name="rc165"/>
            <p:cNvSpPr/>
            <p:nvPr/>
          </p:nvSpPr>
          <p:spPr>
            <a:xfrm>
              <a:off x="8911175" y="804027"/>
              <a:ext cx="139916" cy="2876188"/>
            </a:xfrm>
            <a:prstGeom prst="rect">
              <a:avLst/>
            </a:prstGeom>
            <a:solidFill>
              <a:srgbClr val="80BD41">
                <a:alpha val="100000"/>
              </a:srgbClr>
            </a:solidFill>
          </p:spPr>
          <p:txBody>
            <a:bodyPr/>
            <a:lstStyle/>
            <a:p/>
          </p:txBody>
        </p:sp>
        <p:sp>
          <p:nvSpPr>
            <p:cNvPr id="166" name="rc166"/>
            <p:cNvSpPr/>
            <p:nvPr/>
          </p:nvSpPr>
          <p:spPr>
            <a:xfrm>
              <a:off x="8133864" y="804027"/>
              <a:ext cx="139916" cy="2876188"/>
            </a:xfrm>
            <a:prstGeom prst="rect">
              <a:avLst/>
            </a:prstGeom>
            <a:solidFill>
              <a:srgbClr val="80BD41">
                <a:alpha val="100000"/>
              </a:srgbClr>
            </a:solidFill>
          </p:spPr>
          <p:txBody>
            <a:bodyPr/>
            <a:lstStyle/>
            <a:p/>
          </p:txBody>
        </p:sp>
        <p:sp>
          <p:nvSpPr>
            <p:cNvPr id="167" name="rc167"/>
            <p:cNvSpPr/>
            <p:nvPr/>
          </p:nvSpPr>
          <p:spPr>
            <a:xfrm>
              <a:off x="8600250" y="804027"/>
              <a:ext cx="139916" cy="2876188"/>
            </a:xfrm>
            <a:prstGeom prst="rect">
              <a:avLst/>
            </a:prstGeom>
            <a:solidFill>
              <a:srgbClr val="80BD41">
                <a:alpha val="100000"/>
              </a:srgbClr>
            </a:solidFill>
          </p:spPr>
          <p:txBody>
            <a:bodyPr/>
            <a:lstStyle/>
            <a:p/>
          </p:txBody>
        </p:sp>
        <p:sp>
          <p:nvSpPr>
            <p:cNvPr id="168" name="rc168"/>
            <p:cNvSpPr/>
            <p:nvPr/>
          </p:nvSpPr>
          <p:spPr>
            <a:xfrm>
              <a:off x="7978401" y="804027"/>
              <a:ext cx="139916" cy="2876188"/>
            </a:xfrm>
            <a:prstGeom prst="rect">
              <a:avLst/>
            </a:prstGeom>
            <a:solidFill>
              <a:srgbClr val="80BD41">
                <a:alpha val="100000"/>
              </a:srgbClr>
            </a:solidFill>
          </p:spPr>
          <p:txBody>
            <a:bodyPr/>
            <a:lstStyle/>
            <a:p/>
          </p:txBody>
        </p:sp>
        <p:sp>
          <p:nvSpPr>
            <p:cNvPr id="169" name="rc169"/>
            <p:cNvSpPr/>
            <p:nvPr/>
          </p:nvSpPr>
          <p:spPr>
            <a:xfrm>
              <a:off x="7822939" y="804027"/>
              <a:ext cx="139916" cy="2876188"/>
            </a:xfrm>
            <a:prstGeom prst="rect">
              <a:avLst/>
            </a:prstGeom>
            <a:solidFill>
              <a:srgbClr val="80BD41">
                <a:alpha val="100000"/>
              </a:srgbClr>
            </a:solidFill>
          </p:spPr>
          <p:txBody>
            <a:bodyPr/>
            <a:lstStyle/>
            <a:p/>
          </p:txBody>
        </p:sp>
        <p:sp>
          <p:nvSpPr>
            <p:cNvPr id="170" name="rc170"/>
            <p:cNvSpPr/>
            <p:nvPr/>
          </p:nvSpPr>
          <p:spPr>
            <a:xfrm>
              <a:off x="8289326" y="804027"/>
              <a:ext cx="139916" cy="2876188"/>
            </a:xfrm>
            <a:prstGeom prst="rect">
              <a:avLst/>
            </a:prstGeom>
            <a:solidFill>
              <a:srgbClr val="80BD41">
                <a:alpha val="100000"/>
              </a:srgbClr>
            </a:solidFill>
          </p:spPr>
          <p:txBody>
            <a:bodyPr/>
            <a:lstStyle/>
            <a:p/>
          </p:txBody>
        </p:sp>
        <p:sp>
          <p:nvSpPr>
            <p:cNvPr id="171" name="rc171"/>
            <p:cNvSpPr/>
            <p:nvPr/>
          </p:nvSpPr>
          <p:spPr>
            <a:xfrm>
              <a:off x="8444788" y="804027"/>
              <a:ext cx="139916" cy="2876188"/>
            </a:xfrm>
            <a:prstGeom prst="rect">
              <a:avLst/>
            </a:prstGeom>
            <a:solidFill>
              <a:srgbClr val="80BD41">
                <a:alpha val="100000"/>
              </a:srgbClr>
            </a:solidFill>
          </p:spPr>
          <p:txBody>
            <a:bodyPr/>
            <a:lstStyle/>
            <a:p/>
          </p:txBody>
        </p:sp>
        <p:sp>
          <p:nvSpPr>
            <p:cNvPr id="172" name="pg172"/>
            <p:cNvSpPr/>
            <p:nvPr/>
          </p:nvSpPr>
          <p:spPr>
            <a:xfrm>
              <a:off x="1080423" y="3638124"/>
              <a:ext cx="42091" cy="42091"/>
            </a:xfrm>
            <a:custGeom>
              <a:avLst/>
              <a:pathLst>
                <a:path w="42091" h="42091">
                  <a:moveTo>
                    <a:pt x="42091" y="0"/>
                  </a:moveTo>
                  <a:lnTo>
                    <a:pt x="42091" y="8948"/>
                  </a:lnTo>
                  <a:lnTo>
                    <a:pt x="8948" y="42091"/>
                  </a:lnTo>
                  <a:lnTo>
                    <a:pt x="0" y="4209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990937" y="3548638"/>
              <a:ext cx="131577" cy="131577"/>
            </a:xfrm>
            <a:custGeom>
              <a:avLst/>
              <a:pathLst>
                <a:path w="131577" h="131577">
                  <a:moveTo>
                    <a:pt x="131577" y="0"/>
                  </a:moveTo>
                  <a:lnTo>
                    <a:pt x="131577" y="8948"/>
                  </a:lnTo>
                  <a:lnTo>
                    <a:pt x="8948" y="131577"/>
                  </a:lnTo>
                  <a:lnTo>
                    <a:pt x="0" y="1315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982598" y="345915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982598" y="336966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982598" y="328018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982598" y="319069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982598" y="310120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982598" y="301172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982598" y="292223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982598" y="283275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982598" y="274326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982598" y="265377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982598" y="256429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982598" y="247480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982598" y="238532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982598" y="229583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982598" y="220634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982598" y="211686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982598" y="202737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982598" y="193789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982598" y="184840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982598" y="175891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982598" y="166943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982598" y="157994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982598" y="149046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982598" y="1414128"/>
              <a:ext cx="135711" cy="135711"/>
            </a:xfrm>
            <a:custGeom>
              <a:avLst/>
              <a:pathLst>
                <a:path w="135711" h="135711">
                  <a:moveTo>
                    <a:pt x="126762" y="0"/>
                  </a:moveTo>
                  <a:lnTo>
                    <a:pt x="135711" y="0"/>
                  </a:lnTo>
                  <a:lnTo>
                    <a:pt x="0" y="135711"/>
                  </a:lnTo>
                  <a:lnTo>
                    <a:pt x="0" y="12676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982598" y="1414128"/>
              <a:ext cx="46225" cy="46225"/>
            </a:xfrm>
            <a:custGeom>
              <a:avLst/>
              <a:pathLst>
                <a:path w="46225" h="46225">
                  <a:moveTo>
                    <a:pt x="37276" y="0"/>
                  </a:moveTo>
                  <a:lnTo>
                    <a:pt x="46225" y="0"/>
                  </a:lnTo>
                  <a:lnTo>
                    <a:pt x="0" y="46225"/>
                  </a:lnTo>
                  <a:lnTo>
                    <a:pt x="0" y="3727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1527853" y="3619167"/>
              <a:ext cx="61048" cy="61048"/>
            </a:xfrm>
            <a:custGeom>
              <a:avLst/>
              <a:pathLst>
                <a:path w="61048" h="61048">
                  <a:moveTo>
                    <a:pt x="61048" y="0"/>
                  </a:moveTo>
                  <a:lnTo>
                    <a:pt x="61048" y="8948"/>
                  </a:lnTo>
                  <a:lnTo>
                    <a:pt x="8948" y="61048"/>
                  </a:lnTo>
                  <a:lnTo>
                    <a:pt x="0" y="6104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448985" y="352968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448985" y="344019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448985" y="335070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448985" y="326122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448985" y="317173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448985" y="308225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448985" y="299276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448985" y="290327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448985" y="281379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448985" y="272430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448985" y="263482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448985" y="254533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448985" y="245584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448985" y="236636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448985" y="227687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448985" y="218739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448985" y="209790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448985" y="200841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448985" y="191893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448985" y="182944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448985" y="173996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448985" y="165047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448985" y="156098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448985" y="147150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448985" y="138201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1448985" y="129253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448985" y="1268865"/>
              <a:ext cx="83044" cy="83044"/>
            </a:xfrm>
            <a:custGeom>
              <a:avLst/>
              <a:pathLst>
                <a:path w="83044" h="83044">
                  <a:moveTo>
                    <a:pt x="74096" y="0"/>
                  </a:moveTo>
                  <a:lnTo>
                    <a:pt x="83044" y="0"/>
                  </a:lnTo>
                  <a:lnTo>
                    <a:pt x="0" y="83044"/>
                  </a:lnTo>
                  <a:lnTo>
                    <a:pt x="0" y="7409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348881" y="3595658"/>
              <a:ext cx="84558" cy="84558"/>
            </a:xfrm>
            <a:custGeom>
              <a:avLst/>
              <a:pathLst>
                <a:path w="84558" h="84558">
                  <a:moveTo>
                    <a:pt x="84558" y="0"/>
                  </a:moveTo>
                  <a:lnTo>
                    <a:pt x="84558" y="8948"/>
                  </a:lnTo>
                  <a:lnTo>
                    <a:pt x="8948" y="84558"/>
                  </a:lnTo>
                  <a:lnTo>
                    <a:pt x="0" y="845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293523" y="350617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293523" y="341668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293523" y="332720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293523" y="323771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293523" y="314822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293523" y="305874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293523" y="296925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1293523" y="287977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1293523" y="279028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1293523" y="270079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1293523" y="261131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1293523" y="252182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1293523" y="243234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1293523" y="234285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1293523" y="225336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1293523" y="216388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1293523" y="207439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1293523" y="198491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1293523" y="189542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1293523" y="180593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1293523" y="171645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1293523" y="162696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1293523" y="153748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1293523" y="144799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1293523" y="135850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1293523" y="126902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1293523" y="1268865"/>
              <a:ext cx="59534" cy="59534"/>
            </a:xfrm>
            <a:custGeom>
              <a:avLst/>
              <a:pathLst>
                <a:path w="59534" h="59534">
                  <a:moveTo>
                    <a:pt x="50586" y="0"/>
                  </a:moveTo>
                  <a:lnTo>
                    <a:pt x="59534" y="0"/>
                  </a:lnTo>
                  <a:lnTo>
                    <a:pt x="0" y="59534"/>
                  </a:lnTo>
                  <a:lnTo>
                    <a:pt x="0" y="5058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1885797" y="3666187"/>
              <a:ext cx="14028" cy="14028"/>
            </a:xfrm>
            <a:custGeom>
              <a:avLst/>
              <a:pathLst>
                <a:path w="14028" h="14028">
                  <a:moveTo>
                    <a:pt x="14028" y="0"/>
                  </a:moveTo>
                  <a:lnTo>
                    <a:pt x="14028" y="8948"/>
                  </a:lnTo>
                  <a:lnTo>
                    <a:pt x="8948" y="14028"/>
                  </a:lnTo>
                  <a:lnTo>
                    <a:pt x="0" y="1402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1796311" y="3576701"/>
              <a:ext cx="103514" cy="103514"/>
            </a:xfrm>
            <a:custGeom>
              <a:avLst/>
              <a:pathLst>
                <a:path w="103514" h="103514">
                  <a:moveTo>
                    <a:pt x="103514" y="0"/>
                  </a:moveTo>
                  <a:lnTo>
                    <a:pt x="103514" y="8948"/>
                  </a:lnTo>
                  <a:lnTo>
                    <a:pt x="8948" y="103514"/>
                  </a:lnTo>
                  <a:lnTo>
                    <a:pt x="0" y="10351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1759910" y="348721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1759910" y="339772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1759910" y="330824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1759910" y="321875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1759910" y="312927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1759910" y="303978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1759910" y="295029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1759910" y="286081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1759910" y="277132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1759910" y="268184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1759910" y="259235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1759910" y="250286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1759910" y="241338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1759910" y="232389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1759910" y="223441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1759910" y="214492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1759910" y="205543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1759910" y="196595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1759910" y="187646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1759910" y="178698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1759910" y="169749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1759910" y="160800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1759910" y="151852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1759910" y="142903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1759910" y="133955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1759910" y="125006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1759910" y="1181708"/>
              <a:ext cx="127735" cy="127735"/>
            </a:xfrm>
            <a:custGeom>
              <a:avLst/>
              <a:pathLst>
                <a:path w="127735" h="127735">
                  <a:moveTo>
                    <a:pt x="118786" y="0"/>
                  </a:moveTo>
                  <a:lnTo>
                    <a:pt x="127735" y="0"/>
                  </a:lnTo>
                  <a:lnTo>
                    <a:pt x="0" y="127735"/>
                  </a:lnTo>
                  <a:lnTo>
                    <a:pt x="0" y="11878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1759910" y="1181708"/>
              <a:ext cx="38249" cy="38249"/>
            </a:xfrm>
            <a:custGeom>
              <a:avLst/>
              <a:pathLst>
                <a:path w="38249" h="38249">
                  <a:moveTo>
                    <a:pt x="29300" y="0"/>
                  </a:moveTo>
                  <a:lnTo>
                    <a:pt x="38249" y="0"/>
                  </a:lnTo>
                  <a:lnTo>
                    <a:pt x="0" y="38249"/>
                  </a:lnTo>
                  <a:lnTo>
                    <a:pt x="0" y="2930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228087" y="3609316"/>
              <a:ext cx="70899" cy="70899"/>
            </a:xfrm>
            <a:custGeom>
              <a:avLst/>
              <a:pathLst>
                <a:path w="70899" h="70899">
                  <a:moveTo>
                    <a:pt x="70899" y="0"/>
                  </a:moveTo>
                  <a:lnTo>
                    <a:pt x="70899" y="8948"/>
                  </a:lnTo>
                  <a:lnTo>
                    <a:pt x="8948" y="70899"/>
                  </a:lnTo>
                  <a:lnTo>
                    <a:pt x="0" y="7089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159070" y="351983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3159070" y="343034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3159070" y="334085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159070" y="325137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159070" y="316188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3159070" y="307240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159070" y="298291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3159070" y="289342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159070" y="280394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159070" y="271445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3159070" y="262497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3159070" y="253548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3159070" y="244599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3159070" y="235651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3159070" y="226702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3159070" y="217754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3159070" y="208805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3159070" y="199856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3159070" y="190908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3159070" y="181959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3159070" y="173011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3159070" y="164062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159070" y="155113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3159070" y="146165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3159070" y="137216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3159070" y="128268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3159070" y="119319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159070" y="110370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159070" y="1036446"/>
              <a:ext cx="126640" cy="126640"/>
            </a:xfrm>
            <a:custGeom>
              <a:avLst/>
              <a:pathLst>
                <a:path w="126640" h="126640">
                  <a:moveTo>
                    <a:pt x="117692" y="0"/>
                  </a:moveTo>
                  <a:lnTo>
                    <a:pt x="126640" y="0"/>
                  </a:lnTo>
                  <a:lnTo>
                    <a:pt x="0" y="126640"/>
                  </a:lnTo>
                  <a:lnTo>
                    <a:pt x="0" y="1176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159070" y="1036446"/>
              <a:ext cx="37154" cy="37154"/>
            </a:xfrm>
            <a:custGeom>
              <a:avLst/>
              <a:pathLst>
                <a:path w="37154" h="37154">
                  <a:moveTo>
                    <a:pt x="28206" y="0"/>
                  </a:moveTo>
                  <a:lnTo>
                    <a:pt x="37154" y="0"/>
                  </a:lnTo>
                  <a:lnTo>
                    <a:pt x="0" y="37154"/>
                  </a:lnTo>
                  <a:lnTo>
                    <a:pt x="0" y="2820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4033461" y="3637379"/>
              <a:ext cx="42837" cy="42837"/>
            </a:xfrm>
            <a:custGeom>
              <a:avLst/>
              <a:pathLst>
                <a:path w="42837" h="42837">
                  <a:moveTo>
                    <a:pt x="42837" y="0"/>
                  </a:moveTo>
                  <a:lnTo>
                    <a:pt x="42837" y="8948"/>
                  </a:lnTo>
                  <a:lnTo>
                    <a:pt x="8948" y="42837"/>
                  </a:lnTo>
                  <a:lnTo>
                    <a:pt x="0" y="4283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943975" y="3547893"/>
              <a:ext cx="132323" cy="132323"/>
            </a:xfrm>
            <a:custGeom>
              <a:avLst/>
              <a:pathLst>
                <a:path w="132323" h="132323">
                  <a:moveTo>
                    <a:pt x="132323" y="0"/>
                  </a:moveTo>
                  <a:lnTo>
                    <a:pt x="132323" y="8948"/>
                  </a:lnTo>
                  <a:lnTo>
                    <a:pt x="8948" y="132323"/>
                  </a:lnTo>
                  <a:lnTo>
                    <a:pt x="0" y="13232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936382" y="345840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936382" y="336892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936382" y="327943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936382" y="318994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936382" y="310046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936382" y="301097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936382" y="292149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936382" y="283200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936382" y="274251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936382" y="265303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936382" y="256354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936382" y="247406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936382" y="238457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936382" y="229508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936382" y="220560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936382" y="211611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936382" y="202663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936382" y="193714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936382" y="184765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936382" y="175817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936382" y="166868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936382" y="157920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936382" y="148971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936382" y="140022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936382" y="131074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936382" y="122125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936382" y="113177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936382" y="104228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936382" y="1007394"/>
              <a:ext cx="94269" cy="94269"/>
            </a:xfrm>
            <a:custGeom>
              <a:avLst/>
              <a:pathLst>
                <a:path w="94269" h="94269">
                  <a:moveTo>
                    <a:pt x="85321" y="0"/>
                  </a:moveTo>
                  <a:lnTo>
                    <a:pt x="94269" y="0"/>
                  </a:lnTo>
                  <a:lnTo>
                    <a:pt x="0" y="94269"/>
                  </a:lnTo>
                  <a:lnTo>
                    <a:pt x="0" y="853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936382" y="1007394"/>
              <a:ext cx="4783" cy="4783"/>
            </a:xfrm>
            <a:custGeom>
              <a:avLst/>
              <a:pathLst>
                <a:path w="4783" h="4783">
                  <a:moveTo>
                    <a:pt x="0" y="4783"/>
                  </a:moveTo>
                  <a:lnTo>
                    <a:pt x="0" y="0"/>
                  </a:lnTo>
                  <a:lnTo>
                    <a:pt x="4783"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4480891" y="3618422"/>
              <a:ext cx="61793" cy="61793"/>
            </a:xfrm>
            <a:custGeom>
              <a:avLst/>
              <a:pathLst>
                <a:path w="61793" h="61793">
                  <a:moveTo>
                    <a:pt x="61793" y="0"/>
                  </a:moveTo>
                  <a:lnTo>
                    <a:pt x="61793" y="8948"/>
                  </a:lnTo>
                  <a:lnTo>
                    <a:pt x="8948" y="61793"/>
                  </a:lnTo>
                  <a:lnTo>
                    <a:pt x="0" y="6179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4402769" y="352893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4402769" y="343945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4402769" y="334996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4402769" y="326047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4402769" y="317099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4402769" y="308150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4402769" y="299202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4402769" y="290253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4402769" y="281304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4402769" y="272356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4402769" y="263407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4402769" y="254459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4402769" y="245510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4402769" y="236561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4402769" y="227613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4402769" y="218664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4402769" y="209716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4402769" y="200767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4402769" y="191818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4402769" y="182870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4402769" y="173921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4402769" y="164973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4402769" y="156024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4402769" y="147075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4402769" y="138127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4402769" y="129178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4402769" y="120230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402769" y="111281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402769" y="102332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402769" y="978341"/>
              <a:ext cx="104365" cy="104365"/>
            </a:xfrm>
            <a:custGeom>
              <a:avLst/>
              <a:pathLst>
                <a:path w="104365" h="104365">
                  <a:moveTo>
                    <a:pt x="95416" y="0"/>
                  </a:moveTo>
                  <a:lnTo>
                    <a:pt x="104365" y="0"/>
                  </a:lnTo>
                  <a:lnTo>
                    <a:pt x="0" y="104365"/>
                  </a:lnTo>
                  <a:lnTo>
                    <a:pt x="0" y="954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402769" y="978341"/>
              <a:ext cx="14879" cy="14879"/>
            </a:xfrm>
            <a:custGeom>
              <a:avLst/>
              <a:pathLst>
                <a:path w="14879" h="14879">
                  <a:moveTo>
                    <a:pt x="5930" y="0"/>
                  </a:moveTo>
                  <a:lnTo>
                    <a:pt x="14879" y="0"/>
                  </a:lnTo>
                  <a:lnTo>
                    <a:pt x="0" y="14879"/>
                  </a:lnTo>
                  <a:lnTo>
                    <a:pt x="0" y="593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5465237" y="3669994"/>
              <a:ext cx="10221" cy="10221"/>
            </a:xfrm>
            <a:custGeom>
              <a:avLst/>
              <a:pathLst>
                <a:path w="10221" h="10221">
                  <a:moveTo>
                    <a:pt x="10221" y="0"/>
                  </a:moveTo>
                  <a:lnTo>
                    <a:pt x="10221" y="8948"/>
                  </a:lnTo>
                  <a:lnTo>
                    <a:pt x="8948" y="10221"/>
                  </a:lnTo>
                  <a:lnTo>
                    <a:pt x="0" y="102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5375751" y="3580508"/>
              <a:ext cx="99707" cy="99707"/>
            </a:xfrm>
            <a:custGeom>
              <a:avLst/>
              <a:pathLst>
                <a:path w="99707" h="99707">
                  <a:moveTo>
                    <a:pt x="99707" y="0"/>
                  </a:moveTo>
                  <a:lnTo>
                    <a:pt x="99707" y="8948"/>
                  </a:lnTo>
                  <a:lnTo>
                    <a:pt x="8948" y="99707"/>
                  </a:lnTo>
                  <a:lnTo>
                    <a:pt x="0" y="997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5335542" y="349102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5335542" y="340153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5335542" y="331205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5335542" y="322256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5335542" y="313307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5335542" y="304359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5335542" y="295410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5335542" y="286462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5335542" y="277513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5335542" y="268564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5335542" y="259616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5335542" y="250667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5335542" y="241719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5335542" y="232770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5335542" y="223821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5335542" y="214873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5335542" y="205924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5335542" y="196976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5335542" y="188027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5335542" y="179078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5335542" y="170130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5335542" y="161181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5335542" y="152233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5335542" y="143284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5335542" y="134335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5335542" y="125387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5335542" y="116438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5335542" y="107490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5335542" y="98541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5335542" y="920237"/>
              <a:ext cx="124556" cy="124556"/>
            </a:xfrm>
            <a:custGeom>
              <a:avLst/>
              <a:pathLst>
                <a:path w="124556" h="124556">
                  <a:moveTo>
                    <a:pt x="115607" y="0"/>
                  </a:moveTo>
                  <a:lnTo>
                    <a:pt x="124556" y="0"/>
                  </a:lnTo>
                  <a:lnTo>
                    <a:pt x="0" y="124556"/>
                  </a:lnTo>
                  <a:lnTo>
                    <a:pt x="0" y="1156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5335542" y="920237"/>
              <a:ext cx="35070" cy="35070"/>
            </a:xfrm>
            <a:custGeom>
              <a:avLst/>
              <a:pathLst>
                <a:path w="35070" h="35070">
                  <a:moveTo>
                    <a:pt x="26121" y="0"/>
                  </a:moveTo>
                  <a:lnTo>
                    <a:pt x="35070" y="0"/>
                  </a:lnTo>
                  <a:lnTo>
                    <a:pt x="0" y="35070"/>
                  </a:lnTo>
                  <a:lnTo>
                    <a:pt x="0" y="261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5733695" y="3627527"/>
              <a:ext cx="52688" cy="52688"/>
            </a:xfrm>
            <a:custGeom>
              <a:avLst/>
              <a:pathLst>
                <a:path w="52688" h="52688">
                  <a:moveTo>
                    <a:pt x="52688" y="0"/>
                  </a:moveTo>
                  <a:lnTo>
                    <a:pt x="52688" y="8948"/>
                  </a:lnTo>
                  <a:lnTo>
                    <a:pt x="8948" y="52688"/>
                  </a:lnTo>
                  <a:lnTo>
                    <a:pt x="0" y="5268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5646467" y="3538041"/>
              <a:ext cx="139916" cy="142174"/>
            </a:xfrm>
            <a:custGeom>
              <a:avLst/>
              <a:pathLst>
                <a:path w="139916" h="142174">
                  <a:moveTo>
                    <a:pt x="139916" y="0"/>
                  </a:moveTo>
                  <a:lnTo>
                    <a:pt x="139916" y="8948"/>
                  </a:lnTo>
                  <a:lnTo>
                    <a:pt x="6690" y="142174"/>
                  </a:lnTo>
                  <a:lnTo>
                    <a:pt x="0" y="14217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5646467" y="344855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5646467" y="335906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5646467" y="326958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5646467" y="318009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5646467" y="309061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5646467" y="300112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5646467" y="291163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5646467" y="282215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5646467" y="273266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5646467" y="264318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5646467" y="255369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5646467" y="246420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5646467" y="237472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5646467" y="228523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5646467" y="219575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5646467" y="210626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5646467" y="201678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5646467" y="192729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5646467" y="183780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5646467" y="174832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5646467" y="165883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5646467" y="156935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5646467" y="147986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5646467" y="139037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5646467" y="130089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5646467" y="121140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5646467" y="112192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5646467" y="103243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5646467" y="94294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5646467" y="891184"/>
              <a:ext cx="111142" cy="111142"/>
            </a:xfrm>
            <a:custGeom>
              <a:avLst/>
              <a:pathLst>
                <a:path w="111142" h="111142">
                  <a:moveTo>
                    <a:pt x="102193" y="0"/>
                  </a:moveTo>
                  <a:lnTo>
                    <a:pt x="111142" y="0"/>
                  </a:lnTo>
                  <a:lnTo>
                    <a:pt x="0" y="111142"/>
                  </a:lnTo>
                  <a:lnTo>
                    <a:pt x="0" y="10219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5646467" y="891184"/>
              <a:ext cx="21656" cy="21656"/>
            </a:xfrm>
            <a:custGeom>
              <a:avLst/>
              <a:pathLst>
                <a:path w="21656" h="21656">
                  <a:moveTo>
                    <a:pt x="12707" y="0"/>
                  </a:moveTo>
                  <a:lnTo>
                    <a:pt x="21656" y="0"/>
                  </a:lnTo>
                  <a:lnTo>
                    <a:pt x="0" y="21656"/>
                  </a:lnTo>
                  <a:lnTo>
                    <a:pt x="0" y="127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6718041" y="3679100"/>
              <a:ext cx="1116" cy="1116"/>
            </a:xfrm>
            <a:custGeom>
              <a:avLst/>
              <a:pathLst>
                <a:path w="1116" h="1116">
                  <a:moveTo>
                    <a:pt x="1116" y="0"/>
                  </a:moveTo>
                  <a:lnTo>
                    <a:pt x="1116" y="1116"/>
                  </a:lnTo>
                  <a:lnTo>
                    <a:pt x="0" y="11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6628555" y="3589614"/>
              <a:ext cx="90602" cy="90602"/>
            </a:xfrm>
            <a:custGeom>
              <a:avLst/>
              <a:pathLst>
                <a:path w="90602" h="90602">
                  <a:moveTo>
                    <a:pt x="90602" y="0"/>
                  </a:moveTo>
                  <a:lnTo>
                    <a:pt x="90602" y="8948"/>
                  </a:lnTo>
                  <a:lnTo>
                    <a:pt x="8948" y="90602"/>
                  </a:lnTo>
                  <a:lnTo>
                    <a:pt x="0" y="90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6579241" y="350012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6579241" y="341064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6579241" y="332115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6579241" y="323167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6579241" y="314218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6579241" y="305269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6579241" y="296321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6579241" y="287372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6579241" y="278424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6579241" y="269475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6579241" y="260526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6579241" y="251578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6579241" y="242629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6579241" y="233681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6579241" y="224732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6579241" y="215783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6579241" y="206835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6579241" y="197886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6579241" y="188938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6579241" y="179989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6579241" y="171040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6579241" y="162092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6579241" y="153143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6579241" y="144195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6579241" y="135246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6579241" y="126297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6579241" y="117349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6579241" y="108400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6579241" y="99452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6579241" y="90503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6579241" y="862132"/>
              <a:ext cx="102280" cy="102280"/>
            </a:xfrm>
            <a:custGeom>
              <a:avLst/>
              <a:pathLst>
                <a:path w="102280" h="102280">
                  <a:moveTo>
                    <a:pt x="93332" y="0"/>
                  </a:moveTo>
                  <a:lnTo>
                    <a:pt x="102280" y="0"/>
                  </a:lnTo>
                  <a:lnTo>
                    <a:pt x="0" y="102280"/>
                  </a:lnTo>
                  <a:lnTo>
                    <a:pt x="0" y="9333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6579241" y="862132"/>
              <a:ext cx="12794" cy="12794"/>
            </a:xfrm>
            <a:custGeom>
              <a:avLst/>
              <a:pathLst>
                <a:path w="12794" h="12794">
                  <a:moveTo>
                    <a:pt x="3846" y="0"/>
                  </a:moveTo>
                  <a:lnTo>
                    <a:pt x="12794" y="0"/>
                  </a:lnTo>
                  <a:lnTo>
                    <a:pt x="0" y="12794"/>
                  </a:lnTo>
                  <a:lnTo>
                    <a:pt x="0" y="38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rc480"/>
            <p:cNvSpPr/>
            <p:nvPr/>
          </p:nvSpPr>
          <p:spPr>
            <a:xfrm>
              <a:off x="827136" y="1559390"/>
              <a:ext cx="139916" cy="2120826"/>
            </a:xfrm>
            <a:prstGeom prst="rect">
              <a:avLst/>
            </a:prstGeom>
            <a:ln w="1355" cap="sq">
              <a:solidFill>
                <a:srgbClr val="000000">
                  <a:alpha val="100000"/>
                </a:srgbClr>
              </a:solidFill>
              <a:prstDash val="solid"/>
              <a:miter/>
            </a:ln>
          </p:spPr>
          <p:txBody>
            <a:bodyPr/>
            <a:lstStyle/>
            <a:p/>
          </p:txBody>
        </p:sp>
        <p:sp>
          <p:nvSpPr>
            <p:cNvPr id="481" name="rc481"/>
            <p:cNvSpPr/>
            <p:nvPr/>
          </p:nvSpPr>
          <p:spPr>
            <a:xfrm>
              <a:off x="982598" y="1414128"/>
              <a:ext cx="139916" cy="2266088"/>
            </a:xfrm>
            <a:prstGeom prst="rect">
              <a:avLst/>
            </a:prstGeom>
            <a:ln w="1355" cap="sq">
              <a:solidFill>
                <a:srgbClr val="000000">
                  <a:alpha val="100000"/>
                </a:srgbClr>
              </a:solidFill>
              <a:prstDash val="solid"/>
              <a:miter/>
            </a:ln>
          </p:spPr>
          <p:txBody>
            <a:bodyPr/>
            <a:lstStyle/>
            <a:p/>
          </p:txBody>
        </p:sp>
        <p:sp>
          <p:nvSpPr>
            <p:cNvPr id="482" name="rc482"/>
            <p:cNvSpPr/>
            <p:nvPr/>
          </p:nvSpPr>
          <p:spPr>
            <a:xfrm>
              <a:off x="1138060" y="1326970"/>
              <a:ext cx="139916" cy="2353245"/>
            </a:xfrm>
            <a:prstGeom prst="rect">
              <a:avLst/>
            </a:prstGeom>
            <a:ln w="1355" cap="sq">
              <a:solidFill>
                <a:srgbClr val="000000">
                  <a:alpha val="100000"/>
                </a:srgbClr>
              </a:solidFill>
              <a:prstDash val="solid"/>
              <a:miter/>
            </a:ln>
          </p:spPr>
          <p:txBody>
            <a:bodyPr/>
            <a:lstStyle/>
            <a:p/>
          </p:txBody>
        </p:sp>
        <p:sp>
          <p:nvSpPr>
            <p:cNvPr id="483" name="rc483"/>
            <p:cNvSpPr/>
            <p:nvPr/>
          </p:nvSpPr>
          <p:spPr>
            <a:xfrm>
              <a:off x="1448985" y="1268865"/>
              <a:ext cx="139916" cy="2411350"/>
            </a:xfrm>
            <a:prstGeom prst="rect">
              <a:avLst/>
            </a:prstGeom>
            <a:ln w="1355" cap="sq">
              <a:solidFill>
                <a:srgbClr val="000000">
                  <a:alpha val="100000"/>
                </a:srgbClr>
              </a:solidFill>
              <a:prstDash val="solid"/>
              <a:miter/>
            </a:ln>
          </p:spPr>
          <p:txBody>
            <a:bodyPr/>
            <a:lstStyle/>
            <a:p/>
          </p:txBody>
        </p:sp>
        <p:sp>
          <p:nvSpPr>
            <p:cNvPr id="484" name="rc484"/>
            <p:cNvSpPr/>
            <p:nvPr/>
          </p:nvSpPr>
          <p:spPr>
            <a:xfrm>
              <a:off x="1293523" y="1268865"/>
              <a:ext cx="139916" cy="2411350"/>
            </a:xfrm>
            <a:prstGeom prst="rect">
              <a:avLst/>
            </a:prstGeom>
            <a:ln w="1355" cap="sq">
              <a:solidFill>
                <a:srgbClr val="000000">
                  <a:alpha val="100000"/>
                </a:srgbClr>
              </a:solidFill>
              <a:prstDash val="solid"/>
              <a:miter/>
            </a:ln>
          </p:spPr>
          <p:txBody>
            <a:bodyPr/>
            <a:lstStyle/>
            <a:p/>
          </p:txBody>
        </p:sp>
        <p:sp>
          <p:nvSpPr>
            <p:cNvPr id="485" name="rc485"/>
            <p:cNvSpPr/>
            <p:nvPr/>
          </p:nvSpPr>
          <p:spPr>
            <a:xfrm>
              <a:off x="1604447" y="1239813"/>
              <a:ext cx="139916" cy="2440402"/>
            </a:xfrm>
            <a:prstGeom prst="rect">
              <a:avLst/>
            </a:prstGeom>
            <a:ln w="1355" cap="sq">
              <a:solidFill>
                <a:srgbClr val="000000">
                  <a:alpha val="100000"/>
                </a:srgbClr>
              </a:solidFill>
              <a:prstDash val="solid"/>
              <a:miter/>
            </a:ln>
          </p:spPr>
          <p:txBody>
            <a:bodyPr/>
            <a:lstStyle/>
            <a:p/>
          </p:txBody>
        </p:sp>
        <p:sp>
          <p:nvSpPr>
            <p:cNvPr id="486" name="rc486"/>
            <p:cNvSpPr/>
            <p:nvPr/>
          </p:nvSpPr>
          <p:spPr>
            <a:xfrm>
              <a:off x="1759910" y="1181708"/>
              <a:ext cx="139916" cy="2498507"/>
            </a:xfrm>
            <a:prstGeom prst="rect">
              <a:avLst/>
            </a:prstGeom>
            <a:ln w="1355" cap="sq">
              <a:solidFill>
                <a:srgbClr val="000000">
                  <a:alpha val="100000"/>
                </a:srgbClr>
              </a:solidFill>
              <a:prstDash val="solid"/>
              <a:miter/>
            </a:ln>
          </p:spPr>
          <p:txBody>
            <a:bodyPr/>
            <a:lstStyle/>
            <a:p/>
          </p:txBody>
        </p:sp>
        <p:sp>
          <p:nvSpPr>
            <p:cNvPr id="487" name="rc487"/>
            <p:cNvSpPr/>
            <p:nvPr/>
          </p:nvSpPr>
          <p:spPr>
            <a:xfrm>
              <a:off x="1915372" y="1181708"/>
              <a:ext cx="139916" cy="2498507"/>
            </a:xfrm>
            <a:prstGeom prst="rect">
              <a:avLst/>
            </a:prstGeom>
            <a:ln w="1355" cap="sq">
              <a:solidFill>
                <a:srgbClr val="000000">
                  <a:alpha val="100000"/>
                </a:srgbClr>
              </a:solidFill>
              <a:prstDash val="solid"/>
              <a:miter/>
            </a:ln>
          </p:spPr>
          <p:txBody>
            <a:bodyPr/>
            <a:lstStyle/>
            <a:p/>
          </p:txBody>
        </p:sp>
        <p:sp>
          <p:nvSpPr>
            <p:cNvPr id="488" name="rc488"/>
            <p:cNvSpPr/>
            <p:nvPr/>
          </p:nvSpPr>
          <p:spPr>
            <a:xfrm>
              <a:off x="2070834" y="1152656"/>
              <a:ext cx="139916" cy="2527559"/>
            </a:xfrm>
            <a:prstGeom prst="rect">
              <a:avLst/>
            </a:prstGeom>
            <a:ln w="1355" cap="sq">
              <a:solidFill>
                <a:srgbClr val="000000">
                  <a:alpha val="100000"/>
                </a:srgbClr>
              </a:solidFill>
              <a:prstDash val="solid"/>
              <a:miter/>
            </a:ln>
          </p:spPr>
          <p:txBody>
            <a:bodyPr/>
            <a:lstStyle/>
            <a:p/>
          </p:txBody>
        </p:sp>
        <p:sp>
          <p:nvSpPr>
            <p:cNvPr id="489" name="rc489"/>
            <p:cNvSpPr/>
            <p:nvPr/>
          </p:nvSpPr>
          <p:spPr>
            <a:xfrm>
              <a:off x="2226296" y="1123603"/>
              <a:ext cx="139916" cy="2556612"/>
            </a:xfrm>
            <a:prstGeom prst="rect">
              <a:avLst/>
            </a:prstGeom>
            <a:ln w="1355" cap="sq">
              <a:solidFill>
                <a:srgbClr val="000000">
                  <a:alpha val="100000"/>
                </a:srgbClr>
              </a:solidFill>
              <a:prstDash val="solid"/>
              <a:miter/>
            </a:ln>
          </p:spPr>
          <p:txBody>
            <a:bodyPr/>
            <a:lstStyle/>
            <a:p/>
          </p:txBody>
        </p:sp>
        <p:sp>
          <p:nvSpPr>
            <p:cNvPr id="490" name="rc490"/>
            <p:cNvSpPr/>
            <p:nvPr/>
          </p:nvSpPr>
          <p:spPr>
            <a:xfrm>
              <a:off x="2381759" y="1094551"/>
              <a:ext cx="139916" cy="2585664"/>
            </a:xfrm>
            <a:prstGeom prst="rect">
              <a:avLst/>
            </a:prstGeom>
            <a:ln w="1355" cap="sq">
              <a:solidFill>
                <a:srgbClr val="000000">
                  <a:alpha val="100000"/>
                </a:srgbClr>
              </a:solidFill>
              <a:prstDash val="solid"/>
              <a:miter/>
            </a:ln>
          </p:spPr>
          <p:txBody>
            <a:bodyPr/>
            <a:lstStyle/>
            <a:p/>
          </p:txBody>
        </p:sp>
        <p:sp>
          <p:nvSpPr>
            <p:cNvPr id="491" name="rc491"/>
            <p:cNvSpPr/>
            <p:nvPr/>
          </p:nvSpPr>
          <p:spPr>
            <a:xfrm>
              <a:off x="2537221" y="1094551"/>
              <a:ext cx="139916" cy="2585664"/>
            </a:xfrm>
            <a:prstGeom prst="rect">
              <a:avLst/>
            </a:prstGeom>
            <a:ln w="1355" cap="sq">
              <a:solidFill>
                <a:srgbClr val="000000">
                  <a:alpha val="100000"/>
                </a:srgbClr>
              </a:solidFill>
              <a:prstDash val="solid"/>
              <a:miter/>
            </a:ln>
          </p:spPr>
          <p:txBody>
            <a:bodyPr/>
            <a:lstStyle/>
            <a:p/>
          </p:txBody>
        </p:sp>
        <p:sp>
          <p:nvSpPr>
            <p:cNvPr id="492" name="rc492"/>
            <p:cNvSpPr/>
            <p:nvPr/>
          </p:nvSpPr>
          <p:spPr>
            <a:xfrm>
              <a:off x="2848146" y="1065499"/>
              <a:ext cx="139916" cy="2614717"/>
            </a:xfrm>
            <a:prstGeom prst="rect">
              <a:avLst/>
            </a:prstGeom>
            <a:ln w="1355" cap="sq">
              <a:solidFill>
                <a:srgbClr val="000000">
                  <a:alpha val="100000"/>
                </a:srgbClr>
              </a:solidFill>
              <a:prstDash val="solid"/>
              <a:miter/>
            </a:ln>
          </p:spPr>
          <p:txBody>
            <a:bodyPr/>
            <a:lstStyle/>
            <a:p/>
          </p:txBody>
        </p:sp>
        <p:sp>
          <p:nvSpPr>
            <p:cNvPr id="493" name="rc493"/>
            <p:cNvSpPr/>
            <p:nvPr/>
          </p:nvSpPr>
          <p:spPr>
            <a:xfrm>
              <a:off x="2692683" y="1065499"/>
              <a:ext cx="139916" cy="2614717"/>
            </a:xfrm>
            <a:prstGeom prst="rect">
              <a:avLst/>
            </a:prstGeom>
            <a:ln w="1355" cap="sq">
              <a:solidFill>
                <a:srgbClr val="000000">
                  <a:alpha val="100000"/>
                </a:srgbClr>
              </a:solidFill>
              <a:prstDash val="solid"/>
              <a:miter/>
            </a:ln>
          </p:spPr>
          <p:txBody>
            <a:bodyPr/>
            <a:lstStyle/>
            <a:p/>
          </p:txBody>
        </p:sp>
        <p:sp>
          <p:nvSpPr>
            <p:cNvPr id="494" name="rc494"/>
            <p:cNvSpPr/>
            <p:nvPr/>
          </p:nvSpPr>
          <p:spPr>
            <a:xfrm>
              <a:off x="3159070" y="1036446"/>
              <a:ext cx="139916" cy="2643769"/>
            </a:xfrm>
            <a:prstGeom prst="rect">
              <a:avLst/>
            </a:prstGeom>
            <a:ln w="1355" cap="sq">
              <a:solidFill>
                <a:srgbClr val="000000">
                  <a:alpha val="100000"/>
                </a:srgbClr>
              </a:solidFill>
              <a:prstDash val="solid"/>
              <a:miter/>
            </a:ln>
          </p:spPr>
          <p:txBody>
            <a:bodyPr/>
            <a:lstStyle/>
            <a:p/>
          </p:txBody>
        </p:sp>
        <p:sp>
          <p:nvSpPr>
            <p:cNvPr id="495" name="rc495"/>
            <p:cNvSpPr/>
            <p:nvPr/>
          </p:nvSpPr>
          <p:spPr>
            <a:xfrm>
              <a:off x="3003608" y="1036446"/>
              <a:ext cx="139916" cy="2643769"/>
            </a:xfrm>
            <a:prstGeom prst="rect">
              <a:avLst/>
            </a:prstGeom>
            <a:ln w="1355" cap="sq">
              <a:solidFill>
                <a:srgbClr val="000000">
                  <a:alpha val="100000"/>
                </a:srgbClr>
              </a:solidFill>
              <a:prstDash val="solid"/>
              <a:miter/>
            </a:ln>
          </p:spPr>
          <p:txBody>
            <a:bodyPr/>
            <a:lstStyle/>
            <a:p/>
          </p:txBody>
        </p:sp>
        <p:sp>
          <p:nvSpPr>
            <p:cNvPr id="496" name="rc496"/>
            <p:cNvSpPr/>
            <p:nvPr/>
          </p:nvSpPr>
          <p:spPr>
            <a:xfrm>
              <a:off x="3314533" y="1036446"/>
              <a:ext cx="139916" cy="2643769"/>
            </a:xfrm>
            <a:prstGeom prst="rect">
              <a:avLst/>
            </a:prstGeom>
            <a:ln w="1355" cap="sq">
              <a:solidFill>
                <a:srgbClr val="000000">
                  <a:alpha val="100000"/>
                </a:srgbClr>
              </a:solidFill>
              <a:prstDash val="solid"/>
              <a:miter/>
            </a:ln>
          </p:spPr>
          <p:txBody>
            <a:bodyPr/>
            <a:lstStyle/>
            <a:p/>
          </p:txBody>
        </p:sp>
        <p:sp>
          <p:nvSpPr>
            <p:cNvPr id="497" name="rc497"/>
            <p:cNvSpPr/>
            <p:nvPr/>
          </p:nvSpPr>
          <p:spPr>
            <a:xfrm>
              <a:off x="3936382" y="1007394"/>
              <a:ext cx="139916" cy="2672822"/>
            </a:xfrm>
            <a:prstGeom prst="rect">
              <a:avLst/>
            </a:prstGeom>
            <a:ln w="1355" cap="sq">
              <a:solidFill>
                <a:srgbClr val="000000">
                  <a:alpha val="100000"/>
                </a:srgbClr>
              </a:solidFill>
              <a:prstDash val="solid"/>
              <a:miter/>
            </a:ln>
          </p:spPr>
          <p:txBody>
            <a:bodyPr/>
            <a:lstStyle/>
            <a:p/>
          </p:txBody>
        </p:sp>
        <p:sp>
          <p:nvSpPr>
            <p:cNvPr id="498" name="rc498"/>
            <p:cNvSpPr/>
            <p:nvPr/>
          </p:nvSpPr>
          <p:spPr>
            <a:xfrm>
              <a:off x="3780919" y="1007394"/>
              <a:ext cx="139916" cy="2672822"/>
            </a:xfrm>
            <a:prstGeom prst="rect">
              <a:avLst/>
            </a:prstGeom>
            <a:ln w="1355" cap="sq">
              <a:solidFill>
                <a:srgbClr val="000000">
                  <a:alpha val="100000"/>
                </a:srgbClr>
              </a:solidFill>
              <a:prstDash val="solid"/>
              <a:miter/>
            </a:ln>
          </p:spPr>
          <p:txBody>
            <a:bodyPr/>
            <a:lstStyle/>
            <a:p/>
          </p:txBody>
        </p:sp>
        <p:sp>
          <p:nvSpPr>
            <p:cNvPr id="499" name="rc499"/>
            <p:cNvSpPr/>
            <p:nvPr/>
          </p:nvSpPr>
          <p:spPr>
            <a:xfrm>
              <a:off x="3469995" y="1007394"/>
              <a:ext cx="139916" cy="2672822"/>
            </a:xfrm>
            <a:prstGeom prst="rect">
              <a:avLst/>
            </a:prstGeom>
            <a:ln w="1355" cap="sq">
              <a:solidFill>
                <a:srgbClr val="000000">
                  <a:alpha val="100000"/>
                </a:srgbClr>
              </a:solidFill>
              <a:prstDash val="solid"/>
              <a:miter/>
            </a:ln>
          </p:spPr>
          <p:txBody>
            <a:bodyPr/>
            <a:lstStyle/>
            <a:p/>
          </p:txBody>
        </p:sp>
        <p:sp>
          <p:nvSpPr>
            <p:cNvPr id="500" name="rc500"/>
            <p:cNvSpPr/>
            <p:nvPr/>
          </p:nvSpPr>
          <p:spPr>
            <a:xfrm>
              <a:off x="3625457" y="1007394"/>
              <a:ext cx="139916" cy="2672822"/>
            </a:xfrm>
            <a:prstGeom prst="rect">
              <a:avLst/>
            </a:prstGeom>
            <a:ln w="1355" cap="sq">
              <a:solidFill>
                <a:srgbClr val="000000">
                  <a:alpha val="100000"/>
                </a:srgbClr>
              </a:solidFill>
              <a:prstDash val="solid"/>
              <a:miter/>
            </a:ln>
          </p:spPr>
          <p:txBody>
            <a:bodyPr/>
            <a:lstStyle/>
            <a:p/>
          </p:txBody>
        </p:sp>
        <p:sp>
          <p:nvSpPr>
            <p:cNvPr id="501" name="rc501"/>
            <p:cNvSpPr/>
            <p:nvPr/>
          </p:nvSpPr>
          <p:spPr>
            <a:xfrm>
              <a:off x="4402769" y="978341"/>
              <a:ext cx="139916" cy="2701874"/>
            </a:xfrm>
            <a:prstGeom prst="rect">
              <a:avLst/>
            </a:prstGeom>
            <a:ln w="1355" cap="sq">
              <a:solidFill>
                <a:srgbClr val="000000">
                  <a:alpha val="100000"/>
                </a:srgbClr>
              </a:solidFill>
              <a:prstDash val="solid"/>
              <a:miter/>
            </a:ln>
          </p:spPr>
          <p:txBody>
            <a:bodyPr/>
            <a:lstStyle/>
            <a:p/>
          </p:txBody>
        </p:sp>
        <p:sp>
          <p:nvSpPr>
            <p:cNvPr id="502" name="rc502"/>
            <p:cNvSpPr/>
            <p:nvPr/>
          </p:nvSpPr>
          <p:spPr>
            <a:xfrm>
              <a:off x="4247306" y="978341"/>
              <a:ext cx="139916" cy="2701874"/>
            </a:xfrm>
            <a:prstGeom prst="rect">
              <a:avLst/>
            </a:prstGeom>
            <a:ln w="1355" cap="sq">
              <a:solidFill>
                <a:srgbClr val="000000">
                  <a:alpha val="100000"/>
                </a:srgbClr>
              </a:solidFill>
              <a:prstDash val="solid"/>
              <a:miter/>
            </a:ln>
          </p:spPr>
          <p:txBody>
            <a:bodyPr/>
            <a:lstStyle/>
            <a:p/>
          </p:txBody>
        </p:sp>
        <p:sp>
          <p:nvSpPr>
            <p:cNvPr id="503" name="rc503"/>
            <p:cNvSpPr/>
            <p:nvPr/>
          </p:nvSpPr>
          <p:spPr>
            <a:xfrm>
              <a:off x="4091844" y="978341"/>
              <a:ext cx="139916" cy="2701874"/>
            </a:xfrm>
            <a:prstGeom prst="rect">
              <a:avLst/>
            </a:prstGeom>
            <a:ln w="1355" cap="sq">
              <a:solidFill>
                <a:srgbClr val="000000">
                  <a:alpha val="100000"/>
                </a:srgbClr>
              </a:solidFill>
              <a:prstDash val="solid"/>
              <a:miter/>
            </a:ln>
          </p:spPr>
          <p:txBody>
            <a:bodyPr/>
            <a:lstStyle/>
            <a:p/>
          </p:txBody>
        </p:sp>
        <p:sp>
          <p:nvSpPr>
            <p:cNvPr id="504" name="rc504"/>
            <p:cNvSpPr/>
            <p:nvPr/>
          </p:nvSpPr>
          <p:spPr>
            <a:xfrm>
              <a:off x="4869155" y="949289"/>
              <a:ext cx="139916" cy="2730926"/>
            </a:xfrm>
            <a:prstGeom prst="rect">
              <a:avLst/>
            </a:prstGeom>
            <a:ln w="1355" cap="sq">
              <a:solidFill>
                <a:srgbClr val="000000">
                  <a:alpha val="100000"/>
                </a:srgbClr>
              </a:solidFill>
              <a:prstDash val="solid"/>
              <a:miter/>
            </a:ln>
          </p:spPr>
          <p:txBody>
            <a:bodyPr/>
            <a:lstStyle/>
            <a:p/>
          </p:txBody>
        </p:sp>
        <p:sp>
          <p:nvSpPr>
            <p:cNvPr id="505" name="rc505"/>
            <p:cNvSpPr/>
            <p:nvPr/>
          </p:nvSpPr>
          <p:spPr>
            <a:xfrm>
              <a:off x="5024618" y="949289"/>
              <a:ext cx="139916" cy="2730926"/>
            </a:xfrm>
            <a:prstGeom prst="rect">
              <a:avLst/>
            </a:prstGeom>
            <a:ln w="1355" cap="sq">
              <a:solidFill>
                <a:srgbClr val="000000">
                  <a:alpha val="100000"/>
                </a:srgbClr>
              </a:solidFill>
              <a:prstDash val="solid"/>
              <a:miter/>
            </a:ln>
          </p:spPr>
          <p:txBody>
            <a:bodyPr/>
            <a:lstStyle/>
            <a:p/>
          </p:txBody>
        </p:sp>
        <p:sp>
          <p:nvSpPr>
            <p:cNvPr id="506" name="rc506"/>
            <p:cNvSpPr/>
            <p:nvPr/>
          </p:nvSpPr>
          <p:spPr>
            <a:xfrm>
              <a:off x="4713693" y="949289"/>
              <a:ext cx="139916" cy="2730926"/>
            </a:xfrm>
            <a:prstGeom prst="rect">
              <a:avLst/>
            </a:prstGeom>
            <a:ln w="1355" cap="sq">
              <a:solidFill>
                <a:srgbClr val="000000">
                  <a:alpha val="100000"/>
                </a:srgbClr>
              </a:solidFill>
              <a:prstDash val="solid"/>
              <a:miter/>
            </a:ln>
          </p:spPr>
          <p:txBody>
            <a:bodyPr/>
            <a:lstStyle/>
            <a:p/>
          </p:txBody>
        </p:sp>
        <p:sp>
          <p:nvSpPr>
            <p:cNvPr id="507" name="rc507"/>
            <p:cNvSpPr/>
            <p:nvPr/>
          </p:nvSpPr>
          <p:spPr>
            <a:xfrm>
              <a:off x="4558231" y="949289"/>
              <a:ext cx="139916" cy="2730926"/>
            </a:xfrm>
            <a:prstGeom prst="rect">
              <a:avLst/>
            </a:prstGeom>
            <a:ln w="1355" cap="sq">
              <a:solidFill>
                <a:srgbClr val="000000">
                  <a:alpha val="100000"/>
                </a:srgbClr>
              </a:solidFill>
              <a:prstDash val="solid"/>
              <a:miter/>
            </a:ln>
          </p:spPr>
          <p:txBody>
            <a:bodyPr/>
            <a:lstStyle/>
            <a:p/>
          </p:txBody>
        </p:sp>
        <p:sp>
          <p:nvSpPr>
            <p:cNvPr id="508" name="rc508"/>
            <p:cNvSpPr/>
            <p:nvPr/>
          </p:nvSpPr>
          <p:spPr>
            <a:xfrm>
              <a:off x="5335542" y="920237"/>
              <a:ext cx="139916" cy="2759979"/>
            </a:xfrm>
            <a:prstGeom prst="rect">
              <a:avLst/>
            </a:prstGeom>
            <a:ln w="1355" cap="sq">
              <a:solidFill>
                <a:srgbClr val="000000">
                  <a:alpha val="100000"/>
                </a:srgbClr>
              </a:solidFill>
              <a:prstDash val="solid"/>
              <a:miter/>
            </a:ln>
          </p:spPr>
          <p:txBody>
            <a:bodyPr/>
            <a:lstStyle/>
            <a:p/>
          </p:txBody>
        </p:sp>
        <p:sp>
          <p:nvSpPr>
            <p:cNvPr id="509" name="rc509"/>
            <p:cNvSpPr/>
            <p:nvPr/>
          </p:nvSpPr>
          <p:spPr>
            <a:xfrm>
              <a:off x="5491005" y="920237"/>
              <a:ext cx="139916" cy="2759979"/>
            </a:xfrm>
            <a:prstGeom prst="rect">
              <a:avLst/>
            </a:prstGeom>
            <a:ln w="1355" cap="sq">
              <a:solidFill>
                <a:srgbClr val="000000">
                  <a:alpha val="100000"/>
                </a:srgbClr>
              </a:solidFill>
              <a:prstDash val="solid"/>
              <a:miter/>
            </a:ln>
          </p:spPr>
          <p:txBody>
            <a:bodyPr/>
            <a:lstStyle/>
            <a:p/>
          </p:txBody>
        </p:sp>
        <p:sp>
          <p:nvSpPr>
            <p:cNvPr id="510" name="rc510"/>
            <p:cNvSpPr/>
            <p:nvPr/>
          </p:nvSpPr>
          <p:spPr>
            <a:xfrm>
              <a:off x="5180080" y="920237"/>
              <a:ext cx="139916" cy="2759979"/>
            </a:xfrm>
            <a:prstGeom prst="rect">
              <a:avLst/>
            </a:prstGeom>
            <a:ln w="1355" cap="sq">
              <a:solidFill>
                <a:srgbClr val="000000">
                  <a:alpha val="100000"/>
                </a:srgbClr>
              </a:solidFill>
              <a:prstDash val="solid"/>
              <a:miter/>
            </a:ln>
          </p:spPr>
          <p:txBody>
            <a:bodyPr/>
            <a:lstStyle/>
            <a:p/>
          </p:txBody>
        </p:sp>
        <p:sp>
          <p:nvSpPr>
            <p:cNvPr id="511" name="rc511"/>
            <p:cNvSpPr/>
            <p:nvPr/>
          </p:nvSpPr>
          <p:spPr>
            <a:xfrm>
              <a:off x="5646467" y="891184"/>
              <a:ext cx="139916" cy="2789031"/>
            </a:xfrm>
            <a:prstGeom prst="rect">
              <a:avLst/>
            </a:prstGeom>
            <a:ln w="1355" cap="sq">
              <a:solidFill>
                <a:srgbClr val="000000">
                  <a:alpha val="100000"/>
                </a:srgbClr>
              </a:solidFill>
              <a:prstDash val="solid"/>
              <a:miter/>
            </a:ln>
          </p:spPr>
          <p:txBody>
            <a:bodyPr/>
            <a:lstStyle/>
            <a:p/>
          </p:txBody>
        </p:sp>
        <p:sp>
          <p:nvSpPr>
            <p:cNvPr id="512" name="rc512"/>
            <p:cNvSpPr/>
            <p:nvPr/>
          </p:nvSpPr>
          <p:spPr>
            <a:xfrm>
              <a:off x="6112854" y="891184"/>
              <a:ext cx="139916" cy="2789031"/>
            </a:xfrm>
            <a:prstGeom prst="rect">
              <a:avLst/>
            </a:prstGeom>
            <a:ln w="1355" cap="sq">
              <a:solidFill>
                <a:srgbClr val="000000">
                  <a:alpha val="100000"/>
                </a:srgbClr>
              </a:solidFill>
              <a:prstDash val="solid"/>
              <a:miter/>
            </a:ln>
          </p:spPr>
          <p:txBody>
            <a:bodyPr/>
            <a:lstStyle/>
            <a:p/>
          </p:txBody>
        </p:sp>
        <p:sp>
          <p:nvSpPr>
            <p:cNvPr id="513" name="rc513"/>
            <p:cNvSpPr/>
            <p:nvPr/>
          </p:nvSpPr>
          <p:spPr>
            <a:xfrm>
              <a:off x="5957391" y="891184"/>
              <a:ext cx="139916" cy="2789031"/>
            </a:xfrm>
            <a:prstGeom prst="rect">
              <a:avLst/>
            </a:prstGeom>
            <a:ln w="1355" cap="sq">
              <a:solidFill>
                <a:srgbClr val="000000">
                  <a:alpha val="100000"/>
                </a:srgbClr>
              </a:solidFill>
              <a:prstDash val="solid"/>
              <a:miter/>
            </a:ln>
          </p:spPr>
          <p:txBody>
            <a:bodyPr/>
            <a:lstStyle/>
            <a:p/>
          </p:txBody>
        </p:sp>
        <p:sp>
          <p:nvSpPr>
            <p:cNvPr id="514" name="rc514"/>
            <p:cNvSpPr/>
            <p:nvPr/>
          </p:nvSpPr>
          <p:spPr>
            <a:xfrm>
              <a:off x="5801929" y="891184"/>
              <a:ext cx="139916" cy="2789031"/>
            </a:xfrm>
            <a:prstGeom prst="rect">
              <a:avLst/>
            </a:prstGeom>
            <a:ln w="1355" cap="sq">
              <a:solidFill>
                <a:srgbClr val="000000">
                  <a:alpha val="100000"/>
                </a:srgbClr>
              </a:solidFill>
              <a:prstDash val="solid"/>
              <a:miter/>
            </a:ln>
          </p:spPr>
          <p:txBody>
            <a:bodyPr/>
            <a:lstStyle/>
            <a:p/>
          </p:txBody>
        </p:sp>
        <p:sp>
          <p:nvSpPr>
            <p:cNvPr id="515" name="rc515"/>
            <p:cNvSpPr/>
            <p:nvPr/>
          </p:nvSpPr>
          <p:spPr>
            <a:xfrm>
              <a:off x="6579241" y="862132"/>
              <a:ext cx="139916" cy="2818084"/>
            </a:xfrm>
            <a:prstGeom prst="rect">
              <a:avLst/>
            </a:prstGeom>
            <a:ln w="1355" cap="sq">
              <a:solidFill>
                <a:srgbClr val="000000">
                  <a:alpha val="100000"/>
                </a:srgbClr>
              </a:solidFill>
              <a:prstDash val="solid"/>
              <a:miter/>
            </a:ln>
          </p:spPr>
          <p:txBody>
            <a:bodyPr/>
            <a:lstStyle/>
            <a:p/>
          </p:txBody>
        </p:sp>
        <p:sp>
          <p:nvSpPr>
            <p:cNvPr id="516" name="rc516"/>
            <p:cNvSpPr/>
            <p:nvPr/>
          </p:nvSpPr>
          <p:spPr>
            <a:xfrm>
              <a:off x="6423778" y="862132"/>
              <a:ext cx="139916" cy="2818084"/>
            </a:xfrm>
            <a:prstGeom prst="rect">
              <a:avLst/>
            </a:prstGeom>
            <a:ln w="1355" cap="sq">
              <a:solidFill>
                <a:srgbClr val="000000">
                  <a:alpha val="100000"/>
                </a:srgbClr>
              </a:solidFill>
              <a:prstDash val="solid"/>
              <a:miter/>
            </a:ln>
          </p:spPr>
          <p:txBody>
            <a:bodyPr/>
            <a:lstStyle/>
            <a:p/>
          </p:txBody>
        </p:sp>
        <p:sp>
          <p:nvSpPr>
            <p:cNvPr id="517" name="rc517"/>
            <p:cNvSpPr/>
            <p:nvPr/>
          </p:nvSpPr>
          <p:spPr>
            <a:xfrm>
              <a:off x="6268316" y="862132"/>
              <a:ext cx="139916" cy="2818084"/>
            </a:xfrm>
            <a:prstGeom prst="rect">
              <a:avLst/>
            </a:prstGeom>
            <a:ln w="1355" cap="sq">
              <a:solidFill>
                <a:srgbClr val="000000">
                  <a:alpha val="100000"/>
                </a:srgbClr>
              </a:solidFill>
              <a:prstDash val="solid"/>
              <a:miter/>
            </a:ln>
          </p:spPr>
          <p:txBody>
            <a:bodyPr/>
            <a:lstStyle/>
            <a:p/>
          </p:txBody>
        </p:sp>
        <p:sp>
          <p:nvSpPr>
            <p:cNvPr id="518" name="rc518"/>
            <p:cNvSpPr/>
            <p:nvPr/>
          </p:nvSpPr>
          <p:spPr>
            <a:xfrm>
              <a:off x="7201090" y="833079"/>
              <a:ext cx="139916" cy="2847136"/>
            </a:xfrm>
            <a:prstGeom prst="rect">
              <a:avLst/>
            </a:prstGeom>
            <a:ln w="1355" cap="sq">
              <a:solidFill>
                <a:srgbClr val="000000">
                  <a:alpha val="100000"/>
                </a:srgbClr>
              </a:solidFill>
              <a:prstDash val="solid"/>
              <a:miter/>
            </a:ln>
          </p:spPr>
          <p:txBody>
            <a:bodyPr/>
            <a:lstStyle/>
            <a:p/>
          </p:txBody>
        </p:sp>
        <p:sp>
          <p:nvSpPr>
            <p:cNvPr id="519" name="rc519"/>
            <p:cNvSpPr/>
            <p:nvPr/>
          </p:nvSpPr>
          <p:spPr>
            <a:xfrm>
              <a:off x="7667477" y="833079"/>
              <a:ext cx="139916" cy="2847136"/>
            </a:xfrm>
            <a:prstGeom prst="rect">
              <a:avLst/>
            </a:prstGeom>
            <a:ln w="1355" cap="sq">
              <a:solidFill>
                <a:srgbClr val="000000">
                  <a:alpha val="100000"/>
                </a:srgbClr>
              </a:solidFill>
              <a:prstDash val="solid"/>
              <a:miter/>
            </a:ln>
          </p:spPr>
          <p:txBody>
            <a:bodyPr/>
            <a:lstStyle/>
            <a:p/>
          </p:txBody>
        </p:sp>
        <p:sp>
          <p:nvSpPr>
            <p:cNvPr id="520" name="rc520"/>
            <p:cNvSpPr/>
            <p:nvPr/>
          </p:nvSpPr>
          <p:spPr>
            <a:xfrm>
              <a:off x="7045628" y="833079"/>
              <a:ext cx="139916" cy="2847136"/>
            </a:xfrm>
            <a:prstGeom prst="rect">
              <a:avLst/>
            </a:prstGeom>
            <a:ln w="1355" cap="sq">
              <a:solidFill>
                <a:srgbClr val="000000">
                  <a:alpha val="100000"/>
                </a:srgbClr>
              </a:solidFill>
              <a:prstDash val="solid"/>
              <a:miter/>
            </a:ln>
          </p:spPr>
          <p:txBody>
            <a:bodyPr/>
            <a:lstStyle/>
            <a:p/>
          </p:txBody>
        </p:sp>
        <p:sp>
          <p:nvSpPr>
            <p:cNvPr id="521" name="rc521"/>
            <p:cNvSpPr/>
            <p:nvPr/>
          </p:nvSpPr>
          <p:spPr>
            <a:xfrm>
              <a:off x="6890165" y="833079"/>
              <a:ext cx="139916" cy="2847136"/>
            </a:xfrm>
            <a:prstGeom prst="rect">
              <a:avLst/>
            </a:prstGeom>
            <a:ln w="1355" cap="sq">
              <a:solidFill>
                <a:srgbClr val="000000">
                  <a:alpha val="100000"/>
                </a:srgbClr>
              </a:solidFill>
              <a:prstDash val="solid"/>
              <a:miter/>
            </a:ln>
          </p:spPr>
          <p:txBody>
            <a:bodyPr/>
            <a:lstStyle/>
            <a:p/>
          </p:txBody>
        </p:sp>
        <p:sp>
          <p:nvSpPr>
            <p:cNvPr id="522" name="rc522"/>
            <p:cNvSpPr/>
            <p:nvPr/>
          </p:nvSpPr>
          <p:spPr>
            <a:xfrm>
              <a:off x="7356552" y="833079"/>
              <a:ext cx="139916" cy="2847136"/>
            </a:xfrm>
            <a:prstGeom prst="rect">
              <a:avLst/>
            </a:prstGeom>
            <a:ln w="1355" cap="sq">
              <a:solidFill>
                <a:srgbClr val="000000">
                  <a:alpha val="100000"/>
                </a:srgbClr>
              </a:solidFill>
              <a:prstDash val="solid"/>
              <a:miter/>
            </a:ln>
          </p:spPr>
          <p:txBody>
            <a:bodyPr/>
            <a:lstStyle/>
            <a:p/>
          </p:txBody>
        </p:sp>
        <p:sp>
          <p:nvSpPr>
            <p:cNvPr id="523" name="rc523"/>
            <p:cNvSpPr/>
            <p:nvPr/>
          </p:nvSpPr>
          <p:spPr>
            <a:xfrm>
              <a:off x="7512014" y="833079"/>
              <a:ext cx="139916" cy="2847136"/>
            </a:xfrm>
            <a:prstGeom prst="rect">
              <a:avLst/>
            </a:prstGeom>
            <a:ln w="1355" cap="sq">
              <a:solidFill>
                <a:srgbClr val="000000">
                  <a:alpha val="100000"/>
                </a:srgbClr>
              </a:solidFill>
              <a:prstDash val="solid"/>
              <a:miter/>
            </a:ln>
          </p:spPr>
          <p:txBody>
            <a:bodyPr/>
            <a:lstStyle/>
            <a:p/>
          </p:txBody>
        </p:sp>
        <p:sp>
          <p:nvSpPr>
            <p:cNvPr id="524" name="rc524"/>
            <p:cNvSpPr/>
            <p:nvPr/>
          </p:nvSpPr>
          <p:spPr>
            <a:xfrm>
              <a:off x="6734703" y="833079"/>
              <a:ext cx="139916" cy="2847136"/>
            </a:xfrm>
            <a:prstGeom prst="rect">
              <a:avLst/>
            </a:prstGeom>
            <a:ln w="1355" cap="sq">
              <a:solidFill>
                <a:srgbClr val="000000">
                  <a:alpha val="100000"/>
                </a:srgbClr>
              </a:solidFill>
              <a:prstDash val="solid"/>
              <a:miter/>
            </a:ln>
          </p:spPr>
          <p:txBody>
            <a:bodyPr/>
            <a:lstStyle/>
            <a:p/>
          </p:txBody>
        </p:sp>
        <p:sp>
          <p:nvSpPr>
            <p:cNvPr id="525" name="rc525"/>
            <p:cNvSpPr/>
            <p:nvPr/>
          </p:nvSpPr>
          <p:spPr>
            <a:xfrm>
              <a:off x="8755713" y="804027"/>
              <a:ext cx="139916" cy="2876188"/>
            </a:xfrm>
            <a:prstGeom prst="rect">
              <a:avLst/>
            </a:prstGeom>
            <a:ln w="1355" cap="sq">
              <a:solidFill>
                <a:srgbClr val="000000">
                  <a:alpha val="100000"/>
                </a:srgbClr>
              </a:solidFill>
              <a:prstDash val="solid"/>
              <a:miter/>
            </a:ln>
          </p:spPr>
          <p:txBody>
            <a:bodyPr/>
            <a:lstStyle/>
            <a:p/>
          </p:txBody>
        </p:sp>
        <p:sp>
          <p:nvSpPr>
            <p:cNvPr id="526" name="rc526"/>
            <p:cNvSpPr/>
            <p:nvPr/>
          </p:nvSpPr>
          <p:spPr>
            <a:xfrm>
              <a:off x="8911175" y="804027"/>
              <a:ext cx="139916" cy="2876188"/>
            </a:xfrm>
            <a:prstGeom prst="rect">
              <a:avLst/>
            </a:prstGeom>
            <a:ln w="1355" cap="sq">
              <a:solidFill>
                <a:srgbClr val="000000">
                  <a:alpha val="100000"/>
                </a:srgbClr>
              </a:solidFill>
              <a:prstDash val="solid"/>
              <a:miter/>
            </a:ln>
          </p:spPr>
          <p:txBody>
            <a:bodyPr/>
            <a:lstStyle/>
            <a:p/>
          </p:txBody>
        </p:sp>
        <p:sp>
          <p:nvSpPr>
            <p:cNvPr id="527" name="rc527"/>
            <p:cNvSpPr/>
            <p:nvPr/>
          </p:nvSpPr>
          <p:spPr>
            <a:xfrm>
              <a:off x="8133864" y="804027"/>
              <a:ext cx="139916" cy="2876188"/>
            </a:xfrm>
            <a:prstGeom prst="rect">
              <a:avLst/>
            </a:prstGeom>
            <a:ln w="1355" cap="sq">
              <a:solidFill>
                <a:srgbClr val="000000">
                  <a:alpha val="100000"/>
                </a:srgbClr>
              </a:solidFill>
              <a:prstDash val="solid"/>
              <a:miter/>
            </a:ln>
          </p:spPr>
          <p:txBody>
            <a:bodyPr/>
            <a:lstStyle/>
            <a:p/>
          </p:txBody>
        </p:sp>
        <p:sp>
          <p:nvSpPr>
            <p:cNvPr id="528" name="rc528"/>
            <p:cNvSpPr/>
            <p:nvPr/>
          </p:nvSpPr>
          <p:spPr>
            <a:xfrm>
              <a:off x="8600250" y="804027"/>
              <a:ext cx="139916" cy="2876188"/>
            </a:xfrm>
            <a:prstGeom prst="rect">
              <a:avLst/>
            </a:prstGeom>
            <a:ln w="1355" cap="sq">
              <a:solidFill>
                <a:srgbClr val="000000">
                  <a:alpha val="100000"/>
                </a:srgbClr>
              </a:solidFill>
              <a:prstDash val="solid"/>
              <a:miter/>
            </a:ln>
          </p:spPr>
          <p:txBody>
            <a:bodyPr/>
            <a:lstStyle/>
            <a:p/>
          </p:txBody>
        </p:sp>
        <p:sp>
          <p:nvSpPr>
            <p:cNvPr id="529" name="rc529"/>
            <p:cNvSpPr/>
            <p:nvPr/>
          </p:nvSpPr>
          <p:spPr>
            <a:xfrm>
              <a:off x="7978401" y="804027"/>
              <a:ext cx="139916" cy="2876188"/>
            </a:xfrm>
            <a:prstGeom prst="rect">
              <a:avLst/>
            </a:prstGeom>
            <a:ln w="1355" cap="sq">
              <a:solidFill>
                <a:srgbClr val="000000">
                  <a:alpha val="100000"/>
                </a:srgbClr>
              </a:solidFill>
              <a:prstDash val="solid"/>
              <a:miter/>
            </a:ln>
          </p:spPr>
          <p:txBody>
            <a:bodyPr/>
            <a:lstStyle/>
            <a:p/>
          </p:txBody>
        </p:sp>
        <p:sp>
          <p:nvSpPr>
            <p:cNvPr id="530" name="rc530"/>
            <p:cNvSpPr/>
            <p:nvPr/>
          </p:nvSpPr>
          <p:spPr>
            <a:xfrm>
              <a:off x="7822939" y="804027"/>
              <a:ext cx="139916" cy="2876188"/>
            </a:xfrm>
            <a:prstGeom prst="rect">
              <a:avLst/>
            </a:prstGeom>
            <a:ln w="1355" cap="sq">
              <a:solidFill>
                <a:srgbClr val="000000">
                  <a:alpha val="100000"/>
                </a:srgbClr>
              </a:solidFill>
              <a:prstDash val="solid"/>
              <a:miter/>
            </a:ln>
          </p:spPr>
          <p:txBody>
            <a:bodyPr/>
            <a:lstStyle/>
            <a:p/>
          </p:txBody>
        </p:sp>
        <p:sp>
          <p:nvSpPr>
            <p:cNvPr id="531" name="rc531"/>
            <p:cNvSpPr/>
            <p:nvPr/>
          </p:nvSpPr>
          <p:spPr>
            <a:xfrm>
              <a:off x="8289326" y="804027"/>
              <a:ext cx="139916" cy="2876188"/>
            </a:xfrm>
            <a:prstGeom prst="rect">
              <a:avLst/>
            </a:prstGeom>
            <a:ln w="1355" cap="sq">
              <a:solidFill>
                <a:srgbClr val="000000">
                  <a:alpha val="100000"/>
                </a:srgbClr>
              </a:solidFill>
              <a:prstDash val="solid"/>
              <a:miter/>
            </a:ln>
          </p:spPr>
          <p:txBody>
            <a:bodyPr/>
            <a:lstStyle/>
            <a:p/>
          </p:txBody>
        </p:sp>
        <p:sp>
          <p:nvSpPr>
            <p:cNvPr id="532" name="rc532"/>
            <p:cNvSpPr/>
            <p:nvPr/>
          </p:nvSpPr>
          <p:spPr>
            <a:xfrm>
              <a:off x="8444788" y="804027"/>
              <a:ext cx="139916" cy="2876188"/>
            </a:xfrm>
            <a:prstGeom prst="rect">
              <a:avLst/>
            </a:prstGeom>
            <a:ln w="1355" cap="sq">
              <a:solidFill>
                <a:srgbClr val="000000">
                  <a:alpha val="100000"/>
                </a:srgbClr>
              </a:solidFill>
              <a:prstDash val="solid"/>
              <a:miter/>
            </a:ln>
          </p:spPr>
          <p:txBody>
            <a:bodyPr/>
            <a:lstStyle/>
            <a:p/>
          </p:txBody>
        </p:sp>
        <p:sp>
          <p:nvSpPr>
            <p:cNvPr id="533" name="tx533"/>
            <p:cNvSpPr/>
            <p:nvPr/>
          </p:nvSpPr>
          <p:spPr>
            <a:xfrm>
              <a:off x="838814" y="1445234"/>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34" name="tx534"/>
            <p:cNvSpPr/>
            <p:nvPr/>
          </p:nvSpPr>
          <p:spPr>
            <a:xfrm>
              <a:off x="994276" y="130002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35" name="tx535"/>
            <p:cNvSpPr/>
            <p:nvPr/>
          </p:nvSpPr>
          <p:spPr>
            <a:xfrm>
              <a:off x="1149738" y="121286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536" name="tx536"/>
            <p:cNvSpPr/>
            <p:nvPr/>
          </p:nvSpPr>
          <p:spPr>
            <a:xfrm>
              <a:off x="1460663" y="1154710"/>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37" name="tx537"/>
            <p:cNvSpPr/>
            <p:nvPr/>
          </p:nvSpPr>
          <p:spPr>
            <a:xfrm>
              <a:off x="1305201" y="1154710"/>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38" name="tx538"/>
            <p:cNvSpPr/>
            <p:nvPr/>
          </p:nvSpPr>
          <p:spPr>
            <a:xfrm>
              <a:off x="1616125" y="112570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39" name="tx539"/>
            <p:cNvSpPr/>
            <p:nvPr/>
          </p:nvSpPr>
          <p:spPr>
            <a:xfrm>
              <a:off x="1771588" y="10676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40" name="tx540"/>
            <p:cNvSpPr/>
            <p:nvPr/>
          </p:nvSpPr>
          <p:spPr>
            <a:xfrm>
              <a:off x="1927050" y="10676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41" name="tx541"/>
            <p:cNvSpPr/>
            <p:nvPr/>
          </p:nvSpPr>
          <p:spPr>
            <a:xfrm>
              <a:off x="2082512" y="10385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42" name="tx542"/>
            <p:cNvSpPr/>
            <p:nvPr/>
          </p:nvSpPr>
          <p:spPr>
            <a:xfrm>
              <a:off x="2237974" y="100949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43" name="tx543"/>
            <p:cNvSpPr/>
            <p:nvPr/>
          </p:nvSpPr>
          <p:spPr>
            <a:xfrm>
              <a:off x="2393437"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44" name="tx544"/>
            <p:cNvSpPr/>
            <p:nvPr/>
          </p:nvSpPr>
          <p:spPr>
            <a:xfrm>
              <a:off x="2548899"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45" name="tx545"/>
            <p:cNvSpPr/>
            <p:nvPr/>
          </p:nvSpPr>
          <p:spPr>
            <a:xfrm>
              <a:off x="2859824"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46" name="tx546"/>
            <p:cNvSpPr/>
            <p:nvPr/>
          </p:nvSpPr>
          <p:spPr>
            <a:xfrm>
              <a:off x="2704361"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47" name="tx547"/>
            <p:cNvSpPr/>
            <p:nvPr/>
          </p:nvSpPr>
          <p:spPr>
            <a:xfrm>
              <a:off x="3170748"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48" name="tx548"/>
            <p:cNvSpPr/>
            <p:nvPr/>
          </p:nvSpPr>
          <p:spPr>
            <a:xfrm>
              <a:off x="3015286"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49" name="tx549"/>
            <p:cNvSpPr/>
            <p:nvPr/>
          </p:nvSpPr>
          <p:spPr>
            <a:xfrm>
              <a:off x="3326211"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50" name="tx550"/>
            <p:cNvSpPr/>
            <p:nvPr/>
          </p:nvSpPr>
          <p:spPr>
            <a:xfrm>
              <a:off x="3948060"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51" name="tx551"/>
            <p:cNvSpPr/>
            <p:nvPr/>
          </p:nvSpPr>
          <p:spPr>
            <a:xfrm>
              <a:off x="3792597"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52" name="tx552"/>
            <p:cNvSpPr/>
            <p:nvPr/>
          </p:nvSpPr>
          <p:spPr>
            <a:xfrm>
              <a:off x="3481673"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53" name="tx553"/>
            <p:cNvSpPr/>
            <p:nvPr/>
          </p:nvSpPr>
          <p:spPr>
            <a:xfrm>
              <a:off x="3637135"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54" name="tx554"/>
            <p:cNvSpPr/>
            <p:nvPr/>
          </p:nvSpPr>
          <p:spPr>
            <a:xfrm>
              <a:off x="4414447"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55" name="tx555"/>
            <p:cNvSpPr/>
            <p:nvPr/>
          </p:nvSpPr>
          <p:spPr>
            <a:xfrm>
              <a:off x="4258984"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56" name="tx556"/>
            <p:cNvSpPr/>
            <p:nvPr/>
          </p:nvSpPr>
          <p:spPr>
            <a:xfrm>
              <a:off x="4103522"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57" name="tx557"/>
            <p:cNvSpPr/>
            <p:nvPr/>
          </p:nvSpPr>
          <p:spPr>
            <a:xfrm>
              <a:off x="4880833"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58" name="tx558"/>
            <p:cNvSpPr/>
            <p:nvPr/>
          </p:nvSpPr>
          <p:spPr>
            <a:xfrm>
              <a:off x="5036296"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59" name="tx559"/>
            <p:cNvSpPr/>
            <p:nvPr/>
          </p:nvSpPr>
          <p:spPr>
            <a:xfrm>
              <a:off x="4725371"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60" name="tx560"/>
            <p:cNvSpPr/>
            <p:nvPr/>
          </p:nvSpPr>
          <p:spPr>
            <a:xfrm>
              <a:off x="4569909"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61" name="tx561"/>
            <p:cNvSpPr/>
            <p:nvPr/>
          </p:nvSpPr>
          <p:spPr>
            <a:xfrm>
              <a:off x="5347220"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62" name="tx562"/>
            <p:cNvSpPr/>
            <p:nvPr/>
          </p:nvSpPr>
          <p:spPr>
            <a:xfrm>
              <a:off x="5502683"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63" name="tx563"/>
            <p:cNvSpPr/>
            <p:nvPr/>
          </p:nvSpPr>
          <p:spPr>
            <a:xfrm>
              <a:off x="5191758"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64" name="tx564"/>
            <p:cNvSpPr/>
            <p:nvPr/>
          </p:nvSpPr>
          <p:spPr>
            <a:xfrm>
              <a:off x="5658145"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5" name="tx565"/>
            <p:cNvSpPr/>
            <p:nvPr/>
          </p:nvSpPr>
          <p:spPr>
            <a:xfrm>
              <a:off x="6124532"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6" name="tx566"/>
            <p:cNvSpPr/>
            <p:nvPr/>
          </p:nvSpPr>
          <p:spPr>
            <a:xfrm>
              <a:off x="5969069"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7" name="tx567"/>
            <p:cNvSpPr/>
            <p:nvPr/>
          </p:nvSpPr>
          <p:spPr>
            <a:xfrm>
              <a:off x="5813607"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68" name="tx568"/>
            <p:cNvSpPr/>
            <p:nvPr/>
          </p:nvSpPr>
          <p:spPr>
            <a:xfrm>
              <a:off x="6590919"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69" name="tx569"/>
            <p:cNvSpPr/>
            <p:nvPr/>
          </p:nvSpPr>
          <p:spPr>
            <a:xfrm>
              <a:off x="6435456"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70" name="tx570"/>
            <p:cNvSpPr/>
            <p:nvPr/>
          </p:nvSpPr>
          <p:spPr>
            <a:xfrm>
              <a:off x="6279994"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71" name="tx571"/>
            <p:cNvSpPr/>
            <p:nvPr/>
          </p:nvSpPr>
          <p:spPr>
            <a:xfrm>
              <a:off x="7212768"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2" name="tx572"/>
            <p:cNvSpPr/>
            <p:nvPr/>
          </p:nvSpPr>
          <p:spPr>
            <a:xfrm>
              <a:off x="7679155"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3" name="tx573"/>
            <p:cNvSpPr/>
            <p:nvPr/>
          </p:nvSpPr>
          <p:spPr>
            <a:xfrm>
              <a:off x="7057306"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4" name="tx574"/>
            <p:cNvSpPr/>
            <p:nvPr/>
          </p:nvSpPr>
          <p:spPr>
            <a:xfrm>
              <a:off x="6901843"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5" name="tx575"/>
            <p:cNvSpPr/>
            <p:nvPr/>
          </p:nvSpPr>
          <p:spPr>
            <a:xfrm>
              <a:off x="7368230"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6" name="tx576"/>
            <p:cNvSpPr/>
            <p:nvPr/>
          </p:nvSpPr>
          <p:spPr>
            <a:xfrm>
              <a:off x="7523692"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7" name="tx577"/>
            <p:cNvSpPr/>
            <p:nvPr/>
          </p:nvSpPr>
          <p:spPr>
            <a:xfrm>
              <a:off x="6746381"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78" name="tx578"/>
            <p:cNvSpPr/>
            <p:nvPr/>
          </p:nvSpPr>
          <p:spPr>
            <a:xfrm>
              <a:off x="8767391"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9" name="tx579"/>
            <p:cNvSpPr/>
            <p:nvPr/>
          </p:nvSpPr>
          <p:spPr>
            <a:xfrm>
              <a:off x="8922853"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0" name="tx580"/>
            <p:cNvSpPr/>
            <p:nvPr/>
          </p:nvSpPr>
          <p:spPr>
            <a:xfrm>
              <a:off x="8145542"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1" name="tx581"/>
            <p:cNvSpPr/>
            <p:nvPr/>
          </p:nvSpPr>
          <p:spPr>
            <a:xfrm>
              <a:off x="8611928"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2" name="tx582"/>
            <p:cNvSpPr/>
            <p:nvPr/>
          </p:nvSpPr>
          <p:spPr>
            <a:xfrm>
              <a:off x="7990079"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3" name="tx583"/>
            <p:cNvSpPr/>
            <p:nvPr/>
          </p:nvSpPr>
          <p:spPr>
            <a:xfrm>
              <a:off x="7834617"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4" name="tx584"/>
            <p:cNvSpPr/>
            <p:nvPr/>
          </p:nvSpPr>
          <p:spPr>
            <a:xfrm>
              <a:off x="830100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5" name="tx585"/>
            <p:cNvSpPr/>
            <p:nvPr/>
          </p:nvSpPr>
          <p:spPr>
            <a:xfrm>
              <a:off x="8456466"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6" name="pg586"/>
            <p:cNvSpPr/>
            <p:nvPr/>
          </p:nvSpPr>
          <p:spPr>
            <a:xfrm>
              <a:off x="989890" y="244679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7" name="tx587"/>
            <p:cNvSpPr/>
            <p:nvPr/>
          </p:nvSpPr>
          <p:spPr>
            <a:xfrm>
              <a:off x="1022411" y="247762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88" name="pg588"/>
            <p:cNvSpPr/>
            <p:nvPr/>
          </p:nvSpPr>
          <p:spPr>
            <a:xfrm>
              <a:off x="1456277" y="237416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9" name="tx589"/>
            <p:cNvSpPr/>
            <p:nvPr/>
          </p:nvSpPr>
          <p:spPr>
            <a:xfrm>
              <a:off x="1488798" y="240642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90" name="pg590"/>
            <p:cNvSpPr/>
            <p:nvPr/>
          </p:nvSpPr>
          <p:spPr>
            <a:xfrm>
              <a:off x="1300814" y="237416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1" name="tx591"/>
            <p:cNvSpPr/>
            <p:nvPr/>
          </p:nvSpPr>
          <p:spPr>
            <a:xfrm>
              <a:off x="1333336" y="24050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92" name="pg592"/>
            <p:cNvSpPr/>
            <p:nvPr/>
          </p:nvSpPr>
          <p:spPr>
            <a:xfrm>
              <a:off x="1767201" y="233058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3" name="tx593"/>
            <p:cNvSpPr/>
            <p:nvPr/>
          </p:nvSpPr>
          <p:spPr>
            <a:xfrm>
              <a:off x="1799723" y="23614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94" name="pg594"/>
            <p:cNvSpPr/>
            <p:nvPr/>
          </p:nvSpPr>
          <p:spPr>
            <a:xfrm>
              <a:off x="3166362" y="225795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5" name="tx595"/>
            <p:cNvSpPr/>
            <p:nvPr/>
          </p:nvSpPr>
          <p:spPr>
            <a:xfrm>
              <a:off x="3198883" y="229016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96" name="pg596"/>
            <p:cNvSpPr/>
            <p:nvPr/>
          </p:nvSpPr>
          <p:spPr>
            <a:xfrm>
              <a:off x="3943673" y="224343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7" name="tx597"/>
            <p:cNvSpPr/>
            <p:nvPr/>
          </p:nvSpPr>
          <p:spPr>
            <a:xfrm>
              <a:off x="3976195" y="227563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98" name="pg598"/>
            <p:cNvSpPr/>
            <p:nvPr/>
          </p:nvSpPr>
          <p:spPr>
            <a:xfrm>
              <a:off x="4410060" y="222890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9" name="tx599"/>
            <p:cNvSpPr/>
            <p:nvPr/>
          </p:nvSpPr>
          <p:spPr>
            <a:xfrm>
              <a:off x="4442582" y="226243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00" name="pg600"/>
            <p:cNvSpPr/>
            <p:nvPr/>
          </p:nvSpPr>
          <p:spPr>
            <a:xfrm>
              <a:off x="5312689" y="2199853"/>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1" name="tx601"/>
            <p:cNvSpPr/>
            <p:nvPr/>
          </p:nvSpPr>
          <p:spPr>
            <a:xfrm>
              <a:off x="5345211" y="22307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02" name="pg602"/>
            <p:cNvSpPr/>
            <p:nvPr/>
          </p:nvSpPr>
          <p:spPr>
            <a:xfrm>
              <a:off x="5653759" y="218532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3" name="tx603"/>
            <p:cNvSpPr/>
            <p:nvPr/>
          </p:nvSpPr>
          <p:spPr>
            <a:xfrm>
              <a:off x="5686280" y="221620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04" name="pg604"/>
            <p:cNvSpPr/>
            <p:nvPr/>
          </p:nvSpPr>
          <p:spPr>
            <a:xfrm>
              <a:off x="6586532" y="2170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5" name="tx605"/>
            <p:cNvSpPr/>
            <p:nvPr/>
          </p:nvSpPr>
          <p:spPr>
            <a:xfrm>
              <a:off x="6619054" y="22033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06" name="tx606"/>
            <p:cNvSpPr/>
            <p:nvPr/>
          </p:nvSpPr>
          <p:spPr>
            <a:xfrm>
              <a:off x="663492" y="362810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07" name="tx607"/>
            <p:cNvSpPr/>
            <p:nvPr/>
          </p:nvSpPr>
          <p:spPr>
            <a:xfrm>
              <a:off x="585797" y="290179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08" name="tx608"/>
            <p:cNvSpPr/>
            <p:nvPr/>
          </p:nvSpPr>
          <p:spPr>
            <a:xfrm>
              <a:off x="585797" y="217548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09" name="tx609"/>
            <p:cNvSpPr/>
            <p:nvPr/>
          </p:nvSpPr>
          <p:spPr>
            <a:xfrm>
              <a:off x="585797" y="145087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10" name="tx610"/>
            <p:cNvSpPr/>
            <p:nvPr/>
          </p:nvSpPr>
          <p:spPr>
            <a:xfrm>
              <a:off x="508103" y="722860"/>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11" name="tx611"/>
            <p:cNvSpPr/>
            <p:nvPr/>
          </p:nvSpPr>
          <p:spPr>
            <a:xfrm rot="-5400000">
              <a:off x="730481" y="5151546"/>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Bosnia</a:t>
              </a:r>
            </a:p>
          </p:txBody>
        </p:sp>
        <p:sp>
          <p:nvSpPr>
            <p:cNvPr id="612" name="tx612"/>
            <p:cNvSpPr/>
            <p:nvPr/>
          </p:nvSpPr>
          <p:spPr>
            <a:xfrm rot="-5400000">
              <a:off x="801050" y="4883233"/>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13" name="tx613"/>
            <p:cNvSpPr/>
            <p:nvPr/>
          </p:nvSpPr>
          <p:spPr>
            <a:xfrm rot="-5400000">
              <a:off x="590508" y="4474948"/>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Herzegovina</a:t>
              </a:r>
            </a:p>
          </p:txBody>
        </p:sp>
        <p:sp>
          <p:nvSpPr>
            <p:cNvPr id="614" name="tx614"/>
            <p:cNvSpPr/>
            <p:nvPr/>
          </p:nvSpPr>
          <p:spPr>
            <a:xfrm rot="-5400000">
              <a:off x="71413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15" name="tx615"/>
            <p:cNvSpPr/>
            <p:nvPr/>
          </p:nvSpPr>
          <p:spPr>
            <a:xfrm rot="-5400000">
              <a:off x="837971" y="4459644"/>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Romania</a:t>
              </a:r>
            </a:p>
          </p:txBody>
        </p:sp>
        <p:sp>
          <p:nvSpPr>
            <p:cNvPr id="616" name="tx616"/>
            <p:cNvSpPr/>
            <p:nvPr/>
          </p:nvSpPr>
          <p:spPr>
            <a:xfrm rot="-5400000">
              <a:off x="841344"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(40,000)</a:t>
              </a:r>
            </a:p>
          </p:txBody>
        </p:sp>
        <p:sp>
          <p:nvSpPr>
            <p:cNvPr id="617" name="tx617"/>
            <p:cNvSpPr/>
            <p:nvPr/>
          </p:nvSpPr>
          <p:spPr>
            <a:xfrm rot="-5400000">
              <a:off x="915522" y="4460859"/>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Montenegro</a:t>
              </a:r>
            </a:p>
          </p:txBody>
        </p:sp>
        <p:sp>
          <p:nvSpPr>
            <p:cNvPr id="618" name="tx618"/>
            <p:cNvSpPr/>
            <p:nvPr/>
          </p:nvSpPr>
          <p:spPr>
            <a:xfrm rot="-5400000">
              <a:off x="102505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19" name="tx619"/>
            <p:cNvSpPr/>
            <p:nvPr/>
          </p:nvSpPr>
          <p:spPr>
            <a:xfrm rot="-5400000">
              <a:off x="1102064" y="4486284"/>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Azerbaijan</a:t>
              </a:r>
            </a:p>
          </p:txBody>
        </p:sp>
        <p:sp>
          <p:nvSpPr>
            <p:cNvPr id="620" name="tx620"/>
            <p:cNvSpPr/>
            <p:nvPr/>
          </p:nvSpPr>
          <p:spPr>
            <a:xfrm rot="-5400000">
              <a:off x="115226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(21,000)</a:t>
              </a:r>
            </a:p>
          </p:txBody>
        </p:sp>
        <p:sp>
          <p:nvSpPr>
            <p:cNvPr id="621" name="tx621"/>
            <p:cNvSpPr/>
            <p:nvPr/>
          </p:nvSpPr>
          <p:spPr>
            <a:xfrm rot="-5400000">
              <a:off x="1332585" y="4431366"/>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Ukraine</a:t>
              </a:r>
            </a:p>
          </p:txBody>
        </p:sp>
        <p:sp>
          <p:nvSpPr>
            <p:cNvPr id="622" name="tx622"/>
            <p:cNvSpPr/>
            <p:nvPr/>
          </p:nvSpPr>
          <p:spPr>
            <a:xfrm rot="-5400000">
              <a:off x="1307731"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(36,000)</a:t>
              </a:r>
            </a:p>
          </p:txBody>
        </p:sp>
        <p:sp>
          <p:nvSpPr>
            <p:cNvPr id="623" name="tx623"/>
            <p:cNvSpPr/>
            <p:nvPr/>
          </p:nvSpPr>
          <p:spPr>
            <a:xfrm rot="-5400000">
              <a:off x="1505014"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Austria</a:t>
              </a:r>
            </a:p>
          </p:txBody>
        </p:sp>
        <p:sp>
          <p:nvSpPr>
            <p:cNvPr id="624" name="tx624"/>
            <p:cNvSpPr/>
            <p:nvPr/>
          </p:nvSpPr>
          <p:spPr>
            <a:xfrm rot="-5400000">
              <a:off x="1463193"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625" name="tx625"/>
            <p:cNvSpPr/>
            <p:nvPr/>
          </p:nvSpPr>
          <p:spPr>
            <a:xfrm rot="-5400000">
              <a:off x="1557215" y="4497520"/>
              <a:ext cx="50254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Kyrgyzstan</a:t>
              </a:r>
            </a:p>
          </p:txBody>
        </p:sp>
        <p:sp>
          <p:nvSpPr>
            <p:cNvPr id="626" name="tx626"/>
            <p:cNvSpPr/>
            <p:nvPr/>
          </p:nvSpPr>
          <p:spPr>
            <a:xfrm rot="-5400000">
              <a:off x="161865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(21,000)</a:t>
              </a:r>
            </a:p>
          </p:txBody>
        </p:sp>
        <p:sp>
          <p:nvSpPr>
            <p:cNvPr id="627" name="tx627"/>
            <p:cNvSpPr/>
            <p:nvPr/>
          </p:nvSpPr>
          <p:spPr>
            <a:xfrm rot="-5400000">
              <a:off x="1849822" y="4849325"/>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North</a:t>
              </a:r>
            </a:p>
          </p:txBody>
        </p:sp>
        <p:sp>
          <p:nvSpPr>
            <p:cNvPr id="628" name="tx628"/>
            <p:cNvSpPr/>
            <p:nvPr/>
          </p:nvSpPr>
          <p:spPr>
            <a:xfrm rot="-5400000">
              <a:off x="1725526" y="4448357"/>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Macedonia</a:t>
              </a:r>
            </a:p>
          </p:txBody>
        </p:sp>
        <p:sp>
          <p:nvSpPr>
            <p:cNvPr id="629" name="tx629"/>
            <p:cNvSpPr/>
            <p:nvPr/>
          </p:nvSpPr>
          <p:spPr>
            <a:xfrm rot="-5400000">
              <a:off x="1802371"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30" name="tx630"/>
            <p:cNvSpPr/>
            <p:nvPr/>
          </p:nvSpPr>
          <p:spPr>
            <a:xfrm rot="-5400000">
              <a:off x="1922337" y="4913222"/>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631" name="tx631"/>
            <p:cNvSpPr/>
            <p:nvPr/>
          </p:nvSpPr>
          <p:spPr>
            <a:xfrm rot="-5400000">
              <a:off x="2086520" y="465384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32" name="tx632"/>
            <p:cNvSpPr/>
            <p:nvPr/>
          </p:nvSpPr>
          <p:spPr>
            <a:xfrm rot="-5400000">
              <a:off x="1937493" y="4391852"/>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Moldova</a:t>
              </a:r>
            </a:p>
          </p:txBody>
        </p:sp>
        <p:sp>
          <p:nvSpPr>
            <p:cNvPr id="633" name="tx633"/>
            <p:cNvSpPr/>
            <p:nvPr/>
          </p:nvSpPr>
          <p:spPr>
            <a:xfrm rot="-5400000">
              <a:off x="195783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34" name="tx634"/>
            <p:cNvSpPr/>
            <p:nvPr/>
          </p:nvSpPr>
          <p:spPr>
            <a:xfrm rot="-5400000">
              <a:off x="2093526" y="4369851"/>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Georgia</a:t>
              </a:r>
            </a:p>
          </p:txBody>
        </p:sp>
        <p:sp>
          <p:nvSpPr>
            <p:cNvPr id="635" name="tx635"/>
            <p:cNvSpPr/>
            <p:nvPr/>
          </p:nvSpPr>
          <p:spPr>
            <a:xfrm rot="-5400000">
              <a:off x="211329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36" name="tx636"/>
            <p:cNvSpPr/>
            <p:nvPr/>
          </p:nvSpPr>
          <p:spPr>
            <a:xfrm rot="-5400000">
              <a:off x="2285104" y="4355166"/>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Ireland</a:t>
              </a:r>
            </a:p>
          </p:txBody>
        </p:sp>
        <p:sp>
          <p:nvSpPr>
            <p:cNvPr id="637" name="tx637"/>
            <p:cNvSpPr/>
            <p:nvPr/>
          </p:nvSpPr>
          <p:spPr>
            <a:xfrm rot="-5400000">
              <a:off x="226875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38" name="tx638"/>
            <p:cNvSpPr/>
            <p:nvPr/>
          </p:nvSpPr>
          <p:spPr>
            <a:xfrm rot="-5400000">
              <a:off x="2400382" y="4394060"/>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Slovenia</a:t>
              </a:r>
            </a:p>
          </p:txBody>
        </p:sp>
        <p:sp>
          <p:nvSpPr>
            <p:cNvPr id="639" name="tx639"/>
            <p:cNvSpPr/>
            <p:nvPr/>
          </p:nvSpPr>
          <p:spPr>
            <a:xfrm rot="-5400000">
              <a:off x="242422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40" name="tx640"/>
            <p:cNvSpPr/>
            <p:nvPr/>
          </p:nvSpPr>
          <p:spPr>
            <a:xfrm rot="-5400000">
              <a:off x="2581914" y="4369280"/>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Estonia</a:t>
              </a:r>
            </a:p>
          </p:txBody>
        </p:sp>
        <p:sp>
          <p:nvSpPr>
            <p:cNvPr id="641" name="tx641"/>
            <p:cNvSpPr/>
            <p:nvPr/>
          </p:nvSpPr>
          <p:spPr>
            <a:xfrm rot="-5400000">
              <a:off x="257968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42" name="tx642"/>
            <p:cNvSpPr/>
            <p:nvPr/>
          </p:nvSpPr>
          <p:spPr>
            <a:xfrm rot="-5400000">
              <a:off x="2700616" y="4406041"/>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Lithuania</a:t>
              </a:r>
            </a:p>
          </p:txBody>
        </p:sp>
        <p:sp>
          <p:nvSpPr>
            <p:cNvPr id="643" name="tx643"/>
            <p:cNvSpPr/>
            <p:nvPr/>
          </p:nvSpPr>
          <p:spPr>
            <a:xfrm rot="-5400000">
              <a:off x="273514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44" name="tx644"/>
            <p:cNvSpPr/>
            <p:nvPr/>
          </p:nvSpPr>
          <p:spPr>
            <a:xfrm rot="-5400000">
              <a:off x="2895667" y="4366452"/>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Finland</a:t>
              </a:r>
            </a:p>
          </p:txBody>
        </p:sp>
        <p:sp>
          <p:nvSpPr>
            <p:cNvPr id="645" name="tx645"/>
            <p:cNvSpPr/>
            <p:nvPr/>
          </p:nvSpPr>
          <p:spPr>
            <a:xfrm rot="-5400000">
              <a:off x="289060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46" name="tx646"/>
            <p:cNvSpPr/>
            <p:nvPr/>
          </p:nvSpPr>
          <p:spPr>
            <a:xfrm rot="-5400000">
              <a:off x="2998121" y="4454534"/>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Germany</a:t>
              </a:r>
            </a:p>
          </p:txBody>
        </p:sp>
        <p:sp>
          <p:nvSpPr>
            <p:cNvPr id="647" name="tx647"/>
            <p:cNvSpPr/>
            <p:nvPr/>
          </p:nvSpPr>
          <p:spPr>
            <a:xfrm rot="-5400000">
              <a:off x="301781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(65,000)</a:t>
              </a:r>
            </a:p>
          </p:txBody>
        </p:sp>
        <p:sp>
          <p:nvSpPr>
            <p:cNvPr id="648" name="tx648"/>
            <p:cNvSpPr/>
            <p:nvPr/>
          </p:nvSpPr>
          <p:spPr>
            <a:xfrm rot="-5400000">
              <a:off x="3282171" y="460296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San</a:t>
              </a:r>
            </a:p>
          </p:txBody>
        </p:sp>
        <p:sp>
          <p:nvSpPr>
            <p:cNvPr id="649" name="tx649"/>
            <p:cNvSpPr/>
            <p:nvPr/>
          </p:nvSpPr>
          <p:spPr>
            <a:xfrm rot="-5400000">
              <a:off x="3217927" y="4329717"/>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Marino</a:t>
              </a:r>
            </a:p>
          </p:txBody>
        </p:sp>
        <p:sp>
          <p:nvSpPr>
            <p:cNvPr id="650" name="tx650"/>
            <p:cNvSpPr/>
            <p:nvPr/>
          </p:nvSpPr>
          <p:spPr>
            <a:xfrm rot="-5400000">
              <a:off x="321423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51" name="tx651"/>
            <p:cNvSpPr/>
            <p:nvPr/>
          </p:nvSpPr>
          <p:spPr>
            <a:xfrm rot="-5400000">
              <a:off x="3332189" y="4376126"/>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Bulgaria</a:t>
              </a:r>
            </a:p>
          </p:txBody>
        </p:sp>
        <p:sp>
          <p:nvSpPr>
            <p:cNvPr id="652" name="tx652"/>
            <p:cNvSpPr/>
            <p:nvPr/>
          </p:nvSpPr>
          <p:spPr>
            <a:xfrm rot="-5400000">
              <a:off x="335699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53" name="tx653"/>
            <p:cNvSpPr/>
            <p:nvPr/>
          </p:nvSpPr>
          <p:spPr>
            <a:xfrm rot="-5400000">
              <a:off x="3520319" y="4338249"/>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Iceland</a:t>
              </a:r>
            </a:p>
          </p:txBody>
        </p:sp>
        <p:sp>
          <p:nvSpPr>
            <p:cNvPr id="654" name="tx654"/>
            <p:cNvSpPr/>
            <p:nvPr/>
          </p:nvSpPr>
          <p:spPr>
            <a:xfrm rot="-5400000">
              <a:off x="3525156"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55" name="tx655"/>
            <p:cNvSpPr/>
            <p:nvPr/>
          </p:nvSpPr>
          <p:spPr>
            <a:xfrm rot="-5400000">
              <a:off x="3565673" y="5309576"/>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Netherlands</a:t>
              </a:r>
            </a:p>
          </p:txBody>
        </p:sp>
        <p:sp>
          <p:nvSpPr>
            <p:cNvPr id="656" name="tx656"/>
            <p:cNvSpPr/>
            <p:nvPr/>
          </p:nvSpPr>
          <p:spPr>
            <a:xfrm rot="-5400000">
              <a:off x="3611463" y="4779302"/>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57" name="tx657"/>
            <p:cNvSpPr/>
            <p:nvPr/>
          </p:nvSpPr>
          <p:spPr>
            <a:xfrm rot="-5400000">
              <a:off x="3796605" y="450139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58" name="tx658"/>
            <p:cNvSpPr/>
            <p:nvPr/>
          </p:nvSpPr>
          <p:spPr>
            <a:xfrm rot="-5400000">
              <a:off x="3741340" y="4333165"/>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59" name="tx659"/>
            <p:cNvSpPr/>
            <p:nvPr/>
          </p:nvSpPr>
          <p:spPr>
            <a:xfrm rot="-5400000">
              <a:off x="363966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660" name="tx660"/>
            <p:cNvSpPr/>
            <p:nvPr/>
          </p:nvSpPr>
          <p:spPr>
            <a:xfrm rot="-5400000">
              <a:off x="3848185" y="4832384"/>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661" name="tx661"/>
            <p:cNvSpPr/>
            <p:nvPr/>
          </p:nvSpPr>
          <p:spPr>
            <a:xfrm rot="-5400000">
              <a:off x="3784462" y="4446745"/>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62" name="tx662"/>
            <p:cNvSpPr/>
            <p:nvPr/>
          </p:nvSpPr>
          <p:spPr>
            <a:xfrm rot="-5400000">
              <a:off x="3795128"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(55,000)</a:t>
              </a:r>
            </a:p>
          </p:txBody>
        </p:sp>
        <p:sp>
          <p:nvSpPr>
            <p:cNvPr id="663" name="tx663"/>
            <p:cNvSpPr/>
            <p:nvPr/>
          </p:nvSpPr>
          <p:spPr>
            <a:xfrm rot="-5400000">
              <a:off x="3986110" y="4362955"/>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Croatia</a:t>
              </a:r>
            </a:p>
          </p:txBody>
        </p:sp>
        <p:sp>
          <p:nvSpPr>
            <p:cNvPr id="664" name="tx664"/>
            <p:cNvSpPr/>
            <p:nvPr/>
          </p:nvSpPr>
          <p:spPr>
            <a:xfrm rot="-5400000">
              <a:off x="397884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65" name="tx665"/>
            <p:cNvSpPr/>
            <p:nvPr/>
          </p:nvSpPr>
          <p:spPr>
            <a:xfrm rot="-5400000">
              <a:off x="4158490" y="4346038"/>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Serbia</a:t>
              </a:r>
            </a:p>
          </p:txBody>
        </p:sp>
        <p:sp>
          <p:nvSpPr>
            <p:cNvPr id="666" name="tx666"/>
            <p:cNvSpPr/>
            <p:nvPr/>
          </p:nvSpPr>
          <p:spPr>
            <a:xfrm rot="-5400000">
              <a:off x="413430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67" name="tx667"/>
            <p:cNvSpPr/>
            <p:nvPr/>
          </p:nvSpPr>
          <p:spPr>
            <a:xfrm rot="-5400000">
              <a:off x="4321393" y="4376151"/>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Spain</a:t>
              </a:r>
            </a:p>
          </p:txBody>
        </p:sp>
        <p:sp>
          <p:nvSpPr>
            <p:cNvPr id="668" name="tx668"/>
            <p:cNvSpPr/>
            <p:nvPr/>
          </p:nvSpPr>
          <p:spPr>
            <a:xfrm rot="-5400000">
              <a:off x="426151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(24,000)</a:t>
              </a:r>
            </a:p>
          </p:txBody>
        </p:sp>
        <p:sp>
          <p:nvSpPr>
            <p:cNvPr id="669" name="tx669"/>
            <p:cNvSpPr/>
            <p:nvPr/>
          </p:nvSpPr>
          <p:spPr>
            <a:xfrm rot="-5400000">
              <a:off x="4427742" y="4389000"/>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Armenia</a:t>
              </a:r>
            </a:p>
          </p:txBody>
        </p:sp>
        <p:sp>
          <p:nvSpPr>
            <p:cNvPr id="670" name="tx670"/>
            <p:cNvSpPr/>
            <p:nvPr/>
          </p:nvSpPr>
          <p:spPr>
            <a:xfrm rot="-5400000">
              <a:off x="444523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71" name="tx671"/>
            <p:cNvSpPr/>
            <p:nvPr/>
          </p:nvSpPr>
          <p:spPr>
            <a:xfrm rot="-5400000">
              <a:off x="4588190" y="4382724"/>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Czechia</a:t>
              </a:r>
            </a:p>
          </p:txBody>
        </p:sp>
        <p:sp>
          <p:nvSpPr>
            <p:cNvPr id="672" name="tx672"/>
            <p:cNvSpPr/>
            <p:nvPr/>
          </p:nvSpPr>
          <p:spPr>
            <a:xfrm rot="-5400000">
              <a:off x="460069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73" name="tx673"/>
            <p:cNvSpPr/>
            <p:nvPr/>
          </p:nvSpPr>
          <p:spPr>
            <a:xfrm rot="-5400000">
              <a:off x="4769648" y="44145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Poland</a:t>
              </a:r>
            </a:p>
          </p:txBody>
        </p:sp>
        <p:sp>
          <p:nvSpPr>
            <p:cNvPr id="674" name="tx674"/>
            <p:cNvSpPr/>
            <p:nvPr/>
          </p:nvSpPr>
          <p:spPr>
            <a:xfrm rot="-5400000">
              <a:off x="4727902"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(19,000)</a:t>
              </a:r>
            </a:p>
          </p:txBody>
        </p:sp>
        <p:sp>
          <p:nvSpPr>
            <p:cNvPr id="675" name="tx675"/>
            <p:cNvSpPr/>
            <p:nvPr/>
          </p:nvSpPr>
          <p:spPr>
            <a:xfrm rot="-5400000">
              <a:off x="4899065" y="4382774"/>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Sweden</a:t>
              </a:r>
            </a:p>
          </p:txBody>
        </p:sp>
        <p:sp>
          <p:nvSpPr>
            <p:cNvPr id="676" name="tx676"/>
            <p:cNvSpPr/>
            <p:nvPr/>
          </p:nvSpPr>
          <p:spPr>
            <a:xfrm rot="-5400000">
              <a:off x="491161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77" name="tx677"/>
            <p:cNvSpPr/>
            <p:nvPr/>
          </p:nvSpPr>
          <p:spPr>
            <a:xfrm rot="-5400000">
              <a:off x="5067128" y="4409365"/>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Cyprus</a:t>
              </a:r>
            </a:p>
          </p:txBody>
        </p:sp>
        <p:sp>
          <p:nvSpPr>
            <p:cNvPr id="678" name="tx678"/>
            <p:cNvSpPr/>
            <p:nvPr/>
          </p:nvSpPr>
          <p:spPr>
            <a:xfrm rot="-5400000">
              <a:off x="5037412"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79" name="tx679"/>
            <p:cNvSpPr/>
            <p:nvPr/>
          </p:nvSpPr>
          <p:spPr>
            <a:xfrm rot="-5400000">
              <a:off x="5290952" y="4339415"/>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Italy</a:t>
              </a:r>
            </a:p>
          </p:txBody>
        </p:sp>
        <p:sp>
          <p:nvSpPr>
            <p:cNvPr id="680" name="tx680"/>
            <p:cNvSpPr/>
            <p:nvPr/>
          </p:nvSpPr>
          <p:spPr>
            <a:xfrm rot="-5400000">
              <a:off x="5194288"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(19,000)</a:t>
              </a:r>
            </a:p>
          </p:txBody>
        </p:sp>
        <p:sp>
          <p:nvSpPr>
            <p:cNvPr id="681" name="tx681"/>
            <p:cNvSpPr/>
            <p:nvPr/>
          </p:nvSpPr>
          <p:spPr>
            <a:xfrm rot="-5400000">
              <a:off x="5286449" y="4461777"/>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Switzerland</a:t>
              </a:r>
            </a:p>
          </p:txBody>
        </p:sp>
        <p:sp>
          <p:nvSpPr>
            <p:cNvPr id="682" name="tx682"/>
            <p:cNvSpPr/>
            <p:nvPr/>
          </p:nvSpPr>
          <p:spPr>
            <a:xfrm rot="-5400000">
              <a:off x="537800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83" name="tx683"/>
            <p:cNvSpPr/>
            <p:nvPr/>
          </p:nvSpPr>
          <p:spPr>
            <a:xfrm rot="-5400000">
              <a:off x="5547034"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France</a:t>
              </a:r>
            </a:p>
          </p:txBody>
        </p:sp>
        <p:sp>
          <p:nvSpPr>
            <p:cNvPr id="684" name="tx684"/>
            <p:cNvSpPr/>
            <p:nvPr/>
          </p:nvSpPr>
          <p:spPr>
            <a:xfrm rot="-5400000">
              <a:off x="5505213"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(25,000)</a:t>
              </a:r>
            </a:p>
          </p:txBody>
        </p:sp>
        <p:sp>
          <p:nvSpPr>
            <p:cNvPr id="685" name="tx685"/>
            <p:cNvSpPr/>
            <p:nvPr/>
          </p:nvSpPr>
          <p:spPr>
            <a:xfrm rot="-5400000">
              <a:off x="5678311" y="4361938"/>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Norway</a:t>
              </a:r>
            </a:p>
          </p:txBody>
        </p:sp>
        <p:sp>
          <p:nvSpPr>
            <p:cNvPr id="686" name="tx686"/>
            <p:cNvSpPr/>
            <p:nvPr/>
          </p:nvSpPr>
          <p:spPr>
            <a:xfrm rot="-5400000">
              <a:off x="5688928"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87" name="tx687"/>
            <p:cNvSpPr/>
            <p:nvPr/>
          </p:nvSpPr>
          <p:spPr>
            <a:xfrm rot="-5400000">
              <a:off x="5823405" y="4391207"/>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Slovakia</a:t>
              </a:r>
            </a:p>
          </p:txBody>
        </p:sp>
        <p:sp>
          <p:nvSpPr>
            <p:cNvPr id="688" name="tx688"/>
            <p:cNvSpPr/>
            <p:nvPr/>
          </p:nvSpPr>
          <p:spPr>
            <a:xfrm rot="-5400000">
              <a:off x="584439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89" name="tx689"/>
            <p:cNvSpPr/>
            <p:nvPr/>
          </p:nvSpPr>
          <p:spPr>
            <a:xfrm rot="-5400000">
              <a:off x="5946870" y="4460809"/>
              <a:ext cx="42912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Tajikistan</a:t>
              </a:r>
            </a:p>
          </p:txBody>
        </p:sp>
        <p:sp>
          <p:nvSpPr>
            <p:cNvPr id="690" name="tx690"/>
            <p:cNvSpPr/>
            <p:nvPr/>
          </p:nvSpPr>
          <p:spPr>
            <a:xfrm rot="-5400000">
              <a:off x="5971600"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691" name="tx691"/>
            <p:cNvSpPr/>
            <p:nvPr/>
          </p:nvSpPr>
          <p:spPr>
            <a:xfrm rot="-5400000">
              <a:off x="6157522" y="4428638"/>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Albania</a:t>
              </a:r>
            </a:p>
          </p:txBody>
        </p:sp>
        <p:sp>
          <p:nvSpPr>
            <p:cNvPr id="692" name="tx692"/>
            <p:cNvSpPr/>
            <p:nvPr/>
          </p:nvSpPr>
          <p:spPr>
            <a:xfrm rot="-5400000">
              <a:off x="6125648"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93" name="tx693"/>
            <p:cNvSpPr/>
            <p:nvPr/>
          </p:nvSpPr>
          <p:spPr>
            <a:xfrm rot="-5400000">
              <a:off x="6276373" y="4405917"/>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Denmark</a:t>
              </a:r>
            </a:p>
          </p:txBody>
        </p:sp>
        <p:sp>
          <p:nvSpPr>
            <p:cNvPr id="694" name="tx694"/>
            <p:cNvSpPr/>
            <p:nvPr/>
          </p:nvSpPr>
          <p:spPr>
            <a:xfrm rot="-5400000">
              <a:off x="631077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5" name="tx695"/>
            <p:cNvSpPr/>
            <p:nvPr/>
          </p:nvSpPr>
          <p:spPr>
            <a:xfrm rot="-5400000">
              <a:off x="6454383" y="495382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Russian</a:t>
              </a:r>
            </a:p>
          </p:txBody>
        </p:sp>
        <p:sp>
          <p:nvSpPr>
            <p:cNvPr id="696" name="tx696"/>
            <p:cNvSpPr/>
            <p:nvPr/>
          </p:nvSpPr>
          <p:spPr>
            <a:xfrm rot="-5400000">
              <a:off x="6395050" y="4499207"/>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Federation</a:t>
              </a:r>
            </a:p>
          </p:txBody>
        </p:sp>
        <p:sp>
          <p:nvSpPr>
            <p:cNvPr id="697" name="tx697"/>
            <p:cNvSpPr/>
            <p:nvPr/>
          </p:nvSpPr>
          <p:spPr>
            <a:xfrm rot="-5400000">
              <a:off x="6437987"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698" name="tx698"/>
            <p:cNvSpPr/>
            <p:nvPr/>
          </p:nvSpPr>
          <p:spPr>
            <a:xfrm rot="-5400000">
              <a:off x="6612648"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Andorra</a:t>
              </a:r>
            </a:p>
          </p:txBody>
        </p:sp>
        <p:sp>
          <p:nvSpPr>
            <p:cNvPr id="699" name="tx699"/>
            <p:cNvSpPr/>
            <p:nvPr/>
          </p:nvSpPr>
          <p:spPr>
            <a:xfrm rot="-5400000">
              <a:off x="6634402"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00" name="tx700"/>
            <p:cNvSpPr/>
            <p:nvPr/>
          </p:nvSpPr>
          <p:spPr>
            <a:xfrm rot="-5400000">
              <a:off x="6776593" y="4372083"/>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Belarus</a:t>
              </a:r>
            </a:p>
          </p:txBody>
        </p:sp>
        <p:sp>
          <p:nvSpPr>
            <p:cNvPr id="701" name="tx701"/>
            <p:cNvSpPr/>
            <p:nvPr/>
          </p:nvSpPr>
          <p:spPr>
            <a:xfrm rot="-5400000">
              <a:off x="677716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02" name="tx702"/>
            <p:cNvSpPr/>
            <p:nvPr/>
          </p:nvSpPr>
          <p:spPr>
            <a:xfrm rot="-5400000">
              <a:off x="6910674" y="4373274"/>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Belgium</a:t>
              </a:r>
            </a:p>
          </p:txBody>
        </p:sp>
        <p:sp>
          <p:nvSpPr>
            <p:cNvPr id="703" name="tx703"/>
            <p:cNvSpPr/>
            <p:nvPr/>
          </p:nvSpPr>
          <p:spPr>
            <a:xfrm rot="-5400000">
              <a:off x="693262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04" name="tx704"/>
            <p:cNvSpPr/>
            <p:nvPr/>
          </p:nvSpPr>
          <p:spPr>
            <a:xfrm rot="-5400000">
              <a:off x="7135540" y="43240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Israel</a:t>
              </a:r>
            </a:p>
          </p:txBody>
        </p:sp>
        <p:sp>
          <p:nvSpPr>
            <p:cNvPr id="705" name="tx705"/>
            <p:cNvSpPr/>
            <p:nvPr/>
          </p:nvSpPr>
          <p:spPr>
            <a:xfrm rot="-5400000">
              <a:off x="7088088"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06" name="tx706"/>
            <p:cNvSpPr/>
            <p:nvPr/>
          </p:nvSpPr>
          <p:spPr>
            <a:xfrm rot="-5400000">
              <a:off x="7279666" y="430999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Latvia</a:t>
              </a:r>
            </a:p>
          </p:txBody>
        </p:sp>
        <p:sp>
          <p:nvSpPr>
            <p:cNvPr id="707" name="tx707"/>
            <p:cNvSpPr/>
            <p:nvPr/>
          </p:nvSpPr>
          <p:spPr>
            <a:xfrm rot="-5400000">
              <a:off x="725625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08" name="tx708"/>
            <p:cNvSpPr/>
            <p:nvPr/>
          </p:nvSpPr>
          <p:spPr>
            <a:xfrm rot="-5400000">
              <a:off x="7446464" y="42986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Malta</a:t>
              </a:r>
            </a:p>
          </p:txBody>
        </p:sp>
        <p:sp>
          <p:nvSpPr>
            <p:cNvPr id="709" name="tx709"/>
            <p:cNvSpPr/>
            <p:nvPr/>
          </p:nvSpPr>
          <p:spPr>
            <a:xfrm rot="-5400000">
              <a:off x="7411713"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10" name="tx710"/>
            <p:cNvSpPr/>
            <p:nvPr/>
          </p:nvSpPr>
          <p:spPr>
            <a:xfrm rot="-5400000">
              <a:off x="7418422" y="4507566"/>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Turkmenistan</a:t>
              </a:r>
            </a:p>
          </p:txBody>
        </p:sp>
        <p:sp>
          <p:nvSpPr>
            <p:cNvPr id="711" name="tx711"/>
            <p:cNvSpPr/>
            <p:nvPr/>
          </p:nvSpPr>
          <p:spPr>
            <a:xfrm rot="-5400000">
              <a:off x="755447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12" name="tx712"/>
            <p:cNvSpPr/>
            <p:nvPr/>
          </p:nvSpPr>
          <p:spPr>
            <a:xfrm rot="-5400000">
              <a:off x="7714378" y="4425116"/>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Greece</a:t>
              </a:r>
            </a:p>
          </p:txBody>
        </p:sp>
        <p:sp>
          <p:nvSpPr>
            <p:cNvPr id="713" name="tx713"/>
            <p:cNvSpPr/>
            <p:nvPr/>
          </p:nvSpPr>
          <p:spPr>
            <a:xfrm rot="-5400000">
              <a:off x="7680271"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14" name="tx714"/>
            <p:cNvSpPr/>
            <p:nvPr/>
          </p:nvSpPr>
          <p:spPr>
            <a:xfrm rot="-5400000">
              <a:off x="7834965" y="4441090"/>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Hungary</a:t>
              </a:r>
            </a:p>
          </p:txBody>
        </p:sp>
        <p:sp>
          <p:nvSpPr>
            <p:cNvPr id="715" name="tx715"/>
            <p:cNvSpPr/>
            <p:nvPr/>
          </p:nvSpPr>
          <p:spPr>
            <a:xfrm rot="-5400000">
              <a:off x="7835734"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16" name="tx716"/>
            <p:cNvSpPr/>
            <p:nvPr/>
          </p:nvSpPr>
          <p:spPr>
            <a:xfrm rot="-5400000">
              <a:off x="7927076" y="4465299"/>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Kazakhstan</a:t>
              </a:r>
            </a:p>
          </p:txBody>
        </p:sp>
        <p:sp>
          <p:nvSpPr>
            <p:cNvPr id="717" name="tx717"/>
            <p:cNvSpPr/>
            <p:nvPr/>
          </p:nvSpPr>
          <p:spPr>
            <a:xfrm rot="-5400000">
              <a:off x="802086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18" name="tx718"/>
            <p:cNvSpPr/>
            <p:nvPr/>
          </p:nvSpPr>
          <p:spPr>
            <a:xfrm rot="-5400000">
              <a:off x="8055501" y="4446745"/>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Luxembourg</a:t>
              </a:r>
            </a:p>
          </p:txBody>
        </p:sp>
        <p:sp>
          <p:nvSpPr>
            <p:cNvPr id="719" name="tx719"/>
            <p:cNvSpPr/>
            <p:nvPr/>
          </p:nvSpPr>
          <p:spPr>
            <a:xfrm rot="-5400000">
              <a:off x="8189025"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0" name="tx720"/>
            <p:cNvSpPr/>
            <p:nvPr/>
          </p:nvSpPr>
          <p:spPr>
            <a:xfrm rot="-5400000">
              <a:off x="8322733"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Monaco</a:t>
              </a:r>
            </a:p>
          </p:txBody>
        </p:sp>
        <p:sp>
          <p:nvSpPr>
            <p:cNvPr id="721" name="tx721"/>
            <p:cNvSpPr/>
            <p:nvPr/>
          </p:nvSpPr>
          <p:spPr>
            <a:xfrm rot="-5400000">
              <a:off x="8344487"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2" name="tx722"/>
            <p:cNvSpPr/>
            <p:nvPr/>
          </p:nvSpPr>
          <p:spPr>
            <a:xfrm rot="-5400000">
              <a:off x="8459617" y="4438287"/>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Portugal</a:t>
              </a:r>
            </a:p>
          </p:txBody>
        </p:sp>
        <p:sp>
          <p:nvSpPr>
            <p:cNvPr id="723" name="tx723"/>
            <p:cNvSpPr/>
            <p:nvPr/>
          </p:nvSpPr>
          <p:spPr>
            <a:xfrm rot="-5400000">
              <a:off x="8457583"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24" name="tx724"/>
            <p:cNvSpPr/>
            <p:nvPr/>
          </p:nvSpPr>
          <p:spPr>
            <a:xfrm rot="-5400000">
              <a:off x="8637750" y="4412788"/>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Turkiye</a:t>
              </a:r>
            </a:p>
          </p:txBody>
        </p:sp>
        <p:sp>
          <p:nvSpPr>
            <p:cNvPr id="725" name="tx725"/>
            <p:cNvSpPr/>
            <p:nvPr/>
          </p:nvSpPr>
          <p:spPr>
            <a:xfrm rot="-5400000">
              <a:off x="861445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726" name="tx726"/>
            <p:cNvSpPr/>
            <p:nvPr/>
          </p:nvSpPr>
          <p:spPr>
            <a:xfrm rot="-5400000">
              <a:off x="8718526" y="4451111"/>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Uzbekistan</a:t>
              </a:r>
            </a:p>
          </p:txBody>
        </p:sp>
        <p:sp>
          <p:nvSpPr>
            <p:cNvPr id="727" name="tx727"/>
            <p:cNvSpPr/>
            <p:nvPr/>
          </p:nvSpPr>
          <p:spPr>
            <a:xfrm rot="-5400000">
              <a:off x="879817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728" name="tx728"/>
            <p:cNvSpPr/>
            <p:nvPr/>
          </p:nvSpPr>
          <p:spPr>
            <a:xfrm rot="-5400000">
              <a:off x="-52544" y="21765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29" name="rc729"/>
            <p:cNvSpPr/>
            <p:nvPr/>
          </p:nvSpPr>
          <p:spPr>
            <a:xfrm>
              <a:off x="2130142" y="5993415"/>
              <a:ext cx="219456" cy="219455"/>
            </a:xfrm>
            <a:prstGeom prst="rect">
              <a:avLst/>
            </a:prstGeom>
            <a:solidFill>
              <a:srgbClr val="FFFFFF">
                <a:alpha val="100000"/>
              </a:srgbClr>
            </a:solidFill>
          </p:spPr>
          <p:txBody>
            <a:bodyPr/>
            <a:lstStyle/>
            <a:p/>
          </p:txBody>
        </p:sp>
        <p:sp>
          <p:nvSpPr>
            <p:cNvPr id="730" name="pg730"/>
            <p:cNvSpPr/>
            <p:nvPr/>
          </p:nvSpPr>
          <p:spPr>
            <a:xfrm>
              <a:off x="2314693"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1" name="pg731"/>
            <p:cNvSpPr/>
            <p:nvPr/>
          </p:nvSpPr>
          <p:spPr>
            <a:xfrm>
              <a:off x="2220083"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2" name="pg732"/>
            <p:cNvSpPr/>
            <p:nvPr/>
          </p:nvSpPr>
          <p:spPr>
            <a:xfrm>
              <a:off x="2130204"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3" name="pg733"/>
            <p:cNvSpPr/>
            <p:nvPr/>
          </p:nvSpPr>
          <p:spPr>
            <a:xfrm>
              <a:off x="2130204"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4" name="pg734"/>
            <p:cNvSpPr/>
            <p:nvPr/>
          </p:nvSpPr>
          <p:spPr>
            <a:xfrm>
              <a:off x="2130204"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5" name="rc735"/>
            <p:cNvSpPr/>
            <p:nvPr/>
          </p:nvSpPr>
          <p:spPr>
            <a:xfrm>
              <a:off x="2130142" y="5993415"/>
              <a:ext cx="219456" cy="219455"/>
            </a:xfrm>
            <a:prstGeom prst="rect">
              <a:avLst/>
            </a:prstGeom>
            <a:ln w="476" cap="sq">
              <a:solidFill>
                <a:srgbClr val="000000">
                  <a:alpha val="100000"/>
                </a:srgbClr>
              </a:solidFill>
              <a:prstDash val="solid"/>
              <a:miter/>
            </a:ln>
          </p:spPr>
          <p:txBody>
            <a:bodyPr/>
            <a:lstStyle/>
            <a:p/>
          </p:txBody>
        </p:sp>
        <p:sp>
          <p:nvSpPr>
            <p:cNvPr id="736" name="rc736"/>
            <p:cNvSpPr/>
            <p:nvPr/>
          </p:nvSpPr>
          <p:spPr>
            <a:xfrm>
              <a:off x="4500306" y="5993415"/>
              <a:ext cx="219455" cy="219455"/>
            </a:xfrm>
            <a:prstGeom prst="rect">
              <a:avLst/>
            </a:prstGeom>
            <a:solidFill>
              <a:srgbClr val="FFFFFF">
                <a:alpha val="100000"/>
              </a:srgbClr>
            </a:solidFill>
          </p:spPr>
          <p:txBody>
            <a:bodyPr/>
            <a:lstStyle/>
            <a:p/>
          </p:txBody>
        </p:sp>
        <p:sp>
          <p:nvSpPr>
            <p:cNvPr id="737" name="rc737"/>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738" name="tx738"/>
            <p:cNvSpPr/>
            <p:nvPr/>
          </p:nvSpPr>
          <p:spPr>
            <a:xfrm>
              <a:off x="2419187" y="6024971"/>
              <a:ext cx="2011529"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un- and undervaccinated</a:t>
              </a:r>
            </a:p>
          </p:txBody>
        </p:sp>
        <p:sp>
          <p:nvSpPr>
            <p:cNvPr id="739" name="tx739"/>
            <p:cNvSpPr/>
            <p:nvPr/>
          </p:nvSpPr>
          <p:spPr>
            <a:xfrm>
              <a:off x="4789351" y="6022038"/>
              <a:ext cx="295873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un- and undervaccinated (no stripes)</a:t>
              </a:r>
            </a:p>
          </p:txBody>
        </p:sp>
        <p:sp>
          <p:nvSpPr>
            <p:cNvPr id="740" name="tx740"/>
            <p:cNvSpPr/>
            <p:nvPr/>
          </p:nvSpPr>
          <p:spPr>
            <a:xfrm>
              <a:off x="803816" y="399578"/>
              <a:ext cx="2944423"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EUR, 2023</a:t>
              </a:r>
            </a:p>
          </p:txBody>
        </p:sp>
        <p:sp>
          <p:nvSpPr>
            <p:cNvPr id="741" name="tx74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42" name="tx742"/>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743" name="tx743"/>
            <p:cNvSpPr/>
            <p:nvPr/>
          </p:nvSpPr>
          <p:spPr>
            <a:xfrm>
              <a:off x="159259" y="6568567"/>
              <a:ext cx="89151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 and undervaccinated children.Number in parentheses shows number of un- and undervaccinated children.</a:t>
              </a:r>
            </a:p>
          </p:txBody>
        </p:sp>
      </p:grpSp>
      <p:sp>
        <p:nvSpPr>
          <p:cNvPr id="74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DTP3 coverage in countries in EUR from lowest to highest coverage, and the rank of the top 10 countries with the most un- and undervaccinated children, based on absolute numbers.
In 2023, DTP3 coverage ranged from 73% in Bosnia and Herzegovina to 99% in Turkiye, Uzbekistan, Kazakhstan, Portugal, Hungary, Greece, Luxembourg, and Monaco.
41 out of 53 (77%) countries had coverage of at least 90%.
Germany had DTP3 coverage of 91% and the highest absolute number of un- and undervaccinated children in the region, followed by United Kingdom.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Greece, Hungary, Kazakhstan, Luxembourg, Monaco, Portugal, Turkiye, and Uzbekistan had the highest coverage (99%), while Bosnia and Herzegovina had the lowest coverage (73%).
DTP3 coverage increased in 9 out of 53 countries between 2022 and 2023. The largest increase was 10% points in Ukraine from 73% to 83%.
11 countries saw a decrease in coverage (Bosnia and Herzegovina, Ireland, Kyrgyzstan, Netherlands (Kingdom of the), Norway, Republic of Moldova, Romania, San Marino, Slovakia, Switzerland, and Tajikistan). The largest decline was 7% points in Romania from 85% to 78%.
Coverage remained constant between 2022 and 2023 in the remaining 33 countries.
In 2023, 41 out of 53 countries had achieved DTP3 coverage of at least 90%.</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DTP3 coverage compared to 2019, by country.
Coverage was higher in 2023 compared to 2019 in 6 countries (Armenia, Belgium, Kazakhstan, San Marino, Ukraine, and Uzbekistan).
The largest increase in coverage was 3% points in San Marino from 88% in 2019 to 91% in 2023, Ukraine from 80% in 2019 to 83% in 2023, and Uzbekistan from 96% in 2019 to 99% in 2023}.
Coverage was lower than in 2019 in 30 countries (Albania, Andorra, Austria, Azerbaijan, Bulgaria, Croatia, Czechia, Estonia, Georgia, Ireland, Italy, Kyrgyzstan, Latvia, Lithuania, Montenegro, Netherlands (Kingdom of the), North Macedonia, Norway, Poland, Republic of Moldova, Romania, Serbia, Slovakia, Slovenia, Spain, Sweden, Switzerland, Tajikistan, Turkmenistan, and United Kingdom).
The largest decline in coverage was 11% points in Azerbaijan from 94% in 2019 to 83% in 2023}.</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EUR, 0 out of 53 (0%) countries had DTP3 coverage below 70% in 2023.
There were 41 (77%) countries that achieved DTP3 of 90% or higher, accounting for 8,719,000 (90%) of the total cohort.</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37749" y="1920245"/>
              <a:ext cx="1067837" cy="1490743"/>
            </a:xfrm>
            <a:custGeom>
              <a:avLst/>
              <a:pathLst>
                <a:path w="1067837" h="1490743">
                  <a:moveTo>
                    <a:pt x="0" y="1490743"/>
                  </a:moveTo>
                  <a:lnTo>
                    <a:pt x="36821" y="1454874"/>
                  </a:lnTo>
                  <a:lnTo>
                    <a:pt x="73643" y="1419004"/>
                  </a:lnTo>
                  <a:lnTo>
                    <a:pt x="110465" y="1383135"/>
                  </a:lnTo>
                  <a:lnTo>
                    <a:pt x="147287" y="1347266"/>
                  </a:lnTo>
                  <a:lnTo>
                    <a:pt x="184109" y="1311396"/>
                  </a:lnTo>
                  <a:lnTo>
                    <a:pt x="220931" y="1275527"/>
                  </a:lnTo>
                  <a:lnTo>
                    <a:pt x="257753" y="1239658"/>
                  </a:lnTo>
                  <a:lnTo>
                    <a:pt x="294575" y="1203788"/>
                  </a:lnTo>
                  <a:lnTo>
                    <a:pt x="331397" y="1167919"/>
                  </a:lnTo>
                  <a:lnTo>
                    <a:pt x="368219" y="1132049"/>
                  </a:lnTo>
                  <a:lnTo>
                    <a:pt x="405041" y="1096180"/>
                  </a:lnTo>
                  <a:lnTo>
                    <a:pt x="441863" y="1060311"/>
                  </a:lnTo>
                  <a:lnTo>
                    <a:pt x="478685" y="1024441"/>
                  </a:lnTo>
                  <a:lnTo>
                    <a:pt x="515507" y="988572"/>
                  </a:lnTo>
                  <a:lnTo>
                    <a:pt x="552329" y="952703"/>
                  </a:lnTo>
                  <a:lnTo>
                    <a:pt x="589151" y="916833"/>
                  </a:lnTo>
                  <a:lnTo>
                    <a:pt x="625973" y="880964"/>
                  </a:lnTo>
                  <a:lnTo>
                    <a:pt x="662795" y="845095"/>
                  </a:lnTo>
                  <a:lnTo>
                    <a:pt x="699617" y="809225"/>
                  </a:lnTo>
                  <a:lnTo>
                    <a:pt x="736439" y="773356"/>
                  </a:lnTo>
                  <a:lnTo>
                    <a:pt x="773261" y="737486"/>
                  </a:lnTo>
                  <a:lnTo>
                    <a:pt x="810083" y="701617"/>
                  </a:lnTo>
                  <a:lnTo>
                    <a:pt x="846905" y="665748"/>
                  </a:lnTo>
                  <a:lnTo>
                    <a:pt x="883727" y="629878"/>
                  </a:lnTo>
                  <a:lnTo>
                    <a:pt x="920549" y="594009"/>
                  </a:lnTo>
                  <a:lnTo>
                    <a:pt x="957371" y="558140"/>
                  </a:lnTo>
                  <a:lnTo>
                    <a:pt x="994193" y="522270"/>
                  </a:lnTo>
                  <a:lnTo>
                    <a:pt x="1031015" y="486401"/>
                  </a:lnTo>
                  <a:lnTo>
                    <a:pt x="1067837" y="450532"/>
                  </a:lnTo>
                  <a:lnTo>
                    <a:pt x="1031087" y="414093"/>
                  </a:lnTo>
                  <a:lnTo>
                    <a:pt x="993095" y="378952"/>
                  </a:lnTo>
                  <a:lnTo>
                    <a:pt x="953905" y="345152"/>
                  </a:lnTo>
                  <a:lnTo>
                    <a:pt x="913566" y="312731"/>
                  </a:lnTo>
                  <a:lnTo>
                    <a:pt x="872127" y="281731"/>
                  </a:lnTo>
                  <a:lnTo>
                    <a:pt x="829636" y="252187"/>
                  </a:lnTo>
                  <a:lnTo>
                    <a:pt x="786145" y="224137"/>
                  </a:lnTo>
                  <a:lnTo>
                    <a:pt x="741706" y="197612"/>
                  </a:lnTo>
                  <a:lnTo>
                    <a:pt x="696374" y="172647"/>
                  </a:lnTo>
                  <a:lnTo>
                    <a:pt x="650203" y="149269"/>
                  </a:lnTo>
                  <a:lnTo>
                    <a:pt x="603248" y="127509"/>
                  </a:lnTo>
                  <a:lnTo>
                    <a:pt x="555566" y="107391"/>
                  </a:lnTo>
                  <a:lnTo>
                    <a:pt x="507214" y="88941"/>
                  </a:lnTo>
                  <a:lnTo>
                    <a:pt x="458251" y="72180"/>
                  </a:lnTo>
                  <a:lnTo>
                    <a:pt x="408736" y="57128"/>
                  </a:lnTo>
                  <a:lnTo>
                    <a:pt x="358728" y="43805"/>
                  </a:lnTo>
                  <a:lnTo>
                    <a:pt x="308288" y="32225"/>
                  </a:lnTo>
                  <a:lnTo>
                    <a:pt x="257476" y="22403"/>
                  </a:lnTo>
                  <a:lnTo>
                    <a:pt x="206354" y="14351"/>
                  </a:lnTo>
                  <a:lnTo>
                    <a:pt x="154984" y="8078"/>
                  </a:lnTo>
                  <a:lnTo>
                    <a:pt x="103426" y="3592"/>
                  </a:lnTo>
                  <a:lnTo>
                    <a:pt x="51744" y="898"/>
                  </a:lnTo>
                  <a:lnTo>
                    <a:pt x="0" y="0"/>
                  </a:lnTo>
                  <a:lnTo>
                    <a:pt x="0" y="51404"/>
                  </a:lnTo>
                  <a:lnTo>
                    <a:pt x="0" y="102809"/>
                  </a:lnTo>
                  <a:lnTo>
                    <a:pt x="0" y="154214"/>
                  </a:lnTo>
                  <a:lnTo>
                    <a:pt x="0" y="205619"/>
                  </a:lnTo>
                  <a:lnTo>
                    <a:pt x="0" y="257024"/>
                  </a:lnTo>
                  <a:lnTo>
                    <a:pt x="0" y="308429"/>
                  </a:lnTo>
                  <a:lnTo>
                    <a:pt x="0" y="359834"/>
                  </a:lnTo>
                  <a:lnTo>
                    <a:pt x="0" y="411239"/>
                  </a:lnTo>
                  <a:lnTo>
                    <a:pt x="0" y="462644"/>
                  </a:lnTo>
                  <a:lnTo>
                    <a:pt x="0" y="514049"/>
                  </a:lnTo>
                  <a:lnTo>
                    <a:pt x="0" y="565454"/>
                  </a:lnTo>
                  <a:lnTo>
                    <a:pt x="0" y="616859"/>
                  </a:lnTo>
                  <a:lnTo>
                    <a:pt x="0" y="668264"/>
                  </a:lnTo>
                  <a:lnTo>
                    <a:pt x="0" y="719669"/>
                  </a:lnTo>
                  <a:lnTo>
                    <a:pt x="0" y="771074"/>
                  </a:lnTo>
                  <a:lnTo>
                    <a:pt x="0" y="822479"/>
                  </a:lnTo>
                  <a:lnTo>
                    <a:pt x="0" y="873884"/>
                  </a:lnTo>
                  <a:lnTo>
                    <a:pt x="0" y="925289"/>
                  </a:lnTo>
                  <a:lnTo>
                    <a:pt x="0" y="976694"/>
                  </a:lnTo>
                  <a:lnTo>
                    <a:pt x="0" y="1028098"/>
                  </a:lnTo>
                  <a:lnTo>
                    <a:pt x="0" y="1079503"/>
                  </a:lnTo>
                  <a:lnTo>
                    <a:pt x="0" y="1130908"/>
                  </a:lnTo>
                  <a:lnTo>
                    <a:pt x="0" y="1182313"/>
                  </a:lnTo>
                  <a:lnTo>
                    <a:pt x="0" y="1233718"/>
                  </a:lnTo>
                  <a:lnTo>
                    <a:pt x="0" y="1285123"/>
                  </a:lnTo>
                  <a:lnTo>
                    <a:pt x="0" y="1336528"/>
                  </a:lnTo>
                  <a:lnTo>
                    <a:pt x="0" y="1387933"/>
                  </a:lnTo>
                  <a:lnTo>
                    <a:pt x="0" y="143933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137749" y="2370777"/>
              <a:ext cx="1484245" cy="1040211"/>
            </a:xfrm>
            <a:custGeom>
              <a:avLst/>
              <a:pathLst>
                <a:path w="1484245" h="1040211">
                  <a:moveTo>
                    <a:pt x="0" y="1040211"/>
                  </a:moveTo>
                  <a:lnTo>
                    <a:pt x="51180" y="1035416"/>
                  </a:lnTo>
                  <a:lnTo>
                    <a:pt x="102361" y="1030622"/>
                  </a:lnTo>
                  <a:lnTo>
                    <a:pt x="153542" y="1025828"/>
                  </a:lnTo>
                  <a:lnTo>
                    <a:pt x="204723" y="1021033"/>
                  </a:lnTo>
                  <a:lnTo>
                    <a:pt x="255904" y="1016239"/>
                  </a:lnTo>
                  <a:lnTo>
                    <a:pt x="307085" y="1011444"/>
                  </a:lnTo>
                  <a:lnTo>
                    <a:pt x="358266" y="1006650"/>
                  </a:lnTo>
                  <a:lnTo>
                    <a:pt x="409447" y="1001855"/>
                  </a:lnTo>
                  <a:lnTo>
                    <a:pt x="460627" y="997061"/>
                  </a:lnTo>
                  <a:lnTo>
                    <a:pt x="511808" y="992267"/>
                  </a:lnTo>
                  <a:lnTo>
                    <a:pt x="562989" y="987472"/>
                  </a:lnTo>
                  <a:lnTo>
                    <a:pt x="614170" y="982678"/>
                  </a:lnTo>
                  <a:lnTo>
                    <a:pt x="665351" y="977883"/>
                  </a:lnTo>
                  <a:lnTo>
                    <a:pt x="716532" y="973089"/>
                  </a:lnTo>
                  <a:lnTo>
                    <a:pt x="767713" y="968294"/>
                  </a:lnTo>
                  <a:lnTo>
                    <a:pt x="818894" y="963500"/>
                  </a:lnTo>
                  <a:lnTo>
                    <a:pt x="870074" y="958706"/>
                  </a:lnTo>
                  <a:lnTo>
                    <a:pt x="921255" y="953911"/>
                  </a:lnTo>
                  <a:lnTo>
                    <a:pt x="972436" y="949117"/>
                  </a:lnTo>
                  <a:lnTo>
                    <a:pt x="1023617" y="944322"/>
                  </a:lnTo>
                  <a:lnTo>
                    <a:pt x="1074798" y="939528"/>
                  </a:lnTo>
                  <a:lnTo>
                    <a:pt x="1125979" y="934733"/>
                  </a:lnTo>
                  <a:lnTo>
                    <a:pt x="1177160" y="929939"/>
                  </a:lnTo>
                  <a:lnTo>
                    <a:pt x="1228341" y="925144"/>
                  </a:lnTo>
                  <a:lnTo>
                    <a:pt x="1279521" y="920350"/>
                  </a:lnTo>
                  <a:lnTo>
                    <a:pt x="1330702" y="915556"/>
                  </a:lnTo>
                  <a:lnTo>
                    <a:pt x="1381883" y="910761"/>
                  </a:lnTo>
                  <a:lnTo>
                    <a:pt x="1433064" y="905967"/>
                  </a:lnTo>
                  <a:lnTo>
                    <a:pt x="1484245" y="901172"/>
                  </a:lnTo>
                  <a:lnTo>
                    <a:pt x="1478671" y="850880"/>
                  </a:lnTo>
                  <a:lnTo>
                    <a:pt x="1471394" y="800806"/>
                  </a:lnTo>
                  <a:lnTo>
                    <a:pt x="1462421" y="751008"/>
                  </a:lnTo>
                  <a:lnTo>
                    <a:pt x="1451764" y="701543"/>
                  </a:lnTo>
                  <a:lnTo>
                    <a:pt x="1439434" y="652468"/>
                  </a:lnTo>
                  <a:lnTo>
                    <a:pt x="1425446" y="603840"/>
                  </a:lnTo>
                  <a:lnTo>
                    <a:pt x="1409815" y="555714"/>
                  </a:lnTo>
                  <a:lnTo>
                    <a:pt x="1392560" y="508147"/>
                  </a:lnTo>
                  <a:lnTo>
                    <a:pt x="1373700" y="461193"/>
                  </a:lnTo>
                  <a:lnTo>
                    <a:pt x="1353258" y="414906"/>
                  </a:lnTo>
                  <a:lnTo>
                    <a:pt x="1331257" y="369339"/>
                  </a:lnTo>
                  <a:lnTo>
                    <a:pt x="1307722" y="324545"/>
                  </a:lnTo>
                  <a:lnTo>
                    <a:pt x="1282681" y="280576"/>
                  </a:lnTo>
                  <a:lnTo>
                    <a:pt x="1256161" y="237482"/>
                  </a:lnTo>
                  <a:lnTo>
                    <a:pt x="1228195" y="195313"/>
                  </a:lnTo>
                  <a:lnTo>
                    <a:pt x="1198813" y="154117"/>
                  </a:lnTo>
                  <a:lnTo>
                    <a:pt x="1168050" y="113942"/>
                  </a:lnTo>
                  <a:lnTo>
                    <a:pt x="1135942" y="74834"/>
                  </a:lnTo>
                  <a:lnTo>
                    <a:pt x="1102524" y="36839"/>
                  </a:lnTo>
                  <a:lnTo>
                    <a:pt x="1067837" y="0"/>
                  </a:lnTo>
                  <a:lnTo>
                    <a:pt x="1031015" y="35869"/>
                  </a:lnTo>
                  <a:lnTo>
                    <a:pt x="994193" y="71738"/>
                  </a:lnTo>
                  <a:lnTo>
                    <a:pt x="957371" y="107608"/>
                  </a:lnTo>
                  <a:lnTo>
                    <a:pt x="920549" y="143477"/>
                  </a:lnTo>
                  <a:lnTo>
                    <a:pt x="883727" y="179346"/>
                  </a:lnTo>
                  <a:lnTo>
                    <a:pt x="846905" y="215216"/>
                  </a:lnTo>
                  <a:lnTo>
                    <a:pt x="810083" y="251085"/>
                  </a:lnTo>
                  <a:lnTo>
                    <a:pt x="773261" y="286954"/>
                  </a:lnTo>
                  <a:lnTo>
                    <a:pt x="736439" y="322824"/>
                  </a:lnTo>
                  <a:lnTo>
                    <a:pt x="699617" y="358693"/>
                  </a:lnTo>
                  <a:lnTo>
                    <a:pt x="662795" y="394562"/>
                  </a:lnTo>
                  <a:lnTo>
                    <a:pt x="625973" y="430432"/>
                  </a:lnTo>
                  <a:lnTo>
                    <a:pt x="589151" y="466301"/>
                  </a:lnTo>
                  <a:lnTo>
                    <a:pt x="552329" y="502171"/>
                  </a:lnTo>
                  <a:lnTo>
                    <a:pt x="515507" y="538040"/>
                  </a:lnTo>
                  <a:lnTo>
                    <a:pt x="478685" y="573909"/>
                  </a:lnTo>
                  <a:lnTo>
                    <a:pt x="441863" y="609779"/>
                  </a:lnTo>
                  <a:lnTo>
                    <a:pt x="405041" y="645648"/>
                  </a:lnTo>
                  <a:lnTo>
                    <a:pt x="368219" y="681517"/>
                  </a:lnTo>
                  <a:lnTo>
                    <a:pt x="331397" y="717387"/>
                  </a:lnTo>
                  <a:lnTo>
                    <a:pt x="294575" y="753256"/>
                  </a:lnTo>
                  <a:lnTo>
                    <a:pt x="257753" y="789125"/>
                  </a:lnTo>
                  <a:lnTo>
                    <a:pt x="220931" y="824995"/>
                  </a:lnTo>
                  <a:lnTo>
                    <a:pt x="184109" y="860864"/>
                  </a:lnTo>
                  <a:lnTo>
                    <a:pt x="147287" y="896733"/>
                  </a:lnTo>
                  <a:lnTo>
                    <a:pt x="110465" y="932603"/>
                  </a:lnTo>
                  <a:lnTo>
                    <a:pt x="73643" y="968472"/>
                  </a:lnTo>
                  <a:lnTo>
                    <a:pt x="36821" y="1004342"/>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37749" y="3271950"/>
              <a:ext cx="1490613" cy="725188"/>
            </a:xfrm>
            <a:custGeom>
              <a:avLst/>
              <a:pathLst>
                <a:path w="1490613" h="725188">
                  <a:moveTo>
                    <a:pt x="0" y="139038"/>
                  </a:moveTo>
                  <a:lnTo>
                    <a:pt x="47264" y="159250"/>
                  </a:lnTo>
                  <a:lnTo>
                    <a:pt x="94529" y="179462"/>
                  </a:lnTo>
                  <a:lnTo>
                    <a:pt x="141793" y="199674"/>
                  </a:lnTo>
                  <a:lnTo>
                    <a:pt x="189058" y="219886"/>
                  </a:lnTo>
                  <a:lnTo>
                    <a:pt x="236322" y="240098"/>
                  </a:lnTo>
                  <a:lnTo>
                    <a:pt x="283587" y="260311"/>
                  </a:lnTo>
                  <a:lnTo>
                    <a:pt x="330852" y="280523"/>
                  </a:lnTo>
                  <a:lnTo>
                    <a:pt x="378116" y="300735"/>
                  </a:lnTo>
                  <a:lnTo>
                    <a:pt x="425381" y="320947"/>
                  </a:lnTo>
                  <a:lnTo>
                    <a:pt x="472645" y="341159"/>
                  </a:lnTo>
                  <a:lnTo>
                    <a:pt x="519910" y="361371"/>
                  </a:lnTo>
                  <a:lnTo>
                    <a:pt x="567174" y="381583"/>
                  </a:lnTo>
                  <a:lnTo>
                    <a:pt x="614439" y="401795"/>
                  </a:lnTo>
                  <a:lnTo>
                    <a:pt x="661704" y="422007"/>
                  </a:lnTo>
                  <a:lnTo>
                    <a:pt x="708968" y="442219"/>
                  </a:lnTo>
                  <a:lnTo>
                    <a:pt x="756233" y="462431"/>
                  </a:lnTo>
                  <a:lnTo>
                    <a:pt x="803497" y="482643"/>
                  </a:lnTo>
                  <a:lnTo>
                    <a:pt x="850762" y="502856"/>
                  </a:lnTo>
                  <a:lnTo>
                    <a:pt x="898027" y="523068"/>
                  </a:lnTo>
                  <a:lnTo>
                    <a:pt x="945291" y="543280"/>
                  </a:lnTo>
                  <a:lnTo>
                    <a:pt x="992556" y="563492"/>
                  </a:lnTo>
                  <a:lnTo>
                    <a:pt x="1039820" y="583704"/>
                  </a:lnTo>
                  <a:lnTo>
                    <a:pt x="1087085" y="603916"/>
                  </a:lnTo>
                  <a:lnTo>
                    <a:pt x="1134349" y="624128"/>
                  </a:lnTo>
                  <a:lnTo>
                    <a:pt x="1181614" y="644340"/>
                  </a:lnTo>
                  <a:lnTo>
                    <a:pt x="1228879" y="664552"/>
                  </a:lnTo>
                  <a:lnTo>
                    <a:pt x="1276143" y="684764"/>
                  </a:lnTo>
                  <a:lnTo>
                    <a:pt x="1323408" y="704976"/>
                  </a:lnTo>
                  <a:lnTo>
                    <a:pt x="1370672" y="725188"/>
                  </a:lnTo>
                  <a:lnTo>
                    <a:pt x="1390632" y="676120"/>
                  </a:lnTo>
                  <a:lnTo>
                    <a:pt x="1408836" y="626374"/>
                  </a:lnTo>
                  <a:lnTo>
                    <a:pt x="1425261" y="576012"/>
                  </a:lnTo>
                  <a:lnTo>
                    <a:pt x="1439886" y="525099"/>
                  </a:lnTo>
                  <a:lnTo>
                    <a:pt x="1452693" y="473698"/>
                  </a:lnTo>
                  <a:lnTo>
                    <a:pt x="1463666" y="421874"/>
                  </a:lnTo>
                  <a:lnTo>
                    <a:pt x="1472791" y="369694"/>
                  </a:lnTo>
                  <a:lnTo>
                    <a:pt x="1480056" y="317222"/>
                  </a:lnTo>
                  <a:lnTo>
                    <a:pt x="1485452" y="264525"/>
                  </a:lnTo>
                  <a:lnTo>
                    <a:pt x="1488973" y="211669"/>
                  </a:lnTo>
                  <a:lnTo>
                    <a:pt x="1490613" y="158722"/>
                  </a:lnTo>
                  <a:lnTo>
                    <a:pt x="1490371" y="105750"/>
                  </a:lnTo>
                  <a:lnTo>
                    <a:pt x="1488248" y="52821"/>
                  </a:lnTo>
                  <a:lnTo>
                    <a:pt x="1484245" y="0"/>
                  </a:lnTo>
                  <a:lnTo>
                    <a:pt x="1433064" y="4794"/>
                  </a:lnTo>
                  <a:lnTo>
                    <a:pt x="1381883" y="9588"/>
                  </a:lnTo>
                  <a:lnTo>
                    <a:pt x="1330702" y="14383"/>
                  </a:lnTo>
                  <a:lnTo>
                    <a:pt x="1279521" y="19177"/>
                  </a:lnTo>
                  <a:lnTo>
                    <a:pt x="1228341" y="23972"/>
                  </a:lnTo>
                  <a:lnTo>
                    <a:pt x="1177160" y="28766"/>
                  </a:lnTo>
                  <a:lnTo>
                    <a:pt x="1125979" y="33561"/>
                  </a:lnTo>
                  <a:lnTo>
                    <a:pt x="1074798" y="38355"/>
                  </a:lnTo>
                  <a:lnTo>
                    <a:pt x="1023617" y="43149"/>
                  </a:lnTo>
                  <a:lnTo>
                    <a:pt x="972436" y="47944"/>
                  </a:lnTo>
                  <a:lnTo>
                    <a:pt x="921255" y="52738"/>
                  </a:lnTo>
                  <a:lnTo>
                    <a:pt x="870074" y="57533"/>
                  </a:lnTo>
                  <a:lnTo>
                    <a:pt x="818894" y="62327"/>
                  </a:lnTo>
                  <a:lnTo>
                    <a:pt x="767713" y="67122"/>
                  </a:lnTo>
                  <a:lnTo>
                    <a:pt x="716532" y="71916"/>
                  </a:lnTo>
                  <a:lnTo>
                    <a:pt x="665351" y="76710"/>
                  </a:lnTo>
                  <a:lnTo>
                    <a:pt x="614170" y="81505"/>
                  </a:lnTo>
                  <a:lnTo>
                    <a:pt x="562989" y="86299"/>
                  </a:lnTo>
                  <a:lnTo>
                    <a:pt x="511808" y="91094"/>
                  </a:lnTo>
                  <a:lnTo>
                    <a:pt x="460627" y="95888"/>
                  </a:lnTo>
                  <a:lnTo>
                    <a:pt x="409447" y="100683"/>
                  </a:lnTo>
                  <a:lnTo>
                    <a:pt x="358266" y="105477"/>
                  </a:lnTo>
                  <a:lnTo>
                    <a:pt x="307085" y="110271"/>
                  </a:lnTo>
                  <a:lnTo>
                    <a:pt x="255904" y="115066"/>
                  </a:lnTo>
                  <a:lnTo>
                    <a:pt x="204723" y="119860"/>
                  </a:lnTo>
                  <a:lnTo>
                    <a:pt x="153542" y="124655"/>
                  </a:lnTo>
                  <a:lnTo>
                    <a:pt x="102361" y="129449"/>
                  </a:lnTo>
                  <a:lnTo>
                    <a:pt x="51180" y="134244"/>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137749" y="3410988"/>
              <a:ext cx="1370672" cy="1152679"/>
            </a:xfrm>
            <a:custGeom>
              <a:avLst/>
              <a:pathLst>
                <a:path w="1370672" h="1152679">
                  <a:moveTo>
                    <a:pt x="0" y="0"/>
                  </a:moveTo>
                  <a:lnTo>
                    <a:pt x="32597" y="39747"/>
                  </a:lnTo>
                  <a:lnTo>
                    <a:pt x="65195" y="79495"/>
                  </a:lnTo>
                  <a:lnTo>
                    <a:pt x="97792" y="119242"/>
                  </a:lnTo>
                  <a:lnTo>
                    <a:pt x="130390" y="158990"/>
                  </a:lnTo>
                  <a:lnTo>
                    <a:pt x="162987" y="198737"/>
                  </a:lnTo>
                  <a:lnTo>
                    <a:pt x="195585" y="238485"/>
                  </a:lnTo>
                  <a:lnTo>
                    <a:pt x="228182" y="278233"/>
                  </a:lnTo>
                  <a:lnTo>
                    <a:pt x="260780" y="317980"/>
                  </a:lnTo>
                  <a:lnTo>
                    <a:pt x="293377" y="357728"/>
                  </a:lnTo>
                  <a:lnTo>
                    <a:pt x="325975" y="397475"/>
                  </a:lnTo>
                  <a:lnTo>
                    <a:pt x="358572" y="437223"/>
                  </a:lnTo>
                  <a:lnTo>
                    <a:pt x="391170" y="476970"/>
                  </a:lnTo>
                  <a:lnTo>
                    <a:pt x="423767" y="516718"/>
                  </a:lnTo>
                  <a:lnTo>
                    <a:pt x="456365" y="556466"/>
                  </a:lnTo>
                  <a:lnTo>
                    <a:pt x="488962" y="596213"/>
                  </a:lnTo>
                  <a:lnTo>
                    <a:pt x="521560" y="635961"/>
                  </a:lnTo>
                  <a:lnTo>
                    <a:pt x="554157" y="675708"/>
                  </a:lnTo>
                  <a:lnTo>
                    <a:pt x="586755" y="715456"/>
                  </a:lnTo>
                  <a:lnTo>
                    <a:pt x="619352" y="755204"/>
                  </a:lnTo>
                  <a:lnTo>
                    <a:pt x="651950" y="794951"/>
                  </a:lnTo>
                  <a:lnTo>
                    <a:pt x="684547" y="834699"/>
                  </a:lnTo>
                  <a:lnTo>
                    <a:pt x="717145" y="874446"/>
                  </a:lnTo>
                  <a:lnTo>
                    <a:pt x="749743" y="914194"/>
                  </a:lnTo>
                  <a:lnTo>
                    <a:pt x="782340" y="953941"/>
                  </a:lnTo>
                  <a:lnTo>
                    <a:pt x="814938" y="993689"/>
                  </a:lnTo>
                  <a:lnTo>
                    <a:pt x="847535" y="1033437"/>
                  </a:lnTo>
                  <a:lnTo>
                    <a:pt x="880133" y="1073184"/>
                  </a:lnTo>
                  <a:lnTo>
                    <a:pt x="912730" y="1112932"/>
                  </a:lnTo>
                  <a:lnTo>
                    <a:pt x="945328" y="1152679"/>
                  </a:lnTo>
                  <a:lnTo>
                    <a:pt x="984270" y="1119610"/>
                  </a:lnTo>
                  <a:lnTo>
                    <a:pt x="1022055" y="1085227"/>
                  </a:lnTo>
                  <a:lnTo>
                    <a:pt x="1058641" y="1049568"/>
                  </a:lnTo>
                  <a:lnTo>
                    <a:pt x="1093983" y="1012677"/>
                  </a:lnTo>
                  <a:lnTo>
                    <a:pt x="1128040" y="974597"/>
                  </a:lnTo>
                  <a:lnTo>
                    <a:pt x="1160773" y="935372"/>
                  </a:lnTo>
                  <a:lnTo>
                    <a:pt x="1192142" y="895048"/>
                  </a:lnTo>
                  <a:lnTo>
                    <a:pt x="1222111" y="853673"/>
                  </a:lnTo>
                  <a:lnTo>
                    <a:pt x="1250645" y="811296"/>
                  </a:lnTo>
                  <a:lnTo>
                    <a:pt x="1277710" y="767966"/>
                  </a:lnTo>
                  <a:lnTo>
                    <a:pt x="1303274" y="723734"/>
                  </a:lnTo>
                  <a:lnTo>
                    <a:pt x="1327308" y="678651"/>
                  </a:lnTo>
                  <a:lnTo>
                    <a:pt x="1349783" y="632772"/>
                  </a:lnTo>
                  <a:lnTo>
                    <a:pt x="1370672" y="586150"/>
                  </a:lnTo>
                  <a:lnTo>
                    <a:pt x="1323408" y="565938"/>
                  </a:lnTo>
                  <a:lnTo>
                    <a:pt x="1276143" y="545726"/>
                  </a:lnTo>
                  <a:lnTo>
                    <a:pt x="1228879" y="525514"/>
                  </a:lnTo>
                  <a:lnTo>
                    <a:pt x="1181614" y="505302"/>
                  </a:lnTo>
                  <a:lnTo>
                    <a:pt x="1134349" y="485089"/>
                  </a:lnTo>
                  <a:lnTo>
                    <a:pt x="1087085" y="464877"/>
                  </a:lnTo>
                  <a:lnTo>
                    <a:pt x="1039820" y="444665"/>
                  </a:lnTo>
                  <a:lnTo>
                    <a:pt x="992556" y="424453"/>
                  </a:lnTo>
                  <a:lnTo>
                    <a:pt x="945291" y="404241"/>
                  </a:lnTo>
                  <a:lnTo>
                    <a:pt x="898027" y="384029"/>
                  </a:lnTo>
                  <a:lnTo>
                    <a:pt x="850762" y="363817"/>
                  </a:lnTo>
                  <a:lnTo>
                    <a:pt x="803497" y="343605"/>
                  </a:lnTo>
                  <a:lnTo>
                    <a:pt x="756233" y="323393"/>
                  </a:lnTo>
                  <a:lnTo>
                    <a:pt x="708968" y="303181"/>
                  </a:lnTo>
                  <a:lnTo>
                    <a:pt x="661704" y="282969"/>
                  </a:lnTo>
                  <a:lnTo>
                    <a:pt x="614439" y="262757"/>
                  </a:lnTo>
                  <a:lnTo>
                    <a:pt x="567174" y="242544"/>
                  </a:lnTo>
                  <a:lnTo>
                    <a:pt x="519910" y="222332"/>
                  </a:lnTo>
                  <a:lnTo>
                    <a:pt x="472645" y="202120"/>
                  </a:lnTo>
                  <a:lnTo>
                    <a:pt x="425381" y="181908"/>
                  </a:lnTo>
                  <a:lnTo>
                    <a:pt x="378116" y="161696"/>
                  </a:lnTo>
                  <a:lnTo>
                    <a:pt x="330852" y="141484"/>
                  </a:lnTo>
                  <a:lnTo>
                    <a:pt x="283587" y="121272"/>
                  </a:lnTo>
                  <a:lnTo>
                    <a:pt x="236322" y="101060"/>
                  </a:lnTo>
                  <a:lnTo>
                    <a:pt x="189058" y="80848"/>
                  </a:lnTo>
                  <a:lnTo>
                    <a:pt x="141793" y="60636"/>
                  </a:lnTo>
                  <a:lnTo>
                    <a:pt x="94529" y="40424"/>
                  </a:lnTo>
                  <a:lnTo>
                    <a:pt x="47264" y="20212"/>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2137749" y="3410988"/>
              <a:ext cx="945328" cy="1446958"/>
            </a:xfrm>
            <a:custGeom>
              <a:avLst/>
              <a:pathLst>
                <a:path w="945328" h="1446958">
                  <a:moveTo>
                    <a:pt x="0" y="0"/>
                  </a:moveTo>
                  <a:lnTo>
                    <a:pt x="12367" y="49895"/>
                  </a:lnTo>
                  <a:lnTo>
                    <a:pt x="24734" y="99790"/>
                  </a:lnTo>
                  <a:lnTo>
                    <a:pt x="37101" y="149685"/>
                  </a:lnTo>
                  <a:lnTo>
                    <a:pt x="49468" y="199580"/>
                  </a:lnTo>
                  <a:lnTo>
                    <a:pt x="61835" y="249475"/>
                  </a:lnTo>
                  <a:lnTo>
                    <a:pt x="74202" y="299370"/>
                  </a:lnTo>
                  <a:lnTo>
                    <a:pt x="86569" y="349265"/>
                  </a:lnTo>
                  <a:lnTo>
                    <a:pt x="98936" y="399161"/>
                  </a:lnTo>
                  <a:lnTo>
                    <a:pt x="111303" y="449056"/>
                  </a:lnTo>
                  <a:lnTo>
                    <a:pt x="123670" y="498951"/>
                  </a:lnTo>
                  <a:lnTo>
                    <a:pt x="136038" y="548846"/>
                  </a:lnTo>
                  <a:lnTo>
                    <a:pt x="148405" y="598741"/>
                  </a:lnTo>
                  <a:lnTo>
                    <a:pt x="160772" y="648636"/>
                  </a:lnTo>
                  <a:lnTo>
                    <a:pt x="173139" y="698531"/>
                  </a:lnTo>
                  <a:lnTo>
                    <a:pt x="185506" y="748426"/>
                  </a:lnTo>
                  <a:lnTo>
                    <a:pt x="197873" y="798322"/>
                  </a:lnTo>
                  <a:lnTo>
                    <a:pt x="210240" y="848217"/>
                  </a:lnTo>
                  <a:lnTo>
                    <a:pt x="222607" y="898112"/>
                  </a:lnTo>
                  <a:lnTo>
                    <a:pt x="234974" y="948007"/>
                  </a:lnTo>
                  <a:lnTo>
                    <a:pt x="247341" y="997902"/>
                  </a:lnTo>
                  <a:lnTo>
                    <a:pt x="259708" y="1047797"/>
                  </a:lnTo>
                  <a:lnTo>
                    <a:pt x="272076" y="1097692"/>
                  </a:lnTo>
                  <a:lnTo>
                    <a:pt x="284443" y="1147587"/>
                  </a:lnTo>
                  <a:lnTo>
                    <a:pt x="296810" y="1197483"/>
                  </a:lnTo>
                  <a:lnTo>
                    <a:pt x="309177" y="1247378"/>
                  </a:lnTo>
                  <a:lnTo>
                    <a:pt x="321544" y="1297273"/>
                  </a:lnTo>
                  <a:lnTo>
                    <a:pt x="333911" y="1347168"/>
                  </a:lnTo>
                  <a:lnTo>
                    <a:pt x="346278" y="1397063"/>
                  </a:lnTo>
                  <a:lnTo>
                    <a:pt x="358645" y="1446958"/>
                  </a:lnTo>
                  <a:lnTo>
                    <a:pt x="407837" y="1433870"/>
                  </a:lnTo>
                  <a:lnTo>
                    <a:pt x="456553" y="1419110"/>
                  </a:lnTo>
                  <a:lnTo>
                    <a:pt x="504737" y="1402696"/>
                  </a:lnTo>
                  <a:lnTo>
                    <a:pt x="552332" y="1384646"/>
                  </a:lnTo>
                  <a:lnTo>
                    <a:pt x="599283" y="1364981"/>
                  </a:lnTo>
                  <a:lnTo>
                    <a:pt x="645536" y="1343725"/>
                  </a:lnTo>
                  <a:lnTo>
                    <a:pt x="691036" y="1320903"/>
                  </a:lnTo>
                  <a:lnTo>
                    <a:pt x="735730" y="1296540"/>
                  </a:lnTo>
                  <a:lnTo>
                    <a:pt x="779566" y="1270665"/>
                  </a:lnTo>
                  <a:lnTo>
                    <a:pt x="822494" y="1243309"/>
                  </a:lnTo>
                  <a:lnTo>
                    <a:pt x="864462" y="1214504"/>
                  </a:lnTo>
                  <a:lnTo>
                    <a:pt x="905423" y="1184282"/>
                  </a:lnTo>
                  <a:lnTo>
                    <a:pt x="945328" y="1152679"/>
                  </a:lnTo>
                  <a:lnTo>
                    <a:pt x="912730" y="1112932"/>
                  </a:lnTo>
                  <a:lnTo>
                    <a:pt x="880133" y="1073184"/>
                  </a:lnTo>
                  <a:lnTo>
                    <a:pt x="847535" y="1033437"/>
                  </a:lnTo>
                  <a:lnTo>
                    <a:pt x="814938" y="993689"/>
                  </a:lnTo>
                  <a:lnTo>
                    <a:pt x="782340" y="953941"/>
                  </a:lnTo>
                  <a:lnTo>
                    <a:pt x="749743" y="914194"/>
                  </a:lnTo>
                  <a:lnTo>
                    <a:pt x="717145" y="874446"/>
                  </a:lnTo>
                  <a:lnTo>
                    <a:pt x="684547" y="834699"/>
                  </a:lnTo>
                  <a:lnTo>
                    <a:pt x="651950" y="794951"/>
                  </a:lnTo>
                  <a:lnTo>
                    <a:pt x="619352" y="755204"/>
                  </a:lnTo>
                  <a:lnTo>
                    <a:pt x="586755" y="715456"/>
                  </a:lnTo>
                  <a:lnTo>
                    <a:pt x="554157" y="675708"/>
                  </a:lnTo>
                  <a:lnTo>
                    <a:pt x="521560" y="635961"/>
                  </a:lnTo>
                  <a:lnTo>
                    <a:pt x="488962" y="596213"/>
                  </a:lnTo>
                  <a:lnTo>
                    <a:pt x="456365" y="556466"/>
                  </a:lnTo>
                  <a:lnTo>
                    <a:pt x="423767" y="516718"/>
                  </a:lnTo>
                  <a:lnTo>
                    <a:pt x="391170" y="476970"/>
                  </a:lnTo>
                  <a:lnTo>
                    <a:pt x="358572" y="437223"/>
                  </a:lnTo>
                  <a:lnTo>
                    <a:pt x="325975" y="397475"/>
                  </a:lnTo>
                  <a:lnTo>
                    <a:pt x="293377" y="357728"/>
                  </a:lnTo>
                  <a:lnTo>
                    <a:pt x="260780" y="317980"/>
                  </a:lnTo>
                  <a:lnTo>
                    <a:pt x="228182" y="278233"/>
                  </a:lnTo>
                  <a:lnTo>
                    <a:pt x="195585" y="238485"/>
                  </a:lnTo>
                  <a:lnTo>
                    <a:pt x="162987" y="198737"/>
                  </a:lnTo>
                  <a:lnTo>
                    <a:pt x="130390" y="158990"/>
                  </a:lnTo>
                  <a:lnTo>
                    <a:pt x="97792" y="119242"/>
                  </a:lnTo>
                  <a:lnTo>
                    <a:pt x="65195" y="79495"/>
                  </a:lnTo>
                  <a:lnTo>
                    <a:pt x="32597" y="39747"/>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2030315" y="3410988"/>
              <a:ext cx="466079" cy="1490740"/>
            </a:xfrm>
            <a:custGeom>
              <a:avLst/>
              <a:pathLst>
                <a:path w="466079" h="1490740">
                  <a:moveTo>
                    <a:pt x="107433" y="0"/>
                  </a:moveTo>
                  <a:lnTo>
                    <a:pt x="103728" y="51271"/>
                  </a:lnTo>
                  <a:lnTo>
                    <a:pt x="100024" y="102542"/>
                  </a:lnTo>
                  <a:lnTo>
                    <a:pt x="96319" y="153813"/>
                  </a:lnTo>
                  <a:lnTo>
                    <a:pt x="92615" y="205085"/>
                  </a:lnTo>
                  <a:lnTo>
                    <a:pt x="88910" y="256356"/>
                  </a:lnTo>
                  <a:lnTo>
                    <a:pt x="85205" y="307627"/>
                  </a:lnTo>
                  <a:lnTo>
                    <a:pt x="81501" y="358898"/>
                  </a:lnTo>
                  <a:lnTo>
                    <a:pt x="77796" y="410170"/>
                  </a:lnTo>
                  <a:lnTo>
                    <a:pt x="74092" y="461441"/>
                  </a:lnTo>
                  <a:lnTo>
                    <a:pt x="70387" y="512712"/>
                  </a:lnTo>
                  <a:lnTo>
                    <a:pt x="66682" y="563984"/>
                  </a:lnTo>
                  <a:lnTo>
                    <a:pt x="62978" y="615255"/>
                  </a:lnTo>
                  <a:lnTo>
                    <a:pt x="59273" y="666526"/>
                  </a:lnTo>
                  <a:lnTo>
                    <a:pt x="55569" y="717797"/>
                  </a:lnTo>
                  <a:lnTo>
                    <a:pt x="51864" y="769069"/>
                  </a:lnTo>
                  <a:lnTo>
                    <a:pt x="48159" y="820340"/>
                  </a:lnTo>
                  <a:lnTo>
                    <a:pt x="44455" y="871611"/>
                  </a:lnTo>
                  <a:lnTo>
                    <a:pt x="40750" y="922883"/>
                  </a:lnTo>
                  <a:lnTo>
                    <a:pt x="37046" y="974154"/>
                  </a:lnTo>
                  <a:lnTo>
                    <a:pt x="33341" y="1025425"/>
                  </a:lnTo>
                  <a:lnTo>
                    <a:pt x="29636" y="1076696"/>
                  </a:lnTo>
                  <a:lnTo>
                    <a:pt x="25932" y="1127968"/>
                  </a:lnTo>
                  <a:lnTo>
                    <a:pt x="22227" y="1179239"/>
                  </a:lnTo>
                  <a:lnTo>
                    <a:pt x="18523" y="1230510"/>
                  </a:lnTo>
                  <a:lnTo>
                    <a:pt x="14818" y="1281782"/>
                  </a:lnTo>
                  <a:lnTo>
                    <a:pt x="11113" y="1333053"/>
                  </a:lnTo>
                  <a:lnTo>
                    <a:pt x="7409" y="1384324"/>
                  </a:lnTo>
                  <a:lnTo>
                    <a:pt x="3704" y="1435595"/>
                  </a:lnTo>
                  <a:lnTo>
                    <a:pt x="0" y="1486867"/>
                  </a:lnTo>
                  <a:lnTo>
                    <a:pt x="52111" y="1489716"/>
                  </a:lnTo>
                  <a:lnTo>
                    <a:pt x="104290" y="1490740"/>
                  </a:lnTo>
                  <a:lnTo>
                    <a:pt x="156473" y="1489936"/>
                  </a:lnTo>
                  <a:lnTo>
                    <a:pt x="208595" y="1487307"/>
                  </a:lnTo>
                  <a:lnTo>
                    <a:pt x="260594" y="1482854"/>
                  </a:lnTo>
                  <a:lnTo>
                    <a:pt x="312405" y="1476584"/>
                  </a:lnTo>
                  <a:lnTo>
                    <a:pt x="363965" y="1468505"/>
                  </a:lnTo>
                  <a:lnTo>
                    <a:pt x="415211" y="1458625"/>
                  </a:lnTo>
                  <a:lnTo>
                    <a:pt x="466079" y="1446958"/>
                  </a:lnTo>
                  <a:lnTo>
                    <a:pt x="453712" y="1397063"/>
                  </a:lnTo>
                  <a:lnTo>
                    <a:pt x="441345" y="1347168"/>
                  </a:lnTo>
                  <a:lnTo>
                    <a:pt x="428978" y="1297273"/>
                  </a:lnTo>
                  <a:lnTo>
                    <a:pt x="416610" y="1247378"/>
                  </a:lnTo>
                  <a:lnTo>
                    <a:pt x="404243" y="1197483"/>
                  </a:lnTo>
                  <a:lnTo>
                    <a:pt x="391876" y="1147587"/>
                  </a:lnTo>
                  <a:lnTo>
                    <a:pt x="379509" y="1097692"/>
                  </a:lnTo>
                  <a:lnTo>
                    <a:pt x="367142" y="1047797"/>
                  </a:lnTo>
                  <a:lnTo>
                    <a:pt x="354775" y="997902"/>
                  </a:lnTo>
                  <a:lnTo>
                    <a:pt x="342408" y="948007"/>
                  </a:lnTo>
                  <a:lnTo>
                    <a:pt x="330041" y="898112"/>
                  </a:lnTo>
                  <a:lnTo>
                    <a:pt x="317674" y="848217"/>
                  </a:lnTo>
                  <a:lnTo>
                    <a:pt x="305307" y="798322"/>
                  </a:lnTo>
                  <a:lnTo>
                    <a:pt x="292939" y="748426"/>
                  </a:lnTo>
                  <a:lnTo>
                    <a:pt x="280572" y="698531"/>
                  </a:lnTo>
                  <a:lnTo>
                    <a:pt x="268205" y="648636"/>
                  </a:lnTo>
                  <a:lnTo>
                    <a:pt x="255838" y="598741"/>
                  </a:lnTo>
                  <a:lnTo>
                    <a:pt x="243471" y="548846"/>
                  </a:lnTo>
                  <a:lnTo>
                    <a:pt x="231104" y="498951"/>
                  </a:lnTo>
                  <a:lnTo>
                    <a:pt x="218737" y="449056"/>
                  </a:lnTo>
                  <a:lnTo>
                    <a:pt x="206370" y="399161"/>
                  </a:lnTo>
                  <a:lnTo>
                    <a:pt x="194003" y="349265"/>
                  </a:lnTo>
                  <a:lnTo>
                    <a:pt x="181636" y="299370"/>
                  </a:lnTo>
                  <a:lnTo>
                    <a:pt x="169269" y="249475"/>
                  </a:lnTo>
                  <a:lnTo>
                    <a:pt x="156901" y="199580"/>
                  </a:lnTo>
                  <a:lnTo>
                    <a:pt x="144534" y="149685"/>
                  </a:lnTo>
                  <a:lnTo>
                    <a:pt x="132167" y="99790"/>
                  </a:lnTo>
                  <a:lnTo>
                    <a:pt x="119800" y="49895"/>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1608263" y="3410988"/>
              <a:ext cx="529485" cy="1486867"/>
            </a:xfrm>
            <a:custGeom>
              <a:avLst/>
              <a:pathLst>
                <a:path w="529485" h="1486867">
                  <a:moveTo>
                    <a:pt x="529485" y="0"/>
                  </a:moveTo>
                  <a:lnTo>
                    <a:pt x="511227" y="48053"/>
                  </a:lnTo>
                  <a:lnTo>
                    <a:pt x="492969" y="96106"/>
                  </a:lnTo>
                  <a:lnTo>
                    <a:pt x="474711" y="144159"/>
                  </a:lnTo>
                  <a:lnTo>
                    <a:pt x="456453" y="192212"/>
                  </a:lnTo>
                  <a:lnTo>
                    <a:pt x="438195" y="240265"/>
                  </a:lnTo>
                  <a:lnTo>
                    <a:pt x="419936" y="288319"/>
                  </a:lnTo>
                  <a:lnTo>
                    <a:pt x="401678" y="336372"/>
                  </a:lnTo>
                  <a:lnTo>
                    <a:pt x="383420" y="384425"/>
                  </a:lnTo>
                  <a:lnTo>
                    <a:pt x="365162" y="432478"/>
                  </a:lnTo>
                  <a:lnTo>
                    <a:pt x="346904" y="480531"/>
                  </a:lnTo>
                  <a:lnTo>
                    <a:pt x="328646" y="528585"/>
                  </a:lnTo>
                  <a:lnTo>
                    <a:pt x="310388" y="576638"/>
                  </a:lnTo>
                  <a:lnTo>
                    <a:pt x="292130" y="624691"/>
                  </a:lnTo>
                  <a:lnTo>
                    <a:pt x="273871" y="672744"/>
                  </a:lnTo>
                  <a:lnTo>
                    <a:pt x="255613" y="720797"/>
                  </a:lnTo>
                  <a:lnTo>
                    <a:pt x="237355" y="768851"/>
                  </a:lnTo>
                  <a:lnTo>
                    <a:pt x="219097" y="816904"/>
                  </a:lnTo>
                  <a:lnTo>
                    <a:pt x="200839" y="864957"/>
                  </a:lnTo>
                  <a:lnTo>
                    <a:pt x="182581" y="913010"/>
                  </a:lnTo>
                  <a:lnTo>
                    <a:pt x="164323" y="961063"/>
                  </a:lnTo>
                  <a:lnTo>
                    <a:pt x="146065" y="1009117"/>
                  </a:lnTo>
                  <a:lnTo>
                    <a:pt x="127806" y="1057170"/>
                  </a:lnTo>
                  <a:lnTo>
                    <a:pt x="109548" y="1105223"/>
                  </a:lnTo>
                  <a:lnTo>
                    <a:pt x="91290" y="1153276"/>
                  </a:lnTo>
                  <a:lnTo>
                    <a:pt x="73032" y="1201329"/>
                  </a:lnTo>
                  <a:lnTo>
                    <a:pt x="54774" y="1249383"/>
                  </a:lnTo>
                  <a:lnTo>
                    <a:pt x="36516" y="1297436"/>
                  </a:lnTo>
                  <a:lnTo>
                    <a:pt x="18258" y="1345489"/>
                  </a:lnTo>
                  <a:lnTo>
                    <a:pt x="0" y="1393542"/>
                  </a:lnTo>
                  <a:lnTo>
                    <a:pt x="51025" y="1411875"/>
                  </a:lnTo>
                  <a:lnTo>
                    <a:pt x="102684" y="1428340"/>
                  </a:lnTo>
                  <a:lnTo>
                    <a:pt x="154907" y="1442916"/>
                  </a:lnTo>
                  <a:lnTo>
                    <a:pt x="207625" y="1455583"/>
                  </a:lnTo>
                  <a:lnTo>
                    <a:pt x="260769" y="1466324"/>
                  </a:lnTo>
                  <a:lnTo>
                    <a:pt x="314269" y="1475126"/>
                  </a:lnTo>
                  <a:lnTo>
                    <a:pt x="368054" y="1481977"/>
                  </a:lnTo>
                  <a:lnTo>
                    <a:pt x="422052" y="1486867"/>
                  </a:lnTo>
                  <a:lnTo>
                    <a:pt x="425756" y="1435595"/>
                  </a:lnTo>
                  <a:lnTo>
                    <a:pt x="429461" y="1384324"/>
                  </a:lnTo>
                  <a:lnTo>
                    <a:pt x="433165" y="1333053"/>
                  </a:lnTo>
                  <a:lnTo>
                    <a:pt x="436870" y="1281782"/>
                  </a:lnTo>
                  <a:lnTo>
                    <a:pt x="440575" y="1230510"/>
                  </a:lnTo>
                  <a:lnTo>
                    <a:pt x="444279" y="1179239"/>
                  </a:lnTo>
                  <a:lnTo>
                    <a:pt x="447984" y="1127968"/>
                  </a:lnTo>
                  <a:lnTo>
                    <a:pt x="451689" y="1076696"/>
                  </a:lnTo>
                  <a:lnTo>
                    <a:pt x="455393" y="1025425"/>
                  </a:lnTo>
                  <a:lnTo>
                    <a:pt x="459098" y="974154"/>
                  </a:lnTo>
                  <a:lnTo>
                    <a:pt x="462802" y="922883"/>
                  </a:lnTo>
                  <a:lnTo>
                    <a:pt x="466507" y="871611"/>
                  </a:lnTo>
                  <a:lnTo>
                    <a:pt x="470212" y="820340"/>
                  </a:lnTo>
                  <a:lnTo>
                    <a:pt x="473916" y="769069"/>
                  </a:lnTo>
                  <a:lnTo>
                    <a:pt x="477621" y="717797"/>
                  </a:lnTo>
                  <a:lnTo>
                    <a:pt x="481325" y="666526"/>
                  </a:lnTo>
                  <a:lnTo>
                    <a:pt x="485030" y="615255"/>
                  </a:lnTo>
                  <a:lnTo>
                    <a:pt x="488735" y="563984"/>
                  </a:lnTo>
                  <a:lnTo>
                    <a:pt x="492439" y="512712"/>
                  </a:lnTo>
                  <a:lnTo>
                    <a:pt x="496144" y="461441"/>
                  </a:lnTo>
                  <a:lnTo>
                    <a:pt x="499848" y="410170"/>
                  </a:lnTo>
                  <a:lnTo>
                    <a:pt x="503553" y="358898"/>
                  </a:lnTo>
                  <a:lnTo>
                    <a:pt x="507258" y="307627"/>
                  </a:lnTo>
                  <a:lnTo>
                    <a:pt x="510962" y="256356"/>
                  </a:lnTo>
                  <a:lnTo>
                    <a:pt x="514667" y="205085"/>
                  </a:lnTo>
                  <a:lnTo>
                    <a:pt x="518371" y="153813"/>
                  </a:lnTo>
                  <a:lnTo>
                    <a:pt x="522076" y="102542"/>
                  </a:lnTo>
                  <a:lnTo>
                    <a:pt x="525781" y="51271"/>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1268270" y="3410988"/>
              <a:ext cx="869478" cy="1393542"/>
            </a:xfrm>
            <a:custGeom>
              <a:avLst/>
              <a:pathLst>
                <a:path w="869478" h="1393542">
                  <a:moveTo>
                    <a:pt x="869478" y="0"/>
                  </a:moveTo>
                  <a:lnTo>
                    <a:pt x="839496" y="41755"/>
                  </a:lnTo>
                  <a:lnTo>
                    <a:pt x="809514" y="83511"/>
                  </a:lnTo>
                  <a:lnTo>
                    <a:pt x="779532" y="125267"/>
                  </a:lnTo>
                  <a:lnTo>
                    <a:pt x="749550" y="167023"/>
                  </a:lnTo>
                  <a:lnTo>
                    <a:pt x="719568" y="208778"/>
                  </a:lnTo>
                  <a:lnTo>
                    <a:pt x="689586" y="250534"/>
                  </a:lnTo>
                  <a:lnTo>
                    <a:pt x="659604" y="292290"/>
                  </a:lnTo>
                  <a:lnTo>
                    <a:pt x="629622" y="334046"/>
                  </a:lnTo>
                  <a:lnTo>
                    <a:pt x="599640" y="375802"/>
                  </a:lnTo>
                  <a:lnTo>
                    <a:pt x="569658" y="417557"/>
                  </a:lnTo>
                  <a:lnTo>
                    <a:pt x="539676" y="459313"/>
                  </a:lnTo>
                  <a:lnTo>
                    <a:pt x="509694" y="501069"/>
                  </a:lnTo>
                  <a:lnTo>
                    <a:pt x="479712" y="542825"/>
                  </a:lnTo>
                  <a:lnTo>
                    <a:pt x="449730" y="584581"/>
                  </a:lnTo>
                  <a:lnTo>
                    <a:pt x="419748" y="626336"/>
                  </a:lnTo>
                  <a:lnTo>
                    <a:pt x="389766" y="668092"/>
                  </a:lnTo>
                  <a:lnTo>
                    <a:pt x="359784" y="709848"/>
                  </a:lnTo>
                  <a:lnTo>
                    <a:pt x="329802" y="751604"/>
                  </a:lnTo>
                  <a:lnTo>
                    <a:pt x="299820" y="793360"/>
                  </a:lnTo>
                  <a:lnTo>
                    <a:pt x="269838" y="835115"/>
                  </a:lnTo>
                  <a:lnTo>
                    <a:pt x="239856" y="876871"/>
                  </a:lnTo>
                  <a:lnTo>
                    <a:pt x="209874" y="918627"/>
                  </a:lnTo>
                  <a:lnTo>
                    <a:pt x="179892" y="960383"/>
                  </a:lnTo>
                  <a:lnTo>
                    <a:pt x="149910" y="1002139"/>
                  </a:lnTo>
                  <a:lnTo>
                    <a:pt x="119928" y="1043894"/>
                  </a:lnTo>
                  <a:lnTo>
                    <a:pt x="89946" y="1085650"/>
                  </a:lnTo>
                  <a:lnTo>
                    <a:pt x="59964" y="1127406"/>
                  </a:lnTo>
                  <a:lnTo>
                    <a:pt x="29982" y="1169162"/>
                  </a:lnTo>
                  <a:lnTo>
                    <a:pt x="0" y="1210918"/>
                  </a:lnTo>
                  <a:lnTo>
                    <a:pt x="45498" y="1242325"/>
                  </a:lnTo>
                  <a:lnTo>
                    <a:pt x="92130" y="1272023"/>
                  </a:lnTo>
                  <a:lnTo>
                    <a:pt x="139830" y="1299973"/>
                  </a:lnTo>
                  <a:lnTo>
                    <a:pt x="188535" y="1326134"/>
                  </a:lnTo>
                  <a:lnTo>
                    <a:pt x="238176" y="1350471"/>
                  </a:lnTo>
                  <a:lnTo>
                    <a:pt x="288685" y="1372951"/>
                  </a:lnTo>
                  <a:lnTo>
                    <a:pt x="339993" y="1393542"/>
                  </a:lnTo>
                  <a:lnTo>
                    <a:pt x="358251" y="1345489"/>
                  </a:lnTo>
                  <a:lnTo>
                    <a:pt x="376509" y="1297436"/>
                  </a:lnTo>
                  <a:lnTo>
                    <a:pt x="394767" y="1249383"/>
                  </a:lnTo>
                  <a:lnTo>
                    <a:pt x="413025" y="1201329"/>
                  </a:lnTo>
                  <a:lnTo>
                    <a:pt x="431283" y="1153276"/>
                  </a:lnTo>
                  <a:lnTo>
                    <a:pt x="449541" y="1105223"/>
                  </a:lnTo>
                  <a:lnTo>
                    <a:pt x="467800" y="1057170"/>
                  </a:lnTo>
                  <a:lnTo>
                    <a:pt x="486058" y="1009117"/>
                  </a:lnTo>
                  <a:lnTo>
                    <a:pt x="504316" y="961063"/>
                  </a:lnTo>
                  <a:lnTo>
                    <a:pt x="522574" y="913010"/>
                  </a:lnTo>
                  <a:lnTo>
                    <a:pt x="540832" y="864957"/>
                  </a:lnTo>
                  <a:lnTo>
                    <a:pt x="559090" y="816904"/>
                  </a:lnTo>
                  <a:lnTo>
                    <a:pt x="577348" y="768851"/>
                  </a:lnTo>
                  <a:lnTo>
                    <a:pt x="595606" y="720797"/>
                  </a:lnTo>
                  <a:lnTo>
                    <a:pt x="613865" y="672744"/>
                  </a:lnTo>
                  <a:lnTo>
                    <a:pt x="632123" y="624691"/>
                  </a:lnTo>
                  <a:lnTo>
                    <a:pt x="650381" y="576638"/>
                  </a:lnTo>
                  <a:lnTo>
                    <a:pt x="668639" y="528585"/>
                  </a:lnTo>
                  <a:lnTo>
                    <a:pt x="686897" y="480531"/>
                  </a:lnTo>
                  <a:lnTo>
                    <a:pt x="705155" y="432478"/>
                  </a:lnTo>
                  <a:lnTo>
                    <a:pt x="723413" y="384425"/>
                  </a:lnTo>
                  <a:lnTo>
                    <a:pt x="741671" y="336372"/>
                  </a:lnTo>
                  <a:lnTo>
                    <a:pt x="759930" y="288319"/>
                  </a:lnTo>
                  <a:lnTo>
                    <a:pt x="778188" y="240265"/>
                  </a:lnTo>
                  <a:lnTo>
                    <a:pt x="796446" y="192212"/>
                  </a:lnTo>
                  <a:lnTo>
                    <a:pt x="814704" y="144159"/>
                  </a:lnTo>
                  <a:lnTo>
                    <a:pt x="832962" y="96106"/>
                  </a:lnTo>
                  <a:lnTo>
                    <a:pt x="851220" y="48053"/>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988323" y="3410988"/>
              <a:ext cx="1149425" cy="1210918"/>
            </a:xfrm>
            <a:custGeom>
              <a:avLst/>
              <a:pathLst>
                <a:path w="1149425" h="1210918">
                  <a:moveTo>
                    <a:pt x="1149425" y="0"/>
                  </a:moveTo>
                  <a:lnTo>
                    <a:pt x="1109790" y="32733"/>
                  </a:lnTo>
                  <a:lnTo>
                    <a:pt x="1070155" y="65467"/>
                  </a:lnTo>
                  <a:lnTo>
                    <a:pt x="1030519" y="98201"/>
                  </a:lnTo>
                  <a:lnTo>
                    <a:pt x="990884" y="130935"/>
                  </a:lnTo>
                  <a:lnTo>
                    <a:pt x="951249" y="163669"/>
                  </a:lnTo>
                  <a:lnTo>
                    <a:pt x="911613" y="196403"/>
                  </a:lnTo>
                  <a:lnTo>
                    <a:pt x="871978" y="229137"/>
                  </a:lnTo>
                  <a:lnTo>
                    <a:pt x="832342" y="261870"/>
                  </a:lnTo>
                  <a:lnTo>
                    <a:pt x="792707" y="294604"/>
                  </a:lnTo>
                  <a:lnTo>
                    <a:pt x="753072" y="327338"/>
                  </a:lnTo>
                  <a:lnTo>
                    <a:pt x="713436" y="360072"/>
                  </a:lnTo>
                  <a:lnTo>
                    <a:pt x="673801" y="392806"/>
                  </a:lnTo>
                  <a:lnTo>
                    <a:pt x="634166" y="425540"/>
                  </a:lnTo>
                  <a:lnTo>
                    <a:pt x="594530" y="458274"/>
                  </a:lnTo>
                  <a:lnTo>
                    <a:pt x="554895" y="491007"/>
                  </a:lnTo>
                  <a:lnTo>
                    <a:pt x="515259" y="523741"/>
                  </a:lnTo>
                  <a:lnTo>
                    <a:pt x="475624" y="556475"/>
                  </a:lnTo>
                  <a:lnTo>
                    <a:pt x="435989" y="589209"/>
                  </a:lnTo>
                  <a:lnTo>
                    <a:pt x="396353" y="621943"/>
                  </a:lnTo>
                  <a:lnTo>
                    <a:pt x="356718" y="654677"/>
                  </a:lnTo>
                  <a:lnTo>
                    <a:pt x="317083" y="687411"/>
                  </a:lnTo>
                  <a:lnTo>
                    <a:pt x="277447" y="720144"/>
                  </a:lnTo>
                  <a:lnTo>
                    <a:pt x="237812" y="752878"/>
                  </a:lnTo>
                  <a:lnTo>
                    <a:pt x="198176" y="785612"/>
                  </a:lnTo>
                  <a:lnTo>
                    <a:pt x="158541" y="818346"/>
                  </a:lnTo>
                  <a:lnTo>
                    <a:pt x="118906" y="851080"/>
                  </a:lnTo>
                  <a:lnTo>
                    <a:pt x="79270" y="883814"/>
                  </a:lnTo>
                  <a:lnTo>
                    <a:pt x="39635" y="916548"/>
                  </a:lnTo>
                  <a:lnTo>
                    <a:pt x="0" y="949281"/>
                  </a:lnTo>
                  <a:lnTo>
                    <a:pt x="35725" y="990952"/>
                  </a:lnTo>
                  <a:lnTo>
                    <a:pt x="72960" y="1031279"/>
                  </a:lnTo>
                  <a:lnTo>
                    <a:pt x="111654" y="1070208"/>
                  </a:lnTo>
                  <a:lnTo>
                    <a:pt x="151755" y="1107686"/>
                  </a:lnTo>
                  <a:lnTo>
                    <a:pt x="193208" y="1143663"/>
                  </a:lnTo>
                  <a:lnTo>
                    <a:pt x="235958" y="1178089"/>
                  </a:lnTo>
                  <a:lnTo>
                    <a:pt x="279947" y="1210918"/>
                  </a:lnTo>
                  <a:lnTo>
                    <a:pt x="309929" y="1169162"/>
                  </a:lnTo>
                  <a:lnTo>
                    <a:pt x="339911" y="1127406"/>
                  </a:lnTo>
                  <a:lnTo>
                    <a:pt x="369893" y="1085650"/>
                  </a:lnTo>
                  <a:lnTo>
                    <a:pt x="399875" y="1043894"/>
                  </a:lnTo>
                  <a:lnTo>
                    <a:pt x="429857" y="1002139"/>
                  </a:lnTo>
                  <a:lnTo>
                    <a:pt x="459839" y="960383"/>
                  </a:lnTo>
                  <a:lnTo>
                    <a:pt x="489821" y="918627"/>
                  </a:lnTo>
                  <a:lnTo>
                    <a:pt x="519803" y="876871"/>
                  </a:lnTo>
                  <a:lnTo>
                    <a:pt x="549785" y="835115"/>
                  </a:lnTo>
                  <a:lnTo>
                    <a:pt x="579767" y="793360"/>
                  </a:lnTo>
                  <a:lnTo>
                    <a:pt x="609749" y="751604"/>
                  </a:lnTo>
                  <a:lnTo>
                    <a:pt x="639731" y="709848"/>
                  </a:lnTo>
                  <a:lnTo>
                    <a:pt x="669713" y="668092"/>
                  </a:lnTo>
                  <a:lnTo>
                    <a:pt x="699695" y="626336"/>
                  </a:lnTo>
                  <a:lnTo>
                    <a:pt x="729677" y="584581"/>
                  </a:lnTo>
                  <a:lnTo>
                    <a:pt x="759659" y="542825"/>
                  </a:lnTo>
                  <a:lnTo>
                    <a:pt x="789641" y="501069"/>
                  </a:lnTo>
                  <a:lnTo>
                    <a:pt x="819623" y="459313"/>
                  </a:lnTo>
                  <a:lnTo>
                    <a:pt x="849605" y="417557"/>
                  </a:lnTo>
                  <a:lnTo>
                    <a:pt x="879587" y="375802"/>
                  </a:lnTo>
                  <a:lnTo>
                    <a:pt x="909569" y="334046"/>
                  </a:lnTo>
                  <a:lnTo>
                    <a:pt x="939551" y="292290"/>
                  </a:lnTo>
                  <a:lnTo>
                    <a:pt x="969533" y="250534"/>
                  </a:lnTo>
                  <a:lnTo>
                    <a:pt x="999515" y="208778"/>
                  </a:lnTo>
                  <a:lnTo>
                    <a:pt x="1029497" y="167023"/>
                  </a:lnTo>
                  <a:lnTo>
                    <a:pt x="1059479" y="125267"/>
                  </a:lnTo>
                  <a:lnTo>
                    <a:pt x="1089461" y="83511"/>
                  </a:lnTo>
                  <a:lnTo>
                    <a:pt x="1119443" y="41755"/>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97333" y="3410988"/>
              <a:ext cx="1340416" cy="949281"/>
            </a:xfrm>
            <a:custGeom>
              <a:avLst/>
              <a:pathLst>
                <a:path w="1340416" h="949281">
                  <a:moveTo>
                    <a:pt x="1340416" y="0"/>
                  </a:moveTo>
                  <a:lnTo>
                    <a:pt x="1294195" y="22495"/>
                  </a:lnTo>
                  <a:lnTo>
                    <a:pt x="1247973" y="44991"/>
                  </a:lnTo>
                  <a:lnTo>
                    <a:pt x="1201752" y="67487"/>
                  </a:lnTo>
                  <a:lnTo>
                    <a:pt x="1155531" y="89983"/>
                  </a:lnTo>
                  <a:lnTo>
                    <a:pt x="1109310" y="112479"/>
                  </a:lnTo>
                  <a:lnTo>
                    <a:pt x="1063088" y="134975"/>
                  </a:lnTo>
                  <a:lnTo>
                    <a:pt x="1016867" y="157471"/>
                  </a:lnTo>
                  <a:lnTo>
                    <a:pt x="970646" y="179967"/>
                  </a:lnTo>
                  <a:lnTo>
                    <a:pt x="924425" y="202462"/>
                  </a:lnTo>
                  <a:lnTo>
                    <a:pt x="878203" y="224958"/>
                  </a:lnTo>
                  <a:lnTo>
                    <a:pt x="831982" y="247454"/>
                  </a:lnTo>
                  <a:lnTo>
                    <a:pt x="785761" y="269950"/>
                  </a:lnTo>
                  <a:lnTo>
                    <a:pt x="739540" y="292446"/>
                  </a:lnTo>
                  <a:lnTo>
                    <a:pt x="693318" y="314942"/>
                  </a:lnTo>
                  <a:lnTo>
                    <a:pt x="647097" y="337438"/>
                  </a:lnTo>
                  <a:lnTo>
                    <a:pt x="600876" y="359934"/>
                  </a:lnTo>
                  <a:lnTo>
                    <a:pt x="554655" y="382430"/>
                  </a:lnTo>
                  <a:lnTo>
                    <a:pt x="508433" y="404925"/>
                  </a:lnTo>
                  <a:lnTo>
                    <a:pt x="462212" y="427421"/>
                  </a:lnTo>
                  <a:lnTo>
                    <a:pt x="415991" y="449917"/>
                  </a:lnTo>
                  <a:lnTo>
                    <a:pt x="369770" y="472413"/>
                  </a:lnTo>
                  <a:lnTo>
                    <a:pt x="323548" y="494909"/>
                  </a:lnTo>
                  <a:lnTo>
                    <a:pt x="277327" y="517405"/>
                  </a:lnTo>
                  <a:lnTo>
                    <a:pt x="231106" y="539901"/>
                  </a:lnTo>
                  <a:lnTo>
                    <a:pt x="184885" y="562397"/>
                  </a:lnTo>
                  <a:lnTo>
                    <a:pt x="138663" y="584892"/>
                  </a:lnTo>
                  <a:lnTo>
                    <a:pt x="92442" y="607388"/>
                  </a:lnTo>
                  <a:lnTo>
                    <a:pt x="46221" y="629884"/>
                  </a:lnTo>
                  <a:lnTo>
                    <a:pt x="0" y="652380"/>
                  </a:lnTo>
                  <a:lnTo>
                    <a:pt x="22888" y="697450"/>
                  </a:lnTo>
                  <a:lnTo>
                    <a:pt x="47291" y="741717"/>
                  </a:lnTo>
                  <a:lnTo>
                    <a:pt x="73181" y="785132"/>
                  </a:lnTo>
                  <a:lnTo>
                    <a:pt x="100529" y="827644"/>
                  </a:lnTo>
                  <a:lnTo>
                    <a:pt x="129301" y="869205"/>
                  </a:lnTo>
                  <a:lnTo>
                    <a:pt x="159467" y="909766"/>
                  </a:lnTo>
                  <a:lnTo>
                    <a:pt x="190990" y="949281"/>
                  </a:lnTo>
                  <a:lnTo>
                    <a:pt x="230625" y="916548"/>
                  </a:lnTo>
                  <a:lnTo>
                    <a:pt x="270261" y="883814"/>
                  </a:lnTo>
                  <a:lnTo>
                    <a:pt x="309896" y="851080"/>
                  </a:lnTo>
                  <a:lnTo>
                    <a:pt x="349531" y="818346"/>
                  </a:lnTo>
                  <a:lnTo>
                    <a:pt x="389167" y="785612"/>
                  </a:lnTo>
                  <a:lnTo>
                    <a:pt x="428802" y="752878"/>
                  </a:lnTo>
                  <a:lnTo>
                    <a:pt x="468437" y="720144"/>
                  </a:lnTo>
                  <a:lnTo>
                    <a:pt x="508073" y="687411"/>
                  </a:lnTo>
                  <a:lnTo>
                    <a:pt x="547708" y="654677"/>
                  </a:lnTo>
                  <a:lnTo>
                    <a:pt x="587344" y="621943"/>
                  </a:lnTo>
                  <a:lnTo>
                    <a:pt x="626979" y="589209"/>
                  </a:lnTo>
                  <a:lnTo>
                    <a:pt x="666614" y="556475"/>
                  </a:lnTo>
                  <a:lnTo>
                    <a:pt x="706250" y="523741"/>
                  </a:lnTo>
                  <a:lnTo>
                    <a:pt x="745885" y="491007"/>
                  </a:lnTo>
                  <a:lnTo>
                    <a:pt x="785520" y="458274"/>
                  </a:lnTo>
                  <a:lnTo>
                    <a:pt x="825156" y="425540"/>
                  </a:lnTo>
                  <a:lnTo>
                    <a:pt x="864791" y="392806"/>
                  </a:lnTo>
                  <a:lnTo>
                    <a:pt x="904427" y="360072"/>
                  </a:lnTo>
                  <a:lnTo>
                    <a:pt x="944062" y="327338"/>
                  </a:lnTo>
                  <a:lnTo>
                    <a:pt x="983697" y="294604"/>
                  </a:lnTo>
                  <a:lnTo>
                    <a:pt x="1023333" y="261870"/>
                  </a:lnTo>
                  <a:lnTo>
                    <a:pt x="1062968" y="229137"/>
                  </a:lnTo>
                  <a:lnTo>
                    <a:pt x="1102603" y="196403"/>
                  </a:lnTo>
                  <a:lnTo>
                    <a:pt x="1142239" y="163669"/>
                  </a:lnTo>
                  <a:lnTo>
                    <a:pt x="1181874" y="130935"/>
                  </a:lnTo>
                  <a:lnTo>
                    <a:pt x="1221510" y="98201"/>
                  </a:lnTo>
                  <a:lnTo>
                    <a:pt x="1261145" y="65467"/>
                  </a:lnTo>
                  <a:lnTo>
                    <a:pt x="1300780" y="32733"/>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682191" y="3410988"/>
              <a:ext cx="1455558" cy="652380"/>
            </a:xfrm>
            <a:custGeom>
              <a:avLst/>
              <a:pathLst>
                <a:path w="1455558" h="652380">
                  <a:moveTo>
                    <a:pt x="1455558" y="0"/>
                  </a:moveTo>
                  <a:lnTo>
                    <a:pt x="1405366" y="11102"/>
                  </a:lnTo>
                  <a:lnTo>
                    <a:pt x="1355174" y="22205"/>
                  </a:lnTo>
                  <a:lnTo>
                    <a:pt x="1304983" y="33307"/>
                  </a:lnTo>
                  <a:lnTo>
                    <a:pt x="1254791" y="44410"/>
                  </a:lnTo>
                  <a:lnTo>
                    <a:pt x="1204599" y="55512"/>
                  </a:lnTo>
                  <a:lnTo>
                    <a:pt x="1154408" y="66615"/>
                  </a:lnTo>
                  <a:lnTo>
                    <a:pt x="1104216" y="77717"/>
                  </a:lnTo>
                  <a:lnTo>
                    <a:pt x="1054024" y="88820"/>
                  </a:lnTo>
                  <a:lnTo>
                    <a:pt x="1003833" y="99922"/>
                  </a:lnTo>
                  <a:lnTo>
                    <a:pt x="953641" y="111025"/>
                  </a:lnTo>
                  <a:lnTo>
                    <a:pt x="903449" y="122127"/>
                  </a:lnTo>
                  <a:lnTo>
                    <a:pt x="853258" y="133230"/>
                  </a:lnTo>
                  <a:lnTo>
                    <a:pt x="803066" y="144332"/>
                  </a:lnTo>
                  <a:lnTo>
                    <a:pt x="752874" y="155435"/>
                  </a:lnTo>
                  <a:lnTo>
                    <a:pt x="702683" y="166537"/>
                  </a:lnTo>
                  <a:lnTo>
                    <a:pt x="652491" y="177640"/>
                  </a:lnTo>
                  <a:lnTo>
                    <a:pt x="602299" y="188742"/>
                  </a:lnTo>
                  <a:lnTo>
                    <a:pt x="552108" y="199845"/>
                  </a:lnTo>
                  <a:lnTo>
                    <a:pt x="501916" y="210947"/>
                  </a:lnTo>
                  <a:lnTo>
                    <a:pt x="451724" y="222050"/>
                  </a:lnTo>
                  <a:lnTo>
                    <a:pt x="401533" y="233152"/>
                  </a:lnTo>
                  <a:lnTo>
                    <a:pt x="351341" y="244255"/>
                  </a:lnTo>
                  <a:lnTo>
                    <a:pt x="301149" y="255357"/>
                  </a:lnTo>
                  <a:lnTo>
                    <a:pt x="250958" y="266460"/>
                  </a:lnTo>
                  <a:lnTo>
                    <a:pt x="200766" y="277562"/>
                  </a:lnTo>
                  <a:lnTo>
                    <a:pt x="150574" y="288665"/>
                  </a:lnTo>
                  <a:lnTo>
                    <a:pt x="100383" y="299767"/>
                  </a:lnTo>
                  <a:lnTo>
                    <a:pt x="50191" y="310870"/>
                  </a:lnTo>
                  <a:lnTo>
                    <a:pt x="0" y="321972"/>
                  </a:lnTo>
                  <a:lnTo>
                    <a:pt x="13739" y="378781"/>
                  </a:lnTo>
                  <a:lnTo>
                    <a:pt x="29695" y="435008"/>
                  </a:lnTo>
                  <a:lnTo>
                    <a:pt x="47843" y="490566"/>
                  </a:lnTo>
                  <a:lnTo>
                    <a:pt x="68155" y="545370"/>
                  </a:lnTo>
                  <a:lnTo>
                    <a:pt x="90599" y="599336"/>
                  </a:lnTo>
                  <a:lnTo>
                    <a:pt x="115142" y="652380"/>
                  </a:lnTo>
                  <a:lnTo>
                    <a:pt x="161363" y="629884"/>
                  </a:lnTo>
                  <a:lnTo>
                    <a:pt x="207584" y="607388"/>
                  </a:lnTo>
                  <a:lnTo>
                    <a:pt x="253805" y="584892"/>
                  </a:lnTo>
                  <a:lnTo>
                    <a:pt x="300027" y="562397"/>
                  </a:lnTo>
                  <a:lnTo>
                    <a:pt x="346248" y="539901"/>
                  </a:lnTo>
                  <a:lnTo>
                    <a:pt x="392469" y="517405"/>
                  </a:lnTo>
                  <a:lnTo>
                    <a:pt x="438690" y="494909"/>
                  </a:lnTo>
                  <a:lnTo>
                    <a:pt x="484912" y="472413"/>
                  </a:lnTo>
                  <a:lnTo>
                    <a:pt x="531133" y="449917"/>
                  </a:lnTo>
                  <a:lnTo>
                    <a:pt x="577354" y="427421"/>
                  </a:lnTo>
                  <a:lnTo>
                    <a:pt x="623575" y="404925"/>
                  </a:lnTo>
                  <a:lnTo>
                    <a:pt x="669797" y="382430"/>
                  </a:lnTo>
                  <a:lnTo>
                    <a:pt x="716018" y="359934"/>
                  </a:lnTo>
                  <a:lnTo>
                    <a:pt x="762239" y="337438"/>
                  </a:lnTo>
                  <a:lnTo>
                    <a:pt x="808460" y="314942"/>
                  </a:lnTo>
                  <a:lnTo>
                    <a:pt x="854682" y="292446"/>
                  </a:lnTo>
                  <a:lnTo>
                    <a:pt x="900903" y="269950"/>
                  </a:lnTo>
                  <a:lnTo>
                    <a:pt x="947124" y="247454"/>
                  </a:lnTo>
                  <a:lnTo>
                    <a:pt x="993345" y="224958"/>
                  </a:lnTo>
                  <a:lnTo>
                    <a:pt x="1039567" y="202462"/>
                  </a:lnTo>
                  <a:lnTo>
                    <a:pt x="1085788" y="179967"/>
                  </a:lnTo>
                  <a:lnTo>
                    <a:pt x="1132009" y="157471"/>
                  </a:lnTo>
                  <a:lnTo>
                    <a:pt x="1178230" y="134975"/>
                  </a:lnTo>
                  <a:lnTo>
                    <a:pt x="1224452" y="112479"/>
                  </a:lnTo>
                  <a:lnTo>
                    <a:pt x="1270673" y="89983"/>
                  </a:lnTo>
                  <a:lnTo>
                    <a:pt x="1316894" y="67487"/>
                  </a:lnTo>
                  <a:lnTo>
                    <a:pt x="1363115" y="44991"/>
                  </a:lnTo>
                  <a:lnTo>
                    <a:pt x="1409337" y="22495"/>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49030" y="3410988"/>
              <a:ext cx="1488718" cy="321972"/>
            </a:xfrm>
            <a:custGeom>
              <a:avLst/>
              <a:pathLst>
                <a:path w="1488718" h="321972">
                  <a:moveTo>
                    <a:pt x="1488718" y="0"/>
                  </a:moveTo>
                  <a:lnTo>
                    <a:pt x="1437383" y="2678"/>
                  </a:lnTo>
                  <a:lnTo>
                    <a:pt x="1386048" y="5356"/>
                  </a:lnTo>
                  <a:lnTo>
                    <a:pt x="1334713" y="8035"/>
                  </a:lnTo>
                  <a:lnTo>
                    <a:pt x="1283377" y="10713"/>
                  </a:lnTo>
                  <a:lnTo>
                    <a:pt x="1232042" y="13392"/>
                  </a:lnTo>
                  <a:lnTo>
                    <a:pt x="1180707" y="16070"/>
                  </a:lnTo>
                  <a:lnTo>
                    <a:pt x="1129372" y="18749"/>
                  </a:lnTo>
                  <a:lnTo>
                    <a:pt x="1078037" y="21427"/>
                  </a:lnTo>
                  <a:lnTo>
                    <a:pt x="1026702" y="24106"/>
                  </a:lnTo>
                  <a:lnTo>
                    <a:pt x="975367" y="26784"/>
                  </a:lnTo>
                  <a:lnTo>
                    <a:pt x="924032" y="29463"/>
                  </a:lnTo>
                  <a:lnTo>
                    <a:pt x="872697" y="32141"/>
                  </a:lnTo>
                  <a:lnTo>
                    <a:pt x="821361" y="34820"/>
                  </a:lnTo>
                  <a:lnTo>
                    <a:pt x="770026" y="37498"/>
                  </a:lnTo>
                  <a:lnTo>
                    <a:pt x="718691" y="40177"/>
                  </a:lnTo>
                  <a:lnTo>
                    <a:pt x="667356" y="42855"/>
                  </a:lnTo>
                  <a:lnTo>
                    <a:pt x="616021" y="45534"/>
                  </a:lnTo>
                  <a:lnTo>
                    <a:pt x="564686" y="48212"/>
                  </a:lnTo>
                  <a:lnTo>
                    <a:pt x="513351" y="50891"/>
                  </a:lnTo>
                  <a:lnTo>
                    <a:pt x="462016" y="53569"/>
                  </a:lnTo>
                  <a:lnTo>
                    <a:pt x="410680" y="56248"/>
                  </a:lnTo>
                  <a:lnTo>
                    <a:pt x="359345" y="58926"/>
                  </a:lnTo>
                  <a:lnTo>
                    <a:pt x="308010" y="61605"/>
                  </a:lnTo>
                  <a:lnTo>
                    <a:pt x="256675" y="64283"/>
                  </a:lnTo>
                  <a:lnTo>
                    <a:pt x="205340" y="66962"/>
                  </a:lnTo>
                  <a:lnTo>
                    <a:pt x="154005" y="69640"/>
                  </a:lnTo>
                  <a:lnTo>
                    <a:pt x="102670" y="72319"/>
                  </a:lnTo>
                  <a:lnTo>
                    <a:pt x="51335" y="74997"/>
                  </a:lnTo>
                  <a:lnTo>
                    <a:pt x="0" y="77676"/>
                  </a:lnTo>
                  <a:lnTo>
                    <a:pt x="4489" y="139212"/>
                  </a:lnTo>
                  <a:lnTo>
                    <a:pt x="11521" y="200511"/>
                  </a:lnTo>
                  <a:lnTo>
                    <a:pt x="21083" y="261465"/>
                  </a:lnTo>
                  <a:lnTo>
                    <a:pt x="33160" y="321972"/>
                  </a:lnTo>
                  <a:lnTo>
                    <a:pt x="83351" y="310870"/>
                  </a:lnTo>
                  <a:lnTo>
                    <a:pt x="133543" y="299767"/>
                  </a:lnTo>
                  <a:lnTo>
                    <a:pt x="183735" y="288665"/>
                  </a:lnTo>
                  <a:lnTo>
                    <a:pt x="233926" y="277562"/>
                  </a:lnTo>
                  <a:lnTo>
                    <a:pt x="284118" y="266460"/>
                  </a:lnTo>
                  <a:lnTo>
                    <a:pt x="334310" y="255357"/>
                  </a:lnTo>
                  <a:lnTo>
                    <a:pt x="384501" y="244255"/>
                  </a:lnTo>
                  <a:lnTo>
                    <a:pt x="434693" y="233152"/>
                  </a:lnTo>
                  <a:lnTo>
                    <a:pt x="484885" y="222050"/>
                  </a:lnTo>
                  <a:lnTo>
                    <a:pt x="535076" y="210947"/>
                  </a:lnTo>
                  <a:lnTo>
                    <a:pt x="585268" y="199845"/>
                  </a:lnTo>
                  <a:lnTo>
                    <a:pt x="635460" y="188742"/>
                  </a:lnTo>
                  <a:lnTo>
                    <a:pt x="685651" y="177640"/>
                  </a:lnTo>
                  <a:lnTo>
                    <a:pt x="735843" y="166537"/>
                  </a:lnTo>
                  <a:lnTo>
                    <a:pt x="786035" y="155435"/>
                  </a:lnTo>
                  <a:lnTo>
                    <a:pt x="836226" y="144332"/>
                  </a:lnTo>
                  <a:lnTo>
                    <a:pt x="886418" y="133230"/>
                  </a:lnTo>
                  <a:lnTo>
                    <a:pt x="936610" y="122127"/>
                  </a:lnTo>
                  <a:lnTo>
                    <a:pt x="986801" y="111025"/>
                  </a:lnTo>
                  <a:lnTo>
                    <a:pt x="1036993" y="99922"/>
                  </a:lnTo>
                  <a:lnTo>
                    <a:pt x="1087185" y="88820"/>
                  </a:lnTo>
                  <a:lnTo>
                    <a:pt x="1137376" y="77717"/>
                  </a:lnTo>
                  <a:lnTo>
                    <a:pt x="1187568" y="66615"/>
                  </a:lnTo>
                  <a:lnTo>
                    <a:pt x="1237760" y="55512"/>
                  </a:lnTo>
                  <a:lnTo>
                    <a:pt x="1287951" y="44410"/>
                  </a:lnTo>
                  <a:lnTo>
                    <a:pt x="1338143" y="33307"/>
                  </a:lnTo>
                  <a:lnTo>
                    <a:pt x="1388335" y="22205"/>
                  </a:lnTo>
                  <a:lnTo>
                    <a:pt x="1438526" y="11102"/>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647154" y="3262188"/>
              <a:ext cx="1490595" cy="226476"/>
            </a:xfrm>
            <a:custGeom>
              <a:avLst/>
              <a:pathLst>
                <a:path w="1490595" h="226476">
                  <a:moveTo>
                    <a:pt x="1490595" y="148800"/>
                  </a:moveTo>
                  <a:lnTo>
                    <a:pt x="1439447" y="143669"/>
                  </a:lnTo>
                  <a:lnTo>
                    <a:pt x="1388298" y="138538"/>
                  </a:lnTo>
                  <a:lnTo>
                    <a:pt x="1337150" y="133407"/>
                  </a:lnTo>
                  <a:lnTo>
                    <a:pt x="1286002" y="128276"/>
                  </a:lnTo>
                  <a:lnTo>
                    <a:pt x="1234854" y="123145"/>
                  </a:lnTo>
                  <a:lnTo>
                    <a:pt x="1183705" y="118014"/>
                  </a:lnTo>
                  <a:lnTo>
                    <a:pt x="1132557" y="112883"/>
                  </a:lnTo>
                  <a:lnTo>
                    <a:pt x="1081409" y="107752"/>
                  </a:lnTo>
                  <a:lnTo>
                    <a:pt x="1030261" y="102621"/>
                  </a:lnTo>
                  <a:lnTo>
                    <a:pt x="979113" y="97490"/>
                  </a:lnTo>
                  <a:lnTo>
                    <a:pt x="927964" y="92358"/>
                  </a:lnTo>
                  <a:lnTo>
                    <a:pt x="876816" y="87227"/>
                  </a:lnTo>
                  <a:lnTo>
                    <a:pt x="825668" y="82096"/>
                  </a:lnTo>
                  <a:lnTo>
                    <a:pt x="774520" y="76965"/>
                  </a:lnTo>
                  <a:lnTo>
                    <a:pt x="723371" y="71834"/>
                  </a:lnTo>
                  <a:lnTo>
                    <a:pt x="672223" y="66703"/>
                  </a:lnTo>
                  <a:lnTo>
                    <a:pt x="621075" y="61572"/>
                  </a:lnTo>
                  <a:lnTo>
                    <a:pt x="569927" y="56441"/>
                  </a:lnTo>
                  <a:lnTo>
                    <a:pt x="518779" y="51310"/>
                  </a:lnTo>
                  <a:lnTo>
                    <a:pt x="467630" y="46179"/>
                  </a:lnTo>
                  <a:lnTo>
                    <a:pt x="416482" y="41048"/>
                  </a:lnTo>
                  <a:lnTo>
                    <a:pt x="365334" y="35917"/>
                  </a:lnTo>
                  <a:lnTo>
                    <a:pt x="314186" y="30786"/>
                  </a:lnTo>
                  <a:lnTo>
                    <a:pt x="263037" y="25655"/>
                  </a:lnTo>
                  <a:lnTo>
                    <a:pt x="211889" y="20524"/>
                  </a:lnTo>
                  <a:lnTo>
                    <a:pt x="160741" y="15393"/>
                  </a:lnTo>
                  <a:lnTo>
                    <a:pt x="109593" y="10262"/>
                  </a:lnTo>
                  <a:lnTo>
                    <a:pt x="58444" y="5131"/>
                  </a:lnTo>
                  <a:lnTo>
                    <a:pt x="7296" y="0"/>
                  </a:lnTo>
                  <a:lnTo>
                    <a:pt x="2711" y="56500"/>
                  </a:lnTo>
                  <a:lnTo>
                    <a:pt x="278" y="113135"/>
                  </a:lnTo>
                  <a:lnTo>
                    <a:pt x="0" y="169821"/>
                  </a:lnTo>
                  <a:lnTo>
                    <a:pt x="1876" y="226476"/>
                  </a:lnTo>
                  <a:lnTo>
                    <a:pt x="53211" y="223798"/>
                  </a:lnTo>
                  <a:lnTo>
                    <a:pt x="104547" y="221119"/>
                  </a:lnTo>
                  <a:lnTo>
                    <a:pt x="155882" y="218441"/>
                  </a:lnTo>
                  <a:lnTo>
                    <a:pt x="207217" y="215762"/>
                  </a:lnTo>
                  <a:lnTo>
                    <a:pt x="258552" y="213084"/>
                  </a:lnTo>
                  <a:lnTo>
                    <a:pt x="309887" y="210405"/>
                  </a:lnTo>
                  <a:lnTo>
                    <a:pt x="361222" y="207727"/>
                  </a:lnTo>
                  <a:lnTo>
                    <a:pt x="412557" y="205048"/>
                  </a:lnTo>
                  <a:lnTo>
                    <a:pt x="463892" y="202370"/>
                  </a:lnTo>
                  <a:lnTo>
                    <a:pt x="515228" y="199691"/>
                  </a:lnTo>
                  <a:lnTo>
                    <a:pt x="566563" y="197013"/>
                  </a:lnTo>
                  <a:lnTo>
                    <a:pt x="617898" y="194334"/>
                  </a:lnTo>
                  <a:lnTo>
                    <a:pt x="669233" y="191656"/>
                  </a:lnTo>
                  <a:lnTo>
                    <a:pt x="720568" y="188977"/>
                  </a:lnTo>
                  <a:lnTo>
                    <a:pt x="771903" y="186299"/>
                  </a:lnTo>
                  <a:lnTo>
                    <a:pt x="823238" y="183620"/>
                  </a:lnTo>
                  <a:lnTo>
                    <a:pt x="874573" y="180942"/>
                  </a:lnTo>
                  <a:lnTo>
                    <a:pt x="925908" y="178263"/>
                  </a:lnTo>
                  <a:lnTo>
                    <a:pt x="977244" y="175585"/>
                  </a:lnTo>
                  <a:lnTo>
                    <a:pt x="1028579" y="172906"/>
                  </a:lnTo>
                  <a:lnTo>
                    <a:pt x="1079914" y="170228"/>
                  </a:lnTo>
                  <a:lnTo>
                    <a:pt x="1131249" y="167550"/>
                  </a:lnTo>
                  <a:lnTo>
                    <a:pt x="1182584" y="164871"/>
                  </a:lnTo>
                  <a:lnTo>
                    <a:pt x="1233919" y="162193"/>
                  </a:lnTo>
                  <a:lnTo>
                    <a:pt x="1285254" y="159514"/>
                  </a:lnTo>
                  <a:lnTo>
                    <a:pt x="1336589" y="156836"/>
                  </a:lnTo>
                  <a:lnTo>
                    <a:pt x="1387925" y="154157"/>
                  </a:lnTo>
                  <a:lnTo>
                    <a:pt x="1439260" y="151479"/>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654450" y="3068949"/>
              <a:ext cx="1483298" cy="342038"/>
            </a:xfrm>
            <a:custGeom>
              <a:avLst/>
              <a:pathLst>
                <a:path w="1483298" h="342038">
                  <a:moveTo>
                    <a:pt x="1483298" y="342038"/>
                  </a:moveTo>
                  <a:lnTo>
                    <a:pt x="1433264" y="330244"/>
                  </a:lnTo>
                  <a:lnTo>
                    <a:pt x="1383231" y="318450"/>
                  </a:lnTo>
                  <a:lnTo>
                    <a:pt x="1333197" y="306655"/>
                  </a:lnTo>
                  <a:lnTo>
                    <a:pt x="1283164" y="294861"/>
                  </a:lnTo>
                  <a:lnTo>
                    <a:pt x="1233130" y="283066"/>
                  </a:lnTo>
                  <a:lnTo>
                    <a:pt x="1183097" y="271272"/>
                  </a:lnTo>
                  <a:lnTo>
                    <a:pt x="1133063" y="259477"/>
                  </a:lnTo>
                  <a:lnTo>
                    <a:pt x="1083029" y="247683"/>
                  </a:lnTo>
                  <a:lnTo>
                    <a:pt x="1032996" y="235888"/>
                  </a:lnTo>
                  <a:lnTo>
                    <a:pt x="982962" y="224094"/>
                  </a:lnTo>
                  <a:lnTo>
                    <a:pt x="932929" y="212300"/>
                  </a:lnTo>
                  <a:lnTo>
                    <a:pt x="882895" y="200505"/>
                  </a:lnTo>
                  <a:lnTo>
                    <a:pt x="832861" y="188711"/>
                  </a:lnTo>
                  <a:lnTo>
                    <a:pt x="782828" y="176916"/>
                  </a:lnTo>
                  <a:lnTo>
                    <a:pt x="732794" y="165122"/>
                  </a:lnTo>
                  <a:lnTo>
                    <a:pt x="682761" y="153327"/>
                  </a:lnTo>
                  <a:lnTo>
                    <a:pt x="632727" y="141533"/>
                  </a:lnTo>
                  <a:lnTo>
                    <a:pt x="582694" y="129738"/>
                  </a:lnTo>
                  <a:lnTo>
                    <a:pt x="532660" y="117944"/>
                  </a:lnTo>
                  <a:lnTo>
                    <a:pt x="482626" y="106150"/>
                  </a:lnTo>
                  <a:lnTo>
                    <a:pt x="432593" y="94355"/>
                  </a:lnTo>
                  <a:lnTo>
                    <a:pt x="382559" y="82561"/>
                  </a:lnTo>
                  <a:lnTo>
                    <a:pt x="332526" y="70766"/>
                  </a:lnTo>
                  <a:lnTo>
                    <a:pt x="282492" y="58972"/>
                  </a:lnTo>
                  <a:lnTo>
                    <a:pt x="232458" y="47177"/>
                  </a:lnTo>
                  <a:lnTo>
                    <a:pt x="182425" y="35383"/>
                  </a:lnTo>
                  <a:lnTo>
                    <a:pt x="132391" y="23588"/>
                  </a:lnTo>
                  <a:lnTo>
                    <a:pt x="82358" y="11794"/>
                  </a:lnTo>
                  <a:lnTo>
                    <a:pt x="32324" y="0"/>
                  </a:lnTo>
                  <a:lnTo>
                    <a:pt x="18728" y="63919"/>
                  </a:lnTo>
                  <a:lnTo>
                    <a:pt x="7946" y="128373"/>
                  </a:lnTo>
                  <a:lnTo>
                    <a:pt x="0" y="193238"/>
                  </a:lnTo>
                  <a:lnTo>
                    <a:pt x="51148" y="198369"/>
                  </a:lnTo>
                  <a:lnTo>
                    <a:pt x="102296" y="203500"/>
                  </a:lnTo>
                  <a:lnTo>
                    <a:pt x="153444" y="208631"/>
                  </a:lnTo>
                  <a:lnTo>
                    <a:pt x="204592" y="213762"/>
                  </a:lnTo>
                  <a:lnTo>
                    <a:pt x="255741" y="218893"/>
                  </a:lnTo>
                  <a:lnTo>
                    <a:pt x="306889" y="224024"/>
                  </a:lnTo>
                  <a:lnTo>
                    <a:pt x="358037" y="229155"/>
                  </a:lnTo>
                  <a:lnTo>
                    <a:pt x="409185" y="234286"/>
                  </a:lnTo>
                  <a:lnTo>
                    <a:pt x="460334" y="239417"/>
                  </a:lnTo>
                  <a:lnTo>
                    <a:pt x="511482" y="244548"/>
                  </a:lnTo>
                  <a:lnTo>
                    <a:pt x="562630" y="249680"/>
                  </a:lnTo>
                  <a:lnTo>
                    <a:pt x="613778" y="254811"/>
                  </a:lnTo>
                  <a:lnTo>
                    <a:pt x="664926" y="259942"/>
                  </a:lnTo>
                  <a:lnTo>
                    <a:pt x="716075" y="265073"/>
                  </a:lnTo>
                  <a:lnTo>
                    <a:pt x="767223" y="270204"/>
                  </a:lnTo>
                  <a:lnTo>
                    <a:pt x="818371" y="275335"/>
                  </a:lnTo>
                  <a:lnTo>
                    <a:pt x="869519" y="280466"/>
                  </a:lnTo>
                  <a:lnTo>
                    <a:pt x="920668" y="285597"/>
                  </a:lnTo>
                  <a:lnTo>
                    <a:pt x="971816" y="290728"/>
                  </a:lnTo>
                  <a:lnTo>
                    <a:pt x="1022964" y="295859"/>
                  </a:lnTo>
                  <a:lnTo>
                    <a:pt x="1074112" y="300990"/>
                  </a:lnTo>
                  <a:lnTo>
                    <a:pt x="1125260" y="306121"/>
                  </a:lnTo>
                  <a:lnTo>
                    <a:pt x="1176409" y="311252"/>
                  </a:lnTo>
                  <a:lnTo>
                    <a:pt x="1227557" y="316383"/>
                  </a:lnTo>
                  <a:lnTo>
                    <a:pt x="1278705" y="321514"/>
                  </a:lnTo>
                  <a:lnTo>
                    <a:pt x="1329853" y="326645"/>
                  </a:lnTo>
                  <a:lnTo>
                    <a:pt x="1381002" y="331776"/>
                  </a:lnTo>
                  <a:lnTo>
                    <a:pt x="1432150" y="336907"/>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686775" y="2881877"/>
              <a:ext cx="1450973" cy="529110"/>
            </a:xfrm>
            <a:custGeom>
              <a:avLst/>
              <a:pathLst>
                <a:path w="1450973" h="529110">
                  <a:moveTo>
                    <a:pt x="1450973" y="529110"/>
                  </a:moveTo>
                  <a:lnTo>
                    <a:pt x="1402915" y="510865"/>
                  </a:lnTo>
                  <a:lnTo>
                    <a:pt x="1354857" y="492620"/>
                  </a:lnTo>
                  <a:lnTo>
                    <a:pt x="1306799" y="474375"/>
                  </a:lnTo>
                  <a:lnTo>
                    <a:pt x="1258741" y="456130"/>
                  </a:lnTo>
                  <a:lnTo>
                    <a:pt x="1210683" y="437884"/>
                  </a:lnTo>
                  <a:lnTo>
                    <a:pt x="1162625" y="419639"/>
                  </a:lnTo>
                  <a:lnTo>
                    <a:pt x="1114567" y="401394"/>
                  </a:lnTo>
                  <a:lnTo>
                    <a:pt x="1066509" y="383149"/>
                  </a:lnTo>
                  <a:lnTo>
                    <a:pt x="1018451" y="364904"/>
                  </a:lnTo>
                  <a:lnTo>
                    <a:pt x="970392" y="346658"/>
                  </a:lnTo>
                  <a:lnTo>
                    <a:pt x="922334" y="328413"/>
                  </a:lnTo>
                  <a:lnTo>
                    <a:pt x="874276" y="310168"/>
                  </a:lnTo>
                  <a:lnTo>
                    <a:pt x="826218" y="291923"/>
                  </a:lnTo>
                  <a:lnTo>
                    <a:pt x="778160" y="273678"/>
                  </a:lnTo>
                  <a:lnTo>
                    <a:pt x="730102" y="255432"/>
                  </a:lnTo>
                  <a:lnTo>
                    <a:pt x="682044" y="237187"/>
                  </a:lnTo>
                  <a:lnTo>
                    <a:pt x="633986" y="218942"/>
                  </a:lnTo>
                  <a:lnTo>
                    <a:pt x="585928" y="200697"/>
                  </a:lnTo>
                  <a:lnTo>
                    <a:pt x="537870" y="182452"/>
                  </a:lnTo>
                  <a:lnTo>
                    <a:pt x="489811" y="164206"/>
                  </a:lnTo>
                  <a:lnTo>
                    <a:pt x="441753" y="145961"/>
                  </a:lnTo>
                  <a:lnTo>
                    <a:pt x="393695" y="127716"/>
                  </a:lnTo>
                  <a:lnTo>
                    <a:pt x="345637" y="109471"/>
                  </a:lnTo>
                  <a:lnTo>
                    <a:pt x="297579" y="91226"/>
                  </a:lnTo>
                  <a:lnTo>
                    <a:pt x="249521" y="72980"/>
                  </a:lnTo>
                  <a:lnTo>
                    <a:pt x="201463" y="54735"/>
                  </a:lnTo>
                  <a:lnTo>
                    <a:pt x="153405" y="36490"/>
                  </a:lnTo>
                  <a:lnTo>
                    <a:pt x="105347" y="18245"/>
                  </a:lnTo>
                  <a:lnTo>
                    <a:pt x="57288" y="0"/>
                  </a:lnTo>
                  <a:lnTo>
                    <a:pt x="35467" y="61501"/>
                  </a:lnTo>
                  <a:lnTo>
                    <a:pt x="16359" y="123898"/>
                  </a:lnTo>
                  <a:lnTo>
                    <a:pt x="0" y="187071"/>
                  </a:lnTo>
                  <a:lnTo>
                    <a:pt x="50033" y="198866"/>
                  </a:lnTo>
                  <a:lnTo>
                    <a:pt x="100067" y="210660"/>
                  </a:lnTo>
                  <a:lnTo>
                    <a:pt x="150100" y="222455"/>
                  </a:lnTo>
                  <a:lnTo>
                    <a:pt x="200134" y="234249"/>
                  </a:lnTo>
                  <a:lnTo>
                    <a:pt x="250167" y="246044"/>
                  </a:lnTo>
                  <a:lnTo>
                    <a:pt x="300201" y="257838"/>
                  </a:lnTo>
                  <a:lnTo>
                    <a:pt x="350235" y="269633"/>
                  </a:lnTo>
                  <a:lnTo>
                    <a:pt x="400268" y="281427"/>
                  </a:lnTo>
                  <a:lnTo>
                    <a:pt x="450302" y="293221"/>
                  </a:lnTo>
                  <a:lnTo>
                    <a:pt x="500335" y="305016"/>
                  </a:lnTo>
                  <a:lnTo>
                    <a:pt x="550369" y="316810"/>
                  </a:lnTo>
                  <a:lnTo>
                    <a:pt x="600403" y="328605"/>
                  </a:lnTo>
                  <a:lnTo>
                    <a:pt x="650436" y="340399"/>
                  </a:lnTo>
                  <a:lnTo>
                    <a:pt x="700470" y="352194"/>
                  </a:lnTo>
                  <a:lnTo>
                    <a:pt x="750503" y="363988"/>
                  </a:lnTo>
                  <a:lnTo>
                    <a:pt x="800537" y="375783"/>
                  </a:lnTo>
                  <a:lnTo>
                    <a:pt x="850570" y="387577"/>
                  </a:lnTo>
                  <a:lnTo>
                    <a:pt x="900604" y="399371"/>
                  </a:lnTo>
                  <a:lnTo>
                    <a:pt x="950638" y="411166"/>
                  </a:lnTo>
                  <a:lnTo>
                    <a:pt x="1000671" y="422960"/>
                  </a:lnTo>
                  <a:lnTo>
                    <a:pt x="1050705" y="434755"/>
                  </a:lnTo>
                  <a:lnTo>
                    <a:pt x="1100738" y="446549"/>
                  </a:lnTo>
                  <a:lnTo>
                    <a:pt x="1150772" y="458344"/>
                  </a:lnTo>
                  <a:lnTo>
                    <a:pt x="1200806" y="470138"/>
                  </a:lnTo>
                  <a:lnTo>
                    <a:pt x="1250839" y="481933"/>
                  </a:lnTo>
                  <a:lnTo>
                    <a:pt x="1300873" y="493727"/>
                  </a:lnTo>
                  <a:lnTo>
                    <a:pt x="1350906" y="505521"/>
                  </a:lnTo>
                  <a:lnTo>
                    <a:pt x="1400940" y="517316"/>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744064" y="2724716"/>
              <a:ext cx="1393685" cy="686272"/>
            </a:xfrm>
            <a:custGeom>
              <a:avLst/>
              <a:pathLst>
                <a:path w="1393685" h="686272">
                  <a:moveTo>
                    <a:pt x="1393685" y="686272"/>
                  </a:moveTo>
                  <a:lnTo>
                    <a:pt x="1348051" y="662607"/>
                  </a:lnTo>
                  <a:lnTo>
                    <a:pt x="1302417" y="638943"/>
                  </a:lnTo>
                  <a:lnTo>
                    <a:pt x="1256783" y="615278"/>
                  </a:lnTo>
                  <a:lnTo>
                    <a:pt x="1211149" y="591614"/>
                  </a:lnTo>
                  <a:lnTo>
                    <a:pt x="1165515" y="567949"/>
                  </a:lnTo>
                  <a:lnTo>
                    <a:pt x="1119881" y="544284"/>
                  </a:lnTo>
                  <a:lnTo>
                    <a:pt x="1074247" y="520620"/>
                  </a:lnTo>
                  <a:lnTo>
                    <a:pt x="1028613" y="496955"/>
                  </a:lnTo>
                  <a:lnTo>
                    <a:pt x="982979" y="473291"/>
                  </a:lnTo>
                  <a:lnTo>
                    <a:pt x="937345" y="449626"/>
                  </a:lnTo>
                  <a:lnTo>
                    <a:pt x="891711" y="425962"/>
                  </a:lnTo>
                  <a:lnTo>
                    <a:pt x="846077" y="402297"/>
                  </a:lnTo>
                  <a:lnTo>
                    <a:pt x="800443" y="378633"/>
                  </a:lnTo>
                  <a:lnTo>
                    <a:pt x="754809" y="354968"/>
                  </a:lnTo>
                  <a:lnTo>
                    <a:pt x="709175" y="331303"/>
                  </a:lnTo>
                  <a:lnTo>
                    <a:pt x="663541" y="307639"/>
                  </a:lnTo>
                  <a:lnTo>
                    <a:pt x="617907" y="283974"/>
                  </a:lnTo>
                  <a:lnTo>
                    <a:pt x="572273" y="260310"/>
                  </a:lnTo>
                  <a:lnTo>
                    <a:pt x="526640" y="236645"/>
                  </a:lnTo>
                  <a:lnTo>
                    <a:pt x="481006" y="212981"/>
                  </a:lnTo>
                  <a:lnTo>
                    <a:pt x="435372" y="189316"/>
                  </a:lnTo>
                  <a:lnTo>
                    <a:pt x="389738" y="165651"/>
                  </a:lnTo>
                  <a:lnTo>
                    <a:pt x="344104" y="141987"/>
                  </a:lnTo>
                  <a:lnTo>
                    <a:pt x="298470" y="118322"/>
                  </a:lnTo>
                  <a:lnTo>
                    <a:pt x="252836" y="94658"/>
                  </a:lnTo>
                  <a:lnTo>
                    <a:pt x="207202" y="70993"/>
                  </a:lnTo>
                  <a:lnTo>
                    <a:pt x="161568" y="47329"/>
                  </a:lnTo>
                  <a:lnTo>
                    <a:pt x="115934" y="23664"/>
                  </a:lnTo>
                  <a:lnTo>
                    <a:pt x="70300" y="0"/>
                  </a:lnTo>
                  <a:lnTo>
                    <a:pt x="44854" y="51471"/>
                  </a:lnTo>
                  <a:lnTo>
                    <a:pt x="21409" y="103884"/>
                  </a:lnTo>
                  <a:lnTo>
                    <a:pt x="0" y="157161"/>
                  </a:lnTo>
                  <a:lnTo>
                    <a:pt x="48058" y="175406"/>
                  </a:lnTo>
                  <a:lnTo>
                    <a:pt x="96116" y="193651"/>
                  </a:lnTo>
                  <a:lnTo>
                    <a:pt x="144174" y="211897"/>
                  </a:lnTo>
                  <a:lnTo>
                    <a:pt x="192232" y="230142"/>
                  </a:lnTo>
                  <a:lnTo>
                    <a:pt x="240290" y="248387"/>
                  </a:lnTo>
                  <a:lnTo>
                    <a:pt x="288348" y="266632"/>
                  </a:lnTo>
                  <a:lnTo>
                    <a:pt x="336406" y="284877"/>
                  </a:lnTo>
                  <a:lnTo>
                    <a:pt x="384464" y="303123"/>
                  </a:lnTo>
                  <a:lnTo>
                    <a:pt x="432522" y="321368"/>
                  </a:lnTo>
                  <a:lnTo>
                    <a:pt x="480581" y="339613"/>
                  </a:lnTo>
                  <a:lnTo>
                    <a:pt x="528639" y="357858"/>
                  </a:lnTo>
                  <a:lnTo>
                    <a:pt x="576697" y="376103"/>
                  </a:lnTo>
                  <a:lnTo>
                    <a:pt x="624755" y="394349"/>
                  </a:lnTo>
                  <a:lnTo>
                    <a:pt x="672813" y="412594"/>
                  </a:lnTo>
                  <a:lnTo>
                    <a:pt x="720871" y="430839"/>
                  </a:lnTo>
                  <a:lnTo>
                    <a:pt x="768929" y="449084"/>
                  </a:lnTo>
                  <a:lnTo>
                    <a:pt x="816987" y="467329"/>
                  </a:lnTo>
                  <a:lnTo>
                    <a:pt x="865045" y="485575"/>
                  </a:lnTo>
                  <a:lnTo>
                    <a:pt x="913103" y="503820"/>
                  </a:lnTo>
                  <a:lnTo>
                    <a:pt x="961162" y="522065"/>
                  </a:lnTo>
                  <a:lnTo>
                    <a:pt x="1009220" y="540310"/>
                  </a:lnTo>
                  <a:lnTo>
                    <a:pt x="1057278" y="558555"/>
                  </a:lnTo>
                  <a:lnTo>
                    <a:pt x="1105336" y="576801"/>
                  </a:lnTo>
                  <a:lnTo>
                    <a:pt x="1153394" y="595046"/>
                  </a:lnTo>
                  <a:lnTo>
                    <a:pt x="1201452" y="613291"/>
                  </a:lnTo>
                  <a:lnTo>
                    <a:pt x="1249510" y="631536"/>
                  </a:lnTo>
                  <a:lnTo>
                    <a:pt x="1297568" y="649781"/>
                  </a:lnTo>
                  <a:lnTo>
                    <a:pt x="1345626" y="668027"/>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814364" y="2619057"/>
              <a:ext cx="1323384" cy="791930"/>
            </a:xfrm>
            <a:custGeom>
              <a:avLst/>
              <a:pathLst>
                <a:path w="1323384" h="791930">
                  <a:moveTo>
                    <a:pt x="1323384" y="791930"/>
                  </a:moveTo>
                  <a:lnTo>
                    <a:pt x="1279832" y="764622"/>
                  </a:lnTo>
                  <a:lnTo>
                    <a:pt x="1236281" y="737314"/>
                  </a:lnTo>
                  <a:lnTo>
                    <a:pt x="1192729" y="710006"/>
                  </a:lnTo>
                  <a:lnTo>
                    <a:pt x="1149177" y="682698"/>
                  </a:lnTo>
                  <a:lnTo>
                    <a:pt x="1105626" y="655391"/>
                  </a:lnTo>
                  <a:lnTo>
                    <a:pt x="1062074" y="628083"/>
                  </a:lnTo>
                  <a:lnTo>
                    <a:pt x="1018523" y="600775"/>
                  </a:lnTo>
                  <a:lnTo>
                    <a:pt x="974971" y="573467"/>
                  </a:lnTo>
                  <a:lnTo>
                    <a:pt x="931419" y="546159"/>
                  </a:lnTo>
                  <a:lnTo>
                    <a:pt x="887868" y="518851"/>
                  </a:lnTo>
                  <a:lnTo>
                    <a:pt x="844316" y="491543"/>
                  </a:lnTo>
                  <a:lnTo>
                    <a:pt x="800764" y="464235"/>
                  </a:lnTo>
                  <a:lnTo>
                    <a:pt x="757213" y="436927"/>
                  </a:lnTo>
                  <a:lnTo>
                    <a:pt x="713661" y="409619"/>
                  </a:lnTo>
                  <a:lnTo>
                    <a:pt x="670110" y="382311"/>
                  </a:lnTo>
                  <a:lnTo>
                    <a:pt x="626558" y="355003"/>
                  </a:lnTo>
                  <a:lnTo>
                    <a:pt x="583006" y="327695"/>
                  </a:lnTo>
                  <a:lnTo>
                    <a:pt x="539455" y="300387"/>
                  </a:lnTo>
                  <a:lnTo>
                    <a:pt x="495903" y="273079"/>
                  </a:lnTo>
                  <a:lnTo>
                    <a:pt x="452351" y="245771"/>
                  </a:lnTo>
                  <a:lnTo>
                    <a:pt x="408800" y="218463"/>
                  </a:lnTo>
                  <a:lnTo>
                    <a:pt x="365248" y="191155"/>
                  </a:lnTo>
                  <a:lnTo>
                    <a:pt x="321697" y="163847"/>
                  </a:lnTo>
                  <a:lnTo>
                    <a:pt x="278145" y="136539"/>
                  </a:lnTo>
                  <a:lnTo>
                    <a:pt x="234593" y="109231"/>
                  </a:lnTo>
                  <a:lnTo>
                    <a:pt x="191042" y="81923"/>
                  </a:lnTo>
                  <a:lnTo>
                    <a:pt x="147490" y="54615"/>
                  </a:lnTo>
                  <a:lnTo>
                    <a:pt x="103938" y="27307"/>
                  </a:lnTo>
                  <a:lnTo>
                    <a:pt x="60387" y="0"/>
                  </a:lnTo>
                  <a:lnTo>
                    <a:pt x="29115" y="52212"/>
                  </a:lnTo>
                  <a:lnTo>
                    <a:pt x="0" y="105658"/>
                  </a:lnTo>
                  <a:lnTo>
                    <a:pt x="45633" y="129323"/>
                  </a:lnTo>
                  <a:lnTo>
                    <a:pt x="91267" y="152987"/>
                  </a:lnTo>
                  <a:lnTo>
                    <a:pt x="136901" y="176652"/>
                  </a:lnTo>
                  <a:lnTo>
                    <a:pt x="182535" y="200316"/>
                  </a:lnTo>
                  <a:lnTo>
                    <a:pt x="228169" y="223981"/>
                  </a:lnTo>
                  <a:lnTo>
                    <a:pt x="273803" y="247645"/>
                  </a:lnTo>
                  <a:lnTo>
                    <a:pt x="319437" y="271310"/>
                  </a:lnTo>
                  <a:lnTo>
                    <a:pt x="365071" y="294974"/>
                  </a:lnTo>
                  <a:lnTo>
                    <a:pt x="410705" y="318639"/>
                  </a:lnTo>
                  <a:lnTo>
                    <a:pt x="456339" y="342304"/>
                  </a:lnTo>
                  <a:lnTo>
                    <a:pt x="501973" y="365968"/>
                  </a:lnTo>
                  <a:lnTo>
                    <a:pt x="547607" y="389633"/>
                  </a:lnTo>
                  <a:lnTo>
                    <a:pt x="593241" y="413297"/>
                  </a:lnTo>
                  <a:lnTo>
                    <a:pt x="638875" y="436962"/>
                  </a:lnTo>
                  <a:lnTo>
                    <a:pt x="684509" y="460626"/>
                  </a:lnTo>
                  <a:lnTo>
                    <a:pt x="730143" y="484291"/>
                  </a:lnTo>
                  <a:lnTo>
                    <a:pt x="775777" y="507956"/>
                  </a:lnTo>
                  <a:lnTo>
                    <a:pt x="821411" y="531620"/>
                  </a:lnTo>
                  <a:lnTo>
                    <a:pt x="867044" y="555285"/>
                  </a:lnTo>
                  <a:lnTo>
                    <a:pt x="912678" y="578949"/>
                  </a:lnTo>
                  <a:lnTo>
                    <a:pt x="958312" y="602614"/>
                  </a:lnTo>
                  <a:lnTo>
                    <a:pt x="1003946" y="626278"/>
                  </a:lnTo>
                  <a:lnTo>
                    <a:pt x="1049580" y="649943"/>
                  </a:lnTo>
                  <a:lnTo>
                    <a:pt x="1095214" y="673607"/>
                  </a:lnTo>
                  <a:lnTo>
                    <a:pt x="1140848" y="697272"/>
                  </a:lnTo>
                  <a:lnTo>
                    <a:pt x="1186482" y="720937"/>
                  </a:lnTo>
                  <a:lnTo>
                    <a:pt x="1232116" y="744601"/>
                  </a:lnTo>
                  <a:lnTo>
                    <a:pt x="1277750" y="768266"/>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874752" y="2529598"/>
              <a:ext cx="1262997" cy="881390"/>
            </a:xfrm>
            <a:custGeom>
              <a:avLst/>
              <a:pathLst>
                <a:path w="1262997" h="881390">
                  <a:moveTo>
                    <a:pt x="1262997" y="881390"/>
                  </a:moveTo>
                  <a:lnTo>
                    <a:pt x="1221539" y="850997"/>
                  </a:lnTo>
                  <a:lnTo>
                    <a:pt x="1180081" y="820604"/>
                  </a:lnTo>
                  <a:lnTo>
                    <a:pt x="1138623" y="790211"/>
                  </a:lnTo>
                  <a:lnTo>
                    <a:pt x="1097165" y="759819"/>
                  </a:lnTo>
                  <a:lnTo>
                    <a:pt x="1055708" y="729426"/>
                  </a:lnTo>
                  <a:lnTo>
                    <a:pt x="1014250" y="699033"/>
                  </a:lnTo>
                  <a:lnTo>
                    <a:pt x="972792" y="668640"/>
                  </a:lnTo>
                  <a:lnTo>
                    <a:pt x="931334" y="638248"/>
                  </a:lnTo>
                  <a:lnTo>
                    <a:pt x="889877" y="607855"/>
                  </a:lnTo>
                  <a:lnTo>
                    <a:pt x="848419" y="577462"/>
                  </a:lnTo>
                  <a:lnTo>
                    <a:pt x="806961" y="547069"/>
                  </a:lnTo>
                  <a:lnTo>
                    <a:pt x="765503" y="516677"/>
                  </a:lnTo>
                  <a:lnTo>
                    <a:pt x="724045" y="486284"/>
                  </a:lnTo>
                  <a:lnTo>
                    <a:pt x="682588" y="455891"/>
                  </a:lnTo>
                  <a:lnTo>
                    <a:pt x="641130" y="425498"/>
                  </a:lnTo>
                  <a:lnTo>
                    <a:pt x="599672" y="395105"/>
                  </a:lnTo>
                  <a:lnTo>
                    <a:pt x="558214" y="364713"/>
                  </a:lnTo>
                  <a:lnTo>
                    <a:pt x="516756" y="334320"/>
                  </a:lnTo>
                  <a:lnTo>
                    <a:pt x="475299" y="303927"/>
                  </a:lnTo>
                  <a:lnTo>
                    <a:pt x="433841" y="273534"/>
                  </a:lnTo>
                  <a:lnTo>
                    <a:pt x="392383" y="243142"/>
                  </a:lnTo>
                  <a:lnTo>
                    <a:pt x="350925" y="212749"/>
                  </a:lnTo>
                  <a:lnTo>
                    <a:pt x="309467" y="182356"/>
                  </a:lnTo>
                  <a:lnTo>
                    <a:pt x="268010" y="151963"/>
                  </a:lnTo>
                  <a:lnTo>
                    <a:pt x="226552" y="121571"/>
                  </a:lnTo>
                  <a:lnTo>
                    <a:pt x="185094" y="91178"/>
                  </a:lnTo>
                  <a:lnTo>
                    <a:pt x="143636" y="60785"/>
                  </a:lnTo>
                  <a:lnTo>
                    <a:pt x="102179" y="30392"/>
                  </a:lnTo>
                  <a:lnTo>
                    <a:pt x="60721" y="0"/>
                  </a:lnTo>
                  <a:lnTo>
                    <a:pt x="29549" y="44179"/>
                  </a:lnTo>
                  <a:lnTo>
                    <a:pt x="0" y="89459"/>
                  </a:lnTo>
                  <a:lnTo>
                    <a:pt x="43551" y="116767"/>
                  </a:lnTo>
                  <a:lnTo>
                    <a:pt x="87103" y="144075"/>
                  </a:lnTo>
                  <a:lnTo>
                    <a:pt x="130654" y="171383"/>
                  </a:lnTo>
                  <a:lnTo>
                    <a:pt x="174206" y="198691"/>
                  </a:lnTo>
                  <a:lnTo>
                    <a:pt x="217758" y="225999"/>
                  </a:lnTo>
                  <a:lnTo>
                    <a:pt x="261309" y="253307"/>
                  </a:lnTo>
                  <a:lnTo>
                    <a:pt x="304861" y="280615"/>
                  </a:lnTo>
                  <a:lnTo>
                    <a:pt x="348413" y="307923"/>
                  </a:lnTo>
                  <a:lnTo>
                    <a:pt x="391964" y="335231"/>
                  </a:lnTo>
                  <a:lnTo>
                    <a:pt x="435516" y="362539"/>
                  </a:lnTo>
                  <a:lnTo>
                    <a:pt x="479067" y="389847"/>
                  </a:lnTo>
                  <a:lnTo>
                    <a:pt x="522619" y="417155"/>
                  </a:lnTo>
                  <a:lnTo>
                    <a:pt x="566171" y="444462"/>
                  </a:lnTo>
                  <a:lnTo>
                    <a:pt x="609722" y="471770"/>
                  </a:lnTo>
                  <a:lnTo>
                    <a:pt x="653274" y="499078"/>
                  </a:lnTo>
                  <a:lnTo>
                    <a:pt x="696826" y="526386"/>
                  </a:lnTo>
                  <a:lnTo>
                    <a:pt x="740377" y="553694"/>
                  </a:lnTo>
                  <a:lnTo>
                    <a:pt x="783929" y="581002"/>
                  </a:lnTo>
                  <a:lnTo>
                    <a:pt x="827480" y="608310"/>
                  </a:lnTo>
                  <a:lnTo>
                    <a:pt x="871032" y="635618"/>
                  </a:lnTo>
                  <a:lnTo>
                    <a:pt x="914584" y="662926"/>
                  </a:lnTo>
                  <a:lnTo>
                    <a:pt x="958135" y="690234"/>
                  </a:lnTo>
                  <a:lnTo>
                    <a:pt x="1001687" y="717542"/>
                  </a:lnTo>
                  <a:lnTo>
                    <a:pt x="1045239" y="744850"/>
                  </a:lnTo>
                  <a:lnTo>
                    <a:pt x="1088790" y="772158"/>
                  </a:lnTo>
                  <a:lnTo>
                    <a:pt x="1132342" y="799466"/>
                  </a:lnTo>
                  <a:lnTo>
                    <a:pt x="1175893" y="826774"/>
                  </a:lnTo>
                  <a:lnTo>
                    <a:pt x="1219445" y="854082"/>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935473" y="2445070"/>
              <a:ext cx="1202275" cy="965918"/>
            </a:xfrm>
            <a:custGeom>
              <a:avLst/>
              <a:pathLst>
                <a:path w="1202275" h="965918">
                  <a:moveTo>
                    <a:pt x="1202275" y="965918"/>
                  </a:moveTo>
                  <a:lnTo>
                    <a:pt x="1163121" y="932611"/>
                  </a:lnTo>
                  <a:lnTo>
                    <a:pt x="1123966" y="899303"/>
                  </a:lnTo>
                  <a:lnTo>
                    <a:pt x="1084812" y="865995"/>
                  </a:lnTo>
                  <a:lnTo>
                    <a:pt x="1045657" y="832688"/>
                  </a:lnTo>
                  <a:lnTo>
                    <a:pt x="1006503" y="799380"/>
                  </a:lnTo>
                  <a:lnTo>
                    <a:pt x="967348" y="766073"/>
                  </a:lnTo>
                  <a:lnTo>
                    <a:pt x="928194" y="732765"/>
                  </a:lnTo>
                  <a:lnTo>
                    <a:pt x="889039" y="699458"/>
                  </a:lnTo>
                  <a:lnTo>
                    <a:pt x="849885" y="666150"/>
                  </a:lnTo>
                  <a:lnTo>
                    <a:pt x="810730" y="632843"/>
                  </a:lnTo>
                  <a:lnTo>
                    <a:pt x="771576" y="599535"/>
                  </a:lnTo>
                  <a:lnTo>
                    <a:pt x="732421" y="566228"/>
                  </a:lnTo>
                  <a:lnTo>
                    <a:pt x="693267" y="532920"/>
                  </a:lnTo>
                  <a:lnTo>
                    <a:pt x="654112" y="499613"/>
                  </a:lnTo>
                  <a:lnTo>
                    <a:pt x="614958" y="466305"/>
                  </a:lnTo>
                  <a:lnTo>
                    <a:pt x="575803" y="432997"/>
                  </a:lnTo>
                  <a:lnTo>
                    <a:pt x="536648" y="399690"/>
                  </a:lnTo>
                  <a:lnTo>
                    <a:pt x="497494" y="366382"/>
                  </a:lnTo>
                  <a:lnTo>
                    <a:pt x="458339" y="333075"/>
                  </a:lnTo>
                  <a:lnTo>
                    <a:pt x="419185" y="299767"/>
                  </a:lnTo>
                  <a:lnTo>
                    <a:pt x="380030" y="266460"/>
                  </a:lnTo>
                  <a:lnTo>
                    <a:pt x="340876" y="233152"/>
                  </a:lnTo>
                  <a:lnTo>
                    <a:pt x="301721" y="199845"/>
                  </a:lnTo>
                  <a:lnTo>
                    <a:pt x="262567" y="166537"/>
                  </a:lnTo>
                  <a:lnTo>
                    <a:pt x="223412" y="133230"/>
                  </a:lnTo>
                  <a:lnTo>
                    <a:pt x="184258" y="99922"/>
                  </a:lnTo>
                  <a:lnTo>
                    <a:pt x="145103" y="66615"/>
                  </a:lnTo>
                  <a:lnTo>
                    <a:pt x="105949" y="33307"/>
                  </a:lnTo>
                  <a:lnTo>
                    <a:pt x="66794" y="0"/>
                  </a:lnTo>
                  <a:lnTo>
                    <a:pt x="32633" y="41660"/>
                  </a:lnTo>
                  <a:lnTo>
                    <a:pt x="0" y="84528"/>
                  </a:lnTo>
                  <a:lnTo>
                    <a:pt x="41457" y="114921"/>
                  </a:lnTo>
                  <a:lnTo>
                    <a:pt x="82915" y="145313"/>
                  </a:lnTo>
                  <a:lnTo>
                    <a:pt x="124373" y="175706"/>
                  </a:lnTo>
                  <a:lnTo>
                    <a:pt x="165831" y="206099"/>
                  </a:lnTo>
                  <a:lnTo>
                    <a:pt x="207288" y="236492"/>
                  </a:lnTo>
                  <a:lnTo>
                    <a:pt x="248746" y="266884"/>
                  </a:lnTo>
                  <a:lnTo>
                    <a:pt x="290204" y="297277"/>
                  </a:lnTo>
                  <a:lnTo>
                    <a:pt x="331662" y="327670"/>
                  </a:lnTo>
                  <a:lnTo>
                    <a:pt x="373120" y="358063"/>
                  </a:lnTo>
                  <a:lnTo>
                    <a:pt x="414577" y="388455"/>
                  </a:lnTo>
                  <a:lnTo>
                    <a:pt x="456035" y="418848"/>
                  </a:lnTo>
                  <a:lnTo>
                    <a:pt x="497493" y="449241"/>
                  </a:lnTo>
                  <a:lnTo>
                    <a:pt x="538951" y="479634"/>
                  </a:lnTo>
                  <a:lnTo>
                    <a:pt x="580409" y="510027"/>
                  </a:lnTo>
                  <a:lnTo>
                    <a:pt x="621866" y="540419"/>
                  </a:lnTo>
                  <a:lnTo>
                    <a:pt x="663324" y="570812"/>
                  </a:lnTo>
                  <a:lnTo>
                    <a:pt x="704782" y="601205"/>
                  </a:lnTo>
                  <a:lnTo>
                    <a:pt x="746240" y="631598"/>
                  </a:lnTo>
                  <a:lnTo>
                    <a:pt x="787698" y="661990"/>
                  </a:lnTo>
                  <a:lnTo>
                    <a:pt x="829155" y="692383"/>
                  </a:lnTo>
                  <a:lnTo>
                    <a:pt x="870613" y="722776"/>
                  </a:lnTo>
                  <a:lnTo>
                    <a:pt x="912071" y="753169"/>
                  </a:lnTo>
                  <a:lnTo>
                    <a:pt x="953529" y="783561"/>
                  </a:lnTo>
                  <a:lnTo>
                    <a:pt x="994986" y="813954"/>
                  </a:lnTo>
                  <a:lnTo>
                    <a:pt x="1036444" y="844347"/>
                  </a:lnTo>
                  <a:lnTo>
                    <a:pt x="1077902" y="874740"/>
                  </a:lnTo>
                  <a:lnTo>
                    <a:pt x="1119360" y="905133"/>
                  </a:lnTo>
                  <a:lnTo>
                    <a:pt x="1160818" y="93552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002268" y="2370130"/>
              <a:ext cx="1135481" cy="1040858"/>
            </a:xfrm>
            <a:custGeom>
              <a:avLst/>
              <a:pathLst>
                <a:path w="1135481" h="1040858">
                  <a:moveTo>
                    <a:pt x="1135481" y="1040858"/>
                  </a:moveTo>
                  <a:lnTo>
                    <a:pt x="1098680" y="1004966"/>
                  </a:lnTo>
                  <a:lnTo>
                    <a:pt x="1061880" y="969074"/>
                  </a:lnTo>
                  <a:lnTo>
                    <a:pt x="1025080" y="933183"/>
                  </a:lnTo>
                  <a:lnTo>
                    <a:pt x="988280" y="897291"/>
                  </a:lnTo>
                  <a:lnTo>
                    <a:pt x="951480" y="861399"/>
                  </a:lnTo>
                  <a:lnTo>
                    <a:pt x="914679" y="825508"/>
                  </a:lnTo>
                  <a:lnTo>
                    <a:pt x="877879" y="789616"/>
                  </a:lnTo>
                  <a:lnTo>
                    <a:pt x="841079" y="753724"/>
                  </a:lnTo>
                  <a:lnTo>
                    <a:pt x="804279" y="717833"/>
                  </a:lnTo>
                  <a:lnTo>
                    <a:pt x="767478" y="681941"/>
                  </a:lnTo>
                  <a:lnTo>
                    <a:pt x="730678" y="646049"/>
                  </a:lnTo>
                  <a:lnTo>
                    <a:pt x="693878" y="610158"/>
                  </a:lnTo>
                  <a:lnTo>
                    <a:pt x="657078" y="574266"/>
                  </a:lnTo>
                  <a:lnTo>
                    <a:pt x="620277" y="538374"/>
                  </a:lnTo>
                  <a:lnTo>
                    <a:pt x="583477" y="502483"/>
                  </a:lnTo>
                  <a:lnTo>
                    <a:pt x="546677" y="466591"/>
                  </a:lnTo>
                  <a:lnTo>
                    <a:pt x="509877" y="430699"/>
                  </a:lnTo>
                  <a:lnTo>
                    <a:pt x="473076" y="394808"/>
                  </a:lnTo>
                  <a:lnTo>
                    <a:pt x="436276" y="358916"/>
                  </a:lnTo>
                  <a:lnTo>
                    <a:pt x="399476" y="323024"/>
                  </a:lnTo>
                  <a:lnTo>
                    <a:pt x="362676" y="287133"/>
                  </a:lnTo>
                  <a:lnTo>
                    <a:pt x="325876" y="251241"/>
                  </a:lnTo>
                  <a:lnTo>
                    <a:pt x="289075" y="215349"/>
                  </a:lnTo>
                  <a:lnTo>
                    <a:pt x="252275" y="179458"/>
                  </a:lnTo>
                  <a:lnTo>
                    <a:pt x="215475" y="143566"/>
                  </a:lnTo>
                  <a:lnTo>
                    <a:pt x="178675" y="107674"/>
                  </a:lnTo>
                  <a:lnTo>
                    <a:pt x="141874" y="71783"/>
                  </a:lnTo>
                  <a:lnTo>
                    <a:pt x="105074" y="35891"/>
                  </a:lnTo>
                  <a:lnTo>
                    <a:pt x="68274" y="0"/>
                  </a:lnTo>
                  <a:lnTo>
                    <a:pt x="33500" y="36889"/>
                  </a:lnTo>
                  <a:lnTo>
                    <a:pt x="0" y="74939"/>
                  </a:lnTo>
                  <a:lnTo>
                    <a:pt x="39154" y="108247"/>
                  </a:lnTo>
                  <a:lnTo>
                    <a:pt x="78309" y="141554"/>
                  </a:lnTo>
                  <a:lnTo>
                    <a:pt x="117463" y="174862"/>
                  </a:lnTo>
                  <a:lnTo>
                    <a:pt x="156618" y="208169"/>
                  </a:lnTo>
                  <a:lnTo>
                    <a:pt x="195772" y="241477"/>
                  </a:lnTo>
                  <a:lnTo>
                    <a:pt x="234927" y="274784"/>
                  </a:lnTo>
                  <a:lnTo>
                    <a:pt x="274081" y="308092"/>
                  </a:lnTo>
                  <a:lnTo>
                    <a:pt x="313236" y="341400"/>
                  </a:lnTo>
                  <a:lnTo>
                    <a:pt x="352390" y="374707"/>
                  </a:lnTo>
                  <a:lnTo>
                    <a:pt x="391545" y="408015"/>
                  </a:lnTo>
                  <a:lnTo>
                    <a:pt x="430699" y="441322"/>
                  </a:lnTo>
                  <a:lnTo>
                    <a:pt x="469854" y="474630"/>
                  </a:lnTo>
                  <a:lnTo>
                    <a:pt x="509008" y="507937"/>
                  </a:lnTo>
                  <a:lnTo>
                    <a:pt x="548163" y="541245"/>
                  </a:lnTo>
                  <a:lnTo>
                    <a:pt x="587317" y="574552"/>
                  </a:lnTo>
                  <a:lnTo>
                    <a:pt x="626472" y="607860"/>
                  </a:lnTo>
                  <a:lnTo>
                    <a:pt x="665626" y="641167"/>
                  </a:lnTo>
                  <a:lnTo>
                    <a:pt x="704781" y="674475"/>
                  </a:lnTo>
                  <a:lnTo>
                    <a:pt x="743935" y="707782"/>
                  </a:lnTo>
                  <a:lnTo>
                    <a:pt x="783090" y="741090"/>
                  </a:lnTo>
                  <a:lnTo>
                    <a:pt x="822245" y="774397"/>
                  </a:lnTo>
                  <a:lnTo>
                    <a:pt x="861399" y="807705"/>
                  </a:lnTo>
                  <a:lnTo>
                    <a:pt x="900554" y="841013"/>
                  </a:lnTo>
                  <a:lnTo>
                    <a:pt x="939708" y="874320"/>
                  </a:lnTo>
                  <a:lnTo>
                    <a:pt x="978863" y="907628"/>
                  </a:lnTo>
                  <a:lnTo>
                    <a:pt x="1018017" y="940935"/>
                  </a:lnTo>
                  <a:lnTo>
                    <a:pt x="1057172" y="974243"/>
                  </a:lnTo>
                  <a:lnTo>
                    <a:pt x="1096326" y="1007550"/>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070542" y="2303514"/>
              <a:ext cx="1067206" cy="1107474"/>
            </a:xfrm>
            <a:custGeom>
              <a:avLst/>
              <a:pathLst>
                <a:path w="1067206" h="1107474">
                  <a:moveTo>
                    <a:pt x="1067206" y="1107474"/>
                  </a:moveTo>
                  <a:lnTo>
                    <a:pt x="1032796" y="1069285"/>
                  </a:lnTo>
                  <a:lnTo>
                    <a:pt x="998385" y="1031096"/>
                  </a:lnTo>
                  <a:lnTo>
                    <a:pt x="963975" y="992907"/>
                  </a:lnTo>
                  <a:lnTo>
                    <a:pt x="929564" y="954719"/>
                  </a:lnTo>
                  <a:lnTo>
                    <a:pt x="895153" y="916530"/>
                  </a:lnTo>
                  <a:lnTo>
                    <a:pt x="860743" y="878341"/>
                  </a:lnTo>
                  <a:lnTo>
                    <a:pt x="826332" y="840152"/>
                  </a:lnTo>
                  <a:lnTo>
                    <a:pt x="791922" y="801964"/>
                  </a:lnTo>
                  <a:lnTo>
                    <a:pt x="757511" y="763775"/>
                  </a:lnTo>
                  <a:lnTo>
                    <a:pt x="723101" y="725586"/>
                  </a:lnTo>
                  <a:lnTo>
                    <a:pt x="688690" y="687397"/>
                  </a:lnTo>
                  <a:lnTo>
                    <a:pt x="654279" y="649208"/>
                  </a:lnTo>
                  <a:lnTo>
                    <a:pt x="619869" y="611020"/>
                  </a:lnTo>
                  <a:lnTo>
                    <a:pt x="585458" y="572831"/>
                  </a:lnTo>
                  <a:lnTo>
                    <a:pt x="551048" y="534642"/>
                  </a:lnTo>
                  <a:lnTo>
                    <a:pt x="516637" y="496453"/>
                  </a:lnTo>
                  <a:lnTo>
                    <a:pt x="482227" y="458265"/>
                  </a:lnTo>
                  <a:lnTo>
                    <a:pt x="447816" y="420076"/>
                  </a:lnTo>
                  <a:lnTo>
                    <a:pt x="413405" y="381887"/>
                  </a:lnTo>
                  <a:lnTo>
                    <a:pt x="378995" y="343698"/>
                  </a:lnTo>
                  <a:lnTo>
                    <a:pt x="344584" y="305510"/>
                  </a:lnTo>
                  <a:lnTo>
                    <a:pt x="310174" y="267321"/>
                  </a:lnTo>
                  <a:lnTo>
                    <a:pt x="275763" y="229132"/>
                  </a:lnTo>
                  <a:lnTo>
                    <a:pt x="241353" y="190943"/>
                  </a:lnTo>
                  <a:lnTo>
                    <a:pt x="206942" y="152755"/>
                  </a:lnTo>
                  <a:lnTo>
                    <a:pt x="172532" y="114566"/>
                  </a:lnTo>
                  <a:lnTo>
                    <a:pt x="138121" y="76377"/>
                  </a:lnTo>
                  <a:lnTo>
                    <a:pt x="103710" y="38188"/>
                  </a:lnTo>
                  <a:lnTo>
                    <a:pt x="69300" y="0"/>
                  </a:lnTo>
                  <a:lnTo>
                    <a:pt x="0" y="66615"/>
                  </a:lnTo>
                  <a:lnTo>
                    <a:pt x="36800" y="102507"/>
                  </a:lnTo>
                  <a:lnTo>
                    <a:pt x="73600" y="138399"/>
                  </a:lnTo>
                  <a:lnTo>
                    <a:pt x="110400" y="174290"/>
                  </a:lnTo>
                  <a:lnTo>
                    <a:pt x="147200" y="210182"/>
                  </a:lnTo>
                  <a:lnTo>
                    <a:pt x="184001" y="246074"/>
                  </a:lnTo>
                  <a:lnTo>
                    <a:pt x="220801" y="281965"/>
                  </a:lnTo>
                  <a:lnTo>
                    <a:pt x="257601" y="317857"/>
                  </a:lnTo>
                  <a:lnTo>
                    <a:pt x="294401" y="353749"/>
                  </a:lnTo>
                  <a:lnTo>
                    <a:pt x="331202" y="389640"/>
                  </a:lnTo>
                  <a:lnTo>
                    <a:pt x="368002" y="425532"/>
                  </a:lnTo>
                  <a:lnTo>
                    <a:pt x="404802" y="461424"/>
                  </a:lnTo>
                  <a:lnTo>
                    <a:pt x="441602" y="497315"/>
                  </a:lnTo>
                  <a:lnTo>
                    <a:pt x="478403" y="533207"/>
                  </a:lnTo>
                  <a:lnTo>
                    <a:pt x="515203" y="569099"/>
                  </a:lnTo>
                  <a:lnTo>
                    <a:pt x="552003" y="604990"/>
                  </a:lnTo>
                  <a:lnTo>
                    <a:pt x="588803" y="640882"/>
                  </a:lnTo>
                  <a:lnTo>
                    <a:pt x="625603" y="676774"/>
                  </a:lnTo>
                  <a:lnTo>
                    <a:pt x="662404" y="712665"/>
                  </a:lnTo>
                  <a:lnTo>
                    <a:pt x="699204" y="748557"/>
                  </a:lnTo>
                  <a:lnTo>
                    <a:pt x="736004" y="784449"/>
                  </a:lnTo>
                  <a:lnTo>
                    <a:pt x="772804" y="820340"/>
                  </a:lnTo>
                  <a:lnTo>
                    <a:pt x="809605" y="856232"/>
                  </a:lnTo>
                  <a:lnTo>
                    <a:pt x="846405" y="892124"/>
                  </a:lnTo>
                  <a:lnTo>
                    <a:pt x="883205" y="928015"/>
                  </a:lnTo>
                  <a:lnTo>
                    <a:pt x="920005" y="963907"/>
                  </a:lnTo>
                  <a:lnTo>
                    <a:pt x="956806" y="999799"/>
                  </a:lnTo>
                  <a:lnTo>
                    <a:pt x="993606" y="1035690"/>
                  </a:lnTo>
                  <a:lnTo>
                    <a:pt x="1030406" y="1071582"/>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139842" y="2244068"/>
              <a:ext cx="997906" cy="1166919"/>
            </a:xfrm>
            <a:custGeom>
              <a:avLst/>
              <a:pathLst>
                <a:path w="997906" h="1166919">
                  <a:moveTo>
                    <a:pt x="997906" y="1166919"/>
                  </a:moveTo>
                  <a:lnTo>
                    <a:pt x="965917" y="1126681"/>
                  </a:lnTo>
                  <a:lnTo>
                    <a:pt x="933927" y="1086442"/>
                  </a:lnTo>
                  <a:lnTo>
                    <a:pt x="901938" y="1046203"/>
                  </a:lnTo>
                  <a:lnTo>
                    <a:pt x="869948" y="1005965"/>
                  </a:lnTo>
                  <a:lnTo>
                    <a:pt x="837959" y="965726"/>
                  </a:lnTo>
                  <a:lnTo>
                    <a:pt x="805969" y="925488"/>
                  </a:lnTo>
                  <a:lnTo>
                    <a:pt x="773980" y="885249"/>
                  </a:lnTo>
                  <a:lnTo>
                    <a:pt x="741991" y="845010"/>
                  </a:lnTo>
                  <a:lnTo>
                    <a:pt x="710001" y="804772"/>
                  </a:lnTo>
                  <a:lnTo>
                    <a:pt x="678012" y="764533"/>
                  </a:lnTo>
                  <a:lnTo>
                    <a:pt x="646022" y="724295"/>
                  </a:lnTo>
                  <a:lnTo>
                    <a:pt x="614033" y="684056"/>
                  </a:lnTo>
                  <a:lnTo>
                    <a:pt x="582044" y="643817"/>
                  </a:lnTo>
                  <a:lnTo>
                    <a:pt x="550054" y="603579"/>
                  </a:lnTo>
                  <a:lnTo>
                    <a:pt x="518065" y="563340"/>
                  </a:lnTo>
                  <a:lnTo>
                    <a:pt x="486075" y="523101"/>
                  </a:lnTo>
                  <a:lnTo>
                    <a:pt x="454086" y="482863"/>
                  </a:lnTo>
                  <a:lnTo>
                    <a:pt x="422096" y="442624"/>
                  </a:lnTo>
                  <a:lnTo>
                    <a:pt x="390107" y="402386"/>
                  </a:lnTo>
                  <a:lnTo>
                    <a:pt x="358118" y="362147"/>
                  </a:lnTo>
                  <a:lnTo>
                    <a:pt x="326128" y="321908"/>
                  </a:lnTo>
                  <a:lnTo>
                    <a:pt x="294139" y="281670"/>
                  </a:lnTo>
                  <a:lnTo>
                    <a:pt x="262149" y="241431"/>
                  </a:lnTo>
                  <a:lnTo>
                    <a:pt x="230160" y="201193"/>
                  </a:lnTo>
                  <a:lnTo>
                    <a:pt x="198171" y="160954"/>
                  </a:lnTo>
                  <a:lnTo>
                    <a:pt x="166181" y="120715"/>
                  </a:lnTo>
                  <a:lnTo>
                    <a:pt x="134192" y="80477"/>
                  </a:lnTo>
                  <a:lnTo>
                    <a:pt x="102202" y="40238"/>
                  </a:lnTo>
                  <a:lnTo>
                    <a:pt x="70213" y="0"/>
                  </a:lnTo>
                  <a:lnTo>
                    <a:pt x="0" y="59445"/>
                  </a:lnTo>
                  <a:lnTo>
                    <a:pt x="34410" y="97634"/>
                  </a:lnTo>
                  <a:lnTo>
                    <a:pt x="68821" y="135823"/>
                  </a:lnTo>
                  <a:lnTo>
                    <a:pt x="103231" y="174011"/>
                  </a:lnTo>
                  <a:lnTo>
                    <a:pt x="137642" y="212200"/>
                  </a:lnTo>
                  <a:lnTo>
                    <a:pt x="172052" y="250389"/>
                  </a:lnTo>
                  <a:lnTo>
                    <a:pt x="206463" y="288578"/>
                  </a:lnTo>
                  <a:lnTo>
                    <a:pt x="240873" y="326767"/>
                  </a:lnTo>
                  <a:lnTo>
                    <a:pt x="275284" y="364955"/>
                  </a:lnTo>
                  <a:lnTo>
                    <a:pt x="309695" y="403144"/>
                  </a:lnTo>
                  <a:lnTo>
                    <a:pt x="344105" y="441333"/>
                  </a:lnTo>
                  <a:lnTo>
                    <a:pt x="378516" y="479522"/>
                  </a:lnTo>
                  <a:lnTo>
                    <a:pt x="412926" y="517710"/>
                  </a:lnTo>
                  <a:lnTo>
                    <a:pt x="447337" y="555899"/>
                  </a:lnTo>
                  <a:lnTo>
                    <a:pt x="481747" y="594088"/>
                  </a:lnTo>
                  <a:lnTo>
                    <a:pt x="516158" y="632277"/>
                  </a:lnTo>
                  <a:lnTo>
                    <a:pt x="550569" y="670465"/>
                  </a:lnTo>
                  <a:lnTo>
                    <a:pt x="584979" y="708654"/>
                  </a:lnTo>
                  <a:lnTo>
                    <a:pt x="619390" y="746843"/>
                  </a:lnTo>
                  <a:lnTo>
                    <a:pt x="653800" y="785032"/>
                  </a:lnTo>
                  <a:lnTo>
                    <a:pt x="688211" y="823220"/>
                  </a:lnTo>
                  <a:lnTo>
                    <a:pt x="722621" y="861409"/>
                  </a:lnTo>
                  <a:lnTo>
                    <a:pt x="757032" y="899598"/>
                  </a:lnTo>
                  <a:lnTo>
                    <a:pt x="791443" y="937787"/>
                  </a:lnTo>
                  <a:lnTo>
                    <a:pt x="825853" y="975975"/>
                  </a:lnTo>
                  <a:lnTo>
                    <a:pt x="860264" y="1014164"/>
                  </a:lnTo>
                  <a:lnTo>
                    <a:pt x="894674" y="1052353"/>
                  </a:lnTo>
                  <a:lnTo>
                    <a:pt x="929085" y="1090542"/>
                  </a:lnTo>
                  <a:lnTo>
                    <a:pt x="963495" y="1128731"/>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210056" y="2197008"/>
              <a:ext cx="927693" cy="1213980"/>
            </a:xfrm>
            <a:custGeom>
              <a:avLst/>
              <a:pathLst>
                <a:path w="927693" h="1213980">
                  <a:moveTo>
                    <a:pt x="927693" y="1213980"/>
                  </a:moveTo>
                  <a:lnTo>
                    <a:pt x="897858" y="1172119"/>
                  </a:lnTo>
                  <a:lnTo>
                    <a:pt x="868024" y="1130257"/>
                  </a:lnTo>
                  <a:lnTo>
                    <a:pt x="838189" y="1088396"/>
                  </a:lnTo>
                  <a:lnTo>
                    <a:pt x="808355" y="1046534"/>
                  </a:lnTo>
                  <a:lnTo>
                    <a:pt x="778520" y="1004673"/>
                  </a:lnTo>
                  <a:lnTo>
                    <a:pt x="748686" y="962812"/>
                  </a:lnTo>
                  <a:lnTo>
                    <a:pt x="718852" y="920950"/>
                  </a:lnTo>
                  <a:lnTo>
                    <a:pt x="689017" y="879089"/>
                  </a:lnTo>
                  <a:lnTo>
                    <a:pt x="659183" y="837227"/>
                  </a:lnTo>
                  <a:lnTo>
                    <a:pt x="629348" y="795366"/>
                  </a:lnTo>
                  <a:lnTo>
                    <a:pt x="599514" y="753505"/>
                  </a:lnTo>
                  <a:lnTo>
                    <a:pt x="569680" y="711643"/>
                  </a:lnTo>
                  <a:lnTo>
                    <a:pt x="539845" y="669782"/>
                  </a:lnTo>
                  <a:lnTo>
                    <a:pt x="510011" y="627920"/>
                  </a:lnTo>
                  <a:lnTo>
                    <a:pt x="480176" y="586059"/>
                  </a:lnTo>
                  <a:lnTo>
                    <a:pt x="450342" y="544198"/>
                  </a:lnTo>
                  <a:lnTo>
                    <a:pt x="420507" y="502336"/>
                  </a:lnTo>
                  <a:lnTo>
                    <a:pt x="390673" y="460475"/>
                  </a:lnTo>
                  <a:lnTo>
                    <a:pt x="360839" y="418613"/>
                  </a:lnTo>
                  <a:lnTo>
                    <a:pt x="331004" y="376752"/>
                  </a:lnTo>
                  <a:lnTo>
                    <a:pt x="301170" y="334891"/>
                  </a:lnTo>
                  <a:lnTo>
                    <a:pt x="271335" y="293029"/>
                  </a:lnTo>
                  <a:lnTo>
                    <a:pt x="241501" y="251168"/>
                  </a:lnTo>
                  <a:lnTo>
                    <a:pt x="211667" y="209306"/>
                  </a:lnTo>
                  <a:lnTo>
                    <a:pt x="181832" y="167445"/>
                  </a:lnTo>
                  <a:lnTo>
                    <a:pt x="151998" y="125584"/>
                  </a:lnTo>
                  <a:lnTo>
                    <a:pt x="122163" y="83722"/>
                  </a:lnTo>
                  <a:lnTo>
                    <a:pt x="92329" y="41861"/>
                  </a:lnTo>
                  <a:lnTo>
                    <a:pt x="62494" y="0"/>
                  </a:lnTo>
                  <a:lnTo>
                    <a:pt x="0" y="47060"/>
                  </a:lnTo>
                  <a:lnTo>
                    <a:pt x="31989" y="87299"/>
                  </a:lnTo>
                  <a:lnTo>
                    <a:pt x="63978" y="127537"/>
                  </a:lnTo>
                  <a:lnTo>
                    <a:pt x="95968" y="167776"/>
                  </a:lnTo>
                  <a:lnTo>
                    <a:pt x="127957" y="208015"/>
                  </a:lnTo>
                  <a:lnTo>
                    <a:pt x="159947" y="248253"/>
                  </a:lnTo>
                  <a:lnTo>
                    <a:pt x="191936" y="288492"/>
                  </a:lnTo>
                  <a:lnTo>
                    <a:pt x="223925" y="328730"/>
                  </a:lnTo>
                  <a:lnTo>
                    <a:pt x="255915" y="368969"/>
                  </a:lnTo>
                  <a:lnTo>
                    <a:pt x="287904" y="409208"/>
                  </a:lnTo>
                  <a:lnTo>
                    <a:pt x="319894" y="449446"/>
                  </a:lnTo>
                  <a:lnTo>
                    <a:pt x="351883" y="489685"/>
                  </a:lnTo>
                  <a:lnTo>
                    <a:pt x="383872" y="529924"/>
                  </a:lnTo>
                  <a:lnTo>
                    <a:pt x="415862" y="570162"/>
                  </a:lnTo>
                  <a:lnTo>
                    <a:pt x="447851" y="610401"/>
                  </a:lnTo>
                  <a:lnTo>
                    <a:pt x="479841" y="650639"/>
                  </a:lnTo>
                  <a:lnTo>
                    <a:pt x="511830" y="690878"/>
                  </a:lnTo>
                  <a:lnTo>
                    <a:pt x="543820" y="731117"/>
                  </a:lnTo>
                  <a:lnTo>
                    <a:pt x="575809" y="771355"/>
                  </a:lnTo>
                  <a:lnTo>
                    <a:pt x="607798" y="811594"/>
                  </a:lnTo>
                  <a:lnTo>
                    <a:pt x="639788" y="851832"/>
                  </a:lnTo>
                  <a:lnTo>
                    <a:pt x="671777" y="892071"/>
                  </a:lnTo>
                  <a:lnTo>
                    <a:pt x="703767" y="932310"/>
                  </a:lnTo>
                  <a:lnTo>
                    <a:pt x="735756" y="972548"/>
                  </a:lnTo>
                  <a:lnTo>
                    <a:pt x="767745" y="1012787"/>
                  </a:lnTo>
                  <a:lnTo>
                    <a:pt x="799735" y="1053026"/>
                  </a:lnTo>
                  <a:lnTo>
                    <a:pt x="831724" y="1093264"/>
                  </a:lnTo>
                  <a:lnTo>
                    <a:pt x="863714" y="1133503"/>
                  </a:lnTo>
                  <a:lnTo>
                    <a:pt x="895703" y="117374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272551" y="2153984"/>
              <a:ext cx="865198" cy="1257004"/>
            </a:xfrm>
            <a:custGeom>
              <a:avLst/>
              <a:pathLst>
                <a:path w="865198" h="1257004">
                  <a:moveTo>
                    <a:pt x="865198" y="1257004"/>
                  </a:moveTo>
                  <a:lnTo>
                    <a:pt x="837563" y="1213659"/>
                  </a:lnTo>
                  <a:lnTo>
                    <a:pt x="809928" y="1170314"/>
                  </a:lnTo>
                  <a:lnTo>
                    <a:pt x="782293" y="1126969"/>
                  </a:lnTo>
                  <a:lnTo>
                    <a:pt x="754658" y="1083624"/>
                  </a:lnTo>
                  <a:lnTo>
                    <a:pt x="727024" y="1040279"/>
                  </a:lnTo>
                  <a:lnTo>
                    <a:pt x="699389" y="996934"/>
                  </a:lnTo>
                  <a:lnTo>
                    <a:pt x="671754" y="953589"/>
                  </a:lnTo>
                  <a:lnTo>
                    <a:pt x="644119" y="910244"/>
                  </a:lnTo>
                  <a:lnTo>
                    <a:pt x="616484" y="866899"/>
                  </a:lnTo>
                  <a:lnTo>
                    <a:pt x="588850" y="823554"/>
                  </a:lnTo>
                  <a:lnTo>
                    <a:pt x="561215" y="780209"/>
                  </a:lnTo>
                  <a:lnTo>
                    <a:pt x="533580" y="736864"/>
                  </a:lnTo>
                  <a:lnTo>
                    <a:pt x="505945" y="693519"/>
                  </a:lnTo>
                  <a:lnTo>
                    <a:pt x="478311" y="650174"/>
                  </a:lnTo>
                  <a:lnTo>
                    <a:pt x="450676" y="606829"/>
                  </a:lnTo>
                  <a:lnTo>
                    <a:pt x="423041" y="563484"/>
                  </a:lnTo>
                  <a:lnTo>
                    <a:pt x="395406" y="520139"/>
                  </a:lnTo>
                  <a:lnTo>
                    <a:pt x="367771" y="476794"/>
                  </a:lnTo>
                  <a:lnTo>
                    <a:pt x="340137" y="433449"/>
                  </a:lnTo>
                  <a:lnTo>
                    <a:pt x="312502" y="390104"/>
                  </a:lnTo>
                  <a:lnTo>
                    <a:pt x="284867" y="346759"/>
                  </a:lnTo>
                  <a:lnTo>
                    <a:pt x="257232" y="303414"/>
                  </a:lnTo>
                  <a:lnTo>
                    <a:pt x="229598" y="260069"/>
                  </a:lnTo>
                  <a:lnTo>
                    <a:pt x="201963" y="216724"/>
                  </a:lnTo>
                  <a:lnTo>
                    <a:pt x="174328" y="173379"/>
                  </a:lnTo>
                  <a:lnTo>
                    <a:pt x="146693" y="130034"/>
                  </a:lnTo>
                  <a:lnTo>
                    <a:pt x="119058" y="86689"/>
                  </a:lnTo>
                  <a:lnTo>
                    <a:pt x="91424" y="43344"/>
                  </a:lnTo>
                  <a:lnTo>
                    <a:pt x="63789" y="0"/>
                  </a:lnTo>
                  <a:lnTo>
                    <a:pt x="0" y="43024"/>
                  </a:lnTo>
                  <a:lnTo>
                    <a:pt x="29834" y="84885"/>
                  </a:lnTo>
                  <a:lnTo>
                    <a:pt x="59668" y="126746"/>
                  </a:lnTo>
                  <a:lnTo>
                    <a:pt x="89503" y="168608"/>
                  </a:lnTo>
                  <a:lnTo>
                    <a:pt x="119337" y="210469"/>
                  </a:lnTo>
                  <a:lnTo>
                    <a:pt x="149172" y="252330"/>
                  </a:lnTo>
                  <a:lnTo>
                    <a:pt x="179006" y="294192"/>
                  </a:lnTo>
                  <a:lnTo>
                    <a:pt x="208840" y="336053"/>
                  </a:lnTo>
                  <a:lnTo>
                    <a:pt x="238675" y="377915"/>
                  </a:lnTo>
                  <a:lnTo>
                    <a:pt x="268509" y="419776"/>
                  </a:lnTo>
                  <a:lnTo>
                    <a:pt x="298344" y="461637"/>
                  </a:lnTo>
                  <a:lnTo>
                    <a:pt x="328178" y="503499"/>
                  </a:lnTo>
                  <a:lnTo>
                    <a:pt x="358012" y="545360"/>
                  </a:lnTo>
                  <a:lnTo>
                    <a:pt x="387847" y="587222"/>
                  </a:lnTo>
                  <a:lnTo>
                    <a:pt x="417681" y="629083"/>
                  </a:lnTo>
                  <a:lnTo>
                    <a:pt x="447516" y="670944"/>
                  </a:lnTo>
                  <a:lnTo>
                    <a:pt x="477350" y="712806"/>
                  </a:lnTo>
                  <a:lnTo>
                    <a:pt x="507185" y="754667"/>
                  </a:lnTo>
                  <a:lnTo>
                    <a:pt x="537019" y="796529"/>
                  </a:lnTo>
                  <a:lnTo>
                    <a:pt x="566853" y="838390"/>
                  </a:lnTo>
                  <a:lnTo>
                    <a:pt x="596688" y="880251"/>
                  </a:lnTo>
                  <a:lnTo>
                    <a:pt x="626522" y="922113"/>
                  </a:lnTo>
                  <a:lnTo>
                    <a:pt x="656357" y="963974"/>
                  </a:lnTo>
                  <a:lnTo>
                    <a:pt x="686191" y="1005836"/>
                  </a:lnTo>
                  <a:lnTo>
                    <a:pt x="716025" y="1047697"/>
                  </a:lnTo>
                  <a:lnTo>
                    <a:pt x="745860" y="1089558"/>
                  </a:lnTo>
                  <a:lnTo>
                    <a:pt x="775694" y="1131420"/>
                  </a:lnTo>
                  <a:lnTo>
                    <a:pt x="805529" y="1173281"/>
                  </a:lnTo>
                  <a:lnTo>
                    <a:pt x="835363" y="1215143"/>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336340" y="2114308"/>
              <a:ext cx="801408" cy="1296679"/>
            </a:xfrm>
            <a:custGeom>
              <a:avLst/>
              <a:pathLst>
                <a:path w="801408" h="1296679">
                  <a:moveTo>
                    <a:pt x="801408" y="1296679"/>
                  </a:moveTo>
                  <a:lnTo>
                    <a:pt x="776047" y="1251966"/>
                  </a:lnTo>
                  <a:lnTo>
                    <a:pt x="750685" y="1207253"/>
                  </a:lnTo>
                  <a:lnTo>
                    <a:pt x="725324" y="1162540"/>
                  </a:lnTo>
                  <a:lnTo>
                    <a:pt x="699962" y="1117827"/>
                  </a:lnTo>
                  <a:lnTo>
                    <a:pt x="674601" y="1073114"/>
                  </a:lnTo>
                  <a:lnTo>
                    <a:pt x="649239" y="1028401"/>
                  </a:lnTo>
                  <a:lnTo>
                    <a:pt x="623877" y="983688"/>
                  </a:lnTo>
                  <a:lnTo>
                    <a:pt x="598516" y="938975"/>
                  </a:lnTo>
                  <a:lnTo>
                    <a:pt x="573154" y="894261"/>
                  </a:lnTo>
                  <a:lnTo>
                    <a:pt x="547793" y="849548"/>
                  </a:lnTo>
                  <a:lnTo>
                    <a:pt x="522431" y="804835"/>
                  </a:lnTo>
                  <a:lnTo>
                    <a:pt x="497070" y="760122"/>
                  </a:lnTo>
                  <a:lnTo>
                    <a:pt x="471708" y="715409"/>
                  </a:lnTo>
                  <a:lnTo>
                    <a:pt x="446347" y="670696"/>
                  </a:lnTo>
                  <a:lnTo>
                    <a:pt x="420985" y="625983"/>
                  </a:lnTo>
                  <a:lnTo>
                    <a:pt x="395624" y="581270"/>
                  </a:lnTo>
                  <a:lnTo>
                    <a:pt x="370262" y="536557"/>
                  </a:lnTo>
                  <a:lnTo>
                    <a:pt x="344901" y="491844"/>
                  </a:lnTo>
                  <a:lnTo>
                    <a:pt x="319539" y="447130"/>
                  </a:lnTo>
                  <a:lnTo>
                    <a:pt x="294178" y="402417"/>
                  </a:lnTo>
                  <a:lnTo>
                    <a:pt x="268816" y="357704"/>
                  </a:lnTo>
                  <a:lnTo>
                    <a:pt x="243454" y="312991"/>
                  </a:lnTo>
                  <a:lnTo>
                    <a:pt x="218093" y="268278"/>
                  </a:lnTo>
                  <a:lnTo>
                    <a:pt x="192731" y="223565"/>
                  </a:lnTo>
                  <a:lnTo>
                    <a:pt x="167370" y="178852"/>
                  </a:lnTo>
                  <a:lnTo>
                    <a:pt x="142008" y="134139"/>
                  </a:lnTo>
                  <a:lnTo>
                    <a:pt x="116647" y="89426"/>
                  </a:lnTo>
                  <a:lnTo>
                    <a:pt x="91285" y="44713"/>
                  </a:lnTo>
                  <a:lnTo>
                    <a:pt x="65924" y="0"/>
                  </a:lnTo>
                  <a:lnTo>
                    <a:pt x="0" y="39675"/>
                  </a:lnTo>
                  <a:lnTo>
                    <a:pt x="27634" y="83020"/>
                  </a:lnTo>
                  <a:lnTo>
                    <a:pt x="55269" y="126365"/>
                  </a:lnTo>
                  <a:lnTo>
                    <a:pt x="82904" y="169710"/>
                  </a:lnTo>
                  <a:lnTo>
                    <a:pt x="110539" y="213055"/>
                  </a:lnTo>
                  <a:lnTo>
                    <a:pt x="138173" y="256400"/>
                  </a:lnTo>
                  <a:lnTo>
                    <a:pt x="165808" y="299745"/>
                  </a:lnTo>
                  <a:lnTo>
                    <a:pt x="193443" y="343090"/>
                  </a:lnTo>
                  <a:lnTo>
                    <a:pt x="221078" y="386435"/>
                  </a:lnTo>
                  <a:lnTo>
                    <a:pt x="248713" y="429780"/>
                  </a:lnTo>
                  <a:lnTo>
                    <a:pt x="276347" y="473125"/>
                  </a:lnTo>
                  <a:lnTo>
                    <a:pt x="303982" y="516470"/>
                  </a:lnTo>
                  <a:lnTo>
                    <a:pt x="331617" y="559815"/>
                  </a:lnTo>
                  <a:lnTo>
                    <a:pt x="359252" y="603160"/>
                  </a:lnTo>
                  <a:lnTo>
                    <a:pt x="386886" y="646505"/>
                  </a:lnTo>
                  <a:lnTo>
                    <a:pt x="414521" y="689850"/>
                  </a:lnTo>
                  <a:lnTo>
                    <a:pt x="442156" y="733195"/>
                  </a:lnTo>
                  <a:lnTo>
                    <a:pt x="469791" y="776540"/>
                  </a:lnTo>
                  <a:lnTo>
                    <a:pt x="497426" y="819885"/>
                  </a:lnTo>
                  <a:lnTo>
                    <a:pt x="525060" y="863230"/>
                  </a:lnTo>
                  <a:lnTo>
                    <a:pt x="552695" y="906575"/>
                  </a:lnTo>
                  <a:lnTo>
                    <a:pt x="580330" y="949920"/>
                  </a:lnTo>
                  <a:lnTo>
                    <a:pt x="607965" y="993265"/>
                  </a:lnTo>
                  <a:lnTo>
                    <a:pt x="635600" y="1036609"/>
                  </a:lnTo>
                  <a:lnTo>
                    <a:pt x="663234" y="1079954"/>
                  </a:lnTo>
                  <a:lnTo>
                    <a:pt x="690869" y="1123299"/>
                  </a:lnTo>
                  <a:lnTo>
                    <a:pt x="718504" y="1166644"/>
                  </a:lnTo>
                  <a:lnTo>
                    <a:pt x="746139" y="1209989"/>
                  </a:lnTo>
                  <a:lnTo>
                    <a:pt x="773773" y="1253334"/>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402264" y="2078988"/>
              <a:ext cx="735484" cy="1331999"/>
            </a:xfrm>
            <a:custGeom>
              <a:avLst/>
              <a:pathLst>
                <a:path w="735484" h="1331999">
                  <a:moveTo>
                    <a:pt x="735484" y="1331999"/>
                  </a:moveTo>
                  <a:lnTo>
                    <a:pt x="712401" y="1286068"/>
                  </a:lnTo>
                  <a:lnTo>
                    <a:pt x="689319" y="1240137"/>
                  </a:lnTo>
                  <a:lnTo>
                    <a:pt x="666236" y="1194206"/>
                  </a:lnTo>
                  <a:lnTo>
                    <a:pt x="643153" y="1148275"/>
                  </a:lnTo>
                  <a:lnTo>
                    <a:pt x="620071" y="1102344"/>
                  </a:lnTo>
                  <a:lnTo>
                    <a:pt x="596988" y="1056413"/>
                  </a:lnTo>
                  <a:lnTo>
                    <a:pt x="573905" y="1010482"/>
                  </a:lnTo>
                  <a:lnTo>
                    <a:pt x="550823" y="964551"/>
                  </a:lnTo>
                  <a:lnTo>
                    <a:pt x="527740" y="918620"/>
                  </a:lnTo>
                  <a:lnTo>
                    <a:pt x="504657" y="872689"/>
                  </a:lnTo>
                  <a:lnTo>
                    <a:pt x="481575" y="826758"/>
                  </a:lnTo>
                  <a:lnTo>
                    <a:pt x="458492" y="780827"/>
                  </a:lnTo>
                  <a:lnTo>
                    <a:pt x="435409" y="734896"/>
                  </a:lnTo>
                  <a:lnTo>
                    <a:pt x="412327" y="688965"/>
                  </a:lnTo>
                  <a:lnTo>
                    <a:pt x="389244" y="643034"/>
                  </a:lnTo>
                  <a:lnTo>
                    <a:pt x="366161" y="597103"/>
                  </a:lnTo>
                  <a:lnTo>
                    <a:pt x="343079" y="551172"/>
                  </a:lnTo>
                  <a:lnTo>
                    <a:pt x="319996" y="505241"/>
                  </a:lnTo>
                  <a:lnTo>
                    <a:pt x="296913" y="459310"/>
                  </a:lnTo>
                  <a:lnTo>
                    <a:pt x="273831" y="413379"/>
                  </a:lnTo>
                  <a:lnTo>
                    <a:pt x="250748" y="367448"/>
                  </a:lnTo>
                  <a:lnTo>
                    <a:pt x="227666" y="321517"/>
                  </a:lnTo>
                  <a:lnTo>
                    <a:pt x="204583" y="275586"/>
                  </a:lnTo>
                  <a:lnTo>
                    <a:pt x="181500" y="229655"/>
                  </a:lnTo>
                  <a:lnTo>
                    <a:pt x="158418" y="183724"/>
                  </a:lnTo>
                  <a:lnTo>
                    <a:pt x="135335" y="137793"/>
                  </a:lnTo>
                  <a:lnTo>
                    <a:pt x="112252" y="91862"/>
                  </a:lnTo>
                  <a:lnTo>
                    <a:pt x="89170" y="45931"/>
                  </a:lnTo>
                  <a:lnTo>
                    <a:pt x="66087" y="0"/>
                  </a:lnTo>
                  <a:lnTo>
                    <a:pt x="0" y="35319"/>
                  </a:lnTo>
                  <a:lnTo>
                    <a:pt x="25361" y="80033"/>
                  </a:lnTo>
                  <a:lnTo>
                    <a:pt x="50723" y="124746"/>
                  </a:lnTo>
                  <a:lnTo>
                    <a:pt x="76084" y="169459"/>
                  </a:lnTo>
                  <a:lnTo>
                    <a:pt x="101446" y="214172"/>
                  </a:lnTo>
                  <a:lnTo>
                    <a:pt x="126807" y="258885"/>
                  </a:lnTo>
                  <a:lnTo>
                    <a:pt x="152169" y="303598"/>
                  </a:lnTo>
                  <a:lnTo>
                    <a:pt x="177530" y="348311"/>
                  </a:lnTo>
                  <a:lnTo>
                    <a:pt x="202892" y="393024"/>
                  </a:lnTo>
                  <a:lnTo>
                    <a:pt x="228253" y="437737"/>
                  </a:lnTo>
                  <a:lnTo>
                    <a:pt x="253615" y="482450"/>
                  </a:lnTo>
                  <a:lnTo>
                    <a:pt x="278976" y="527164"/>
                  </a:lnTo>
                  <a:lnTo>
                    <a:pt x="304338" y="571877"/>
                  </a:lnTo>
                  <a:lnTo>
                    <a:pt x="329699" y="616590"/>
                  </a:lnTo>
                  <a:lnTo>
                    <a:pt x="355061" y="661303"/>
                  </a:lnTo>
                  <a:lnTo>
                    <a:pt x="380423" y="706016"/>
                  </a:lnTo>
                  <a:lnTo>
                    <a:pt x="405784" y="750729"/>
                  </a:lnTo>
                  <a:lnTo>
                    <a:pt x="431146" y="795442"/>
                  </a:lnTo>
                  <a:lnTo>
                    <a:pt x="456507" y="840155"/>
                  </a:lnTo>
                  <a:lnTo>
                    <a:pt x="481869" y="884868"/>
                  </a:lnTo>
                  <a:lnTo>
                    <a:pt x="507230" y="929581"/>
                  </a:lnTo>
                  <a:lnTo>
                    <a:pt x="532592" y="974295"/>
                  </a:lnTo>
                  <a:lnTo>
                    <a:pt x="557953" y="1019008"/>
                  </a:lnTo>
                  <a:lnTo>
                    <a:pt x="583315" y="1063721"/>
                  </a:lnTo>
                  <a:lnTo>
                    <a:pt x="608676" y="1108434"/>
                  </a:lnTo>
                  <a:lnTo>
                    <a:pt x="634038" y="1153147"/>
                  </a:lnTo>
                  <a:lnTo>
                    <a:pt x="659399" y="1197860"/>
                  </a:lnTo>
                  <a:lnTo>
                    <a:pt x="684761" y="1242573"/>
                  </a:lnTo>
                  <a:lnTo>
                    <a:pt x="710122" y="1287286"/>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468352" y="2048160"/>
              <a:ext cx="669397" cy="1362828"/>
            </a:xfrm>
            <a:custGeom>
              <a:avLst/>
              <a:pathLst>
                <a:path w="669397" h="1362828">
                  <a:moveTo>
                    <a:pt x="669397" y="1362828"/>
                  </a:moveTo>
                  <a:lnTo>
                    <a:pt x="648563" y="1315834"/>
                  </a:lnTo>
                  <a:lnTo>
                    <a:pt x="627730" y="1268840"/>
                  </a:lnTo>
                  <a:lnTo>
                    <a:pt x="606897" y="1221846"/>
                  </a:lnTo>
                  <a:lnTo>
                    <a:pt x="586064" y="1174852"/>
                  </a:lnTo>
                  <a:lnTo>
                    <a:pt x="565230" y="1127858"/>
                  </a:lnTo>
                  <a:lnTo>
                    <a:pt x="544397" y="1080864"/>
                  </a:lnTo>
                  <a:lnTo>
                    <a:pt x="523564" y="1033869"/>
                  </a:lnTo>
                  <a:lnTo>
                    <a:pt x="502731" y="986875"/>
                  </a:lnTo>
                  <a:lnTo>
                    <a:pt x="481897" y="939881"/>
                  </a:lnTo>
                  <a:lnTo>
                    <a:pt x="461064" y="892887"/>
                  </a:lnTo>
                  <a:lnTo>
                    <a:pt x="440231" y="845893"/>
                  </a:lnTo>
                  <a:lnTo>
                    <a:pt x="419398" y="798899"/>
                  </a:lnTo>
                  <a:lnTo>
                    <a:pt x="398564" y="751905"/>
                  </a:lnTo>
                  <a:lnTo>
                    <a:pt x="377731" y="704911"/>
                  </a:lnTo>
                  <a:lnTo>
                    <a:pt x="356898" y="657917"/>
                  </a:lnTo>
                  <a:lnTo>
                    <a:pt x="336065" y="610923"/>
                  </a:lnTo>
                  <a:lnTo>
                    <a:pt x="315231" y="563929"/>
                  </a:lnTo>
                  <a:lnTo>
                    <a:pt x="294398" y="516934"/>
                  </a:lnTo>
                  <a:lnTo>
                    <a:pt x="273565" y="469940"/>
                  </a:lnTo>
                  <a:lnTo>
                    <a:pt x="252732" y="422946"/>
                  </a:lnTo>
                  <a:lnTo>
                    <a:pt x="231898" y="375952"/>
                  </a:lnTo>
                  <a:lnTo>
                    <a:pt x="211065" y="328958"/>
                  </a:lnTo>
                  <a:lnTo>
                    <a:pt x="190232" y="281964"/>
                  </a:lnTo>
                  <a:lnTo>
                    <a:pt x="169399" y="234970"/>
                  </a:lnTo>
                  <a:lnTo>
                    <a:pt x="148565" y="187976"/>
                  </a:lnTo>
                  <a:lnTo>
                    <a:pt x="127732" y="140982"/>
                  </a:lnTo>
                  <a:lnTo>
                    <a:pt x="106899" y="93988"/>
                  </a:lnTo>
                  <a:lnTo>
                    <a:pt x="86065" y="46994"/>
                  </a:lnTo>
                  <a:lnTo>
                    <a:pt x="65232" y="0"/>
                  </a:lnTo>
                  <a:lnTo>
                    <a:pt x="0" y="30828"/>
                  </a:lnTo>
                  <a:lnTo>
                    <a:pt x="23082" y="76759"/>
                  </a:lnTo>
                  <a:lnTo>
                    <a:pt x="46165" y="122690"/>
                  </a:lnTo>
                  <a:lnTo>
                    <a:pt x="69247" y="168621"/>
                  </a:lnTo>
                  <a:lnTo>
                    <a:pt x="92330" y="214552"/>
                  </a:lnTo>
                  <a:lnTo>
                    <a:pt x="115413" y="260483"/>
                  </a:lnTo>
                  <a:lnTo>
                    <a:pt x="138495" y="306414"/>
                  </a:lnTo>
                  <a:lnTo>
                    <a:pt x="161578" y="352345"/>
                  </a:lnTo>
                  <a:lnTo>
                    <a:pt x="184661" y="398276"/>
                  </a:lnTo>
                  <a:lnTo>
                    <a:pt x="207743" y="444207"/>
                  </a:lnTo>
                  <a:lnTo>
                    <a:pt x="230826" y="490138"/>
                  </a:lnTo>
                  <a:lnTo>
                    <a:pt x="253909" y="536069"/>
                  </a:lnTo>
                  <a:lnTo>
                    <a:pt x="276991" y="582001"/>
                  </a:lnTo>
                  <a:lnTo>
                    <a:pt x="300074" y="627932"/>
                  </a:lnTo>
                  <a:lnTo>
                    <a:pt x="323157" y="673863"/>
                  </a:lnTo>
                  <a:lnTo>
                    <a:pt x="346239" y="719794"/>
                  </a:lnTo>
                  <a:lnTo>
                    <a:pt x="369322" y="765725"/>
                  </a:lnTo>
                  <a:lnTo>
                    <a:pt x="392405" y="811656"/>
                  </a:lnTo>
                  <a:lnTo>
                    <a:pt x="415487" y="857587"/>
                  </a:lnTo>
                  <a:lnTo>
                    <a:pt x="438570" y="903518"/>
                  </a:lnTo>
                  <a:lnTo>
                    <a:pt x="461653" y="949449"/>
                  </a:lnTo>
                  <a:lnTo>
                    <a:pt x="484735" y="995380"/>
                  </a:lnTo>
                  <a:lnTo>
                    <a:pt x="507818" y="1041311"/>
                  </a:lnTo>
                  <a:lnTo>
                    <a:pt x="530901" y="1087242"/>
                  </a:lnTo>
                  <a:lnTo>
                    <a:pt x="553983" y="1133173"/>
                  </a:lnTo>
                  <a:lnTo>
                    <a:pt x="577066" y="1179104"/>
                  </a:lnTo>
                  <a:lnTo>
                    <a:pt x="600149" y="1225035"/>
                  </a:lnTo>
                  <a:lnTo>
                    <a:pt x="623231" y="1270966"/>
                  </a:lnTo>
                  <a:lnTo>
                    <a:pt x="646314" y="1316897"/>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533585" y="2023712"/>
              <a:ext cx="604164" cy="1387276"/>
            </a:xfrm>
            <a:custGeom>
              <a:avLst/>
              <a:pathLst>
                <a:path w="604164" h="1387276">
                  <a:moveTo>
                    <a:pt x="604164" y="1387276"/>
                  </a:moveTo>
                  <a:lnTo>
                    <a:pt x="585347" y="1339439"/>
                  </a:lnTo>
                  <a:lnTo>
                    <a:pt x="566530" y="1291602"/>
                  </a:lnTo>
                  <a:lnTo>
                    <a:pt x="547713" y="1243765"/>
                  </a:lnTo>
                  <a:lnTo>
                    <a:pt x="528896" y="1195928"/>
                  </a:lnTo>
                  <a:lnTo>
                    <a:pt x="510079" y="1148090"/>
                  </a:lnTo>
                  <a:lnTo>
                    <a:pt x="491262" y="1100253"/>
                  </a:lnTo>
                  <a:lnTo>
                    <a:pt x="472445" y="1052416"/>
                  </a:lnTo>
                  <a:lnTo>
                    <a:pt x="453628" y="1004579"/>
                  </a:lnTo>
                  <a:lnTo>
                    <a:pt x="434811" y="956742"/>
                  </a:lnTo>
                  <a:lnTo>
                    <a:pt x="415994" y="908905"/>
                  </a:lnTo>
                  <a:lnTo>
                    <a:pt x="397177" y="861068"/>
                  </a:lnTo>
                  <a:lnTo>
                    <a:pt x="378360" y="813231"/>
                  </a:lnTo>
                  <a:lnTo>
                    <a:pt x="359543" y="765393"/>
                  </a:lnTo>
                  <a:lnTo>
                    <a:pt x="340726" y="717556"/>
                  </a:lnTo>
                  <a:lnTo>
                    <a:pt x="321909" y="669719"/>
                  </a:lnTo>
                  <a:lnTo>
                    <a:pt x="303092" y="621882"/>
                  </a:lnTo>
                  <a:lnTo>
                    <a:pt x="284275" y="574045"/>
                  </a:lnTo>
                  <a:lnTo>
                    <a:pt x="265458" y="526208"/>
                  </a:lnTo>
                  <a:lnTo>
                    <a:pt x="246641" y="478371"/>
                  </a:lnTo>
                  <a:lnTo>
                    <a:pt x="227824" y="430534"/>
                  </a:lnTo>
                  <a:lnTo>
                    <a:pt x="209007" y="382696"/>
                  </a:lnTo>
                  <a:lnTo>
                    <a:pt x="190191" y="334859"/>
                  </a:lnTo>
                  <a:lnTo>
                    <a:pt x="171374" y="287022"/>
                  </a:lnTo>
                  <a:lnTo>
                    <a:pt x="152557" y="239185"/>
                  </a:lnTo>
                  <a:lnTo>
                    <a:pt x="133740" y="191348"/>
                  </a:lnTo>
                  <a:lnTo>
                    <a:pt x="114923" y="143511"/>
                  </a:lnTo>
                  <a:lnTo>
                    <a:pt x="96106" y="95674"/>
                  </a:lnTo>
                  <a:lnTo>
                    <a:pt x="77289" y="47837"/>
                  </a:lnTo>
                  <a:lnTo>
                    <a:pt x="58472" y="0"/>
                  </a:lnTo>
                  <a:lnTo>
                    <a:pt x="0" y="24448"/>
                  </a:lnTo>
                  <a:lnTo>
                    <a:pt x="20833" y="71442"/>
                  </a:lnTo>
                  <a:lnTo>
                    <a:pt x="41666" y="118436"/>
                  </a:lnTo>
                  <a:lnTo>
                    <a:pt x="62499" y="165430"/>
                  </a:lnTo>
                  <a:lnTo>
                    <a:pt x="83333" y="212424"/>
                  </a:lnTo>
                  <a:lnTo>
                    <a:pt x="104166" y="259418"/>
                  </a:lnTo>
                  <a:lnTo>
                    <a:pt x="124999" y="306412"/>
                  </a:lnTo>
                  <a:lnTo>
                    <a:pt x="145832" y="353406"/>
                  </a:lnTo>
                  <a:lnTo>
                    <a:pt x="166666" y="400400"/>
                  </a:lnTo>
                  <a:lnTo>
                    <a:pt x="187499" y="447394"/>
                  </a:lnTo>
                  <a:lnTo>
                    <a:pt x="208332" y="494388"/>
                  </a:lnTo>
                  <a:lnTo>
                    <a:pt x="229165" y="541382"/>
                  </a:lnTo>
                  <a:lnTo>
                    <a:pt x="249999" y="588377"/>
                  </a:lnTo>
                  <a:lnTo>
                    <a:pt x="270832" y="635371"/>
                  </a:lnTo>
                  <a:lnTo>
                    <a:pt x="291665" y="682365"/>
                  </a:lnTo>
                  <a:lnTo>
                    <a:pt x="312498" y="729359"/>
                  </a:lnTo>
                  <a:lnTo>
                    <a:pt x="333332" y="776353"/>
                  </a:lnTo>
                  <a:lnTo>
                    <a:pt x="354165" y="823347"/>
                  </a:lnTo>
                  <a:lnTo>
                    <a:pt x="374998" y="870341"/>
                  </a:lnTo>
                  <a:lnTo>
                    <a:pt x="395831" y="917335"/>
                  </a:lnTo>
                  <a:lnTo>
                    <a:pt x="416665" y="964329"/>
                  </a:lnTo>
                  <a:lnTo>
                    <a:pt x="437498" y="1011323"/>
                  </a:lnTo>
                  <a:lnTo>
                    <a:pt x="458331" y="1058317"/>
                  </a:lnTo>
                  <a:lnTo>
                    <a:pt x="479164" y="1105312"/>
                  </a:lnTo>
                  <a:lnTo>
                    <a:pt x="499998" y="1152306"/>
                  </a:lnTo>
                  <a:lnTo>
                    <a:pt x="520831" y="1199300"/>
                  </a:lnTo>
                  <a:lnTo>
                    <a:pt x="541664" y="1246294"/>
                  </a:lnTo>
                  <a:lnTo>
                    <a:pt x="562497" y="1293288"/>
                  </a:lnTo>
                  <a:lnTo>
                    <a:pt x="583331" y="1340282"/>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592057" y="2003731"/>
              <a:ext cx="545692" cy="1407257"/>
            </a:xfrm>
            <a:custGeom>
              <a:avLst/>
              <a:pathLst>
                <a:path w="545692" h="1407257">
                  <a:moveTo>
                    <a:pt x="545692" y="1407257"/>
                  </a:moveTo>
                  <a:lnTo>
                    <a:pt x="528730" y="1358731"/>
                  </a:lnTo>
                  <a:lnTo>
                    <a:pt x="511769" y="1310205"/>
                  </a:lnTo>
                  <a:lnTo>
                    <a:pt x="494808" y="1261679"/>
                  </a:lnTo>
                  <a:lnTo>
                    <a:pt x="477847" y="1213153"/>
                  </a:lnTo>
                  <a:lnTo>
                    <a:pt x="460885" y="1164626"/>
                  </a:lnTo>
                  <a:lnTo>
                    <a:pt x="443924" y="1116100"/>
                  </a:lnTo>
                  <a:lnTo>
                    <a:pt x="426963" y="1067574"/>
                  </a:lnTo>
                  <a:lnTo>
                    <a:pt x="410002" y="1019048"/>
                  </a:lnTo>
                  <a:lnTo>
                    <a:pt x="393040" y="970522"/>
                  </a:lnTo>
                  <a:lnTo>
                    <a:pt x="376079" y="921996"/>
                  </a:lnTo>
                  <a:lnTo>
                    <a:pt x="359118" y="873470"/>
                  </a:lnTo>
                  <a:lnTo>
                    <a:pt x="342157" y="824944"/>
                  </a:lnTo>
                  <a:lnTo>
                    <a:pt x="325195" y="776417"/>
                  </a:lnTo>
                  <a:lnTo>
                    <a:pt x="308234" y="727891"/>
                  </a:lnTo>
                  <a:lnTo>
                    <a:pt x="291273" y="679365"/>
                  </a:lnTo>
                  <a:lnTo>
                    <a:pt x="274312" y="630839"/>
                  </a:lnTo>
                  <a:lnTo>
                    <a:pt x="257350" y="582313"/>
                  </a:lnTo>
                  <a:lnTo>
                    <a:pt x="240389" y="533787"/>
                  </a:lnTo>
                  <a:lnTo>
                    <a:pt x="223428" y="485261"/>
                  </a:lnTo>
                  <a:lnTo>
                    <a:pt x="206467" y="436735"/>
                  </a:lnTo>
                  <a:lnTo>
                    <a:pt x="189505" y="388208"/>
                  </a:lnTo>
                  <a:lnTo>
                    <a:pt x="172544" y="339682"/>
                  </a:lnTo>
                  <a:lnTo>
                    <a:pt x="155583" y="291156"/>
                  </a:lnTo>
                  <a:lnTo>
                    <a:pt x="138622" y="242630"/>
                  </a:lnTo>
                  <a:lnTo>
                    <a:pt x="121660" y="194104"/>
                  </a:lnTo>
                  <a:lnTo>
                    <a:pt x="104699" y="145578"/>
                  </a:lnTo>
                  <a:lnTo>
                    <a:pt x="87738" y="97052"/>
                  </a:lnTo>
                  <a:lnTo>
                    <a:pt x="70777" y="48526"/>
                  </a:lnTo>
                  <a:lnTo>
                    <a:pt x="53815" y="0"/>
                  </a:lnTo>
                  <a:lnTo>
                    <a:pt x="0" y="19981"/>
                  </a:lnTo>
                  <a:lnTo>
                    <a:pt x="18816" y="67818"/>
                  </a:lnTo>
                  <a:lnTo>
                    <a:pt x="37633" y="115655"/>
                  </a:lnTo>
                  <a:lnTo>
                    <a:pt x="56450" y="163492"/>
                  </a:lnTo>
                  <a:lnTo>
                    <a:pt x="75267" y="211329"/>
                  </a:lnTo>
                  <a:lnTo>
                    <a:pt x="94084" y="259166"/>
                  </a:lnTo>
                  <a:lnTo>
                    <a:pt x="112901" y="307003"/>
                  </a:lnTo>
                  <a:lnTo>
                    <a:pt x="131718" y="354840"/>
                  </a:lnTo>
                  <a:lnTo>
                    <a:pt x="150535" y="402678"/>
                  </a:lnTo>
                  <a:lnTo>
                    <a:pt x="169352" y="450515"/>
                  </a:lnTo>
                  <a:lnTo>
                    <a:pt x="188169" y="498352"/>
                  </a:lnTo>
                  <a:lnTo>
                    <a:pt x="206986" y="546189"/>
                  </a:lnTo>
                  <a:lnTo>
                    <a:pt x="225803" y="594026"/>
                  </a:lnTo>
                  <a:lnTo>
                    <a:pt x="244620" y="641863"/>
                  </a:lnTo>
                  <a:lnTo>
                    <a:pt x="263437" y="689700"/>
                  </a:lnTo>
                  <a:lnTo>
                    <a:pt x="282254" y="737537"/>
                  </a:lnTo>
                  <a:lnTo>
                    <a:pt x="301071" y="785374"/>
                  </a:lnTo>
                  <a:lnTo>
                    <a:pt x="319888" y="833212"/>
                  </a:lnTo>
                  <a:lnTo>
                    <a:pt x="338705" y="881049"/>
                  </a:lnTo>
                  <a:lnTo>
                    <a:pt x="357522" y="928886"/>
                  </a:lnTo>
                  <a:lnTo>
                    <a:pt x="376339" y="976723"/>
                  </a:lnTo>
                  <a:lnTo>
                    <a:pt x="395156" y="1024560"/>
                  </a:lnTo>
                  <a:lnTo>
                    <a:pt x="413973" y="1072397"/>
                  </a:lnTo>
                  <a:lnTo>
                    <a:pt x="432790" y="1120234"/>
                  </a:lnTo>
                  <a:lnTo>
                    <a:pt x="451607" y="1168071"/>
                  </a:lnTo>
                  <a:lnTo>
                    <a:pt x="470424" y="1215909"/>
                  </a:lnTo>
                  <a:lnTo>
                    <a:pt x="489241" y="1263746"/>
                  </a:lnTo>
                  <a:lnTo>
                    <a:pt x="508058" y="1311583"/>
                  </a:lnTo>
                  <a:lnTo>
                    <a:pt x="526875" y="1359420"/>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645873" y="1990015"/>
              <a:ext cx="491876" cy="1420973"/>
            </a:xfrm>
            <a:custGeom>
              <a:avLst/>
              <a:pathLst>
                <a:path w="491876" h="1420973">
                  <a:moveTo>
                    <a:pt x="491876" y="1420973"/>
                  </a:moveTo>
                  <a:lnTo>
                    <a:pt x="476334" y="1371973"/>
                  </a:lnTo>
                  <a:lnTo>
                    <a:pt x="460791" y="1322974"/>
                  </a:lnTo>
                  <a:lnTo>
                    <a:pt x="445249" y="1273975"/>
                  </a:lnTo>
                  <a:lnTo>
                    <a:pt x="429707" y="1224976"/>
                  </a:lnTo>
                  <a:lnTo>
                    <a:pt x="414165" y="1175977"/>
                  </a:lnTo>
                  <a:lnTo>
                    <a:pt x="398623" y="1126978"/>
                  </a:lnTo>
                  <a:lnTo>
                    <a:pt x="383080" y="1077979"/>
                  </a:lnTo>
                  <a:lnTo>
                    <a:pt x="367538" y="1028980"/>
                  </a:lnTo>
                  <a:lnTo>
                    <a:pt x="351996" y="979981"/>
                  </a:lnTo>
                  <a:lnTo>
                    <a:pt x="336454" y="930982"/>
                  </a:lnTo>
                  <a:lnTo>
                    <a:pt x="320912" y="881983"/>
                  </a:lnTo>
                  <a:lnTo>
                    <a:pt x="305369" y="832984"/>
                  </a:lnTo>
                  <a:lnTo>
                    <a:pt x="289827" y="783985"/>
                  </a:lnTo>
                  <a:lnTo>
                    <a:pt x="274285" y="734986"/>
                  </a:lnTo>
                  <a:lnTo>
                    <a:pt x="258743" y="685986"/>
                  </a:lnTo>
                  <a:lnTo>
                    <a:pt x="243201" y="636987"/>
                  </a:lnTo>
                  <a:lnTo>
                    <a:pt x="227658" y="587988"/>
                  </a:lnTo>
                  <a:lnTo>
                    <a:pt x="212116" y="538989"/>
                  </a:lnTo>
                  <a:lnTo>
                    <a:pt x="196574" y="489990"/>
                  </a:lnTo>
                  <a:lnTo>
                    <a:pt x="181032" y="440991"/>
                  </a:lnTo>
                  <a:lnTo>
                    <a:pt x="165490" y="391992"/>
                  </a:lnTo>
                  <a:lnTo>
                    <a:pt x="149947" y="342993"/>
                  </a:lnTo>
                  <a:lnTo>
                    <a:pt x="134405" y="293994"/>
                  </a:lnTo>
                  <a:lnTo>
                    <a:pt x="118863" y="244995"/>
                  </a:lnTo>
                  <a:lnTo>
                    <a:pt x="103321" y="195996"/>
                  </a:lnTo>
                  <a:lnTo>
                    <a:pt x="87779" y="146997"/>
                  </a:lnTo>
                  <a:lnTo>
                    <a:pt x="72236" y="97998"/>
                  </a:lnTo>
                  <a:lnTo>
                    <a:pt x="56694" y="48999"/>
                  </a:lnTo>
                  <a:lnTo>
                    <a:pt x="41152" y="0"/>
                  </a:lnTo>
                  <a:lnTo>
                    <a:pt x="0" y="13715"/>
                  </a:lnTo>
                  <a:lnTo>
                    <a:pt x="16961" y="62241"/>
                  </a:lnTo>
                  <a:lnTo>
                    <a:pt x="33922" y="110767"/>
                  </a:lnTo>
                  <a:lnTo>
                    <a:pt x="50883" y="159293"/>
                  </a:lnTo>
                  <a:lnTo>
                    <a:pt x="67845" y="207819"/>
                  </a:lnTo>
                  <a:lnTo>
                    <a:pt x="84806" y="256346"/>
                  </a:lnTo>
                  <a:lnTo>
                    <a:pt x="101767" y="304872"/>
                  </a:lnTo>
                  <a:lnTo>
                    <a:pt x="118728" y="353398"/>
                  </a:lnTo>
                  <a:lnTo>
                    <a:pt x="135690" y="401924"/>
                  </a:lnTo>
                  <a:lnTo>
                    <a:pt x="152651" y="450450"/>
                  </a:lnTo>
                  <a:lnTo>
                    <a:pt x="169612" y="498976"/>
                  </a:lnTo>
                  <a:lnTo>
                    <a:pt x="186573" y="547502"/>
                  </a:lnTo>
                  <a:lnTo>
                    <a:pt x="203535" y="596028"/>
                  </a:lnTo>
                  <a:lnTo>
                    <a:pt x="220496" y="644555"/>
                  </a:lnTo>
                  <a:lnTo>
                    <a:pt x="237457" y="693081"/>
                  </a:lnTo>
                  <a:lnTo>
                    <a:pt x="254418" y="741607"/>
                  </a:lnTo>
                  <a:lnTo>
                    <a:pt x="271380" y="790133"/>
                  </a:lnTo>
                  <a:lnTo>
                    <a:pt x="288341" y="838659"/>
                  </a:lnTo>
                  <a:lnTo>
                    <a:pt x="305302" y="887185"/>
                  </a:lnTo>
                  <a:lnTo>
                    <a:pt x="322263" y="935711"/>
                  </a:lnTo>
                  <a:lnTo>
                    <a:pt x="339225" y="984237"/>
                  </a:lnTo>
                  <a:lnTo>
                    <a:pt x="356186" y="1032764"/>
                  </a:lnTo>
                  <a:lnTo>
                    <a:pt x="373147" y="1081290"/>
                  </a:lnTo>
                  <a:lnTo>
                    <a:pt x="390108" y="1129816"/>
                  </a:lnTo>
                  <a:lnTo>
                    <a:pt x="407070" y="1178342"/>
                  </a:lnTo>
                  <a:lnTo>
                    <a:pt x="424031" y="1226868"/>
                  </a:lnTo>
                  <a:lnTo>
                    <a:pt x="440992" y="1275394"/>
                  </a:lnTo>
                  <a:lnTo>
                    <a:pt x="457953" y="1323920"/>
                  </a:lnTo>
                  <a:lnTo>
                    <a:pt x="474915" y="1372446"/>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687025" y="1920245"/>
              <a:ext cx="450723" cy="1490743"/>
            </a:xfrm>
            <a:custGeom>
              <a:avLst/>
              <a:pathLst>
                <a:path w="450723" h="1490743">
                  <a:moveTo>
                    <a:pt x="450723" y="1490743"/>
                  </a:moveTo>
                  <a:lnTo>
                    <a:pt x="450723" y="1439338"/>
                  </a:lnTo>
                  <a:lnTo>
                    <a:pt x="450723" y="1387933"/>
                  </a:lnTo>
                  <a:lnTo>
                    <a:pt x="450723" y="1336528"/>
                  </a:lnTo>
                  <a:lnTo>
                    <a:pt x="450723" y="1285123"/>
                  </a:lnTo>
                  <a:lnTo>
                    <a:pt x="450723" y="1233718"/>
                  </a:lnTo>
                  <a:lnTo>
                    <a:pt x="450723" y="1182313"/>
                  </a:lnTo>
                  <a:lnTo>
                    <a:pt x="450723" y="1130908"/>
                  </a:lnTo>
                  <a:lnTo>
                    <a:pt x="450723" y="1079503"/>
                  </a:lnTo>
                  <a:lnTo>
                    <a:pt x="450723" y="1028098"/>
                  </a:lnTo>
                  <a:lnTo>
                    <a:pt x="450723" y="976694"/>
                  </a:lnTo>
                  <a:lnTo>
                    <a:pt x="450723" y="925289"/>
                  </a:lnTo>
                  <a:lnTo>
                    <a:pt x="450723" y="873884"/>
                  </a:lnTo>
                  <a:lnTo>
                    <a:pt x="450723" y="822479"/>
                  </a:lnTo>
                  <a:lnTo>
                    <a:pt x="450723" y="771074"/>
                  </a:lnTo>
                  <a:lnTo>
                    <a:pt x="450723" y="719669"/>
                  </a:lnTo>
                  <a:lnTo>
                    <a:pt x="450723" y="668264"/>
                  </a:lnTo>
                  <a:lnTo>
                    <a:pt x="450723" y="616859"/>
                  </a:lnTo>
                  <a:lnTo>
                    <a:pt x="450723" y="565454"/>
                  </a:lnTo>
                  <a:lnTo>
                    <a:pt x="450723" y="514049"/>
                  </a:lnTo>
                  <a:lnTo>
                    <a:pt x="450723" y="462644"/>
                  </a:lnTo>
                  <a:lnTo>
                    <a:pt x="450723" y="411239"/>
                  </a:lnTo>
                  <a:lnTo>
                    <a:pt x="450723" y="359834"/>
                  </a:lnTo>
                  <a:lnTo>
                    <a:pt x="450723" y="308429"/>
                  </a:lnTo>
                  <a:lnTo>
                    <a:pt x="450723" y="257024"/>
                  </a:lnTo>
                  <a:lnTo>
                    <a:pt x="450723" y="205619"/>
                  </a:lnTo>
                  <a:lnTo>
                    <a:pt x="450723" y="154214"/>
                  </a:lnTo>
                  <a:lnTo>
                    <a:pt x="450723" y="102809"/>
                  </a:lnTo>
                  <a:lnTo>
                    <a:pt x="450723" y="51404"/>
                  </a:lnTo>
                  <a:lnTo>
                    <a:pt x="450723" y="0"/>
                  </a:lnTo>
                  <a:lnTo>
                    <a:pt x="399857" y="868"/>
                  </a:lnTo>
                  <a:lnTo>
                    <a:pt x="349049" y="3471"/>
                  </a:lnTo>
                  <a:lnTo>
                    <a:pt x="298360" y="7806"/>
                  </a:lnTo>
                  <a:lnTo>
                    <a:pt x="247848" y="13869"/>
                  </a:lnTo>
                  <a:lnTo>
                    <a:pt x="197573" y="21651"/>
                  </a:lnTo>
                  <a:lnTo>
                    <a:pt x="147592" y="31145"/>
                  </a:lnTo>
                  <a:lnTo>
                    <a:pt x="97965" y="42338"/>
                  </a:lnTo>
                  <a:lnTo>
                    <a:pt x="48748" y="55218"/>
                  </a:lnTo>
                  <a:lnTo>
                    <a:pt x="0" y="69770"/>
                  </a:lnTo>
                  <a:lnTo>
                    <a:pt x="15542" y="118769"/>
                  </a:lnTo>
                  <a:lnTo>
                    <a:pt x="31084" y="167768"/>
                  </a:lnTo>
                  <a:lnTo>
                    <a:pt x="46626" y="216767"/>
                  </a:lnTo>
                  <a:lnTo>
                    <a:pt x="62168" y="265766"/>
                  </a:lnTo>
                  <a:lnTo>
                    <a:pt x="77710" y="314765"/>
                  </a:lnTo>
                  <a:lnTo>
                    <a:pt x="93253" y="363764"/>
                  </a:lnTo>
                  <a:lnTo>
                    <a:pt x="108795" y="412763"/>
                  </a:lnTo>
                  <a:lnTo>
                    <a:pt x="124337" y="461763"/>
                  </a:lnTo>
                  <a:lnTo>
                    <a:pt x="139879" y="510762"/>
                  </a:lnTo>
                  <a:lnTo>
                    <a:pt x="155421" y="559761"/>
                  </a:lnTo>
                  <a:lnTo>
                    <a:pt x="170964" y="608760"/>
                  </a:lnTo>
                  <a:lnTo>
                    <a:pt x="186506" y="657759"/>
                  </a:lnTo>
                  <a:lnTo>
                    <a:pt x="202048" y="706758"/>
                  </a:lnTo>
                  <a:lnTo>
                    <a:pt x="217590" y="755757"/>
                  </a:lnTo>
                  <a:lnTo>
                    <a:pt x="233132" y="804756"/>
                  </a:lnTo>
                  <a:lnTo>
                    <a:pt x="248675" y="853755"/>
                  </a:lnTo>
                  <a:lnTo>
                    <a:pt x="264217" y="902754"/>
                  </a:lnTo>
                  <a:lnTo>
                    <a:pt x="279759" y="951753"/>
                  </a:lnTo>
                  <a:lnTo>
                    <a:pt x="295301" y="1000752"/>
                  </a:lnTo>
                  <a:lnTo>
                    <a:pt x="310843" y="1049751"/>
                  </a:lnTo>
                  <a:lnTo>
                    <a:pt x="326386" y="1098750"/>
                  </a:lnTo>
                  <a:lnTo>
                    <a:pt x="341928" y="1147750"/>
                  </a:lnTo>
                  <a:lnTo>
                    <a:pt x="357470" y="1196749"/>
                  </a:lnTo>
                  <a:lnTo>
                    <a:pt x="373012" y="1245748"/>
                  </a:lnTo>
                  <a:lnTo>
                    <a:pt x="388554" y="1294747"/>
                  </a:lnTo>
                  <a:lnTo>
                    <a:pt x="404097" y="1343746"/>
                  </a:lnTo>
                  <a:lnTo>
                    <a:pt x="419639" y="1392745"/>
                  </a:lnTo>
                  <a:lnTo>
                    <a:pt x="435181" y="1441744"/>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073178"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DTP3 unvaccinated (% of total unvaccinated)</a:t>
              </a:r>
            </a:p>
          </p:txBody>
        </p:sp>
        <p:sp>
          <p:nvSpPr>
            <p:cNvPr id="36" name="rc36"/>
            <p:cNvSpPr/>
            <p:nvPr/>
          </p:nvSpPr>
          <p:spPr>
            <a:xfrm>
              <a:off x="4082178"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082178"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082178"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082178"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082178"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082178"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082178"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082178"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082178"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082178"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082178"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082178"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082178"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082178"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082178"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082178"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4362223" y="1799679"/>
              <a:ext cx="135416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Germany: 65,000 (13%) </a:t>
              </a:r>
            </a:p>
          </p:txBody>
        </p:sp>
        <p:sp>
          <p:nvSpPr>
            <p:cNvPr id="68" name="tx68"/>
            <p:cNvSpPr/>
            <p:nvPr/>
          </p:nvSpPr>
          <p:spPr>
            <a:xfrm>
              <a:off x="4362223" y="2019135"/>
              <a:ext cx="16897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United Kingdom: 55,000 (11%) </a:t>
              </a:r>
            </a:p>
          </p:txBody>
        </p:sp>
        <p:sp>
          <p:nvSpPr>
            <p:cNvPr id="69" name="tx69"/>
            <p:cNvSpPr/>
            <p:nvPr/>
          </p:nvSpPr>
          <p:spPr>
            <a:xfrm>
              <a:off x="4362223" y="2238591"/>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Romania: 40,000 (8%) </a:t>
              </a:r>
            </a:p>
          </p:txBody>
        </p:sp>
        <p:sp>
          <p:nvSpPr>
            <p:cNvPr id="70" name="tx70"/>
            <p:cNvSpPr/>
            <p:nvPr/>
          </p:nvSpPr>
          <p:spPr>
            <a:xfrm>
              <a:off x="4362223" y="2458047"/>
              <a:ext cx="18015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Russian Federation: 39,000 (8%) </a:t>
              </a:r>
            </a:p>
          </p:txBody>
        </p:sp>
        <p:sp>
          <p:nvSpPr>
            <p:cNvPr id="71" name="tx71"/>
            <p:cNvSpPr/>
            <p:nvPr/>
          </p:nvSpPr>
          <p:spPr>
            <a:xfrm>
              <a:off x="4362223" y="2677503"/>
              <a:ext cx="121751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Ukraine: 36,000 (7%) </a:t>
              </a:r>
            </a:p>
          </p:txBody>
        </p:sp>
        <p:sp>
          <p:nvSpPr>
            <p:cNvPr id="72" name="tx72"/>
            <p:cNvSpPr/>
            <p:nvPr/>
          </p:nvSpPr>
          <p:spPr>
            <a:xfrm>
              <a:off x="4362223" y="2896959"/>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France: 25,000 (5%) </a:t>
              </a:r>
            </a:p>
          </p:txBody>
        </p:sp>
        <p:sp>
          <p:nvSpPr>
            <p:cNvPr id="73" name="tx73"/>
            <p:cNvSpPr/>
            <p:nvPr/>
          </p:nvSpPr>
          <p:spPr>
            <a:xfrm>
              <a:off x="4362223" y="3116415"/>
              <a:ext cx="11182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Spain: 24,000 (5%) </a:t>
              </a:r>
            </a:p>
          </p:txBody>
        </p:sp>
        <p:sp>
          <p:nvSpPr>
            <p:cNvPr id="74" name="tx74"/>
            <p:cNvSpPr/>
            <p:nvPr/>
          </p:nvSpPr>
          <p:spPr>
            <a:xfrm>
              <a:off x="4362223" y="3335871"/>
              <a:ext cx="1360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Azerbaijan: 21,000 (4%) </a:t>
              </a:r>
            </a:p>
          </p:txBody>
        </p:sp>
        <p:sp>
          <p:nvSpPr>
            <p:cNvPr id="75" name="tx75"/>
            <p:cNvSpPr/>
            <p:nvPr/>
          </p:nvSpPr>
          <p:spPr>
            <a:xfrm>
              <a:off x="4362223" y="3555327"/>
              <a:ext cx="138521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Kyrgyzstan: 21,000 (4%) </a:t>
              </a:r>
            </a:p>
          </p:txBody>
        </p:sp>
        <p:sp>
          <p:nvSpPr>
            <p:cNvPr id="76" name="tx76"/>
            <p:cNvSpPr/>
            <p:nvPr/>
          </p:nvSpPr>
          <p:spPr>
            <a:xfrm>
              <a:off x="4362223" y="3774783"/>
              <a:ext cx="109953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Italy: 19,000 (4%) </a:t>
              </a:r>
            </a:p>
          </p:txBody>
        </p:sp>
        <p:sp>
          <p:nvSpPr>
            <p:cNvPr id="77" name="tx77"/>
            <p:cNvSpPr/>
            <p:nvPr/>
          </p:nvSpPr>
          <p:spPr>
            <a:xfrm>
              <a:off x="4362223" y="3994239"/>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Poland: 19,000 (4%) </a:t>
              </a:r>
            </a:p>
          </p:txBody>
        </p:sp>
        <p:sp>
          <p:nvSpPr>
            <p:cNvPr id="78" name="tx78"/>
            <p:cNvSpPr/>
            <p:nvPr/>
          </p:nvSpPr>
          <p:spPr>
            <a:xfrm>
              <a:off x="4362223" y="4213695"/>
              <a:ext cx="235443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Netherlands (Kingdom of the): 13,000 (3%) </a:t>
              </a:r>
            </a:p>
          </p:txBody>
        </p:sp>
        <p:sp>
          <p:nvSpPr>
            <p:cNvPr id="79" name="tx79"/>
            <p:cNvSpPr/>
            <p:nvPr/>
          </p:nvSpPr>
          <p:spPr>
            <a:xfrm>
              <a:off x="4362223" y="4433151"/>
              <a:ext cx="12424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Austria: 12,000 (2%) </a:t>
              </a:r>
            </a:p>
          </p:txBody>
        </p:sp>
        <p:sp>
          <p:nvSpPr>
            <p:cNvPr id="80" name="tx80"/>
            <p:cNvSpPr/>
            <p:nvPr/>
          </p:nvSpPr>
          <p:spPr>
            <a:xfrm>
              <a:off x="4362223" y="4652607"/>
              <a:ext cx="12609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Turkiye: 11,000 (2%) </a:t>
              </a:r>
            </a:p>
          </p:txBody>
        </p:sp>
        <p:sp>
          <p:nvSpPr>
            <p:cNvPr id="81" name="tx81"/>
            <p:cNvSpPr/>
            <p:nvPr/>
          </p:nvSpPr>
          <p:spPr>
            <a:xfrm>
              <a:off x="4362223" y="4872063"/>
              <a:ext cx="136660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Tajikistan: 11,000 (2%) </a:t>
              </a:r>
            </a:p>
          </p:txBody>
        </p:sp>
        <p:sp>
          <p:nvSpPr>
            <p:cNvPr id="82" name="tx82"/>
            <p:cNvSpPr/>
            <p:nvPr/>
          </p:nvSpPr>
          <p:spPr>
            <a:xfrm>
              <a:off x="4362223" y="5091519"/>
              <a:ext cx="138526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Uzbekistan: 9,000 (2%) </a:t>
              </a:r>
            </a:p>
          </p:txBody>
        </p:sp>
        <p:sp>
          <p:nvSpPr>
            <p:cNvPr id="83" name="tx83"/>
            <p:cNvSpPr/>
            <p:nvPr/>
          </p:nvSpPr>
          <p:spPr>
            <a:xfrm>
              <a:off x="7075294" y="1799679"/>
              <a:ext cx="205015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Bosnia and Herzegovina: 7,000 (1%) </a:t>
              </a:r>
            </a:p>
          </p:txBody>
        </p:sp>
        <p:sp>
          <p:nvSpPr>
            <p:cNvPr id="84" name="tx84"/>
            <p:cNvSpPr/>
            <p:nvPr/>
          </p:nvSpPr>
          <p:spPr>
            <a:xfrm>
              <a:off x="7075294" y="2019135"/>
              <a:ext cx="12362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Sweden: 6,000 (1%) </a:t>
              </a:r>
            </a:p>
          </p:txBody>
        </p:sp>
        <p:sp>
          <p:nvSpPr>
            <p:cNvPr id="85" name="tx85"/>
            <p:cNvSpPr/>
            <p:nvPr/>
          </p:nvSpPr>
          <p:spPr>
            <a:xfrm>
              <a:off x="7075294" y="2238591"/>
              <a:ext cx="11741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Ireland: 6,000 (1%) </a:t>
              </a:r>
            </a:p>
          </p:txBody>
        </p:sp>
        <p:sp>
          <p:nvSpPr>
            <p:cNvPr id="86" name="tx86"/>
            <p:cNvSpPr/>
            <p:nvPr/>
          </p:nvSpPr>
          <p:spPr>
            <a:xfrm>
              <a:off x="7075294" y="2458047"/>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Czechia: 6,000 (1%) </a:t>
              </a:r>
            </a:p>
          </p:txBody>
        </p:sp>
        <p:sp>
          <p:nvSpPr>
            <p:cNvPr id="87" name="tx87"/>
            <p:cNvSpPr/>
            <p:nvPr/>
          </p:nvSpPr>
          <p:spPr>
            <a:xfrm>
              <a:off x="7075294" y="2677503"/>
              <a:ext cx="12300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Georgia: 5,000 (1%) </a:t>
              </a:r>
            </a:p>
          </p:txBody>
        </p:sp>
        <p:sp>
          <p:nvSpPr>
            <p:cNvPr id="88" name="tx88"/>
            <p:cNvSpPr/>
            <p:nvPr/>
          </p:nvSpPr>
          <p:spPr>
            <a:xfrm>
              <a:off x="7075294" y="2896959"/>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Bulgaria: 5,000 (1%) </a:t>
              </a:r>
            </a:p>
          </p:txBody>
        </p:sp>
        <p:sp>
          <p:nvSpPr>
            <p:cNvPr id="89" name="tx89"/>
            <p:cNvSpPr/>
            <p:nvPr/>
          </p:nvSpPr>
          <p:spPr>
            <a:xfrm>
              <a:off x="7075294" y="3116415"/>
              <a:ext cx="18450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Republic of Moldova: 4,000 (1%) </a:t>
              </a:r>
            </a:p>
          </p:txBody>
        </p:sp>
        <p:sp>
          <p:nvSpPr>
            <p:cNvPr id="90" name="tx90"/>
            <p:cNvSpPr/>
            <p:nvPr/>
          </p:nvSpPr>
          <p:spPr>
            <a:xfrm>
              <a:off x="7075294" y="3335871"/>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Switzerland: 4,000 (1%) </a:t>
              </a:r>
            </a:p>
          </p:txBody>
        </p:sp>
        <p:sp>
          <p:nvSpPr>
            <p:cNvPr id="91" name="tx91"/>
            <p:cNvSpPr/>
            <p:nvPr/>
          </p:nvSpPr>
          <p:spPr>
            <a:xfrm>
              <a:off x="7075294" y="3555327"/>
              <a:ext cx="115547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Serbia: 4,000 (1%) </a:t>
              </a:r>
            </a:p>
          </p:txBody>
        </p:sp>
        <p:sp>
          <p:nvSpPr>
            <p:cNvPr id="92" name="tx92"/>
            <p:cNvSpPr/>
            <p:nvPr/>
          </p:nvSpPr>
          <p:spPr>
            <a:xfrm>
              <a:off x="7075294" y="3774783"/>
              <a:ext cx="14164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Kazakhstan: 4,000 (1%) </a:t>
              </a:r>
            </a:p>
          </p:txBody>
        </p:sp>
        <p:sp>
          <p:nvSpPr>
            <p:cNvPr id="93" name="tx93"/>
            <p:cNvSpPr/>
            <p:nvPr/>
          </p:nvSpPr>
          <p:spPr>
            <a:xfrm>
              <a:off x="7075294" y="3994239"/>
              <a:ext cx="11989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Finland: 4,000 (1%) </a:t>
              </a:r>
            </a:p>
          </p:txBody>
        </p:sp>
        <p:sp>
          <p:nvSpPr>
            <p:cNvPr id="94" name="tx94"/>
            <p:cNvSpPr/>
            <p:nvPr/>
          </p:nvSpPr>
          <p:spPr>
            <a:xfrm>
              <a:off x="7075294" y="4213695"/>
              <a:ext cx="11057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Israel: 3,000 (1%) </a:t>
              </a:r>
            </a:p>
          </p:txBody>
        </p:sp>
        <p:sp>
          <p:nvSpPr>
            <p:cNvPr id="95" name="tx95"/>
            <p:cNvSpPr/>
            <p:nvPr/>
          </p:nvSpPr>
          <p:spPr>
            <a:xfrm>
              <a:off x="7075294" y="4433151"/>
              <a:ext cx="15094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Turkmenistan: 3,000 (1%) </a:t>
              </a:r>
            </a:p>
          </p:txBody>
        </p:sp>
        <p:sp>
          <p:nvSpPr>
            <p:cNvPr id="96" name="tx96"/>
            <p:cNvSpPr/>
            <p:nvPr/>
          </p:nvSpPr>
          <p:spPr>
            <a:xfrm>
              <a:off x="7075294" y="4652607"/>
              <a:ext cx="17487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North Macedonia: 2,000 (&lt;1%)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23 countries: 25,000 (5%) </a:t>
              </a:r>
            </a:p>
          </p:txBody>
        </p:sp>
        <p:sp>
          <p:nvSpPr>
            <p:cNvPr id="98" name="tx98"/>
            <p:cNvSpPr/>
            <p:nvPr/>
          </p:nvSpPr>
          <p:spPr>
            <a:xfrm>
              <a:off x="274320" y="1354953"/>
              <a:ext cx="681209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un- and under-vaccinated children, by country, EUR, 2023</a:t>
              </a:r>
            </a:p>
          </p:txBody>
        </p:sp>
        <p:sp>
          <p:nvSpPr>
            <p:cNvPr id="99" name="tx99"/>
            <p:cNvSpPr/>
            <p:nvPr/>
          </p:nvSpPr>
          <p:spPr>
            <a:xfrm>
              <a:off x="-160407" y="5319068"/>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99070" y="5441188"/>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385568" y="5561834"/>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1600030" y="5688919"/>
              <a:ext cx="2401148"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DTP3 = 508,000.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6 (19%) countries accounted for over half (52%) of all un- and under-vaccinated children in EUR.
Germany had the highest number of children who did not receive DTP3 (n = 65,000), which is approximately 13% of all un- and under-vaccinated children in EUR (n = 508,000).</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3279359"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 name="rc5"/>
            <p:cNvSpPr/>
            <p:nvPr/>
          </p:nvSpPr>
          <p:spPr>
            <a:xfrm>
              <a:off x="3582765"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3886171"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 name="rc7"/>
            <p:cNvSpPr/>
            <p:nvPr/>
          </p:nvSpPr>
          <p:spPr>
            <a:xfrm>
              <a:off x="4189577"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 name="rc8"/>
            <p:cNvSpPr/>
            <p:nvPr/>
          </p:nvSpPr>
          <p:spPr>
            <a:xfrm>
              <a:off x="4492982"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 name="rc9"/>
            <p:cNvSpPr/>
            <p:nvPr/>
          </p:nvSpPr>
          <p:spPr>
            <a:xfrm>
              <a:off x="4796388"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 name="rc10"/>
            <p:cNvSpPr/>
            <p:nvPr/>
          </p:nvSpPr>
          <p:spPr>
            <a:xfrm>
              <a:off x="5099794"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 name="rc11"/>
            <p:cNvSpPr/>
            <p:nvPr/>
          </p:nvSpPr>
          <p:spPr>
            <a:xfrm>
              <a:off x="5403200"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 name="rc12"/>
            <p:cNvSpPr/>
            <p:nvPr/>
          </p:nvSpPr>
          <p:spPr>
            <a:xfrm>
              <a:off x="5706606"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6010012"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 name="rc14"/>
            <p:cNvSpPr/>
            <p:nvPr/>
          </p:nvSpPr>
          <p:spPr>
            <a:xfrm>
              <a:off x="6313417"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6616823"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 name="rc16"/>
            <p:cNvSpPr/>
            <p:nvPr/>
          </p:nvSpPr>
          <p:spPr>
            <a:xfrm>
              <a:off x="6920229"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 name="rc17"/>
            <p:cNvSpPr/>
            <p:nvPr/>
          </p:nvSpPr>
          <p:spPr>
            <a:xfrm>
              <a:off x="7223635"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 name="rc18"/>
            <p:cNvSpPr/>
            <p:nvPr/>
          </p:nvSpPr>
          <p:spPr>
            <a:xfrm>
              <a:off x="7527041"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 name="rc19"/>
            <p:cNvSpPr/>
            <p:nvPr/>
          </p:nvSpPr>
          <p:spPr>
            <a:xfrm>
              <a:off x="7830447"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 name="rc20"/>
            <p:cNvSpPr/>
            <p:nvPr/>
          </p:nvSpPr>
          <p:spPr>
            <a:xfrm>
              <a:off x="8133852"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 name="rc21"/>
            <p:cNvSpPr/>
            <p:nvPr/>
          </p:nvSpPr>
          <p:spPr>
            <a:xfrm>
              <a:off x="8437258"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8740664"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 name="rc23"/>
            <p:cNvSpPr/>
            <p:nvPr/>
          </p:nvSpPr>
          <p:spPr>
            <a:xfrm>
              <a:off x="1762330"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 name="rc24"/>
            <p:cNvSpPr/>
            <p:nvPr/>
          </p:nvSpPr>
          <p:spPr>
            <a:xfrm>
              <a:off x="2065736"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 name="rc25"/>
            <p:cNvSpPr/>
            <p:nvPr/>
          </p:nvSpPr>
          <p:spPr>
            <a:xfrm>
              <a:off x="2369142"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2672547" y="2603802"/>
              <a:ext cx="30340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7" name="rc27"/>
            <p:cNvSpPr/>
            <p:nvPr/>
          </p:nvSpPr>
          <p:spPr>
            <a:xfrm>
              <a:off x="2975953"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 name="rc28"/>
            <p:cNvSpPr/>
            <p:nvPr/>
          </p:nvSpPr>
          <p:spPr>
            <a:xfrm>
              <a:off x="3279359"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 name="rc29"/>
            <p:cNvSpPr/>
            <p:nvPr/>
          </p:nvSpPr>
          <p:spPr>
            <a:xfrm>
              <a:off x="3582765"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 name="rc30"/>
            <p:cNvSpPr/>
            <p:nvPr/>
          </p:nvSpPr>
          <p:spPr>
            <a:xfrm>
              <a:off x="3886171" y="260380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 name="rc31"/>
            <p:cNvSpPr/>
            <p:nvPr/>
          </p:nvSpPr>
          <p:spPr>
            <a:xfrm>
              <a:off x="1762330"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 name="rc32"/>
            <p:cNvSpPr/>
            <p:nvPr/>
          </p:nvSpPr>
          <p:spPr>
            <a:xfrm>
              <a:off x="2065736"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 name="rc33"/>
            <p:cNvSpPr/>
            <p:nvPr/>
          </p:nvSpPr>
          <p:spPr>
            <a:xfrm>
              <a:off x="2369142"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 name="rc34"/>
            <p:cNvSpPr/>
            <p:nvPr/>
          </p:nvSpPr>
          <p:spPr>
            <a:xfrm>
              <a:off x="2672547"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 name="rc35"/>
            <p:cNvSpPr/>
            <p:nvPr/>
          </p:nvSpPr>
          <p:spPr>
            <a:xfrm>
              <a:off x="2975953"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 name="rc36"/>
            <p:cNvSpPr/>
            <p:nvPr/>
          </p:nvSpPr>
          <p:spPr>
            <a:xfrm>
              <a:off x="1762330"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 name="rc37"/>
            <p:cNvSpPr/>
            <p:nvPr/>
          </p:nvSpPr>
          <p:spPr>
            <a:xfrm>
              <a:off x="2065736" y="144512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 name="rc38"/>
            <p:cNvSpPr/>
            <p:nvPr/>
          </p:nvSpPr>
          <p:spPr>
            <a:xfrm>
              <a:off x="2369142" y="144512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 name="rc39"/>
            <p:cNvSpPr/>
            <p:nvPr/>
          </p:nvSpPr>
          <p:spPr>
            <a:xfrm>
              <a:off x="2672547"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 name="rc40"/>
            <p:cNvSpPr/>
            <p:nvPr/>
          </p:nvSpPr>
          <p:spPr>
            <a:xfrm>
              <a:off x="2975953"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 name="rc41"/>
            <p:cNvSpPr/>
            <p:nvPr/>
          </p:nvSpPr>
          <p:spPr>
            <a:xfrm>
              <a:off x="3279359"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 name="rc42"/>
            <p:cNvSpPr/>
            <p:nvPr/>
          </p:nvSpPr>
          <p:spPr>
            <a:xfrm>
              <a:off x="3582765" y="144512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3" name="rc43"/>
            <p:cNvSpPr/>
            <p:nvPr/>
          </p:nvSpPr>
          <p:spPr>
            <a:xfrm>
              <a:off x="3886171" y="144512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 name="rc44"/>
            <p:cNvSpPr/>
            <p:nvPr/>
          </p:nvSpPr>
          <p:spPr>
            <a:xfrm>
              <a:off x="4189577"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 name="rc45"/>
            <p:cNvSpPr/>
            <p:nvPr/>
          </p:nvSpPr>
          <p:spPr>
            <a:xfrm>
              <a:off x="4492982"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 name="rc46"/>
            <p:cNvSpPr/>
            <p:nvPr/>
          </p:nvSpPr>
          <p:spPr>
            <a:xfrm>
              <a:off x="4796388"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 name="rc47"/>
            <p:cNvSpPr/>
            <p:nvPr/>
          </p:nvSpPr>
          <p:spPr>
            <a:xfrm>
              <a:off x="5099794"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 name="rc48"/>
            <p:cNvSpPr/>
            <p:nvPr/>
          </p:nvSpPr>
          <p:spPr>
            <a:xfrm>
              <a:off x="5403200"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 name="rc49"/>
            <p:cNvSpPr/>
            <p:nvPr/>
          </p:nvSpPr>
          <p:spPr>
            <a:xfrm>
              <a:off x="5706606" y="144512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 name="rc50"/>
            <p:cNvSpPr/>
            <p:nvPr/>
          </p:nvSpPr>
          <p:spPr>
            <a:xfrm>
              <a:off x="6010012" y="144512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 name="rc51"/>
            <p:cNvSpPr/>
            <p:nvPr/>
          </p:nvSpPr>
          <p:spPr>
            <a:xfrm>
              <a:off x="6313417" y="144512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 name="rc52"/>
            <p:cNvSpPr/>
            <p:nvPr/>
          </p:nvSpPr>
          <p:spPr>
            <a:xfrm>
              <a:off x="6616823"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 name="rc53"/>
            <p:cNvSpPr/>
            <p:nvPr/>
          </p:nvSpPr>
          <p:spPr>
            <a:xfrm>
              <a:off x="6920229"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 name="rc54"/>
            <p:cNvSpPr/>
            <p:nvPr/>
          </p:nvSpPr>
          <p:spPr>
            <a:xfrm>
              <a:off x="7223635"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 name="rc55"/>
            <p:cNvSpPr/>
            <p:nvPr/>
          </p:nvSpPr>
          <p:spPr>
            <a:xfrm>
              <a:off x="7527041"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 name="rc56"/>
            <p:cNvSpPr/>
            <p:nvPr/>
          </p:nvSpPr>
          <p:spPr>
            <a:xfrm>
              <a:off x="7830447"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 name="rc57"/>
            <p:cNvSpPr/>
            <p:nvPr/>
          </p:nvSpPr>
          <p:spPr>
            <a:xfrm>
              <a:off x="8133852"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 name="rc58"/>
            <p:cNvSpPr/>
            <p:nvPr/>
          </p:nvSpPr>
          <p:spPr>
            <a:xfrm>
              <a:off x="8437258"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 name="rc59"/>
            <p:cNvSpPr/>
            <p:nvPr/>
          </p:nvSpPr>
          <p:spPr>
            <a:xfrm>
              <a:off x="8740664"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 name="rc60"/>
            <p:cNvSpPr/>
            <p:nvPr/>
          </p:nvSpPr>
          <p:spPr>
            <a:xfrm>
              <a:off x="1762330" y="4564646"/>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 name="rc61"/>
            <p:cNvSpPr/>
            <p:nvPr/>
          </p:nvSpPr>
          <p:spPr>
            <a:xfrm>
              <a:off x="2065736"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 name="rc62"/>
            <p:cNvSpPr/>
            <p:nvPr/>
          </p:nvSpPr>
          <p:spPr>
            <a:xfrm>
              <a:off x="2369142"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 name="rc63"/>
            <p:cNvSpPr/>
            <p:nvPr/>
          </p:nvSpPr>
          <p:spPr>
            <a:xfrm>
              <a:off x="2672547"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 name="rc64"/>
            <p:cNvSpPr/>
            <p:nvPr/>
          </p:nvSpPr>
          <p:spPr>
            <a:xfrm>
              <a:off x="2975953" y="4564646"/>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5" name="rc65"/>
            <p:cNvSpPr/>
            <p:nvPr/>
          </p:nvSpPr>
          <p:spPr>
            <a:xfrm>
              <a:off x="3279359" y="4564646"/>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 name="rc66"/>
            <p:cNvSpPr/>
            <p:nvPr/>
          </p:nvSpPr>
          <p:spPr>
            <a:xfrm>
              <a:off x="3582765" y="4564646"/>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7" name="rc67"/>
            <p:cNvSpPr/>
            <p:nvPr/>
          </p:nvSpPr>
          <p:spPr>
            <a:xfrm>
              <a:off x="3886171" y="4564646"/>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8" name="rc68"/>
            <p:cNvSpPr/>
            <p:nvPr/>
          </p:nvSpPr>
          <p:spPr>
            <a:xfrm>
              <a:off x="4189577" y="4564646"/>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 name="rc69"/>
            <p:cNvSpPr/>
            <p:nvPr/>
          </p:nvSpPr>
          <p:spPr>
            <a:xfrm>
              <a:off x="4492982" y="4564646"/>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 name="rc70"/>
            <p:cNvSpPr/>
            <p:nvPr/>
          </p:nvSpPr>
          <p:spPr>
            <a:xfrm>
              <a:off x="4796388"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 name="rc71"/>
            <p:cNvSpPr/>
            <p:nvPr/>
          </p:nvSpPr>
          <p:spPr>
            <a:xfrm>
              <a:off x="5099794" y="456464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 name="rc72"/>
            <p:cNvSpPr/>
            <p:nvPr/>
          </p:nvSpPr>
          <p:spPr>
            <a:xfrm>
              <a:off x="5403200" y="456464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 name="rc73"/>
            <p:cNvSpPr/>
            <p:nvPr/>
          </p:nvSpPr>
          <p:spPr>
            <a:xfrm>
              <a:off x="5706606" y="456464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 name="rc74"/>
            <p:cNvSpPr/>
            <p:nvPr/>
          </p:nvSpPr>
          <p:spPr>
            <a:xfrm>
              <a:off x="6010012" y="4564646"/>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 name="rc75"/>
            <p:cNvSpPr/>
            <p:nvPr/>
          </p:nvSpPr>
          <p:spPr>
            <a:xfrm>
              <a:off x="6313417"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 name="rc76"/>
            <p:cNvSpPr/>
            <p:nvPr/>
          </p:nvSpPr>
          <p:spPr>
            <a:xfrm>
              <a:off x="6616823"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6920229"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 name="rc78"/>
            <p:cNvSpPr/>
            <p:nvPr/>
          </p:nvSpPr>
          <p:spPr>
            <a:xfrm>
              <a:off x="7223635" y="4564646"/>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 name="rc79"/>
            <p:cNvSpPr/>
            <p:nvPr/>
          </p:nvSpPr>
          <p:spPr>
            <a:xfrm>
              <a:off x="7527041" y="4564646"/>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 name="rc80"/>
            <p:cNvSpPr/>
            <p:nvPr/>
          </p:nvSpPr>
          <p:spPr>
            <a:xfrm>
              <a:off x="7830447" y="4564646"/>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1" name="rc81"/>
            <p:cNvSpPr/>
            <p:nvPr/>
          </p:nvSpPr>
          <p:spPr>
            <a:xfrm>
              <a:off x="8133852" y="4564646"/>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 name="rc82"/>
            <p:cNvSpPr/>
            <p:nvPr/>
          </p:nvSpPr>
          <p:spPr>
            <a:xfrm>
              <a:off x="8437258" y="4564646"/>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3" name="rc83"/>
            <p:cNvSpPr/>
            <p:nvPr/>
          </p:nvSpPr>
          <p:spPr>
            <a:xfrm>
              <a:off x="8740664"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 name="rc84"/>
            <p:cNvSpPr/>
            <p:nvPr/>
          </p:nvSpPr>
          <p:spPr>
            <a:xfrm>
              <a:off x="1762330" y="5366810"/>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5" name="rc85"/>
            <p:cNvSpPr/>
            <p:nvPr/>
          </p:nvSpPr>
          <p:spPr>
            <a:xfrm>
              <a:off x="2065736" y="5366810"/>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6" name="rc86"/>
            <p:cNvSpPr/>
            <p:nvPr/>
          </p:nvSpPr>
          <p:spPr>
            <a:xfrm>
              <a:off x="2369142" y="5366810"/>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7" name="rc87"/>
            <p:cNvSpPr/>
            <p:nvPr/>
          </p:nvSpPr>
          <p:spPr>
            <a:xfrm>
              <a:off x="2672547" y="5366810"/>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8" name="rc88"/>
            <p:cNvSpPr/>
            <p:nvPr/>
          </p:nvSpPr>
          <p:spPr>
            <a:xfrm>
              <a:off x="2975953" y="5366810"/>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9" name="rc89"/>
            <p:cNvSpPr/>
            <p:nvPr/>
          </p:nvSpPr>
          <p:spPr>
            <a:xfrm>
              <a:off x="3279359" y="5366810"/>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0" name="rc90"/>
            <p:cNvSpPr/>
            <p:nvPr/>
          </p:nvSpPr>
          <p:spPr>
            <a:xfrm>
              <a:off x="3582765" y="5366810"/>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1" name="rc91"/>
            <p:cNvSpPr/>
            <p:nvPr/>
          </p:nvSpPr>
          <p:spPr>
            <a:xfrm>
              <a:off x="3886171" y="5366810"/>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 name="rc92"/>
            <p:cNvSpPr/>
            <p:nvPr/>
          </p:nvSpPr>
          <p:spPr>
            <a:xfrm>
              <a:off x="4189577" y="5366810"/>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3" name="rc93"/>
            <p:cNvSpPr/>
            <p:nvPr/>
          </p:nvSpPr>
          <p:spPr>
            <a:xfrm>
              <a:off x="4492982" y="5366810"/>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 name="rc94"/>
            <p:cNvSpPr/>
            <p:nvPr/>
          </p:nvSpPr>
          <p:spPr>
            <a:xfrm>
              <a:off x="4796388" y="5366810"/>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5" name="rc95"/>
            <p:cNvSpPr/>
            <p:nvPr/>
          </p:nvSpPr>
          <p:spPr>
            <a:xfrm>
              <a:off x="5099794" y="536681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 name="rc96"/>
            <p:cNvSpPr/>
            <p:nvPr/>
          </p:nvSpPr>
          <p:spPr>
            <a:xfrm>
              <a:off x="5403200" y="536681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7" name="rc97"/>
            <p:cNvSpPr/>
            <p:nvPr/>
          </p:nvSpPr>
          <p:spPr>
            <a:xfrm>
              <a:off x="5706606" y="536681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 name="rc98"/>
            <p:cNvSpPr/>
            <p:nvPr/>
          </p:nvSpPr>
          <p:spPr>
            <a:xfrm>
              <a:off x="6010012"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9" name="rc99"/>
            <p:cNvSpPr/>
            <p:nvPr/>
          </p:nvSpPr>
          <p:spPr>
            <a:xfrm>
              <a:off x="6313417" y="536681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 name="rc100"/>
            <p:cNvSpPr/>
            <p:nvPr/>
          </p:nvSpPr>
          <p:spPr>
            <a:xfrm>
              <a:off x="6616823" y="5366810"/>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1" name="rc101"/>
            <p:cNvSpPr/>
            <p:nvPr/>
          </p:nvSpPr>
          <p:spPr>
            <a:xfrm>
              <a:off x="6920229" y="5366810"/>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2" name="rc102"/>
            <p:cNvSpPr/>
            <p:nvPr/>
          </p:nvSpPr>
          <p:spPr>
            <a:xfrm>
              <a:off x="7223635" y="5366810"/>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3" name="rc103"/>
            <p:cNvSpPr/>
            <p:nvPr/>
          </p:nvSpPr>
          <p:spPr>
            <a:xfrm>
              <a:off x="7527041" y="5366810"/>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4" name="rc104"/>
            <p:cNvSpPr/>
            <p:nvPr/>
          </p:nvSpPr>
          <p:spPr>
            <a:xfrm>
              <a:off x="7830447" y="5366810"/>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5" name="rc105"/>
            <p:cNvSpPr/>
            <p:nvPr/>
          </p:nvSpPr>
          <p:spPr>
            <a:xfrm>
              <a:off x="8133852" y="5366810"/>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6" name="rc106"/>
            <p:cNvSpPr/>
            <p:nvPr/>
          </p:nvSpPr>
          <p:spPr>
            <a:xfrm>
              <a:off x="8437258" y="5366810"/>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7" name="rc107"/>
            <p:cNvSpPr/>
            <p:nvPr/>
          </p:nvSpPr>
          <p:spPr>
            <a:xfrm>
              <a:off x="8740664" y="5366810"/>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8" name="rc108"/>
            <p:cNvSpPr/>
            <p:nvPr/>
          </p:nvSpPr>
          <p:spPr>
            <a:xfrm>
              <a:off x="1762330" y="5455939"/>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9" name="rc109"/>
            <p:cNvSpPr/>
            <p:nvPr/>
          </p:nvSpPr>
          <p:spPr>
            <a:xfrm>
              <a:off x="2065736" y="5455939"/>
              <a:ext cx="30340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0" name="rc110"/>
            <p:cNvSpPr/>
            <p:nvPr/>
          </p:nvSpPr>
          <p:spPr>
            <a:xfrm>
              <a:off x="2369142" y="5455939"/>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47" y="5455939"/>
              <a:ext cx="30340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2" name="rc112"/>
            <p:cNvSpPr/>
            <p:nvPr/>
          </p:nvSpPr>
          <p:spPr>
            <a:xfrm>
              <a:off x="2975953" y="5455939"/>
              <a:ext cx="30340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3" name="rc113"/>
            <p:cNvSpPr/>
            <p:nvPr/>
          </p:nvSpPr>
          <p:spPr>
            <a:xfrm>
              <a:off x="3279359" y="5455939"/>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4" name="rc114"/>
            <p:cNvSpPr/>
            <p:nvPr/>
          </p:nvSpPr>
          <p:spPr>
            <a:xfrm>
              <a:off x="3582765" y="5455939"/>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5" name="rc115"/>
            <p:cNvSpPr/>
            <p:nvPr/>
          </p:nvSpPr>
          <p:spPr>
            <a:xfrm>
              <a:off x="3886171" y="5455939"/>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6" name="rc116"/>
            <p:cNvSpPr/>
            <p:nvPr/>
          </p:nvSpPr>
          <p:spPr>
            <a:xfrm>
              <a:off x="4189577" y="5455939"/>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7" name="rc117"/>
            <p:cNvSpPr/>
            <p:nvPr/>
          </p:nvSpPr>
          <p:spPr>
            <a:xfrm>
              <a:off x="4492982" y="5455939"/>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8" name="rc118"/>
            <p:cNvSpPr/>
            <p:nvPr/>
          </p:nvSpPr>
          <p:spPr>
            <a:xfrm>
              <a:off x="4796388" y="5455939"/>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9" name="rc119"/>
            <p:cNvSpPr/>
            <p:nvPr/>
          </p:nvSpPr>
          <p:spPr>
            <a:xfrm>
              <a:off x="5099794" y="5455939"/>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0" name="rc120"/>
            <p:cNvSpPr/>
            <p:nvPr/>
          </p:nvSpPr>
          <p:spPr>
            <a:xfrm>
              <a:off x="5403200" y="5455939"/>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 name="rc121"/>
            <p:cNvSpPr/>
            <p:nvPr/>
          </p:nvSpPr>
          <p:spPr>
            <a:xfrm>
              <a:off x="5706606" y="545593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2" name="rc122"/>
            <p:cNvSpPr/>
            <p:nvPr/>
          </p:nvSpPr>
          <p:spPr>
            <a:xfrm>
              <a:off x="6010012" y="545593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 name="rc123"/>
            <p:cNvSpPr/>
            <p:nvPr/>
          </p:nvSpPr>
          <p:spPr>
            <a:xfrm>
              <a:off x="6313417" y="545593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 name="rc124"/>
            <p:cNvSpPr/>
            <p:nvPr/>
          </p:nvSpPr>
          <p:spPr>
            <a:xfrm>
              <a:off x="6616823" y="545593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920229" y="545593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 name="rc126"/>
            <p:cNvSpPr/>
            <p:nvPr/>
          </p:nvSpPr>
          <p:spPr>
            <a:xfrm>
              <a:off x="7223635" y="545593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 name="rc127"/>
            <p:cNvSpPr/>
            <p:nvPr/>
          </p:nvSpPr>
          <p:spPr>
            <a:xfrm>
              <a:off x="7527041" y="545593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 name="rc128"/>
            <p:cNvSpPr/>
            <p:nvPr/>
          </p:nvSpPr>
          <p:spPr>
            <a:xfrm>
              <a:off x="7830447" y="5455939"/>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8133852" y="5455939"/>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 name="rc130"/>
            <p:cNvSpPr/>
            <p:nvPr/>
          </p:nvSpPr>
          <p:spPr>
            <a:xfrm>
              <a:off x="8437258" y="5455939"/>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1" name="rc131"/>
            <p:cNvSpPr/>
            <p:nvPr/>
          </p:nvSpPr>
          <p:spPr>
            <a:xfrm>
              <a:off x="8740664" y="5455939"/>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2" name="rc132"/>
            <p:cNvSpPr/>
            <p:nvPr/>
          </p:nvSpPr>
          <p:spPr>
            <a:xfrm>
              <a:off x="1762330" y="18907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3" name="rc133"/>
            <p:cNvSpPr/>
            <p:nvPr/>
          </p:nvSpPr>
          <p:spPr>
            <a:xfrm>
              <a:off x="2065736" y="18907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4" name="rc134"/>
            <p:cNvSpPr/>
            <p:nvPr/>
          </p:nvSpPr>
          <p:spPr>
            <a:xfrm>
              <a:off x="2369142" y="18907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5" name="rc135"/>
            <p:cNvSpPr/>
            <p:nvPr/>
          </p:nvSpPr>
          <p:spPr>
            <a:xfrm>
              <a:off x="2672547" y="18907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6" name="rc136"/>
            <p:cNvSpPr/>
            <p:nvPr/>
          </p:nvSpPr>
          <p:spPr>
            <a:xfrm>
              <a:off x="2975953" y="18907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 name="rc137"/>
            <p:cNvSpPr/>
            <p:nvPr/>
          </p:nvSpPr>
          <p:spPr>
            <a:xfrm>
              <a:off x="3279359" y="18907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 name="rc138"/>
            <p:cNvSpPr/>
            <p:nvPr/>
          </p:nvSpPr>
          <p:spPr>
            <a:xfrm>
              <a:off x="3582765"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 name="rc139"/>
            <p:cNvSpPr/>
            <p:nvPr/>
          </p:nvSpPr>
          <p:spPr>
            <a:xfrm>
              <a:off x="3886171"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0" name="rc140"/>
            <p:cNvSpPr/>
            <p:nvPr/>
          </p:nvSpPr>
          <p:spPr>
            <a:xfrm>
              <a:off x="4189577"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 name="rc141"/>
            <p:cNvSpPr/>
            <p:nvPr/>
          </p:nvSpPr>
          <p:spPr>
            <a:xfrm>
              <a:off x="4492982"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 name="rc142"/>
            <p:cNvSpPr/>
            <p:nvPr/>
          </p:nvSpPr>
          <p:spPr>
            <a:xfrm>
              <a:off x="4796388"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 name="rc143"/>
            <p:cNvSpPr/>
            <p:nvPr/>
          </p:nvSpPr>
          <p:spPr>
            <a:xfrm>
              <a:off x="5099794"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 name="rc144"/>
            <p:cNvSpPr/>
            <p:nvPr/>
          </p:nvSpPr>
          <p:spPr>
            <a:xfrm>
              <a:off x="5403200"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 name="rc145"/>
            <p:cNvSpPr/>
            <p:nvPr/>
          </p:nvSpPr>
          <p:spPr>
            <a:xfrm>
              <a:off x="5706606"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6" name="rc146"/>
            <p:cNvSpPr/>
            <p:nvPr/>
          </p:nvSpPr>
          <p:spPr>
            <a:xfrm>
              <a:off x="6010012"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7" name="rc147"/>
            <p:cNvSpPr/>
            <p:nvPr/>
          </p:nvSpPr>
          <p:spPr>
            <a:xfrm>
              <a:off x="6313417"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8" name="rc148"/>
            <p:cNvSpPr/>
            <p:nvPr/>
          </p:nvSpPr>
          <p:spPr>
            <a:xfrm>
              <a:off x="6616823"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9" name="rc149"/>
            <p:cNvSpPr/>
            <p:nvPr/>
          </p:nvSpPr>
          <p:spPr>
            <a:xfrm>
              <a:off x="6920229"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0" name="rc150"/>
            <p:cNvSpPr/>
            <p:nvPr/>
          </p:nvSpPr>
          <p:spPr>
            <a:xfrm>
              <a:off x="7223635"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1" name="rc151"/>
            <p:cNvSpPr/>
            <p:nvPr/>
          </p:nvSpPr>
          <p:spPr>
            <a:xfrm>
              <a:off x="7527041" y="18907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2" name="rc152"/>
            <p:cNvSpPr/>
            <p:nvPr/>
          </p:nvSpPr>
          <p:spPr>
            <a:xfrm>
              <a:off x="7830447" y="18907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 name="rc153"/>
            <p:cNvSpPr/>
            <p:nvPr/>
          </p:nvSpPr>
          <p:spPr>
            <a:xfrm>
              <a:off x="8133852"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4" name="rc154"/>
            <p:cNvSpPr/>
            <p:nvPr/>
          </p:nvSpPr>
          <p:spPr>
            <a:xfrm>
              <a:off x="8437258"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5" name="rc155"/>
            <p:cNvSpPr/>
            <p:nvPr/>
          </p:nvSpPr>
          <p:spPr>
            <a:xfrm>
              <a:off x="8740664"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6" name="rc156"/>
            <p:cNvSpPr/>
            <p:nvPr/>
          </p:nvSpPr>
          <p:spPr>
            <a:xfrm>
              <a:off x="1762330" y="411900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57" name="rc157"/>
            <p:cNvSpPr/>
            <p:nvPr/>
          </p:nvSpPr>
          <p:spPr>
            <a:xfrm>
              <a:off x="2065736" y="411900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8" name="rc158"/>
            <p:cNvSpPr/>
            <p:nvPr/>
          </p:nvSpPr>
          <p:spPr>
            <a:xfrm>
              <a:off x="2369142" y="411900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59" name="rc159"/>
            <p:cNvSpPr/>
            <p:nvPr/>
          </p:nvSpPr>
          <p:spPr>
            <a:xfrm>
              <a:off x="2672547"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0" name="rc160"/>
            <p:cNvSpPr/>
            <p:nvPr/>
          </p:nvSpPr>
          <p:spPr>
            <a:xfrm>
              <a:off x="2975953"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1" name="rc161"/>
            <p:cNvSpPr/>
            <p:nvPr/>
          </p:nvSpPr>
          <p:spPr>
            <a:xfrm>
              <a:off x="3279359"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2" name="rc162"/>
            <p:cNvSpPr/>
            <p:nvPr/>
          </p:nvSpPr>
          <p:spPr>
            <a:xfrm>
              <a:off x="3582765"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3" name="rc163"/>
            <p:cNvSpPr/>
            <p:nvPr/>
          </p:nvSpPr>
          <p:spPr>
            <a:xfrm>
              <a:off x="3886171"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4" name="rc164"/>
            <p:cNvSpPr/>
            <p:nvPr/>
          </p:nvSpPr>
          <p:spPr>
            <a:xfrm>
              <a:off x="4189577"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5" name="rc165"/>
            <p:cNvSpPr/>
            <p:nvPr/>
          </p:nvSpPr>
          <p:spPr>
            <a:xfrm>
              <a:off x="4492982" y="411900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6" name="rc166"/>
            <p:cNvSpPr/>
            <p:nvPr/>
          </p:nvSpPr>
          <p:spPr>
            <a:xfrm>
              <a:off x="4796388" y="411900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7" name="rc167"/>
            <p:cNvSpPr/>
            <p:nvPr/>
          </p:nvSpPr>
          <p:spPr>
            <a:xfrm>
              <a:off x="5099794"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8" name="rc168"/>
            <p:cNvSpPr/>
            <p:nvPr/>
          </p:nvSpPr>
          <p:spPr>
            <a:xfrm>
              <a:off x="5403200"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9" name="rc169"/>
            <p:cNvSpPr/>
            <p:nvPr/>
          </p:nvSpPr>
          <p:spPr>
            <a:xfrm>
              <a:off x="5706606"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0" name="rc170"/>
            <p:cNvSpPr/>
            <p:nvPr/>
          </p:nvSpPr>
          <p:spPr>
            <a:xfrm>
              <a:off x="6010012" y="411900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71" name="rc171"/>
            <p:cNvSpPr/>
            <p:nvPr/>
          </p:nvSpPr>
          <p:spPr>
            <a:xfrm>
              <a:off x="6313417" y="411900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72" name="rc172"/>
            <p:cNvSpPr/>
            <p:nvPr/>
          </p:nvSpPr>
          <p:spPr>
            <a:xfrm>
              <a:off x="6616823" y="411900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73" name="rc173"/>
            <p:cNvSpPr/>
            <p:nvPr/>
          </p:nvSpPr>
          <p:spPr>
            <a:xfrm>
              <a:off x="6920229" y="411900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74" name="rc174"/>
            <p:cNvSpPr/>
            <p:nvPr/>
          </p:nvSpPr>
          <p:spPr>
            <a:xfrm>
              <a:off x="7223635" y="411900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75" name="rc175"/>
            <p:cNvSpPr/>
            <p:nvPr/>
          </p:nvSpPr>
          <p:spPr>
            <a:xfrm>
              <a:off x="7527041" y="411900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6" name="rc176"/>
            <p:cNvSpPr/>
            <p:nvPr/>
          </p:nvSpPr>
          <p:spPr>
            <a:xfrm>
              <a:off x="7830447" y="411900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77" name="rc177"/>
            <p:cNvSpPr/>
            <p:nvPr/>
          </p:nvSpPr>
          <p:spPr>
            <a:xfrm>
              <a:off x="8133852" y="411900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8" name="rc178"/>
            <p:cNvSpPr/>
            <p:nvPr/>
          </p:nvSpPr>
          <p:spPr>
            <a:xfrm>
              <a:off x="8437258" y="411900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79" name="rc179"/>
            <p:cNvSpPr/>
            <p:nvPr/>
          </p:nvSpPr>
          <p:spPr>
            <a:xfrm>
              <a:off x="8740664" y="411900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0" name="rc180"/>
            <p:cNvSpPr/>
            <p:nvPr/>
          </p:nvSpPr>
          <p:spPr>
            <a:xfrm>
              <a:off x="1762330" y="5545068"/>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81" name="rc181"/>
            <p:cNvSpPr/>
            <p:nvPr/>
          </p:nvSpPr>
          <p:spPr>
            <a:xfrm>
              <a:off x="2065736" y="5545068"/>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2" name="rc182"/>
            <p:cNvSpPr/>
            <p:nvPr/>
          </p:nvSpPr>
          <p:spPr>
            <a:xfrm>
              <a:off x="2369142" y="5545068"/>
              <a:ext cx="30340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83" name="rc183"/>
            <p:cNvSpPr/>
            <p:nvPr/>
          </p:nvSpPr>
          <p:spPr>
            <a:xfrm>
              <a:off x="2672547" y="5545068"/>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84" name="rc184"/>
            <p:cNvSpPr/>
            <p:nvPr/>
          </p:nvSpPr>
          <p:spPr>
            <a:xfrm>
              <a:off x="2975953" y="5545068"/>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85" name="rc185"/>
            <p:cNvSpPr/>
            <p:nvPr/>
          </p:nvSpPr>
          <p:spPr>
            <a:xfrm>
              <a:off x="3279359" y="554506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86" name="rc186"/>
            <p:cNvSpPr/>
            <p:nvPr/>
          </p:nvSpPr>
          <p:spPr>
            <a:xfrm>
              <a:off x="3582765" y="5545068"/>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87" name="rc187"/>
            <p:cNvSpPr/>
            <p:nvPr/>
          </p:nvSpPr>
          <p:spPr>
            <a:xfrm>
              <a:off x="3886171" y="55450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8" name="rc188"/>
            <p:cNvSpPr/>
            <p:nvPr/>
          </p:nvSpPr>
          <p:spPr>
            <a:xfrm>
              <a:off x="4189577" y="5545068"/>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9" name="rc189"/>
            <p:cNvSpPr/>
            <p:nvPr/>
          </p:nvSpPr>
          <p:spPr>
            <a:xfrm>
              <a:off x="4492982" y="5545068"/>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90" name="rc190"/>
            <p:cNvSpPr/>
            <p:nvPr/>
          </p:nvSpPr>
          <p:spPr>
            <a:xfrm>
              <a:off x="4796388" y="5545068"/>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1" name="rc191"/>
            <p:cNvSpPr/>
            <p:nvPr/>
          </p:nvSpPr>
          <p:spPr>
            <a:xfrm>
              <a:off x="5099794" y="5545068"/>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92" name="rc192"/>
            <p:cNvSpPr/>
            <p:nvPr/>
          </p:nvSpPr>
          <p:spPr>
            <a:xfrm>
              <a:off x="5403200" y="554506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3" name="rc193"/>
            <p:cNvSpPr/>
            <p:nvPr/>
          </p:nvSpPr>
          <p:spPr>
            <a:xfrm>
              <a:off x="5706606" y="5545068"/>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4" name="rc194"/>
            <p:cNvSpPr/>
            <p:nvPr/>
          </p:nvSpPr>
          <p:spPr>
            <a:xfrm>
              <a:off x="6010012" y="5545068"/>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95" name="rc195"/>
            <p:cNvSpPr/>
            <p:nvPr/>
          </p:nvSpPr>
          <p:spPr>
            <a:xfrm>
              <a:off x="6313417" y="5545068"/>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96" name="rc196"/>
            <p:cNvSpPr/>
            <p:nvPr/>
          </p:nvSpPr>
          <p:spPr>
            <a:xfrm>
              <a:off x="6616823" y="5545068"/>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97" name="rc197"/>
            <p:cNvSpPr/>
            <p:nvPr/>
          </p:nvSpPr>
          <p:spPr>
            <a:xfrm>
              <a:off x="6920229" y="5545068"/>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98" name="rc198"/>
            <p:cNvSpPr/>
            <p:nvPr/>
          </p:nvSpPr>
          <p:spPr>
            <a:xfrm>
              <a:off x="7223635" y="5545068"/>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99" name="rc199"/>
            <p:cNvSpPr/>
            <p:nvPr/>
          </p:nvSpPr>
          <p:spPr>
            <a:xfrm>
              <a:off x="7527041" y="5545068"/>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0" name="rc200"/>
            <p:cNvSpPr/>
            <p:nvPr/>
          </p:nvSpPr>
          <p:spPr>
            <a:xfrm>
              <a:off x="7830447" y="5545068"/>
              <a:ext cx="30340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1" name="rc201"/>
            <p:cNvSpPr/>
            <p:nvPr/>
          </p:nvSpPr>
          <p:spPr>
            <a:xfrm>
              <a:off x="8133852" y="5545068"/>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2" name="rc202"/>
            <p:cNvSpPr/>
            <p:nvPr/>
          </p:nvSpPr>
          <p:spPr>
            <a:xfrm>
              <a:off x="8437258" y="5545068"/>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3" name="rc203"/>
            <p:cNvSpPr/>
            <p:nvPr/>
          </p:nvSpPr>
          <p:spPr>
            <a:xfrm>
              <a:off x="8740664" y="5545068"/>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4" name="rc204"/>
            <p:cNvSpPr/>
            <p:nvPr/>
          </p:nvSpPr>
          <p:spPr>
            <a:xfrm>
              <a:off x="4189577"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5" name="rc205"/>
            <p:cNvSpPr/>
            <p:nvPr/>
          </p:nvSpPr>
          <p:spPr>
            <a:xfrm>
              <a:off x="4492982" y="260380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6" name="rc206"/>
            <p:cNvSpPr/>
            <p:nvPr/>
          </p:nvSpPr>
          <p:spPr>
            <a:xfrm>
              <a:off x="4796388"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7" name="rc207"/>
            <p:cNvSpPr/>
            <p:nvPr/>
          </p:nvSpPr>
          <p:spPr>
            <a:xfrm>
              <a:off x="5099794"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8" name="rc208"/>
            <p:cNvSpPr/>
            <p:nvPr/>
          </p:nvSpPr>
          <p:spPr>
            <a:xfrm>
              <a:off x="5403200"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9" name="rc209"/>
            <p:cNvSpPr/>
            <p:nvPr/>
          </p:nvSpPr>
          <p:spPr>
            <a:xfrm>
              <a:off x="5706606"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0" name="rc210"/>
            <p:cNvSpPr/>
            <p:nvPr/>
          </p:nvSpPr>
          <p:spPr>
            <a:xfrm>
              <a:off x="6010012"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1" name="rc211"/>
            <p:cNvSpPr/>
            <p:nvPr/>
          </p:nvSpPr>
          <p:spPr>
            <a:xfrm>
              <a:off x="6313417" y="260380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2" name="rc212"/>
            <p:cNvSpPr/>
            <p:nvPr/>
          </p:nvSpPr>
          <p:spPr>
            <a:xfrm>
              <a:off x="6616823"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3" name="rc213"/>
            <p:cNvSpPr/>
            <p:nvPr/>
          </p:nvSpPr>
          <p:spPr>
            <a:xfrm>
              <a:off x="6920229"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4" name="rc214"/>
            <p:cNvSpPr/>
            <p:nvPr/>
          </p:nvSpPr>
          <p:spPr>
            <a:xfrm>
              <a:off x="7223635"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5" name="rc215"/>
            <p:cNvSpPr/>
            <p:nvPr/>
          </p:nvSpPr>
          <p:spPr>
            <a:xfrm>
              <a:off x="7527041"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6" name="rc216"/>
            <p:cNvSpPr/>
            <p:nvPr/>
          </p:nvSpPr>
          <p:spPr>
            <a:xfrm>
              <a:off x="7830447"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7" name="rc217"/>
            <p:cNvSpPr/>
            <p:nvPr/>
          </p:nvSpPr>
          <p:spPr>
            <a:xfrm>
              <a:off x="8133852"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8" name="rc218"/>
            <p:cNvSpPr/>
            <p:nvPr/>
          </p:nvSpPr>
          <p:spPr>
            <a:xfrm>
              <a:off x="8437258"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9" name="rc219"/>
            <p:cNvSpPr/>
            <p:nvPr/>
          </p:nvSpPr>
          <p:spPr>
            <a:xfrm>
              <a:off x="8740664"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0" name="rc220"/>
            <p:cNvSpPr/>
            <p:nvPr/>
          </p:nvSpPr>
          <p:spPr>
            <a:xfrm>
              <a:off x="1762330" y="215815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1" name="rc221"/>
            <p:cNvSpPr/>
            <p:nvPr/>
          </p:nvSpPr>
          <p:spPr>
            <a:xfrm>
              <a:off x="2065736" y="215815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2" name="rc222"/>
            <p:cNvSpPr/>
            <p:nvPr/>
          </p:nvSpPr>
          <p:spPr>
            <a:xfrm>
              <a:off x="2369142" y="215815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3" name="rc223"/>
            <p:cNvSpPr/>
            <p:nvPr/>
          </p:nvSpPr>
          <p:spPr>
            <a:xfrm>
              <a:off x="2672547"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4" name="rc224"/>
            <p:cNvSpPr/>
            <p:nvPr/>
          </p:nvSpPr>
          <p:spPr>
            <a:xfrm>
              <a:off x="2975953" y="215815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5" name="rc225"/>
            <p:cNvSpPr/>
            <p:nvPr/>
          </p:nvSpPr>
          <p:spPr>
            <a:xfrm>
              <a:off x="3279359"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6" name="rc226"/>
            <p:cNvSpPr/>
            <p:nvPr/>
          </p:nvSpPr>
          <p:spPr>
            <a:xfrm>
              <a:off x="3582765" y="215815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7" name="rc227"/>
            <p:cNvSpPr/>
            <p:nvPr/>
          </p:nvSpPr>
          <p:spPr>
            <a:xfrm>
              <a:off x="3886171"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8" name="rc228"/>
            <p:cNvSpPr/>
            <p:nvPr/>
          </p:nvSpPr>
          <p:spPr>
            <a:xfrm>
              <a:off x="4189577"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9" name="rc229"/>
            <p:cNvSpPr/>
            <p:nvPr/>
          </p:nvSpPr>
          <p:spPr>
            <a:xfrm>
              <a:off x="4492982"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0" name="rc230"/>
            <p:cNvSpPr/>
            <p:nvPr/>
          </p:nvSpPr>
          <p:spPr>
            <a:xfrm>
              <a:off x="4796388"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5099794"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2" name="rc232"/>
            <p:cNvSpPr/>
            <p:nvPr/>
          </p:nvSpPr>
          <p:spPr>
            <a:xfrm>
              <a:off x="5403200"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3" name="rc233"/>
            <p:cNvSpPr/>
            <p:nvPr/>
          </p:nvSpPr>
          <p:spPr>
            <a:xfrm>
              <a:off x="5706606" y="215815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4" name="rc234"/>
            <p:cNvSpPr/>
            <p:nvPr/>
          </p:nvSpPr>
          <p:spPr>
            <a:xfrm>
              <a:off x="6010012"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5" name="rc235"/>
            <p:cNvSpPr/>
            <p:nvPr/>
          </p:nvSpPr>
          <p:spPr>
            <a:xfrm>
              <a:off x="6313417"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6" name="rc236"/>
            <p:cNvSpPr/>
            <p:nvPr/>
          </p:nvSpPr>
          <p:spPr>
            <a:xfrm>
              <a:off x="6616823" y="215815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7" name="rc237"/>
            <p:cNvSpPr/>
            <p:nvPr/>
          </p:nvSpPr>
          <p:spPr>
            <a:xfrm>
              <a:off x="6920229" y="215815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8" name="rc238"/>
            <p:cNvSpPr/>
            <p:nvPr/>
          </p:nvSpPr>
          <p:spPr>
            <a:xfrm>
              <a:off x="7223635"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9" name="rc239"/>
            <p:cNvSpPr/>
            <p:nvPr/>
          </p:nvSpPr>
          <p:spPr>
            <a:xfrm>
              <a:off x="7527041"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0" name="rc240"/>
            <p:cNvSpPr/>
            <p:nvPr/>
          </p:nvSpPr>
          <p:spPr>
            <a:xfrm>
              <a:off x="7830447"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1" name="rc241"/>
            <p:cNvSpPr/>
            <p:nvPr/>
          </p:nvSpPr>
          <p:spPr>
            <a:xfrm>
              <a:off x="8133852" y="215815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2" name="rc242"/>
            <p:cNvSpPr/>
            <p:nvPr/>
          </p:nvSpPr>
          <p:spPr>
            <a:xfrm>
              <a:off x="8437258" y="215815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3" name="rc243"/>
            <p:cNvSpPr/>
            <p:nvPr/>
          </p:nvSpPr>
          <p:spPr>
            <a:xfrm>
              <a:off x="8740664" y="215815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4" name="rc244"/>
            <p:cNvSpPr/>
            <p:nvPr/>
          </p:nvSpPr>
          <p:spPr>
            <a:xfrm>
              <a:off x="1762330"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5" name="rc245"/>
            <p:cNvSpPr/>
            <p:nvPr/>
          </p:nvSpPr>
          <p:spPr>
            <a:xfrm>
              <a:off x="2065736"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6" name="rc246"/>
            <p:cNvSpPr/>
            <p:nvPr/>
          </p:nvSpPr>
          <p:spPr>
            <a:xfrm>
              <a:off x="2369142"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7" name="rc247"/>
            <p:cNvSpPr/>
            <p:nvPr/>
          </p:nvSpPr>
          <p:spPr>
            <a:xfrm>
              <a:off x="2672547"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8" name="rc248"/>
            <p:cNvSpPr/>
            <p:nvPr/>
          </p:nvSpPr>
          <p:spPr>
            <a:xfrm>
              <a:off x="2975953"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9" name="rc249"/>
            <p:cNvSpPr/>
            <p:nvPr/>
          </p:nvSpPr>
          <p:spPr>
            <a:xfrm>
              <a:off x="3279359" y="313857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0" name="rc250"/>
            <p:cNvSpPr/>
            <p:nvPr/>
          </p:nvSpPr>
          <p:spPr>
            <a:xfrm>
              <a:off x="3582765" y="313857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1" name="rc251"/>
            <p:cNvSpPr/>
            <p:nvPr/>
          </p:nvSpPr>
          <p:spPr>
            <a:xfrm>
              <a:off x="3886171" y="313857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2" name="rc252"/>
            <p:cNvSpPr/>
            <p:nvPr/>
          </p:nvSpPr>
          <p:spPr>
            <a:xfrm>
              <a:off x="4189577" y="313857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3" name="rc253"/>
            <p:cNvSpPr/>
            <p:nvPr/>
          </p:nvSpPr>
          <p:spPr>
            <a:xfrm>
              <a:off x="4492982" y="313857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4" name="rc254"/>
            <p:cNvSpPr/>
            <p:nvPr/>
          </p:nvSpPr>
          <p:spPr>
            <a:xfrm>
              <a:off x="4796388" y="313857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5" name="rc255"/>
            <p:cNvSpPr/>
            <p:nvPr/>
          </p:nvSpPr>
          <p:spPr>
            <a:xfrm>
              <a:off x="5099794"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6" name="rc256"/>
            <p:cNvSpPr/>
            <p:nvPr/>
          </p:nvSpPr>
          <p:spPr>
            <a:xfrm>
              <a:off x="5403200"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7" name="rc257"/>
            <p:cNvSpPr/>
            <p:nvPr/>
          </p:nvSpPr>
          <p:spPr>
            <a:xfrm>
              <a:off x="5706606"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8" name="rc258"/>
            <p:cNvSpPr/>
            <p:nvPr/>
          </p:nvSpPr>
          <p:spPr>
            <a:xfrm>
              <a:off x="6010012"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9" name="rc259"/>
            <p:cNvSpPr/>
            <p:nvPr/>
          </p:nvSpPr>
          <p:spPr>
            <a:xfrm>
              <a:off x="6313417"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0" name="rc260"/>
            <p:cNvSpPr/>
            <p:nvPr/>
          </p:nvSpPr>
          <p:spPr>
            <a:xfrm>
              <a:off x="6616823"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1" name="rc261"/>
            <p:cNvSpPr/>
            <p:nvPr/>
          </p:nvSpPr>
          <p:spPr>
            <a:xfrm>
              <a:off x="6920229"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2" name="rc262"/>
            <p:cNvSpPr/>
            <p:nvPr/>
          </p:nvSpPr>
          <p:spPr>
            <a:xfrm>
              <a:off x="7223635"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3" name="rc263"/>
            <p:cNvSpPr/>
            <p:nvPr/>
          </p:nvSpPr>
          <p:spPr>
            <a:xfrm>
              <a:off x="7527041"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4" name="rc264"/>
            <p:cNvSpPr/>
            <p:nvPr/>
          </p:nvSpPr>
          <p:spPr>
            <a:xfrm>
              <a:off x="7830447"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5" name="rc265"/>
            <p:cNvSpPr/>
            <p:nvPr/>
          </p:nvSpPr>
          <p:spPr>
            <a:xfrm>
              <a:off x="8133852"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6" name="rc266"/>
            <p:cNvSpPr/>
            <p:nvPr/>
          </p:nvSpPr>
          <p:spPr>
            <a:xfrm>
              <a:off x="8437258"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7" name="rc267"/>
            <p:cNvSpPr/>
            <p:nvPr/>
          </p:nvSpPr>
          <p:spPr>
            <a:xfrm>
              <a:off x="8740664" y="313857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8" name="rc268"/>
            <p:cNvSpPr/>
            <p:nvPr/>
          </p:nvSpPr>
          <p:spPr>
            <a:xfrm>
              <a:off x="1762330" y="420812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9" name="rc269"/>
            <p:cNvSpPr/>
            <p:nvPr/>
          </p:nvSpPr>
          <p:spPr>
            <a:xfrm>
              <a:off x="2065736" y="420812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0" name="rc270"/>
            <p:cNvSpPr/>
            <p:nvPr/>
          </p:nvSpPr>
          <p:spPr>
            <a:xfrm>
              <a:off x="2369142" y="420812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1" name="rc271"/>
            <p:cNvSpPr/>
            <p:nvPr/>
          </p:nvSpPr>
          <p:spPr>
            <a:xfrm>
              <a:off x="2672547" y="420812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2" name="rc272"/>
            <p:cNvSpPr/>
            <p:nvPr/>
          </p:nvSpPr>
          <p:spPr>
            <a:xfrm>
              <a:off x="2975953" y="420812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3" name="rc273"/>
            <p:cNvSpPr/>
            <p:nvPr/>
          </p:nvSpPr>
          <p:spPr>
            <a:xfrm>
              <a:off x="3279359" y="420812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4" name="rc274"/>
            <p:cNvSpPr/>
            <p:nvPr/>
          </p:nvSpPr>
          <p:spPr>
            <a:xfrm>
              <a:off x="3582765" y="420812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5" name="rc275"/>
            <p:cNvSpPr/>
            <p:nvPr/>
          </p:nvSpPr>
          <p:spPr>
            <a:xfrm>
              <a:off x="3886171" y="420812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6" name="rc276"/>
            <p:cNvSpPr/>
            <p:nvPr/>
          </p:nvSpPr>
          <p:spPr>
            <a:xfrm>
              <a:off x="4189577" y="420812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7" name="rc277"/>
            <p:cNvSpPr/>
            <p:nvPr/>
          </p:nvSpPr>
          <p:spPr>
            <a:xfrm>
              <a:off x="1762330"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8" name="rc278"/>
            <p:cNvSpPr/>
            <p:nvPr/>
          </p:nvSpPr>
          <p:spPr>
            <a:xfrm>
              <a:off x="2065736"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9" name="rc279"/>
            <p:cNvSpPr/>
            <p:nvPr/>
          </p:nvSpPr>
          <p:spPr>
            <a:xfrm>
              <a:off x="2369142"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0" name="rc280"/>
            <p:cNvSpPr/>
            <p:nvPr/>
          </p:nvSpPr>
          <p:spPr>
            <a:xfrm>
              <a:off x="2672547"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1" name="rc281"/>
            <p:cNvSpPr/>
            <p:nvPr/>
          </p:nvSpPr>
          <p:spPr>
            <a:xfrm>
              <a:off x="2975953"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2" name="rc282"/>
            <p:cNvSpPr/>
            <p:nvPr/>
          </p:nvSpPr>
          <p:spPr>
            <a:xfrm>
              <a:off x="3279359"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3" name="rc283"/>
            <p:cNvSpPr/>
            <p:nvPr/>
          </p:nvSpPr>
          <p:spPr>
            <a:xfrm>
              <a:off x="3582765"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4" name="rc284"/>
            <p:cNvSpPr/>
            <p:nvPr/>
          </p:nvSpPr>
          <p:spPr>
            <a:xfrm>
              <a:off x="3886171"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4189577"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6" name="rc286"/>
            <p:cNvSpPr/>
            <p:nvPr/>
          </p:nvSpPr>
          <p:spPr>
            <a:xfrm>
              <a:off x="4492982"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7" name="rc287"/>
            <p:cNvSpPr/>
            <p:nvPr/>
          </p:nvSpPr>
          <p:spPr>
            <a:xfrm>
              <a:off x="4796388"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8" name="rc288"/>
            <p:cNvSpPr/>
            <p:nvPr/>
          </p:nvSpPr>
          <p:spPr>
            <a:xfrm>
              <a:off x="5099794"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9" name="rc289"/>
            <p:cNvSpPr/>
            <p:nvPr/>
          </p:nvSpPr>
          <p:spPr>
            <a:xfrm>
              <a:off x="5403200"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0" name="rc290"/>
            <p:cNvSpPr/>
            <p:nvPr/>
          </p:nvSpPr>
          <p:spPr>
            <a:xfrm>
              <a:off x="5706606"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1" name="rc291"/>
            <p:cNvSpPr/>
            <p:nvPr/>
          </p:nvSpPr>
          <p:spPr>
            <a:xfrm>
              <a:off x="6010012"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2" name="rc292"/>
            <p:cNvSpPr/>
            <p:nvPr/>
          </p:nvSpPr>
          <p:spPr>
            <a:xfrm>
              <a:off x="6313417" y="233641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3" name="rc293"/>
            <p:cNvSpPr/>
            <p:nvPr/>
          </p:nvSpPr>
          <p:spPr>
            <a:xfrm>
              <a:off x="6616823" y="233641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4" name="rc294"/>
            <p:cNvSpPr/>
            <p:nvPr/>
          </p:nvSpPr>
          <p:spPr>
            <a:xfrm>
              <a:off x="6920229"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5" name="rc295"/>
            <p:cNvSpPr/>
            <p:nvPr/>
          </p:nvSpPr>
          <p:spPr>
            <a:xfrm>
              <a:off x="7223635"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6" name="rc296"/>
            <p:cNvSpPr/>
            <p:nvPr/>
          </p:nvSpPr>
          <p:spPr>
            <a:xfrm>
              <a:off x="7527041" y="233641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7" name="rc297"/>
            <p:cNvSpPr/>
            <p:nvPr/>
          </p:nvSpPr>
          <p:spPr>
            <a:xfrm>
              <a:off x="7830447" y="233641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8" name="rc298"/>
            <p:cNvSpPr/>
            <p:nvPr/>
          </p:nvSpPr>
          <p:spPr>
            <a:xfrm>
              <a:off x="8133852" y="233641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9" name="rc299"/>
            <p:cNvSpPr/>
            <p:nvPr/>
          </p:nvSpPr>
          <p:spPr>
            <a:xfrm>
              <a:off x="8437258" y="233641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0" name="rc300"/>
            <p:cNvSpPr/>
            <p:nvPr/>
          </p:nvSpPr>
          <p:spPr>
            <a:xfrm>
              <a:off x="8740664" y="233641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1" name="rc301"/>
            <p:cNvSpPr/>
            <p:nvPr/>
          </p:nvSpPr>
          <p:spPr>
            <a:xfrm>
              <a:off x="1762330"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2" name="rc302"/>
            <p:cNvSpPr/>
            <p:nvPr/>
          </p:nvSpPr>
          <p:spPr>
            <a:xfrm>
              <a:off x="2065736"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3" name="rc303"/>
            <p:cNvSpPr/>
            <p:nvPr/>
          </p:nvSpPr>
          <p:spPr>
            <a:xfrm>
              <a:off x="2369142"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4" name="rc304"/>
            <p:cNvSpPr/>
            <p:nvPr/>
          </p:nvSpPr>
          <p:spPr>
            <a:xfrm>
              <a:off x="2672547" y="349509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5" name="rc305"/>
            <p:cNvSpPr/>
            <p:nvPr/>
          </p:nvSpPr>
          <p:spPr>
            <a:xfrm>
              <a:off x="2975953" y="349509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6" name="rc306"/>
            <p:cNvSpPr/>
            <p:nvPr/>
          </p:nvSpPr>
          <p:spPr>
            <a:xfrm>
              <a:off x="3279359" y="349509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7" name="rc307"/>
            <p:cNvSpPr/>
            <p:nvPr/>
          </p:nvSpPr>
          <p:spPr>
            <a:xfrm>
              <a:off x="3582765" y="349509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8" name="rc308"/>
            <p:cNvSpPr/>
            <p:nvPr/>
          </p:nvSpPr>
          <p:spPr>
            <a:xfrm>
              <a:off x="3886171" y="3495095"/>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09" name="rc309"/>
            <p:cNvSpPr/>
            <p:nvPr/>
          </p:nvSpPr>
          <p:spPr>
            <a:xfrm>
              <a:off x="4189577" y="3495095"/>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0" name="rc310"/>
            <p:cNvSpPr/>
            <p:nvPr/>
          </p:nvSpPr>
          <p:spPr>
            <a:xfrm>
              <a:off x="4492982" y="349509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1" name="rc311"/>
            <p:cNvSpPr/>
            <p:nvPr/>
          </p:nvSpPr>
          <p:spPr>
            <a:xfrm>
              <a:off x="1762330" y="385161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2" name="rc312"/>
            <p:cNvSpPr/>
            <p:nvPr/>
          </p:nvSpPr>
          <p:spPr>
            <a:xfrm>
              <a:off x="2065736" y="385161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13" name="rc313"/>
            <p:cNvSpPr/>
            <p:nvPr/>
          </p:nvSpPr>
          <p:spPr>
            <a:xfrm>
              <a:off x="2369142" y="385161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14" name="rc314"/>
            <p:cNvSpPr/>
            <p:nvPr/>
          </p:nvSpPr>
          <p:spPr>
            <a:xfrm>
              <a:off x="2672547" y="385161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5" name="rc315"/>
            <p:cNvSpPr/>
            <p:nvPr/>
          </p:nvSpPr>
          <p:spPr>
            <a:xfrm>
              <a:off x="2975953"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6" name="rc316"/>
            <p:cNvSpPr/>
            <p:nvPr/>
          </p:nvSpPr>
          <p:spPr>
            <a:xfrm>
              <a:off x="3279359"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7" name="rc317"/>
            <p:cNvSpPr/>
            <p:nvPr/>
          </p:nvSpPr>
          <p:spPr>
            <a:xfrm>
              <a:off x="3582765"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8" name="rc318"/>
            <p:cNvSpPr/>
            <p:nvPr/>
          </p:nvSpPr>
          <p:spPr>
            <a:xfrm>
              <a:off x="3886171"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9" name="rc319"/>
            <p:cNvSpPr/>
            <p:nvPr/>
          </p:nvSpPr>
          <p:spPr>
            <a:xfrm>
              <a:off x="4189577"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0" name="rc320"/>
            <p:cNvSpPr/>
            <p:nvPr/>
          </p:nvSpPr>
          <p:spPr>
            <a:xfrm>
              <a:off x="4492982"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1" name="rc321"/>
            <p:cNvSpPr/>
            <p:nvPr/>
          </p:nvSpPr>
          <p:spPr>
            <a:xfrm>
              <a:off x="4796388"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2" name="rc322"/>
            <p:cNvSpPr/>
            <p:nvPr/>
          </p:nvSpPr>
          <p:spPr>
            <a:xfrm>
              <a:off x="5099794" y="385161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3" name="rc323"/>
            <p:cNvSpPr/>
            <p:nvPr/>
          </p:nvSpPr>
          <p:spPr>
            <a:xfrm>
              <a:off x="5403200" y="385161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4" name="rc324"/>
            <p:cNvSpPr/>
            <p:nvPr/>
          </p:nvSpPr>
          <p:spPr>
            <a:xfrm>
              <a:off x="5706606" y="385161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5" name="rc325"/>
            <p:cNvSpPr/>
            <p:nvPr/>
          </p:nvSpPr>
          <p:spPr>
            <a:xfrm>
              <a:off x="6010012" y="385161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6" name="rc326"/>
            <p:cNvSpPr/>
            <p:nvPr/>
          </p:nvSpPr>
          <p:spPr>
            <a:xfrm>
              <a:off x="6313417" y="385161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7" name="rc327"/>
            <p:cNvSpPr/>
            <p:nvPr/>
          </p:nvSpPr>
          <p:spPr>
            <a:xfrm>
              <a:off x="6616823" y="385161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28" name="rc328"/>
            <p:cNvSpPr/>
            <p:nvPr/>
          </p:nvSpPr>
          <p:spPr>
            <a:xfrm>
              <a:off x="6920229" y="385161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29" name="rc329"/>
            <p:cNvSpPr/>
            <p:nvPr/>
          </p:nvSpPr>
          <p:spPr>
            <a:xfrm>
              <a:off x="7223635" y="385161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0" name="rc330"/>
            <p:cNvSpPr/>
            <p:nvPr/>
          </p:nvSpPr>
          <p:spPr>
            <a:xfrm>
              <a:off x="7527041" y="385161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1" name="rc331"/>
            <p:cNvSpPr/>
            <p:nvPr/>
          </p:nvSpPr>
          <p:spPr>
            <a:xfrm>
              <a:off x="7830447" y="385161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2" name="rc332"/>
            <p:cNvSpPr/>
            <p:nvPr/>
          </p:nvSpPr>
          <p:spPr>
            <a:xfrm>
              <a:off x="8133852" y="385161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3" name="rc333"/>
            <p:cNvSpPr/>
            <p:nvPr/>
          </p:nvSpPr>
          <p:spPr>
            <a:xfrm>
              <a:off x="8437258" y="385161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4" name="rc334"/>
            <p:cNvSpPr/>
            <p:nvPr/>
          </p:nvSpPr>
          <p:spPr>
            <a:xfrm>
              <a:off x="8740664" y="385161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5" name="rc335"/>
            <p:cNvSpPr/>
            <p:nvPr/>
          </p:nvSpPr>
          <p:spPr>
            <a:xfrm>
              <a:off x="4796388" y="349509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36" name="rc336"/>
            <p:cNvSpPr/>
            <p:nvPr/>
          </p:nvSpPr>
          <p:spPr>
            <a:xfrm>
              <a:off x="5099794" y="349509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7" name="rc337"/>
            <p:cNvSpPr/>
            <p:nvPr/>
          </p:nvSpPr>
          <p:spPr>
            <a:xfrm>
              <a:off x="5403200" y="349509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8" name="rc338"/>
            <p:cNvSpPr/>
            <p:nvPr/>
          </p:nvSpPr>
          <p:spPr>
            <a:xfrm>
              <a:off x="5706606" y="349509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9" name="rc339"/>
            <p:cNvSpPr/>
            <p:nvPr/>
          </p:nvSpPr>
          <p:spPr>
            <a:xfrm>
              <a:off x="6010012" y="349509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0" name="rc340"/>
            <p:cNvSpPr/>
            <p:nvPr/>
          </p:nvSpPr>
          <p:spPr>
            <a:xfrm>
              <a:off x="6313417" y="349509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1" name="rc341"/>
            <p:cNvSpPr/>
            <p:nvPr/>
          </p:nvSpPr>
          <p:spPr>
            <a:xfrm>
              <a:off x="6616823" y="349509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2" name="rc342"/>
            <p:cNvSpPr/>
            <p:nvPr/>
          </p:nvSpPr>
          <p:spPr>
            <a:xfrm>
              <a:off x="6920229"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3" name="rc343"/>
            <p:cNvSpPr/>
            <p:nvPr/>
          </p:nvSpPr>
          <p:spPr>
            <a:xfrm>
              <a:off x="7223635"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4" name="rc344"/>
            <p:cNvSpPr/>
            <p:nvPr/>
          </p:nvSpPr>
          <p:spPr>
            <a:xfrm>
              <a:off x="7527041"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5" name="rc345"/>
            <p:cNvSpPr/>
            <p:nvPr/>
          </p:nvSpPr>
          <p:spPr>
            <a:xfrm>
              <a:off x="7830447"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6" name="rc346"/>
            <p:cNvSpPr/>
            <p:nvPr/>
          </p:nvSpPr>
          <p:spPr>
            <a:xfrm>
              <a:off x="8133852"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7" name="rc347"/>
            <p:cNvSpPr/>
            <p:nvPr/>
          </p:nvSpPr>
          <p:spPr>
            <a:xfrm>
              <a:off x="8437258"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8" name="rc348"/>
            <p:cNvSpPr/>
            <p:nvPr/>
          </p:nvSpPr>
          <p:spPr>
            <a:xfrm>
              <a:off x="8740664"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9" name="rc349"/>
            <p:cNvSpPr/>
            <p:nvPr/>
          </p:nvSpPr>
          <p:spPr>
            <a:xfrm>
              <a:off x="3582765" y="251467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0" name="rc350"/>
            <p:cNvSpPr/>
            <p:nvPr/>
          </p:nvSpPr>
          <p:spPr>
            <a:xfrm>
              <a:off x="3886171"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1" name="rc351"/>
            <p:cNvSpPr/>
            <p:nvPr/>
          </p:nvSpPr>
          <p:spPr>
            <a:xfrm>
              <a:off x="4189577"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2" name="rc352"/>
            <p:cNvSpPr/>
            <p:nvPr/>
          </p:nvSpPr>
          <p:spPr>
            <a:xfrm>
              <a:off x="4492982"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3" name="rc353"/>
            <p:cNvSpPr/>
            <p:nvPr/>
          </p:nvSpPr>
          <p:spPr>
            <a:xfrm>
              <a:off x="4796388"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4" name="rc354"/>
            <p:cNvSpPr/>
            <p:nvPr/>
          </p:nvSpPr>
          <p:spPr>
            <a:xfrm>
              <a:off x="5099794"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5" name="rc355"/>
            <p:cNvSpPr/>
            <p:nvPr/>
          </p:nvSpPr>
          <p:spPr>
            <a:xfrm>
              <a:off x="5403200"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6" name="rc356"/>
            <p:cNvSpPr/>
            <p:nvPr/>
          </p:nvSpPr>
          <p:spPr>
            <a:xfrm>
              <a:off x="5706606"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7" name="rc357"/>
            <p:cNvSpPr/>
            <p:nvPr/>
          </p:nvSpPr>
          <p:spPr>
            <a:xfrm>
              <a:off x="6010012"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8" name="rc358"/>
            <p:cNvSpPr/>
            <p:nvPr/>
          </p:nvSpPr>
          <p:spPr>
            <a:xfrm>
              <a:off x="6313417"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9" name="rc359"/>
            <p:cNvSpPr/>
            <p:nvPr/>
          </p:nvSpPr>
          <p:spPr>
            <a:xfrm>
              <a:off x="6616823"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0" name="rc360"/>
            <p:cNvSpPr/>
            <p:nvPr/>
          </p:nvSpPr>
          <p:spPr>
            <a:xfrm>
              <a:off x="6920229" y="251467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1" name="rc361"/>
            <p:cNvSpPr/>
            <p:nvPr/>
          </p:nvSpPr>
          <p:spPr>
            <a:xfrm>
              <a:off x="7223635"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2" name="rc362"/>
            <p:cNvSpPr/>
            <p:nvPr/>
          </p:nvSpPr>
          <p:spPr>
            <a:xfrm>
              <a:off x="7527041" y="251467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3" name="rc363"/>
            <p:cNvSpPr/>
            <p:nvPr/>
          </p:nvSpPr>
          <p:spPr>
            <a:xfrm>
              <a:off x="7830447" y="251467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4" name="rc364"/>
            <p:cNvSpPr/>
            <p:nvPr/>
          </p:nvSpPr>
          <p:spPr>
            <a:xfrm>
              <a:off x="8133852" y="251467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65" name="rc365"/>
            <p:cNvSpPr/>
            <p:nvPr/>
          </p:nvSpPr>
          <p:spPr>
            <a:xfrm>
              <a:off x="8437258" y="251467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6" name="rc366"/>
            <p:cNvSpPr/>
            <p:nvPr/>
          </p:nvSpPr>
          <p:spPr>
            <a:xfrm>
              <a:off x="8740664" y="251467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7" name="rc367"/>
            <p:cNvSpPr/>
            <p:nvPr/>
          </p:nvSpPr>
          <p:spPr>
            <a:xfrm>
              <a:off x="1762330" y="5277680"/>
              <a:ext cx="30340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68" name="rc368"/>
            <p:cNvSpPr/>
            <p:nvPr/>
          </p:nvSpPr>
          <p:spPr>
            <a:xfrm>
              <a:off x="2065736" y="5277680"/>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9" name="rc369"/>
            <p:cNvSpPr/>
            <p:nvPr/>
          </p:nvSpPr>
          <p:spPr>
            <a:xfrm>
              <a:off x="2369142" y="5277680"/>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70" name="rc370"/>
            <p:cNvSpPr/>
            <p:nvPr/>
          </p:nvSpPr>
          <p:spPr>
            <a:xfrm>
              <a:off x="2672547" y="5277680"/>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1" name="rc371"/>
            <p:cNvSpPr/>
            <p:nvPr/>
          </p:nvSpPr>
          <p:spPr>
            <a:xfrm>
              <a:off x="2975953" y="5277680"/>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72" name="rc372"/>
            <p:cNvSpPr/>
            <p:nvPr/>
          </p:nvSpPr>
          <p:spPr>
            <a:xfrm>
              <a:off x="3279359" y="5277680"/>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73" name="rc373"/>
            <p:cNvSpPr/>
            <p:nvPr/>
          </p:nvSpPr>
          <p:spPr>
            <a:xfrm>
              <a:off x="3582765" y="527768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74" name="rc374"/>
            <p:cNvSpPr/>
            <p:nvPr/>
          </p:nvSpPr>
          <p:spPr>
            <a:xfrm>
              <a:off x="1762330" y="251467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5" name="rc375"/>
            <p:cNvSpPr/>
            <p:nvPr/>
          </p:nvSpPr>
          <p:spPr>
            <a:xfrm>
              <a:off x="2065736"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6" name="rc376"/>
            <p:cNvSpPr/>
            <p:nvPr/>
          </p:nvSpPr>
          <p:spPr>
            <a:xfrm>
              <a:off x="2369142" y="251467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7" name="rc377"/>
            <p:cNvSpPr/>
            <p:nvPr/>
          </p:nvSpPr>
          <p:spPr>
            <a:xfrm>
              <a:off x="2672547" y="251467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8" name="rc378"/>
            <p:cNvSpPr/>
            <p:nvPr/>
          </p:nvSpPr>
          <p:spPr>
            <a:xfrm>
              <a:off x="2975953"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9" name="rc379"/>
            <p:cNvSpPr/>
            <p:nvPr/>
          </p:nvSpPr>
          <p:spPr>
            <a:xfrm>
              <a:off x="3279359"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0" name="rc380"/>
            <p:cNvSpPr/>
            <p:nvPr/>
          </p:nvSpPr>
          <p:spPr>
            <a:xfrm>
              <a:off x="4492982" y="420812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1" name="rc381"/>
            <p:cNvSpPr/>
            <p:nvPr/>
          </p:nvSpPr>
          <p:spPr>
            <a:xfrm>
              <a:off x="4796388" y="420812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2" name="rc382"/>
            <p:cNvSpPr/>
            <p:nvPr/>
          </p:nvSpPr>
          <p:spPr>
            <a:xfrm>
              <a:off x="5099794" y="420812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3" name="rc383"/>
            <p:cNvSpPr/>
            <p:nvPr/>
          </p:nvSpPr>
          <p:spPr>
            <a:xfrm>
              <a:off x="5403200" y="420812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4" name="rc384"/>
            <p:cNvSpPr/>
            <p:nvPr/>
          </p:nvSpPr>
          <p:spPr>
            <a:xfrm>
              <a:off x="5706606" y="420812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5" name="rc385"/>
            <p:cNvSpPr/>
            <p:nvPr/>
          </p:nvSpPr>
          <p:spPr>
            <a:xfrm>
              <a:off x="6010012" y="420812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6" name="rc386"/>
            <p:cNvSpPr/>
            <p:nvPr/>
          </p:nvSpPr>
          <p:spPr>
            <a:xfrm>
              <a:off x="6313417" y="420812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7" name="rc387"/>
            <p:cNvSpPr/>
            <p:nvPr/>
          </p:nvSpPr>
          <p:spPr>
            <a:xfrm>
              <a:off x="6616823" y="420812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8" name="rc388"/>
            <p:cNvSpPr/>
            <p:nvPr/>
          </p:nvSpPr>
          <p:spPr>
            <a:xfrm>
              <a:off x="6920229" y="420812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9" name="rc389"/>
            <p:cNvSpPr/>
            <p:nvPr/>
          </p:nvSpPr>
          <p:spPr>
            <a:xfrm>
              <a:off x="7223635" y="4208129"/>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90" name="rc390"/>
            <p:cNvSpPr/>
            <p:nvPr/>
          </p:nvSpPr>
          <p:spPr>
            <a:xfrm>
              <a:off x="7527041" y="4208129"/>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91" name="rc391"/>
            <p:cNvSpPr/>
            <p:nvPr/>
          </p:nvSpPr>
          <p:spPr>
            <a:xfrm>
              <a:off x="7830447" y="4208129"/>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92" name="rc392"/>
            <p:cNvSpPr/>
            <p:nvPr/>
          </p:nvSpPr>
          <p:spPr>
            <a:xfrm>
              <a:off x="8133852" y="4208129"/>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93" name="rc393"/>
            <p:cNvSpPr/>
            <p:nvPr/>
          </p:nvSpPr>
          <p:spPr>
            <a:xfrm>
              <a:off x="8437258" y="4208129"/>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94" name="rc394"/>
            <p:cNvSpPr/>
            <p:nvPr/>
          </p:nvSpPr>
          <p:spPr>
            <a:xfrm>
              <a:off x="8740664" y="4208129"/>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95" name="rc395"/>
            <p:cNvSpPr/>
            <p:nvPr/>
          </p:nvSpPr>
          <p:spPr>
            <a:xfrm>
              <a:off x="1762330"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6" name="rc396"/>
            <p:cNvSpPr/>
            <p:nvPr/>
          </p:nvSpPr>
          <p:spPr>
            <a:xfrm>
              <a:off x="2065736"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7" name="rc397"/>
            <p:cNvSpPr/>
            <p:nvPr/>
          </p:nvSpPr>
          <p:spPr>
            <a:xfrm>
              <a:off x="2369142"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8" name="rc398"/>
            <p:cNvSpPr/>
            <p:nvPr/>
          </p:nvSpPr>
          <p:spPr>
            <a:xfrm>
              <a:off x="2672547"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9" name="rc399"/>
            <p:cNvSpPr/>
            <p:nvPr/>
          </p:nvSpPr>
          <p:spPr>
            <a:xfrm>
              <a:off x="2975953"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0" name="rc400"/>
            <p:cNvSpPr/>
            <p:nvPr/>
          </p:nvSpPr>
          <p:spPr>
            <a:xfrm>
              <a:off x="3279359"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1" name="rc401"/>
            <p:cNvSpPr/>
            <p:nvPr/>
          </p:nvSpPr>
          <p:spPr>
            <a:xfrm>
              <a:off x="3582765"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2" name="rc402"/>
            <p:cNvSpPr/>
            <p:nvPr/>
          </p:nvSpPr>
          <p:spPr>
            <a:xfrm>
              <a:off x="3886171"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3" name="rc403"/>
            <p:cNvSpPr/>
            <p:nvPr/>
          </p:nvSpPr>
          <p:spPr>
            <a:xfrm>
              <a:off x="4189577"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4" name="rc404"/>
            <p:cNvSpPr/>
            <p:nvPr/>
          </p:nvSpPr>
          <p:spPr>
            <a:xfrm>
              <a:off x="4492982"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96388"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6" name="rc406"/>
            <p:cNvSpPr/>
            <p:nvPr/>
          </p:nvSpPr>
          <p:spPr>
            <a:xfrm>
              <a:off x="5099794"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7" name="rc407"/>
            <p:cNvSpPr/>
            <p:nvPr/>
          </p:nvSpPr>
          <p:spPr>
            <a:xfrm>
              <a:off x="5403200" y="287119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8" name="rc408"/>
            <p:cNvSpPr/>
            <p:nvPr/>
          </p:nvSpPr>
          <p:spPr>
            <a:xfrm>
              <a:off x="5706606"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9" name="rc409"/>
            <p:cNvSpPr/>
            <p:nvPr/>
          </p:nvSpPr>
          <p:spPr>
            <a:xfrm>
              <a:off x="6010012" y="287119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0" name="rc410"/>
            <p:cNvSpPr/>
            <p:nvPr/>
          </p:nvSpPr>
          <p:spPr>
            <a:xfrm>
              <a:off x="6313417"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616823" y="287119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12" name="rc412"/>
            <p:cNvSpPr/>
            <p:nvPr/>
          </p:nvSpPr>
          <p:spPr>
            <a:xfrm>
              <a:off x="6920229" y="287119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3" name="rc413"/>
            <p:cNvSpPr/>
            <p:nvPr/>
          </p:nvSpPr>
          <p:spPr>
            <a:xfrm>
              <a:off x="7223635" y="287119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14" name="rc414"/>
            <p:cNvSpPr/>
            <p:nvPr/>
          </p:nvSpPr>
          <p:spPr>
            <a:xfrm>
              <a:off x="7527041" y="287119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15" name="rc415"/>
            <p:cNvSpPr/>
            <p:nvPr/>
          </p:nvSpPr>
          <p:spPr>
            <a:xfrm>
              <a:off x="7830447" y="2871190"/>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16" name="rc416"/>
            <p:cNvSpPr/>
            <p:nvPr/>
          </p:nvSpPr>
          <p:spPr>
            <a:xfrm>
              <a:off x="8133852" y="287119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7" name="rc417"/>
            <p:cNvSpPr/>
            <p:nvPr/>
          </p:nvSpPr>
          <p:spPr>
            <a:xfrm>
              <a:off x="8437258" y="287119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18" name="rc418"/>
            <p:cNvSpPr/>
            <p:nvPr/>
          </p:nvSpPr>
          <p:spPr>
            <a:xfrm>
              <a:off x="8740664" y="287119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19" name="rc419"/>
            <p:cNvSpPr/>
            <p:nvPr/>
          </p:nvSpPr>
          <p:spPr>
            <a:xfrm>
              <a:off x="1762330"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0" name="rc420"/>
            <p:cNvSpPr/>
            <p:nvPr/>
          </p:nvSpPr>
          <p:spPr>
            <a:xfrm>
              <a:off x="2065736"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1" name="rc421"/>
            <p:cNvSpPr/>
            <p:nvPr/>
          </p:nvSpPr>
          <p:spPr>
            <a:xfrm>
              <a:off x="2369142"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2" name="rc422"/>
            <p:cNvSpPr/>
            <p:nvPr/>
          </p:nvSpPr>
          <p:spPr>
            <a:xfrm>
              <a:off x="2672547"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3" name="rc423"/>
            <p:cNvSpPr/>
            <p:nvPr/>
          </p:nvSpPr>
          <p:spPr>
            <a:xfrm>
              <a:off x="2975953"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4" name="rc424"/>
            <p:cNvSpPr/>
            <p:nvPr/>
          </p:nvSpPr>
          <p:spPr>
            <a:xfrm>
              <a:off x="3279359"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5" name="rc425"/>
            <p:cNvSpPr/>
            <p:nvPr/>
          </p:nvSpPr>
          <p:spPr>
            <a:xfrm>
              <a:off x="3582765"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6" name="rc426"/>
            <p:cNvSpPr/>
            <p:nvPr/>
          </p:nvSpPr>
          <p:spPr>
            <a:xfrm>
              <a:off x="3886171"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7" name="rc427"/>
            <p:cNvSpPr/>
            <p:nvPr/>
          </p:nvSpPr>
          <p:spPr>
            <a:xfrm>
              <a:off x="4189577"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8" name="rc428"/>
            <p:cNvSpPr/>
            <p:nvPr/>
          </p:nvSpPr>
          <p:spPr>
            <a:xfrm>
              <a:off x="4492982"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9" name="rc429"/>
            <p:cNvSpPr/>
            <p:nvPr/>
          </p:nvSpPr>
          <p:spPr>
            <a:xfrm>
              <a:off x="4796388"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0" name="rc430"/>
            <p:cNvSpPr/>
            <p:nvPr/>
          </p:nvSpPr>
          <p:spPr>
            <a:xfrm>
              <a:off x="5099794"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1" name="rc431"/>
            <p:cNvSpPr/>
            <p:nvPr/>
          </p:nvSpPr>
          <p:spPr>
            <a:xfrm>
              <a:off x="5403200"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2" name="rc432"/>
            <p:cNvSpPr/>
            <p:nvPr/>
          </p:nvSpPr>
          <p:spPr>
            <a:xfrm>
              <a:off x="5706606"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3" name="rc433"/>
            <p:cNvSpPr/>
            <p:nvPr/>
          </p:nvSpPr>
          <p:spPr>
            <a:xfrm>
              <a:off x="6010012"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4" name="rc434"/>
            <p:cNvSpPr/>
            <p:nvPr/>
          </p:nvSpPr>
          <p:spPr>
            <a:xfrm>
              <a:off x="6313417"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5" name="rc435"/>
            <p:cNvSpPr/>
            <p:nvPr/>
          </p:nvSpPr>
          <p:spPr>
            <a:xfrm>
              <a:off x="6616823" y="19798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6" name="rc436"/>
            <p:cNvSpPr/>
            <p:nvPr/>
          </p:nvSpPr>
          <p:spPr>
            <a:xfrm>
              <a:off x="6920229" y="19798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7" name="rc437"/>
            <p:cNvSpPr/>
            <p:nvPr/>
          </p:nvSpPr>
          <p:spPr>
            <a:xfrm>
              <a:off x="7223635" y="19798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8" name="rc438"/>
            <p:cNvSpPr/>
            <p:nvPr/>
          </p:nvSpPr>
          <p:spPr>
            <a:xfrm>
              <a:off x="7527041" y="19798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9" name="rc439"/>
            <p:cNvSpPr/>
            <p:nvPr/>
          </p:nvSpPr>
          <p:spPr>
            <a:xfrm>
              <a:off x="7830447" y="19798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0" name="rc440"/>
            <p:cNvSpPr/>
            <p:nvPr/>
          </p:nvSpPr>
          <p:spPr>
            <a:xfrm>
              <a:off x="8133852" y="19798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1" name="rc441"/>
            <p:cNvSpPr/>
            <p:nvPr/>
          </p:nvSpPr>
          <p:spPr>
            <a:xfrm>
              <a:off x="8437258" y="19798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2" name="rc442"/>
            <p:cNvSpPr/>
            <p:nvPr/>
          </p:nvSpPr>
          <p:spPr>
            <a:xfrm>
              <a:off x="8740664" y="19798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3" name="rc443"/>
            <p:cNvSpPr/>
            <p:nvPr/>
          </p:nvSpPr>
          <p:spPr>
            <a:xfrm>
              <a:off x="1762330" y="438638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44" name="rc444"/>
            <p:cNvSpPr/>
            <p:nvPr/>
          </p:nvSpPr>
          <p:spPr>
            <a:xfrm>
              <a:off x="2065736" y="438638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45" name="rc445"/>
            <p:cNvSpPr/>
            <p:nvPr/>
          </p:nvSpPr>
          <p:spPr>
            <a:xfrm>
              <a:off x="2369142" y="438638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46" name="rc446"/>
            <p:cNvSpPr/>
            <p:nvPr/>
          </p:nvSpPr>
          <p:spPr>
            <a:xfrm>
              <a:off x="2672547" y="438638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47" name="rc447"/>
            <p:cNvSpPr/>
            <p:nvPr/>
          </p:nvSpPr>
          <p:spPr>
            <a:xfrm>
              <a:off x="2975953" y="438638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48" name="rc448"/>
            <p:cNvSpPr/>
            <p:nvPr/>
          </p:nvSpPr>
          <p:spPr>
            <a:xfrm>
              <a:off x="3279359" y="438638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49" name="rc449"/>
            <p:cNvSpPr/>
            <p:nvPr/>
          </p:nvSpPr>
          <p:spPr>
            <a:xfrm>
              <a:off x="3582765" y="438638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0" name="rc450"/>
            <p:cNvSpPr/>
            <p:nvPr/>
          </p:nvSpPr>
          <p:spPr>
            <a:xfrm>
              <a:off x="3886171" y="438638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1" name="rc451"/>
            <p:cNvSpPr/>
            <p:nvPr/>
          </p:nvSpPr>
          <p:spPr>
            <a:xfrm>
              <a:off x="4189577" y="438638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2" name="rc452"/>
            <p:cNvSpPr/>
            <p:nvPr/>
          </p:nvSpPr>
          <p:spPr>
            <a:xfrm>
              <a:off x="4492982" y="438638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3" name="rc453"/>
            <p:cNvSpPr/>
            <p:nvPr/>
          </p:nvSpPr>
          <p:spPr>
            <a:xfrm>
              <a:off x="4796388" y="438638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4" name="rc454"/>
            <p:cNvSpPr/>
            <p:nvPr/>
          </p:nvSpPr>
          <p:spPr>
            <a:xfrm>
              <a:off x="5099794"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5" name="rc455"/>
            <p:cNvSpPr/>
            <p:nvPr/>
          </p:nvSpPr>
          <p:spPr>
            <a:xfrm>
              <a:off x="5403200"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6" name="rc456"/>
            <p:cNvSpPr/>
            <p:nvPr/>
          </p:nvSpPr>
          <p:spPr>
            <a:xfrm>
              <a:off x="5706606"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7" name="rc457"/>
            <p:cNvSpPr/>
            <p:nvPr/>
          </p:nvSpPr>
          <p:spPr>
            <a:xfrm>
              <a:off x="6010012"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8" name="rc458"/>
            <p:cNvSpPr/>
            <p:nvPr/>
          </p:nvSpPr>
          <p:spPr>
            <a:xfrm>
              <a:off x="6313417"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9" name="rc459"/>
            <p:cNvSpPr/>
            <p:nvPr/>
          </p:nvSpPr>
          <p:spPr>
            <a:xfrm>
              <a:off x="6616823" y="438638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0" name="rc460"/>
            <p:cNvSpPr/>
            <p:nvPr/>
          </p:nvSpPr>
          <p:spPr>
            <a:xfrm>
              <a:off x="6920229" y="438638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1" name="rc461"/>
            <p:cNvSpPr/>
            <p:nvPr/>
          </p:nvSpPr>
          <p:spPr>
            <a:xfrm>
              <a:off x="7223635" y="438638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2" name="rc462"/>
            <p:cNvSpPr/>
            <p:nvPr/>
          </p:nvSpPr>
          <p:spPr>
            <a:xfrm>
              <a:off x="7527041" y="438638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63" name="rc463"/>
            <p:cNvSpPr/>
            <p:nvPr/>
          </p:nvSpPr>
          <p:spPr>
            <a:xfrm>
              <a:off x="7830447" y="438638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64" name="rc464"/>
            <p:cNvSpPr/>
            <p:nvPr/>
          </p:nvSpPr>
          <p:spPr>
            <a:xfrm>
              <a:off x="8133852" y="438638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65" name="rc465"/>
            <p:cNvSpPr/>
            <p:nvPr/>
          </p:nvSpPr>
          <p:spPr>
            <a:xfrm>
              <a:off x="8437258" y="438638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6" name="rc466"/>
            <p:cNvSpPr/>
            <p:nvPr/>
          </p:nvSpPr>
          <p:spPr>
            <a:xfrm>
              <a:off x="8740664" y="438638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7" name="rc467"/>
            <p:cNvSpPr/>
            <p:nvPr/>
          </p:nvSpPr>
          <p:spPr>
            <a:xfrm>
              <a:off x="3886171" y="52776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8" name="rc468"/>
            <p:cNvSpPr/>
            <p:nvPr/>
          </p:nvSpPr>
          <p:spPr>
            <a:xfrm>
              <a:off x="4189577" y="527768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9" name="rc469"/>
            <p:cNvSpPr/>
            <p:nvPr/>
          </p:nvSpPr>
          <p:spPr>
            <a:xfrm>
              <a:off x="4492982" y="527768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70" name="rc470"/>
            <p:cNvSpPr/>
            <p:nvPr/>
          </p:nvSpPr>
          <p:spPr>
            <a:xfrm>
              <a:off x="4796388" y="527768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1" name="rc471"/>
            <p:cNvSpPr/>
            <p:nvPr/>
          </p:nvSpPr>
          <p:spPr>
            <a:xfrm>
              <a:off x="5099794" y="527768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2" name="rc472"/>
            <p:cNvSpPr/>
            <p:nvPr/>
          </p:nvSpPr>
          <p:spPr>
            <a:xfrm>
              <a:off x="5403200" y="527768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3" name="rc473"/>
            <p:cNvSpPr/>
            <p:nvPr/>
          </p:nvSpPr>
          <p:spPr>
            <a:xfrm>
              <a:off x="5706606" y="527768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4" name="rc474"/>
            <p:cNvSpPr/>
            <p:nvPr/>
          </p:nvSpPr>
          <p:spPr>
            <a:xfrm>
              <a:off x="6010012" y="527768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75" name="rc475"/>
            <p:cNvSpPr/>
            <p:nvPr/>
          </p:nvSpPr>
          <p:spPr>
            <a:xfrm>
              <a:off x="6313417" y="527768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6" name="rc476"/>
            <p:cNvSpPr/>
            <p:nvPr/>
          </p:nvSpPr>
          <p:spPr>
            <a:xfrm>
              <a:off x="6616823" y="527768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7" name="rc477"/>
            <p:cNvSpPr/>
            <p:nvPr/>
          </p:nvSpPr>
          <p:spPr>
            <a:xfrm>
              <a:off x="6920229" y="527768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78" name="rc478"/>
            <p:cNvSpPr/>
            <p:nvPr/>
          </p:nvSpPr>
          <p:spPr>
            <a:xfrm>
              <a:off x="7223635" y="527768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9" name="rc479"/>
            <p:cNvSpPr/>
            <p:nvPr/>
          </p:nvSpPr>
          <p:spPr>
            <a:xfrm>
              <a:off x="7527041" y="527768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0" name="rc480"/>
            <p:cNvSpPr/>
            <p:nvPr/>
          </p:nvSpPr>
          <p:spPr>
            <a:xfrm>
              <a:off x="7830447" y="527768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1" name="rc481"/>
            <p:cNvSpPr/>
            <p:nvPr/>
          </p:nvSpPr>
          <p:spPr>
            <a:xfrm>
              <a:off x="8133852" y="5277680"/>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2" name="rc482"/>
            <p:cNvSpPr/>
            <p:nvPr/>
          </p:nvSpPr>
          <p:spPr>
            <a:xfrm>
              <a:off x="8437258" y="5277680"/>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3" name="rc483"/>
            <p:cNvSpPr/>
            <p:nvPr/>
          </p:nvSpPr>
          <p:spPr>
            <a:xfrm>
              <a:off x="8740664" y="527768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4" name="rc484"/>
            <p:cNvSpPr/>
            <p:nvPr/>
          </p:nvSpPr>
          <p:spPr>
            <a:xfrm>
              <a:off x="1762330" y="340596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5" name="rc485"/>
            <p:cNvSpPr/>
            <p:nvPr/>
          </p:nvSpPr>
          <p:spPr>
            <a:xfrm>
              <a:off x="2065736" y="340596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6" name="rc486"/>
            <p:cNvSpPr/>
            <p:nvPr/>
          </p:nvSpPr>
          <p:spPr>
            <a:xfrm>
              <a:off x="2369142" y="340596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7" name="rc487"/>
            <p:cNvSpPr/>
            <p:nvPr/>
          </p:nvSpPr>
          <p:spPr>
            <a:xfrm>
              <a:off x="2672547" y="340596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8" name="rc488"/>
            <p:cNvSpPr/>
            <p:nvPr/>
          </p:nvSpPr>
          <p:spPr>
            <a:xfrm>
              <a:off x="2975953"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9" name="rc489"/>
            <p:cNvSpPr/>
            <p:nvPr/>
          </p:nvSpPr>
          <p:spPr>
            <a:xfrm>
              <a:off x="3279359"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0" name="rc490"/>
            <p:cNvSpPr/>
            <p:nvPr/>
          </p:nvSpPr>
          <p:spPr>
            <a:xfrm>
              <a:off x="3582765"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1" name="rc491"/>
            <p:cNvSpPr/>
            <p:nvPr/>
          </p:nvSpPr>
          <p:spPr>
            <a:xfrm>
              <a:off x="3886171"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2" name="rc492"/>
            <p:cNvSpPr/>
            <p:nvPr/>
          </p:nvSpPr>
          <p:spPr>
            <a:xfrm>
              <a:off x="4189577"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3" name="rc493"/>
            <p:cNvSpPr/>
            <p:nvPr/>
          </p:nvSpPr>
          <p:spPr>
            <a:xfrm>
              <a:off x="4492982"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4" name="rc494"/>
            <p:cNvSpPr/>
            <p:nvPr/>
          </p:nvSpPr>
          <p:spPr>
            <a:xfrm>
              <a:off x="4796388" y="340596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5" name="rc495"/>
            <p:cNvSpPr/>
            <p:nvPr/>
          </p:nvSpPr>
          <p:spPr>
            <a:xfrm>
              <a:off x="5099794"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6" name="rc496"/>
            <p:cNvSpPr/>
            <p:nvPr/>
          </p:nvSpPr>
          <p:spPr>
            <a:xfrm>
              <a:off x="5403200"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7" name="rc497"/>
            <p:cNvSpPr/>
            <p:nvPr/>
          </p:nvSpPr>
          <p:spPr>
            <a:xfrm>
              <a:off x="5706606"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8" name="rc498"/>
            <p:cNvSpPr/>
            <p:nvPr/>
          </p:nvSpPr>
          <p:spPr>
            <a:xfrm>
              <a:off x="6010012" y="340596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99" name="rc499"/>
            <p:cNvSpPr/>
            <p:nvPr/>
          </p:nvSpPr>
          <p:spPr>
            <a:xfrm>
              <a:off x="6313417" y="340596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0" name="rc500"/>
            <p:cNvSpPr/>
            <p:nvPr/>
          </p:nvSpPr>
          <p:spPr>
            <a:xfrm>
              <a:off x="6616823" y="340596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01" name="rc501"/>
            <p:cNvSpPr/>
            <p:nvPr/>
          </p:nvSpPr>
          <p:spPr>
            <a:xfrm>
              <a:off x="1762330" y="2069026"/>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2" name="rc502"/>
            <p:cNvSpPr/>
            <p:nvPr/>
          </p:nvSpPr>
          <p:spPr>
            <a:xfrm>
              <a:off x="2065736" y="2069026"/>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3" name="rc503"/>
            <p:cNvSpPr/>
            <p:nvPr/>
          </p:nvSpPr>
          <p:spPr>
            <a:xfrm>
              <a:off x="2369142" y="2069026"/>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4" name="rc504"/>
            <p:cNvSpPr/>
            <p:nvPr/>
          </p:nvSpPr>
          <p:spPr>
            <a:xfrm>
              <a:off x="2672547" y="206902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5" name="rc505"/>
            <p:cNvSpPr/>
            <p:nvPr/>
          </p:nvSpPr>
          <p:spPr>
            <a:xfrm>
              <a:off x="2975953" y="206902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6" name="rc506"/>
            <p:cNvSpPr/>
            <p:nvPr/>
          </p:nvSpPr>
          <p:spPr>
            <a:xfrm>
              <a:off x="3279359" y="206902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7" name="rc507"/>
            <p:cNvSpPr/>
            <p:nvPr/>
          </p:nvSpPr>
          <p:spPr>
            <a:xfrm>
              <a:off x="3582765"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8" name="rc508"/>
            <p:cNvSpPr/>
            <p:nvPr/>
          </p:nvSpPr>
          <p:spPr>
            <a:xfrm>
              <a:off x="3886171"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9" name="rc509"/>
            <p:cNvSpPr/>
            <p:nvPr/>
          </p:nvSpPr>
          <p:spPr>
            <a:xfrm>
              <a:off x="4189577"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0" name="rc510"/>
            <p:cNvSpPr/>
            <p:nvPr/>
          </p:nvSpPr>
          <p:spPr>
            <a:xfrm>
              <a:off x="4492982"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1" name="rc511"/>
            <p:cNvSpPr/>
            <p:nvPr/>
          </p:nvSpPr>
          <p:spPr>
            <a:xfrm>
              <a:off x="4796388"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2" name="rc512"/>
            <p:cNvSpPr/>
            <p:nvPr/>
          </p:nvSpPr>
          <p:spPr>
            <a:xfrm>
              <a:off x="5099794"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3" name="rc513"/>
            <p:cNvSpPr/>
            <p:nvPr/>
          </p:nvSpPr>
          <p:spPr>
            <a:xfrm>
              <a:off x="5403200"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4" name="rc514"/>
            <p:cNvSpPr/>
            <p:nvPr/>
          </p:nvSpPr>
          <p:spPr>
            <a:xfrm>
              <a:off x="5706606"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5" name="rc515"/>
            <p:cNvSpPr/>
            <p:nvPr/>
          </p:nvSpPr>
          <p:spPr>
            <a:xfrm>
              <a:off x="6010012"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6" name="rc516"/>
            <p:cNvSpPr/>
            <p:nvPr/>
          </p:nvSpPr>
          <p:spPr>
            <a:xfrm>
              <a:off x="6313417"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7" name="rc517"/>
            <p:cNvSpPr/>
            <p:nvPr/>
          </p:nvSpPr>
          <p:spPr>
            <a:xfrm>
              <a:off x="6616823"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8" name="rc518"/>
            <p:cNvSpPr/>
            <p:nvPr/>
          </p:nvSpPr>
          <p:spPr>
            <a:xfrm>
              <a:off x="6920229"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9" name="rc519"/>
            <p:cNvSpPr/>
            <p:nvPr/>
          </p:nvSpPr>
          <p:spPr>
            <a:xfrm>
              <a:off x="7223635"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0" name="rc520"/>
            <p:cNvSpPr/>
            <p:nvPr/>
          </p:nvSpPr>
          <p:spPr>
            <a:xfrm>
              <a:off x="7527041"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1" name="rc521"/>
            <p:cNvSpPr/>
            <p:nvPr/>
          </p:nvSpPr>
          <p:spPr>
            <a:xfrm>
              <a:off x="7830447"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2" name="rc522"/>
            <p:cNvSpPr/>
            <p:nvPr/>
          </p:nvSpPr>
          <p:spPr>
            <a:xfrm>
              <a:off x="8133852"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3" name="rc523"/>
            <p:cNvSpPr/>
            <p:nvPr/>
          </p:nvSpPr>
          <p:spPr>
            <a:xfrm>
              <a:off x="8437258"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4" name="rc524"/>
            <p:cNvSpPr/>
            <p:nvPr/>
          </p:nvSpPr>
          <p:spPr>
            <a:xfrm>
              <a:off x="8740664" y="206902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5" name="rc525"/>
            <p:cNvSpPr/>
            <p:nvPr/>
          </p:nvSpPr>
          <p:spPr>
            <a:xfrm>
              <a:off x="6920229"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26" name="rc526"/>
            <p:cNvSpPr/>
            <p:nvPr/>
          </p:nvSpPr>
          <p:spPr>
            <a:xfrm>
              <a:off x="7223635" y="340596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27" name="rc527"/>
            <p:cNvSpPr/>
            <p:nvPr/>
          </p:nvSpPr>
          <p:spPr>
            <a:xfrm>
              <a:off x="7527041" y="340596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8" name="rc528"/>
            <p:cNvSpPr/>
            <p:nvPr/>
          </p:nvSpPr>
          <p:spPr>
            <a:xfrm>
              <a:off x="7830447" y="340596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9" name="rc529"/>
            <p:cNvSpPr/>
            <p:nvPr/>
          </p:nvSpPr>
          <p:spPr>
            <a:xfrm>
              <a:off x="8133852"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0" name="rc530"/>
            <p:cNvSpPr/>
            <p:nvPr/>
          </p:nvSpPr>
          <p:spPr>
            <a:xfrm>
              <a:off x="8437258"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1" name="rc531"/>
            <p:cNvSpPr/>
            <p:nvPr/>
          </p:nvSpPr>
          <p:spPr>
            <a:xfrm>
              <a:off x="8740664" y="340596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2" name="rc532"/>
            <p:cNvSpPr/>
            <p:nvPr/>
          </p:nvSpPr>
          <p:spPr>
            <a:xfrm>
              <a:off x="1762330"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3" name="rc533"/>
            <p:cNvSpPr/>
            <p:nvPr/>
          </p:nvSpPr>
          <p:spPr>
            <a:xfrm>
              <a:off x="2065736"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4" name="rc534"/>
            <p:cNvSpPr/>
            <p:nvPr/>
          </p:nvSpPr>
          <p:spPr>
            <a:xfrm>
              <a:off x="236914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5" name="rc535"/>
            <p:cNvSpPr/>
            <p:nvPr/>
          </p:nvSpPr>
          <p:spPr>
            <a:xfrm>
              <a:off x="267254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6" name="rc536"/>
            <p:cNvSpPr/>
            <p:nvPr/>
          </p:nvSpPr>
          <p:spPr>
            <a:xfrm>
              <a:off x="2975953"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7" name="rc537"/>
            <p:cNvSpPr/>
            <p:nvPr/>
          </p:nvSpPr>
          <p:spPr>
            <a:xfrm>
              <a:off x="3279359"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8" name="rc538"/>
            <p:cNvSpPr/>
            <p:nvPr/>
          </p:nvSpPr>
          <p:spPr>
            <a:xfrm>
              <a:off x="3582765"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9" name="rc539"/>
            <p:cNvSpPr/>
            <p:nvPr/>
          </p:nvSpPr>
          <p:spPr>
            <a:xfrm>
              <a:off x="3886171"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0" name="rc540"/>
            <p:cNvSpPr/>
            <p:nvPr/>
          </p:nvSpPr>
          <p:spPr>
            <a:xfrm>
              <a:off x="418957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1" name="rc541"/>
            <p:cNvSpPr/>
            <p:nvPr/>
          </p:nvSpPr>
          <p:spPr>
            <a:xfrm>
              <a:off x="449298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2" name="rc542"/>
            <p:cNvSpPr/>
            <p:nvPr/>
          </p:nvSpPr>
          <p:spPr>
            <a:xfrm>
              <a:off x="4796388"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3" name="rc543"/>
            <p:cNvSpPr/>
            <p:nvPr/>
          </p:nvSpPr>
          <p:spPr>
            <a:xfrm>
              <a:off x="5099794"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4" name="rc544"/>
            <p:cNvSpPr/>
            <p:nvPr/>
          </p:nvSpPr>
          <p:spPr>
            <a:xfrm>
              <a:off x="5403200"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5" name="rc545"/>
            <p:cNvSpPr/>
            <p:nvPr/>
          </p:nvSpPr>
          <p:spPr>
            <a:xfrm>
              <a:off x="5706606"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6" name="rc546"/>
            <p:cNvSpPr/>
            <p:nvPr/>
          </p:nvSpPr>
          <p:spPr>
            <a:xfrm>
              <a:off x="601001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7" name="rc547"/>
            <p:cNvSpPr/>
            <p:nvPr/>
          </p:nvSpPr>
          <p:spPr>
            <a:xfrm>
              <a:off x="631341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6616823"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6920229"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0" name="rc550"/>
            <p:cNvSpPr/>
            <p:nvPr/>
          </p:nvSpPr>
          <p:spPr>
            <a:xfrm>
              <a:off x="7223635"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1" name="rc551"/>
            <p:cNvSpPr/>
            <p:nvPr/>
          </p:nvSpPr>
          <p:spPr>
            <a:xfrm>
              <a:off x="7527041"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2" name="rc552"/>
            <p:cNvSpPr/>
            <p:nvPr/>
          </p:nvSpPr>
          <p:spPr>
            <a:xfrm>
              <a:off x="783044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3" name="rc553"/>
            <p:cNvSpPr/>
            <p:nvPr/>
          </p:nvSpPr>
          <p:spPr>
            <a:xfrm>
              <a:off x="813385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4" name="rc554"/>
            <p:cNvSpPr/>
            <p:nvPr/>
          </p:nvSpPr>
          <p:spPr>
            <a:xfrm>
              <a:off x="8437258"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5" name="rc555"/>
            <p:cNvSpPr/>
            <p:nvPr/>
          </p:nvSpPr>
          <p:spPr>
            <a:xfrm>
              <a:off x="8740664"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6" name="rc556"/>
            <p:cNvSpPr/>
            <p:nvPr/>
          </p:nvSpPr>
          <p:spPr>
            <a:xfrm>
              <a:off x="1762330" y="4742905"/>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57" name="rc557"/>
            <p:cNvSpPr/>
            <p:nvPr/>
          </p:nvSpPr>
          <p:spPr>
            <a:xfrm>
              <a:off x="2065736" y="4742905"/>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58" name="rc558"/>
            <p:cNvSpPr/>
            <p:nvPr/>
          </p:nvSpPr>
          <p:spPr>
            <a:xfrm>
              <a:off x="2369142" y="4742905"/>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59" name="rc559"/>
            <p:cNvSpPr/>
            <p:nvPr/>
          </p:nvSpPr>
          <p:spPr>
            <a:xfrm>
              <a:off x="2672547" y="4742905"/>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60" name="rc560"/>
            <p:cNvSpPr/>
            <p:nvPr/>
          </p:nvSpPr>
          <p:spPr>
            <a:xfrm>
              <a:off x="2975953" y="474290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1" name="rc561"/>
            <p:cNvSpPr/>
            <p:nvPr/>
          </p:nvSpPr>
          <p:spPr>
            <a:xfrm>
              <a:off x="3279359" y="474290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62" name="rc562"/>
            <p:cNvSpPr/>
            <p:nvPr/>
          </p:nvSpPr>
          <p:spPr>
            <a:xfrm>
              <a:off x="3582765" y="474290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63" name="rc563"/>
            <p:cNvSpPr/>
            <p:nvPr/>
          </p:nvSpPr>
          <p:spPr>
            <a:xfrm>
              <a:off x="3886171" y="474290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64" name="rc564"/>
            <p:cNvSpPr/>
            <p:nvPr/>
          </p:nvSpPr>
          <p:spPr>
            <a:xfrm>
              <a:off x="4189577" y="474290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65" name="rc565"/>
            <p:cNvSpPr/>
            <p:nvPr/>
          </p:nvSpPr>
          <p:spPr>
            <a:xfrm>
              <a:off x="4492982"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6" name="rc566"/>
            <p:cNvSpPr/>
            <p:nvPr/>
          </p:nvSpPr>
          <p:spPr>
            <a:xfrm>
              <a:off x="4796388"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7" name="rc567"/>
            <p:cNvSpPr/>
            <p:nvPr/>
          </p:nvSpPr>
          <p:spPr>
            <a:xfrm>
              <a:off x="5099794" y="474290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8" name="rc568"/>
            <p:cNvSpPr/>
            <p:nvPr/>
          </p:nvSpPr>
          <p:spPr>
            <a:xfrm>
              <a:off x="5403200" y="474290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9" name="rc569"/>
            <p:cNvSpPr/>
            <p:nvPr/>
          </p:nvSpPr>
          <p:spPr>
            <a:xfrm>
              <a:off x="5706606" y="474290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0" name="rc570"/>
            <p:cNvSpPr/>
            <p:nvPr/>
          </p:nvSpPr>
          <p:spPr>
            <a:xfrm>
              <a:off x="6010012" y="474290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1" name="rc571"/>
            <p:cNvSpPr/>
            <p:nvPr/>
          </p:nvSpPr>
          <p:spPr>
            <a:xfrm>
              <a:off x="6313417" y="474290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2" name="rc572"/>
            <p:cNvSpPr/>
            <p:nvPr/>
          </p:nvSpPr>
          <p:spPr>
            <a:xfrm>
              <a:off x="6616823" y="474290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3" name="rc573"/>
            <p:cNvSpPr/>
            <p:nvPr/>
          </p:nvSpPr>
          <p:spPr>
            <a:xfrm>
              <a:off x="6920229" y="474290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4" name="rc574"/>
            <p:cNvSpPr/>
            <p:nvPr/>
          </p:nvSpPr>
          <p:spPr>
            <a:xfrm>
              <a:off x="7223635"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5" name="rc575"/>
            <p:cNvSpPr/>
            <p:nvPr/>
          </p:nvSpPr>
          <p:spPr>
            <a:xfrm>
              <a:off x="7527041"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6" name="rc576"/>
            <p:cNvSpPr/>
            <p:nvPr/>
          </p:nvSpPr>
          <p:spPr>
            <a:xfrm>
              <a:off x="7830447"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7" name="rc577"/>
            <p:cNvSpPr/>
            <p:nvPr/>
          </p:nvSpPr>
          <p:spPr>
            <a:xfrm>
              <a:off x="8133852"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8" name="rc578"/>
            <p:cNvSpPr/>
            <p:nvPr/>
          </p:nvSpPr>
          <p:spPr>
            <a:xfrm>
              <a:off x="8437258" y="474290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79" name="rc579"/>
            <p:cNvSpPr/>
            <p:nvPr/>
          </p:nvSpPr>
          <p:spPr>
            <a:xfrm>
              <a:off x="8740664" y="474290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0" name="rc580"/>
            <p:cNvSpPr/>
            <p:nvPr/>
          </p:nvSpPr>
          <p:spPr>
            <a:xfrm>
              <a:off x="1762330" y="376248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1" name="rc581"/>
            <p:cNvSpPr/>
            <p:nvPr/>
          </p:nvSpPr>
          <p:spPr>
            <a:xfrm>
              <a:off x="2065736" y="376248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2" name="rc582"/>
            <p:cNvSpPr/>
            <p:nvPr/>
          </p:nvSpPr>
          <p:spPr>
            <a:xfrm>
              <a:off x="2369142"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3" name="rc583"/>
            <p:cNvSpPr/>
            <p:nvPr/>
          </p:nvSpPr>
          <p:spPr>
            <a:xfrm>
              <a:off x="2672547"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4" name="rc584"/>
            <p:cNvSpPr/>
            <p:nvPr/>
          </p:nvSpPr>
          <p:spPr>
            <a:xfrm>
              <a:off x="2975953" y="376248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5" name="rc585"/>
            <p:cNvSpPr/>
            <p:nvPr/>
          </p:nvSpPr>
          <p:spPr>
            <a:xfrm>
              <a:off x="3279359"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6" name="rc586"/>
            <p:cNvSpPr/>
            <p:nvPr/>
          </p:nvSpPr>
          <p:spPr>
            <a:xfrm>
              <a:off x="3582765"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3886171"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8" name="rc588"/>
            <p:cNvSpPr/>
            <p:nvPr/>
          </p:nvSpPr>
          <p:spPr>
            <a:xfrm>
              <a:off x="4189577" y="376248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9" name="rc589"/>
            <p:cNvSpPr/>
            <p:nvPr/>
          </p:nvSpPr>
          <p:spPr>
            <a:xfrm>
              <a:off x="4492982"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0" name="rc590"/>
            <p:cNvSpPr/>
            <p:nvPr/>
          </p:nvSpPr>
          <p:spPr>
            <a:xfrm>
              <a:off x="4796388"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1" name="rc591"/>
            <p:cNvSpPr/>
            <p:nvPr/>
          </p:nvSpPr>
          <p:spPr>
            <a:xfrm>
              <a:off x="5099794"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2" name="rc592"/>
            <p:cNvSpPr/>
            <p:nvPr/>
          </p:nvSpPr>
          <p:spPr>
            <a:xfrm>
              <a:off x="5403200" y="376248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3" name="rc593"/>
            <p:cNvSpPr/>
            <p:nvPr/>
          </p:nvSpPr>
          <p:spPr>
            <a:xfrm>
              <a:off x="5706606" y="376248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94" name="rc594"/>
            <p:cNvSpPr/>
            <p:nvPr/>
          </p:nvSpPr>
          <p:spPr>
            <a:xfrm>
              <a:off x="6010012" y="376248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95" name="rc595"/>
            <p:cNvSpPr/>
            <p:nvPr/>
          </p:nvSpPr>
          <p:spPr>
            <a:xfrm>
              <a:off x="6313417" y="376248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6" name="rc596"/>
            <p:cNvSpPr/>
            <p:nvPr/>
          </p:nvSpPr>
          <p:spPr>
            <a:xfrm>
              <a:off x="6616823" y="376248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97" name="rc597"/>
            <p:cNvSpPr/>
            <p:nvPr/>
          </p:nvSpPr>
          <p:spPr>
            <a:xfrm>
              <a:off x="6920229" y="376248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8" name="rc598"/>
            <p:cNvSpPr/>
            <p:nvPr/>
          </p:nvSpPr>
          <p:spPr>
            <a:xfrm>
              <a:off x="7223635" y="376248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99" name="rc599"/>
            <p:cNvSpPr/>
            <p:nvPr/>
          </p:nvSpPr>
          <p:spPr>
            <a:xfrm>
              <a:off x="7527041" y="376248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0" name="rc600"/>
            <p:cNvSpPr/>
            <p:nvPr/>
          </p:nvSpPr>
          <p:spPr>
            <a:xfrm>
              <a:off x="7830447" y="376248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1" name="rc601"/>
            <p:cNvSpPr/>
            <p:nvPr/>
          </p:nvSpPr>
          <p:spPr>
            <a:xfrm>
              <a:off x="8133852" y="376248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2" name="rc602"/>
            <p:cNvSpPr/>
            <p:nvPr/>
          </p:nvSpPr>
          <p:spPr>
            <a:xfrm>
              <a:off x="8437258" y="376248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3" name="rc603"/>
            <p:cNvSpPr/>
            <p:nvPr/>
          </p:nvSpPr>
          <p:spPr>
            <a:xfrm>
              <a:off x="8740664" y="376248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4" name="rc604"/>
            <p:cNvSpPr/>
            <p:nvPr/>
          </p:nvSpPr>
          <p:spPr>
            <a:xfrm>
              <a:off x="1762330" y="304944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5" name="rc605"/>
            <p:cNvSpPr/>
            <p:nvPr/>
          </p:nvSpPr>
          <p:spPr>
            <a:xfrm>
              <a:off x="2065736" y="304944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6" name="rc606"/>
            <p:cNvSpPr/>
            <p:nvPr/>
          </p:nvSpPr>
          <p:spPr>
            <a:xfrm>
              <a:off x="2369142" y="3049448"/>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7" name="rc607"/>
            <p:cNvSpPr/>
            <p:nvPr/>
          </p:nvSpPr>
          <p:spPr>
            <a:xfrm>
              <a:off x="2672547" y="304944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8" name="rc608"/>
            <p:cNvSpPr/>
            <p:nvPr/>
          </p:nvSpPr>
          <p:spPr>
            <a:xfrm>
              <a:off x="2975953"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9" name="rc609"/>
            <p:cNvSpPr/>
            <p:nvPr/>
          </p:nvSpPr>
          <p:spPr>
            <a:xfrm>
              <a:off x="3279359" y="304944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0" name="rc610"/>
            <p:cNvSpPr/>
            <p:nvPr/>
          </p:nvSpPr>
          <p:spPr>
            <a:xfrm>
              <a:off x="3582765"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1" name="rc611"/>
            <p:cNvSpPr/>
            <p:nvPr/>
          </p:nvSpPr>
          <p:spPr>
            <a:xfrm>
              <a:off x="3886171"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2" name="rc612"/>
            <p:cNvSpPr/>
            <p:nvPr/>
          </p:nvSpPr>
          <p:spPr>
            <a:xfrm>
              <a:off x="4189577"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3" name="rc613"/>
            <p:cNvSpPr/>
            <p:nvPr/>
          </p:nvSpPr>
          <p:spPr>
            <a:xfrm>
              <a:off x="4492982" y="304944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4" name="rc614"/>
            <p:cNvSpPr/>
            <p:nvPr/>
          </p:nvSpPr>
          <p:spPr>
            <a:xfrm>
              <a:off x="4796388"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5" name="rc615"/>
            <p:cNvSpPr/>
            <p:nvPr/>
          </p:nvSpPr>
          <p:spPr>
            <a:xfrm>
              <a:off x="5099794"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6" name="rc616"/>
            <p:cNvSpPr/>
            <p:nvPr/>
          </p:nvSpPr>
          <p:spPr>
            <a:xfrm>
              <a:off x="5403200"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7" name="rc617"/>
            <p:cNvSpPr/>
            <p:nvPr/>
          </p:nvSpPr>
          <p:spPr>
            <a:xfrm>
              <a:off x="5706606" y="304944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8" name="rc618"/>
            <p:cNvSpPr/>
            <p:nvPr/>
          </p:nvSpPr>
          <p:spPr>
            <a:xfrm>
              <a:off x="6010012"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9" name="rc619"/>
            <p:cNvSpPr/>
            <p:nvPr/>
          </p:nvSpPr>
          <p:spPr>
            <a:xfrm>
              <a:off x="6313417"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0" name="rc620"/>
            <p:cNvSpPr/>
            <p:nvPr/>
          </p:nvSpPr>
          <p:spPr>
            <a:xfrm>
              <a:off x="6616823"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1" name="rc621"/>
            <p:cNvSpPr/>
            <p:nvPr/>
          </p:nvSpPr>
          <p:spPr>
            <a:xfrm>
              <a:off x="6920229"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2" name="rc622"/>
            <p:cNvSpPr/>
            <p:nvPr/>
          </p:nvSpPr>
          <p:spPr>
            <a:xfrm>
              <a:off x="7223635"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3" name="rc623"/>
            <p:cNvSpPr/>
            <p:nvPr/>
          </p:nvSpPr>
          <p:spPr>
            <a:xfrm>
              <a:off x="7527041"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4" name="rc624"/>
            <p:cNvSpPr/>
            <p:nvPr/>
          </p:nvSpPr>
          <p:spPr>
            <a:xfrm>
              <a:off x="7830447"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5" name="rc625"/>
            <p:cNvSpPr/>
            <p:nvPr/>
          </p:nvSpPr>
          <p:spPr>
            <a:xfrm>
              <a:off x="8133852"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6" name="rc626"/>
            <p:cNvSpPr/>
            <p:nvPr/>
          </p:nvSpPr>
          <p:spPr>
            <a:xfrm>
              <a:off x="8437258"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7" name="rc627"/>
            <p:cNvSpPr/>
            <p:nvPr/>
          </p:nvSpPr>
          <p:spPr>
            <a:xfrm>
              <a:off x="8740664" y="304944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8" name="rc628"/>
            <p:cNvSpPr/>
            <p:nvPr/>
          </p:nvSpPr>
          <p:spPr>
            <a:xfrm>
              <a:off x="1762330" y="3227707"/>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29" name="rc629"/>
            <p:cNvSpPr/>
            <p:nvPr/>
          </p:nvSpPr>
          <p:spPr>
            <a:xfrm>
              <a:off x="2065736" y="322770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0" name="rc630"/>
            <p:cNvSpPr/>
            <p:nvPr/>
          </p:nvSpPr>
          <p:spPr>
            <a:xfrm>
              <a:off x="2369142" y="322770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47"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2" name="rc632"/>
            <p:cNvSpPr/>
            <p:nvPr/>
          </p:nvSpPr>
          <p:spPr>
            <a:xfrm>
              <a:off x="2975953" y="322770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3" name="rc633"/>
            <p:cNvSpPr/>
            <p:nvPr/>
          </p:nvSpPr>
          <p:spPr>
            <a:xfrm>
              <a:off x="3279359" y="322770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4" name="rc634"/>
            <p:cNvSpPr/>
            <p:nvPr/>
          </p:nvSpPr>
          <p:spPr>
            <a:xfrm>
              <a:off x="3582765"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5" name="rc635"/>
            <p:cNvSpPr/>
            <p:nvPr/>
          </p:nvSpPr>
          <p:spPr>
            <a:xfrm>
              <a:off x="3886171"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6" name="rc636"/>
            <p:cNvSpPr/>
            <p:nvPr/>
          </p:nvSpPr>
          <p:spPr>
            <a:xfrm>
              <a:off x="4189577"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7" name="rc637"/>
            <p:cNvSpPr/>
            <p:nvPr/>
          </p:nvSpPr>
          <p:spPr>
            <a:xfrm>
              <a:off x="4492982"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8" name="rc638"/>
            <p:cNvSpPr/>
            <p:nvPr/>
          </p:nvSpPr>
          <p:spPr>
            <a:xfrm>
              <a:off x="4796388"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9" name="rc639"/>
            <p:cNvSpPr/>
            <p:nvPr/>
          </p:nvSpPr>
          <p:spPr>
            <a:xfrm>
              <a:off x="5099794"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0" name="rc640"/>
            <p:cNvSpPr/>
            <p:nvPr/>
          </p:nvSpPr>
          <p:spPr>
            <a:xfrm>
              <a:off x="5403200"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1" name="rc641"/>
            <p:cNvSpPr/>
            <p:nvPr/>
          </p:nvSpPr>
          <p:spPr>
            <a:xfrm>
              <a:off x="5706606"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2" name="rc642"/>
            <p:cNvSpPr/>
            <p:nvPr/>
          </p:nvSpPr>
          <p:spPr>
            <a:xfrm>
              <a:off x="6010012" y="322770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3" name="rc643"/>
            <p:cNvSpPr/>
            <p:nvPr/>
          </p:nvSpPr>
          <p:spPr>
            <a:xfrm>
              <a:off x="6313417" y="322770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44" name="rc644"/>
            <p:cNvSpPr/>
            <p:nvPr/>
          </p:nvSpPr>
          <p:spPr>
            <a:xfrm>
              <a:off x="6616823" y="322770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5" name="rc645"/>
            <p:cNvSpPr/>
            <p:nvPr/>
          </p:nvSpPr>
          <p:spPr>
            <a:xfrm>
              <a:off x="6920229" y="322770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6" name="rc646"/>
            <p:cNvSpPr/>
            <p:nvPr/>
          </p:nvSpPr>
          <p:spPr>
            <a:xfrm>
              <a:off x="7223635" y="322770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7" name="rc647"/>
            <p:cNvSpPr/>
            <p:nvPr/>
          </p:nvSpPr>
          <p:spPr>
            <a:xfrm>
              <a:off x="7527041"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8" name="rc648"/>
            <p:cNvSpPr/>
            <p:nvPr/>
          </p:nvSpPr>
          <p:spPr>
            <a:xfrm>
              <a:off x="7830447" y="322770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9" name="rc649"/>
            <p:cNvSpPr/>
            <p:nvPr/>
          </p:nvSpPr>
          <p:spPr>
            <a:xfrm>
              <a:off x="8133852" y="322770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0" name="rc650"/>
            <p:cNvSpPr/>
            <p:nvPr/>
          </p:nvSpPr>
          <p:spPr>
            <a:xfrm>
              <a:off x="8437258" y="322770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1" name="rc651"/>
            <p:cNvSpPr/>
            <p:nvPr/>
          </p:nvSpPr>
          <p:spPr>
            <a:xfrm>
              <a:off x="8740664" y="322770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2" name="rc652"/>
            <p:cNvSpPr/>
            <p:nvPr/>
          </p:nvSpPr>
          <p:spPr>
            <a:xfrm>
              <a:off x="3886171" y="269293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3" name="rc653"/>
            <p:cNvSpPr/>
            <p:nvPr/>
          </p:nvSpPr>
          <p:spPr>
            <a:xfrm>
              <a:off x="4189577"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4" name="rc654"/>
            <p:cNvSpPr/>
            <p:nvPr/>
          </p:nvSpPr>
          <p:spPr>
            <a:xfrm>
              <a:off x="4492982"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5" name="rc655"/>
            <p:cNvSpPr/>
            <p:nvPr/>
          </p:nvSpPr>
          <p:spPr>
            <a:xfrm>
              <a:off x="4796388"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6" name="rc656"/>
            <p:cNvSpPr/>
            <p:nvPr/>
          </p:nvSpPr>
          <p:spPr>
            <a:xfrm>
              <a:off x="5099794"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7" name="rc657"/>
            <p:cNvSpPr/>
            <p:nvPr/>
          </p:nvSpPr>
          <p:spPr>
            <a:xfrm>
              <a:off x="5403200"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8" name="rc658"/>
            <p:cNvSpPr/>
            <p:nvPr/>
          </p:nvSpPr>
          <p:spPr>
            <a:xfrm>
              <a:off x="5706606"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9" name="rc659"/>
            <p:cNvSpPr/>
            <p:nvPr/>
          </p:nvSpPr>
          <p:spPr>
            <a:xfrm>
              <a:off x="6010012" y="269293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0" name="rc660"/>
            <p:cNvSpPr/>
            <p:nvPr/>
          </p:nvSpPr>
          <p:spPr>
            <a:xfrm>
              <a:off x="6313417"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1" name="rc661"/>
            <p:cNvSpPr/>
            <p:nvPr/>
          </p:nvSpPr>
          <p:spPr>
            <a:xfrm>
              <a:off x="6616823" y="2692931"/>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62" name="rc662"/>
            <p:cNvSpPr/>
            <p:nvPr/>
          </p:nvSpPr>
          <p:spPr>
            <a:xfrm>
              <a:off x="6920229"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3" name="rc663"/>
            <p:cNvSpPr/>
            <p:nvPr/>
          </p:nvSpPr>
          <p:spPr>
            <a:xfrm>
              <a:off x="7223635"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4" name="rc664"/>
            <p:cNvSpPr/>
            <p:nvPr/>
          </p:nvSpPr>
          <p:spPr>
            <a:xfrm>
              <a:off x="7527041"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5" name="rc665"/>
            <p:cNvSpPr/>
            <p:nvPr/>
          </p:nvSpPr>
          <p:spPr>
            <a:xfrm>
              <a:off x="7830447" y="2692931"/>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66" name="rc666"/>
            <p:cNvSpPr/>
            <p:nvPr/>
          </p:nvSpPr>
          <p:spPr>
            <a:xfrm>
              <a:off x="8133852" y="269293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7" name="rc667"/>
            <p:cNvSpPr/>
            <p:nvPr/>
          </p:nvSpPr>
          <p:spPr>
            <a:xfrm>
              <a:off x="8437258"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8" name="rc668"/>
            <p:cNvSpPr/>
            <p:nvPr/>
          </p:nvSpPr>
          <p:spPr>
            <a:xfrm>
              <a:off x="8740664"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9" name="rc669"/>
            <p:cNvSpPr/>
            <p:nvPr/>
          </p:nvSpPr>
          <p:spPr>
            <a:xfrm>
              <a:off x="1762330"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0" name="rc670"/>
            <p:cNvSpPr/>
            <p:nvPr/>
          </p:nvSpPr>
          <p:spPr>
            <a:xfrm>
              <a:off x="2065736" y="269293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1" name="rc671"/>
            <p:cNvSpPr/>
            <p:nvPr/>
          </p:nvSpPr>
          <p:spPr>
            <a:xfrm>
              <a:off x="2369142" y="269293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2" name="rc672"/>
            <p:cNvSpPr/>
            <p:nvPr/>
          </p:nvSpPr>
          <p:spPr>
            <a:xfrm>
              <a:off x="2672547"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3" name="rc673"/>
            <p:cNvSpPr/>
            <p:nvPr/>
          </p:nvSpPr>
          <p:spPr>
            <a:xfrm>
              <a:off x="2975953" y="2692931"/>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74" name="rc674"/>
            <p:cNvSpPr/>
            <p:nvPr/>
          </p:nvSpPr>
          <p:spPr>
            <a:xfrm>
              <a:off x="3279359"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5" name="rc675"/>
            <p:cNvSpPr/>
            <p:nvPr/>
          </p:nvSpPr>
          <p:spPr>
            <a:xfrm>
              <a:off x="3582765"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1762330" y="331683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7" name="rc677"/>
            <p:cNvSpPr/>
            <p:nvPr/>
          </p:nvSpPr>
          <p:spPr>
            <a:xfrm>
              <a:off x="2065736" y="331683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8" name="rc678"/>
            <p:cNvSpPr/>
            <p:nvPr/>
          </p:nvSpPr>
          <p:spPr>
            <a:xfrm>
              <a:off x="2369142"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9" name="rc679"/>
            <p:cNvSpPr/>
            <p:nvPr/>
          </p:nvSpPr>
          <p:spPr>
            <a:xfrm>
              <a:off x="2672547"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0" name="rc680"/>
            <p:cNvSpPr/>
            <p:nvPr/>
          </p:nvSpPr>
          <p:spPr>
            <a:xfrm>
              <a:off x="2975953" y="331683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1" name="rc681"/>
            <p:cNvSpPr/>
            <p:nvPr/>
          </p:nvSpPr>
          <p:spPr>
            <a:xfrm>
              <a:off x="3279359" y="331683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2" name="rc682"/>
            <p:cNvSpPr/>
            <p:nvPr/>
          </p:nvSpPr>
          <p:spPr>
            <a:xfrm>
              <a:off x="3582765" y="3316836"/>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83" name="rc683"/>
            <p:cNvSpPr/>
            <p:nvPr/>
          </p:nvSpPr>
          <p:spPr>
            <a:xfrm>
              <a:off x="3886171" y="331683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4" name="rc684"/>
            <p:cNvSpPr/>
            <p:nvPr/>
          </p:nvSpPr>
          <p:spPr>
            <a:xfrm>
              <a:off x="4189577" y="331683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5" name="rc685"/>
            <p:cNvSpPr/>
            <p:nvPr/>
          </p:nvSpPr>
          <p:spPr>
            <a:xfrm>
              <a:off x="4492982" y="331683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6" name="rc686"/>
            <p:cNvSpPr/>
            <p:nvPr/>
          </p:nvSpPr>
          <p:spPr>
            <a:xfrm>
              <a:off x="4796388"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7" name="rc687"/>
            <p:cNvSpPr/>
            <p:nvPr/>
          </p:nvSpPr>
          <p:spPr>
            <a:xfrm>
              <a:off x="5099794"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8" name="rc688"/>
            <p:cNvSpPr/>
            <p:nvPr/>
          </p:nvSpPr>
          <p:spPr>
            <a:xfrm>
              <a:off x="5403200"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9" name="rc689"/>
            <p:cNvSpPr/>
            <p:nvPr/>
          </p:nvSpPr>
          <p:spPr>
            <a:xfrm>
              <a:off x="5706606" y="331683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0" name="rc690"/>
            <p:cNvSpPr/>
            <p:nvPr/>
          </p:nvSpPr>
          <p:spPr>
            <a:xfrm>
              <a:off x="6010012"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1" name="rc691"/>
            <p:cNvSpPr/>
            <p:nvPr/>
          </p:nvSpPr>
          <p:spPr>
            <a:xfrm>
              <a:off x="6313417" y="331683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2" name="rc692"/>
            <p:cNvSpPr/>
            <p:nvPr/>
          </p:nvSpPr>
          <p:spPr>
            <a:xfrm>
              <a:off x="6616823"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3" name="rc693"/>
            <p:cNvSpPr/>
            <p:nvPr/>
          </p:nvSpPr>
          <p:spPr>
            <a:xfrm>
              <a:off x="6920229" y="3316836"/>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94" name="rc694"/>
            <p:cNvSpPr/>
            <p:nvPr/>
          </p:nvSpPr>
          <p:spPr>
            <a:xfrm>
              <a:off x="7223635" y="331683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5" name="rc695"/>
            <p:cNvSpPr/>
            <p:nvPr/>
          </p:nvSpPr>
          <p:spPr>
            <a:xfrm>
              <a:off x="7527041" y="331683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6" name="rc696"/>
            <p:cNvSpPr/>
            <p:nvPr/>
          </p:nvSpPr>
          <p:spPr>
            <a:xfrm>
              <a:off x="7830447" y="3316836"/>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97" name="rc697"/>
            <p:cNvSpPr/>
            <p:nvPr/>
          </p:nvSpPr>
          <p:spPr>
            <a:xfrm>
              <a:off x="8133852" y="3316836"/>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8" name="rc698"/>
            <p:cNvSpPr/>
            <p:nvPr/>
          </p:nvSpPr>
          <p:spPr>
            <a:xfrm>
              <a:off x="8437258" y="3316836"/>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99" name="rc699"/>
            <p:cNvSpPr/>
            <p:nvPr/>
          </p:nvSpPr>
          <p:spPr>
            <a:xfrm>
              <a:off x="8740664" y="3316836"/>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00" name="rc700"/>
            <p:cNvSpPr/>
            <p:nvPr/>
          </p:nvSpPr>
          <p:spPr>
            <a:xfrm>
              <a:off x="1762330"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1" name="rc701"/>
            <p:cNvSpPr/>
            <p:nvPr/>
          </p:nvSpPr>
          <p:spPr>
            <a:xfrm>
              <a:off x="2065736"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2" name="rc702"/>
            <p:cNvSpPr/>
            <p:nvPr/>
          </p:nvSpPr>
          <p:spPr>
            <a:xfrm>
              <a:off x="236914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3" name="rc703"/>
            <p:cNvSpPr/>
            <p:nvPr/>
          </p:nvSpPr>
          <p:spPr>
            <a:xfrm>
              <a:off x="2672547" y="117773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4" name="rc704"/>
            <p:cNvSpPr/>
            <p:nvPr/>
          </p:nvSpPr>
          <p:spPr>
            <a:xfrm>
              <a:off x="2975953"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5" name="rc705"/>
            <p:cNvSpPr/>
            <p:nvPr/>
          </p:nvSpPr>
          <p:spPr>
            <a:xfrm>
              <a:off x="3279359"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6" name="rc706"/>
            <p:cNvSpPr/>
            <p:nvPr/>
          </p:nvSpPr>
          <p:spPr>
            <a:xfrm>
              <a:off x="3582765"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7" name="rc707"/>
            <p:cNvSpPr/>
            <p:nvPr/>
          </p:nvSpPr>
          <p:spPr>
            <a:xfrm>
              <a:off x="3886171"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8" name="rc708"/>
            <p:cNvSpPr/>
            <p:nvPr/>
          </p:nvSpPr>
          <p:spPr>
            <a:xfrm>
              <a:off x="418957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9" name="rc709"/>
            <p:cNvSpPr/>
            <p:nvPr/>
          </p:nvSpPr>
          <p:spPr>
            <a:xfrm>
              <a:off x="449298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0" name="rc710"/>
            <p:cNvSpPr/>
            <p:nvPr/>
          </p:nvSpPr>
          <p:spPr>
            <a:xfrm>
              <a:off x="4796388"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1" name="rc711"/>
            <p:cNvSpPr/>
            <p:nvPr/>
          </p:nvSpPr>
          <p:spPr>
            <a:xfrm>
              <a:off x="5099794"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2" name="rc712"/>
            <p:cNvSpPr/>
            <p:nvPr/>
          </p:nvSpPr>
          <p:spPr>
            <a:xfrm>
              <a:off x="5403200"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3" name="rc713"/>
            <p:cNvSpPr/>
            <p:nvPr/>
          </p:nvSpPr>
          <p:spPr>
            <a:xfrm>
              <a:off x="5706606"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4" name="rc714"/>
            <p:cNvSpPr/>
            <p:nvPr/>
          </p:nvSpPr>
          <p:spPr>
            <a:xfrm>
              <a:off x="601001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5" name="rc715"/>
            <p:cNvSpPr/>
            <p:nvPr/>
          </p:nvSpPr>
          <p:spPr>
            <a:xfrm>
              <a:off x="631341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6" name="rc716"/>
            <p:cNvSpPr/>
            <p:nvPr/>
          </p:nvSpPr>
          <p:spPr>
            <a:xfrm>
              <a:off x="6616823"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7" name="rc717"/>
            <p:cNvSpPr/>
            <p:nvPr/>
          </p:nvSpPr>
          <p:spPr>
            <a:xfrm>
              <a:off x="6920229"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8" name="rc718"/>
            <p:cNvSpPr/>
            <p:nvPr/>
          </p:nvSpPr>
          <p:spPr>
            <a:xfrm>
              <a:off x="7223635"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9" name="rc719"/>
            <p:cNvSpPr/>
            <p:nvPr/>
          </p:nvSpPr>
          <p:spPr>
            <a:xfrm>
              <a:off x="7527041"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0" name="rc720"/>
            <p:cNvSpPr/>
            <p:nvPr/>
          </p:nvSpPr>
          <p:spPr>
            <a:xfrm>
              <a:off x="783044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1" name="rc721"/>
            <p:cNvSpPr/>
            <p:nvPr/>
          </p:nvSpPr>
          <p:spPr>
            <a:xfrm>
              <a:off x="1762330" y="394074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2" name="rc722"/>
            <p:cNvSpPr/>
            <p:nvPr/>
          </p:nvSpPr>
          <p:spPr>
            <a:xfrm>
              <a:off x="2065736" y="394074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3" name="rc723"/>
            <p:cNvSpPr/>
            <p:nvPr/>
          </p:nvSpPr>
          <p:spPr>
            <a:xfrm>
              <a:off x="2369142" y="394074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4" name="rc724"/>
            <p:cNvSpPr/>
            <p:nvPr/>
          </p:nvSpPr>
          <p:spPr>
            <a:xfrm>
              <a:off x="2672547" y="394074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5" name="rc725"/>
            <p:cNvSpPr/>
            <p:nvPr/>
          </p:nvSpPr>
          <p:spPr>
            <a:xfrm>
              <a:off x="2975953" y="394074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6" name="rc726"/>
            <p:cNvSpPr/>
            <p:nvPr/>
          </p:nvSpPr>
          <p:spPr>
            <a:xfrm>
              <a:off x="3279359" y="394074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7" name="rc727"/>
            <p:cNvSpPr/>
            <p:nvPr/>
          </p:nvSpPr>
          <p:spPr>
            <a:xfrm>
              <a:off x="3582765" y="394074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8" name="rc728"/>
            <p:cNvSpPr/>
            <p:nvPr/>
          </p:nvSpPr>
          <p:spPr>
            <a:xfrm>
              <a:off x="3886171" y="394074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9" name="rc729"/>
            <p:cNvSpPr/>
            <p:nvPr/>
          </p:nvSpPr>
          <p:spPr>
            <a:xfrm>
              <a:off x="4189577" y="394074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0" name="rc730"/>
            <p:cNvSpPr/>
            <p:nvPr/>
          </p:nvSpPr>
          <p:spPr>
            <a:xfrm>
              <a:off x="4492982" y="394074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1" name="rc731"/>
            <p:cNvSpPr/>
            <p:nvPr/>
          </p:nvSpPr>
          <p:spPr>
            <a:xfrm>
              <a:off x="4796388" y="394074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2" name="rc732"/>
            <p:cNvSpPr/>
            <p:nvPr/>
          </p:nvSpPr>
          <p:spPr>
            <a:xfrm>
              <a:off x="5099794" y="394074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33" name="rc733"/>
            <p:cNvSpPr/>
            <p:nvPr/>
          </p:nvSpPr>
          <p:spPr>
            <a:xfrm>
              <a:off x="5403200"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4" name="rc734"/>
            <p:cNvSpPr/>
            <p:nvPr/>
          </p:nvSpPr>
          <p:spPr>
            <a:xfrm>
              <a:off x="5706606"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5" name="rc735"/>
            <p:cNvSpPr/>
            <p:nvPr/>
          </p:nvSpPr>
          <p:spPr>
            <a:xfrm>
              <a:off x="6010012"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6" name="rc736"/>
            <p:cNvSpPr/>
            <p:nvPr/>
          </p:nvSpPr>
          <p:spPr>
            <a:xfrm>
              <a:off x="6313417"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7" name="rc737"/>
            <p:cNvSpPr/>
            <p:nvPr/>
          </p:nvSpPr>
          <p:spPr>
            <a:xfrm>
              <a:off x="6616823" y="394074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8" name="rc738"/>
            <p:cNvSpPr/>
            <p:nvPr/>
          </p:nvSpPr>
          <p:spPr>
            <a:xfrm>
              <a:off x="6920229" y="394074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9" name="rc739"/>
            <p:cNvSpPr/>
            <p:nvPr/>
          </p:nvSpPr>
          <p:spPr>
            <a:xfrm>
              <a:off x="7223635" y="394074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0" name="rc740"/>
            <p:cNvSpPr/>
            <p:nvPr/>
          </p:nvSpPr>
          <p:spPr>
            <a:xfrm>
              <a:off x="7527041" y="394074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1" name="rc741"/>
            <p:cNvSpPr/>
            <p:nvPr/>
          </p:nvSpPr>
          <p:spPr>
            <a:xfrm>
              <a:off x="7830447" y="394074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42" name="rc742"/>
            <p:cNvSpPr/>
            <p:nvPr/>
          </p:nvSpPr>
          <p:spPr>
            <a:xfrm>
              <a:off x="8133852" y="394074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3" name="rc743"/>
            <p:cNvSpPr/>
            <p:nvPr/>
          </p:nvSpPr>
          <p:spPr>
            <a:xfrm>
              <a:off x="8437258" y="394074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4" name="rc744"/>
            <p:cNvSpPr/>
            <p:nvPr/>
          </p:nvSpPr>
          <p:spPr>
            <a:xfrm>
              <a:off x="8740664" y="394074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5" name="rc745"/>
            <p:cNvSpPr/>
            <p:nvPr/>
          </p:nvSpPr>
          <p:spPr>
            <a:xfrm>
              <a:off x="813385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6" name="rc746"/>
            <p:cNvSpPr/>
            <p:nvPr/>
          </p:nvSpPr>
          <p:spPr>
            <a:xfrm>
              <a:off x="8437258"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7" name="rc747"/>
            <p:cNvSpPr/>
            <p:nvPr/>
          </p:nvSpPr>
          <p:spPr>
            <a:xfrm>
              <a:off x="8740664"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8" name="rc748"/>
            <p:cNvSpPr/>
            <p:nvPr/>
          </p:nvSpPr>
          <p:spPr>
            <a:xfrm>
              <a:off x="1762330"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9" name="rc749"/>
            <p:cNvSpPr/>
            <p:nvPr/>
          </p:nvSpPr>
          <p:spPr>
            <a:xfrm>
              <a:off x="2065736"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0" name="rc750"/>
            <p:cNvSpPr/>
            <p:nvPr/>
          </p:nvSpPr>
          <p:spPr>
            <a:xfrm>
              <a:off x="2369142" y="296031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1" name="rc751"/>
            <p:cNvSpPr/>
            <p:nvPr/>
          </p:nvSpPr>
          <p:spPr>
            <a:xfrm>
              <a:off x="2672547" y="296031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2" name="rc752"/>
            <p:cNvSpPr/>
            <p:nvPr/>
          </p:nvSpPr>
          <p:spPr>
            <a:xfrm>
              <a:off x="2975953" y="296031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3" name="rc753"/>
            <p:cNvSpPr/>
            <p:nvPr/>
          </p:nvSpPr>
          <p:spPr>
            <a:xfrm>
              <a:off x="3279359" y="296031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4" name="rc754"/>
            <p:cNvSpPr/>
            <p:nvPr/>
          </p:nvSpPr>
          <p:spPr>
            <a:xfrm>
              <a:off x="3582765"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5" name="rc755"/>
            <p:cNvSpPr/>
            <p:nvPr/>
          </p:nvSpPr>
          <p:spPr>
            <a:xfrm>
              <a:off x="3886171" y="296031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6" name="rc756"/>
            <p:cNvSpPr/>
            <p:nvPr/>
          </p:nvSpPr>
          <p:spPr>
            <a:xfrm>
              <a:off x="4189577" y="296031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7" name="rc757"/>
            <p:cNvSpPr/>
            <p:nvPr/>
          </p:nvSpPr>
          <p:spPr>
            <a:xfrm>
              <a:off x="4492982" y="296031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8" name="rc758"/>
            <p:cNvSpPr/>
            <p:nvPr/>
          </p:nvSpPr>
          <p:spPr>
            <a:xfrm>
              <a:off x="4796388" y="2960319"/>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59" name="rc759"/>
            <p:cNvSpPr/>
            <p:nvPr/>
          </p:nvSpPr>
          <p:spPr>
            <a:xfrm>
              <a:off x="5099794" y="2960319"/>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60" name="rc760"/>
            <p:cNvSpPr/>
            <p:nvPr/>
          </p:nvSpPr>
          <p:spPr>
            <a:xfrm>
              <a:off x="5403200" y="2960319"/>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61" name="rc761"/>
            <p:cNvSpPr/>
            <p:nvPr/>
          </p:nvSpPr>
          <p:spPr>
            <a:xfrm>
              <a:off x="5706606" y="296031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2" name="rc762"/>
            <p:cNvSpPr/>
            <p:nvPr/>
          </p:nvSpPr>
          <p:spPr>
            <a:xfrm>
              <a:off x="6010012" y="2960319"/>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63" name="rc763"/>
            <p:cNvSpPr/>
            <p:nvPr/>
          </p:nvSpPr>
          <p:spPr>
            <a:xfrm>
              <a:off x="6313417" y="296031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4" name="rc764"/>
            <p:cNvSpPr/>
            <p:nvPr/>
          </p:nvSpPr>
          <p:spPr>
            <a:xfrm>
              <a:off x="6616823" y="296031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5" name="rc765"/>
            <p:cNvSpPr/>
            <p:nvPr/>
          </p:nvSpPr>
          <p:spPr>
            <a:xfrm>
              <a:off x="6920229" y="296031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6" name="rc766"/>
            <p:cNvSpPr/>
            <p:nvPr/>
          </p:nvSpPr>
          <p:spPr>
            <a:xfrm>
              <a:off x="7223635"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7" name="rc767"/>
            <p:cNvSpPr/>
            <p:nvPr/>
          </p:nvSpPr>
          <p:spPr>
            <a:xfrm>
              <a:off x="7527041" y="296031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8" name="rc768"/>
            <p:cNvSpPr/>
            <p:nvPr/>
          </p:nvSpPr>
          <p:spPr>
            <a:xfrm>
              <a:off x="7830447" y="296031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9" name="rc769"/>
            <p:cNvSpPr/>
            <p:nvPr/>
          </p:nvSpPr>
          <p:spPr>
            <a:xfrm>
              <a:off x="8133852" y="296031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0" name="rc770"/>
            <p:cNvSpPr/>
            <p:nvPr/>
          </p:nvSpPr>
          <p:spPr>
            <a:xfrm>
              <a:off x="8437258" y="296031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1" name="rc771"/>
            <p:cNvSpPr/>
            <p:nvPr/>
          </p:nvSpPr>
          <p:spPr>
            <a:xfrm>
              <a:off x="8740664" y="296031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2" name="rc772"/>
            <p:cNvSpPr/>
            <p:nvPr/>
          </p:nvSpPr>
          <p:spPr>
            <a:xfrm>
              <a:off x="8437258"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3" name="rc773"/>
            <p:cNvSpPr/>
            <p:nvPr/>
          </p:nvSpPr>
          <p:spPr>
            <a:xfrm>
              <a:off x="8740664"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4" name="rc774"/>
            <p:cNvSpPr/>
            <p:nvPr/>
          </p:nvSpPr>
          <p:spPr>
            <a:xfrm>
              <a:off x="1762330"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2065736"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236914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7" name="rc777"/>
            <p:cNvSpPr/>
            <p:nvPr/>
          </p:nvSpPr>
          <p:spPr>
            <a:xfrm>
              <a:off x="267254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2975953"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9" name="rc779"/>
            <p:cNvSpPr/>
            <p:nvPr/>
          </p:nvSpPr>
          <p:spPr>
            <a:xfrm>
              <a:off x="3279359"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0" name="rc780"/>
            <p:cNvSpPr/>
            <p:nvPr/>
          </p:nvSpPr>
          <p:spPr>
            <a:xfrm>
              <a:off x="3582765"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1" name="rc781"/>
            <p:cNvSpPr/>
            <p:nvPr/>
          </p:nvSpPr>
          <p:spPr>
            <a:xfrm>
              <a:off x="3886171"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2" name="rc782"/>
            <p:cNvSpPr/>
            <p:nvPr/>
          </p:nvSpPr>
          <p:spPr>
            <a:xfrm>
              <a:off x="418957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3" name="rc783"/>
            <p:cNvSpPr/>
            <p:nvPr/>
          </p:nvSpPr>
          <p:spPr>
            <a:xfrm>
              <a:off x="449298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4" name="rc784"/>
            <p:cNvSpPr/>
            <p:nvPr/>
          </p:nvSpPr>
          <p:spPr>
            <a:xfrm>
              <a:off x="4796388"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5" name="rc785"/>
            <p:cNvSpPr/>
            <p:nvPr/>
          </p:nvSpPr>
          <p:spPr>
            <a:xfrm>
              <a:off x="5099794"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6" name="rc786"/>
            <p:cNvSpPr/>
            <p:nvPr/>
          </p:nvSpPr>
          <p:spPr>
            <a:xfrm>
              <a:off x="5403200"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7" name="rc787"/>
            <p:cNvSpPr/>
            <p:nvPr/>
          </p:nvSpPr>
          <p:spPr>
            <a:xfrm>
              <a:off x="5706606"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8" name="rc788"/>
            <p:cNvSpPr/>
            <p:nvPr/>
          </p:nvSpPr>
          <p:spPr>
            <a:xfrm>
              <a:off x="601001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9" name="rc789"/>
            <p:cNvSpPr/>
            <p:nvPr/>
          </p:nvSpPr>
          <p:spPr>
            <a:xfrm>
              <a:off x="631341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0" name="rc790"/>
            <p:cNvSpPr/>
            <p:nvPr/>
          </p:nvSpPr>
          <p:spPr>
            <a:xfrm>
              <a:off x="6616823"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1" name="rc791"/>
            <p:cNvSpPr/>
            <p:nvPr/>
          </p:nvSpPr>
          <p:spPr>
            <a:xfrm>
              <a:off x="6920229"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2" name="rc792"/>
            <p:cNvSpPr/>
            <p:nvPr/>
          </p:nvSpPr>
          <p:spPr>
            <a:xfrm>
              <a:off x="7223635"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3" name="rc793"/>
            <p:cNvSpPr/>
            <p:nvPr/>
          </p:nvSpPr>
          <p:spPr>
            <a:xfrm>
              <a:off x="7527041"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4" name="rc794"/>
            <p:cNvSpPr/>
            <p:nvPr/>
          </p:nvSpPr>
          <p:spPr>
            <a:xfrm>
              <a:off x="783044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5" name="rc795"/>
            <p:cNvSpPr/>
            <p:nvPr/>
          </p:nvSpPr>
          <p:spPr>
            <a:xfrm>
              <a:off x="813385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6" name="rc796"/>
            <p:cNvSpPr/>
            <p:nvPr/>
          </p:nvSpPr>
          <p:spPr>
            <a:xfrm>
              <a:off x="8437258"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7" name="rc797"/>
            <p:cNvSpPr/>
            <p:nvPr/>
          </p:nvSpPr>
          <p:spPr>
            <a:xfrm>
              <a:off x="8740664"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8" name="rc798"/>
            <p:cNvSpPr/>
            <p:nvPr/>
          </p:nvSpPr>
          <p:spPr>
            <a:xfrm>
              <a:off x="1762330" y="501029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99" name="rc799"/>
            <p:cNvSpPr/>
            <p:nvPr/>
          </p:nvSpPr>
          <p:spPr>
            <a:xfrm>
              <a:off x="2065736" y="50102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0" name="rc800"/>
            <p:cNvSpPr/>
            <p:nvPr/>
          </p:nvSpPr>
          <p:spPr>
            <a:xfrm>
              <a:off x="2369142" y="50102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1" name="rc801"/>
            <p:cNvSpPr/>
            <p:nvPr/>
          </p:nvSpPr>
          <p:spPr>
            <a:xfrm>
              <a:off x="2672547" y="50102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2" name="rc802"/>
            <p:cNvSpPr/>
            <p:nvPr/>
          </p:nvSpPr>
          <p:spPr>
            <a:xfrm>
              <a:off x="2975953" y="50102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3" name="rc803"/>
            <p:cNvSpPr/>
            <p:nvPr/>
          </p:nvSpPr>
          <p:spPr>
            <a:xfrm>
              <a:off x="3279359" y="50102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4" name="rc804"/>
            <p:cNvSpPr/>
            <p:nvPr/>
          </p:nvSpPr>
          <p:spPr>
            <a:xfrm>
              <a:off x="3582765" y="50102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5" name="rc805"/>
            <p:cNvSpPr/>
            <p:nvPr/>
          </p:nvSpPr>
          <p:spPr>
            <a:xfrm>
              <a:off x="3886171" y="501029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6" name="rc806"/>
            <p:cNvSpPr/>
            <p:nvPr/>
          </p:nvSpPr>
          <p:spPr>
            <a:xfrm>
              <a:off x="4189577"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7" name="rc807"/>
            <p:cNvSpPr/>
            <p:nvPr/>
          </p:nvSpPr>
          <p:spPr>
            <a:xfrm>
              <a:off x="4492982" y="5010292"/>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08" name="rc808"/>
            <p:cNvSpPr/>
            <p:nvPr/>
          </p:nvSpPr>
          <p:spPr>
            <a:xfrm>
              <a:off x="4796388"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9" name="rc809"/>
            <p:cNvSpPr/>
            <p:nvPr/>
          </p:nvSpPr>
          <p:spPr>
            <a:xfrm>
              <a:off x="5099794" y="501029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10" name="rc810"/>
            <p:cNvSpPr/>
            <p:nvPr/>
          </p:nvSpPr>
          <p:spPr>
            <a:xfrm>
              <a:off x="5403200" y="501029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11" name="rc811"/>
            <p:cNvSpPr/>
            <p:nvPr/>
          </p:nvSpPr>
          <p:spPr>
            <a:xfrm>
              <a:off x="5706606"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12" name="rc812"/>
            <p:cNvSpPr/>
            <p:nvPr/>
          </p:nvSpPr>
          <p:spPr>
            <a:xfrm>
              <a:off x="6010012"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13" name="rc813"/>
            <p:cNvSpPr/>
            <p:nvPr/>
          </p:nvSpPr>
          <p:spPr>
            <a:xfrm>
              <a:off x="6313417" y="5010292"/>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4" name="rc814"/>
            <p:cNvSpPr/>
            <p:nvPr/>
          </p:nvSpPr>
          <p:spPr>
            <a:xfrm>
              <a:off x="6616823" y="501029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5" name="rc815"/>
            <p:cNvSpPr/>
            <p:nvPr/>
          </p:nvSpPr>
          <p:spPr>
            <a:xfrm>
              <a:off x="6920229" y="5010292"/>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16" name="rc816"/>
            <p:cNvSpPr/>
            <p:nvPr/>
          </p:nvSpPr>
          <p:spPr>
            <a:xfrm>
              <a:off x="7223635" y="501029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17" name="rc817"/>
            <p:cNvSpPr/>
            <p:nvPr/>
          </p:nvSpPr>
          <p:spPr>
            <a:xfrm>
              <a:off x="7527041" y="501029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18" name="rc818"/>
            <p:cNvSpPr/>
            <p:nvPr/>
          </p:nvSpPr>
          <p:spPr>
            <a:xfrm>
              <a:off x="7830447" y="5010292"/>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19" name="rc819"/>
            <p:cNvSpPr/>
            <p:nvPr/>
          </p:nvSpPr>
          <p:spPr>
            <a:xfrm>
              <a:off x="8133852" y="5010292"/>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20" name="rc820"/>
            <p:cNvSpPr/>
            <p:nvPr/>
          </p:nvSpPr>
          <p:spPr>
            <a:xfrm>
              <a:off x="8437258" y="5010292"/>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21" name="rc821"/>
            <p:cNvSpPr/>
            <p:nvPr/>
          </p:nvSpPr>
          <p:spPr>
            <a:xfrm>
              <a:off x="8740664" y="5010292"/>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22" name="rc822"/>
            <p:cNvSpPr/>
            <p:nvPr/>
          </p:nvSpPr>
          <p:spPr>
            <a:xfrm>
              <a:off x="1762330"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3" name="rc823"/>
            <p:cNvSpPr/>
            <p:nvPr/>
          </p:nvSpPr>
          <p:spPr>
            <a:xfrm>
              <a:off x="2065736" y="447551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24" name="rc824"/>
            <p:cNvSpPr/>
            <p:nvPr/>
          </p:nvSpPr>
          <p:spPr>
            <a:xfrm>
              <a:off x="2369142" y="447551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5" name="rc825"/>
            <p:cNvSpPr/>
            <p:nvPr/>
          </p:nvSpPr>
          <p:spPr>
            <a:xfrm>
              <a:off x="2672547" y="447551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6" name="rc826"/>
            <p:cNvSpPr/>
            <p:nvPr/>
          </p:nvSpPr>
          <p:spPr>
            <a:xfrm>
              <a:off x="2975953" y="447551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7" name="rc827"/>
            <p:cNvSpPr/>
            <p:nvPr/>
          </p:nvSpPr>
          <p:spPr>
            <a:xfrm>
              <a:off x="3279359" y="447551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8" name="rc828"/>
            <p:cNvSpPr/>
            <p:nvPr/>
          </p:nvSpPr>
          <p:spPr>
            <a:xfrm>
              <a:off x="3582765" y="447551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9" name="rc829"/>
            <p:cNvSpPr/>
            <p:nvPr/>
          </p:nvSpPr>
          <p:spPr>
            <a:xfrm>
              <a:off x="3886171"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0" name="rc830"/>
            <p:cNvSpPr/>
            <p:nvPr/>
          </p:nvSpPr>
          <p:spPr>
            <a:xfrm>
              <a:off x="4189577"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1" name="rc831"/>
            <p:cNvSpPr/>
            <p:nvPr/>
          </p:nvSpPr>
          <p:spPr>
            <a:xfrm>
              <a:off x="4492982" y="447551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2" name="rc832"/>
            <p:cNvSpPr/>
            <p:nvPr/>
          </p:nvSpPr>
          <p:spPr>
            <a:xfrm>
              <a:off x="4796388"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3" name="rc833"/>
            <p:cNvSpPr/>
            <p:nvPr/>
          </p:nvSpPr>
          <p:spPr>
            <a:xfrm>
              <a:off x="5099794" y="447551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4" name="rc834"/>
            <p:cNvSpPr/>
            <p:nvPr/>
          </p:nvSpPr>
          <p:spPr>
            <a:xfrm>
              <a:off x="5403200"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5" name="rc835"/>
            <p:cNvSpPr/>
            <p:nvPr/>
          </p:nvSpPr>
          <p:spPr>
            <a:xfrm>
              <a:off x="5706606" y="447551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6" name="rc836"/>
            <p:cNvSpPr/>
            <p:nvPr/>
          </p:nvSpPr>
          <p:spPr>
            <a:xfrm>
              <a:off x="6010012"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7" name="rc837"/>
            <p:cNvSpPr/>
            <p:nvPr/>
          </p:nvSpPr>
          <p:spPr>
            <a:xfrm>
              <a:off x="6313417" y="447551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38" name="rc838"/>
            <p:cNvSpPr/>
            <p:nvPr/>
          </p:nvSpPr>
          <p:spPr>
            <a:xfrm>
              <a:off x="6616823"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9" name="rc839"/>
            <p:cNvSpPr/>
            <p:nvPr/>
          </p:nvSpPr>
          <p:spPr>
            <a:xfrm>
              <a:off x="6920229" y="447551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40" name="rc840"/>
            <p:cNvSpPr/>
            <p:nvPr/>
          </p:nvSpPr>
          <p:spPr>
            <a:xfrm>
              <a:off x="7223635" y="447551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1" name="rc841"/>
            <p:cNvSpPr/>
            <p:nvPr/>
          </p:nvSpPr>
          <p:spPr>
            <a:xfrm>
              <a:off x="7527041" y="447551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2" name="rc842"/>
            <p:cNvSpPr/>
            <p:nvPr/>
          </p:nvSpPr>
          <p:spPr>
            <a:xfrm>
              <a:off x="7830447" y="4475517"/>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43" name="rc843"/>
            <p:cNvSpPr/>
            <p:nvPr/>
          </p:nvSpPr>
          <p:spPr>
            <a:xfrm>
              <a:off x="8133852" y="4475517"/>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44" name="rc844"/>
            <p:cNvSpPr/>
            <p:nvPr/>
          </p:nvSpPr>
          <p:spPr>
            <a:xfrm>
              <a:off x="8437258" y="4475517"/>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45" name="rc845"/>
            <p:cNvSpPr/>
            <p:nvPr/>
          </p:nvSpPr>
          <p:spPr>
            <a:xfrm>
              <a:off x="8740664" y="4475517"/>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6" name="rc846"/>
            <p:cNvSpPr/>
            <p:nvPr/>
          </p:nvSpPr>
          <p:spPr>
            <a:xfrm>
              <a:off x="1762330" y="465377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7" name="rc847"/>
            <p:cNvSpPr/>
            <p:nvPr/>
          </p:nvSpPr>
          <p:spPr>
            <a:xfrm>
              <a:off x="2065736" y="465377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8" name="rc848"/>
            <p:cNvSpPr/>
            <p:nvPr/>
          </p:nvSpPr>
          <p:spPr>
            <a:xfrm>
              <a:off x="2369142" y="465377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9" name="rc849"/>
            <p:cNvSpPr/>
            <p:nvPr/>
          </p:nvSpPr>
          <p:spPr>
            <a:xfrm>
              <a:off x="2672547" y="465377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0" name="rc850"/>
            <p:cNvSpPr/>
            <p:nvPr/>
          </p:nvSpPr>
          <p:spPr>
            <a:xfrm>
              <a:off x="2975953" y="465377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1" name="rc851"/>
            <p:cNvSpPr/>
            <p:nvPr/>
          </p:nvSpPr>
          <p:spPr>
            <a:xfrm>
              <a:off x="3279359" y="465377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52" name="rc852"/>
            <p:cNvSpPr/>
            <p:nvPr/>
          </p:nvSpPr>
          <p:spPr>
            <a:xfrm>
              <a:off x="3582765" y="4653775"/>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53" name="rc853"/>
            <p:cNvSpPr/>
            <p:nvPr/>
          </p:nvSpPr>
          <p:spPr>
            <a:xfrm>
              <a:off x="3886171" y="4653775"/>
              <a:ext cx="30340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54" name="rc854"/>
            <p:cNvSpPr/>
            <p:nvPr/>
          </p:nvSpPr>
          <p:spPr>
            <a:xfrm>
              <a:off x="4189577" y="4653775"/>
              <a:ext cx="30340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55" name="rc855"/>
            <p:cNvSpPr/>
            <p:nvPr/>
          </p:nvSpPr>
          <p:spPr>
            <a:xfrm>
              <a:off x="4492982" y="4653775"/>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56" name="rc856"/>
            <p:cNvSpPr/>
            <p:nvPr/>
          </p:nvSpPr>
          <p:spPr>
            <a:xfrm>
              <a:off x="4796388" y="4653775"/>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7" name="rc857"/>
            <p:cNvSpPr/>
            <p:nvPr/>
          </p:nvSpPr>
          <p:spPr>
            <a:xfrm>
              <a:off x="5099794" y="465377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8" name="rc858"/>
            <p:cNvSpPr/>
            <p:nvPr/>
          </p:nvSpPr>
          <p:spPr>
            <a:xfrm>
              <a:off x="5403200" y="46537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9" name="rc859"/>
            <p:cNvSpPr/>
            <p:nvPr/>
          </p:nvSpPr>
          <p:spPr>
            <a:xfrm>
              <a:off x="5706606" y="46537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0" name="rc860"/>
            <p:cNvSpPr/>
            <p:nvPr/>
          </p:nvSpPr>
          <p:spPr>
            <a:xfrm>
              <a:off x="6010012" y="46537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1" name="rc861"/>
            <p:cNvSpPr/>
            <p:nvPr/>
          </p:nvSpPr>
          <p:spPr>
            <a:xfrm>
              <a:off x="6313417"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2" name="rc862"/>
            <p:cNvSpPr/>
            <p:nvPr/>
          </p:nvSpPr>
          <p:spPr>
            <a:xfrm>
              <a:off x="6616823"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3" name="rc863"/>
            <p:cNvSpPr/>
            <p:nvPr/>
          </p:nvSpPr>
          <p:spPr>
            <a:xfrm>
              <a:off x="6920229"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4" name="rc864"/>
            <p:cNvSpPr/>
            <p:nvPr/>
          </p:nvSpPr>
          <p:spPr>
            <a:xfrm>
              <a:off x="7223635" y="465377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5" name="rc865"/>
            <p:cNvSpPr/>
            <p:nvPr/>
          </p:nvSpPr>
          <p:spPr>
            <a:xfrm>
              <a:off x="7527041"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6" name="rc866"/>
            <p:cNvSpPr/>
            <p:nvPr/>
          </p:nvSpPr>
          <p:spPr>
            <a:xfrm>
              <a:off x="7830447" y="465377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7" name="rc867"/>
            <p:cNvSpPr/>
            <p:nvPr/>
          </p:nvSpPr>
          <p:spPr>
            <a:xfrm>
              <a:off x="8133852" y="46537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8" name="rc868"/>
            <p:cNvSpPr/>
            <p:nvPr/>
          </p:nvSpPr>
          <p:spPr>
            <a:xfrm>
              <a:off x="3582765" y="518855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9" name="rc869"/>
            <p:cNvSpPr/>
            <p:nvPr/>
          </p:nvSpPr>
          <p:spPr>
            <a:xfrm>
              <a:off x="3886171" y="518855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70" name="rc870"/>
            <p:cNvSpPr/>
            <p:nvPr/>
          </p:nvSpPr>
          <p:spPr>
            <a:xfrm>
              <a:off x="4189577" y="518855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1" name="rc871"/>
            <p:cNvSpPr/>
            <p:nvPr/>
          </p:nvSpPr>
          <p:spPr>
            <a:xfrm>
              <a:off x="4492982" y="518855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72" name="rc872"/>
            <p:cNvSpPr/>
            <p:nvPr/>
          </p:nvSpPr>
          <p:spPr>
            <a:xfrm>
              <a:off x="4796388" y="518855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3" name="rc873"/>
            <p:cNvSpPr/>
            <p:nvPr/>
          </p:nvSpPr>
          <p:spPr>
            <a:xfrm>
              <a:off x="5099794" y="518855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4" name="rc874"/>
            <p:cNvSpPr/>
            <p:nvPr/>
          </p:nvSpPr>
          <p:spPr>
            <a:xfrm>
              <a:off x="5403200" y="518855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5" name="rc875"/>
            <p:cNvSpPr/>
            <p:nvPr/>
          </p:nvSpPr>
          <p:spPr>
            <a:xfrm>
              <a:off x="5706606" y="518855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6" name="rc876"/>
            <p:cNvSpPr/>
            <p:nvPr/>
          </p:nvSpPr>
          <p:spPr>
            <a:xfrm>
              <a:off x="6010012" y="518855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77" name="rc877"/>
            <p:cNvSpPr/>
            <p:nvPr/>
          </p:nvSpPr>
          <p:spPr>
            <a:xfrm>
              <a:off x="6313417" y="5188551"/>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8" name="rc878"/>
            <p:cNvSpPr/>
            <p:nvPr/>
          </p:nvSpPr>
          <p:spPr>
            <a:xfrm>
              <a:off x="6616823" y="5188551"/>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9" name="rc879"/>
            <p:cNvSpPr/>
            <p:nvPr/>
          </p:nvSpPr>
          <p:spPr>
            <a:xfrm>
              <a:off x="6920229" y="5188551"/>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80" name="rc880"/>
            <p:cNvSpPr/>
            <p:nvPr/>
          </p:nvSpPr>
          <p:spPr>
            <a:xfrm>
              <a:off x="7223635"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81" name="rc881"/>
            <p:cNvSpPr/>
            <p:nvPr/>
          </p:nvSpPr>
          <p:spPr>
            <a:xfrm>
              <a:off x="7527041" y="5188551"/>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82" name="rc882"/>
            <p:cNvSpPr/>
            <p:nvPr/>
          </p:nvSpPr>
          <p:spPr>
            <a:xfrm>
              <a:off x="7830447" y="5188551"/>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83" name="rc883"/>
            <p:cNvSpPr/>
            <p:nvPr/>
          </p:nvSpPr>
          <p:spPr>
            <a:xfrm>
              <a:off x="8133852" y="5188551"/>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84" name="rc884"/>
            <p:cNvSpPr/>
            <p:nvPr/>
          </p:nvSpPr>
          <p:spPr>
            <a:xfrm>
              <a:off x="8437258" y="5188551"/>
              <a:ext cx="30340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85" name="rc885"/>
            <p:cNvSpPr/>
            <p:nvPr/>
          </p:nvSpPr>
          <p:spPr>
            <a:xfrm>
              <a:off x="8740664" y="5188551"/>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86" name="rc886"/>
            <p:cNvSpPr/>
            <p:nvPr/>
          </p:nvSpPr>
          <p:spPr>
            <a:xfrm>
              <a:off x="1762330" y="3584224"/>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87" name="rc887"/>
            <p:cNvSpPr/>
            <p:nvPr/>
          </p:nvSpPr>
          <p:spPr>
            <a:xfrm>
              <a:off x="2065736" y="3584224"/>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88" name="rc888"/>
            <p:cNvSpPr/>
            <p:nvPr/>
          </p:nvSpPr>
          <p:spPr>
            <a:xfrm>
              <a:off x="2369142" y="358422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9" name="rc889"/>
            <p:cNvSpPr/>
            <p:nvPr/>
          </p:nvSpPr>
          <p:spPr>
            <a:xfrm>
              <a:off x="2672547" y="3584224"/>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90" name="rc890"/>
            <p:cNvSpPr/>
            <p:nvPr/>
          </p:nvSpPr>
          <p:spPr>
            <a:xfrm>
              <a:off x="2975953" y="3584224"/>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91" name="rc891"/>
            <p:cNvSpPr/>
            <p:nvPr/>
          </p:nvSpPr>
          <p:spPr>
            <a:xfrm>
              <a:off x="3279359" y="3584224"/>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92" name="rc892"/>
            <p:cNvSpPr/>
            <p:nvPr/>
          </p:nvSpPr>
          <p:spPr>
            <a:xfrm>
              <a:off x="3582765" y="358422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3" name="rc893"/>
            <p:cNvSpPr/>
            <p:nvPr/>
          </p:nvSpPr>
          <p:spPr>
            <a:xfrm>
              <a:off x="3886171" y="358422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94" name="rc894"/>
            <p:cNvSpPr/>
            <p:nvPr/>
          </p:nvSpPr>
          <p:spPr>
            <a:xfrm>
              <a:off x="4189577" y="358422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5" name="rc895"/>
            <p:cNvSpPr/>
            <p:nvPr/>
          </p:nvSpPr>
          <p:spPr>
            <a:xfrm>
              <a:off x="4492982" y="358422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6" name="rc896"/>
            <p:cNvSpPr/>
            <p:nvPr/>
          </p:nvSpPr>
          <p:spPr>
            <a:xfrm>
              <a:off x="4796388" y="358422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97" name="rc897"/>
            <p:cNvSpPr/>
            <p:nvPr/>
          </p:nvSpPr>
          <p:spPr>
            <a:xfrm>
              <a:off x="5099794" y="358422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8" name="rc898"/>
            <p:cNvSpPr/>
            <p:nvPr/>
          </p:nvSpPr>
          <p:spPr>
            <a:xfrm>
              <a:off x="5403200" y="358422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99" name="rc899"/>
            <p:cNvSpPr/>
            <p:nvPr/>
          </p:nvSpPr>
          <p:spPr>
            <a:xfrm>
              <a:off x="5706606" y="358422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0" name="rc900"/>
            <p:cNvSpPr/>
            <p:nvPr/>
          </p:nvSpPr>
          <p:spPr>
            <a:xfrm>
              <a:off x="6010012" y="358422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1" name="rc901"/>
            <p:cNvSpPr/>
            <p:nvPr/>
          </p:nvSpPr>
          <p:spPr>
            <a:xfrm>
              <a:off x="6313417" y="358422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2" name="rc902"/>
            <p:cNvSpPr/>
            <p:nvPr/>
          </p:nvSpPr>
          <p:spPr>
            <a:xfrm>
              <a:off x="6616823" y="358422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3" name="rc903"/>
            <p:cNvSpPr/>
            <p:nvPr/>
          </p:nvSpPr>
          <p:spPr>
            <a:xfrm>
              <a:off x="6920229" y="358422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4" name="rc904"/>
            <p:cNvSpPr/>
            <p:nvPr/>
          </p:nvSpPr>
          <p:spPr>
            <a:xfrm>
              <a:off x="7223635" y="358422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5" name="rc905"/>
            <p:cNvSpPr/>
            <p:nvPr/>
          </p:nvSpPr>
          <p:spPr>
            <a:xfrm>
              <a:off x="7527041"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6" name="rc906"/>
            <p:cNvSpPr/>
            <p:nvPr/>
          </p:nvSpPr>
          <p:spPr>
            <a:xfrm>
              <a:off x="7830447"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7" name="rc907"/>
            <p:cNvSpPr/>
            <p:nvPr/>
          </p:nvSpPr>
          <p:spPr>
            <a:xfrm>
              <a:off x="8133852"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8" name="rc908"/>
            <p:cNvSpPr/>
            <p:nvPr/>
          </p:nvSpPr>
          <p:spPr>
            <a:xfrm>
              <a:off x="8437258" y="358422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9" name="rc909"/>
            <p:cNvSpPr/>
            <p:nvPr/>
          </p:nvSpPr>
          <p:spPr>
            <a:xfrm>
              <a:off x="8740664" y="358422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0" name="rc910"/>
            <p:cNvSpPr/>
            <p:nvPr/>
          </p:nvSpPr>
          <p:spPr>
            <a:xfrm>
              <a:off x="1762330"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1" name="rc911"/>
            <p:cNvSpPr/>
            <p:nvPr/>
          </p:nvSpPr>
          <p:spPr>
            <a:xfrm>
              <a:off x="2065736"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2" name="rc912"/>
            <p:cNvSpPr/>
            <p:nvPr/>
          </p:nvSpPr>
          <p:spPr>
            <a:xfrm>
              <a:off x="2369142"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3" name="rc913"/>
            <p:cNvSpPr/>
            <p:nvPr/>
          </p:nvSpPr>
          <p:spPr>
            <a:xfrm>
              <a:off x="2672547"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4" name="rc914"/>
            <p:cNvSpPr/>
            <p:nvPr/>
          </p:nvSpPr>
          <p:spPr>
            <a:xfrm>
              <a:off x="2975953"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5" name="rc915"/>
            <p:cNvSpPr/>
            <p:nvPr/>
          </p:nvSpPr>
          <p:spPr>
            <a:xfrm>
              <a:off x="3279359" y="278206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6" name="rc916"/>
            <p:cNvSpPr/>
            <p:nvPr/>
          </p:nvSpPr>
          <p:spPr>
            <a:xfrm>
              <a:off x="3582765" y="278206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7" name="rc917"/>
            <p:cNvSpPr/>
            <p:nvPr/>
          </p:nvSpPr>
          <p:spPr>
            <a:xfrm>
              <a:off x="3886171"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8" name="rc918"/>
            <p:cNvSpPr/>
            <p:nvPr/>
          </p:nvSpPr>
          <p:spPr>
            <a:xfrm>
              <a:off x="4189577"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9" name="rc919"/>
            <p:cNvSpPr/>
            <p:nvPr/>
          </p:nvSpPr>
          <p:spPr>
            <a:xfrm>
              <a:off x="4492982"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0" name="rc920"/>
            <p:cNvSpPr/>
            <p:nvPr/>
          </p:nvSpPr>
          <p:spPr>
            <a:xfrm>
              <a:off x="4796388"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1" name="rc921"/>
            <p:cNvSpPr/>
            <p:nvPr/>
          </p:nvSpPr>
          <p:spPr>
            <a:xfrm>
              <a:off x="5099794"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2" name="rc922"/>
            <p:cNvSpPr/>
            <p:nvPr/>
          </p:nvSpPr>
          <p:spPr>
            <a:xfrm>
              <a:off x="5403200"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3" name="rc923"/>
            <p:cNvSpPr/>
            <p:nvPr/>
          </p:nvSpPr>
          <p:spPr>
            <a:xfrm>
              <a:off x="5706606"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4" name="rc924"/>
            <p:cNvSpPr/>
            <p:nvPr/>
          </p:nvSpPr>
          <p:spPr>
            <a:xfrm>
              <a:off x="6010012" y="278206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5" name="rc925"/>
            <p:cNvSpPr/>
            <p:nvPr/>
          </p:nvSpPr>
          <p:spPr>
            <a:xfrm>
              <a:off x="6313417" y="278206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6" name="rc926"/>
            <p:cNvSpPr/>
            <p:nvPr/>
          </p:nvSpPr>
          <p:spPr>
            <a:xfrm>
              <a:off x="6616823" y="278206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7" name="rc927"/>
            <p:cNvSpPr/>
            <p:nvPr/>
          </p:nvSpPr>
          <p:spPr>
            <a:xfrm>
              <a:off x="6920229" y="278206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8" name="rc928"/>
            <p:cNvSpPr/>
            <p:nvPr/>
          </p:nvSpPr>
          <p:spPr>
            <a:xfrm>
              <a:off x="7223635" y="278206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9" name="rc929"/>
            <p:cNvSpPr/>
            <p:nvPr/>
          </p:nvSpPr>
          <p:spPr>
            <a:xfrm>
              <a:off x="7527041" y="278206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0" name="rc930"/>
            <p:cNvSpPr/>
            <p:nvPr/>
          </p:nvSpPr>
          <p:spPr>
            <a:xfrm>
              <a:off x="7830447" y="278206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1" name="rc931"/>
            <p:cNvSpPr/>
            <p:nvPr/>
          </p:nvSpPr>
          <p:spPr>
            <a:xfrm>
              <a:off x="8133852" y="278206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2" name="rc932"/>
            <p:cNvSpPr/>
            <p:nvPr/>
          </p:nvSpPr>
          <p:spPr>
            <a:xfrm>
              <a:off x="8437258" y="278206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33" name="rc933"/>
            <p:cNvSpPr/>
            <p:nvPr/>
          </p:nvSpPr>
          <p:spPr>
            <a:xfrm>
              <a:off x="8740664" y="278206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34" name="rc934"/>
            <p:cNvSpPr/>
            <p:nvPr/>
          </p:nvSpPr>
          <p:spPr>
            <a:xfrm>
              <a:off x="4189577" y="171250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5" name="rc935"/>
            <p:cNvSpPr/>
            <p:nvPr/>
          </p:nvSpPr>
          <p:spPr>
            <a:xfrm>
              <a:off x="4492982" y="171250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6" name="rc936"/>
            <p:cNvSpPr/>
            <p:nvPr/>
          </p:nvSpPr>
          <p:spPr>
            <a:xfrm>
              <a:off x="4796388"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7" name="rc937"/>
            <p:cNvSpPr/>
            <p:nvPr/>
          </p:nvSpPr>
          <p:spPr>
            <a:xfrm>
              <a:off x="5099794" y="171250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8" name="rc938"/>
            <p:cNvSpPr/>
            <p:nvPr/>
          </p:nvSpPr>
          <p:spPr>
            <a:xfrm>
              <a:off x="5403200"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9" name="rc939"/>
            <p:cNvSpPr/>
            <p:nvPr/>
          </p:nvSpPr>
          <p:spPr>
            <a:xfrm>
              <a:off x="5706606"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0" name="rc940"/>
            <p:cNvSpPr/>
            <p:nvPr/>
          </p:nvSpPr>
          <p:spPr>
            <a:xfrm>
              <a:off x="6010012"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1" name="rc941"/>
            <p:cNvSpPr/>
            <p:nvPr/>
          </p:nvSpPr>
          <p:spPr>
            <a:xfrm>
              <a:off x="6313417"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2" name="rc942"/>
            <p:cNvSpPr/>
            <p:nvPr/>
          </p:nvSpPr>
          <p:spPr>
            <a:xfrm>
              <a:off x="6616823"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3" name="rc943"/>
            <p:cNvSpPr/>
            <p:nvPr/>
          </p:nvSpPr>
          <p:spPr>
            <a:xfrm>
              <a:off x="6920229"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4" name="rc944"/>
            <p:cNvSpPr/>
            <p:nvPr/>
          </p:nvSpPr>
          <p:spPr>
            <a:xfrm>
              <a:off x="7223635"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5" name="rc945"/>
            <p:cNvSpPr/>
            <p:nvPr/>
          </p:nvSpPr>
          <p:spPr>
            <a:xfrm>
              <a:off x="7527041"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6" name="rc946"/>
            <p:cNvSpPr/>
            <p:nvPr/>
          </p:nvSpPr>
          <p:spPr>
            <a:xfrm>
              <a:off x="7830447"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7" name="rc947"/>
            <p:cNvSpPr/>
            <p:nvPr/>
          </p:nvSpPr>
          <p:spPr>
            <a:xfrm>
              <a:off x="8133852"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8" name="rc948"/>
            <p:cNvSpPr/>
            <p:nvPr/>
          </p:nvSpPr>
          <p:spPr>
            <a:xfrm>
              <a:off x="8437258"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9" name="rc949"/>
            <p:cNvSpPr/>
            <p:nvPr/>
          </p:nvSpPr>
          <p:spPr>
            <a:xfrm>
              <a:off x="8740664"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0" name="rc950"/>
            <p:cNvSpPr/>
            <p:nvPr/>
          </p:nvSpPr>
          <p:spPr>
            <a:xfrm>
              <a:off x="1762330"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1" name="rc951"/>
            <p:cNvSpPr/>
            <p:nvPr/>
          </p:nvSpPr>
          <p:spPr>
            <a:xfrm>
              <a:off x="2065736"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2" name="rc952"/>
            <p:cNvSpPr/>
            <p:nvPr/>
          </p:nvSpPr>
          <p:spPr>
            <a:xfrm>
              <a:off x="2369142"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3" name="rc953"/>
            <p:cNvSpPr/>
            <p:nvPr/>
          </p:nvSpPr>
          <p:spPr>
            <a:xfrm>
              <a:off x="2672547"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4" name="rc954"/>
            <p:cNvSpPr/>
            <p:nvPr/>
          </p:nvSpPr>
          <p:spPr>
            <a:xfrm>
              <a:off x="2975953"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5" name="rc955"/>
            <p:cNvSpPr/>
            <p:nvPr/>
          </p:nvSpPr>
          <p:spPr>
            <a:xfrm>
              <a:off x="3279359"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6" name="rc956"/>
            <p:cNvSpPr/>
            <p:nvPr/>
          </p:nvSpPr>
          <p:spPr>
            <a:xfrm>
              <a:off x="3582765"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7" name="rc957"/>
            <p:cNvSpPr/>
            <p:nvPr/>
          </p:nvSpPr>
          <p:spPr>
            <a:xfrm>
              <a:off x="3886171"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8" name="rc958"/>
            <p:cNvSpPr/>
            <p:nvPr/>
          </p:nvSpPr>
          <p:spPr>
            <a:xfrm>
              <a:off x="4189577"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9" name="rc959"/>
            <p:cNvSpPr/>
            <p:nvPr/>
          </p:nvSpPr>
          <p:spPr>
            <a:xfrm>
              <a:off x="4492982"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0" name="rc960"/>
            <p:cNvSpPr/>
            <p:nvPr/>
          </p:nvSpPr>
          <p:spPr>
            <a:xfrm>
              <a:off x="4796388"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1" name="rc961"/>
            <p:cNvSpPr/>
            <p:nvPr/>
          </p:nvSpPr>
          <p:spPr>
            <a:xfrm>
              <a:off x="5099794"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2" name="rc962"/>
            <p:cNvSpPr/>
            <p:nvPr/>
          </p:nvSpPr>
          <p:spPr>
            <a:xfrm>
              <a:off x="5403200"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3" name="rc963"/>
            <p:cNvSpPr/>
            <p:nvPr/>
          </p:nvSpPr>
          <p:spPr>
            <a:xfrm>
              <a:off x="5706606"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4" name="rc964"/>
            <p:cNvSpPr/>
            <p:nvPr/>
          </p:nvSpPr>
          <p:spPr>
            <a:xfrm>
              <a:off x="6010012"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5" name="rc965"/>
            <p:cNvSpPr/>
            <p:nvPr/>
          </p:nvSpPr>
          <p:spPr>
            <a:xfrm>
              <a:off x="6313417"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6" name="rc966"/>
            <p:cNvSpPr/>
            <p:nvPr/>
          </p:nvSpPr>
          <p:spPr>
            <a:xfrm>
              <a:off x="6616823" y="180163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7" name="rc967"/>
            <p:cNvSpPr/>
            <p:nvPr/>
          </p:nvSpPr>
          <p:spPr>
            <a:xfrm>
              <a:off x="6920229" y="180163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8" name="rc968"/>
            <p:cNvSpPr/>
            <p:nvPr/>
          </p:nvSpPr>
          <p:spPr>
            <a:xfrm>
              <a:off x="7223635" y="180163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9" name="rc969"/>
            <p:cNvSpPr/>
            <p:nvPr/>
          </p:nvSpPr>
          <p:spPr>
            <a:xfrm>
              <a:off x="7527041" y="180163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0" name="rc970"/>
            <p:cNvSpPr/>
            <p:nvPr/>
          </p:nvSpPr>
          <p:spPr>
            <a:xfrm>
              <a:off x="7830447" y="180163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1" name="rc971"/>
            <p:cNvSpPr/>
            <p:nvPr/>
          </p:nvSpPr>
          <p:spPr>
            <a:xfrm>
              <a:off x="8133852" y="180163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2" name="rc972"/>
            <p:cNvSpPr/>
            <p:nvPr/>
          </p:nvSpPr>
          <p:spPr>
            <a:xfrm>
              <a:off x="8437258" y="180163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3" name="rc973"/>
            <p:cNvSpPr/>
            <p:nvPr/>
          </p:nvSpPr>
          <p:spPr>
            <a:xfrm>
              <a:off x="8740664" y="180163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4" name="rc974"/>
            <p:cNvSpPr/>
            <p:nvPr/>
          </p:nvSpPr>
          <p:spPr>
            <a:xfrm>
              <a:off x="1762330" y="171250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5" name="rc975"/>
            <p:cNvSpPr/>
            <p:nvPr/>
          </p:nvSpPr>
          <p:spPr>
            <a:xfrm>
              <a:off x="2065736" y="171250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6" name="rc976"/>
            <p:cNvSpPr/>
            <p:nvPr/>
          </p:nvSpPr>
          <p:spPr>
            <a:xfrm>
              <a:off x="2369142"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7" name="rc977"/>
            <p:cNvSpPr/>
            <p:nvPr/>
          </p:nvSpPr>
          <p:spPr>
            <a:xfrm>
              <a:off x="2672547"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8" name="rc978"/>
            <p:cNvSpPr/>
            <p:nvPr/>
          </p:nvSpPr>
          <p:spPr>
            <a:xfrm>
              <a:off x="2975953" y="171250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9" name="rc979"/>
            <p:cNvSpPr/>
            <p:nvPr/>
          </p:nvSpPr>
          <p:spPr>
            <a:xfrm>
              <a:off x="3279359" y="171250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0" name="rc980"/>
            <p:cNvSpPr/>
            <p:nvPr/>
          </p:nvSpPr>
          <p:spPr>
            <a:xfrm>
              <a:off x="3582765" y="171250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1" name="rc981"/>
            <p:cNvSpPr/>
            <p:nvPr/>
          </p:nvSpPr>
          <p:spPr>
            <a:xfrm>
              <a:off x="3886171" y="171250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2" name="rc982"/>
            <p:cNvSpPr/>
            <p:nvPr/>
          </p:nvSpPr>
          <p:spPr>
            <a:xfrm>
              <a:off x="1762330" y="483203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3" name="rc983"/>
            <p:cNvSpPr/>
            <p:nvPr/>
          </p:nvSpPr>
          <p:spPr>
            <a:xfrm>
              <a:off x="2065736" y="483203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4" name="rc984"/>
            <p:cNvSpPr/>
            <p:nvPr/>
          </p:nvSpPr>
          <p:spPr>
            <a:xfrm>
              <a:off x="2369142" y="483203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5" name="rc985"/>
            <p:cNvSpPr/>
            <p:nvPr/>
          </p:nvSpPr>
          <p:spPr>
            <a:xfrm>
              <a:off x="2672547"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6" name="rc986"/>
            <p:cNvSpPr/>
            <p:nvPr/>
          </p:nvSpPr>
          <p:spPr>
            <a:xfrm>
              <a:off x="2975953"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7" name="rc987"/>
            <p:cNvSpPr/>
            <p:nvPr/>
          </p:nvSpPr>
          <p:spPr>
            <a:xfrm>
              <a:off x="3279359"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8" name="rc988"/>
            <p:cNvSpPr/>
            <p:nvPr/>
          </p:nvSpPr>
          <p:spPr>
            <a:xfrm>
              <a:off x="3582765"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9" name="rc989"/>
            <p:cNvSpPr/>
            <p:nvPr/>
          </p:nvSpPr>
          <p:spPr>
            <a:xfrm>
              <a:off x="3886171"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0" name="rc990"/>
            <p:cNvSpPr/>
            <p:nvPr/>
          </p:nvSpPr>
          <p:spPr>
            <a:xfrm>
              <a:off x="4189577"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1" name="rc991"/>
            <p:cNvSpPr/>
            <p:nvPr/>
          </p:nvSpPr>
          <p:spPr>
            <a:xfrm>
              <a:off x="4492982" y="483203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2" name="rc992"/>
            <p:cNvSpPr/>
            <p:nvPr/>
          </p:nvSpPr>
          <p:spPr>
            <a:xfrm>
              <a:off x="4796388" y="483203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3" name="rc993"/>
            <p:cNvSpPr/>
            <p:nvPr/>
          </p:nvSpPr>
          <p:spPr>
            <a:xfrm>
              <a:off x="5099794" y="4832034"/>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4" name="rc994"/>
            <p:cNvSpPr/>
            <p:nvPr/>
          </p:nvSpPr>
          <p:spPr>
            <a:xfrm>
              <a:off x="5403200" y="4832034"/>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5" name="rc995"/>
            <p:cNvSpPr/>
            <p:nvPr/>
          </p:nvSpPr>
          <p:spPr>
            <a:xfrm>
              <a:off x="5706606" y="4832034"/>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6" name="rc996"/>
            <p:cNvSpPr/>
            <p:nvPr/>
          </p:nvSpPr>
          <p:spPr>
            <a:xfrm>
              <a:off x="6010012" y="483203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7" name="rc997"/>
            <p:cNvSpPr/>
            <p:nvPr/>
          </p:nvSpPr>
          <p:spPr>
            <a:xfrm>
              <a:off x="6313417" y="4832034"/>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8" name="rc998"/>
            <p:cNvSpPr/>
            <p:nvPr/>
          </p:nvSpPr>
          <p:spPr>
            <a:xfrm>
              <a:off x="6616823" y="4832034"/>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9" name="rc999"/>
            <p:cNvSpPr/>
            <p:nvPr/>
          </p:nvSpPr>
          <p:spPr>
            <a:xfrm>
              <a:off x="6920229" y="4832034"/>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00" name="rc1000"/>
            <p:cNvSpPr/>
            <p:nvPr/>
          </p:nvSpPr>
          <p:spPr>
            <a:xfrm>
              <a:off x="7223635" y="4832034"/>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01" name="rc1001"/>
            <p:cNvSpPr/>
            <p:nvPr/>
          </p:nvSpPr>
          <p:spPr>
            <a:xfrm>
              <a:off x="7527041" y="4832034"/>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02" name="rc1002"/>
            <p:cNvSpPr/>
            <p:nvPr/>
          </p:nvSpPr>
          <p:spPr>
            <a:xfrm>
              <a:off x="7830447" y="4832034"/>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03" name="rc1003"/>
            <p:cNvSpPr/>
            <p:nvPr/>
          </p:nvSpPr>
          <p:spPr>
            <a:xfrm>
              <a:off x="8133852" y="4832034"/>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04" name="rc1004"/>
            <p:cNvSpPr/>
            <p:nvPr/>
          </p:nvSpPr>
          <p:spPr>
            <a:xfrm>
              <a:off x="8437258" y="4832034"/>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05" name="rc1005"/>
            <p:cNvSpPr/>
            <p:nvPr/>
          </p:nvSpPr>
          <p:spPr>
            <a:xfrm>
              <a:off x="8740664" y="4832034"/>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06" name="rc1006"/>
            <p:cNvSpPr/>
            <p:nvPr/>
          </p:nvSpPr>
          <p:spPr>
            <a:xfrm>
              <a:off x="1762330" y="224728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2065736" y="224728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8" name="rc1008"/>
            <p:cNvSpPr/>
            <p:nvPr/>
          </p:nvSpPr>
          <p:spPr>
            <a:xfrm>
              <a:off x="2369142"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9" name="rc1009"/>
            <p:cNvSpPr/>
            <p:nvPr/>
          </p:nvSpPr>
          <p:spPr>
            <a:xfrm>
              <a:off x="2672547" y="224728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0" name="rc1010"/>
            <p:cNvSpPr/>
            <p:nvPr/>
          </p:nvSpPr>
          <p:spPr>
            <a:xfrm>
              <a:off x="2975953"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1" name="rc1011"/>
            <p:cNvSpPr/>
            <p:nvPr/>
          </p:nvSpPr>
          <p:spPr>
            <a:xfrm>
              <a:off x="3279359"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2" name="rc1012"/>
            <p:cNvSpPr/>
            <p:nvPr/>
          </p:nvSpPr>
          <p:spPr>
            <a:xfrm>
              <a:off x="3582765"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3" name="rc1013"/>
            <p:cNvSpPr/>
            <p:nvPr/>
          </p:nvSpPr>
          <p:spPr>
            <a:xfrm>
              <a:off x="3886171"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4" name="rc1014"/>
            <p:cNvSpPr/>
            <p:nvPr/>
          </p:nvSpPr>
          <p:spPr>
            <a:xfrm>
              <a:off x="4189577"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5" name="rc1015"/>
            <p:cNvSpPr/>
            <p:nvPr/>
          </p:nvSpPr>
          <p:spPr>
            <a:xfrm>
              <a:off x="4492982" y="224728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4796388"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7" name="rc1017"/>
            <p:cNvSpPr/>
            <p:nvPr/>
          </p:nvSpPr>
          <p:spPr>
            <a:xfrm>
              <a:off x="5099794"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8" name="rc1018"/>
            <p:cNvSpPr/>
            <p:nvPr/>
          </p:nvSpPr>
          <p:spPr>
            <a:xfrm>
              <a:off x="5403200"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9" name="rc1019"/>
            <p:cNvSpPr/>
            <p:nvPr/>
          </p:nvSpPr>
          <p:spPr>
            <a:xfrm>
              <a:off x="5706606"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0" name="rc1020"/>
            <p:cNvSpPr/>
            <p:nvPr/>
          </p:nvSpPr>
          <p:spPr>
            <a:xfrm>
              <a:off x="6010012"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1" name="rc1021"/>
            <p:cNvSpPr/>
            <p:nvPr/>
          </p:nvSpPr>
          <p:spPr>
            <a:xfrm>
              <a:off x="6313417"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2" name="rc1022"/>
            <p:cNvSpPr/>
            <p:nvPr/>
          </p:nvSpPr>
          <p:spPr>
            <a:xfrm>
              <a:off x="6616823"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3" name="rc1023"/>
            <p:cNvSpPr/>
            <p:nvPr/>
          </p:nvSpPr>
          <p:spPr>
            <a:xfrm>
              <a:off x="6920229"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4" name="rc1024"/>
            <p:cNvSpPr/>
            <p:nvPr/>
          </p:nvSpPr>
          <p:spPr>
            <a:xfrm>
              <a:off x="7223635"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5" name="rc1025"/>
            <p:cNvSpPr/>
            <p:nvPr/>
          </p:nvSpPr>
          <p:spPr>
            <a:xfrm>
              <a:off x="7527041"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6" name="rc1026"/>
            <p:cNvSpPr/>
            <p:nvPr/>
          </p:nvSpPr>
          <p:spPr>
            <a:xfrm>
              <a:off x="7830447"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7" name="rc1027"/>
            <p:cNvSpPr/>
            <p:nvPr/>
          </p:nvSpPr>
          <p:spPr>
            <a:xfrm>
              <a:off x="8133852"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8" name="rc1028"/>
            <p:cNvSpPr/>
            <p:nvPr/>
          </p:nvSpPr>
          <p:spPr>
            <a:xfrm>
              <a:off x="8437258"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9" name="rc1029"/>
            <p:cNvSpPr/>
            <p:nvPr/>
          </p:nvSpPr>
          <p:spPr>
            <a:xfrm>
              <a:off x="8740664"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0" name="rc1030"/>
            <p:cNvSpPr/>
            <p:nvPr/>
          </p:nvSpPr>
          <p:spPr>
            <a:xfrm>
              <a:off x="2672547"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1" name="rc1031"/>
            <p:cNvSpPr/>
            <p:nvPr/>
          </p:nvSpPr>
          <p:spPr>
            <a:xfrm>
              <a:off x="2975953" y="367335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2" name="rc1032"/>
            <p:cNvSpPr/>
            <p:nvPr/>
          </p:nvSpPr>
          <p:spPr>
            <a:xfrm>
              <a:off x="3279359"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3" name="rc1033"/>
            <p:cNvSpPr/>
            <p:nvPr/>
          </p:nvSpPr>
          <p:spPr>
            <a:xfrm>
              <a:off x="3582765"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4" name="rc1034"/>
            <p:cNvSpPr/>
            <p:nvPr/>
          </p:nvSpPr>
          <p:spPr>
            <a:xfrm>
              <a:off x="3886171"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5" name="rc1035"/>
            <p:cNvSpPr/>
            <p:nvPr/>
          </p:nvSpPr>
          <p:spPr>
            <a:xfrm>
              <a:off x="4189577"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6" name="rc1036"/>
            <p:cNvSpPr/>
            <p:nvPr/>
          </p:nvSpPr>
          <p:spPr>
            <a:xfrm>
              <a:off x="4492982"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7" name="rc1037"/>
            <p:cNvSpPr/>
            <p:nvPr/>
          </p:nvSpPr>
          <p:spPr>
            <a:xfrm>
              <a:off x="4796388"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8" name="rc1038"/>
            <p:cNvSpPr/>
            <p:nvPr/>
          </p:nvSpPr>
          <p:spPr>
            <a:xfrm>
              <a:off x="5099794"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9" name="rc1039"/>
            <p:cNvSpPr/>
            <p:nvPr/>
          </p:nvSpPr>
          <p:spPr>
            <a:xfrm>
              <a:off x="5403200"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0" name="rc1040"/>
            <p:cNvSpPr/>
            <p:nvPr/>
          </p:nvSpPr>
          <p:spPr>
            <a:xfrm>
              <a:off x="5706606"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1" name="rc1041"/>
            <p:cNvSpPr/>
            <p:nvPr/>
          </p:nvSpPr>
          <p:spPr>
            <a:xfrm>
              <a:off x="6010012"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2" name="rc1042"/>
            <p:cNvSpPr/>
            <p:nvPr/>
          </p:nvSpPr>
          <p:spPr>
            <a:xfrm>
              <a:off x="6313417"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3" name="rc1043"/>
            <p:cNvSpPr/>
            <p:nvPr/>
          </p:nvSpPr>
          <p:spPr>
            <a:xfrm>
              <a:off x="6616823" y="367335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4" name="rc1044"/>
            <p:cNvSpPr/>
            <p:nvPr/>
          </p:nvSpPr>
          <p:spPr>
            <a:xfrm>
              <a:off x="6920229" y="367335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5" name="rc1045"/>
            <p:cNvSpPr/>
            <p:nvPr/>
          </p:nvSpPr>
          <p:spPr>
            <a:xfrm>
              <a:off x="7223635" y="367335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6" name="rc1046"/>
            <p:cNvSpPr/>
            <p:nvPr/>
          </p:nvSpPr>
          <p:spPr>
            <a:xfrm>
              <a:off x="7527041"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7" name="rc1047"/>
            <p:cNvSpPr/>
            <p:nvPr/>
          </p:nvSpPr>
          <p:spPr>
            <a:xfrm>
              <a:off x="7830447"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8" name="rc1048"/>
            <p:cNvSpPr/>
            <p:nvPr/>
          </p:nvSpPr>
          <p:spPr>
            <a:xfrm>
              <a:off x="8133852" y="3673353"/>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49" name="rc1049"/>
            <p:cNvSpPr/>
            <p:nvPr/>
          </p:nvSpPr>
          <p:spPr>
            <a:xfrm>
              <a:off x="8437258" y="3673353"/>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0" name="rc1050"/>
            <p:cNvSpPr/>
            <p:nvPr/>
          </p:nvSpPr>
          <p:spPr>
            <a:xfrm>
              <a:off x="8740664" y="3673353"/>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1" name="rc1051"/>
            <p:cNvSpPr/>
            <p:nvPr/>
          </p:nvSpPr>
          <p:spPr>
            <a:xfrm>
              <a:off x="1762330" y="509942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2" name="rc1052"/>
            <p:cNvSpPr/>
            <p:nvPr/>
          </p:nvSpPr>
          <p:spPr>
            <a:xfrm>
              <a:off x="2065736" y="509942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3" name="rc1053"/>
            <p:cNvSpPr/>
            <p:nvPr/>
          </p:nvSpPr>
          <p:spPr>
            <a:xfrm>
              <a:off x="2369142" y="509942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4" name="rc1054"/>
            <p:cNvSpPr/>
            <p:nvPr/>
          </p:nvSpPr>
          <p:spPr>
            <a:xfrm>
              <a:off x="2672547" y="509942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5" name="rc1055"/>
            <p:cNvSpPr/>
            <p:nvPr/>
          </p:nvSpPr>
          <p:spPr>
            <a:xfrm>
              <a:off x="2975953" y="509942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6" name="rc1056"/>
            <p:cNvSpPr/>
            <p:nvPr/>
          </p:nvSpPr>
          <p:spPr>
            <a:xfrm>
              <a:off x="3279359" y="509942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7" name="rc1057"/>
            <p:cNvSpPr/>
            <p:nvPr/>
          </p:nvSpPr>
          <p:spPr>
            <a:xfrm>
              <a:off x="3582765" y="509942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8" name="rc1058"/>
            <p:cNvSpPr/>
            <p:nvPr/>
          </p:nvSpPr>
          <p:spPr>
            <a:xfrm>
              <a:off x="3886171" y="509942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59" name="rc1059"/>
            <p:cNvSpPr/>
            <p:nvPr/>
          </p:nvSpPr>
          <p:spPr>
            <a:xfrm>
              <a:off x="4189577" y="509942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60" name="rc1060"/>
            <p:cNvSpPr/>
            <p:nvPr/>
          </p:nvSpPr>
          <p:spPr>
            <a:xfrm>
              <a:off x="4492982" y="509942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1" name="rc1061"/>
            <p:cNvSpPr/>
            <p:nvPr/>
          </p:nvSpPr>
          <p:spPr>
            <a:xfrm>
              <a:off x="4796388" y="509942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2" name="rc1062"/>
            <p:cNvSpPr/>
            <p:nvPr/>
          </p:nvSpPr>
          <p:spPr>
            <a:xfrm>
              <a:off x="5099794" y="509942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63" name="rc1063"/>
            <p:cNvSpPr/>
            <p:nvPr/>
          </p:nvSpPr>
          <p:spPr>
            <a:xfrm>
              <a:off x="5403200" y="509942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4" name="rc1064"/>
            <p:cNvSpPr/>
            <p:nvPr/>
          </p:nvSpPr>
          <p:spPr>
            <a:xfrm>
              <a:off x="5706606" y="5099422"/>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65" name="rc1065"/>
            <p:cNvSpPr/>
            <p:nvPr/>
          </p:nvSpPr>
          <p:spPr>
            <a:xfrm>
              <a:off x="6010012" y="5099422"/>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66" name="rc1066"/>
            <p:cNvSpPr/>
            <p:nvPr/>
          </p:nvSpPr>
          <p:spPr>
            <a:xfrm>
              <a:off x="6313417" y="5099422"/>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67" name="rc1067"/>
            <p:cNvSpPr/>
            <p:nvPr/>
          </p:nvSpPr>
          <p:spPr>
            <a:xfrm>
              <a:off x="6616823" y="5099422"/>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68" name="rc1068"/>
            <p:cNvSpPr/>
            <p:nvPr/>
          </p:nvSpPr>
          <p:spPr>
            <a:xfrm>
              <a:off x="6920229" y="5099422"/>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9" name="rc1069"/>
            <p:cNvSpPr/>
            <p:nvPr/>
          </p:nvSpPr>
          <p:spPr>
            <a:xfrm>
              <a:off x="7223635" y="509942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70" name="rc1070"/>
            <p:cNvSpPr/>
            <p:nvPr/>
          </p:nvSpPr>
          <p:spPr>
            <a:xfrm>
              <a:off x="7527041" y="5099422"/>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71" name="rc1071"/>
            <p:cNvSpPr/>
            <p:nvPr/>
          </p:nvSpPr>
          <p:spPr>
            <a:xfrm>
              <a:off x="7830447" y="509942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2" name="rc1072"/>
            <p:cNvSpPr/>
            <p:nvPr/>
          </p:nvSpPr>
          <p:spPr>
            <a:xfrm>
              <a:off x="8133852" y="509942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73" name="rc1073"/>
            <p:cNvSpPr/>
            <p:nvPr/>
          </p:nvSpPr>
          <p:spPr>
            <a:xfrm>
              <a:off x="8437258" y="509942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74" name="rc1074"/>
            <p:cNvSpPr/>
            <p:nvPr/>
          </p:nvSpPr>
          <p:spPr>
            <a:xfrm>
              <a:off x="8740664" y="509942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75" name="rc1075"/>
            <p:cNvSpPr/>
            <p:nvPr/>
          </p:nvSpPr>
          <p:spPr>
            <a:xfrm>
              <a:off x="1762330"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2065736" y="402987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77" name="rc1077"/>
            <p:cNvSpPr/>
            <p:nvPr/>
          </p:nvSpPr>
          <p:spPr>
            <a:xfrm>
              <a:off x="2369142"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8" name="rc1078"/>
            <p:cNvSpPr/>
            <p:nvPr/>
          </p:nvSpPr>
          <p:spPr>
            <a:xfrm>
              <a:off x="2672547" y="402987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9" name="rc1079"/>
            <p:cNvSpPr/>
            <p:nvPr/>
          </p:nvSpPr>
          <p:spPr>
            <a:xfrm>
              <a:off x="2975953" y="402987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80" name="rc1080"/>
            <p:cNvSpPr/>
            <p:nvPr/>
          </p:nvSpPr>
          <p:spPr>
            <a:xfrm>
              <a:off x="3279359" y="402987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1" name="rc1081"/>
            <p:cNvSpPr/>
            <p:nvPr/>
          </p:nvSpPr>
          <p:spPr>
            <a:xfrm>
              <a:off x="3582765" y="402987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82" name="rc1082"/>
            <p:cNvSpPr/>
            <p:nvPr/>
          </p:nvSpPr>
          <p:spPr>
            <a:xfrm>
              <a:off x="3886171" y="402987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3" name="rc1083"/>
            <p:cNvSpPr/>
            <p:nvPr/>
          </p:nvSpPr>
          <p:spPr>
            <a:xfrm>
              <a:off x="4189577"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4" name="rc1084"/>
            <p:cNvSpPr/>
            <p:nvPr/>
          </p:nvSpPr>
          <p:spPr>
            <a:xfrm>
              <a:off x="4492982"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5" name="rc1085"/>
            <p:cNvSpPr/>
            <p:nvPr/>
          </p:nvSpPr>
          <p:spPr>
            <a:xfrm>
              <a:off x="4796388" y="402987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86" name="rc1086"/>
            <p:cNvSpPr/>
            <p:nvPr/>
          </p:nvSpPr>
          <p:spPr>
            <a:xfrm>
              <a:off x="5099794" y="402987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7" name="rc1087"/>
            <p:cNvSpPr/>
            <p:nvPr/>
          </p:nvSpPr>
          <p:spPr>
            <a:xfrm>
              <a:off x="5403200" y="402987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88" name="rc1088"/>
            <p:cNvSpPr/>
            <p:nvPr/>
          </p:nvSpPr>
          <p:spPr>
            <a:xfrm>
              <a:off x="5706606"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9" name="rc1089"/>
            <p:cNvSpPr/>
            <p:nvPr/>
          </p:nvSpPr>
          <p:spPr>
            <a:xfrm>
              <a:off x="6010012" y="402987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0" name="rc1090"/>
            <p:cNvSpPr/>
            <p:nvPr/>
          </p:nvSpPr>
          <p:spPr>
            <a:xfrm>
              <a:off x="6313417"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91" name="rc1091"/>
            <p:cNvSpPr/>
            <p:nvPr/>
          </p:nvSpPr>
          <p:spPr>
            <a:xfrm>
              <a:off x="6616823" y="402987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2" name="rc1092"/>
            <p:cNvSpPr/>
            <p:nvPr/>
          </p:nvSpPr>
          <p:spPr>
            <a:xfrm>
              <a:off x="6920229"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93" name="rc1093"/>
            <p:cNvSpPr/>
            <p:nvPr/>
          </p:nvSpPr>
          <p:spPr>
            <a:xfrm>
              <a:off x="7223635" y="402987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4" name="rc1094"/>
            <p:cNvSpPr/>
            <p:nvPr/>
          </p:nvSpPr>
          <p:spPr>
            <a:xfrm>
              <a:off x="7527041" y="402987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5" name="rc1095"/>
            <p:cNvSpPr/>
            <p:nvPr/>
          </p:nvSpPr>
          <p:spPr>
            <a:xfrm>
              <a:off x="7830447" y="402987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6" name="rc1096"/>
            <p:cNvSpPr/>
            <p:nvPr/>
          </p:nvSpPr>
          <p:spPr>
            <a:xfrm>
              <a:off x="8133852" y="402987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7" name="rc1097"/>
            <p:cNvSpPr/>
            <p:nvPr/>
          </p:nvSpPr>
          <p:spPr>
            <a:xfrm>
              <a:off x="8437258" y="402987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8" name="rc1098"/>
            <p:cNvSpPr/>
            <p:nvPr/>
          </p:nvSpPr>
          <p:spPr>
            <a:xfrm>
              <a:off x="8740664" y="402987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9" name="rc1099"/>
            <p:cNvSpPr/>
            <p:nvPr/>
          </p:nvSpPr>
          <p:spPr>
            <a:xfrm>
              <a:off x="1762330"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2065736"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2369142"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2672547"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2975953"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3279359"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3582765"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3886171"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4189577"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4492982"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4796388"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5099794"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5403200"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5706606"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3" name="rc1113"/>
            <p:cNvSpPr/>
            <p:nvPr/>
          </p:nvSpPr>
          <p:spPr>
            <a:xfrm>
              <a:off x="6010012" y="153425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4" name="rc1114"/>
            <p:cNvSpPr/>
            <p:nvPr/>
          </p:nvSpPr>
          <p:spPr>
            <a:xfrm>
              <a:off x="6313417" y="153425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5" name="rc1115"/>
            <p:cNvSpPr/>
            <p:nvPr/>
          </p:nvSpPr>
          <p:spPr>
            <a:xfrm>
              <a:off x="6616823" y="153425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6" name="rc1116"/>
            <p:cNvSpPr/>
            <p:nvPr/>
          </p:nvSpPr>
          <p:spPr>
            <a:xfrm>
              <a:off x="6920229" y="153425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7" name="rc1117"/>
            <p:cNvSpPr/>
            <p:nvPr/>
          </p:nvSpPr>
          <p:spPr>
            <a:xfrm>
              <a:off x="7223635" y="153425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7527041" y="153425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9" name="rc1119"/>
            <p:cNvSpPr/>
            <p:nvPr/>
          </p:nvSpPr>
          <p:spPr>
            <a:xfrm>
              <a:off x="7830447" y="153425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0" name="rc1120"/>
            <p:cNvSpPr/>
            <p:nvPr/>
          </p:nvSpPr>
          <p:spPr>
            <a:xfrm>
              <a:off x="8133852" y="153425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1" name="rc1121"/>
            <p:cNvSpPr/>
            <p:nvPr/>
          </p:nvSpPr>
          <p:spPr>
            <a:xfrm>
              <a:off x="8437258" y="153425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2" name="rc1122"/>
            <p:cNvSpPr/>
            <p:nvPr/>
          </p:nvSpPr>
          <p:spPr>
            <a:xfrm>
              <a:off x="8740664" y="153425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3" name="rc1123"/>
            <p:cNvSpPr/>
            <p:nvPr/>
          </p:nvSpPr>
          <p:spPr>
            <a:xfrm>
              <a:off x="1762330"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2065736"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2369142"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6" name="rc1126"/>
            <p:cNvSpPr/>
            <p:nvPr/>
          </p:nvSpPr>
          <p:spPr>
            <a:xfrm>
              <a:off x="2672547"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7" name="rc1127"/>
            <p:cNvSpPr/>
            <p:nvPr/>
          </p:nvSpPr>
          <p:spPr>
            <a:xfrm>
              <a:off x="2975953"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8" name="rc1128"/>
            <p:cNvSpPr/>
            <p:nvPr/>
          </p:nvSpPr>
          <p:spPr>
            <a:xfrm>
              <a:off x="3279359"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9" name="rc1129"/>
            <p:cNvSpPr/>
            <p:nvPr/>
          </p:nvSpPr>
          <p:spPr>
            <a:xfrm>
              <a:off x="3582765"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0" name="rc1130"/>
            <p:cNvSpPr/>
            <p:nvPr/>
          </p:nvSpPr>
          <p:spPr>
            <a:xfrm>
              <a:off x="3886171"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1" name="rc1131"/>
            <p:cNvSpPr/>
            <p:nvPr/>
          </p:nvSpPr>
          <p:spPr>
            <a:xfrm>
              <a:off x="4189577"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2" name="rc1132"/>
            <p:cNvSpPr/>
            <p:nvPr/>
          </p:nvSpPr>
          <p:spPr>
            <a:xfrm>
              <a:off x="4492982"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3" name="rc1133"/>
            <p:cNvSpPr/>
            <p:nvPr/>
          </p:nvSpPr>
          <p:spPr>
            <a:xfrm>
              <a:off x="4796388"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4" name="rc1134"/>
            <p:cNvSpPr/>
            <p:nvPr/>
          </p:nvSpPr>
          <p:spPr>
            <a:xfrm>
              <a:off x="5099794"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5" name="rc1135"/>
            <p:cNvSpPr/>
            <p:nvPr/>
          </p:nvSpPr>
          <p:spPr>
            <a:xfrm>
              <a:off x="5403200"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6" name="rc1136"/>
            <p:cNvSpPr/>
            <p:nvPr/>
          </p:nvSpPr>
          <p:spPr>
            <a:xfrm>
              <a:off x="5706606"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7" name="rc1137"/>
            <p:cNvSpPr/>
            <p:nvPr/>
          </p:nvSpPr>
          <p:spPr>
            <a:xfrm>
              <a:off x="6010012" y="16233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8" name="rc1138"/>
            <p:cNvSpPr/>
            <p:nvPr/>
          </p:nvSpPr>
          <p:spPr>
            <a:xfrm>
              <a:off x="6313417"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6616823"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6920229" y="16233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7223635" y="16233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2" name="rc1142"/>
            <p:cNvSpPr/>
            <p:nvPr/>
          </p:nvSpPr>
          <p:spPr>
            <a:xfrm>
              <a:off x="7527041"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3" name="rc1143"/>
            <p:cNvSpPr/>
            <p:nvPr/>
          </p:nvSpPr>
          <p:spPr>
            <a:xfrm>
              <a:off x="7830447" y="16233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4" name="rc1144"/>
            <p:cNvSpPr/>
            <p:nvPr/>
          </p:nvSpPr>
          <p:spPr>
            <a:xfrm>
              <a:off x="8133852"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5" name="rc1145"/>
            <p:cNvSpPr/>
            <p:nvPr/>
          </p:nvSpPr>
          <p:spPr>
            <a:xfrm>
              <a:off x="8437258" y="162338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6" name="rc1146"/>
            <p:cNvSpPr/>
            <p:nvPr/>
          </p:nvSpPr>
          <p:spPr>
            <a:xfrm>
              <a:off x="8740664" y="162338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7" name="rc1147"/>
            <p:cNvSpPr/>
            <p:nvPr/>
          </p:nvSpPr>
          <p:spPr>
            <a:xfrm>
              <a:off x="1762330" y="3673353"/>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48" name="rc1148"/>
            <p:cNvSpPr/>
            <p:nvPr/>
          </p:nvSpPr>
          <p:spPr>
            <a:xfrm>
              <a:off x="2065736" y="367335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49" name="rc1149"/>
            <p:cNvSpPr/>
            <p:nvPr/>
          </p:nvSpPr>
          <p:spPr>
            <a:xfrm>
              <a:off x="2369142" y="367335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0" name="rc1150"/>
            <p:cNvSpPr/>
            <p:nvPr/>
          </p:nvSpPr>
          <p:spPr>
            <a:xfrm>
              <a:off x="1762330" y="4921163"/>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51" name="rc1151"/>
            <p:cNvSpPr/>
            <p:nvPr/>
          </p:nvSpPr>
          <p:spPr>
            <a:xfrm>
              <a:off x="2065736" y="4921163"/>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2" name="rc1152"/>
            <p:cNvSpPr/>
            <p:nvPr/>
          </p:nvSpPr>
          <p:spPr>
            <a:xfrm>
              <a:off x="2369142" y="4921163"/>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3" name="rc1153"/>
            <p:cNvSpPr/>
            <p:nvPr/>
          </p:nvSpPr>
          <p:spPr>
            <a:xfrm>
              <a:off x="2672547" y="4921163"/>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4" name="rc1154"/>
            <p:cNvSpPr/>
            <p:nvPr/>
          </p:nvSpPr>
          <p:spPr>
            <a:xfrm>
              <a:off x="2975953" y="4921163"/>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55" name="rc1155"/>
            <p:cNvSpPr/>
            <p:nvPr/>
          </p:nvSpPr>
          <p:spPr>
            <a:xfrm>
              <a:off x="3279359" y="4921163"/>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56" name="rc1156"/>
            <p:cNvSpPr/>
            <p:nvPr/>
          </p:nvSpPr>
          <p:spPr>
            <a:xfrm>
              <a:off x="3582765" y="4921163"/>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57" name="rc1157"/>
            <p:cNvSpPr/>
            <p:nvPr/>
          </p:nvSpPr>
          <p:spPr>
            <a:xfrm>
              <a:off x="3886171" y="4921163"/>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58" name="rc1158"/>
            <p:cNvSpPr/>
            <p:nvPr/>
          </p:nvSpPr>
          <p:spPr>
            <a:xfrm>
              <a:off x="4189577" y="4921163"/>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59" name="rc1159"/>
            <p:cNvSpPr/>
            <p:nvPr/>
          </p:nvSpPr>
          <p:spPr>
            <a:xfrm>
              <a:off x="4492982" y="492116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60" name="rc1160"/>
            <p:cNvSpPr/>
            <p:nvPr/>
          </p:nvSpPr>
          <p:spPr>
            <a:xfrm>
              <a:off x="4796388" y="492116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61" name="rc1161"/>
            <p:cNvSpPr/>
            <p:nvPr/>
          </p:nvSpPr>
          <p:spPr>
            <a:xfrm>
              <a:off x="5099794"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2" name="rc1162"/>
            <p:cNvSpPr/>
            <p:nvPr/>
          </p:nvSpPr>
          <p:spPr>
            <a:xfrm>
              <a:off x="5403200" y="492116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3" name="rc1163"/>
            <p:cNvSpPr/>
            <p:nvPr/>
          </p:nvSpPr>
          <p:spPr>
            <a:xfrm>
              <a:off x="5706606"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10012" y="49211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13417"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6" name="rc1166"/>
            <p:cNvSpPr/>
            <p:nvPr/>
          </p:nvSpPr>
          <p:spPr>
            <a:xfrm>
              <a:off x="6616823"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7" name="rc1167"/>
            <p:cNvSpPr/>
            <p:nvPr/>
          </p:nvSpPr>
          <p:spPr>
            <a:xfrm>
              <a:off x="6920229"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8" name="rc1168"/>
            <p:cNvSpPr/>
            <p:nvPr/>
          </p:nvSpPr>
          <p:spPr>
            <a:xfrm>
              <a:off x="7223635"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9" name="rc1169"/>
            <p:cNvSpPr/>
            <p:nvPr/>
          </p:nvSpPr>
          <p:spPr>
            <a:xfrm>
              <a:off x="7527041" y="49211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0" name="rc1170"/>
            <p:cNvSpPr/>
            <p:nvPr/>
          </p:nvSpPr>
          <p:spPr>
            <a:xfrm>
              <a:off x="7830447" y="49211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1" name="rc1171"/>
            <p:cNvSpPr/>
            <p:nvPr/>
          </p:nvSpPr>
          <p:spPr>
            <a:xfrm>
              <a:off x="8133852" y="49211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2" name="rc1172"/>
            <p:cNvSpPr/>
            <p:nvPr/>
          </p:nvSpPr>
          <p:spPr>
            <a:xfrm>
              <a:off x="8437258" y="49211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3" name="rc1173"/>
            <p:cNvSpPr/>
            <p:nvPr/>
          </p:nvSpPr>
          <p:spPr>
            <a:xfrm>
              <a:off x="8740664"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4" name="rc1174"/>
            <p:cNvSpPr/>
            <p:nvPr/>
          </p:nvSpPr>
          <p:spPr>
            <a:xfrm>
              <a:off x="1762330"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5" name="rc1175"/>
            <p:cNvSpPr/>
            <p:nvPr/>
          </p:nvSpPr>
          <p:spPr>
            <a:xfrm>
              <a:off x="2065736" y="242554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6" name="rc1176"/>
            <p:cNvSpPr/>
            <p:nvPr/>
          </p:nvSpPr>
          <p:spPr>
            <a:xfrm>
              <a:off x="2369142"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7" name="rc1177"/>
            <p:cNvSpPr/>
            <p:nvPr/>
          </p:nvSpPr>
          <p:spPr>
            <a:xfrm>
              <a:off x="2672547" y="2425543"/>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78" name="rc1178"/>
            <p:cNvSpPr/>
            <p:nvPr/>
          </p:nvSpPr>
          <p:spPr>
            <a:xfrm>
              <a:off x="2975953"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9" name="rc1179"/>
            <p:cNvSpPr/>
            <p:nvPr/>
          </p:nvSpPr>
          <p:spPr>
            <a:xfrm>
              <a:off x="3279359"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3582765"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3886171"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2" name="rc1182"/>
            <p:cNvSpPr/>
            <p:nvPr/>
          </p:nvSpPr>
          <p:spPr>
            <a:xfrm>
              <a:off x="4189577" y="242554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3" name="rc1183"/>
            <p:cNvSpPr/>
            <p:nvPr/>
          </p:nvSpPr>
          <p:spPr>
            <a:xfrm>
              <a:off x="4492982" y="242554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4" name="rc1184"/>
            <p:cNvSpPr/>
            <p:nvPr/>
          </p:nvSpPr>
          <p:spPr>
            <a:xfrm>
              <a:off x="4796388" y="242554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5" name="rc1185"/>
            <p:cNvSpPr/>
            <p:nvPr/>
          </p:nvSpPr>
          <p:spPr>
            <a:xfrm>
              <a:off x="5099794"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6" name="rc1186"/>
            <p:cNvSpPr/>
            <p:nvPr/>
          </p:nvSpPr>
          <p:spPr>
            <a:xfrm>
              <a:off x="5403200"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7" name="rc1187"/>
            <p:cNvSpPr/>
            <p:nvPr/>
          </p:nvSpPr>
          <p:spPr>
            <a:xfrm>
              <a:off x="5706606"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8" name="rc1188"/>
            <p:cNvSpPr/>
            <p:nvPr/>
          </p:nvSpPr>
          <p:spPr>
            <a:xfrm>
              <a:off x="6010012"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9" name="rc1189"/>
            <p:cNvSpPr/>
            <p:nvPr/>
          </p:nvSpPr>
          <p:spPr>
            <a:xfrm>
              <a:off x="6313417"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6616823"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1" name="rc1191"/>
            <p:cNvSpPr/>
            <p:nvPr/>
          </p:nvSpPr>
          <p:spPr>
            <a:xfrm>
              <a:off x="6920229"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2" name="rc1192"/>
            <p:cNvSpPr/>
            <p:nvPr/>
          </p:nvSpPr>
          <p:spPr>
            <a:xfrm>
              <a:off x="7223635"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7527041"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7830447"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5" name="rc1195"/>
            <p:cNvSpPr/>
            <p:nvPr/>
          </p:nvSpPr>
          <p:spPr>
            <a:xfrm>
              <a:off x="8133852"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6" name="rc1196"/>
            <p:cNvSpPr/>
            <p:nvPr/>
          </p:nvSpPr>
          <p:spPr>
            <a:xfrm>
              <a:off x="8437258"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7" name="rc1197"/>
            <p:cNvSpPr/>
            <p:nvPr/>
          </p:nvSpPr>
          <p:spPr>
            <a:xfrm>
              <a:off x="8740664"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1762330" y="4297258"/>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99" name="rc1199"/>
            <p:cNvSpPr/>
            <p:nvPr/>
          </p:nvSpPr>
          <p:spPr>
            <a:xfrm>
              <a:off x="2065736" y="4297258"/>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00" name="rc1200"/>
            <p:cNvSpPr/>
            <p:nvPr/>
          </p:nvSpPr>
          <p:spPr>
            <a:xfrm>
              <a:off x="2369142" y="4297258"/>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01" name="rc1201"/>
            <p:cNvSpPr/>
            <p:nvPr/>
          </p:nvSpPr>
          <p:spPr>
            <a:xfrm>
              <a:off x="2672547" y="4297258"/>
              <a:ext cx="30340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02" name="rc1202"/>
            <p:cNvSpPr/>
            <p:nvPr/>
          </p:nvSpPr>
          <p:spPr>
            <a:xfrm>
              <a:off x="2975953" y="4297258"/>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03" name="rc1203"/>
            <p:cNvSpPr/>
            <p:nvPr/>
          </p:nvSpPr>
          <p:spPr>
            <a:xfrm>
              <a:off x="3279359" y="4297258"/>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04" name="rc1204"/>
            <p:cNvSpPr/>
            <p:nvPr/>
          </p:nvSpPr>
          <p:spPr>
            <a:xfrm>
              <a:off x="3582765" y="4297258"/>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05" name="rc1205"/>
            <p:cNvSpPr/>
            <p:nvPr/>
          </p:nvSpPr>
          <p:spPr>
            <a:xfrm>
              <a:off x="3886171" y="429725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6" name="rc1206"/>
            <p:cNvSpPr/>
            <p:nvPr/>
          </p:nvSpPr>
          <p:spPr>
            <a:xfrm>
              <a:off x="4189577" y="429725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7" name="rc1207"/>
            <p:cNvSpPr/>
            <p:nvPr/>
          </p:nvSpPr>
          <p:spPr>
            <a:xfrm>
              <a:off x="4492982" y="429725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8" name="rc1208"/>
            <p:cNvSpPr/>
            <p:nvPr/>
          </p:nvSpPr>
          <p:spPr>
            <a:xfrm>
              <a:off x="4796388"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9" name="rc1209"/>
            <p:cNvSpPr/>
            <p:nvPr/>
          </p:nvSpPr>
          <p:spPr>
            <a:xfrm>
              <a:off x="5099794"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5403200"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1" name="rc1211"/>
            <p:cNvSpPr/>
            <p:nvPr/>
          </p:nvSpPr>
          <p:spPr>
            <a:xfrm>
              <a:off x="5706606"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2" name="rc1212"/>
            <p:cNvSpPr/>
            <p:nvPr/>
          </p:nvSpPr>
          <p:spPr>
            <a:xfrm>
              <a:off x="6010012" y="429725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3" name="rc1213"/>
            <p:cNvSpPr/>
            <p:nvPr/>
          </p:nvSpPr>
          <p:spPr>
            <a:xfrm>
              <a:off x="6313417"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4" name="rc1214"/>
            <p:cNvSpPr/>
            <p:nvPr/>
          </p:nvSpPr>
          <p:spPr>
            <a:xfrm>
              <a:off x="6616823"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5" name="rc1215"/>
            <p:cNvSpPr/>
            <p:nvPr/>
          </p:nvSpPr>
          <p:spPr>
            <a:xfrm>
              <a:off x="6920229" y="429725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6" name="rc1216"/>
            <p:cNvSpPr/>
            <p:nvPr/>
          </p:nvSpPr>
          <p:spPr>
            <a:xfrm>
              <a:off x="7223635"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7" name="rc1217"/>
            <p:cNvSpPr/>
            <p:nvPr/>
          </p:nvSpPr>
          <p:spPr>
            <a:xfrm>
              <a:off x="7527041" y="429725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7830447" y="429725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9" name="rc1219"/>
            <p:cNvSpPr/>
            <p:nvPr/>
          </p:nvSpPr>
          <p:spPr>
            <a:xfrm>
              <a:off x="8133852"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0" name="rc1220"/>
            <p:cNvSpPr/>
            <p:nvPr/>
          </p:nvSpPr>
          <p:spPr>
            <a:xfrm>
              <a:off x="8437258" y="429725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1" name="rc1221"/>
            <p:cNvSpPr/>
            <p:nvPr/>
          </p:nvSpPr>
          <p:spPr>
            <a:xfrm>
              <a:off x="8740664" y="429725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2" name="rc1222"/>
            <p:cNvSpPr/>
            <p:nvPr/>
          </p:nvSpPr>
          <p:spPr>
            <a:xfrm>
              <a:off x="1762330"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3" name="rc1223"/>
            <p:cNvSpPr/>
            <p:nvPr/>
          </p:nvSpPr>
          <p:spPr>
            <a:xfrm>
              <a:off x="2065736"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4" name="rc1224"/>
            <p:cNvSpPr/>
            <p:nvPr/>
          </p:nvSpPr>
          <p:spPr>
            <a:xfrm>
              <a:off x="2369142"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5" name="rc1225"/>
            <p:cNvSpPr/>
            <p:nvPr/>
          </p:nvSpPr>
          <p:spPr>
            <a:xfrm>
              <a:off x="2672547" y="56341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6" name="rc1226"/>
            <p:cNvSpPr/>
            <p:nvPr/>
          </p:nvSpPr>
          <p:spPr>
            <a:xfrm>
              <a:off x="2975953" y="56341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3279359" y="56341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8" name="rc1228"/>
            <p:cNvSpPr/>
            <p:nvPr/>
          </p:nvSpPr>
          <p:spPr>
            <a:xfrm>
              <a:off x="3582765" y="56341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9" name="rc1229"/>
            <p:cNvSpPr/>
            <p:nvPr/>
          </p:nvSpPr>
          <p:spPr>
            <a:xfrm>
              <a:off x="3886171" y="56341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4189577" y="563419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31" name="rc1231"/>
            <p:cNvSpPr/>
            <p:nvPr/>
          </p:nvSpPr>
          <p:spPr>
            <a:xfrm>
              <a:off x="4492982" y="5634197"/>
              <a:ext cx="30340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32" name="rc1232"/>
            <p:cNvSpPr/>
            <p:nvPr/>
          </p:nvSpPr>
          <p:spPr>
            <a:xfrm>
              <a:off x="4796388" y="5634197"/>
              <a:ext cx="303405" cy="8912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233" name="rc1233"/>
            <p:cNvSpPr/>
            <p:nvPr/>
          </p:nvSpPr>
          <p:spPr>
            <a:xfrm>
              <a:off x="5099794" y="5634197"/>
              <a:ext cx="30340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34" name="rc1234"/>
            <p:cNvSpPr/>
            <p:nvPr/>
          </p:nvSpPr>
          <p:spPr>
            <a:xfrm>
              <a:off x="5403200" y="5634197"/>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35" name="rc1235"/>
            <p:cNvSpPr/>
            <p:nvPr/>
          </p:nvSpPr>
          <p:spPr>
            <a:xfrm>
              <a:off x="5706606" y="5634197"/>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10012" y="5634197"/>
              <a:ext cx="303405" cy="89129"/>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13417" y="5634197"/>
              <a:ext cx="303405" cy="89129"/>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16823" y="5634197"/>
              <a:ext cx="303405" cy="89129"/>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239" name="rc1239"/>
            <p:cNvSpPr/>
            <p:nvPr/>
          </p:nvSpPr>
          <p:spPr>
            <a:xfrm>
              <a:off x="6920229" y="5634197"/>
              <a:ext cx="30340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40" name="rc1240"/>
            <p:cNvSpPr/>
            <p:nvPr/>
          </p:nvSpPr>
          <p:spPr>
            <a:xfrm>
              <a:off x="7223635" y="5634197"/>
              <a:ext cx="30340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41" name="rc1241"/>
            <p:cNvSpPr/>
            <p:nvPr/>
          </p:nvSpPr>
          <p:spPr>
            <a:xfrm>
              <a:off x="7527041" y="5634197"/>
              <a:ext cx="30340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42" name="rc1242"/>
            <p:cNvSpPr/>
            <p:nvPr/>
          </p:nvSpPr>
          <p:spPr>
            <a:xfrm>
              <a:off x="7830447" y="5634197"/>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43" name="rc1243"/>
            <p:cNvSpPr/>
            <p:nvPr/>
          </p:nvSpPr>
          <p:spPr>
            <a:xfrm>
              <a:off x="8133852" y="5634197"/>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44" name="rc1244"/>
            <p:cNvSpPr/>
            <p:nvPr/>
          </p:nvSpPr>
          <p:spPr>
            <a:xfrm>
              <a:off x="8437258" y="5634197"/>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45" name="rc1245"/>
            <p:cNvSpPr/>
            <p:nvPr/>
          </p:nvSpPr>
          <p:spPr>
            <a:xfrm>
              <a:off x="8740664" y="5634197"/>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46" name="rc1246"/>
            <p:cNvSpPr/>
            <p:nvPr/>
          </p:nvSpPr>
          <p:spPr>
            <a:xfrm>
              <a:off x="1762330"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2065736"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2369142"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47" y="126686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75953"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3279359"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3582765" y="12668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3" name="rc1253"/>
            <p:cNvSpPr/>
            <p:nvPr/>
          </p:nvSpPr>
          <p:spPr>
            <a:xfrm>
              <a:off x="3886171" y="12668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4" name="rc1254"/>
            <p:cNvSpPr/>
            <p:nvPr/>
          </p:nvSpPr>
          <p:spPr>
            <a:xfrm>
              <a:off x="4189577" y="126686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5" name="rc1255"/>
            <p:cNvSpPr/>
            <p:nvPr/>
          </p:nvSpPr>
          <p:spPr>
            <a:xfrm>
              <a:off x="4492982" y="126686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6" name="rc1256"/>
            <p:cNvSpPr/>
            <p:nvPr/>
          </p:nvSpPr>
          <p:spPr>
            <a:xfrm>
              <a:off x="4796388"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7" name="rc1257"/>
            <p:cNvSpPr/>
            <p:nvPr/>
          </p:nvSpPr>
          <p:spPr>
            <a:xfrm>
              <a:off x="5099794"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5403200"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9" name="rc1259"/>
            <p:cNvSpPr/>
            <p:nvPr/>
          </p:nvSpPr>
          <p:spPr>
            <a:xfrm>
              <a:off x="5706606"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6010012"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6313417"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6616823"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6920229"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7223635" y="126686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5" name="rc1265"/>
            <p:cNvSpPr/>
            <p:nvPr/>
          </p:nvSpPr>
          <p:spPr>
            <a:xfrm>
              <a:off x="7527041" y="12668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6" name="rc1266"/>
            <p:cNvSpPr/>
            <p:nvPr/>
          </p:nvSpPr>
          <p:spPr>
            <a:xfrm>
              <a:off x="7830447" y="12668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7" name="rc1267"/>
            <p:cNvSpPr/>
            <p:nvPr/>
          </p:nvSpPr>
          <p:spPr>
            <a:xfrm>
              <a:off x="8133852" y="126686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8" name="rc1268"/>
            <p:cNvSpPr/>
            <p:nvPr/>
          </p:nvSpPr>
          <p:spPr>
            <a:xfrm>
              <a:off x="8437258"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8740664"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0" name="tx1270"/>
            <p:cNvSpPr/>
            <p:nvPr/>
          </p:nvSpPr>
          <p:spPr>
            <a:xfrm>
              <a:off x="339086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1" name="tx1271"/>
            <p:cNvSpPr/>
            <p:nvPr/>
          </p:nvSpPr>
          <p:spPr>
            <a:xfrm>
              <a:off x="3694275"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2" name="tx1272"/>
            <p:cNvSpPr/>
            <p:nvPr/>
          </p:nvSpPr>
          <p:spPr>
            <a:xfrm>
              <a:off x="399768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3" name="tx1273"/>
            <p:cNvSpPr/>
            <p:nvPr/>
          </p:nvSpPr>
          <p:spPr>
            <a:xfrm>
              <a:off x="430108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4" name="tx1274"/>
            <p:cNvSpPr/>
            <p:nvPr/>
          </p:nvSpPr>
          <p:spPr>
            <a:xfrm>
              <a:off x="460449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5" name="tx1275"/>
            <p:cNvSpPr/>
            <p:nvPr/>
          </p:nvSpPr>
          <p:spPr>
            <a:xfrm>
              <a:off x="490789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6" name="tx1276"/>
            <p:cNvSpPr/>
            <p:nvPr/>
          </p:nvSpPr>
          <p:spPr>
            <a:xfrm>
              <a:off x="521130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7" name="tx1277"/>
            <p:cNvSpPr/>
            <p:nvPr/>
          </p:nvSpPr>
          <p:spPr>
            <a:xfrm>
              <a:off x="5514710"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8" name="tx1278"/>
            <p:cNvSpPr/>
            <p:nvPr/>
          </p:nvSpPr>
          <p:spPr>
            <a:xfrm>
              <a:off x="581811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9" name="tx1279"/>
            <p:cNvSpPr/>
            <p:nvPr/>
          </p:nvSpPr>
          <p:spPr>
            <a:xfrm>
              <a:off x="612152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0" name="tx1280"/>
            <p:cNvSpPr/>
            <p:nvPr/>
          </p:nvSpPr>
          <p:spPr>
            <a:xfrm>
              <a:off x="642492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1" name="tx1281"/>
            <p:cNvSpPr/>
            <p:nvPr/>
          </p:nvSpPr>
          <p:spPr>
            <a:xfrm>
              <a:off x="672833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2" name="tx1282"/>
            <p:cNvSpPr/>
            <p:nvPr/>
          </p:nvSpPr>
          <p:spPr>
            <a:xfrm>
              <a:off x="703173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3" name="tx1283"/>
            <p:cNvSpPr/>
            <p:nvPr/>
          </p:nvSpPr>
          <p:spPr>
            <a:xfrm>
              <a:off x="7335145"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4" name="tx1284"/>
            <p:cNvSpPr/>
            <p:nvPr/>
          </p:nvSpPr>
          <p:spPr>
            <a:xfrm>
              <a:off x="7638550"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5" name="tx1285"/>
            <p:cNvSpPr/>
            <p:nvPr/>
          </p:nvSpPr>
          <p:spPr>
            <a:xfrm>
              <a:off x="794195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6" name="tx1286"/>
            <p:cNvSpPr/>
            <p:nvPr/>
          </p:nvSpPr>
          <p:spPr>
            <a:xfrm>
              <a:off x="824536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7" name="tx1287"/>
            <p:cNvSpPr/>
            <p:nvPr/>
          </p:nvSpPr>
          <p:spPr>
            <a:xfrm>
              <a:off x="854876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8" name="tx1288"/>
            <p:cNvSpPr/>
            <p:nvPr/>
          </p:nvSpPr>
          <p:spPr>
            <a:xfrm>
              <a:off x="885217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9" name="tx1289"/>
            <p:cNvSpPr/>
            <p:nvPr/>
          </p:nvSpPr>
          <p:spPr>
            <a:xfrm>
              <a:off x="1873840"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0" name="tx1290"/>
            <p:cNvSpPr/>
            <p:nvPr/>
          </p:nvSpPr>
          <p:spPr>
            <a:xfrm>
              <a:off x="217724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1" name="tx1291"/>
            <p:cNvSpPr/>
            <p:nvPr/>
          </p:nvSpPr>
          <p:spPr>
            <a:xfrm>
              <a:off x="248065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2" name="tx1292"/>
            <p:cNvSpPr/>
            <p:nvPr/>
          </p:nvSpPr>
          <p:spPr>
            <a:xfrm>
              <a:off x="308746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3" name="tx1293"/>
            <p:cNvSpPr/>
            <p:nvPr/>
          </p:nvSpPr>
          <p:spPr>
            <a:xfrm>
              <a:off x="339086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4" name="tx1294"/>
            <p:cNvSpPr/>
            <p:nvPr/>
          </p:nvSpPr>
          <p:spPr>
            <a:xfrm>
              <a:off x="3694275"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5" name="tx1295"/>
            <p:cNvSpPr/>
            <p:nvPr/>
          </p:nvSpPr>
          <p:spPr>
            <a:xfrm>
              <a:off x="399768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96" name="tx1296"/>
            <p:cNvSpPr/>
            <p:nvPr/>
          </p:nvSpPr>
          <p:spPr>
            <a:xfrm>
              <a:off x="1873840"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7" name="tx1297"/>
            <p:cNvSpPr/>
            <p:nvPr/>
          </p:nvSpPr>
          <p:spPr>
            <a:xfrm>
              <a:off x="217724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8" name="tx1298"/>
            <p:cNvSpPr/>
            <p:nvPr/>
          </p:nvSpPr>
          <p:spPr>
            <a:xfrm>
              <a:off x="248065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9" name="tx1299"/>
            <p:cNvSpPr/>
            <p:nvPr/>
          </p:nvSpPr>
          <p:spPr>
            <a:xfrm>
              <a:off x="278405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0" name="tx1300"/>
            <p:cNvSpPr/>
            <p:nvPr/>
          </p:nvSpPr>
          <p:spPr>
            <a:xfrm>
              <a:off x="308746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1" name="tx1301"/>
            <p:cNvSpPr/>
            <p:nvPr/>
          </p:nvSpPr>
          <p:spPr>
            <a:xfrm>
              <a:off x="1873840"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2" name="tx1302"/>
            <p:cNvSpPr/>
            <p:nvPr/>
          </p:nvSpPr>
          <p:spPr>
            <a:xfrm>
              <a:off x="217724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3" name="tx1303"/>
            <p:cNvSpPr/>
            <p:nvPr/>
          </p:nvSpPr>
          <p:spPr>
            <a:xfrm>
              <a:off x="248065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4" name="tx1304"/>
            <p:cNvSpPr/>
            <p:nvPr/>
          </p:nvSpPr>
          <p:spPr>
            <a:xfrm>
              <a:off x="278405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5" name="tx1305"/>
            <p:cNvSpPr/>
            <p:nvPr/>
          </p:nvSpPr>
          <p:spPr>
            <a:xfrm>
              <a:off x="308746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6" name="tx1306"/>
            <p:cNvSpPr/>
            <p:nvPr/>
          </p:nvSpPr>
          <p:spPr>
            <a:xfrm>
              <a:off x="339086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7" name="tx1307"/>
            <p:cNvSpPr/>
            <p:nvPr/>
          </p:nvSpPr>
          <p:spPr>
            <a:xfrm>
              <a:off x="3694275" y="146269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08" name="tx1308"/>
            <p:cNvSpPr/>
            <p:nvPr/>
          </p:nvSpPr>
          <p:spPr>
            <a:xfrm>
              <a:off x="399768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9" name="tx1309"/>
            <p:cNvSpPr/>
            <p:nvPr/>
          </p:nvSpPr>
          <p:spPr>
            <a:xfrm>
              <a:off x="430108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0" name="tx1310"/>
            <p:cNvSpPr/>
            <p:nvPr/>
          </p:nvSpPr>
          <p:spPr>
            <a:xfrm>
              <a:off x="460449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1" name="tx1311"/>
            <p:cNvSpPr/>
            <p:nvPr/>
          </p:nvSpPr>
          <p:spPr>
            <a:xfrm>
              <a:off x="490789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2" name="tx1312"/>
            <p:cNvSpPr/>
            <p:nvPr/>
          </p:nvSpPr>
          <p:spPr>
            <a:xfrm>
              <a:off x="521130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3" name="tx1313"/>
            <p:cNvSpPr/>
            <p:nvPr/>
          </p:nvSpPr>
          <p:spPr>
            <a:xfrm>
              <a:off x="5514710"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4" name="tx1314"/>
            <p:cNvSpPr/>
            <p:nvPr/>
          </p:nvSpPr>
          <p:spPr>
            <a:xfrm>
              <a:off x="581811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5" name="tx1315"/>
            <p:cNvSpPr/>
            <p:nvPr/>
          </p:nvSpPr>
          <p:spPr>
            <a:xfrm>
              <a:off x="612152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6" name="tx1316"/>
            <p:cNvSpPr/>
            <p:nvPr/>
          </p:nvSpPr>
          <p:spPr>
            <a:xfrm>
              <a:off x="642492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7" name="tx1317"/>
            <p:cNvSpPr/>
            <p:nvPr/>
          </p:nvSpPr>
          <p:spPr>
            <a:xfrm>
              <a:off x="672833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8" name="tx1318"/>
            <p:cNvSpPr/>
            <p:nvPr/>
          </p:nvSpPr>
          <p:spPr>
            <a:xfrm>
              <a:off x="703173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9" name="tx1319"/>
            <p:cNvSpPr/>
            <p:nvPr/>
          </p:nvSpPr>
          <p:spPr>
            <a:xfrm>
              <a:off x="7335145"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0" name="tx1320"/>
            <p:cNvSpPr/>
            <p:nvPr/>
          </p:nvSpPr>
          <p:spPr>
            <a:xfrm>
              <a:off x="7638550"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1" name="tx1321"/>
            <p:cNvSpPr/>
            <p:nvPr/>
          </p:nvSpPr>
          <p:spPr>
            <a:xfrm>
              <a:off x="794195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2" name="tx1322"/>
            <p:cNvSpPr/>
            <p:nvPr/>
          </p:nvSpPr>
          <p:spPr>
            <a:xfrm>
              <a:off x="824536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3" name="tx1323"/>
            <p:cNvSpPr/>
            <p:nvPr/>
          </p:nvSpPr>
          <p:spPr>
            <a:xfrm>
              <a:off x="854876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4" name="tx1324"/>
            <p:cNvSpPr/>
            <p:nvPr/>
          </p:nvSpPr>
          <p:spPr>
            <a:xfrm>
              <a:off x="885217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5" name="tx1325"/>
            <p:cNvSpPr/>
            <p:nvPr/>
          </p:nvSpPr>
          <p:spPr>
            <a:xfrm>
              <a:off x="1873840"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26" name="tx1326"/>
            <p:cNvSpPr/>
            <p:nvPr/>
          </p:nvSpPr>
          <p:spPr>
            <a:xfrm>
              <a:off x="217724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7" name="tx1327"/>
            <p:cNvSpPr/>
            <p:nvPr/>
          </p:nvSpPr>
          <p:spPr>
            <a:xfrm>
              <a:off x="248065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8" name="tx1328"/>
            <p:cNvSpPr/>
            <p:nvPr/>
          </p:nvSpPr>
          <p:spPr>
            <a:xfrm>
              <a:off x="278405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9" name="tx1329"/>
            <p:cNvSpPr/>
            <p:nvPr/>
          </p:nvSpPr>
          <p:spPr>
            <a:xfrm>
              <a:off x="308746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30" name="tx1330"/>
            <p:cNvSpPr/>
            <p:nvPr/>
          </p:nvSpPr>
          <p:spPr>
            <a:xfrm>
              <a:off x="339086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31" name="tx1331"/>
            <p:cNvSpPr/>
            <p:nvPr/>
          </p:nvSpPr>
          <p:spPr>
            <a:xfrm>
              <a:off x="3694275"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32" name="tx1332"/>
            <p:cNvSpPr/>
            <p:nvPr/>
          </p:nvSpPr>
          <p:spPr>
            <a:xfrm>
              <a:off x="399768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33" name="tx1333"/>
            <p:cNvSpPr/>
            <p:nvPr/>
          </p:nvSpPr>
          <p:spPr>
            <a:xfrm>
              <a:off x="430108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34" name="tx1334"/>
            <p:cNvSpPr/>
            <p:nvPr/>
          </p:nvSpPr>
          <p:spPr>
            <a:xfrm>
              <a:off x="4604492"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35" name="tx1335"/>
            <p:cNvSpPr/>
            <p:nvPr/>
          </p:nvSpPr>
          <p:spPr>
            <a:xfrm>
              <a:off x="490789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6" name="tx1336"/>
            <p:cNvSpPr/>
            <p:nvPr/>
          </p:nvSpPr>
          <p:spPr>
            <a:xfrm>
              <a:off x="521130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7" name="tx1337"/>
            <p:cNvSpPr/>
            <p:nvPr/>
          </p:nvSpPr>
          <p:spPr>
            <a:xfrm>
              <a:off x="5514710"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8" name="tx1338"/>
            <p:cNvSpPr/>
            <p:nvPr/>
          </p:nvSpPr>
          <p:spPr>
            <a:xfrm>
              <a:off x="581811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9" name="tx1339"/>
            <p:cNvSpPr/>
            <p:nvPr/>
          </p:nvSpPr>
          <p:spPr>
            <a:xfrm>
              <a:off x="6121521"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40" name="tx1340"/>
            <p:cNvSpPr/>
            <p:nvPr/>
          </p:nvSpPr>
          <p:spPr>
            <a:xfrm>
              <a:off x="642492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1" name="tx1341"/>
            <p:cNvSpPr/>
            <p:nvPr/>
          </p:nvSpPr>
          <p:spPr>
            <a:xfrm>
              <a:off x="672833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2" name="tx1342"/>
            <p:cNvSpPr/>
            <p:nvPr/>
          </p:nvSpPr>
          <p:spPr>
            <a:xfrm>
              <a:off x="703173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3" name="tx1343"/>
            <p:cNvSpPr/>
            <p:nvPr/>
          </p:nvSpPr>
          <p:spPr>
            <a:xfrm>
              <a:off x="7335145"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44" name="tx1344"/>
            <p:cNvSpPr/>
            <p:nvPr/>
          </p:nvSpPr>
          <p:spPr>
            <a:xfrm>
              <a:off x="7638550"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45" name="tx1345"/>
            <p:cNvSpPr/>
            <p:nvPr/>
          </p:nvSpPr>
          <p:spPr>
            <a:xfrm>
              <a:off x="794195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46" name="tx1346"/>
            <p:cNvSpPr/>
            <p:nvPr/>
          </p:nvSpPr>
          <p:spPr>
            <a:xfrm>
              <a:off x="8245362"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47" name="tx1347"/>
            <p:cNvSpPr/>
            <p:nvPr/>
          </p:nvSpPr>
          <p:spPr>
            <a:xfrm>
              <a:off x="8548768"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48" name="tx1348"/>
            <p:cNvSpPr/>
            <p:nvPr/>
          </p:nvSpPr>
          <p:spPr>
            <a:xfrm>
              <a:off x="885217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9" name="tx1349"/>
            <p:cNvSpPr/>
            <p:nvPr/>
          </p:nvSpPr>
          <p:spPr>
            <a:xfrm>
              <a:off x="1873840"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50" name="tx1350"/>
            <p:cNvSpPr/>
            <p:nvPr/>
          </p:nvSpPr>
          <p:spPr>
            <a:xfrm>
              <a:off x="217724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51" name="tx1351"/>
            <p:cNvSpPr/>
            <p:nvPr/>
          </p:nvSpPr>
          <p:spPr>
            <a:xfrm>
              <a:off x="2480651"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52" name="tx1352"/>
            <p:cNvSpPr/>
            <p:nvPr/>
          </p:nvSpPr>
          <p:spPr>
            <a:xfrm>
              <a:off x="278405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53" name="tx1353"/>
            <p:cNvSpPr/>
            <p:nvPr/>
          </p:nvSpPr>
          <p:spPr>
            <a:xfrm>
              <a:off x="3087463"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54" name="tx1354"/>
            <p:cNvSpPr/>
            <p:nvPr/>
          </p:nvSpPr>
          <p:spPr>
            <a:xfrm>
              <a:off x="339086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55" name="tx1355"/>
            <p:cNvSpPr/>
            <p:nvPr/>
          </p:nvSpPr>
          <p:spPr>
            <a:xfrm>
              <a:off x="3694275"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56" name="tx1356"/>
            <p:cNvSpPr/>
            <p:nvPr/>
          </p:nvSpPr>
          <p:spPr>
            <a:xfrm>
              <a:off x="399768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57" name="tx1357"/>
            <p:cNvSpPr/>
            <p:nvPr/>
          </p:nvSpPr>
          <p:spPr>
            <a:xfrm>
              <a:off x="4301086"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58" name="tx1358"/>
            <p:cNvSpPr/>
            <p:nvPr/>
          </p:nvSpPr>
          <p:spPr>
            <a:xfrm>
              <a:off x="4604492"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59" name="tx1359"/>
            <p:cNvSpPr/>
            <p:nvPr/>
          </p:nvSpPr>
          <p:spPr>
            <a:xfrm>
              <a:off x="4907898"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60" name="tx1360"/>
            <p:cNvSpPr/>
            <p:nvPr/>
          </p:nvSpPr>
          <p:spPr>
            <a:xfrm>
              <a:off x="521130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61" name="tx1361"/>
            <p:cNvSpPr/>
            <p:nvPr/>
          </p:nvSpPr>
          <p:spPr>
            <a:xfrm>
              <a:off x="5514710"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2" name="tx1362"/>
            <p:cNvSpPr/>
            <p:nvPr/>
          </p:nvSpPr>
          <p:spPr>
            <a:xfrm>
              <a:off x="581811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3" name="tx1363"/>
            <p:cNvSpPr/>
            <p:nvPr/>
          </p:nvSpPr>
          <p:spPr>
            <a:xfrm>
              <a:off x="612152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4" name="tx1364"/>
            <p:cNvSpPr/>
            <p:nvPr/>
          </p:nvSpPr>
          <p:spPr>
            <a:xfrm>
              <a:off x="6424927"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5" name="tx1365"/>
            <p:cNvSpPr/>
            <p:nvPr/>
          </p:nvSpPr>
          <p:spPr>
            <a:xfrm>
              <a:off x="672833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66" name="tx1366"/>
            <p:cNvSpPr/>
            <p:nvPr/>
          </p:nvSpPr>
          <p:spPr>
            <a:xfrm>
              <a:off x="703173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67" name="tx1367"/>
            <p:cNvSpPr/>
            <p:nvPr/>
          </p:nvSpPr>
          <p:spPr>
            <a:xfrm>
              <a:off x="7335145"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68" name="tx1368"/>
            <p:cNvSpPr/>
            <p:nvPr/>
          </p:nvSpPr>
          <p:spPr>
            <a:xfrm>
              <a:off x="7638550"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69" name="tx1369"/>
            <p:cNvSpPr/>
            <p:nvPr/>
          </p:nvSpPr>
          <p:spPr>
            <a:xfrm>
              <a:off x="794195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70" name="tx1370"/>
            <p:cNvSpPr/>
            <p:nvPr/>
          </p:nvSpPr>
          <p:spPr>
            <a:xfrm>
              <a:off x="824536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71" name="tx1371"/>
            <p:cNvSpPr/>
            <p:nvPr/>
          </p:nvSpPr>
          <p:spPr>
            <a:xfrm>
              <a:off x="8548768"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72" name="tx1372"/>
            <p:cNvSpPr/>
            <p:nvPr/>
          </p:nvSpPr>
          <p:spPr>
            <a:xfrm>
              <a:off x="885217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73" name="tx1373"/>
            <p:cNvSpPr/>
            <p:nvPr/>
          </p:nvSpPr>
          <p:spPr>
            <a:xfrm>
              <a:off x="1873840"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74" name="tx1374"/>
            <p:cNvSpPr/>
            <p:nvPr/>
          </p:nvSpPr>
          <p:spPr>
            <a:xfrm>
              <a:off x="2177246" y="547530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75" name="tx1375"/>
            <p:cNvSpPr/>
            <p:nvPr/>
          </p:nvSpPr>
          <p:spPr>
            <a:xfrm>
              <a:off x="248065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76" name="tx1376"/>
            <p:cNvSpPr/>
            <p:nvPr/>
          </p:nvSpPr>
          <p:spPr>
            <a:xfrm>
              <a:off x="2784057" y="547530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77" name="tx1377"/>
            <p:cNvSpPr/>
            <p:nvPr/>
          </p:nvSpPr>
          <p:spPr>
            <a:xfrm>
              <a:off x="3087463" y="547530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78" name="tx1378"/>
            <p:cNvSpPr/>
            <p:nvPr/>
          </p:nvSpPr>
          <p:spPr>
            <a:xfrm>
              <a:off x="3390869" y="54744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79" name="tx1379"/>
            <p:cNvSpPr/>
            <p:nvPr/>
          </p:nvSpPr>
          <p:spPr>
            <a:xfrm>
              <a:off x="3694275"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80" name="tx1380"/>
            <p:cNvSpPr/>
            <p:nvPr/>
          </p:nvSpPr>
          <p:spPr>
            <a:xfrm>
              <a:off x="399768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81" name="tx1381"/>
            <p:cNvSpPr/>
            <p:nvPr/>
          </p:nvSpPr>
          <p:spPr>
            <a:xfrm>
              <a:off x="430108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82" name="tx1382"/>
            <p:cNvSpPr/>
            <p:nvPr/>
          </p:nvSpPr>
          <p:spPr>
            <a:xfrm>
              <a:off x="460449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83" name="tx1383"/>
            <p:cNvSpPr/>
            <p:nvPr/>
          </p:nvSpPr>
          <p:spPr>
            <a:xfrm>
              <a:off x="490789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84" name="tx1384"/>
            <p:cNvSpPr/>
            <p:nvPr/>
          </p:nvSpPr>
          <p:spPr>
            <a:xfrm>
              <a:off x="521130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85" name="tx1385"/>
            <p:cNvSpPr/>
            <p:nvPr/>
          </p:nvSpPr>
          <p:spPr>
            <a:xfrm>
              <a:off x="5514710"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86" name="tx1386"/>
            <p:cNvSpPr/>
            <p:nvPr/>
          </p:nvSpPr>
          <p:spPr>
            <a:xfrm>
              <a:off x="5818116"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7" name="tx1387"/>
            <p:cNvSpPr/>
            <p:nvPr/>
          </p:nvSpPr>
          <p:spPr>
            <a:xfrm>
              <a:off x="612152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8" name="tx1388"/>
            <p:cNvSpPr/>
            <p:nvPr/>
          </p:nvSpPr>
          <p:spPr>
            <a:xfrm>
              <a:off x="642492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89" name="tx1389"/>
            <p:cNvSpPr/>
            <p:nvPr/>
          </p:nvSpPr>
          <p:spPr>
            <a:xfrm>
              <a:off x="672833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0" name="tx1390"/>
            <p:cNvSpPr/>
            <p:nvPr/>
          </p:nvSpPr>
          <p:spPr>
            <a:xfrm>
              <a:off x="7031739"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1" name="tx1391"/>
            <p:cNvSpPr/>
            <p:nvPr/>
          </p:nvSpPr>
          <p:spPr>
            <a:xfrm>
              <a:off x="7335145"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2" name="tx1392"/>
            <p:cNvSpPr/>
            <p:nvPr/>
          </p:nvSpPr>
          <p:spPr>
            <a:xfrm>
              <a:off x="7638550"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93" name="tx1393"/>
            <p:cNvSpPr/>
            <p:nvPr/>
          </p:nvSpPr>
          <p:spPr>
            <a:xfrm>
              <a:off x="794195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94" name="tx1394"/>
            <p:cNvSpPr/>
            <p:nvPr/>
          </p:nvSpPr>
          <p:spPr>
            <a:xfrm>
              <a:off x="824536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95" name="tx1395"/>
            <p:cNvSpPr/>
            <p:nvPr/>
          </p:nvSpPr>
          <p:spPr>
            <a:xfrm>
              <a:off x="8548768"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96" name="tx1396"/>
            <p:cNvSpPr/>
            <p:nvPr/>
          </p:nvSpPr>
          <p:spPr>
            <a:xfrm>
              <a:off x="8852174"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97" name="tx1397"/>
            <p:cNvSpPr/>
            <p:nvPr/>
          </p:nvSpPr>
          <p:spPr>
            <a:xfrm>
              <a:off x="1873840"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8" name="tx1398"/>
            <p:cNvSpPr/>
            <p:nvPr/>
          </p:nvSpPr>
          <p:spPr>
            <a:xfrm>
              <a:off x="217724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9" name="tx1399"/>
            <p:cNvSpPr/>
            <p:nvPr/>
          </p:nvSpPr>
          <p:spPr>
            <a:xfrm>
              <a:off x="248065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0" name="tx1400"/>
            <p:cNvSpPr/>
            <p:nvPr/>
          </p:nvSpPr>
          <p:spPr>
            <a:xfrm>
              <a:off x="278405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1" name="tx1401"/>
            <p:cNvSpPr/>
            <p:nvPr/>
          </p:nvSpPr>
          <p:spPr>
            <a:xfrm>
              <a:off x="308746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2" name="tx1402"/>
            <p:cNvSpPr/>
            <p:nvPr/>
          </p:nvSpPr>
          <p:spPr>
            <a:xfrm>
              <a:off x="339086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3" name="tx1403"/>
            <p:cNvSpPr/>
            <p:nvPr/>
          </p:nvSpPr>
          <p:spPr>
            <a:xfrm>
              <a:off x="3694275"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4" name="tx1404"/>
            <p:cNvSpPr/>
            <p:nvPr/>
          </p:nvSpPr>
          <p:spPr>
            <a:xfrm>
              <a:off x="399768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5" name="tx1405"/>
            <p:cNvSpPr/>
            <p:nvPr/>
          </p:nvSpPr>
          <p:spPr>
            <a:xfrm>
              <a:off x="430108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6" name="tx1406"/>
            <p:cNvSpPr/>
            <p:nvPr/>
          </p:nvSpPr>
          <p:spPr>
            <a:xfrm>
              <a:off x="460449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7" name="tx1407"/>
            <p:cNvSpPr/>
            <p:nvPr/>
          </p:nvSpPr>
          <p:spPr>
            <a:xfrm>
              <a:off x="490789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8" name="tx1408"/>
            <p:cNvSpPr/>
            <p:nvPr/>
          </p:nvSpPr>
          <p:spPr>
            <a:xfrm>
              <a:off x="521130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9" name="tx1409"/>
            <p:cNvSpPr/>
            <p:nvPr/>
          </p:nvSpPr>
          <p:spPr>
            <a:xfrm>
              <a:off x="5514710"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0" name="tx1410"/>
            <p:cNvSpPr/>
            <p:nvPr/>
          </p:nvSpPr>
          <p:spPr>
            <a:xfrm>
              <a:off x="581811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1" name="tx1411"/>
            <p:cNvSpPr/>
            <p:nvPr/>
          </p:nvSpPr>
          <p:spPr>
            <a:xfrm>
              <a:off x="612152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2" name="tx1412"/>
            <p:cNvSpPr/>
            <p:nvPr/>
          </p:nvSpPr>
          <p:spPr>
            <a:xfrm>
              <a:off x="642492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3" name="tx1413"/>
            <p:cNvSpPr/>
            <p:nvPr/>
          </p:nvSpPr>
          <p:spPr>
            <a:xfrm>
              <a:off x="672833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4" name="tx1414"/>
            <p:cNvSpPr/>
            <p:nvPr/>
          </p:nvSpPr>
          <p:spPr>
            <a:xfrm>
              <a:off x="703173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5" name="tx1415"/>
            <p:cNvSpPr/>
            <p:nvPr/>
          </p:nvSpPr>
          <p:spPr>
            <a:xfrm>
              <a:off x="7335145"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6" name="tx1416"/>
            <p:cNvSpPr/>
            <p:nvPr/>
          </p:nvSpPr>
          <p:spPr>
            <a:xfrm>
              <a:off x="7638550"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7" name="tx1417"/>
            <p:cNvSpPr/>
            <p:nvPr/>
          </p:nvSpPr>
          <p:spPr>
            <a:xfrm>
              <a:off x="794195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8" name="tx1418"/>
            <p:cNvSpPr/>
            <p:nvPr/>
          </p:nvSpPr>
          <p:spPr>
            <a:xfrm>
              <a:off x="824536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9" name="tx1419"/>
            <p:cNvSpPr/>
            <p:nvPr/>
          </p:nvSpPr>
          <p:spPr>
            <a:xfrm>
              <a:off x="854876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0" name="tx1420"/>
            <p:cNvSpPr/>
            <p:nvPr/>
          </p:nvSpPr>
          <p:spPr>
            <a:xfrm>
              <a:off x="885217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1" name="tx1421"/>
            <p:cNvSpPr/>
            <p:nvPr/>
          </p:nvSpPr>
          <p:spPr>
            <a:xfrm>
              <a:off x="1873840"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22" name="tx1422"/>
            <p:cNvSpPr/>
            <p:nvPr/>
          </p:nvSpPr>
          <p:spPr>
            <a:xfrm>
              <a:off x="217724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3" name="tx1423"/>
            <p:cNvSpPr/>
            <p:nvPr/>
          </p:nvSpPr>
          <p:spPr>
            <a:xfrm>
              <a:off x="2480651"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24" name="tx1424"/>
            <p:cNvSpPr/>
            <p:nvPr/>
          </p:nvSpPr>
          <p:spPr>
            <a:xfrm>
              <a:off x="278405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5" name="tx1425"/>
            <p:cNvSpPr/>
            <p:nvPr/>
          </p:nvSpPr>
          <p:spPr>
            <a:xfrm>
              <a:off x="308746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6" name="tx1426"/>
            <p:cNvSpPr/>
            <p:nvPr/>
          </p:nvSpPr>
          <p:spPr>
            <a:xfrm>
              <a:off x="339086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7" name="tx1427"/>
            <p:cNvSpPr/>
            <p:nvPr/>
          </p:nvSpPr>
          <p:spPr>
            <a:xfrm>
              <a:off x="3694275"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8" name="tx1428"/>
            <p:cNvSpPr/>
            <p:nvPr/>
          </p:nvSpPr>
          <p:spPr>
            <a:xfrm>
              <a:off x="399768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9" name="tx1429"/>
            <p:cNvSpPr/>
            <p:nvPr/>
          </p:nvSpPr>
          <p:spPr>
            <a:xfrm>
              <a:off x="430108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30" name="tx1430"/>
            <p:cNvSpPr/>
            <p:nvPr/>
          </p:nvSpPr>
          <p:spPr>
            <a:xfrm>
              <a:off x="460449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31" name="tx1431"/>
            <p:cNvSpPr/>
            <p:nvPr/>
          </p:nvSpPr>
          <p:spPr>
            <a:xfrm>
              <a:off x="490789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32" name="tx1432"/>
            <p:cNvSpPr/>
            <p:nvPr/>
          </p:nvSpPr>
          <p:spPr>
            <a:xfrm>
              <a:off x="521130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33" name="tx1433"/>
            <p:cNvSpPr/>
            <p:nvPr/>
          </p:nvSpPr>
          <p:spPr>
            <a:xfrm>
              <a:off x="5514710"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34" name="tx1434"/>
            <p:cNvSpPr/>
            <p:nvPr/>
          </p:nvSpPr>
          <p:spPr>
            <a:xfrm>
              <a:off x="581811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35" name="tx1435"/>
            <p:cNvSpPr/>
            <p:nvPr/>
          </p:nvSpPr>
          <p:spPr>
            <a:xfrm>
              <a:off x="612152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36" name="tx1436"/>
            <p:cNvSpPr/>
            <p:nvPr/>
          </p:nvSpPr>
          <p:spPr>
            <a:xfrm>
              <a:off x="642492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37" name="tx1437"/>
            <p:cNvSpPr/>
            <p:nvPr/>
          </p:nvSpPr>
          <p:spPr>
            <a:xfrm>
              <a:off x="672833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38" name="tx1438"/>
            <p:cNvSpPr/>
            <p:nvPr/>
          </p:nvSpPr>
          <p:spPr>
            <a:xfrm>
              <a:off x="703173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39" name="tx1439"/>
            <p:cNvSpPr/>
            <p:nvPr/>
          </p:nvSpPr>
          <p:spPr>
            <a:xfrm>
              <a:off x="7335145"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40" name="tx1440"/>
            <p:cNvSpPr/>
            <p:nvPr/>
          </p:nvSpPr>
          <p:spPr>
            <a:xfrm>
              <a:off x="7638550"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41" name="tx1441"/>
            <p:cNvSpPr/>
            <p:nvPr/>
          </p:nvSpPr>
          <p:spPr>
            <a:xfrm>
              <a:off x="794195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42" name="tx1442"/>
            <p:cNvSpPr/>
            <p:nvPr/>
          </p:nvSpPr>
          <p:spPr>
            <a:xfrm>
              <a:off x="824536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43" name="tx1443"/>
            <p:cNvSpPr/>
            <p:nvPr/>
          </p:nvSpPr>
          <p:spPr>
            <a:xfrm>
              <a:off x="854876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44" name="tx1444"/>
            <p:cNvSpPr/>
            <p:nvPr/>
          </p:nvSpPr>
          <p:spPr>
            <a:xfrm>
              <a:off x="885217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45" name="tx1445"/>
            <p:cNvSpPr/>
            <p:nvPr/>
          </p:nvSpPr>
          <p:spPr>
            <a:xfrm>
              <a:off x="1873840"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46" name="tx1446"/>
            <p:cNvSpPr/>
            <p:nvPr/>
          </p:nvSpPr>
          <p:spPr>
            <a:xfrm>
              <a:off x="217724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47" name="tx1447"/>
            <p:cNvSpPr/>
            <p:nvPr/>
          </p:nvSpPr>
          <p:spPr>
            <a:xfrm>
              <a:off x="248065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48" name="tx1448"/>
            <p:cNvSpPr/>
            <p:nvPr/>
          </p:nvSpPr>
          <p:spPr>
            <a:xfrm>
              <a:off x="278405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49" name="tx1449"/>
            <p:cNvSpPr/>
            <p:nvPr/>
          </p:nvSpPr>
          <p:spPr>
            <a:xfrm>
              <a:off x="308746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50" name="tx1450"/>
            <p:cNvSpPr/>
            <p:nvPr/>
          </p:nvSpPr>
          <p:spPr>
            <a:xfrm>
              <a:off x="3390869"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1" name="tx1451"/>
            <p:cNvSpPr/>
            <p:nvPr/>
          </p:nvSpPr>
          <p:spPr>
            <a:xfrm>
              <a:off x="3694275"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52" name="tx1452"/>
            <p:cNvSpPr/>
            <p:nvPr/>
          </p:nvSpPr>
          <p:spPr>
            <a:xfrm>
              <a:off x="399768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3" name="tx1453"/>
            <p:cNvSpPr/>
            <p:nvPr/>
          </p:nvSpPr>
          <p:spPr>
            <a:xfrm>
              <a:off x="430108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54" name="tx1454"/>
            <p:cNvSpPr/>
            <p:nvPr/>
          </p:nvSpPr>
          <p:spPr>
            <a:xfrm>
              <a:off x="460449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55" name="tx1455"/>
            <p:cNvSpPr/>
            <p:nvPr/>
          </p:nvSpPr>
          <p:spPr>
            <a:xfrm>
              <a:off x="490789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56" name="tx1456"/>
            <p:cNvSpPr/>
            <p:nvPr/>
          </p:nvSpPr>
          <p:spPr>
            <a:xfrm>
              <a:off x="521130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57" name="tx1457"/>
            <p:cNvSpPr/>
            <p:nvPr/>
          </p:nvSpPr>
          <p:spPr>
            <a:xfrm>
              <a:off x="5514710"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8" name="tx1458"/>
            <p:cNvSpPr/>
            <p:nvPr/>
          </p:nvSpPr>
          <p:spPr>
            <a:xfrm>
              <a:off x="581811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59" name="tx1459"/>
            <p:cNvSpPr/>
            <p:nvPr/>
          </p:nvSpPr>
          <p:spPr>
            <a:xfrm>
              <a:off x="612152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60" name="tx1460"/>
            <p:cNvSpPr/>
            <p:nvPr/>
          </p:nvSpPr>
          <p:spPr>
            <a:xfrm>
              <a:off x="642492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61" name="tx1461"/>
            <p:cNvSpPr/>
            <p:nvPr/>
          </p:nvSpPr>
          <p:spPr>
            <a:xfrm>
              <a:off x="672833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62" name="tx1462"/>
            <p:cNvSpPr/>
            <p:nvPr/>
          </p:nvSpPr>
          <p:spPr>
            <a:xfrm>
              <a:off x="7031739" y="55635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63" name="tx1463"/>
            <p:cNvSpPr/>
            <p:nvPr/>
          </p:nvSpPr>
          <p:spPr>
            <a:xfrm>
              <a:off x="7335145"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64" name="tx1464"/>
            <p:cNvSpPr/>
            <p:nvPr/>
          </p:nvSpPr>
          <p:spPr>
            <a:xfrm>
              <a:off x="7638550"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65" name="tx1465"/>
            <p:cNvSpPr/>
            <p:nvPr/>
          </p:nvSpPr>
          <p:spPr>
            <a:xfrm>
              <a:off x="7941956" y="55635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66" name="tx1466"/>
            <p:cNvSpPr/>
            <p:nvPr/>
          </p:nvSpPr>
          <p:spPr>
            <a:xfrm>
              <a:off x="824536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67" name="tx1467"/>
            <p:cNvSpPr/>
            <p:nvPr/>
          </p:nvSpPr>
          <p:spPr>
            <a:xfrm>
              <a:off x="8548768" y="55635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68" name="tx1468"/>
            <p:cNvSpPr/>
            <p:nvPr/>
          </p:nvSpPr>
          <p:spPr>
            <a:xfrm>
              <a:off x="8852174"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69" name="tx1469"/>
            <p:cNvSpPr/>
            <p:nvPr/>
          </p:nvSpPr>
          <p:spPr>
            <a:xfrm>
              <a:off x="430108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0" name="tx1470"/>
            <p:cNvSpPr/>
            <p:nvPr/>
          </p:nvSpPr>
          <p:spPr>
            <a:xfrm>
              <a:off x="460449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1" name="tx1471"/>
            <p:cNvSpPr/>
            <p:nvPr/>
          </p:nvSpPr>
          <p:spPr>
            <a:xfrm>
              <a:off x="490789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2" name="tx1472"/>
            <p:cNvSpPr/>
            <p:nvPr/>
          </p:nvSpPr>
          <p:spPr>
            <a:xfrm>
              <a:off x="521130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3" name="tx1473"/>
            <p:cNvSpPr/>
            <p:nvPr/>
          </p:nvSpPr>
          <p:spPr>
            <a:xfrm>
              <a:off x="5514710"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4" name="tx1474"/>
            <p:cNvSpPr/>
            <p:nvPr/>
          </p:nvSpPr>
          <p:spPr>
            <a:xfrm>
              <a:off x="581811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5" name="tx1475"/>
            <p:cNvSpPr/>
            <p:nvPr/>
          </p:nvSpPr>
          <p:spPr>
            <a:xfrm>
              <a:off x="612152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6" name="tx1476"/>
            <p:cNvSpPr/>
            <p:nvPr/>
          </p:nvSpPr>
          <p:spPr>
            <a:xfrm>
              <a:off x="642492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7" name="tx1477"/>
            <p:cNvSpPr/>
            <p:nvPr/>
          </p:nvSpPr>
          <p:spPr>
            <a:xfrm>
              <a:off x="672833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8" name="tx1478"/>
            <p:cNvSpPr/>
            <p:nvPr/>
          </p:nvSpPr>
          <p:spPr>
            <a:xfrm>
              <a:off x="703173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9" name="tx1479"/>
            <p:cNvSpPr/>
            <p:nvPr/>
          </p:nvSpPr>
          <p:spPr>
            <a:xfrm>
              <a:off x="7335145"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0" name="tx1480"/>
            <p:cNvSpPr/>
            <p:nvPr/>
          </p:nvSpPr>
          <p:spPr>
            <a:xfrm>
              <a:off x="7638550"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1" name="tx1481"/>
            <p:cNvSpPr/>
            <p:nvPr/>
          </p:nvSpPr>
          <p:spPr>
            <a:xfrm>
              <a:off x="794195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2" name="tx1482"/>
            <p:cNvSpPr/>
            <p:nvPr/>
          </p:nvSpPr>
          <p:spPr>
            <a:xfrm>
              <a:off x="824536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3" name="tx1483"/>
            <p:cNvSpPr/>
            <p:nvPr/>
          </p:nvSpPr>
          <p:spPr>
            <a:xfrm>
              <a:off x="854876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4" name="tx1484"/>
            <p:cNvSpPr/>
            <p:nvPr/>
          </p:nvSpPr>
          <p:spPr>
            <a:xfrm>
              <a:off x="885217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5" name="tx1485"/>
            <p:cNvSpPr/>
            <p:nvPr/>
          </p:nvSpPr>
          <p:spPr>
            <a:xfrm>
              <a:off x="1873840"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6" name="tx1486"/>
            <p:cNvSpPr/>
            <p:nvPr/>
          </p:nvSpPr>
          <p:spPr>
            <a:xfrm>
              <a:off x="217724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7" name="tx1487"/>
            <p:cNvSpPr/>
            <p:nvPr/>
          </p:nvSpPr>
          <p:spPr>
            <a:xfrm>
              <a:off x="248065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8" name="tx1488"/>
            <p:cNvSpPr/>
            <p:nvPr/>
          </p:nvSpPr>
          <p:spPr>
            <a:xfrm>
              <a:off x="278405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9" name="tx1489"/>
            <p:cNvSpPr/>
            <p:nvPr/>
          </p:nvSpPr>
          <p:spPr>
            <a:xfrm>
              <a:off x="308746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0" name="tx1490"/>
            <p:cNvSpPr/>
            <p:nvPr/>
          </p:nvSpPr>
          <p:spPr>
            <a:xfrm>
              <a:off x="339086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1" name="tx1491"/>
            <p:cNvSpPr/>
            <p:nvPr/>
          </p:nvSpPr>
          <p:spPr>
            <a:xfrm>
              <a:off x="3694275"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2" name="tx1492"/>
            <p:cNvSpPr/>
            <p:nvPr/>
          </p:nvSpPr>
          <p:spPr>
            <a:xfrm>
              <a:off x="399768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3" name="tx1493"/>
            <p:cNvSpPr/>
            <p:nvPr/>
          </p:nvSpPr>
          <p:spPr>
            <a:xfrm>
              <a:off x="430108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4" name="tx1494"/>
            <p:cNvSpPr/>
            <p:nvPr/>
          </p:nvSpPr>
          <p:spPr>
            <a:xfrm>
              <a:off x="460449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5" name="tx1495"/>
            <p:cNvSpPr/>
            <p:nvPr/>
          </p:nvSpPr>
          <p:spPr>
            <a:xfrm>
              <a:off x="490789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6" name="tx1496"/>
            <p:cNvSpPr/>
            <p:nvPr/>
          </p:nvSpPr>
          <p:spPr>
            <a:xfrm>
              <a:off x="521130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7" name="tx1497"/>
            <p:cNvSpPr/>
            <p:nvPr/>
          </p:nvSpPr>
          <p:spPr>
            <a:xfrm>
              <a:off x="5514710"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8" name="tx1498"/>
            <p:cNvSpPr/>
            <p:nvPr/>
          </p:nvSpPr>
          <p:spPr>
            <a:xfrm>
              <a:off x="581811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9" name="tx1499"/>
            <p:cNvSpPr/>
            <p:nvPr/>
          </p:nvSpPr>
          <p:spPr>
            <a:xfrm>
              <a:off x="612152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0" name="tx1500"/>
            <p:cNvSpPr/>
            <p:nvPr/>
          </p:nvSpPr>
          <p:spPr>
            <a:xfrm>
              <a:off x="642492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1" name="tx1501"/>
            <p:cNvSpPr/>
            <p:nvPr/>
          </p:nvSpPr>
          <p:spPr>
            <a:xfrm>
              <a:off x="672833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2" name="tx1502"/>
            <p:cNvSpPr/>
            <p:nvPr/>
          </p:nvSpPr>
          <p:spPr>
            <a:xfrm>
              <a:off x="703173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3" name="tx1503"/>
            <p:cNvSpPr/>
            <p:nvPr/>
          </p:nvSpPr>
          <p:spPr>
            <a:xfrm>
              <a:off x="7335145"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4" name="tx1504"/>
            <p:cNvSpPr/>
            <p:nvPr/>
          </p:nvSpPr>
          <p:spPr>
            <a:xfrm>
              <a:off x="7638550"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5" name="tx1505"/>
            <p:cNvSpPr/>
            <p:nvPr/>
          </p:nvSpPr>
          <p:spPr>
            <a:xfrm>
              <a:off x="794195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6" name="tx1506"/>
            <p:cNvSpPr/>
            <p:nvPr/>
          </p:nvSpPr>
          <p:spPr>
            <a:xfrm>
              <a:off x="824536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7" name="tx1507"/>
            <p:cNvSpPr/>
            <p:nvPr/>
          </p:nvSpPr>
          <p:spPr>
            <a:xfrm>
              <a:off x="854876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8" name="tx1508"/>
            <p:cNvSpPr/>
            <p:nvPr/>
          </p:nvSpPr>
          <p:spPr>
            <a:xfrm>
              <a:off x="885217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9" name="tx1509"/>
            <p:cNvSpPr/>
            <p:nvPr/>
          </p:nvSpPr>
          <p:spPr>
            <a:xfrm>
              <a:off x="1873840"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0" name="tx1510"/>
            <p:cNvSpPr/>
            <p:nvPr/>
          </p:nvSpPr>
          <p:spPr>
            <a:xfrm>
              <a:off x="2177246"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1" name="tx1511"/>
            <p:cNvSpPr/>
            <p:nvPr/>
          </p:nvSpPr>
          <p:spPr>
            <a:xfrm>
              <a:off x="2480651"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2" name="tx1512"/>
            <p:cNvSpPr/>
            <p:nvPr/>
          </p:nvSpPr>
          <p:spPr>
            <a:xfrm>
              <a:off x="2784057"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3" name="tx1513"/>
            <p:cNvSpPr/>
            <p:nvPr/>
          </p:nvSpPr>
          <p:spPr>
            <a:xfrm>
              <a:off x="3087463"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4" name="tx1514"/>
            <p:cNvSpPr/>
            <p:nvPr/>
          </p:nvSpPr>
          <p:spPr>
            <a:xfrm>
              <a:off x="339086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5" name="tx1515"/>
            <p:cNvSpPr/>
            <p:nvPr/>
          </p:nvSpPr>
          <p:spPr>
            <a:xfrm>
              <a:off x="3694275"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6" name="tx1516"/>
            <p:cNvSpPr/>
            <p:nvPr/>
          </p:nvSpPr>
          <p:spPr>
            <a:xfrm>
              <a:off x="399768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7" name="tx1517"/>
            <p:cNvSpPr/>
            <p:nvPr/>
          </p:nvSpPr>
          <p:spPr>
            <a:xfrm>
              <a:off x="430108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8" name="tx1518"/>
            <p:cNvSpPr/>
            <p:nvPr/>
          </p:nvSpPr>
          <p:spPr>
            <a:xfrm>
              <a:off x="460449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9" name="tx1519"/>
            <p:cNvSpPr/>
            <p:nvPr/>
          </p:nvSpPr>
          <p:spPr>
            <a:xfrm>
              <a:off x="490789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0" name="tx1520"/>
            <p:cNvSpPr/>
            <p:nvPr/>
          </p:nvSpPr>
          <p:spPr>
            <a:xfrm>
              <a:off x="521130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1" name="tx1521"/>
            <p:cNvSpPr/>
            <p:nvPr/>
          </p:nvSpPr>
          <p:spPr>
            <a:xfrm>
              <a:off x="5514710"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2" name="tx1522"/>
            <p:cNvSpPr/>
            <p:nvPr/>
          </p:nvSpPr>
          <p:spPr>
            <a:xfrm>
              <a:off x="581811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3" name="tx1523"/>
            <p:cNvSpPr/>
            <p:nvPr/>
          </p:nvSpPr>
          <p:spPr>
            <a:xfrm>
              <a:off x="612152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4" name="tx1524"/>
            <p:cNvSpPr/>
            <p:nvPr/>
          </p:nvSpPr>
          <p:spPr>
            <a:xfrm>
              <a:off x="642492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5" name="tx1525"/>
            <p:cNvSpPr/>
            <p:nvPr/>
          </p:nvSpPr>
          <p:spPr>
            <a:xfrm>
              <a:off x="672833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6" name="tx1526"/>
            <p:cNvSpPr/>
            <p:nvPr/>
          </p:nvSpPr>
          <p:spPr>
            <a:xfrm>
              <a:off x="703173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7" name="tx1527"/>
            <p:cNvSpPr/>
            <p:nvPr/>
          </p:nvSpPr>
          <p:spPr>
            <a:xfrm>
              <a:off x="7335145"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8" name="tx1528"/>
            <p:cNvSpPr/>
            <p:nvPr/>
          </p:nvSpPr>
          <p:spPr>
            <a:xfrm>
              <a:off x="7638550"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9" name="tx1529"/>
            <p:cNvSpPr/>
            <p:nvPr/>
          </p:nvSpPr>
          <p:spPr>
            <a:xfrm>
              <a:off x="794195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0" name="tx1530"/>
            <p:cNvSpPr/>
            <p:nvPr/>
          </p:nvSpPr>
          <p:spPr>
            <a:xfrm>
              <a:off x="824536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1" name="tx1531"/>
            <p:cNvSpPr/>
            <p:nvPr/>
          </p:nvSpPr>
          <p:spPr>
            <a:xfrm>
              <a:off x="854876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2" name="tx1532"/>
            <p:cNvSpPr/>
            <p:nvPr/>
          </p:nvSpPr>
          <p:spPr>
            <a:xfrm>
              <a:off x="885217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3" name="tx1533"/>
            <p:cNvSpPr/>
            <p:nvPr/>
          </p:nvSpPr>
          <p:spPr>
            <a:xfrm>
              <a:off x="1873840"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4" name="tx1534"/>
            <p:cNvSpPr/>
            <p:nvPr/>
          </p:nvSpPr>
          <p:spPr>
            <a:xfrm>
              <a:off x="217724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5" name="tx1535"/>
            <p:cNvSpPr/>
            <p:nvPr/>
          </p:nvSpPr>
          <p:spPr>
            <a:xfrm>
              <a:off x="248065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6" name="tx1536"/>
            <p:cNvSpPr/>
            <p:nvPr/>
          </p:nvSpPr>
          <p:spPr>
            <a:xfrm>
              <a:off x="278405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7" name="tx1537"/>
            <p:cNvSpPr/>
            <p:nvPr/>
          </p:nvSpPr>
          <p:spPr>
            <a:xfrm>
              <a:off x="308746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8" name="tx1538"/>
            <p:cNvSpPr/>
            <p:nvPr/>
          </p:nvSpPr>
          <p:spPr>
            <a:xfrm>
              <a:off x="3390869"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9" name="tx1539"/>
            <p:cNvSpPr/>
            <p:nvPr/>
          </p:nvSpPr>
          <p:spPr>
            <a:xfrm>
              <a:off x="3694275"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0" name="tx1540"/>
            <p:cNvSpPr/>
            <p:nvPr/>
          </p:nvSpPr>
          <p:spPr>
            <a:xfrm>
              <a:off x="399768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1" name="tx1541"/>
            <p:cNvSpPr/>
            <p:nvPr/>
          </p:nvSpPr>
          <p:spPr>
            <a:xfrm>
              <a:off x="430108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2" name="tx1542"/>
            <p:cNvSpPr/>
            <p:nvPr/>
          </p:nvSpPr>
          <p:spPr>
            <a:xfrm>
              <a:off x="1873840"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3" name="tx1543"/>
            <p:cNvSpPr/>
            <p:nvPr/>
          </p:nvSpPr>
          <p:spPr>
            <a:xfrm>
              <a:off x="217724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4" name="tx1544"/>
            <p:cNvSpPr/>
            <p:nvPr/>
          </p:nvSpPr>
          <p:spPr>
            <a:xfrm>
              <a:off x="248065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5" name="tx1545"/>
            <p:cNvSpPr/>
            <p:nvPr/>
          </p:nvSpPr>
          <p:spPr>
            <a:xfrm>
              <a:off x="278405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6" name="tx1546"/>
            <p:cNvSpPr/>
            <p:nvPr/>
          </p:nvSpPr>
          <p:spPr>
            <a:xfrm>
              <a:off x="308746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7" name="tx1547"/>
            <p:cNvSpPr/>
            <p:nvPr/>
          </p:nvSpPr>
          <p:spPr>
            <a:xfrm>
              <a:off x="339086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8" name="tx1548"/>
            <p:cNvSpPr/>
            <p:nvPr/>
          </p:nvSpPr>
          <p:spPr>
            <a:xfrm>
              <a:off x="3694275"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9" name="tx1549"/>
            <p:cNvSpPr/>
            <p:nvPr/>
          </p:nvSpPr>
          <p:spPr>
            <a:xfrm>
              <a:off x="399768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0" name="tx1550"/>
            <p:cNvSpPr/>
            <p:nvPr/>
          </p:nvSpPr>
          <p:spPr>
            <a:xfrm>
              <a:off x="430108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1" name="tx1551"/>
            <p:cNvSpPr/>
            <p:nvPr/>
          </p:nvSpPr>
          <p:spPr>
            <a:xfrm>
              <a:off x="460449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2" name="tx1552"/>
            <p:cNvSpPr/>
            <p:nvPr/>
          </p:nvSpPr>
          <p:spPr>
            <a:xfrm>
              <a:off x="490789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3" name="tx1553"/>
            <p:cNvSpPr/>
            <p:nvPr/>
          </p:nvSpPr>
          <p:spPr>
            <a:xfrm>
              <a:off x="521130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4" name="tx1554"/>
            <p:cNvSpPr/>
            <p:nvPr/>
          </p:nvSpPr>
          <p:spPr>
            <a:xfrm>
              <a:off x="5514710"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5" name="tx1555"/>
            <p:cNvSpPr/>
            <p:nvPr/>
          </p:nvSpPr>
          <p:spPr>
            <a:xfrm>
              <a:off x="581811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6" name="tx1556"/>
            <p:cNvSpPr/>
            <p:nvPr/>
          </p:nvSpPr>
          <p:spPr>
            <a:xfrm>
              <a:off x="612152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7" name="tx1557"/>
            <p:cNvSpPr/>
            <p:nvPr/>
          </p:nvSpPr>
          <p:spPr>
            <a:xfrm>
              <a:off x="642492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8" name="tx1558"/>
            <p:cNvSpPr/>
            <p:nvPr/>
          </p:nvSpPr>
          <p:spPr>
            <a:xfrm>
              <a:off x="672833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9" name="tx1559"/>
            <p:cNvSpPr/>
            <p:nvPr/>
          </p:nvSpPr>
          <p:spPr>
            <a:xfrm>
              <a:off x="703173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0" name="tx1560"/>
            <p:cNvSpPr/>
            <p:nvPr/>
          </p:nvSpPr>
          <p:spPr>
            <a:xfrm>
              <a:off x="7335145"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1" name="tx1561"/>
            <p:cNvSpPr/>
            <p:nvPr/>
          </p:nvSpPr>
          <p:spPr>
            <a:xfrm>
              <a:off x="7638550"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2" name="tx1562"/>
            <p:cNvSpPr/>
            <p:nvPr/>
          </p:nvSpPr>
          <p:spPr>
            <a:xfrm>
              <a:off x="794195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3" name="tx1563"/>
            <p:cNvSpPr/>
            <p:nvPr/>
          </p:nvSpPr>
          <p:spPr>
            <a:xfrm>
              <a:off x="824536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4" name="tx1564"/>
            <p:cNvSpPr/>
            <p:nvPr/>
          </p:nvSpPr>
          <p:spPr>
            <a:xfrm>
              <a:off x="854876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5" name="tx1565"/>
            <p:cNvSpPr/>
            <p:nvPr/>
          </p:nvSpPr>
          <p:spPr>
            <a:xfrm>
              <a:off x="885217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6" name="tx1566"/>
            <p:cNvSpPr/>
            <p:nvPr/>
          </p:nvSpPr>
          <p:spPr>
            <a:xfrm>
              <a:off x="1873840"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7" name="tx1567"/>
            <p:cNvSpPr/>
            <p:nvPr/>
          </p:nvSpPr>
          <p:spPr>
            <a:xfrm>
              <a:off x="217724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8" name="tx1568"/>
            <p:cNvSpPr/>
            <p:nvPr/>
          </p:nvSpPr>
          <p:spPr>
            <a:xfrm>
              <a:off x="248065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9" name="tx1569"/>
            <p:cNvSpPr/>
            <p:nvPr/>
          </p:nvSpPr>
          <p:spPr>
            <a:xfrm>
              <a:off x="278405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0" name="tx1570"/>
            <p:cNvSpPr/>
            <p:nvPr/>
          </p:nvSpPr>
          <p:spPr>
            <a:xfrm>
              <a:off x="308746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71" name="tx1571"/>
            <p:cNvSpPr/>
            <p:nvPr/>
          </p:nvSpPr>
          <p:spPr>
            <a:xfrm>
              <a:off x="3390869" y="35126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2" name="tx1572"/>
            <p:cNvSpPr/>
            <p:nvPr/>
          </p:nvSpPr>
          <p:spPr>
            <a:xfrm>
              <a:off x="3694275" y="35126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3" name="tx1573"/>
            <p:cNvSpPr/>
            <p:nvPr/>
          </p:nvSpPr>
          <p:spPr>
            <a:xfrm>
              <a:off x="399768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74" name="tx1574"/>
            <p:cNvSpPr/>
            <p:nvPr/>
          </p:nvSpPr>
          <p:spPr>
            <a:xfrm>
              <a:off x="430108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75" name="tx1575"/>
            <p:cNvSpPr/>
            <p:nvPr/>
          </p:nvSpPr>
          <p:spPr>
            <a:xfrm>
              <a:off x="460449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76" name="tx1576"/>
            <p:cNvSpPr/>
            <p:nvPr/>
          </p:nvSpPr>
          <p:spPr>
            <a:xfrm>
              <a:off x="1873840"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77" name="tx1577"/>
            <p:cNvSpPr/>
            <p:nvPr/>
          </p:nvSpPr>
          <p:spPr>
            <a:xfrm>
              <a:off x="2177246"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8" name="tx1578"/>
            <p:cNvSpPr/>
            <p:nvPr/>
          </p:nvSpPr>
          <p:spPr>
            <a:xfrm>
              <a:off x="2480651"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9" name="tx1579"/>
            <p:cNvSpPr/>
            <p:nvPr/>
          </p:nvSpPr>
          <p:spPr>
            <a:xfrm>
              <a:off x="278405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0" name="tx1580"/>
            <p:cNvSpPr/>
            <p:nvPr/>
          </p:nvSpPr>
          <p:spPr>
            <a:xfrm>
              <a:off x="308746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1" name="tx1581"/>
            <p:cNvSpPr/>
            <p:nvPr/>
          </p:nvSpPr>
          <p:spPr>
            <a:xfrm>
              <a:off x="339086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2" name="tx1582"/>
            <p:cNvSpPr/>
            <p:nvPr/>
          </p:nvSpPr>
          <p:spPr>
            <a:xfrm>
              <a:off x="3694275"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3" name="tx1583"/>
            <p:cNvSpPr/>
            <p:nvPr/>
          </p:nvSpPr>
          <p:spPr>
            <a:xfrm>
              <a:off x="399768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4" name="tx1584"/>
            <p:cNvSpPr/>
            <p:nvPr/>
          </p:nvSpPr>
          <p:spPr>
            <a:xfrm>
              <a:off x="430108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5" name="tx1585"/>
            <p:cNvSpPr/>
            <p:nvPr/>
          </p:nvSpPr>
          <p:spPr>
            <a:xfrm>
              <a:off x="460449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6" name="tx1586"/>
            <p:cNvSpPr/>
            <p:nvPr/>
          </p:nvSpPr>
          <p:spPr>
            <a:xfrm>
              <a:off x="490789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7" name="tx1587"/>
            <p:cNvSpPr/>
            <p:nvPr/>
          </p:nvSpPr>
          <p:spPr>
            <a:xfrm>
              <a:off x="521130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8" name="tx1588"/>
            <p:cNvSpPr/>
            <p:nvPr/>
          </p:nvSpPr>
          <p:spPr>
            <a:xfrm>
              <a:off x="5514710"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9" name="tx1589"/>
            <p:cNvSpPr/>
            <p:nvPr/>
          </p:nvSpPr>
          <p:spPr>
            <a:xfrm>
              <a:off x="5818116"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90" name="tx1590"/>
            <p:cNvSpPr/>
            <p:nvPr/>
          </p:nvSpPr>
          <p:spPr>
            <a:xfrm>
              <a:off x="6121521"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91" name="tx1591"/>
            <p:cNvSpPr/>
            <p:nvPr/>
          </p:nvSpPr>
          <p:spPr>
            <a:xfrm>
              <a:off x="6424927"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92" name="tx1592"/>
            <p:cNvSpPr/>
            <p:nvPr/>
          </p:nvSpPr>
          <p:spPr>
            <a:xfrm>
              <a:off x="672833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3" name="tx1593"/>
            <p:cNvSpPr/>
            <p:nvPr/>
          </p:nvSpPr>
          <p:spPr>
            <a:xfrm>
              <a:off x="703173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4" name="tx1594"/>
            <p:cNvSpPr/>
            <p:nvPr/>
          </p:nvSpPr>
          <p:spPr>
            <a:xfrm>
              <a:off x="7335145"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5" name="tx1595"/>
            <p:cNvSpPr/>
            <p:nvPr/>
          </p:nvSpPr>
          <p:spPr>
            <a:xfrm>
              <a:off x="7638550"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6" name="tx1596"/>
            <p:cNvSpPr/>
            <p:nvPr/>
          </p:nvSpPr>
          <p:spPr>
            <a:xfrm>
              <a:off x="794195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7" name="tx1597"/>
            <p:cNvSpPr/>
            <p:nvPr/>
          </p:nvSpPr>
          <p:spPr>
            <a:xfrm>
              <a:off x="824536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8" name="tx1598"/>
            <p:cNvSpPr/>
            <p:nvPr/>
          </p:nvSpPr>
          <p:spPr>
            <a:xfrm>
              <a:off x="854876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9" name="tx1599"/>
            <p:cNvSpPr/>
            <p:nvPr/>
          </p:nvSpPr>
          <p:spPr>
            <a:xfrm>
              <a:off x="885217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00" name="tx1600"/>
            <p:cNvSpPr/>
            <p:nvPr/>
          </p:nvSpPr>
          <p:spPr>
            <a:xfrm>
              <a:off x="490789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01" name="tx1601"/>
            <p:cNvSpPr/>
            <p:nvPr/>
          </p:nvSpPr>
          <p:spPr>
            <a:xfrm>
              <a:off x="521130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02" name="tx1602"/>
            <p:cNvSpPr/>
            <p:nvPr/>
          </p:nvSpPr>
          <p:spPr>
            <a:xfrm>
              <a:off x="5514710"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3" name="tx1603"/>
            <p:cNvSpPr/>
            <p:nvPr/>
          </p:nvSpPr>
          <p:spPr>
            <a:xfrm>
              <a:off x="581811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4" name="tx1604"/>
            <p:cNvSpPr/>
            <p:nvPr/>
          </p:nvSpPr>
          <p:spPr>
            <a:xfrm>
              <a:off x="612152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5" name="tx1605"/>
            <p:cNvSpPr/>
            <p:nvPr/>
          </p:nvSpPr>
          <p:spPr>
            <a:xfrm>
              <a:off x="6424927" y="35126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06" name="tx1606"/>
            <p:cNvSpPr/>
            <p:nvPr/>
          </p:nvSpPr>
          <p:spPr>
            <a:xfrm>
              <a:off x="672833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7" name="tx1607"/>
            <p:cNvSpPr/>
            <p:nvPr/>
          </p:nvSpPr>
          <p:spPr>
            <a:xfrm>
              <a:off x="703173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8" name="tx1608"/>
            <p:cNvSpPr/>
            <p:nvPr/>
          </p:nvSpPr>
          <p:spPr>
            <a:xfrm>
              <a:off x="7335145"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9" name="tx1609"/>
            <p:cNvSpPr/>
            <p:nvPr/>
          </p:nvSpPr>
          <p:spPr>
            <a:xfrm>
              <a:off x="7638550"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0" name="tx1610"/>
            <p:cNvSpPr/>
            <p:nvPr/>
          </p:nvSpPr>
          <p:spPr>
            <a:xfrm>
              <a:off x="794195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1" name="tx1611"/>
            <p:cNvSpPr/>
            <p:nvPr/>
          </p:nvSpPr>
          <p:spPr>
            <a:xfrm>
              <a:off x="824536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2" name="tx1612"/>
            <p:cNvSpPr/>
            <p:nvPr/>
          </p:nvSpPr>
          <p:spPr>
            <a:xfrm>
              <a:off x="854876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3" name="tx1613"/>
            <p:cNvSpPr/>
            <p:nvPr/>
          </p:nvSpPr>
          <p:spPr>
            <a:xfrm>
              <a:off x="885217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4" name="tx1614"/>
            <p:cNvSpPr/>
            <p:nvPr/>
          </p:nvSpPr>
          <p:spPr>
            <a:xfrm>
              <a:off x="3694275"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5" name="tx1615"/>
            <p:cNvSpPr/>
            <p:nvPr/>
          </p:nvSpPr>
          <p:spPr>
            <a:xfrm>
              <a:off x="399768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6" name="tx1616"/>
            <p:cNvSpPr/>
            <p:nvPr/>
          </p:nvSpPr>
          <p:spPr>
            <a:xfrm>
              <a:off x="430108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7" name="tx1617"/>
            <p:cNvSpPr/>
            <p:nvPr/>
          </p:nvSpPr>
          <p:spPr>
            <a:xfrm>
              <a:off x="460449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8" name="tx1618"/>
            <p:cNvSpPr/>
            <p:nvPr/>
          </p:nvSpPr>
          <p:spPr>
            <a:xfrm>
              <a:off x="490789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9" name="tx1619"/>
            <p:cNvSpPr/>
            <p:nvPr/>
          </p:nvSpPr>
          <p:spPr>
            <a:xfrm>
              <a:off x="521130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0" name="tx1620"/>
            <p:cNvSpPr/>
            <p:nvPr/>
          </p:nvSpPr>
          <p:spPr>
            <a:xfrm>
              <a:off x="5514710"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1" name="tx1621"/>
            <p:cNvSpPr/>
            <p:nvPr/>
          </p:nvSpPr>
          <p:spPr>
            <a:xfrm>
              <a:off x="581811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2" name="tx1622"/>
            <p:cNvSpPr/>
            <p:nvPr/>
          </p:nvSpPr>
          <p:spPr>
            <a:xfrm>
              <a:off x="612152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3" name="tx1623"/>
            <p:cNvSpPr/>
            <p:nvPr/>
          </p:nvSpPr>
          <p:spPr>
            <a:xfrm>
              <a:off x="642492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4" name="tx1624"/>
            <p:cNvSpPr/>
            <p:nvPr/>
          </p:nvSpPr>
          <p:spPr>
            <a:xfrm>
              <a:off x="672833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5" name="tx1625"/>
            <p:cNvSpPr/>
            <p:nvPr/>
          </p:nvSpPr>
          <p:spPr>
            <a:xfrm>
              <a:off x="703173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6" name="tx1626"/>
            <p:cNvSpPr/>
            <p:nvPr/>
          </p:nvSpPr>
          <p:spPr>
            <a:xfrm>
              <a:off x="7335145"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7" name="tx1627"/>
            <p:cNvSpPr/>
            <p:nvPr/>
          </p:nvSpPr>
          <p:spPr>
            <a:xfrm>
              <a:off x="7638550"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8" name="tx1628"/>
            <p:cNvSpPr/>
            <p:nvPr/>
          </p:nvSpPr>
          <p:spPr>
            <a:xfrm>
              <a:off x="794195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9" name="tx1629"/>
            <p:cNvSpPr/>
            <p:nvPr/>
          </p:nvSpPr>
          <p:spPr>
            <a:xfrm>
              <a:off x="824536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30" name="tx1630"/>
            <p:cNvSpPr/>
            <p:nvPr/>
          </p:nvSpPr>
          <p:spPr>
            <a:xfrm>
              <a:off x="8548768" y="2532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1" name="tx1631"/>
            <p:cNvSpPr/>
            <p:nvPr/>
          </p:nvSpPr>
          <p:spPr>
            <a:xfrm>
              <a:off x="8852174" y="2532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2" name="tx1632"/>
            <p:cNvSpPr/>
            <p:nvPr/>
          </p:nvSpPr>
          <p:spPr>
            <a:xfrm>
              <a:off x="1873840"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33" name="tx1633"/>
            <p:cNvSpPr/>
            <p:nvPr/>
          </p:nvSpPr>
          <p:spPr>
            <a:xfrm>
              <a:off x="217724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34" name="tx1634"/>
            <p:cNvSpPr/>
            <p:nvPr/>
          </p:nvSpPr>
          <p:spPr>
            <a:xfrm>
              <a:off x="248065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35" name="tx1635"/>
            <p:cNvSpPr/>
            <p:nvPr/>
          </p:nvSpPr>
          <p:spPr>
            <a:xfrm>
              <a:off x="2784057" y="52961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36" name="tx1636"/>
            <p:cNvSpPr/>
            <p:nvPr/>
          </p:nvSpPr>
          <p:spPr>
            <a:xfrm>
              <a:off x="308746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37" name="tx1637"/>
            <p:cNvSpPr/>
            <p:nvPr/>
          </p:nvSpPr>
          <p:spPr>
            <a:xfrm>
              <a:off x="3390869"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38" name="tx1638"/>
            <p:cNvSpPr/>
            <p:nvPr/>
          </p:nvSpPr>
          <p:spPr>
            <a:xfrm>
              <a:off x="3694275"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39" name="tx1639"/>
            <p:cNvSpPr/>
            <p:nvPr/>
          </p:nvSpPr>
          <p:spPr>
            <a:xfrm>
              <a:off x="1873840"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0" name="tx1640"/>
            <p:cNvSpPr/>
            <p:nvPr/>
          </p:nvSpPr>
          <p:spPr>
            <a:xfrm>
              <a:off x="217724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1" name="tx1641"/>
            <p:cNvSpPr/>
            <p:nvPr/>
          </p:nvSpPr>
          <p:spPr>
            <a:xfrm>
              <a:off x="248065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2" name="tx1642"/>
            <p:cNvSpPr/>
            <p:nvPr/>
          </p:nvSpPr>
          <p:spPr>
            <a:xfrm>
              <a:off x="278405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3" name="tx1643"/>
            <p:cNvSpPr/>
            <p:nvPr/>
          </p:nvSpPr>
          <p:spPr>
            <a:xfrm>
              <a:off x="308746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4" name="tx1644"/>
            <p:cNvSpPr/>
            <p:nvPr/>
          </p:nvSpPr>
          <p:spPr>
            <a:xfrm>
              <a:off x="339086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5" name="tx1645"/>
            <p:cNvSpPr/>
            <p:nvPr/>
          </p:nvSpPr>
          <p:spPr>
            <a:xfrm>
              <a:off x="460449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6" name="tx1646"/>
            <p:cNvSpPr/>
            <p:nvPr/>
          </p:nvSpPr>
          <p:spPr>
            <a:xfrm>
              <a:off x="490789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7" name="tx1647"/>
            <p:cNvSpPr/>
            <p:nvPr/>
          </p:nvSpPr>
          <p:spPr>
            <a:xfrm>
              <a:off x="5211304"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48" name="tx1648"/>
            <p:cNvSpPr/>
            <p:nvPr/>
          </p:nvSpPr>
          <p:spPr>
            <a:xfrm>
              <a:off x="5514710"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9" name="tx1649"/>
            <p:cNvSpPr/>
            <p:nvPr/>
          </p:nvSpPr>
          <p:spPr>
            <a:xfrm>
              <a:off x="581811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50" name="tx1650"/>
            <p:cNvSpPr/>
            <p:nvPr/>
          </p:nvSpPr>
          <p:spPr>
            <a:xfrm>
              <a:off x="6121521"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1" name="tx1651"/>
            <p:cNvSpPr/>
            <p:nvPr/>
          </p:nvSpPr>
          <p:spPr>
            <a:xfrm>
              <a:off x="6424927"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2" name="tx1652"/>
            <p:cNvSpPr/>
            <p:nvPr/>
          </p:nvSpPr>
          <p:spPr>
            <a:xfrm>
              <a:off x="6728333"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3" name="tx1653"/>
            <p:cNvSpPr/>
            <p:nvPr/>
          </p:nvSpPr>
          <p:spPr>
            <a:xfrm>
              <a:off x="7031739"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4" name="tx1654"/>
            <p:cNvSpPr/>
            <p:nvPr/>
          </p:nvSpPr>
          <p:spPr>
            <a:xfrm>
              <a:off x="7335145"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5" name="tx1655"/>
            <p:cNvSpPr/>
            <p:nvPr/>
          </p:nvSpPr>
          <p:spPr>
            <a:xfrm>
              <a:off x="7638550"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56" name="tx1656"/>
            <p:cNvSpPr/>
            <p:nvPr/>
          </p:nvSpPr>
          <p:spPr>
            <a:xfrm>
              <a:off x="794195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57" name="tx1657"/>
            <p:cNvSpPr/>
            <p:nvPr/>
          </p:nvSpPr>
          <p:spPr>
            <a:xfrm>
              <a:off x="824536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58" name="tx1658"/>
            <p:cNvSpPr/>
            <p:nvPr/>
          </p:nvSpPr>
          <p:spPr>
            <a:xfrm>
              <a:off x="854876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59" name="tx1659"/>
            <p:cNvSpPr/>
            <p:nvPr/>
          </p:nvSpPr>
          <p:spPr>
            <a:xfrm>
              <a:off x="885217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60" name="tx1660"/>
            <p:cNvSpPr/>
            <p:nvPr/>
          </p:nvSpPr>
          <p:spPr>
            <a:xfrm>
              <a:off x="1873840"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1" name="tx1661"/>
            <p:cNvSpPr/>
            <p:nvPr/>
          </p:nvSpPr>
          <p:spPr>
            <a:xfrm>
              <a:off x="217724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2" name="tx1662"/>
            <p:cNvSpPr/>
            <p:nvPr/>
          </p:nvSpPr>
          <p:spPr>
            <a:xfrm>
              <a:off x="248065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3" name="tx1663"/>
            <p:cNvSpPr/>
            <p:nvPr/>
          </p:nvSpPr>
          <p:spPr>
            <a:xfrm>
              <a:off x="278405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4" name="tx1664"/>
            <p:cNvSpPr/>
            <p:nvPr/>
          </p:nvSpPr>
          <p:spPr>
            <a:xfrm>
              <a:off x="308746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5" name="tx1665"/>
            <p:cNvSpPr/>
            <p:nvPr/>
          </p:nvSpPr>
          <p:spPr>
            <a:xfrm>
              <a:off x="339086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6" name="tx1666"/>
            <p:cNvSpPr/>
            <p:nvPr/>
          </p:nvSpPr>
          <p:spPr>
            <a:xfrm>
              <a:off x="3694275"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7" name="tx1667"/>
            <p:cNvSpPr/>
            <p:nvPr/>
          </p:nvSpPr>
          <p:spPr>
            <a:xfrm>
              <a:off x="399768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8" name="tx1668"/>
            <p:cNvSpPr/>
            <p:nvPr/>
          </p:nvSpPr>
          <p:spPr>
            <a:xfrm>
              <a:off x="430108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9" name="tx1669"/>
            <p:cNvSpPr/>
            <p:nvPr/>
          </p:nvSpPr>
          <p:spPr>
            <a:xfrm>
              <a:off x="460449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0" name="tx1670"/>
            <p:cNvSpPr/>
            <p:nvPr/>
          </p:nvSpPr>
          <p:spPr>
            <a:xfrm>
              <a:off x="490789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1" name="tx1671"/>
            <p:cNvSpPr/>
            <p:nvPr/>
          </p:nvSpPr>
          <p:spPr>
            <a:xfrm>
              <a:off x="521130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2" name="tx1672"/>
            <p:cNvSpPr/>
            <p:nvPr/>
          </p:nvSpPr>
          <p:spPr>
            <a:xfrm>
              <a:off x="5514710"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3" name="tx1673"/>
            <p:cNvSpPr/>
            <p:nvPr/>
          </p:nvSpPr>
          <p:spPr>
            <a:xfrm>
              <a:off x="581811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4" name="tx1674"/>
            <p:cNvSpPr/>
            <p:nvPr/>
          </p:nvSpPr>
          <p:spPr>
            <a:xfrm>
              <a:off x="612152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5" name="tx1675"/>
            <p:cNvSpPr/>
            <p:nvPr/>
          </p:nvSpPr>
          <p:spPr>
            <a:xfrm>
              <a:off x="642492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6" name="tx1676"/>
            <p:cNvSpPr/>
            <p:nvPr/>
          </p:nvSpPr>
          <p:spPr>
            <a:xfrm>
              <a:off x="672833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7" name="tx1677"/>
            <p:cNvSpPr/>
            <p:nvPr/>
          </p:nvSpPr>
          <p:spPr>
            <a:xfrm>
              <a:off x="703173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78" name="tx1678"/>
            <p:cNvSpPr/>
            <p:nvPr/>
          </p:nvSpPr>
          <p:spPr>
            <a:xfrm>
              <a:off x="7335145"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79" name="tx1679"/>
            <p:cNvSpPr/>
            <p:nvPr/>
          </p:nvSpPr>
          <p:spPr>
            <a:xfrm>
              <a:off x="7638550"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0" name="tx1680"/>
            <p:cNvSpPr/>
            <p:nvPr/>
          </p:nvSpPr>
          <p:spPr>
            <a:xfrm>
              <a:off x="794195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1" name="tx1681"/>
            <p:cNvSpPr/>
            <p:nvPr/>
          </p:nvSpPr>
          <p:spPr>
            <a:xfrm>
              <a:off x="824536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82" name="tx1682"/>
            <p:cNvSpPr/>
            <p:nvPr/>
          </p:nvSpPr>
          <p:spPr>
            <a:xfrm>
              <a:off x="854876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3" name="tx1683"/>
            <p:cNvSpPr/>
            <p:nvPr/>
          </p:nvSpPr>
          <p:spPr>
            <a:xfrm>
              <a:off x="885217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4" name="tx1684"/>
            <p:cNvSpPr/>
            <p:nvPr/>
          </p:nvSpPr>
          <p:spPr>
            <a:xfrm>
              <a:off x="1873840"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5" name="tx1685"/>
            <p:cNvSpPr/>
            <p:nvPr/>
          </p:nvSpPr>
          <p:spPr>
            <a:xfrm>
              <a:off x="217724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6" name="tx1686"/>
            <p:cNvSpPr/>
            <p:nvPr/>
          </p:nvSpPr>
          <p:spPr>
            <a:xfrm>
              <a:off x="248065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7" name="tx1687"/>
            <p:cNvSpPr/>
            <p:nvPr/>
          </p:nvSpPr>
          <p:spPr>
            <a:xfrm>
              <a:off x="278405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8" name="tx1688"/>
            <p:cNvSpPr/>
            <p:nvPr/>
          </p:nvSpPr>
          <p:spPr>
            <a:xfrm>
              <a:off x="308746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9" name="tx1689"/>
            <p:cNvSpPr/>
            <p:nvPr/>
          </p:nvSpPr>
          <p:spPr>
            <a:xfrm>
              <a:off x="339086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0" name="tx1690"/>
            <p:cNvSpPr/>
            <p:nvPr/>
          </p:nvSpPr>
          <p:spPr>
            <a:xfrm>
              <a:off x="3694275"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1" name="tx1691"/>
            <p:cNvSpPr/>
            <p:nvPr/>
          </p:nvSpPr>
          <p:spPr>
            <a:xfrm>
              <a:off x="399768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2" name="tx1692"/>
            <p:cNvSpPr/>
            <p:nvPr/>
          </p:nvSpPr>
          <p:spPr>
            <a:xfrm>
              <a:off x="430108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3" name="tx1693"/>
            <p:cNvSpPr/>
            <p:nvPr/>
          </p:nvSpPr>
          <p:spPr>
            <a:xfrm>
              <a:off x="460449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4" name="tx1694"/>
            <p:cNvSpPr/>
            <p:nvPr/>
          </p:nvSpPr>
          <p:spPr>
            <a:xfrm>
              <a:off x="490789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5" name="tx1695"/>
            <p:cNvSpPr/>
            <p:nvPr/>
          </p:nvSpPr>
          <p:spPr>
            <a:xfrm>
              <a:off x="521130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6" name="tx1696"/>
            <p:cNvSpPr/>
            <p:nvPr/>
          </p:nvSpPr>
          <p:spPr>
            <a:xfrm>
              <a:off x="5514710"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7" name="tx1697"/>
            <p:cNvSpPr/>
            <p:nvPr/>
          </p:nvSpPr>
          <p:spPr>
            <a:xfrm>
              <a:off x="581811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8" name="tx1698"/>
            <p:cNvSpPr/>
            <p:nvPr/>
          </p:nvSpPr>
          <p:spPr>
            <a:xfrm>
              <a:off x="612152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9" name="tx1699"/>
            <p:cNvSpPr/>
            <p:nvPr/>
          </p:nvSpPr>
          <p:spPr>
            <a:xfrm>
              <a:off x="642492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0" name="tx1700"/>
            <p:cNvSpPr/>
            <p:nvPr/>
          </p:nvSpPr>
          <p:spPr>
            <a:xfrm>
              <a:off x="672833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1" name="tx1701"/>
            <p:cNvSpPr/>
            <p:nvPr/>
          </p:nvSpPr>
          <p:spPr>
            <a:xfrm>
              <a:off x="703173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2" name="tx1702"/>
            <p:cNvSpPr/>
            <p:nvPr/>
          </p:nvSpPr>
          <p:spPr>
            <a:xfrm>
              <a:off x="7335145"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3" name="tx1703"/>
            <p:cNvSpPr/>
            <p:nvPr/>
          </p:nvSpPr>
          <p:spPr>
            <a:xfrm>
              <a:off x="7638550"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4" name="tx1704"/>
            <p:cNvSpPr/>
            <p:nvPr/>
          </p:nvSpPr>
          <p:spPr>
            <a:xfrm>
              <a:off x="794195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5" name="tx1705"/>
            <p:cNvSpPr/>
            <p:nvPr/>
          </p:nvSpPr>
          <p:spPr>
            <a:xfrm>
              <a:off x="824536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6" name="tx1706"/>
            <p:cNvSpPr/>
            <p:nvPr/>
          </p:nvSpPr>
          <p:spPr>
            <a:xfrm>
              <a:off x="854876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7" name="tx1707"/>
            <p:cNvSpPr/>
            <p:nvPr/>
          </p:nvSpPr>
          <p:spPr>
            <a:xfrm>
              <a:off x="885217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8" name="tx1708"/>
            <p:cNvSpPr/>
            <p:nvPr/>
          </p:nvSpPr>
          <p:spPr>
            <a:xfrm>
              <a:off x="1873840"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09" name="tx1709"/>
            <p:cNvSpPr/>
            <p:nvPr/>
          </p:nvSpPr>
          <p:spPr>
            <a:xfrm>
              <a:off x="217724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0" name="tx1710"/>
            <p:cNvSpPr/>
            <p:nvPr/>
          </p:nvSpPr>
          <p:spPr>
            <a:xfrm>
              <a:off x="248065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1" name="tx1711"/>
            <p:cNvSpPr/>
            <p:nvPr/>
          </p:nvSpPr>
          <p:spPr>
            <a:xfrm>
              <a:off x="278405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2" name="tx1712"/>
            <p:cNvSpPr/>
            <p:nvPr/>
          </p:nvSpPr>
          <p:spPr>
            <a:xfrm>
              <a:off x="308746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3" name="tx1713"/>
            <p:cNvSpPr/>
            <p:nvPr/>
          </p:nvSpPr>
          <p:spPr>
            <a:xfrm>
              <a:off x="339086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4" name="tx1714"/>
            <p:cNvSpPr/>
            <p:nvPr/>
          </p:nvSpPr>
          <p:spPr>
            <a:xfrm>
              <a:off x="3694275"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5" name="tx1715"/>
            <p:cNvSpPr/>
            <p:nvPr/>
          </p:nvSpPr>
          <p:spPr>
            <a:xfrm>
              <a:off x="399768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6" name="tx1716"/>
            <p:cNvSpPr/>
            <p:nvPr/>
          </p:nvSpPr>
          <p:spPr>
            <a:xfrm>
              <a:off x="430108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7" name="tx1717"/>
            <p:cNvSpPr/>
            <p:nvPr/>
          </p:nvSpPr>
          <p:spPr>
            <a:xfrm>
              <a:off x="4604492"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8" name="tx1718"/>
            <p:cNvSpPr/>
            <p:nvPr/>
          </p:nvSpPr>
          <p:spPr>
            <a:xfrm>
              <a:off x="490789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19" name="tx1719"/>
            <p:cNvSpPr/>
            <p:nvPr/>
          </p:nvSpPr>
          <p:spPr>
            <a:xfrm>
              <a:off x="521130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0" name="tx1720"/>
            <p:cNvSpPr/>
            <p:nvPr/>
          </p:nvSpPr>
          <p:spPr>
            <a:xfrm>
              <a:off x="5514710"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1" name="tx1721"/>
            <p:cNvSpPr/>
            <p:nvPr/>
          </p:nvSpPr>
          <p:spPr>
            <a:xfrm>
              <a:off x="581811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2" name="tx1722"/>
            <p:cNvSpPr/>
            <p:nvPr/>
          </p:nvSpPr>
          <p:spPr>
            <a:xfrm>
              <a:off x="612152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3" name="tx1723"/>
            <p:cNvSpPr/>
            <p:nvPr/>
          </p:nvSpPr>
          <p:spPr>
            <a:xfrm>
              <a:off x="642492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4" name="tx1724"/>
            <p:cNvSpPr/>
            <p:nvPr/>
          </p:nvSpPr>
          <p:spPr>
            <a:xfrm>
              <a:off x="672833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25" name="tx1725"/>
            <p:cNvSpPr/>
            <p:nvPr/>
          </p:nvSpPr>
          <p:spPr>
            <a:xfrm>
              <a:off x="703173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26" name="tx1726"/>
            <p:cNvSpPr/>
            <p:nvPr/>
          </p:nvSpPr>
          <p:spPr>
            <a:xfrm>
              <a:off x="7335145"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27" name="tx1727"/>
            <p:cNvSpPr/>
            <p:nvPr/>
          </p:nvSpPr>
          <p:spPr>
            <a:xfrm>
              <a:off x="7638550"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8" name="tx1728"/>
            <p:cNvSpPr/>
            <p:nvPr/>
          </p:nvSpPr>
          <p:spPr>
            <a:xfrm>
              <a:off x="7941956"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9" name="tx1729"/>
            <p:cNvSpPr/>
            <p:nvPr/>
          </p:nvSpPr>
          <p:spPr>
            <a:xfrm>
              <a:off x="8245362"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0" name="tx1730"/>
            <p:cNvSpPr/>
            <p:nvPr/>
          </p:nvSpPr>
          <p:spPr>
            <a:xfrm>
              <a:off x="854876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1" name="tx1731"/>
            <p:cNvSpPr/>
            <p:nvPr/>
          </p:nvSpPr>
          <p:spPr>
            <a:xfrm>
              <a:off x="885217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2" name="tx1732"/>
            <p:cNvSpPr/>
            <p:nvPr/>
          </p:nvSpPr>
          <p:spPr>
            <a:xfrm>
              <a:off x="399768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33" name="tx1733"/>
            <p:cNvSpPr/>
            <p:nvPr/>
          </p:nvSpPr>
          <p:spPr>
            <a:xfrm>
              <a:off x="430108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4" name="tx1734"/>
            <p:cNvSpPr/>
            <p:nvPr/>
          </p:nvSpPr>
          <p:spPr>
            <a:xfrm>
              <a:off x="460449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35" name="tx1735"/>
            <p:cNvSpPr/>
            <p:nvPr/>
          </p:nvSpPr>
          <p:spPr>
            <a:xfrm>
              <a:off x="490789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6" name="tx1736"/>
            <p:cNvSpPr/>
            <p:nvPr/>
          </p:nvSpPr>
          <p:spPr>
            <a:xfrm>
              <a:off x="521130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37" name="tx1737"/>
            <p:cNvSpPr/>
            <p:nvPr/>
          </p:nvSpPr>
          <p:spPr>
            <a:xfrm>
              <a:off x="5514710"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8" name="tx1738"/>
            <p:cNvSpPr/>
            <p:nvPr/>
          </p:nvSpPr>
          <p:spPr>
            <a:xfrm>
              <a:off x="5818116"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9" name="tx1739"/>
            <p:cNvSpPr/>
            <p:nvPr/>
          </p:nvSpPr>
          <p:spPr>
            <a:xfrm>
              <a:off x="612152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0" name="tx1740"/>
            <p:cNvSpPr/>
            <p:nvPr/>
          </p:nvSpPr>
          <p:spPr>
            <a:xfrm>
              <a:off x="642492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41" name="tx1741"/>
            <p:cNvSpPr/>
            <p:nvPr/>
          </p:nvSpPr>
          <p:spPr>
            <a:xfrm>
              <a:off x="672833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2" name="tx1742"/>
            <p:cNvSpPr/>
            <p:nvPr/>
          </p:nvSpPr>
          <p:spPr>
            <a:xfrm>
              <a:off x="7031739"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3" name="tx1743"/>
            <p:cNvSpPr/>
            <p:nvPr/>
          </p:nvSpPr>
          <p:spPr>
            <a:xfrm>
              <a:off x="7335145"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44" name="tx1744"/>
            <p:cNvSpPr/>
            <p:nvPr/>
          </p:nvSpPr>
          <p:spPr>
            <a:xfrm>
              <a:off x="7638550"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45" name="tx1745"/>
            <p:cNvSpPr/>
            <p:nvPr/>
          </p:nvSpPr>
          <p:spPr>
            <a:xfrm>
              <a:off x="794195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46" name="tx1746"/>
            <p:cNvSpPr/>
            <p:nvPr/>
          </p:nvSpPr>
          <p:spPr>
            <a:xfrm>
              <a:off x="824536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47" name="tx1747"/>
            <p:cNvSpPr/>
            <p:nvPr/>
          </p:nvSpPr>
          <p:spPr>
            <a:xfrm>
              <a:off x="854876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48" name="tx1748"/>
            <p:cNvSpPr/>
            <p:nvPr/>
          </p:nvSpPr>
          <p:spPr>
            <a:xfrm>
              <a:off x="885217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49" name="tx1749"/>
            <p:cNvSpPr/>
            <p:nvPr/>
          </p:nvSpPr>
          <p:spPr>
            <a:xfrm>
              <a:off x="1873840"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50" name="tx1750"/>
            <p:cNvSpPr/>
            <p:nvPr/>
          </p:nvSpPr>
          <p:spPr>
            <a:xfrm>
              <a:off x="217724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1" name="tx1751"/>
            <p:cNvSpPr/>
            <p:nvPr/>
          </p:nvSpPr>
          <p:spPr>
            <a:xfrm>
              <a:off x="248065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2" name="tx1752"/>
            <p:cNvSpPr/>
            <p:nvPr/>
          </p:nvSpPr>
          <p:spPr>
            <a:xfrm>
              <a:off x="278405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3" name="tx1753"/>
            <p:cNvSpPr/>
            <p:nvPr/>
          </p:nvSpPr>
          <p:spPr>
            <a:xfrm>
              <a:off x="308746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4" name="tx1754"/>
            <p:cNvSpPr/>
            <p:nvPr/>
          </p:nvSpPr>
          <p:spPr>
            <a:xfrm>
              <a:off x="339086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5" name="tx1755"/>
            <p:cNvSpPr/>
            <p:nvPr/>
          </p:nvSpPr>
          <p:spPr>
            <a:xfrm>
              <a:off x="3694275"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6" name="tx1756"/>
            <p:cNvSpPr/>
            <p:nvPr/>
          </p:nvSpPr>
          <p:spPr>
            <a:xfrm>
              <a:off x="399768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7" name="tx1757"/>
            <p:cNvSpPr/>
            <p:nvPr/>
          </p:nvSpPr>
          <p:spPr>
            <a:xfrm>
              <a:off x="430108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8" name="tx1758"/>
            <p:cNvSpPr/>
            <p:nvPr/>
          </p:nvSpPr>
          <p:spPr>
            <a:xfrm>
              <a:off x="460449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9" name="tx1759"/>
            <p:cNvSpPr/>
            <p:nvPr/>
          </p:nvSpPr>
          <p:spPr>
            <a:xfrm>
              <a:off x="490789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0" name="tx1760"/>
            <p:cNvSpPr/>
            <p:nvPr/>
          </p:nvSpPr>
          <p:spPr>
            <a:xfrm>
              <a:off x="521130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1" name="tx1761"/>
            <p:cNvSpPr/>
            <p:nvPr/>
          </p:nvSpPr>
          <p:spPr>
            <a:xfrm>
              <a:off x="5514710"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2" name="tx1762"/>
            <p:cNvSpPr/>
            <p:nvPr/>
          </p:nvSpPr>
          <p:spPr>
            <a:xfrm>
              <a:off x="581811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3" name="tx1763"/>
            <p:cNvSpPr/>
            <p:nvPr/>
          </p:nvSpPr>
          <p:spPr>
            <a:xfrm>
              <a:off x="612152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4" name="tx1764"/>
            <p:cNvSpPr/>
            <p:nvPr/>
          </p:nvSpPr>
          <p:spPr>
            <a:xfrm>
              <a:off x="642492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5" name="tx1765"/>
            <p:cNvSpPr/>
            <p:nvPr/>
          </p:nvSpPr>
          <p:spPr>
            <a:xfrm>
              <a:off x="6728333"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66" name="tx1766"/>
            <p:cNvSpPr/>
            <p:nvPr/>
          </p:nvSpPr>
          <p:spPr>
            <a:xfrm>
              <a:off x="1873840"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67" name="tx1767"/>
            <p:cNvSpPr/>
            <p:nvPr/>
          </p:nvSpPr>
          <p:spPr>
            <a:xfrm>
              <a:off x="217724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68" name="tx1768"/>
            <p:cNvSpPr/>
            <p:nvPr/>
          </p:nvSpPr>
          <p:spPr>
            <a:xfrm>
              <a:off x="248065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69" name="tx1769"/>
            <p:cNvSpPr/>
            <p:nvPr/>
          </p:nvSpPr>
          <p:spPr>
            <a:xfrm>
              <a:off x="278405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0" name="tx1770"/>
            <p:cNvSpPr/>
            <p:nvPr/>
          </p:nvSpPr>
          <p:spPr>
            <a:xfrm>
              <a:off x="308746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1" name="tx1771"/>
            <p:cNvSpPr/>
            <p:nvPr/>
          </p:nvSpPr>
          <p:spPr>
            <a:xfrm>
              <a:off x="339086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2" name="tx1772"/>
            <p:cNvSpPr/>
            <p:nvPr/>
          </p:nvSpPr>
          <p:spPr>
            <a:xfrm>
              <a:off x="3694275"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3" name="tx1773"/>
            <p:cNvSpPr/>
            <p:nvPr/>
          </p:nvSpPr>
          <p:spPr>
            <a:xfrm>
              <a:off x="399768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4" name="tx1774"/>
            <p:cNvSpPr/>
            <p:nvPr/>
          </p:nvSpPr>
          <p:spPr>
            <a:xfrm>
              <a:off x="430108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5" name="tx1775"/>
            <p:cNvSpPr/>
            <p:nvPr/>
          </p:nvSpPr>
          <p:spPr>
            <a:xfrm>
              <a:off x="460449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6" name="tx1776"/>
            <p:cNvSpPr/>
            <p:nvPr/>
          </p:nvSpPr>
          <p:spPr>
            <a:xfrm>
              <a:off x="490789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7" name="tx1777"/>
            <p:cNvSpPr/>
            <p:nvPr/>
          </p:nvSpPr>
          <p:spPr>
            <a:xfrm>
              <a:off x="521130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8" name="tx1778"/>
            <p:cNvSpPr/>
            <p:nvPr/>
          </p:nvSpPr>
          <p:spPr>
            <a:xfrm>
              <a:off x="5514710"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9" name="tx1779"/>
            <p:cNvSpPr/>
            <p:nvPr/>
          </p:nvSpPr>
          <p:spPr>
            <a:xfrm>
              <a:off x="581811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0" name="tx1780"/>
            <p:cNvSpPr/>
            <p:nvPr/>
          </p:nvSpPr>
          <p:spPr>
            <a:xfrm>
              <a:off x="612152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1" name="tx1781"/>
            <p:cNvSpPr/>
            <p:nvPr/>
          </p:nvSpPr>
          <p:spPr>
            <a:xfrm>
              <a:off x="642492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2" name="tx1782"/>
            <p:cNvSpPr/>
            <p:nvPr/>
          </p:nvSpPr>
          <p:spPr>
            <a:xfrm>
              <a:off x="672833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3" name="tx1783"/>
            <p:cNvSpPr/>
            <p:nvPr/>
          </p:nvSpPr>
          <p:spPr>
            <a:xfrm>
              <a:off x="703173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4" name="tx1784"/>
            <p:cNvSpPr/>
            <p:nvPr/>
          </p:nvSpPr>
          <p:spPr>
            <a:xfrm>
              <a:off x="7335145"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5" name="tx1785"/>
            <p:cNvSpPr/>
            <p:nvPr/>
          </p:nvSpPr>
          <p:spPr>
            <a:xfrm>
              <a:off x="7638550"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6" name="tx1786"/>
            <p:cNvSpPr/>
            <p:nvPr/>
          </p:nvSpPr>
          <p:spPr>
            <a:xfrm>
              <a:off x="794195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7" name="tx1787"/>
            <p:cNvSpPr/>
            <p:nvPr/>
          </p:nvSpPr>
          <p:spPr>
            <a:xfrm>
              <a:off x="824536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8" name="tx1788"/>
            <p:cNvSpPr/>
            <p:nvPr/>
          </p:nvSpPr>
          <p:spPr>
            <a:xfrm>
              <a:off x="854876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9" name="tx1789"/>
            <p:cNvSpPr/>
            <p:nvPr/>
          </p:nvSpPr>
          <p:spPr>
            <a:xfrm>
              <a:off x="885217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0" name="tx1790"/>
            <p:cNvSpPr/>
            <p:nvPr/>
          </p:nvSpPr>
          <p:spPr>
            <a:xfrm>
              <a:off x="703173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1" name="tx1791"/>
            <p:cNvSpPr/>
            <p:nvPr/>
          </p:nvSpPr>
          <p:spPr>
            <a:xfrm>
              <a:off x="7335145"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2" name="tx1792"/>
            <p:cNvSpPr/>
            <p:nvPr/>
          </p:nvSpPr>
          <p:spPr>
            <a:xfrm>
              <a:off x="7638550"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3" name="tx1793"/>
            <p:cNvSpPr/>
            <p:nvPr/>
          </p:nvSpPr>
          <p:spPr>
            <a:xfrm>
              <a:off x="794195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4" name="tx1794"/>
            <p:cNvSpPr/>
            <p:nvPr/>
          </p:nvSpPr>
          <p:spPr>
            <a:xfrm>
              <a:off x="824536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5" name="tx1795"/>
            <p:cNvSpPr/>
            <p:nvPr/>
          </p:nvSpPr>
          <p:spPr>
            <a:xfrm>
              <a:off x="854876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6" name="tx1796"/>
            <p:cNvSpPr/>
            <p:nvPr/>
          </p:nvSpPr>
          <p:spPr>
            <a:xfrm>
              <a:off x="8852174"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7" name="tx1797"/>
            <p:cNvSpPr/>
            <p:nvPr/>
          </p:nvSpPr>
          <p:spPr>
            <a:xfrm>
              <a:off x="1873840"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8" name="tx1798"/>
            <p:cNvSpPr/>
            <p:nvPr/>
          </p:nvSpPr>
          <p:spPr>
            <a:xfrm>
              <a:off x="217724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9" name="tx1799"/>
            <p:cNvSpPr/>
            <p:nvPr/>
          </p:nvSpPr>
          <p:spPr>
            <a:xfrm>
              <a:off x="248065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0" name="tx1800"/>
            <p:cNvSpPr/>
            <p:nvPr/>
          </p:nvSpPr>
          <p:spPr>
            <a:xfrm>
              <a:off x="278405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1" name="tx1801"/>
            <p:cNvSpPr/>
            <p:nvPr/>
          </p:nvSpPr>
          <p:spPr>
            <a:xfrm>
              <a:off x="308746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2" name="tx1802"/>
            <p:cNvSpPr/>
            <p:nvPr/>
          </p:nvSpPr>
          <p:spPr>
            <a:xfrm>
              <a:off x="339086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3" name="tx1803"/>
            <p:cNvSpPr/>
            <p:nvPr/>
          </p:nvSpPr>
          <p:spPr>
            <a:xfrm>
              <a:off x="3694275"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4" name="tx1804"/>
            <p:cNvSpPr/>
            <p:nvPr/>
          </p:nvSpPr>
          <p:spPr>
            <a:xfrm>
              <a:off x="399768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5" name="tx1805"/>
            <p:cNvSpPr/>
            <p:nvPr/>
          </p:nvSpPr>
          <p:spPr>
            <a:xfrm>
              <a:off x="430108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6" name="tx1806"/>
            <p:cNvSpPr/>
            <p:nvPr/>
          </p:nvSpPr>
          <p:spPr>
            <a:xfrm>
              <a:off x="460449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7" name="tx1807"/>
            <p:cNvSpPr/>
            <p:nvPr/>
          </p:nvSpPr>
          <p:spPr>
            <a:xfrm>
              <a:off x="490789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8" name="tx1808"/>
            <p:cNvSpPr/>
            <p:nvPr/>
          </p:nvSpPr>
          <p:spPr>
            <a:xfrm>
              <a:off x="521130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9" name="tx1809"/>
            <p:cNvSpPr/>
            <p:nvPr/>
          </p:nvSpPr>
          <p:spPr>
            <a:xfrm>
              <a:off x="5514710"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0" name="tx1810"/>
            <p:cNvSpPr/>
            <p:nvPr/>
          </p:nvSpPr>
          <p:spPr>
            <a:xfrm>
              <a:off x="581811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1" name="tx1811"/>
            <p:cNvSpPr/>
            <p:nvPr/>
          </p:nvSpPr>
          <p:spPr>
            <a:xfrm>
              <a:off x="612152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2" name="tx1812"/>
            <p:cNvSpPr/>
            <p:nvPr/>
          </p:nvSpPr>
          <p:spPr>
            <a:xfrm>
              <a:off x="642492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672833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4" name="tx1814"/>
            <p:cNvSpPr/>
            <p:nvPr/>
          </p:nvSpPr>
          <p:spPr>
            <a:xfrm>
              <a:off x="703173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5" name="tx1815"/>
            <p:cNvSpPr/>
            <p:nvPr/>
          </p:nvSpPr>
          <p:spPr>
            <a:xfrm>
              <a:off x="7335145"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6" name="tx1816"/>
            <p:cNvSpPr/>
            <p:nvPr/>
          </p:nvSpPr>
          <p:spPr>
            <a:xfrm>
              <a:off x="7638550"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7" name="tx1817"/>
            <p:cNvSpPr/>
            <p:nvPr/>
          </p:nvSpPr>
          <p:spPr>
            <a:xfrm>
              <a:off x="794195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8" name="tx1818"/>
            <p:cNvSpPr/>
            <p:nvPr/>
          </p:nvSpPr>
          <p:spPr>
            <a:xfrm>
              <a:off x="824536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9" name="tx1819"/>
            <p:cNvSpPr/>
            <p:nvPr/>
          </p:nvSpPr>
          <p:spPr>
            <a:xfrm>
              <a:off x="854876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0" name="tx1820"/>
            <p:cNvSpPr/>
            <p:nvPr/>
          </p:nvSpPr>
          <p:spPr>
            <a:xfrm>
              <a:off x="885217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1" name="tx1821"/>
            <p:cNvSpPr/>
            <p:nvPr/>
          </p:nvSpPr>
          <p:spPr>
            <a:xfrm>
              <a:off x="1873840"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2" name="tx1822"/>
            <p:cNvSpPr/>
            <p:nvPr/>
          </p:nvSpPr>
          <p:spPr>
            <a:xfrm>
              <a:off x="217724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23" name="tx1823"/>
            <p:cNvSpPr/>
            <p:nvPr/>
          </p:nvSpPr>
          <p:spPr>
            <a:xfrm>
              <a:off x="2480651"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24" name="tx1824"/>
            <p:cNvSpPr/>
            <p:nvPr/>
          </p:nvSpPr>
          <p:spPr>
            <a:xfrm>
              <a:off x="278405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5" name="tx1825"/>
            <p:cNvSpPr/>
            <p:nvPr/>
          </p:nvSpPr>
          <p:spPr>
            <a:xfrm>
              <a:off x="308746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26" name="tx1826"/>
            <p:cNvSpPr/>
            <p:nvPr/>
          </p:nvSpPr>
          <p:spPr>
            <a:xfrm>
              <a:off x="339086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27" name="tx1827"/>
            <p:cNvSpPr/>
            <p:nvPr/>
          </p:nvSpPr>
          <p:spPr>
            <a:xfrm>
              <a:off x="3694275"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28" name="tx1828"/>
            <p:cNvSpPr/>
            <p:nvPr/>
          </p:nvSpPr>
          <p:spPr>
            <a:xfrm>
              <a:off x="399768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29" name="tx1829"/>
            <p:cNvSpPr/>
            <p:nvPr/>
          </p:nvSpPr>
          <p:spPr>
            <a:xfrm>
              <a:off x="4301086"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30" name="tx1830"/>
            <p:cNvSpPr/>
            <p:nvPr/>
          </p:nvSpPr>
          <p:spPr>
            <a:xfrm>
              <a:off x="460449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1" name="tx1831"/>
            <p:cNvSpPr/>
            <p:nvPr/>
          </p:nvSpPr>
          <p:spPr>
            <a:xfrm>
              <a:off x="490789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2" name="tx1832"/>
            <p:cNvSpPr/>
            <p:nvPr/>
          </p:nvSpPr>
          <p:spPr>
            <a:xfrm>
              <a:off x="521130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3" name="tx1833"/>
            <p:cNvSpPr/>
            <p:nvPr/>
          </p:nvSpPr>
          <p:spPr>
            <a:xfrm>
              <a:off x="5514710"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4" name="tx1834"/>
            <p:cNvSpPr/>
            <p:nvPr/>
          </p:nvSpPr>
          <p:spPr>
            <a:xfrm>
              <a:off x="581811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5" name="tx1835"/>
            <p:cNvSpPr/>
            <p:nvPr/>
          </p:nvSpPr>
          <p:spPr>
            <a:xfrm>
              <a:off x="612152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6" name="tx1836"/>
            <p:cNvSpPr/>
            <p:nvPr/>
          </p:nvSpPr>
          <p:spPr>
            <a:xfrm>
              <a:off x="642492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7" name="tx1837"/>
            <p:cNvSpPr/>
            <p:nvPr/>
          </p:nvSpPr>
          <p:spPr>
            <a:xfrm>
              <a:off x="672833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8" name="tx1838"/>
            <p:cNvSpPr/>
            <p:nvPr/>
          </p:nvSpPr>
          <p:spPr>
            <a:xfrm>
              <a:off x="703173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9" name="tx1839"/>
            <p:cNvSpPr/>
            <p:nvPr/>
          </p:nvSpPr>
          <p:spPr>
            <a:xfrm>
              <a:off x="7335145"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40" name="tx1840"/>
            <p:cNvSpPr/>
            <p:nvPr/>
          </p:nvSpPr>
          <p:spPr>
            <a:xfrm>
              <a:off x="7638550"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41" name="tx1841"/>
            <p:cNvSpPr/>
            <p:nvPr/>
          </p:nvSpPr>
          <p:spPr>
            <a:xfrm>
              <a:off x="794195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42" name="tx1842"/>
            <p:cNvSpPr/>
            <p:nvPr/>
          </p:nvSpPr>
          <p:spPr>
            <a:xfrm>
              <a:off x="824536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43" name="tx1843"/>
            <p:cNvSpPr/>
            <p:nvPr/>
          </p:nvSpPr>
          <p:spPr>
            <a:xfrm>
              <a:off x="8548768"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44" name="tx1844"/>
            <p:cNvSpPr/>
            <p:nvPr/>
          </p:nvSpPr>
          <p:spPr>
            <a:xfrm>
              <a:off x="885217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45" name="tx1845"/>
            <p:cNvSpPr/>
            <p:nvPr/>
          </p:nvSpPr>
          <p:spPr>
            <a:xfrm>
              <a:off x="1873840"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6" name="tx1846"/>
            <p:cNvSpPr/>
            <p:nvPr/>
          </p:nvSpPr>
          <p:spPr>
            <a:xfrm>
              <a:off x="217724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47" name="tx1847"/>
            <p:cNvSpPr/>
            <p:nvPr/>
          </p:nvSpPr>
          <p:spPr>
            <a:xfrm>
              <a:off x="248065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48" name="tx1848"/>
            <p:cNvSpPr/>
            <p:nvPr/>
          </p:nvSpPr>
          <p:spPr>
            <a:xfrm>
              <a:off x="278405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9" name="tx1849"/>
            <p:cNvSpPr/>
            <p:nvPr/>
          </p:nvSpPr>
          <p:spPr>
            <a:xfrm>
              <a:off x="308746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0" name="tx1850"/>
            <p:cNvSpPr/>
            <p:nvPr/>
          </p:nvSpPr>
          <p:spPr>
            <a:xfrm>
              <a:off x="339086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1" name="tx1851"/>
            <p:cNvSpPr/>
            <p:nvPr/>
          </p:nvSpPr>
          <p:spPr>
            <a:xfrm>
              <a:off x="3694275"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2" name="tx1852"/>
            <p:cNvSpPr/>
            <p:nvPr/>
          </p:nvSpPr>
          <p:spPr>
            <a:xfrm>
              <a:off x="399768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3" name="tx1853"/>
            <p:cNvSpPr/>
            <p:nvPr/>
          </p:nvSpPr>
          <p:spPr>
            <a:xfrm>
              <a:off x="430108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4" name="tx1854"/>
            <p:cNvSpPr/>
            <p:nvPr/>
          </p:nvSpPr>
          <p:spPr>
            <a:xfrm>
              <a:off x="460449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5" name="tx1855"/>
            <p:cNvSpPr/>
            <p:nvPr/>
          </p:nvSpPr>
          <p:spPr>
            <a:xfrm>
              <a:off x="490789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6" name="tx1856"/>
            <p:cNvSpPr/>
            <p:nvPr/>
          </p:nvSpPr>
          <p:spPr>
            <a:xfrm>
              <a:off x="521130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7" name="tx1857"/>
            <p:cNvSpPr/>
            <p:nvPr/>
          </p:nvSpPr>
          <p:spPr>
            <a:xfrm>
              <a:off x="5514710"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58" name="tx1858"/>
            <p:cNvSpPr/>
            <p:nvPr/>
          </p:nvSpPr>
          <p:spPr>
            <a:xfrm>
              <a:off x="581811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59" name="tx1859"/>
            <p:cNvSpPr/>
            <p:nvPr/>
          </p:nvSpPr>
          <p:spPr>
            <a:xfrm>
              <a:off x="612152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60" name="tx1860"/>
            <p:cNvSpPr/>
            <p:nvPr/>
          </p:nvSpPr>
          <p:spPr>
            <a:xfrm>
              <a:off x="642492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61" name="tx1861"/>
            <p:cNvSpPr/>
            <p:nvPr/>
          </p:nvSpPr>
          <p:spPr>
            <a:xfrm>
              <a:off x="672833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62" name="tx1862"/>
            <p:cNvSpPr/>
            <p:nvPr/>
          </p:nvSpPr>
          <p:spPr>
            <a:xfrm>
              <a:off x="703173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63" name="tx1863"/>
            <p:cNvSpPr/>
            <p:nvPr/>
          </p:nvSpPr>
          <p:spPr>
            <a:xfrm>
              <a:off x="7335145"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64" name="tx1864"/>
            <p:cNvSpPr/>
            <p:nvPr/>
          </p:nvSpPr>
          <p:spPr>
            <a:xfrm>
              <a:off x="7638550"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65" name="tx1865"/>
            <p:cNvSpPr/>
            <p:nvPr/>
          </p:nvSpPr>
          <p:spPr>
            <a:xfrm>
              <a:off x="7941956" y="378005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66" name="tx1866"/>
            <p:cNvSpPr/>
            <p:nvPr/>
          </p:nvSpPr>
          <p:spPr>
            <a:xfrm>
              <a:off x="824536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67" name="tx1867"/>
            <p:cNvSpPr/>
            <p:nvPr/>
          </p:nvSpPr>
          <p:spPr>
            <a:xfrm>
              <a:off x="854876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68" name="tx1868"/>
            <p:cNvSpPr/>
            <p:nvPr/>
          </p:nvSpPr>
          <p:spPr>
            <a:xfrm>
              <a:off x="885217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69" name="tx1869"/>
            <p:cNvSpPr/>
            <p:nvPr/>
          </p:nvSpPr>
          <p:spPr>
            <a:xfrm>
              <a:off x="1873840" y="30670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70" name="tx1870"/>
            <p:cNvSpPr/>
            <p:nvPr/>
          </p:nvSpPr>
          <p:spPr>
            <a:xfrm>
              <a:off x="217724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1" name="tx1871"/>
            <p:cNvSpPr/>
            <p:nvPr/>
          </p:nvSpPr>
          <p:spPr>
            <a:xfrm>
              <a:off x="248065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72" name="tx1872"/>
            <p:cNvSpPr/>
            <p:nvPr/>
          </p:nvSpPr>
          <p:spPr>
            <a:xfrm>
              <a:off x="2784057" y="30670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73" name="tx1873"/>
            <p:cNvSpPr/>
            <p:nvPr/>
          </p:nvSpPr>
          <p:spPr>
            <a:xfrm>
              <a:off x="308746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4" name="tx1874"/>
            <p:cNvSpPr/>
            <p:nvPr/>
          </p:nvSpPr>
          <p:spPr>
            <a:xfrm>
              <a:off x="3390869" y="30670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75" name="tx1875"/>
            <p:cNvSpPr/>
            <p:nvPr/>
          </p:nvSpPr>
          <p:spPr>
            <a:xfrm>
              <a:off x="3694275"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6" name="tx1876"/>
            <p:cNvSpPr/>
            <p:nvPr/>
          </p:nvSpPr>
          <p:spPr>
            <a:xfrm>
              <a:off x="399768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7" name="tx1877"/>
            <p:cNvSpPr/>
            <p:nvPr/>
          </p:nvSpPr>
          <p:spPr>
            <a:xfrm>
              <a:off x="430108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78" name="tx1878"/>
            <p:cNvSpPr/>
            <p:nvPr/>
          </p:nvSpPr>
          <p:spPr>
            <a:xfrm>
              <a:off x="460449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9" name="tx1879"/>
            <p:cNvSpPr/>
            <p:nvPr/>
          </p:nvSpPr>
          <p:spPr>
            <a:xfrm>
              <a:off x="490789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0" name="tx1880"/>
            <p:cNvSpPr/>
            <p:nvPr/>
          </p:nvSpPr>
          <p:spPr>
            <a:xfrm>
              <a:off x="521130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81" name="tx1881"/>
            <p:cNvSpPr/>
            <p:nvPr/>
          </p:nvSpPr>
          <p:spPr>
            <a:xfrm>
              <a:off x="5514710"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82" name="tx1882"/>
            <p:cNvSpPr/>
            <p:nvPr/>
          </p:nvSpPr>
          <p:spPr>
            <a:xfrm>
              <a:off x="581811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3" name="tx1883"/>
            <p:cNvSpPr/>
            <p:nvPr/>
          </p:nvSpPr>
          <p:spPr>
            <a:xfrm>
              <a:off x="612152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4" name="tx1884"/>
            <p:cNvSpPr/>
            <p:nvPr/>
          </p:nvSpPr>
          <p:spPr>
            <a:xfrm>
              <a:off x="642492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5" name="tx1885"/>
            <p:cNvSpPr/>
            <p:nvPr/>
          </p:nvSpPr>
          <p:spPr>
            <a:xfrm>
              <a:off x="672833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86" name="tx1886"/>
            <p:cNvSpPr/>
            <p:nvPr/>
          </p:nvSpPr>
          <p:spPr>
            <a:xfrm>
              <a:off x="703173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7" name="tx1887"/>
            <p:cNvSpPr/>
            <p:nvPr/>
          </p:nvSpPr>
          <p:spPr>
            <a:xfrm>
              <a:off x="7335145"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8" name="tx1888"/>
            <p:cNvSpPr/>
            <p:nvPr/>
          </p:nvSpPr>
          <p:spPr>
            <a:xfrm>
              <a:off x="7638550"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9" name="tx1889"/>
            <p:cNvSpPr/>
            <p:nvPr/>
          </p:nvSpPr>
          <p:spPr>
            <a:xfrm>
              <a:off x="794195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0" name="tx1890"/>
            <p:cNvSpPr/>
            <p:nvPr/>
          </p:nvSpPr>
          <p:spPr>
            <a:xfrm>
              <a:off x="824536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1" name="tx1891"/>
            <p:cNvSpPr/>
            <p:nvPr/>
          </p:nvSpPr>
          <p:spPr>
            <a:xfrm>
              <a:off x="854876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2" name="tx1892"/>
            <p:cNvSpPr/>
            <p:nvPr/>
          </p:nvSpPr>
          <p:spPr>
            <a:xfrm>
              <a:off x="885217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3" name="tx1893"/>
            <p:cNvSpPr/>
            <p:nvPr/>
          </p:nvSpPr>
          <p:spPr>
            <a:xfrm>
              <a:off x="1873840"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94" name="tx1894"/>
            <p:cNvSpPr/>
            <p:nvPr/>
          </p:nvSpPr>
          <p:spPr>
            <a:xfrm>
              <a:off x="2177246"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5" name="tx1895"/>
            <p:cNvSpPr/>
            <p:nvPr/>
          </p:nvSpPr>
          <p:spPr>
            <a:xfrm>
              <a:off x="2480651"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6" name="tx1896"/>
            <p:cNvSpPr/>
            <p:nvPr/>
          </p:nvSpPr>
          <p:spPr>
            <a:xfrm>
              <a:off x="278405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7" name="tx1897"/>
            <p:cNvSpPr/>
            <p:nvPr/>
          </p:nvSpPr>
          <p:spPr>
            <a:xfrm>
              <a:off x="308746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8" name="tx1898"/>
            <p:cNvSpPr/>
            <p:nvPr/>
          </p:nvSpPr>
          <p:spPr>
            <a:xfrm>
              <a:off x="339086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99" name="tx1899"/>
            <p:cNvSpPr/>
            <p:nvPr/>
          </p:nvSpPr>
          <p:spPr>
            <a:xfrm>
              <a:off x="3694275"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0" name="tx1900"/>
            <p:cNvSpPr/>
            <p:nvPr/>
          </p:nvSpPr>
          <p:spPr>
            <a:xfrm>
              <a:off x="399768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1" name="tx1901"/>
            <p:cNvSpPr/>
            <p:nvPr/>
          </p:nvSpPr>
          <p:spPr>
            <a:xfrm>
              <a:off x="430108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2" name="tx1902"/>
            <p:cNvSpPr/>
            <p:nvPr/>
          </p:nvSpPr>
          <p:spPr>
            <a:xfrm>
              <a:off x="460449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3" name="tx1903"/>
            <p:cNvSpPr/>
            <p:nvPr/>
          </p:nvSpPr>
          <p:spPr>
            <a:xfrm>
              <a:off x="490789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4" name="tx1904"/>
            <p:cNvSpPr/>
            <p:nvPr/>
          </p:nvSpPr>
          <p:spPr>
            <a:xfrm>
              <a:off x="521130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5" name="tx1905"/>
            <p:cNvSpPr/>
            <p:nvPr/>
          </p:nvSpPr>
          <p:spPr>
            <a:xfrm>
              <a:off x="5514710"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6" name="tx1906"/>
            <p:cNvSpPr/>
            <p:nvPr/>
          </p:nvSpPr>
          <p:spPr>
            <a:xfrm>
              <a:off x="581811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7" name="tx1907"/>
            <p:cNvSpPr/>
            <p:nvPr/>
          </p:nvSpPr>
          <p:spPr>
            <a:xfrm>
              <a:off x="612152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08" name="tx1908"/>
            <p:cNvSpPr/>
            <p:nvPr/>
          </p:nvSpPr>
          <p:spPr>
            <a:xfrm>
              <a:off x="6424927"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9" name="tx1909"/>
            <p:cNvSpPr/>
            <p:nvPr/>
          </p:nvSpPr>
          <p:spPr>
            <a:xfrm>
              <a:off x="672833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0" name="tx1910"/>
            <p:cNvSpPr/>
            <p:nvPr/>
          </p:nvSpPr>
          <p:spPr>
            <a:xfrm>
              <a:off x="703173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1" name="tx1911"/>
            <p:cNvSpPr/>
            <p:nvPr/>
          </p:nvSpPr>
          <p:spPr>
            <a:xfrm>
              <a:off x="7335145"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2" name="tx1912"/>
            <p:cNvSpPr/>
            <p:nvPr/>
          </p:nvSpPr>
          <p:spPr>
            <a:xfrm>
              <a:off x="7638550"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3" name="tx1913"/>
            <p:cNvSpPr/>
            <p:nvPr/>
          </p:nvSpPr>
          <p:spPr>
            <a:xfrm>
              <a:off x="794195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4" name="tx1914"/>
            <p:cNvSpPr/>
            <p:nvPr/>
          </p:nvSpPr>
          <p:spPr>
            <a:xfrm>
              <a:off x="824536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5" name="tx1915"/>
            <p:cNvSpPr/>
            <p:nvPr/>
          </p:nvSpPr>
          <p:spPr>
            <a:xfrm>
              <a:off x="854876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6" name="tx1916"/>
            <p:cNvSpPr/>
            <p:nvPr/>
          </p:nvSpPr>
          <p:spPr>
            <a:xfrm>
              <a:off x="885217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7" name="tx1917"/>
            <p:cNvSpPr/>
            <p:nvPr/>
          </p:nvSpPr>
          <p:spPr>
            <a:xfrm>
              <a:off x="3997681" y="27105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8" name="tx1918"/>
            <p:cNvSpPr/>
            <p:nvPr/>
          </p:nvSpPr>
          <p:spPr>
            <a:xfrm>
              <a:off x="430108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9" name="tx1919"/>
            <p:cNvSpPr/>
            <p:nvPr/>
          </p:nvSpPr>
          <p:spPr>
            <a:xfrm>
              <a:off x="460449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0" name="tx1920"/>
            <p:cNvSpPr/>
            <p:nvPr/>
          </p:nvSpPr>
          <p:spPr>
            <a:xfrm>
              <a:off x="490789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1" name="tx1921"/>
            <p:cNvSpPr/>
            <p:nvPr/>
          </p:nvSpPr>
          <p:spPr>
            <a:xfrm>
              <a:off x="521130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2" name="tx1922"/>
            <p:cNvSpPr/>
            <p:nvPr/>
          </p:nvSpPr>
          <p:spPr>
            <a:xfrm>
              <a:off x="5514710"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3" name="tx1923"/>
            <p:cNvSpPr/>
            <p:nvPr/>
          </p:nvSpPr>
          <p:spPr>
            <a:xfrm>
              <a:off x="581811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4" name="tx1924"/>
            <p:cNvSpPr/>
            <p:nvPr/>
          </p:nvSpPr>
          <p:spPr>
            <a:xfrm>
              <a:off x="612152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5" name="tx1925"/>
            <p:cNvSpPr/>
            <p:nvPr/>
          </p:nvSpPr>
          <p:spPr>
            <a:xfrm>
              <a:off x="642492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6" name="tx1926"/>
            <p:cNvSpPr/>
            <p:nvPr/>
          </p:nvSpPr>
          <p:spPr>
            <a:xfrm>
              <a:off x="672833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27" name="tx1927"/>
            <p:cNvSpPr/>
            <p:nvPr/>
          </p:nvSpPr>
          <p:spPr>
            <a:xfrm>
              <a:off x="703173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8" name="tx1928"/>
            <p:cNvSpPr/>
            <p:nvPr/>
          </p:nvSpPr>
          <p:spPr>
            <a:xfrm>
              <a:off x="7335145"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9" name="tx1929"/>
            <p:cNvSpPr/>
            <p:nvPr/>
          </p:nvSpPr>
          <p:spPr>
            <a:xfrm>
              <a:off x="7638550"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0" name="tx1930"/>
            <p:cNvSpPr/>
            <p:nvPr/>
          </p:nvSpPr>
          <p:spPr>
            <a:xfrm>
              <a:off x="794195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31" name="tx1931"/>
            <p:cNvSpPr/>
            <p:nvPr/>
          </p:nvSpPr>
          <p:spPr>
            <a:xfrm>
              <a:off x="824536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2" name="tx1932"/>
            <p:cNvSpPr/>
            <p:nvPr/>
          </p:nvSpPr>
          <p:spPr>
            <a:xfrm>
              <a:off x="854876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3" name="tx1933"/>
            <p:cNvSpPr/>
            <p:nvPr/>
          </p:nvSpPr>
          <p:spPr>
            <a:xfrm>
              <a:off x="885217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4" name="tx1934"/>
            <p:cNvSpPr/>
            <p:nvPr/>
          </p:nvSpPr>
          <p:spPr>
            <a:xfrm>
              <a:off x="1873840"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5" name="tx1935"/>
            <p:cNvSpPr/>
            <p:nvPr/>
          </p:nvSpPr>
          <p:spPr>
            <a:xfrm>
              <a:off x="217724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6" name="tx1936"/>
            <p:cNvSpPr/>
            <p:nvPr/>
          </p:nvSpPr>
          <p:spPr>
            <a:xfrm>
              <a:off x="248065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7" name="tx1937"/>
            <p:cNvSpPr/>
            <p:nvPr/>
          </p:nvSpPr>
          <p:spPr>
            <a:xfrm>
              <a:off x="278405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8" name="tx1938"/>
            <p:cNvSpPr/>
            <p:nvPr/>
          </p:nvSpPr>
          <p:spPr>
            <a:xfrm>
              <a:off x="308746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39" name="tx1939"/>
            <p:cNvSpPr/>
            <p:nvPr/>
          </p:nvSpPr>
          <p:spPr>
            <a:xfrm>
              <a:off x="339086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0" name="tx1940"/>
            <p:cNvSpPr/>
            <p:nvPr/>
          </p:nvSpPr>
          <p:spPr>
            <a:xfrm>
              <a:off x="3694275"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1" name="tx1941"/>
            <p:cNvSpPr/>
            <p:nvPr/>
          </p:nvSpPr>
          <p:spPr>
            <a:xfrm>
              <a:off x="187384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2" name="tx1942"/>
            <p:cNvSpPr/>
            <p:nvPr/>
          </p:nvSpPr>
          <p:spPr>
            <a:xfrm>
              <a:off x="217724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3" name="tx1943"/>
            <p:cNvSpPr/>
            <p:nvPr/>
          </p:nvSpPr>
          <p:spPr>
            <a:xfrm>
              <a:off x="248065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4" name="tx1944"/>
            <p:cNvSpPr/>
            <p:nvPr/>
          </p:nvSpPr>
          <p:spPr>
            <a:xfrm>
              <a:off x="278405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5" name="tx1945"/>
            <p:cNvSpPr/>
            <p:nvPr/>
          </p:nvSpPr>
          <p:spPr>
            <a:xfrm>
              <a:off x="308746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6" name="tx1946"/>
            <p:cNvSpPr/>
            <p:nvPr/>
          </p:nvSpPr>
          <p:spPr>
            <a:xfrm>
              <a:off x="339086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7" name="tx1947"/>
            <p:cNvSpPr/>
            <p:nvPr/>
          </p:nvSpPr>
          <p:spPr>
            <a:xfrm>
              <a:off x="36942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8" name="tx1948"/>
            <p:cNvSpPr/>
            <p:nvPr/>
          </p:nvSpPr>
          <p:spPr>
            <a:xfrm>
              <a:off x="399768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49" name="tx1949"/>
            <p:cNvSpPr/>
            <p:nvPr/>
          </p:nvSpPr>
          <p:spPr>
            <a:xfrm>
              <a:off x="43010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0" name="tx1950"/>
            <p:cNvSpPr/>
            <p:nvPr/>
          </p:nvSpPr>
          <p:spPr>
            <a:xfrm>
              <a:off x="460449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1" name="tx1951"/>
            <p:cNvSpPr/>
            <p:nvPr/>
          </p:nvSpPr>
          <p:spPr>
            <a:xfrm>
              <a:off x="49078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2" name="tx1952"/>
            <p:cNvSpPr/>
            <p:nvPr/>
          </p:nvSpPr>
          <p:spPr>
            <a:xfrm>
              <a:off x="521130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3" name="tx1953"/>
            <p:cNvSpPr/>
            <p:nvPr/>
          </p:nvSpPr>
          <p:spPr>
            <a:xfrm>
              <a:off x="551471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4" name="tx1954"/>
            <p:cNvSpPr/>
            <p:nvPr/>
          </p:nvSpPr>
          <p:spPr>
            <a:xfrm>
              <a:off x="58181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5" name="tx1955"/>
            <p:cNvSpPr/>
            <p:nvPr/>
          </p:nvSpPr>
          <p:spPr>
            <a:xfrm>
              <a:off x="612152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6" name="tx1956"/>
            <p:cNvSpPr/>
            <p:nvPr/>
          </p:nvSpPr>
          <p:spPr>
            <a:xfrm>
              <a:off x="642492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7" name="tx1957"/>
            <p:cNvSpPr/>
            <p:nvPr/>
          </p:nvSpPr>
          <p:spPr>
            <a:xfrm>
              <a:off x="672833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8" name="tx1958"/>
            <p:cNvSpPr/>
            <p:nvPr/>
          </p:nvSpPr>
          <p:spPr>
            <a:xfrm>
              <a:off x="703173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59" name="tx1959"/>
            <p:cNvSpPr/>
            <p:nvPr/>
          </p:nvSpPr>
          <p:spPr>
            <a:xfrm>
              <a:off x="733514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0" name="tx1960"/>
            <p:cNvSpPr/>
            <p:nvPr/>
          </p:nvSpPr>
          <p:spPr>
            <a:xfrm>
              <a:off x="763855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61" name="tx1961"/>
            <p:cNvSpPr/>
            <p:nvPr/>
          </p:nvSpPr>
          <p:spPr>
            <a:xfrm>
              <a:off x="794195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62" name="tx1962"/>
            <p:cNvSpPr/>
            <p:nvPr/>
          </p:nvSpPr>
          <p:spPr>
            <a:xfrm>
              <a:off x="824536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63" name="tx1963"/>
            <p:cNvSpPr/>
            <p:nvPr/>
          </p:nvSpPr>
          <p:spPr>
            <a:xfrm>
              <a:off x="85487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64" name="tx1964"/>
            <p:cNvSpPr/>
            <p:nvPr/>
          </p:nvSpPr>
          <p:spPr>
            <a:xfrm>
              <a:off x="885217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65" name="tx1965"/>
            <p:cNvSpPr/>
            <p:nvPr/>
          </p:nvSpPr>
          <p:spPr>
            <a:xfrm>
              <a:off x="1873840"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6" name="tx1966"/>
            <p:cNvSpPr/>
            <p:nvPr/>
          </p:nvSpPr>
          <p:spPr>
            <a:xfrm>
              <a:off x="217724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7" name="tx1967"/>
            <p:cNvSpPr/>
            <p:nvPr/>
          </p:nvSpPr>
          <p:spPr>
            <a:xfrm>
              <a:off x="248065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8" name="tx1968"/>
            <p:cNvSpPr/>
            <p:nvPr/>
          </p:nvSpPr>
          <p:spPr>
            <a:xfrm>
              <a:off x="278405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9" name="tx1969"/>
            <p:cNvSpPr/>
            <p:nvPr/>
          </p:nvSpPr>
          <p:spPr>
            <a:xfrm>
              <a:off x="308746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0" name="tx1970"/>
            <p:cNvSpPr/>
            <p:nvPr/>
          </p:nvSpPr>
          <p:spPr>
            <a:xfrm>
              <a:off x="339086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1" name="tx1971"/>
            <p:cNvSpPr/>
            <p:nvPr/>
          </p:nvSpPr>
          <p:spPr>
            <a:xfrm>
              <a:off x="3694275"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2" name="tx1972"/>
            <p:cNvSpPr/>
            <p:nvPr/>
          </p:nvSpPr>
          <p:spPr>
            <a:xfrm>
              <a:off x="399768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3" name="tx1973"/>
            <p:cNvSpPr/>
            <p:nvPr/>
          </p:nvSpPr>
          <p:spPr>
            <a:xfrm>
              <a:off x="430108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4" name="tx1974"/>
            <p:cNvSpPr/>
            <p:nvPr/>
          </p:nvSpPr>
          <p:spPr>
            <a:xfrm>
              <a:off x="460449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5" name="tx1975"/>
            <p:cNvSpPr/>
            <p:nvPr/>
          </p:nvSpPr>
          <p:spPr>
            <a:xfrm>
              <a:off x="490789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6" name="tx1976"/>
            <p:cNvSpPr/>
            <p:nvPr/>
          </p:nvSpPr>
          <p:spPr>
            <a:xfrm>
              <a:off x="521130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7" name="tx1977"/>
            <p:cNvSpPr/>
            <p:nvPr/>
          </p:nvSpPr>
          <p:spPr>
            <a:xfrm>
              <a:off x="5514710"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8" name="tx1978"/>
            <p:cNvSpPr/>
            <p:nvPr/>
          </p:nvSpPr>
          <p:spPr>
            <a:xfrm>
              <a:off x="581811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9" name="tx1979"/>
            <p:cNvSpPr/>
            <p:nvPr/>
          </p:nvSpPr>
          <p:spPr>
            <a:xfrm>
              <a:off x="612152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0" name="tx1980"/>
            <p:cNvSpPr/>
            <p:nvPr/>
          </p:nvSpPr>
          <p:spPr>
            <a:xfrm>
              <a:off x="642492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1" name="tx1981"/>
            <p:cNvSpPr/>
            <p:nvPr/>
          </p:nvSpPr>
          <p:spPr>
            <a:xfrm>
              <a:off x="672833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2" name="tx1982"/>
            <p:cNvSpPr/>
            <p:nvPr/>
          </p:nvSpPr>
          <p:spPr>
            <a:xfrm>
              <a:off x="703173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3" name="tx1983"/>
            <p:cNvSpPr/>
            <p:nvPr/>
          </p:nvSpPr>
          <p:spPr>
            <a:xfrm>
              <a:off x="7335145"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4" name="tx1984"/>
            <p:cNvSpPr/>
            <p:nvPr/>
          </p:nvSpPr>
          <p:spPr>
            <a:xfrm>
              <a:off x="7638550"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5" name="tx1985"/>
            <p:cNvSpPr/>
            <p:nvPr/>
          </p:nvSpPr>
          <p:spPr>
            <a:xfrm>
              <a:off x="794195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6" name="tx1986"/>
            <p:cNvSpPr/>
            <p:nvPr/>
          </p:nvSpPr>
          <p:spPr>
            <a:xfrm>
              <a:off x="1873840"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87" name="tx1987"/>
            <p:cNvSpPr/>
            <p:nvPr/>
          </p:nvSpPr>
          <p:spPr>
            <a:xfrm>
              <a:off x="217724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88" name="tx1988"/>
            <p:cNvSpPr/>
            <p:nvPr/>
          </p:nvSpPr>
          <p:spPr>
            <a:xfrm>
              <a:off x="248065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89" name="tx1989"/>
            <p:cNvSpPr/>
            <p:nvPr/>
          </p:nvSpPr>
          <p:spPr>
            <a:xfrm>
              <a:off x="278405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0" name="tx1990"/>
            <p:cNvSpPr/>
            <p:nvPr/>
          </p:nvSpPr>
          <p:spPr>
            <a:xfrm>
              <a:off x="308746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1" name="tx1991"/>
            <p:cNvSpPr/>
            <p:nvPr/>
          </p:nvSpPr>
          <p:spPr>
            <a:xfrm>
              <a:off x="339086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2" name="tx1992"/>
            <p:cNvSpPr/>
            <p:nvPr/>
          </p:nvSpPr>
          <p:spPr>
            <a:xfrm>
              <a:off x="3694275"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3" name="tx1993"/>
            <p:cNvSpPr/>
            <p:nvPr/>
          </p:nvSpPr>
          <p:spPr>
            <a:xfrm>
              <a:off x="399768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94" name="tx1994"/>
            <p:cNvSpPr/>
            <p:nvPr/>
          </p:nvSpPr>
          <p:spPr>
            <a:xfrm>
              <a:off x="430108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5" name="tx1995"/>
            <p:cNvSpPr/>
            <p:nvPr/>
          </p:nvSpPr>
          <p:spPr>
            <a:xfrm>
              <a:off x="460449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6" name="tx1996"/>
            <p:cNvSpPr/>
            <p:nvPr/>
          </p:nvSpPr>
          <p:spPr>
            <a:xfrm>
              <a:off x="490789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97" name="tx1997"/>
            <p:cNvSpPr/>
            <p:nvPr/>
          </p:nvSpPr>
          <p:spPr>
            <a:xfrm>
              <a:off x="521130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98" name="tx1998"/>
            <p:cNvSpPr/>
            <p:nvPr/>
          </p:nvSpPr>
          <p:spPr>
            <a:xfrm>
              <a:off x="5514710"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9" name="tx1999"/>
            <p:cNvSpPr/>
            <p:nvPr/>
          </p:nvSpPr>
          <p:spPr>
            <a:xfrm>
              <a:off x="5818116"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00" name="tx2000"/>
            <p:cNvSpPr/>
            <p:nvPr/>
          </p:nvSpPr>
          <p:spPr>
            <a:xfrm>
              <a:off x="6121521"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01" name="tx2001"/>
            <p:cNvSpPr/>
            <p:nvPr/>
          </p:nvSpPr>
          <p:spPr>
            <a:xfrm>
              <a:off x="6424927"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02" name="tx2002"/>
            <p:cNvSpPr/>
            <p:nvPr/>
          </p:nvSpPr>
          <p:spPr>
            <a:xfrm>
              <a:off x="672833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03" name="tx2003"/>
            <p:cNvSpPr/>
            <p:nvPr/>
          </p:nvSpPr>
          <p:spPr>
            <a:xfrm>
              <a:off x="703173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04" name="tx2004"/>
            <p:cNvSpPr/>
            <p:nvPr/>
          </p:nvSpPr>
          <p:spPr>
            <a:xfrm>
              <a:off x="7335145"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05" name="tx2005"/>
            <p:cNvSpPr/>
            <p:nvPr/>
          </p:nvSpPr>
          <p:spPr>
            <a:xfrm>
              <a:off x="7638550"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06" name="tx2006"/>
            <p:cNvSpPr/>
            <p:nvPr/>
          </p:nvSpPr>
          <p:spPr>
            <a:xfrm>
              <a:off x="794195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07" name="tx2007"/>
            <p:cNvSpPr/>
            <p:nvPr/>
          </p:nvSpPr>
          <p:spPr>
            <a:xfrm>
              <a:off x="824536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08" name="tx2008"/>
            <p:cNvSpPr/>
            <p:nvPr/>
          </p:nvSpPr>
          <p:spPr>
            <a:xfrm>
              <a:off x="854876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09" name="tx2009"/>
            <p:cNvSpPr/>
            <p:nvPr/>
          </p:nvSpPr>
          <p:spPr>
            <a:xfrm>
              <a:off x="885217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0" name="tx2010"/>
            <p:cNvSpPr/>
            <p:nvPr/>
          </p:nvSpPr>
          <p:spPr>
            <a:xfrm>
              <a:off x="824536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1" name="tx2011"/>
            <p:cNvSpPr/>
            <p:nvPr/>
          </p:nvSpPr>
          <p:spPr>
            <a:xfrm>
              <a:off x="854876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2" name="tx2012"/>
            <p:cNvSpPr/>
            <p:nvPr/>
          </p:nvSpPr>
          <p:spPr>
            <a:xfrm>
              <a:off x="885217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3" name="tx2013"/>
            <p:cNvSpPr/>
            <p:nvPr/>
          </p:nvSpPr>
          <p:spPr>
            <a:xfrm>
              <a:off x="1873840"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4" name="tx2014"/>
            <p:cNvSpPr/>
            <p:nvPr/>
          </p:nvSpPr>
          <p:spPr>
            <a:xfrm>
              <a:off x="217724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15" name="tx2015"/>
            <p:cNvSpPr/>
            <p:nvPr/>
          </p:nvSpPr>
          <p:spPr>
            <a:xfrm>
              <a:off x="248065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16" name="tx2016"/>
            <p:cNvSpPr/>
            <p:nvPr/>
          </p:nvSpPr>
          <p:spPr>
            <a:xfrm>
              <a:off x="278405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7" name="tx2017"/>
            <p:cNvSpPr/>
            <p:nvPr/>
          </p:nvSpPr>
          <p:spPr>
            <a:xfrm>
              <a:off x="308746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8" name="tx2018"/>
            <p:cNvSpPr/>
            <p:nvPr/>
          </p:nvSpPr>
          <p:spPr>
            <a:xfrm>
              <a:off x="339086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9" name="tx2019"/>
            <p:cNvSpPr/>
            <p:nvPr/>
          </p:nvSpPr>
          <p:spPr>
            <a:xfrm>
              <a:off x="3694275"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0" name="tx2020"/>
            <p:cNvSpPr/>
            <p:nvPr/>
          </p:nvSpPr>
          <p:spPr>
            <a:xfrm>
              <a:off x="399768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1" name="tx2021"/>
            <p:cNvSpPr/>
            <p:nvPr/>
          </p:nvSpPr>
          <p:spPr>
            <a:xfrm>
              <a:off x="430108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2" name="tx2022"/>
            <p:cNvSpPr/>
            <p:nvPr/>
          </p:nvSpPr>
          <p:spPr>
            <a:xfrm>
              <a:off x="460449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3" name="tx2023"/>
            <p:cNvSpPr/>
            <p:nvPr/>
          </p:nvSpPr>
          <p:spPr>
            <a:xfrm>
              <a:off x="490789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24" name="tx2024"/>
            <p:cNvSpPr/>
            <p:nvPr/>
          </p:nvSpPr>
          <p:spPr>
            <a:xfrm>
              <a:off x="521130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25" name="tx2025"/>
            <p:cNvSpPr/>
            <p:nvPr/>
          </p:nvSpPr>
          <p:spPr>
            <a:xfrm>
              <a:off x="5514710"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26" name="tx2026"/>
            <p:cNvSpPr/>
            <p:nvPr/>
          </p:nvSpPr>
          <p:spPr>
            <a:xfrm>
              <a:off x="581811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7" name="tx2027"/>
            <p:cNvSpPr/>
            <p:nvPr/>
          </p:nvSpPr>
          <p:spPr>
            <a:xfrm>
              <a:off x="612152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28" name="tx2028"/>
            <p:cNvSpPr/>
            <p:nvPr/>
          </p:nvSpPr>
          <p:spPr>
            <a:xfrm>
              <a:off x="642492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9" name="tx2029"/>
            <p:cNvSpPr/>
            <p:nvPr/>
          </p:nvSpPr>
          <p:spPr>
            <a:xfrm>
              <a:off x="672833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0" name="tx2030"/>
            <p:cNvSpPr/>
            <p:nvPr/>
          </p:nvSpPr>
          <p:spPr>
            <a:xfrm>
              <a:off x="703173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1" name="tx2031"/>
            <p:cNvSpPr/>
            <p:nvPr/>
          </p:nvSpPr>
          <p:spPr>
            <a:xfrm>
              <a:off x="7335145"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2" name="tx2032"/>
            <p:cNvSpPr/>
            <p:nvPr/>
          </p:nvSpPr>
          <p:spPr>
            <a:xfrm>
              <a:off x="7638550"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3" name="tx2033"/>
            <p:cNvSpPr/>
            <p:nvPr/>
          </p:nvSpPr>
          <p:spPr>
            <a:xfrm>
              <a:off x="794195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4" name="tx2034"/>
            <p:cNvSpPr/>
            <p:nvPr/>
          </p:nvSpPr>
          <p:spPr>
            <a:xfrm>
              <a:off x="824536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35" name="tx2035"/>
            <p:cNvSpPr/>
            <p:nvPr/>
          </p:nvSpPr>
          <p:spPr>
            <a:xfrm>
              <a:off x="854876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6" name="tx2036"/>
            <p:cNvSpPr/>
            <p:nvPr/>
          </p:nvSpPr>
          <p:spPr>
            <a:xfrm>
              <a:off x="885217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7" name="tx2037"/>
            <p:cNvSpPr/>
            <p:nvPr/>
          </p:nvSpPr>
          <p:spPr>
            <a:xfrm>
              <a:off x="854876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8" name="tx2038"/>
            <p:cNvSpPr/>
            <p:nvPr/>
          </p:nvSpPr>
          <p:spPr>
            <a:xfrm>
              <a:off x="885217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9" name="tx2039"/>
            <p:cNvSpPr/>
            <p:nvPr/>
          </p:nvSpPr>
          <p:spPr>
            <a:xfrm>
              <a:off x="1873840"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0" name="tx2040"/>
            <p:cNvSpPr/>
            <p:nvPr/>
          </p:nvSpPr>
          <p:spPr>
            <a:xfrm>
              <a:off x="217724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1" name="tx2041"/>
            <p:cNvSpPr/>
            <p:nvPr/>
          </p:nvSpPr>
          <p:spPr>
            <a:xfrm>
              <a:off x="248065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2" name="tx2042"/>
            <p:cNvSpPr/>
            <p:nvPr/>
          </p:nvSpPr>
          <p:spPr>
            <a:xfrm>
              <a:off x="278405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3" name="tx2043"/>
            <p:cNvSpPr/>
            <p:nvPr/>
          </p:nvSpPr>
          <p:spPr>
            <a:xfrm>
              <a:off x="308746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4" name="tx2044"/>
            <p:cNvSpPr/>
            <p:nvPr/>
          </p:nvSpPr>
          <p:spPr>
            <a:xfrm>
              <a:off x="339086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5" name="tx2045"/>
            <p:cNvSpPr/>
            <p:nvPr/>
          </p:nvSpPr>
          <p:spPr>
            <a:xfrm>
              <a:off x="3694275"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6" name="tx2046"/>
            <p:cNvSpPr/>
            <p:nvPr/>
          </p:nvSpPr>
          <p:spPr>
            <a:xfrm>
              <a:off x="399768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7" name="tx2047"/>
            <p:cNvSpPr/>
            <p:nvPr/>
          </p:nvSpPr>
          <p:spPr>
            <a:xfrm>
              <a:off x="430108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8" name="tx2048"/>
            <p:cNvSpPr/>
            <p:nvPr/>
          </p:nvSpPr>
          <p:spPr>
            <a:xfrm>
              <a:off x="460449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9" name="tx2049"/>
            <p:cNvSpPr/>
            <p:nvPr/>
          </p:nvSpPr>
          <p:spPr>
            <a:xfrm>
              <a:off x="490789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0" name="tx2050"/>
            <p:cNvSpPr/>
            <p:nvPr/>
          </p:nvSpPr>
          <p:spPr>
            <a:xfrm>
              <a:off x="521130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1" name="tx2051"/>
            <p:cNvSpPr/>
            <p:nvPr/>
          </p:nvSpPr>
          <p:spPr>
            <a:xfrm>
              <a:off x="5514710"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2" name="tx2052"/>
            <p:cNvSpPr/>
            <p:nvPr/>
          </p:nvSpPr>
          <p:spPr>
            <a:xfrm>
              <a:off x="581811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3" name="tx2053"/>
            <p:cNvSpPr/>
            <p:nvPr/>
          </p:nvSpPr>
          <p:spPr>
            <a:xfrm>
              <a:off x="612152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4" name="tx2054"/>
            <p:cNvSpPr/>
            <p:nvPr/>
          </p:nvSpPr>
          <p:spPr>
            <a:xfrm>
              <a:off x="642492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5" name="tx2055"/>
            <p:cNvSpPr/>
            <p:nvPr/>
          </p:nvSpPr>
          <p:spPr>
            <a:xfrm>
              <a:off x="672833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6" name="tx2056"/>
            <p:cNvSpPr/>
            <p:nvPr/>
          </p:nvSpPr>
          <p:spPr>
            <a:xfrm>
              <a:off x="703173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7" name="tx2057"/>
            <p:cNvSpPr/>
            <p:nvPr/>
          </p:nvSpPr>
          <p:spPr>
            <a:xfrm>
              <a:off x="7335145"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8" name="tx2058"/>
            <p:cNvSpPr/>
            <p:nvPr/>
          </p:nvSpPr>
          <p:spPr>
            <a:xfrm>
              <a:off x="7638550"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9" name="tx2059"/>
            <p:cNvSpPr/>
            <p:nvPr/>
          </p:nvSpPr>
          <p:spPr>
            <a:xfrm>
              <a:off x="794195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0" name="tx2060"/>
            <p:cNvSpPr/>
            <p:nvPr/>
          </p:nvSpPr>
          <p:spPr>
            <a:xfrm>
              <a:off x="824536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1" name="tx2061"/>
            <p:cNvSpPr/>
            <p:nvPr/>
          </p:nvSpPr>
          <p:spPr>
            <a:xfrm>
              <a:off x="854876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2" name="tx2062"/>
            <p:cNvSpPr/>
            <p:nvPr/>
          </p:nvSpPr>
          <p:spPr>
            <a:xfrm>
              <a:off x="885217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3" name="tx2063"/>
            <p:cNvSpPr/>
            <p:nvPr/>
          </p:nvSpPr>
          <p:spPr>
            <a:xfrm>
              <a:off x="1873840"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4" name="tx2064"/>
            <p:cNvSpPr/>
            <p:nvPr/>
          </p:nvSpPr>
          <p:spPr>
            <a:xfrm>
              <a:off x="217724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5" name="tx2065"/>
            <p:cNvSpPr/>
            <p:nvPr/>
          </p:nvSpPr>
          <p:spPr>
            <a:xfrm>
              <a:off x="248065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6" name="tx2066"/>
            <p:cNvSpPr/>
            <p:nvPr/>
          </p:nvSpPr>
          <p:spPr>
            <a:xfrm>
              <a:off x="278405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7" name="tx2067"/>
            <p:cNvSpPr/>
            <p:nvPr/>
          </p:nvSpPr>
          <p:spPr>
            <a:xfrm>
              <a:off x="308746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8" name="tx2068"/>
            <p:cNvSpPr/>
            <p:nvPr/>
          </p:nvSpPr>
          <p:spPr>
            <a:xfrm>
              <a:off x="339086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9" name="tx2069"/>
            <p:cNvSpPr/>
            <p:nvPr/>
          </p:nvSpPr>
          <p:spPr>
            <a:xfrm>
              <a:off x="3694275"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0" name="tx2070"/>
            <p:cNvSpPr/>
            <p:nvPr/>
          </p:nvSpPr>
          <p:spPr>
            <a:xfrm>
              <a:off x="399768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71" name="tx2071"/>
            <p:cNvSpPr/>
            <p:nvPr/>
          </p:nvSpPr>
          <p:spPr>
            <a:xfrm>
              <a:off x="430108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2" name="tx2072"/>
            <p:cNvSpPr/>
            <p:nvPr/>
          </p:nvSpPr>
          <p:spPr>
            <a:xfrm>
              <a:off x="460449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73" name="tx2073"/>
            <p:cNvSpPr/>
            <p:nvPr/>
          </p:nvSpPr>
          <p:spPr>
            <a:xfrm>
              <a:off x="490789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4" name="tx2074"/>
            <p:cNvSpPr/>
            <p:nvPr/>
          </p:nvSpPr>
          <p:spPr>
            <a:xfrm>
              <a:off x="5211304"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5" name="tx2075"/>
            <p:cNvSpPr/>
            <p:nvPr/>
          </p:nvSpPr>
          <p:spPr>
            <a:xfrm>
              <a:off x="5514710"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76" name="tx2076"/>
            <p:cNvSpPr/>
            <p:nvPr/>
          </p:nvSpPr>
          <p:spPr>
            <a:xfrm>
              <a:off x="581811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7" name="tx2077"/>
            <p:cNvSpPr/>
            <p:nvPr/>
          </p:nvSpPr>
          <p:spPr>
            <a:xfrm>
              <a:off x="612152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8" name="tx2078"/>
            <p:cNvSpPr/>
            <p:nvPr/>
          </p:nvSpPr>
          <p:spPr>
            <a:xfrm>
              <a:off x="642492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79" name="tx2079"/>
            <p:cNvSpPr/>
            <p:nvPr/>
          </p:nvSpPr>
          <p:spPr>
            <a:xfrm>
              <a:off x="672833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80" name="tx2080"/>
            <p:cNvSpPr/>
            <p:nvPr/>
          </p:nvSpPr>
          <p:spPr>
            <a:xfrm>
              <a:off x="703173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81" name="tx2081"/>
            <p:cNvSpPr/>
            <p:nvPr/>
          </p:nvSpPr>
          <p:spPr>
            <a:xfrm>
              <a:off x="7335145"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82" name="tx2082"/>
            <p:cNvSpPr/>
            <p:nvPr/>
          </p:nvSpPr>
          <p:spPr>
            <a:xfrm>
              <a:off x="7638550"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83" name="tx2083"/>
            <p:cNvSpPr/>
            <p:nvPr/>
          </p:nvSpPr>
          <p:spPr>
            <a:xfrm>
              <a:off x="794195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84" name="tx2084"/>
            <p:cNvSpPr/>
            <p:nvPr/>
          </p:nvSpPr>
          <p:spPr>
            <a:xfrm>
              <a:off x="824536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85" name="tx2085"/>
            <p:cNvSpPr/>
            <p:nvPr/>
          </p:nvSpPr>
          <p:spPr>
            <a:xfrm>
              <a:off x="854876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86" name="tx2086"/>
            <p:cNvSpPr/>
            <p:nvPr/>
          </p:nvSpPr>
          <p:spPr>
            <a:xfrm>
              <a:off x="885217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87" name="tx2087"/>
            <p:cNvSpPr/>
            <p:nvPr/>
          </p:nvSpPr>
          <p:spPr>
            <a:xfrm>
              <a:off x="1873840"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88" name="tx2088"/>
            <p:cNvSpPr/>
            <p:nvPr/>
          </p:nvSpPr>
          <p:spPr>
            <a:xfrm>
              <a:off x="217724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89" name="tx2089"/>
            <p:cNvSpPr/>
            <p:nvPr/>
          </p:nvSpPr>
          <p:spPr>
            <a:xfrm>
              <a:off x="248065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0" name="tx2090"/>
            <p:cNvSpPr/>
            <p:nvPr/>
          </p:nvSpPr>
          <p:spPr>
            <a:xfrm>
              <a:off x="278405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1" name="tx2091"/>
            <p:cNvSpPr/>
            <p:nvPr/>
          </p:nvSpPr>
          <p:spPr>
            <a:xfrm>
              <a:off x="308746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92" name="tx2092"/>
            <p:cNvSpPr/>
            <p:nvPr/>
          </p:nvSpPr>
          <p:spPr>
            <a:xfrm>
              <a:off x="339086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3" name="tx2093"/>
            <p:cNvSpPr/>
            <p:nvPr/>
          </p:nvSpPr>
          <p:spPr>
            <a:xfrm>
              <a:off x="3694275"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94" name="tx2094"/>
            <p:cNvSpPr/>
            <p:nvPr/>
          </p:nvSpPr>
          <p:spPr>
            <a:xfrm>
              <a:off x="399768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5" name="tx2095"/>
            <p:cNvSpPr/>
            <p:nvPr/>
          </p:nvSpPr>
          <p:spPr>
            <a:xfrm>
              <a:off x="430108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6" name="tx2096"/>
            <p:cNvSpPr/>
            <p:nvPr/>
          </p:nvSpPr>
          <p:spPr>
            <a:xfrm>
              <a:off x="460449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7" name="tx2097"/>
            <p:cNvSpPr/>
            <p:nvPr/>
          </p:nvSpPr>
          <p:spPr>
            <a:xfrm>
              <a:off x="490789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8" name="tx2098"/>
            <p:cNvSpPr/>
            <p:nvPr/>
          </p:nvSpPr>
          <p:spPr>
            <a:xfrm>
              <a:off x="521130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9" name="tx2099"/>
            <p:cNvSpPr/>
            <p:nvPr/>
          </p:nvSpPr>
          <p:spPr>
            <a:xfrm>
              <a:off x="5514710"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0" name="tx2100"/>
            <p:cNvSpPr/>
            <p:nvPr/>
          </p:nvSpPr>
          <p:spPr>
            <a:xfrm>
              <a:off x="581811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1" name="tx2101"/>
            <p:cNvSpPr/>
            <p:nvPr/>
          </p:nvSpPr>
          <p:spPr>
            <a:xfrm>
              <a:off x="612152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2" name="tx2102"/>
            <p:cNvSpPr/>
            <p:nvPr/>
          </p:nvSpPr>
          <p:spPr>
            <a:xfrm>
              <a:off x="642492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03" name="tx2103"/>
            <p:cNvSpPr/>
            <p:nvPr/>
          </p:nvSpPr>
          <p:spPr>
            <a:xfrm>
              <a:off x="672833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4" name="tx2104"/>
            <p:cNvSpPr/>
            <p:nvPr/>
          </p:nvSpPr>
          <p:spPr>
            <a:xfrm>
              <a:off x="703173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05" name="tx2105"/>
            <p:cNvSpPr/>
            <p:nvPr/>
          </p:nvSpPr>
          <p:spPr>
            <a:xfrm>
              <a:off x="7335145"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06" name="tx2106"/>
            <p:cNvSpPr/>
            <p:nvPr/>
          </p:nvSpPr>
          <p:spPr>
            <a:xfrm>
              <a:off x="7638550"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07" name="tx2107"/>
            <p:cNvSpPr/>
            <p:nvPr/>
          </p:nvSpPr>
          <p:spPr>
            <a:xfrm>
              <a:off x="794195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08" name="tx2108"/>
            <p:cNvSpPr/>
            <p:nvPr/>
          </p:nvSpPr>
          <p:spPr>
            <a:xfrm>
              <a:off x="824536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09" name="tx2109"/>
            <p:cNvSpPr/>
            <p:nvPr/>
          </p:nvSpPr>
          <p:spPr>
            <a:xfrm>
              <a:off x="854876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10" name="tx2110"/>
            <p:cNvSpPr/>
            <p:nvPr/>
          </p:nvSpPr>
          <p:spPr>
            <a:xfrm>
              <a:off x="885217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11" name="tx2111"/>
            <p:cNvSpPr/>
            <p:nvPr/>
          </p:nvSpPr>
          <p:spPr>
            <a:xfrm>
              <a:off x="1873840"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2" name="tx2112"/>
            <p:cNvSpPr/>
            <p:nvPr/>
          </p:nvSpPr>
          <p:spPr>
            <a:xfrm>
              <a:off x="217724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3" name="tx2113"/>
            <p:cNvSpPr/>
            <p:nvPr/>
          </p:nvSpPr>
          <p:spPr>
            <a:xfrm>
              <a:off x="248065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4" name="tx2114"/>
            <p:cNvSpPr/>
            <p:nvPr/>
          </p:nvSpPr>
          <p:spPr>
            <a:xfrm>
              <a:off x="278405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5" name="tx2115"/>
            <p:cNvSpPr/>
            <p:nvPr/>
          </p:nvSpPr>
          <p:spPr>
            <a:xfrm>
              <a:off x="308746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16" name="tx2116"/>
            <p:cNvSpPr/>
            <p:nvPr/>
          </p:nvSpPr>
          <p:spPr>
            <a:xfrm>
              <a:off x="3390869"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17" name="tx2117"/>
            <p:cNvSpPr/>
            <p:nvPr/>
          </p:nvSpPr>
          <p:spPr>
            <a:xfrm>
              <a:off x="3694275"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18" name="tx2118"/>
            <p:cNvSpPr/>
            <p:nvPr/>
          </p:nvSpPr>
          <p:spPr>
            <a:xfrm>
              <a:off x="3997681" y="46724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19" name="tx2119"/>
            <p:cNvSpPr/>
            <p:nvPr/>
          </p:nvSpPr>
          <p:spPr>
            <a:xfrm>
              <a:off x="4301086" y="467226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120" name="tx2120"/>
            <p:cNvSpPr/>
            <p:nvPr/>
          </p:nvSpPr>
          <p:spPr>
            <a:xfrm>
              <a:off x="4604492"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21" name="tx2121"/>
            <p:cNvSpPr/>
            <p:nvPr/>
          </p:nvSpPr>
          <p:spPr>
            <a:xfrm>
              <a:off x="490789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122" name="tx2122"/>
            <p:cNvSpPr/>
            <p:nvPr/>
          </p:nvSpPr>
          <p:spPr>
            <a:xfrm>
              <a:off x="521130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23" name="tx2123"/>
            <p:cNvSpPr/>
            <p:nvPr/>
          </p:nvSpPr>
          <p:spPr>
            <a:xfrm>
              <a:off x="5514710"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4" name="tx2124"/>
            <p:cNvSpPr/>
            <p:nvPr/>
          </p:nvSpPr>
          <p:spPr>
            <a:xfrm>
              <a:off x="581811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5" name="tx2125"/>
            <p:cNvSpPr/>
            <p:nvPr/>
          </p:nvSpPr>
          <p:spPr>
            <a:xfrm>
              <a:off x="612152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6" name="tx2126"/>
            <p:cNvSpPr/>
            <p:nvPr/>
          </p:nvSpPr>
          <p:spPr>
            <a:xfrm>
              <a:off x="642492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7" name="tx2127"/>
            <p:cNvSpPr/>
            <p:nvPr/>
          </p:nvSpPr>
          <p:spPr>
            <a:xfrm>
              <a:off x="672833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8" name="tx2128"/>
            <p:cNvSpPr/>
            <p:nvPr/>
          </p:nvSpPr>
          <p:spPr>
            <a:xfrm>
              <a:off x="7031739"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9" name="tx2129"/>
            <p:cNvSpPr/>
            <p:nvPr/>
          </p:nvSpPr>
          <p:spPr>
            <a:xfrm>
              <a:off x="7335145"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0" name="tx2130"/>
            <p:cNvSpPr/>
            <p:nvPr/>
          </p:nvSpPr>
          <p:spPr>
            <a:xfrm>
              <a:off x="7638550"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1" name="tx2131"/>
            <p:cNvSpPr/>
            <p:nvPr/>
          </p:nvSpPr>
          <p:spPr>
            <a:xfrm>
              <a:off x="794195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2" name="tx2132"/>
            <p:cNvSpPr/>
            <p:nvPr/>
          </p:nvSpPr>
          <p:spPr>
            <a:xfrm>
              <a:off x="824536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3" name="tx2133"/>
            <p:cNvSpPr/>
            <p:nvPr/>
          </p:nvSpPr>
          <p:spPr>
            <a:xfrm>
              <a:off x="3694275"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4" name="tx2134"/>
            <p:cNvSpPr/>
            <p:nvPr/>
          </p:nvSpPr>
          <p:spPr>
            <a:xfrm>
              <a:off x="399768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5" name="tx2135"/>
            <p:cNvSpPr/>
            <p:nvPr/>
          </p:nvSpPr>
          <p:spPr>
            <a:xfrm>
              <a:off x="430108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6" name="tx2136"/>
            <p:cNvSpPr/>
            <p:nvPr/>
          </p:nvSpPr>
          <p:spPr>
            <a:xfrm>
              <a:off x="460449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7" name="tx2137"/>
            <p:cNvSpPr/>
            <p:nvPr/>
          </p:nvSpPr>
          <p:spPr>
            <a:xfrm>
              <a:off x="490789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38" name="tx2138"/>
            <p:cNvSpPr/>
            <p:nvPr/>
          </p:nvSpPr>
          <p:spPr>
            <a:xfrm>
              <a:off x="521130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9" name="tx2139"/>
            <p:cNvSpPr/>
            <p:nvPr/>
          </p:nvSpPr>
          <p:spPr>
            <a:xfrm>
              <a:off x="5514710"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0" name="tx2140"/>
            <p:cNvSpPr/>
            <p:nvPr/>
          </p:nvSpPr>
          <p:spPr>
            <a:xfrm>
              <a:off x="581811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1" name="tx2141"/>
            <p:cNvSpPr/>
            <p:nvPr/>
          </p:nvSpPr>
          <p:spPr>
            <a:xfrm>
              <a:off x="612152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42" name="tx2142"/>
            <p:cNvSpPr/>
            <p:nvPr/>
          </p:nvSpPr>
          <p:spPr>
            <a:xfrm>
              <a:off x="642492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43" name="tx2143"/>
            <p:cNvSpPr/>
            <p:nvPr/>
          </p:nvSpPr>
          <p:spPr>
            <a:xfrm>
              <a:off x="672833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44" name="tx2144"/>
            <p:cNvSpPr/>
            <p:nvPr/>
          </p:nvSpPr>
          <p:spPr>
            <a:xfrm>
              <a:off x="703173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45" name="tx2145"/>
            <p:cNvSpPr/>
            <p:nvPr/>
          </p:nvSpPr>
          <p:spPr>
            <a:xfrm>
              <a:off x="7335145"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46" name="tx2146"/>
            <p:cNvSpPr/>
            <p:nvPr/>
          </p:nvSpPr>
          <p:spPr>
            <a:xfrm>
              <a:off x="7638550"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47" name="tx2147"/>
            <p:cNvSpPr/>
            <p:nvPr/>
          </p:nvSpPr>
          <p:spPr>
            <a:xfrm>
              <a:off x="794195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48" name="tx2148"/>
            <p:cNvSpPr/>
            <p:nvPr/>
          </p:nvSpPr>
          <p:spPr>
            <a:xfrm>
              <a:off x="8245362" y="5206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49" name="tx2149"/>
            <p:cNvSpPr/>
            <p:nvPr/>
          </p:nvSpPr>
          <p:spPr>
            <a:xfrm>
              <a:off x="854876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50" name="tx2150"/>
            <p:cNvSpPr/>
            <p:nvPr/>
          </p:nvSpPr>
          <p:spPr>
            <a:xfrm>
              <a:off x="885217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51" name="tx2151"/>
            <p:cNvSpPr/>
            <p:nvPr/>
          </p:nvSpPr>
          <p:spPr>
            <a:xfrm>
              <a:off x="1873840"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52" name="tx2152"/>
            <p:cNvSpPr/>
            <p:nvPr/>
          </p:nvSpPr>
          <p:spPr>
            <a:xfrm>
              <a:off x="217724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53" name="tx2153"/>
            <p:cNvSpPr/>
            <p:nvPr/>
          </p:nvSpPr>
          <p:spPr>
            <a:xfrm>
              <a:off x="2480651"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54" name="tx2154"/>
            <p:cNvSpPr/>
            <p:nvPr/>
          </p:nvSpPr>
          <p:spPr>
            <a:xfrm>
              <a:off x="278405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55" name="tx2155"/>
            <p:cNvSpPr/>
            <p:nvPr/>
          </p:nvSpPr>
          <p:spPr>
            <a:xfrm>
              <a:off x="308746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56" name="tx2156"/>
            <p:cNvSpPr/>
            <p:nvPr/>
          </p:nvSpPr>
          <p:spPr>
            <a:xfrm>
              <a:off x="3390869"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57" name="tx2157"/>
            <p:cNvSpPr/>
            <p:nvPr/>
          </p:nvSpPr>
          <p:spPr>
            <a:xfrm>
              <a:off x="3694275"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8" name="tx2158"/>
            <p:cNvSpPr/>
            <p:nvPr/>
          </p:nvSpPr>
          <p:spPr>
            <a:xfrm>
              <a:off x="3997681"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59" name="tx2159"/>
            <p:cNvSpPr/>
            <p:nvPr/>
          </p:nvSpPr>
          <p:spPr>
            <a:xfrm>
              <a:off x="430108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0" name="tx2160"/>
            <p:cNvSpPr/>
            <p:nvPr/>
          </p:nvSpPr>
          <p:spPr>
            <a:xfrm>
              <a:off x="460449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1" name="tx2161"/>
            <p:cNvSpPr/>
            <p:nvPr/>
          </p:nvSpPr>
          <p:spPr>
            <a:xfrm>
              <a:off x="4907898"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2" name="tx2162"/>
            <p:cNvSpPr/>
            <p:nvPr/>
          </p:nvSpPr>
          <p:spPr>
            <a:xfrm>
              <a:off x="521130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3" name="tx2163"/>
            <p:cNvSpPr/>
            <p:nvPr/>
          </p:nvSpPr>
          <p:spPr>
            <a:xfrm>
              <a:off x="5514710"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4" name="tx2164"/>
            <p:cNvSpPr/>
            <p:nvPr/>
          </p:nvSpPr>
          <p:spPr>
            <a:xfrm>
              <a:off x="581811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5" name="tx2165"/>
            <p:cNvSpPr/>
            <p:nvPr/>
          </p:nvSpPr>
          <p:spPr>
            <a:xfrm>
              <a:off x="6121521"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6" name="tx2166"/>
            <p:cNvSpPr/>
            <p:nvPr/>
          </p:nvSpPr>
          <p:spPr>
            <a:xfrm>
              <a:off x="642492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7" name="tx2167"/>
            <p:cNvSpPr/>
            <p:nvPr/>
          </p:nvSpPr>
          <p:spPr>
            <a:xfrm>
              <a:off x="672833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8" name="tx2168"/>
            <p:cNvSpPr/>
            <p:nvPr/>
          </p:nvSpPr>
          <p:spPr>
            <a:xfrm>
              <a:off x="7031739"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9" name="tx2169"/>
            <p:cNvSpPr/>
            <p:nvPr/>
          </p:nvSpPr>
          <p:spPr>
            <a:xfrm>
              <a:off x="7335145"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0" name="tx2170"/>
            <p:cNvSpPr/>
            <p:nvPr/>
          </p:nvSpPr>
          <p:spPr>
            <a:xfrm>
              <a:off x="7638550"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1" name="tx2171"/>
            <p:cNvSpPr/>
            <p:nvPr/>
          </p:nvSpPr>
          <p:spPr>
            <a:xfrm>
              <a:off x="794195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2" name="tx2172"/>
            <p:cNvSpPr/>
            <p:nvPr/>
          </p:nvSpPr>
          <p:spPr>
            <a:xfrm>
              <a:off x="824536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3" name="tx2173"/>
            <p:cNvSpPr/>
            <p:nvPr/>
          </p:nvSpPr>
          <p:spPr>
            <a:xfrm>
              <a:off x="854876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4" name="tx2174"/>
            <p:cNvSpPr/>
            <p:nvPr/>
          </p:nvSpPr>
          <p:spPr>
            <a:xfrm>
              <a:off x="885217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5" name="tx2175"/>
            <p:cNvSpPr/>
            <p:nvPr/>
          </p:nvSpPr>
          <p:spPr>
            <a:xfrm>
              <a:off x="1873840"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6" name="tx2176"/>
            <p:cNvSpPr/>
            <p:nvPr/>
          </p:nvSpPr>
          <p:spPr>
            <a:xfrm>
              <a:off x="217724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7" name="tx2177"/>
            <p:cNvSpPr/>
            <p:nvPr/>
          </p:nvSpPr>
          <p:spPr>
            <a:xfrm>
              <a:off x="248065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8" name="tx2178"/>
            <p:cNvSpPr/>
            <p:nvPr/>
          </p:nvSpPr>
          <p:spPr>
            <a:xfrm>
              <a:off x="278405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9" name="tx2179"/>
            <p:cNvSpPr/>
            <p:nvPr/>
          </p:nvSpPr>
          <p:spPr>
            <a:xfrm>
              <a:off x="308746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0" name="tx2180"/>
            <p:cNvSpPr/>
            <p:nvPr/>
          </p:nvSpPr>
          <p:spPr>
            <a:xfrm>
              <a:off x="339086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1" name="tx2181"/>
            <p:cNvSpPr/>
            <p:nvPr/>
          </p:nvSpPr>
          <p:spPr>
            <a:xfrm>
              <a:off x="3694275"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2" name="tx2182"/>
            <p:cNvSpPr/>
            <p:nvPr/>
          </p:nvSpPr>
          <p:spPr>
            <a:xfrm>
              <a:off x="399768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3" name="tx2183"/>
            <p:cNvSpPr/>
            <p:nvPr/>
          </p:nvSpPr>
          <p:spPr>
            <a:xfrm>
              <a:off x="430108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4" name="tx2184"/>
            <p:cNvSpPr/>
            <p:nvPr/>
          </p:nvSpPr>
          <p:spPr>
            <a:xfrm>
              <a:off x="460449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5" name="tx2185"/>
            <p:cNvSpPr/>
            <p:nvPr/>
          </p:nvSpPr>
          <p:spPr>
            <a:xfrm>
              <a:off x="490789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6" name="tx2186"/>
            <p:cNvSpPr/>
            <p:nvPr/>
          </p:nvSpPr>
          <p:spPr>
            <a:xfrm>
              <a:off x="521130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7" name="tx2187"/>
            <p:cNvSpPr/>
            <p:nvPr/>
          </p:nvSpPr>
          <p:spPr>
            <a:xfrm>
              <a:off x="5514710"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8" name="tx2188"/>
            <p:cNvSpPr/>
            <p:nvPr/>
          </p:nvSpPr>
          <p:spPr>
            <a:xfrm>
              <a:off x="581811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9" name="tx2189"/>
            <p:cNvSpPr/>
            <p:nvPr/>
          </p:nvSpPr>
          <p:spPr>
            <a:xfrm>
              <a:off x="612152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0" name="tx2190"/>
            <p:cNvSpPr/>
            <p:nvPr/>
          </p:nvSpPr>
          <p:spPr>
            <a:xfrm>
              <a:off x="642492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1" name="tx2191"/>
            <p:cNvSpPr/>
            <p:nvPr/>
          </p:nvSpPr>
          <p:spPr>
            <a:xfrm>
              <a:off x="672833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2" name="tx2192"/>
            <p:cNvSpPr/>
            <p:nvPr/>
          </p:nvSpPr>
          <p:spPr>
            <a:xfrm>
              <a:off x="703173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3" name="tx2193"/>
            <p:cNvSpPr/>
            <p:nvPr/>
          </p:nvSpPr>
          <p:spPr>
            <a:xfrm>
              <a:off x="7335145" y="27996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94" name="tx2194"/>
            <p:cNvSpPr/>
            <p:nvPr/>
          </p:nvSpPr>
          <p:spPr>
            <a:xfrm>
              <a:off x="7638550"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5" name="tx2195"/>
            <p:cNvSpPr/>
            <p:nvPr/>
          </p:nvSpPr>
          <p:spPr>
            <a:xfrm>
              <a:off x="794195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6" name="tx2196"/>
            <p:cNvSpPr/>
            <p:nvPr/>
          </p:nvSpPr>
          <p:spPr>
            <a:xfrm>
              <a:off x="824536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7" name="tx2197"/>
            <p:cNvSpPr/>
            <p:nvPr/>
          </p:nvSpPr>
          <p:spPr>
            <a:xfrm>
              <a:off x="8548768" y="27996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98" name="tx2198"/>
            <p:cNvSpPr/>
            <p:nvPr/>
          </p:nvSpPr>
          <p:spPr>
            <a:xfrm>
              <a:off x="885217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99" name="tx2199"/>
            <p:cNvSpPr/>
            <p:nvPr/>
          </p:nvSpPr>
          <p:spPr>
            <a:xfrm>
              <a:off x="430108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0" name="tx2200"/>
            <p:cNvSpPr/>
            <p:nvPr/>
          </p:nvSpPr>
          <p:spPr>
            <a:xfrm>
              <a:off x="460449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1" name="tx2201"/>
            <p:cNvSpPr/>
            <p:nvPr/>
          </p:nvSpPr>
          <p:spPr>
            <a:xfrm>
              <a:off x="490789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2" name="tx2202"/>
            <p:cNvSpPr/>
            <p:nvPr/>
          </p:nvSpPr>
          <p:spPr>
            <a:xfrm>
              <a:off x="521130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3" name="tx2203"/>
            <p:cNvSpPr/>
            <p:nvPr/>
          </p:nvSpPr>
          <p:spPr>
            <a:xfrm>
              <a:off x="5514710"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4" name="tx2204"/>
            <p:cNvSpPr/>
            <p:nvPr/>
          </p:nvSpPr>
          <p:spPr>
            <a:xfrm>
              <a:off x="581811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5" name="tx2205"/>
            <p:cNvSpPr/>
            <p:nvPr/>
          </p:nvSpPr>
          <p:spPr>
            <a:xfrm>
              <a:off x="612152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6" name="tx2206"/>
            <p:cNvSpPr/>
            <p:nvPr/>
          </p:nvSpPr>
          <p:spPr>
            <a:xfrm>
              <a:off x="642492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7" name="tx2207"/>
            <p:cNvSpPr/>
            <p:nvPr/>
          </p:nvSpPr>
          <p:spPr>
            <a:xfrm>
              <a:off x="672833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8" name="tx2208"/>
            <p:cNvSpPr/>
            <p:nvPr/>
          </p:nvSpPr>
          <p:spPr>
            <a:xfrm>
              <a:off x="703173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9" name="tx2209"/>
            <p:cNvSpPr/>
            <p:nvPr/>
          </p:nvSpPr>
          <p:spPr>
            <a:xfrm>
              <a:off x="7335145"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0" name="tx2210"/>
            <p:cNvSpPr/>
            <p:nvPr/>
          </p:nvSpPr>
          <p:spPr>
            <a:xfrm>
              <a:off x="7638550"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1" name="tx2211"/>
            <p:cNvSpPr/>
            <p:nvPr/>
          </p:nvSpPr>
          <p:spPr>
            <a:xfrm>
              <a:off x="794195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2" name="tx2212"/>
            <p:cNvSpPr/>
            <p:nvPr/>
          </p:nvSpPr>
          <p:spPr>
            <a:xfrm>
              <a:off x="824536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3" name="tx2213"/>
            <p:cNvSpPr/>
            <p:nvPr/>
          </p:nvSpPr>
          <p:spPr>
            <a:xfrm>
              <a:off x="854876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4" name="tx2214"/>
            <p:cNvSpPr/>
            <p:nvPr/>
          </p:nvSpPr>
          <p:spPr>
            <a:xfrm>
              <a:off x="885217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5" name="tx2215"/>
            <p:cNvSpPr/>
            <p:nvPr/>
          </p:nvSpPr>
          <p:spPr>
            <a:xfrm>
              <a:off x="1873840"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6" name="tx2216"/>
            <p:cNvSpPr/>
            <p:nvPr/>
          </p:nvSpPr>
          <p:spPr>
            <a:xfrm>
              <a:off x="217724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7" name="tx2217"/>
            <p:cNvSpPr/>
            <p:nvPr/>
          </p:nvSpPr>
          <p:spPr>
            <a:xfrm>
              <a:off x="248065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8" name="tx2218"/>
            <p:cNvSpPr/>
            <p:nvPr/>
          </p:nvSpPr>
          <p:spPr>
            <a:xfrm>
              <a:off x="278405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9" name="tx2219"/>
            <p:cNvSpPr/>
            <p:nvPr/>
          </p:nvSpPr>
          <p:spPr>
            <a:xfrm>
              <a:off x="308746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0" name="tx2220"/>
            <p:cNvSpPr/>
            <p:nvPr/>
          </p:nvSpPr>
          <p:spPr>
            <a:xfrm>
              <a:off x="339086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1" name="tx2221"/>
            <p:cNvSpPr/>
            <p:nvPr/>
          </p:nvSpPr>
          <p:spPr>
            <a:xfrm>
              <a:off x="3694275"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2" name="tx2222"/>
            <p:cNvSpPr/>
            <p:nvPr/>
          </p:nvSpPr>
          <p:spPr>
            <a:xfrm>
              <a:off x="399768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3" name="tx2223"/>
            <p:cNvSpPr/>
            <p:nvPr/>
          </p:nvSpPr>
          <p:spPr>
            <a:xfrm>
              <a:off x="430108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4" name="tx2224"/>
            <p:cNvSpPr/>
            <p:nvPr/>
          </p:nvSpPr>
          <p:spPr>
            <a:xfrm>
              <a:off x="460449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5" name="tx2225"/>
            <p:cNvSpPr/>
            <p:nvPr/>
          </p:nvSpPr>
          <p:spPr>
            <a:xfrm>
              <a:off x="490789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6" name="tx2226"/>
            <p:cNvSpPr/>
            <p:nvPr/>
          </p:nvSpPr>
          <p:spPr>
            <a:xfrm>
              <a:off x="521130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7" name="tx2227"/>
            <p:cNvSpPr/>
            <p:nvPr/>
          </p:nvSpPr>
          <p:spPr>
            <a:xfrm>
              <a:off x="5514710"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8" name="tx2228"/>
            <p:cNvSpPr/>
            <p:nvPr/>
          </p:nvSpPr>
          <p:spPr>
            <a:xfrm>
              <a:off x="581811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9" name="tx2229"/>
            <p:cNvSpPr/>
            <p:nvPr/>
          </p:nvSpPr>
          <p:spPr>
            <a:xfrm>
              <a:off x="612152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0" name="tx2230"/>
            <p:cNvSpPr/>
            <p:nvPr/>
          </p:nvSpPr>
          <p:spPr>
            <a:xfrm>
              <a:off x="642492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1" name="tx2231"/>
            <p:cNvSpPr/>
            <p:nvPr/>
          </p:nvSpPr>
          <p:spPr>
            <a:xfrm>
              <a:off x="672833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2" name="tx2232"/>
            <p:cNvSpPr/>
            <p:nvPr/>
          </p:nvSpPr>
          <p:spPr>
            <a:xfrm>
              <a:off x="703173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3" name="tx2233"/>
            <p:cNvSpPr/>
            <p:nvPr/>
          </p:nvSpPr>
          <p:spPr>
            <a:xfrm>
              <a:off x="7335145"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4" name="tx2234"/>
            <p:cNvSpPr/>
            <p:nvPr/>
          </p:nvSpPr>
          <p:spPr>
            <a:xfrm>
              <a:off x="7638550"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5" name="tx2235"/>
            <p:cNvSpPr/>
            <p:nvPr/>
          </p:nvSpPr>
          <p:spPr>
            <a:xfrm>
              <a:off x="794195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6" name="tx2236"/>
            <p:cNvSpPr/>
            <p:nvPr/>
          </p:nvSpPr>
          <p:spPr>
            <a:xfrm>
              <a:off x="824536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7" name="tx2237"/>
            <p:cNvSpPr/>
            <p:nvPr/>
          </p:nvSpPr>
          <p:spPr>
            <a:xfrm>
              <a:off x="854876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8" name="tx2238"/>
            <p:cNvSpPr/>
            <p:nvPr/>
          </p:nvSpPr>
          <p:spPr>
            <a:xfrm>
              <a:off x="885217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9" name="tx2239"/>
            <p:cNvSpPr/>
            <p:nvPr/>
          </p:nvSpPr>
          <p:spPr>
            <a:xfrm>
              <a:off x="1873840"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0" name="tx2240"/>
            <p:cNvSpPr/>
            <p:nvPr/>
          </p:nvSpPr>
          <p:spPr>
            <a:xfrm>
              <a:off x="217724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1" name="tx2241"/>
            <p:cNvSpPr/>
            <p:nvPr/>
          </p:nvSpPr>
          <p:spPr>
            <a:xfrm>
              <a:off x="248065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2" name="tx2242"/>
            <p:cNvSpPr/>
            <p:nvPr/>
          </p:nvSpPr>
          <p:spPr>
            <a:xfrm>
              <a:off x="278405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3" name="tx2243"/>
            <p:cNvSpPr/>
            <p:nvPr/>
          </p:nvSpPr>
          <p:spPr>
            <a:xfrm>
              <a:off x="308746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4" name="tx2244"/>
            <p:cNvSpPr/>
            <p:nvPr/>
          </p:nvSpPr>
          <p:spPr>
            <a:xfrm>
              <a:off x="3390869" y="17300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5" name="tx2245"/>
            <p:cNvSpPr/>
            <p:nvPr/>
          </p:nvSpPr>
          <p:spPr>
            <a:xfrm>
              <a:off x="3694275"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6" name="tx2246"/>
            <p:cNvSpPr/>
            <p:nvPr/>
          </p:nvSpPr>
          <p:spPr>
            <a:xfrm>
              <a:off x="399768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7" name="tx2247"/>
            <p:cNvSpPr/>
            <p:nvPr/>
          </p:nvSpPr>
          <p:spPr>
            <a:xfrm>
              <a:off x="1873840"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8" name="tx2248"/>
            <p:cNvSpPr/>
            <p:nvPr/>
          </p:nvSpPr>
          <p:spPr>
            <a:xfrm>
              <a:off x="217724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9" name="tx2249"/>
            <p:cNvSpPr/>
            <p:nvPr/>
          </p:nvSpPr>
          <p:spPr>
            <a:xfrm>
              <a:off x="248065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0" name="tx2250"/>
            <p:cNvSpPr/>
            <p:nvPr/>
          </p:nvSpPr>
          <p:spPr>
            <a:xfrm>
              <a:off x="278405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1" name="tx2251"/>
            <p:cNvSpPr/>
            <p:nvPr/>
          </p:nvSpPr>
          <p:spPr>
            <a:xfrm>
              <a:off x="308746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2" name="tx2252"/>
            <p:cNvSpPr/>
            <p:nvPr/>
          </p:nvSpPr>
          <p:spPr>
            <a:xfrm>
              <a:off x="339086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3" name="tx2253"/>
            <p:cNvSpPr/>
            <p:nvPr/>
          </p:nvSpPr>
          <p:spPr>
            <a:xfrm>
              <a:off x="3694275"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4" name="tx2254"/>
            <p:cNvSpPr/>
            <p:nvPr/>
          </p:nvSpPr>
          <p:spPr>
            <a:xfrm>
              <a:off x="399768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5" name="tx2255"/>
            <p:cNvSpPr/>
            <p:nvPr/>
          </p:nvSpPr>
          <p:spPr>
            <a:xfrm>
              <a:off x="430108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6" name="tx2256"/>
            <p:cNvSpPr/>
            <p:nvPr/>
          </p:nvSpPr>
          <p:spPr>
            <a:xfrm>
              <a:off x="460449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7" name="tx2257"/>
            <p:cNvSpPr/>
            <p:nvPr/>
          </p:nvSpPr>
          <p:spPr>
            <a:xfrm>
              <a:off x="490789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8" name="tx2258"/>
            <p:cNvSpPr/>
            <p:nvPr/>
          </p:nvSpPr>
          <p:spPr>
            <a:xfrm>
              <a:off x="521130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59" name="tx2259"/>
            <p:cNvSpPr/>
            <p:nvPr/>
          </p:nvSpPr>
          <p:spPr>
            <a:xfrm>
              <a:off x="5514710"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60" name="tx2260"/>
            <p:cNvSpPr/>
            <p:nvPr/>
          </p:nvSpPr>
          <p:spPr>
            <a:xfrm>
              <a:off x="581811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61" name="tx2261"/>
            <p:cNvSpPr/>
            <p:nvPr/>
          </p:nvSpPr>
          <p:spPr>
            <a:xfrm>
              <a:off x="612152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62" name="tx2262"/>
            <p:cNvSpPr/>
            <p:nvPr/>
          </p:nvSpPr>
          <p:spPr>
            <a:xfrm>
              <a:off x="642492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63" name="tx2263"/>
            <p:cNvSpPr/>
            <p:nvPr/>
          </p:nvSpPr>
          <p:spPr>
            <a:xfrm>
              <a:off x="672833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64" name="tx2264"/>
            <p:cNvSpPr/>
            <p:nvPr/>
          </p:nvSpPr>
          <p:spPr>
            <a:xfrm>
              <a:off x="703173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65" name="tx2265"/>
            <p:cNvSpPr/>
            <p:nvPr/>
          </p:nvSpPr>
          <p:spPr>
            <a:xfrm>
              <a:off x="7335145"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66" name="tx2266"/>
            <p:cNvSpPr/>
            <p:nvPr/>
          </p:nvSpPr>
          <p:spPr>
            <a:xfrm>
              <a:off x="7638550"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67" name="tx2267"/>
            <p:cNvSpPr/>
            <p:nvPr/>
          </p:nvSpPr>
          <p:spPr>
            <a:xfrm>
              <a:off x="794195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68" name="tx2268"/>
            <p:cNvSpPr/>
            <p:nvPr/>
          </p:nvSpPr>
          <p:spPr>
            <a:xfrm>
              <a:off x="824536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69" name="tx2269"/>
            <p:cNvSpPr/>
            <p:nvPr/>
          </p:nvSpPr>
          <p:spPr>
            <a:xfrm>
              <a:off x="854876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70" name="tx2270"/>
            <p:cNvSpPr/>
            <p:nvPr/>
          </p:nvSpPr>
          <p:spPr>
            <a:xfrm>
              <a:off x="885217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71" name="tx2271"/>
            <p:cNvSpPr/>
            <p:nvPr/>
          </p:nvSpPr>
          <p:spPr>
            <a:xfrm>
              <a:off x="1873840"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2" name="tx2272"/>
            <p:cNvSpPr/>
            <p:nvPr/>
          </p:nvSpPr>
          <p:spPr>
            <a:xfrm>
              <a:off x="217724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3" name="tx2273"/>
            <p:cNvSpPr/>
            <p:nvPr/>
          </p:nvSpPr>
          <p:spPr>
            <a:xfrm>
              <a:off x="248065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4" name="tx2274"/>
            <p:cNvSpPr/>
            <p:nvPr/>
          </p:nvSpPr>
          <p:spPr>
            <a:xfrm>
              <a:off x="278405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5" name="tx2275"/>
            <p:cNvSpPr/>
            <p:nvPr/>
          </p:nvSpPr>
          <p:spPr>
            <a:xfrm>
              <a:off x="308746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6" name="tx2276"/>
            <p:cNvSpPr/>
            <p:nvPr/>
          </p:nvSpPr>
          <p:spPr>
            <a:xfrm>
              <a:off x="339086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7" name="tx2277"/>
            <p:cNvSpPr/>
            <p:nvPr/>
          </p:nvSpPr>
          <p:spPr>
            <a:xfrm>
              <a:off x="3694275"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8" name="tx2278"/>
            <p:cNvSpPr/>
            <p:nvPr/>
          </p:nvSpPr>
          <p:spPr>
            <a:xfrm>
              <a:off x="399768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9" name="tx2279"/>
            <p:cNvSpPr/>
            <p:nvPr/>
          </p:nvSpPr>
          <p:spPr>
            <a:xfrm>
              <a:off x="430108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0" name="tx2280"/>
            <p:cNvSpPr/>
            <p:nvPr/>
          </p:nvSpPr>
          <p:spPr>
            <a:xfrm>
              <a:off x="460449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1" name="tx2281"/>
            <p:cNvSpPr/>
            <p:nvPr/>
          </p:nvSpPr>
          <p:spPr>
            <a:xfrm>
              <a:off x="490789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2" name="tx2282"/>
            <p:cNvSpPr/>
            <p:nvPr/>
          </p:nvSpPr>
          <p:spPr>
            <a:xfrm>
              <a:off x="521130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3" name="tx2283"/>
            <p:cNvSpPr/>
            <p:nvPr/>
          </p:nvSpPr>
          <p:spPr>
            <a:xfrm>
              <a:off x="5514710"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4" name="tx2284"/>
            <p:cNvSpPr/>
            <p:nvPr/>
          </p:nvSpPr>
          <p:spPr>
            <a:xfrm>
              <a:off x="581811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5" name="tx2285"/>
            <p:cNvSpPr/>
            <p:nvPr/>
          </p:nvSpPr>
          <p:spPr>
            <a:xfrm>
              <a:off x="612152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6" name="tx2286"/>
            <p:cNvSpPr/>
            <p:nvPr/>
          </p:nvSpPr>
          <p:spPr>
            <a:xfrm>
              <a:off x="642492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7" name="tx2287"/>
            <p:cNvSpPr/>
            <p:nvPr/>
          </p:nvSpPr>
          <p:spPr>
            <a:xfrm>
              <a:off x="672833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8" name="tx2288"/>
            <p:cNvSpPr/>
            <p:nvPr/>
          </p:nvSpPr>
          <p:spPr>
            <a:xfrm>
              <a:off x="703173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9" name="tx2289"/>
            <p:cNvSpPr/>
            <p:nvPr/>
          </p:nvSpPr>
          <p:spPr>
            <a:xfrm>
              <a:off x="7335145"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0" name="tx2290"/>
            <p:cNvSpPr/>
            <p:nvPr/>
          </p:nvSpPr>
          <p:spPr>
            <a:xfrm>
              <a:off x="7638550"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1" name="tx2291"/>
            <p:cNvSpPr/>
            <p:nvPr/>
          </p:nvSpPr>
          <p:spPr>
            <a:xfrm>
              <a:off x="794195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2" name="tx2292"/>
            <p:cNvSpPr/>
            <p:nvPr/>
          </p:nvSpPr>
          <p:spPr>
            <a:xfrm>
              <a:off x="824536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3" name="tx2293"/>
            <p:cNvSpPr/>
            <p:nvPr/>
          </p:nvSpPr>
          <p:spPr>
            <a:xfrm>
              <a:off x="854876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4" name="tx2294"/>
            <p:cNvSpPr/>
            <p:nvPr/>
          </p:nvSpPr>
          <p:spPr>
            <a:xfrm>
              <a:off x="885217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5" name="tx2295"/>
            <p:cNvSpPr/>
            <p:nvPr/>
          </p:nvSpPr>
          <p:spPr>
            <a:xfrm>
              <a:off x="278405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6" name="tx2296"/>
            <p:cNvSpPr/>
            <p:nvPr/>
          </p:nvSpPr>
          <p:spPr>
            <a:xfrm>
              <a:off x="308746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97" name="tx2297"/>
            <p:cNvSpPr/>
            <p:nvPr/>
          </p:nvSpPr>
          <p:spPr>
            <a:xfrm>
              <a:off x="339086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8" name="tx2298"/>
            <p:cNvSpPr/>
            <p:nvPr/>
          </p:nvSpPr>
          <p:spPr>
            <a:xfrm>
              <a:off x="3694275"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9" name="tx2299"/>
            <p:cNvSpPr/>
            <p:nvPr/>
          </p:nvSpPr>
          <p:spPr>
            <a:xfrm>
              <a:off x="399768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0" name="tx2300"/>
            <p:cNvSpPr/>
            <p:nvPr/>
          </p:nvSpPr>
          <p:spPr>
            <a:xfrm>
              <a:off x="430108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1" name="tx2301"/>
            <p:cNvSpPr/>
            <p:nvPr/>
          </p:nvSpPr>
          <p:spPr>
            <a:xfrm>
              <a:off x="460449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2" name="tx2302"/>
            <p:cNvSpPr/>
            <p:nvPr/>
          </p:nvSpPr>
          <p:spPr>
            <a:xfrm>
              <a:off x="490789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3" name="tx2303"/>
            <p:cNvSpPr/>
            <p:nvPr/>
          </p:nvSpPr>
          <p:spPr>
            <a:xfrm>
              <a:off x="521130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4" name="tx2304"/>
            <p:cNvSpPr/>
            <p:nvPr/>
          </p:nvSpPr>
          <p:spPr>
            <a:xfrm>
              <a:off x="5514710"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5" name="tx2305"/>
            <p:cNvSpPr/>
            <p:nvPr/>
          </p:nvSpPr>
          <p:spPr>
            <a:xfrm>
              <a:off x="581811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6" name="tx2306"/>
            <p:cNvSpPr/>
            <p:nvPr/>
          </p:nvSpPr>
          <p:spPr>
            <a:xfrm>
              <a:off x="612152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7" name="tx2307"/>
            <p:cNvSpPr/>
            <p:nvPr/>
          </p:nvSpPr>
          <p:spPr>
            <a:xfrm>
              <a:off x="642492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8" name="tx2308"/>
            <p:cNvSpPr/>
            <p:nvPr/>
          </p:nvSpPr>
          <p:spPr>
            <a:xfrm>
              <a:off x="672833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9" name="tx2309"/>
            <p:cNvSpPr/>
            <p:nvPr/>
          </p:nvSpPr>
          <p:spPr>
            <a:xfrm>
              <a:off x="703173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0" name="tx2310"/>
            <p:cNvSpPr/>
            <p:nvPr/>
          </p:nvSpPr>
          <p:spPr>
            <a:xfrm>
              <a:off x="7335145"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1" name="tx2311"/>
            <p:cNvSpPr/>
            <p:nvPr/>
          </p:nvSpPr>
          <p:spPr>
            <a:xfrm>
              <a:off x="7638550"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2" name="tx2312"/>
            <p:cNvSpPr/>
            <p:nvPr/>
          </p:nvSpPr>
          <p:spPr>
            <a:xfrm>
              <a:off x="794195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3" name="tx2313"/>
            <p:cNvSpPr/>
            <p:nvPr/>
          </p:nvSpPr>
          <p:spPr>
            <a:xfrm>
              <a:off x="824536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14" name="tx2314"/>
            <p:cNvSpPr/>
            <p:nvPr/>
          </p:nvSpPr>
          <p:spPr>
            <a:xfrm>
              <a:off x="854876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15" name="tx2315"/>
            <p:cNvSpPr/>
            <p:nvPr/>
          </p:nvSpPr>
          <p:spPr>
            <a:xfrm>
              <a:off x="885217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16" name="tx2316"/>
            <p:cNvSpPr/>
            <p:nvPr/>
          </p:nvSpPr>
          <p:spPr>
            <a:xfrm>
              <a:off x="1873840"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7" name="tx2317"/>
            <p:cNvSpPr/>
            <p:nvPr/>
          </p:nvSpPr>
          <p:spPr>
            <a:xfrm>
              <a:off x="217724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8" name="tx2318"/>
            <p:cNvSpPr/>
            <p:nvPr/>
          </p:nvSpPr>
          <p:spPr>
            <a:xfrm>
              <a:off x="248065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9" name="tx2319"/>
            <p:cNvSpPr/>
            <p:nvPr/>
          </p:nvSpPr>
          <p:spPr>
            <a:xfrm>
              <a:off x="278405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0" name="tx2320"/>
            <p:cNvSpPr/>
            <p:nvPr/>
          </p:nvSpPr>
          <p:spPr>
            <a:xfrm>
              <a:off x="308746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21" name="tx2321"/>
            <p:cNvSpPr/>
            <p:nvPr/>
          </p:nvSpPr>
          <p:spPr>
            <a:xfrm>
              <a:off x="339086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2" name="tx2322"/>
            <p:cNvSpPr/>
            <p:nvPr/>
          </p:nvSpPr>
          <p:spPr>
            <a:xfrm>
              <a:off x="3694275"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23" name="tx2323"/>
            <p:cNvSpPr/>
            <p:nvPr/>
          </p:nvSpPr>
          <p:spPr>
            <a:xfrm>
              <a:off x="399768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24" name="tx2324"/>
            <p:cNvSpPr/>
            <p:nvPr/>
          </p:nvSpPr>
          <p:spPr>
            <a:xfrm>
              <a:off x="430108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25" name="tx2325"/>
            <p:cNvSpPr/>
            <p:nvPr/>
          </p:nvSpPr>
          <p:spPr>
            <a:xfrm>
              <a:off x="460449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6" name="tx2326"/>
            <p:cNvSpPr/>
            <p:nvPr/>
          </p:nvSpPr>
          <p:spPr>
            <a:xfrm>
              <a:off x="490789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7" name="tx2327"/>
            <p:cNvSpPr/>
            <p:nvPr/>
          </p:nvSpPr>
          <p:spPr>
            <a:xfrm>
              <a:off x="521130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28" name="tx2328"/>
            <p:cNvSpPr/>
            <p:nvPr/>
          </p:nvSpPr>
          <p:spPr>
            <a:xfrm>
              <a:off x="5514710"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29" name="tx2329"/>
            <p:cNvSpPr/>
            <p:nvPr/>
          </p:nvSpPr>
          <p:spPr>
            <a:xfrm>
              <a:off x="581811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30" name="tx2330"/>
            <p:cNvSpPr/>
            <p:nvPr/>
          </p:nvSpPr>
          <p:spPr>
            <a:xfrm>
              <a:off x="612152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31" name="tx2331"/>
            <p:cNvSpPr/>
            <p:nvPr/>
          </p:nvSpPr>
          <p:spPr>
            <a:xfrm>
              <a:off x="642492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32" name="tx2332"/>
            <p:cNvSpPr/>
            <p:nvPr/>
          </p:nvSpPr>
          <p:spPr>
            <a:xfrm>
              <a:off x="672833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33" name="tx2333"/>
            <p:cNvSpPr/>
            <p:nvPr/>
          </p:nvSpPr>
          <p:spPr>
            <a:xfrm>
              <a:off x="703173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34" name="tx2334"/>
            <p:cNvSpPr/>
            <p:nvPr/>
          </p:nvSpPr>
          <p:spPr>
            <a:xfrm>
              <a:off x="7335145"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35" name="tx2335"/>
            <p:cNvSpPr/>
            <p:nvPr/>
          </p:nvSpPr>
          <p:spPr>
            <a:xfrm>
              <a:off x="7638550"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36" name="tx2336"/>
            <p:cNvSpPr/>
            <p:nvPr/>
          </p:nvSpPr>
          <p:spPr>
            <a:xfrm>
              <a:off x="794195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37" name="tx2337"/>
            <p:cNvSpPr/>
            <p:nvPr/>
          </p:nvSpPr>
          <p:spPr>
            <a:xfrm>
              <a:off x="824536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38" name="tx2338"/>
            <p:cNvSpPr/>
            <p:nvPr/>
          </p:nvSpPr>
          <p:spPr>
            <a:xfrm>
              <a:off x="854876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39" name="tx2339"/>
            <p:cNvSpPr/>
            <p:nvPr/>
          </p:nvSpPr>
          <p:spPr>
            <a:xfrm>
              <a:off x="885217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40" name="tx2340"/>
            <p:cNvSpPr/>
            <p:nvPr/>
          </p:nvSpPr>
          <p:spPr>
            <a:xfrm>
              <a:off x="1873840"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41" name="tx2341"/>
            <p:cNvSpPr/>
            <p:nvPr/>
          </p:nvSpPr>
          <p:spPr>
            <a:xfrm>
              <a:off x="2177246" y="4047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42" name="tx2342"/>
            <p:cNvSpPr/>
            <p:nvPr/>
          </p:nvSpPr>
          <p:spPr>
            <a:xfrm>
              <a:off x="248065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43" name="tx2343"/>
            <p:cNvSpPr/>
            <p:nvPr/>
          </p:nvSpPr>
          <p:spPr>
            <a:xfrm>
              <a:off x="278405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44" name="tx2344"/>
            <p:cNvSpPr/>
            <p:nvPr/>
          </p:nvSpPr>
          <p:spPr>
            <a:xfrm>
              <a:off x="308746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45" name="tx2345"/>
            <p:cNvSpPr/>
            <p:nvPr/>
          </p:nvSpPr>
          <p:spPr>
            <a:xfrm>
              <a:off x="339086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6" name="tx2346"/>
            <p:cNvSpPr/>
            <p:nvPr/>
          </p:nvSpPr>
          <p:spPr>
            <a:xfrm>
              <a:off x="3694275"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47" name="tx2347"/>
            <p:cNvSpPr/>
            <p:nvPr/>
          </p:nvSpPr>
          <p:spPr>
            <a:xfrm>
              <a:off x="399768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48" name="tx2348"/>
            <p:cNvSpPr/>
            <p:nvPr/>
          </p:nvSpPr>
          <p:spPr>
            <a:xfrm>
              <a:off x="430108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49" name="tx2349"/>
            <p:cNvSpPr/>
            <p:nvPr/>
          </p:nvSpPr>
          <p:spPr>
            <a:xfrm>
              <a:off x="460449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0" name="tx2350"/>
            <p:cNvSpPr/>
            <p:nvPr/>
          </p:nvSpPr>
          <p:spPr>
            <a:xfrm>
              <a:off x="490789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51" name="tx2351"/>
            <p:cNvSpPr/>
            <p:nvPr/>
          </p:nvSpPr>
          <p:spPr>
            <a:xfrm>
              <a:off x="521130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52" name="tx2352"/>
            <p:cNvSpPr/>
            <p:nvPr/>
          </p:nvSpPr>
          <p:spPr>
            <a:xfrm>
              <a:off x="5514710"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53" name="tx2353"/>
            <p:cNvSpPr/>
            <p:nvPr/>
          </p:nvSpPr>
          <p:spPr>
            <a:xfrm>
              <a:off x="581811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4" name="tx2354"/>
            <p:cNvSpPr/>
            <p:nvPr/>
          </p:nvSpPr>
          <p:spPr>
            <a:xfrm>
              <a:off x="6121521" y="4047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55" name="tx2355"/>
            <p:cNvSpPr/>
            <p:nvPr/>
          </p:nvSpPr>
          <p:spPr>
            <a:xfrm>
              <a:off x="642492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6" name="tx2356"/>
            <p:cNvSpPr/>
            <p:nvPr/>
          </p:nvSpPr>
          <p:spPr>
            <a:xfrm>
              <a:off x="672833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57" name="tx2357"/>
            <p:cNvSpPr/>
            <p:nvPr/>
          </p:nvSpPr>
          <p:spPr>
            <a:xfrm>
              <a:off x="703173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8" name="tx2358"/>
            <p:cNvSpPr/>
            <p:nvPr/>
          </p:nvSpPr>
          <p:spPr>
            <a:xfrm>
              <a:off x="7335145"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59" name="tx2359"/>
            <p:cNvSpPr/>
            <p:nvPr/>
          </p:nvSpPr>
          <p:spPr>
            <a:xfrm>
              <a:off x="7638550"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60" name="tx2360"/>
            <p:cNvSpPr/>
            <p:nvPr/>
          </p:nvSpPr>
          <p:spPr>
            <a:xfrm>
              <a:off x="794195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61" name="tx2361"/>
            <p:cNvSpPr/>
            <p:nvPr/>
          </p:nvSpPr>
          <p:spPr>
            <a:xfrm>
              <a:off x="824536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62" name="tx2362"/>
            <p:cNvSpPr/>
            <p:nvPr/>
          </p:nvSpPr>
          <p:spPr>
            <a:xfrm>
              <a:off x="854876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63" name="tx2363"/>
            <p:cNvSpPr/>
            <p:nvPr/>
          </p:nvSpPr>
          <p:spPr>
            <a:xfrm>
              <a:off x="8852174" y="4047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4" name="tx2364"/>
            <p:cNvSpPr/>
            <p:nvPr/>
          </p:nvSpPr>
          <p:spPr>
            <a:xfrm>
              <a:off x="1873840"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5" name="tx2365"/>
            <p:cNvSpPr/>
            <p:nvPr/>
          </p:nvSpPr>
          <p:spPr>
            <a:xfrm>
              <a:off x="217724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6" name="tx2366"/>
            <p:cNvSpPr/>
            <p:nvPr/>
          </p:nvSpPr>
          <p:spPr>
            <a:xfrm>
              <a:off x="248065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7" name="tx2367"/>
            <p:cNvSpPr/>
            <p:nvPr/>
          </p:nvSpPr>
          <p:spPr>
            <a:xfrm>
              <a:off x="278405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8" name="tx2368"/>
            <p:cNvSpPr/>
            <p:nvPr/>
          </p:nvSpPr>
          <p:spPr>
            <a:xfrm>
              <a:off x="308746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9" name="tx2369"/>
            <p:cNvSpPr/>
            <p:nvPr/>
          </p:nvSpPr>
          <p:spPr>
            <a:xfrm>
              <a:off x="339086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0" name="tx2370"/>
            <p:cNvSpPr/>
            <p:nvPr/>
          </p:nvSpPr>
          <p:spPr>
            <a:xfrm>
              <a:off x="3694275"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1" name="tx2371"/>
            <p:cNvSpPr/>
            <p:nvPr/>
          </p:nvSpPr>
          <p:spPr>
            <a:xfrm>
              <a:off x="399768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2" name="tx2372"/>
            <p:cNvSpPr/>
            <p:nvPr/>
          </p:nvSpPr>
          <p:spPr>
            <a:xfrm>
              <a:off x="430108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3" name="tx2373"/>
            <p:cNvSpPr/>
            <p:nvPr/>
          </p:nvSpPr>
          <p:spPr>
            <a:xfrm>
              <a:off x="460449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4" name="tx2374"/>
            <p:cNvSpPr/>
            <p:nvPr/>
          </p:nvSpPr>
          <p:spPr>
            <a:xfrm>
              <a:off x="490789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5" name="tx2375"/>
            <p:cNvSpPr/>
            <p:nvPr/>
          </p:nvSpPr>
          <p:spPr>
            <a:xfrm>
              <a:off x="521130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6" name="tx2376"/>
            <p:cNvSpPr/>
            <p:nvPr/>
          </p:nvSpPr>
          <p:spPr>
            <a:xfrm>
              <a:off x="5514710"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7" name="tx2377"/>
            <p:cNvSpPr/>
            <p:nvPr/>
          </p:nvSpPr>
          <p:spPr>
            <a:xfrm>
              <a:off x="581811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78" name="tx2378"/>
            <p:cNvSpPr/>
            <p:nvPr/>
          </p:nvSpPr>
          <p:spPr>
            <a:xfrm>
              <a:off x="612152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79" name="tx2379"/>
            <p:cNvSpPr/>
            <p:nvPr/>
          </p:nvSpPr>
          <p:spPr>
            <a:xfrm>
              <a:off x="642492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0" name="tx2380"/>
            <p:cNvSpPr/>
            <p:nvPr/>
          </p:nvSpPr>
          <p:spPr>
            <a:xfrm>
              <a:off x="672833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1" name="tx2381"/>
            <p:cNvSpPr/>
            <p:nvPr/>
          </p:nvSpPr>
          <p:spPr>
            <a:xfrm>
              <a:off x="703173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2" name="tx2382"/>
            <p:cNvSpPr/>
            <p:nvPr/>
          </p:nvSpPr>
          <p:spPr>
            <a:xfrm>
              <a:off x="7335145"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3" name="tx2383"/>
            <p:cNvSpPr/>
            <p:nvPr/>
          </p:nvSpPr>
          <p:spPr>
            <a:xfrm>
              <a:off x="7638550"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4" name="tx2384"/>
            <p:cNvSpPr/>
            <p:nvPr/>
          </p:nvSpPr>
          <p:spPr>
            <a:xfrm>
              <a:off x="794195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5" name="tx2385"/>
            <p:cNvSpPr/>
            <p:nvPr/>
          </p:nvSpPr>
          <p:spPr>
            <a:xfrm>
              <a:off x="824536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6" name="tx2386"/>
            <p:cNvSpPr/>
            <p:nvPr/>
          </p:nvSpPr>
          <p:spPr>
            <a:xfrm>
              <a:off x="854876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7" name="tx2387"/>
            <p:cNvSpPr/>
            <p:nvPr/>
          </p:nvSpPr>
          <p:spPr>
            <a:xfrm>
              <a:off x="885217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8" name="tx2388"/>
            <p:cNvSpPr/>
            <p:nvPr/>
          </p:nvSpPr>
          <p:spPr>
            <a:xfrm>
              <a:off x="1873840"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9" name="tx2389"/>
            <p:cNvSpPr/>
            <p:nvPr/>
          </p:nvSpPr>
          <p:spPr>
            <a:xfrm>
              <a:off x="217724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0" name="tx2390"/>
            <p:cNvSpPr/>
            <p:nvPr/>
          </p:nvSpPr>
          <p:spPr>
            <a:xfrm>
              <a:off x="248065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1" name="tx2391"/>
            <p:cNvSpPr/>
            <p:nvPr/>
          </p:nvSpPr>
          <p:spPr>
            <a:xfrm>
              <a:off x="278405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2" name="tx2392"/>
            <p:cNvSpPr/>
            <p:nvPr/>
          </p:nvSpPr>
          <p:spPr>
            <a:xfrm>
              <a:off x="308746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3" name="tx2393"/>
            <p:cNvSpPr/>
            <p:nvPr/>
          </p:nvSpPr>
          <p:spPr>
            <a:xfrm>
              <a:off x="339086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4" name="tx2394"/>
            <p:cNvSpPr/>
            <p:nvPr/>
          </p:nvSpPr>
          <p:spPr>
            <a:xfrm>
              <a:off x="3694275"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5" name="tx2395"/>
            <p:cNvSpPr/>
            <p:nvPr/>
          </p:nvSpPr>
          <p:spPr>
            <a:xfrm>
              <a:off x="399768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6" name="tx2396"/>
            <p:cNvSpPr/>
            <p:nvPr/>
          </p:nvSpPr>
          <p:spPr>
            <a:xfrm>
              <a:off x="430108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7" name="tx2397"/>
            <p:cNvSpPr/>
            <p:nvPr/>
          </p:nvSpPr>
          <p:spPr>
            <a:xfrm>
              <a:off x="460449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8" name="tx2398"/>
            <p:cNvSpPr/>
            <p:nvPr/>
          </p:nvSpPr>
          <p:spPr>
            <a:xfrm>
              <a:off x="490789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9" name="tx2399"/>
            <p:cNvSpPr/>
            <p:nvPr/>
          </p:nvSpPr>
          <p:spPr>
            <a:xfrm>
              <a:off x="521130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0" name="tx2400"/>
            <p:cNvSpPr/>
            <p:nvPr/>
          </p:nvSpPr>
          <p:spPr>
            <a:xfrm>
              <a:off x="5514710"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1" name="tx2401"/>
            <p:cNvSpPr/>
            <p:nvPr/>
          </p:nvSpPr>
          <p:spPr>
            <a:xfrm>
              <a:off x="581811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2" name="tx2402"/>
            <p:cNvSpPr/>
            <p:nvPr/>
          </p:nvSpPr>
          <p:spPr>
            <a:xfrm>
              <a:off x="612152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3" name="tx2403"/>
            <p:cNvSpPr/>
            <p:nvPr/>
          </p:nvSpPr>
          <p:spPr>
            <a:xfrm>
              <a:off x="642492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4" name="tx2404"/>
            <p:cNvSpPr/>
            <p:nvPr/>
          </p:nvSpPr>
          <p:spPr>
            <a:xfrm>
              <a:off x="672833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5" name="tx2405"/>
            <p:cNvSpPr/>
            <p:nvPr/>
          </p:nvSpPr>
          <p:spPr>
            <a:xfrm>
              <a:off x="703173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6" name="tx2406"/>
            <p:cNvSpPr/>
            <p:nvPr/>
          </p:nvSpPr>
          <p:spPr>
            <a:xfrm>
              <a:off x="7335145"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7" name="tx2407"/>
            <p:cNvSpPr/>
            <p:nvPr/>
          </p:nvSpPr>
          <p:spPr>
            <a:xfrm>
              <a:off x="7638550"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8" name="tx2408"/>
            <p:cNvSpPr/>
            <p:nvPr/>
          </p:nvSpPr>
          <p:spPr>
            <a:xfrm>
              <a:off x="794195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9" name="tx2409"/>
            <p:cNvSpPr/>
            <p:nvPr/>
          </p:nvSpPr>
          <p:spPr>
            <a:xfrm>
              <a:off x="824536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0" name="tx2410"/>
            <p:cNvSpPr/>
            <p:nvPr/>
          </p:nvSpPr>
          <p:spPr>
            <a:xfrm>
              <a:off x="854876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1" name="tx2411"/>
            <p:cNvSpPr/>
            <p:nvPr/>
          </p:nvSpPr>
          <p:spPr>
            <a:xfrm>
              <a:off x="885217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2" name="tx2412"/>
            <p:cNvSpPr/>
            <p:nvPr/>
          </p:nvSpPr>
          <p:spPr>
            <a:xfrm>
              <a:off x="1873840"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13" name="tx2413"/>
            <p:cNvSpPr/>
            <p:nvPr/>
          </p:nvSpPr>
          <p:spPr>
            <a:xfrm>
              <a:off x="217724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14" name="tx2414"/>
            <p:cNvSpPr/>
            <p:nvPr/>
          </p:nvSpPr>
          <p:spPr>
            <a:xfrm>
              <a:off x="2480651"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5" name="tx2415"/>
            <p:cNvSpPr/>
            <p:nvPr/>
          </p:nvSpPr>
          <p:spPr>
            <a:xfrm>
              <a:off x="1873840"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16" name="tx2416"/>
            <p:cNvSpPr/>
            <p:nvPr/>
          </p:nvSpPr>
          <p:spPr>
            <a:xfrm>
              <a:off x="217724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17" name="tx2417"/>
            <p:cNvSpPr/>
            <p:nvPr/>
          </p:nvSpPr>
          <p:spPr>
            <a:xfrm>
              <a:off x="248065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18" name="tx2418"/>
            <p:cNvSpPr/>
            <p:nvPr/>
          </p:nvSpPr>
          <p:spPr>
            <a:xfrm>
              <a:off x="278405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19" name="tx2419"/>
            <p:cNvSpPr/>
            <p:nvPr/>
          </p:nvSpPr>
          <p:spPr>
            <a:xfrm>
              <a:off x="308746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20" name="tx2420"/>
            <p:cNvSpPr/>
            <p:nvPr/>
          </p:nvSpPr>
          <p:spPr>
            <a:xfrm>
              <a:off x="339086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21" name="tx2421"/>
            <p:cNvSpPr/>
            <p:nvPr/>
          </p:nvSpPr>
          <p:spPr>
            <a:xfrm>
              <a:off x="3694275"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22" name="tx2422"/>
            <p:cNvSpPr/>
            <p:nvPr/>
          </p:nvSpPr>
          <p:spPr>
            <a:xfrm>
              <a:off x="399768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23" name="tx2423"/>
            <p:cNvSpPr/>
            <p:nvPr/>
          </p:nvSpPr>
          <p:spPr>
            <a:xfrm>
              <a:off x="430108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24" name="tx2424"/>
            <p:cNvSpPr/>
            <p:nvPr/>
          </p:nvSpPr>
          <p:spPr>
            <a:xfrm>
              <a:off x="4604492"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5" name="tx2425"/>
            <p:cNvSpPr/>
            <p:nvPr/>
          </p:nvSpPr>
          <p:spPr>
            <a:xfrm>
              <a:off x="4907898"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6" name="tx2426"/>
            <p:cNvSpPr/>
            <p:nvPr/>
          </p:nvSpPr>
          <p:spPr>
            <a:xfrm>
              <a:off x="521130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7" name="tx2427"/>
            <p:cNvSpPr/>
            <p:nvPr/>
          </p:nvSpPr>
          <p:spPr>
            <a:xfrm>
              <a:off x="5514710"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28" name="tx2428"/>
            <p:cNvSpPr/>
            <p:nvPr/>
          </p:nvSpPr>
          <p:spPr>
            <a:xfrm>
              <a:off x="581811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9" name="tx2429"/>
            <p:cNvSpPr/>
            <p:nvPr/>
          </p:nvSpPr>
          <p:spPr>
            <a:xfrm>
              <a:off x="612152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0" name="tx2430"/>
            <p:cNvSpPr/>
            <p:nvPr/>
          </p:nvSpPr>
          <p:spPr>
            <a:xfrm>
              <a:off x="642492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1" name="tx2431"/>
            <p:cNvSpPr/>
            <p:nvPr/>
          </p:nvSpPr>
          <p:spPr>
            <a:xfrm>
              <a:off x="672833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2" name="tx2432"/>
            <p:cNvSpPr/>
            <p:nvPr/>
          </p:nvSpPr>
          <p:spPr>
            <a:xfrm>
              <a:off x="703173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3" name="tx2433"/>
            <p:cNvSpPr/>
            <p:nvPr/>
          </p:nvSpPr>
          <p:spPr>
            <a:xfrm>
              <a:off x="7335145"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4" name="tx2434"/>
            <p:cNvSpPr/>
            <p:nvPr/>
          </p:nvSpPr>
          <p:spPr>
            <a:xfrm>
              <a:off x="7638550"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5" name="tx2435"/>
            <p:cNvSpPr/>
            <p:nvPr/>
          </p:nvSpPr>
          <p:spPr>
            <a:xfrm>
              <a:off x="794195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6" name="tx2436"/>
            <p:cNvSpPr/>
            <p:nvPr/>
          </p:nvSpPr>
          <p:spPr>
            <a:xfrm>
              <a:off x="824536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7" name="tx2437"/>
            <p:cNvSpPr/>
            <p:nvPr/>
          </p:nvSpPr>
          <p:spPr>
            <a:xfrm>
              <a:off x="854876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8" name="tx2438"/>
            <p:cNvSpPr/>
            <p:nvPr/>
          </p:nvSpPr>
          <p:spPr>
            <a:xfrm>
              <a:off x="885217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9" name="tx2439"/>
            <p:cNvSpPr/>
            <p:nvPr/>
          </p:nvSpPr>
          <p:spPr>
            <a:xfrm>
              <a:off x="1873840"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0" name="tx2440"/>
            <p:cNvSpPr/>
            <p:nvPr/>
          </p:nvSpPr>
          <p:spPr>
            <a:xfrm>
              <a:off x="217724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41" name="tx2441"/>
            <p:cNvSpPr/>
            <p:nvPr/>
          </p:nvSpPr>
          <p:spPr>
            <a:xfrm>
              <a:off x="248065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2" name="tx2442"/>
            <p:cNvSpPr/>
            <p:nvPr/>
          </p:nvSpPr>
          <p:spPr>
            <a:xfrm>
              <a:off x="2784057" y="2443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43" name="tx2443"/>
            <p:cNvSpPr/>
            <p:nvPr/>
          </p:nvSpPr>
          <p:spPr>
            <a:xfrm>
              <a:off x="308746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4" name="tx2444"/>
            <p:cNvSpPr/>
            <p:nvPr/>
          </p:nvSpPr>
          <p:spPr>
            <a:xfrm>
              <a:off x="339086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5" name="tx2445"/>
            <p:cNvSpPr/>
            <p:nvPr/>
          </p:nvSpPr>
          <p:spPr>
            <a:xfrm>
              <a:off x="3694275"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6" name="tx2446"/>
            <p:cNvSpPr/>
            <p:nvPr/>
          </p:nvSpPr>
          <p:spPr>
            <a:xfrm>
              <a:off x="399768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7" name="tx2447"/>
            <p:cNvSpPr/>
            <p:nvPr/>
          </p:nvSpPr>
          <p:spPr>
            <a:xfrm>
              <a:off x="430108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8" name="tx2448"/>
            <p:cNvSpPr/>
            <p:nvPr/>
          </p:nvSpPr>
          <p:spPr>
            <a:xfrm>
              <a:off x="460449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9" name="tx2449"/>
            <p:cNvSpPr/>
            <p:nvPr/>
          </p:nvSpPr>
          <p:spPr>
            <a:xfrm>
              <a:off x="490789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0" name="tx2450"/>
            <p:cNvSpPr/>
            <p:nvPr/>
          </p:nvSpPr>
          <p:spPr>
            <a:xfrm>
              <a:off x="521130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1" name="tx2451"/>
            <p:cNvSpPr/>
            <p:nvPr/>
          </p:nvSpPr>
          <p:spPr>
            <a:xfrm>
              <a:off x="5514710"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2" name="tx2452"/>
            <p:cNvSpPr/>
            <p:nvPr/>
          </p:nvSpPr>
          <p:spPr>
            <a:xfrm>
              <a:off x="581811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3" name="tx2453"/>
            <p:cNvSpPr/>
            <p:nvPr/>
          </p:nvSpPr>
          <p:spPr>
            <a:xfrm>
              <a:off x="612152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4" name="tx2454"/>
            <p:cNvSpPr/>
            <p:nvPr/>
          </p:nvSpPr>
          <p:spPr>
            <a:xfrm>
              <a:off x="642492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5" name="tx2455"/>
            <p:cNvSpPr/>
            <p:nvPr/>
          </p:nvSpPr>
          <p:spPr>
            <a:xfrm>
              <a:off x="672833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6" name="tx2456"/>
            <p:cNvSpPr/>
            <p:nvPr/>
          </p:nvSpPr>
          <p:spPr>
            <a:xfrm>
              <a:off x="703173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7" name="tx2457"/>
            <p:cNvSpPr/>
            <p:nvPr/>
          </p:nvSpPr>
          <p:spPr>
            <a:xfrm>
              <a:off x="7335145"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8" name="tx2458"/>
            <p:cNvSpPr/>
            <p:nvPr/>
          </p:nvSpPr>
          <p:spPr>
            <a:xfrm>
              <a:off x="7638550"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9" name="tx2459"/>
            <p:cNvSpPr/>
            <p:nvPr/>
          </p:nvSpPr>
          <p:spPr>
            <a:xfrm>
              <a:off x="794195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0" name="tx2460"/>
            <p:cNvSpPr/>
            <p:nvPr/>
          </p:nvSpPr>
          <p:spPr>
            <a:xfrm>
              <a:off x="824536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1" name="tx2461"/>
            <p:cNvSpPr/>
            <p:nvPr/>
          </p:nvSpPr>
          <p:spPr>
            <a:xfrm>
              <a:off x="854876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2" name="tx2462"/>
            <p:cNvSpPr/>
            <p:nvPr/>
          </p:nvSpPr>
          <p:spPr>
            <a:xfrm>
              <a:off x="885217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3" name="tx2463"/>
            <p:cNvSpPr/>
            <p:nvPr/>
          </p:nvSpPr>
          <p:spPr>
            <a:xfrm>
              <a:off x="1873840"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64" name="tx2464"/>
            <p:cNvSpPr/>
            <p:nvPr/>
          </p:nvSpPr>
          <p:spPr>
            <a:xfrm>
              <a:off x="217724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65" name="tx2465"/>
            <p:cNvSpPr/>
            <p:nvPr/>
          </p:nvSpPr>
          <p:spPr>
            <a:xfrm>
              <a:off x="248065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466" name="tx2466"/>
            <p:cNvSpPr/>
            <p:nvPr/>
          </p:nvSpPr>
          <p:spPr>
            <a:xfrm>
              <a:off x="278405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467" name="tx2467"/>
            <p:cNvSpPr/>
            <p:nvPr/>
          </p:nvSpPr>
          <p:spPr>
            <a:xfrm>
              <a:off x="308746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68" name="tx2468"/>
            <p:cNvSpPr/>
            <p:nvPr/>
          </p:nvSpPr>
          <p:spPr>
            <a:xfrm>
              <a:off x="339086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69" name="tx2469"/>
            <p:cNvSpPr/>
            <p:nvPr/>
          </p:nvSpPr>
          <p:spPr>
            <a:xfrm>
              <a:off x="3694275"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70" name="tx2470"/>
            <p:cNvSpPr/>
            <p:nvPr/>
          </p:nvSpPr>
          <p:spPr>
            <a:xfrm>
              <a:off x="399768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1" name="tx2471"/>
            <p:cNvSpPr/>
            <p:nvPr/>
          </p:nvSpPr>
          <p:spPr>
            <a:xfrm>
              <a:off x="430108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2" name="tx2472"/>
            <p:cNvSpPr/>
            <p:nvPr/>
          </p:nvSpPr>
          <p:spPr>
            <a:xfrm>
              <a:off x="460449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3" name="tx2473"/>
            <p:cNvSpPr/>
            <p:nvPr/>
          </p:nvSpPr>
          <p:spPr>
            <a:xfrm>
              <a:off x="490789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4" name="tx2474"/>
            <p:cNvSpPr/>
            <p:nvPr/>
          </p:nvSpPr>
          <p:spPr>
            <a:xfrm>
              <a:off x="521130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5" name="tx2475"/>
            <p:cNvSpPr/>
            <p:nvPr/>
          </p:nvSpPr>
          <p:spPr>
            <a:xfrm>
              <a:off x="5514710"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6" name="tx2476"/>
            <p:cNvSpPr/>
            <p:nvPr/>
          </p:nvSpPr>
          <p:spPr>
            <a:xfrm>
              <a:off x="581811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7" name="tx2477"/>
            <p:cNvSpPr/>
            <p:nvPr/>
          </p:nvSpPr>
          <p:spPr>
            <a:xfrm>
              <a:off x="612152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8" name="tx2478"/>
            <p:cNvSpPr/>
            <p:nvPr/>
          </p:nvSpPr>
          <p:spPr>
            <a:xfrm>
              <a:off x="642492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9" name="tx2479"/>
            <p:cNvSpPr/>
            <p:nvPr/>
          </p:nvSpPr>
          <p:spPr>
            <a:xfrm>
              <a:off x="672833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80" name="tx2480"/>
            <p:cNvSpPr/>
            <p:nvPr/>
          </p:nvSpPr>
          <p:spPr>
            <a:xfrm>
              <a:off x="703173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81" name="tx2481"/>
            <p:cNvSpPr/>
            <p:nvPr/>
          </p:nvSpPr>
          <p:spPr>
            <a:xfrm>
              <a:off x="7335145"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82" name="tx2482"/>
            <p:cNvSpPr/>
            <p:nvPr/>
          </p:nvSpPr>
          <p:spPr>
            <a:xfrm>
              <a:off x="7638550"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3" name="tx2483"/>
            <p:cNvSpPr/>
            <p:nvPr/>
          </p:nvSpPr>
          <p:spPr>
            <a:xfrm>
              <a:off x="794195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84" name="tx2484"/>
            <p:cNvSpPr/>
            <p:nvPr/>
          </p:nvSpPr>
          <p:spPr>
            <a:xfrm>
              <a:off x="824536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85" name="tx2485"/>
            <p:cNvSpPr/>
            <p:nvPr/>
          </p:nvSpPr>
          <p:spPr>
            <a:xfrm>
              <a:off x="854876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6" name="tx2486"/>
            <p:cNvSpPr/>
            <p:nvPr/>
          </p:nvSpPr>
          <p:spPr>
            <a:xfrm>
              <a:off x="885217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7" name="tx2487"/>
            <p:cNvSpPr/>
            <p:nvPr/>
          </p:nvSpPr>
          <p:spPr>
            <a:xfrm>
              <a:off x="1873840"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8" name="tx2488"/>
            <p:cNvSpPr/>
            <p:nvPr/>
          </p:nvSpPr>
          <p:spPr>
            <a:xfrm>
              <a:off x="217724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9" name="tx2489"/>
            <p:cNvSpPr/>
            <p:nvPr/>
          </p:nvSpPr>
          <p:spPr>
            <a:xfrm>
              <a:off x="248065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0" name="tx2490"/>
            <p:cNvSpPr/>
            <p:nvPr/>
          </p:nvSpPr>
          <p:spPr>
            <a:xfrm>
              <a:off x="278405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1" name="tx2491"/>
            <p:cNvSpPr/>
            <p:nvPr/>
          </p:nvSpPr>
          <p:spPr>
            <a:xfrm>
              <a:off x="308746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2" name="tx2492"/>
            <p:cNvSpPr/>
            <p:nvPr/>
          </p:nvSpPr>
          <p:spPr>
            <a:xfrm>
              <a:off x="339086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3" name="tx2493"/>
            <p:cNvSpPr/>
            <p:nvPr/>
          </p:nvSpPr>
          <p:spPr>
            <a:xfrm>
              <a:off x="3694275"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4" name="tx2494"/>
            <p:cNvSpPr/>
            <p:nvPr/>
          </p:nvSpPr>
          <p:spPr>
            <a:xfrm>
              <a:off x="399768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5" name="tx2495"/>
            <p:cNvSpPr/>
            <p:nvPr/>
          </p:nvSpPr>
          <p:spPr>
            <a:xfrm>
              <a:off x="430108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96" name="tx2496"/>
            <p:cNvSpPr/>
            <p:nvPr/>
          </p:nvSpPr>
          <p:spPr>
            <a:xfrm>
              <a:off x="4604492" y="56526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497" name="tx2497"/>
            <p:cNvSpPr/>
            <p:nvPr/>
          </p:nvSpPr>
          <p:spPr>
            <a:xfrm>
              <a:off x="5514710"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98" name="tx2498"/>
            <p:cNvSpPr/>
            <p:nvPr/>
          </p:nvSpPr>
          <p:spPr>
            <a:xfrm>
              <a:off x="581811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99" name="tx2499"/>
            <p:cNvSpPr/>
            <p:nvPr/>
          </p:nvSpPr>
          <p:spPr>
            <a:xfrm>
              <a:off x="7335145"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500" name="tx2500"/>
            <p:cNvSpPr/>
            <p:nvPr/>
          </p:nvSpPr>
          <p:spPr>
            <a:xfrm>
              <a:off x="7638550"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01" name="tx2501"/>
            <p:cNvSpPr/>
            <p:nvPr/>
          </p:nvSpPr>
          <p:spPr>
            <a:xfrm>
              <a:off x="794195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02" name="tx2502"/>
            <p:cNvSpPr/>
            <p:nvPr/>
          </p:nvSpPr>
          <p:spPr>
            <a:xfrm>
              <a:off x="824536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503" name="tx2503"/>
            <p:cNvSpPr/>
            <p:nvPr/>
          </p:nvSpPr>
          <p:spPr>
            <a:xfrm>
              <a:off x="8548768"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504" name="tx2504"/>
            <p:cNvSpPr/>
            <p:nvPr/>
          </p:nvSpPr>
          <p:spPr>
            <a:xfrm>
              <a:off x="8852174"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05" name="tx2505"/>
            <p:cNvSpPr/>
            <p:nvPr/>
          </p:nvSpPr>
          <p:spPr>
            <a:xfrm>
              <a:off x="1873840"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6" name="tx2506"/>
            <p:cNvSpPr/>
            <p:nvPr/>
          </p:nvSpPr>
          <p:spPr>
            <a:xfrm>
              <a:off x="217724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7" name="tx2507"/>
            <p:cNvSpPr/>
            <p:nvPr/>
          </p:nvSpPr>
          <p:spPr>
            <a:xfrm>
              <a:off x="248065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8" name="tx2508"/>
            <p:cNvSpPr/>
            <p:nvPr/>
          </p:nvSpPr>
          <p:spPr>
            <a:xfrm>
              <a:off x="278405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9" name="tx2509"/>
            <p:cNvSpPr/>
            <p:nvPr/>
          </p:nvSpPr>
          <p:spPr>
            <a:xfrm>
              <a:off x="308746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0" name="tx2510"/>
            <p:cNvSpPr/>
            <p:nvPr/>
          </p:nvSpPr>
          <p:spPr>
            <a:xfrm>
              <a:off x="339086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1" name="tx2511"/>
            <p:cNvSpPr/>
            <p:nvPr/>
          </p:nvSpPr>
          <p:spPr>
            <a:xfrm>
              <a:off x="3694275"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12" name="tx2512"/>
            <p:cNvSpPr/>
            <p:nvPr/>
          </p:nvSpPr>
          <p:spPr>
            <a:xfrm>
              <a:off x="399768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13" name="tx2513"/>
            <p:cNvSpPr/>
            <p:nvPr/>
          </p:nvSpPr>
          <p:spPr>
            <a:xfrm>
              <a:off x="430108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4" name="tx2514"/>
            <p:cNvSpPr/>
            <p:nvPr/>
          </p:nvSpPr>
          <p:spPr>
            <a:xfrm>
              <a:off x="460449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5" name="tx2515"/>
            <p:cNvSpPr/>
            <p:nvPr/>
          </p:nvSpPr>
          <p:spPr>
            <a:xfrm>
              <a:off x="490789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6" name="tx2516"/>
            <p:cNvSpPr/>
            <p:nvPr/>
          </p:nvSpPr>
          <p:spPr>
            <a:xfrm>
              <a:off x="521130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7" name="tx2517"/>
            <p:cNvSpPr/>
            <p:nvPr/>
          </p:nvSpPr>
          <p:spPr>
            <a:xfrm>
              <a:off x="5514710"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8" name="tx2518"/>
            <p:cNvSpPr/>
            <p:nvPr/>
          </p:nvSpPr>
          <p:spPr>
            <a:xfrm>
              <a:off x="581811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9" name="tx2519"/>
            <p:cNvSpPr/>
            <p:nvPr/>
          </p:nvSpPr>
          <p:spPr>
            <a:xfrm>
              <a:off x="612152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0" name="tx2520"/>
            <p:cNvSpPr/>
            <p:nvPr/>
          </p:nvSpPr>
          <p:spPr>
            <a:xfrm>
              <a:off x="642492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1" name="tx2521"/>
            <p:cNvSpPr/>
            <p:nvPr/>
          </p:nvSpPr>
          <p:spPr>
            <a:xfrm>
              <a:off x="672833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2" name="tx2522"/>
            <p:cNvSpPr/>
            <p:nvPr/>
          </p:nvSpPr>
          <p:spPr>
            <a:xfrm>
              <a:off x="703173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3" name="tx2523"/>
            <p:cNvSpPr/>
            <p:nvPr/>
          </p:nvSpPr>
          <p:spPr>
            <a:xfrm>
              <a:off x="7335145"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4" name="tx2524"/>
            <p:cNvSpPr/>
            <p:nvPr/>
          </p:nvSpPr>
          <p:spPr>
            <a:xfrm>
              <a:off x="7638550"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25" name="tx2525"/>
            <p:cNvSpPr/>
            <p:nvPr/>
          </p:nvSpPr>
          <p:spPr>
            <a:xfrm>
              <a:off x="794195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26" name="tx2526"/>
            <p:cNvSpPr/>
            <p:nvPr/>
          </p:nvSpPr>
          <p:spPr>
            <a:xfrm>
              <a:off x="824536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7" name="tx2527"/>
            <p:cNvSpPr/>
            <p:nvPr/>
          </p:nvSpPr>
          <p:spPr>
            <a:xfrm>
              <a:off x="854876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8" name="tx2528"/>
            <p:cNvSpPr/>
            <p:nvPr/>
          </p:nvSpPr>
          <p:spPr>
            <a:xfrm>
              <a:off x="885217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9" name="tx2529"/>
            <p:cNvSpPr/>
            <p:nvPr/>
          </p:nvSpPr>
          <p:spPr>
            <a:xfrm>
              <a:off x="278405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30" name="tx2530"/>
            <p:cNvSpPr/>
            <p:nvPr/>
          </p:nvSpPr>
          <p:spPr>
            <a:xfrm>
              <a:off x="4907898"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531" name="tx2531"/>
            <p:cNvSpPr/>
            <p:nvPr/>
          </p:nvSpPr>
          <p:spPr>
            <a:xfrm>
              <a:off x="521130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32" name="tx2532"/>
            <p:cNvSpPr/>
            <p:nvPr/>
          </p:nvSpPr>
          <p:spPr>
            <a:xfrm>
              <a:off x="6121521"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2533" name="tx2533"/>
            <p:cNvSpPr/>
            <p:nvPr/>
          </p:nvSpPr>
          <p:spPr>
            <a:xfrm>
              <a:off x="6424927"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2534" name="tx2534"/>
            <p:cNvSpPr/>
            <p:nvPr/>
          </p:nvSpPr>
          <p:spPr>
            <a:xfrm>
              <a:off x="672833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2535" name="tx2535"/>
            <p:cNvSpPr/>
            <p:nvPr/>
          </p:nvSpPr>
          <p:spPr>
            <a:xfrm>
              <a:off x="703173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36" name="tx2536"/>
            <p:cNvSpPr/>
            <p:nvPr/>
          </p:nvSpPr>
          <p:spPr>
            <a:xfrm>
              <a:off x="178972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537" name="tx2537"/>
            <p:cNvSpPr/>
            <p:nvPr/>
          </p:nvSpPr>
          <p:spPr>
            <a:xfrm>
              <a:off x="20931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538" name="tx2538"/>
            <p:cNvSpPr/>
            <p:nvPr/>
          </p:nvSpPr>
          <p:spPr>
            <a:xfrm>
              <a:off x="239653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539" name="tx2539"/>
            <p:cNvSpPr/>
            <p:nvPr/>
          </p:nvSpPr>
          <p:spPr>
            <a:xfrm>
              <a:off x="2699939"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540" name="tx2540"/>
            <p:cNvSpPr/>
            <p:nvPr/>
          </p:nvSpPr>
          <p:spPr>
            <a:xfrm>
              <a:off x="300334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541" name="tx2541"/>
            <p:cNvSpPr/>
            <p:nvPr/>
          </p:nvSpPr>
          <p:spPr>
            <a:xfrm>
              <a:off x="33067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542" name="tx2542"/>
            <p:cNvSpPr/>
            <p:nvPr/>
          </p:nvSpPr>
          <p:spPr>
            <a:xfrm>
              <a:off x="36101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543" name="tx2543"/>
            <p:cNvSpPr/>
            <p:nvPr/>
          </p:nvSpPr>
          <p:spPr>
            <a:xfrm>
              <a:off x="39135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544" name="tx2544"/>
            <p:cNvSpPr/>
            <p:nvPr/>
          </p:nvSpPr>
          <p:spPr>
            <a:xfrm>
              <a:off x="42169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545" name="tx2545"/>
            <p:cNvSpPr/>
            <p:nvPr/>
          </p:nvSpPr>
          <p:spPr>
            <a:xfrm>
              <a:off x="452037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546" name="tx2546"/>
            <p:cNvSpPr/>
            <p:nvPr/>
          </p:nvSpPr>
          <p:spPr>
            <a:xfrm>
              <a:off x="48237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547" name="tx2547"/>
            <p:cNvSpPr/>
            <p:nvPr/>
          </p:nvSpPr>
          <p:spPr>
            <a:xfrm>
              <a:off x="512718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548" name="tx2548"/>
            <p:cNvSpPr/>
            <p:nvPr/>
          </p:nvSpPr>
          <p:spPr>
            <a:xfrm>
              <a:off x="543059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549" name="tx2549"/>
            <p:cNvSpPr/>
            <p:nvPr/>
          </p:nvSpPr>
          <p:spPr>
            <a:xfrm>
              <a:off x="5733997"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550" name="tx2550"/>
            <p:cNvSpPr/>
            <p:nvPr/>
          </p:nvSpPr>
          <p:spPr>
            <a:xfrm>
              <a:off x="603740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551" name="tx2551"/>
            <p:cNvSpPr/>
            <p:nvPr/>
          </p:nvSpPr>
          <p:spPr>
            <a:xfrm>
              <a:off x="63408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552" name="tx2552"/>
            <p:cNvSpPr/>
            <p:nvPr/>
          </p:nvSpPr>
          <p:spPr>
            <a:xfrm>
              <a:off x="664421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553" name="tx2553"/>
            <p:cNvSpPr/>
            <p:nvPr/>
          </p:nvSpPr>
          <p:spPr>
            <a:xfrm>
              <a:off x="6947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554" name="tx2554"/>
            <p:cNvSpPr/>
            <p:nvPr/>
          </p:nvSpPr>
          <p:spPr>
            <a:xfrm>
              <a:off x="72510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555" name="tx2555"/>
            <p:cNvSpPr/>
            <p:nvPr/>
          </p:nvSpPr>
          <p:spPr>
            <a:xfrm>
              <a:off x="755443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556" name="tx2556"/>
            <p:cNvSpPr/>
            <p:nvPr/>
          </p:nvSpPr>
          <p:spPr>
            <a:xfrm>
              <a:off x="785783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557" name="tx2557"/>
            <p:cNvSpPr/>
            <p:nvPr/>
          </p:nvSpPr>
          <p:spPr>
            <a:xfrm>
              <a:off x="81612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558" name="tx2558"/>
            <p:cNvSpPr/>
            <p:nvPr/>
          </p:nvSpPr>
          <p:spPr>
            <a:xfrm>
              <a:off x="84646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559" name="tx2559"/>
            <p:cNvSpPr/>
            <p:nvPr/>
          </p:nvSpPr>
          <p:spPr>
            <a:xfrm>
              <a:off x="876805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560" name="tx2560"/>
            <p:cNvSpPr/>
            <p:nvPr/>
          </p:nvSpPr>
          <p:spPr>
            <a:xfrm>
              <a:off x="1363027" y="5645859"/>
              <a:ext cx="306331"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Ukraine</a:t>
              </a:r>
            </a:p>
          </p:txBody>
        </p:sp>
        <p:sp>
          <p:nvSpPr>
            <p:cNvPr id="2561" name="tx2561"/>
            <p:cNvSpPr/>
            <p:nvPr/>
          </p:nvSpPr>
          <p:spPr>
            <a:xfrm>
              <a:off x="700705" y="5539106"/>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2562" name="tx2562"/>
            <p:cNvSpPr/>
            <p:nvPr/>
          </p:nvSpPr>
          <p:spPr>
            <a:xfrm>
              <a:off x="1249298" y="5449976"/>
              <a:ext cx="42006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Azerbaijan</a:t>
              </a:r>
            </a:p>
          </p:txBody>
        </p:sp>
        <p:sp>
          <p:nvSpPr>
            <p:cNvPr id="2563" name="tx2563"/>
            <p:cNvSpPr/>
            <p:nvPr/>
          </p:nvSpPr>
          <p:spPr>
            <a:xfrm>
              <a:off x="1392675" y="5378514"/>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2564" name="tx2564"/>
            <p:cNvSpPr/>
            <p:nvPr/>
          </p:nvSpPr>
          <p:spPr>
            <a:xfrm>
              <a:off x="1353087" y="5270633"/>
              <a:ext cx="31627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Georgia</a:t>
              </a:r>
            </a:p>
          </p:txBody>
        </p:sp>
        <p:sp>
          <p:nvSpPr>
            <p:cNvPr id="2565" name="tx2565"/>
            <p:cNvSpPr/>
            <p:nvPr/>
          </p:nvSpPr>
          <p:spPr>
            <a:xfrm>
              <a:off x="1194908" y="5182589"/>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2566" name="tx2566"/>
            <p:cNvSpPr/>
            <p:nvPr/>
          </p:nvSpPr>
          <p:spPr>
            <a:xfrm>
              <a:off x="1214745" y="5109998"/>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2567" name="tx2567"/>
            <p:cNvSpPr/>
            <p:nvPr/>
          </p:nvSpPr>
          <p:spPr>
            <a:xfrm>
              <a:off x="863877" y="5004287"/>
              <a:ext cx="80548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Moldova</a:t>
              </a:r>
            </a:p>
          </p:txBody>
        </p:sp>
        <p:sp>
          <p:nvSpPr>
            <p:cNvPr id="2568" name="tx2568"/>
            <p:cNvSpPr/>
            <p:nvPr/>
          </p:nvSpPr>
          <p:spPr>
            <a:xfrm>
              <a:off x="1293878" y="4915201"/>
              <a:ext cx="37548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Tajikistan</a:t>
              </a:r>
            </a:p>
          </p:txBody>
        </p:sp>
        <p:sp>
          <p:nvSpPr>
            <p:cNvPr id="2569" name="tx2569"/>
            <p:cNvSpPr/>
            <p:nvPr/>
          </p:nvSpPr>
          <p:spPr>
            <a:xfrm>
              <a:off x="1313586" y="4843739"/>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2570" name="tx2570"/>
            <p:cNvSpPr/>
            <p:nvPr/>
          </p:nvSpPr>
          <p:spPr>
            <a:xfrm>
              <a:off x="1397537" y="4754609"/>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2571" name="tx2571"/>
            <p:cNvSpPr/>
            <p:nvPr/>
          </p:nvSpPr>
          <p:spPr>
            <a:xfrm>
              <a:off x="1451971" y="4665480"/>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2572" name="tx2572"/>
            <p:cNvSpPr/>
            <p:nvPr/>
          </p:nvSpPr>
          <p:spPr>
            <a:xfrm>
              <a:off x="1338328" y="4576351"/>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Armenia</a:t>
              </a:r>
            </a:p>
          </p:txBody>
        </p:sp>
        <p:sp>
          <p:nvSpPr>
            <p:cNvPr id="2573" name="tx2573"/>
            <p:cNvSpPr/>
            <p:nvPr/>
          </p:nvSpPr>
          <p:spPr>
            <a:xfrm>
              <a:off x="992365" y="4487221"/>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2574" name="tx2574"/>
            <p:cNvSpPr/>
            <p:nvPr/>
          </p:nvSpPr>
          <p:spPr>
            <a:xfrm>
              <a:off x="1036815" y="4380425"/>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2575" name="tx2575"/>
            <p:cNvSpPr/>
            <p:nvPr/>
          </p:nvSpPr>
          <p:spPr>
            <a:xfrm>
              <a:off x="1377916" y="4291296"/>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2576" name="tx2576"/>
            <p:cNvSpPr/>
            <p:nvPr/>
          </p:nvSpPr>
          <p:spPr>
            <a:xfrm>
              <a:off x="1372838" y="4219834"/>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2577" name="tx2577"/>
            <p:cNvSpPr/>
            <p:nvPr/>
          </p:nvSpPr>
          <p:spPr>
            <a:xfrm>
              <a:off x="1343190" y="4113037"/>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2578" name="tx2578"/>
            <p:cNvSpPr/>
            <p:nvPr/>
          </p:nvSpPr>
          <p:spPr>
            <a:xfrm>
              <a:off x="1412383" y="4040446"/>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2579" name="tx2579"/>
            <p:cNvSpPr/>
            <p:nvPr/>
          </p:nvSpPr>
          <p:spPr>
            <a:xfrm>
              <a:off x="1308507" y="3952446"/>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2580" name="tx2580"/>
            <p:cNvSpPr/>
            <p:nvPr/>
          </p:nvSpPr>
          <p:spPr>
            <a:xfrm>
              <a:off x="1303775" y="3844564"/>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2581" name="tx2581"/>
            <p:cNvSpPr/>
            <p:nvPr/>
          </p:nvSpPr>
          <p:spPr>
            <a:xfrm>
              <a:off x="1382691" y="3774187"/>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2582" name="tx2582"/>
            <p:cNvSpPr/>
            <p:nvPr/>
          </p:nvSpPr>
          <p:spPr>
            <a:xfrm>
              <a:off x="1328344" y="3683929"/>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2583" name="tx2583"/>
            <p:cNvSpPr/>
            <p:nvPr/>
          </p:nvSpPr>
          <p:spPr>
            <a:xfrm>
              <a:off x="1368019" y="3578261"/>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2584" name="tx2584"/>
            <p:cNvSpPr/>
            <p:nvPr/>
          </p:nvSpPr>
          <p:spPr>
            <a:xfrm>
              <a:off x="1308724" y="3506799"/>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2585" name="tx2585"/>
            <p:cNvSpPr/>
            <p:nvPr/>
          </p:nvSpPr>
          <p:spPr>
            <a:xfrm>
              <a:off x="1382778" y="3416541"/>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2586" name="tx2586"/>
            <p:cNvSpPr/>
            <p:nvPr/>
          </p:nvSpPr>
          <p:spPr>
            <a:xfrm>
              <a:off x="1229634" y="3310874"/>
              <a:ext cx="43972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Kyrgyzstan</a:t>
              </a:r>
            </a:p>
          </p:txBody>
        </p:sp>
        <p:sp>
          <p:nvSpPr>
            <p:cNvPr id="2587" name="tx2587"/>
            <p:cNvSpPr/>
            <p:nvPr/>
          </p:nvSpPr>
          <p:spPr>
            <a:xfrm>
              <a:off x="1506318" y="3221744"/>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2588" name="tx2588"/>
            <p:cNvSpPr/>
            <p:nvPr/>
          </p:nvSpPr>
          <p:spPr>
            <a:xfrm>
              <a:off x="1209840" y="3149154"/>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2589" name="tx2589"/>
            <p:cNvSpPr/>
            <p:nvPr/>
          </p:nvSpPr>
          <p:spPr>
            <a:xfrm>
              <a:off x="1451971" y="3061153"/>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2590" name="tx2590"/>
            <p:cNvSpPr/>
            <p:nvPr/>
          </p:nvSpPr>
          <p:spPr>
            <a:xfrm>
              <a:off x="1432133" y="2972024"/>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2591" name="tx2591"/>
            <p:cNvSpPr/>
            <p:nvPr/>
          </p:nvSpPr>
          <p:spPr>
            <a:xfrm>
              <a:off x="1377786" y="2882894"/>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2592" name="tx2592"/>
            <p:cNvSpPr/>
            <p:nvPr/>
          </p:nvSpPr>
          <p:spPr>
            <a:xfrm>
              <a:off x="508103" y="2775013"/>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2593" name="tx2593"/>
            <p:cNvSpPr/>
            <p:nvPr/>
          </p:nvSpPr>
          <p:spPr>
            <a:xfrm>
              <a:off x="1204805" y="2704636"/>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2594" name="tx2594"/>
            <p:cNvSpPr/>
            <p:nvPr/>
          </p:nvSpPr>
          <p:spPr>
            <a:xfrm>
              <a:off x="1367933" y="2615506"/>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2595" name="tx2595"/>
            <p:cNvSpPr/>
            <p:nvPr/>
          </p:nvSpPr>
          <p:spPr>
            <a:xfrm>
              <a:off x="1441987" y="2508667"/>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2596" name="tx2596"/>
            <p:cNvSpPr/>
            <p:nvPr/>
          </p:nvSpPr>
          <p:spPr>
            <a:xfrm>
              <a:off x="1130837" y="2437248"/>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2597" name="tx2597"/>
            <p:cNvSpPr/>
            <p:nvPr/>
          </p:nvSpPr>
          <p:spPr>
            <a:xfrm>
              <a:off x="1387770" y="2329366"/>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2598" name="tx2598"/>
            <p:cNvSpPr/>
            <p:nvPr/>
          </p:nvSpPr>
          <p:spPr>
            <a:xfrm>
              <a:off x="898473" y="2258989"/>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2599" name="tx2599"/>
            <p:cNvSpPr/>
            <p:nvPr/>
          </p:nvSpPr>
          <p:spPr>
            <a:xfrm>
              <a:off x="1348182" y="2168731"/>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2600" name="tx2600"/>
            <p:cNvSpPr/>
            <p:nvPr/>
          </p:nvSpPr>
          <p:spPr>
            <a:xfrm>
              <a:off x="1377830" y="2079602"/>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2601" name="tx2601"/>
            <p:cNvSpPr/>
            <p:nvPr/>
          </p:nvSpPr>
          <p:spPr>
            <a:xfrm>
              <a:off x="1392675" y="1991601"/>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2602" name="tx2602"/>
            <p:cNvSpPr/>
            <p:nvPr/>
          </p:nvSpPr>
          <p:spPr>
            <a:xfrm>
              <a:off x="1348182" y="1884805"/>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2603" name="tx2603"/>
            <p:cNvSpPr/>
            <p:nvPr/>
          </p:nvSpPr>
          <p:spPr>
            <a:xfrm>
              <a:off x="1392545" y="1813343"/>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2604" name="tx2604"/>
            <p:cNvSpPr/>
            <p:nvPr/>
          </p:nvSpPr>
          <p:spPr>
            <a:xfrm>
              <a:off x="1338241" y="1706546"/>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2605" name="tx2605"/>
            <p:cNvSpPr/>
            <p:nvPr/>
          </p:nvSpPr>
          <p:spPr>
            <a:xfrm>
              <a:off x="1348095" y="1633956"/>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2606" name="tx2606"/>
            <p:cNvSpPr/>
            <p:nvPr/>
          </p:nvSpPr>
          <p:spPr>
            <a:xfrm>
              <a:off x="1333336" y="1544826"/>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2607" name="tx2607"/>
            <p:cNvSpPr/>
            <p:nvPr/>
          </p:nvSpPr>
          <p:spPr>
            <a:xfrm>
              <a:off x="1353087" y="1456826"/>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2608" name="tx2608"/>
            <p:cNvSpPr/>
            <p:nvPr/>
          </p:nvSpPr>
          <p:spPr>
            <a:xfrm>
              <a:off x="1372794" y="1367696"/>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2609" name="tx2609"/>
            <p:cNvSpPr/>
            <p:nvPr/>
          </p:nvSpPr>
          <p:spPr>
            <a:xfrm>
              <a:off x="1229591" y="1278524"/>
              <a:ext cx="439768"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Uzbekistan</a:t>
              </a:r>
            </a:p>
          </p:txBody>
        </p:sp>
        <p:sp>
          <p:nvSpPr>
            <p:cNvPr id="2610" name="tx2610"/>
            <p:cNvSpPr/>
            <p:nvPr/>
          </p:nvSpPr>
          <p:spPr>
            <a:xfrm>
              <a:off x="1175157" y="1171771"/>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2611" name="tx2611"/>
            <p:cNvSpPr/>
            <p:nvPr/>
          </p:nvSpPr>
          <p:spPr>
            <a:xfrm>
              <a:off x="1353087" y="1100309"/>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2612" name="tx2612"/>
            <p:cNvSpPr/>
            <p:nvPr/>
          </p:nvSpPr>
          <p:spPr>
            <a:xfrm>
              <a:off x="1333336" y="993512"/>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2613" name="tx2613"/>
            <p:cNvSpPr/>
            <p:nvPr/>
          </p:nvSpPr>
          <p:spPr>
            <a:xfrm>
              <a:off x="3566304"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614" name="pic2614"/>
            <p:cNvPicPr/>
            <p:nvPr/>
          </p:nvPicPr>
          <p:blipFill>
            <a:blip r:embed="rId2" cstate="print"/>
            <a:stretch>
              <a:fillRect/>
            </a:stretch>
          </p:blipFill>
          <p:spPr>
            <a:xfrm>
              <a:off x="5080096" y="5941007"/>
              <a:ext cx="2160000" cy="219455"/>
            </a:xfrm>
            <a:prstGeom prst="rect">
              <a:avLst/>
            </a:prstGeom>
          </p:spPr>
        </p:pic>
        <p:sp>
          <p:nvSpPr>
            <p:cNvPr id="2615" name="pl2615"/>
            <p:cNvSpPr/>
            <p:nvPr/>
          </p:nvSpPr>
          <p:spPr>
            <a:xfrm>
              <a:off x="50836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6" name="pl2616"/>
            <p:cNvSpPr/>
            <p:nvPr/>
          </p:nvSpPr>
          <p:spPr>
            <a:xfrm>
              <a:off x="635384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7" name="pl2617"/>
            <p:cNvSpPr/>
            <p:nvPr/>
          </p:nvSpPr>
          <p:spPr>
            <a:xfrm>
              <a:off x="656912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8" name="pl2618"/>
            <p:cNvSpPr/>
            <p:nvPr/>
          </p:nvSpPr>
          <p:spPr>
            <a:xfrm>
              <a:off x="678440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9" name="pl2619"/>
            <p:cNvSpPr/>
            <p:nvPr/>
          </p:nvSpPr>
          <p:spPr>
            <a:xfrm>
              <a:off x="699968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0" name="pl2620"/>
            <p:cNvSpPr/>
            <p:nvPr/>
          </p:nvSpPr>
          <p:spPr>
            <a:xfrm>
              <a:off x="72364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1" name="pl2621"/>
            <p:cNvSpPr/>
            <p:nvPr/>
          </p:nvSpPr>
          <p:spPr>
            <a:xfrm>
              <a:off x="50836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2" name="pl2622"/>
            <p:cNvSpPr/>
            <p:nvPr/>
          </p:nvSpPr>
          <p:spPr>
            <a:xfrm>
              <a:off x="635384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3" name="pl2623"/>
            <p:cNvSpPr/>
            <p:nvPr/>
          </p:nvSpPr>
          <p:spPr>
            <a:xfrm>
              <a:off x="656912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4" name="pl2624"/>
            <p:cNvSpPr/>
            <p:nvPr/>
          </p:nvSpPr>
          <p:spPr>
            <a:xfrm>
              <a:off x="678440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5" name="pl2625"/>
            <p:cNvSpPr/>
            <p:nvPr/>
          </p:nvSpPr>
          <p:spPr>
            <a:xfrm>
              <a:off x="699968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6" name="pl2626"/>
            <p:cNvSpPr/>
            <p:nvPr/>
          </p:nvSpPr>
          <p:spPr>
            <a:xfrm>
              <a:off x="72364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7" name="tx2627"/>
            <p:cNvSpPr/>
            <p:nvPr/>
          </p:nvSpPr>
          <p:spPr>
            <a:xfrm>
              <a:off x="5052618"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628" name="tx2628"/>
            <p:cNvSpPr/>
            <p:nvPr/>
          </p:nvSpPr>
          <p:spPr>
            <a:xfrm>
              <a:off x="629169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629" name="tx2629"/>
            <p:cNvSpPr/>
            <p:nvPr/>
          </p:nvSpPr>
          <p:spPr>
            <a:xfrm>
              <a:off x="650697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630" name="tx2630"/>
            <p:cNvSpPr/>
            <p:nvPr/>
          </p:nvSpPr>
          <p:spPr>
            <a:xfrm>
              <a:off x="672225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631" name="tx2631"/>
            <p:cNvSpPr/>
            <p:nvPr/>
          </p:nvSpPr>
          <p:spPr>
            <a:xfrm>
              <a:off x="693753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632" name="tx2632"/>
            <p:cNvSpPr/>
            <p:nvPr/>
          </p:nvSpPr>
          <p:spPr>
            <a:xfrm>
              <a:off x="7143263"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633" name="tx2633"/>
            <p:cNvSpPr/>
            <p:nvPr/>
          </p:nvSpPr>
          <p:spPr>
            <a:xfrm>
              <a:off x="1731989" y="399578"/>
              <a:ext cx="3373182"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EUR, 2000-2023</a:t>
              </a:r>
            </a:p>
          </p:txBody>
        </p:sp>
        <p:sp>
          <p:nvSpPr>
            <p:cNvPr id="2634" name="tx2634"/>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635" name="tx2635"/>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DTP3 coverage across all years.</a:t>
              </a:r>
            </a:p>
          </p:txBody>
        </p:sp>
      </p:grpSp>
      <p:sp>
        <p:nvSpPr>
          <p:cNvPr id="26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DTP3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Hungary, Luxembourg, and Monaco had the highest crude average DTP3 coverage (99%) and Ukraine had the lowest (74%).
Over the last 5 years (2019-2023), 37 countries maintained coverage of at least 90%.
There were no countries with coverage consistently below 60% over the last 5 years.</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48640" y="1371600"/>
            <a:ext cx="11155680" cy="5486400"/>
          </a:xfrm>
          <a:solidFill>
            <a:srgbClr val="203864">
              <a:alpha val="100000"/>
            </a:srgbClr>
          </a:solidFill>
        </p:spPr>
        <p:txBody>
          <a:bodyPr/>
          <a:lstStyle/>
          <a:p>
            <a:pPr algn="l" marL="0" marR="0">
              <a:lnSpc>
                <a:spcPct val="100000"/>
              </a:lnSpc>
              <a:spcBef>
                <a:spcPts val="0"/>
              </a:spcBef>
              <a:spcAft>
                <a:spcPts val="0"/>
              </a:spcAft>
              <a:buNone/>
            </a:pPr>
            <a:r>
              <a:rPr cap="none" sz="1700" i="0" b="0" u="none">
                <a:solidFill>
                  <a:srgbClr val="FFFFFF">
                    <a:alpha val="100000"/>
                  </a:srgbClr>
                </a:solidFill>
                <a:latin typeface="Calibri"/>
                <a:cs typeface="Calibri"/>
                <a:ea typeface="Calibri"/>
                <a:sym typeface="Calibri"/>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individually reviewing each country's data without borrowing from other countries in the absence of data. These estimates are not based on ad hoc adjustments to reported data; sometimes, empirical data come from a single source, typically nationally reported coverage data. If no data are available for a specific country-vaccine-year combination, data from earlier and later years are considered and interpolated to fill in the gaps. When data sources are conflicting and show significant variations, efforts are made to determine the most likely estimate, taking into account potential biases in the available data.
This slide deck presents the latest WUENIC estimates (published 15 July 2024).</a:t>
            </a:r>
          </a:p>
        </p:txBody>
      </p:sp>
      <p:sp>
        <p:nvSpPr>
          <p:cNvPr id="3" name="body"/>
          <p:cNvSpPr>
            <a:spLocks noGrp="1"/>
          </p:cNvSpPr>
          <p:nvPr>
            <p:ph/>
          </p:nvPr>
        </p:nvSpPr>
        <p:spPr>
          <a:xfrm>
            <a:off x="548640" y="502920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FFFF">
                    <a:alpha val="100000"/>
                  </a:srgbClr>
                </a:solidFill>
                <a:latin typeface="Calibri"/>
                <a:cs typeface="Calibri"/>
                <a:ea typeface="Calibri"/>
                <a:sym typeface="Calibri"/>
              </a:rPr>
              <a:t>Methods:
</a:t>
            </a:r>
            <a:r>
              <a:rPr cap="none" sz="1400" i="0" b="0" u="none">
                <a:solidFill>
                  <a:srgbClr val="FFC000">
                    <a:alpha val="100000"/>
                  </a:srgbClr>
                </a:solidFill>
                <a:latin typeface="Calibri"/>
                <a:cs typeface="Calibri"/>
                <a:ea typeface="Calibri"/>
                <a:sym typeface="Calibri"/>
              </a:rPr>
              <a:t>. </a:t>
            </a:r>
            <a:r>
              <a:rPr cap="none" sz="1400" i="0" b="0" u="sng">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4" name="body"/>
          <p:cNvSpPr>
            <a:spLocks noGrp="1"/>
          </p:cNvSpPr>
          <p:nvPr>
            <p:ph/>
          </p:nvPr>
        </p:nvSpPr>
        <p:spPr>
          <a:xfrm>
            <a:off x="548640" y="55778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5" name="body"/>
          <p:cNvSpPr>
            <a:spLocks noGrp="1"/>
          </p:cNvSpPr>
          <p:nvPr>
            <p:ph/>
          </p:nvPr>
        </p:nvSpPr>
        <p:spPr>
          <a:xfrm>
            <a:off x="548640" y="60350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909781"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5535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0092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648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97883" y="577309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9" name="pl9"/>
            <p:cNvSpPr/>
            <p:nvPr/>
          </p:nvSpPr>
          <p:spPr>
            <a:xfrm>
              <a:off x="1897883" y="567589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0" name="pl10"/>
            <p:cNvSpPr/>
            <p:nvPr/>
          </p:nvSpPr>
          <p:spPr>
            <a:xfrm>
              <a:off x="1897883" y="557868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1" name="pl11"/>
            <p:cNvSpPr/>
            <p:nvPr/>
          </p:nvSpPr>
          <p:spPr>
            <a:xfrm>
              <a:off x="1897883" y="548148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2" name="pl12"/>
            <p:cNvSpPr/>
            <p:nvPr/>
          </p:nvSpPr>
          <p:spPr>
            <a:xfrm>
              <a:off x="1897883" y="538428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3" name="pl13"/>
            <p:cNvSpPr/>
            <p:nvPr/>
          </p:nvSpPr>
          <p:spPr>
            <a:xfrm>
              <a:off x="1897883" y="528707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4" name="pl14"/>
            <p:cNvSpPr/>
            <p:nvPr/>
          </p:nvSpPr>
          <p:spPr>
            <a:xfrm>
              <a:off x="1897883" y="518987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5" name="pl15"/>
            <p:cNvSpPr/>
            <p:nvPr/>
          </p:nvSpPr>
          <p:spPr>
            <a:xfrm>
              <a:off x="1897883" y="509267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6" name="pl16"/>
            <p:cNvSpPr/>
            <p:nvPr/>
          </p:nvSpPr>
          <p:spPr>
            <a:xfrm>
              <a:off x="1897883" y="499546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7" name="pl17"/>
            <p:cNvSpPr/>
            <p:nvPr/>
          </p:nvSpPr>
          <p:spPr>
            <a:xfrm>
              <a:off x="1897883" y="48982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8" name="pl18"/>
            <p:cNvSpPr/>
            <p:nvPr/>
          </p:nvSpPr>
          <p:spPr>
            <a:xfrm>
              <a:off x="1897883" y="480106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9" name="pl19"/>
            <p:cNvSpPr/>
            <p:nvPr/>
          </p:nvSpPr>
          <p:spPr>
            <a:xfrm>
              <a:off x="1897883" y="470386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0" name="pl20"/>
            <p:cNvSpPr/>
            <p:nvPr/>
          </p:nvSpPr>
          <p:spPr>
            <a:xfrm>
              <a:off x="1897883" y="460665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1" name="pl21"/>
            <p:cNvSpPr/>
            <p:nvPr/>
          </p:nvSpPr>
          <p:spPr>
            <a:xfrm>
              <a:off x="1897883" y="450945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2" name="pl22"/>
            <p:cNvSpPr/>
            <p:nvPr/>
          </p:nvSpPr>
          <p:spPr>
            <a:xfrm>
              <a:off x="1897883" y="441225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3" name="pl23"/>
            <p:cNvSpPr/>
            <p:nvPr/>
          </p:nvSpPr>
          <p:spPr>
            <a:xfrm>
              <a:off x="1897883" y="431504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4" name="pl24"/>
            <p:cNvSpPr/>
            <p:nvPr/>
          </p:nvSpPr>
          <p:spPr>
            <a:xfrm>
              <a:off x="1897883" y="421784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5" name="pl25"/>
            <p:cNvSpPr/>
            <p:nvPr/>
          </p:nvSpPr>
          <p:spPr>
            <a:xfrm>
              <a:off x="1897883" y="412064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6" name="pl26"/>
            <p:cNvSpPr/>
            <p:nvPr/>
          </p:nvSpPr>
          <p:spPr>
            <a:xfrm>
              <a:off x="1897883" y="402344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7" name="pl27"/>
            <p:cNvSpPr/>
            <p:nvPr/>
          </p:nvSpPr>
          <p:spPr>
            <a:xfrm>
              <a:off x="1897883" y="392623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8" name="pl28"/>
            <p:cNvSpPr/>
            <p:nvPr/>
          </p:nvSpPr>
          <p:spPr>
            <a:xfrm>
              <a:off x="1897883" y="382903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9" name="pl29"/>
            <p:cNvSpPr/>
            <p:nvPr/>
          </p:nvSpPr>
          <p:spPr>
            <a:xfrm>
              <a:off x="1897883" y="373183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0" name="pl30"/>
            <p:cNvSpPr/>
            <p:nvPr/>
          </p:nvSpPr>
          <p:spPr>
            <a:xfrm>
              <a:off x="1897883" y="363462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1" name="pl31"/>
            <p:cNvSpPr/>
            <p:nvPr/>
          </p:nvSpPr>
          <p:spPr>
            <a:xfrm>
              <a:off x="1897883" y="353742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2" name="pl32"/>
            <p:cNvSpPr/>
            <p:nvPr/>
          </p:nvSpPr>
          <p:spPr>
            <a:xfrm>
              <a:off x="1897883" y="344022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3" name="pl33"/>
            <p:cNvSpPr/>
            <p:nvPr/>
          </p:nvSpPr>
          <p:spPr>
            <a:xfrm>
              <a:off x="1897883" y="334301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4" name="pl34"/>
            <p:cNvSpPr/>
            <p:nvPr/>
          </p:nvSpPr>
          <p:spPr>
            <a:xfrm>
              <a:off x="1897883" y="324581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5" name="pl35"/>
            <p:cNvSpPr/>
            <p:nvPr/>
          </p:nvSpPr>
          <p:spPr>
            <a:xfrm>
              <a:off x="1897883" y="314861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6" name="pl36"/>
            <p:cNvSpPr/>
            <p:nvPr/>
          </p:nvSpPr>
          <p:spPr>
            <a:xfrm>
              <a:off x="1897883" y="305141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7" name="pl37"/>
            <p:cNvSpPr/>
            <p:nvPr/>
          </p:nvSpPr>
          <p:spPr>
            <a:xfrm>
              <a:off x="1897883" y="295420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8" name="pl38"/>
            <p:cNvSpPr/>
            <p:nvPr/>
          </p:nvSpPr>
          <p:spPr>
            <a:xfrm>
              <a:off x="1897883" y="285700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9" name="pl39"/>
            <p:cNvSpPr/>
            <p:nvPr/>
          </p:nvSpPr>
          <p:spPr>
            <a:xfrm>
              <a:off x="1897883" y="275980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0" name="pl40"/>
            <p:cNvSpPr/>
            <p:nvPr/>
          </p:nvSpPr>
          <p:spPr>
            <a:xfrm>
              <a:off x="1897883" y="266259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1" name="pl41"/>
            <p:cNvSpPr/>
            <p:nvPr/>
          </p:nvSpPr>
          <p:spPr>
            <a:xfrm>
              <a:off x="1897883" y="256539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2" name="pl42"/>
            <p:cNvSpPr/>
            <p:nvPr/>
          </p:nvSpPr>
          <p:spPr>
            <a:xfrm>
              <a:off x="1897883" y="246819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3" name="pl43"/>
            <p:cNvSpPr/>
            <p:nvPr/>
          </p:nvSpPr>
          <p:spPr>
            <a:xfrm>
              <a:off x="1897883" y="237098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4" name="pl44"/>
            <p:cNvSpPr/>
            <p:nvPr/>
          </p:nvSpPr>
          <p:spPr>
            <a:xfrm>
              <a:off x="1897883" y="227378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5" name="pl45"/>
            <p:cNvSpPr/>
            <p:nvPr/>
          </p:nvSpPr>
          <p:spPr>
            <a:xfrm>
              <a:off x="1897883" y="217658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6" name="pl46"/>
            <p:cNvSpPr/>
            <p:nvPr/>
          </p:nvSpPr>
          <p:spPr>
            <a:xfrm>
              <a:off x="1897883" y="207938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7" name="pl47"/>
            <p:cNvSpPr/>
            <p:nvPr/>
          </p:nvSpPr>
          <p:spPr>
            <a:xfrm>
              <a:off x="1897883" y="198217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8" name="pl48"/>
            <p:cNvSpPr/>
            <p:nvPr/>
          </p:nvSpPr>
          <p:spPr>
            <a:xfrm>
              <a:off x="1897883" y="188497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9" name="pl49"/>
            <p:cNvSpPr/>
            <p:nvPr/>
          </p:nvSpPr>
          <p:spPr>
            <a:xfrm>
              <a:off x="1897883" y="178777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0" name="pl50"/>
            <p:cNvSpPr/>
            <p:nvPr/>
          </p:nvSpPr>
          <p:spPr>
            <a:xfrm>
              <a:off x="1897883" y="169056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1" name="pl51"/>
            <p:cNvSpPr/>
            <p:nvPr/>
          </p:nvSpPr>
          <p:spPr>
            <a:xfrm>
              <a:off x="1897883" y="15933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2" name="pl52"/>
            <p:cNvSpPr/>
            <p:nvPr/>
          </p:nvSpPr>
          <p:spPr>
            <a:xfrm>
              <a:off x="1897883" y="149616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3" name="pl53"/>
            <p:cNvSpPr/>
            <p:nvPr/>
          </p:nvSpPr>
          <p:spPr>
            <a:xfrm>
              <a:off x="1897883" y="139896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4" name="pl54"/>
            <p:cNvSpPr/>
            <p:nvPr/>
          </p:nvSpPr>
          <p:spPr>
            <a:xfrm>
              <a:off x="1897883" y="130175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5" name="pl55"/>
            <p:cNvSpPr/>
            <p:nvPr/>
          </p:nvSpPr>
          <p:spPr>
            <a:xfrm>
              <a:off x="1897883" y="120455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6" name="pl56"/>
            <p:cNvSpPr/>
            <p:nvPr/>
          </p:nvSpPr>
          <p:spPr>
            <a:xfrm>
              <a:off x="1897883" y="110735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7" name="pl57"/>
            <p:cNvSpPr/>
            <p:nvPr/>
          </p:nvSpPr>
          <p:spPr>
            <a:xfrm>
              <a:off x="1897883" y="101014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8" name="pl58"/>
            <p:cNvSpPr/>
            <p:nvPr/>
          </p:nvSpPr>
          <p:spPr>
            <a:xfrm>
              <a:off x="1897883" y="91294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9" name="pl59"/>
            <p:cNvSpPr/>
            <p:nvPr/>
          </p:nvSpPr>
          <p:spPr>
            <a:xfrm>
              <a:off x="1897883" y="81574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0" name="pl60"/>
            <p:cNvSpPr/>
            <p:nvPr/>
          </p:nvSpPr>
          <p:spPr>
            <a:xfrm>
              <a:off x="1897883" y="71853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1" name="pl61"/>
            <p:cNvSpPr/>
            <p:nvPr/>
          </p:nvSpPr>
          <p:spPr>
            <a:xfrm>
              <a:off x="2186997"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363256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07813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52370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6927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911450" y="71853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7" name="pl67"/>
            <p:cNvSpPr/>
            <p:nvPr/>
          </p:nvSpPr>
          <p:spPr>
            <a:xfrm>
              <a:off x="7911450" y="81574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8" name="pl68"/>
            <p:cNvSpPr/>
            <p:nvPr/>
          </p:nvSpPr>
          <p:spPr>
            <a:xfrm>
              <a:off x="7275400" y="912945"/>
              <a:ext cx="636050" cy="0"/>
            </a:xfrm>
            <a:custGeom>
              <a:avLst/>
              <a:pathLst>
                <a:path w="636050" h="0">
                  <a:moveTo>
                    <a:pt x="0" y="0"/>
                  </a:moveTo>
                  <a:lnTo>
                    <a:pt x="404759" y="0"/>
                  </a:lnTo>
                  <a:lnTo>
                    <a:pt x="520404" y="0"/>
                  </a:lnTo>
                  <a:lnTo>
                    <a:pt x="636050" y="0"/>
                  </a:lnTo>
                  <a:lnTo>
                    <a:pt x="636050" y="0"/>
                  </a:lnTo>
                </a:path>
              </a:pathLst>
            </a:custGeom>
            <a:ln w="67753" cap="flat">
              <a:solidFill>
                <a:srgbClr val="E8E8E8">
                  <a:alpha val="100000"/>
                </a:srgbClr>
              </a:solidFill>
              <a:prstDash val="solid"/>
              <a:round/>
            </a:ln>
          </p:spPr>
          <p:txBody>
            <a:bodyPr/>
            <a:lstStyle/>
            <a:p/>
          </p:txBody>
        </p:sp>
        <p:sp>
          <p:nvSpPr>
            <p:cNvPr id="69" name="pl69"/>
            <p:cNvSpPr/>
            <p:nvPr/>
          </p:nvSpPr>
          <p:spPr>
            <a:xfrm>
              <a:off x="7911450" y="101014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0" name="pl70"/>
            <p:cNvSpPr/>
            <p:nvPr/>
          </p:nvSpPr>
          <p:spPr>
            <a:xfrm>
              <a:off x="7911450" y="1107351"/>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1" name="pl71"/>
            <p:cNvSpPr/>
            <p:nvPr/>
          </p:nvSpPr>
          <p:spPr>
            <a:xfrm>
              <a:off x="7911450" y="1204554"/>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2" name="pl72"/>
            <p:cNvSpPr/>
            <p:nvPr/>
          </p:nvSpPr>
          <p:spPr>
            <a:xfrm>
              <a:off x="7680159" y="1301757"/>
              <a:ext cx="231291" cy="0"/>
            </a:xfrm>
            <a:custGeom>
              <a:avLst/>
              <a:pathLst>
                <a:path w="231291" h="0">
                  <a:moveTo>
                    <a:pt x="0" y="0"/>
                  </a:moveTo>
                  <a:lnTo>
                    <a:pt x="173468" y="0"/>
                  </a:lnTo>
                  <a:lnTo>
                    <a:pt x="231291" y="0"/>
                  </a:lnTo>
                  <a:lnTo>
                    <a:pt x="231291" y="0"/>
                  </a:lnTo>
                  <a:lnTo>
                    <a:pt x="231291" y="0"/>
                  </a:lnTo>
                </a:path>
              </a:pathLst>
            </a:custGeom>
            <a:ln w="67753" cap="flat">
              <a:solidFill>
                <a:srgbClr val="E8E8E8">
                  <a:alpha val="100000"/>
                </a:srgbClr>
              </a:solidFill>
              <a:prstDash val="solid"/>
              <a:round/>
            </a:ln>
          </p:spPr>
          <p:txBody>
            <a:bodyPr/>
            <a:lstStyle/>
            <a:p/>
          </p:txBody>
        </p:sp>
        <p:sp>
          <p:nvSpPr>
            <p:cNvPr id="73" name="pl73"/>
            <p:cNvSpPr/>
            <p:nvPr/>
          </p:nvSpPr>
          <p:spPr>
            <a:xfrm>
              <a:off x="7680159" y="1398960"/>
              <a:ext cx="231291" cy="0"/>
            </a:xfrm>
            <a:custGeom>
              <a:avLst/>
              <a:pathLst>
                <a:path w="231291" h="0">
                  <a:moveTo>
                    <a:pt x="0" y="0"/>
                  </a:moveTo>
                  <a:lnTo>
                    <a:pt x="57822" y="0"/>
                  </a:lnTo>
                  <a:lnTo>
                    <a:pt x="173468" y="0"/>
                  </a:lnTo>
                  <a:lnTo>
                    <a:pt x="231291" y="0"/>
                  </a:lnTo>
                  <a:lnTo>
                    <a:pt x="231291" y="0"/>
                  </a:lnTo>
                </a:path>
              </a:pathLst>
            </a:custGeom>
            <a:ln w="67753" cap="flat">
              <a:solidFill>
                <a:srgbClr val="E8E8E8">
                  <a:alpha val="100000"/>
                </a:srgbClr>
              </a:solidFill>
              <a:prstDash val="solid"/>
              <a:round/>
            </a:ln>
          </p:spPr>
          <p:txBody>
            <a:bodyPr/>
            <a:lstStyle/>
            <a:p/>
          </p:txBody>
        </p:sp>
        <p:sp>
          <p:nvSpPr>
            <p:cNvPr id="74" name="pl74"/>
            <p:cNvSpPr/>
            <p:nvPr/>
          </p:nvSpPr>
          <p:spPr>
            <a:xfrm>
              <a:off x="7853628" y="1496163"/>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5" name="pl75"/>
            <p:cNvSpPr/>
            <p:nvPr/>
          </p:nvSpPr>
          <p:spPr>
            <a:xfrm>
              <a:off x="7795805" y="159336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6" name="pl76"/>
            <p:cNvSpPr/>
            <p:nvPr/>
          </p:nvSpPr>
          <p:spPr>
            <a:xfrm>
              <a:off x="7795805" y="1690569"/>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7" name="pl77"/>
            <p:cNvSpPr/>
            <p:nvPr/>
          </p:nvSpPr>
          <p:spPr>
            <a:xfrm>
              <a:off x="7853628" y="178777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622337" y="1884975"/>
              <a:ext cx="289113" cy="0"/>
            </a:xfrm>
            <a:custGeom>
              <a:avLst/>
              <a:pathLst>
                <a:path w="289113" h="0">
                  <a:moveTo>
                    <a:pt x="0" y="0"/>
                  </a:moveTo>
                  <a:lnTo>
                    <a:pt x="57822" y="0"/>
                  </a:lnTo>
                  <a:lnTo>
                    <a:pt x="231291" y="0"/>
                  </a:lnTo>
                  <a:lnTo>
                    <a:pt x="289113" y="0"/>
                  </a:lnTo>
                  <a:lnTo>
                    <a:pt x="289113" y="0"/>
                  </a:lnTo>
                </a:path>
              </a:pathLst>
            </a:custGeom>
            <a:ln w="67753" cap="flat">
              <a:solidFill>
                <a:srgbClr val="E8E8E8">
                  <a:alpha val="100000"/>
                </a:srgbClr>
              </a:solidFill>
              <a:prstDash val="solid"/>
              <a:round/>
            </a:ln>
          </p:spPr>
          <p:txBody>
            <a:bodyPr/>
            <a:lstStyle/>
            <a:p/>
          </p:txBody>
        </p:sp>
        <p:sp>
          <p:nvSpPr>
            <p:cNvPr id="79" name="pl79"/>
            <p:cNvSpPr/>
            <p:nvPr/>
          </p:nvSpPr>
          <p:spPr>
            <a:xfrm>
              <a:off x="7853628" y="1982178"/>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80" name="pl80"/>
            <p:cNvSpPr/>
            <p:nvPr/>
          </p:nvSpPr>
          <p:spPr>
            <a:xfrm>
              <a:off x="7795805" y="2079381"/>
              <a:ext cx="115645" cy="0"/>
            </a:xfrm>
            <a:custGeom>
              <a:avLst/>
              <a:pathLst>
                <a:path w="115645" h="0">
                  <a:moveTo>
                    <a:pt x="0" y="0"/>
                  </a:moveTo>
                  <a:lnTo>
                    <a:pt x="57822"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81" name="pl81"/>
            <p:cNvSpPr/>
            <p:nvPr/>
          </p:nvSpPr>
          <p:spPr>
            <a:xfrm>
              <a:off x="7795805" y="2176584"/>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82" name="pl82"/>
            <p:cNvSpPr/>
            <p:nvPr/>
          </p:nvSpPr>
          <p:spPr>
            <a:xfrm>
              <a:off x="7795805" y="227378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3" name="pl83"/>
            <p:cNvSpPr/>
            <p:nvPr/>
          </p:nvSpPr>
          <p:spPr>
            <a:xfrm>
              <a:off x="7795805" y="237098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4" name="pl84"/>
            <p:cNvSpPr/>
            <p:nvPr/>
          </p:nvSpPr>
          <p:spPr>
            <a:xfrm>
              <a:off x="7737982" y="246819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5" name="pl85"/>
            <p:cNvSpPr/>
            <p:nvPr/>
          </p:nvSpPr>
          <p:spPr>
            <a:xfrm>
              <a:off x="7737982" y="2565395"/>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6" name="pl86"/>
            <p:cNvSpPr/>
            <p:nvPr/>
          </p:nvSpPr>
          <p:spPr>
            <a:xfrm>
              <a:off x="7737982" y="2662598"/>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7" name="pl87"/>
            <p:cNvSpPr/>
            <p:nvPr/>
          </p:nvSpPr>
          <p:spPr>
            <a:xfrm>
              <a:off x="7737982" y="2759801"/>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8" name="pl88"/>
            <p:cNvSpPr/>
            <p:nvPr/>
          </p:nvSpPr>
          <p:spPr>
            <a:xfrm>
              <a:off x="7680159" y="2857004"/>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9" name="pl89"/>
            <p:cNvSpPr/>
            <p:nvPr/>
          </p:nvSpPr>
          <p:spPr>
            <a:xfrm>
              <a:off x="7680159" y="295420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0" name="pl90"/>
            <p:cNvSpPr/>
            <p:nvPr/>
          </p:nvSpPr>
          <p:spPr>
            <a:xfrm>
              <a:off x="7622337" y="3051410"/>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91" name="pl91"/>
            <p:cNvSpPr/>
            <p:nvPr/>
          </p:nvSpPr>
          <p:spPr>
            <a:xfrm>
              <a:off x="7448868" y="3148613"/>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92" name="pl92"/>
            <p:cNvSpPr/>
            <p:nvPr/>
          </p:nvSpPr>
          <p:spPr>
            <a:xfrm>
              <a:off x="7622337" y="3245816"/>
              <a:ext cx="173468" cy="0"/>
            </a:xfrm>
            <a:custGeom>
              <a:avLst/>
              <a:pathLst>
                <a:path w="173468" h="0">
                  <a:moveTo>
                    <a:pt x="0" y="0"/>
                  </a:moveTo>
                  <a:lnTo>
                    <a:pt x="0" y="0"/>
                  </a:lnTo>
                  <a:lnTo>
                    <a:pt x="0" y="0"/>
                  </a:lnTo>
                  <a:lnTo>
                    <a:pt x="173468" y="0"/>
                  </a:lnTo>
                  <a:lnTo>
                    <a:pt x="173468" y="0"/>
                  </a:lnTo>
                </a:path>
              </a:pathLst>
            </a:custGeom>
            <a:ln w="67753" cap="flat">
              <a:solidFill>
                <a:srgbClr val="E8E8E8">
                  <a:alpha val="100000"/>
                </a:srgbClr>
              </a:solidFill>
              <a:prstDash val="solid"/>
              <a:round/>
            </a:ln>
          </p:spPr>
          <p:txBody>
            <a:bodyPr/>
            <a:lstStyle/>
            <a:p/>
          </p:txBody>
        </p:sp>
        <p:sp>
          <p:nvSpPr>
            <p:cNvPr id="93" name="pl93"/>
            <p:cNvSpPr/>
            <p:nvPr/>
          </p:nvSpPr>
          <p:spPr>
            <a:xfrm>
              <a:off x="7622337" y="3343019"/>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94" name="pl94"/>
            <p:cNvSpPr/>
            <p:nvPr/>
          </p:nvSpPr>
          <p:spPr>
            <a:xfrm>
              <a:off x="7622337" y="3440222"/>
              <a:ext cx="231291" cy="0"/>
            </a:xfrm>
            <a:custGeom>
              <a:avLst/>
              <a:pathLst>
                <a:path w="231291" h="0">
                  <a:moveTo>
                    <a:pt x="0" y="0"/>
                  </a:moveTo>
                  <a:lnTo>
                    <a:pt x="0" y="0"/>
                  </a:lnTo>
                  <a:lnTo>
                    <a:pt x="173468" y="0"/>
                  </a:lnTo>
                  <a:lnTo>
                    <a:pt x="231291" y="0"/>
                  </a:lnTo>
                  <a:lnTo>
                    <a:pt x="231291" y="0"/>
                  </a:lnTo>
                </a:path>
              </a:pathLst>
            </a:custGeom>
            <a:ln w="67753" cap="flat">
              <a:solidFill>
                <a:srgbClr val="E8E8E8">
                  <a:alpha val="100000"/>
                </a:srgbClr>
              </a:solidFill>
              <a:prstDash val="solid"/>
              <a:round/>
            </a:ln>
          </p:spPr>
          <p:txBody>
            <a:bodyPr/>
            <a:lstStyle/>
            <a:p/>
          </p:txBody>
        </p:sp>
        <p:sp>
          <p:nvSpPr>
            <p:cNvPr id="95" name="pl95"/>
            <p:cNvSpPr/>
            <p:nvPr/>
          </p:nvSpPr>
          <p:spPr>
            <a:xfrm>
              <a:off x="7506691" y="3537425"/>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96" name="pl96"/>
            <p:cNvSpPr/>
            <p:nvPr/>
          </p:nvSpPr>
          <p:spPr>
            <a:xfrm>
              <a:off x="7506691" y="3634628"/>
              <a:ext cx="115645" cy="0"/>
            </a:xfrm>
            <a:custGeom>
              <a:avLst/>
              <a:pathLst>
                <a:path w="115645" h="0">
                  <a:moveTo>
                    <a:pt x="0" y="0"/>
                  </a:moveTo>
                  <a:lnTo>
                    <a:pt x="0"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97" name="pl97"/>
            <p:cNvSpPr/>
            <p:nvPr/>
          </p:nvSpPr>
          <p:spPr>
            <a:xfrm>
              <a:off x="7448868" y="3731831"/>
              <a:ext cx="346936" cy="0"/>
            </a:xfrm>
            <a:custGeom>
              <a:avLst/>
              <a:pathLst>
                <a:path w="346936" h="0">
                  <a:moveTo>
                    <a:pt x="0" y="0"/>
                  </a:moveTo>
                  <a:lnTo>
                    <a:pt x="57822" y="0"/>
                  </a:lnTo>
                  <a:lnTo>
                    <a:pt x="57822" y="0"/>
                  </a:lnTo>
                  <a:lnTo>
                    <a:pt x="115645" y="0"/>
                  </a:lnTo>
                  <a:lnTo>
                    <a:pt x="346936" y="0"/>
                  </a:lnTo>
                </a:path>
              </a:pathLst>
            </a:custGeom>
            <a:ln w="67753" cap="flat">
              <a:solidFill>
                <a:srgbClr val="E8E8E8">
                  <a:alpha val="100000"/>
                </a:srgbClr>
              </a:solidFill>
              <a:prstDash val="solid"/>
              <a:round/>
            </a:ln>
          </p:spPr>
          <p:txBody>
            <a:bodyPr/>
            <a:lstStyle/>
            <a:p/>
          </p:txBody>
        </p:sp>
        <p:sp>
          <p:nvSpPr>
            <p:cNvPr id="98" name="pl98"/>
            <p:cNvSpPr/>
            <p:nvPr/>
          </p:nvSpPr>
          <p:spPr>
            <a:xfrm>
              <a:off x="7333223" y="3829034"/>
              <a:ext cx="231291" cy="0"/>
            </a:xfrm>
            <a:custGeom>
              <a:avLst/>
              <a:pathLst>
                <a:path w="231291" h="0">
                  <a:moveTo>
                    <a:pt x="0" y="0"/>
                  </a:moveTo>
                  <a:lnTo>
                    <a:pt x="115645"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99" name="pl99"/>
            <p:cNvSpPr/>
            <p:nvPr/>
          </p:nvSpPr>
          <p:spPr>
            <a:xfrm>
              <a:off x="7506691" y="3926237"/>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0" name="pl100"/>
            <p:cNvSpPr/>
            <p:nvPr/>
          </p:nvSpPr>
          <p:spPr>
            <a:xfrm>
              <a:off x="7506691" y="4023440"/>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101" name="pl101"/>
            <p:cNvSpPr/>
            <p:nvPr/>
          </p:nvSpPr>
          <p:spPr>
            <a:xfrm>
              <a:off x="7506691" y="4120643"/>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102" name="pl102"/>
            <p:cNvSpPr/>
            <p:nvPr/>
          </p:nvSpPr>
          <p:spPr>
            <a:xfrm>
              <a:off x="7448868" y="421784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3" name="pl103"/>
            <p:cNvSpPr/>
            <p:nvPr/>
          </p:nvSpPr>
          <p:spPr>
            <a:xfrm>
              <a:off x="7333223" y="4315049"/>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04" name="pl104"/>
            <p:cNvSpPr/>
            <p:nvPr/>
          </p:nvSpPr>
          <p:spPr>
            <a:xfrm>
              <a:off x="7275400" y="4412252"/>
              <a:ext cx="231291" cy="0"/>
            </a:xfrm>
            <a:custGeom>
              <a:avLst/>
              <a:pathLst>
                <a:path w="231291" h="0">
                  <a:moveTo>
                    <a:pt x="0" y="0"/>
                  </a:moveTo>
                  <a:lnTo>
                    <a:pt x="57822"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105" name="pl105"/>
            <p:cNvSpPr/>
            <p:nvPr/>
          </p:nvSpPr>
          <p:spPr>
            <a:xfrm>
              <a:off x="7391045" y="4509455"/>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06" name="pl106"/>
            <p:cNvSpPr/>
            <p:nvPr/>
          </p:nvSpPr>
          <p:spPr>
            <a:xfrm>
              <a:off x="7391045" y="4606657"/>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07" name="pl107"/>
            <p:cNvSpPr/>
            <p:nvPr/>
          </p:nvSpPr>
          <p:spPr>
            <a:xfrm>
              <a:off x="7333223" y="4703860"/>
              <a:ext cx="289113" cy="0"/>
            </a:xfrm>
            <a:custGeom>
              <a:avLst/>
              <a:pathLst>
                <a:path w="289113" h="0">
                  <a:moveTo>
                    <a:pt x="0" y="0"/>
                  </a:moveTo>
                  <a:lnTo>
                    <a:pt x="231291" y="0"/>
                  </a:lnTo>
                  <a:lnTo>
                    <a:pt x="289113" y="0"/>
                  </a:lnTo>
                  <a:lnTo>
                    <a:pt x="289113" y="0"/>
                  </a:lnTo>
                  <a:lnTo>
                    <a:pt x="289113" y="0"/>
                  </a:lnTo>
                </a:path>
              </a:pathLst>
            </a:custGeom>
            <a:ln w="67753" cap="flat">
              <a:solidFill>
                <a:srgbClr val="E8E8E8">
                  <a:alpha val="100000"/>
                </a:srgbClr>
              </a:solidFill>
              <a:prstDash val="solid"/>
              <a:round/>
            </a:ln>
          </p:spPr>
          <p:txBody>
            <a:bodyPr/>
            <a:lstStyle/>
            <a:p/>
          </p:txBody>
        </p:sp>
        <p:sp>
          <p:nvSpPr>
            <p:cNvPr id="108" name="pl108"/>
            <p:cNvSpPr/>
            <p:nvPr/>
          </p:nvSpPr>
          <p:spPr>
            <a:xfrm>
              <a:off x="7159754" y="4801063"/>
              <a:ext cx="520404" cy="0"/>
            </a:xfrm>
            <a:custGeom>
              <a:avLst/>
              <a:pathLst>
                <a:path w="520404" h="0">
                  <a:moveTo>
                    <a:pt x="0" y="0"/>
                  </a:moveTo>
                  <a:lnTo>
                    <a:pt x="173468" y="0"/>
                  </a:lnTo>
                  <a:lnTo>
                    <a:pt x="173468" y="0"/>
                  </a:lnTo>
                  <a:lnTo>
                    <a:pt x="520404" y="0"/>
                  </a:lnTo>
                  <a:lnTo>
                    <a:pt x="520404" y="0"/>
                  </a:lnTo>
                </a:path>
              </a:pathLst>
            </a:custGeom>
            <a:ln w="67753" cap="flat">
              <a:solidFill>
                <a:srgbClr val="E8E8E8">
                  <a:alpha val="100000"/>
                </a:srgbClr>
              </a:solidFill>
              <a:prstDash val="solid"/>
              <a:round/>
            </a:ln>
          </p:spPr>
          <p:txBody>
            <a:bodyPr/>
            <a:lstStyle/>
            <a:p/>
          </p:txBody>
        </p:sp>
        <p:sp>
          <p:nvSpPr>
            <p:cNvPr id="109" name="pl109"/>
            <p:cNvSpPr/>
            <p:nvPr/>
          </p:nvSpPr>
          <p:spPr>
            <a:xfrm>
              <a:off x="7101932" y="4898266"/>
              <a:ext cx="520404" cy="0"/>
            </a:xfrm>
            <a:custGeom>
              <a:avLst/>
              <a:pathLst>
                <a:path w="520404" h="0">
                  <a:moveTo>
                    <a:pt x="0" y="0"/>
                  </a:moveTo>
                  <a:lnTo>
                    <a:pt x="0" y="0"/>
                  </a:lnTo>
                  <a:lnTo>
                    <a:pt x="173468" y="0"/>
                  </a:lnTo>
                  <a:lnTo>
                    <a:pt x="173468" y="0"/>
                  </a:lnTo>
                  <a:lnTo>
                    <a:pt x="520404" y="0"/>
                  </a:lnTo>
                </a:path>
              </a:pathLst>
            </a:custGeom>
            <a:ln w="67753" cap="flat">
              <a:solidFill>
                <a:srgbClr val="E8E8E8">
                  <a:alpha val="100000"/>
                </a:srgbClr>
              </a:solidFill>
              <a:prstDash val="solid"/>
              <a:round/>
            </a:ln>
          </p:spPr>
          <p:txBody>
            <a:bodyPr/>
            <a:lstStyle/>
            <a:p/>
          </p:txBody>
        </p:sp>
        <p:sp>
          <p:nvSpPr>
            <p:cNvPr id="110" name="pl110"/>
            <p:cNvSpPr/>
            <p:nvPr/>
          </p:nvSpPr>
          <p:spPr>
            <a:xfrm>
              <a:off x="7159754" y="4995469"/>
              <a:ext cx="289113" cy="0"/>
            </a:xfrm>
            <a:custGeom>
              <a:avLst/>
              <a:pathLst>
                <a:path w="289113" h="0">
                  <a:moveTo>
                    <a:pt x="0" y="0"/>
                  </a:moveTo>
                  <a:lnTo>
                    <a:pt x="57822" y="0"/>
                  </a:lnTo>
                  <a:lnTo>
                    <a:pt x="57822" y="0"/>
                  </a:lnTo>
                  <a:lnTo>
                    <a:pt x="115645" y="0"/>
                  </a:lnTo>
                  <a:lnTo>
                    <a:pt x="289113" y="0"/>
                  </a:lnTo>
                </a:path>
              </a:pathLst>
            </a:custGeom>
            <a:ln w="67753" cap="flat">
              <a:solidFill>
                <a:srgbClr val="E8E8E8">
                  <a:alpha val="100000"/>
                </a:srgbClr>
              </a:solidFill>
              <a:prstDash val="solid"/>
              <a:round/>
            </a:ln>
          </p:spPr>
          <p:txBody>
            <a:bodyPr/>
            <a:lstStyle/>
            <a:p/>
          </p:txBody>
        </p:sp>
        <p:sp>
          <p:nvSpPr>
            <p:cNvPr id="111" name="pl111"/>
            <p:cNvSpPr/>
            <p:nvPr/>
          </p:nvSpPr>
          <p:spPr>
            <a:xfrm>
              <a:off x="7159754" y="5092672"/>
              <a:ext cx="520404" cy="0"/>
            </a:xfrm>
            <a:custGeom>
              <a:avLst/>
              <a:pathLst>
                <a:path w="520404" h="0">
                  <a:moveTo>
                    <a:pt x="0" y="0"/>
                  </a:moveTo>
                  <a:lnTo>
                    <a:pt x="57822" y="0"/>
                  </a:lnTo>
                  <a:lnTo>
                    <a:pt x="173468" y="0"/>
                  </a:lnTo>
                  <a:lnTo>
                    <a:pt x="231291" y="0"/>
                  </a:lnTo>
                  <a:lnTo>
                    <a:pt x="520404" y="0"/>
                  </a:lnTo>
                </a:path>
              </a:pathLst>
            </a:custGeom>
            <a:ln w="67753" cap="flat">
              <a:solidFill>
                <a:srgbClr val="E8E8E8">
                  <a:alpha val="100000"/>
                </a:srgbClr>
              </a:solidFill>
              <a:prstDash val="solid"/>
              <a:round/>
            </a:ln>
          </p:spPr>
          <p:txBody>
            <a:bodyPr/>
            <a:lstStyle/>
            <a:p/>
          </p:txBody>
        </p:sp>
        <p:sp>
          <p:nvSpPr>
            <p:cNvPr id="112" name="pl112"/>
            <p:cNvSpPr/>
            <p:nvPr/>
          </p:nvSpPr>
          <p:spPr>
            <a:xfrm>
              <a:off x="6870641" y="5189875"/>
              <a:ext cx="636050" cy="0"/>
            </a:xfrm>
            <a:custGeom>
              <a:avLst/>
              <a:pathLst>
                <a:path w="636050" h="0">
                  <a:moveTo>
                    <a:pt x="0" y="0"/>
                  </a:moveTo>
                  <a:lnTo>
                    <a:pt x="173468" y="0"/>
                  </a:lnTo>
                  <a:lnTo>
                    <a:pt x="173468" y="0"/>
                  </a:lnTo>
                  <a:lnTo>
                    <a:pt x="289113" y="0"/>
                  </a:lnTo>
                  <a:lnTo>
                    <a:pt x="636050" y="0"/>
                  </a:lnTo>
                </a:path>
              </a:pathLst>
            </a:custGeom>
            <a:ln w="67753" cap="flat">
              <a:solidFill>
                <a:srgbClr val="E8E8E8">
                  <a:alpha val="100000"/>
                </a:srgbClr>
              </a:solidFill>
              <a:prstDash val="solid"/>
              <a:round/>
            </a:ln>
          </p:spPr>
          <p:txBody>
            <a:bodyPr/>
            <a:lstStyle/>
            <a:p/>
          </p:txBody>
        </p:sp>
        <p:sp>
          <p:nvSpPr>
            <p:cNvPr id="113" name="pl113"/>
            <p:cNvSpPr/>
            <p:nvPr/>
          </p:nvSpPr>
          <p:spPr>
            <a:xfrm>
              <a:off x="7044109" y="5287078"/>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14" name="pl114"/>
            <p:cNvSpPr/>
            <p:nvPr/>
          </p:nvSpPr>
          <p:spPr>
            <a:xfrm>
              <a:off x="6754995" y="5384281"/>
              <a:ext cx="867341" cy="0"/>
            </a:xfrm>
            <a:custGeom>
              <a:avLst/>
              <a:pathLst>
                <a:path w="867341" h="0">
                  <a:moveTo>
                    <a:pt x="0" y="0"/>
                  </a:moveTo>
                  <a:lnTo>
                    <a:pt x="231291" y="0"/>
                  </a:lnTo>
                  <a:lnTo>
                    <a:pt x="231291" y="0"/>
                  </a:lnTo>
                  <a:lnTo>
                    <a:pt x="578227" y="0"/>
                  </a:lnTo>
                  <a:lnTo>
                    <a:pt x="867341" y="0"/>
                  </a:lnTo>
                </a:path>
              </a:pathLst>
            </a:custGeom>
            <a:ln w="67753" cap="flat">
              <a:solidFill>
                <a:srgbClr val="E8E8E8">
                  <a:alpha val="100000"/>
                </a:srgbClr>
              </a:solidFill>
              <a:prstDash val="solid"/>
              <a:round/>
            </a:ln>
          </p:spPr>
          <p:txBody>
            <a:bodyPr/>
            <a:lstStyle/>
            <a:p/>
          </p:txBody>
        </p:sp>
        <p:sp>
          <p:nvSpPr>
            <p:cNvPr id="115" name="pl115"/>
            <p:cNvSpPr/>
            <p:nvPr/>
          </p:nvSpPr>
          <p:spPr>
            <a:xfrm>
              <a:off x="6408059" y="5481484"/>
              <a:ext cx="578227" cy="0"/>
            </a:xfrm>
            <a:custGeom>
              <a:avLst/>
              <a:pathLst>
                <a:path w="578227" h="0">
                  <a:moveTo>
                    <a:pt x="0" y="0"/>
                  </a:moveTo>
                  <a:lnTo>
                    <a:pt x="289113" y="0"/>
                  </a:lnTo>
                  <a:lnTo>
                    <a:pt x="404759" y="0"/>
                  </a:lnTo>
                  <a:lnTo>
                    <a:pt x="462582" y="0"/>
                  </a:lnTo>
                  <a:lnTo>
                    <a:pt x="578227" y="0"/>
                  </a:lnTo>
                </a:path>
              </a:pathLst>
            </a:custGeom>
            <a:ln w="67753" cap="flat">
              <a:solidFill>
                <a:srgbClr val="E8E8E8">
                  <a:alpha val="100000"/>
                </a:srgbClr>
              </a:solidFill>
              <a:prstDash val="solid"/>
              <a:round/>
            </a:ln>
          </p:spPr>
          <p:txBody>
            <a:bodyPr/>
            <a:lstStyle/>
            <a:p/>
          </p:txBody>
        </p:sp>
        <p:sp>
          <p:nvSpPr>
            <p:cNvPr id="116" name="pl116"/>
            <p:cNvSpPr/>
            <p:nvPr/>
          </p:nvSpPr>
          <p:spPr>
            <a:xfrm>
              <a:off x="6812818" y="5578687"/>
              <a:ext cx="289113" cy="0"/>
            </a:xfrm>
            <a:custGeom>
              <a:avLst/>
              <a:pathLst>
                <a:path w="289113" h="0">
                  <a:moveTo>
                    <a:pt x="0" y="0"/>
                  </a:moveTo>
                  <a:lnTo>
                    <a:pt x="57822" y="0"/>
                  </a:lnTo>
                  <a:lnTo>
                    <a:pt x="173468" y="0"/>
                  </a:lnTo>
                  <a:lnTo>
                    <a:pt x="231291" y="0"/>
                  </a:lnTo>
                  <a:lnTo>
                    <a:pt x="289113" y="0"/>
                  </a:lnTo>
                </a:path>
              </a:pathLst>
            </a:custGeom>
            <a:ln w="67753" cap="flat">
              <a:solidFill>
                <a:srgbClr val="E8E8E8">
                  <a:alpha val="100000"/>
                </a:srgbClr>
              </a:solidFill>
              <a:prstDash val="solid"/>
              <a:round/>
            </a:ln>
          </p:spPr>
          <p:txBody>
            <a:bodyPr/>
            <a:lstStyle/>
            <a:p/>
          </p:txBody>
        </p:sp>
        <p:sp>
          <p:nvSpPr>
            <p:cNvPr id="117" name="pl117"/>
            <p:cNvSpPr/>
            <p:nvPr/>
          </p:nvSpPr>
          <p:spPr>
            <a:xfrm>
              <a:off x="6697172" y="5675890"/>
              <a:ext cx="578227" cy="0"/>
            </a:xfrm>
            <a:custGeom>
              <a:avLst/>
              <a:pathLst>
                <a:path w="578227" h="0">
                  <a:moveTo>
                    <a:pt x="0" y="0"/>
                  </a:moveTo>
                  <a:lnTo>
                    <a:pt x="404759" y="0"/>
                  </a:lnTo>
                  <a:lnTo>
                    <a:pt x="462582" y="0"/>
                  </a:lnTo>
                  <a:lnTo>
                    <a:pt x="520404" y="0"/>
                  </a:lnTo>
                  <a:lnTo>
                    <a:pt x="578227" y="0"/>
                  </a:lnTo>
                </a:path>
              </a:pathLst>
            </a:custGeom>
            <a:ln w="67753" cap="flat">
              <a:solidFill>
                <a:srgbClr val="E8E8E8">
                  <a:alpha val="100000"/>
                </a:srgbClr>
              </a:solidFill>
              <a:prstDash val="solid"/>
              <a:round/>
            </a:ln>
          </p:spPr>
          <p:txBody>
            <a:bodyPr/>
            <a:lstStyle/>
            <a:p/>
          </p:txBody>
        </p:sp>
        <p:sp>
          <p:nvSpPr>
            <p:cNvPr id="118" name="pl118"/>
            <p:cNvSpPr/>
            <p:nvPr/>
          </p:nvSpPr>
          <p:spPr>
            <a:xfrm>
              <a:off x="6350236" y="5773093"/>
              <a:ext cx="231291" cy="0"/>
            </a:xfrm>
            <a:custGeom>
              <a:avLst/>
              <a:pathLst>
                <a:path w="231291" h="0">
                  <a:moveTo>
                    <a:pt x="0" y="0"/>
                  </a:moveTo>
                  <a:lnTo>
                    <a:pt x="57822" y="0"/>
                  </a:lnTo>
                  <a:lnTo>
                    <a:pt x="57822" y="0"/>
                  </a:lnTo>
                  <a:lnTo>
                    <a:pt x="173468" y="0"/>
                  </a:lnTo>
                  <a:lnTo>
                    <a:pt x="231291" y="0"/>
                  </a:lnTo>
                </a:path>
              </a:pathLst>
            </a:custGeom>
            <a:ln w="67753" cap="flat">
              <a:solidFill>
                <a:srgbClr val="E8E8E8">
                  <a:alpha val="100000"/>
                </a:srgbClr>
              </a:solidFill>
              <a:prstDash val="solid"/>
              <a:round/>
            </a:ln>
          </p:spPr>
          <p:txBody>
            <a:bodyPr/>
            <a:lstStyle/>
            <a:p/>
          </p:txBody>
        </p:sp>
        <p:sp>
          <p:nvSpPr>
            <p:cNvPr id="119" name="pt119"/>
            <p:cNvSpPr/>
            <p:nvPr/>
          </p:nvSpPr>
          <p:spPr>
            <a:xfrm>
              <a:off x="7906950"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849128"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849128"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791305"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7791305"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7906950"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906950"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906950"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49128"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49128"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502191"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444368"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560014"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560014"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617837"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097432"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097432"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155254"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039609"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039609"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617837"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6750495"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328723"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6981786"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981786"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791305"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791305"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49128"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849128"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849128"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560014"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444368"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328723"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444368"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502191"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403559"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345736"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577027"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519204"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403559"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49128"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791305"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849128"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849128"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849128"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79130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79130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61783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61783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61783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733482"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733482"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733482"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733482"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675659"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675659"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675659"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675659"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675659"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675659"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44436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44436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44436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44436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44436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791305"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791305"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791305"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791305"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91305"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675659"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617837"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502191"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560014"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560014"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444368"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444368"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386545"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386545"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386545"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444368"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386545"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328723"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444368"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444368"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733482"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733482"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733482"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733482"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733482"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560014"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560014"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560014"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502191"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502191"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617837"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270900"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097432"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097432"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270900"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617837"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617837"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502191"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502191"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560014"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617837"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617837"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617837"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560014"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328723"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502191"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560014"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502191"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502191"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502191"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849128"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849128"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849128"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849128"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849128"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733482"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617837"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617837"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675659"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675659"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791305"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27090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675659"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675659"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213077"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328723"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386545"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155254"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502191"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444368"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386545"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386545"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386545"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906950"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906950"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617837"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675659"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49128"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849128"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849128"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444368"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155254"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213077"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270900"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213077"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502191"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039609"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866141"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039609"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155254"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49128"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49128"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906950"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097432"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039609"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981786"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6808318"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6866141"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79130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79130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79130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79130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733482"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617837"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617837"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675659"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560014"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502191"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675659"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617837"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617837"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617837"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617837"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270900"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213077"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155254"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097432"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692672"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79130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79130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79130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79130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79130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675659"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675659"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155254"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328723"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328723"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270900"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328723"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386545"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502191"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444368"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791305"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502191"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444368"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502191"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560014"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791305"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791305"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791305"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791305"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733482"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49128"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791305"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849128"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617837"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617837"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791305"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791305"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91305"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91305"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733482"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906950"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849128"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791305"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49128"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849128"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849128"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675659"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808318"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6866141"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6692672"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403559"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6981786"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733482"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675659"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849128"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906950"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906950"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73074" y="21382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5" name="pt385"/>
            <p:cNvSpPr/>
            <p:nvPr/>
          </p:nvSpPr>
          <p:spPr>
            <a:xfrm>
              <a:off x="7757428" y="21382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7757428" y="21382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7873074" y="14577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8" name="pt388"/>
            <p:cNvSpPr/>
            <p:nvPr/>
          </p:nvSpPr>
          <p:spPr>
            <a:xfrm>
              <a:off x="7815251" y="14577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7815251" y="14577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7468314" y="31102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7526137" y="31102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7583960" y="31102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7063555" y="52487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4" name="pt394"/>
            <p:cNvSpPr/>
            <p:nvPr/>
          </p:nvSpPr>
          <p:spPr>
            <a:xfrm>
              <a:off x="7005732" y="52487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7005732" y="52487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7583960" y="53459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7" name="pt397"/>
            <p:cNvSpPr/>
            <p:nvPr/>
          </p:nvSpPr>
          <p:spPr>
            <a:xfrm>
              <a:off x="6947910" y="53459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6947910" y="53459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7757428" y="15549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0" name="pt400"/>
            <p:cNvSpPr/>
            <p:nvPr/>
          </p:nvSpPr>
          <p:spPr>
            <a:xfrm>
              <a:off x="7815251" y="15549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7815251" y="15549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7526137" y="37906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3" name="pt403"/>
            <p:cNvSpPr/>
            <p:nvPr/>
          </p:nvSpPr>
          <p:spPr>
            <a:xfrm>
              <a:off x="7410492" y="37906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7468314" y="37906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6369682" y="57347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6485327" y="57347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6369682" y="57347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7815251" y="16521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7815251" y="16521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7815251" y="16521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7757428"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2" name="pt412"/>
            <p:cNvSpPr/>
            <p:nvPr/>
          </p:nvSpPr>
          <p:spPr>
            <a:xfrm>
              <a:off x="7583960"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3" name="pt413"/>
            <p:cNvSpPr/>
            <p:nvPr/>
          </p:nvSpPr>
          <p:spPr>
            <a:xfrm>
              <a:off x="7583960"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7699605" y="28186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7699605" y="28186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6" name="pt416"/>
            <p:cNvSpPr/>
            <p:nvPr/>
          </p:nvSpPr>
          <p:spPr>
            <a:xfrm>
              <a:off x="7641783" y="28186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7641783" y="29158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8" name="pt418"/>
            <p:cNvSpPr/>
            <p:nvPr/>
          </p:nvSpPr>
          <p:spPr>
            <a:xfrm>
              <a:off x="7641783" y="29158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9" name="pt419"/>
            <p:cNvSpPr/>
            <p:nvPr/>
          </p:nvSpPr>
          <p:spPr>
            <a:xfrm>
              <a:off x="7641783" y="29158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7410492" y="41794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7410492" y="41794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2" name="pt422"/>
            <p:cNvSpPr/>
            <p:nvPr/>
          </p:nvSpPr>
          <p:spPr>
            <a:xfrm>
              <a:off x="7410492" y="41794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pt423"/>
            <p:cNvSpPr/>
            <p:nvPr/>
          </p:nvSpPr>
          <p:spPr>
            <a:xfrm>
              <a:off x="7757428" y="22354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4" name="pt424"/>
            <p:cNvSpPr/>
            <p:nvPr/>
          </p:nvSpPr>
          <p:spPr>
            <a:xfrm>
              <a:off x="7757428" y="22354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5" name="pt425"/>
            <p:cNvSpPr/>
            <p:nvPr/>
          </p:nvSpPr>
          <p:spPr>
            <a:xfrm>
              <a:off x="7757428" y="22354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7641783" y="34990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7526137" y="34990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8" name="pt428"/>
            <p:cNvSpPr/>
            <p:nvPr/>
          </p:nvSpPr>
          <p:spPr>
            <a:xfrm>
              <a:off x="7526137" y="34990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9" name="pt429"/>
            <p:cNvSpPr/>
            <p:nvPr/>
          </p:nvSpPr>
          <p:spPr>
            <a:xfrm>
              <a:off x="7410492" y="44710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0" name="pt430"/>
            <p:cNvSpPr/>
            <p:nvPr/>
          </p:nvSpPr>
          <p:spPr>
            <a:xfrm>
              <a:off x="7352669" y="44710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1" name="pt431"/>
            <p:cNvSpPr/>
            <p:nvPr/>
          </p:nvSpPr>
          <p:spPr>
            <a:xfrm>
              <a:off x="7352669" y="44710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7410492" y="42766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7410492" y="42766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4" name="pt434"/>
            <p:cNvSpPr/>
            <p:nvPr/>
          </p:nvSpPr>
          <p:spPr>
            <a:xfrm>
              <a:off x="7410492" y="42766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5" name="pt435"/>
            <p:cNvSpPr/>
            <p:nvPr/>
          </p:nvSpPr>
          <p:spPr>
            <a:xfrm>
              <a:off x="7699605" y="24298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6" name="pt436"/>
            <p:cNvSpPr/>
            <p:nvPr/>
          </p:nvSpPr>
          <p:spPr>
            <a:xfrm>
              <a:off x="7699605" y="24298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7" name="pt437"/>
            <p:cNvSpPr/>
            <p:nvPr/>
          </p:nvSpPr>
          <p:spPr>
            <a:xfrm>
              <a:off x="7699605" y="24298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7526137" y="38878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7468314" y="38878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0" name="pt440"/>
            <p:cNvSpPr/>
            <p:nvPr/>
          </p:nvSpPr>
          <p:spPr>
            <a:xfrm>
              <a:off x="7468314" y="38878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1" name="pt441"/>
            <p:cNvSpPr/>
            <p:nvPr/>
          </p:nvSpPr>
          <p:spPr>
            <a:xfrm>
              <a:off x="7583960" y="4859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2" name="pt442"/>
            <p:cNvSpPr/>
            <p:nvPr/>
          </p:nvSpPr>
          <p:spPr>
            <a:xfrm>
              <a:off x="7063555" y="4859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3" name="pt443"/>
            <p:cNvSpPr/>
            <p:nvPr/>
          </p:nvSpPr>
          <p:spPr>
            <a:xfrm>
              <a:off x="7237023" y="4859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4" name="pt444"/>
            <p:cNvSpPr/>
            <p:nvPr/>
          </p:nvSpPr>
          <p:spPr>
            <a:xfrm>
              <a:off x="7873074" y="6801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5" name="pt445"/>
            <p:cNvSpPr/>
            <p:nvPr/>
          </p:nvSpPr>
          <p:spPr>
            <a:xfrm>
              <a:off x="7873074" y="6801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6" name="pt446"/>
            <p:cNvSpPr/>
            <p:nvPr/>
          </p:nvSpPr>
          <p:spPr>
            <a:xfrm>
              <a:off x="7873074" y="6801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7" name="pt447"/>
            <p:cNvSpPr/>
            <p:nvPr/>
          </p:nvSpPr>
          <p:spPr>
            <a:xfrm>
              <a:off x="7583960" y="35962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7468314" y="35962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526137" y="35962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7873074" y="7773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7873074" y="7773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7873074" y="7773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583960" y="4665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526137" y="4665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7294846" y="4665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7468314" y="39850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7468314" y="39850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7468314" y="39850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815251" y="1749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815251" y="1749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815251" y="1749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699605" y="30130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641783" y="30130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641783" y="30130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7757428" y="8745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7873074" y="8745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7873074" y="8745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7641783" y="50542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7352669" y="50542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7121378" y="50542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873074" y="9717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7468314" y="45682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7352669" y="45682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7352669" y="45682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7873074" y="9717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873074" y="9717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873074" y="18465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641783" y="18465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815251" y="18465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7815251" y="19438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1" name="pt481"/>
            <p:cNvSpPr/>
            <p:nvPr/>
          </p:nvSpPr>
          <p:spPr>
            <a:xfrm>
              <a:off x="7815251" y="19438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2" name="pt482"/>
            <p:cNvSpPr/>
            <p:nvPr/>
          </p:nvSpPr>
          <p:spPr>
            <a:xfrm>
              <a:off x="7873074" y="10689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3" name="pt483"/>
            <p:cNvSpPr/>
            <p:nvPr/>
          </p:nvSpPr>
          <p:spPr>
            <a:xfrm>
              <a:off x="7873074" y="10689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4" name="pt484"/>
            <p:cNvSpPr/>
            <p:nvPr/>
          </p:nvSpPr>
          <p:spPr>
            <a:xfrm>
              <a:off x="7873074" y="10689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5" name="pt485"/>
            <p:cNvSpPr/>
            <p:nvPr/>
          </p:nvSpPr>
          <p:spPr>
            <a:xfrm>
              <a:off x="7410492" y="49570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6" name="pt486"/>
            <p:cNvSpPr/>
            <p:nvPr/>
          </p:nvSpPr>
          <p:spPr>
            <a:xfrm>
              <a:off x="7237023" y="49570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7" name="pt487"/>
            <p:cNvSpPr/>
            <p:nvPr/>
          </p:nvSpPr>
          <p:spPr>
            <a:xfrm>
              <a:off x="7179201" y="49570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8" name="pt488"/>
            <p:cNvSpPr/>
            <p:nvPr/>
          </p:nvSpPr>
          <p:spPr>
            <a:xfrm>
              <a:off x="7468314" y="51514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9" name="pt489"/>
            <p:cNvSpPr/>
            <p:nvPr/>
          </p:nvSpPr>
          <p:spPr>
            <a:xfrm>
              <a:off x="7005732" y="51514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0" name="pt490"/>
            <p:cNvSpPr/>
            <p:nvPr/>
          </p:nvSpPr>
          <p:spPr>
            <a:xfrm>
              <a:off x="7121378" y="51514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1" name="pt491"/>
            <p:cNvSpPr/>
            <p:nvPr/>
          </p:nvSpPr>
          <p:spPr>
            <a:xfrm>
              <a:off x="7815251" y="19438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2" name="pt492"/>
            <p:cNvSpPr/>
            <p:nvPr/>
          </p:nvSpPr>
          <p:spPr>
            <a:xfrm>
              <a:off x="7063555" y="55403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6774441" y="55403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6832264" y="55403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7757428" y="2527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7757428" y="2527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7699605" y="2527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583960" y="40822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9" name="pt499"/>
            <p:cNvSpPr/>
            <p:nvPr/>
          </p:nvSpPr>
          <p:spPr>
            <a:xfrm>
              <a:off x="7526137" y="40822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0" name="pt500"/>
            <p:cNvSpPr/>
            <p:nvPr/>
          </p:nvSpPr>
          <p:spPr>
            <a:xfrm>
              <a:off x="7468314" y="40822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1" name="pt501"/>
            <p:cNvSpPr/>
            <p:nvPr/>
          </p:nvSpPr>
          <p:spPr>
            <a:xfrm>
              <a:off x="7873074" y="11661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2" name="pt502"/>
            <p:cNvSpPr/>
            <p:nvPr/>
          </p:nvSpPr>
          <p:spPr>
            <a:xfrm>
              <a:off x="7873074" y="11661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7873074" y="11661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641783" y="33046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7583960" y="33046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583960" y="33046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237023" y="56375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7063555" y="56375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9" name="pt509"/>
            <p:cNvSpPr/>
            <p:nvPr/>
          </p:nvSpPr>
          <p:spPr>
            <a:xfrm>
              <a:off x="6658796" y="56375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0" name="pt510"/>
            <p:cNvSpPr/>
            <p:nvPr/>
          </p:nvSpPr>
          <p:spPr>
            <a:xfrm>
              <a:off x="7757428" y="23326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1" name="pt511"/>
            <p:cNvSpPr/>
            <p:nvPr/>
          </p:nvSpPr>
          <p:spPr>
            <a:xfrm>
              <a:off x="7757428" y="23326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757428" y="23326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641783" y="47626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7294846" y="47626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7294846" y="47626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7237023" y="43738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7468314" y="43738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8" name="pt518"/>
            <p:cNvSpPr/>
            <p:nvPr/>
          </p:nvSpPr>
          <p:spPr>
            <a:xfrm>
              <a:off x="7410492" y="43738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9" name="pt519"/>
            <p:cNvSpPr/>
            <p:nvPr/>
          </p:nvSpPr>
          <p:spPr>
            <a:xfrm>
              <a:off x="7757428" y="36934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0" name="pt520"/>
            <p:cNvSpPr/>
            <p:nvPr/>
          </p:nvSpPr>
          <p:spPr>
            <a:xfrm>
              <a:off x="7468314" y="36934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1" name="pt521"/>
            <p:cNvSpPr/>
            <p:nvPr/>
          </p:nvSpPr>
          <p:spPr>
            <a:xfrm>
              <a:off x="7526137" y="36934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2" name="pt522"/>
            <p:cNvSpPr/>
            <p:nvPr/>
          </p:nvSpPr>
          <p:spPr>
            <a:xfrm>
              <a:off x="7757428" y="26242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3" name="pt523"/>
            <p:cNvSpPr/>
            <p:nvPr/>
          </p:nvSpPr>
          <p:spPr>
            <a:xfrm>
              <a:off x="7757428" y="26242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4" name="pt524"/>
            <p:cNvSpPr/>
            <p:nvPr/>
          </p:nvSpPr>
          <p:spPr>
            <a:xfrm>
              <a:off x="7699605" y="26242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5" name="pt525"/>
            <p:cNvSpPr/>
            <p:nvPr/>
          </p:nvSpPr>
          <p:spPr>
            <a:xfrm>
              <a:off x="7815251" y="34018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6" name="pt526"/>
            <p:cNvSpPr/>
            <p:nvPr/>
          </p:nvSpPr>
          <p:spPr>
            <a:xfrm>
              <a:off x="7583960" y="34018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7" name="pt527"/>
            <p:cNvSpPr/>
            <p:nvPr/>
          </p:nvSpPr>
          <p:spPr>
            <a:xfrm>
              <a:off x="7583960" y="34018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8" name="pt528"/>
            <p:cNvSpPr/>
            <p:nvPr/>
          </p:nvSpPr>
          <p:spPr>
            <a:xfrm>
              <a:off x="7757428" y="27214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9" name="pt529"/>
            <p:cNvSpPr/>
            <p:nvPr/>
          </p:nvSpPr>
          <p:spPr>
            <a:xfrm>
              <a:off x="7757428" y="27214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0" name="pt530"/>
            <p:cNvSpPr/>
            <p:nvPr/>
          </p:nvSpPr>
          <p:spPr>
            <a:xfrm>
              <a:off x="7699605" y="27214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1" name="pt531"/>
            <p:cNvSpPr/>
            <p:nvPr/>
          </p:nvSpPr>
          <p:spPr>
            <a:xfrm>
              <a:off x="7873074" y="2041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2" name="pt532"/>
            <p:cNvSpPr/>
            <p:nvPr/>
          </p:nvSpPr>
          <p:spPr>
            <a:xfrm>
              <a:off x="7815251" y="2041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3" name="pt533"/>
            <p:cNvSpPr/>
            <p:nvPr/>
          </p:nvSpPr>
          <p:spPr>
            <a:xfrm>
              <a:off x="7815251" y="2041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4" name="pt534"/>
            <p:cNvSpPr/>
            <p:nvPr/>
          </p:nvSpPr>
          <p:spPr>
            <a:xfrm>
              <a:off x="7873074" y="12633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5" name="pt535"/>
            <p:cNvSpPr/>
            <p:nvPr/>
          </p:nvSpPr>
          <p:spPr>
            <a:xfrm>
              <a:off x="7873074" y="12633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6" name="pt536"/>
            <p:cNvSpPr/>
            <p:nvPr/>
          </p:nvSpPr>
          <p:spPr>
            <a:xfrm>
              <a:off x="7873074" y="12633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7" name="pt537"/>
            <p:cNvSpPr/>
            <p:nvPr/>
          </p:nvSpPr>
          <p:spPr>
            <a:xfrm>
              <a:off x="6774441" y="54431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8" name="pt538"/>
            <p:cNvSpPr/>
            <p:nvPr/>
          </p:nvSpPr>
          <p:spPr>
            <a:xfrm>
              <a:off x="6369682" y="54431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9" name="pt539"/>
            <p:cNvSpPr/>
            <p:nvPr/>
          </p:nvSpPr>
          <p:spPr>
            <a:xfrm>
              <a:off x="6947910" y="54431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0" name="pt540"/>
            <p:cNvSpPr/>
            <p:nvPr/>
          </p:nvSpPr>
          <p:spPr>
            <a:xfrm>
              <a:off x="7699605" y="13605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1" name="pt541"/>
            <p:cNvSpPr/>
            <p:nvPr/>
          </p:nvSpPr>
          <p:spPr>
            <a:xfrm>
              <a:off x="7873074" y="13605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2" name="pt542"/>
            <p:cNvSpPr/>
            <p:nvPr/>
          </p:nvSpPr>
          <p:spPr>
            <a:xfrm>
              <a:off x="7873074" y="13605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3" name="tx543"/>
            <p:cNvSpPr/>
            <p:nvPr/>
          </p:nvSpPr>
          <p:spPr>
            <a:xfrm>
              <a:off x="728220" y="5724848"/>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Bosnia</a:t>
              </a:r>
            </a:p>
          </p:txBody>
        </p:sp>
        <p:sp>
          <p:nvSpPr>
            <p:cNvPr id="544" name="tx544"/>
            <p:cNvSpPr/>
            <p:nvPr/>
          </p:nvSpPr>
          <p:spPr>
            <a:xfrm>
              <a:off x="1067101" y="5724848"/>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a:t>
              </a:r>
            </a:p>
          </p:txBody>
        </p:sp>
        <p:sp>
          <p:nvSpPr>
            <p:cNvPr id="545" name="tx545"/>
            <p:cNvSpPr/>
            <p:nvPr/>
          </p:nvSpPr>
          <p:spPr>
            <a:xfrm>
              <a:off x="1264844" y="5704657"/>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Herzegovina</a:t>
              </a:r>
            </a:p>
          </p:txBody>
        </p:sp>
        <p:sp>
          <p:nvSpPr>
            <p:cNvPr id="546" name="tx546"/>
            <p:cNvSpPr/>
            <p:nvPr/>
          </p:nvSpPr>
          <p:spPr>
            <a:xfrm>
              <a:off x="1428654" y="5627645"/>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Romania</a:t>
              </a:r>
            </a:p>
          </p:txBody>
        </p:sp>
        <p:sp>
          <p:nvSpPr>
            <p:cNvPr id="547" name="tx547"/>
            <p:cNvSpPr/>
            <p:nvPr/>
          </p:nvSpPr>
          <p:spPr>
            <a:xfrm>
              <a:off x="1293022" y="5510251"/>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Montenegro</a:t>
              </a:r>
            </a:p>
          </p:txBody>
        </p:sp>
        <p:sp>
          <p:nvSpPr>
            <p:cNvPr id="548" name="tx548"/>
            <p:cNvSpPr/>
            <p:nvPr/>
          </p:nvSpPr>
          <p:spPr>
            <a:xfrm>
              <a:off x="1485160" y="5433189"/>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Ukraine</a:t>
              </a:r>
            </a:p>
          </p:txBody>
        </p:sp>
        <p:sp>
          <p:nvSpPr>
            <p:cNvPr id="549" name="tx549"/>
            <p:cNvSpPr/>
            <p:nvPr/>
          </p:nvSpPr>
          <p:spPr>
            <a:xfrm>
              <a:off x="1355183" y="5315845"/>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Azerbaijan</a:t>
              </a:r>
            </a:p>
          </p:txBody>
        </p:sp>
        <p:sp>
          <p:nvSpPr>
            <p:cNvPr id="550" name="tx550"/>
            <p:cNvSpPr/>
            <p:nvPr/>
          </p:nvSpPr>
          <p:spPr>
            <a:xfrm>
              <a:off x="1519043" y="5238833"/>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Austria</a:t>
              </a:r>
            </a:p>
          </p:txBody>
        </p:sp>
        <p:sp>
          <p:nvSpPr>
            <p:cNvPr id="551" name="tx551"/>
            <p:cNvSpPr/>
            <p:nvPr/>
          </p:nvSpPr>
          <p:spPr>
            <a:xfrm>
              <a:off x="1061545" y="5141630"/>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North</a:t>
              </a:r>
            </a:p>
          </p:txBody>
        </p:sp>
        <p:sp>
          <p:nvSpPr>
            <p:cNvPr id="552" name="tx552"/>
            <p:cNvSpPr/>
            <p:nvPr/>
          </p:nvSpPr>
          <p:spPr>
            <a:xfrm>
              <a:off x="1338217" y="5141630"/>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Macedonia</a:t>
              </a:r>
            </a:p>
          </p:txBody>
        </p:sp>
        <p:sp>
          <p:nvSpPr>
            <p:cNvPr id="553" name="tx553"/>
            <p:cNvSpPr/>
            <p:nvPr/>
          </p:nvSpPr>
          <p:spPr>
            <a:xfrm>
              <a:off x="1293171" y="5022996"/>
              <a:ext cx="54208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Kyrgyzstan*</a:t>
              </a:r>
            </a:p>
          </p:txBody>
        </p:sp>
        <p:sp>
          <p:nvSpPr>
            <p:cNvPr id="554" name="tx554"/>
            <p:cNvSpPr/>
            <p:nvPr/>
          </p:nvSpPr>
          <p:spPr>
            <a:xfrm>
              <a:off x="914701" y="4928224"/>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555" name="tx555"/>
            <p:cNvSpPr/>
            <p:nvPr/>
          </p:nvSpPr>
          <p:spPr>
            <a:xfrm>
              <a:off x="1338266" y="4945984"/>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56" name="tx556"/>
            <p:cNvSpPr/>
            <p:nvPr/>
          </p:nvSpPr>
          <p:spPr>
            <a:xfrm>
              <a:off x="1451227" y="4947224"/>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Moldova</a:t>
              </a:r>
            </a:p>
          </p:txBody>
        </p:sp>
        <p:sp>
          <p:nvSpPr>
            <p:cNvPr id="557" name="tx557"/>
            <p:cNvSpPr/>
            <p:nvPr/>
          </p:nvSpPr>
          <p:spPr>
            <a:xfrm>
              <a:off x="1473799" y="4828590"/>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Georgia</a:t>
              </a:r>
            </a:p>
          </p:txBody>
        </p:sp>
        <p:sp>
          <p:nvSpPr>
            <p:cNvPr id="558" name="tx558"/>
            <p:cNvSpPr/>
            <p:nvPr/>
          </p:nvSpPr>
          <p:spPr>
            <a:xfrm>
              <a:off x="1445522" y="4751528"/>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Slovenia</a:t>
              </a:r>
            </a:p>
          </p:txBody>
        </p:sp>
        <p:sp>
          <p:nvSpPr>
            <p:cNvPr id="559" name="tx559"/>
            <p:cNvSpPr/>
            <p:nvPr/>
          </p:nvSpPr>
          <p:spPr>
            <a:xfrm>
              <a:off x="1524599" y="4655615"/>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Ireland</a:t>
              </a:r>
            </a:p>
          </p:txBody>
        </p:sp>
        <p:sp>
          <p:nvSpPr>
            <p:cNvPr id="560" name="tx560"/>
            <p:cNvSpPr/>
            <p:nvPr/>
          </p:nvSpPr>
          <p:spPr>
            <a:xfrm>
              <a:off x="1422850" y="4558412"/>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Lithuania</a:t>
              </a:r>
            </a:p>
          </p:txBody>
        </p:sp>
        <p:sp>
          <p:nvSpPr>
            <p:cNvPr id="561" name="tx561"/>
            <p:cNvSpPr/>
            <p:nvPr/>
          </p:nvSpPr>
          <p:spPr>
            <a:xfrm>
              <a:off x="1496371" y="4461209"/>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Estonia</a:t>
              </a:r>
            </a:p>
          </p:txBody>
        </p:sp>
        <p:sp>
          <p:nvSpPr>
            <p:cNvPr id="562" name="tx562"/>
            <p:cNvSpPr/>
            <p:nvPr/>
          </p:nvSpPr>
          <p:spPr>
            <a:xfrm>
              <a:off x="1315694" y="4362717"/>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San</a:t>
              </a:r>
            </a:p>
          </p:txBody>
        </p:sp>
        <p:sp>
          <p:nvSpPr>
            <p:cNvPr id="563" name="tx563"/>
            <p:cNvSpPr/>
            <p:nvPr/>
          </p:nvSpPr>
          <p:spPr>
            <a:xfrm>
              <a:off x="1524698" y="4364006"/>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Marino</a:t>
              </a:r>
            </a:p>
          </p:txBody>
        </p:sp>
        <p:sp>
          <p:nvSpPr>
            <p:cNvPr id="564" name="tx564"/>
            <p:cNvSpPr/>
            <p:nvPr/>
          </p:nvSpPr>
          <p:spPr>
            <a:xfrm>
              <a:off x="1502027" y="4266803"/>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Finland</a:t>
              </a:r>
            </a:p>
          </p:txBody>
        </p:sp>
        <p:sp>
          <p:nvSpPr>
            <p:cNvPr id="565" name="tx565"/>
            <p:cNvSpPr/>
            <p:nvPr/>
          </p:nvSpPr>
          <p:spPr>
            <a:xfrm>
              <a:off x="1417443" y="4148169"/>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Germany</a:t>
              </a:r>
            </a:p>
          </p:txBody>
        </p:sp>
        <p:sp>
          <p:nvSpPr>
            <p:cNvPr id="566" name="tx566"/>
            <p:cNvSpPr/>
            <p:nvPr/>
          </p:nvSpPr>
          <p:spPr>
            <a:xfrm>
              <a:off x="508103" y="4072398"/>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Netherlands</a:t>
              </a:r>
            </a:p>
          </p:txBody>
        </p:sp>
        <p:sp>
          <p:nvSpPr>
            <p:cNvPr id="567" name="tx567"/>
            <p:cNvSpPr/>
            <p:nvPr/>
          </p:nvSpPr>
          <p:spPr>
            <a:xfrm>
              <a:off x="1084167" y="4050966"/>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568" name="tx568"/>
            <p:cNvSpPr/>
            <p:nvPr/>
          </p:nvSpPr>
          <p:spPr>
            <a:xfrm>
              <a:off x="1547221" y="4071157"/>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69" name="tx569"/>
            <p:cNvSpPr/>
            <p:nvPr/>
          </p:nvSpPr>
          <p:spPr>
            <a:xfrm>
              <a:off x="1660181" y="4050966"/>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570" name="tx570"/>
            <p:cNvSpPr/>
            <p:nvPr/>
          </p:nvSpPr>
          <p:spPr>
            <a:xfrm>
              <a:off x="1507633" y="3975195"/>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Iceland</a:t>
              </a:r>
            </a:p>
          </p:txBody>
        </p:sp>
        <p:sp>
          <p:nvSpPr>
            <p:cNvPr id="571" name="tx571"/>
            <p:cNvSpPr/>
            <p:nvPr/>
          </p:nvSpPr>
          <p:spPr>
            <a:xfrm>
              <a:off x="1112345" y="3877942"/>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572" name="tx572"/>
            <p:cNvSpPr/>
            <p:nvPr/>
          </p:nvSpPr>
          <p:spPr>
            <a:xfrm>
              <a:off x="1434260" y="3857801"/>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573" name="tx573"/>
            <p:cNvSpPr/>
            <p:nvPr/>
          </p:nvSpPr>
          <p:spPr>
            <a:xfrm>
              <a:off x="1462488" y="3760598"/>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Bulgaria</a:t>
              </a:r>
            </a:p>
          </p:txBody>
        </p:sp>
        <p:sp>
          <p:nvSpPr>
            <p:cNvPr id="574" name="tx574"/>
            <p:cNvSpPr/>
            <p:nvPr/>
          </p:nvSpPr>
          <p:spPr>
            <a:xfrm>
              <a:off x="1541565" y="3682296"/>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Serbia</a:t>
              </a:r>
            </a:p>
          </p:txBody>
        </p:sp>
        <p:sp>
          <p:nvSpPr>
            <p:cNvPr id="575" name="tx575"/>
            <p:cNvSpPr/>
            <p:nvPr/>
          </p:nvSpPr>
          <p:spPr>
            <a:xfrm>
              <a:off x="1507732" y="3585093"/>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Croatia</a:t>
              </a:r>
            </a:p>
          </p:txBody>
        </p:sp>
        <p:sp>
          <p:nvSpPr>
            <p:cNvPr id="576" name="tx576"/>
            <p:cNvSpPr/>
            <p:nvPr/>
          </p:nvSpPr>
          <p:spPr>
            <a:xfrm>
              <a:off x="1575399" y="3468939"/>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Spain</a:t>
              </a:r>
            </a:p>
          </p:txBody>
        </p:sp>
        <p:sp>
          <p:nvSpPr>
            <p:cNvPr id="577" name="tx577"/>
            <p:cNvSpPr/>
            <p:nvPr/>
          </p:nvSpPr>
          <p:spPr>
            <a:xfrm>
              <a:off x="1468094" y="3390687"/>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Sweden</a:t>
              </a:r>
            </a:p>
          </p:txBody>
        </p:sp>
        <p:sp>
          <p:nvSpPr>
            <p:cNvPr id="578" name="tx578"/>
            <p:cNvSpPr/>
            <p:nvPr/>
          </p:nvSpPr>
          <p:spPr>
            <a:xfrm>
              <a:off x="1518894" y="329477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Poland</a:t>
              </a:r>
            </a:p>
          </p:txBody>
        </p:sp>
        <p:sp>
          <p:nvSpPr>
            <p:cNvPr id="579" name="tx579"/>
            <p:cNvSpPr/>
            <p:nvPr/>
          </p:nvSpPr>
          <p:spPr>
            <a:xfrm>
              <a:off x="1468193" y="3196281"/>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Czechia</a:t>
              </a:r>
            </a:p>
          </p:txBody>
        </p:sp>
        <p:sp>
          <p:nvSpPr>
            <p:cNvPr id="580" name="tx580"/>
            <p:cNvSpPr/>
            <p:nvPr/>
          </p:nvSpPr>
          <p:spPr>
            <a:xfrm>
              <a:off x="1456932" y="3100368"/>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Armenia</a:t>
              </a:r>
            </a:p>
          </p:txBody>
        </p:sp>
        <p:sp>
          <p:nvSpPr>
            <p:cNvPr id="581" name="tx581"/>
            <p:cNvSpPr/>
            <p:nvPr/>
          </p:nvSpPr>
          <p:spPr>
            <a:xfrm>
              <a:off x="1648920" y="2982974"/>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Italy</a:t>
              </a:r>
            </a:p>
          </p:txBody>
        </p:sp>
        <p:sp>
          <p:nvSpPr>
            <p:cNvPr id="582" name="tx582"/>
            <p:cNvSpPr/>
            <p:nvPr/>
          </p:nvSpPr>
          <p:spPr>
            <a:xfrm>
              <a:off x="1513437" y="2884531"/>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Cyprus</a:t>
              </a:r>
            </a:p>
          </p:txBody>
        </p:sp>
        <p:sp>
          <p:nvSpPr>
            <p:cNvPr id="583" name="tx583"/>
            <p:cNvSpPr/>
            <p:nvPr/>
          </p:nvSpPr>
          <p:spPr>
            <a:xfrm>
              <a:off x="1310088" y="2807469"/>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Switzerland</a:t>
              </a:r>
            </a:p>
          </p:txBody>
        </p:sp>
        <p:sp>
          <p:nvSpPr>
            <p:cNvPr id="584" name="tx584"/>
            <p:cNvSpPr/>
            <p:nvPr/>
          </p:nvSpPr>
          <p:spPr>
            <a:xfrm>
              <a:off x="1366593" y="2690125"/>
              <a:ext cx="468659"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Tajikistan*</a:t>
              </a:r>
            </a:p>
          </p:txBody>
        </p:sp>
        <p:sp>
          <p:nvSpPr>
            <p:cNvPr id="585" name="tx585"/>
            <p:cNvSpPr/>
            <p:nvPr/>
          </p:nvSpPr>
          <p:spPr>
            <a:xfrm>
              <a:off x="1451227" y="2613063"/>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Slovakia</a:t>
              </a:r>
            </a:p>
          </p:txBody>
        </p:sp>
        <p:sp>
          <p:nvSpPr>
            <p:cNvPr id="586" name="tx586"/>
            <p:cNvSpPr/>
            <p:nvPr/>
          </p:nvSpPr>
          <p:spPr>
            <a:xfrm>
              <a:off x="1490865" y="2496959"/>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Norway</a:t>
              </a:r>
            </a:p>
          </p:txBody>
        </p:sp>
        <p:sp>
          <p:nvSpPr>
            <p:cNvPr id="587" name="tx587"/>
            <p:cNvSpPr/>
            <p:nvPr/>
          </p:nvSpPr>
          <p:spPr>
            <a:xfrm>
              <a:off x="1519043" y="2419947"/>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France</a:t>
              </a:r>
            </a:p>
          </p:txBody>
        </p:sp>
        <p:sp>
          <p:nvSpPr>
            <p:cNvPr id="588" name="tx588"/>
            <p:cNvSpPr/>
            <p:nvPr/>
          </p:nvSpPr>
          <p:spPr>
            <a:xfrm>
              <a:off x="954240" y="2322744"/>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Russian</a:t>
              </a:r>
            </a:p>
          </p:txBody>
        </p:sp>
        <p:sp>
          <p:nvSpPr>
            <p:cNvPr id="589" name="tx589"/>
            <p:cNvSpPr/>
            <p:nvPr/>
          </p:nvSpPr>
          <p:spPr>
            <a:xfrm>
              <a:off x="1349528" y="2322744"/>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Federation</a:t>
              </a:r>
            </a:p>
          </p:txBody>
        </p:sp>
        <p:sp>
          <p:nvSpPr>
            <p:cNvPr id="590" name="tx590"/>
            <p:cNvSpPr/>
            <p:nvPr/>
          </p:nvSpPr>
          <p:spPr>
            <a:xfrm>
              <a:off x="1423098" y="2225541"/>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Denmark</a:t>
              </a:r>
            </a:p>
          </p:txBody>
        </p:sp>
        <p:sp>
          <p:nvSpPr>
            <p:cNvPr id="591" name="tx591"/>
            <p:cNvSpPr/>
            <p:nvPr/>
          </p:nvSpPr>
          <p:spPr>
            <a:xfrm>
              <a:off x="1496322" y="2128338"/>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Albania</a:t>
              </a:r>
            </a:p>
          </p:txBody>
        </p:sp>
        <p:sp>
          <p:nvSpPr>
            <p:cNvPr id="592" name="tx592"/>
            <p:cNvSpPr/>
            <p:nvPr/>
          </p:nvSpPr>
          <p:spPr>
            <a:xfrm>
              <a:off x="1219799" y="203113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Turkmenistan</a:t>
              </a:r>
            </a:p>
          </p:txBody>
        </p:sp>
        <p:sp>
          <p:nvSpPr>
            <p:cNvPr id="593" name="tx593"/>
            <p:cNvSpPr/>
            <p:nvPr/>
          </p:nvSpPr>
          <p:spPr>
            <a:xfrm>
              <a:off x="1586809" y="1933933"/>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Malta</a:t>
              </a:r>
            </a:p>
          </p:txBody>
        </p:sp>
        <p:sp>
          <p:nvSpPr>
            <p:cNvPr id="594" name="tx594"/>
            <p:cNvSpPr/>
            <p:nvPr/>
          </p:nvSpPr>
          <p:spPr>
            <a:xfrm>
              <a:off x="1564138" y="1836730"/>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Latvia</a:t>
              </a:r>
            </a:p>
          </p:txBody>
        </p:sp>
        <p:sp>
          <p:nvSpPr>
            <p:cNvPr id="595" name="tx595"/>
            <p:cNvSpPr/>
            <p:nvPr/>
          </p:nvSpPr>
          <p:spPr>
            <a:xfrm>
              <a:off x="1586809" y="1739527"/>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Israel</a:t>
              </a:r>
            </a:p>
          </p:txBody>
        </p:sp>
        <p:sp>
          <p:nvSpPr>
            <p:cNvPr id="596" name="tx596"/>
            <p:cNvSpPr/>
            <p:nvPr/>
          </p:nvSpPr>
          <p:spPr>
            <a:xfrm>
              <a:off x="1490765" y="1642324"/>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Belarus</a:t>
              </a:r>
            </a:p>
          </p:txBody>
        </p:sp>
        <p:sp>
          <p:nvSpPr>
            <p:cNvPr id="597" name="tx597"/>
            <p:cNvSpPr/>
            <p:nvPr/>
          </p:nvSpPr>
          <p:spPr>
            <a:xfrm>
              <a:off x="1468193" y="1524930"/>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Belgium</a:t>
              </a:r>
            </a:p>
          </p:txBody>
        </p:sp>
        <p:sp>
          <p:nvSpPr>
            <p:cNvPr id="598" name="tx598"/>
            <p:cNvSpPr/>
            <p:nvPr/>
          </p:nvSpPr>
          <p:spPr>
            <a:xfrm>
              <a:off x="1473799" y="1447918"/>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Andorra</a:t>
              </a:r>
            </a:p>
          </p:txBody>
        </p:sp>
        <p:sp>
          <p:nvSpPr>
            <p:cNvPr id="599" name="tx599"/>
            <p:cNvSpPr/>
            <p:nvPr/>
          </p:nvSpPr>
          <p:spPr>
            <a:xfrm>
              <a:off x="1332660" y="1350665"/>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Uzbekistan</a:t>
              </a:r>
            </a:p>
          </p:txBody>
        </p:sp>
        <p:sp>
          <p:nvSpPr>
            <p:cNvPr id="600" name="tx600"/>
            <p:cNvSpPr/>
            <p:nvPr/>
          </p:nvSpPr>
          <p:spPr>
            <a:xfrm>
              <a:off x="1502176" y="1233321"/>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Turkiye</a:t>
              </a:r>
            </a:p>
          </p:txBody>
        </p:sp>
        <p:sp>
          <p:nvSpPr>
            <p:cNvPr id="601" name="tx601"/>
            <p:cNvSpPr/>
            <p:nvPr/>
          </p:nvSpPr>
          <p:spPr>
            <a:xfrm>
              <a:off x="1456833" y="1136118"/>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Portugal</a:t>
              </a:r>
            </a:p>
          </p:txBody>
        </p:sp>
        <p:sp>
          <p:nvSpPr>
            <p:cNvPr id="602" name="tx602"/>
            <p:cNvSpPr/>
            <p:nvPr/>
          </p:nvSpPr>
          <p:spPr>
            <a:xfrm>
              <a:off x="1473799" y="105910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Monaco</a:t>
              </a:r>
            </a:p>
          </p:txBody>
        </p:sp>
        <p:sp>
          <p:nvSpPr>
            <p:cNvPr id="603" name="tx603"/>
            <p:cNvSpPr/>
            <p:nvPr/>
          </p:nvSpPr>
          <p:spPr>
            <a:xfrm>
              <a:off x="1270450" y="941712"/>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Luxembourg</a:t>
              </a:r>
            </a:p>
          </p:txBody>
        </p:sp>
        <p:sp>
          <p:nvSpPr>
            <p:cNvPr id="604" name="tx604"/>
            <p:cNvSpPr/>
            <p:nvPr/>
          </p:nvSpPr>
          <p:spPr>
            <a:xfrm>
              <a:off x="1304333" y="864700"/>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Kazakhstan</a:t>
              </a:r>
            </a:p>
          </p:txBody>
        </p:sp>
        <p:sp>
          <p:nvSpPr>
            <p:cNvPr id="605" name="tx605"/>
            <p:cNvSpPr/>
            <p:nvPr/>
          </p:nvSpPr>
          <p:spPr>
            <a:xfrm>
              <a:off x="1451227" y="747306"/>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Hungary</a:t>
              </a:r>
            </a:p>
          </p:txBody>
        </p:sp>
        <p:sp>
          <p:nvSpPr>
            <p:cNvPr id="606" name="tx606"/>
            <p:cNvSpPr/>
            <p:nvPr/>
          </p:nvSpPr>
          <p:spPr>
            <a:xfrm>
              <a:off x="1502076" y="669004"/>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Greece</a:t>
              </a:r>
            </a:p>
          </p:txBody>
        </p:sp>
        <p:sp>
          <p:nvSpPr>
            <p:cNvPr id="607" name="tx607"/>
            <p:cNvSpPr/>
            <p:nvPr/>
          </p:nvSpPr>
          <p:spPr>
            <a:xfrm>
              <a:off x="2155919"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08" name="tx608"/>
            <p:cNvSpPr/>
            <p:nvPr/>
          </p:nvSpPr>
          <p:spPr>
            <a:xfrm>
              <a:off x="3570410"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09" name="tx609"/>
            <p:cNvSpPr/>
            <p:nvPr/>
          </p:nvSpPr>
          <p:spPr>
            <a:xfrm>
              <a:off x="501597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10" name="tx610"/>
            <p:cNvSpPr/>
            <p:nvPr/>
          </p:nvSpPr>
          <p:spPr>
            <a:xfrm>
              <a:off x="6461548"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11" name="tx611"/>
            <p:cNvSpPr/>
            <p:nvPr/>
          </p:nvSpPr>
          <p:spPr>
            <a:xfrm>
              <a:off x="7876040"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12" name="tx612"/>
            <p:cNvSpPr/>
            <p:nvPr/>
          </p:nvSpPr>
          <p:spPr>
            <a:xfrm>
              <a:off x="4647234"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13" name="pt613"/>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4" name="pt614"/>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5" name="pt615"/>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16" name="tx616"/>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617" name="tx617"/>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618" name="tx618"/>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619" name="tx619"/>
            <p:cNvSpPr/>
            <p:nvPr/>
          </p:nvSpPr>
          <p:spPr>
            <a:xfrm>
              <a:off x="1897883" y="399578"/>
              <a:ext cx="3373182"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EUR, 2019-2023</a:t>
              </a:r>
            </a:p>
          </p:txBody>
        </p:sp>
        <p:sp>
          <p:nvSpPr>
            <p:cNvPr id="620" name="tx620"/>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21" name="tx621"/>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622" name="tx622"/>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23" name="tx623"/>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2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DTP3 coverage across years 2019 to 2023 (grey bars), and coverage in specific years (dots), by country. The chart can be used for assessing recovery to pre-pandemic levels and progress beyond 2019.
In 2022, 27 (out of 53) countries had lower coverage than in 2019.
In 2023, 11 countries had lower DTP3 coverage than in 2022.
In 2023, 30 countries had lower coverage than in 2019.</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MCV1</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91116" y="3521158"/>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6" name="pl6"/>
            <p:cNvSpPr/>
            <p:nvPr/>
          </p:nvSpPr>
          <p:spPr>
            <a:xfrm>
              <a:off x="991116" y="2533239"/>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7" name="pl7"/>
            <p:cNvSpPr/>
            <p:nvPr/>
          </p:nvSpPr>
          <p:spPr>
            <a:xfrm>
              <a:off x="991116" y="1545320"/>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8" name="pl8"/>
            <p:cNvSpPr/>
            <p:nvPr/>
          </p:nvSpPr>
          <p:spPr>
            <a:xfrm>
              <a:off x="2176886"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607249"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37611"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24937"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40118"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26190"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12263"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898335"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91116" y="4015118"/>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7" name="pl17"/>
            <p:cNvSpPr/>
            <p:nvPr/>
          </p:nvSpPr>
          <p:spPr>
            <a:xfrm>
              <a:off x="991116" y="3027199"/>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8" name="pl18"/>
            <p:cNvSpPr/>
            <p:nvPr/>
          </p:nvSpPr>
          <p:spPr>
            <a:xfrm>
              <a:off x="991116" y="203928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9" name="pl19"/>
            <p:cNvSpPr/>
            <p:nvPr/>
          </p:nvSpPr>
          <p:spPr>
            <a:xfrm>
              <a:off x="991116" y="105136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0" name="pl20"/>
            <p:cNvSpPr/>
            <p:nvPr/>
          </p:nvSpPr>
          <p:spPr>
            <a:xfrm>
              <a:off x="1461705"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92067"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322430"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75279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89708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183154"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469226"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755299"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041371"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332973" y="3094024"/>
              <a:ext cx="257465" cy="921094"/>
            </a:xfrm>
            <a:prstGeom prst="rect">
              <a:avLst/>
            </a:prstGeom>
            <a:solidFill>
              <a:srgbClr val="E2231A">
                <a:alpha val="100000"/>
              </a:srgbClr>
            </a:solidFill>
          </p:spPr>
          <p:txBody>
            <a:bodyPr/>
            <a:lstStyle/>
            <a:p/>
          </p:txBody>
        </p:sp>
        <p:sp>
          <p:nvSpPr>
            <p:cNvPr id="30" name="rc30"/>
            <p:cNvSpPr/>
            <p:nvPr/>
          </p:nvSpPr>
          <p:spPr>
            <a:xfrm>
              <a:off x="1619045" y="3195401"/>
              <a:ext cx="257465" cy="819716"/>
            </a:xfrm>
            <a:prstGeom prst="rect">
              <a:avLst/>
            </a:prstGeom>
            <a:solidFill>
              <a:srgbClr val="E2231A">
                <a:alpha val="100000"/>
              </a:srgbClr>
            </a:solidFill>
          </p:spPr>
          <p:txBody>
            <a:bodyPr/>
            <a:lstStyle/>
            <a:p/>
          </p:txBody>
        </p:sp>
        <p:sp>
          <p:nvSpPr>
            <p:cNvPr id="31" name="rc31"/>
            <p:cNvSpPr/>
            <p:nvPr/>
          </p:nvSpPr>
          <p:spPr>
            <a:xfrm>
              <a:off x="1905118" y="3132780"/>
              <a:ext cx="257465" cy="882338"/>
            </a:xfrm>
            <a:prstGeom prst="rect">
              <a:avLst/>
            </a:prstGeom>
            <a:solidFill>
              <a:srgbClr val="E2231A">
                <a:alpha val="100000"/>
              </a:srgbClr>
            </a:solidFill>
          </p:spPr>
          <p:txBody>
            <a:bodyPr/>
            <a:lstStyle/>
            <a:p/>
          </p:txBody>
        </p:sp>
        <p:sp>
          <p:nvSpPr>
            <p:cNvPr id="32" name="rc32"/>
            <p:cNvSpPr/>
            <p:nvPr/>
          </p:nvSpPr>
          <p:spPr>
            <a:xfrm>
              <a:off x="2191190" y="3082538"/>
              <a:ext cx="257465" cy="932579"/>
            </a:xfrm>
            <a:prstGeom prst="rect">
              <a:avLst/>
            </a:prstGeom>
            <a:solidFill>
              <a:srgbClr val="E2231A">
                <a:alpha val="100000"/>
              </a:srgbClr>
            </a:solidFill>
          </p:spPr>
          <p:txBody>
            <a:bodyPr/>
            <a:lstStyle/>
            <a:p/>
          </p:txBody>
        </p:sp>
        <p:sp>
          <p:nvSpPr>
            <p:cNvPr id="33" name="rc33"/>
            <p:cNvSpPr/>
            <p:nvPr/>
          </p:nvSpPr>
          <p:spPr>
            <a:xfrm>
              <a:off x="2477262" y="3156012"/>
              <a:ext cx="257465" cy="859105"/>
            </a:xfrm>
            <a:prstGeom prst="rect">
              <a:avLst/>
            </a:prstGeom>
            <a:solidFill>
              <a:srgbClr val="E2231A">
                <a:alpha val="100000"/>
              </a:srgbClr>
            </a:solidFill>
          </p:spPr>
          <p:txBody>
            <a:bodyPr/>
            <a:lstStyle/>
            <a:p/>
          </p:txBody>
        </p:sp>
        <p:sp>
          <p:nvSpPr>
            <p:cNvPr id="34" name="rc34"/>
            <p:cNvSpPr/>
            <p:nvPr/>
          </p:nvSpPr>
          <p:spPr>
            <a:xfrm>
              <a:off x="2763335" y="3297043"/>
              <a:ext cx="257465" cy="718074"/>
            </a:xfrm>
            <a:prstGeom prst="rect">
              <a:avLst/>
            </a:prstGeom>
            <a:solidFill>
              <a:srgbClr val="E2231A">
                <a:alpha val="100000"/>
              </a:srgbClr>
            </a:solidFill>
          </p:spPr>
          <p:txBody>
            <a:bodyPr/>
            <a:lstStyle/>
            <a:p/>
          </p:txBody>
        </p:sp>
        <p:sp>
          <p:nvSpPr>
            <p:cNvPr id="35" name="rc35"/>
            <p:cNvSpPr/>
            <p:nvPr/>
          </p:nvSpPr>
          <p:spPr>
            <a:xfrm>
              <a:off x="3049407" y="3423225"/>
              <a:ext cx="257465" cy="591892"/>
            </a:xfrm>
            <a:prstGeom prst="rect">
              <a:avLst/>
            </a:prstGeom>
            <a:solidFill>
              <a:srgbClr val="E2231A">
                <a:alpha val="100000"/>
              </a:srgbClr>
            </a:solidFill>
          </p:spPr>
          <p:txBody>
            <a:bodyPr/>
            <a:lstStyle/>
            <a:p/>
          </p:txBody>
        </p:sp>
        <p:sp>
          <p:nvSpPr>
            <p:cNvPr id="36" name="rc36"/>
            <p:cNvSpPr/>
            <p:nvPr/>
          </p:nvSpPr>
          <p:spPr>
            <a:xfrm>
              <a:off x="3335480" y="3449486"/>
              <a:ext cx="257465" cy="565632"/>
            </a:xfrm>
            <a:prstGeom prst="rect">
              <a:avLst/>
            </a:prstGeom>
            <a:solidFill>
              <a:srgbClr val="E2231A">
                <a:alpha val="100000"/>
              </a:srgbClr>
            </a:solidFill>
          </p:spPr>
          <p:txBody>
            <a:bodyPr/>
            <a:lstStyle/>
            <a:p/>
          </p:txBody>
        </p:sp>
        <p:sp>
          <p:nvSpPr>
            <p:cNvPr id="37" name="rc37"/>
            <p:cNvSpPr/>
            <p:nvPr/>
          </p:nvSpPr>
          <p:spPr>
            <a:xfrm>
              <a:off x="3621552" y="3441860"/>
              <a:ext cx="257465" cy="573257"/>
            </a:xfrm>
            <a:prstGeom prst="rect">
              <a:avLst/>
            </a:prstGeom>
            <a:solidFill>
              <a:srgbClr val="E2231A">
                <a:alpha val="100000"/>
              </a:srgbClr>
            </a:solidFill>
          </p:spPr>
          <p:txBody>
            <a:bodyPr/>
            <a:lstStyle/>
            <a:p/>
          </p:txBody>
        </p:sp>
        <p:sp>
          <p:nvSpPr>
            <p:cNvPr id="38" name="rc38"/>
            <p:cNvSpPr/>
            <p:nvPr/>
          </p:nvSpPr>
          <p:spPr>
            <a:xfrm>
              <a:off x="3907625" y="3310983"/>
              <a:ext cx="257465" cy="704134"/>
            </a:xfrm>
            <a:prstGeom prst="rect">
              <a:avLst/>
            </a:prstGeom>
            <a:solidFill>
              <a:srgbClr val="E2231A">
                <a:alpha val="100000"/>
              </a:srgbClr>
            </a:solidFill>
          </p:spPr>
          <p:txBody>
            <a:bodyPr/>
            <a:lstStyle/>
            <a:p/>
          </p:txBody>
        </p:sp>
        <p:sp>
          <p:nvSpPr>
            <p:cNvPr id="39" name="rc39"/>
            <p:cNvSpPr/>
            <p:nvPr/>
          </p:nvSpPr>
          <p:spPr>
            <a:xfrm>
              <a:off x="4193697" y="3281371"/>
              <a:ext cx="257465" cy="733747"/>
            </a:xfrm>
            <a:prstGeom prst="rect">
              <a:avLst/>
            </a:prstGeom>
            <a:solidFill>
              <a:srgbClr val="E2231A">
                <a:alpha val="100000"/>
              </a:srgbClr>
            </a:solidFill>
          </p:spPr>
          <p:txBody>
            <a:bodyPr/>
            <a:lstStyle/>
            <a:p/>
          </p:txBody>
        </p:sp>
        <p:sp>
          <p:nvSpPr>
            <p:cNvPr id="40" name="rc40"/>
            <p:cNvSpPr/>
            <p:nvPr/>
          </p:nvSpPr>
          <p:spPr>
            <a:xfrm>
              <a:off x="4479769" y="3377979"/>
              <a:ext cx="257465" cy="637138"/>
            </a:xfrm>
            <a:prstGeom prst="rect">
              <a:avLst/>
            </a:prstGeom>
            <a:solidFill>
              <a:srgbClr val="E2231A">
                <a:alpha val="100000"/>
              </a:srgbClr>
            </a:solidFill>
          </p:spPr>
          <p:txBody>
            <a:bodyPr/>
            <a:lstStyle/>
            <a:p/>
          </p:txBody>
        </p:sp>
        <p:sp>
          <p:nvSpPr>
            <p:cNvPr id="41" name="rc41"/>
            <p:cNvSpPr/>
            <p:nvPr/>
          </p:nvSpPr>
          <p:spPr>
            <a:xfrm>
              <a:off x="4765842" y="3434083"/>
              <a:ext cx="257465" cy="581034"/>
            </a:xfrm>
            <a:prstGeom prst="rect">
              <a:avLst/>
            </a:prstGeom>
            <a:solidFill>
              <a:srgbClr val="E2231A">
                <a:alpha val="100000"/>
              </a:srgbClr>
            </a:solidFill>
          </p:spPr>
          <p:txBody>
            <a:bodyPr/>
            <a:lstStyle/>
            <a:p/>
          </p:txBody>
        </p:sp>
        <p:sp>
          <p:nvSpPr>
            <p:cNvPr id="42" name="rc42"/>
            <p:cNvSpPr/>
            <p:nvPr/>
          </p:nvSpPr>
          <p:spPr>
            <a:xfrm>
              <a:off x="5051914" y="3478744"/>
              <a:ext cx="257465" cy="536373"/>
            </a:xfrm>
            <a:prstGeom prst="rect">
              <a:avLst/>
            </a:prstGeom>
            <a:solidFill>
              <a:srgbClr val="E2231A">
                <a:alpha val="100000"/>
              </a:srgbClr>
            </a:solidFill>
          </p:spPr>
          <p:txBody>
            <a:bodyPr/>
            <a:lstStyle/>
            <a:p/>
          </p:txBody>
        </p:sp>
        <p:sp>
          <p:nvSpPr>
            <p:cNvPr id="43" name="rc43"/>
            <p:cNvSpPr/>
            <p:nvPr/>
          </p:nvSpPr>
          <p:spPr>
            <a:xfrm>
              <a:off x="5337987" y="3304484"/>
              <a:ext cx="257465" cy="710633"/>
            </a:xfrm>
            <a:prstGeom prst="rect">
              <a:avLst/>
            </a:prstGeom>
            <a:solidFill>
              <a:srgbClr val="E2231A">
                <a:alpha val="100000"/>
              </a:srgbClr>
            </a:solidFill>
          </p:spPr>
          <p:txBody>
            <a:bodyPr/>
            <a:lstStyle/>
            <a:p/>
          </p:txBody>
        </p:sp>
        <p:sp>
          <p:nvSpPr>
            <p:cNvPr id="44" name="rc44"/>
            <p:cNvSpPr/>
            <p:nvPr/>
          </p:nvSpPr>
          <p:spPr>
            <a:xfrm>
              <a:off x="5624059" y="3346089"/>
              <a:ext cx="257465" cy="669028"/>
            </a:xfrm>
            <a:prstGeom prst="rect">
              <a:avLst/>
            </a:prstGeom>
            <a:solidFill>
              <a:srgbClr val="E2231A">
                <a:alpha val="100000"/>
              </a:srgbClr>
            </a:solidFill>
          </p:spPr>
          <p:txBody>
            <a:bodyPr/>
            <a:lstStyle/>
            <a:p/>
          </p:txBody>
        </p:sp>
        <p:sp>
          <p:nvSpPr>
            <p:cNvPr id="45" name="rc45"/>
            <p:cNvSpPr/>
            <p:nvPr/>
          </p:nvSpPr>
          <p:spPr>
            <a:xfrm>
              <a:off x="5910132" y="3280231"/>
              <a:ext cx="257465" cy="734886"/>
            </a:xfrm>
            <a:prstGeom prst="rect">
              <a:avLst/>
            </a:prstGeom>
            <a:solidFill>
              <a:srgbClr val="E2231A">
                <a:alpha val="100000"/>
              </a:srgbClr>
            </a:solidFill>
          </p:spPr>
          <p:txBody>
            <a:bodyPr/>
            <a:lstStyle/>
            <a:p/>
          </p:txBody>
        </p:sp>
        <p:sp>
          <p:nvSpPr>
            <p:cNvPr id="46" name="rc46"/>
            <p:cNvSpPr/>
            <p:nvPr/>
          </p:nvSpPr>
          <p:spPr>
            <a:xfrm>
              <a:off x="6196204" y="3487674"/>
              <a:ext cx="257465" cy="527444"/>
            </a:xfrm>
            <a:prstGeom prst="rect">
              <a:avLst/>
            </a:prstGeom>
            <a:solidFill>
              <a:srgbClr val="E2231A">
                <a:alpha val="100000"/>
              </a:srgbClr>
            </a:solidFill>
          </p:spPr>
          <p:txBody>
            <a:bodyPr/>
            <a:lstStyle/>
            <a:p/>
          </p:txBody>
        </p:sp>
        <p:sp>
          <p:nvSpPr>
            <p:cNvPr id="47" name="rc47"/>
            <p:cNvSpPr/>
            <p:nvPr/>
          </p:nvSpPr>
          <p:spPr>
            <a:xfrm>
              <a:off x="6482277" y="3503580"/>
              <a:ext cx="257465" cy="511537"/>
            </a:xfrm>
            <a:prstGeom prst="rect">
              <a:avLst/>
            </a:prstGeom>
            <a:solidFill>
              <a:srgbClr val="E2231A">
                <a:alpha val="100000"/>
              </a:srgbClr>
            </a:solidFill>
          </p:spPr>
          <p:txBody>
            <a:bodyPr/>
            <a:lstStyle/>
            <a:p/>
          </p:txBody>
        </p:sp>
        <p:sp>
          <p:nvSpPr>
            <p:cNvPr id="48" name="rc48"/>
            <p:cNvSpPr/>
            <p:nvPr/>
          </p:nvSpPr>
          <p:spPr>
            <a:xfrm>
              <a:off x="6768349" y="3564901"/>
              <a:ext cx="257465" cy="450216"/>
            </a:xfrm>
            <a:prstGeom prst="rect">
              <a:avLst/>
            </a:prstGeom>
            <a:solidFill>
              <a:srgbClr val="E2231A">
                <a:alpha val="100000"/>
              </a:srgbClr>
            </a:solidFill>
          </p:spPr>
          <p:txBody>
            <a:bodyPr/>
            <a:lstStyle/>
            <a:p/>
          </p:txBody>
        </p:sp>
        <p:sp>
          <p:nvSpPr>
            <p:cNvPr id="49" name="rc49"/>
            <p:cNvSpPr/>
            <p:nvPr/>
          </p:nvSpPr>
          <p:spPr>
            <a:xfrm>
              <a:off x="7054421" y="3432582"/>
              <a:ext cx="257465" cy="582535"/>
            </a:xfrm>
            <a:prstGeom prst="rect">
              <a:avLst/>
            </a:prstGeom>
            <a:solidFill>
              <a:srgbClr val="E2231A">
                <a:alpha val="100000"/>
              </a:srgbClr>
            </a:solidFill>
          </p:spPr>
          <p:txBody>
            <a:bodyPr/>
            <a:lstStyle/>
            <a:p/>
          </p:txBody>
        </p:sp>
        <p:sp>
          <p:nvSpPr>
            <p:cNvPr id="50" name="rc50"/>
            <p:cNvSpPr/>
            <p:nvPr/>
          </p:nvSpPr>
          <p:spPr>
            <a:xfrm>
              <a:off x="7340494" y="3487846"/>
              <a:ext cx="257465" cy="527272"/>
            </a:xfrm>
            <a:prstGeom prst="rect">
              <a:avLst/>
            </a:prstGeom>
            <a:solidFill>
              <a:srgbClr val="E2231A">
                <a:alpha val="100000"/>
              </a:srgbClr>
            </a:solidFill>
          </p:spPr>
          <p:txBody>
            <a:bodyPr/>
            <a:lstStyle/>
            <a:p/>
          </p:txBody>
        </p:sp>
        <p:sp>
          <p:nvSpPr>
            <p:cNvPr id="51" name="rc51"/>
            <p:cNvSpPr/>
            <p:nvPr/>
          </p:nvSpPr>
          <p:spPr>
            <a:xfrm>
              <a:off x="7626566" y="3474845"/>
              <a:ext cx="257465" cy="540273"/>
            </a:xfrm>
            <a:prstGeom prst="rect">
              <a:avLst/>
            </a:prstGeom>
            <a:solidFill>
              <a:srgbClr val="E2231A">
                <a:alpha val="100000"/>
              </a:srgbClr>
            </a:solidFill>
          </p:spPr>
          <p:txBody>
            <a:bodyPr/>
            <a:lstStyle/>
            <a:p/>
          </p:txBody>
        </p:sp>
        <p:sp>
          <p:nvSpPr>
            <p:cNvPr id="52" name="rc52"/>
            <p:cNvSpPr/>
            <p:nvPr/>
          </p:nvSpPr>
          <p:spPr>
            <a:xfrm>
              <a:off x="7912639" y="3521176"/>
              <a:ext cx="257465" cy="493941"/>
            </a:xfrm>
            <a:prstGeom prst="rect">
              <a:avLst/>
            </a:prstGeom>
            <a:solidFill>
              <a:srgbClr val="E2231A">
                <a:alpha val="100000"/>
              </a:srgbClr>
            </a:solidFill>
          </p:spPr>
          <p:txBody>
            <a:bodyPr/>
            <a:lstStyle/>
            <a:p/>
          </p:txBody>
        </p:sp>
        <p:sp>
          <p:nvSpPr>
            <p:cNvPr id="53" name="rc53"/>
            <p:cNvSpPr/>
            <p:nvPr/>
          </p:nvSpPr>
          <p:spPr>
            <a:xfrm>
              <a:off x="2191190" y="1240323"/>
              <a:ext cx="257465" cy="1842215"/>
            </a:xfrm>
            <a:prstGeom prst="rect">
              <a:avLst/>
            </a:prstGeom>
            <a:solidFill>
              <a:srgbClr val="B3B3B3">
                <a:alpha val="100000"/>
              </a:srgbClr>
            </a:solidFill>
          </p:spPr>
          <p:txBody>
            <a:bodyPr/>
            <a:lstStyle/>
            <a:p/>
          </p:txBody>
        </p:sp>
        <p:sp>
          <p:nvSpPr>
            <p:cNvPr id="54" name="rc54"/>
            <p:cNvSpPr/>
            <p:nvPr/>
          </p:nvSpPr>
          <p:spPr>
            <a:xfrm>
              <a:off x="2477262" y="1688720"/>
              <a:ext cx="257465" cy="1467292"/>
            </a:xfrm>
            <a:prstGeom prst="rect">
              <a:avLst/>
            </a:prstGeom>
            <a:solidFill>
              <a:srgbClr val="B3B3B3">
                <a:alpha val="100000"/>
              </a:srgbClr>
            </a:solidFill>
          </p:spPr>
          <p:txBody>
            <a:bodyPr/>
            <a:lstStyle/>
            <a:p/>
          </p:txBody>
        </p:sp>
        <p:sp>
          <p:nvSpPr>
            <p:cNvPr id="55" name="rc55"/>
            <p:cNvSpPr/>
            <p:nvPr/>
          </p:nvSpPr>
          <p:spPr>
            <a:xfrm>
              <a:off x="2763335" y="1670397"/>
              <a:ext cx="257465" cy="1626646"/>
            </a:xfrm>
            <a:prstGeom prst="rect">
              <a:avLst/>
            </a:prstGeom>
            <a:solidFill>
              <a:srgbClr val="B3B3B3">
                <a:alpha val="100000"/>
              </a:srgbClr>
            </a:solidFill>
          </p:spPr>
          <p:txBody>
            <a:bodyPr/>
            <a:lstStyle/>
            <a:p/>
          </p:txBody>
        </p:sp>
        <p:sp>
          <p:nvSpPr>
            <p:cNvPr id="56" name="rc56"/>
            <p:cNvSpPr/>
            <p:nvPr/>
          </p:nvSpPr>
          <p:spPr>
            <a:xfrm>
              <a:off x="3049407" y="1539983"/>
              <a:ext cx="257465" cy="1883241"/>
            </a:xfrm>
            <a:prstGeom prst="rect">
              <a:avLst/>
            </a:prstGeom>
            <a:solidFill>
              <a:srgbClr val="B3B3B3">
                <a:alpha val="100000"/>
              </a:srgbClr>
            </a:solidFill>
          </p:spPr>
          <p:txBody>
            <a:bodyPr/>
            <a:lstStyle/>
            <a:p/>
          </p:txBody>
        </p:sp>
        <p:sp>
          <p:nvSpPr>
            <p:cNvPr id="57" name="rc57"/>
            <p:cNvSpPr/>
            <p:nvPr/>
          </p:nvSpPr>
          <p:spPr>
            <a:xfrm>
              <a:off x="3335480" y="1654177"/>
              <a:ext cx="257465" cy="1795308"/>
            </a:xfrm>
            <a:prstGeom prst="rect">
              <a:avLst/>
            </a:prstGeom>
            <a:solidFill>
              <a:srgbClr val="B3B3B3">
                <a:alpha val="100000"/>
              </a:srgbClr>
            </a:solidFill>
          </p:spPr>
          <p:txBody>
            <a:bodyPr/>
            <a:lstStyle/>
            <a:p/>
          </p:txBody>
        </p:sp>
        <p:sp>
          <p:nvSpPr>
            <p:cNvPr id="58" name="rc58"/>
            <p:cNvSpPr/>
            <p:nvPr/>
          </p:nvSpPr>
          <p:spPr>
            <a:xfrm>
              <a:off x="3621552" y="1536290"/>
              <a:ext cx="257465" cy="1905570"/>
            </a:xfrm>
            <a:prstGeom prst="rect">
              <a:avLst/>
            </a:prstGeom>
            <a:solidFill>
              <a:srgbClr val="B3B3B3">
                <a:alpha val="100000"/>
              </a:srgbClr>
            </a:solidFill>
          </p:spPr>
          <p:txBody>
            <a:bodyPr/>
            <a:lstStyle/>
            <a:p/>
          </p:txBody>
        </p:sp>
        <p:sp>
          <p:nvSpPr>
            <p:cNvPr id="59" name="rc59"/>
            <p:cNvSpPr/>
            <p:nvPr/>
          </p:nvSpPr>
          <p:spPr>
            <a:xfrm>
              <a:off x="3907625" y="1285273"/>
              <a:ext cx="257465" cy="2025710"/>
            </a:xfrm>
            <a:prstGeom prst="rect">
              <a:avLst/>
            </a:prstGeom>
            <a:solidFill>
              <a:srgbClr val="B3B3B3">
                <a:alpha val="100000"/>
              </a:srgbClr>
            </a:solidFill>
          </p:spPr>
          <p:txBody>
            <a:bodyPr/>
            <a:lstStyle/>
            <a:p/>
          </p:txBody>
        </p:sp>
        <p:sp>
          <p:nvSpPr>
            <p:cNvPr id="60" name="rc60"/>
            <p:cNvSpPr/>
            <p:nvPr/>
          </p:nvSpPr>
          <p:spPr>
            <a:xfrm>
              <a:off x="4193697" y="1967329"/>
              <a:ext cx="257465" cy="1314041"/>
            </a:xfrm>
            <a:prstGeom prst="rect">
              <a:avLst/>
            </a:prstGeom>
            <a:solidFill>
              <a:srgbClr val="B3B3B3">
                <a:alpha val="100000"/>
              </a:srgbClr>
            </a:solidFill>
          </p:spPr>
          <p:txBody>
            <a:bodyPr/>
            <a:lstStyle/>
            <a:p/>
          </p:txBody>
        </p:sp>
        <p:sp>
          <p:nvSpPr>
            <p:cNvPr id="61" name="rc61"/>
            <p:cNvSpPr/>
            <p:nvPr/>
          </p:nvSpPr>
          <p:spPr>
            <a:xfrm>
              <a:off x="4479769" y="2219918"/>
              <a:ext cx="257465" cy="1158061"/>
            </a:xfrm>
            <a:prstGeom prst="rect">
              <a:avLst/>
            </a:prstGeom>
            <a:solidFill>
              <a:srgbClr val="B3B3B3">
                <a:alpha val="100000"/>
              </a:srgbClr>
            </a:solidFill>
          </p:spPr>
          <p:txBody>
            <a:bodyPr/>
            <a:lstStyle/>
            <a:p/>
          </p:txBody>
        </p:sp>
        <p:sp>
          <p:nvSpPr>
            <p:cNvPr id="62" name="rc62"/>
            <p:cNvSpPr/>
            <p:nvPr/>
          </p:nvSpPr>
          <p:spPr>
            <a:xfrm>
              <a:off x="4765842" y="2253777"/>
              <a:ext cx="257465" cy="1180306"/>
            </a:xfrm>
            <a:prstGeom prst="rect">
              <a:avLst/>
            </a:prstGeom>
            <a:solidFill>
              <a:srgbClr val="B3B3B3">
                <a:alpha val="100000"/>
              </a:srgbClr>
            </a:solidFill>
          </p:spPr>
          <p:txBody>
            <a:bodyPr/>
            <a:lstStyle/>
            <a:p/>
          </p:txBody>
        </p:sp>
        <p:sp>
          <p:nvSpPr>
            <p:cNvPr id="63" name="rc63"/>
            <p:cNvSpPr/>
            <p:nvPr/>
          </p:nvSpPr>
          <p:spPr>
            <a:xfrm>
              <a:off x="5051914" y="2904056"/>
              <a:ext cx="257465" cy="574688"/>
            </a:xfrm>
            <a:prstGeom prst="rect">
              <a:avLst/>
            </a:prstGeom>
            <a:solidFill>
              <a:srgbClr val="B3B3B3">
                <a:alpha val="100000"/>
              </a:srgbClr>
            </a:solidFill>
          </p:spPr>
          <p:txBody>
            <a:bodyPr/>
            <a:lstStyle/>
            <a:p/>
          </p:txBody>
        </p:sp>
        <p:sp>
          <p:nvSpPr>
            <p:cNvPr id="64" name="rc64"/>
            <p:cNvSpPr/>
            <p:nvPr/>
          </p:nvSpPr>
          <p:spPr>
            <a:xfrm>
              <a:off x="5337987" y="2814491"/>
              <a:ext cx="257465" cy="489992"/>
            </a:xfrm>
            <a:prstGeom prst="rect">
              <a:avLst/>
            </a:prstGeom>
            <a:solidFill>
              <a:srgbClr val="B3B3B3">
                <a:alpha val="100000"/>
              </a:srgbClr>
            </a:solidFill>
          </p:spPr>
          <p:txBody>
            <a:bodyPr/>
            <a:lstStyle/>
            <a:p/>
          </p:txBody>
        </p:sp>
        <p:sp>
          <p:nvSpPr>
            <p:cNvPr id="65" name="rc65"/>
            <p:cNvSpPr/>
            <p:nvPr/>
          </p:nvSpPr>
          <p:spPr>
            <a:xfrm>
              <a:off x="5624059" y="2767117"/>
              <a:ext cx="257465" cy="578971"/>
            </a:xfrm>
            <a:prstGeom prst="rect">
              <a:avLst/>
            </a:prstGeom>
            <a:solidFill>
              <a:srgbClr val="B3B3B3">
                <a:alpha val="100000"/>
              </a:srgbClr>
            </a:solidFill>
          </p:spPr>
          <p:txBody>
            <a:bodyPr/>
            <a:lstStyle/>
            <a:p/>
          </p:txBody>
        </p:sp>
        <p:sp>
          <p:nvSpPr>
            <p:cNvPr id="66" name="rc66"/>
            <p:cNvSpPr/>
            <p:nvPr/>
          </p:nvSpPr>
          <p:spPr>
            <a:xfrm>
              <a:off x="5910132" y="2679957"/>
              <a:ext cx="257465" cy="600274"/>
            </a:xfrm>
            <a:prstGeom prst="rect">
              <a:avLst/>
            </a:prstGeom>
            <a:solidFill>
              <a:srgbClr val="B3B3B3">
                <a:alpha val="100000"/>
              </a:srgbClr>
            </a:solidFill>
          </p:spPr>
          <p:txBody>
            <a:bodyPr/>
            <a:lstStyle/>
            <a:p/>
          </p:txBody>
        </p:sp>
        <p:sp>
          <p:nvSpPr>
            <p:cNvPr id="67" name="rc67"/>
            <p:cNvSpPr/>
            <p:nvPr/>
          </p:nvSpPr>
          <p:spPr>
            <a:xfrm>
              <a:off x="6196204" y="2968249"/>
              <a:ext cx="257465" cy="519425"/>
            </a:xfrm>
            <a:prstGeom prst="rect">
              <a:avLst/>
            </a:prstGeom>
            <a:solidFill>
              <a:srgbClr val="B3B3B3">
                <a:alpha val="100000"/>
              </a:srgbClr>
            </a:solidFill>
          </p:spPr>
          <p:txBody>
            <a:bodyPr/>
            <a:lstStyle/>
            <a:p/>
          </p:txBody>
        </p:sp>
        <p:sp>
          <p:nvSpPr>
            <p:cNvPr id="68" name="rc68"/>
            <p:cNvSpPr/>
            <p:nvPr/>
          </p:nvSpPr>
          <p:spPr>
            <a:xfrm>
              <a:off x="6482277" y="3037517"/>
              <a:ext cx="257465" cy="466063"/>
            </a:xfrm>
            <a:prstGeom prst="rect">
              <a:avLst/>
            </a:prstGeom>
            <a:solidFill>
              <a:srgbClr val="B3B3B3">
                <a:alpha val="100000"/>
              </a:srgbClr>
            </a:solidFill>
          </p:spPr>
          <p:txBody>
            <a:bodyPr/>
            <a:lstStyle/>
            <a:p/>
          </p:txBody>
        </p:sp>
        <p:sp>
          <p:nvSpPr>
            <p:cNvPr id="69" name="rc69"/>
            <p:cNvSpPr/>
            <p:nvPr/>
          </p:nvSpPr>
          <p:spPr>
            <a:xfrm>
              <a:off x="6768349" y="3068020"/>
              <a:ext cx="257465" cy="496881"/>
            </a:xfrm>
            <a:prstGeom prst="rect">
              <a:avLst/>
            </a:prstGeom>
            <a:solidFill>
              <a:srgbClr val="B3B3B3">
                <a:alpha val="100000"/>
              </a:srgbClr>
            </a:solidFill>
          </p:spPr>
          <p:txBody>
            <a:bodyPr/>
            <a:lstStyle/>
            <a:p/>
          </p:txBody>
        </p:sp>
        <p:sp>
          <p:nvSpPr>
            <p:cNvPr id="70" name="rc70"/>
            <p:cNvSpPr/>
            <p:nvPr/>
          </p:nvSpPr>
          <p:spPr>
            <a:xfrm>
              <a:off x="7054421" y="2972162"/>
              <a:ext cx="257465" cy="460420"/>
            </a:xfrm>
            <a:prstGeom prst="rect">
              <a:avLst/>
            </a:prstGeom>
            <a:solidFill>
              <a:srgbClr val="B3B3B3">
                <a:alpha val="100000"/>
              </a:srgbClr>
            </a:solidFill>
          </p:spPr>
          <p:txBody>
            <a:bodyPr/>
            <a:lstStyle/>
            <a:p/>
          </p:txBody>
        </p:sp>
        <p:sp>
          <p:nvSpPr>
            <p:cNvPr id="71" name="rc71"/>
            <p:cNvSpPr/>
            <p:nvPr/>
          </p:nvSpPr>
          <p:spPr>
            <a:xfrm>
              <a:off x="7340494" y="3043352"/>
              <a:ext cx="257465" cy="444493"/>
            </a:xfrm>
            <a:prstGeom prst="rect">
              <a:avLst/>
            </a:prstGeom>
            <a:solidFill>
              <a:srgbClr val="B3B3B3">
                <a:alpha val="100000"/>
              </a:srgbClr>
            </a:solidFill>
          </p:spPr>
          <p:txBody>
            <a:bodyPr/>
            <a:lstStyle/>
            <a:p/>
          </p:txBody>
        </p:sp>
        <p:sp>
          <p:nvSpPr>
            <p:cNvPr id="72" name="rc72"/>
            <p:cNvSpPr/>
            <p:nvPr/>
          </p:nvSpPr>
          <p:spPr>
            <a:xfrm>
              <a:off x="7626566" y="3022546"/>
              <a:ext cx="257465" cy="452298"/>
            </a:xfrm>
            <a:prstGeom prst="rect">
              <a:avLst/>
            </a:prstGeom>
            <a:solidFill>
              <a:srgbClr val="B3B3B3">
                <a:alpha val="100000"/>
              </a:srgbClr>
            </a:solidFill>
          </p:spPr>
          <p:txBody>
            <a:bodyPr/>
            <a:lstStyle/>
            <a:p/>
          </p:txBody>
        </p:sp>
        <p:sp>
          <p:nvSpPr>
            <p:cNvPr id="73" name="rc73"/>
            <p:cNvSpPr/>
            <p:nvPr/>
          </p:nvSpPr>
          <p:spPr>
            <a:xfrm>
              <a:off x="7912639" y="3087918"/>
              <a:ext cx="257465" cy="433257"/>
            </a:xfrm>
            <a:prstGeom prst="rect">
              <a:avLst/>
            </a:prstGeom>
            <a:solidFill>
              <a:srgbClr val="B3B3B3">
                <a:alpha val="100000"/>
              </a:srgbClr>
            </a:solidFill>
          </p:spPr>
          <p:txBody>
            <a:bodyPr/>
            <a:lstStyle/>
            <a:p/>
          </p:txBody>
        </p:sp>
        <p:sp>
          <p:nvSpPr>
            <p:cNvPr id="74" name="pl74"/>
            <p:cNvSpPr/>
            <p:nvPr/>
          </p:nvSpPr>
          <p:spPr>
            <a:xfrm>
              <a:off x="1461705" y="981064"/>
              <a:ext cx="6579665" cy="158023"/>
            </a:xfrm>
            <a:custGeom>
              <a:avLst/>
              <a:pathLst>
                <a:path w="6579665" h="158023">
                  <a:moveTo>
                    <a:pt x="0" y="158023"/>
                  </a:moveTo>
                  <a:lnTo>
                    <a:pt x="286072" y="126418"/>
                  </a:lnTo>
                  <a:lnTo>
                    <a:pt x="572144" y="158023"/>
                  </a:lnTo>
                  <a:lnTo>
                    <a:pt x="858217" y="158023"/>
                  </a:lnTo>
                  <a:lnTo>
                    <a:pt x="1144289" y="126418"/>
                  </a:lnTo>
                  <a:lnTo>
                    <a:pt x="1430362" y="94814"/>
                  </a:lnTo>
                  <a:lnTo>
                    <a:pt x="1716434" y="63209"/>
                  </a:lnTo>
                  <a:lnTo>
                    <a:pt x="2002507" y="31604"/>
                  </a:lnTo>
                  <a:lnTo>
                    <a:pt x="2288579" y="31604"/>
                  </a:lnTo>
                  <a:lnTo>
                    <a:pt x="2574651" y="63209"/>
                  </a:lnTo>
                  <a:lnTo>
                    <a:pt x="2860724" y="94814"/>
                  </a:lnTo>
                  <a:lnTo>
                    <a:pt x="3146796" y="63209"/>
                  </a:lnTo>
                  <a:lnTo>
                    <a:pt x="3432869" y="31604"/>
                  </a:lnTo>
                  <a:lnTo>
                    <a:pt x="3718941" y="31604"/>
                  </a:lnTo>
                  <a:lnTo>
                    <a:pt x="4005014" y="63209"/>
                  </a:lnTo>
                  <a:lnTo>
                    <a:pt x="4291086" y="63209"/>
                  </a:lnTo>
                  <a:lnTo>
                    <a:pt x="4577158" y="94814"/>
                  </a:lnTo>
                  <a:lnTo>
                    <a:pt x="4863231" y="31604"/>
                  </a:lnTo>
                  <a:lnTo>
                    <a:pt x="5149303" y="31604"/>
                  </a:lnTo>
                  <a:lnTo>
                    <a:pt x="5435376" y="0"/>
                  </a:lnTo>
                  <a:lnTo>
                    <a:pt x="5721448" y="63209"/>
                  </a:lnTo>
                  <a:lnTo>
                    <a:pt x="6007521" y="31604"/>
                  </a:lnTo>
                  <a:lnTo>
                    <a:pt x="6293593" y="63209"/>
                  </a:lnTo>
                  <a:lnTo>
                    <a:pt x="6579665" y="31604"/>
                  </a:lnTo>
                </a:path>
              </a:pathLst>
            </a:custGeom>
            <a:ln w="27101" cap="flat">
              <a:solidFill>
                <a:srgbClr val="0058AB">
                  <a:alpha val="80000"/>
                </a:srgbClr>
              </a:solidFill>
              <a:prstDash val="solid"/>
              <a:round/>
            </a:ln>
          </p:spPr>
          <p:txBody>
            <a:bodyPr/>
            <a:lstStyle/>
            <a:p/>
          </p:txBody>
        </p:sp>
        <p:sp>
          <p:nvSpPr>
            <p:cNvPr id="75" name="pl75"/>
            <p:cNvSpPr/>
            <p:nvPr/>
          </p:nvSpPr>
          <p:spPr>
            <a:xfrm>
              <a:off x="1461705" y="1107483"/>
              <a:ext cx="6579665" cy="1422212"/>
            </a:xfrm>
            <a:custGeom>
              <a:avLst/>
              <a:pathLst>
                <a:path w="6579665" h="1422212">
                  <a:moveTo>
                    <a:pt x="0" y="1422212"/>
                  </a:moveTo>
                  <a:lnTo>
                    <a:pt x="286072" y="948141"/>
                  </a:lnTo>
                  <a:lnTo>
                    <a:pt x="572144" y="695303"/>
                  </a:lnTo>
                  <a:lnTo>
                    <a:pt x="858217" y="600489"/>
                  </a:lnTo>
                  <a:lnTo>
                    <a:pt x="1144289" y="474070"/>
                  </a:lnTo>
                  <a:lnTo>
                    <a:pt x="1430362" y="474070"/>
                  </a:lnTo>
                  <a:lnTo>
                    <a:pt x="1716434" y="537280"/>
                  </a:lnTo>
                  <a:lnTo>
                    <a:pt x="2002507" y="505675"/>
                  </a:lnTo>
                  <a:lnTo>
                    <a:pt x="2288579" y="537280"/>
                  </a:lnTo>
                  <a:lnTo>
                    <a:pt x="2574651" y="600489"/>
                  </a:lnTo>
                  <a:lnTo>
                    <a:pt x="2860724" y="379256"/>
                  </a:lnTo>
                  <a:lnTo>
                    <a:pt x="3146796" y="284442"/>
                  </a:lnTo>
                  <a:lnTo>
                    <a:pt x="3432869" y="284442"/>
                  </a:lnTo>
                  <a:lnTo>
                    <a:pt x="3718941" y="94814"/>
                  </a:lnTo>
                  <a:lnTo>
                    <a:pt x="4005014" y="94814"/>
                  </a:lnTo>
                  <a:lnTo>
                    <a:pt x="4291086" y="94814"/>
                  </a:lnTo>
                  <a:lnTo>
                    <a:pt x="4577158" y="126418"/>
                  </a:lnTo>
                  <a:lnTo>
                    <a:pt x="4863231" y="31604"/>
                  </a:lnTo>
                  <a:lnTo>
                    <a:pt x="5149303" y="31604"/>
                  </a:lnTo>
                  <a:lnTo>
                    <a:pt x="5435376" y="0"/>
                  </a:lnTo>
                  <a:lnTo>
                    <a:pt x="5721448" y="31604"/>
                  </a:lnTo>
                  <a:lnTo>
                    <a:pt x="6007521" y="31604"/>
                  </a:lnTo>
                  <a:lnTo>
                    <a:pt x="6293593" y="31604"/>
                  </a:lnTo>
                  <a:lnTo>
                    <a:pt x="6579665" y="31604"/>
                  </a:lnTo>
                </a:path>
              </a:pathLst>
            </a:custGeom>
            <a:ln w="27101" cap="flat">
              <a:solidFill>
                <a:srgbClr val="333333">
                  <a:alpha val="80000"/>
                </a:srgbClr>
              </a:solidFill>
              <a:prstDash val="solid"/>
              <a:round/>
            </a:ln>
          </p:spPr>
          <p:txBody>
            <a:bodyPr/>
            <a:lstStyle/>
            <a:p/>
          </p:txBody>
        </p:sp>
        <p:sp>
          <p:nvSpPr>
            <p:cNvPr id="76" name="tx76"/>
            <p:cNvSpPr/>
            <p:nvPr/>
          </p:nvSpPr>
          <p:spPr>
            <a:xfrm>
              <a:off x="6826744" y="79808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77" name="tx77"/>
            <p:cNvSpPr/>
            <p:nvPr/>
          </p:nvSpPr>
          <p:spPr>
            <a:xfrm>
              <a:off x="7112816"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8" name="tx78"/>
            <p:cNvSpPr/>
            <p:nvPr/>
          </p:nvSpPr>
          <p:spPr>
            <a:xfrm>
              <a:off x="7398888" y="82969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79" name="tx79"/>
            <p:cNvSpPr/>
            <p:nvPr/>
          </p:nvSpPr>
          <p:spPr>
            <a:xfrm>
              <a:off x="7684961"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0" name="tx80"/>
            <p:cNvSpPr/>
            <p:nvPr/>
          </p:nvSpPr>
          <p:spPr>
            <a:xfrm>
              <a:off x="7971033" y="82969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1" name="tx81"/>
            <p:cNvSpPr/>
            <p:nvPr/>
          </p:nvSpPr>
          <p:spPr>
            <a:xfrm>
              <a:off x="6826744" y="116894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82" name="tx82"/>
            <p:cNvSpPr/>
            <p:nvPr/>
          </p:nvSpPr>
          <p:spPr>
            <a:xfrm>
              <a:off x="7112816" y="120054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3" name="tx83"/>
            <p:cNvSpPr/>
            <p:nvPr/>
          </p:nvSpPr>
          <p:spPr>
            <a:xfrm>
              <a:off x="7398888" y="120054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4" name="tx84"/>
            <p:cNvSpPr/>
            <p:nvPr/>
          </p:nvSpPr>
          <p:spPr>
            <a:xfrm>
              <a:off x="7684961" y="120054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5" name="tx85"/>
            <p:cNvSpPr/>
            <p:nvPr/>
          </p:nvSpPr>
          <p:spPr>
            <a:xfrm>
              <a:off x="7971033" y="120054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6" name="tx86"/>
            <p:cNvSpPr/>
            <p:nvPr/>
          </p:nvSpPr>
          <p:spPr>
            <a:xfrm>
              <a:off x="1386356" y="351413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87" name="tx87"/>
            <p:cNvSpPr/>
            <p:nvPr/>
          </p:nvSpPr>
          <p:spPr>
            <a:xfrm>
              <a:off x="2816719" y="361564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88" name="tx88"/>
            <p:cNvSpPr/>
            <p:nvPr/>
          </p:nvSpPr>
          <p:spPr>
            <a:xfrm>
              <a:off x="4247081" y="360780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89" name="tx89"/>
            <p:cNvSpPr/>
            <p:nvPr/>
          </p:nvSpPr>
          <p:spPr>
            <a:xfrm>
              <a:off x="5677443" y="364016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90" name="tx90"/>
            <p:cNvSpPr/>
            <p:nvPr/>
          </p:nvSpPr>
          <p:spPr>
            <a:xfrm>
              <a:off x="6821733" y="374956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91" name="tx91"/>
            <p:cNvSpPr/>
            <p:nvPr/>
          </p:nvSpPr>
          <p:spPr>
            <a:xfrm>
              <a:off x="7107805" y="368341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92" name="tx92"/>
            <p:cNvSpPr/>
            <p:nvPr/>
          </p:nvSpPr>
          <p:spPr>
            <a:xfrm>
              <a:off x="7393878" y="371104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93" name="tx93"/>
            <p:cNvSpPr/>
            <p:nvPr/>
          </p:nvSpPr>
          <p:spPr>
            <a:xfrm>
              <a:off x="7679950" y="370454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94" name="tx94"/>
            <p:cNvSpPr/>
            <p:nvPr/>
          </p:nvSpPr>
          <p:spPr>
            <a:xfrm>
              <a:off x="7966022" y="372770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95" name="tx95"/>
            <p:cNvSpPr/>
            <p:nvPr/>
          </p:nvSpPr>
          <p:spPr>
            <a:xfrm>
              <a:off x="2816719" y="244328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1.6</a:t>
              </a:r>
            </a:p>
          </p:txBody>
        </p:sp>
        <p:sp>
          <p:nvSpPr>
            <p:cNvPr id="96" name="tx96"/>
            <p:cNvSpPr/>
            <p:nvPr/>
          </p:nvSpPr>
          <p:spPr>
            <a:xfrm>
              <a:off x="4247081" y="2583856"/>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a:t>
              </a:r>
            </a:p>
          </p:txBody>
        </p:sp>
        <p:sp>
          <p:nvSpPr>
            <p:cNvPr id="97" name="tx97"/>
            <p:cNvSpPr/>
            <p:nvPr/>
          </p:nvSpPr>
          <p:spPr>
            <a:xfrm>
              <a:off x="5677443" y="301616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98" name="tx98"/>
            <p:cNvSpPr/>
            <p:nvPr/>
          </p:nvSpPr>
          <p:spPr>
            <a:xfrm>
              <a:off x="6821733" y="327602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99" name="tx99"/>
            <p:cNvSpPr/>
            <p:nvPr/>
          </p:nvSpPr>
          <p:spPr>
            <a:xfrm>
              <a:off x="7107805" y="316193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100" name="tx100"/>
            <p:cNvSpPr/>
            <p:nvPr/>
          </p:nvSpPr>
          <p:spPr>
            <a:xfrm>
              <a:off x="7393878" y="322515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101" name="tx101"/>
            <p:cNvSpPr/>
            <p:nvPr/>
          </p:nvSpPr>
          <p:spPr>
            <a:xfrm>
              <a:off x="7679950" y="320825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102" name="tx102"/>
            <p:cNvSpPr/>
            <p:nvPr/>
          </p:nvSpPr>
          <p:spPr>
            <a:xfrm>
              <a:off x="7966022" y="326410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103" name="tx103"/>
            <p:cNvSpPr/>
            <p:nvPr/>
          </p:nvSpPr>
          <p:spPr>
            <a:xfrm>
              <a:off x="2816719" y="1396808"/>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104" name="tx104"/>
            <p:cNvSpPr/>
            <p:nvPr/>
          </p:nvSpPr>
          <p:spPr>
            <a:xfrm>
              <a:off x="4247081" y="1723433"/>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05" name="tx105"/>
            <p:cNvSpPr/>
            <p:nvPr/>
          </p:nvSpPr>
          <p:spPr>
            <a:xfrm>
              <a:off x="5677443" y="2601824"/>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06" name="tx106"/>
            <p:cNvSpPr/>
            <p:nvPr/>
          </p:nvSpPr>
          <p:spPr>
            <a:xfrm>
              <a:off x="6866937" y="293419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7" name="tx107"/>
            <p:cNvSpPr/>
            <p:nvPr/>
          </p:nvSpPr>
          <p:spPr>
            <a:xfrm>
              <a:off x="7107805" y="282874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08" name="tx108"/>
            <p:cNvSpPr/>
            <p:nvPr/>
          </p:nvSpPr>
          <p:spPr>
            <a:xfrm>
              <a:off x="7439082" y="29070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 name="tx109"/>
            <p:cNvSpPr/>
            <p:nvPr/>
          </p:nvSpPr>
          <p:spPr>
            <a:xfrm>
              <a:off x="7725154" y="288417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0" name="tx110"/>
            <p:cNvSpPr/>
            <p:nvPr/>
          </p:nvSpPr>
          <p:spPr>
            <a:xfrm>
              <a:off x="7966022" y="295475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0.9</a:t>
              </a:r>
            </a:p>
          </p:txBody>
        </p:sp>
        <p:sp>
          <p:nvSpPr>
            <p:cNvPr id="111" name="tx111"/>
            <p:cNvSpPr/>
            <p:nvPr/>
          </p:nvSpPr>
          <p:spPr>
            <a:xfrm>
              <a:off x="716778" y="3958265"/>
              <a:ext cx="21170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0M</a:t>
              </a:r>
            </a:p>
          </p:txBody>
        </p:sp>
        <p:sp>
          <p:nvSpPr>
            <p:cNvPr id="112" name="tx112"/>
            <p:cNvSpPr/>
            <p:nvPr/>
          </p:nvSpPr>
          <p:spPr>
            <a:xfrm>
              <a:off x="716778" y="2972207"/>
              <a:ext cx="211708"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1M</a:t>
              </a:r>
            </a:p>
          </p:txBody>
        </p:sp>
        <p:sp>
          <p:nvSpPr>
            <p:cNvPr id="113" name="tx113"/>
            <p:cNvSpPr/>
            <p:nvPr/>
          </p:nvSpPr>
          <p:spPr>
            <a:xfrm>
              <a:off x="716778" y="1984288"/>
              <a:ext cx="211708"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2M</a:t>
              </a:r>
            </a:p>
          </p:txBody>
        </p:sp>
        <p:sp>
          <p:nvSpPr>
            <p:cNvPr id="114" name="tx114"/>
            <p:cNvSpPr/>
            <p:nvPr/>
          </p:nvSpPr>
          <p:spPr>
            <a:xfrm>
              <a:off x="716778" y="994434"/>
              <a:ext cx="211708"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3M</a:t>
              </a:r>
            </a:p>
          </p:txBody>
        </p:sp>
        <p:sp>
          <p:nvSpPr>
            <p:cNvPr id="115" name="tx115"/>
            <p:cNvSpPr/>
            <p:nvPr/>
          </p:nvSpPr>
          <p:spPr>
            <a:xfrm>
              <a:off x="8574591" y="3958265"/>
              <a:ext cx="8475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a:t>
              </a:r>
            </a:p>
          </p:txBody>
        </p:sp>
        <p:sp>
          <p:nvSpPr>
            <p:cNvPr id="116" name="tx116"/>
            <p:cNvSpPr/>
            <p:nvPr/>
          </p:nvSpPr>
          <p:spPr>
            <a:xfrm>
              <a:off x="8574591" y="3168147"/>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25</a:t>
              </a:r>
            </a:p>
          </p:txBody>
        </p:sp>
        <p:sp>
          <p:nvSpPr>
            <p:cNvPr id="117" name="tx117"/>
            <p:cNvSpPr/>
            <p:nvPr/>
          </p:nvSpPr>
          <p:spPr>
            <a:xfrm>
              <a:off x="8574591" y="2378029"/>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50</a:t>
              </a:r>
            </a:p>
          </p:txBody>
        </p:sp>
        <p:sp>
          <p:nvSpPr>
            <p:cNvPr id="118" name="tx118"/>
            <p:cNvSpPr/>
            <p:nvPr/>
          </p:nvSpPr>
          <p:spPr>
            <a:xfrm>
              <a:off x="8574591" y="1589771"/>
              <a:ext cx="169515"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75</a:t>
              </a:r>
            </a:p>
          </p:txBody>
        </p:sp>
        <p:sp>
          <p:nvSpPr>
            <p:cNvPr id="119" name="tx119"/>
            <p:cNvSpPr/>
            <p:nvPr/>
          </p:nvSpPr>
          <p:spPr>
            <a:xfrm>
              <a:off x="8574591" y="797793"/>
              <a:ext cx="254272"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100</a:t>
              </a:r>
            </a:p>
          </p:txBody>
        </p:sp>
        <p:sp>
          <p:nvSpPr>
            <p:cNvPr id="120" name="tx120"/>
            <p:cNvSpPr/>
            <p:nvPr/>
          </p:nvSpPr>
          <p:spPr>
            <a:xfrm rot="-5400000">
              <a:off x="1291037"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1" name="tx121"/>
            <p:cNvSpPr/>
            <p:nvPr/>
          </p:nvSpPr>
          <p:spPr>
            <a:xfrm rot="-5400000">
              <a:off x="2721399"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2" name="tx122"/>
            <p:cNvSpPr/>
            <p:nvPr/>
          </p:nvSpPr>
          <p:spPr>
            <a:xfrm rot="-5400000">
              <a:off x="4151761"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3" name="tx123"/>
            <p:cNvSpPr/>
            <p:nvPr/>
          </p:nvSpPr>
          <p:spPr>
            <a:xfrm rot="-5400000">
              <a:off x="558212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4" name="tx124"/>
            <p:cNvSpPr/>
            <p:nvPr/>
          </p:nvSpPr>
          <p:spPr>
            <a:xfrm rot="-5400000">
              <a:off x="672641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5" name="tx125"/>
            <p:cNvSpPr/>
            <p:nvPr/>
          </p:nvSpPr>
          <p:spPr>
            <a:xfrm rot="-5400000">
              <a:off x="7012485"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6" name="tx126"/>
            <p:cNvSpPr/>
            <p:nvPr/>
          </p:nvSpPr>
          <p:spPr>
            <a:xfrm rot="-5400000">
              <a:off x="7298558"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27" name="tx127"/>
            <p:cNvSpPr/>
            <p:nvPr/>
          </p:nvSpPr>
          <p:spPr>
            <a:xfrm rot="-5400000">
              <a:off x="7584630"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28" name="tx128"/>
            <p:cNvSpPr/>
            <p:nvPr/>
          </p:nvSpPr>
          <p:spPr>
            <a:xfrm rot="-5400000">
              <a:off x="7870665" y="4347970"/>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29" name="tx129"/>
            <p:cNvSpPr/>
            <p:nvPr/>
          </p:nvSpPr>
          <p:spPr>
            <a:xfrm rot="-5400000">
              <a:off x="-751714" y="2379172"/>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30" name="tx130"/>
            <p:cNvSpPr/>
            <p:nvPr/>
          </p:nvSpPr>
          <p:spPr>
            <a:xfrm rot="5400000">
              <a:off x="8306669" y="2379172"/>
              <a:ext cx="1321147"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 Coverage (%)</a:t>
              </a:r>
            </a:p>
          </p:txBody>
        </p:sp>
        <p:sp>
          <p:nvSpPr>
            <p:cNvPr id="131" name="pl131"/>
            <p:cNvSpPr/>
            <p:nvPr/>
          </p:nvSpPr>
          <p:spPr>
            <a:xfrm>
              <a:off x="2902637" y="5067675"/>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32" name="pl132"/>
            <p:cNvSpPr/>
            <p:nvPr/>
          </p:nvSpPr>
          <p:spPr>
            <a:xfrm>
              <a:off x="3684687" y="5067675"/>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33" name="tx133"/>
            <p:cNvSpPr/>
            <p:nvPr/>
          </p:nvSpPr>
          <p:spPr>
            <a:xfrm>
              <a:off x="3169736"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a:t>
              </a:r>
            </a:p>
          </p:txBody>
        </p:sp>
        <p:sp>
          <p:nvSpPr>
            <p:cNvPr id="134" name="tx134"/>
            <p:cNvSpPr/>
            <p:nvPr/>
          </p:nvSpPr>
          <p:spPr>
            <a:xfrm>
              <a:off x="3951787"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MCV2</a:t>
              </a:r>
            </a:p>
          </p:txBody>
        </p:sp>
        <p:sp>
          <p:nvSpPr>
            <p:cNvPr id="135" name="rc135"/>
            <p:cNvSpPr/>
            <p:nvPr/>
          </p:nvSpPr>
          <p:spPr>
            <a:xfrm>
              <a:off x="4662559" y="4966947"/>
              <a:ext cx="201456" cy="201456"/>
            </a:xfrm>
            <a:prstGeom prst="rect">
              <a:avLst/>
            </a:prstGeom>
            <a:solidFill>
              <a:srgbClr val="E2231A">
                <a:alpha val="100000"/>
              </a:srgbClr>
            </a:solidFill>
          </p:spPr>
          <p:txBody>
            <a:bodyPr/>
            <a:lstStyle/>
            <a:p/>
          </p:txBody>
        </p:sp>
        <p:sp>
          <p:nvSpPr>
            <p:cNvPr id="136" name="rc136"/>
            <p:cNvSpPr/>
            <p:nvPr/>
          </p:nvSpPr>
          <p:spPr>
            <a:xfrm>
              <a:off x="5681766" y="4966947"/>
              <a:ext cx="201456" cy="201456"/>
            </a:xfrm>
            <a:prstGeom prst="rect">
              <a:avLst/>
            </a:prstGeom>
            <a:solidFill>
              <a:srgbClr val="B3B3B3">
                <a:alpha val="100000"/>
              </a:srgbClr>
            </a:solidFill>
          </p:spPr>
          <p:txBody>
            <a:bodyPr/>
            <a:lstStyle/>
            <a:p/>
          </p:txBody>
        </p:sp>
        <p:sp>
          <p:nvSpPr>
            <p:cNvPr id="137" name="tx137"/>
            <p:cNvSpPr/>
            <p:nvPr/>
          </p:nvSpPr>
          <p:spPr>
            <a:xfrm>
              <a:off x="4942604"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MCV1</a:t>
              </a:r>
            </a:p>
          </p:txBody>
        </p:sp>
        <p:sp>
          <p:nvSpPr>
            <p:cNvPr id="138" name="tx138"/>
            <p:cNvSpPr/>
            <p:nvPr/>
          </p:nvSpPr>
          <p:spPr>
            <a:xfrm>
              <a:off x="5961812"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MCV2</a:t>
              </a:r>
            </a:p>
          </p:txBody>
        </p:sp>
        <p:sp>
          <p:nvSpPr>
            <p:cNvPr id="139" name="tx139"/>
            <p:cNvSpPr/>
            <p:nvPr/>
          </p:nvSpPr>
          <p:spPr>
            <a:xfrm>
              <a:off x="991116" y="467611"/>
              <a:ext cx="719386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coverage and number of un- and under-vaccinated children for MCV, EUR, 2000-2023</a:t>
              </a:r>
            </a:p>
          </p:txBody>
        </p:sp>
        <p:sp>
          <p:nvSpPr>
            <p:cNvPr id="140" name="pl140"/>
            <p:cNvSpPr/>
            <p:nvPr/>
          </p:nvSpPr>
          <p:spPr>
            <a:xfrm>
              <a:off x="991116" y="573034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141" name="pl141"/>
            <p:cNvSpPr/>
            <p:nvPr/>
          </p:nvSpPr>
          <p:spPr>
            <a:xfrm>
              <a:off x="2181999"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2" name="pl142"/>
            <p:cNvSpPr/>
            <p:nvPr/>
          </p:nvSpPr>
          <p:spPr>
            <a:xfrm>
              <a:off x="3880051"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5578102"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7276154"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991116" y="592289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6" name="pl146"/>
            <p:cNvSpPr/>
            <p:nvPr/>
          </p:nvSpPr>
          <p:spPr>
            <a:xfrm>
              <a:off x="991116" y="553780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7" name="pl147"/>
            <p:cNvSpPr/>
            <p:nvPr/>
          </p:nvSpPr>
          <p:spPr>
            <a:xfrm>
              <a:off x="133297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3031025"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4729076"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6427128"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8125180"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2" name="rc152"/>
            <p:cNvSpPr/>
            <p:nvPr/>
          </p:nvSpPr>
          <p:spPr>
            <a:xfrm>
              <a:off x="1332973" y="5802550"/>
              <a:ext cx="3095358" cy="240682"/>
            </a:xfrm>
            <a:prstGeom prst="rect">
              <a:avLst/>
            </a:prstGeom>
            <a:solidFill>
              <a:srgbClr val="E2231A">
                <a:alpha val="100000"/>
              </a:srgbClr>
            </a:solidFill>
          </p:spPr>
          <p:txBody>
            <a:bodyPr/>
            <a:lstStyle/>
            <a:p/>
          </p:txBody>
        </p:sp>
        <p:sp>
          <p:nvSpPr>
            <p:cNvPr id="153" name="rc153"/>
            <p:cNvSpPr/>
            <p:nvPr/>
          </p:nvSpPr>
          <p:spPr>
            <a:xfrm>
              <a:off x="1332973" y="5417459"/>
              <a:ext cx="3395981" cy="240682"/>
            </a:xfrm>
            <a:prstGeom prst="rect">
              <a:avLst/>
            </a:prstGeom>
            <a:solidFill>
              <a:srgbClr val="E2231A">
                <a:alpha val="100000"/>
              </a:srgbClr>
            </a:solidFill>
          </p:spPr>
          <p:txBody>
            <a:bodyPr/>
            <a:lstStyle/>
            <a:p/>
          </p:txBody>
        </p:sp>
        <p:sp>
          <p:nvSpPr>
            <p:cNvPr id="154" name="rc154"/>
            <p:cNvSpPr/>
            <p:nvPr/>
          </p:nvSpPr>
          <p:spPr>
            <a:xfrm>
              <a:off x="4428331" y="5802550"/>
              <a:ext cx="3416195" cy="240682"/>
            </a:xfrm>
            <a:prstGeom prst="rect">
              <a:avLst/>
            </a:prstGeom>
            <a:solidFill>
              <a:srgbClr val="B3B3B3">
                <a:alpha val="100000"/>
              </a:srgbClr>
            </a:solidFill>
          </p:spPr>
          <p:txBody>
            <a:bodyPr/>
            <a:lstStyle/>
            <a:p/>
          </p:txBody>
        </p:sp>
        <p:sp>
          <p:nvSpPr>
            <p:cNvPr id="155" name="rc155"/>
            <p:cNvSpPr/>
            <p:nvPr/>
          </p:nvSpPr>
          <p:spPr>
            <a:xfrm>
              <a:off x="4728954" y="5417459"/>
              <a:ext cx="2978763" cy="240682"/>
            </a:xfrm>
            <a:prstGeom prst="rect">
              <a:avLst/>
            </a:prstGeom>
            <a:solidFill>
              <a:srgbClr val="B3B3B3">
                <a:alpha val="100000"/>
              </a:srgbClr>
            </a:solidFill>
          </p:spPr>
          <p:txBody>
            <a:bodyPr/>
            <a:lstStyle/>
            <a:p/>
          </p:txBody>
        </p:sp>
        <p:sp>
          <p:nvSpPr>
            <p:cNvPr id="156" name="tx156"/>
            <p:cNvSpPr/>
            <p:nvPr/>
          </p:nvSpPr>
          <p:spPr>
            <a:xfrm>
              <a:off x="2459869" y="5869288"/>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0.5</a:t>
              </a:r>
            </a:p>
          </p:txBody>
        </p:sp>
        <p:sp>
          <p:nvSpPr>
            <p:cNvPr id="157" name="tx157"/>
            <p:cNvSpPr/>
            <p:nvPr/>
          </p:nvSpPr>
          <p:spPr>
            <a:xfrm>
              <a:off x="2610181"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0.5</a:t>
              </a:r>
            </a:p>
          </p:txBody>
        </p:sp>
        <p:sp>
          <p:nvSpPr>
            <p:cNvPr id="158" name="tx158"/>
            <p:cNvSpPr/>
            <p:nvPr/>
          </p:nvSpPr>
          <p:spPr>
            <a:xfrm>
              <a:off x="5715646" y="5869288"/>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0.5</a:t>
              </a:r>
            </a:p>
          </p:txBody>
        </p:sp>
        <p:sp>
          <p:nvSpPr>
            <p:cNvPr id="159" name="tx159"/>
            <p:cNvSpPr/>
            <p:nvPr/>
          </p:nvSpPr>
          <p:spPr>
            <a:xfrm>
              <a:off x="5797553"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0.4</a:t>
              </a:r>
            </a:p>
          </p:txBody>
        </p:sp>
        <p:sp>
          <p:nvSpPr>
            <p:cNvPr id="160" name="tx160"/>
            <p:cNvSpPr/>
            <p:nvPr/>
          </p:nvSpPr>
          <p:spPr>
            <a:xfrm>
              <a:off x="8129911" y="5870735"/>
              <a:ext cx="80386"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a:t>
              </a:r>
            </a:p>
          </p:txBody>
        </p:sp>
        <p:sp>
          <p:nvSpPr>
            <p:cNvPr id="161" name="tx161"/>
            <p:cNvSpPr/>
            <p:nvPr/>
          </p:nvSpPr>
          <p:spPr>
            <a:xfrm>
              <a:off x="7925990" y="5483880"/>
              <a:ext cx="200930"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0.9</a:t>
              </a:r>
            </a:p>
          </p:txBody>
        </p:sp>
        <p:sp>
          <p:nvSpPr>
            <p:cNvPr id="162" name="tx162"/>
            <p:cNvSpPr/>
            <p:nvPr/>
          </p:nvSpPr>
          <p:spPr>
            <a:xfrm>
              <a:off x="589456" y="5866039"/>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63" name="tx163"/>
            <p:cNvSpPr/>
            <p:nvPr/>
          </p:nvSpPr>
          <p:spPr>
            <a:xfrm>
              <a:off x="589456" y="5480873"/>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64" name="tx164"/>
            <p:cNvSpPr/>
            <p:nvPr/>
          </p:nvSpPr>
          <p:spPr>
            <a:xfrm>
              <a:off x="1100020" y="6134844"/>
              <a:ext cx="465906"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0.00 M</a:t>
              </a:r>
            </a:p>
          </p:txBody>
        </p:sp>
        <p:sp>
          <p:nvSpPr>
            <p:cNvPr id="165" name="tx165"/>
            <p:cNvSpPr/>
            <p:nvPr/>
          </p:nvSpPr>
          <p:spPr>
            <a:xfrm>
              <a:off x="2798071" y="6134844"/>
              <a:ext cx="465906"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0.25 M</a:t>
              </a:r>
            </a:p>
          </p:txBody>
        </p:sp>
        <p:sp>
          <p:nvSpPr>
            <p:cNvPr id="166" name="tx166"/>
            <p:cNvSpPr/>
            <p:nvPr/>
          </p:nvSpPr>
          <p:spPr>
            <a:xfrm>
              <a:off x="4496123" y="6134844"/>
              <a:ext cx="465906"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0.50 M</a:t>
              </a:r>
            </a:p>
          </p:txBody>
        </p:sp>
        <p:sp>
          <p:nvSpPr>
            <p:cNvPr id="167" name="tx167"/>
            <p:cNvSpPr/>
            <p:nvPr/>
          </p:nvSpPr>
          <p:spPr>
            <a:xfrm>
              <a:off x="6194175" y="6134844"/>
              <a:ext cx="465906"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0.75 M</a:t>
              </a:r>
            </a:p>
          </p:txBody>
        </p:sp>
        <p:sp>
          <p:nvSpPr>
            <p:cNvPr id="168" name="tx168"/>
            <p:cNvSpPr/>
            <p:nvPr/>
          </p:nvSpPr>
          <p:spPr>
            <a:xfrm>
              <a:off x="7892227" y="6134844"/>
              <a:ext cx="465906"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1.00 M</a:t>
              </a:r>
            </a:p>
          </p:txBody>
        </p:sp>
        <p:sp>
          <p:nvSpPr>
            <p:cNvPr id="169" name="tx169"/>
            <p:cNvSpPr/>
            <p:nvPr/>
          </p:nvSpPr>
          <p:spPr>
            <a:xfrm>
              <a:off x="3548747" y="6279176"/>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70" name="tx170"/>
            <p:cNvSpPr/>
            <p:nvPr/>
          </p:nvSpPr>
          <p:spPr>
            <a:xfrm>
              <a:off x="4350374"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relatively constant at 95%. This is similar to in 2019, where coverage was 96%.
500,000 children missed their routine first dose of measles vaccine.
MCV2 is typically administered to children between 18 months and five years old. MCV2 coverage remained constant at 91% in 2023.</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632276"/>
              <a:ext cx="3397293" cy="527731"/>
            </a:xfrm>
            <a:custGeom>
              <a:avLst/>
              <a:pathLst>
                <a:path w="3397293" h="527731">
                  <a:moveTo>
                    <a:pt x="0" y="527731"/>
                  </a:moveTo>
                  <a:lnTo>
                    <a:pt x="147708" y="527731"/>
                  </a:lnTo>
                  <a:lnTo>
                    <a:pt x="295416" y="499956"/>
                  </a:lnTo>
                  <a:lnTo>
                    <a:pt x="443125" y="444405"/>
                  </a:lnTo>
                  <a:lnTo>
                    <a:pt x="590833" y="388854"/>
                  </a:lnTo>
                  <a:lnTo>
                    <a:pt x="738541" y="333304"/>
                  </a:lnTo>
                  <a:lnTo>
                    <a:pt x="886250" y="249978"/>
                  </a:lnTo>
                  <a:lnTo>
                    <a:pt x="1033958" y="194427"/>
                  </a:lnTo>
                  <a:lnTo>
                    <a:pt x="1181667" y="138876"/>
                  </a:lnTo>
                  <a:lnTo>
                    <a:pt x="1329375" y="0"/>
                  </a:lnTo>
                  <a:lnTo>
                    <a:pt x="1477083" y="0"/>
                  </a:lnTo>
                  <a:lnTo>
                    <a:pt x="1624792" y="55550"/>
                  </a:lnTo>
                  <a:lnTo>
                    <a:pt x="1772500" y="55550"/>
                  </a:lnTo>
                  <a:lnTo>
                    <a:pt x="1920209" y="83326"/>
                  </a:lnTo>
                  <a:lnTo>
                    <a:pt x="2067917" y="83326"/>
                  </a:lnTo>
                  <a:lnTo>
                    <a:pt x="2215625" y="111101"/>
                  </a:lnTo>
                  <a:lnTo>
                    <a:pt x="2363334" y="111101"/>
                  </a:lnTo>
                  <a:lnTo>
                    <a:pt x="2511042" y="83326"/>
                  </a:lnTo>
                  <a:lnTo>
                    <a:pt x="2658751" y="55550"/>
                  </a:lnTo>
                  <a:lnTo>
                    <a:pt x="2806459" y="27775"/>
                  </a:lnTo>
                  <a:lnTo>
                    <a:pt x="2954167" y="83326"/>
                  </a:lnTo>
                  <a:lnTo>
                    <a:pt x="3101876" y="138876"/>
                  </a:lnTo>
                  <a:lnTo>
                    <a:pt x="3249584" y="111101"/>
                  </a:lnTo>
                  <a:lnTo>
                    <a:pt x="3397293" y="55550"/>
                  </a:lnTo>
                </a:path>
              </a:pathLst>
            </a:custGeom>
            <a:ln w="27101" cap="flat">
              <a:solidFill>
                <a:srgbClr val="F4A81D">
                  <a:alpha val="69803"/>
                </a:srgbClr>
              </a:solidFill>
              <a:prstDash val="solid"/>
              <a:round/>
            </a:ln>
          </p:spPr>
          <p:txBody>
            <a:bodyPr/>
            <a:lstStyle/>
            <a:p/>
          </p:txBody>
        </p:sp>
        <p:sp>
          <p:nvSpPr>
            <p:cNvPr id="26" name="pl26"/>
            <p:cNvSpPr/>
            <p:nvPr/>
          </p:nvSpPr>
          <p:spPr>
            <a:xfrm>
              <a:off x="1120965" y="1021219"/>
              <a:ext cx="3397293" cy="277753"/>
            </a:xfrm>
            <a:custGeom>
              <a:avLst/>
              <a:pathLst>
                <a:path w="3397293" h="277753">
                  <a:moveTo>
                    <a:pt x="0" y="27775"/>
                  </a:moveTo>
                  <a:lnTo>
                    <a:pt x="147708" y="0"/>
                  </a:lnTo>
                  <a:lnTo>
                    <a:pt x="295416" y="27775"/>
                  </a:lnTo>
                  <a:lnTo>
                    <a:pt x="443125" y="0"/>
                  </a:lnTo>
                  <a:lnTo>
                    <a:pt x="590833" y="27775"/>
                  </a:lnTo>
                  <a:lnTo>
                    <a:pt x="738541" y="55550"/>
                  </a:lnTo>
                  <a:lnTo>
                    <a:pt x="886250" y="0"/>
                  </a:lnTo>
                  <a:lnTo>
                    <a:pt x="1033958" y="27775"/>
                  </a:lnTo>
                  <a:lnTo>
                    <a:pt x="1181667" y="0"/>
                  </a:lnTo>
                  <a:lnTo>
                    <a:pt x="1329375" y="27775"/>
                  </a:lnTo>
                  <a:lnTo>
                    <a:pt x="1477083" y="27775"/>
                  </a:lnTo>
                  <a:lnTo>
                    <a:pt x="1624792" y="0"/>
                  </a:lnTo>
                  <a:lnTo>
                    <a:pt x="1772500" y="0"/>
                  </a:lnTo>
                  <a:lnTo>
                    <a:pt x="1920209" y="55550"/>
                  </a:lnTo>
                  <a:lnTo>
                    <a:pt x="2067917" y="27775"/>
                  </a:lnTo>
                  <a:lnTo>
                    <a:pt x="2215625" y="27775"/>
                  </a:lnTo>
                  <a:lnTo>
                    <a:pt x="2363334" y="55550"/>
                  </a:lnTo>
                  <a:lnTo>
                    <a:pt x="2511042" y="166652"/>
                  </a:lnTo>
                  <a:lnTo>
                    <a:pt x="2658751" y="83326"/>
                  </a:lnTo>
                  <a:lnTo>
                    <a:pt x="2806459" y="194427"/>
                  </a:lnTo>
                  <a:lnTo>
                    <a:pt x="2954167" y="222202"/>
                  </a:lnTo>
                  <a:lnTo>
                    <a:pt x="3101876" y="249978"/>
                  </a:lnTo>
                  <a:lnTo>
                    <a:pt x="3249584" y="277753"/>
                  </a:lnTo>
                  <a:lnTo>
                    <a:pt x="3397293" y="249978"/>
                  </a:lnTo>
                </a:path>
              </a:pathLst>
            </a:custGeom>
            <a:ln w="27101" cap="flat">
              <a:solidFill>
                <a:srgbClr val="F26829">
                  <a:alpha val="69803"/>
                </a:srgbClr>
              </a:solidFill>
              <a:prstDash val="solid"/>
              <a:round/>
            </a:ln>
          </p:spPr>
          <p:txBody>
            <a:bodyPr/>
            <a:lstStyle/>
            <a:p/>
          </p:txBody>
        </p:sp>
        <p:sp>
          <p:nvSpPr>
            <p:cNvPr id="27" name="pl27"/>
            <p:cNvSpPr/>
            <p:nvPr/>
          </p:nvSpPr>
          <p:spPr>
            <a:xfrm>
              <a:off x="1120965" y="1354523"/>
              <a:ext cx="3397293" cy="333304"/>
            </a:xfrm>
            <a:custGeom>
              <a:avLst/>
              <a:pathLst>
                <a:path w="3397293" h="333304">
                  <a:moveTo>
                    <a:pt x="0" y="333304"/>
                  </a:moveTo>
                  <a:lnTo>
                    <a:pt x="147708" y="305528"/>
                  </a:lnTo>
                  <a:lnTo>
                    <a:pt x="295416" y="305528"/>
                  </a:lnTo>
                  <a:lnTo>
                    <a:pt x="443125" y="277753"/>
                  </a:lnTo>
                  <a:lnTo>
                    <a:pt x="590833" y="222202"/>
                  </a:lnTo>
                  <a:lnTo>
                    <a:pt x="738541" y="249978"/>
                  </a:lnTo>
                  <a:lnTo>
                    <a:pt x="886250" y="249978"/>
                  </a:lnTo>
                  <a:lnTo>
                    <a:pt x="1033958" y="249978"/>
                  </a:lnTo>
                  <a:lnTo>
                    <a:pt x="1181667" y="249978"/>
                  </a:lnTo>
                  <a:lnTo>
                    <a:pt x="1329375" y="222202"/>
                  </a:lnTo>
                  <a:lnTo>
                    <a:pt x="1477083" y="166652"/>
                  </a:lnTo>
                  <a:lnTo>
                    <a:pt x="1624792" y="166652"/>
                  </a:lnTo>
                  <a:lnTo>
                    <a:pt x="1772500" y="166652"/>
                  </a:lnTo>
                  <a:lnTo>
                    <a:pt x="1920209" y="111101"/>
                  </a:lnTo>
                  <a:lnTo>
                    <a:pt x="2067917" y="83326"/>
                  </a:lnTo>
                  <a:lnTo>
                    <a:pt x="2215625" y="55550"/>
                  </a:lnTo>
                  <a:lnTo>
                    <a:pt x="2363334" y="27775"/>
                  </a:lnTo>
                  <a:lnTo>
                    <a:pt x="2511042" y="27775"/>
                  </a:lnTo>
                  <a:lnTo>
                    <a:pt x="2658751" y="0"/>
                  </a:lnTo>
                  <a:lnTo>
                    <a:pt x="2806459" y="0"/>
                  </a:lnTo>
                  <a:lnTo>
                    <a:pt x="2954167" y="0"/>
                  </a:lnTo>
                  <a:lnTo>
                    <a:pt x="3101876" y="55550"/>
                  </a:lnTo>
                  <a:lnTo>
                    <a:pt x="3249584" y="55550"/>
                  </a:lnTo>
                  <a:lnTo>
                    <a:pt x="3397293" y="83326"/>
                  </a:lnTo>
                </a:path>
              </a:pathLst>
            </a:custGeom>
            <a:ln w="27101" cap="flat">
              <a:solidFill>
                <a:srgbClr val="BD53BD">
                  <a:alpha val="69803"/>
                </a:srgbClr>
              </a:solidFill>
              <a:prstDash val="solid"/>
              <a:round/>
            </a:ln>
          </p:spPr>
          <p:txBody>
            <a:bodyPr/>
            <a:lstStyle/>
            <a:p/>
          </p:txBody>
        </p:sp>
        <p:sp>
          <p:nvSpPr>
            <p:cNvPr id="28" name="pl28"/>
            <p:cNvSpPr/>
            <p:nvPr/>
          </p:nvSpPr>
          <p:spPr>
            <a:xfrm>
              <a:off x="1120965" y="965668"/>
              <a:ext cx="3397293" cy="138876"/>
            </a:xfrm>
            <a:custGeom>
              <a:avLst/>
              <a:pathLst>
                <a:path w="3397293" h="138876">
                  <a:moveTo>
                    <a:pt x="0" y="138876"/>
                  </a:moveTo>
                  <a:lnTo>
                    <a:pt x="147708" y="111101"/>
                  </a:lnTo>
                  <a:lnTo>
                    <a:pt x="295416" y="138876"/>
                  </a:lnTo>
                  <a:lnTo>
                    <a:pt x="443125" y="138876"/>
                  </a:lnTo>
                  <a:lnTo>
                    <a:pt x="590833" y="111101"/>
                  </a:lnTo>
                  <a:lnTo>
                    <a:pt x="738541" y="83326"/>
                  </a:lnTo>
                  <a:lnTo>
                    <a:pt x="886250" y="55550"/>
                  </a:lnTo>
                  <a:lnTo>
                    <a:pt x="1033958" y="27775"/>
                  </a:lnTo>
                  <a:lnTo>
                    <a:pt x="1181667" y="27775"/>
                  </a:lnTo>
                  <a:lnTo>
                    <a:pt x="1329375" y="55550"/>
                  </a:lnTo>
                  <a:lnTo>
                    <a:pt x="1477083" y="83326"/>
                  </a:lnTo>
                  <a:lnTo>
                    <a:pt x="1624792" y="55550"/>
                  </a:lnTo>
                  <a:lnTo>
                    <a:pt x="1772500" y="27775"/>
                  </a:lnTo>
                  <a:lnTo>
                    <a:pt x="1920209" y="27775"/>
                  </a:lnTo>
                  <a:lnTo>
                    <a:pt x="2067917" y="55550"/>
                  </a:lnTo>
                  <a:lnTo>
                    <a:pt x="2215625" y="55550"/>
                  </a:lnTo>
                  <a:lnTo>
                    <a:pt x="2363334" y="83326"/>
                  </a:lnTo>
                  <a:lnTo>
                    <a:pt x="2511042" y="27775"/>
                  </a:lnTo>
                  <a:lnTo>
                    <a:pt x="2658751" y="27775"/>
                  </a:lnTo>
                  <a:lnTo>
                    <a:pt x="2806459" y="0"/>
                  </a:lnTo>
                  <a:lnTo>
                    <a:pt x="2954167" y="55550"/>
                  </a:lnTo>
                  <a:lnTo>
                    <a:pt x="3101876" y="27775"/>
                  </a:lnTo>
                  <a:lnTo>
                    <a:pt x="3249584" y="55550"/>
                  </a:lnTo>
                  <a:lnTo>
                    <a:pt x="3397293" y="27775"/>
                  </a:lnTo>
                </a:path>
              </a:pathLst>
            </a:custGeom>
            <a:ln w="27101" cap="flat">
              <a:solidFill>
                <a:srgbClr val="6363C0">
                  <a:alpha val="69803"/>
                </a:srgbClr>
              </a:solidFill>
              <a:prstDash val="solid"/>
              <a:round/>
            </a:ln>
          </p:spPr>
          <p:txBody>
            <a:bodyPr/>
            <a:lstStyle/>
            <a:p/>
          </p:txBody>
        </p:sp>
        <p:sp>
          <p:nvSpPr>
            <p:cNvPr id="29" name="pl29"/>
            <p:cNvSpPr/>
            <p:nvPr/>
          </p:nvSpPr>
          <p:spPr>
            <a:xfrm>
              <a:off x="1120965" y="1021219"/>
              <a:ext cx="3397293" cy="888810"/>
            </a:xfrm>
            <a:custGeom>
              <a:avLst/>
              <a:pathLst>
                <a:path w="3397293" h="888810">
                  <a:moveTo>
                    <a:pt x="0" y="861035"/>
                  </a:moveTo>
                  <a:lnTo>
                    <a:pt x="147708" y="861035"/>
                  </a:lnTo>
                  <a:lnTo>
                    <a:pt x="295416" y="888810"/>
                  </a:lnTo>
                  <a:lnTo>
                    <a:pt x="443125" y="805484"/>
                  </a:lnTo>
                  <a:lnTo>
                    <a:pt x="590833" y="694383"/>
                  </a:lnTo>
                  <a:lnTo>
                    <a:pt x="738541" y="583282"/>
                  </a:lnTo>
                  <a:lnTo>
                    <a:pt x="886250" y="583282"/>
                  </a:lnTo>
                  <a:lnTo>
                    <a:pt x="1033958" y="555506"/>
                  </a:lnTo>
                  <a:lnTo>
                    <a:pt x="1181667" y="499956"/>
                  </a:lnTo>
                  <a:lnTo>
                    <a:pt x="1329375" y="388854"/>
                  </a:lnTo>
                  <a:lnTo>
                    <a:pt x="1477083" y="305528"/>
                  </a:lnTo>
                  <a:lnTo>
                    <a:pt x="1624792" y="249978"/>
                  </a:lnTo>
                  <a:lnTo>
                    <a:pt x="1772500" y="277753"/>
                  </a:lnTo>
                  <a:lnTo>
                    <a:pt x="1920209" y="249978"/>
                  </a:lnTo>
                  <a:lnTo>
                    <a:pt x="2067917" y="194427"/>
                  </a:lnTo>
                  <a:lnTo>
                    <a:pt x="2215625" y="166652"/>
                  </a:lnTo>
                  <a:lnTo>
                    <a:pt x="2363334" y="138876"/>
                  </a:lnTo>
                  <a:lnTo>
                    <a:pt x="2511042" y="83326"/>
                  </a:lnTo>
                  <a:lnTo>
                    <a:pt x="2658751" y="27775"/>
                  </a:lnTo>
                  <a:lnTo>
                    <a:pt x="2806459" y="0"/>
                  </a:lnTo>
                  <a:lnTo>
                    <a:pt x="2954167" y="166652"/>
                  </a:lnTo>
                  <a:lnTo>
                    <a:pt x="3101876" y="194427"/>
                  </a:lnTo>
                  <a:lnTo>
                    <a:pt x="3249584" y="0"/>
                  </a:lnTo>
                  <a:lnTo>
                    <a:pt x="3397293" y="83326"/>
                  </a:lnTo>
                </a:path>
              </a:pathLst>
            </a:custGeom>
            <a:ln w="27101" cap="flat">
              <a:solidFill>
                <a:srgbClr val="008DC9">
                  <a:alpha val="69803"/>
                </a:srgbClr>
              </a:solidFill>
              <a:prstDash val="solid"/>
              <a:round/>
            </a:ln>
          </p:spPr>
          <p:txBody>
            <a:bodyPr/>
            <a:lstStyle/>
            <a:p/>
          </p:txBody>
        </p:sp>
        <p:sp>
          <p:nvSpPr>
            <p:cNvPr id="30" name="pl30"/>
            <p:cNvSpPr/>
            <p:nvPr/>
          </p:nvSpPr>
          <p:spPr>
            <a:xfrm>
              <a:off x="1120965" y="937893"/>
              <a:ext cx="3397293" cy="333304"/>
            </a:xfrm>
            <a:custGeom>
              <a:avLst/>
              <a:pathLst>
                <a:path w="3397293" h="333304">
                  <a:moveTo>
                    <a:pt x="0" y="333304"/>
                  </a:moveTo>
                  <a:lnTo>
                    <a:pt x="147708" y="305528"/>
                  </a:lnTo>
                  <a:lnTo>
                    <a:pt x="295416" y="305528"/>
                  </a:lnTo>
                  <a:lnTo>
                    <a:pt x="443125" y="305528"/>
                  </a:lnTo>
                  <a:lnTo>
                    <a:pt x="590833" y="249978"/>
                  </a:lnTo>
                  <a:lnTo>
                    <a:pt x="738541" y="249978"/>
                  </a:lnTo>
                  <a:lnTo>
                    <a:pt x="886250" y="111101"/>
                  </a:lnTo>
                  <a:lnTo>
                    <a:pt x="1033958" y="138876"/>
                  </a:lnTo>
                  <a:lnTo>
                    <a:pt x="1181667" y="55550"/>
                  </a:lnTo>
                  <a:lnTo>
                    <a:pt x="1329375" y="0"/>
                  </a:lnTo>
                  <a:lnTo>
                    <a:pt x="1477083" y="0"/>
                  </a:lnTo>
                  <a:lnTo>
                    <a:pt x="1624792" y="27775"/>
                  </a:lnTo>
                  <a:lnTo>
                    <a:pt x="1772500" y="27775"/>
                  </a:lnTo>
                  <a:lnTo>
                    <a:pt x="1920209" y="27775"/>
                  </a:lnTo>
                  <a:lnTo>
                    <a:pt x="2067917" y="27775"/>
                  </a:lnTo>
                  <a:lnTo>
                    <a:pt x="2215625" y="27775"/>
                  </a:lnTo>
                  <a:lnTo>
                    <a:pt x="2363334" y="27775"/>
                  </a:lnTo>
                  <a:lnTo>
                    <a:pt x="2511042" y="27775"/>
                  </a:lnTo>
                  <a:lnTo>
                    <a:pt x="2658751" y="27775"/>
                  </a:lnTo>
                  <a:lnTo>
                    <a:pt x="2806459" y="27775"/>
                  </a:lnTo>
                  <a:lnTo>
                    <a:pt x="2954167" y="55550"/>
                  </a:lnTo>
                  <a:lnTo>
                    <a:pt x="3101876" y="138876"/>
                  </a:lnTo>
                  <a:lnTo>
                    <a:pt x="3249584" y="111101"/>
                  </a:lnTo>
                  <a:lnTo>
                    <a:pt x="3397293" y="138876"/>
                  </a:lnTo>
                </a:path>
              </a:pathLst>
            </a:custGeom>
            <a:ln w="27101" cap="flat">
              <a:solidFill>
                <a:srgbClr val="40BF73">
                  <a:alpha val="69803"/>
                </a:srgbClr>
              </a:solidFill>
              <a:prstDash val="solid"/>
              <a:round/>
            </a:ln>
          </p:spPr>
          <p:txBody>
            <a:bodyPr/>
            <a:lstStyle/>
            <a:p/>
          </p:txBody>
        </p:sp>
        <p:sp>
          <p:nvSpPr>
            <p:cNvPr id="31" name="pl31"/>
            <p:cNvSpPr/>
            <p:nvPr/>
          </p:nvSpPr>
          <p:spPr>
            <a:xfrm>
              <a:off x="1120965" y="965668"/>
              <a:ext cx="3397293" cy="138876"/>
            </a:xfrm>
            <a:custGeom>
              <a:avLst/>
              <a:pathLst>
                <a:path w="3397293" h="138876">
                  <a:moveTo>
                    <a:pt x="0" y="138876"/>
                  </a:moveTo>
                  <a:lnTo>
                    <a:pt x="147708" y="111101"/>
                  </a:lnTo>
                  <a:lnTo>
                    <a:pt x="295416" y="138876"/>
                  </a:lnTo>
                  <a:lnTo>
                    <a:pt x="443125" y="138876"/>
                  </a:lnTo>
                  <a:lnTo>
                    <a:pt x="590833" y="111101"/>
                  </a:lnTo>
                  <a:lnTo>
                    <a:pt x="738541" y="83326"/>
                  </a:lnTo>
                  <a:lnTo>
                    <a:pt x="886250" y="55550"/>
                  </a:lnTo>
                  <a:lnTo>
                    <a:pt x="1033958" y="27775"/>
                  </a:lnTo>
                  <a:lnTo>
                    <a:pt x="1181667" y="27775"/>
                  </a:lnTo>
                  <a:lnTo>
                    <a:pt x="1329375" y="55550"/>
                  </a:lnTo>
                  <a:lnTo>
                    <a:pt x="1477083" y="83326"/>
                  </a:lnTo>
                  <a:lnTo>
                    <a:pt x="1624792" y="55550"/>
                  </a:lnTo>
                  <a:lnTo>
                    <a:pt x="1772500" y="27775"/>
                  </a:lnTo>
                  <a:lnTo>
                    <a:pt x="1920209" y="27775"/>
                  </a:lnTo>
                  <a:lnTo>
                    <a:pt x="2067917" y="55550"/>
                  </a:lnTo>
                  <a:lnTo>
                    <a:pt x="2215625" y="55550"/>
                  </a:lnTo>
                  <a:lnTo>
                    <a:pt x="2363334" y="83326"/>
                  </a:lnTo>
                  <a:lnTo>
                    <a:pt x="2511042" y="27775"/>
                  </a:lnTo>
                  <a:lnTo>
                    <a:pt x="2658751" y="27775"/>
                  </a:lnTo>
                  <a:lnTo>
                    <a:pt x="2806459" y="0"/>
                  </a:lnTo>
                  <a:lnTo>
                    <a:pt x="2954167" y="55550"/>
                  </a:lnTo>
                  <a:lnTo>
                    <a:pt x="3101876" y="27775"/>
                  </a:lnTo>
                  <a:lnTo>
                    <a:pt x="3249584" y="55550"/>
                  </a:lnTo>
                  <a:lnTo>
                    <a:pt x="3397293" y="27775"/>
                  </a:lnTo>
                </a:path>
              </a:pathLst>
            </a:custGeom>
            <a:ln w="65043" cap="flat">
              <a:solidFill>
                <a:srgbClr val="000000">
                  <a:alpha val="100000"/>
                </a:srgbClr>
              </a:solidFill>
              <a:prstDash val="solid"/>
              <a:round/>
            </a:ln>
          </p:spPr>
          <p:txBody>
            <a:bodyPr/>
            <a:lstStyle/>
            <a:p/>
          </p:txBody>
        </p:sp>
        <p:sp>
          <p:nvSpPr>
            <p:cNvPr id="32" name="pl32"/>
            <p:cNvSpPr/>
            <p:nvPr/>
          </p:nvSpPr>
          <p:spPr>
            <a:xfrm>
              <a:off x="1120965" y="965668"/>
              <a:ext cx="3397293" cy="138876"/>
            </a:xfrm>
            <a:custGeom>
              <a:avLst/>
              <a:pathLst>
                <a:path w="3397293" h="138876">
                  <a:moveTo>
                    <a:pt x="0" y="138876"/>
                  </a:moveTo>
                  <a:lnTo>
                    <a:pt x="147708" y="111101"/>
                  </a:lnTo>
                  <a:lnTo>
                    <a:pt x="295416" y="138876"/>
                  </a:lnTo>
                  <a:lnTo>
                    <a:pt x="443125" y="138876"/>
                  </a:lnTo>
                  <a:lnTo>
                    <a:pt x="590833" y="111101"/>
                  </a:lnTo>
                  <a:lnTo>
                    <a:pt x="738541" y="83326"/>
                  </a:lnTo>
                  <a:lnTo>
                    <a:pt x="886250" y="55550"/>
                  </a:lnTo>
                  <a:lnTo>
                    <a:pt x="1033958" y="27775"/>
                  </a:lnTo>
                  <a:lnTo>
                    <a:pt x="1181667" y="27775"/>
                  </a:lnTo>
                  <a:lnTo>
                    <a:pt x="1329375" y="55550"/>
                  </a:lnTo>
                  <a:lnTo>
                    <a:pt x="1477083" y="83326"/>
                  </a:lnTo>
                  <a:lnTo>
                    <a:pt x="1624792" y="55550"/>
                  </a:lnTo>
                  <a:lnTo>
                    <a:pt x="1772500" y="27775"/>
                  </a:lnTo>
                  <a:lnTo>
                    <a:pt x="1920209" y="27775"/>
                  </a:lnTo>
                  <a:lnTo>
                    <a:pt x="2067917" y="55550"/>
                  </a:lnTo>
                  <a:lnTo>
                    <a:pt x="2215625" y="55550"/>
                  </a:lnTo>
                  <a:lnTo>
                    <a:pt x="2363334" y="83326"/>
                  </a:lnTo>
                  <a:lnTo>
                    <a:pt x="2511042" y="27775"/>
                  </a:lnTo>
                  <a:lnTo>
                    <a:pt x="2658751" y="27775"/>
                  </a:lnTo>
                  <a:lnTo>
                    <a:pt x="2806459" y="0"/>
                  </a:lnTo>
                  <a:lnTo>
                    <a:pt x="2954167" y="55550"/>
                  </a:lnTo>
                  <a:lnTo>
                    <a:pt x="3101876" y="27775"/>
                  </a:lnTo>
                  <a:lnTo>
                    <a:pt x="3249584" y="55550"/>
                  </a:lnTo>
                  <a:lnTo>
                    <a:pt x="3397293" y="27775"/>
                  </a:lnTo>
                </a:path>
              </a:pathLst>
            </a:custGeom>
            <a:ln w="40651" cap="flat">
              <a:solidFill>
                <a:srgbClr val="6363C0">
                  <a:alpha val="100000"/>
                </a:srgbClr>
              </a:solidFill>
              <a:prstDash val="solid"/>
              <a:round/>
            </a:ln>
          </p:spPr>
          <p:txBody>
            <a:bodyPr/>
            <a:lstStyle/>
            <a:p/>
          </p:txBody>
        </p:sp>
        <p:sp>
          <p:nvSpPr>
            <p:cNvPr id="33" name="tx33"/>
            <p:cNvSpPr/>
            <p:nvPr/>
          </p:nvSpPr>
          <p:spPr>
            <a:xfrm>
              <a:off x="1060675" y="93218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4" name="tx34"/>
            <p:cNvSpPr/>
            <p:nvPr/>
          </p:nvSpPr>
          <p:spPr>
            <a:xfrm>
              <a:off x="1799217" y="87658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5" name="tx35"/>
            <p:cNvSpPr/>
            <p:nvPr/>
          </p:nvSpPr>
          <p:spPr>
            <a:xfrm>
              <a:off x="2537759" y="87658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6" name="tx36"/>
            <p:cNvSpPr/>
            <p:nvPr/>
          </p:nvSpPr>
          <p:spPr>
            <a:xfrm>
              <a:off x="3276301" y="84886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3867135" y="793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8" name="tx38"/>
            <p:cNvSpPr/>
            <p:nvPr/>
          </p:nvSpPr>
          <p:spPr>
            <a:xfrm>
              <a:off x="4457968" y="82108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9" name="tx39"/>
            <p:cNvSpPr/>
            <p:nvPr/>
          </p:nvSpPr>
          <p:spPr>
            <a:xfrm>
              <a:off x="810775" y="357998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2" name="tx42"/>
            <p:cNvSpPr/>
            <p:nvPr/>
          </p:nvSpPr>
          <p:spPr>
            <a:xfrm>
              <a:off x="733081" y="1498541"/>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451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5" name="tx45"/>
            <p:cNvSpPr/>
            <p:nvPr/>
          </p:nvSpPr>
          <p:spPr>
            <a:xfrm rot="-5400000">
              <a:off x="170306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6" name="tx46"/>
            <p:cNvSpPr/>
            <p:nvPr/>
          </p:nvSpPr>
          <p:spPr>
            <a:xfrm rot="-5400000">
              <a:off x="244160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7" name="tx47"/>
            <p:cNvSpPr/>
            <p:nvPr/>
          </p:nvSpPr>
          <p:spPr>
            <a:xfrm rot="-5400000">
              <a:off x="318014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8" name="tx48"/>
            <p:cNvSpPr/>
            <p:nvPr/>
          </p:nvSpPr>
          <p:spPr>
            <a:xfrm rot="-5400000">
              <a:off x="377097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9" name="tx49"/>
            <p:cNvSpPr/>
            <p:nvPr/>
          </p:nvSpPr>
          <p:spPr>
            <a:xfrm rot="-5400000">
              <a:off x="4361778"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37752"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37752"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3" name="pl53"/>
            <p:cNvSpPr/>
            <p:nvPr/>
          </p:nvSpPr>
          <p:spPr>
            <a:xfrm>
              <a:off x="2506823"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4" name="pl54"/>
            <p:cNvSpPr/>
            <p:nvPr/>
          </p:nvSpPr>
          <p:spPr>
            <a:xfrm>
              <a:off x="2506823"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5" name="pl55"/>
            <p:cNvSpPr/>
            <p:nvPr/>
          </p:nvSpPr>
          <p:spPr>
            <a:xfrm>
              <a:off x="2506823"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56" name="pl56"/>
            <p:cNvSpPr/>
            <p:nvPr/>
          </p:nvSpPr>
          <p:spPr>
            <a:xfrm>
              <a:off x="3175894"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75894"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04851"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04851"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73922"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73922"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42993"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42993"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63291" y="471005"/>
              <a:ext cx="231264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EUR, 2000-2023</a:t>
              </a:r>
            </a:p>
          </p:txBody>
        </p:sp>
        <p:sp>
          <p:nvSpPr>
            <p:cNvPr id="65" name="pl65"/>
            <p:cNvSpPr/>
            <p:nvPr/>
          </p:nvSpPr>
          <p:spPr>
            <a:xfrm>
              <a:off x="5267799" y="313356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6" name="pl66"/>
            <p:cNvSpPr/>
            <p:nvPr/>
          </p:nvSpPr>
          <p:spPr>
            <a:xfrm>
              <a:off x="5267799" y="242138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170919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99700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9" name="pl69"/>
            <p:cNvSpPr/>
            <p:nvPr/>
          </p:nvSpPr>
          <p:spPr>
            <a:xfrm>
              <a:off x="58069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654547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284019"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794870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853954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5267799" y="348966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277747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267799" y="206528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7" name="pl77"/>
            <p:cNvSpPr/>
            <p:nvPr/>
          </p:nvSpPr>
          <p:spPr>
            <a:xfrm>
              <a:off x="5267799" y="1353099"/>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8" name="pl78"/>
            <p:cNvSpPr/>
            <p:nvPr/>
          </p:nvSpPr>
          <p:spPr>
            <a:xfrm>
              <a:off x="543766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617620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691474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765329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824412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883495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5437664" y="1281880"/>
              <a:ext cx="3397293" cy="1353157"/>
            </a:xfrm>
            <a:custGeom>
              <a:avLst/>
              <a:pathLst>
                <a:path w="3397293" h="1353157">
                  <a:moveTo>
                    <a:pt x="0" y="1353157"/>
                  </a:moveTo>
                  <a:lnTo>
                    <a:pt x="147708" y="1353157"/>
                  </a:lnTo>
                  <a:lnTo>
                    <a:pt x="295416" y="1281938"/>
                  </a:lnTo>
                  <a:lnTo>
                    <a:pt x="443125" y="1139501"/>
                  </a:lnTo>
                  <a:lnTo>
                    <a:pt x="590833" y="997063"/>
                  </a:lnTo>
                  <a:lnTo>
                    <a:pt x="738541" y="854625"/>
                  </a:lnTo>
                  <a:lnTo>
                    <a:pt x="886250" y="640969"/>
                  </a:lnTo>
                  <a:lnTo>
                    <a:pt x="1033958" y="498531"/>
                  </a:lnTo>
                  <a:lnTo>
                    <a:pt x="1181667" y="356094"/>
                  </a:lnTo>
                  <a:lnTo>
                    <a:pt x="1329375" y="0"/>
                  </a:lnTo>
                  <a:lnTo>
                    <a:pt x="1477083" y="0"/>
                  </a:lnTo>
                  <a:lnTo>
                    <a:pt x="1624792" y="142437"/>
                  </a:lnTo>
                  <a:lnTo>
                    <a:pt x="1772500" y="142437"/>
                  </a:lnTo>
                  <a:lnTo>
                    <a:pt x="1920209" y="213656"/>
                  </a:lnTo>
                  <a:lnTo>
                    <a:pt x="2067917" y="213656"/>
                  </a:lnTo>
                  <a:lnTo>
                    <a:pt x="2215625" y="284875"/>
                  </a:lnTo>
                  <a:lnTo>
                    <a:pt x="2363334" y="284875"/>
                  </a:lnTo>
                  <a:lnTo>
                    <a:pt x="2511042" y="213656"/>
                  </a:lnTo>
                  <a:lnTo>
                    <a:pt x="2658751" y="142437"/>
                  </a:lnTo>
                  <a:lnTo>
                    <a:pt x="2806459" y="71218"/>
                  </a:lnTo>
                  <a:lnTo>
                    <a:pt x="2954167" y="213656"/>
                  </a:lnTo>
                  <a:lnTo>
                    <a:pt x="3101876" y="356094"/>
                  </a:lnTo>
                  <a:lnTo>
                    <a:pt x="3249584" y="284875"/>
                  </a:lnTo>
                  <a:lnTo>
                    <a:pt x="3397293" y="142437"/>
                  </a:lnTo>
                </a:path>
              </a:pathLst>
            </a:custGeom>
            <a:ln w="27101" cap="flat">
              <a:solidFill>
                <a:srgbClr val="F4A81D">
                  <a:alpha val="69803"/>
                </a:srgbClr>
              </a:solidFill>
              <a:prstDash val="solid"/>
              <a:round/>
            </a:ln>
          </p:spPr>
          <p:txBody>
            <a:bodyPr/>
            <a:lstStyle/>
            <a:p/>
          </p:txBody>
        </p:sp>
        <p:sp>
          <p:nvSpPr>
            <p:cNvPr id="85" name="pl85"/>
            <p:cNvSpPr/>
            <p:nvPr/>
          </p:nvSpPr>
          <p:spPr>
            <a:xfrm>
              <a:off x="5437664" y="854567"/>
              <a:ext cx="3397293" cy="712188"/>
            </a:xfrm>
            <a:custGeom>
              <a:avLst/>
              <a:pathLst>
                <a:path w="3397293" h="712188">
                  <a:moveTo>
                    <a:pt x="0" y="71218"/>
                  </a:moveTo>
                  <a:lnTo>
                    <a:pt x="147708" y="0"/>
                  </a:lnTo>
                  <a:lnTo>
                    <a:pt x="295416" y="71218"/>
                  </a:lnTo>
                  <a:lnTo>
                    <a:pt x="443125" y="0"/>
                  </a:lnTo>
                  <a:lnTo>
                    <a:pt x="590833" y="71218"/>
                  </a:lnTo>
                  <a:lnTo>
                    <a:pt x="738541" y="142437"/>
                  </a:lnTo>
                  <a:lnTo>
                    <a:pt x="886250" y="0"/>
                  </a:lnTo>
                  <a:lnTo>
                    <a:pt x="1033958" y="71218"/>
                  </a:lnTo>
                  <a:lnTo>
                    <a:pt x="1181667" y="0"/>
                  </a:lnTo>
                  <a:lnTo>
                    <a:pt x="1329375" y="71218"/>
                  </a:lnTo>
                  <a:lnTo>
                    <a:pt x="1477083" y="71218"/>
                  </a:lnTo>
                  <a:lnTo>
                    <a:pt x="1624792" y="0"/>
                  </a:lnTo>
                  <a:lnTo>
                    <a:pt x="1772500" y="0"/>
                  </a:lnTo>
                  <a:lnTo>
                    <a:pt x="1920209" y="142437"/>
                  </a:lnTo>
                  <a:lnTo>
                    <a:pt x="2067917" y="71218"/>
                  </a:lnTo>
                  <a:lnTo>
                    <a:pt x="2215625" y="71218"/>
                  </a:lnTo>
                  <a:lnTo>
                    <a:pt x="2363334" y="142437"/>
                  </a:lnTo>
                  <a:lnTo>
                    <a:pt x="2511042" y="427312"/>
                  </a:lnTo>
                  <a:lnTo>
                    <a:pt x="2658751" y="213656"/>
                  </a:lnTo>
                  <a:lnTo>
                    <a:pt x="2806459" y="498531"/>
                  </a:lnTo>
                  <a:lnTo>
                    <a:pt x="2954167" y="569750"/>
                  </a:lnTo>
                  <a:lnTo>
                    <a:pt x="3101876" y="640969"/>
                  </a:lnTo>
                  <a:lnTo>
                    <a:pt x="3249584" y="712188"/>
                  </a:lnTo>
                  <a:lnTo>
                    <a:pt x="3397293" y="640969"/>
                  </a:lnTo>
                </a:path>
              </a:pathLst>
            </a:custGeom>
            <a:ln w="27101" cap="flat">
              <a:solidFill>
                <a:srgbClr val="F26829">
                  <a:alpha val="69803"/>
                </a:srgbClr>
              </a:solidFill>
              <a:prstDash val="solid"/>
              <a:round/>
            </a:ln>
          </p:spPr>
          <p:txBody>
            <a:bodyPr/>
            <a:lstStyle/>
            <a:p/>
          </p:txBody>
        </p:sp>
        <p:sp>
          <p:nvSpPr>
            <p:cNvPr id="86" name="pl86"/>
            <p:cNvSpPr/>
            <p:nvPr/>
          </p:nvSpPr>
          <p:spPr>
            <a:xfrm>
              <a:off x="5437664" y="1353099"/>
              <a:ext cx="3397293" cy="854625"/>
            </a:xfrm>
            <a:custGeom>
              <a:avLst/>
              <a:pathLst>
                <a:path w="3397293" h="854625">
                  <a:moveTo>
                    <a:pt x="0" y="854625"/>
                  </a:moveTo>
                  <a:lnTo>
                    <a:pt x="147708" y="783407"/>
                  </a:lnTo>
                  <a:lnTo>
                    <a:pt x="295416" y="783407"/>
                  </a:lnTo>
                  <a:lnTo>
                    <a:pt x="443125" y="712188"/>
                  </a:lnTo>
                  <a:lnTo>
                    <a:pt x="590833" y="569750"/>
                  </a:lnTo>
                  <a:lnTo>
                    <a:pt x="738541" y="640969"/>
                  </a:lnTo>
                  <a:lnTo>
                    <a:pt x="886250" y="640969"/>
                  </a:lnTo>
                  <a:lnTo>
                    <a:pt x="1033958" y="640969"/>
                  </a:lnTo>
                  <a:lnTo>
                    <a:pt x="1181667" y="640969"/>
                  </a:lnTo>
                  <a:lnTo>
                    <a:pt x="1329375" y="569750"/>
                  </a:lnTo>
                  <a:lnTo>
                    <a:pt x="1477083" y="427312"/>
                  </a:lnTo>
                  <a:lnTo>
                    <a:pt x="1624792" y="427312"/>
                  </a:lnTo>
                  <a:lnTo>
                    <a:pt x="1772500" y="427312"/>
                  </a:lnTo>
                  <a:lnTo>
                    <a:pt x="1920209" y="284875"/>
                  </a:lnTo>
                  <a:lnTo>
                    <a:pt x="2067917" y="213656"/>
                  </a:lnTo>
                  <a:lnTo>
                    <a:pt x="2215625" y="142437"/>
                  </a:lnTo>
                  <a:lnTo>
                    <a:pt x="2363334" y="71218"/>
                  </a:lnTo>
                  <a:lnTo>
                    <a:pt x="2511042" y="71218"/>
                  </a:lnTo>
                  <a:lnTo>
                    <a:pt x="2658751" y="0"/>
                  </a:lnTo>
                  <a:lnTo>
                    <a:pt x="2806459" y="0"/>
                  </a:lnTo>
                  <a:lnTo>
                    <a:pt x="2954167" y="0"/>
                  </a:lnTo>
                  <a:lnTo>
                    <a:pt x="3101876" y="142437"/>
                  </a:lnTo>
                  <a:lnTo>
                    <a:pt x="3249584" y="142437"/>
                  </a:lnTo>
                  <a:lnTo>
                    <a:pt x="3397293" y="213656"/>
                  </a:lnTo>
                </a:path>
              </a:pathLst>
            </a:custGeom>
            <a:ln w="27101" cap="flat">
              <a:solidFill>
                <a:srgbClr val="BD53BD">
                  <a:alpha val="69803"/>
                </a:srgbClr>
              </a:solidFill>
              <a:prstDash val="solid"/>
              <a:round/>
            </a:ln>
          </p:spPr>
          <p:txBody>
            <a:bodyPr/>
            <a:lstStyle/>
            <a:p/>
          </p:txBody>
        </p:sp>
        <p:sp>
          <p:nvSpPr>
            <p:cNvPr id="87" name="pl87"/>
            <p:cNvSpPr/>
            <p:nvPr/>
          </p:nvSpPr>
          <p:spPr>
            <a:xfrm>
              <a:off x="5437664" y="1353099"/>
              <a:ext cx="3397293" cy="356094"/>
            </a:xfrm>
            <a:custGeom>
              <a:avLst/>
              <a:pathLst>
                <a:path w="3397293" h="356094">
                  <a:moveTo>
                    <a:pt x="0" y="356094"/>
                  </a:moveTo>
                  <a:lnTo>
                    <a:pt x="147708" y="284875"/>
                  </a:lnTo>
                  <a:lnTo>
                    <a:pt x="295416" y="356094"/>
                  </a:lnTo>
                  <a:lnTo>
                    <a:pt x="443125" y="356094"/>
                  </a:lnTo>
                  <a:lnTo>
                    <a:pt x="590833" y="284875"/>
                  </a:lnTo>
                  <a:lnTo>
                    <a:pt x="738541" y="213656"/>
                  </a:lnTo>
                  <a:lnTo>
                    <a:pt x="886250" y="142437"/>
                  </a:lnTo>
                  <a:lnTo>
                    <a:pt x="1033958" y="71218"/>
                  </a:lnTo>
                  <a:lnTo>
                    <a:pt x="1181667" y="71218"/>
                  </a:lnTo>
                  <a:lnTo>
                    <a:pt x="1329375" y="142437"/>
                  </a:lnTo>
                  <a:lnTo>
                    <a:pt x="1477083" y="213656"/>
                  </a:lnTo>
                  <a:lnTo>
                    <a:pt x="1624792" y="142437"/>
                  </a:lnTo>
                  <a:lnTo>
                    <a:pt x="1772500" y="71218"/>
                  </a:lnTo>
                  <a:lnTo>
                    <a:pt x="1920209" y="71218"/>
                  </a:lnTo>
                  <a:lnTo>
                    <a:pt x="2067917" y="142437"/>
                  </a:lnTo>
                  <a:lnTo>
                    <a:pt x="2215625" y="142437"/>
                  </a:lnTo>
                  <a:lnTo>
                    <a:pt x="2363334" y="213656"/>
                  </a:lnTo>
                  <a:lnTo>
                    <a:pt x="2511042" y="71218"/>
                  </a:lnTo>
                  <a:lnTo>
                    <a:pt x="2658751" y="71218"/>
                  </a:lnTo>
                  <a:lnTo>
                    <a:pt x="2806459" y="0"/>
                  </a:lnTo>
                  <a:lnTo>
                    <a:pt x="2954167" y="142437"/>
                  </a:lnTo>
                  <a:lnTo>
                    <a:pt x="3101876" y="71218"/>
                  </a:lnTo>
                  <a:lnTo>
                    <a:pt x="3249584" y="142437"/>
                  </a:lnTo>
                  <a:lnTo>
                    <a:pt x="3397293" y="71218"/>
                  </a:lnTo>
                </a:path>
              </a:pathLst>
            </a:custGeom>
            <a:ln w="27101" cap="flat">
              <a:solidFill>
                <a:srgbClr val="6363C0">
                  <a:alpha val="69803"/>
                </a:srgbClr>
              </a:solidFill>
              <a:prstDash val="solid"/>
              <a:round/>
            </a:ln>
          </p:spPr>
          <p:txBody>
            <a:bodyPr/>
            <a:lstStyle/>
            <a:p/>
          </p:txBody>
        </p:sp>
        <p:sp>
          <p:nvSpPr>
            <p:cNvPr id="88" name="pl88"/>
            <p:cNvSpPr/>
            <p:nvPr/>
          </p:nvSpPr>
          <p:spPr>
            <a:xfrm>
              <a:off x="5437664" y="1353099"/>
              <a:ext cx="3397293" cy="2279002"/>
            </a:xfrm>
            <a:custGeom>
              <a:avLst/>
              <a:pathLst>
                <a:path w="3397293" h="2279002">
                  <a:moveTo>
                    <a:pt x="0" y="2207783"/>
                  </a:moveTo>
                  <a:lnTo>
                    <a:pt x="147708" y="2207783"/>
                  </a:lnTo>
                  <a:lnTo>
                    <a:pt x="295416" y="2279002"/>
                  </a:lnTo>
                  <a:lnTo>
                    <a:pt x="443125" y="2065345"/>
                  </a:lnTo>
                  <a:lnTo>
                    <a:pt x="590833" y="1780470"/>
                  </a:lnTo>
                  <a:lnTo>
                    <a:pt x="738541" y="1495595"/>
                  </a:lnTo>
                  <a:lnTo>
                    <a:pt x="886250" y="1495595"/>
                  </a:lnTo>
                  <a:lnTo>
                    <a:pt x="1033958" y="1424376"/>
                  </a:lnTo>
                  <a:lnTo>
                    <a:pt x="1181667" y="1281938"/>
                  </a:lnTo>
                  <a:lnTo>
                    <a:pt x="1329375" y="997063"/>
                  </a:lnTo>
                  <a:lnTo>
                    <a:pt x="1477083" y="783407"/>
                  </a:lnTo>
                  <a:lnTo>
                    <a:pt x="1624792" y="640969"/>
                  </a:lnTo>
                  <a:lnTo>
                    <a:pt x="1772500" y="712188"/>
                  </a:lnTo>
                  <a:lnTo>
                    <a:pt x="1920209" y="640969"/>
                  </a:lnTo>
                  <a:lnTo>
                    <a:pt x="2067917" y="498531"/>
                  </a:lnTo>
                  <a:lnTo>
                    <a:pt x="2215625" y="427312"/>
                  </a:lnTo>
                  <a:lnTo>
                    <a:pt x="2363334" y="356094"/>
                  </a:lnTo>
                  <a:lnTo>
                    <a:pt x="2511042" y="213656"/>
                  </a:lnTo>
                  <a:lnTo>
                    <a:pt x="2658751" y="71218"/>
                  </a:lnTo>
                  <a:lnTo>
                    <a:pt x="2806459" y="0"/>
                  </a:lnTo>
                  <a:lnTo>
                    <a:pt x="2954167" y="427312"/>
                  </a:lnTo>
                  <a:lnTo>
                    <a:pt x="3101876" y="498531"/>
                  </a:lnTo>
                  <a:lnTo>
                    <a:pt x="3249584" y="0"/>
                  </a:lnTo>
                  <a:lnTo>
                    <a:pt x="3397293" y="213656"/>
                  </a:lnTo>
                </a:path>
              </a:pathLst>
            </a:custGeom>
            <a:ln w="27101" cap="flat">
              <a:solidFill>
                <a:srgbClr val="008DC9">
                  <a:alpha val="69803"/>
                </a:srgbClr>
              </a:solidFill>
              <a:prstDash val="solid"/>
              <a:round/>
            </a:ln>
          </p:spPr>
          <p:txBody>
            <a:bodyPr/>
            <a:lstStyle/>
            <a:p/>
          </p:txBody>
        </p:sp>
        <p:sp>
          <p:nvSpPr>
            <p:cNvPr id="89" name="pl89"/>
            <p:cNvSpPr/>
            <p:nvPr/>
          </p:nvSpPr>
          <p:spPr>
            <a:xfrm>
              <a:off x="5437664" y="1281880"/>
              <a:ext cx="3397293" cy="854625"/>
            </a:xfrm>
            <a:custGeom>
              <a:avLst/>
              <a:pathLst>
                <a:path w="3397293" h="854625">
                  <a:moveTo>
                    <a:pt x="0" y="854625"/>
                  </a:moveTo>
                  <a:lnTo>
                    <a:pt x="147708" y="783407"/>
                  </a:lnTo>
                  <a:lnTo>
                    <a:pt x="295416" y="783407"/>
                  </a:lnTo>
                  <a:lnTo>
                    <a:pt x="443125" y="783407"/>
                  </a:lnTo>
                  <a:lnTo>
                    <a:pt x="590833" y="640969"/>
                  </a:lnTo>
                  <a:lnTo>
                    <a:pt x="738541" y="640969"/>
                  </a:lnTo>
                  <a:lnTo>
                    <a:pt x="886250" y="284875"/>
                  </a:lnTo>
                  <a:lnTo>
                    <a:pt x="1033958" y="356094"/>
                  </a:lnTo>
                  <a:lnTo>
                    <a:pt x="1181667" y="142437"/>
                  </a:lnTo>
                  <a:lnTo>
                    <a:pt x="1329375" y="0"/>
                  </a:lnTo>
                  <a:lnTo>
                    <a:pt x="1477083" y="0"/>
                  </a:lnTo>
                  <a:lnTo>
                    <a:pt x="1624792" y="71218"/>
                  </a:lnTo>
                  <a:lnTo>
                    <a:pt x="1772500" y="71218"/>
                  </a:lnTo>
                  <a:lnTo>
                    <a:pt x="1920209" y="71218"/>
                  </a:lnTo>
                  <a:lnTo>
                    <a:pt x="2067917" y="71218"/>
                  </a:lnTo>
                  <a:lnTo>
                    <a:pt x="2215625" y="71218"/>
                  </a:lnTo>
                  <a:lnTo>
                    <a:pt x="2363334" y="71218"/>
                  </a:lnTo>
                  <a:lnTo>
                    <a:pt x="2511042" y="71218"/>
                  </a:lnTo>
                  <a:lnTo>
                    <a:pt x="2658751" y="71218"/>
                  </a:lnTo>
                  <a:lnTo>
                    <a:pt x="2806459" y="71218"/>
                  </a:lnTo>
                  <a:lnTo>
                    <a:pt x="2954167" y="142437"/>
                  </a:lnTo>
                  <a:lnTo>
                    <a:pt x="3101876" y="356094"/>
                  </a:lnTo>
                  <a:lnTo>
                    <a:pt x="3249584" y="284875"/>
                  </a:lnTo>
                  <a:lnTo>
                    <a:pt x="3397293" y="356094"/>
                  </a:lnTo>
                </a:path>
              </a:pathLst>
            </a:custGeom>
            <a:ln w="27101" cap="flat">
              <a:solidFill>
                <a:srgbClr val="40BF73">
                  <a:alpha val="69803"/>
                </a:srgbClr>
              </a:solidFill>
              <a:prstDash val="solid"/>
              <a:round/>
            </a:ln>
          </p:spPr>
          <p:txBody>
            <a:bodyPr/>
            <a:lstStyle/>
            <a:p/>
          </p:txBody>
        </p:sp>
        <p:sp>
          <p:nvSpPr>
            <p:cNvPr id="90" name="pl90"/>
            <p:cNvSpPr/>
            <p:nvPr/>
          </p:nvSpPr>
          <p:spPr>
            <a:xfrm>
              <a:off x="5437664" y="1353099"/>
              <a:ext cx="3397293" cy="0"/>
            </a:xfrm>
            <a:custGeom>
              <a:avLst/>
              <a:pathLst>
                <a:path w="3397293" h="0">
                  <a:moveTo>
                    <a:pt x="0" y="0"/>
                  </a:moveTo>
                  <a:lnTo>
                    <a:pt x="0" y="0"/>
                  </a:lnTo>
                  <a:lnTo>
                    <a:pt x="0" y="0"/>
                  </a:lnTo>
                  <a:lnTo>
                    <a:pt x="0" y="0"/>
                  </a:lnTo>
                  <a:lnTo>
                    <a:pt x="0" y="0"/>
                  </a:lnTo>
                  <a:lnTo>
                    <a:pt x="0" y="0"/>
                  </a:lnTo>
                  <a:lnTo>
                    <a:pt x="147708" y="0"/>
                  </a:lnTo>
                  <a:lnTo>
                    <a:pt x="147708" y="0"/>
                  </a:lnTo>
                  <a:lnTo>
                    <a:pt x="147708" y="0"/>
                  </a:lnTo>
                  <a:lnTo>
                    <a:pt x="147708" y="0"/>
                  </a:lnTo>
                  <a:lnTo>
                    <a:pt x="147708" y="0"/>
                  </a:lnTo>
                  <a:lnTo>
                    <a:pt x="147708" y="0"/>
                  </a:lnTo>
                  <a:lnTo>
                    <a:pt x="295416" y="0"/>
                  </a:lnTo>
                  <a:lnTo>
                    <a:pt x="295416" y="0"/>
                  </a:lnTo>
                  <a:lnTo>
                    <a:pt x="295416" y="0"/>
                  </a:lnTo>
                  <a:lnTo>
                    <a:pt x="295416" y="0"/>
                  </a:lnTo>
                  <a:lnTo>
                    <a:pt x="295416" y="0"/>
                  </a:lnTo>
                  <a:lnTo>
                    <a:pt x="295416" y="0"/>
                  </a:lnTo>
                  <a:lnTo>
                    <a:pt x="443125" y="0"/>
                  </a:lnTo>
                  <a:lnTo>
                    <a:pt x="443125" y="0"/>
                  </a:lnTo>
                  <a:lnTo>
                    <a:pt x="443125" y="0"/>
                  </a:lnTo>
                  <a:lnTo>
                    <a:pt x="443125" y="0"/>
                  </a:lnTo>
                  <a:lnTo>
                    <a:pt x="443125" y="0"/>
                  </a:lnTo>
                  <a:lnTo>
                    <a:pt x="443125" y="0"/>
                  </a:lnTo>
                  <a:lnTo>
                    <a:pt x="590833" y="0"/>
                  </a:lnTo>
                  <a:lnTo>
                    <a:pt x="590833" y="0"/>
                  </a:lnTo>
                  <a:lnTo>
                    <a:pt x="590833" y="0"/>
                  </a:lnTo>
                  <a:lnTo>
                    <a:pt x="590833" y="0"/>
                  </a:lnTo>
                  <a:lnTo>
                    <a:pt x="590833" y="0"/>
                  </a:lnTo>
                  <a:lnTo>
                    <a:pt x="590833" y="0"/>
                  </a:lnTo>
                  <a:lnTo>
                    <a:pt x="738541" y="0"/>
                  </a:lnTo>
                  <a:lnTo>
                    <a:pt x="738541" y="0"/>
                  </a:lnTo>
                  <a:lnTo>
                    <a:pt x="738541" y="0"/>
                  </a:lnTo>
                  <a:lnTo>
                    <a:pt x="738541" y="0"/>
                  </a:lnTo>
                  <a:lnTo>
                    <a:pt x="738541" y="0"/>
                  </a:lnTo>
                  <a:lnTo>
                    <a:pt x="738541" y="0"/>
                  </a:lnTo>
                  <a:lnTo>
                    <a:pt x="886250" y="0"/>
                  </a:lnTo>
                  <a:lnTo>
                    <a:pt x="886250" y="0"/>
                  </a:lnTo>
                  <a:lnTo>
                    <a:pt x="886250" y="0"/>
                  </a:lnTo>
                  <a:lnTo>
                    <a:pt x="886250" y="0"/>
                  </a:lnTo>
                  <a:lnTo>
                    <a:pt x="886250" y="0"/>
                  </a:lnTo>
                  <a:lnTo>
                    <a:pt x="886250" y="0"/>
                  </a:lnTo>
                  <a:lnTo>
                    <a:pt x="1033958" y="0"/>
                  </a:lnTo>
                  <a:lnTo>
                    <a:pt x="1033958" y="0"/>
                  </a:lnTo>
                  <a:lnTo>
                    <a:pt x="1033958" y="0"/>
                  </a:lnTo>
                  <a:lnTo>
                    <a:pt x="1033958" y="0"/>
                  </a:lnTo>
                  <a:lnTo>
                    <a:pt x="1033958" y="0"/>
                  </a:lnTo>
                  <a:lnTo>
                    <a:pt x="1033958" y="0"/>
                  </a:lnTo>
                  <a:lnTo>
                    <a:pt x="1181667" y="0"/>
                  </a:lnTo>
                  <a:lnTo>
                    <a:pt x="1181667" y="0"/>
                  </a:lnTo>
                  <a:lnTo>
                    <a:pt x="1181667" y="0"/>
                  </a:lnTo>
                  <a:lnTo>
                    <a:pt x="1181667" y="0"/>
                  </a:lnTo>
                  <a:lnTo>
                    <a:pt x="1181667" y="0"/>
                  </a:lnTo>
                  <a:lnTo>
                    <a:pt x="1181667" y="0"/>
                  </a:lnTo>
                  <a:lnTo>
                    <a:pt x="1329375" y="0"/>
                  </a:lnTo>
                  <a:lnTo>
                    <a:pt x="1329375" y="0"/>
                  </a:lnTo>
                  <a:lnTo>
                    <a:pt x="1329375" y="0"/>
                  </a:lnTo>
                  <a:lnTo>
                    <a:pt x="1329375" y="0"/>
                  </a:lnTo>
                  <a:lnTo>
                    <a:pt x="1329375" y="0"/>
                  </a:lnTo>
                  <a:lnTo>
                    <a:pt x="1329375" y="0"/>
                  </a:lnTo>
                  <a:lnTo>
                    <a:pt x="1477083" y="0"/>
                  </a:lnTo>
                  <a:lnTo>
                    <a:pt x="1477083" y="0"/>
                  </a:lnTo>
                  <a:lnTo>
                    <a:pt x="1477083" y="0"/>
                  </a:lnTo>
                  <a:lnTo>
                    <a:pt x="1477083" y="0"/>
                  </a:lnTo>
                  <a:lnTo>
                    <a:pt x="1477083" y="0"/>
                  </a:lnTo>
                  <a:lnTo>
                    <a:pt x="1477083" y="0"/>
                  </a:lnTo>
                  <a:lnTo>
                    <a:pt x="1624792" y="0"/>
                  </a:lnTo>
                  <a:lnTo>
                    <a:pt x="1624792" y="0"/>
                  </a:lnTo>
                  <a:lnTo>
                    <a:pt x="1624792" y="0"/>
                  </a:lnTo>
                  <a:lnTo>
                    <a:pt x="1624792" y="0"/>
                  </a:lnTo>
                  <a:lnTo>
                    <a:pt x="1624792" y="0"/>
                  </a:lnTo>
                  <a:lnTo>
                    <a:pt x="1624792" y="0"/>
                  </a:lnTo>
                  <a:lnTo>
                    <a:pt x="1772500" y="0"/>
                  </a:lnTo>
                  <a:lnTo>
                    <a:pt x="1772500" y="0"/>
                  </a:lnTo>
                  <a:lnTo>
                    <a:pt x="1772500" y="0"/>
                  </a:lnTo>
                  <a:lnTo>
                    <a:pt x="1772500" y="0"/>
                  </a:lnTo>
                  <a:lnTo>
                    <a:pt x="1772500" y="0"/>
                  </a:lnTo>
                  <a:lnTo>
                    <a:pt x="1772500" y="0"/>
                  </a:lnTo>
                  <a:lnTo>
                    <a:pt x="1920209" y="0"/>
                  </a:lnTo>
                  <a:lnTo>
                    <a:pt x="1920209" y="0"/>
                  </a:lnTo>
                  <a:lnTo>
                    <a:pt x="1920209" y="0"/>
                  </a:lnTo>
                  <a:lnTo>
                    <a:pt x="1920209" y="0"/>
                  </a:lnTo>
                  <a:lnTo>
                    <a:pt x="1920209" y="0"/>
                  </a:lnTo>
                  <a:lnTo>
                    <a:pt x="1920209" y="0"/>
                  </a:lnTo>
                  <a:lnTo>
                    <a:pt x="2067917" y="0"/>
                  </a:lnTo>
                  <a:lnTo>
                    <a:pt x="2067917" y="0"/>
                  </a:lnTo>
                  <a:lnTo>
                    <a:pt x="2067917" y="0"/>
                  </a:lnTo>
                  <a:lnTo>
                    <a:pt x="2067917" y="0"/>
                  </a:lnTo>
                  <a:lnTo>
                    <a:pt x="2067917" y="0"/>
                  </a:lnTo>
                  <a:lnTo>
                    <a:pt x="2067917" y="0"/>
                  </a:lnTo>
                  <a:lnTo>
                    <a:pt x="2215625" y="0"/>
                  </a:lnTo>
                  <a:lnTo>
                    <a:pt x="2215625" y="0"/>
                  </a:lnTo>
                  <a:lnTo>
                    <a:pt x="2215625" y="0"/>
                  </a:lnTo>
                  <a:lnTo>
                    <a:pt x="2215625" y="0"/>
                  </a:lnTo>
                  <a:lnTo>
                    <a:pt x="2215625" y="0"/>
                  </a:lnTo>
                  <a:lnTo>
                    <a:pt x="2215625" y="0"/>
                  </a:lnTo>
                  <a:lnTo>
                    <a:pt x="2363334" y="0"/>
                  </a:lnTo>
                  <a:lnTo>
                    <a:pt x="2363334" y="0"/>
                  </a:lnTo>
                  <a:lnTo>
                    <a:pt x="2363334" y="0"/>
                  </a:lnTo>
                  <a:lnTo>
                    <a:pt x="2363334" y="0"/>
                  </a:lnTo>
                  <a:lnTo>
                    <a:pt x="2363334" y="0"/>
                  </a:lnTo>
                  <a:lnTo>
                    <a:pt x="2363334" y="0"/>
                  </a:lnTo>
                  <a:lnTo>
                    <a:pt x="2511042" y="0"/>
                  </a:lnTo>
                  <a:lnTo>
                    <a:pt x="2511042" y="0"/>
                  </a:lnTo>
                  <a:lnTo>
                    <a:pt x="2511042" y="0"/>
                  </a:lnTo>
                  <a:lnTo>
                    <a:pt x="2511042" y="0"/>
                  </a:lnTo>
                  <a:lnTo>
                    <a:pt x="2511042" y="0"/>
                  </a:lnTo>
                  <a:lnTo>
                    <a:pt x="2511042" y="0"/>
                  </a:lnTo>
                  <a:lnTo>
                    <a:pt x="2658751" y="0"/>
                  </a:lnTo>
                  <a:lnTo>
                    <a:pt x="2658751" y="0"/>
                  </a:lnTo>
                  <a:lnTo>
                    <a:pt x="2658751" y="0"/>
                  </a:lnTo>
                  <a:lnTo>
                    <a:pt x="2658751" y="0"/>
                  </a:lnTo>
                  <a:lnTo>
                    <a:pt x="2658751" y="0"/>
                  </a:lnTo>
                  <a:lnTo>
                    <a:pt x="2658751" y="0"/>
                  </a:lnTo>
                  <a:lnTo>
                    <a:pt x="2806459" y="0"/>
                  </a:lnTo>
                  <a:lnTo>
                    <a:pt x="2806459" y="0"/>
                  </a:lnTo>
                  <a:lnTo>
                    <a:pt x="2806459" y="0"/>
                  </a:lnTo>
                  <a:lnTo>
                    <a:pt x="2806459" y="0"/>
                  </a:lnTo>
                  <a:lnTo>
                    <a:pt x="2806459" y="0"/>
                  </a:lnTo>
                  <a:lnTo>
                    <a:pt x="2806459" y="0"/>
                  </a:lnTo>
                  <a:lnTo>
                    <a:pt x="2954167" y="0"/>
                  </a:lnTo>
                  <a:lnTo>
                    <a:pt x="2954167" y="0"/>
                  </a:lnTo>
                  <a:lnTo>
                    <a:pt x="2954167" y="0"/>
                  </a:lnTo>
                  <a:lnTo>
                    <a:pt x="2954167" y="0"/>
                  </a:lnTo>
                  <a:lnTo>
                    <a:pt x="2954167" y="0"/>
                  </a:lnTo>
                  <a:lnTo>
                    <a:pt x="2954167" y="0"/>
                  </a:lnTo>
                  <a:lnTo>
                    <a:pt x="3101876" y="0"/>
                  </a:lnTo>
                  <a:lnTo>
                    <a:pt x="3101876" y="0"/>
                  </a:lnTo>
                  <a:lnTo>
                    <a:pt x="3101876" y="0"/>
                  </a:lnTo>
                  <a:lnTo>
                    <a:pt x="3101876" y="0"/>
                  </a:lnTo>
                  <a:lnTo>
                    <a:pt x="3101876" y="0"/>
                  </a:lnTo>
                  <a:lnTo>
                    <a:pt x="3101876" y="0"/>
                  </a:lnTo>
                  <a:lnTo>
                    <a:pt x="3249584" y="0"/>
                  </a:lnTo>
                  <a:lnTo>
                    <a:pt x="3249584" y="0"/>
                  </a:lnTo>
                  <a:lnTo>
                    <a:pt x="3249584" y="0"/>
                  </a:lnTo>
                  <a:lnTo>
                    <a:pt x="3249584" y="0"/>
                  </a:lnTo>
                  <a:lnTo>
                    <a:pt x="3249584" y="0"/>
                  </a:lnTo>
                  <a:lnTo>
                    <a:pt x="3249584" y="0"/>
                  </a:lnTo>
                  <a:lnTo>
                    <a:pt x="3397293" y="0"/>
                  </a:lnTo>
                  <a:lnTo>
                    <a:pt x="3397293"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91" name="pl91"/>
            <p:cNvSpPr/>
            <p:nvPr/>
          </p:nvSpPr>
          <p:spPr>
            <a:xfrm>
              <a:off x="5437664" y="1353099"/>
              <a:ext cx="3397293" cy="356094"/>
            </a:xfrm>
            <a:custGeom>
              <a:avLst/>
              <a:pathLst>
                <a:path w="3397293" h="356094">
                  <a:moveTo>
                    <a:pt x="0" y="356094"/>
                  </a:moveTo>
                  <a:lnTo>
                    <a:pt x="147708" y="284875"/>
                  </a:lnTo>
                  <a:lnTo>
                    <a:pt x="295416" y="356094"/>
                  </a:lnTo>
                  <a:lnTo>
                    <a:pt x="443125" y="356094"/>
                  </a:lnTo>
                  <a:lnTo>
                    <a:pt x="590833" y="284875"/>
                  </a:lnTo>
                  <a:lnTo>
                    <a:pt x="738541" y="213656"/>
                  </a:lnTo>
                  <a:lnTo>
                    <a:pt x="886250" y="142437"/>
                  </a:lnTo>
                  <a:lnTo>
                    <a:pt x="1033958" y="71218"/>
                  </a:lnTo>
                  <a:lnTo>
                    <a:pt x="1181667" y="71218"/>
                  </a:lnTo>
                  <a:lnTo>
                    <a:pt x="1329375" y="142437"/>
                  </a:lnTo>
                  <a:lnTo>
                    <a:pt x="1477083" y="213656"/>
                  </a:lnTo>
                  <a:lnTo>
                    <a:pt x="1624792" y="142437"/>
                  </a:lnTo>
                  <a:lnTo>
                    <a:pt x="1772500" y="71218"/>
                  </a:lnTo>
                  <a:lnTo>
                    <a:pt x="1920209" y="71218"/>
                  </a:lnTo>
                  <a:lnTo>
                    <a:pt x="2067917" y="142437"/>
                  </a:lnTo>
                  <a:lnTo>
                    <a:pt x="2215625" y="142437"/>
                  </a:lnTo>
                  <a:lnTo>
                    <a:pt x="2363334" y="213656"/>
                  </a:lnTo>
                  <a:lnTo>
                    <a:pt x="2511042" y="71218"/>
                  </a:lnTo>
                  <a:lnTo>
                    <a:pt x="2658751" y="71218"/>
                  </a:lnTo>
                  <a:lnTo>
                    <a:pt x="2806459" y="0"/>
                  </a:lnTo>
                  <a:lnTo>
                    <a:pt x="2954167" y="142437"/>
                  </a:lnTo>
                  <a:lnTo>
                    <a:pt x="3101876" y="71218"/>
                  </a:lnTo>
                  <a:lnTo>
                    <a:pt x="3249584" y="142437"/>
                  </a:lnTo>
                  <a:lnTo>
                    <a:pt x="3397293" y="71218"/>
                  </a:lnTo>
                </a:path>
              </a:pathLst>
            </a:custGeom>
            <a:ln w="65043" cap="flat">
              <a:solidFill>
                <a:srgbClr val="000000">
                  <a:alpha val="100000"/>
                </a:srgbClr>
              </a:solidFill>
              <a:prstDash val="solid"/>
              <a:round/>
            </a:ln>
          </p:spPr>
          <p:txBody>
            <a:bodyPr/>
            <a:lstStyle/>
            <a:p/>
          </p:txBody>
        </p:sp>
        <p:sp>
          <p:nvSpPr>
            <p:cNvPr id="92" name="pl92"/>
            <p:cNvSpPr/>
            <p:nvPr/>
          </p:nvSpPr>
          <p:spPr>
            <a:xfrm>
              <a:off x="5437664" y="1353099"/>
              <a:ext cx="3397293" cy="356094"/>
            </a:xfrm>
            <a:custGeom>
              <a:avLst/>
              <a:pathLst>
                <a:path w="3397293" h="356094">
                  <a:moveTo>
                    <a:pt x="0" y="356094"/>
                  </a:moveTo>
                  <a:lnTo>
                    <a:pt x="147708" y="284875"/>
                  </a:lnTo>
                  <a:lnTo>
                    <a:pt x="295416" y="356094"/>
                  </a:lnTo>
                  <a:lnTo>
                    <a:pt x="443125" y="356094"/>
                  </a:lnTo>
                  <a:lnTo>
                    <a:pt x="590833" y="284875"/>
                  </a:lnTo>
                  <a:lnTo>
                    <a:pt x="738541" y="213656"/>
                  </a:lnTo>
                  <a:lnTo>
                    <a:pt x="886250" y="142437"/>
                  </a:lnTo>
                  <a:lnTo>
                    <a:pt x="1033958" y="71218"/>
                  </a:lnTo>
                  <a:lnTo>
                    <a:pt x="1181667" y="71218"/>
                  </a:lnTo>
                  <a:lnTo>
                    <a:pt x="1329375" y="142437"/>
                  </a:lnTo>
                  <a:lnTo>
                    <a:pt x="1477083" y="213656"/>
                  </a:lnTo>
                  <a:lnTo>
                    <a:pt x="1624792" y="142437"/>
                  </a:lnTo>
                  <a:lnTo>
                    <a:pt x="1772500" y="71218"/>
                  </a:lnTo>
                  <a:lnTo>
                    <a:pt x="1920209" y="71218"/>
                  </a:lnTo>
                  <a:lnTo>
                    <a:pt x="2067917" y="142437"/>
                  </a:lnTo>
                  <a:lnTo>
                    <a:pt x="2215625" y="142437"/>
                  </a:lnTo>
                  <a:lnTo>
                    <a:pt x="2363334" y="213656"/>
                  </a:lnTo>
                  <a:lnTo>
                    <a:pt x="2511042" y="71218"/>
                  </a:lnTo>
                  <a:lnTo>
                    <a:pt x="2658751" y="71218"/>
                  </a:lnTo>
                  <a:lnTo>
                    <a:pt x="2806459" y="0"/>
                  </a:lnTo>
                  <a:lnTo>
                    <a:pt x="2954167" y="142437"/>
                  </a:lnTo>
                  <a:lnTo>
                    <a:pt x="3101876" y="71218"/>
                  </a:lnTo>
                  <a:lnTo>
                    <a:pt x="3249584" y="142437"/>
                  </a:lnTo>
                  <a:lnTo>
                    <a:pt x="3397293" y="71218"/>
                  </a:lnTo>
                </a:path>
              </a:pathLst>
            </a:custGeom>
            <a:ln w="40651" cap="flat">
              <a:solidFill>
                <a:srgbClr val="6363C0">
                  <a:alpha val="100000"/>
                </a:srgbClr>
              </a:solidFill>
              <a:prstDash val="solid"/>
              <a:round/>
            </a:ln>
          </p:spPr>
          <p:txBody>
            <a:bodyPr/>
            <a:lstStyle/>
            <a:p/>
          </p:txBody>
        </p:sp>
        <p:sp>
          <p:nvSpPr>
            <p:cNvPr id="93" name="tx93"/>
            <p:cNvSpPr/>
            <p:nvPr/>
          </p:nvSpPr>
          <p:spPr>
            <a:xfrm>
              <a:off x="5389469" y="1530451"/>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94" name="tx94"/>
            <p:cNvSpPr/>
            <p:nvPr/>
          </p:nvSpPr>
          <p:spPr>
            <a:xfrm>
              <a:off x="6128011" y="1386585"/>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5" name="tx95"/>
            <p:cNvSpPr/>
            <p:nvPr/>
          </p:nvSpPr>
          <p:spPr>
            <a:xfrm>
              <a:off x="6866553" y="1386585"/>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6" name="tx96"/>
            <p:cNvSpPr/>
            <p:nvPr/>
          </p:nvSpPr>
          <p:spPr>
            <a:xfrm>
              <a:off x="7605095" y="1316742"/>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7" name="tx97"/>
            <p:cNvSpPr/>
            <p:nvPr/>
          </p:nvSpPr>
          <p:spPr>
            <a:xfrm>
              <a:off x="8213978" y="11729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8" name="tx98"/>
            <p:cNvSpPr/>
            <p:nvPr/>
          </p:nvSpPr>
          <p:spPr>
            <a:xfrm>
              <a:off x="8786762" y="124552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 name="tx99"/>
            <p:cNvSpPr/>
            <p:nvPr/>
          </p:nvSpPr>
          <p:spPr>
            <a:xfrm>
              <a:off x="5003259" y="3437480"/>
              <a:ext cx="201910"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100" name="tx100"/>
            <p:cNvSpPr/>
            <p:nvPr/>
          </p:nvSpPr>
          <p:spPr>
            <a:xfrm>
              <a:off x="5003259" y="2725360"/>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01" name="tx101"/>
            <p:cNvSpPr/>
            <p:nvPr/>
          </p:nvSpPr>
          <p:spPr>
            <a:xfrm>
              <a:off x="5003259" y="2013172"/>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02" name="tx102"/>
            <p:cNvSpPr/>
            <p:nvPr/>
          </p:nvSpPr>
          <p:spPr>
            <a:xfrm>
              <a:off x="5127474" y="130098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3" name="tx103"/>
            <p:cNvSpPr/>
            <p:nvPr/>
          </p:nvSpPr>
          <p:spPr>
            <a:xfrm rot="-5400000">
              <a:off x="528121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4" name="tx104"/>
            <p:cNvSpPr/>
            <p:nvPr/>
          </p:nvSpPr>
          <p:spPr>
            <a:xfrm rot="-5400000">
              <a:off x="601975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5" name="tx105"/>
            <p:cNvSpPr/>
            <p:nvPr/>
          </p:nvSpPr>
          <p:spPr>
            <a:xfrm rot="-5400000">
              <a:off x="67583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6" name="tx106"/>
            <p:cNvSpPr/>
            <p:nvPr/>
          </p:nvSpPr>
          <p:spPr>
            <a:xfrm rot="-5400000">
              <a:off x="749684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7" name="tx107"/>
            <p:cNvSpPr/>
            <p:nvPr/>
          </p:nvSpPr>
          <p:spPr>
            <a:xfrm rot="-5400000">
              <a:off x="808767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8" name="tx108"/>
            <p:cNvSpPr/>
            <p:nvPr/>
          </p:nvSpPr>
          <p:spPr>
            <a:xfrm rot="-5400000">
              <a:off x="8678476"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9" name="tx109"/>
            <p:cNvSpPr/>
            <p:nvPr/>
          </p:nvSpPr>
          <p:spPr>
            <a:xfrm rot="-5400000">
              <a:off x="4153407"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10" name="pl110"/>
            <p:cNvSpPr/>
            <p:nvPr/>
          </p:nvSpPr>
          <p:spPr>
            <a:xfrm>
              <a:off x="6154451"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11" name="pl111"/>
            <p:cNvSpPr/>
            <p:nvPr/>
          </p:nvSpPr>
          <p:spPr>
            <a:xfrm>
              <a:off x="6154451"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12" name="pl112"/>
            <p:cNvSpPr/>
            <p:nvPr/>
          </p:nvSpPr>
          <p:spPr>
            <a:xfrm>
              <a:off x="6823522"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3" name="pl113"/>
            <p:cNvSpPr/>
            <p:nvPr/>
          </p:nvSpPr>
          <p:spPr>
            <a:xfrm>
              <a:off x="6823522"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4" name="pl114"/>
            <p:cNvSpPr/>
            <p:nvPr/>
          </p:nvSpPr>
          <p:spPr>
            <a:xfrm>
              <a:off x="6823522"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15" name="pl115"/>
            <p:cNvSpPr/>
            <p:nvPr/>
          </p:nvSpPr>
          <p:spPr>
            <a:xfrm>
              <a:off x="7492593"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6" name="pl116"/>
            <p:cNvSpPr/>
            <p:nvPr/>
          </p:nvSpPr>
          <p:spPr>
            <a:xfrm>
              <a:off x="7492593"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7" name="tx117"/>
            <p:cNvSpPr/>
            <p:nvPr/>
          </p:nvSpPr>
          <p:spPr>
            <a:xfrm>
              <a:off x="6421550"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8" name="tx118"/>
            <p:cNvSpPr/>
            <p:nvPr/>
          </p:nvSpPr>
          <p:spPr>
            <a:xfrm>
              <a:off x="6421550"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9" name="tx119"/>
            <p:cNvSpPr/>
            <p:nvPr/>
          </p:nvSpPr>
          <p:spPr>
            <a:xfrm>
              <a:off x="7090621"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20" name="tx120"/>
            <p:cNvSpPr/>
            <p:nvPr/>
          </p:nvSpPr>
          <p:spPr>
            <a:xfrm>
              <a:off x="7090621"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21" name="tx121"/>
            <p:cNvSpPr/>
            <p:nvPr/>
          </p:nvSpPr>
          <p:spPr>
            <a:xfrm>
              <a:off x="7759692"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22" name="tx122"/>
            <p:cNvSpPr/>
            <p:nvPr/>
          </p:nvSpPr>
          <p:spPr>
            <a:xfrm>
              <a:off x="7759692"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3" name="tx123"/>
            <p:cNvSpPr/>
            <p:nvPr/>
          </p:nvSpPr>
          <p:spPr>
            <a:xfrm>
              <a:off x="5395505" y="471005"/>
              <a:ext cx="348161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EUR</a:t>
              </a:r>
            </a:p>
          </p:txBody>
        </p:sp>
        <p:sp>
          <p:nvSpPr>
            <p:cNvPr id="124" name="pl124"/>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5" name="pl125"/>
            <p:cNvSpPr/>
            <p:nvPr/>
          </p:nvSpPr>
          <p:spPr>
            <a:xfrm>
              <a:off x="2049361"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6" name="pl126"/>
            <p:cNvSpPr/>
            <p:nvPr/>
          </p:nvSpPr>
          <p:spPr>
            <a:xfrm>
              <a:off x="3513727"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4978093"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6442458"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7906824"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1" name="pl131"/>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2" name="pl132"/>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3" name="pl133"/>
            <p:cNvSpPr/>
            <p:nvPr/>
          </p:nvSpPr>
          <p:spPr>
            <a:xfrm>
              <a:off x="2781544"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4" name="pl134"/>
            <p:cNvSpPr/>
            <p:nvPr/>
          </p:nvSpPr>
          <p:spPr>
            <a:xfrm>
              <a:off x="4245910"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5" name="pl135"/>
            <p:cNvSpPr/>
            <p:nvPr/>
          </p:nvSpPr>
          <p:spPr>
            <a:xfrm>
              <a:off x="5710275"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6" name="pl136"/>
            <p:cNvSpPr/>
            <p:nvPr/>
          </p:nvSpPr>
          <p:spPr>
            <a:xfrm>
              <a:off x="7174641"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7" name="pl137"/>
            <p:cNvSpPr/>
            <p:nvPr/>
          </p:nvSpPr>
          <p:spPr>
            <a:xfrm>
              <a:off x="8639007"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8" name="rc138"/>
            <p:cNvSpPr/>
            <p:nvPr/>
          </p:nvSpPr>
          <p:spPr>
            <a:xfrm>
              <a:off x="1317178" y="5793155"/>
              <a:ext cx="6673436" cy="194233"/>
            </a:xfrm>
            <a:prstGeom prst="rect">
              <a:avLst/>
            </a:prstGeom>
            <a:solidFill>
              <a:srgbClr val="6363C0">
                <a:alpha val="80000"/>
              </a:srgbClr>
            </a:solidFill>
          </p:spPr>
          <p:txBody>
            <a:bodyPr/>
            <a:lstStyle/>
            <a:p/>
          </p:txBody>
        </p:sp>
        <p:sp>
          <p:nvSpPr>
            <p:cNvPr id="139" name="rc139"/>
            <p:cNvSpPr/>
            <p:nvPr/>
          </p:nvSpPr>
          <p:spPr>
            <a:xfrm>
              <a:off x="1317178" y="5482382"/>
              <a:ext cx="7321564" cy="194233"/>
            </a:xfrm>
            <a:prstGeom prst="rect">
              <a:avLst/>
            </a:prstGeom>
            <a:solidFill>
              <a:srgbClr val="6363C0">
                <a:alpha val="80000"/>
              </a:srgbClr>
            </a:solidFill>
          </p:spPr>
          <p:txBody>
            <a:bodyPr/>
            <a:lstStyle/>
            <a:p/>
          </p:txBody>
        </p:sp>
        <p:sp>
          <p:nvSpPr>
            <p:cNvPr id="140" name="tx140"/>
            <p:cNvSpPr/>
            <p:nvPr/>
          </p:nvSpPr>
          <p:spPr>
            <a:xfrm>
              <a:off x="7311397" y="5817648"/>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456,000</a:t>
              </a:r>
            </a:p>
          </p:txBody>
        </p:sp>
        <p:sp>
          <p:nvSpPr>
            <p:cNvPr id="141" name="tx141"/>
            <p:cNvSpPr/>
            <p:nvPr/>
          </p:nvSpPr>
          <p:spPr>
            <a:xfrm>
              <a:off x="7959525" y="5506875"/>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500,000</a:t>
              </a:r>
            </a:p>
          </p:txBody>
        </p:sp>
        <p:sp>
          <p:nvSpPr>
            <p:cNvPr id="142" name="tx142"/>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43" name="tx143"/>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4" name="tx144"/>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5" name="tx145"/>
            <p:cNvSpPr/>
            <p:nvPr/>
          </p:nvSpPr>
          <p:spPr>
            <a:xfrm>
              <a:off x="2276564"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46" name="tx146"/>
            <p:cNvSpPr/>
            <p:nvPr/>
          </p:nvSpPr>
          <p:spPr>
            <a:xfrm>
              <a:off x="374093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47" name="tx147"/>
            <p:cNvSpPr/>
            <p:nvPr/>
          </p:nvSpPr>
          <p:spPr>
            <a:xfrm>
              <a:off x="5205295"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300,000</a:t>
              </a:r>
            </a:p>
          </p:txBody>
        </p:sp>
        <p:sp>
          <p:nvSpPr>
            <p:cNvPr id="148" name="tx148"/>
            <p:cNvSpPr/>
            <p:nvPr/>
          </p:nvSpPr>
          <p:spPr>
            <a:xfrm>
              <a:off x="666966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400,000</a:t>
              </a:r>
            </a:p>
          </p:txBody>
        </p:sp>
        <p:sp>
          <p:nvSpPr>
            <p:cNvPr id="149" name="tx149"/>
            <p:cNvSpPr/>
            <p:nvPr/>
          </p:nvSpPr>
          <p:spPr>
            <a:xfrm>
              <a:off x="813402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500,000</a:t>
              </a:r>
            </a:p>
          </p:txBody>
        </p:sp>
        <p:sp>
          <p:nvSpPr>
            <p:cNvPr id="150" name="tx150"/>
            <p:cNvSpPr/>
            <p:nvPr/>
          </p:nvSpPr>
          <p:spPr>
            <a:xfrm>
              <a:off x="951100" y="5212446"/>
              <a:ext cx="470185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EUR, 2019 and 2023</a:t>
              </a:r>
            </a:p>
          </p:txBody>
        </p:sp>
        <p:sp>
          <p:nvSpPr>
            <p:cNvPr id="151" name="tx151"/>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52" name="tx152"/>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5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EUR ranked number 1 out of 6 WHO regions, with MCV1 coverage of 95%.
MCV1 coverage (95%) was 1 percentage point lower than in 2019 (96%).
This equates to 500,000 unvaccinated children in 2023 compared to 456,000 unvaccinated children in 2019.</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9" name="pl9"/>
            <p:cNvSpPr/>
            <p:nvPr/>
          </p:nvSpPr>
          <p:spPr>
            <a:xfrm>
              <a:off x="145804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339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0990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8583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176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9" name="pl19"/>
            <p:cNvSpPr/>
            <p:nvPr/>
          </p:nvSpPr>
          <p:spPr>
            <a:xfrm>
              <a:off x="112008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79601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194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4787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2380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9973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083" y="2868279"/>
              <a:ext cx="3379650" cy="277753"/>
            </a:xfrm>
            <a:custGeom>
              <a:avLst/>
              <a:pathLst>
                <a:path w="3379650" h="277753">
                  <a:moveTo>
                    <a:pt x="0" y="69438"/>
                  </a:moveTo>
                  <a:lnTo>
                    <a:pt x="675930" y="0"/>
                  </a:lnTo>
                  <a:lnTo>
                    <a:pt x="1351860" y="138876"/>
                  </a:lnTo>
                  <a:lnTo>
                    <a:pt x="2027790" y="277753"/>
                  </a:lnTo>
                  <a:lnTo>
                    <a:pt x="2703720" y="208315"/>
                  </a:lnTo>
                  <a:lnTo>
                    <a:pt x="3379650" y="69438"/>
                  </a:lnTo>
                </a:path>
              </a:pathLst>
            </a:custGeom>
            <a:ln w="27101" cap="flat">
              <a:solidFill>
                <a:srgbClr val="F4A81D">
                  <a:alpha val="69803"/>
                </a:srgbClr>
              </a:solidFill>
              <a:prstDash val="solid"/>
              <a:round/>
            </a:ln>
          </p:spPr>
          <p:txBody>
            <a:bodyPr/>
            <a:lstStyle/>
            <a:p/>
          </p:txBody>
        </p:sp>
        <p:sp>
          <p:nvSpPr>
            <p:cNvPr id="26" name="pl26"/>
            <p:cNvSpPr/>
            <p:nvPr/>
          </p:nvSpPr>
          <p:spPr>
            <a:xfrm>
              <a:off x="1120083" y="1479512"/>
              <a:ext cx="3379650" cy="486068"/>
            </a:xfrm>
            <a:custGeom>
              <a:avLst/>
              <a:pathLst>
                <a:path w="3379650" h="486068">
                  <a:moveTo>
                    <a:pt x="0" y="0"/>
                  </a:moveTo>
                  <a:lnTo>
                    <a:pt x="675930" y="277753"/>
                  </a:lnTo>
                  <a:lnTo>
                    <a:pt x="1351860" y="347191"/>
                  </a:lnTo>
                  <a:lnTo>
                    <a:pt x="2027790" y="416630"/>
                  </a:lnTo>
                  <a:lnTo>
                    <a:pt x="2703720" y="486068"/>
                  </a:lnTo>
                  <a:lnTo>
                    <a:pt x="3379650" y="416630"/>
                  </a:lnTo>
                </a:path>
              </a:pathLst>
            </a:custGeom>
            <a:ln w="27101" cap="flat">
              <a:solidFill>
                <a:srgbClr val="F26829">
                  <a:alpha val="69803"/>
                </a:srgbClr>
              </a:solidFill>
              <a:prstDash val="solid"/>
              <a:round/>
            </a:ln>
          </p:spPr>
          <p:txBody>
            <a:bodyPr/>
            <a:lstStyle/>
            <a:p/>
          </p:txBody>
        </p:sp>
        <p:sp>
          <p:nvSpPr>
            <p:cNvPr id="27" name="pl27"/>
            <p:cNvSpPr/>
            <p:nvPr/>
          </p:nvSpPr>
          <p:spPr>
            <a:xfrm>
              <a:off x="1120083" y="2104457"/>
              <a:ext cx="3379650" cy="208315"/>
            </a:xfrm>
            <a:custGeom>
              <a:avLst/>
              <a:pathLst>
                <a:path w="3379650" h="208315">
                  <a:moveTo>
                    <a:pt x="0" y="0"/>
                  </a:moveTo>
                  <a:lnTo>
                    <a:pt x="675930" y="0"/>
                  </a:lnTo>
                  <a:lnTo>
                    <a:pt x="1351860" y="0"/>
                  </a:lnTo>
                  <a:lnTo>
                    <a:pt x="2027790" y="138876"/>
                  </a:lnTo>
                  <a:lnTo>
                    <a:pt x="2703720" y="138876"/>
                  </a:lnTo>
                  <a:lnTo>
                    <a:pt x="3379650" y="208315"/>
                  </a:lnTo>
                </a:path>
              </a:pathLst>
            </a:custGeom>
            <a:ln w="27101" cap="flat">
              <a:solidFill>
                <a:srgbClr val="BD53BD">
                  <a:alpha val="69803"/>
                </a:srgbClr>
              </a:solidFill>
              <a:prstDash val="solid"/>
              <a:round/>
            </a:ln>
          </p:spPr>
          <p:txBody>
            <a:bodyPr/>
            <a:lstStyle/>
            <a:p/>
          </p:txBody>
        </p:sp>
        <p:sp>
          <p:nvSpPr>
            <p:cNvPr id="28" name="pl28"/>
            <p:cNvSpPr/>
            <p:nvPr/>
          </p:nvSpPr>
          <p:spPr>
            <a:xfrm>
              <a:off x="1120083" y="1132320"/>
              <a:ext cx="3379650" cy="138876"/>
            </a:xfrm>
            <a:custGeom>
              <a:avLst/>
              <a:pathLst>
                <a:path w="3379650" h="138876">
                  <a:moveTo>
                    <a:pt x="0" y="69438"/>
                  </a:moveTo>
                  <a:lnTo>
                    <a:pt x="675930" y="0"/>
                  </a:lnTo>
                  <a:lnTo>
                    <a:pt x="1351860" y="138876"/>
                  </a:lnTo>
                  <a:lnTo>
                    <a:pt x="2027790" y="69438"/>
                  </a:lnTo>
                  <a:lnTo>
                    <a:pt x="2703720" y="138876"/>
                  </a:lnTo>
                  <a:lnTo>
                    <a:pt x="3379650" y="69438"/>
                  </a:lnTo>
                </a:path>
              </a:pathLst>
            </a:custGeom>
            <a:ln w="27101" cap="flat">
              <a:solidFill>
                <a:srgbClr val="6363C0">
                  <a:alpha val="69803"/>
                </a:srgbClr>
              </a:solidFill>
              <a:prstDash val="solid"/>
              <a:round/>
            </a:ln>
          </p:spPr>
          <p:txBody>
            <a:bodyPr/>
            <a:lstStyle/>
            <a:p/>
          </p:txBody>
        </p:sp>
        <p:sp>
          <p:nvSpPr>
            <p:cNvPr id="29" name="pl29"/>
            <p:cNvSpPr/>
            <p:nvPr/>
          </p:nvSpPr>
          <p:spPr>
            <a:xfrm>
              <a:off x="1120083" y="1271197"/>
              <a:ext cx="3379650" cy="486068"/>
            </a:xfrm>
            <a:custGeom>
              <a:avLst/>
              <a:pathLst>
                <a:path w="3379650" h="486068">
                  <a:moveTo>
                    <a:pt x="0" y="69438"/>
                  </a:moveTo>
                  <a:lnTo>
                    <a:pt x="675930" y="0"/>
                  </a:lnTo>
                  <a:lnTo>
                    <a:pt x="1351860" y="416630"/>
                  </a:lnTo>
                  <a:lnTo>
                    <a:pt x="2027790" y="486068"/>
                  </a:lnTo>
                  <a:lnTo>
                    <a:pt x="2703720" y="0"/>
                  </a:lnTo>
                  <a:lnTo>
                    <a:pt x="3379650" y="208315"/>
                  </a:lnTo>
                </a:path>
              </a:pathLst>
            </a:custGeom>
            <a:ln w="27101" cap="flat">
              <a:solidFill>
                <a:srgbClr val="008DC9">
                  <a:alpha val="69803"/>
                </a:srgbClr>
              </a:solidFill>
              <a:prstDash val="solid"/>
              <a:round/>
            </a:ln>
          </p:spPr>
          <p:txBody>
            <a:bodyPr/>
            <a:lstStyle/>
            <a:p/>
          </p:txBody>
        </p:sp>
        <p:sp>
          <p:nvSpPr>
            <p:cNvPr id="30" name="pl30"/>
            <p:cNvSpPr/>
            <p:nvPr/>
          </p:nvSpPr>
          <p:spPr>
            <a:xfrm>
              <a:off x="1120083" y="1132320"/>
              <a:ext cx="3379650" cy="277753"/>
            </a:xfrm>
            <a:custGeom>
              <a:avLst/>
              <a:pathLst>
                <a:path w="3379650" h="277753">
                  <a:moveTo>
                    <a:pt x="0" y="0"/>
                  </a:moveTo>
                  <a:lnTo>
                    <a:pt x="675930" y="0"/>
                  </a:lnTo>
                  <a:lnTo>
                    <a:pt x="1351860" y="69438"/>
                  </a:lnTo>
                  <a:lnTo>
                    <a:pt x="2027790" y="277753"/>
                  </a:lnTo>
                  <a:lnTo>
                    <a:pt x="2703720" y="208315"/>
                  </a:lnTo>
                  <a:lnTo>
                    <a:pt x="3379650" y="277753"/>
                  </a:lnTo>
                </a:path>
              </a:pathLst>
            </a:custGeom>
            <a:ln w="27101" cap="flat">
              <a:solidFill>
                <a:srgbClr val="40BF73">
                  <a:alpha val="69803"/>
                </a:srgbClr>
              </a:solidFill>
              <a:prstDash val="solid"/>
              <a:round/>
            </a:ln>
          </p:spPr>
          <p:txBody>
            <a:bodyPr/>
            <a:lstStyle/>
            <a:p/>
          </p:txBody>
        </p:sp>
        <p:sp>
          <p:nvSpPr>
            <p:cNvPr id="31" name="pl31"/>
            <p:cNvSpPr/>
            <p:nvPr/>
          </p:nvSpPr>
          <p:spPr>
            <a:xfrm>
              <a:off x="1120083" y="1132320"/>
              <a:ext cx="3379650" cy="138876"/>
            </a:xfrm>
            <a:custGeom>
              <a:avLst/>
              <a:pathLst>
                <a:path w="3379650" h="138876">
                  <a:moveTo>
                    <a:pt x="0" y="69438"/>
                  </a:moveTo>
                  <a:lnTo>
                    <a:pt x="675930" y="0"/>
                  </a:lnTo>
                  <a:lnTo>
                    <a:pt x="1351860" y="138876"/>
                  </a:lnTo>
                  <a:lnTo>
                    <a:pt x="2027790" y="69438"/>
                  </a:lnTo>
                  <a:lnTo>
                    <a:pt x="2703720" y="138876"/>
                  </a:lnTo>
                  <a:lnTo>
                    <a:pt x="3379650" y="69438"/>
                  </a:lnTo>
                </a:path>
              </a:pathLst>
            </a:custGeom>
            <a:ln w="65043" cap="flat">
              <a:solidFill>
                <a:srgbClr val="000000">
                  <a:alpha val="100000"/>
                </a:srgbClr>
              </a:solidFill>
              <a:prstDash val="solid"/>
              <a:round/>
            </a:ln>
          </p:spPr>
          <p:txBody>
            <a:bodyPr/>
            <a:lstStyle/>
            <a:p/>
          </p:txBody>
        </p:sp>
        <p:sp>
          <p:nvSpPr>
            <p:cNvPr id="32" name="pl32"/>
            <p:cNvSpPr/>
            <p:nvPr/>
          </p:nvSpPr>
          <p:spPr>
            <a:xfrm>
              <a:off x="1120083" y="1132320"/>
              <a:ext cx="3379650" cy="138876"/>
            </a:xfrm>
            <a:custGeom>
              <a:avLst/>
              <a:pathLst>
                <a:path w="3379650" h="138876">
                  <a:moveTo>
                    <a:pt x="0" y="69438"/>
                  </a:moveTo>
                  <a:lnTo>
                    <a:pt x="675930" y="0"/>
                  </a:lnTo>
                  <a:lnTo>
                    <a:pt x="1351860" y="138876"/>
                  </a:lnTo>
                  <a:lnTo>
                    <a:pt x="2027790" y="69438"/>
                  </a:lnTo>
                  <a:lnTo>
                    <a:pt x="2703720" y="138876"/>
                  </a:lnTo>
                  <a:lnTo>
                    <a:pt x="3379650" y="69438"/>
                  </a:lnTo>
                </a:path>
              </a:pathLst>
            </a:custGeom>
            <a:ln w="40651" cap="flat">
              <a:solidFill>
                <a:srgbClr val="6363C0">
                  <a:alpha val="100000"/>
                </a:srgbClr>
              </a:solidFill>
              <a:prstDash val="solid"/>
              <a:round/>
            </a:ln>
          </p:spPr>
          <p:txBody>
            <a:bodyPr/>
            <a:lstStyle/>
            <a:p/>
          </p:txBody>
        </p:sp>
        <p:sp>
          <p:nvSpPr>
            <p:cNvPr id="33" name="tx33"/>
            <p:cNvSpPr/>
            <p:nvPr/>
          </p:nvSpPr>
          <p:spPr>
            <a:xfrm>
              <a:off x="1059793" y="10294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4" name="tx34"/>
            <p:cNvSpPr/>
            <p:nvPr/>
          </p:nvSpPr>
          <p:spPr>
            <a:xfrm>
              <a:off x="1735723" y="95996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5" name="tx35"/>
            <p:cNvSpPr/>
            <p:nvPr/>
          </p:nvSpPr>
          <p:spPr>
            <a:xfrm>
              <a:off x="2411653" y="109883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3087583" y="10294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7" name="tx37"/>
            <p:cNvSpPr/>
            <p:nvPr/>
          </p:nvSpPr>
          <p:spPr>
            <a:xfrm>
              <a:off x="3763514" y="109883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8" name="tx38"/>
            <p:cNvSpPr/>
            <p:nvPr/>
          </p:nvSpPr>
          <p:spPr>
            <a:xfrm>
              <a:off x="4439444" y="10294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9" name="tx39"/>
            <p:cNvSpPr/>
            <p:nvPr/>
          </p:nvSpPr>
          <p:spPr>
            <a:xfrm>
              <a:off x="733081" y="357998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2" name="tx42"/>
            <p:cNvSpPr/>
            <p:nvPr/>
          </p:nvSpPr>
          <p:spPr>
            <a:xfrm>
              <a:off x="733081" y="149683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363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5" name="tx45"/>
            <p:cNvSpPr/>
            <p:nvPr/>
          </p:nvSpPr>
          <p:spPr>
            <a:xfrm rot="-5400000">
              <a:off x="163956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6" name="tx46"/>
            <p:cNvSpPr/>
            <p:nvPr/>
          </p:nvSpPr>
          <p:spPr>
            <a:xfrm rot="-5400000">
              <a:off x="231549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7" name="tx47"/>
            <p:cNvSpPr/>
            <p:nvPr/>
          </p:nvSpPr>
          <p:spPr>
            <a:xfrm rot="-5400000">
              <a:off x="299142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8" name="tx48"/>
            <p:cNvSpPr/>
            <p:nvPr/>
          </p:nvSpPr>
          <p:spPr>
            <a:xfrm rot="-5400000">
              <a:off x="366735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9" name="tx49"/>
            <p:cNvSpPr/>
            <p:nvPr/>
          </p:nvSpPr>
          <p:spPr>
            <a:xfrm rot="-5400000">
              <a:off x="4343253"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28048"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28048"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3" name="pl53"/>
            <p:cNvSpPr/>
            <p:nvPr/>
          </p:nvSpPr>
          <p:spPr>
            <a:xfrm>
              <a:off x="2497119"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4" name="pl54"/>
            <p:cNvSpPr/>
            <p:nvPr/>
          </p:nvSpPr>
          <p:spPr>
            <a:xfrm>
              <a:off x="2497119"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5" name="pl55"/>
            <p:cNvSpPr/>
            <p:nvPr/>
          </p:nvSpPr>
          <p:spPr>
            <a:xfrm>
              <a:off x="2497119"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56" name="pl56"/>
            <p:cNvSpPr/>
            <p:nvPr/>
          </p:nvSpPr>
          <p:spPr>
            <a:xfrm>
              <a:off x="3166190"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66190"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095148"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095148"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64219"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64219"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33290"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33290"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53588" y="471005"/>
              <a:ext cx="231264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EUR, 2018-2023</a:t>
              </a:r>
            </a:p>
          </p:txBody>
        </p:sp>
        <p:sp>
          <p:nvSpPr>
            <p:cNvPr id="65" name="pl65"/>
            <p:cNvSpPr/>
            <p:nvPr/>
          </p:nvSpPr>
          <p:spPr>
            <a:xfrm>
              <a:off x="5287205" y="3442724"/>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6" name="pl66"/>
            <p:cNvSpPr/>
            <p:nvPr/>
          </p:nvSpPr>
          <p:spPr>
            <a:xfrm>
              <a:off x="5287205" y="281146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7" name="pl67"/>
            <p:cNvSpPr/>
            <p:nvPr/>
          </p:nvSpPr>
          <p:spPr>
            <a:xfrm>
              <a:off x="5287205" y="218020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8" name="pl68"/>
            <p:cNvSpPr/>
            <p:nvPr/>
          </p:nvSpPr>
          <p:spPr>
            <a:xfrm>
              <a:off x="5287205" y="1548950"/>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9" name="pl69"/>
            <p:cNvSpPr/>
            <p:nvPr/>
          </p:nvSpPr>
          <p:spPr>
            <a:xfrm>
              <a:off x="5287205" y="917693"/>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0" name="pl70"/>
            <p:cNvSpPr/>
            <p:nvPr/>
          </p:nvSpPr>
          <p:spPr>
            <a:xfrm>
              <a:off x="579415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647008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714601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7821944"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8497874"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5" name="pl75"/>
            <p:cNvSpPr/>
            <p:nvPr/>
          </p:nvSpPr>
          <p:spPr>
            <a:xfrm>
              <a:off x="5287205" y="375835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6" name="pl76"/>
            <p:cNvSpPr/>
            <p:nvPr/>
          </p:nvSpPr>
          <p:spPr>
            <a:xfrm>
              <a:off x="5287205" y="3127095"/>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7" name="pl77"/>
            <p:cNvSpPr/>
            <p:nvPr/>
          </p:nvSpPr>
          <p:spPr>
            <a:xfrm>
              <a:off x="5287205" y="2495837"/>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8" name="pl78"/>
            <p:cNvSpPr/>
            <p:nvPr/>
          </p:nvSpPr>
          <p:spPr>
            <a:xfrm>
              <a:off x="5287205" y="1864579"/>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9" name="pl79"/>
            <p:cNvSpPr/>
            <p:nvPr/>
          </p:nvSpPr>
          <p:spPr>
            <a:xfrm>
              <a:off x="5287205" y="123332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80" name="pl80"/>
            <p:cNvSpPr/>
            <p:nvPr/>
          </p:nvSpPr>
          <p:spPr>
            <a:xfrm>
              <a:off x="545618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613211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680804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748397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815990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883583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5456188" y="1864579"/>
              <a:ext cx="3379650" cy="1010012"/>
            </a:xfrm>
            <a:custGeom>
              <a:avLst/>
              <a:pathLst>
                <a:path w="3379650" h="1010012">
                  <a:moveTo>
                    <a:pt x="0" y="252503"/>
                  </a:moveTo>
                  <a:lnTo>
                    <a:pt x="675930" y="0"/>
                  </a:lnTo>
                  <a:lnTo>
                    <a:pt x="1351860" y="505006"/>
                  </a:lnTo>
                  <a:lnTo>
                    <a:pt x="2027790" y="1010012"/>
                  </a:lnTo>
                  <a:lnTo>
                    <a:pt x="2703720" y="757509"/>
                  </a:lnTo>
                  <a:lnTo>
                    <a:pt x="3379650" y="252503"/>
                  </a:lnTo>
                </a:path>
              </a:pathLst>
            </a:custGeom>
            <a:ln w="27101" cap="flat">
              <a:solidFill>
                <a:srgbClr val="F4A81D">
                  <a:alpha val="69803"/>
                </a:srgbClr>
              </a:solidFill>
              <a:prstDash val="solid"/>
              <a:round/>
            </a:ln>
          </p:spPr>
          <p:txBody>
            <a:bodyPr/>
            <a:lstStyle/>
            <a:p/>
          </p:txBody>
        </p:sp>
        <p:sp>
          <p:nvSpPr>
            <p:cNvPr id="87" name="pl87"/>
            <p:cNvSpPr/>
            <p:nvPr/>
          </p:nvSpPr>
          <p:spPr>
            <a:xfrm>
              <a:off x="5456188" y="854567"/>
              <a:ext cx="3379650" cy="1767521"/>
            </a:xfrm>
            <a:custGeom>
              <a:avLst/>
              <a:pathLst>
                <a:path w="3379650" h="1767521">
                  <a:moveTo>
                    <a:pt x="0" y="0"/>
                  </a:moveTo>
                  <a:lnTo>
                    <a:pt x="675930" y="1010012"/>
                  </a:lnTo>
                  <a:lnTo>
                    <a:pt x="1351860" y="1262515"/>
                  </a:lnTo>
                  <a:lnTo>
                    <a:pt x="2027790" y="1515018"/>
                  </a:lnTo>
                  <a:lnTo>
                    <a:pt x="2703720" y="1767521"/>
                  </a:lnTo>
                  <a:lnTo>
                    <a:pt x="3379650" y="1515018"/>
                  </a:lnTo>
                </a:path>
              </a:pathLst>
            </a:custGeom>
            <a:ln w="27101" cap="flat">
              <a:solidFill>
                <a:srgbClr val="F26829">
                  <a:alpha val="69803"/>
                </a:srgbClr>
              </a:solidFill>
              <a:prstDash val="solid"/>
              <a:round/>
            </a:ln>
          </p:spPr>
          <p:txBody>
            <a:bodyPr/>
            <a:lstStyle/>
            <a:p/>
          </p:txBody>
        </p:sp>
        <p:sp>
          <p:nvSpPr>
            <p:cNvPr id="88" name="pl88"/>
            <p:cNvSpPr/>
            <p:nvPr/>
          </p:nvSpPr>
          <p:spPr>
            <a:xfrm>
              <a:off x="5456188" y="1864579"/>
              <a:ext cx="3379650" cy="757509"/>
            </a:xfrm>
            <a:custGeom>
              <a:avLst/>
              <a:pathLst>
                <a:path w="3379650" h="757509">
                  <a:moveTo>
                    <a:pt x="0" y="0"/>
                  </a:moveTo>
                  <a:lnTo>
                    <a:pt x="675930" y="0"/>
                  </a:lnTo>
                  <a:lnTo>
                    <a:pt x="1351860" y="0"/>
                  </a:lnTo>
                  <a:lnTo>
                    <a:pt x="2027790" y="505006"/>
                  </a:lnTo>
                  <a:lnTo>
                    <a:pt x="2703720" y="505006"/>
                  </a:lnTo>
                  <a:lnTo>
                    <a:pt x="3379650" y="757509"/>
                  </a:lnTo>
                </a:path>
              </a:pathLst>
            </a:custGeom>
            <a:ln w="27101" cap="flat">
              <a:solidFill>
                <a:srgbClr val="BD53BD">
                  <a:alpha val="69803"/>
                </a:srgbClr>
              </a:solidFill>
              <a:prstDash val="solid"/>
              <a:round/>
            </a:ln>
          </p:spPr>
          <p:txBody>
            <a:bodyPr/>
            <a:lstStyle/>
            <a:p/>
          </p:txBody>
        </p:sp>
        <p:sp>
          <p:nvSpPr>
            <p:cNvPr id="89" name="pl89"/>
            <p:cNvSpPr/>
            <p:nvPr/>
          </p:nvSpPr>
          <p:spPr>
            <a:xfrm>
              <a:off x="5456188" y="1864579"/>
              <a:ext cx="3379650" cy="505006"/>
            </a:xfrm>
            <a:custGeom>
              <a:avLst/>
              <a:pathLst>
                <a:path w="3379650" h="505006">
                  <a:moveTo>
                    <a:pt x="0" y="252503"/>
                  </a:moveTo>
                  <a:lnTo>
                    <a:pt x="675930" y="0"/>
                  </a:lnTo>
                  <a:lnTo>
                    <a:pt x="1351860" y="505006"/>
                  </a:lnTo>
                  <a:lnTo>
                    <a:pt x="2027790" y="252503"/>
                  </a:lnTo>
                  <a:lnTo>
                    <a:pt x="2703720" y="505006"/>
                  </a:lnTo>
                  <a:lnTo>
                    <a:pt x="3379650" y="252503"/>
                  </a:lnTo>
                </a:path>
              </a:pathLst>
            </a:custGeom>
            <a:ln w="27101" cap="flat">
              <a:solidFill>
                <a:srgbClr val="6363C0">
                  <a:alpha val="69803"/>
                </a:srgbClr>
              </a:solidFill>
              <a:prstDash val="solid"/>
              <a:round/>
            </a:ln>
          </p:spPr>
          <p:txBody>
            <a:bodyPr/>
            <a:lstStyle/>
            <a:p/>
          </p:txBody>
        </p:sp>
        <p:sp>
          <p:nvSpPr>
            <p:cNvPr id="90" name="pl90"/>
            <p:cNvSpPr/>
            <p:nvPr/>
          </p:nvSpPr>
          <p:spPr>
            <a:xfrm>
              <a:off x="5456188" y="1864579"/>
              <a:ext cx="3379650" cy="1767521"/>
            </a:xfrm>
            <a:custGeom>
              <a:avLst/>
              <a:pathLst>
                <a:path w="3379650" h="1767521">
                  <a:moveTo>
                    <a:pt x="0" y="252503"/>
                  </a:moveTo>
                  <a:lnTo>
                    <a:pt x="675930" y="0"/>
                  </a:lnTo>
                  <a:lnTo>
                    <a:pt x="1351860" y="1515018"/>
                  </a:lnTo>
                  <a:lnTo>
                    <a:pt x="2027790" y="1767521"/>
                  </a:lnTo>
                  <a:lnTo>
                    <a:pt x="2703720" y="0"/>
                  </a:lnTo>
                  <a:lnTo>
                    <a:pt x="3379650" y="757509"/>
                  </a:lnTo>
                </a:path>
              </a:pathLst>
            </a:custGeom>
            <a:ln w="27101" cap="flat">
              <a:solidFill>
                <a:srgbClr val="008DC9">
                  <a:alpha val="69803"/>
                </a:srgbClr>
              </a:solidFill>
              <a:prstDash val="solid"/>
              <a:round/>
            </a:ln>
          </p:spPr>
          <p:txBody>
            <a:bodyPr/>
            <a:lstStyle/>
            <a:p/>
          </p:txBody>
        </p:sp>
        <p:sp>
          <p:nvSpPr>
            <p:cNvPr id="91" name="pl91"/>
            <p:cNvSpPr/>
            <p:nvPr/>
          </p:nvSpPr>
          <p:spPr>
            <a:xfrm>
              <a:off x="5456188" y="1864579"/>
              <a:ext cx="3379650" cy="1010012"/>
            </a:xfrm>
            <a:custGeom>
              <a:avLst/>
              <a:pathLst>
                <a:path w="3379650" h="1010012">
                  <a:moveTo>
                    <a:pt x="0" y="0"/>
                  </a:moveTo>
                  <a:lnTo>
                    <a:pt x="675930" y="0"/>
                  </a:lnTo>
                  <a:lnTo>
                    <a:pt x="1351860" y="252503"/>
                  </a:lnTo>
                  <a:lnTo>
                    <a:pt x="2027790" y="1010012"/>
                  </a:lnTo>
                  <a:lnTo>
                    <a:pt x="2703720" y="757509"/>
                  </a:lnTo>
                  <a:lnTo>
                    <a:pt x="3379650" y="1010012"/>
                  </a:lnTo>
                </a:path>
              </a:pathLst>
            </a:custGeom>
            <a:ln w="27101" cap="flat">
              <a:solidFill>
                <a:srgbClr val="40BF73">
                  <a:alpha val="69803"/>
                </a:srgbClr>
              </a:solidFill>
              <a:prstDash val="solid"/>
              <a:round/>
            </a:ln>
          </p:spPr>
          <p:txBody>
            <a:bodyPr/>
            <a:lstStyle/>
            <a:p/>
          </p:txBody>
        </p:sp>
        <p:sp>
          <p:nvSpPr>
            <p:cNvPr id="92" name="pl92"/>
            <p:cNvSpPr/>
            <p:nvPr/>
          </p:nvSpPr>
          <p:spPr>
            <a:xfrm>
              <a:off x="5456188" y="1864579"/>
              <a:ext cx="3379650" cy="0"/>
            </a:xfrm>
            <a:custGeom>
              <a:avLst/>
              <a:pathLst>
                <a:path w="3379650" h="0">
                  <a:moveTo>
                    <a:pt x="0" y="0"/>
                  </a:moveTo>
                  <a:lnTo>
                    <a:pt x="0" y="0"/>
                  </a:lnTo>
                  <a:lnTo>
                    <a:pt x="0" y="0"/>
                  </a:lnTo>
                  <a:lnTo>
                    <a:pt x="0" y="0"/>
                  </a:lnTo>
                  <a:lnTo>
                    <a:pt x="0" y="0"/>
                  </a:lnTo>
                  <a:lnTo>
                    <a:pt x="0" y="0"/>
                  </a:lnTo>
                  <a:lnTo>
                    <a:pt x="675930" y="0"/>
                  </a:lnTo>
                  <a:lnTo>
                    <a:pt x="675930" y="0"/>
                  </a:lnTo>
                  <a:lnTo>
                    <a:pt x="675930" y="0"/>
                  </a:lnTo>
                  <a:lnTo>
                    <a:pt x="675930" y="0"/>
                  </a:lnTo>
                  <a:lnTo>
                    <a:pt x="675930" y="0"/>
                  </a:lnTo>
                  <a:lnTo>
                    <a:pt x="675930" y="0"/>
                  </a:lnTo>
                  <a:lnTo>
                    <a:pt x="1351860" y="0"/>
                  </a:lnTo>
                  <a:lnTo>
                    <a:pt x="1351860" y="0"/>
                  </a:lnTo>
                  <a:lnTo>
                    <a:pt x="1351860" y="0"/>
                  </a:lnTo>
                  <a:lnTo>
                    <a:pt x="1351860" y="0"/>
                  </a:lnTo>
                  <a:lnTo>
                    <a:pt x="1351860" y="0"/>
                  </a:lnTo>
                  <a:lnTo>
                    <a:pt x="1351860" y="0"/>
                  </a:lnTo>
                  <a:lnTo>
                    <a:pt x="2027790" y="0"/>
                  </a:lnTo>
                  <a:lnTo>
                    <a:pt x="2027790" y="0"/>
                  </a:lnTo>
                  <a:lnTo>
                    <a:pt x="2027790" y="0"/>
                  </a:lnTo>
                  <a:lnTo>
                    <a:pt x="2027790" y="0"/>
                  </a:lnTo>
                  <a:lnTo>
                    <a:pt x="2027790" y="0"/>
                  </a:lnTo>
                  <a:lnTo>
                    <a:pt x="2027790" y="0"/>
                  </a:lnTo>
                  <a:lnTo>
                    <a:pt x="2703720" y="0"/>
                  </a:lnTo>
                  <a:lnTo>
                    <a:pt x="2703720" y="0"/>
                  </a:lnTo>
                  <a:lnTo>
                    <a:pt x="2703720" y="0"/>
                  </a:lnTo>
                  <a:lnTo>
                    <a:pt x="2703720" y="0"/>
                  </a:lnTo>
                  <a:lnTo>
                    <a:pt x="2703720" y="0"/>
                  </a:lnTo>
                  <a:lnTo>
                    <a:pt x="2703720" y="0"/>
                  </a:lnTo>
                  <a:lnTo>
                    <a:pt x="3379650" y="0"/>
                  </a:lnTo>
                  <a:lnTo>
                    <a:pt x="3379650" y="0"/>
                  </a:lnTo>
                  <a:lnTo>
                    <a:pt x="3379650" y="0"/>
                  </a:lnTo>
                  <a:lnTo>
                    <a:pt x="3379650" y="0"/>
                  </a:lnTo>
                  <a:lnTo>
                    <a:pt x="3379650" y="0"/>
                  </a:lnTo>
                  <a:lnTo>
                    <a:pt x="3379650" y="0"/>
                  </a:lnTo>
                </a:path>
              </a:pathLst>
            </a:custGeom>
            <a:ln w="13550" cap="flat">
              <a:solidFill>
                <a:srgbClr val="000000">
                  <a:alpha val="100000"/>
                </a:srgbClr>
              </a:solidFill>
              <a:prstDash val="dash"/>
              <a:round/>
            </a:ln>
          </p:spPr>
          <p:txBody>
            <a:bodyPr/>
            <a:lstStyle/>
            <a:p/>
          </p:txBody>
        </p:sp>
        <p:sp>
          <p:nvSpPr>
            <p:cNvPr id="93" name="pl93"/>
            <p:cNvSpPr/>
            <p:nvPr/>
          </p:nvSpPr>
          <p:spPr>
            <a:xfrm>
              <a:off x="5456188" y="1864579"/>
              <a:ext cx="3379650" cy="505006"/>
            </a:xfrm>
            <a:custGeom>
              <a:avLst/>
              <a:pathLst>
                <a:path w="3379650" h="505006">
                  <a:moveTo>
                    <a:pt x="0" y="252503"/>
                  </a:moveTo>
                  <a:lnTo>
                    <a:pt x="675930" y="0"/>
                  </a:lnTo>
                  <a:lnTo>
                    <a:pt x="1351860" y="505006"/>
                  </a:lnTo>
                  <a:lnTo>
                    <a:pt x="2027790" y="252503"/>
                  </a:lnTo>
                  <a:lnTo>
                    <a:pt x="2703720" y="505006"/>
                  </a:lnTo>
                  <a:lnTo>
                    <a:pt x="3379650" y="252503"/>
                  </a:lnTo>
                </a:path>
              </a:pathLst>
            </a:custGeom>
            <a:ln w="65043" cap="flat">
              <a:solidFill>
                <a:srgbClr val="000000">
                  <a:alpha val="100000"/>
                </a:srgbClr>
              </a:solidFill>
              <a:prstDash val="solid"/>
              <a:round/>
            </a:ln>
          </p:spPr>
          <p:txBody>
            <a:bodyPr/>
            <a:lstStyle/>
            <a:p/>
          </p:txBody>
        </p:sp>
        <p:sp>
          <p:nvSpPr>
            <p:cNvPr id="94" name="pl94"/>
            <p:cNvSpPr/>
            <p:nvPr/>
          </p:nvSpPr>
          <p:spPr>
            <a:xfrm>
              <a:off x="5456188" y="1864579"/>
              <a:ext cx="3379650" cy="505006"/>
            </a:xfrm>
            <a:custGeom>
              <a:avLst/>
              <a:pathLst>
                <a:path w="3379650" h="505006">
                  <a:moveTo>
                    <a:pt x="0" y="252503"/>
                  </a:moveTo>
                  <a:lnTo>
                    <a:pt x="675930" y="0"/>
                  </a:lnTo>
                  <a:lnTo>
                    <a:pt x="1351860" y="505006"/>
                  </a:lnTo>
                  <a:lnTo>
                    <a:pt x="2027790" y="252503"/>
                  </a:lnTo>
                  <a:lnTo>
                    <a:pt x="2703720" y="505006"/>
                  </a:lnTo>
                  <a:lnTo>
                    <a:pt x="3379650" y="252503"/>
                  </a:lnTo>
                </a:path>
              </a:pathLst>
            </a:custGeom>
            <a:ln w="40651" cap="flat">
              <a:solidFill>
                <a:srgbClr val="6363C0">
                  <a:alpha val="100000"/>
                </a:srgbClr>
              </a:solidFill>
              <a:prstDash val="solid"/>
              <a:round/>
            </a:ln>
          </p:spPr>
          <p:txBody>
            <a:bodyPr/>
            <a:lstStyle/>
            <a:p/>
          </p:txBody>
        </p:sp>
        <p:sp>
          <p:nvSpPr>
            <p:cNvPr id="95" name="tx95"/>
            <p:cNvSpPr/>
            <p:nvPr/>
          </p:nvSpPr>
          <p:spPr>
            <a:xfrm>
              <a:off x="5407993" y="193828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6" name="tx96"/>
            <p:cNvSpPr/>
            <p:nvPr/>
          </p:nvSpPr>
          <p:spPr>
            <a:xfrm>
              <a:off x="6101973" y="16844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7" name="tx97"/>
            <p:cNvSpPr/>
            <p:nvPr/>
          </p:nvSpPr>
          <p:spPr>
            <a:xfrm>
              <a:off x="6759854" y="219079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8" name="tx98"/>
            <p:cNvSpPr/>
            <p:nvPr/>
          </p:nvSpPr>
          <p:spPr>
            <a:xfrm>
              <a:off x="7435784" y="193828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 name="tx99"/>
            <p:cNvSpPr/>
            <p:nvPr/>
          </p:nvSpPr>
          <p:spPr>
            <a:xfrm>
              <a:off x="8111714" y="219079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0" name="tx100"/>
            <p:cNvSpPr/>
            <p:nvPr/>
          </p:nvSpPr>
          <p:spPr>
            <a:xfrm>
              <a:off x="8787644" y="193828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1" name="tx101"/>
            <p:cNvSpPr/>
            <p:nvPr/>
          </p:nvSpPr>
          <p:spPr>
            <a:xfrm>
              <a:off x="4983852" y="3707943"/>
              <a:ext cx="240723"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02" name="tx102"/>
            <p:cNvSpPr/>
            <p:nvPr/>
          </p:nvSpPr>
          <p:spPr>
            <a:xfrm>
              <a:off x="4983852" y="3074980"/>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03" name="tx103"/>
            <p:cNvSpPr/>
            <p:nvPr/>
          </p:nvSpPr>
          <p:spPr>
            <a:xfrm>
              <a:off x="4983852" y="2443722"/>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04" name="tx104"/>
            <p:cNvSpPr/>
            <p:nvPr/>
          </p:nvSpPr>
          <p:spPr>
            <a:xfrm>
              <a:off x="5030373" y="1812465"/>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05" name="tx105"/>
            <p:cNvSpPr/>
            <p:nvPr/>
          </p:nvSpPr>
          <p:spPr>
            <a:xfrm>
              <a:off x="5030373" y="1181207"/>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06" name="tx106"/>
            <p:cNvSpPr/>
            <p:nvPr/>
          </p:nvSpPr>
          <p:spPr>
            <a:xfrm rot="-5400000">
              <a:off x="529974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107" name="tx107"/>
            <p:cNvSpPr/>
            <p:nvPr/>
          </p:nvSpPr>
          <p:spPr>
            <a:xfrm rot="-5400000">
              <a:off x="597567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8" name="tx108"/>
            <p:cNvSpPr/>
            <p:nvPr/>
          </p:nvSpPr>
          <p:spPr>
            <a:xfrm rot="-5400000">
              <a:off x="665160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109" name="tx109"/>
            <p:cNvSpPr/>
            <p:nvPr/>
          </p:nvSpPr>
          <p:spPr>
            <a:xfrm rot="-5400000">
              <a:off x="732753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10" name="tx110"/>
            <p:cNvSpPr/>
            <p:nvPr/>
          </p:nvSpPr>
          <p:spPr>
            <a:xfrm rot="-5400000">
              <a:off x="800346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111" name="tx111"/>
            <p:cNvSpPr/>
            <p:nvPr/>
          </p:nvSpPr>
          <p:spPr>
            <a:xfrm rot="-5400000">
              <a:off x="8679359"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12" name="tx112"/>
            <p:cNvSpPr/>
            <p:nvPr/>
          </p:nvSpPr>
          <p:spPr>
            <a:xfrm rot="-5400000">
              <a:off x="4134000"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13" name="pl113"/>
            <p:cNvSpPr/>
            <p:nvPr/>
          </p:nvSpPr>
          <p:spPr>
            <a:xfrm>
              <a:off x="6164154"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14" name="pl114"/>
            <p:cNvSpPr/>
            <p:nvPr/>
          </p:nvSpPr>
          <p:spPr>
            <a:xfrm>
              <a:off x="6164154"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15" name="pl115"/>
            <p:cNvSpPr/>
            <p:nvPr/>
          </p:nvSpPr>
          <p:spPr>
            <a:xfrm>
              <a:off x="6833225"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6" name="pl116"/>
            <p:cNvSpPr/>
            <p:nvPr/>
          </p:nvSpPr>
          <p:spPr>
            <a:xfrm>
              <a:off x="6833225"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7" name="pl117"/>
            <p:cNvSpPr/>
            <p:nvPr/>
          </p:nvSpPr>
          <p:spPr>
            <a:xfrm>
              <a:off x="6833225"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18" name="pl118"/>
            <p:cNvSpPr/>
            <p:nvPr/>
          </p:nvSpPr>
          <p:spPr>
            <a:xfrm>
              <a:off x="7502296"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9" name="pl119"/>
            <p:cNvSpPr/>
            <p:nvPr/>
          </p:nvSpPr>
          <p:spPr>
            <a:xfrm>
              <a:off x="7502296"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20" name="tx120"/>
            <p:cNvSpPr/>
            <p:nvPr/>
          </p:nvSpPr>
          <p:spPr>
            <a:xfrm>
              <a:off x="6431253"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21" name="tx121"/>
            <p:cNvSpPr/>
            <p:nvPr/>
          </p:nvSpPr>
          <p:spPr>
            <a:xfrm>
              <a:off x="6431253"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22" name="tx122"/>
            <p:cNvSpPr/>
            <p:nvPr/>
          </p:nvSpPr>
          <p:spPr>
            <a:xfrm>
              <a:off x="7100324"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23" name="tx123"/>
            <p:cNvSpPr/>
            <p:nvPr/>
          </p:nvSpPr>
          <p:spPr>
            <a:xfrm>
              <a:off x="7100324"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24" name="tx124"/>
            <p:cNvSpPr/>
            <p:nvPr/>
          </p:nvSpPr>
          <p:spPr>
            <a:xfrm>
              <a:off x="7769395"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25" name="tx125"/>
            <p:cNvSpPr/>
            <p:nvPr/>
          </p:nvSpPr>
          <p:spPr>
            <a:xfrm>
              <a:off x="7769395"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6" name="tx126"/>
            <p:cNvSpPr/>
            <p:nvPr/>
          </p:nvSpPr>
          <p:spPr>
            <a:xfrm>
              <a:off x="5405208" y="471005"/>
              <a:ext cx="348161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EUR</a:t>
              </a:r>
            </a:p>
          </p:txBody>
        </p:sp>
        <p:sp>
          <p:nvSpPr>
            <p:cNvPr id="127" name="pl127"/>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8" name="pl128"/>
            <p:cNvSpPr/>
            <p:nvPr/>
          </p:nvSpPr>
          <p:spPr>
            <a:xfrm>
              <a:off x="2049361"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3513727"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4978093"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6442458"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7906824"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33" name="pl133"/>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4" name="pl134"/>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5" name="pl135"/>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6" name="pl136"/>
            <p:cNvSpPr/>
            <p:nvPr/>
          </p:nvSpPr>
          <p:spPr>
            <a:xfrm>
              <a:off x="2781544"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7" name="pl137"/>
            <p:cNvSpPr/>
            <p:nvPr/>
          </p:nvSpPr>
          <p:spPr>
            <a:xfrm>
              <a:off x="4245910"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5710275"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9" name="pl139"/>
            <p:cNvSpPr/>
            <p:nvPr/>
          </p:nvSpPr>
          <p:spPr>
            <a:xfrm>
              <a:off x="7174641"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8639007"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41" name="rc141"/>
            <p:cNvSpPr/>
            <p:nvPr/>
          </p:nvSpPr>
          <p:spPr>
            <a:xfrm>
              <a:off x="1317178" y="5793155"/>
              <a:ext cx="6673436" cy="194233"/>
            </a:xfrm>
            <a:prstGeom prst="rect">
              <a:avLst/>
            </a:prstGeom>
            <a:solidFill>
              <a:srgbClr val="6363C0">
                <a:alpha val="80000"/>
              </a:srgbClr>
            </a:solidFill>
          </p:spPr>
          <p:txBody>
            <a:bodyPr/>
            <a:lstStyle/>
            <a:p/>
          </p:txBody>
        </p:sp>
        <p:sp>
          <p:nvSpPr>
            <p:cNvPr id="142" name="rc142"/>
            <p:cNvSpPr/>
            <p:nvPr/>
          </p:nvSpPr>
          <p:spPr>
            <a:xfrm>
              <a:off x="1317178" y="5482382"/>
              <a:ext cx="7321564" cy="194233"/>
            </a:xfrm>
            <a:prstGeom prst="rect">
              <a:avLst/>
            </a:prstGeom>
            <a:solidFill>
              <a:srgbClr val="6363C0">
                <a:alpha val="80000"/>
              </a:srgbClr>
            </a:solidFill>
          </p:spPr>
          <p:txBody>
            <a:bodyPr/>
            <a:lstStyle/>
            <a:p/>
          </p:txBody>
        </p:sp>
        <p:sp>
          <p:nvSpPr>
            <p:cNvPr id="143" name="tx143"/>
            <p:cNvSpPr/>
            <p:nvPr/>
          </p:nvSpPr>
          <p:spPr>
            <a:xfrm>
              <a:off x="7311397" y="5817648"/>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456,000</a:t>
              </a:r>
            </a:p>
          </p:txBody>
        </p:sp>
        <p:sp>
          <p:nvSpPr>
            <p:cNvPr id="144" name="tx144"/>
            <p:cNvSpPr/>
            <p:nvPr/>
          </p:nvSpPr>
          <p:spPr>
            <a:xfrm>
              <a:off x="7959525" y="5506875"/>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500,000</a:t>
              </a:r>
            </a:p>
          </p:txBody>
        </p:sp>
        <p:sp>
          <p:nvSpPr>
            <p:cNvPr id="145" name="tx145"/>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46" name="tx146"/>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7" name="tx147"/>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8" name="tx148"/>
            <p:cNvSpPr/>
            <p:nvPr/>
          </p:nvSpPr>
          <p:spPr>
            <a:xfrm>
              <a:off x="2276564"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49" name="tx149"/>
            <p:cNvSpPr/>
            <p:nvPr/>
          </p:nvSpPr>
          <p:spPr>
            <a:xfrm>
              <a:off x="374093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50" name="tx150"/>
            <p:cNvSpPr/>
            <p:nvPr/>
          </p:nvSpPr>
          <p:spPr>
            <a:xfrm>
              <a:off x="5205295"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300,000</a:t>
              </a:r>
            </a:p>
          </p:txBody>
        </p:sp>
        <p:sp>
          <p:nvSpPr>
            <p:cNvPr id="151" name="tx151"/>
            <p:cNvSpPr/>
            <p:nvPr/>
          </p:nvSpPr>
          <p:spPr>
            <a:xfrm>
              <a:off x="666966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400,000</a:t>
              </a:r>
            </a:p>
          </p:txBody>
        </p:sp>
        <p:sp>
          <p:nvSpPr>
            <p:cNvPr id="152" name="tx152"/>
            <p:cNvSpPr/>
            <p:nvPr/>
          </p:nvSpPr>
          <p:spPr>
            <a:xfrm>
              <a:off x="813402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500,000</a:t>
              </a:r>
            </a:p>
          </p:txBody>
        </p:sp>
        <p:sp>
          <p:nvSpPr>
            <p:cNvPr id="153" name="tx153"/>
            <p:cNvSpPr/>
            <p:nvPr/>
          </p:nvSpPr>
          <p:spPr>
            <a:xfrm>
              <a:off x="951100" y="5212446"/>
              <a:ext cx="470185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EUR, 2019 and 2023</a:t>
              </a:r>
            </a:p>
          </p:txBody>
        </p:sp>
        <p:sp>
          <p:nvSpPr>
            <p:cNvPr id="154" name="tx154"/>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55" name="tx155"/>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5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EUR ranked number 1 out of 6 WHO regions, with MCV1 coverage of 95%.
MCV1 coverage (95%) was 1 percentage point lower than in 2019 (96%).
This equates to 500,000 unvaccinated children in 2023 compared to 456,000 unvaccinated children in 2019.</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716239"/>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306233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2408434"/>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17545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951100" y="1100630"/>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0" name="pl10"/>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338928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2735386"/>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951100" y="208148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2" name="pl22"/>
            <p:cNvSpPr/>
            <p:nvPr/>
          </p:nvSpPr>
          <p:spPr>
            <a:xfrm>
              <a:off x="951100" y="142758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3" name="pl23"/>
            <p:cNvSpPr/>
            <p:nvPr/>
          </p:nvSpPr>
          <p:spPr>
            <a:xfrm>
              <a:off x="951100" y="77367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4" name="pl24"/>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3" name="rc33"/>
            <p:cNvSpPr/>
            <p:nvPr/>
          </p:nvSpPr>
          <p:spPr>
            <a:xfrm>
              <a:off x="1296273" y="2847763"/>
              <a:ext cx="259963" cy="1195427"/>
            </a:xfrm>
            <a:prstGeom prst="rect">
              <a:avLst/>
            </a:prstGeom>
            <a:solidFill>
              <a:srgbClr val="80BD41">
                <a:alpha val="100000"/>
              </a:srgbClr>
            </a:solidFill>
          </p:spPr>
          <p:txBody>
            <a:bodyPr/>
            <a:lstStyle/>
            <a:p/>
          </p:txBody>
        </p:sp>
        <p:sp>
          <p:nvSpPr>
            <p:cNvPr id="34" name="rc34"/>
            <p:cNvSpPr/>
            <p:nvPr/>
          </p:nvSpPr>
          <p:spPr>
            <a:xfrm>
              <a:off x="1296273" y="2725829"/>
              <a:ext cx="259963" cy="121934"/>
            </a:xfrm>
            <a:prstGeom prst="rect">
              <a:avLst/>
            </a:prstGeom>
            <a:solidFill>
              <a:srgbClr val="E2231A">
                <a:alpha val="100000"/>
              </a:srgbClr>
            </a:solidFill>
          </p:spPr>
          <p:txBody>
            <a:bodyPr/>
            <a:lstStyle/>
            <a:p/>
          </p:txBody>
        </p:sp>
        <p:sp>
          <p:nvSpPr>
            <p:cNvPr id="35" name="rc35"/>
            <p:cNvSpPr/>
            <p:nvPr/>
          </p:nvSpPr>
          <p:spPr>
            <a:xfrm>
              <a:off x="1585121" y="2847425"/>
              <a:ext cx="259963" cy="1195764"/>
            </a:xfrm>
            <a:prstGeom prst="rect">
              <a:avLst/>
            </a:prstGeom>
            <a:solidFill>
              <a:srgbClr val="80BD41">
                <a:alpha val="100000"/>
              </a:srgbClr>
            </a:solidFill>
          </p:spPr>
          <p:txBody>
            <a:bodyPr/>
            <a:lstStyle/>
            <a:p/>
          </p:txBody>
        </p:sp>
        <p:sp>
          <p:nvSpPr>
            <p:cNvPr id="36" name="rc36"/>
            <p:cNvSpPr/>
            <p:nvPr/>
          </p:nvSpPr>
          <p:spPr>
            <a:xfrm>
              <a:off x="1585121" y="2738911"/>
              <a:ext cx="259963" cy="108513"/>
            </a:xfrm>
            <a:prstGeom prst="rect">
              <a:avLst/>
            </a:prstGeom>
            <a:solidFill>
              <a:srgbClr val="E2231A">
                <a:alpha val="100000"/>
              </a:srgbClr>
            </a:solidFill>
          </p:spPr>
          <p:txBody>
            <a:bodyPr/>
            <a:lstStyle/>
            <a:p/>
          </p:txBody>
        </p:sp>
        <p:sp>
          <p:nvSpPr>
            <p:cNvPr id="37" name="rc37"/>
            <p:cNvSpPr/>
            <p:nvPr/>
          </p:nvSpPr>
          <p:spPr>
            <a:xfrm>
              <a:off x="1873969" y="2850669"/>
              <a:ext cx="259963" cy="1192520"/>
            </a:xfrm>
            <a:prstGeom prst="rect">
              <a:avLst/>
            </a:prstGeom>
            <a:solidFill>
              <a:srgbClr val="80BD41">
                <a:alpha val="100000"/>
              </a:srgbClr>
            </a:solidFill>
          </p:spPr>
          <p:txBody>
            <a:bodyPr/>
            <a:lstStyle/>
            <a:p/>
          </p:txBody>
        </p:sp>
        <p:sp>
          <p:nvSpPr>
            <p:cNvPr id="38" name="rc38"/>
            <p:cNvSpPr/>
            <p:nvPr/>
          </p:nvSpPr>
          <p:spPr>
            <a:xfrm>
              <a:off x="1873969" y="2733866"/>
              <a:ext cx="259963" cy="116803"/>
            </a:xfrm>
            <a:prstGeom prst="rect">
              <a:avLst/>
            </a:prstGeom>
            <a:solidFill>
              <a:srgbClr val="E2231A">
                <a:alpha val="100000"/>
              </a:srgbClr>
            </a:solidFill>
          </p:spPr>
          <p:txBody>
            <a:bodyPr/>
            <a:lstStyle/>
            <a:p/>
          </p:txBody>
        </p:sp>
        <p:sp>
          <p:nvSpPr>
            <p:cNvPr id="39" name="rc39"/>
            <p:cNvSpPr/>
            <p:nvPr/>
          </p:nvSpPr>
          <p:spPr>
            <a:xfrm>
              <a:off x="2162817" y="2837032"/>
              <a:ext cx="259963" cy="1206158"/>
            </a:xfrm>
            <a:prstGeom prst="rect">
              <a:avLst/>
            </a:prstGeom>
            <a:solidFill>
              <a:srgbClr val="80BD41">
                <a:alpha val="100000"/>
              </a:srgbClr>
            </a:solidFill>
          </p:spPr>
          <p:txBody>
            <a:bodyPr/>
            <a:lstStyle/>
            <a:p/>
          </p:txBody>
        </p:sp>
        <p:sp>
          <p:nvSpPr>
            <p:cNvPr id="40" name="rc40"/>
            <p:cNvSpPr/>
            <p:nvPr/>
          </p:nvSpPr>
          <p:spPr>
            <a:xfrm>
              <a:off x="2162817" y="2713577"/>
              <a:ext cx="259963" cy="123454"/>
            </a:xfrm>
            <a:prstGeom prst="rect">
              <a:avLst/>
            </a:prstGeom>
            <a:solidFill>
              <a:srgbClr val="E2231A">
                <a:alpha val="100000"/>
              </a:srgbClr>
            </a:solidFill>
          </p:spPr>
          <p:txBody>
            <a:bodyPr/>
            <a:lstStyle/>
            <a:p/>
          </p:txBody>
        </p:sp>
        <p:sp>
          <p:nvSpPr>
            <p:cNvPr id="41" name="rc41"/>
            <p:cNvSpPr/>
            <p:nvPr/>
          </p:nvSpPr>
          <p:spPr>
            <a:xfrm>
              <a:off x="2451665" y="2800119"/>
              <a:ext cx="259963" cy="1243071"/>
            </a:xfrm>
            <a:prstGeom prst="rect">
              <a:avLst/>
            </a:prstGeom>
            <a:solidFill>
              <a:srgbClr val="80BD41">
                <a:alpha val="100000"/>
              </a:srgbClr>
            </a:solidFill>
          </p:spPr>
          <p:txBody>
            <a:bodyPr/>
            <a:lstStyle/>
            <a:p/>
          </p:txBody>
        </p:sp>
        <p:sp>
          <p:nvSpPr>
            <p:cNvPr id="42" name="rc42"/>
            <p:cNvSpPr/>
            <p:nvPr/>
          </p:nvSpPr>
          <p:spPr>
            <a:xfrm>
              <a:off x="2451665" y="2686391"/>
              <a:ext cx="259963" cy="113728"/>
            </a:xfrm>
            <a:prstGeom prst="rect">
              <a:avLst/>
            </a:prstGeom>
            <a:solidFill>
              <a:srgbClr val="E2231A">
                <a:alpha val="100000"/>
              </a:srgbClr>
            </a:solidFill>
          </p:spPr>
          <p:txBody>
            <a:bodyPr/>
            <a:lstStyle/>
            <a:p/>
          </p:txBody>
        </p:sp>
        <p:sp>
          <p:nvSpPr>
            <p:cNvPr id="43" name="rc43"/>
            <p:cNvSpPr/>
            <p:nvPr/>
          </p:nvSpPr>
          <p:spPr>
            <a:xfrm>
              <a:off x="2740513" y="2778288"/>
              <a:ext cx="259963" cy="1264902"/>
            </a:xfrm>
            <a:prstGeom prst="rect">
              <a:avLst/>
            </a:prstGeom>
            <a:solidFill>
              <a:srgbClr val="80BD41">
                <a:alpha val="100000"/>
              </a:srgbClr>
            </a:solidFill>
          </p:spPr>
          <p:txBody>
            <a:bodyPr/>
            <a:lstStyle/>
            <a:p/>
          </p:txBody>
        </p:sp>
        <p:sp>
          <p:nvSpPr>
            <p:cNvPr id="44" name="rc44"/>
            <p:cNvSpPr/>
            <p:nvPr/>
          </p:nvSpPr>
          <p:spPr>
            <a:xfrm>
              <a:off x="2740513" y="2683229"/>
              <a:ext cx="259963" cy="95058"/>
            </a:xfrm>
            <a:prstGeom prst="rect">
              <a:avLst/>
            </a:prstGeom>
            <a:solidFill>
              <a:srgbClr val="E2231A">
                <a:alpha val="100000"/>
              </a:srgbClr>
            </a:solidFill>
          </p:spPr>
          <p:txBody>
            <a:bodyPr/>
            <a:lstStyle/>
            <a:p/>
          </p:txBody>
        </p:sp>
        <p:sp>
          <p:nvSpPr>
            <p:cNvPr id="45" name="rc45"/>
            <p:cNvSpPr/>
            <p:nvPr/>
          </p:nvSpPr>
          <p:spPr>
            <a:xfrm>
              <a:off x="3029361" y="2732483"/>
              <a:ext cx="259963" cy="1310707"/>
            </a:xfrm>
            <a:prstGeom prst="rect">
              <a:avLst/>
            </a:prstGeom>
            <a:solidFill>
              <a:srgbClr val="80BD41">
                <a:alpha val="100000"/>
              </a:srgbClr>
            </a:solidFill>
          </p:spPr>
          <p:txBody>
            <a:bodyPr/>
            <a:lstStyle/>
            <a:p/>
          </p:txBody>
        </p:sp>
        <p:sp>
          <p:nvSpPr>
            <p:cNvPr id="46" name="rc46"/>
            <p:cNvSpPr/>
            <p:nvPr/>
          </p:nvSpPr>
          <p:spPr>
            <a:xfrm>
              <a:off x="3029361" y="2654128"/>
              <a:ext cx="259963" cy="78354"/>
            </a:xfrm>
            <a:prstGeom prst="rect">
              <a:avLst/>
            </a:prstGeom>
            <a:solidFill>
              <a:srgbClr val="E2231A">
                <a:alpha val="100000"/>
              </a:srgbClr>
            </a:solidFill>
          </p:spPr>
          <p:txBody>
            <a:bodyPr/>
            <a:lstStyle/>
            <a:p/>
          </p:txBody>
        </p:sp>
        <p:sp>
          <p:nvSpPr>
            <p:cNvPr id="47" name="rc47"/>
            <p:cNvSpPr/>
            <p:nvPr/>
          </p:nvSpPr>
          <p:spPr>
            <a:xfrm>
              <a:off x="3318209" y="2691695"/>
              <a:ext cx="259963" cy="1351494"/>
            </a:xfrm>
            <a:prstGeom prst="rect">
              <a:avLst/>
            </a:prstGeom>
            <a:solidFill>
              <a:srgbClr val="80BD41">
                <a:alpha val="100000"/>
              </a:srgbClr>
            </a:solidFill>
          </p:spPr>
          <p:txBody>
            <a:bodyPr/>
            <a:lstStyle/>
            <a:p/>
          </p:txBody>
        </p:sp>
        <p:sp>
          <p:nvSpPr>
            <p:cNvPr id="48" name="rc48"/>
            <p:cNvSpPr/>
            <p:nvPr/>
          </p:nvSpPr>
          <p:spPr>
            <a:xfrm>
              <a:off x="3318209" y="2616817"/>
              <a:ext cx="259963" cy="74878"/>
            </a:xfrm>
            <a:prstGeom prst="rect">
              <a:avLst/>
            </a:prstGeom>
            <a:solidFill>
              <a:srgbClr val="E2231A">
                <a:alpha val="100000"/>
              </a:srgbClr>
            </a:solidFill>
          </p:spPr>
          <p:txBody>
            <a:bodyPr/>
            <a:lstStyle/>
            <a:p/>
          </p:txBody>
        </p:sp>
        <p:sp>
          <p:nvSpPr>
            <p:cNvPr id="49" name="rc49"/>
            <p:cNvSpPr/>
            <p:nvPr/>
          </p:nvSpPr>
          <p:spPr>
            <a:xfrm>
              <a:off x="3607057" y="2644035"/>
              <a:ext cx="259963" cy="1399155"/>
            </a:xfrm>
            <a:prstGeom prst="rect">
              <a:avLst/>
            </a:prstGeom>
            <a:solidFill>
              <a:srgbClr val="80BD41">
                <a:alpha val="100000"/>
              </a:srgbClr>
            </a:solidFill>
          </p:spPr>
          <p:txBody>
            <a:bodyPr/>
            <a:lstStyle/>
            <a:p/>
          </p:txBody>
        </p:sp>
        <p:sp>
          <p:nvSpPr>
            <p:cNvPr id="50" name="rc50"/>
            <p:cNvSpPr/>
            <p:nvPr/>
          </p:nvSpPr>
          <p:spPr>
            <a:xfrm>
              <a:off x="3607057" y="2568147"/>
              <a:ext cx="259963" cy="75887"/>
            </a:xfrm>
            <a:prstGeom prst="rect">
              <a:avLst/>
            </a:prstGeom>
            <a:solidFill>
              <a:srgbClr val="E2231A">
                <a:alpha val="100000"/>
              </a:srgbClr>
            </a:solidFill>
          </p:spPr>
          <p:txBody>
            <a:bodyPr/>
            <a:lstStyle/>
            <a:p/>
          </p:txBody>
        </p:sp>
        <p:sp>
          <p:nvSpPr>
            <p:cNvPr id="51" name="rc51"/>
            <p:cNvSpPr/>
            <p:nvPr/>
          </p:nvSpPr>
          <p:spPr>
            <a:xfrm>
              <a:off x="3895905" y="2653105"/>
              <a:ext cx="259963" cy="1390085"/>
            </a:xfrm>
            <a:prstGeom prst="rect">
              <a:avLst/>
            </a:prstGeom>
            <a:solidFill>
              <a:srgbClr val="80BD41">
                <a:alpha val="100000"/>
              </a:srgbClr>
            </a:solidFill>
          </p:spPr>
          <p:txBody>
            <a:bodyPr/>
            <a:lstStyle/>
            <a:p/>
          </p:txBody>
        </p:sp>
        <p:sp>
          <p:nvSpPr>
            <p:cNvPr id="52" name="rc52"/>
            <p:cNvSpPr/>
            <p:nvPr/>
          </p:nvSpPr>
          <p:spPr>
            <a:xfrm>
              <a:off x="3895905" y="2559892"/>
              <a:ext cx="259963" cy="93213"/>
            </a:xfrm>
            <a:prstGeom prst="rect">
              <a:avLst/>
            </a:prstGeom>
            <a:solidFill>
              <a:srgbClr val="E2231A">
                <a:alpha val="100000"/>
              </a:srgbClr>
            </a:solidFill>
          </p:spPr>
          <p:txBody>
            <a:bodyPr/>
            <a:lstStyle/>
            <a:p/>
          </p:txBody>
        </p:sp>
        <p:sp>
          <p:nvSpPr>
            <p:cNvPr id="53" name="rc53"/>
            <p:cNvSpPr/>
            <p:nvPr/>
          </p:nvSpPr>
          <p:spPr>
            <a:xfrm>
              <a:off x="4184753" y="2653900"/>
              <a:ext cx="259963" cy="1389290"/>
            </a:xfrm>
            <a:prstGeom prst="rect">
              <a:avLst/>
            </a:prstGeom>
            <a:solidFill>
              <a:srgbClr val="80BD41">
                <a:alpha val="100000"/>
              </a:srgbClr>
            </a:solidFill>
          </p:spPr>
          <p:txBody>
            <a:bodyPr/>
            <a:lstStyle/>
            <a:p/>
          </p:txBody>
        </p:sp>
        <p:sp>
          <p:nvSpPr>
            <p:cNvPr id="54" name="rc54"/>
            <p:cNvSpPr/>
            <p:nvPr/>
          </p:nvSpPr>
          <p:spPr>
            <a:xfrm>
              <a:off x="4184753" y="2556766"/>
              <a:ext cx="259963" cy="97133"/>
            </a:xfrm>
            <a:prstGeom prst="rect">
              <a:avLst/>
            </a:prstGeom>
            <a:solidFill>
              <a:srgbClr val="E2231A">
                <a:alpha val="100000"/>
              </a:srgbClr>
            </a:solidFill>
          </p:spPr>
          <p:txBody>
            <a:bodyPr/>
            <a:lstStyle/>
            <a:p/>
          </p:txBody>
        </p:sp>
        <p:sp>
          <p:nvSpPr>
            <p:cNvPr id="55" name="rc55"/>
            <p:cNvSpPr/>
            <p:nvPr/>
          </p:nvSpPr>
          <p:spPr>
            <a:xfrm>
              <a:off x="4473601" y="2656417"/>
              <a:ext cx="259963" cy="1386772"/>
            </a:xfrm>
            <a:prstGeom prst="rect">
              <a:avLst/>
            </a:prstGeom>
            <a:solidFill>
              <a:srgbClr val="80BD41">
                <a:alpha val="100000"/>
              </a:srgbClr>
            </a:solidFill>
          </p:spPr>
          <p:txBody>
            <a:bodyPr/>
            <a:lstStyle/>
            <a:p/>
          </p:txBody>
        </p:sp>
        <p:sp>
          <p:nvSpPr>
            <p:cNvPr id="56" name="rc56"/>
            <p:cNvSpPr/>
            <p:nvPr/>
          </p:nvSpPr>
          <p:spPr>
            <a:xfrm>
              <a:off x="4473601" y="2572073"/>
              <a:ext cx="259963" cy="84344"/>
            </a:xfrm>
            <a:prstGeom prst="rect">
              <a:avLst/>
            </a:prstGeom>
            <a:solidFill>
              <a:srgbClr val="E2231A">
                <a:alpha val="100000"/>
              </a:srgbClr>
            </a:solidFill>
          </p:spPr>
          <p:txBody>
            <a:bodyPr/>
            <a:lstStyle/>
            <a:p/>
          </p:txBody>
        </p:sp>
        <p:sp>
          <p:nvSpPr>
            <p:cNvPr id="57" name="rc57"/>
            <p:cNvSpPr/>
            <p:nvPr/>
          </p:nvSpPr>
          <p:spPr>
            <a:xfrm>
              <a:off x="4762449" y="2626270"/>
              <a:ext cx="259963" cy="1416919"/>
            </a:xfrm>
            <a:prstGeom prst="rect">
              <a:avLst/>
            </a:prstGeom>
            <a:solidFill>
              <a:srgbClr val="80BD41">
                <a:alpha val="100000"/>
              </a:srgbClr>
            </a:solidFill>
          </p:spPr>
          <p:txBody>
            <a:bodyPr/>
            <a:lstStyle/>
            <a:p/>
          </p:txBody>
        </p:sp>
        <p:sp>
          <p:nvSpPr>
            <p:cNvPr id="58" name="rc58"/>
            <p:cNvSpPr/>
            <p:nvPr/>
          </p:nvSpPr>
          <p:spPr>
            <a:xfrm>
              <a:off x="4762449" y="2549353"/>
              <a:ext cx="259963" cy="76917"/>
            </a:xfrm>
            <a:prstGeom prst="rect">
              <a:avLst/>
            </a:prstGeom>
            <a:solidFill>
              <a:srgbClr val="E2231A">
                <a:alpha val="100000"/>
              </a:srgbClr>
            </a:solidFill>
          </p:spPr>
          <p:txBody>
            <a:bodyPr/>
            <a:lstStyle/>
            <a:p/>
          </p:txBody>
        </p:sp>
        <p:sp>
          <p:nvSpPr>
            <p:cNvPr id="59" name="rc59"/>
            <p:cNvSpPr/>
            <p:nvPr/>
          </p:nvSpPr>
          <p:spPr>
            <a:xfrm>
              <a:off x="5051297" y="2632759"/>
              <a:ext cx="259963" cy="1410430"/>
            </a:xfrm>
            <a:prstGeom prst="rect">
              <a:avLst/>
            </a:prstGeom>
            <a:solidFill>
              <a:srgbClr val="80BD41">
                <a:alpha val="100000"/>
              </a:srgbClr>
            </a:solidFill>
          </p:spPr>
          <p:txBody>
            <a:bodyPr/>
            <a:lstStyle/>
            <a:p/>
          </p:txBody>
        </p:sp>
        <p:sp>
          <p:nvSpPr>
            <p:cNvPr id="60" name="rc60"/>
            <p:cNvSpPr/>
            <p:nvPr/>
          </p:nvSpPr>
          <p:spPr>
            <a:xfrm>
              <a:off x="5051297" y="2561754"/>
              <a:ext cx="259963" cy="71005"/>
            </a:xfrm>
            <a:prstGeom prst="rect">
              <a:avLst/>
            </a:prstGeom>
            <a:solidFill>
              <a:srgbClr val="E2231A">
                <a:alpha val="100000"/>
              </a:srgbClr>
            </a:solidFill>
          </p:spPr>
          <p:txBody>
            <a:bodyPr/>
            <a:lstStyle/>
            <a:p/>
          </p:txBody>
        </p:sp>
        <p:sp>
          <p:nvSpPr>
            <p:cNvPr id="61" name="rc61"/>
            <p:cNvSpPr/>
            <p:nvPr/>
          </p:nvSpPr>
          <p:spPr>
            <a:xfrm>
              <a:off x="5340145" y="2634595"/>
              <a:ext cx="259963" cy="1408594"/>
            </a:xfrm>
            <a:prstGeom prst="rect">
              <a:avLst/>
            </a:prstGeom>
            <a:solidFill>
              <a:srgbClr val="80BD41">
                <a:alpha val="100000"/>
              </a:srgbClr>
            </a:solidFill>
          </p:spPr>
          <p:txBody>
            <a:bodyPr/>
            <a:lstStyle/>
            <a:p/>
          </p:txBody>
        </p:sp>
        <p:sp>
          <p:nvSpPr>
            <p:cNvPr id="62" name="rc62"/>
            <p:cNvSpPr/>
            <p:nvPr/>
          </p:nvSpPr>
          <p:spPr>
            <a:xfrm>
              <a:off x="5340145" y="2540522"/>
              <a:ext cx="259963" cy="94073"/>
            </a:xfrm>
            <a:prstGeom prst="rect">
              <a:avLst/>
            </a:prstGeom>
            <a:solidFill>
              <a:srgbClr val="E2231A">
                <a:alpha val="100000"/>
              </a:srgbClr>
            </a:solidFill>
          </p:spPr>
          <p:txBody>
            <a:bodyPr/>
            <a:lstStyle/>
            <a:p/>
          </p:txBody>
        </p:sp>
        <p:sp>
          <p:nvSpPr>
            <p:cNvPr id="63" name="rc63"/>
            <p:cNvSpPr/>
            <p:nvPr/>
          </p:nvSpPr>
          <p:spPr>
            <a:xfrm>
              <a:off x="5628993" y="2633985"/>
              <a:ext cx="259963" cy="1409205"/>
            </a:xfrm>
            <a:prstGeom prst="rect">
              <a:avLst/>
            </a:prstGeom>
            <a:solidFill>
              <a:srgbClr val="80BD41">
                <a:alpha val="100000"/>
              </a:srgbClr>
            </a:solidFill>
          </p:spPr>
          <p:txBody>
            <a:bodyPr/>
            <a:lstStyle/>
            <a:p/>
          </p:txBody>
        </p:sp>
        <p:sp>
          <p:nvSpPr>
            <p:cNvPr id="64" name="rc64"/>
            <p:cNvSpPr/>
            <p:nvPr/>
          </p:nvSpPr>
          <p:spPr>
            <a:xfrm>
              <a:off x="5628993" y="2545419"/>
              <a:ext cx="259963" cy="88565"/>
            </a:xfrm>
            <a:prstGeom prst="rect">
              <a:avLst/>
            </a:prstGeom>
            <a:solidFill>
              <a:srgbClr val="E2231A">
                <a:alpha val="100000"/>
              </a:srgbClr>
            </a:solidFill>
          </p:spPr>
          <p:txBody>
            <a:bodyPr/>
            <a:lstStyle/>
            <a:p/>
          </p:txBody>
        </p:sp>
        <p:sp>
          <p:nvSpPr>
            <p:cNvPr id="65" name="rc65"/>
            <p:cNvSpPr/>
            <p:nvPr/>
          </p:nvSpPr>
          <p:spPr>
            <a:xfrm>
              <a:off x="5917841" y="2645015"/>
              <a:ext cx="259963" cy="1398175"/>
            </a:xfrm>
            <a:prstGeom prst="rect">
              <a:avLst/>
            </a:prstGeom>
            <a:solidFill>
              <a:srgbClr val="80BD41">
                <a:alpha val="100000"/>
              </a:srgbClr>
            </a:solidFill>
          </p:spPr>
          <p:txBody>
            <a:bodyPr/>
            <a:lstStyle/>
            <a:p/>
          </p:txBody>
        </p:sp>
        <p:sp>
          <p:nvSpPr>
            <p:cNvPr id="66" name="rc66"/>
            <p:cNvSpPr/>
            <p:nvPr/>
          </p:nvSpPr>
          <p:spPr>
            <a:xfrm>
              <a:off x="5917841" y="2547731"/>
              <a:ext cx="259963" cy="97284"/>
            </a:xfrm>
            <a:prstGeom prst="rect">
              <a:avLst/>
            </a:prstGeom>
            <a:solidFill>
              <a:srgbClr val="E2231A">
                <a:alpha val="100000"/>
              </a:srgbClr>
            </a:solidFill>
          </p:spPr>
          <p:txBody>
            <a:bodyPr/>
            <a:lstStyle/>
            <a:p/>
          </p:txBody>
        </p:sp>
        <p:sp>
          <p:nvSpPr>
            <p:cNvPr id="67" name="rc67"/>
            <p:cNvSpPr/>
            <p:nvPr/>
          </p:nvSpPr>
          <p:spPr>
            <a:xfrm>
              <a:off x="6206689" y="2664080"/>
              <a:ext cx="259963" cy="1379109"/>
            </a:xfrm>
            <a:prstGeom prst="rect">
              <a:avLst/>
            </a:prstGeom>
            <a:solidFill>
              <a:srgbClr val="80BD41">
                <a:alpha val="100000"/>
              </a:srgbClr>
            </a:solidFill>
          </p:spPr>
          <p:txBody>
            <a:bodyPr/>
            <a:lstStyle/>
            <a:p/>
          </p:txBody>
        </p:sp>
        <p:sp>
          <p:nvSpPr>
            <p:cNvPr id="68" name="rc68"/>
            <p:cNvSpPr/>
            <p:nvPr/>
          </p:nvSpPr>
          <p:spPr>
            <a:xfrm>
              <a:off x="6206689" y="2594257"/>
              <a:ext cx="259963" cy="69822"/>
            </a:xfrm>
            <a:prstGeom prst="rect">
              <a:avLst/>
            </a:prstGeom>
            <a:solidFill>
              <a:srgbClr val="E2231A">
                <a:alpha val="100000"/>
              </a:srgbClr>
            </a:solidFill>
          </p:spPr>
          <p:txBody>
            <a:bodyPr/>
            <a:lstStyle/>
            <a:p/>
          </p:txBody>
        </p:sp>
        <p:sp>
          <p:nvSpPr>
            <p:cNvPr id="69" name="rc69"/>
            <p:cNvSpPr/>
            <p:nvPr/>
          </p:nvSpPr>
          <p:spPr>
            <a:xfrm>
              <a:off x="6495537" y="2687992"/>
              <a:ext cx="259963" cy="1355198"/>
            </a:xfrm>
            <a:prstGeom prst="rect">
              <a:avLst/>
            </a:prstGeom>
            <a:solidFill>
              <a:srgbClr val="80BD41">
                <a:alpha val="100000"/>
              </a:srgbClr>
            </a:solidFill>
          </p:spPr>
          <p:txBody>
            <a:bodyPr/>
            <a:lstStyle/>
            <a:p/>
          </p:txBody>
        </p:sp>
        <p:sp>
          <p:nvSpPr>
            <p:cNvPr id="70" name="rc70"/>
            <p:cNvSpPr/>
            <p:nvPr/>
          </p:nvSpPr>
          <p:spPr>
            <a:xfrm>
              <a:off x="6495537" y="2620275"/>
              <a:ext cx="259963" cy="67717"/>
            </a:xfrm>
            <a:prstGeom prst="rect">
              <a:avLst/>
            </a:prstGeom>
            <a:solidFill>
              <a:srgbClr val="E2231A">
                <a:alpha val="100000"/>
              </a:srgbClr>
            </a:solidFill>
          </p:spPr>
          <p:txBody>
            <a:bodyPr/>
            <a:lstStyle/>
            <a:p/>
          </p:txBody>
        </p:sp>
        <p:sp>
          <p:nvSpPr>
            <p:cNvPr id="71" name="rc71"/>
            <p:cNvSpPr/>
            <p:nvPr/>
          </p:nvSpPr>
          <p:spPr>
            <a:xfrm>
              <a:off x="6784385" y="2716387"/>
              <a:ext cx="259963" cy="1326803"/>
            </a:xfrm>
            <a:prstGeom prst="rect">
              <a:avLst/>
            </a:prstGeom>
            <a:solidFill>
              <a:srgbClr val="80BD41">
                <a:alpha val="100000"/>
              </a:srgbClr>
            </a:solidFill>
          </p:spPr>
          <p:txBody>
            <a:bodyPr/>
            <a:lstStyle/>
            <a:p/>
          </p:txBody>
        </p:sp>
        <p:sp>
          <p:nvSpPr>
            <p:cNvPr id="72" name="rc72"/>
            <p:cNvSpPr/>
            <p:nvPr/>
          </p:nvSpPr>
          <p:spPr>
            <a:xfrm>
              <a:off x="6784385" y="2656787"/>
              <a:ext cx="259963" cy="59599"/>
            </a:xfrm>
            <a:prstGeom prst="rect">
              <a:avLst/>
            </a:prstGeom>
            <a:solidFill>
              <a:srgbClr val="E2231A">
                <a:alpha val="100000"/>
              </a:srgbClr>
            </a:solidFill>
          </p:spPr>
          <p:txBody>
            <a:bodyPr/>
            <a:lstStyle/>
            <a:p/>
          </p:txBody>
        </p:sp>
        <p:sp>
          <p:nvSpPr>
            <p:cNvPr id="73" name="rc73"/>
            <p:cNvSpPr/>
            <p:nvPr/>
          </p:nvSpPr>
          <p:spPr>
            <a:xfrm>
              <a:off x="7073233" y="2763593"/>
              <a:ext cx="259963" cy="1279596"/>
            </a:xfrm>
            <a:prstGeom prst="rect">
              <a:avLst/>
            </a:prstGeom>
            <a:solidFill>
              <a:srgbClr val="80BD41">
                <a:alpha val="100000"/>
              </a:srgbClr>
            </a:solidFill>
          </p:spPr>
          <p:txBody>
            <a:bodyPr/>
            <a:lstStyle/>
            <a:p/>
          </p:txBody>
        </p:sp>
        <p:sp>
          <p:nvSpPr>
            <p:cNvPr id="74" name="rc74"/>
            <p:cNvSpPr/>
            <p:nvPr/>
          </p:nvSpPr>
          <p:spPr>
            <a:xfrm>
              <a:off x="7073233" y="2686477"/>
              <a:ext cx="259963" cy="77115"/>
            </a:xfrm>
            <a:prstGeom prst="rect">
              <a:avLst/>
            </a:prstGeom>
            <a:solidFill>
              <a:srgbClr val="E2231A">
                <a:alpha val="100000"/>
              </a:srgbClr>
            </a:solidFill>
          </p:spPr>
          <p:txBody>
            <a:bodyPr/>
            <a:lstStyle/>
            <a:p/>
          </p:txBody>
        </p:sp>
        <p:sp>
          <p:nvSpPr>
            <p:cNvPr id="75" name="rc75"/>
            <p:cNvSpPr/>
            <p:nvPr/>
          </p:nvSpPr>
          <p:spPr>
            <a:xfrm>
              <a:off x="7362081" y="2761367"/>
              <a:ext cx="259963" cy="1281823"/>
            </a:xfrm>
            <a:prstGeom prst="rect">
              <a:avLst/>
            </a:prstGeom>
            <a:solidFill>
              <a:srgbClr val="80BD41">
                <a:alpha val="100000"/>
              </a:srgbClr>
            </a:solidFill>
          </p:spPr>
          <p:txBody>
            <a:bodyPr/>
            <a:lstStyle/>
            <a:p/>
          </p:txBody>
        </p:sp>
        <p:sp>
          <p:nvSpPr>
            <p:cNvPr id="76" name="rc76"/>
            <p:cNvSpPr/>
            <p:nvPr/>
          </p:nvSpPr>
          <p:spPr>
            <a:xfrm>
              <a:off x="7362081" y="2691566"/>
              <a:ext cx="259963" cy="69800"/>
            </a:xfrm>
            <a:prstGeom prst="rect">
              <a:avLst/>
            </a:prstGeom>
            <a:solidFill>
              <a:srgbClr val="E2231A">
                <a:alpha val="100000"/>
              </a:srgbClr>
            </a:solidFill>
          </p:spPr>
          <p:txBody>
            <a:bodyPr/>
            <a:lstStyle/>
            <a:p/>
          </p:txBody>
        </p:sp>
        <p:sp>
          <p:nvSpPr>
            <p:cNvPr id="77" name="rc77"/>
            <p:cNvSpPr/>
            <p:nvPr/>
          </p:nvSpPr>
          <p:spPr>
            <a:xfrm>
              <a:off x="7650929" y="2826455"/>
              <a:ext cx="259963" cy="1216734"/>
            </a:xfrm>
            <a:prstGeom prst="rect">
              <a:avLst/>
            </a:prstGeom>
            <a:solidFill>
              <a:srgbClr val="80BD41">
                <a:alpha val="100000"/>
              </a:srgbClr>
            </a:solidFill>
          </p:spPr>
          <p:txBody>
            <a:bodyPr/>
            <a:lstStyle/>
            <a:p/>
          </p:txBody>
        </p:sp>
        <p:sp>
          <p:nvSpPr>
            <p:cNvPr id="78" name="rc78"/>
            <p:cNvSpPr/>
            <p:nvPr/>
          </p:nvSpPr>
          <p:spPr>
            <a:xfrm>
              <a:off x="7650929" y="2754934"/>
              <a:ext cx="259963" cy="71521"/>
            </a:xfrm>
            <a:prstGeom prst="rect">
              <a:avLst/>
            </a:prstGeom>
            <a:solidFill>
              <a:srgbClr val="E2231A">
                <a:alpha val="100000"/>
              </a:srgbClr>
            </a:solidFill>
          </p:spPr>
          <p:txBody>
            <a:bodyPr/>
            <a:lstStyle/>
            <a:p/>
          </p:txBody>
        </p:sp>
        <p:sp>
          <p:nvSpPr>
            <p:cNvPr id="79" name="rc79"/>
            <p:cNvSpPr/>
            <p:nvPr/>
          </p:nvSpPr>
          <p:spPr>
            <a:xfrm>
              <a:off x="7939777" y="2845582"/>
              <a:ext cx="259963" cy="1197607"/>
            </a:xfrm>
            <a:prstGeom prst="rect">
              <a:avLst/>
            </a:prstGeom>
            <a:solidFill>
              <a:srgbClr val="80BD41">
                <a:alpha val="100000"/>
              </a:srgbClr>
            </a:solidFill>
          </p:spPr>
          <p:txBody>
            <a:bodyPr/>
            <a:lstStyle/>
            <a:p/>
          </p:txBody>
        </p:sp>
        <p:sp>
          <p:nvSpPr>
            <p:cNvPr id="80" name="rc80"/>
            <p:cNvSpPr/>
            <p:nvPr/>
          </p:nvSpPr>
          <p:spPr>
            <a:xfrm>
              <a:off x="7939777" y="2780194"/>
              <a:ext cx="259963" cy="65387"/>
            </a:xfrm>
            <a:prstGeom prst="rect">
              <a:avLst/>
            </a:prstGeom>
            <a:solidFill>
              <a:srgbClr val="E2231A">
                <a:alpha val="100000"/>
              </a:srgbClr>
            </a:solidFill>
          </p:spPr>
          <p:txBody>
            <a:bodyPr/>
            <a:lstStyle/>
            <a:p/>
          </p:txBody>
        </p:sp>
        <p:sp>
          <p:nvSpPr>
            <p:cNvPr id="81" name="pl81"/>
            <p:cNvSpPr/>
            <p:nvPr/>
          </p:nvSpPr>
          <p:spPr>
            <a:xfrm>
              <a:off x="1426255" y="1158067"/>
              <a:ext cx="6643503" cy="150266"/>
            </a:xfrm>
            <a:custGeom>
              <a:avLst/>
              <a:pathLst>
                <a:path w="6643503" h="150266">
                  <a:moveTo>
                    <a:pt x="0" y="150266"/>
                  </a:moveTo>
                  <a:lnTo>
                    <a:pt x="288847" y="120213"/>
                  </a:lnTo>
                  <a:lnTo>
                    <a:pt x="577695" y="150266"/>
                  </a:lnTo>
                  <a:lnTo>
                    <a:pt x="866543" y="150266"/>
                  </a:lnTo>
                  <a:lnTo>
                    <a:pt x="1155391" y="120213"/>
                  </a:lnTo>
                  <a:lnTo>
                    <a:pt x="1444239" y="90160"/>
                  </a:lnTo>
                  <a:lnTo>
                    <a:pt x="1733087" y="60106"/>
                  </a:lnTo>
                  <a:lnTo>
                    <a:pt x="2021935" y="30053"/>
                  </a:lnTo>
                  <a:lnTo>
                    <a:pt x="2310783" y="30053"/>
                  </a:lnTo>
                  <a:lnTo>
                    <a:pt x="2599631" y="60106"/>
                  </a:lnTo>
                  <a:lnTo>
                    <a:pt x="2888479" y="90160"/>
                  </a:lnTo>
                  <a:lnTo>
                    <a:pt x="3177327" y="60106"/>
                  </a:lnTo>
                  <a:lnTo>
                    <a:pt x="3466175" y="30053"/>
                  </a:lnTo>
                  <a:lnTo>
                    <a:pt x="3755023" y="30053"/>
                  </a:lnTo>
                  <a:lnTo>
                    <a:pt x="4043871" y="60106"/>
                  </a:lnTo>
                  <a:lnTo>
                    <a:pt x="4332719" y="60106"/>
                  </a:lnTo>
                  <a:lnTo>
                    <a:pt x="4621567" y="90160"/>
                  </a:lnTo>
                  <a:lnTo>
                    <a:pt x="4910415" y="30053"/>
                  </a:lnTo>
                  <a:lnTo>
                    <a:pt x="5199263" y="30053"/>
                  </a:lnTo>
                  <a:lnTo>
                    <a:pt x="5488111" y="0"/>
                  </a:lnTo>
                  <a:lnTo>
                    <a:pt x="5776959" y="60106"/>
                  </a:lnTo>
                  <a:lnTo>
                    <a:pt x="6065807" y="30053"/>
                  </a:lnTo>
                  <a:lnTo>
                    <a:pt x="6354655" y="60106"/>
                  </a:lnTo>
                  <a:lnTo>
                    <a:pt x="6643503" y="30053"/>
                  </a:lnTo>
                </a:path>
              </a:pathLst>
            </a:custGeom>
            <a:ln w="27101" cap="flat">
              <a:solidFill>
                <a:srgbClr val="0058AB">
                  <a:alpha val="100000"/>
                </a:srgbClr>
              </a:solidFill>
              <a:prstDash val="solid"/>
              <a:round/>
            </a:ln>
          </p:spPr>
          <p:txBody>
            <a:bodyPr/>
            <a:lstStyle/>
            <a:p/>
          </p:txBody>
        </p:sp>
        <p:sp>
          <p:nvSpPr>
            <p:cNvPr id="82" name="tx82"/>
            <p:cNvSpPr/>
            <p:nvPr/>
          </p:nvSpPr>
          <p:spPr>
            <a:xfrm>
              <a:off x="1355917" y="112535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3" name="tx83"/>
            <p:cNvSpPr/>
            <p:nvPr/>
          </p:nvSpPr>
          <p:spPr>
            <a:xfrm>
              <a:off x="280015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4" name="tx84"/>
            <p:cNvSpPr/>
            <p:nvPr/>
          </p:nvSpPr>
          <p:spPr>
            <a:xfrm>
              <a:off x="424439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5" name="tx85"/>
            <p:cNvSpPr/>
            <p:nvPr/>
          </p:nvSpPr>
          <p:spPr>
            <a:xfrm>
              <a:off x="568863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6" name="tx86"/>
            <p:cNvSpPr/>
            <p:nvPr/>
          </p:nvSpPr>
          <p:spPr>
            <a:xfrm>
              <a:off x="6844029"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7" name="tx87"/>
            <p:cNvSpPr/>
            <p:nvPr/>
          </p:nvSpPr>
          <p:spPr>
            <a:xfrm>
              <a:off x="713287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8" name="tx88"/>
            <p:cNvSpPr/>
            <p:nvPr/>
          </p:nvSpPr>
          <p:spPr>
            <a:xfrm>
              <a:off x="7421725"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9" name="tx89"/>
            <p:cNvSpPr/>
            <p:nvPr/>
          </p:nvSpPr>
          <p:spPr>
            <a:xfrm>
              <a:off x="7710573"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90" name="tx90"/>
            <p:cNvSpPr/>
            <p:nvPr/>
          </p:nvSpPr>
          <p:spPr>
            <a:xfrm>
              <a:off x="7999421"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91" name="tx91"/>
            <p:cNvSpPr/>
            <p:nvPr/>
          </p:nvSpPr>
          <p:spPr>
            <a:xfrm>
              <a:off x="1350906" y="340503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9.1</a:t>
              </a:r>
            </a:p>
          </p:txBody>
        </p:sp>
        <p:sp>
          <p:nvSpPr>
            <p:cNvPr id="92" name="tx92"/>
            <p:cNvSpPr/>
            <p:nvPr/>
          </p:nvSpPr>
          <p:spPr>
            <a:xfrm>
              <a:off x="1350906" y="274635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93" name="tx93"/>
            <p:cNvSpPr/>
            <p:nvPr/>
          </p:nvSpPr>
          <p:spPr>
            <a:xfrm>
              <a:off x="2795146" y="337029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9.7</a:t>
              </a:r>
            </a:p>
          </p:txBody>
        </p:sp>
        <p:sp>
          <p:nvSpPr>
            <p:cNvPr id="94" name="tx94"/>
            <p:cNvSpPr/>
            <p:nvPr/>
          </p:nvSpPr>
          <p:spPr>
            <a:xfrm>
              <a:off x="2795146" y="269031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95" name="tx95"/>
            <p:cNvSpPr/>
            <p:nvPr/>
          </p:nvSpPr>
          <p:spPr>
            <a:xfrm>
              <a:off x="4209241" y="3308105"/>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10.6</a:t>
              </a:r>
            </a:p>
          </p:txBody>
        </p:sp>
        <p:sp>
          <p:nvSpPr>
            <p:cNvPr id="96" name="tx96"/>
            <p:cNvSpPr/>
            <p:nvPr/>
          </p:nvSpPr>
          <p:spPr>
            <a:xfrm>
              <a:off x="4239386" y="256489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97" name="tx97"/>
            <p:cNvSpPr/>
            <p:nvPr/>
          </p:nvSpPr>
          <p:spPr>
            <a:xfrm>
              <a:off x="5653481" y="329814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10.8</a:t>
              </a:r>
            </a:p>
          </p:txBody>
        </p:sp>
        <p:sp>
          <p:nvSpPr>
            <p:cNvPr id="98" name="tx98"/>
            <p:cNvSpPr/>
            <p:nvPr/>
          </p:nvSpPr>
          <p:spPr>
            <a:xfrm>
              <a:off x="5683626" y="254926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99" name="tx99"/>
            <p:cNvSpPr/>
            <p:nvPr/>
          </p:nvSpPr>
          <p:spPr>
            <a:xfrm>
              <a:off x="6808873" y="333934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10.1</a:t>
              </a:r>
            </a:p>
          </p:txBody>
        </p:sp>
        <p:sp>
          <p:nvSpPr>
            <p:cNvPr id="100" name="tx100"/>
            <p:cNvSpPr/>
            <p:nvPr/>
          </p:nvSpPr>
          <p:spPr>
            <a:xfrm>
              <a:off x="6839018" y="264614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101" name="tx101"/>
            <p:cNvSpPr/>
            <p:nvPr/>
          </p:nvSpPr>
          <p:spPr>
            <a:xfrm>
              <a:off x="7127866" y="336295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9.8</a:t>
              </a:r>
            </a:p>
          </p:txBody>
        </p:sp>
        <p:sp>
          <p:nvSpPr>
            <p:cNvPr id="102" name="tx102"/>
            <p:cNvSpPr/>
            <p:nvPr/>
          </p:nvSpPr>
          <p:spPr>
            <a:xfrm>
              <a:off x="7127866" y="268459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103" name="tx103"/>
            <p:cNvSpPr/>
            <p:nvPr/>
          </p:nvSpPr>
          <p:spPr>
            <a:xfrm>
              <a:off x="7416714" y="336183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9.8</a:t>
              </a:r>
            </a:p>
          </p:txBody>
        </p:sp>
        <p:sp>
          <p:nvSpPr>
            <p:cNvPr id="104" name="tx104"/>
            <p:cNvSpPr/>
            <p:nvPr/>
          </p:nvSpPr>
          <p:spPr>
            <a:xfrm>
              <a:off x="7416714" y="268602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105" name="tx105"/>
            <p:cNvSpPr/>
            <p:nvPr/>
          </p:nvSpPr>
          <p:spPr>
            <a:xfrm>
              <a:off x="7705562" y="3394329"/>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9.3</a:t>
              </a:r>
            </a:p>
          </p:txBody>
        </p:sp>
        <p:sp>
          <p:nvSpPr>
            <p:cNvPr id="106" name="tx106"/>
            <p:cNvSpPr/>
            <p:nvPr/>
          </p:nvSpPr>
          <p:spPr>
            <a:xfrm>
              <a:off x="7705562" y="275025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107" name="tx107"/>
            <p:cNvSpPr/>
            <p:nvPr/>
          </p:nvSpPr>
          <p:spPr>
            <a:xfrm>
              <a:off x="7994410" y="340394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9.2</a:t>
              </a:r>
            </a:p>
          </p:txBody>
        </p:sp>
        <p:sp>
          <p:nvSpPr>
            <p:cNvPr id="108" name="tx108"/>
            <p:cNvSpPr/>
            <p:nvPr/>
          </p:nvSpPr>
          <p:spPr>
            <a:xfrm>
              <a:off x="7994410" y="277244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109" name="tx109"/>
            <p:cNvSpPr/>
            <p:nvPr/>
          </p:nvSpPr>
          <p:spPr>
            <a:xfrm>
              <a:off x="1320761" y="256899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10.1</a:t>
              </a:r>
            </a:p>
          </p:txBody>
        </p:sp>
        <p:sp>
          <p:nvSpPr>
            <p:cNvPr id="110" name="tx110"/>
            <p:cNvSpPr/>
            <p:nvPr/>
          </p:nvSpPr>
          <p:spPr>
            <a:xfrm>
              <a:off x="2765001" y="252639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10.4</a:t>
              </a:r>
            </a:p>
          </p:txBody>
        </p:sp>
        <p:sp>
          <p:nvSpPr>
            <p:cNvPr id="111" name="tx111"/>
            <p:cNvSpPr/>
            <p:nvPr/>
          </p:nvSpPr>
          <p:spPr>
            <a:xfrm>
              <a:off x="4209241" y="2401252"/>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11.4</a:t>
              </a:r>
            </a:p>
          </p:txBody>
        </p:sp>
        <p:sp>
          <p:nvSpPr>
            <p:cNvPr id="112" name="tx112"/>
            <p:cNvSpPr/>
            <p:nvPr/>
          </p:nvSpPr>
          <p:spPr>
            <a:xfrm>
              <a:off x="5653481" y="238858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11.5</a:t>
              </a:r>
            </a:p>
          </p:txBody>
        </p:sp>
        <p:sp>
          <p:nvSpPr>
            <p:cNvPr id="113" name="tx113"/>
            <p:cNvSpPr/>
            <p:nvPr/>
          </p:nvSpPr>
          <p:spPr>
            <a:xfrm>
              <a:off x="6808873" y="249994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10.6</a:t>
              </a:r>
            </a:p>
          </p:txBody>
        </p:sp>
        <p:sp>
          <p:nvSpPr>
            <p:cNvPr id="114" name="tx114"/>
            <p:cNvSpPr/>
            <p:nvPr/>
          </p:nvSpPr>
          <p:spPr>
            <a:xfrm>
              <a:off x="7097721" y="252963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10.4</a:t>
              </a:r>
            </a:p>
          </p:txBody>
        </p:sp>
        <p:sp>
          <p:nvSpPr>
            <p:cNvPr id="115" name="tx115"/>
            <p:cNvSpPr/>
            <p:nvPr/>
          </p:nvSpPr>
          <p:spPr>
            <a:xfrm>
              <a:off x="7386569" y="253467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10.3</a:t>
              </a:r>
            </a:p>
          </p:txBody>
        </p:sp>
        <p:sp>
          <p:nvSpPr>
            <p:cNvPr id="116" name="tx116"/>
            <p:cNvSpPr/>
            <p:nvPr/>
          </p:nvSpPr>
          <p:spPr>
            <a:xfrm>
              <a:off x="7705562" y="259809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9.9</a:t>
              </a:r>
            </a:p>
          </p:txBody>
        </p:sp>
        <p:sp>
          <p:nvSpPr>
            <p:cNvPr id="117" name="tx117"/>
            <p:cNvSpPr/>
            <p:nvPr/>
          </p:nvSpPr>
          <p:spPr>
            <a:xfrm>
              <a:off x="7994410" y="262335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118" name="tx118"/>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9" name="tx119"/>
            <p:cNvSpPr/>
            <p:nvPr/>
          </p:nvSpPr>
          <p:spPr>
            <a:xfrm>
              <a:off x="694404" y="3337582"/>
              <a:ext cx="194065"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5M</a:t>
              </a:r>
            </a:p>
          </p:txBody>
        </p:sp>
        <p:sp>
          <p:nvSpPr>
            <p:cNvPr id="120" name="tx120"/>
            <p:cNvSpPr/>
            <p:nvPr/>
          </p:nvSpPr>
          <p:spPr>
            <a:xfrm>
              <a:off x="616710" y="2683271"/>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10M</a:t>
              </a:r>
            </a:p>
          </p:txBody>
        </p:sp>
        <p:sp>
          <p:nvSpPr>
            <p:cNvPr id="121" name="tx121"/>
            <p:cNvSpPr/>
            <p:nvPr/>
          </p:nvSpPr>
          <p:spPr>
            <a:xfrm>
              <a:off x="616710" y="2029369"/>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15M</a:t>
              </a:r>
            </a:p>
          </p:txBody>
        </p:sp>
        <p:sp>
          <p:nvSpPr>
            <p:cNvPr id="122" name="tx122"/>
            <p:cNvSpPr/>
            <p:nvPr/>
          </p:nvSpPr>
          <p:spPr>
            <a:xfrm>
              <a:off x="616710" y="1375466"/>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23" name="tx123"/>
            <p:cNvSpPr/>
            <p:nvPr/>
          </p:nvSpPr>
          <p:spPr>
            <a:xfrm>
              <a:off x="616710" y="72156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25M</a:t>
              </a:r>
            </a:p>
          </p:txBody>
        </p:sp>
        <p:sp>
          <p:nvSpPr>
            <p:cNvPr id="124" name="tx124"/>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5" name="tx125"/>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6" name="tx126"/>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7" name="tx127"/>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8" name="tx128"/>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9" name="tx129"/>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30" name="tx130"/>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31" name="tx131"/>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32" name="tx132"/>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33" name="tx133"/>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34" name="tx134"/>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5" name="tx135"/>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6" name="tx136"/>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7" name="tx137"/>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8" name="tx138"/>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9" name="tx139"/>
            <p:cNvSpPr/>
            <p:nvPr/>
          </p:nvSpPr>
          <p:spPr>
            <a:xfrm rot="5400000">
              <a:off x="8326001" y="2399836"/>
              <a:ext cx="1288746"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140" name="pl140"/>
            <p:cNvSpPr/>
            <p:nvPr/>
          </p:nvSpPr>
          <p:spPr>
            <a:xfrm>
              <a:off x="2892766"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1" name="tx141"/>
            <p:cNvSpPr/>
            <p:nvPr/>
          </p:nvSpPr>
          <p:spPr>
            <a:xfrm>
              <a:off x="3159865" y="5004215"/>
              <a:ext cx="100163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a:t>
              </a:r>
            </a:p>
          </p:txBody>
        </p:sp>
        <p:sp>
          <p:nvSpPr>
            <p:cNvPr id="142" name="rc142"/>
            <p:cNvSpPr/>
            <p:nvPr/>
          </p:nvSpPr>
          <p:spPr>
            <a:xfrm>
              <a:off x="4448859" y="4984592"/>
              <a:ext cx="201456" cy="201456"/>
            </a:xfrm>
            <a:prstGeom prst="rect">
              <a:avLst/>
            </a:prstGeom>
            <a:solidFill>
              <a:srgbClr val="E2231A">
                <a:alpha val="100000"/>
              </a:srgbClr>
            </a:solidFill>
          </p:spPr>
          <p:txBody>
            <a:bodyPr/>
            <a:lstStyle/>
            <a:p/>
          </p:txBody>
        </p:sp>
        <p:sp>
          <p:nvSpPr>
            <p:cNvPr id="143" name="rc143"/>
            <p:cNvSpPr/>
            <p:nvPr/>
          </p:nvSpPr>
          <p:spPr>
            <a:xfrm>
              <a:off x="5653947" y="4984592"/>
              <a:ext cx="201456" cy="201456"/>
            </a:xfrm>
            <a:prstGeom prst="rect">
              <a:avLst/>
            </a:prstGeom>
            <a:solidFill>
              <a:srgbClr val="80BD41">
                <a:alpha val="100000"/>
              </a:srgbClr>
            </a:solidFill>
          </p:spPr>
          <p:txBody>
            <a:bodyPr/>
            <a:lstStyle/>
            <a:p/>
          </p:txBody>
        </p:sp>
        <p:sp>
          <p:nvSpPr>
            <p:cNvPr id="144" name="tx144"/>
            <p:cNvSpPr/>
            <p:nvPr/>
          </p:nvSpPr>
          <p:spPr>
            <a:xfrm>
              <a:off x="4728904"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45" name="tx145"/>
            <p:cNvSpPr/>
            <p:nvPr/>
          </p:nvSpPr>
          <p:spPr>
            <a:xfrm>
              <a:off x="5933992"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6" name="tx146"/>
            <p:cNvSpPr/>
            <p:nvPr/>
          </p:nvSpPr>
          <p:spPr>
            <a:xfrm>
              <a:off x="951100" y="467611"/>
              <a:ext cx="735250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MCV1 coverage, and number of vaccinated and unvaccinated children, EUR, 2000-2023</a:t>
              </a:r>
            </a:p>
          </p:txBody>
        </p:sp>
        <p:sp>
          <p:nvSpPr>
            <p:cNvPr id="147" name="pl147"/>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8" name="pl148"/>
            <p:cNvSpPr/>
            <p:nvPr/>
          </p:nvSpPr>
          <p:spPr>
            <a:xfrm>
              <a:off x="222657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408717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594776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7808366"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3" name="pl153"/>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4" name="pl154"/>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315687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6" name="pl156"/>
            <p:cNvSpPr/>
            <p:nvPr/>
          </p:nvSpPr>
          <p:spPr>
            <a:xfrm>
              <a:off x="5017469"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6878067"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8" name="rc158"/>
            <p:cNvSpPr/>
            <p:nvPr/>
          </p:nvSpPr>
          <p:spPr>
            <a:xfrm>
              <a:off x="1296273" y="5823753"/>
              <a:ext cx="6292091" cy="242738"/>
            </a:xfrm>
            <a:prstGeom prst="rect">
              <a:avLst/>
            </a:prstGeom>
            <a:solidFill>
              <a:srgbClr val="80BD41">
                <a:alpha val="100000"/>
              </a:srgbClr>
            </a:solidFill>
          </p:spPr>
          <p:txBody>
            <a:bodyPr/>
            <a:lstStyle/>
            <a:p/>
          </p:txBody>
        </p:sp>
        <p:sp>
          <p:nvSpPr>
            <p:cNvPr id="159" name="rc159"/>
            <p:cNvSpPr/>
            <p:nvPr/>
          </p:nvSpPr>
          <p:spPr>
            <a:xfrm>
              <a:off x="7588365" y="5823753"/>
              <a:ext cx="282638" cy="242738"/>
            </a:xfrm>
            <a:prstGeom prst="rect">
              <a:avLst/>
            </a:prstGeom>
            <a:solidFill>
              <a:srgbClr val="E2231A">
                <a:alpha val="100000"/>
              </a:srgbClr>
            </a:solidFill>
          </p:spPr>
          <p:txBody>
            <a:bodyPr/>
            <a:lstStyle/>
            <a:p/>
          </p:txBody>
        </p:sp>
        <p:sp>
          <p:nvSpPr>
            <p:cNvPr id="160" name="rc160"/>
            <p:cNvSpPr/>
            <p:nvPr/>
          </p:nvSpPr>
          <p:spPr>
            <a:xfrm>
              <a:off x="1296273" y="5435371"/>
              <a:ext cx="5679408" cy="242738"/>
            </a:xfrm>
            <a:prstGeom prst="rect">
              <a:avLst/>
            </a:prstGeom>
            <a:solidFill>
              <a:srgbClr val="80BD41">
                <a:alpha val="100000"/>
              </a:srgbClr>
            </a:solidFill>
          </p:spPr>
          <p:txBody>
            <a:bodyPr/>
            <a:lstStyle/>
            <a:p/>
          </p:txBody>
        </p:sp>
        <p:sp>
          <p:nvSpPr>
            <p:cNvPr id="161" name="rc161"/>
            <p:cNvSpPr/>
            <p:nvPr/>
          </p:nvSpPr>
          <p:spPr>
            <a:xfrm>
              <a:off x="6975682" y="5435371"/>
              <a:ext cx="310088" cy="242738"/>
            </a:xfrm>
            <a:prstGeom prst="rect">
              <a:avLst/>
            </a:prstGeom>
            <a:solidFill>
              <a:srgbClr val="E2231A">
                <a:alpha val="100000"/>
              </a:srgbClr>
            </a:solidFill>
          </p:spPr>
          <p:txBody>
            <a:bodyPr/>
            <a:lstStyle/>
            <a:p/>
          </p:txBody>
        </p:sp>
        <p:sp>
          <p:nvSpPr>
            <p:cNvPr id="162" name="tx162"/>
            <p:cNvSpPr/>
            <p:nvPr/>
          </p:nvSpPr>
          <p:spPr>
            <a:xfrm>
              <a:off x="4305881" y="5892820"/>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10.1</a:t>
              </a:r>
            </a:p>
          </p:txBody>
        </p:sp>
        <p:sp>
          <p:nvSpPr>
            <p:cNvPr id="163" name="tx163"/>
            <p:cNvSpPr/>
            <p:nvPr/>
          </p:nvSpPr>
          <p:spPr>
            <a:xfrm>
              <a:off x="7632233"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0.5</a:t>
              </a:r>
            </a:p>
          </p:txBody>
        </p:sp>
        <p:sp>
          <p:nvSpPr>
            <p:cNvPr id="164" name="tx164"/>
            <p:cNvSpPr/>
            <p:nvPr/>
          </p:nvSpPr>
          <p:spPr>
            <a:xfrm>
              <a:off x="4038526"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9.2</a:t>
              </a:r>
            </a:p>
          </p:txBody>
        </p:sp>
        <p:sp>
          <p:nvSpPr>
            <p:cNvPr id="165" name="tx165"/>
            <p:cNvSpPr/>
            <p:nvPr/>
          </p:nvSpPr>
          <p:spPr>
            <a:xfrm>
              <a:off x="7033275"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0.5</a:t>
              </a:r>
            </a:p>
          </p:txBody>
        </p:sp>
        <p:sp>
          <p:nvSpPr>
            <p:cNvPr id="166" name="tx166"/>
            <p:cNvSpPr/>
            <p:nvPr/>
          </p:nvSpPr>
          <p:spPr>
            <a:xfrm>
              <a:off x="8059082" y="5891203"/>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10.6</a:t>
              </a:r>
            </a:p>
          </p:txBody>
        </p:sp>
        <p:sp>
          <p:nvSpPr>
            <p:cNvPr id="167" name="tx167"/>
            <p:cNvSpPr/>
            <p:nvPr/>
          </p:nvSpPr>
          <p:spPr>
            <a:xfrm>
              <a:off x="7484780" y="5502821"/>
              <a:ext cx="200930"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9.7</a:t>
              </a:r>
            </a:p>
          </p:txBody>
        </p:sp>
        <p:sp>
          <p:nvSpPr>
            <p:cNvPr id="168" name="tx168"/>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9" name="tx169"/>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70" name="tx170"/>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71" name="tx171"/>
            <p:cNvSpPr/>
            <p:nvPr/>
          </p:nvSpPr>
          <p:spPr>
            <a:xfrm>
              <a:off x="3040432" y="6158495"/>
              <a:ext cx="23287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 M</a:t>
              </a:r>
            </a:p>
          </p:txBody>
        </p:sp>
        <p:sp>
          <p:nvSpPr>
            <p:cNvPr id="172" name="tx172"/>
            <p:cNvSpPr/>
            <p:nvPr/>
          </p:nvSpPr>
          <p:spPr>
            <a:xfrm>
              <a:off x="4901030"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 M</a:t>
              </a:r>
            </a:p>
          </p:txBody>
        </p:sp>
        <p:sp>
          <p:nvSpPr>
            <p:cNvPr id="173" name="tx173"/>
            <p:cNvSpPr/>
            <p:nvPr/>
          </p:nvSpPr>
          <p:spPr>
            <a:xfrm>
              <a:off x="6761628"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 M</a:t>
              </a:r>
            </a:p>
          </p:txBody>
        </p:sp>
        <p:sp>
          <p:nvSpPr>
            <p:cNvPr id="174" name="tx174"/>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5" name="tx175"/>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MCV1 coverage in 2023 (95%) was relatively constant within 1% compared to 2019 (96%).
The number of children vaccinated with MCV1 decreased 10% from 10.1m in 2019 to 9.2m in 2023.
The number of surviving infants decreased approximately 9% from 10.6m in 2019 to 9.7m in 2023.
In 2023, 1m fewer children were vaccinated than in 2019.
In 2023, there were 900,000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31706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9075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6444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3813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68021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95390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2275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0128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497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9709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5255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0801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6348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1894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7440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2986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8533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4079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29625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45171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0717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76264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91810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07356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22902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38449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53995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69541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85087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00634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16180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31726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47272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62818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78365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93911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09457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25003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40550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56096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71642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87188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02735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18281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33827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49373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64919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80466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96012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11558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27104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42651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58197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73743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89289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04835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20382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5928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51474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67020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82567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98113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6" name="rc66"/>
            <p:cNvSpPr/>
            <p:nvPr/>
          </p:nvSpPr>
          <p:spPr>
            <a:xfrm>
              <a:off x="827136" y="2982958"/>
              <a:ext cx="139916" cy="697257"/>
            </a:xfrm>
            <a:prstGeom prst="rect">
              <a:avLst/>
            </a:prstGeom>
            <a:solidFill>
              <a:srgbClr val="80BD41">
                <a:alpha val="100000"/>
              </a:srgbClr>
            </a:solidFill>
          </p:spPr>
          <p:txBody>
            <a:bodyPr/>
            <a:lstStyle/>
            <a:p/>
          </p:txBody>
        </p:sp>
        <p:sp>
          <p:nvSpPr>
            <p:cNvPr id="67" name="rc67"/>
            <p:cNvSpPr/>
            <p:nvPr/>
          </p:nvSpPr>
          <p:spPr>
            <a:xfrm>
              <a:off x="982598" y="2082333"/>
              <a:ext cx="139916" cy="1597882"/>
            </a:xfrm>
            <a:prstGeom prst="rect">
              <a:avLst/>
            </a:prstGeom>
            <a:solidFill>
              <a:srgbClr val="80BD41">
                <a:alpha val="100000"/>
              </a:srgbClr>
            </a:solidFill>
          </p:spPr>
          <p:txBody>
            <a:bodyPr/>
            <a:lstStyle/>
            <a:p/>
          </p:txBody>
        </p:sp>
        <p:sp>
          <p:nvSpPr>
            <p:cNvPr id="68" name="rc68"/>
            <p:cNvSpPr/>
            <p:nvPr/>
          </p:nvSpPr>
          <p:spPr>
            <a:xfrm>
              <a:off x="1138060" y="1559390"/>
              <a:ext cx="139916" cy="2120826"/>
            </a:xfrm>
            <a:prstGeom prst="rect">
              <a:avLst/>
            </a:prstGeom>
            <a:solidFill>
              <a:srgbClr val="80BD41">
                <a:alpha val="100000"/>
              </a:srgbClr>
            </a:solidFill>
          </p:spPr>
          <p:txBody>
            <a:bodyPr/>
            <a:lstStyle/>
            <a:p/>
          </p:txBody>
        </p:sp>
        <p:sp>
          <p:nvSpPr>
            <p:cNvPr id="69" name="rc69"/>
            <p:cNvSpPr/>
            <p:nvPr/>
          </p:nvSpPr>
          <p:spPr>
            <a:xfrm>
              <a:off x="1293523" y="1414128"/>
              <a:ext cx="139916" cy="2266088"/>
            </a:xfrm>
            <a:prstGeom prst="rect">
              <a:avLst/>
            </a:prstGeom>
            <a:solidFill>
              <a:srgbClr val="80BD41">
                <a:alpha val="100000"/>
              </a:srgbClr>
            </a:solidFill>
          </p:spPr>
          <p:txBody>
            <a:bodyPr/>
            <a:lstStyle/>
            <a:p/>
          </p:txBody>
        </p:sp>
        <p:sp>
          <p:nvSpPr>
            <p:cNvPr id="70" name="rc70"/>
            <p:cNvSpPr/>
            <p:nvPr/>
          </p:nvSpPr>
          <p:spPr>
            <a:xfrm>
              <a:off x="1448985" y="1297918"/>
              <a:ext cx="139916" cy="2382297"/>
            </a:xfrm>
            <a:prstGeom prst="rect">
              <a:avLst/>
            </a:prstGeom>
            <a:solidFill>
              <a:srgbClr val="80BD41">
                <a:alpha val="100000"/>
              </a:srgbClr>
            </a:solidFill>
          </p:spPr>
          <p:txBody>
            <a:bodyPr/>
            <a:lstStyle/>
            <a:p/>
          </p:txBody>
        </p:sp>
        <p:sp>
          <p:nvSpPr>
            <p:cNvPr id="71" name="rc71"/>
            <p:cNvSpPr/>
            <p:nvPr/>
          </p:nvSpPr>
          <p:spPr>
            <a:xfrm>
              <a:off x="1604447" y="1268865"/>
              <a:ext cx="139916" cy="2411350"/>
            </a:xfrm>
            <a:prstGeom prst="rect">
              <a:avLst/>
            </a:prstGeom>
            <a:solidFill>
              <a:srgbClr val="80BD41">
                <a:alpha val="100000"/>
              </a:srgbClr>
            </a:solidFill>
          </p:spPr>
          <p:txBody>
            <a:bodyPr/>
            <a:lstStyle/>
            <a:p/>
          </p:txBody>
        </p:sp>
        <p:sp>
          <p:nvSpPr>
            <p:cNvPr id="72" name="rc72"/>
            <p:cNvSpPr/>
            <p:nvPr/>
          </p:nvSpPr>
          <p:spPr>
            <a:xfrm>
              <a:off x="1759910" y="1239813"/>
              <a:ext cx="139916" cy="2440402"/>
            </a:xfrm>
            <a:prstGeom prst="rect">
              <a:avLst/>
            </a:prstGeom>
            <a:solidFill>
              <a:srgbClr val="80BD41">
                <a:alpha val="100000"/>
              </a:srgbClr>
            </a:solidFill>
          </p:spPr>
          <p:txBody>
            <a:bodyPr/>
            <a:lstStyle/>
            <a:p/>
          </p:txBody>
        </p:sp>
        <p:sp>
          <p:nvSpPr>
            <p:cNvPr id="73" name="rc73"/>
            <p:cNvSpPr/>
            <p:nvPr/>
          </p:nvSpPr>
          <p:spPr>
            <a:xfrm>
              <a:off x="1915372" y="1210761"/>
              <a:ext cx="139916" cy="2469455"/>
            </a:xfrm>
            <a:prstGeom prst="rect">
              <a:avLst/>
            </a:prstGeom>
            <a:solidFill>
              <a:srgbClr val="80BD41">
                <a:alpha val="100000"/>
              </a:srgbClr>
            </a:solidFill>
          </p:spPr>
          <p:txBody>
            <a:bodyPr/>
            <a:lstStyle/>
            <a:p/>
          </p:txBody>
        </p:sp>
        <p:sp>
          <p:nvSpPr>
            <p:cNvPr id="74" name="rc74"/>
            <p:cNvSpPr/>
            <p:nvPr/>
          </p:nvSpPr>
          <p:spPr>
            <a:xfrm>
              <a:off x="2070834" y="1152656"/>
              <a:ext cx="139916" cy="2527559"/>
            </a:xfrm>
            <a:prstGeom prst="rect">
              <a:avLst/>
            </a:prstGeom>
            <a:solidFill>
              <a:srgbClr val="80BD41">
                <a:alpha val="100000"/>
              </a:srgbClr>
            </a:solidFill>
          </p:spPr>
          <p:txBody>
            <a:bodyPr/>
            <a:lstStyle/>
            <a:p/>
          </p:txBody>
        </p:sp>
        <p:sp>
          <p:nvSpPr>
            <p:cNvPr id="75" name="rc75"/>
            <p:cNvSpPr/>
            <p:nvPr/>
          </p:nvSpPr>
          <p:spPr>
            <a:xfrm>
              <a:off x="2226296" y="1152656"/>
              <a:ext cx="139916" cy="2527559"/>
            </a:xfrm>
            <a:prstGeom prst="rect">
              <a:avLst/>
            </a:prstGeom>
            <a:solidFill>
              <a:srgbClr val="80BD41">
                <a:alpha val="100000"/>
              </a:srgbClr>
            </a:solidFill>
          </p:spPr>
          <p:txBody>
            <a:bodyPr/>
            <a:lstStyle/>
            <a:p/>
          </p:txBody>
        </p:sp>
        <p:sp>
          <p:nvSpPr>
            <p:cNvPr id="76" name="rc76"/>
            <p:cNvSpPr/>
            <p:nvPr/>
          </p:nvSpPr>
          <p:spPr>
            <a:xfrm>
              <a:off x="2381759" y="1123603"/>
              <a:ext cx="139916" cy="2556612"/>
            </a:xfrm>
            <a:prstGeom prst="rect">
              <a:avLst/>
            </a:prstGeom>
            <a:solidFill>
              <a:srgbClr val="80BD41">
                <a:alpha val="100000"/>
              </a:srgbClr>
            </a:solidFill>
          </p:spPr>
          <p:txBody>
            <a:bodyPr/>
            <a:lstStyle/>
            <a:p/>
          </p:txBody>
        </p:sp>
        <p:sp>
          <p:nvSpPr>
            <p:cNvPr id="77" name="rc77"/>
            <p:cNvSpPr/>
            <p:nvPr/>
          </p:nvSpPr>
          <p:spPr>
            <a:xfrm>
              <a:off x="2848146" y="1094551"/>
              <a:ext cx="139916" cy="2585664"/>
            </a:xfrm>
            <a:prstGeom prst="rect">
              <a:avLst/>
            </a:prstGeom>
            <a:solidFill>
              <a:srgbClr val="80BD41">
                <a:alpha val="100000"/>
              </a:srgbClr>
            </a:solidFill>
          </p:spPr>
          <p:txBody>
            <a:bodyPr/>
            <a:lstStyle/>
            <a:p/>
          </p:txBody>
        </p:sp>
        <p:sp>
          <p:nvSpPr>
            <p:cNvPr id="78" name="rc78"/>
            <p:cNvSpPr/>
            <p:nvPr/>
          </p:nvSpPr>
          <p:spPr>
            <a:xfrm>
              <a:off x="2692683" y="1094551"/>
              <a:ext cx="139916" cy="2585664"/>
            </a:xfrm>
            <a:prstGeom prst="rect">
              <a:avLst/>
            </a:prstGeom>
            <a:solidFill>
              <a:srgbClr val="80BD41">
                <a:alpha val="100000"/>
              </a:srgbClr>
            </a:solidFill>
          </p:spPr>
          <p:txBody>
            <a:bodyPr/>
            <a:lstStyle/>
            <a:p/>
          </p:txBody>
        </p:sp>
        <p:sp>
          <p:nvSpPr>
            <p:cNvPr id="79" name="rc79"/>
            <p:cNvSpPr/>
            <p:nvPr/>
          </p:nvSpPr>
          <p:spPr>
            <a:xfrm>
              <a:off x="2537221" y="1094551"/>
              <a:ext cx="139916" cy="2585664"/>
            </a:xfrm>
            <a:prstGeom prst="rect">
              <a:avLst/>
            </a:prstGeom>
            <a:solidFill>
              <a:srgbClr val="80BD41">
                <a:alpha val="100000"/>
              </a:srgbClr>
            </a:solidFill>
          </p:spPr>
          <p:txBody>
            <a:bodyPr/>
            <a:lstStyle/>
            <a:p/>
          </p:txBody>
        </p:sp>
        <p:sp>
          <p:nvSpPr>
            <p:cNvPr id="80" name="rc80"/>
            <p:cNvSpPr/>
            <p:nvPr/>
          </p:nvSpPr>
          <p:spPr>
            <a:xfrm>
              <a:off x="3003608" y="1094551"/>
              <a:ext cx="139916" cy="2585664"/>
            </a:xfrm>
            <a:prstGeom prst="rect">
              <a:avLst/>
            </a:prstGeom>
            <a:solidFill>
              <a:srgbClr val="80BD41">
                <a:alpha val="100000"/>
              </a:srgbClr>
            </a:solidFill>
          </p:spPr>
          <p:txBody>
            <a:bodyPr/>
            <a:lstStyle/>
            <a:p/>
          </p:txBody>
        </p:sp>
        <p:sp>
          <p:nvSpPr>
            <p:cNvPr id="81" name="rc81"/>
            <p:cNvSpPr/>
            <p:nvPr/>
          </p:nvSpPr>
          <p:spPr>
            <a:xfrm>
              <a:off x="3314533" y="1065499"/>
              <a:ext cx="139916" cy="2614717"/>
            </a:xfrm>
            <a:prstGeom prst="rect">
              <a:avLst/>
            </a:prstGeom>
            <a:solidFill>
              <a:srgbClr val="80BD41">
                <a:alpha val="100000"/>
              </a:srgbClr>
            </a:solidFill>
          </p:spPr>
          <p:txBody>
            <a:bodyPr/>
            <a:lstStyle/>
            <a:p/>
          </p:txBody>
        </p:sp>
        <p:sp>
          <p:nvSpPr>
            <p:cNvPr id="82" name="rc82"/>
            <p:cNvSpPr/>
            <p:nvPr/>
          </p:nvSpPr>
          <p:spPr>
            <a:xfrm>
              <a:off x="3159070" y="1065499"/>
              <a:ext cx="139916" cy="2614717"/>
            </a:xfrm>
            <a:prstGeom prst="rect">
              <a:avLst/>
            </a:prstGeom>
            <a:solidFill>
              <a:srgbClr val="80BD41">
                <a:alpha val="100000"/>
              </a:srgbClr>
            </a:solidFill>
          </p:spPr>
          <p:txBody>
            <a:bodyPr/>
            <a:lstStyle/>
            <a:p/>
          </p:txBody>
        </p:sp>
        <p:sp>
          <p:nvSpPr>
            <p:cNvPr id="83" name="rc83"/>
            <p:cNvSpPr/>
            <p:nvPr/>
          </p:nvSpPr>
          <p:spPr>
            <a:xfrm>
              <a:off x="3625457" y="1036446"/>
              <a:ext cx="139916" cy="2643769"/>
            </a:xfrm>
            <a:prstGeom prst="rect">
              <a:avLst/>
            </a:prstGeom>
            <a:solidFill>
              <a:srgbClr val="80BD41">
                <a:alpha val="100000"/>
              </a:srgbClr>
            </a:solidFill>
          </p:spPr>
          <p:txBody>
            <a:bodyPr/>
            <a:lstStyle/>
            <a:p/>
          </p:txBody>
        </p:sp>
        <p:sp>
          <p:nvSpPr>
            <p:cNvPr id="84" name="rc84"/>
            <p:cNvSpPr/>
            <p:nvPr/>
          </p:nvSpPr>
          <p:spPr>
            <a:xfrm>
              <a:off x="3469995" y="1036446"/>
              <a:ext cx="139916" cy="2643769"/>
            </a:xfrm>
            <a:prstGeom prst="rect">
              <a:avLst/>
            </a:prstGeom>
            <a:solidFill>
              <a:srgbClr val="80BD41">
                <a:alpha val="100000"/>
              </a:srgbClr>
            </a:solidFill>
          </p:spPr>
          <p:txBody>
            <a:bodyPr/>
            <a:lstStyle/>
            <a:p/>
          </p:txBody>
        </p:sp>
        <p:sp>
          <p:nvSpPr>
            <p:cNvPr id="85" name="rc85"/>
            <p:cNvSpPr/>
            <p:nvPr/>
          </p:nvSpPr>
          <p:spPr>
            <a:xfrm>
              <a:off x="3936382" y="1007394"/>
              <a:ext cx="139916" cy="2672822"/>
            </a:xfrm>
            <a:prstGeom prst="rect">
              <a:avLst/>
            </a:prstGeom>
            <a:solidFill>
              <a:srgbClr val="80BD41">
                <a:alpha val="100000"/>
              </a:srgbClr>
            </a:solidFill>
          </p:spPr>
          <p:txBody>
            <a:bodyPr/>
            <a:lstStyle/>
            <a:p/>
          </p:txBody>
        </p:sp>
        <p:sp>
          <p:nvSpPr>
            <p:cNvPr id="86" name="rc86"/>
            <p:cNvSpPr/>
            <p:nvPr/>
          </p:nvSpPr>
          <p:spPr>
            <a:xfrm>
              <a:off x="3780919" y="1007394"/>
              <a:ext cx="139916" cy="2672822"/>
            </a:xfrm>
            <a:prstGeom prst="rect">
              <a:avLst/>
            </a:prstGeom>
            <a:solidFill>
              <a:srgbClr val="80BD41">
                <a:alpha val="100000"/>
              </a:srgbClr>
            </a:solidFill>
          </p:spPr>
          <p:txBody>
            <a:bodyPr/>
            <a:lstStyle/>
            <a:p/>
          </p:txBody>
        </p:sp>
        <p:sp>
          <p:nvSpPr>
            <p:cNvPr id="87" name="rc87"/>
            <p:cNvSpPr/>
            <p:nvPr/>
          </p:nvSpPr>
          <p:spPr>
            <a:xfrm>
              <a:off x="4091844" y="978341"/>
              <a:ext cx="139916" cy="2701874"/>
            </a:xfrm>
            <a:prstGeom prst="rect">
              <a:avLst/>
            </a:prstGeom>
            <a:solidFill>
              <a:srgbClr val="80BD41">
                <a:alpha val="100000"/>
              </a:srgbClr>
            </a:solidFill>
          </p:spPr>
          <p:txBody>
            <a:bodyPr/>
            <a:lstStyle/>
            <a:p/>
          </p:txBody>
        </p:sp>
        <p:sp>
          <p:nvSpPr>
            <p:cNvPr id="88" name="rc88"/>
            <p:cNvSpPr/>
            <p:nvPr/>
          </p:nvSpPr>
          <p:spPr>
            <a:xfrm>
              <a:off x="4402769" y="949289"/>
              <a:ext cx="139916" cy="2730926"/>
            </a:xfrm>
            <a:prstGeom prst="rect">
              <a:avLst/>
            </a:prstGeom>
            <a:solidFill>
              <a:srgbClr val="80BD41">
                <a:alpha val="100000"/>
              </a:srgbClr>
            </a:solidFill>
          </p:spPr>
          <p:txBody>
            <a:bodyPr/>
            <a:lstStyle/>
            <a:p/>
          </p:txBody>
        </p:sp>
        <p:sp>
          <p:nvSpPr>
            <p:cNvPr id="89" name="rc89"/>
            <p:cNvSpPr/>
            <p:nvPr/>
          </p:nvSpPr>
          <p:spPr>
            <a:xfrm>
              <a:off x="4247306" y="949289"/>
              <a:ext cx="139916" cy="2730926"/>
            </a:xfrm>
            <a:prstGeom prst="rect">
              <a:avLst/>
            </a:prstGeom>
            <a:solidFill>
              <a:srgbClr val="80BD41">
                <a:alpha val="100000"/>
              </a:srgbClr>
            </a:solidFill>
          </p:spPr>
          <p:txBody>
            <a:bodyPr/>
            <a:lstStyle/>
            <a:p/>
          </p:txBody>
        </p:sp>
        <p:sp>
          <p:nvSpPr>
            <p:cNvPr id="90" name="rc90"/>
            <p:cNvSpPr/>
            <p:nvPr/>
          </p:nvSpPr>
          <p:spPr>
            <a:xfrm>
              <a:off x="5801929" y="920237"/>
              <a:ext cx="139916" cy="2759979"/>
            </a:xfrm>
            <a:prstGeom prst="rect">
              <a:avLst/>
            </a:prstGeom>
            <a:solidFill>
              <a:srgbClr val="80BD41">
                <a:alpha val="100000"/>
              </a:srgbClr>
            </a:solidFill>
          </p:spPr>
          <p:txBody>
            <a:bodyPr/>
            <a:lstStyle/>
            <a:p/>
          </p:txBody>
        </p:sp>
        <p:sp>
          <p:nvSpPr>
            <p:cNvPr id="91" name="rc91"/>
            <p:cNvSpPr/>
            <p:nvPr/>
          </p:nvSpPr>
          <p:spPr>
            <a:xfrm>
              <a:off x="4869155" y="920237"/>
              <a:ext cx="139916" cy="2759979"/>
            </a:xfrm>
            <a:prstGeom prst="rect">
              <a:avLst/>
            </a:prstGeom>
            <a:solidFill>
              <a:srgbClr val="80BD41">
                <a:alpha val="100000"/>
              </a:srgbClr>
            </a:solidFill>
          </p:spPr>
          <p:txBody>
            <a:bodyPr/>
            <a:lstStyle/>
            <a:p/>
          </p:txBody>
        </p:sp>
        <p:sp>
          <p:nvSpPr>
            <p:cNvPr id="92" name="rc92"/>
            <p:cNvSpPr/>
            <p:nvPr/>
          </p:nvSpPr>
          <p:spPr>
            <a:xfrm>
              <a:off x="5180080" y="920237"/>
              <a:ext cx="139916" cy="2759979"/>
            </a:xfrm>
            <a:prstGeom prst="rect">
              <a:avLst/>
            </a:prstGeom>
            <a:solidFill>
              <a:srgbClr val="80BD41">
                <a:alpha val="100000"/>
              </a:srgbClr>
            </a:solidFill>
          </p:spPr>
          <p:txBody>
            <a:bodyPr/>
            <a:lstStyle/>
            <a:p/>
          </p:txBody>
        </p:sp>
        <p:sp>
          <p:nvSpPr>
            <p:cNvPr id="93" name="rc93"/>
            <p:cNvSpPr/>
            <p:nvPr/>
          </p:nvSpPr>
          <p:spPr>
            <a:xfrm>
              <a:off x="5646467" y="920237"/>
              <a:ext cx="139916" cy="2759979"/>
            </a:xfrm>
            <a:prstGeom prst="rect">
              <a:avLst/>
            </a:prstGeom>
            <a:solidFill>
              <a:srgbClr val="80BD41">
                <a:alpha val="100000"/>
              </a:srgbClr>
            </a:solidFill>
          </p:spPr>
          <p:txBody>
            <a:bodyPr/>
            <a:lstStyle/>
            <a:p/>
          </p:txBody>
        </p:sp>
        <p:sp>
          <p:nvSpPr>
            <p:cNvPr id="94" name="rc94"/>
            <p:cNvSpPr/>
            <p:nvPr/>
          </p:nvSpPr>
          <p:spPr>
            <a:xfrm>
              <a:off x="4558231" y="920237"/>
              <a:ext cx="139916" cy="2759979"/>
            </a:xfrm>
            <a:prstGeom prst="rect">
              <a:avLst/>
            </a:prstGeom>
            <a:solidFill>
              <a:srgbClr val="80BD41">
                <a:alpha val="100000"/>
              </a:srgbClr>
            </a:solidFill>
          </p:spPr>
          <p:txBody>
            <a:bodyPr/>
            <a:lstStyle/>
            <a:p/>
          </p:txBody>
        </p:sp>
        <p:sp>
          <p:nvSpPr>
            <p:cNvPr id="95" name="rc95"/>
            <p:cNvSpPr/>
            <p:nvPr/>
          </p:nvSpPr>
          <p:spPr>
            <a:xfrm>
              <a:off x="4713693" y="920237"/>
              <a:ext cx="139916" cy="2759979"/>
            </a:xfrm>
            <a:prstGeom prst="rect">
              <a:avLst/>
            </a:prstGeom>
            <a:solidFill>
              <a:srgbClr val="80BD41">
                <a:alpha val="100000"/>
              </a:srgbClr>
            </a:solidFill>
          </p:spPr>
          <p:txBody>
            <a:bodyPr/>
            <a:lstStyle/>
            <a:p/>
          </p:txBody>
        </p:sp>
        <p:sp>
          <p:nvSpPr>
            <p:cNvPr id="96" name="rc96"/>
            <p:cNvSpPr/>
            <p:nvPr/>
          </p:nvSpPr>
          <p:spPr>
            <a:xfrm>
              <a:off x="5024618" y="920237"/>
              <a:ext cx="139916" cy="2759979"/>
            </a:xfrm>
            <a:prstGeom prst="rect">
              <a:avLst/>
            </a:prstGeom>
            <a:solidFill>
              <a:srgbClr val="80BD41">
                <a:alpha val="100000"/>
              </a:srgbClr>
            </a:solidFill>
          </p:spPr>
          <p:txBody>
            <a:bodyPr/>
            <a:lstStyle/>
            <a:p/>
          </p:txBody>
        </p:sp>
        <p:sp>
          <p:nvSpPr>
            <p:cNvPr id="97" name="rc97"/>
            <p:cNvSpPr/>
            <p:nvPr/>
          </p:nvSpPr>
          <p:spPr>
            <a:xfrm>
              <a:off x="5491005" y="920237"/>
              <a:ext cx="139916" cy="2759979"/>
            </a:xfrm>
            <a:prstGeom prst="rect">
              <a:avLst/>
            </a:prstGeom>
            <a:solidFill>
              <a:srgbClr val="80BD41">
                <a:alpha val="100000"/>
              </a:srgbClr>
            </a:solidFill>
          </p:spPr>
          <p:txBody>
            <a:bodyPr/>
            <a:lstStyle/>
            <a:p/>
          </p:txBody>
        </p:sp>
        <p:sp>
          <p:nvSpPr>
            <p:cNvPr id="98" name="rc98"/>
            <p:cNvSpPr/>
            <p:nvPr/>
          </p:nvSpPr>
          <p:spPr>
            <a:xfrm>
              <a:off x="5335542" y="920237"/>
              <a:ext cx="139916" cy="2759979"/>
            </a:xfrm>
            <a:prstGeom prst="rect">
              <a:avLst/>
            </a:prstGeom>
            <a:solidFill>
              <a:srgbClr val="80BD41">
                <a:alpha val="100000"/>
              </a:srgbClr>
            </a:solidFill>
          </p:spPr>
          <p:txBody>
            <a:bodyPr/>
            <a:lstStyle/>
            <a:p/>
          </p:txBody>
        </p:sp>
        <p:sp>
          <p:nvSpPr>
            <p:cNvPr id="99" name="rc99"/>
            <p:cNvSpPr/>
            <p:nvPr/>
          </p:nvSpPr>
          <p:spPr>
            <a:xfrm>
              <a:off x="6890165" y="891184"/>
              <a:ext cx="139916" cy="2789031"/>
            </a:xfrm>
            <a:prstGeom prst="rect">
              <a:avLst/>
            </a:prstGeom>
            <a:solidFill>
              <a:srgbClr val="80BD41">
                <a:alpha val="100000"/>
              </a:srgbClr>
            </a:solidFill>
          </p:spPr>
          <p:txBody>
            <a:bodyPr/>
            <a:lstStyle/>
            <a:p/>
          </p:txBody>
        </p:sp>
        <p:sp>
          <p:nvSpPr>
            <p:cNvPr id="100" name="rc100"/>
            <p:cNvSpPr/>
            <p:nvPr/>
          </p:nvSpPr>
          <p:spPr>
            <a:xfrm>
              <a:off x="6423778" y="891184"/>
              <a:ext cx="139916" cy="2789031"/>
            </a:xfrm>
            <a:prstGeom prst="rect">
              <a:avLst/>
            </a:prstGeom>
            <a:solidFill>
              <a:srgbClr val="80BD41">
                <a:alpha val="100000"/>
              </a:srgbClr>
            </a:solidFill>
          </p:spPr>
          <p:txBody>
            <a:bodyPr/>
            <a:lstStyle/>
            <a:p/>
          </p:txBody>
        </p:sp>
        <p:sp>
          <p:nvSpPr>
            <p:cNvPr id="101" name="rc101"/>
            <p:cNvSpPr/>
            <p:nvPr/>
          </p:nvSpPr>
          <p:spPr>
            <a:xfrm>
              <a:off x="6112854" y="891184"/>
              <a:ext cx="139916" cy="2789031"/>
            </a:xfrm>
            <a:prstGeom prst="rect">
              <a:avLst/>
            </a:prstGeom>
            <a:solidFill>
              <a:srgbClr val="80BD41">
                <a:alpha val="100000"/>
              </a:srgbClr>
            </a:solidFill>
          </p:spPr>
          <p:txBody>
            <a:bodyPr/>
            <a:lstStyle/>
            <a:p/>
          </p:txBody>
        </p:sp>
        <p:sp>
          <p:nvSpPr>
            <p:cNvPr id="102" name="rc102"/>
            <p:cNvSpPr/>
            <p:nvPr/>
          </p:nvSpPr>
          <p:spPr>
            <a:xfrm>
              <a:off x="6268316" y="891184"/>
              <a:ext cx="139916" cy="2789031"/>
            </a:xfrm>
            <a:prstGeom prst="rect">
              <a:avLst/>
            </a:prstGeom>
            <a:solidFill>
              <a:srgbClr val="80BD41">
                <a:alpha val="100000"/>
              </a:srgbClr>
            </a:solidFill>
          </p:spPr>
          <p:txBody>
            <a:bodyPr/>
            <a:lstStyle/>
            <a:p/>
          </p:txBody>
        </p:sp>
        <p:sp>
          <p:nvSpPr>
            <p:cNvPr id="103" name="rc103"/>
            <p:cNvSpPr/>
            <p:nvPr/>
          </p:nvSpPr>
          <p:spPr>
            <a:xfrm>
              <a:off x="6734703" y="891184"/>
              <a:ext cx="139916" cy="2789031"/>
            </a:xfrm>
            <a:prstGeom prst="rect">
              <a:avLst/>
            </a:prstGeom>
            <a:solidFill>
              <a:srgbClr val="80BD41">
                <a:alpha val="100000"/>
              </a:srgbClr>
            </a:solidFill>
          </p:spPr>
          <p:txBody>
            <a:bodyPr/>
            <a:lstStyle/>
            <a:p/>
          </p:txBody>
        </p:sp>
        <p:sp>
          <p:nvSpPr>
            <p:cNvPr id="104" name="rc104"/>
            <p:cNvSpPr/>
            <p:nvPr/>
          </p:nvSpPr>
          <p:spPr>
            <a:xfrm>
              <a:off x="5957391" y="891184"/>
              <a:ext cx="139916" cy="2789031"/>
            </a:xfrm>
            <a:prstGeom prst="rect">
              <a:avLst/>
            </a:prstGeom>
            <a:solidFill>
              <a:srgbClr val="80BD41">
                <a:alpha val="100000"/>
              </a:srgbClr>
            </a:solidFill>
          </p:spPr>
          <p:txBody>
            <a:bodyPr/>
            <a:lstStyle/>
            <a:p/>
          </p:txBody>
        </p:sp>
        <p:sp>
          <p:nvSpPr>
            <p:cNvPr id="105" name="rc105"/>
            <p:cNvSpPr/>
            <p:nvPr/>
          </p:nvSpPr>
          <p:spPr>
            <a:xfrm>
              <a:off x="6579241" y="891184"/>
              <a:ext cx="139916" cy="2789031"/>
            </a:xfrm>
            <a:prstGeom prst="rect">
              <a:avLst/>
            </a:prstGeom>
            <a:solidFill>
              <a:srgbClr val="80BD41">
                <a:alpha val="100000"/>
              </a:srgbClr>
            </a:solidFill>
          </p:spPr>
          <p:txBody>
            <a:bodyPr/>
            <a:lstStyle/>
            <a:p/>
          </p:txBody>
        </p:sp>
        <p:sp>
          <p:nvSpPr>
            <p:cNvPr id="106" name="rc106"/>
            <p:cNvSpPr/>
            <p:nvPr/>
          </p:nvSpPr>
          <p:spPr>
            <a:xfrm>
              <a:off x="7512014" y="862132"/>
              <a:ext cx="139916" cy="2818084"/>
            </a:xfrm>
            <a:prstGeom prst="rect">
              <a:avLst/>
            </a:prstGeom>
            <a:solidFill>
              <a:srgbClr val="80BD41">
                <a:alpha val="100000"/>
              </a:srgbClr>
            </a:solidFill>
          </p:spPr>
          <p:txBody>
            <a:bodyPr/>
            <a:lstStyle/>
            <a:p/>
          </p:txBody>
        </p:sp>
        <p:sp>
          <p:nvSpPr>
            <p:cNvPr id="107" name="rc107"/>
            <p:cNvSpPr/>
            <p:nvPr/>
          </p:nvSpPr>
          <p:spPr>
            <a:xfrm>
              <a:off x="7201090" y="862132"/>
              <a:ext cx="139916" cy="2818084"/>
            </a:xfrm>
            <a:prstGeom prst="rect">
              <a:avLst/>
            </a:prstGeom>
            <a:solidFill>
              <a:srgbClr val="80BD41">
                <a:alpha val="100000"/>
              </a:srgbClr>
            </a:solidFill>
          </p:spPr>
          <p:txBody>
            <a:bodyPr/>
            <a:lstStyle/>
            <a:p/>
          </p:txBody>
        </p:sp>
        <p:sp>
          <p:nvSpPr>
            <p:cNvPr id="108" name="rc108"/>
            <p:cNvSpPr/>
            <p:nvPr/>
          </p:nvSpPr>
          <p:spPr>
            <a:xfrm>
              <a:off x="7356552" y="862132"/>
              <a:ext cx="139916" cy="2818084"/>
            </a:xfrm>
            <a:prstGeom prst="rect">
              <a:avLst/>
            </a:prstGeom>
            <a:solidFill>
              <a:srgbClr val="80BD41">
                <a:alpha val="100000"/>
              </a:srgbClr>
            </a:solidFill>
          </p:spPr>
          <p:txBody>
            <a:bodyPr/>
            <a:lstStyle/>
            <a:p/>
          </p:txBody>
        </p:sp>
        <p:sp>
          <p:nvSpPr>
            <p:cNvPr id="109" name="rc109"/>
            <p:cNvSpPr/>
            <p:nvPr/>
          </p:nvSpPr>
          <p:spPr>
            <a:xfrm>
              <a:off x="7045628" y="862132"/>
              <a:ext cx="139916" cy="2818084"/>
            </a:xfrm>
            <a:prstGeom prst="rect">
              <a:avLst/>
            </a:prstGeom>
            <a:solidFill>
              <a:srgbClr val="80BD41">
                <a:alpha val="100000"/>
              </a:srgbClr>
            </a:solidFill>
          </p:spPr>
          <p:txBody>
            <a:bodyPr/>
            <a:lstStyle/>
            <a:p/>
          </p:txBody>
        </p:sp>
        <p:sp>
          <p:nvSpPr>
            <p:cNvPr id="110" name="rc110"/>
            <p:cNvSpPr/>
            <p:nvPr/>
          </p:nvSpPr>
          <p:spPr>
            <a:xfrm>
              <a:off x="7978401" y="833079"/>
              <a:ext cx="139916" cy="2847136"/>
            </a:xfrm>
            <a:prstGeom prst="rect">
              <a:avLst/>
            </a:prstGeom>
            <a:solidFill>
              <a:srgbClr val="80BD41">
                <a:alpha val="100000"/>
              </a:srgbClr>
            </a:solidFill>
          </p:spPr>
          <p:txBody>
            <a:bodyPr/>
            <a:lstStyle/>
            <a:p/>
          </p:txBody>
        </p:sp>
        <p:sp>
          <p:nvSpPr>
            <p:cNvPr id="111" name="rc111"/>
            <p:cNvSpPr/>
            <p:nvPr/>
          </p:nvSpPr>
          <p:spPr>
            <a:xfrm>
              <a:off x="7667477" y="833079"/>
              <a:ext cx="139916" cy="2847136"/>
            </a:xfrm>
            <a:prstGeom prst="rect">
              <a:avLst/>
            </a:prstGeom>
            <a:solidFill>
              <a:srgbClr val="80BD41">
                <a:alpha val="100000"/>
              </a:srgbClr>
            </a:solidFill>
          </p:spPr>
          <p:txBody>
            <a:bodyPr/>
            <a:lstStyle/>
            <a:p/>
          </p:txBody>
        </p:sp>
        <p:sp>
          <p:nvSpPr>
            <p:cNvPr id="112" name="rc112"/>
            <p:cNvSpPr/>
            <p:nvPr/>
          </p:nvSpPr>
          <p:spPr>
            <a:xfrm>
              <a:off x="7822939" y="833079"/>
              <a:ext cx="139916" cy="2847136"/>
            </a:xfrm>
            <a:prstGeom prst="rect">
              <a:avLst/>
            </a:prstGeom>
            <a:solidFill>
              <a:srgbClr val="80BD41">
                <a:alpha val="100000"/>
              </a:srgbClr>
            </a:solidFill>
          </p:spPr>
          <p:txBody>
            <a:bodyPr/>
            <a:lstStyle/>
            <a:p/>
          </p:txBody>
        </p:sp>
        <p:sp>
          <p:nvSpPr>
            <p:cNvPr id="113" name="rc113"/>
            <p:cNvSpPr/>
            <p:nvPr/>
          </p:nvSpPr>
          <p:spPr>
            <a:xfrm>
              <a:off x="8911175" y="804027"/>
              <a:ext cx="139916" cy="2876188"/>
            </a:xfrm>
            <a:prstGeom prst="rect">
              <a:avLst/>
            </a:prstGeom>
            <a:solidFill>
              <a:srgbClr val="80BD41">
                <a:alpha val="100000"/>
              </a:srgbClr>
            </a:solidFill>
          </p:spPr>
          <p:txBody>
            <a:bodyPr/>
            <a:lstStyle/>
            <a:p/>
          </p:txBody>
        </p:sp>
        <p:sp>
          <p:nvSpPr>
            <p:cNvPr id="114" name="rc114"/>
            <p:cNvSpPr/>
            <p:nvPr/>
          </p:nvSpPr>
          <p:spPr>
            <a:xfrm>
              <a:off x="8444788" y="804027"/>
              <a:ext cx="139916" cy="2876188"/>
            </a:xfrm>
            <a:prstGeom prst="rect">
              <a:avLst/>
            </a:prstGeom>
            <a:solidFill>
              <a:srgbClr val="80BD41">
                <a:alpha val="100000"/>
              </a:srgbClr>
            </a:solidFill>
          </p:spPr>
          <p:txBody>
            <a:bodyPr/>
            <a:lstStyle/>
            <a:p/>
          </p:txBody>
        </p:sp>
        <p:sp>
          <p:nvSpPr>
            <p:cNvPr id="115" name="rc115"/>
            <p:cNvSpPr/>
            <p:nvPr/>
          </p:nvSpPr>
          <p:spPr>
            <a:xfrm>
              <a:off x="8755713" y="804027"/>
              <a:ext cx="139916" cy="2876188"/>
            </a:xfrm>
            <a:prstGeom prst="rect">
              <a:avLst/>
            </a:prstGeom>
            <a:solidFill>
              <a:srgbClr val="80BD41">
                <a:alpha val="100000"/>
              </a:srgbClr>
            </a:solidFill>
          </p:spPr>
          <p:txBody>
            <a:bodyPr/>
            <a:lstStyle/>
            <a:p/>
          </p:txBody>
        </p:sp>
        <p:sp>
          <p:nvSpPr>
            <p:cNvPr id="116" name="rc116"/>
            <p:cNvSpPr/>
            <p:nvPr/>
          </p:nvSpPr>
          <p:spPr>
            <a:xfrm>
              <a:off x="8289326" y="804027"/>
              <a:ext cx="139916" cy="2876188"/>
            </a:xfrm>
            <a:prstGeom prst="rect">
              <a:avLst/>
            </a:prstGeom>
            <a:solidFill>
              <a:srgbClr val="80BD41">
                <a:alpha val="100000"/>
              </a:srgbClr>
            </a:solidFill>
          </p:spPr>
          <p:txBody>
            <a:bodyPr/>
            <a:lstStyle/>
            <a:p/>
          </p:txBody>
        </p:sp>
        <p:sp>
          <p:nvSpPr>
            <p:cNvPr id="117" name="rc117"/>
            <p:cNvSpPr/>
            <p:nvPr/>
          </p:nvSpPr>
          <p:spPr>
            <a:xfrm>
              <a:off x="8600250" y="804027"/>
              <a:ext cx="139916" cy="2876188"/>
            </a:xfrm>
            <a:prstGeom prst="rect">
              <a:avLst/>
            </a:prstGeom>
            <a:solidFill>
              <a:srgbClr val="80BD41">
                <a:alpha val="100000"/>
              </a:srgbClr>
            </a:solidFill>
          </p:spPr>
          <p:txBody>
            <a:bodyPr/>
            <a:lstStyle/>
            <a:p/>
          </p:txBody>
        </p:sp>
        <p:sp>
          <p:nvSpPr>
            <p:cNvPr id="118" name="rc118"/>
            <p:cNvSpPr/>
            <p:nvPr/>
          </p:nvSpPr>
          <p:spPr>
            <a:xfrm>
              <a:off x="8133864" y="804027"/>
              <a:ext cx="139916" cy="2876188"/>
            </a:xfrm>
            <a:prstGeom prst="rect">
              <a:avLst/>
            </a:prstGeom>
            <a:solidFill>
              <a:srgbClr val="80BD41">
                <a:alpha val="100000"/>
              </a:srgbClr>
            </a:solidFill>
          </p:spPr>
          <p:txBody>
            <a:bodyPr/>
            <a:lstStyle/>
            <a:p/>
          </p:txBody>
        </p:sp>
        <p:sp>
          <p:nvSpPr>
            <p:cNvPr id="119" name="rc119"/>
            <p:cNvSpPr/>
            <p:nvPr/>
          </p:nvSpPr>
          <p:spPr>
            <a:xfrm>
              <a:off x="827136" y="2982958"/>
              <a:ext cx="139916" cy="697257"/>
            </a:xfrm>
            <a:prstGeom prst="rect">
              <a:avLst/>
            </a:prstGeom>
            <a:solidFill>
              <a:srgbClr val="80BD41">
                <a:alpha val="100000"/>
              </a:srgbClr>
            </a:solidFill>
          </p:spPr>
          <p:txBody>
            <a:bodyPr/>
            <a:lstStyle/>
            <a:p/>
          </p:txBody>
        </p:sp>
        <p:sp>
          <p:nvSpPr>
            <p:cNvPr id="120" name="rc120"/>
            <p:cNvSpPr/>
            <p:nvPr/>
          </p:nvSpPr>
          <p:spPr>
            <a:xfrm>
              <a:off x="982598" y="2082333"/>
              <a:ext cx="139916" cy="1597882"/>
            </a:xfrm>
            <a:prstGeom prst="rect">
              <a:avLst/>
            </a:prstGeom>
            <a:solidFill>
              <a:srgbClr val="80BD41">
                <a:alpha val="100000"/>
              </a:srgbClr>
            </a:solidFill>
          </p:spPr>
          <p:txBody>
            <a:bodyPr/>
            <a:lstStyle/>
            <a:p/>
          </p:txBody>
        </p:sp>
        <p:sp>
          <p:nvSpPr>
            <p:cNvPr id="121" name="rc121"/>
            <p:cNvSpPr/>
            <p:nvPr/>
          </p:nvSpPr>
          <p:spPr>
            <a:xfrm>
              <a:off x="1138060" y="1559390"/>
              <a:ext cx="139916" cy="2120826"/>
            </a:xfrm>
            <a:prstGeom prst="rect">
              <a:avLst/>
            </a:prstGeom>
            <a:solidFill>
              <a:srgbClr val="80BD41">
                <a:alpha val="100000"/>
              </a:srgbClr>
            </a:solidFill>
          </p:spPr>
          <p:txBody>
            <a:bodyPr/>
            <a:lstStyle/>
            <a:p/>
          </p:txBody>
        </p:sp>
        <p:sp>
          <p:nvSpPr>
            <p:cNvPr id="122" name="rc122"/>
            <p:cNvSpPr/>
            <p:nvPr/>
          </p:nvSpPr>
          <p:spPr>
            <a:xfrm>
              <a:off x="1293523" y="1414128"/>
              <a:ext cx="139916" cy="2266088"/>
            </a:xfrm>
            <a:prstGeom prst="rect">
              <a:avLst/>
            </a:prstGeom>
            <a:solidFill>
              <a:srgbClr val="80BD41">
                <a:alpha val="100000"/>
              </a:srgbClr>
            </a:solidFill>
          </p:spPr>
          <p:txBody>
            <a:bodyPr/>
            <a:lstStyle/>
            <a:p/>
          </p:txBody>
        </p:sp>
        <p:sp>
          <p:nvSpPr>
            <p:cNvPr id="123" name="rc123"/>
            <p:cNvSpPr/>
            <p:nvPr/>
          </p:nvSpPr>
          <p:spPr>
            <a:xfrm>
              <a:off x="1448985" y="1297918"/>
              <a:ext cx="139916" cy="2382297"/>
            </a:xfrm>
            <a:prstGeom prst="rect">
              <a:avLst/>
            </a:prstGeom>
            <a:solidFill>
              <a:srgbClr val="80BD41">
                <a:alpha val="100000"/>
              </a:srgbClr>
            </a:solidFill>
          </p:spPr>
          <p:txBody>
            <a:bodyPr/>
            <a:lstStyle/>
            <a:p/>
          </p:txBody>
        </p:sp>
        <p:sp>
          <p:nvSpPr>
            <p:cNvPr id="124" name="rc124"/>
            <p:cNvSpPr/>
            <p:nvPr/>
          </p:nvSpPr>
          <p:spPr>
            <a:xfrm>
              <a:off x="1604447" y="1268865"/>
              <a:ext cx="139916" cy="2411350"/>
            </a:xfrm>
            <a:prstGeom prst="rect">
              <a:avLst/>
            </a:prstGeom>
            <a:solidFill>
              <a:srgbClr val="80BD41">
                <a:alpha val="100000"/>
              </a:srgbClr>
            </a:solidFill>
          </p:spPr>
          <p:txBody>
            <a:bodyPr/>
            <a:lstStyle/>
            <a:p/>
          </p:txBody>
        </p:sp>
        <p:sp>
          <p:nvSpPr>
            <p:cNvPr id="125" name="rc125"/>
            <p:cNvSpPr/>
            <p:nvPr/>
          </p:nvSpPr>
          <p:spPr>
            <a:xfrm>
              <a:off x="1759910" y="1239813"/>
              <a:ext cx="139916" cy="2440402"/>
            </a:xfrm>
            <a:prstGeom prst="rect">
              <a:avLst/>
            </a:prstGeom>
            <a:solidFill>
              <a:srgbClr val="80BD41">
                <a:alpha val="100000"/>
              </a:srgbClr>
            </a:solidFill>
          </p:spPr>
          <p:txBody>
            <a:bodyPr/>
            <a:lstStyle/>
            <a:p/>
          </p:txBody>
        </p:sp>
        <p:sp>
          <p:nvSpPr>
            <p:cNvPr id="126" name="rc126"/>
            <p:cNvSpPr/>
            <p:nvPr/>
          </p:nvSpPr>
          <p:spPr>
            <a:xfrm>
              <a:off x="1915372" y="1210761"/>
              <a:ext cx="139916" cy="2469455"/>
            </a:xfrm>
            <a:prstGeom prst="rect">
              <a:avLst/>
            </a:prstGeom>
            <a:solidFill>
              <a:srgbClr val="80BD41">
                <a:alpha val="100000"/>
              </a:srgbClr>
            </a:solidFill>
          </p:spPr>
          <p:txBody>
            <a:bodyPr/>
            <a:lstStyle/>
            <a:p/>
          </p:txBody>
        </p:sp>
        <p:sp>
          <p:nvSpPr>
            <p:cNvPr id="127" name="rc127"/>
            <p:cNvSpPr/>
            <p:nvPr/>
          </p:nvSpPr>
          <p:spPr>
            <a:xfrm>
              <a:off x="2070834" y="1152656"/>
              <a:ext cx="139916" cy="2527559"/>
            </a:xfrm>
            <a:prstGeom prst="rect">
              <a:avLst/>
            </a:prstGeom>
            <a:solidFill>
              <a:srgbClr val="80BD41">
                <a:alpha val="100000"/>
              </a:srgbClr>
            </a:solidFill>
          </p:spPr>
          <p:txBody>
            <a:bodyPr/>
            <a:lstStyle/>
            <a:p/>
          </p:txBody>
        </p:sp>
        <p:sp>
          <p:nvSpPr>
            <p:cNvPr id="128" name="rc128"/>
            <p:cNvSpPr/>
            <p:nvPr/>
          </p:nvSpPr>
          <p:spPr>
            <a:xfrm>
              <a:off x="2226296" y="1152656"/>
              <a:ext cx="139916" cy="2527559"/>
            </a:xfrm>
            <a:prstGeom prst="rect">
              <a:avLst/>
            </a:prstGeom>
            <a:solidFill>
              <a:srgbClr val="80BD41">
                <a:alpha val="100000"/>
              </a:srgbClr>
            </a:solidFill>
          </p:spPr>
          <p:txBody>
            <a:bodyPr/>
            <a:lstStyle/>
            <a:p/>
          </p:txBody>
        </p:sp>
        <p:sp>
          <p:nvSpPr>
            <p:cNvPr id="129" name="rc129"/>
            <p:cNvSpPr/>
            <p:nvPr/>
          </p:nvSpPr>
          <p:spPr>
            <a:xfrm>
              <a:off x="2381759" y="1123603"/>
              <a:ext cx="139916" cy="2556612"/>
            </a:xfrm>
            <a:prstGeom prst="rect">
              <a:avLst/>
            </a:prstGeom>
            <a:solidFill>
              <a:srgbClr val="80BD41">
                <a:alpha val="100000"/>
              </a:srgbClr>
            </a:solidFill>
          </p:spPr>
          <p:txBody>
            <a:bodyPr/>
            <a:lstStyle/>
            <a:p/>
          </p:txBody>
        </p:sp>
        <p:sp>
          <p:nvSpPr>
            <p:cNvPr id="130" name="rc130"/>
            <p:cNvSpPr/>
            <p:nvPr/>
          </p:nvSpPr>
          <p:spPr>
            <a:xfrm>
              <a:off x="2848146" y="1094551"/>
              <a:ext cx="139916" cy="2585664"/>
            </a:xfrm>
            <a:prstGeom prst="rect">
              <a:avLst/>
            </a:prstGeom>
            <a:solidFill>
              <a:srgbClr val="80BD41">
                <a:alpha val="100000"/>
              </a:srgbClr>
            </a:solidFill>
          </p:spPr>
          <p:txBody>
            <a:bodyPr/>
            <a:lstStyle/>
            <a:p/>
          </p:txBody>
        </p:sp>
        <p:sp>
          <p:nvSpPr>
            <p:cNvPr id="131" name="rc131"/>
            <p:cNvSpPr/>
            <p:nvPr/>
          </p:nvSpPr>
          <p:spPr>
            <a:xfrm>
              <a:off x="2692683" y="1094551"/>
              <a:ext cx="139916" cy="2585664"/>
            </a:xfrm>
            <a:prstGeom prst="rect">
              <a:avLst/>
            </a:prstGeom>
            <a:solidFill>
              <a:srgbClr val="80BD41">
                <a:alpha val="100000"/>
              </a:srgbClr>
            </a:solidFill>
          </p:spPr>
          <p:txBody>
            <a:bodyPr/>
            <a:lstStyle/>
            <a:p/>
          </p:txBody>
        </p:sp>
        <p:sp>
          <p:nvSpPr>
            <p:cNvPr id="132" name="rc132"/>
            <p:cNvSpPr/>
            <p:nvPr/>
          </p:nvSpPr>
          <p:spPr>
            <a:xfrm>
              <a:off x="2537221" y="1094551"/>
              <a:ext cx="139916" cy="2585664"/>
            </a:xfrm>
            <a:prstGeom prst="rect">
              <a:avLst/>
            </a:prstGeom>
            <a:solidFill>
              <a:srgbClr val="80BD41">
                <a:alpha val="100000"/>
              </a:srgbClr>
            </a:solidFill>
          </p:spPr>
          <p:txBody>
            <a:bodyPr/>
            <a:lstStyle/>
            <a:p/>
          </p:txBody>
        </p:sp>
        <p:sp>
          <p:nvSpPr>
            <p:cNvPr id="133" name="rc133"/>
            <p:cNvSpPr/>
            <p:nvPr/>
          </p:nvSpPr>
          <p:spPr>
            <a:xfrm>
              <a:off x="3003608" y="1094551"/>
              <a:ext cx="139916" cy="2585664"/>
            </a:xfrm>
            <a:prstGeom prst="rect">
              <a:avLst/>
            </a:prstGeom>
            <a:solidFill>
              <a:srgbClr val="80BD41">
                <a:alpha val="100000"/>
              </a:srgbClr>
            </a:solidFill>
          </p:spPr>
          <p:txBody>
            <a:bodyPr/>
            <a:lstStyle/>
            <a:p/>
          </p:txBody>
        </p:sp>
        <p:sp>
          <p:nvSpPr>
            <p:cNvPr id="134" name="rc134"/>
            <p:cNvSpPr/>
            <p:nvPr/>
          </p:nvSpPr>
          <p:spPr>
            <a:xfrm>
              <a:off x="3314533" y="1065499"/>
              <a:ext cx="139916" cy="2614717"/>
            </a:xfrm>
            <a:prstGeom prst="rect">
              <a:avLst/>
            </a:prstGeom>
            <a:solidFill>
              <a:srgbClr val="80BD41">
                <a:alpha val="100000"/>
              </a:srgbClr>
            </a:solidFill>
          </p:spPr>
          <p:txBody>
            <a:bodyPr/>
            <a:lstStyle/>
            <a:p/>
          </p:txBody>
        </p:sp>
        <p:sp>
          <p:nvSpPr>
            <p:cNvPr id="135" name="rc135"/>
            <p:cNvSpPr/>
            <p:nvPr/>
          </p:nvSpPr>
          <p:spPr>
            <a:xfrm>
              <a:off x="3159070" y="1065499"/>
              <a:ext cx="139916" cy="2614717"/>
            </a:xfrm>
            <a:prstGeom prst="rect">
              <a:avLst/>
            </a:prstGeom>
            <a:solidFill>
              <a:srgbClr val="80BD41">
                <a:alpha val="100000"/>
              </a:srgbClr>
            </a:solidFill>
          </p:spPr>
          <p:txBody>
            <a:bodyPr/>
            <a:lstStyle/>
            <a:p/>
          </p:txBody>
        </p:sp>
        <p:sp>
          <p:nvSpPr>
            <p:cNvPr id="136" name="rc136"/>
            <p:cNvSpPr/>
            <p:nvPr/>
          </p:nvSpPr>
          <p:spPr>
            <a:xfrm>
              <a:off x="3625457" y="1036446"/>
              <a:ext cx="139916" cy="2643769"/>
            </a:xfrm>
            <a:prstGeom prst="rect">
              <a:avLst/>
            </a:prstGeom>
            <a:solidFill>
              <a:srgbClr val="80BD41">
                <a:alpha val="100000"/>
              </a:srgbClr>
            </a:solidFill>
          </p:spPr>
          <p:txBody>
            <a:bodyPr/>
            <a:lstStyle/>
            <a:p/>
          </p:txBody>
        </p:sp>
        <p:sp>
          <p:nvSpPr>
            <p:cNvPr id="137" name="rc137"/>
            <p:cNvSpPr/>
            <p:nvPr/>
          </p:nvSpPr>
          <p:spPr>
            <a:xfrm>
              <a:off x="3469995" y="1036446"/>
              <a:ext cx="139916" cy="2643769"/>
            </a:xfrm>
            <a:prstGeom prst="rect">
              <a:avLst/>
            </a:prstGeom>
            <a:solidFill>
              <a:srgbClr val="80BD41">
                <a:alpha val="100000"/>
              </a:srgbClr>
            </a:solidFill>
          </p:spPr>
          <p:txBody>
            <a:bodyPr/>
            <a:lstStyle/>
            <a:p/>
          </p:txBody>
        </p:sp>
        <p:sp>
          <p:nvSpPr>
            <p:cNvPr id="138" name="rc138"/>
            <p:cNvSpPr/>
            <p:nvPr/>
          </p:nvSpPr>
          <p:spPr>
            <a:xfrm>
              <a:off x="3936382" y="1007394"/>
              <a:ext cx="139916" cy="2672822"/>
            </a:xfrm>
            <a:prstGeom prst="rect">
              <a:avLst/>
            </a:prstGeom>
            <a:solidFill>
              <a:srgbClr val="80BD41">
                <a:alpha val="100000"/>
              </a:srgbClr>
            </a:solidFill>
          </p:spPr>
          <p:txBody>
            <a:bodyPr/>
            <a:lstStyle/>
            <a:p/>
          </p:txBody>
        </p:sp>
        <p:sp>
          <p:nvSpPr>
            <p:cNvPr id="139" name="rc139"/>
            <p:cNvSpPr/>
            <p:nvPr/>
          </p:nvSpPr>
          <p:spPr>
            <a:xfrm>
              <a:off x="3780919" y="1007394"/>
              <a:ext cx="139916" cy="2672822"/>
            </a:xfrm>
            <a:prstGeom prst="rect">
              <a:avLst/>
            </a:prstGeom>
            <a:solidFill>
              <a:srgbClr val="80BD41">
                <a:alpha val="100000"/>
              </a:srgbClr>
            </a:solidFill>
          </p:spPr>
          <p:txBody>
            <a:bodyPr/>
            <a:lstStyle/>
            <a:p/>
          </p:txBody>
        </p:sp>
        <p:sp>
          <p:nvSpPr>
            <p:cNvPr id="140" name="rc140"/>
            <p:cNvSpPr/>
            <p:nvPr/>
          </p:nvSpPr>
          <p:spPr>
            <a:xfrm>
              <a:off x="4091844" y="978341"/>
              <a:ext cx="139916" cy="2701874"/>
            </a:xfrm>
            <a:prstGeom prst="rect">
              <a:avLst/>
            </a:prstGeom>
            <a:solidFill>
              <a:srgbClr val="80BD41">
                <a:alpha val="100000"/>
              </a:srgbClr>
            </a:solidFill>
          </p:spPr>
          <p:txBody>
            <a:bodyPr/>
            <a:lstStyle/>
            <a:p/>
          </p:txBody>
        </p:sp>
        <p:sp>
          <p:nvSpPr>
            <p:cNvPr id="141" name="rc141"/>
            <p:cNvSpPr/>
            <p:nvPr/>
          </p:nvSpPr>
          <p:spPr>
            <a:xfrm>
              <a:off x="4402769" y="949289"/>
              <a:ext cx="139916" cy="2730926"/>
            </a:xfrm>
            <a:prstGeom prst="rect">
              <a:avLst/>
            </a:prstGeom>
            <a:solidFill>
              <a:srgbClr val="80BD41">
                <a:alpha val="100000"/>
              </a:srgbClr>
            </a:solidFill>
          </p:spPr>
          <p:txBody>
            <a:bodyPr/>
            <a:lstStyle/>
            <a:p/>
          </p:txBody>
        </p:sp>
        <p:sp>
          <p:nvSpPr>
            <p:cNvPr id="142" name="rc142"/>
            <p:cNvSpPr/>
            <p:nvPr/>
          </p:nvSpPr>
          <p:spPr>
            <a:xfrm>
              <a:off x="4247306" y="949289"/>
              <a:ext cx="139916" cy="2730926"/>
            </a:xfrm>
            <a:prstGeom prst="rect">
              <a:avLst/>
            </a:prstGeom>
            <a:solidFill>
              <a:srgbClr val="80BD41">
                <a:alpha val="100000"/>
              </a:srgbClr>
            </a:solidFill>
          </p:spPr>
          <p:txBody>
            <a:bodyPr/>
            <a:lstStyle/>
            <a:p/>
          </p:txBody>
        </p:sp>
        <p:sp>
          <p:nvSpPr>
            <p:cNvPr id="143" name="rc143"/>
            <p:cNvSpPr/>
            <p:nvPr/>
          </p:nvSpPr>
          <p:spPr>
            <a:xfrm>
              <a:off x="5801929" y="920237"/>
              <a:ext cx="139916" cy="2759979"/>
            </a:xfrm>
            <a:prstGeom prst="rect">
              <a:avLst/>
            </a:prstGeom>
            <a:solidFill>
              <a:srgbClr val="80BD41">
                <a:alpha val="100000"/>
              </a:srgbClr>
            </a:solidFill>
          </p:spPr>
          <p:txBody>
            <a:bodyPr/>
            <a:lstStyle/>
            <a:p/>
          </p:txBody>
        </p:sp>
        <p:sp>
          <p:nvSpPr>
            <p:cNvPr id="144" name="rc144"/>
            <p:cNvSpPr/>
            <p:nvPr/>
          </p:nvSpPr>
          <p:spPr>
            <a:xfrm>
              <a:off x="4869155" y="920237"/>
              <a:ext cx="139916" cy="2759979"/>
            </a:xfrm>
            <a:prstGeom prst="rect">
              <a:avLst/>
            </a:prstGeom>
            <a:solidFill>
              <a:srgbClr val="80BD41">
                <a:alpha val="100000"/>
              </a:srgbClr>
            </a:solidFill>
          </p:spPr>
          <p:txBody>
            <a:bodyPr/>
            <a:lstStyle/>
            <a:p/>
          </p:txBody>
        </p:sp>
        <p:sp>
          <p:nvSpPr>
            <p:cNvPr id="145" name="rc145"/>
            <p:cNvSpPr/>
            <p:nvPr/>
          </p:nvSpPr>
          <p:spPr>
            <a:xfrm>
              <a:off x="5180080" y="920237"/>
              <a:ext cx="139916" cy="2759979"/>
            </a:xfrm>
            <a:prstGeom prst="rect">
              <a:avLst/>
            </a:prstGeom>
            <a:solidFill>
              <a:srgbClr val="80BD41">
                <a:alpha val="100000"/>
              </a:srgbClr>
            </a:solidFill>
          </p:spPr>
          <p:txBody>
            <a:bodyPr/>
            <a:lstStyle/>
            <a:p/>
          </p:txBody>
        </p:sp>
        <p:sp>
          <p:nvSpPr>
            <p:cNvPr id="146" name="rc146"/>
            <p:cNvSpPr/>
            <p:nvPr/>
          </p:nvSpPr>
          <p:spPr>
            <a:xfrm>
              <a:off x="5646467" y="920237"/>
              <a:ext cx="139916" cy="2759979"/>
            </a:xfrm>
            <a:prstGeom prst="rect">
              <a:avLst/>
            </a:prstGeom>
            <a:solidFill>
              <a:srgbClr val="80BD41">
                <a:alpha val="100000"/>
              </a:srgbClr>
            </a:solidFill>
          </p:spPr>
          <p:txBody>
            <a:bodyPr/>
            <a:lstStyle/>
            <a:p/>
          </p:txBody>
        </p:sp>
        <p:sp>
          <p:nvSpPr>
            <p:cNvPr id="147" name="rc147"/>
            <p:cNvSpPr/>
            <p:nvPr/>
          </p:nvSpPr>
          <p:spPr>
            <a:xfrm>
              <a:off x="4558231" y="920237"/>
              <a:ext cx="139916" cy="2759979"/>
            </a:xfrm>
            <a:prstGeom prst="rect">
              <a:avLst/>
            </a:prstGeom>
            <a:solidFill>
              <a:srgbClr val="80BD41">
                <a:alpha val="100000"/>
              </a:srgbClr>
            </a:solidFill>
          </p:spPr>
          <p:txBody>
            <a:bodyPr/>
            <a:lstStyle/>
            <a:p/>
          </p:txBody>
        </p:sp>
        <p:sp>
          <p:nvSpPr>
            <p:cNvPr id="148" name="rc148"/>
            <p:cNvSpPr/>
            <p:nvPr/>
          </p:nvSpPr>
          <p:spPr>
            <a:xfrm>
              <a:off x="4713693" y="920237"/>
              <a:ext cx="139916" cy="2759979"/>
            </a:xfrm>
            <a:prstGeom prst="rect">
              <a:avLst/>
            </a:prstGeom>
            <a:solidFill>
              <a:srgbClr val="80BD41">
                <a:alpha val="100000"/>
              </a:srgbClr>
            </a:solidFill>
          </p:spPr>
          <p:txBody>
            <a:bodyPr/>
            <a:lstStyle/>
            <a:p/>
          </p:txBody>
        </p:sp>
        <p:sp>
          <p:nvSpPr>
            <p:cNvPr id="149" name="rc149"/>
            <p:cNvSpPr/>
            <p:nvPr/>
          </p:nvSpPr>
          <p:spPr>
            <a:xfrm>
              <a:off x="5024618" y="920237"/>
              <a:ext cx="139916" cy="2759979"/>
            </a:xfrm>
            <a:prstGeom prst="rect">
              <a:avLst/>
            </a:prstGeom>
            <a:solidFill>
              <a:srgbClr val="80BD41">
                <a:alpha val="100000"/>
              </a:srgbClr>
            </a:solidFill>
          </p:spPr>
          <p:txBody>
            <a:bodyPr/>
            <a:lstStyle/>
            <a:p/>
          </p:txBody>
        </p:sp>
        <p:sp>
          <p:nvSpPr>
            <p:cNvPr id="150" name="rc150"/>
            <p:cNvSpPr/>
            <p:nvPr/>
          </p:nvSpPr>
          <p:spPr>
            <a:xfrm>
              <a:off x="5491005" y="920237"/>
              <a:ext cx="139916" cy="2759979"/>
            </a:xfrm>
            <a:prstGeom prst="rect">
              <a:avLst/>
            </a:prstGeom>
            <a:solidFill>
              <a:srgbClr val="80BD41">
                <a:alpha val="100000"/>
              </a:srgbClr>
            </a:solidFill>
          </p:spPr>
          <p:txBody>
            <a:bodyPr/>
            <a:lstStyle/>
            <a:p/>
          </p:txBody>
        </p:sp>
        <p:sp>
          <p:nvSpPr>
            <p:cNvPr id="151" name="rc151"/>
            <p:cNvSpPr/>
            <p:nvPr/>
          </p:nvSpPr>
          <p:spPr>
            <a:xfrm>
              <a:off x="5335542" y="920237"/>
              <a:ext cx="139916" cy="2759979"/>
            </a:xfrm>
            <a:prstGeom prst="rect">
              <a:avLst/>
            </a:prstGeom>
            <a:solidFill>
              <a:srgbClr val="80BD41">
                <a:alpha val="100000"/>
              </a:srgbClr>
            </a:solidFill>
          </p:spPr>
          <p:txBody>
            <a:bodyPr/>
            <a:lstStyle/>
            <a:p/>
          </p:txBody>
        </p:sp>
        <p:sp>
          <p:nvSpPr>
            <p:cNvPr id="152" name="rc152"/>
            <p:cNvSpPr/>
            <p:nvPr/>
          </p:nvSpPr>
          <p:spPr>
            <a:xfrm>
              <a:off x="6890165" y="891184"/>
              <a:ext cx="139916" cy="2789031"/>
            </a:xfrm>
            <a:prstGeom prst="rect">
              <a:avLst/>
            </a:prstGeom>
            <a:solidFill>
              <a:srgbClr val="80BD41">
                <a:alpha val="100000"/>
              </a:srgbClr>
            </a:solidFill>
          </p:spPr>
          <p:txBody>
            <a:bodyPr/>
            <a:lstStyle/>
            <a:p/>
          </p:txBody>
        </p:sp>
        <p:sp>
          <p:nvSpPr>
            <p:cNvPr id="153" name="rc153"/>
            <p:cNvSpPr/>
            <p:nvPr/>
          </p:nvSpPr>
          <p:spPr>
            <a:xfrm>
              <a:off x="6423778" y="891184"/>
              <a:ext cx="139916" cy="2789031"/>
            </a:xfrm>
            <a:prstGeom prst="rect">
              <a:avLst/>
            </a:prstGeom>
            <a:solidFill>
              <a:srgbClr val="80BD41">
                <a:alpha val="100000"/>
              </a:srgbClr>
            </a:solidFill>
          </p:spPr>
          <p:txBody>
            <a:bodyPr/>
            <a:lstStyle/>
            <a:p/>
          </p:txBody>
        </p:sp>
        <p:sp>
          <p:nvSpPr>
            <p:cNvPr id="154" name="rc154"/>
            <p:cNvSpPr/>
            <p:nvPr/>
          </p:nvSpPr>
          <p:spPr>
            <a:xfrm>
              <a:off x="6112854" y="891184"/>
              <a:ext cx="139916" cy="2789031"/>
            </a:xfrm>
            <a:prstGeom prst="rect">
              <a:avLst/>
            </a:prstGeom>
            <a:solidFill>
              <a:srgbClr val="80BD41">
                <a:alpha val="100000"/>
              </a:srgbClr>
            </a:solidFill>
          </p:spPr>
          <p:txBody>
            <a:bodyPr/>
            <a:lstStyle/>
            <a:p/>
          </p:txBody>
        </p:sp>
        <p:sp>
          <p:nvSpPr>
            <p:cNvPr id="155" name="rc155"/>
            <p:cNvSpPr/>
            <p:nvPr/>
          </p:nvSpPr>
          <p:spPr>
            <a:xfrm>
              <a:off x="6268316" y="891184"/>
              <a:ext cx="139916" cy="2789031"/>
            </a:xfrm>
            <a:prstGeom prst="rect">
              <a:avLst/>
            </a:prstGeom>
            <a:solidFill>
              <a:srgbClr val="80BD41">
                <a:alpha val="100000"/>
              </a:srgbClr>
            </a:solidFill>
          </p:spPr>
          <p:txBody>
            <a:bodyPr/>
            <a:lstStyle/>
            <a:p/>
          </p:txBody>
        </p:sp>
        <p:sp>
          <p:nvSpPr>
            <p:cNvPr id="156" name="rc156"/>
            <p:cNvSpPr/>
            <p:nvPr/>
          </p:nvSpPr>
          <p:spPr>
            <a:xfrm>
              <a:off x="6734703" y="891184"/>
              <a:ext cx="139916" cy="2789031"/>
            </a:xfrm>
            <a:prstGeom prst="rect">
              <a:avLst/>
            </a:prstGeom>
            <a:solidFill>
              <a:srgbClr val="80BD41">
                <a:alpha val="100000"/>
              </a:srgbClr>
            </a:solidFill>
          </p:spPr>
          <p:txBody>
            <a:bodyPr/>
            <a:lstStyle/>
            <a:p/>
          </p:txBody>
        </p:sp>
        <p:sp>
          <p:nvSpPr>
            <p:cNvPr id="157" name="rc157"/>
            <p:cNvSpPr/>
            <p:nvPr/>
          </p:nvSpPr>
          <p:spPr>
            <a:xfrm>
              <a:off x="5957391" y="891184"/>
              <a:ext cx="139916" cy="2789031"/>
            </a:xfrm>
            <a:prstGeom prst="rect">
              <a:avLst/>
            </a:prstGeom>
            <a:solidFill>
              <a:srgbClr val="80BD41">
                <a:alpha val="100000"/>
              </a:srgbClr>
            </a:solidFill>
          </p:spPr>
          <p:txBody>
            <a:bodyPr/>
            <a:lstStyle/>
            <a:p/>
          </p:txBody>
        </p:sp>
        <p:sp>
          <p:nvSpPr>
            <p:cNvPr id="158" name="rc158"/>
            <p:cNvSpPr/>
            <p:nvPr/>
          </p:nvSpPr>
          <p:spPr>
            <a:xfrm>
              <a:off x="6579241" y="891184"/>
              <a:ext cx="139916" cy="2789031"/>
            </a:xfrm>
            <a:prstGeom prst="rect">
              <a:avLst/>
            </a:prstGeom>
            <a:solidFill>
              <a:srgbClr val="80BD41">
                <a:alpha val="100000"/>
              </a:srgbClr>
            </a:solidFill>
          </p:spPr>
          <p:txBody>
            <a:bodyPr/>
            <a:lstStyle/>
            <a:p/>
          </p:txBody>
        </p:sp>
        <p:sp>
          <p:nvSpPr>
            <p:cNvPr id="159" name="rc159"/>
            <p:cNvSpPr/>
            <p:nvPr/>
          </p:nvSpPr>
          <p:spPr>
            <a:xfrm>
              <a:off x="7512014" y="862132"/>
              <a:ext cx="139916" cy="2818084"/>
            </a:xfrm>
            <a:prstGeom prst="rect">
              <a:avLst/>
            </a:prstGeom>
            <a:solidFill>
              <a:srgbClr val="80BD41">
                <a:alpha val="100000"/>
              </a:srgbClr>
            </a:solidFill>
          </p:spPr>
          <p:txBody>
            <a:bodyPr/>
            <a:lstStyle/>
            <a:p/>
          </p:txBody>
        </p:sp>
        <p:sp>
          <p:nvSpPr>
            <p:cNvPr id="160" name="rc160"/>
            <p:cNvSpPr/>
            <p:nvPr/>
          </p:nvSpPr>
          <p:spPr>
            <a:xfrm>
              <a:off x="7201090" y="862132"/>
              <a:ext cx="139916" cy="2818084"/>
            </a:xfrm>
            <a:prstGeom prst="rect">
              <a:avLst/>
            </a:prstGeom>
            <a:solidFill>
              <a:srgbClr val="80BD41">
                <a:alpha val="100000"/>
              </a:srgbClr>
            </a:solidFill>
          </p:spPr>
          <p:txBody>
            <a:bodyPr/>
            <a:lstStyle/>
            <a:p/>
          </p:txBody>
        </p:sp>
        <p:sp>
          <p:nvSpPr>
            <p:cNvPr id="161" name="rc161"/>
            <p:cNvSpPr/>
            <p:nvPr/>
          </p:nvSpPr>
          <p:spPr>
            <a:xfrm>
              <a:off x="7356552" y="862132"/>
              <a:ext cx="139916" cy="2818084"/>
            </a:xfrm>
            <a:prstGeom prst="rect">
              <a:avLst/>
            </a:prstGeom>
            <a:solidFill>
              <a:srgbClr val="80BD41">
                <a:alpha val="100000"/>
              </a:srgbClr>
            </a:solidFill>
          </p:spPr>
          <p:txBody>
            <a:bodyPr/>
            <a:lstStyle/>
            <a:p/>
          </p:txBody>
        </p:sp>
        <p:sp>
          <p:nvSpPr>
            <p:cNvPr id="162" name="rc162"/>
            <p:cNvSpPr/>
            <p:nvPr/>
          </p:nvSpPr>
          <p:spPr>
            <a:xfrm>
              <a:off x="7045628" y="862132"/>
              <a:ext cx="139916" cy="2818084"/>
            </a:xfrm>
            <a:prstGeom prst="rect">
              <a:avLst/>
            </a:prstGeom>
            <a:solidFill>
              <a:srgbClr val="80BD41">
                <a:alpha val="100000"/>
              </a:srgbClr>
            </a:solidFill>
          </p:spPr>
          <p:txBody>
            <a:bodyPr/>
            <a:lstStyle/>
            <a:p/>
          </p:txBody>
        </p:sp>
        <p:sp>
          <p:nvSpPr>
            <p:cNvPr id="163" name="rc163"/>
            <p:cNvSpPr/>
            <p:nvPr/>
          </p:nvSpPr>
          <p:spPr>
            <a:xfrm>
              <a:off x="7978401" y="833079"/>
              <a:ext cx="139916" cy="2847136"/>
            </a:xfrm>
            <a:prstGeom prst="rect">
              <a:avLst/>
            </a:prstGeom>
            <a:solidFill>
              <a:srgbClr val="80BD41">
                <a:alpha val="100000"/>
              </a:srgbClr>
            </a:solidFill>
          </p:spPr>
          <p:txBody>
            <a:bodyPr/>
            <a:lstStyle/>
            <a:p/>
          </p:txBody>
        </p:sp>
        <p:sp>
          <p:nvSpPr>
            <p:cNvPr id="164" name="rc164"/>
            <p:cNvSpPr/>
            <p:nvPr/>
          </p:nvSpPr>
          <p:spPr>
            <a:xfrm>
              <a:off x="7667477" y="833079"/>
              <a:ext cx="139916" cy="2847136"/>
            </a:xfrm>
            <a:prstGeom prst="rect">
              <a:avLst/>
            </a:prstGeom>
            <a:solidFill>
              <a:srgbClr val="80BD41">
                <a:alpha val="100000"/>
              </a:srgbClr>
            </a:solidFill>
          </p:spPr>
          <p:txBody>
            <a:bodyPr/>
            <a:lstStyle/>
            <a:p/>
          </p:txBody>
        </p:sp>
        <p:sp>
          <p:nvSpPr>
            <p:cNvPr id="165" name="rc165"/>
            <p:cNvSpPr/>
            <p:nvPr/>
          </p:nvSpPr>
          <p:spPr>
            <a:xfrm>
              <a:off x="7822939" y="833079"/>
              <a:ext cx="139916" cy="2847136"/>
            </a:xfrm>
            <a:prstGeom prst="rect">
              <a:avLst/>
            </a:prstGeom>
            <a:solidFill>
              <a:srgbClr val="80BD41">
                <a:alpha val="100000"/>
              </a:srgbClr>
            </a:solidFill>
          </p:spPr>
          <p:txBody>
            <a:bodyPr/>
            <a:lstStyle/>
            <a:p/>
          </p:txBody>
        </p:sp>
        <p:sp>
          <p:nvSpPr>
            <p:cNvPr id="166" name="rc166"/>
            <p:cNvSpPr/>
            <p:nvPr/>
          </p:nvSpPr>
          <p:spPr>
            <a:xfrm>
              <a:off x="8911175" y="804027"/>
              <a:ext cx="139916" cy="2876188"/>
            </a:xfrm>
            <a:prstGeom prst="rect">
              <a:avLst/>
            </a:prstGeom>
            <a:solidFill>
              <a:srgbClr val="80BD41">
                <a:alpha val="100000"/>
              </a:srgbClr>
            </a:solidFill>
          </p:spPr>
          <p:txBody>
            <a:bodyPr/>
            <a:lstStyle/>
            <a:p/>
          </p:txBody>
        </p:sp>
        <p:sp>
          <p:nvSpPr>
            <p:cNvPr id="167" name="rc167"/>
            <p:cNvSpPr/>
            <p:nvPr/>
          </p:nvSpPr>
          <p:spPr>
            <a:xfrm>
              <a:off x="8444788" y="804027"/>
              <a:ext cx="139916" cy="2876188"/>
            </a:xfrm>
            <a:prstGeom prst="rect">
              <a:avLst/>
            </a:prstGeom>
            <a:solidFill>
              <a:srgbClr val="80BD41">
                <a:alpha val="100000"/>
              </a:srgbClr>
            </a:solidFill>
          </p:spPr>
          <p:txBody>
            <a:bodyPr/>
            <a:lstStyle/>
            <a:p/>
          </p:txBody>
        </p:sp>
        <p:sp>
          <p:nvSpPr>
            <p:cNvPr id="168" name="rc168"/>
            <p:cNvSpPr/>
            <p:nvPr/>
          </p:nvSpPr>
          <p:spPr>
            <a:xfrm>
              <a:off x="8755713" y="804027"/>
              <a:ext cx="139916" cy="2876188"/>
            </a:xfrm>
            <a:prstGeom prst="rect">
              <a:avLst/>
            </a:prstGeom>
            <a:solidFill>
              <a:srgbClr val="80BD41">
                <a:alpha val="100000"/>
              </a:srgbClr>
            </a:solidFill>
          </p:spPr>
          <p:txBody>
            <a:bodyPr/>
            <a:lstStyle/>
            <a:p/>
          </p:txBody>
        </p:sp>
        <p:sp>
          <p:nvSpPr>
            <p:cNvPr id="169" name="rc169"/>
            <p:cNvSpPr/>
            <p:nvPr/>
          </p:nvSpPr>
          <p:spPr>
            <a:xfrm>
              <a:off x="8289326" y="804027"/>
              <a:ext cx="139916" cy="2876188"/>
            </a:xfrm>
            <a:prstGeom prst="rect">
              <a:avLst/>
            </a:prstGeom>
            <a:solidFill>
              <a:srgbClr val="80BD41">
                <a:alpha val="100000"/>
              </a:srgbClr>
            </a:solidFill>
          </p:spPr>
          <p:txBody>
            <a:bodyPr/>
            <a:lstStyle/>
            <a:p/>
          </p:txBody>
        </p:sp>
        <p:sp>
          <p:nvSpPr>
            <p:cNvPr id="170" name="rc170"/>
            <p:cNvSpPr/>
            <p:nvPr/>
          </p:nvSpPr>
          <p:spPr>
            <a:xfrm>
              <a:off x="8600250" y="804027"/>
              <a:ext cx="139916" cy="2876188"/>
            </a:xfrm>
            <a:prstGeom prst="rect">
              <a:avLst/>
            </a:prstGeom>
            <a:solidFill>
              <a:srgbClr val="80BD41">
                <a:alpha val="100000"/>
              </a:srgbClr>
            </a:solidFill>
          </p:spPr>
          <p:txBody>
            <a:bodyPr/>
            <a:lstStyle/>
            <a:p/>
          </p:txBody>
        </p:sp>
        <p:sp>
          <p:nvSpPr>
            <p:cNvPr id="171" name="rc171"/>
            <p:cNvSpPr/>
            <p:nvPr/>
          </p:nvSpPr>
          <p:spPr>
            <a:xfrm>
              <a:off x="8133864" y="804027"/>
              <a:ext cx="139916" cy="2876188"/>
            </a:xfrm>
            <a:prstGeom prst="rect">
              <a:avLst/>
            </a:prstGeom>
            <a:solidFill>
              <a:srgbClr val="80BD41">
                <a:alpha val="100000"/>
              </a:srgbClr>
            </a:solidFill>
          </p:spPr>
          <p:txBody>
            <a:bodyPr/>
            <a:lstStyle/>
            <a:p/>
          </p:txBody>
        </p:sp>
        <p:sp>
          <p:nvSpPr>
            <p:cNvPr id="172" name="pg172"/>
            <p:cNvSpPr/>
            <p:nvPr/>
          </p:nvSpPr>
          <p:spPr>
            <a:xfrm>
              <a:off x="1348881" y="3595658"/>
              <a:ext cx="84558" cy="84558"/>
            </a:xfrm>
            <a:custGeom>
              <a:avLst/>
              <a:pathLst>
                <a:path w="84558" h="84558">
                  <a:moveTo>
                    <a:pt x="84558" y="0"/>
                  </a:moveTo>
                  <a:lnTo>
                    <a:pt x="84558" y="8948"/>
                  </a:lnTo>
                  <a:lnTo>
                    <a:pt x="8948" y="84558"/>
                  </a:lnTo>
                  <a:lnTo>
                    <a:pt x="0" y="845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1293523" y="350617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1293523" y="341668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1293523" y="332720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1293523" y="323771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1293523" y="314822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1293523" y="305874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1293523" y="296925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1293523" y="287977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1293523" y="279028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1293523" y="270079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1293523" y="261131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1293523" y="252182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1293523" y="243234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1293523" y="234285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1293523" y="225336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1293523" y="216388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1293523" y="207439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1293523" y="198491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1293523" y="189542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1293523" y="180593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1293523" y="171645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1293523" y="162696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1293523" y="153748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1293523" y="144799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293523" y="1414128"/>
              <a:ext cx="93244" cy="93244"/>
            </a:xfrm>
            <a:custGeom>
              <a:avLst/>
              <a:pathLst>
                <a:path w="93244" h="93244">
                  <a:moveTo>
                    <a:pt x="84296" y="0"/>
                  </a:moveTo>
                  <a:lnTo>
                    <a:pt x="93244" y="0"/>
                  </a:lnTo>
                  <a:lnTo>
                    <a:pt x="0" y="93244"/>
                  </a:lnTo>
                  <a:lnTo>
                    <a:pt x="0" y="8429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1293523" y="1414128"/>
              <a:ext cx="3758" cy="3758"/>
            </a:xfrm>
            <a:custGeom>
              <a:avLst/>
              <a:pathLst>
                <a:path w="3758" h="3758">
                  <a:moveTo>
                    <a:pt x="0" y="3758"/>
                  </a:moveTo>
                  <a:lnTo>
                    <a:pt x="0" y="0"/>
                  </a:lnTo>
                  <a:lnTo>
                    <a:pt x="3758"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2959629" y="3651783"/>
              <a:ext cx="28432" cy="28432"/>
            </a:xfrm>
            <a:custGeom>
              <a:avLst/>
              <a:pathLst>
                <a:path w="28432" h="28432">
                  <a:moveTo>
                    <a:pt x="28432" y="0"/>
                  </a:moveTo>
                  <a:lnTo>
                    <a:pt x="28432" y="8948"/>
                  </a:lnTo>
                  <a:lnTo>
                    <a:pt x="8948" y="28432"/>
                  </a:lnTo>
                  <a:lnTo>
                    <a:pt x="0" y="2843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2870143" y="3562297"/>
              <a:ext cx="117918" cy="117918"/>
            </a:xfrm>
            <a:custGeom>
              <a:avLst/>
              <a:pathLst>
                <a:path w="117918" h="117918">
                  <a:moveTo>
                    <a:pt x="117918" y="0"/>
                  </a:moveTo>
                  <a:lnTo>
                    <a:pt x="117918" y="8948"/>
                  </a:lnTo>
                  <a:lnTo>
                    <a:pt x="8948" y="117918"/>
                  </a:lnTo>
                  <a:lnTo>
                    <a:pt x="0" y="1179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2848146" y="347281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2848146" y="338332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2848146" y="329383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2848146" y="320435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2848146" y="311486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2848146" y="302538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2848146" y="293589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2848146" y="284640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2848146" y="275692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2848146" y="266743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2848146" y="257795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2848146" y="248846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2848146" y="239897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2848146" y="230949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2848146" y="222000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2848146" y="213052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2848146" y="204103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2848146" y="195154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2848146" y="186206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2848146" y="177257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2848146" y="168309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2848146" y="159360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2848146" y="150411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2848146" y="141463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2848146" y="132514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2848146" y="123566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2848146" y="114617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2848146" y="1094551"/>
              <a:ext cx="111002" cy="111002"/>
            </a:xfrm>
            <a:custGeom>
              <a:avLst/>
              <a:pathLst>
                <a:path w="111002" h="111002">
                  <a:moveTo>
                    <a:pt x="102053" y="0"/>
                  </a:moveTo>
                  <a:lnTo>
                    <a:pt x="111002" y="0"/>
                  </a:lnTo>
                  <a:lnTo>
                    <a:pt x="0" y="111002"/>
                  </a:lnTo>
                  <a:lnTo>
                    <a:pt x="0" y="1020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2848146" y="1094551"/>
              <a:ext cx="21516" cy="21516"/>
            </a:xfrm>
            <a:custGeom>
              <a:avLst/>
              <a:pathLst>
                <a:path w="21516" h="21516">
                  <a:moveTo>
                    <a:pt x="12567" y="0"/>
                  </a:moveTo>
                  <a:lnTo>
                    <a:pt x="21516" y="0"/>
                  </a:lnTo>
                  <a:lnTo>
                    <a:pt x="0" y="21516"/>
                  </a:lnTo>
                  <a:lnTo>
                    <a:pt x="0" y="1256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3407059" y="3632826"/>
              <a:ext cx="47389" cy="47389"/>
            </a:xfrm>
            <a:custGeom>
              <a:avLst/>
              <a:pathLst>
                <a:path w="47389" h="47389">
                  <a:moveTo>
                    <a:pt x="47389" y="0"/>
                  </a:moveTo>
                  <a:lnTo>
                    <a:pt x="47389" y="8948"/>
                  </a:lnTo>
                  <a:lnTo>
                    <a:pt x="8948" y="47389"/>
                  </a:lnTo>
                  <a:lnTo>
                    <a:pt x="0" y="4738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3317573" y="3543340"/>
              <a:ext cx="136875" cy="136875"/>
            </a:xfrm>
            <a:custGeom>
              <a:avLst/>
              <a:pathLst>
                <a:path w="136875" h="136875">
                  <a:moveTo>
                    <a:pt x="136875" y="0"/>
                  </a:moveTo>
                  <a:lnTo>
                    <a:pt x="136875" y="8948"/>
                  </a:lnTo>
                  <a:lnTo>
                    <a:pt x="8948" y="136875"/>
                  </a:lnTo>
                  <a:lnTo>
                    <a:pt x="0" y="13687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3314533" y="345385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3314533" y="336436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3314533" y="327488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3314533" y="318539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3314533" y="309591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3314533" y="300642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3314533" y="291693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3314533" y="282745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3314533" y="273796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3314533" y="264848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3314533" y="255899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3314533" y="246950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3314533" y="238002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3314533" y="229053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3314533" y="220105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3314533" y="211156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3314533" y="202207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3314533" y="193259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3314533" y="184310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3314533" y="175362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3314533" y="166413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3314533" y="157464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3314533" y="148516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3314533" y="139567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3314533" y="130619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3314533" y="121670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3314533" y="112721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3314533" y="1065499"/>
              <a:ext cx="121098" cy="121098"/>
            </a:xfrm>
            <a:custGeom>
              <a:avLst/>
              <a:pathLst>
                <a:path w="121098" h="121098">
                  <a:moveTo>
                    <a:pt x="112149" y="0"/>
                  </a:moveTo>
                  <a:lnTo>
                    <a:pt x="121098" y="0"/>
                  </a:lnTo>
                  <a:lnTo>
                    <a:pt x="0" y="121098"/>
                  </a:lnTo>
                  <a:lnTo>
                    <a:pt x="0" y="1121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3314533" y="1065499"/>
              <a:ext cx="31612" cy="31612"/>
            </a:xfrm>
            <a:custGeom>
              <a:avLst/>
              <a:pathLst>
                <a:path w="31612" h="31612">
                  <a:moveTo>
                    <a:pt x="22663" y="0"/>
                  </a:moveTo>
                  <a:lnTo>
                    <a:pt x="31612" y="0"/>
                  </a:lnTo>
                  <a:lnTo>
                    <a:pt x="0" y="31612"/>
                  </a:lnTo>
                  <a:lnTo>
                    <a:pt x="0" y="2266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3765003" y="3679845"/>
              <a:ext cx="370" cy="370"/>
            </a:xfrm>
            <a:custGeom>
              <a:avLst/>
              <a:pathLst>
                <a:path w="370" h="370">
                  <a:moveTo>
                    <a:pt x="370" y="0"/>
                  </a:moveTo>
                  <a:lnTo>
                    <a:pt x="370" y="370"/>
                  </a:lnTo>
                  <a:lnTo>
                    <a:pt x="0" y="3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3675517" y="3590359"/>
              <a:ext cx="89856" cy="89856"/>
            </a:xfrm>
            <a:custGeom>
              <a:avLst/>
              <a:pathLst>
                <a:path w="89856" h="89856">
                  <a:moveTo>
                    <a:pt x="89856" y="0"/>
                  </a:moveTo>
                  <a:lnTo>
                    <a:pt x="89856" y="8948"/>
                  </a:lnTo>
                  <a:lnTo>
                    <a:pt x="8948" y="89856"/>
                  </a:lnTo>
                  <a:lnTo>
                    <a:pt x="0" y="898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3625457" y="350087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3625457" y="341138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3625457" y="332190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3625457" y="323241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3625457" y="314292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3625457" y="305344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3625457" y="296395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3625457" y="287447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3625457" y="278498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3625457" y="269549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3625457" y="260601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3625457" y="251652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3625457" y="242704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3625457" y="233755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3625457" y="224806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3625457" y="215858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3625457" y="206909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3625457" y="197961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3625457" y="189012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3625457" y="180063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3625457" y="171115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3625457" y="162166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625457" y="153218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625457" y="144269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3625457" y="135320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3625457" y="126372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625457" y="117423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625457" y="108475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3625457" y="1036446"/>
              <a:ext cx="107683" cy="107683"/>
            </a:xfrm>
            <a:custGeom>
              <a:avLst/>
              <a:pathLst>
                <a:path w="107683" h="107683">
                  <a:moveTo>
                    <a:pt x="98735" y="0"/>
                  </a:moveTo>
                  <a:lnTo>
                    <a:pt x="107683" y="0"/>
                  </a:lnTo>
                  <a:lnTo>
                    <a:pt x="0" y="107683"/>
                  </a:lnTo>
                  <a:lnTo>
                    <a:pt x="0" y="9873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625457" y="1036446"/>
              <a:ext cx="18197" cy="18197"/>
            </a:xfrm>
            <a:custGeom>
              <a:avLst/>
              <a:pathLst>
                <a:path w="18197" h="18197">
                  <a:moveTo>
                    <a:pt x="9249" y="0"/>
                  </a:moveTo>
                  <a:lnTo>
                    <a:pt x="18197" y="0"/>
                  </a:lnTo>
                  <a:lnTo>
                    <a:pt x="0" y="18197"/>
                  </a:lnTo>
                  <a:lnTo>
                    <a:pt x="0" y="92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4033461" y="3637379"/>
              <a:ext cx="42837" cy="42837"/>
            </a:xfrm>
            <a:custGeom>
              <a:avLst/>
              <a:pathLst>
                <a:path w="42837" h="42837">
                  <a:moveTo>
                    <a:pt x="42837" y="0"/>
                  </a:moveTo>
                  <a:lnTo>
                    <a:pt x="42837" y="8948"/>
                  </a:lnTo>
                  <a:lnTo>
                    <a:pt x="8948" y="42837"/>
                  </a:lnTo>
                  <a:lnTo>
                    <a:pt x="0" y="4283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943975" y="3547893"/>
              <a:ext cx="132323" cy="132323"/>
            </a:xfrm>
            <a:custGeom>
              <a:avLst/>
              <a:pathLst>
                <a:path w="132323" h="132323">
                  <a:moveTo>
                    <a:pt x="132323" y="0"/>
                  </a:moveTo>
                  <a:lnTo>
                    <a:pt x="132323" y="8948"/>
                  </a:lnTo>
                  <a:lnTo>
                    <a:pt x="8948" y="132323"/>
                  </a:lnTo>
                  <a:lnTo>
                    <a:pt x="0" y="13232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936382" y="345840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3936382" y="336892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3936382" y="327943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3936382" y="318994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3936382" y="310046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3936382" y="301097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3936382" y="292149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3936382" y="283200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3936382" y="274251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3936382" y="265303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3936382" y="256354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3936382" y="247406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3936382" y="238457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936382" y="229508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3936382" y="220560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3936382" y="211611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3936382" y="202663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3936382" y="193714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936382" y="184765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936382" y="175817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936382" y="166868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936382" y="157920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936382" y="148971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936382" y="140022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936382" y="131074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936382" y="122125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936382" y="113177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936382" y="104228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936382" y="1007394"/>
              <a:ext cx="94269" cy="94269"/>
            </a:xfrm>
            <a:custGeom>
              <a:avLst/>
              <a:pathLst>
                <a:path w="94269" h="94269">
                  <a:moveTo>
                    <a:pt x="85321" y="0"/>
                  </a:moveTo>
                  <a:lnTo>
                    <a:pt x="94269" y="0"/>
                  </a:lnTo>
                  <a:lnTo>
                    <a:pt x="0" y="94269"/>
                  </a:lnTo>
                  <a:lnTo>
                    <a:pt x="0" y="853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936382" y="1007394"/>
              <a:ext cx="4783" cy="4783"/>
            </a:xfrm>
            <a:custGeom>
              <a:avLst/>
              <a:pathLst>
                <a:path w="4783" h="4783">
                  <a:moveTo>
                    <a:pt x="0" y="4783"/>
                  </a:moveTo>
                  <a:lnTo>
                    <a:pt x="0" y="0"/>
                  </a:lnTo>
                  <a:lnTo>
                    <a:pt x="4783"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5912667" y="3651037"/>
              <a:ext cx="29178" cy="29178"/>
            </a:xfrm>
            <a:custGeom>
              <a:avLst/>
              <a:pathLst>
                <a:path w="29178" h="29178">
                  <a:moveTo>
                    <a:pt x="29178" y="0"/>
                  </a:moveTo>
                  <a:lnTo>
                    <a:pt x="29178" y="8948"/>
                  </a:lnTo>
                  <a:lnTo>
                    <a:pt x="8948" y="29178"/>
                  </a:lnTo>
                  <a:lnTo>
                    <a:pt x="0" y="2917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5823181" y="3561551"/>
              <a:ext cx="118664" cy="118664"/>
            </a:xfrm>
            <a:custGeom>
              <a:avLst/>
              <a:pathLst>
                <a:path w="118664" h="118664">
                  <a:moveTo>
                    <a:pt x="118664" y="0"/>
                  </a:moveTo>
                  <a:lnTo>
                    <a:pt x="118664" y="8948"/>
                  </a:lnTo>
                  <a:lnTo>
                    <a:pt x="8948" y="118664"/>
                  </a:lnTo>
                  <a:lnTo>
                    <a:pt x="0" y="11866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5801929" y="347206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5801929" y="338257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5801929" y="329309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5801929" y="320360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5801929" y="311412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5801929" y="302463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5801929" y="293514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5801929" y="284566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5801929" y="275617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5801929" y="266669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5801929" y="257720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5801929" y="248771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5801929" y="239823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5801929" y="230874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5801929" y="221926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5801929" y="212977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5801929" y="204028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5801929" y="195080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5801929" y="186131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5801929" y="177183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5801929" y="168234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5801929" y="159285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5801929" y="150337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5801929" y="141388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5801929" y="132440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5801929" y="123491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5801929" y="114542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5801929" y="105594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5801929" y="96645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5801929" y="920237"/>
              <a:ext cx="105599" cy="105599"/>
            </a:xfrm>
            <a:custGeom>
              <a:avLst/>
              <a:pathLst>
                <a:path w="105599" h="105599">
                  <a:moveTo>
                    <a:pt x="96650" y="0"/>
                  </a:moveTo>
                  <a:lnTo>
                    <a:pt x="105599" y="0"/>
                  </a:lnTo>
                  <a:lnTo>
                    <a:pt x="0" y="105599"/>
                  </a:lnTo>
                  <a:lnTo>
                    <a:pt x="0" y="9665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5801929" y="920237"/>
              <a:ext cx="16113" cy="16113"/>
            </a:xfrm>
            <a:custGeom>
              <a:avLst/>
              <a:pathLst>
                <a:path w="16113" h="16113">
                  <a:moveTo>
                    <a:pt x="7164" y="0"/>
                  </a:moveTo>
                  <a:lnTo>
                    <a:pt x="16113" y="0"/>
                  </a:lnTo>
                  <a:lnTo>
                    <a:pt x="0" y="16113"/>
                  </a:lnTo>
                  <a:lnTo>
                    <a:pt x="0" y="716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4928321" y="3599465"/>
              <a:ext cx="80750" cy="80750"/>
            </a:xfrm>
            <a:custGeom>
              <a:avLst/>
              <a:pathLst>
                <a:path w="80750" h="80750">
                  <a:moveTo>
                    <a:pt x="80750" y="0"/>
                  </a:moveTo>
                  <a:lnTo>
                    <a:pt x="80750" y="8948"/>
                  </a:lnTo>
                  <a:lnTo>
                    <a:pt x="8948" y="80750"/>
                  </a:lnTo>
                  <a:lnTo>
                    <a:pt x="0" y="8075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4869155" y="350997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4869155" y="342049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4869155" y="333100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4869155" y="324152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4869155" y="315203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4869155" y="306254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4869155" y="297306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4869155" y="288357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4869155" y="279409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4869155" y="270460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4869155" y="261511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4869155" y="252563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4869155" y="243614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4869155" y="234666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4869155" y="225717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4869155" y="216768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4869155" y="207820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869155" y="198871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869155" y="189923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869155" y="180974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869155" y="172025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869155" y="163077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4869155" y="154128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4869155" y="145180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4869155" y="136231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4869155" y="127282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4869155" y="118334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4869155" y="109385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4869155" y="100437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4869155" y="920237"/>
              <a:ext cx="139916" cy="143513"/>
            </a:xfrm>
            <a:custGeom>
              <a:avLst/>
              <a:pathLst>
                <a:path w="139916" h="143513">
                  <a:moveTo>
                    <a:pt x="134564" y="0"/>
                  </a:moveTo>
                  <a:lnTo>
                    <a:pt x="139916" y="0"/>
                  </a:lnTo>
                  <a:lnTo>
                    <a:pt x="139916" y="3597"/>
                  </a:lnTo>
                  <a:lnTo>
                    <a:pt x="0" y="143513"/>
                  </a:lnTo>
                  <a:lnTo>
                    <a:pt x="0" y="13456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4869155" y="920237"/>
              <a:ext cx="54027" cy="54027"/>
            </a:xfrm>
            <a:custGeom>
              <a:avLst/>
              <a:pathLst>
                <a:path w="54027" h="54027">
                  <a:moveTo>
                    <a:pt x="45078" y="0"/>
                  </a:moveTo>
                  <a:lnTo>
                    <a:pt x="54027" y="0"/>
                  </a:lnTo>
                  <a:lnTo>
                    <a:pt x="0" y="54027"/>
                  </a:lnTo>
                  <a:lnTo>
                    <a:pt x="0" y="4507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5286265" y="3646484"/>
              <a:ext cx="33731" cy="33731"/>
            </a:xfrm>
            <a:custGeom>
              <a:avLst/>
              <a:pathLst>
                <a:path w="33731" h="33731">
                  <a:moveTo>
                    <a:pt x="33731" y="0"/>
                  </a:moveTo>
                  <a:lnTo>
                    <a:pt x="33731" y="8948"/>
                  </a:lnTo>
                  <a:lnTo>
                    <a:pt x="8948" y="33731"/>
                  </a:lnTo>
                  <a:lnTo>
                    <a:pt x="0" y="337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5196779" y="3556998"/>
              <a:ext cx="123217" cy="123217"/>
            </a:xfrm>
            <a:custGeom>
              <a:avLst/>
              <a:pathLst>
                <a:path w="123217" h="123217">
                  <a:moveTo>
                    <a:pt x="123217" y="0"/>
                  </a:moveTo>
                  <a:lnTo>
                    <a:pt x="123217" y="8948"/>
                  </a:lnTo>
                  <a:lnTo>
                    <a:pt x="8948" y="123217"/>
                  </a:lnTo>
                  <a:lnTo>
                    <a:pt x="0" y="12321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5180080" y="346751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5180080" y="337802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5180080" y="328854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5180080" y="319905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5180080" y="310956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5180080" y="302008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5180080" y="293059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5180080" y="284111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5180080" y="275162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5180080" y="266213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5180080" y="257265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5180080" y="248316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5180080" y="239368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5180080" y="230419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5180080" y="221470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5180080" y="212522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5180080" y="203573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5180080" y="194625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5180080" y="185676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5180080" y="176727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5180080" y="167779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5180080" y="158830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5180080" y="149882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5180080" y="140933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5180080" y="131984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5180080" y="123036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5180080" y="114087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5180080" y="105139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5180080" y="96190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5180080" y="920237"/>
              <a:ext cx="101046" cy="101046"/>
            </a:xfrm>
            <a:custGeom>
              <a:avLst/>
              <a:pathLst>
                <a:path w="101046" h="101046">
                  <a:moveTo>
                    <a:pt x="92097" y="0"/>
                  </a:moveTo>
                  <a:lnTo>
                    <a:pt x="101046" y="0"/>
                  </a:lnTo>
                  <a:lnTo>
                    <a:pt x="0" y="101046"/>
                  </a:lnTo>
                  <a:lnTo>
                    <a:pt x="0" y="9209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5180080" y="920237"/>
              <a:ext cx="11560" cy="11560"/>
            </a:xfrm>
            <a:custGeom>
              <a:avLst/>
              <a:pathLst>
                <a:path w="11560" h="11560">
                  <a:moveTo>
                    <a:pt x="2611" y="0"/>
                  </a:moveTo>
                  <a:lnTo>
                    <a:pt x="11560" y="0"/>
                  </a:lnTo>
                  <a:lnTo>
                    <a:pt x="0" y="11560"/>
                  </a:lnTo>
                  <a:lnTo>
                    <a:pt x="0" y="261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7612901" y="3641186"/>
              <a:ext cx="39029" cy="39029"/>
            </a:xfrm>
            <a:custGeom>
              <a:avLst/>
              <a:pathLst>
                <a:path w="39029" h="39029">
                  <a:moveTo>
                    <a:pt x="39029" y="0"/>
                  </a:moveTo>
                  <a:lnTo>
                    <a:pt x="39029" y="8948"/>
                  </a:lnTo>
                  <a:lnTo>
                    <a:pt x="8948" y="39029"/>
                  </a:lnTo>
                  <a:lnTo>
                    <a:pt x="0" y="3902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7523415" y="3551700"/>
              <a:ext cx="128515" cy="128515"/>
            </a:xfrm>
            <a:custGeom>
              <a:avLst/>
              <a:pathLst>
                <a:path w="128515" h="128515">
                  <a:moveTo>
                    <a:pt x="128515" y="0"/>
                  </a:moveTo>
                  <a:lnTo>
                    <a:pt x="128515" y="8948"/>
                  </a:lnTo>
                  <a:lnTo>
                    <a:pt x="8948" y="128515"/>
                  </a:lnTo>
                  <a:lnTo>
                    <a:pt x="0" y="12851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7512014" y="346221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7512014" y="337272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7512014" y="328324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7512014" y="319375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7512014" y="310427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7512014" y="301478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7512014" y="292529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7512014" y="283581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7512014" y="274632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7512014" y="265684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7512014" y="256735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7512014" y="247786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7512014" y="238838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7512014" y="229889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7512014" y="220941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7512014" y="211992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7512014" y="203043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7512014" y="194095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7512014" y="185146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7512014" y="176198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7512014" y="167249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7512014" y="158300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7512014" y="149352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7512014" y="140403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7512014" y="131455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7512014" y="1225064"/>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7512014" y="1135578"/>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7512014" y="1046092"/>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7512014" y="956606"/>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7512014" y="867120"/>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7512014" y="862132"/>
              <a:ext cx="64366" cy="64366"/>
            </a:xfrm>
            <a:custGeom>
              <a:avLst/>
              <a:pathLst>
                <a:path w="64366" h="64366">
                  <a:moveTo>
                    <a:pt x="55418" y="0"/>
                  </a:moveTo>
                  <a:lnTo>
                    <a:pt x="64366" y="0"/>
                  </a:lnTo>
                  <a:lnTo>
                    <a:pt x="0" y="64366"/>
                  </a:lnTo>
                  <a:lnTo>
                    <a:pt x="0" y="554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7254957" y="3594167"/>
              <a:ext cx="86049" cy="86049"/>
            </a:xfrm>
            <a:custGeom>
              <a:avLst/>
              <a:pathLst>
                <a:path w="86049" h="86049">
                  <a:moveTo>
                    <a:pt x="86049" y="0"/>
                  </a:moveTo>
                  <a:lnTo>
                    <a:pt x="86049" y="8948"/>
                  </a:lnTo>
                  <a:lnTo>
                    <a:pt x="8948" y="86049"/>
                  </a:lnTo>
                  <a:lnTo>
                    <a:pt x="0" y="860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7201090" y="350468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7201090" y="341519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7201090" y="332570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7201090" y="323622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7201090" y="314673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7201090" y="305725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7201090" y="296776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7201090" y="287827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7201090" y="278879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7201090" y="269930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7201090" y="260982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7201090" y="252033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7201090" y="243084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7201090" y="234136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7201090" y="225187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7201090" y="216239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7201090" y="207290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7201090" y="198341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7201090" y="189393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7201090" y="180444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7201090" y="171496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7201090" y="162547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7201090" y="153598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pg480"/>
            <p:cNvSpPr/>
            <p:nvPr/>
          </p:nvSpPr>
          <p:spPr>
            <a:xfrm>
              <a:off x="7201090" y="144650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1" name="pg481"/>
            <p:cNvSpPr/>
            <p:nvPr/>
          </p:nvSpPr>
          <p:spPr>
            <a:xfrm>
              <a:off x="7201090" y="135701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2" name="pg482"/>
            <p:cNvSpPr/>
            <p:nvPr/>
          </p:nvSpPr>
          <p:spPr>
            <a:xfrm>
              <a:off x="7201090" y="1267531"/>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3" name="pg483"/>
            <p:cNvSpPr/>
            <p:nvPr/>
          </p:nvSpPr>
          <p:spPr>
            <a:xfrm>
              <a:off x="7201090" y="1178045"/>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4" name="pg484"/>
            <p:cNvSpPr/>
            <p:nvPr/>
          </p:nvSpPr>
          <p:spPr>
            <a:xfrm>
              <a:off x="7201090" y="1088559"/>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5" name="pg485"/>
            <p:cNvSpPr/>
            <p:nvPr/>
          </p:nvSpPr>
          <p:spPr>
            <a:xfrm>
              <a:off x="7201090" y="999073"/>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6" name="pg486"/>
            <p:cNvSpPr/>
            <p:nvPr/>
          </p:nvSpPr>
          <p:spPr>
            <a:xfrm>
              <a:off x="7201090" y="909587"/>
              <a:ext cx="139916" cy="148864"/>
            </a:xfrm>
            <a:custGeom>
              <a:avLst/>
              <a:pathLst>
                <a:path w="139916" h="148864">
                  <a:moveTo>
                    <a:pt x="139916" y="0"/>
                  </a:moveTo>
                  <a:lnTo>
                    <a:pt x="139916" y="8948"/>
                  </a:lnTo>
                  <a:lnTo>
                    <a:pt x="0" y="148864"/>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7" name="pg487"/>
            <p:cNvSpPr/>
            <p:nvPr/>
          </p:nvSpPr>
          <p:spPr>
            <a:xfrm>
              <a:off x="7201090" y="862132"/>
              <a:ext cx="106833" cy="106833"/>
            </a:xfrm>
            <a:custGeom>
              <a:avLst/>
              <a:pathLst>
                <a:path w="106833" h="106833">
                  <a:moveTo>
                    <a:pt x="97884" y="0"/>
                  </a:moveTo>
                  <a:lnTo>
                    <a:pt x="106833" y="0"/>
                  </a:lnTo>
                  <a:lnTo>
                    <a:pt x="0" y="106833"/>
                  </a:lnTo>
                  <a:lnTo>
                    <a:pt x="0" y="9788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8" name="pg488"/>
            <p:cNvSpPr/>
            <p:nvPr/>
          </p:nvSpPr>
          <p:spPr>
            <a:xfrm>
              <a:off x="7201090" y="862132"/>
              <a:ext cx="17347" cy="17347"/>
            </a:xfrm>
            <a:custGeom>
              <a:avLst/>
              <a:pathLst>
                <a:path w="17347" h="17347">
                  <a:moveTo>
                    <a:pt x="8398" y="0"/>
                  </a:moveTo>
                  <a:lnTo>
                    <a:pt x="17347" y="0"/>
                  </a:lnTo>
                  <a:lnTo>
                    <a:pt x="0" y="17347"/>
                  </a:lnTo>
                  <a:lnTo>
                    <a:pt x="0" y="839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9" name="rc489"/>
            <p:cNvSpPr/>
            <p:nvPr/>
          </p:nvSpPr>
          <p:spPr>
            <a:xfrm>
              <a:off x="827136" y="2982958"/>
              <a:ext cx="139916" cy="697257"/>
            </a:xfrm>
            <a:prstGeom prst="rect">
              <a:avLst/>
            </a:prstGeom>
            <a:ln w="1355" cap="sq">
              <a:solidFill>
                <a:srgbClr val="000000">
                  <a:alpha val="100000"/>
                </a:srgbClr>
              </a:solidFill>
              <a:prstDash val="solid"/>
              <a:miter/>
            </a:ln>
          </p:spPr>
          <p:txBody>
            <a:bodyPr/>
            <a:lstStyle/>
            <a:p/>
          </p:txBody>
        </p:sp>
        <p:sp>
          <p:nvSpPr>
            <p:cNvPr id="490" name="rc490"/>
            <p:cNvSpPr/>
            <p:nvPr/>
          </p:nvSpPr>
          <p:spPr>
            <a:xfrm>
              <a:off x="982598" y="2082333"/>
              <a:ext cx="139916" cy="1597882"/>
            </a:xfrm>
            <a:prstGeom prst="rect">
              <a:avLst/>
            </a:prstGeom>
            <a:ln w="1355" cap="sq">
              <a:solidFill>
                <a:srgbClr val="000000">
                  <a:alpha val="100000"/>
                </a:srgbClr>
              </a:solidFill>
              <a:prstDash val="solid"/>
              <a:miter/>
            </a:ln>
          </p:spPr>
          <p:txBody>
            <a:bodyPr/>
            <a:lstStyle/>
            <a:p/>
          </p:txBody>
        </p:sp>
        <p:sp>
          <p:nvSpPr>
            <p:cNvPr id="491" name="rc491"/>
            <p:cNvSpPr/>
            <p:nvPr/>
          </p:nvSpPr>
          <p:spPr>
            <a:xfrm>
              <a:off x="1138060" y="1559390"/>
              <a:ext cx="139916" cy="2120826"/>
            </a:xfrm>
            <a:prstGeom prst="rect">
              <a:avLst/>
            </a:prstGeom>
            <a:ln w="1355" cap="sq">
              <a:solidFill>
                <a:srgbClr val="000000">
                  <a:alpha val="100000"/>
                </a:srgbClr>
              </a:solidFill>
              <a:prstDash val="solid"/>
              <a:miter/>
            </a:ln>
          </p:spPr>
          <p:txBody>
            <a:bodyPr/>
            <a:lstStyle/>
            <a:p/>
          </p:txBody>
        </p:sp>
        <p:sp>
          <p:nvSpPr>
            <p:cNvPr id="492" name="rc492"/>
            <p:cNvSpPr/>
            <p:nvPr/>
          </p:nvSpPr>
          <p:spPr>
            <a:xfrm>
              <a:off x="1293523" y="1414128"/>
              <a:ext cx="139916" cy="2266088"/>
            </a:xfrm>
            <a:prstGeom prst="rect">
              <a:avLst/>
            </a:prstGeom>
            <a:ln w="1355" cap="sq">
              <a:solidFill>
                <a:srgbClr val="000000">
                  <a:alpha val="100000"/>
                </a:srgbClr>
              </a:solidFill>
              <a:prstDash val="solid"/>
              <a:miter/>
            </a:ln>
          </p:spPr>
          <p:txBody>
            <a:bodyPr/>
            <a:lstStyle/>
            <a:p/>
          </p:txBody>
        </p:sp>
        <p:sp>
          <p:nvSpPr>
            <p:cNvPr id="493" name="rc493"/>
            <p:cNvSpPr/>
            <p:nvPr/>
          </p:nvSpPr>
          <p:spPr>
            <a:xfrm>
              <a:off x="1448985" y="1297918"/>
              <a:ext cx="139916" cy="2382297"/>
            </a:xfrm>
            <a:prstGeom prst="rect">
              <a:avLst/>
            </a:prstGeom>
            <a:ln w="1355" cap="sq">
              <a:solidFill>
                <a:srgbClr val="000000">
                  <a:alpha val="100000"/>
                </a:srgbClr>
              </a:solidFill>
              <a:prstDash val="solid"/>
              <a:miter/>
            </a:ln>
          </p:spPr>
          <p:txBody>
            <a:bodyPr/>
            <a:lstStyle/>
            <a:p/>
          </p:txBody>
        </p:sp>
        <p:sp>
          <p:nvSpPr>
            <p:cNvPr id="494" name="rc494"/>
            <p:cNvSpPr/>
            <p:nvPr/>
          </p:nvSpPr>
          <p:spPr>
            <a:xfrm>
              <a:off x="1604447" y="1268865"/>
              <a:ext cx="139916" cy="2411350"/>
            </a:xfrm>
            <a:prstGeom prst="rect">
              <a:avLst/>
            </a:prstGeom>
            <a:ln w="1355" cap="sq">
              <a:solidFill>
                <a:srgbClr val="000000">
                  <a:alpha val="100000"/>
                </a:srgbClr>
              </a:solidFill>
              <a:prstDash val="solid"/>
              <a:miter/>
            </a:ln>
          </p:spPr>
          <p:txBody>
            <a:bodyPr/>
            <a:lstStyle/>
            <a:p/>
          </p:txBody>
        </p:sp>
        <p:sp>
          <p:nvSpPr>
            <p:cNvPr id="495" name="rc495"/>
            <p:cNvSpPr/>
            <p:nvPr/>
          </p:nvSpPr>
          <p:spPr>
            <a:xfrm>
              <a:off x="1759910" y="1239813"/>
              <a:ext cx="139916" cy="2440402"/>
            </a:xfrm>
            <a:prstGeom prst="rect">
              <a:avLst/>
            </a:prstGeom>
            <a:ln w="1355" cap="sq">
              <a:solidFill>
                <a:srgbClr val="000000">
                  <a:alpha val="100000"/>
                </a:srgbClr>
              </a:solidFill>
              <a:prstDash val="solid"/>
              <a:miter/>
            </a:ln>
          </p:spPr>
          <p:txBody>
            <a:bodyPr/>
            <a:lstStyle/>
            <a:p/>
          </p:txBody>
        </p:sp>
        <p:sp>
          <p:nvSpPr>
            <p:cNvPr id="496" name="rc496"/>
            <p:cNvSpPr/>
            <p:nvPr/>
          </p:nvSpPr>
          <p:spPr>
            <a:xfrm>
              <a:off x="1915372" y="1210761"/>
              <a:ext cx="139916" cy="2469455"/>
            </a:xfrm>
            <a:prstGeom prst="rect">
              <a:avLst/>
            </a:prstGeom>
            <a:ln w="1355" cap="sq">
              <a:solidFill>
                <a:srgbClr val="000000">
                  <a:alpha val="100000"/>
                </a:srgbClr>
              </a:solidFill>
              <a:prstDash val="solid"/>
              <a:miter/>
            </a:ln>
          </p:spPr>
          <p:txBody>
            <a:bodyPr/>
            <a:lstStyle/>
            <a:p/>
          </p:txBody>
        </p:sp>
        <p:sp>
          <p:nvSpPr>
            <p:cNvPr id="497" name="rc497"/>
            <p:cNvSpPr/>
            <p:nvPr/>
          </p:nvSpPr>
          <p:spPr>
            <a:xfrm>
              <a:off x="2070834" y="1152656"/>
              <a:ext cx="139916" cy="2527559"/>
            </a:xfrm>
            <a:prstGeom prst="rect">
              <a:avLst/>
            </a:prstGeom>
            <a:ln w="1355" cap="sq">
              <a:solidFill>
                <a:srgbClr val="000000">
                  <a:alpha val="100000"/>
                </a:srgbClr>
              </a:solidFill>
              <a:prstDash val="solid"/>
              <a:miter/>
            </a:ln>
          </p:spPr>
          <p:txBody>
            <a:bodyPr/>
            <a:lstStyle/>
            <a:p/>
          </p:txBody>
        </p:sp>
        <p:sp>
          <p:nvSpPr>
            <p:cNvPr id="498" name="rc498"/>
            <p:cNvSpPr/>
            <p:nvPr/>
          </p:nvSpPr>
          <p:spPr>
            <a:xfrm>
              <a:off x="2226296" y="1152656"/>
              <a:ext cx="139916" cy="2527559"/>
            </a:xfrm>
            <a:prstGeom prst="rect">
              <a:avLst/>
            </a:prstGeom>
            <a:ln w="1355" cap="sq">
              <a:solidFill>
                <a:srgbClr val="000000">
                  <a:alpha val="100000"/>
                </a:srgbClr>
              </a:solidFill>
              <a:prstDash val="solid"/>
              <a:miter/>
            </a:ln>
          </p:spPr>
          <p:txBody>
            <a:bodyPr/>
            <a:lstStyle/>
            <a:p/>
          </p:txBody>
        </p:sp>
        <p:sp>
          <p:nvSpPr>
            <p:cNvPr id="499" name="rc499"/>
            <p:cNvSpPr/>
            <p:nvPr/>
          </p:nvSpPr>
          <p:spPr>
            <a:xfrm>
              <a:off x="2381759" y="1123603"/>
              <a:ext cx="139916" cy="2556612"/>
            </a:xfrm>
            <a:prstGeom prst="rect">
              <a:avLst/>
            </a:prstGeom>
            <a:ln w="1355" cap="sq">
              <a:solidFill>
                <a:srgbClr val="000000">
                  <a:alpha val="100000"/>
                </a:srgbClr>
              </a:solidFill>
              <a:prstDash val="solid"/>
              <a:miter/>
            </a:ln>
          </p:spPr>
          <p:txBody>
            <a:bodyPr/>
            <a:lstStyle/>
            <a:p/>
          </p:txBody>
        </p:sp>
        <p:sp>
          <p:nvSpPr>
            <p:cNvPr id="500" name="rc500"/>
            <p:cNvSpPr/>
            <p:nvPr/>
          </p:nvSpPr>
          <p:spPr>
            <a:xfrm>
              <a:off x="2848146" y="1094551"/>
              <a:ext cx="139916" cy="2585664"/>
            </a:xfrm>
            <a:prstGeom prst="rect">
              <a:avLst/>
            </a:prstGeom>
            <a:ln w="1355" cap="sq">
              <a:solidFill>
                <a:srgbClr val="000000">
                  <a:alpha val="100000"/>
                </a:srgbClr>
              </a:solidFill>
              <a:prstDash val="solid"/>
              <a:miter/>
            </a:ln>
          </p:spPr>
          <p:txBody>
            <a:bodyPr/>
            <a:lstStyle/>
            <a:p/>
          </p:txBody>
        </p:sp>
        <p:sp>
          <p:nvSpPr>
            <p:cNvPr id="501" name="rc501"/>
            <p:cNvSpPr/>
            <p:nvPr/>
          </p:nvSpPr>
          <p:spPr>
            <a:xfrm>
              <a:off x="2692683" y="1094551"/>
              <a:ext cx="139916" cy="2585664"/>
            </a:xfrm>
            <a:prstGeom prst="rect">
              <a:avLst/>
            </a:prstGeom>
            <a:ln w="1355" cap="sq">
              <a:solidFill>
                <a:srgbClr val="000000">
                  <a:alpha val="100000"/>
                </a:srgbClr>
              </a:solidFill>
              <a:prstDash val="solid"/>
              <a:miter/>
            </a:ln>
          </p:spPr>
          <p:txBody>
            <a:bodyPr/>
            <a:lstStyle/>
            <a:p/>
          </p:txBody>
        </p:sp>
        <p:sp>
          <p:nvSpPr>
            <p:cNvPr id="502" name="rc502"/>
            <p:cNvSpPr/>
            <p:nvPr/>
          </p:nvSpPr>
          <p:spPr>
            <a:xfrm>
              <a:off x="2537221" y="1094551"/>
              <a:ext cx="139916" cy="2585664"/>
            </a:xfrm>
            <a:prstGeom prst="rect">
              <a:avLst/>
            </a:prstGeom>
            <a:ln w="1355" cap="sq">
              <a:solidFill>
                <a:srgbClr val="000000">
                  <a:alpha val="100000"/>
                </a:srgbClr>
              </a:solidFill>
              <a:prstDash val="solid"/>
              <a:miter/>
            </a:ln>
          </p:spPr>
          <p:txBody>
            <a:bodyPr/>
            <a:lstStyle/>
            <a:p/>
          </p:txBody>
        </p:sp>
        <p:sp>
          <p:nvSpPr>
            <p:cNvPr id="503" name="rc503"/>
            <p:cNvSpPr/>
            <p:nvPr/>
          </p:nvSpPr>
          <p:spPr>
            <a:xfrm>
              <a:off x="3003608" y="1094551"/>
              <a:ext cx="139916" cy="2585664"/>
            </a:xfrm>
            <a:prstGeom prst="rect">
              <a:avLst/>
            </a:prstGeom>
            <a:ln w="1355" cap="sq">
              <a:solidFill>
                <a:srgbClr val="000000">
                  <a:alpha val="100000"/>
                </a:srgbClr>
              </a:solidFill>
              <a:prstDash val="solid"/>
              <a:miter/>
            </a:ln>
          </p:spPr>
          <p:txBody>
            <a:bodyPr/>
            <a:lstStyle/>
            <a:p/>
          </p:txBody>
        </p:sp>
        <p:sp>
          <p:nvSpPr>
            <p:cNvPr id="504" name="rc504"/>
            <p:cNvSpPr/>
            <p:nvPr/>
          </p:nvSpPr>
          <p:spPr>
            <a:xfrm>
              <a:off x="3314533" y="1065499"/>
              <a:ext cx="139916" cy="2614717"/>
            </a:xfrm>
            <a:prstGeom prst="rect">
              <a:avLst/>
            </a:prstGeom>
            <a:ln w="1355" cap="sq">
              <a:solidFill>
                <a:srgbClr val="000000">
                  <a:alpha val="100000"/>
                </a:srgbClr>
              </a:solidFill>
              <a:prstDash val="solid"/>
              <a:miter/>
            </a:ln>
          </p:spPr>
          <p:txBody>
            <a:bodyPr/>
            <a:lstStyle/>
            <a:p/>
          </p:txBody>
        </p:sp>
        <p:sp>
          <p:nvSpPr>
            <p:cNvPr id="505" name="rc505"/>
            <p:cNvSpPr/>
            <p:nvPr/>
          </p:nvSpPr>
          <p:spPr>
            <a:xfrm>
              <a:off x="3159070" y="1065499"/>
              <a:ext cx="139916" cy="2614717"/>
            </a:xfrm>
            <a:prstGeom prst="rect">
              <a:avLst/>
            </a:prstGeom>
            <a:ln w="1355" cap="sq">
              <a:solidFill>
                <a:srgbClr val="000000">
                  <a:alpha val="100000"/>
                </a:srgbClr>
              </a:solidFill>
              <a:prstDash val="solid"/>
              <a:miter/>
            </a:ln>
          </p:spPr>
          <p:txBody>
            <a:bodyPr/>
            <a:lstStyle/>
            <a:p/>
          </p:txBody>
        </p:sp>
        <p:sp>
          <p:nvSpPr>
            <p:cNvPr id="506" name="rc506"/>
            <p:cNvSpPr/>
            <p:nvPr/>
          </p:nvSpPr>
          <p:spPr>
            <a:xfrm>
              <a:off x="3625457" y="1036446"/>
              <a:ext cx="139916" cy="2643769"/>
            </a:xfrm>
            <a:prstGeom prst="rect">
              <a:avLst/>
            </a:prstGeom>
            <a:ln w="1355" cap="sq">
              <a:solidFill>
                <a:srgbClr val="000000">
                  <a:alpha val="100000"/>
                </a:srgbClr>
              </a:solidFill>
              <a:prstDash val="solid"/>
              <a:miter/>
            </a:ln>
          </p:spPr>
          <p:txBody>
            <a:bodyPr/>
            <a:lstStyle/>
            <a:p/>
          </p:txBody>
        </p:sp>
        <p:sp>
          <p:nvSpPr>
            <p:cNvPr id="507" name="rc507"/>
            <p:cNvSpPr/>
            <p:nvPr/>
          </p:nvSpPr>
          <p:spPr>
            <a:xfrm>
              <a:off x="3469995" y="1036446"/>
              <a:ext cx="139916" cy="2643769"/>
            </a:xfrm>
            <a:prstGeom prst="rect">
              <a:avLst/>
            </a:prstGeom>
            <a:ln w="1355" cap="sq">
              <a:solidFill>
                <a:srgbClr val="000000">
                  <a:alpha val="100000"/>
                </a:srgbClr>
              </a:solidFill>
              <a:prstDash val="solid"/>
              <a:miter/>
            </a:ln>
          </p:spPr>
          <p:txBody>
            <a:bodyPr/>
            <a:lstStyle/>
            <a:p/>
          </p:txBody>
        </p:sp>
        <p:sp>
          <p:nvSpPr>
            <p:cNvPr id="508" name="rc508"/>
            <p:cNvSpPr/>
            <p:nvPr/>
          </p:nvSpPr>
          <p:spPr>
            <a:xfrm>
              <a:off x="3936382" y="1007394"/>
              <a:ext cx="139916" cy="2672822"/>
            </a:xfrm>
            <a:prstGeom prst="rect">
              <a:avLst/>
            </a:prstGeom>
            <a:ln w="1355" cap="sq">
              <a:solidFill>
                <a:srgbClr val="000000">
                  <a:alpha val="100000"/>
                </a:srgbClr>
              </a:solidFill>
              <a:prstDash val="solid"/>
              <a:miter/>
            </a:ln>
          </p:spPr>
          <p:txBody>
            <a:bodyPr/>
            <a:lstStyle/>
            <a:p/>
          </p:txBody>
        </p:sp>
        <p:sp>
          <p:nvSpPr>
            <p:cNvPr id="509" name="rc509"/>
            <p:cNvSpPr/>
            <p:nvPr/>
          </p:nvSpPr>
          <p:spPr>
            <a:xfrm>
              <a:off x="3780919" y="1007394"/>
              <a:ext cx="139916" cy="2672822"/>
            </a:xfrm>
            <a:prstGeom prst="rect">
              <a:avLst/>
            </a:prstGeom>
            <a:ln w="1355" cap="sq">
              <a:solidFill>
                <a:srgbClr val="000000">
                  <a:alpha val="100000"/>
                </a:srgbClr>
              </a:solidFill>
              <a:prstDash val="solid"/>
              <a:miter/>
            </a:ln>
          </p:spPr>
          <p:txBody>
            <a:bodyPr/>
            <a:lstStyle/>
            <a:p/>
          </p:txBody>
        </p:sp>
        <p:sp>
          <p:nvSpPr>
            <p:cNvPr id="510" name="rc510"/>
            <p:cNvSpPr/>
            <p:nvPr/>
          </p:nvSpPr>
          <p:spPr>
            <a:xfrm>
              <a:off x="4091844" y="978341"/>
              <a:ext cx="139916" cy="2701874"/>
            </a:xfrm>
            <a:prstGeom prst="rect">
              <a:avLst/>
            </a:prstGeom>
            <a:ln w="1355" cap="sq">
              <a:solidFill>
                <a:srgbClr val="000000">
                  <a:alpha val="100000"/>
                </a:srgbClr>
              </a:solidFill>
              <a:prstDash val="solid"/>
              <a:miter/>
            </a:ln>
          </p:spPr>
          <p:txBody>
            <a:bodyPr/>
            <a:lstStyle/>
            <a:p/>
          </p:txBody>
        </p:sp>
        <p:sp>
          <p:nvSpPr>
            <p:cNvPr id="511" name="rc511"/>
            <p:cNvSpPr/>
            <p:nvPr/>
          </p:nvSpPr>
          <p:spPr>
            <a:xfrm>
              <a:off x="4402769" y="949289"/>
              <a:ext cx="139916" cy="2730926"/>
            </a:xfrm>
            <a:prstGeom prst="rect">
              <a:avLst/>
            </a:prstGeom>
            <a:ln w="1355" cap="sq">
              <a:solidFill>
                <a:srgbClr val="000000">
                  <a:alpha val="100000"/>
                </a:srgbClr>
              </a:solidFill>
              <a:prstDash val="solid"/>
              <a:miter/>
            </a:ln>
          </p:spPr>
          <p:txBody>
            <a:bodyPr/>
            <a:lstStyle/>
            <a:p/>
          </p:txBody>
        </p:sp>
        <p:sp>
          <p:nvSpPr>
            <p:cNvPr id="512" name="rc512"/>
            <p:cNvSpPr/>
            <p:nvPr/>
          </p:nvSpPr>
          <p:spPr>
            <a:xfrm>
              <a:off x="4247306" y="949289"/>
              <a:ext cx="139916" cy="2730926"/>
            </a:xfrm>
            <a:prstGeom prst="rect">
              <a:avLst/>
            </a:prstGeom>
            <a:ln w="1355" cap="sq">
              <a:solidFill>
                <a:srgbClr val="000000">
                  <a:alpha val="100000"/>
                </a:srgbClr>
              </a:solidFill>
              <a:prstDash val="solid"/>
              <a:miter/>
            </a:ln>
          </p:spPr>
          <p:txBody>
            <a:bodyPr/>
            <a:lstStyle/>
            <a:p/>
          </p:txBody>
        </p:sp>
        <p:sp>
          <p:nvSpPr>
            <p:cNvPr id="513" name="rc513"/>
            <p:cNvSpPr/>
            <p:nvPr/>
          </p:nvSpPr>
          <p:spPr>
            <a:xfrm>
              <a:off x="5801929" y="920237"/>
              <a:ext cx="139916" cy="2759979"/>
            </a:xfrm>
            <a:prstGeom prst="rect">
              <a:avLst/>
            </a:prstGeom>
            <a:ln w="1355" cap="sq">
              <a:solidFill>
                <a:srgbClr val="000000">
                  <a:alpha val="100000"/>
                </a:srgbClr>
              </a:solidFill>
              <a:prstDash val="solid"/>
              <a:miter/>
            </a:ln>
          </p:spPr>
          <p:txBody>
            <a:bodyPr/>
            <a:lstStyle/>
            <a:p/>
          </p:txBody>
        </p:sp>
        <p:sp>
          <p:nvSpPr>
            <p:cNvPr id="514" name="rc514"/>
            <p:cNvSpPr/>
            <p:nvPr/>
          </p:nvSpPr>
          <p:spPr>
            <a:xfrm>
              <a:off x="4869155" y="920237"/>
              <a:ext cx="139916" cy="2759979"/>
            </a:xfrm>
            <a:prstGeom prst="rect">
              <a:avLst/>
            </a:prstGeom>
            <a:ln w="1355" cap="sq">
              <a:solidFill>
                <a:srgbClr val="000000">
                  <a:alpha val="100000"/>
                </a:srgbClr>
              </a:solidFill>
              <a:prstDash val="solid"/>
              <a:miter/>
            </a:ln>
          </p:spPr>
          <p:txBody>
            <a:bodyPr/>
            <a:lstStyle/>
            <a:p/>
          </p:txBody>
        </p:sp>
        <p:sp>
          <p:nvSpPr>
            <p:cNvPr id="515" name="rc515"/>
            <p:cNvSpPr/>
            <p:nvPr/>
          </p:nvSpPr>
          <p:spPr>
            <a:xfrm>
              <a:off x="5180080" y="920237"/>
              <a:ext cx="139916" cy="2759979"/>
            </a:xfrm>
            <a:prstGeom prst="rect">
              <a:avLst/>
            </a:prstGeom>
            <a:ln w="1355" cap="sq">
              <a:solidFill>
                <a:srgbClr val="000000">
                  <a:alpha val="100000"/>
                </a:srgbClr>
              </a:solidFill>
              <a:prstDash val="solid"/>
              <a:miter/>
            </a:ln>
          </p:spPr>
          <p:txBody>
            <a:bodyPr/>
            <a:lstStyle/>
            <a:p/>
          </p:txBody>
        </p:sp>
        <p:sp>
          <p:nvSpPr>
            <p:cNvPr id="516" name="rc516"/>
            <p:cNvSpPr/>
            <p:nvPr/>
          </p:nvSpPr>
          <p:spPr>
            <a:xfrm>
              <a:off x="5646467" y="920237"/>
              <a:ext cx="139916" cy="2759979"/>
            </a:xfrm>
            <a:prstGeom prst="rect">
              <a:avLst/>
            </a:prstGeom>
            <a:ln w="1355" cap="sq">
              <a:solidFill>
                <a:srgbClr val="000000">
                  <a:alpha val="100000"/>
                </a:srgbClr>
              </a:solidFill>
              <a:prstDash val="solid"/>
              <a:miter/>
            </a:ln>
          </p:spPr>
          <p:txBody>
            <a:bodyPr/>
            <a:lstStyle/>
            <a:p/>
          </p:txBody>
        </p:sp>
        <p:sp>
          <p:nvSpPr>
            <p:cNvPr id="517" name="rc517"/>
            <p:cNvSpPr/>
            <p:nvPr/>
          </p:nvSpPr>
          <p:spPr>
            <a:xfrm>
              <a:off x="4558231" y="920237"/>
              <a:ext cx="139916" cy="2759979"/>
            </a:xfrm>
            <a:prstGeom prst="rect">
              <a:avLst/>
            </a:prstGeom>
            <a:ln w="1355" cap="sq">
              <a:solidFill>
                <a:srgbClr val="000000">
                  <a:alpha val="100000"/>
                </a:srgbClr>
              </a:solidFill>
              <a:prstDash val="solid"/>
              <a:miter/>
            </a:ln>
          </p:spPr>
          <p:txBody>
            <a:bodyPr/>
            <a:lstStyle/>
            <a:p/>
          </p:txBody>
        </p:sp>
        <p:sp>
          <p:nvSpPr>
            <p:cNvPr id="518" name="rc518"/>
            <p:cNvSpPr/>
            <p:nvPr/>
          </p:nvSpPr>
          <p:spPr>
            <a:xfrm>
              <a:off x="4713693" y="920237"/>
              <a:ext cx="139916" cy="2759979"/>
            </a:xfrm>
            <a:prstGeom prst="rect">
              <a:avLst/>
            </a:prstGeom>
            <a:ln w="1355" cap="sq">
              <a:solidFill>
                <a:srgbClr val="000000">
                  <a:alpha val="100000"/>
                </a:srgbClr>
              </a:solidFill>
              <a:prstDash val="solid"/>
              <a:miter/>
            </a:ln>
          </p:spPr>
          <p:txBody>
            <a:bodyPr/>
            <a:lstStyle/>
            <a:p/>
          </p:txBody>
        </p:sp>
        <p:sp>
          <p:nvSpPr>
            <p:cNvPr id="519" name="rc519"/>
            <p:cNvSpPr/>
            <p:nvPr/>
          </p:nvSpPr>
          <p:spPr>
            <a:xfrm>
              <a:off x="5024618" y="920237"/>
              <a:ext cx="139916" cy="2759979"/>
            </a:xfrm>
            <a:prstGeom prst="rect">
              <a:avLst/>
            </a:prstGeom>
            <a:ln w="1355" cap="sq">
              <a:solidFill>
                <a:srgbClr val="000000">
                  <a:alpha val="100000"/>
                </a:srgbClr>
              </a:solidFill>
              <a:prstDash val="solid"/>
              <a:miter/>
            </a:ln>
          </p:spPr>
          <p:txBody>
            <a:bodyPr/>
            <a:lstStyle/>
            <a:p/>
          </p:txBody>
        </p:sp>
        <p:sp>
          <p:nvSpPr>
            <p:cNvPr id="520" name="rc520"/>
            <p:cNvSpPr/>
            <p:nvPr/>
          </p:nvSpPr>
          <p:spPr>
            <a:xfrm>
              <a:off x="5491005" y="920237"/>
              <a:ext cx="139916" cy="2759979"/>
            </a:xfrm>
            <a:prstGeom prst="rect">
              <a:avLst/>
            </a:prstGeom>
            <a:ln w="1355" cap="sq">
              <a:solidFill>
                <a:srgbClr val="000000">
                  <a:alpha val="100000"/>
                </a:srgbClr>
              </a:solidFill>
              <a:prstDash val="solid"/>
              <a:miter/>
            </a:ln>
          </p:spPr>
          <p:txBody>
            <a:bodyPr/>
            <a:lstStyle/>
            <a:p/>
          </p:txBody>
        </p:sp>
        <p:sp>
          <p:nvSpPr>
            <p:cNvPr id="521" name="rc521"/>
            <p:cNvSpPr/>
            <p:nvPr/>
          </p:nvSpPr>
          <p:spPr>
            <a:xfrm>
              <a:off x="5335542" y="920237"/>
              <a:ext cx="139916" cy="2759979"/>
            </a:xfrm>
            <a:prstGeom prst="rect">
              <a:avLst/>
            </a:prstGeom>
            <a:ln w="1355" cap="sq">
              <a:solidFill>
                <a:srgbClr val="000000">
                  <a:alpha val="100000"/>
                </a:srgbClr>
              </a:solidFill>
              <a:prstDash val="solid"/>
              <a:miter/>
            </a:ln>
          </p:spPr>
          <p:txBody>
            <a:bodyPr/>
            <a:lstStyle/>
            <a:p/>
          </p:txBody>
        </p:sp>
        <p:sp>
          <p:nvSpPr>
            <p:cNvPr id="522" name="rc522"/>
            <p:cNvSpPr/>
            <p:nvPr/>
          </p:nvSpPr>
          <p:spPr>
            <a:xfrm>
              <a:off x="6890165" y="891184"/>
              <a:ext cx="139916" cy="2789031"/>
            </a:xfrm>
            <a:prstGeom prst="rect">
              <a:avLst/>
            </a:prstGeom>
            <a:ln w="1355" cap="sq">
              <a:solidFill>
                <a:srgbClr val="000000">
                  <a:alpha val="100000"/>
                </a:srgbClr>
              </a:solidFill>
              <a:prstDash val="solid"/>
              <a:miter/>
            </a:ln>
          </p:spPr>
          <p:txBody>
            <a:bodyPr/>
            <a:lstStyle/>
            <a:p/>
          </p:txBody>
        </p:sp>
        <p:sp>
          <p:nvSpPr>
            <p:cNvPr id="523" name="rc523"/>
            <p:cNvSpPr/>
            <p:nvPr/>
          </p:nvSpPr>
          <p:spPr>
            <a:xfrm>
              <a:off x="6423778" y="891184"/>
              <a:ext cx="139916" cy="2789031"/>
            </a:xfrm>
            <a:prstGeom prst="rect">
              <a:avLst/>
            </a:prstGeom>
            <a:ln w="1355" cap="sq">
              <a:solidFill>
                <a:srgbClr val="000000">
                  <a:alpha val="100000"/>
                </a:srgbClr>
              </a:solidFill>
              <a:prstDash val="solid"/>
              <a:miter/>
            </a:ln>
          </p:spPr>
          <p:txBody>
            <a:bodyPr/>
            <a:lstStyle/>
            <a:p/>
          </p:txBody>
        </p:sp>
        <p:sp>
          <p:nvSpPr>
            <p:cNvPr id="524" name="rc524"/>
            <p:cNvSpPr/>
            <p:nvPr/>
          </p:nvSpPr>
          <p:spPr>
            <a:xfrm>
              <a:off x="6112854" y="891184"/>
              <a:ext cx="139916" cy="2789031"/>
            </a:xfrm>
            <a:prstGeom prst="rect">
              <a:avLst/>
            </a:prstGeom>
            <a:ln w="1355" cap="sq">
              <a:solidFill>
                <a:srgbClr val="000000">
                  <a:alpha val="100000"/>
                </a:srgbClr>
              </a:solidFill>
              <a:prstDash val="solid"/>
              <a:miter/>
            </a:ln>
          </p:spPr>
          <p:txBody>
            <a:bodyPr/>
            <a:lstStyle/>
            <a:p/>
          </p:txBody>
        </p:sp>
        <p:sp>
          <p:nvSpPr>
            <p:cNvPr id="525" name="rc525"/>
            <p:cNvSpPr/>
            <p:nvPr/>
          </p:nvSpPr>
          <p:spPr>
            <a:xfrm>
              <a:off x="6268316" y="891184"/>
              <a:ext cx="139916" cy="2789031"/>
            </a:xfrm>
            <a:prstGeom prst="rect">
              <a:avLst/>
            </a:prstGeom>
            <a:ln w="1355" cap="sq">
              <a:solidFill>
                <a:srgbClr val="000000">
                  <a:alpha val="100000"/>
                </a:srgbClr>
              </a:solidFill>
              <a:prstDash val="solid"/>
              <a:miter/>
            </a:ln>
          </p:spPr>
          <p:txBody>
            <a:bodyPr/>
            <a:lstStyle/>
            <a:p/>
          </p:txBody>
        </p:sp>
        <p:sp>
          <p:nvSpPr>
            <p:cNvPr id="526" name="rc526"/>
            <p:cNvSpPr/>
            <p:nvPr/>
          </p:nvSpPr>
          <p:spPr>
            <a:xfrm>
              <a:off x="6734703" y="891184"/>
              <a:ext cx="139916" cy="2789031"/>
            </a:xfrm>
            <a:prstGeom prst="rect">
              <a:avLst/>
            </a:prstGeom>
            <a:ln w="1355" cap="sq">
              <a:solidFill>
                <a:srgbClr val="000000">
                  <a:alpha val="100000"/>
                </a:srgbClr>
              </a:solidFill>
              <a:prstDash val="solid"/>
              <a:miter/>
            </a:ln>
          </p:spPr>
          <p:txBody>
            <a:bodyPr/>
            <a:lstStyle/>
            <a:p/>
          </p:txBody>
        </p:sp>
        <p:sp>
          <p:nvSpPr>
            <p:cNvPr id="527" name="rc527"/>
            <p:cNvSpPr/>
            <p:nvPr/>
          </p:nvSpPr>
          <p:spPr>
            <a:xfrm>
              <a:off x="5957391" y="891184"/>
              <a:ext cx="139916" cy="2789031"/>
            </a:xfrm>
            <a:prstGeom prst="rect">
              <a:avLst/>
            </a:prstGeom>
            <a:ln w="1355" cap="sq">
              <a:solidFill>
                <a:srgbClr val="000000">
                  <a:alpha val="100000"/>
                </a:srgbClr>
              </a:solidFill>
              <a:prstDash val="solid"/>
              <a:miter/>
            </a:ln>
          </p:spPr>
          <p:txBody>
            <a:bodyPr/>
            <a:lstStyle/>
            <a:p/>
          </p:txBody>
        </p:sp>
        <p:sp>
          <p:nvSpPr>
            <p:cNvPr id="528" name="rc528"/>
            <p:cNvSpPr/>
            <p:nvPr/>
          </p:nvSpPr>
          <p:spPr>
            <a:xfrm>
              <a:off x="6579241" y="891184"/>
              <a:ext cx="139916" cy="2789031"/>
            </a:xfrm>
            <a:prstGeom prst="rect">
              <a:avLst/>
            </a:prstGeom>
            <a:ln w="1355" cap="sq">
              <a:solidFill>
                <a:srgbClr val="000000">
                  <a:alpha val="100000"/>
                </a:srgbClr>
              </a:solidFill>
              <a:prstDash val="solid"/>
              <a:miter/>
            </a:ln>
          </p:spPr>
          <p:txBody>
            <a:bodyPr/>
            <a:lstStyle/>
            <a:p/>
          </p:txBody>
        </p:sp>
        <p:sp>
          <p:nvSpPr>
            <p:cNvPr id="529" name="rc529"/>
            <p:cNvSpPr/>
            <p:nvPr/>
          </p:nvSpPr>
          <p:spPr>
            <a:xfrm>
              <a:off x="7512014" y="862132"/>
              <a:ext cx="139916" cy="2818084"/>
            </a:xfrm>
            <a:prstGeom prst="rect">
              <a:avLst/>
            </a:prstGeom>
            <a:ln w="1355" cap="sq">
              <a:solidFill>
                <a:srgbClr val="000000">
                  <a:alpha val="100000"/>
                </a:srgbClr>
              </a:solidFill>
              <a:prstDash val="solid"/>
              <a:miter/>
            </a:ln>
          </p:spPr>
          <p:txBody>
            <a:bodyPr/>
            <a:lstStyle/>
            <a:p/>
          </p:txBody>
        </p:sp>
        <p:sp>
          <p:nvSpPr>
            <p:cNvPr id="530" name="rc530"/>
            <p:cNvSpPr/>
            <p:nvPr/>
          </p:nvSpPr>
          <p:spPr>
            <a:xfrm>
              <a:off x="7201090" y="862132"/>
              <a:ext cx="139916" cy="2818084"/>
            </a:xfrm>
            <a:prstGeom prst="rect">
              <a:avLst/>
            </a:prstGeom>
            <a:ln w="1355" cap="sq">
              <a:solidFill>
                <a:srgbClr val="000000">
                  <a:alpha val="100000"/>
                </a:srgbClr>
              </a:solidFill>
              <a:prstDash val="solid"/>
              <a:miter/>
            </a:ln>
          </p:spPr>
          <p:txBody>
            <a:bodyPr/>
            <a:lstStyle/>
            <a:p/>
          </p:txBody>
        </p:sp>
        <p:sp>
          <p:nvSpPr>
            <p:cNvPr id="531" name="rc531"/>
            <p:cNvSpPr/>
            <p:nvPr/>
          </p:nvSpPr>
          <p:spPr>
            <a:xfrm>
              <a:off x="7356552" y="862132"/>
              <a:ext cx="139916" cy="2818084"/>
            </a:xfrm>
            <a:prstGeom prst="rect">
              <a:avLst/>
            </a:prstGeom>
            <a:ln w="1355" cap="sq">
              <a:solidFill>
                <a:srgbClr val="000000">
                  <a:alpha val="100000"/>
                </a:srgbClr>
              </a:solidFill>
              <a:prstDash val="solid"/>
              <a:miter/>
            </a:ln>
          </p:spPr>
          <p:txBody>
            <a:bodyPr/>
            <a:lstStyle/>
            <a:p/>
          </p:txBody>
        </p:sp>
        <p:sp>
          <p:nvSpPr>
            <p:cNvPr id="532" name="rc532"/>
            <p:cNvSpPr/>
            <p:nvPr/>
          </p:nvSpPr>
          <p:spPr>
            <a:xfrm>
              <a:off x="7045628" y="862132"/>
              <a:ext cx="139916" cy="2818084"/>
            </a:xfrm>
            <a:prstGeom prst="rect">
              <a:avLst/>
            </a:prstGeom>
            <a:ln w="1355" cap="sq">
              <a:solidFill>
                <a:srgbClr val="000000">
                  <a:alpha val="100000"/>
                </a:srgbClr>
              </a:solidFill>
              <a:prstDash val="solid"/>
              <a:miter/>
            </a:ln>
          </p:spPr>
          <p:txBody>
            <a:bodyPr/>
            <a:lstStyle/>
            <a:p/>
          </p:txBody>
        </p:sp>
        <p:sp>
          <p:nvSpPr>
            <p:cNvPr id="533" name="rc533"/>
            <p:cNvSpPr/>
            <p:nvPr/>
          </p:nvSpPr>
          <p:spPr>
            <a:xfrm>
              <a:off x="7978401" y="833079"/>
              <a:ext cx="139916" cy="2847136"/>
            </a:xfrm>
            <a:prstGeom prst="rect">
              <a:avLst/>
            </a:prstGeom>
            <a:ln w="1355" cap="sq">
              <a:solidFill>
                <a:srgbClr val="000000">
                  <a:alpha val="100000"/>
                </a:srgbClr>
              </a:solidFill>
              <a:prstDash val="solid"/>
              <a:miter/>
            </a:ln>
          </p:spPr>
          <p:txBody>
            <a:bodyPr/>
            <a:lstStyle/>
            <a:p/>
          </p:txBody>
        </p:sp>
        <p:sp>
          <p:nvSpPr>
            <p:cNvPr id="534" name="rc534"/>
            <p:cNvSpPr/>
            <p:nvPr/>
          </p:nvSpPr>
          <p:spPr>
            <a:xfrm>
              <a:off x="7667477" y="833079"/>
              <a:ext cx="139916" cy="2847136"/>
            </a:xfrm>
            <a:prstGeom prst="rect">
              <a:avLst/>
            </a:prstGeom>
            <a:ln w="1355" cap="sq">
              <a:solidFill>
                <a:srgbClr val="000000">
                  <a:alpha val="100000"/>
                </a:srgbClr>
              </a:solidFill>
              <a:prstDash val="solid"/>
              <a:miter/>
            </a:ln>
          </p:spPr>
          <p:txBody>
            <a:bodyPr/>
            <a:lstStyle/>
            <a:p/>
          </p:txBody>
        </p:sp>
        <p:sp>
          <p:nvSpPr>
            <p:cNvPr id="535" name="rc535"/>
            <p:cNvSpPr/>
            <p:nvPr/>
          </p:nvSpPr>
          <p:spPr>
            <a:xfrm>
              <a:off x="7822939" y="833079"/>
              <a:ext cx="139916" cy="2847136"/>
            </a:xfrm>
            <a:prstGeom prst="rect">
              <a:avLst/>
            </a:prstGeom>
            <a:ln w="1355" cap="sq">
              <a:solidFill>
                <a:srgbClr val="000000">
                  <a:alpha val="100000"/>
                </a:srgbClr>
              </a:solidFill>
              <a:prstDash val="solid"/>
              <a:miter/>
            </a:ln>
          </p:spPr>
          <p:txBody>
            <a:bodyPr/>
            <a:lstStyle/>
            <a:p/>
          </p:txBody>
        </p:sp>
        <p:sp>
          <p:nvSpPr>
            <p:cNvPr id="536" name="rc536"/>
            <p:cNvSpPr/>
            <p:nvPr/>
          </p:nvSpPr>
          <p:spPr>
            <a:xfrm>
              <a:off x="8911175" y="804027"/>
              <a:ext cx="139916" cy="2876188"/>
            </a:xfrm>
            <a:prstGeom prst="rect">
              <a:avLst/>
            </a:prstGeom>
            <a:ln w="1355" cap="sq">
              <a:solidFill>
                <a:srgbClr val="000000">
                  <a:alpha val="100000"/>
                </a:srgbClr>
              </a:solidFill>
              <a:prstDash val="solid"/>
              <a:miter/>
            </a:ln>
          </p:spPr>
          <p:txBody>
            <a:bodyPr/>
            <a:lstStyle/>
            <a:p/>
          </p:txBody>
        </p:sp>
        <p:sp>
          <p:nvSpPr>
            <p:cNvPr id="537" name="rc537"/>
            <p:cNvSpPr/>
            <p:nvPr/>
          </p:nvSpPr>
          <p:spPr>
            <a:xfrm>
              <a:off x="8444788" y="804027"/>
              <a:ext cx="139916" cy="2876188"/>
            </a:xfrm>
            <a:prstGeom prst="rect">
              <a:avLst/>
            </a:prstGeom>
            <a:ln w="1355" cap="sq">
              <a:solidFill>
                <a:srgbClr val="000000">
                  <a:alpha val="100000"/>
                </a:srgbClr>
              </a:solidFill>
              <a:prstDash val="solid"/>
              <a:miter/>
            </a:ln>
          </p:spPr>
          <p:txBody>
            <a:bodyPr/>
            <a:lstStyle/>
            <a:p/>
          </p:txBody>
        </p:sp>
        <p:sp>
          <p:nvSpPr>
            <p:cNvPr id="538" name="rc538"/>
            <p:cNvSpPr/>
            <p:nvPr/>
          </p:nvSpPr>
          <p:spPr>
            <a:xfrm>
              <a:off x="8755713" y="804027"/>
              <a:ext cx="139916" cy="2876188"/>
            </a:xfrm>
            <a:prstGeom prst="rect">
              <a:avLst/>
            </a:prstGeom>
            <a:ln w="1355" cap="sq">
              <a:solidFill>
                <a:srgbClr val="000000">
                  <a:alpha val="100000"/>
                </a:srgbClr>
              </a:solidFill>
              <a:prstDash val="solid"/>
              <a:miter/>
            </a:ln>
          </p:spPr>
          <p:txBody>
            <a:bodyPr/>
            <a:lstStyle/>
            <a:p/>
          </p:txBody>
        </p:sp>
        <p:sp>
          <p:nvSpPr>
            <p:cNvPr id="539" name="rc539"/>
            <p:cNvSpPr/>
            <p:nvPr/>
          </p:nvSpPr>
          <p:spPr>
            <a:xfrm>
              <a:off x="8289326" y="804027"/>
              <a:ext cx="139916" cy="2876188"/>
            </a:xfrm>
            <a:prstGeom prst="rect">
              <a:avLst/>
            </a:prstGeom>
            <a:ln w="1355" cap="sq">
              <a:solidFill>
                <a:srgbClr val="000000">
                  <a:alpha val="100000"/>
                </a:srgbClr>
              </a:solidFill>
              <a:prstDash val="solid"/>
              <a:miter/>
            </a:ln>
          </p:spPr>
          <p:txBody>
            <a:bodyPr/>
            <a:lstStyle/>
            <a:p/>
          </p:txBody>
        </p:sp>
        <p:sp>
          <p:nvSpPr>
            <p:cNvPr id="540" name="rc540"/>
            <p:cNvSpPr/>
            <p:nvPr/>
          </p:nvSpPr>
          <p:spPr>
            <a:xfrm>
              <a:off x="8600250" y="804027"/>
              <a:ext cx="139916" cy="2876188"/>
            </a:xfrm>
            <a:prstGeom prst="rect">
              <a:avLst/>
            </a:prstGeom>
            <a:ln w="1355" cap="sq">
              <a:solidFill>
                <a:srgbClr val="000000">
                  <a:alpha val="100000"/>
                </a:srgbClr>
              </a:solidFill>
              <a:prstDash val="solid"/>
              <a:miter/>
            </a:ln>
          </p:spPr>
          <p:txBody>
            <a:bodyPr/>
            <a:lstStyle/>
            <a:p/>
          </p:txBody>
        </p:sp>
        <p:sp>
          <p:nvSpPr>
            <p:cNvPr id="541" name="rc541"/>
            <p:cNvSpPr/>
            <p:nvPr/>
          </p:nvSpPr>
          <p:spPr>
            <a:xfrm>
              <a:off x="8133864" y="804027"/>
              <a:ext cx="139916" cy="2876188"/>
            </a:xfrm>
            <a:prstGeom prst="rect">
              <a:avLst/>
            </a:prstGeom>
            <a:ln w="1355" cap="sq">
              <a:solidFill>
                <a:srgbClr val="000000">
                  <a:alpha val="100000"/>
                </a:srgbClr>
              </a:solidFill>
              <a:prstDash val="solid"/>
              <a:miter/>
            </a:ln>
          </p:spPr>
          <p:txBody>
            <a:bodyPr/>
            <a:lstStyle/>
            <a:p/>
          </p:txBody>
        </p:sp>
        <p:sp>
          <p:nvSpPr>
            <p:cNvPr id="542" name="tx542"/>
            <p:cNvSpPr/>
            <p:nvPr/>
          </p:nvSpPr>
          <p:spPr>
            <a:xfrm>
              <a:off x="838814" y="2870133"/>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24</a:t>
              </a:r>
            </a:p>
          </p:txBody>
        </p:sp>
        <p:sp>
          <p:nvSpPr>
            <p:cNvPr id="543" name="tx543"/>
            <p:cNvSpPr/>
            <p:nvPr/>
          </p:nvSpPr>
          <p:spPr>
            <a:xfrm>
              <a:off x="994276" y="1969559"/>
              <a:ext cx="116560" cy="75267"/>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55</a:t>
              </a:r>
            </a:p>
          </p:txBody>
        </p:sp>
        <p:sp>
          <p:nvSpPr>
            <p:cNvPr id="544" name="tx544"/>
            <p:cNvSpPr/>
            <p:nvPr/>
          </p:nvSpPr>
          <p:spPr>
            <a:xfrm>
              <a:off x="1149738" y="1445234"/>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45" name="tx545"/>
            <p:cNvSpPr/>
            <p:nvPr/>
          </p:nvSpPr>
          <p:spPr>
            <a:xfrm>
              <a:off x="1305201" y="130002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46" name="tx546"/>
            <p:cNvSpPr/>
            <p:nvPr/>
          </p:nvSpPr>
          <p:spPr>
            <a:xfrm>
              <a:off x="1460663" y="118381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47" name="tx547"/>
            <p:cNvSpPr/>
            <p:nvPr/>
          </p:nvSpPr>
          <p:spPr>
            <a:xfrm>
              <a:off x="1616125" y="1154710"/>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48" name="tx548"/>
            <p:cNvSpPr/>
            <p:nvPr/>
          </p:nvSpPr>
          <p:spPr>
            <a:xfrm>
              <a:off x="1771588" y="112570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49" name="tx549"/>
            <p:cNvSpPr/>
            <p:nvPr/>
          </p:nvSpPr>
          <p:spPr>
            <a:xfrm>
              <a:off x="1927050" y="109665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50" name="tx550"/>
            <p:cNvSpPr/>
            <p:nvPr/>
          </p:nvSpPr>
          <p:spPr>
            <a:xfrm>
              <a:off x="2082512" y="10385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51" name="tx551"/>
            <p:cNvSpPr/>
            <p:nvPr/>
          </p:nvSpPr>
          <p:spPr>
            <a:xfrm>
              <a:off x="2237974" y="10385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52" name="tx552"/>
            <p:cNvSpPr/>
            <p:nvPr/>
          </p:nvSpPr>
          <p:spPr>
            <a:xfrm>
              <a:off x="2393437" y="100949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53" name="tx553"/>
            <p:cNvSpPr/>
            <p:nvPr/>
          </p:nvSpPr>
          <p:spPr>
            <a:xfrm>
              <a:off x="2859824"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54" name="tx554"/>
            <p:cNvSpPr/>
            <p:nvPr/>
          </p:nvSpPr>
          <p:spPr>
            <a:xfrm>
              <a:off x="2704361"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55" name="tx555"/>
            <p:cNvSpPr/>
            <p:nvPr/>
          </p:nvSpPr>
          <p:spPr>
            <a:xfrm>
              <a:off x="2548899"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56" name="tx556"/>
            <p:cNvSpPr/>
            <p:nvPr/>
          </p:nvSpPr>
          <p:spPr>
            <a:xfrm>
              <a:off x="3015286"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57" name="tx557"/>
            <p:cNvSpPr/>
            <p:nvPr/>
          </p:nvSpPr>
          <p:spPr>
            <a:xfrm>
              <a:off x="3326211"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58" name="tx558"/>
            <p:cNvSpPr/>
            <p:nvPr/>
          </p:nvSpPr>
          <p:spPr>
            <a:xfrm>
              <a:off x="3170748"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59" name="tx559"/>
            <p:cNvSpPr/>
            <p:nvPr/>
          </p:nvSpPr>
          <p:spPr>
            <a:xfrm>
              <a:off x="3637135"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60" name="tx560"/>
            <p:cNvSpPr/>
            <p:nvPr/>
          </p:nvSpPr>
          <p:spPr>
            <a:xfrm>
              <a:off x="3481673"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61" name="tx561"/>
            <p:cNvSpPr/>
            <p:nvPr/>
          </p:nvSpPr>
          <p:spPr>
            <a:xfrm>
              <a:off x="3948060"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62" name="tx562"/>
            <p:cNvSpPr/>
            <p:nvPr/>
          </p:nvSpPr>
          <p:spPr>
            <a:xfrm>
              <a:off x="3792597"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63" name="tx563"/>
            <p:cNvSpPr/>
            <p:nvPr/>
          </p:nvSpPr>
          <p:spPr>
            <a:xfrm>
              <a:off x="4103522"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64" name="tx564"/>
            <p:cNvSpPr/>
            <p:nvPr/>
          </p:nvSpPr>
          <p:spPr>
            <a:xfrm>
              <a:off x="4414447"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65" name="tx565"/>
            <p:cNvSpPr/>
            <p:nvPr/>
          </p:nvSpPr>
          <p:spPr>
            <a:xfrm>
              <a:off x="4258984"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66" name="tx566"/>
            <p:cNvSpPr/>
            <p:nvPr/>
          </p:nvSpPr>
          <p:spPr>
            <a:xfrm>
              <a:off x="5813607"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67" name="tx567"/>
            <p:cNvSpPr/>
            <p:nvPr/>
          </p:nvSpPr>
          <p:spPr>
            <a:xfrm>
              <a:off x="4880833"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68" name="tx568"/>
            <p:cNvSpPr/>
            <p:nvPr/>
          </p:nvSpPr>
          <p:spPr>
            <a:xfrm>
              <a:off x="5191758"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69" name="tx569"/>
            <p:cNvSpPr/>
            <p:nvPr/>
          </p:nvSpPr>
          <p:spPr>
            <a:xfrm>
              <a:off x="5658145"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0" name="tx570"/>
            <p:cNvSpPr/>
            <p:nvPr/>
          </p:nvSpPr>
          <p:spPr>
            <a:xfrm>
              <a:off x="4569909"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1" name="tx571"/>
            <p:cNvSpPr/>
            <p:nvPr/>
          </p:nvSpPr>
          <p:spPr>
            <a:xfrm>
              <a:off x="4725371"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2" name="tx572"/>
            <p:cNvSpPr/>
            <p:nvPr/>
          </p:nvSpPr>
          <p:spPr>
            <a:xfrm>
              <a:off x="5036296"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3" name="tx573"/>
            <p:cNvSpPr/>
            <p:nvPr/>
          </p:nvSpPr>
          <p:spPr>
            <a:xfrm>
              <a:off x="5502683"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4" name="tx574"/>
            <p:cNvSpPr/>
            <p:nvPr/>
          </p:nvSpPr>
          <p:spPr>
            <a:xfrm>
              <a:off x="5347220"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5" name="tx575"/>
            <p:cNvSpPr/>
            <p:nvPr/>
          </p:nvSpPr>
          <p:spPr>
            <a:xfrm>
              <a:off x="6901843"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6" name="tx576"/>
            <p:cNvSpPr/>
            <p:nvPr/>
          </p:nvSpPr>
          <p:spPr>
            <a:xfrm>
              <a:off x="6435456"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7" name="tx577"/>
            <p:cNvSpPr/>
            <p:nvPr/>
          </p:nvSpPr>
          <p:spPr>
            <a:xfrm>
              <a:off x="6124532"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8" name="tx578"/>
            <p:cNvSpPr/>
            <p:nvPr/>
          </p:nvSpPr>
          <p:spPr>
            <a:xfrm>
              <a:off x="6279994"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9" name="tx579"/>
            <p:cNvSpPr/>
            <p:nvPr/>
          </p:nvSpPr>
          <p:spPr>
            <a:xfrm>
              <a:off x="6746381"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80" name="tx580"/>
            <p:cNvSpPr/>
            <p:nvPr/>
          </p:nvSpPr>
          <p:spPr>
            <a:xfrm>
              <a:off x="5969069"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81" name="tx581"/>
            <p:cNvSpPr/>
            <p:nvPr/>
          </p:nvSpPr>
          <p:spPr>
            <a:xfrm>
              <a:off x="6590919"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82" name="tx582"/>
            <p:cNvSpPr/>
            <p:nvPr/>
          </p:nvSpPr>
          <p:spPr>
            <a:xfrm>
              <a:off x="7523692"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3" name="tx583"/>
            <p:cNvSpPr/>
            <p:nvPr/>
          </p:nvSpPr>
          <p:spPr>
            <a:xfrm>
              <a:off x="7212768"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4" name="tx584"/>
            <p:cNvSpPr/>
            <p:nvPr/>
          </p:nvSpPr>
          <p:spPr>
            <a:xfrm>
              <a:off x="7368230"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5" name="tx585"/>
            <p:cNvSpPr/>
            <p:nvPr/>
          </p:nvSpPr>
          <p:spPr>
            <a:xfrm>
              <a:off x="7057306"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6" name="tx586"/>
            <p:cNvSpPr/>
            <p:nvPr/>
          </p:nvSpPr>
          <p:spPr>
            <a:xfrm>
              <a:off x="7990079"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7" name="tx587"/>
            <p:cNvSpPr/>
            <p:nvPr/>
          </p:nvSpPr>
          <p:spPr>
            <a:xfrm>
              <a:off x="7679155"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8" name="tx588"/>
            <p:cNvSpPr/>
            <p:nvPr/>
          </p:nvSpPr>
          <p:spPr>
            <a:xfrm>
              <a:off x="7834617"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9" name="tx589"/>
            <p:cNvSpPr/>
            <p:nvPr/>
          </p:nvSpPr>
          <p:spPr>
            <a:xfrm>
              <a:off x="8922853"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0" name="tx590"/>
            <p:cNvSpPr/>
            <p:nvPr/>
          </p:nvSpPr>
          <p:spPr>
            <a:xfrm>
              <a:off x="8456466"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1" name="tx591"/>
            <p:cNvSpPr/>
            <p:nvPr/>
          </p:nvSpPr>
          <p:spPr>
            <a:xfrm>
              <a:off x="8767391"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2" name="tx592"/>
            <p:cNvSpPr/>
            <p:nvPr/>
          </p:nvSpPr>
          <p:spPr>
            <a:xfrm>
              <a:off x="830100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3" name="tx593"/>
            <p:cNvSpPr/>
            <p:nvPr/>
          </p:nvSpPr>
          <p:spPr>
            <a:xfrm>
              <a:off x="8611928"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4" name="tx594"/>
            <p:cNvSpPr/>
            <p:nvPr/>
          </p:nvSpPr>
          <p:spPr>
            <a:xfrm>
              <a:off x="8145542"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5" name="pg595"/>
            <p:cNvSpPr/>
            <p:nvPr/>
          </p:nvSpPr>
          <p:spPr>
            <a:xfrm>
              <a:off x="1300814" y="244679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6" name="tx596"/>
            <p:cNvSpPr/>
            <p:nvPr/>
          </p:nvSpPr>
          <p:spPr>
            <a:xfrm>
              <a:off x="1333336" y="247762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97" name="pg597"/>
            <p:cNvSpPr/>
            <p:nvPr/>
          </p:nvSpPr>
          <p:spPr>
            <a:xfrm>
              <a:off x="2855437" y="228701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8" name="tx598"/>
            <p:cNvSpPr/>
            <p:nvPr/>
          </p:nvSpPr>
          <p:spPr>
            <a:xfrm>
              <a:off x="2887959" y="23178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99" name="pg599"/>
            <p:cNvSpPr/>
            <p:nvPr/>
          </p:nvSpPr>
          <p:spPr>
            <a:xfrm>
              <a:off x="3321824" y="227248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0" name="tx600"/>
            <p:cNvSpPr/>
            <p:nvPr/>
          </p:nvSpPr>
          <p:spPr>
            <a:xfrm>
              <a:off x="3354346" y="230468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01" name="pg601"/>
            <p:cNvSpPr/>
            <p:nvPr/>
          </p:nvSpPr>
          <p:spPr>
            <a:xfrm>
              <a:off x="3632749" y="225795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2" name="tx602"/>
            <p:cNvSpPr/>
            <p:nvPr/>
          </p:nvSpPr>
          <p:spPr>
            <a:xfrm>
              <a:off x="3665270" y="22888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03" name="pg603"/>
            <p:cNvSpPr/>
            <p:nvPr/>
          </p:nvSpPr>
          <p:spPr>
            <a:xfrm>
              <a:off x="3913529" y="2243432"/>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4" name="tx604"/>
            <p:cNvSpPr/>
            <p:nvPr/>
          </p:nvSpPr>
          <p:spPr>
            <a:xfrm>
              <a:off x="3946050" y="227431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05" name="pg605"/>
            <p:cNvSpPr/>
            <p:nvPr/>
          </p:nvSpPr>
          <p:spPr>
            <a:xfrm>
              <a:off x="5809221" y="21998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6" name="tx606"/>
            <p:cNvSpPr/>
            <p:nvPr/>
          </p:nvSpPr>
          <p:spPr>
            <a:xfrm>
              <a:off x="5841742" y="223205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07" name="pg607"/>
            <p:cNvSpPr/>
            <p:nvPr/>
          </p:nvSpPr>
          <p:spPr>
            <a:xfrm>
              <a:off x="4876447" y="21998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8" name="tx608"/>
            <p:cNvSpPr/>
            <p:nvPr/>
          </p:nvSpPr>
          <p:spPr>
            <a:xfrm>
              <a:off x="4908969" y="223211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09" name="pg609"/>
            <p:cNvSpPr/>
            <p:nvPr/>
          </p:nvSpPr>
          <p:spPr>
            <a:xfrm>
              <a:off x="5187372" y="21998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0" name="tx610"/>
            <p:cNvSpPr/>
            <p:nvPr/>
          </p:nvSpPr>
          <p:spPr>
            <a:xfrm>
              <a:off x="5219893" y="2230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11" name="pg611"/>
            <p:cNvSpPr/>
            <p:nvPr/>
          </p:nvSpPr>
          <p:spPr>
            <a:xfrm>
              <a:off x="7519306" y="2170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2" name="tx612"/>
            <p:cNvSpPr/>
            <p:nvPr/>
          </p:nvSpPr>
          <p:spPr>
            <a:xfrm>
              <a:off x="7551828" y="22033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13" name="pg613"/>
            <p:cNvSpPr/>
            <p:nvPr/>
          </p:nvSpPr>
          <p:spPr>
            <a:xfrm>
              <a:off x="7208382" y="2170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4" name="tx614"/>
            <p:cNvSpPr/>
            <p:nvPr/>
          </p:nvSpPr>
          <p:spPr>
            <a:xfrm>
              <a:off x="7240903" y="2204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15" name="tx615"/>
            <p:cNvSpPr/>
            <p:nvPr/>
          </p:nvSpPr>
          <p:spPr>
            <a:xfrm>
              <a:off x="663492" y="362810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16" name="tx616"/>
            <p:cNvSpPr/>
            <p:nvPr/>
          </p:nvSpPr>
          <p:spPr>
            <a:xfrm>
              <a:off x="585797" y="290179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17" name="tx617"/>
            <p:cNvSpPr/>
            <p:nvPr/>
          </p:nvSpPr>
          <p:spPr>
            <a:xfrm>
              <a:off x="585797" y="217548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18" name="tx618"/>
            <p:cNvSpPr/>
            <p:nvPr/>
          </p:nvSpPr>
          <p:spPr>
            <a:xfrm>
              <a:off x="585797" y="145087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19" name="tx619"/>
            <p:cNvSpPr/>
            <p:nvPr/>
          </p:nvSpPr>
          <p:spPr>
            <a:xfrm>
              <a:off x="508103" y="722860"/>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20" name="tx620"/>
            <p:cNvSpPr/>
            <p:nvPr/>
          </p:nvSpPr>
          <p:spPr>
            <a:xfrm rot="-5400000">
              <a:off x="604597" y="4460859"/>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Montenegro</a:t>
              </a:r>
            </a:p>
          </p:txBody>
        </p:sp>
        <p:sp>
          <p:nvSpPr>
            <p:cNvPr id="621" name="tx621"/>
            <p:cNvSpPr/>
            <p:nvPr/>
          </p:nvSpPr>
          <p:spPr>
            <a:xfrm rot="-5400000">
              <a:off x="71413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22" name="tx622"/>
            <p:cNvSpPr/>
            <p:nvPr/>
          </p:nvSpPr>
          <p:spPr>
            <a:xfrm rot="-5400000">
              <a:off x="885943" y="5208051"/>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Bosnia</a:t>
              </a:r>
            </a:p>
          </p:txBody>
        </p:sp>
        <p:sp>
          <p:nvSpPr>
            <p:cNvPr id="623" name="tx623"/>
            <p:cNvSpPr/>
            <p:nvPr/>
          </p:nvSpPr>
          <p:spPr>
            <a:xfrm rot="-5400000">
              <a:off x="956512" y="4939738"/>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24" name="tx624"/>
            <p:cNvSpPr/>
            <p:nvPr/>
          </p:nvSpPr>
          <p:spPr>
            <a:xfrm rot="-5400000">
              <a:off x="745970" y="4531453"/>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Herzegovina</a:t>
              </a:r>
            </a:p>
          </p:txBody>
        </p:sp>
        <p:sp>
          <p:nvSpPr>
            <p:cNvPr id="625" name="tx625"/>
            <p:cNvSpPr/>
            <p:nvPr/>
          </p:nvSpPr>
          <p:spPr>
            <a:xfrm rot="-5400000">
              <a:off x="841344"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626" name="tx626"/>
            <p:cNvSpPr/>
            <p:nvPr/>
          </p:nvSpPr>
          <p:spPr>
            <a:xfrm rot="-5400000">
              <a:off x="1072510" y="4849325"/>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North</a:t>
              </a:r>
            </a:p>
          </p:txBody>
        </p:sp>
        <p:sp>
          <p:nvSpPr>
            <p:cNvPr id="627" name="tx627"/>
            <p:cNvSpPr/>
            <p:nvPr/>
          </p:nvSpPr>
          <p:spPr>
            <a:xfrm rot="-5400000">
              <a:off x="948214" y="4448357"/>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Macedonia</a:t>
              </a:r>
            </a:p>
          </p:txBody>
        </p:sp>
        <p:sp>
          <p:nvSpPr>
            <p:cNvPr id="628" name="tx628"/>
            <p:cNvSpPr/>
            <p:nvPr/>
          </p:nvSpPr>
          <p:spPr>
            <a:xfrm rot="-5400000">
              <a:off x="102505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29" name="tx629"/>
            <p:cNvSpPr/>
            <p:nvPr/>
          </p:nvSpPr>
          <p:spPr>
            <a:xfrm rot="-5400000">
              <a:off x="1148895" y="4459644"/>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Romania</a:t>
              </a:r>
            </a:p>
          </p:txBody>
        </p:sp>
        <p:sp>
          <p:nvSpPr>
            <p:cNvPr id="630" name="tx630"/>
            <p:cNvSpPr/>
            <p:nvPr/>
          </p:nvSpPr>
          <p:spPr>
            <a:xfrm rot="-5400000">
              <a:off x="115226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(40,000)</a:t>
              </a:r>
            </a:p>
          </p:txBody>
        </p:sp>
        <p:sp>
          <p:nvSpPr>
            <p:cNvPr id="631" name="tx631"/>
            <p:cNvSpPr/>
            <p:nvPr/>
          </p:nvSpPr>
          <p:spPr>
            <a:xfrm rot="-5400000">
              <a:off x="1336033" y="4350032"/>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Cyprus</a:t>
              </a:r>
            </a:p>
          </p:txBody>
        </p:sp>
        <p:sp>
          <p:nvSpPr>
            <p:cNvPr id="632" name="tx632"/>
            <p:cNvSpPr/>
            <p:nvPr/>
          </p:nvSpPr>
          <p:spPr>
            <a:xfrm rot="-5400000">
              <a:off x="133598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33" name="tx633"/>
            <p:cNvSpPr/>
            <p:nvPr/>
          </p:nvSpPr>
          <p:spPr>
            <a:xfrm rot="-5400000">
              <a:off x="1493654" y="4369305"/>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Albania</a:t>
              </a:r>
            </a:p>
          </p:txBody>
        </p:sp>
        <p:sp>
          <p:nvSpPr>
            <p:cNvPr id="634" name="tx634"/>
            <p:cNvSpPr/>
            <p:nvPr/>
          </p:nvSpPr>
          <p:spPr>
            <a:xfrm rot="-5400000">
              <a:off x="149144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35" name="tx635"/>
            <p:cNvSpPr/>
            <p:nvPr/>
          </p:nvSpPr>
          <p:spPr>
            <a:xfrm rot="-5400000">
              <a:off x="1671093" y="4402543"/>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Serbia</a:t>
              </a:r>
            </a:p>
          </p:txBody>
        </p:sp>
        <p:sp>
          <p:nvSpPr>
            <p:cNvPr id="636" name="tx636"/>
            <p:cNvSpPr/>
            <p:nvPr/>
          </p:nvSpPr>
          <p:spPr>
            <a:xfrm rot="-5400000">
              <a:off x="161865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37" name="tx637"/>
            <p:cNvSpPr/>
            <p:nvPr/>
          </p:nvSpPr>
          <p:spPr>
            <a:xfrm rot="-5400000">
              <a:off x="1766875" y="4913222"/>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638" name="tx638"/>
            <p:cNvSpPr/>
            <p:nvPr/>
          </p:nvSpPr>
          <p:spPr>
            <a:xfrm rot="-5400000">
              <a:off x="1931057" y="465384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39" name="tx639"/>
            <p:cNvSpPr/>
            <p:nvPr/>
          </p:nvSpPr>
          <p:spPr>
            <a:xfrm rot="-5400000">
              <a:off x="1782031" y="4391852"/>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Moldova</a:t>
              </a:r>
            </a:p>
          </p:txBody>
        </p:sp>
        <p:sp>
          <p:nvSpPr>
            <p:cNvPr id="640" name="tx640"/>
            <p:cNvSpPr/>
            <p:nvPr/>
          </p:nvSpPr>
          <p:spPr>
            <a:xfrm rot="-5400000">
              <a:off x="1802371"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41" name="tx641"/>
            <p:cNvSpPr/>
            <p:nvPr/>
          </p:nvSpPr>
          <p:spPr>
            <a:xfrm rot="-5400000">
              <a:off x="1945331" y="4439229"/>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Czechia</a:t>
              </a:r>
            </a:p>
          </p:txBody>
        </p:sp>
        <p:sp>
          <p:nvSpPr>
            <p:cNvPr id="642" name="tx642"/>
            <p:cNvSpPr/>
            <p:nvPr/>
          </p:nvSpPr>
          <p:spPr>
            <a:xfrm rot="-5400000">
              <a:off x="1929580"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643" name="tx643"/>
            <p:cNvSpPr/>
            <p:nvPr/>
          </p:nvSpPr>
          <p:spPr>
            <a:xfrm rot="-5400000">
              <a:off x="2078767" y="4406041"/>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Lithuania</a:t>
              </a:r>
            </a:p>
          </p:txBody>
        </p:sp>
        <p:sp>
          <p:nvSpPr>
            <p:cNvPr id="644" name="tx644"/>
            <p:cNvSpPr/>
            <p:nvPr/>
          </p:nvSpPr>
          <p:spPr>
            <a:xfrm rot="-5400000">
              <a:off x="211329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45" name="tx645"/>
            <p:cNvSpPr/>
            <p:nvPr/>
          </p:nvSpPr>
          <p:spPr>
            <a:xfrm rot="-5400000">
              <a:off x="2259704"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Monaco</a:t>
              </a:r>
            </a:p>
          </p:txBody>
        </p:sp>
        <p:sp>
          <p:nvSpPr>
            <p:cNvPr id="646" name="tx646"/>
            <p:cNvSpPr/>
            <p:nvPr/>
          </p:nvSpPr>
          <p:spPr>
            <a:xfrm rot="-5400000">
              <a:off x="2281457"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47" name="tx647"/>
            <p:cNvSpPr/>
            <p:nvPr/>
          </p:nvSpPr>
          <p:spPr>
            <a:xfrm rot="-5400000">
              <a:off x="2426452" y="4369280"/>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Estonia</a:t>
              </a:r>
            </a:p>
          </p:txBody>
        </p:sp>
        <p:sp>
          <p:nvSpPr>
            <p:cNvPr id="648" name="tx648"/>
            <p:cNvSpPr/>
            <p:nvPr/>
          </p:nvSpPr>
          <p:spPr>
            <a:xfrm rot="-5400000">
              <a:off x="242422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49" name="tx649"/>
            <p:cNvSpPr/>
            <p:nvPr/>
          </p:nvSpPr>
          <p:spPr>
            <a:xfrm rot="-5400000">
              <a:off x="2596028" y="4355166"/>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Ireland</a:t>
              </a:r>
            </a:p>
          </p:txBody>
        </p:sp>
        <p:sp>
          <p:nvSpPr>
            <p:cNvPr id="650" name="tx650"/>
            <p:cNvSpPr/>
            <p:nvPr/>
          </p:nvSpPr>
          <p:spPr>
            <a:xfrm rot="-5400000">
              <a:off x="257968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51" name="tx651"/>
            <p:cNvSpPr/>
            <p:nvPr/>
          </p:nvSpPr>
          <p:spPr>
            <a:xfrm rot="-5400000">
              <a:off x="2632899" y="5309576"/>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Netherlands</a:t>
              </a:r>
            </a:p>
          </p:txBody>
        </p:sp>
        <p:sp>
          <p:nvSpPr>
            <p:cNvPr id="652" name="tx652"/>
            <p:cNvSpPr/>
            <p:nvPr/>
          </p:nvSpPr>
          <p:spPr>
            <a:xfrm rot="-5400000">
              <a:off x="2678689" y="4779302"/>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53" name="tx653"/>
            <p:cNvSpPr/>
            <p:nvPr/>
          </p:nvSpPr>
          <p:spPr>
            <a:xfrm rot="-5400000">
              <a:off x="2863831" y="450139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54" name="tx654"/>
            <p:cNvSpPr/>
            <p:nvPr/>
          </p:nvSpPr>
          <p:spPr>
            <a:xfrm rot="-5400000">
              <a:off x="2808566" y="4333165"/>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55" name="tx655"/>
            <p:cNvSpPr/>
            <p:nvPr/>
          </p:nvSpPr>
          <p:spPr>
            <a:xfrm rot="-5400000">
              <a:off x="2706892"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656" name="tx656"/>
            <p:cNvSpPr/>
            <p:nvPr/>
          </p:nvSpPr>
          <p:spPr>
            <a:xfrm rot="-5400000">
              <a:off x="2971247" y="460296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San</a:t>
              </a:r>
            </a:p>
          </p:txBody>
        </p:sp>
        <p:sp>
          <p:nvSpPr>
            <p:cNvPr id="657" name="tx657"/>
            <p:cNvSpPr/>
            <p:nvPr/>
          </p:nvSpPr>
          <p:spPr>
            <a:xfrm rot="-5400000">
              <a:off x="2907002" y="4329717"/>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Marino</a:t>
              </a:r>
            </a:p>
          </p:txBody>
        </p:sp>
        <p:sp>
          <p:nvSpPr>
            <p:cNvPr id="658" name="tx658"/>
            <p:cNvSpPr/>
            <p:nvPr/>
          </p:nvSpPr>
          <p:spPr>
            <a:xfrm rot="-5400000">
              <a:off x="2903307"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59" name="tx659"/>
            <p:cNvSpPr/>
            <p:nvPr/>
          </p:nvSpPr>
          <p:spPr>
            <a:xfrm rot="-5400000">
              <a:off x="3053337" y="4362955"/>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Croatia</a:t>
              </a:r>
            </a:p>
          </p:txBody>
        </p:sp>
        <p:sp>
          <p:nvSpPr>
            <p:cNvPr id="660" name="tx660"/>
            <p:cNvSpPr/>
            <p:nvPr/>
          </p:nvSpPr>
          <p:spPr>
            <a:xfrm rot="-5400000">
              <a:off x="304606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61" name="tx661"/>
            <p:cNvSpPr/>
            <p:nvPr/>
          </p:nvSpPr>
          <p:spPr>
            <a:xfrm rot="-5400000">
              <a:off x="3226336" y="4832384"/>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662" name="tx662"/>
            <p:cNvSpPr/>
            <p:nvPr/>
          </p:nvSpPr>
          <p:spPr>
            <a:xfrm rot="-5400000">
              <a:off x="3162613" y="4446745"/>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63" name="tx663"/>
            <p:cNvSpPr/>
            <p:nvPr/>
          </p:nvSpPr>
          <p:spPr>
            <a:xfrm rot="-5400000">
              <a:off x="317327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(69,000)</a:t>
              </a:r>
            </a:p>
          </p:txBody>
        </p:sp>
        <p:sp>
          <p:nvSpPr>
            <p:cNvPr id="664" name="tx664"/>
            <p:cNvSpPr/>
            <p:nvPr/>
          </p:nvSpPr>
          <p:spPr>
            <a:xfrm rot="-5400000">
              <a:off x="3364857" y="4338249"/>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Iceland</a:t>
              </a:r>
            </a:p>
          </p:txBody>
        </p:sp>
        <p:sp>
          <p:nvSpPr>
            <p:cNvPr id="665" name="tx665"/>
            <p:cNvSpPr/>
            <p:nvPr/>
          </p:nvSpPr>
          <p:spPr>
            <a:xfrm rot="-5400000">
              <a:off x="3369693"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66" name="tx666"/>
            <p:cNvSpPr/>
            <p:nvPr/>
          </p:nvSpPr>
          <p:spPr>
            <a:xfrm rot="-5400000">
              <a:off x="3525950" y="44145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Poland</a:t>
              </a:r>
            </a:p>
          </p:txBody>
        </p:sp>
        <p:sp>
          <p:nvSpPr>
            <p:cNvPr id="667" name="tx667"/>
            <p:cNvSpPr/>
            <p:nvPr/>
          </p:nvSpPr>
          <p:spPr>
            <a:xfrm rot="-5400000">
              <a:off x="3484203"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(29,000)</a:t>
              </a:r>
            </a:p>
          </p:txBody>
        </p:sp>
        <p:sp>
          <p:nvSpPr>
            <p:cNvPr id="668" name="tx668"/>
            <p:cNvSpPr/>
            <p:nvPr/>
          </p:nvSpPr>
          <p:spPr>
            <a:xfrm rot="-5400000">
              <a:off x="3643113" y="4376126"/>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Bulgaria</a:t>
              </a:r>
            </a:p>
          </p:txBody>
        </p:sp>
        <p:sp>
          <p:nvSpPr>
            <p:cNvPr id="669" name="tx669"/>
            <p:cNvSpPr/>
            <p:nvPr/>
          </p:nvSpPr>
          <p:spPr>
            <a:xfrm rot="-5400000">
              <a:off x="3667918"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70" name="tx670"/>
            <p:cNvSpPr/>
            <p:nvPr/>
          </p:nvSpPr>
          <p:spPr>
            <a:xfrm rot="-5400000">
              <a:off x="3819982" y="4431366"/>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Ukraine</a:t>
              </a:r>
            </a:p>
          </p:txBody>
        </p:sp>
        <p:sp>
          <p:nvSpPr>
            <p:cNvPr id="671" name="tx671"/>
            <p:cNvSpPr/>
            <p:nvPr/>
          </p:nvSpPr>
          <p:spPr>
            <a:xfrm rot="-5400000">
              <a:off x="3795128"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672" name="tx672"/>
            <p:cNvSpPr/>
            <p:nvPr/>
          </p:nvSpPr>
          <p:spPr>
            <a:xfrm rot="-5400000">
              <a:off x="3966291" y="4382774"/>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Sweden</a:t>
              </a:r>
            </a:p>
          </p:txBody>
        </p:sp>
        <p:sp>
          <p:nvSpPr>
            <p:cNvPr id="673" name="tx673"/>
            <p:cNvSpPr/>
            <p:nvPr/>
          </p:nvSpPr>
          <p:spPr>
            <a:xfrm rot="-5400000">
              <a:off x="397884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74" name="tx674"/>
            <p:cNvSpPr/>
            <p:nvPr/>
          </p:nvSpPr>
          <p:spPr>
            <a:xfrm rot="-5400000">
              <a:off x="4139365" y="4366452"/>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Finland</a:t>
              </a:r>
            </a:p>
          </p:txBody>
        </p:sp>
        <p:sp>
          <p:nvSpPr>
            <p:cNvPr id="675" name="tx675"/>
            <p:cNvSpPr/>
            <p:nvPr/>
          </p:nvSpPr>
          <p:spPr>
            <a:xfrm rot="-5400000">
              <a:off x="413430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76" name="tx676"/>
            <p:cNvSpPr/>
            <p:nvPr/>
          </p:nvSpPr>
          <p:spPr>
            <a:xfrm rot="-5400000">
              <a:off x="4268782" y="4391207"/>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Slovakia</a:t>
              </a:r>
            </a:p>
          </p:txBody>
        </p:sp>
        <p:sp>
          <p:nvSpPr>
            <p:cNvPr id="677" name="tx677"/>
            <p:cNvSpPr/>
            <p:nvPr/>
          </p:nvSpPr>
          <p:spPr>
            <a:xfrm rot="-5400000">
              <a:off x="428976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78" name="tx678"/>
            <p:cNvSpPr/>
            <p:nvPr/>
          </p:nvSpPr>
          <p:spPr>
            <a:xfrm rot="-5400000">
              <a:off x="4458798" y="4357944"/>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Austria</a:t>
              </a:r>
            </a:p>
          </p:txBody>
        </p:sp>
        <p:sp>
          <p:nvSpPr>
            <p:cNvPr id="679" name="tx679"/>
            <p:cNvSpPr/>
            <p:nvPr/>
          </p:nvSpPr>
          <p:spPr>
            <a:xfrm rot="-5400000">
              <a:off x="444523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80" name="tx680"/>
            <p:cNvSpPr/>
            <p:nvPr/>
          </p:nvSpPr>
          <p:spPr>
            <a:xfrm rot="-5400000">
              <a:off x="4566288" y="4405917"/>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Denmark</a:t>
              </a:r>
            </a:p>
          </p:txBody>
        </p:sp>
        <p:sp>
          <p:nvSpPr>
            <p:cNvPr id="681" name="tx681"/>
            <p:cNvSpPr/>
            <p:nvPr/>
          </p:nvSpPr>
          <p:spPr>
            <a:xfrm rot="-5400000">
              <a:off x="460069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82" name="tx682"/>
            <p:cNvSpPr/>
            <p:nvPr/>
          </p:nvSpPr>
          <p:spPr>
            <a:xfrm rot="-5400000">
              <a:off x="4769722"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France</a:t>
              </a:r>
            </a:p>
          </p:txBody>
        </p:sp>
        <p:sp>
          <p:nvSpPr>
            <p:cNvPr id="683" name="tx683"/>
            <p:cNvSpPr/>
            <p:nvPr/>
          </p:nvSpPr>
          <p:spPr>
            <a:xfrm rot="-5400000">
              <a:off x="4727902"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(32,000)</a:t>
              </a:r>
            </a:p>
          </p:txBody>
        </p:sp>
        <p:sp>
          <p:nvSpPr>
            <p:cNvPr id="684" name="tx684"/>
            <p:cNvSpPr/>
            <p:nvPr/>
          </p:nvSpPr>
          <p:spPr>
            <a:xfrm rot="-5400000">
              <a:off x="4891847" y="4369851"/>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Georgia</a:t>
              </a:r>
            </a:p>
          </p:txBody>
        </p:sp>
        <p:sp>
          <p:nvSpPr>
            <p:cNvPr id="685" name="tx685"/>
            <p:cNvSpPr/>
            <p:nvPr/>
          </p:nvSpPr>
          <p:spPr>
            <a:xfrm rot="-5400000">
              <a:off x="491161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86" name="tx686"/>
            <p:cNvSpPr/>
            <p:nvPr/>
          </p:nvSpPr>
          <p:spPr>
            <a:xfrm rot="-5400000">
              <a:off x="5135490" y="4339415"/>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Italy</a:t>
              </a:r>
            </a:p>
          </p:txBody>
        </p:sp>
        <p:sp>
          <p:nvSpPr>
            <p:cNvPr id="687" name="tx687"/>
            <p:cNvSpPr/>
            <p:nvPr/>
          </p:nvSpPr>
          <p:spPr>
            <a:xfrm rot="-5400000">
              <a:off x="503882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(19,000)</a:t>
              </a:r>
            </a:p>
          </p:txBody>
        </p:sp>
        <p:sp>
          <p:nvSpPr>
            <p:cNvPr id="688" name="tx688"/>
            <p:cNvSpPr/>
            <p:nvPr/>
          </p:nvSpPr>
          <p:spPr>
            <a:xfrm rot="-5400000">
              <a:off x="5269992" y="42986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Malta</a:t>
              </a:r>
            </a:p>
          </p:txBody>
        </p:sp>
        <p:sp>
          <p:nvSpPr>
            <p:cNvPr id="689" name="tx689"/>
            <p:cNvSpPr/>
            <p:nvPr/>
          </p:nvSpPr>
          <p:spPr>
            <a:xfrm rot="-5400000">
              <a:off x="523524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90" name="tx690"/>
            <p:cNvSpPr/>
            <p:nvPr/>
          </p:nvSpPr>
          <p:spPr>
            <a:xfrm rot="-5400000">
              <a:off x="5354166" y="4453393"/>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Slovenia</a:t>
              </a:r>
            </a:p>
          </p:txBody>
        </p:sp>
        <p:sp>
          <p:nvSpPr>
            <p:cNvPr id="691" name="tx691"/>
            <p:cNvSpPr/>
            <p:nvPr/>
          </p:nvSpPr>
          <p:spPr>
            <a:xfrm rot="-5400000">
              <a:off x="5348337"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92" name="tx692"/>
            <p:cNvSpPr/>
            <p:nvPr/>
          </p:nvSpPr>
          <p:spPr>
            <a:xfrm rot="-5400000">
              <a:off x="5441911" y="4461777"/>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Switzerland</a:t>
              </a:r>
            </a:p>
          </p:txBody>
        </p:sp>
        <p:sp>
          <p:nvSpPr>
            <p:cNvPr id="693" name="tx693"/>
            <p:cNvSpPr/>
            <p:nvPr/>
          </p:nvSpPr>
          <p:spPr>
            <a:xfrm rot="-5400000">
              <a:off x="553346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94" name="tx694"/>
            <p:cNvSpPr/>
            <p:nvPr/>
          </p:nvSpPr>
          <p:spPr>
            <a:xfrm rot="-5400000">
              <a:off x="5683967" y="4412788"/>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Turkiye</a:t>
              </a:r>
            </a:p>
          </p:txBody>
        </p:sp>
        <p:sp>
          <p:nvSpPr>
            <p:cNvPr id="695" name="tx695"/>
            <p:cNvSpPr/>
            <p:nvPr/>
          </p:nvSpPr>
          <p:spPr>
            <a:xfrm rot="-5400000">
              <a:off x="566067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(53,000)</a:t>
              </a:r>
            </a:p>
          </p:txBody>
        </p:sp>
        <p:sp>
          <p:nvSpPr>
            <p:cNvPr id="696" name="tx696"/>
            <p:cNvSpPr/>
            <p:nvPr/>
          </p:nvSpPr>
          <p:spPr>
            <a:xfrm rot="-5400000">
              <a:off x="5826903" y="4389000"/>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Armenia</a:t>
              </a:r>
            </a:p>
          </p:txBody>
        </p:sp>
        <p:sp>
          <p:nvSpPr>
            <p:cNvPr id="697" name="tx697"/>
            <p:cNvSpPr/>
            <p:nvPr/>
          </p:nvSpPr>
          <p:spPr>
            <a:xfrm rot="-5400000">
              <a:off x="584439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98" name="tx698"/>
            <p:cNvSpPr/>
            <p:nvPr/>
          </p:nvSpPr>
          <p:spPr>
            <a:xfrm rot="-5400000">
              <a:off x="5921395" y="4429779"/>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Azerbaijan</a:t>
              </a:r>
            </a:p>
          </p:txBody>
        </p:sp>
        <p:sp>
          <p:nvSpPr>
            <p:cNvPr id="699" name="tx699"/>
            <p:cNvSpPr/>
            <p:nvPr/>
          </p:nvSpPr>
          <p:spPr>
            <a:xfrm rot="-5400000">
              <a:off x="599985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00" name="tx700"/>
            <p:cNvSpPr/>
            <p:nvPr/>
          </p:nvSpPr>
          <p:spPr>
            <a:xfrm rot="-5400000">
              <a:off x="6133363" y="4373274"/>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Belgium</a:t>
              </a:r>
            </a:p>
          </p:txBody>
        </p:sp>
        <p:sp>
          <p:nvSpPr>
            <p:cNvPr id="701" name="tx701"/>
            <p:cNvSpPr/>
            <p:nvPr/>
          </p:nvSpPr>
          <p:spPr>
            <a:xfrm rot="-5400000">
              <a:off x="615531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02" name="tx702"/>
            <p:cNvSpPr/>
            <p:nvPr/>
          </p:nvSpPr>
          <p:spPr>
            <a:xfrm rot="-5400000">
              <a:off x="6221083" y="4441015"/>
              <a:ext cx="50254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Kyrgyzstan</a:t>
              </a:r>
            </a:p>
          </p:txBody>
        </p:sp>
        <p:sp>
          <p:nvSpPr>
            <p:cNvPr id="703" name="tx703"/>
            <p:cNvSpPr/>
            <p:nvPr/>
          </p:nvSpPr>
          <p:spPr>
            <a:xfrm rot="-5400000">
              <a:off x="631077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04" name="tx704"/>
            <p:cNvSpPr/>
            <p:nvPr/>
          </p:nvSpPr>
          <p:spPr>
            <a:xfrm rot="-5400000">
              <a:off x="6502355" y="4394730"/>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Latvia</a:t>
              </a:r>
            </a:p>
          </p:txBody>
        </p:sp>
        <p:sp>
          <p:nvSpPr>
            <p:cNvPr id="705" name="tx705"/>
            <p:cNvSpPr/>
            <p:nvPr/>
          </p:nvSpPr>
          <p:spPr>
            <a:xfrm rot="-5400000">
              <a:off x="6436573"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06" name="tx706"/>
            <p:cNvSpPr/>
            <p:nvPr/>
          </p:nvSpPr>
          <p:spPr>
            <a:xfrm rot="-5400000">
              <a:off x="6611085" y="4361938"/>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Norway</a:t>
              </a:r>
            </a:p>
          </p:txBody>
        </p:sp>
        <p:sp>
          <p:nvSpPr>
            <p:cNvPr id="707" name="tx707"/>
            <p:cNvSpPr/>
            <p:nvPr/>
          </p:nvSpPr>
          <p:spPr>
            <a:xfrm rot="-5400000">
              <a:off x="662170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08" name="tx708"/>
            <p:cNvSpPr/>
            <p:nvPr/>
          </p:nvSpPr>
          <p:spPr>
            <a:xfrm rot="-5400000">
              <a:off x="6808790" y="4376151"/>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Spain</a:t>
              </a:r>
            </a:p>
          </p:txBody>
        </p:sp>
        <p:sp>
          <p:nvSpPr>
            <p:cNvPr id="709" name="tx709"/>
            <p:cNvSpPr/>
            <p:nvPr/>
          </p:nvSpPr>
          <p:spPr>
            <a:xfrm rot="-5400000">
              <a:off x="6748911"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710" name="tx710"/>
            <p:cNvSpPr/>
            <p:nvPr/>
          </p:nvSpPr>
          <p:spPr>
            <a:xfrm rot="-5400000">
              <a:off x="6932056" y="4372083"/>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Belarus</a:t>
              </a:r>
            </a:p>
          </p:txBody>
        </p:sp>
        <p:sp>
          <p:nvSpPr>
            <p:cNvPr id="711" name="tx711"/>
            <p:cNvSpPr/>
            <p:nvPr/>
          </p:nvSpPr>
          <p:spPr>
            <a:xfrm rot="-5400000">
              <a:off x="693262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12" name="tx712"/>
            <p:cNvSpPr/>
            <p:nvPr/>
          </p:nvSpPr>
          <p:spPr>
            <a:xfrm rot="-5400000">
              <a:off x="7040141" y="4454534"/>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Germany</a:t>
              </a:r>
            </a:p>
          </p:txBody>
        </p:sp>
        <p:sp>
          <p:nvSpPr>
            <p:cNvPr id="713" name="tx713"/>
            <p:cNvSpPr/>
            <p:nvPr/>
          </p:nvSpPr>
          <p:spPr>
            <a:xfrm rot="-5400000">
              <a:off x="705983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a:t>
              </a:r>
            </a:p>
          </p:txBody>
        </p:sp>
        <p:sp>
          <p:nvSpPr>
            <p:cNvPr id="714" name="tx714"/>
            <p:cNvSpPr/>
            <p:nvPr/>
          </p:nvSpPr>
          <p:spPr>
            <a:xfrm rot="-5400000">
              <a:off x="7247991" y="4365783"/>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Greece</a:t>
              </a:r>
            </a:p>
          </p:txBody>
        </p:sp>
        <p:sp>
          <p:nvSpPr>
            <p:cNvPr id="715" name="tx715"/>
            <p:cNvSpPr/>
            <p:nvPr/>
          </p:nvSpPr>
          <p:spPr>
            <a:xfrm rot="-5400000">
              <a:off x="7243551"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16" name="tx716"/>
            <p:cNvSpPr/>
            <p:nvPr/>
          </p:nvSpPr>
          <p:spPr>
            <a:xfrm rot="-5400000">
              <a:off x="7387156" y="495382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Russian</a:t>
              </a:r>
            </a:p>
          </p:txBody>
        </p:sp>
        <p:sp>
          <p:nvSpPr>
            <p:cNvPr id="717" name="tx717"/>
            <p:cNvSpPr/>
            <p:nvPr/>
          </p:nvSpPr>
          <p:spPr>
            <a:xfrm rot="-5400000">
              <a:off x="7327824" y="4499207"/>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Federation</a:t>
              </a:r>
            </a:p>
          </p:txBody>
        </p:sp>
        <p:sp>
          <p:nvSpPr>
            <p:cNvPr id="718" name="tx718"/>
            <p:cNvSpPr/>
            <p:nvPr/>
          </p:nvSpPr>
          <p:spPr>
            <a:xfrm rot="-5400000">
              <a:off x="7370761"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719" name="tx719"/>
            <p:cNvSpPr/>
            <p:nvPr/>
          </p:nvSpPr>
          <p:spPr>
            <a:xfrm rot="-5400000">
              <a:off x="7601927" y="43240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Israel</a:t>
              </a:r>
            </a:p>
          </p:txBody>
        </p:sp>
        <p:sp>
          <p:nvSpPr>
            <p:cNvPr id="720" name="tx720"/>
            <p:cNvSpPr/>
            <p:nvPr/>
          </p:nvSpPr>
          <p:spPr>
            <a:xfrm rot="-5400000">
              <a:off x="755447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21" name="tx721"/>
            <p:cNvSpPr/>
            <p:nvPr/>
          </p:nvSpPr>
          <p:spPr>
            <a:xfrm rot="-5400000">
              <a:off x="7682305" y="4378954"/>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Portugal</a:t>
              </a:r>
            </a:p>
          </p:txBody>
        </p:sp>
        <p:sp>
          <p:nvSpPr>
            <p:cNvPr id="722" name="tx722"/>
            <p:cNvSpPr/>
            <p:nvPr/>
          </p:nvSpPr>
          <p:spPr>
            <a:xfrm rot="-5400000">
              <a:off x="7709938"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3" name="tx723"/>
            <p:cNvSpPr/>
            <p:nvPr/>
          </p:nvSpPr>
          <p:spPr>
            <a:xfrm rot="-5400000">
              <a:off x="7812417" y="4404304"/>
              <a:ext cx="42912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Tajikistan</a:t>
              </a:r>
            </a:p>
          </p:txBody>
        </p:sp>
        <p:sp>
          <p:nvSpPr>
            <p:cNvPr id="724" name="tx724"/>
            <p:cNvSpPr/>
            <p:nvPr/>
          </p:nvSpPr>
          <p:spPr>
            <a:xfrm rot="-5400000">
              <a:off x="786540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25" name="tx725"/>
            <p:cNvSpPr/>
            <p:nvPr/>
          </p:nvSpPr>
          <p:spPr>
            <a:xfrm rot="-5400000">
              <a:off x="8011809"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Andorra</a:t>
              </a:r>
            </a:p>
          </p:txBody>
        </p:sp>
        <p:sp>
          <p:nvSpPr>
            <p:cNvPr id="726" name="tx726"/>
            <p:cNvSpPr/>
            <p:nvPr/>
          </p:nvSpPr>
          <p:spPr>
            <a:xfrm rot="-5400000">
              <a:off x="8033562"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7" name="tx727"/>
            <p:cNvSpPr/>
            <p:nvPr/>
          </p:nvSpPr>
          <p:spPr>
            <a:xfrm rot="-5400000">
              <a:off x="8145889" y="4441090"/>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Hungary</a:t>
              </a:r>
            </a:p>
          </p:txBody>
        </p:sp>
        <p:sp>
          <p:nvSpPr>
            <p:cNvPr id="728" name="tx728"/>
            <p:cNvSpPr/>
            <p:nvPr/>
          </p:nvSpPr>
          <p:spPr>
            <a:xfrm rot="-5400000">
              <a:off x="8146658"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29" name="tx729"/>
            <p:cNvSpPr/>
            <p:nvPr/>
          </p:nvSpPr>
          <p:spPr>
            <a:xfrm rot="-5400000">
              <a:off x="8238000" y="4465299"/>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Kazakhstan</a:t>
              </a:r>
            </a:p>
          </p:txBody>
        </p:sp>
        <p:sp>
          <p:nvSpPr>
            <p:cNvPr id="730" name="tx730"/>
            <p:cNvSpPr/>
            <p:nvPr/>
          </p:nvSpPr>
          <p:spPr>
            <a:xfrm rot="-5400000">
              <a:off x="833178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31" name="tx731"/>
            <p:cNvSpPr/>
            <p:nvPr/>
          </p:nvSpPr>
          <p:spPr>
            <a:xfrm rot="-5400000">
              <a:off x="8366425" y="4446745"/>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Luxembourg</a:t>
              </a:r>
            </a:p>
          </p:txBody>
        </p:sp>
        <p:sp>
          <p:nvSpPr>
            <p:cNvPr id="732" name="tx732"/>
            <p:cNvSpPr/>
            <p:nvPr/>
          </p:nvSpPr>
          <p:spPr>
            <a:xfrm rot="-5400000">
              <a:off x="8499949"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33" name="tx733"/>
            <p:cNvSpPr/>
            <p:nvPr/>
          </p:nvSpPr>
          <p:spPr>
            <a:xfrm rot="-5400000">
              <a:off x="8506658" y="4507566"/>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Turkmenistan</a:t>
              </a:r>
            </a:p>
          </p:txBody>
        </p:sp>
        <p:sp>
          <p:nvSpPr>
            <p:cNvPr id="734" name="tx734"/>
            <p:cNvSpPr/>
            <p:nvPr/>
          </p:nvSpPr>
          <p:spPr>
            <a:xfrm rot="-5400000">
              <a:off x="8642711"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35" name="tx735"/>
            <p:cNvSpPr/>
            <p:nvPr/>
          </p:nvSpPr>
          <p:spPr>
            <a:xfrm rot="-5400000">
              <a:off x="8718526" y="4451111"/>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Uzbekistan</a:t>
              </a:r>
            </a:p>
          </p:txBody>
        </p:sp>
        <p:sp>
          <p:nvSpPr>
            <p:cNvPr id="736" name="tx736"/>
            <p:cNvSpPr/>
            <p:nvPr/>
          </p:nvSpPr>
          <p:spPr>
            <a:xfrm rot="-5400000">
              <a:off x="879817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737" name="tx737"/>
            <p:cNvSpPr/>
            <p:nvPr/>
          </p:nvSpPr>
          <p:spPr>
            <a:xfrm rot="-5400000">
              <a:off x="-52544" y="21765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38" name="rc738"/>
            <p:cNvSpPr/>
            <p:nvPr/>
          </p:nvSpPr>
          <p:spPr>
            <a:xfrm>
              <a:off x="2285667" y="5993415"/>
              <a:ext cx="219456" cy="219455"/>
            </a:xfrm>
            <a:prstGeom prst="rect">
              <a:avLst/>
            </a:prstGeom>
            <a:solidFill>
              <a:srgbClr val="FFFFFF">
                <a:alpha val="100000"/>
              </a:srgbClr>
            </a:solidFill>
          </p:spPr>
          <p:txBody>
            <a:bodyPr/>
            <a:lstStyle/>
            <a:p/>
          </p:txBody>
        </p:sp>
        <p:sp>
          <p:nvSpPr>
            <p:cNvPr id="739" name="pg739"/>
            <p:cNvSpPr/>
            <p:nvPr/>
          </p:nvSpPr>
          <p:spPr>
            <a:xfrm>
              <a:off x="2470218"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0" name="pg740"/>
            <p:cNvSpPr/>
            <p:nvPr/>
          </p:nvSpPr>
          <p:spPr>
            <a:xfrm>
              <a:off x="2375608"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1" name="pg741"/>
            <p:cNvSpPr/>
            <p:nvPr/>
          </p:nvSpPr>
          <p:spPr>
            <a:xfrm>
              <a:off x="2285729"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2" name="pg742"/>
            <p:cNvSpPr/>
            <p:nvPr/>
          </p:nvSpPr>
          <p:spPr>
            <a:xfrm>
              <a:off x="2285729"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3" name="pg743"/>
            <p:cNvSpPr/>
            <p:nvPr/>
          </p:nvSpPr>
          <p:spPr>
            <a:xfrm>
              <a:off x="2285729"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44" name="rc744"/>
            <p:cNvSpPr/>
            <p:nvPr/>
          </p:nvSpPr>
          <p:spPr>
            <a:xfrm>
              <a:off x="2285667" y="5993415"/>
              <a:ext cx="219456" cy="219455"/>
            </a:xfrm>
            <a:prstGeom prst="rect">
              <a:avLst/>
            </a:prstGeom>
            <a:ln w="476" cap="sq">
              <a:solidFill>
                <a:srgbClr val="000000">
                  <a:alpha val="100000"/>
                </a:srgbClr>
              </a:solidFill>
              <a:prstDash val="solid"/>
              <a:miter/>
            </a:ln>
          </p:spPr>
          <p:txBody>
            <a:bodyPr/>
            <a:lstStyle/>
            <a:p/>
          </p:txBody>
        </p:sp>
        <p:sp>
          <p:nvSpPr>
            <p:cNvPr id="745" name="rc745"/>
            <p:cNvSpPr/>
            <p:nvPr/>
          </p:nvSpPr>
          <p:spPr>
            <a:xfrm>
              <a:off x="4500306" y="5993415"/>
              <a:ext cx="219455" cy="219455"/>
            </a:xfrm>
            <a:prstGeom prst="rect">
              <a:avLst/>
            </a:prstGeom>
            <a:solidFill>
              <a:srgbClr val="FFFFFF">
                <a:alpha val="100000"/>
              </a:srgbClr>
            </a:solidFill>
          </p:spPr>
          <p:txBody>
            <a:bodyPr/>
            <a:lstStyle/>
            <a:p/>
          </p:txBody>
        </p:sp>
        <p:sp>
          <p:nvSpPr>
            <p:cNvPr id="746" name="rc746"/>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747" name="tx747"/>
            <p:cNvSpPr/>
            <p:nvPr/>
          </p:nvSpPr>
          <p:spPr>
            <a:xfrm>
              <a:off x="2574712" y="6024971"/>
              <a:ext cx="1856004"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measles unvaccinated</a:t>
              </a:r>
            </a:p>
          </p:txBody>
        </p:sp>
        <p:sp>
          <p:nvSpPr>
            <p:cNvPr id="748" name="tx748"/>
            <p:cNvSpPr/>
            <p:nvPr/>
          </p:nvSpPr>
          <p:spPr>
            <a:xfrm>
              <a:off x="4789351" y="6022038"/>
              <a:ext cx="28032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measles unvaccinated (no stripes)</a:t>
              </a:r>
            </a:p>
          </p:txBody>
        </p:sp>
        <p:sp>
          <p:nvSpPr>
            <p:cNvPr id="749" name="tx749"/>
            <p:cNvSpPr/>
            <p:nvPr/>
          </p:nvSpPr>
          <p:spPr>
            <a:xfrm>
              <a:off x="803816" y="398022"/>
              <a:ext cx="298166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EUR, 2023</a:t>
              </a:r>
            </a:p>
          </p:txBody>
        </p:sp>
        <p:sp>
          <p:nvSpPr>
            <p:cNvPr id="750" name="tx750"/>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51" name="tx751"/>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752" name="tx752"/>
            <p:cNvSpPr/>
            <p:nvPr/>
          </p:nvSpPr>
          <p:spPr>
            <a:xfrm>
              <a:off x="1302507" y="6568567"/>
              <a:ext cx="77719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unvaccinated children.Number in parentheses shows number of unvaccinated children.</a:t>
              </a:r>
            </a:p>
          </p:txBody>
        </p:sp>
      </p:grpSp>
      <p:sp>
        <p:nvSpPr>
          <p:cNvPr id="75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MCV1 coverage in countries in EUR from lowest to highest coverage, and the rank of the top 10 countries with the most unvaccinated children, based on absolute numbers.
In 2023, MCV1 coverage ranged from 24% in Montenegro to 99% in Uzbekistan, Kazakhstan, Turkmenistan, Hungary, Luxembourg, and Andorra.
38 out of 53 (72%) countries had coverage of at least 90%.
United Kingdom had MCV1 coverage of 90% and the highest absolute number of unvaccinated children in the region, followed by Turkiye.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666907" y="2030324"/>
              <a:ext cx="1420142" cy="1420142"/>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5" name="pt5"/>
            <p:cNvSpPr/>
            <p:nvPr/>
          </p:nvSpPr>
          <p:spPr>
            <a:xfrm>
              <a:off x="1582916" y="1870568"/>
              <a:ext cx="1739653" cy="1739653"/>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 name="pt6"/>
            <p:cNvSpPr/>
            <p:nvPr/>
          </p:nvSpPr>
          <p:spPr>
            <a:xfrm>
              <a:off x="3138646" y="2350533"/>
              <a:ext cx="779723" cy="779723"/>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7" name="pt7"/>
            <p:cNvSpPr/>
            <p:nvPr/>
          </p:nvSpPr>
          <p:spPr>
            <a:xfrm>
              <a:off x="3651229" y="1787351"/>
              <a:ext cx="1906087" cy="190608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8" name="pt8"/>
            <p:cNvSpPr/>
            <p:nvPr/>
          </p:nvSpPr>
          <p:spPr>
            <a:xfrm>
              <a:off x="4993870" y="2054228"/>
              <a:ext cx="1372333" cy="1372333"/>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9" name="pt9"/>
            <p:cNvSpPr/>
            <p:nvPr/>
          </p:nvSpPr>
          <p:spPr>
            <a:xfrm>
              <a:off x="6256422" y="2241015"/>
              <a:ext cx="998759" cy="998759"/>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0" name="pt10"/>
            <p:cNvSpPr/>
            <p:nvPr/>
          </p:nvSpPr>
          <p:spPr>
            <a:xfrm>
              <a:off x="7106789" y="2015618"/>
              <a:ext cx="1449554" cy="1449554"/>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1" name="pt11"/>
            <p:cNvSpPr/>
            <p:nvPr/>
          </p:nvSpPr>
          <p:spPr>
            <a:xfrm>
              <a:off x="8362781" y="2195845"/>
              <a:ext cx="1089099" cy="1089099"/>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2" name="pt12"/>
            <p:cNvSpPr/>
            <p:nvPr/>
          </p:nvSpPr>
          <p:spPr>
            <a:xfrm>
              <a:off x="9608432" y="2365731"/>
              <a:ext cx="749327" cy="74932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3" name="pt13"/>
            <p:cNvSpPr/>
            <p:nvPr/>
          </p:nvSpPr>
          <p:spPr>
            <a:xfrm>
              <a:off x="10642990" y="2324524"/>
              <a:ext cx="831741" cy="831741"/>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4" name="pt14"/>
            <p:cNvSpPr/>
            <p:nvPr/>
          </p:nvSpPr>
          <p:spPr>
            <a:xfrm>
              <a:off x="1127410" y="2490826"/>
              <a:ext cx="499137" cy="49913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231989" y="2519641"/>
              <a:ext cx="441508" cy="44150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37156" y="2549043"/>
              <a:ext cx="382703" cy="38270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16630" y="2552752"/>
              <a:ext cx="375284" cy="37528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12437" y="2572795"/>
              <a:ext cx="335199" cy="335199"/>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599429" y="2584022"/>
              <a:ext cx="312745" cy="31274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06259" y="2615087"/>
              <a:ext cx="250614" cy="25061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797673" y="2630736"/>
              <a:ext cx="219317" cy="21931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80478" y="2637776"/>
              <a:ext cx="205236" cy="20523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862760" y="1525888"/>
              <a:ext cx="1028435"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Kingdom</a:t>
              </a:r>
            </a:p>
          </p:txBody>
        </p:sp>
        <p:sp>
          <p:nvSpPr>
            <p:cNvPr id="25" name="tx25"/>
            <p:cNvSpPr/>
            <p:nvPr/>
          </p:nvSpPr>
          <p:spPr>
            <a:xfrm>
              <a:off x="1155934"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69,000</a:t>
              </a:r>
            </a:p>
          </p:txBody>
        </p:sp>
        <p:sp>
          <p:nvSpPr>
            <p:cNvPr id="26" name="tx26"/>
            <p:cNvSpPr/>
            <p:nvPr/>
          </p:nvSpPr>
          <p:spPr>
            <a:xfrm>
              <a:off x="2215819" y="1525888"/>
              <a:ext cx="473848"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Turkiye</a:t>
              </a:r>
            </a:p>
          </p:txBody>
        </p:sp>
        <p:sp>
          <p:nvSpPr>
            <p:cNvPr id="27" name="tx27"/>
            <p:cNvSpPr/>
            <p:nvPr/>
          </p:nvSpPr>
          <p:spPr>
            <a:xfrm>
              <a:off x="223169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53,000</a:t>
              </a:r>
            </a:p>
          </p:txBody>
        </p:sp>
        <p:sp>
          <p:nvSpPr>
            <p:cNvPr id="28" name="tx28"/>
            <p:cNvSpPr/>
            <p:nvPr/>
          </p:nvSpPr>
          <p:spPr>
            <a:xfrm>
              <a:off x="3239287" y="1554612"/>
              <a:ext cx="57844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Romania</a:t>
              </a:r>
            </a:p>
          </p:txBody>
        </p:sp>
        <p:sp>
          <p:nvSpPr>
            <p:cNvPr id="29" name="tx29"/>
            <p:cNvSpPr/>
            <p:nvPr/>
          </p:nvSpPr>
          <p:spPr>
            <a:xfrm>
              <a:off x="330746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40,000</a:t>
              </a:r>
            </a:p>
          </p:txBody>
        </p:sp>
        <p:sp>
          <p:nvSpPr>
            <p:cNvPr id="30" name="tx30"/>
            <p:cNvSpPr/>
            <p:nvPr/>
          </p:nvSpPr>
          <p:spPr>
            <a:xfrm>
              <a:off x="3977591" y="1554612"/>
              <a:ext cx="125336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Russian Federation</a:t>
              </a:r>
            </a:p>
          </p:txBody>
        </p:sp>
        <p:sp>
          <p:nvSpPr>
            <p:cNvPr id="31" name="tx31"/>
            <p:cNvSpPr/>
            <p:nvPr/>
          </p:nvSpPr>
          <p:spPr>
            <a:xfrm>
              <a:off x="438322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39,000</a:t>
              </a:r>
            </a:p>
          </p:txBody>
        </p:sp>
        <p:sp>
          <p:nvSpPr>
            <p:cNvPr id="32" name="tx32"/>
            <p:cNvSpPr/>
            <p:nvPr/>
          </p:nvSpPr>
          <p:spPr>
            <a:xfrm>
              <a:off x="5455111" y="1554612"/>
              <a:ext cx="44985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France</a:t>
              </a:r>
            </a:p>
          </p:txBody>
        </p:sp>
        <p:sp>
          <p:nvSpPr>
            <p:cNvPr id="33" name="tx33"/>
            <p:cNvSpPr/>
            <p:nvPr/>
          </p:nvSpPr>
          <p:spPr>
            <a:xfrm>
              <a:off x="545899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32,000</a:t>
              </a:r>
            </a:p>
          </p:txBody>
        </p:sp>
        <p:sp>
          <p:nvSpPr>
            <p:cNvPr id="34" name="tx34"/>
            <p:cNvSpPr/>
            <p:nvPr/>
          </p:nvSpPr>
          <p:spPr>
            <a:xfrm>
              <a:off x="6530770" y="1554612"/>
              <a:ext cx="450064"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Poland</a:t>
              </a:r>
            </a:p>
          </p:txBody>
        </p:sp>
        <p:sp>
          <p:nvSpPr>
            <p:cNvPr id="35" name="tx35"/>
            <p:cNvSpPr/>
            <p:nvPr/>
          </p:nvSpPr>
          <p:spPr>
            <a:xfrm>
              <a:off x="653475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29,000</a:t>
              </a:r>
            </a:p>
          </p:txBody>
        </p:sp>
        <p:sp>
          <p:nvSpPr>
            <p:cNvPr id="36" name="tx36"/>
            <p:cNvSpPr/>
            <p:nvPr/>
          </p:nvSpPr>
          <p:spPr>
            <a:xfrm>
              <a:off x="7534370" y="1524123"/>
              <a:ext cx="5943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Germany</a:t>
              </a:r>
            </a:p>
          </p:txBody>
        </p:sp>
        <p:sp>
          <p:nvSpPr>
            <p:cNvPr id="37" name="tx37"/>
            <p:cNvSpPr/>
            <p:nvPr/>
          </p:nvSpPr>
          <p:spPr>
            <a:xfrm>
              <a:off x="7610522"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22,000</a:t>
              </a:r>
            </a:p>
          </p:txBody>
        </p:sp>
        <p:sp>
          <p:nvSpPr>
            <p:cNvPr id="38" name="tx38"/>
            <p:cNvSpPr/>
            <p:nvPr/>
          </p:nvSpPr>
          <p:spPr>
            <a:xfrm>
              <a:off x="8774789" y="1525888"/>
              <a:ext cx="265084"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Italy</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19,000</a:t>
              </a:r>
            </a:p>
          </p:txBody>
        </p:sp>
        <p:sp>
          <p:nvSpPr>
            <p:cNvPr id="40" name="tx40"/>
            <p:cNvSpPr/>
            <p:nvPr/>
          </p:nvSpPr>
          <p:spPr>
            <a:xfrm>
              <a:off x="9039069" y="1524123"/>
              <a:ext cx="188805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Netherlands (Kingdom of the)</a:t>
              </a:r>
            </a:p>
          </p:txBody>
        </p:sp>
        <p:sp>
          <p:nvSpPr>
            <p:cNvPr id="41" name="tx41"/>
            <p:cNvSpPr/>
            <p:nvPr/>
          </p:nvSpPr>
          <p:spPr>
            <a:xfrm>
              <a:off x="9762051"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18,000</a:t>
              </a:r>
            </a:p>
          </p:txBody>
        </p:sp>
        <p:sp>
          <p:nvSpPr>
            <p:cNvPr id="42" name="tx42"/>
            <p:cNvSpPr/>
            <p:nvPr/>
          </p:nvSpPr>
          <p:spPr>
            <a:xfrm>
              <a:off x="10809833" y="1554542"/>
              <a:ext cx="498056" cy="10522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Ukraine</a:t>
              </a:r>
            </a:p>
          </p:txBody>
        </p:sp>
        <p:sp>
          <p:nvSpPr>
            <p:cNvPr id="43" name="tx43"/>
            <p:cNvSpPr/>
            <p:nvPr/>
          </p:nvSpPr>
          <p:spPr>
            <a:xfrm>
              <a:off x="10837816"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17,000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176571" y="348647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65" name="pt65"/>
            <p:cNvSpPr/>
            <p:nvPr/>
          </p:nvSpPr>
          <p:spPr>
            <a:xfrm>
              <a:off x="5527793"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6" name="pt66"/>
            <p:cNvSpPr/>
            <p:nvPr/>
          </p:nvSpPr>
          <p:spPr>
            <a:xfrm>
              <a:off x="6243727"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7" name="pt67"/>
            <p:cNvSpPr/>
            <p:nvPr/>
          </p:nvSpPr>
          <p:spPr>
            <a:xfrm>
              <a:off x="6959660"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8" name="pt68"/>
            <p:cNvSpPr/>
            <p:nvPr/>
          </p:nvSpPr>
          <p:spPr>
            <a:xfrm>
              <a:off x="7675593"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9" name="tx69"/>
            <p:cNvSpPr/>
            <p:nvPr/>
          </p:nvSpPr>
          <p:spPr>
            <a:xfrm>
              <a:off x="5792914"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70" name="tx70"/>
            <p:cNvSpPr/>
            <p:nvPr/>
          </p:nvSpPr>
          <p:spPr>
            <a:xfrm>
              <a:off x="6508847"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71" name="tx71"/>
            <p:cNvSpPr/>
            <p:nvPr/>
          </p:nvSpPr>
          <p:spPr>
            <a:xfrm>
              <a:off x="7224781"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2" name="tx72"/>
            <p:cNvSpPr/>
            <p:nvPr/>
          </p:nvSpPr>
          <p:spPr>
            <a:xfrm>
              <a:off x="7940714"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3" name="tx73"/>
            <p:cNvSpPr/>
            <p:nvPr/>
          </p:nvSpPr>
          <p:spPr>
            <a:xfrm>
              <a:off x="731520" y="817987"/>
              <a:ext cx="5227617"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children unprotected for measles, 2023</a:t>
              </a:r>
            </a:p>
          </p:txBody>
        </p:sp>
        <p:sp>
          <p:nvSpPr>
            <p:cNvPr id="74" name="tx74"/>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8" name="tx78"/>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9" name="tx79"/>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80" name="tx80"/>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81" name="tx81"/>
            <p:cNvSpPr/>
            <p:nvPr/>
          </p:nvSpPr>
          <p:spPr>
            <a:xfrm>
              <a:off x="4796209" y="3842715"/>
              <a:ext cx="6908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children that did not receive MCV1 while the outer bubble reflects size of target population    </a:t>
              </a:r>
            </a:p>
          </p:txBody>
        </p:sp>
      </p:grpSp>
      <p:sp>
        <p:nvSpPr>
          <p:cNvPr id="82"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500,000 children unvaccinated with MCV1 in EUR.
The top 10 countries accounted for 337,000 (67%) of unvaccinated children in EUR.
United Kingdom had the highest number of unvaccinated children (69,000), followed by Turkiye (53,000). These account for approximately 14% and 11% of unvaccinated children in the region, respectively.
Absolute numbers of un- and undervaccinated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Andorra, Hungary, Kazakhstan, Luxembourg, Turkmenistan, and Uzbekistan had the highest coverage (99%), while Montenegro had the lowest coverage (24%).
MCV1 coverage increased in 13 out of 53 countries between 2022 and 2023. The largest increase was 18% points in Ukraine from 74% to 92%.
13 countries saw a decrease in coverage (Albania, Belarus, Bosnia and Herzegovina, Cyprus, Czechia, Ireland, Malta, Montenegro, Romania, San Marino, Slovakia, Slovenia, and Switzerland). The largest decline was 10% points in Czechia from 97% to 87%.
Coverage remained constant between 2022 and 2023 in the remaining 27 countries.
In 2023, 38 out of 53 countries had achieved MCV1 coverage of at least 90%.</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MCV1 coverage compared to 2019, by country.
Coverage was higher in 2023 compared to 2019 in 7 countries (Armenia, Estonia, France, Italy, San Marino, Slovenia, and Uzbekistan).
The largest increase in coverage was 3% points in France from 92% in 2019 to 95% in 2023 and San Marino from 86% in 2019 to 89% in 2023}.
Coverage was lower than in 2019 in 33 countries (Albania, Azerbaijan, Belarus, Bosnia and Herzegovina, Bulgaria, Croatia, Cyprus, Czechia, Denmark, Finland, Georgia, Iceland, Ireland, Israel, Latvia, Lithuania, Malta, Montenegro, Netherlands (Kingdom of the), North Macedonia, Norway, Poland, Portugal, Republic of Moldova, Romania, Russian Federation, Serbia, Slovakia, Spain, Sweden, Turkiye, Ukraine, and United Kingdom).
The largest decline in coverage was 12% points in Albania from 95% in 2019 to 83% in 2023, Republic of Moldova from 97% in 2019 to 85% in 2023, and Romania from 90% in 2019 to 78% in 2023}.</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EUR, 2 out of 53 (4%) countries had MCV1 coverage below 70% in 2023. These are Bosnia and Herzegovina and Montenegro.
These countries account for approximately 31,000 (0%) of the total annual cohort of surviving infants in the region.
There were 38 (72%) countries that achieved MCV1 of 90% or higher, accounting for 8,946,000 (93%) of the total cohort.</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68827" y="1895383"/>
              <a:ext cx="1150896" cy="1515605"/>
            </a:xfrm>
            <a:custGeom>
              <a:avLst/>
              <a:pathLst>
                <a:path w="1150896" h="1515605">
                  <a:moveTo>
                    <a:pt x="0" y="1515605"/>
                  </a:moveTo>
                  <a:lnTo>
                    <a:pt x="39686" y="1481600"/>
                  </a:lnTo>
                  <a:lnTo>
                    <a:pt x="79372" y="1447595"/>
                  </a:lnTo>
                  <a:lnTo>
                    <a:pt x="119058" y="1413589"/>
                  </a:lnTo>
                  <a:lnTo>
                    <a:pt x="158744" y="1379584"/>
                  </a:lnTo>
                  <a:lnTo>
                    <a:pt x="198430" y="1345579"/>
                  </a:lnTo>
                  <a:lnTo>
                    <a:pt x="238116" y="1311574"/>
                  </a:lnTo>
                  <a:lnTo>
                    <a:pt x="277802" y="1277568"/>
                  </a:lnTo>
                  <a:lnTo>
                    <a:pt x="317488" y="1243563"/>
                  </a:lnTo>
                  <a:lnTo>
                    <a:pt x="357174" y="1209558"/>
                  </a:lnTo>
                  <a:lnTo>
                    <a:pt x="396860" y="1175553"/>
                  </a:lnTo>
                  <a:lnTo>
                    <a:pt x="436547" y="1141547"/>
                  </a:lnTo>
                  <a:lnTo>
                    <a:pt x="476233" y="1107542"/>
                  </a:lnTo>
                  <a:lnTo>
                    <a:pt x="515919" y="1073537"/>
                  </a:lnTo>
                  <a:lnTo>
                    <a:pt x="555605" y="1039531"/>
                  </a:lnTo>
                  <a:lnTo>
                    <a:pt x="595291" y="1005526"/>
                  </a:lnTo>
                  <a:lnTo>
                    <a:pt x="634977" y="971521"/>
                  </a:lnTo>
                  <a:lnTo>
                    <a:pt x="674663" y="937516"/>
                  </a:lnTo>
                  <a:lnTo>
                    <a:pt x="714349" y="903510"/>
                  </a:lnTo>
                  <a:lnTo>
                    <a:pt x="754035" y="869505"/>
                  </a:lnTo>
                  <a:lnTo>
                    <a:pt x="793721" y="835500"/>
                  </a:lnTo>
                  <a:lnTo>
                    <a:pt x="833407" y="801495"/>
                  </a:lnTo>
                  <a:lnTo>
                    <a:pt x="873094" y="767489"/>
                  </a:lnTo>
                  <a:lnTo>
                    <a:pt x="912780" y="733484"/>
                  </a:lnTo>
                  <a:lnTo>
                    <a:pt x="952466" y="699479"/>
                  </a:lnTo>
                  <a:lnTo>
                    <a:pt x="992152" y="665473"/>
                  </a:lnTo>
                  <a:lnTo>
                    <a:pt x="1031838" y="631468"/>
                  </a:lnTo>
                  <a:lnTo>
                    <a:pt x="1071524" y="597463"/>
                  </a:lnTo>
                  <a:lnTo>
                    <a:pt x="1111210" y="563458"/>
                  </a:lnTo>
                  <a:lnTo>
                    <a:pt x="1150896" y="529452"/>
                  </a:lnTo>
                  <a:lnTo>
                    <a:pt x="1116203" y="490348"/>
                  </a:lnTo>
                  <a:lnTo>
                    <a:pt x="1080181" y="452464"/>
                  </a:lnTo>
                  <a:lnTo>
                    <a:pt x="1042874" y="415845"/>
                  </a:lnTo>
                  <a:lnTo>
                    <a:pt x="1004327" y="380534"/>
                  </a:lnTo>
                  <a:lnTo>
                    <a:pt x="964585" y="346573"/>
                  </a:lnTo>
                  <a:lnTo>
                    <a:pt x="923695" y="314003"/>
                  </a:lnTo>
                  <a:lnTo>
                    <a:pt x="881707" y="282863"/>
                  </a:lnTo>
                  <a:lnTo>
                    <a:pt x="838669" y="253189"/>
                  </a:lnTo>
                  <a:lnTo>
                    <a:pt x="794634" y="225017"/>
                  </a:lnTo>
                  <a:lnTo>
                    <a:pt x="749653" y="198381"/>
                  </a:lnTo>
                  <a:lnTo>
                    <a:pt x="703781" y="173311"/>
                  </a:lnTo>
                  <a:lnTo>
                    <a:pt x="657071" y="149839"/>
                  </a:lnTo>
                  <a:lnTo>
                    <a:pt x="609580" y="127991"/>
                  </a:lnTo>
                  <a:lnTo>
                    <a:pt x="561363" y="107794"/>
                  </a:lnTo>
                  <a:lnTo>
                    <a:pt x="512478" y="89272"/>
                  </a:lnTo>
                  <a:lnTo>
                    <a:pt x="462984" y="72447"/>
                  </a:lnTo>
                  <a:lnTo>
                    <a:pt x="412939" y="57339"/>
                  </a:lnTo>
                  <a:lnTo>
                    <a:pt x="362403" y="43965"/>
                  </a:lnTo>
                  <a:lnTo>
                    <a:pt x="311436" y="32343"/>
                  </a:lnTo>
                  <a:lnTo>
                    <a:pt x="260098" y="22484"/>
                  </a:lnTo>
                  <a:lnTo>
                    <a:pt x="208450" y="14403"/>
                  </a:lnTo>
                  <a:lnTo>
                    <a:pt x="156555" y="8107"/>
                  </a:lnTo>
                  <a:lnTo>
                    <a:pt x="104473" y="3605"/>
                  </a:lnTo>
                  <a:lnTo>
                    <a:pt x="52268" y="901"/>
                  </a:lnTo>
                  <a:lnTo>
                    <a:pt x="0" y="0"/>
                  </a:lnTo>
                  <a:lnTo>
                    <a:pt x="0" y="52262"/>
                  </a:lnTo>
                  <a:lnTo>
                    <a:pt x="0" y="104524"/>
                  </a:lnTo>
                  <a:lnTo>
                    <a:pt x="0" y="156786"/>
                  </a:lnTo>
                  <a:lnTo>
                    <a:pt x="0" y="209049"/>
                  </a:lnTo>
                  <a:lnTo>
                    <a:pt x="0" y="261311"/>
                  </a:lnTo>
                  <a:lnTo>
                    <a:pt x="0" y="313573"/>
                  </a:lnTo>
                  <a:lnTo>
                    <a:pt x="0" y="365835"/>
                  </a:lnTo>
                  <a:lnTo>
                    <a:pt x="0" y="418098"/>
                  </a:lnTo>
                  <a:lnTo>
                    <a:pt x="0" y="470360"/>
                  </a:lnTo>
                  <a:lnTo>
                    <a:pt x="0" y="522622"/>
                  </a:lnTo>
                  <a:lnTo>
                    <a:pt x="0" y="574884"/>
                  </a:lnTo>
                  <a:lnTo>
                    <a:pt x="0" y="627147"/>
                  </a:lnTo>
                  <a:lnTo>
                    <a:pt x="0" y="679409"/>
                  </a:lnTo>
                  <a:lnTo>
                    <a:pt x="0" y="731671"/>
                  </a:lnTo>
                  <a:lnTo>
                    <a:pt x="0" y="783934"/>
                  </a:lnTo>
                  <a:lnTo>
                    <a:pt x="0" y="836196"/>
                  </a:lnTo>
                  <a:lnTo>
                    <a:pt x="0" y="888458"/>
                  </a:lnTo>
                  <a:lnTo>
                    <a:pt x="0" y="940720"/>
                  </a:lnTo>
                  <a:lnTo>
                    <a:pt x="0" y="992983"/>
                  </a:lnTo>
                  <a:lnTo>
                    <a:pt x="0" y="1045245"/>
                  </a:lnTo>
                  <a:lnTo>
                    <a:pt x="0" y="1097507"/>
                  </a:lnTo>
                  <a:lnTo>
                    <a:pt x="0" y="1149769"/>
                  </a:lnTo>
                  <a:lnTo>
                    <a:pt x="0" y="1202032"/>
                  </a:lnTo>
                  <a:lnTo>
                    <a:pt x="0" y="1254294"/>
                  </a:lnTo>
                  <a:lnTo>
                    <a:pt x="0" y="1306556"/>
                  </a:lnTo>
                  <a:lnTo>
                    <a:pt x="0" y="1358818"/>
                  </a:lnTo>
                  <a:lnTo>
                    <a:pt x="0" y="1411081"/>
                  </a:lnTo>
                  <a:lnTo>
                    <a:pt x="0" y="146334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168827" y="2424835"/>
              <a:ext cx="1514379" cy="986152"/>
            </a:xfrm>
            <a:custGeom>
              <a:avLst/>
              <a:pathLst>
                <a:path w="1514379" h="986152">
                  <a:moveTo>
                    <a:pt x="0" y="986152"/>
                  </a:moveTo>
                  <a:lnTo>
                    <a:pt x="52219" y="984050"/>
                  </a:lnTo>
                  <a:lnTo>
                    <a:pt x="104439" y="981948"/>
                  </a:lnTo>
                  <a:lnTo>
                    <a:pt x="156659" y="979846"/>
                  </a:lnTo>
                  <a:lnTo>
                    <a:pt x="208879" y="977744"/>
                  </a:lnTo>
                  <a:lnTo>
                    <a:pt x="261099" y="975642"/>
                  </a:lnTo>
                  <a:lnTo>
                    <a:pt x="313319" y="973540"/>
                  </a:lnTo>
                  <a:lnTo>
                    <a:pt x="365539" y="971438"/>
                  </a:lnTo>
                  <a:lnTo>
                    <a:pt x="417759" y="969336"/>
                  </a:lnTo>
                  <a:lnTo>
                    <a:pt x="469979" y="967234"/>
                  </a:lnTo>
                  <a:lnTo>
                    <a:pt x="522199" y="965132"/>
                  </a:lnTo>
                  <a:lnTo>
                    <a:pt x="574419" y="963029"/>
                  </a:lnTo>
                  <a:lnTo>
                    <a:pt x="626639" y="960927"/>
                  </a:lnTo>
                  <a:lnTo>
                    <a:pt x="678859" y="958825"/>
                  </a:lnTo>
                  <a:lnTo>
                    <a:pt x="731079" y="956723"/>
                  </a:lnTo>
                  <a:lnTo>
                    <a:pt x="783299" y="954621"/>
                  </a:lnTo>
                  <a:lnTo>
                    <a:pt x="835519" y="952519"/>
                  </a:lnTo>
                  <a:lnTo>
                    <a:pt x="887739" y="950417"/>
                  </a:lnTo>
                  <a:lnTo>
                    <a:pt x="939959" y="948315"/>
                  </a:lnTo>
                  <a:lnTo>
                    <a:pt x="992179" y="946213"/>
                  </a:lnTo>
                  <a:lnTo>
                    <a:pt x="1044399" y="944111"/>
                  </a:lnTo>
                  <a:lnTo>
                    <a:pt x="1096619" y="942009"/>
                  </a:lnTo>
                  <a:lnTo>
                    <a:pt x="1148839" y="939907"/>
                  </a:lnTo>
                  <a:lnTo>
                    <a:pt x="1201059" y="937804"/>
                  </a:lnTo>
                  <a:lnTo>
                    <a:pt x="1253279" y="935702"/>
                  </a:lnTo>
                  <a:lnTo>
                    <a:pt x="1305499" y="933600"/>
                  </a:lnTo>
                  <a:lnTo>
                    <a:pt x="1357719" y="931498"/>
                  </a:lnTo>
                  <a:lnTo>
                    <a:pt x="1409939" y="929396"/>
                  </a:lnTo>
                  <a:lnTo>
                    <a:pt x="1462159" y="927294"/>
                  </a:lnTo>
                  <a:lnTo>
                    <a:pt x="1514379" y="925192"/>
                  </a:lnTo>
                  <a:lnTo>
                    <a:pt x="1511299" y="871980"/>
                  </a:lnTo>
                  <a:lnTo>
                    <a:pt x="1506350" y="818909"/>
                  </a:lnTo>
                  <a:lnTo>
                    <a:pt x="1499537" y="766045"/>
                  </a:lnTo>
                  <a:lnTo>
                    <a:pt x="1490870" y="713454"/>
                  </a:lnTo>
                  <a:lnTo>
                    <a:pt x="1480360" y="661200"/>
                  </a:lnTo>
                  <a:lnTo>
                    <a:pt x="1468018" y="609347"/>
                  </a:lnTo>
                  <a:lnTo>
                    <a:pt x="1453861" y="557961"/>
                  </a:lnTo>
                  <a:lnTo>
                    <a:pt x="1437905" y="507104"/>
                  </a:lnTo>
                  <a:lnTo>
                    <a:pt x="1420172" y="456839"/>
                  </a:lnTo>
                  <a:lnTo>
                    <a:pt x="1400681" y="407230"/>
                  </a:lnTo>
                  <a:lnTo>
                    <a:pt x="1379459" y="358336"/>
                  </a:lnTo>
                  <a:lnTo>
                    <a:pt x="1356530" y="310219"/>
                  </a:lnTo>
                  <a:lnTo>
                    <a:pt x="1331923" y="262938"/>
                  </a:lnTo>
                  <a:lnTo>
                    <a:pt x="1305670" y="216551"/>
                  </a:lnTo>
                  <a:lnTo>
                    <a:pt x="1277801" y="171116"/>
                  </a:lnTo>
                  <a:lnTo>
                    <a:pt x="1248352" y="126689"/>
                  </a:lnTo>
                  <a:lnTo>
                    <a:pt x="1217359" y="83325"/>
                  </a:lnTo>
                  <a:lnTo>
                    <a:pt x="1184860" y="41078"/>
                  </a:lnTo>
                  <a:lnTo>
                    <a:pt x="1150896" y="0"/>
                  </a:lnTo>
                  <a:lnTo>
                    <a:pt x="1111210" y="34005"/>
                  </a:lnTo>
                  <a:lnTo>
                    <a:pt x="1071524" y="68010"/>
                  </a:lnTo>
                  <a:lnTo>
                    <a:pt x="1031838" y="102015"/>
                  </a:lnTo>
                  <a:lnTo>
                    <a:pt x="992152" y="136021"/>
                  </a:lnTo>
                  <a:lnTo>
                    <a:pt x="952466" y="170026"/>
                  </a:lnTo>
                  <a:lnTo>
                    <a:pt x="912780" y="204031"/>
                  </a:lnTo>
                  <a:lnTo>
                    <a:pt x="873094" y="238036"/>
                  </a:lnTo>
                  <a:lnTo>
                    <a:pt x="833407" y="272042"/>
                  </a:lnTo>
                  <a:lnTo>
                    <a:pt x="793721" y="306047"/>
                  </a:lnTo>
                  <a:lnTo>
                    <a:pt x="754035" y="340052"/>
                  </a:lnTo>
                  <a:lnTo>
                    <a:pt x="714349" y="374057"/>
                  </a:lnTo>
                  <a:lnTo>
                    <a:pt x="674663" y="408063"/>
                  </a:lnTo>
                  <a:lnTo>
                    <a:pt x="634977" y="442068"/>
                  </a:lnTo>
                  <a:lnTo>
                    <a:pt x="595291" y="476073"/>
                  </a:lnTo>
                  <a:lnTo>
                    <a:pt x="555605" y="510079"/>
                  </a:lnTo>
                  <a:lnTo>
                    <a:pt x="515919" y="544084"/>
                  </a:lnTo>
                  <a:lnTo>
                    <a:pt x="476233" y="578089"/>
                  </a:lnTo>
                  <a:lnTo>
                    <a:pt x="436547" y="612094"/>
                  </a:lnTo>
                  <a:lnTo>
                    <a:pt x="396860" y="646100"/>
                  </a:lnTo>
                  <a:lnTo>
                    <a:pt x="357174" y="680105"/>
                  </a:lnTo>
                  <a:lnTo>
                    <a:pt x="317488" y="714110"/>
                  </a:lnTo>
                  <a:lnTo>
                    <a:pt x="277802" y="748115"/>
                  </a:lnTo>
                  <a:lnTo>
                    <a:pt x="238116" y="782121"/>
                  </a:lnTo>
                  <a:lnTo>
                    <a:pt x="198430" y="816126"/>
                  </a:lnTo>
                  <a:lnTo>
                    <a:pt x="158744" y="850131"/>
                  </a:lnTo>
                  <a:lnTo>
                    <a:pt x="119058" y="884137"/>
                  </a:lnTo>
                  <a:lnTo>
                    <a:pt x="79372" y="918142"/>
                  </a:lnTo>
                  <a:lnTo>
                    <a:pt x="39686" y="952147"/>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68827" y="3350028"/>
              <a:ext cx="1515592" cy="741023"/>
            </a:xfrm>
            <a:custGeom>
              <a:avLst/>
              <a:pathLst>
                <a:path w="1515592" h="741023">
                  <a:moveTo>
                    <a:pt x="0" y="60960"/>
                  </a:moveTo>
                  <a:lnTo>
                    <a:pt x="46705" y="84410"/>
                  </a:lnTo>
                  <a:lnTo>
                    <a:pt x="93411" y="107861"/>
                  </a:lnTo>
                  <a:lnTo>
                    <a:pt x="140117" y="131311"/>
                  </a:lnTo>
                  <a:lnTo>
                    <a:pt x="186822" y="154762"/>
                  </a:lnTo>
                  <a:lnTo>
                    <a:pt x="233528" y="178212"/>
                  </a:lnTo>
                  <a:lnTo>
                    <a:pt x="280234" y="201663"/>
                  </a:lnTo>
                  <a:lnTo>
                    <a:pt x="326939" y="225113"/>
                  </a:lnTo>
                  <a:lnTo>
                    <a:pt x="373645" y="248564"/>
                  </a:lnTo>
                  <a:lnTo>
                    <a:pt x="420351" y="272014"/>
                  </a:lnTo>
                  <a:lnTo>
                    <a:pt x="467056" y="295464"/>
                  </a:lnTo>
                  <a:lnTo>
                    <a:pt x="513762" y="318915"/>
                  </a:lnTo>
                  <a:lnTo>
                    <a:pt x="560468" y="342365"/>
                  </a:lnTo>
                  <a:lnTo>
                    <a:pt x="607173" y="365816"/>
                  </a:lnTo>
                  <a:lnTo>
                    <a:pt x="653879" y="389266"/>
                  </a:lnTo>
                  <a:lnTo>
                    <a:pt x="700585" y="412717"/>
                  </a:lnTo>
                  <a:lnTo>
                    <a:pt x="747290" y="436167"/>
                  </a:lnTo>
                  <a:lnTo>
                    <a:pt x="793996" y="459618"/>
                  </a:lnTo>
                  <a:lnTo>
                    <a:pt x="840702" y="483068"/>
                  </a:lnTo>
                  <a:lnTo>
                    <a:pt x="887408" y="506518"/>
                  </a:lnTo>
                  <a:lnTo>
                    <a:pt x="934113" y="529969"/>
                  </a:lnTo>
                  <a:lnTo>
                    <a:pt x="980819" y="553419"/>
                  </a:lnTo>
                  <a:lnTo>
                    <a:pt x="1027525" y="576870"/>
                  </a:lnTo>
                  <a:lnTo>
                    <a:pt x="1074230" y="600320"/>
                  </a:lnTo>
                  <a:lnTo>
                    <a:pt x="1120936" y="623771"/>
                  </a:lnTo>
                  <a:lnTo>
                    <a:pt x="1167642" y="647221"/>
                  </a:lnTo>
                  <a:lnTo>
                    <a:pt x="1214347" y="670672"/>
                  </a:lnTo>
                  <a:lnTo>
                    <a:pt x="1261053" y="694122"/>
                  </a:lnTo>
                  <a:lnTo>
                    <a:pt x="1307759" y="717572"/>
                  </a:lnTo>
                  <a:lnTo>
                    <a:pt x="1354464" y="741023"/>
                  </a:lnTo>
                  <a:lnTo>
                    <a:pt x="1378134" y="691679"/>
                  </a:lnTo>
                  <a:lnTo>
                    <a:pt x="1400006" y="641514"/>
                  </a:lnTo>
                  <a:lnTo>
                    <a:pt x="1420053" y="590591"/>
                  </a:lnTo>
                  <a:lnTo>
                    <a:pt x="1438248" y="538977"/>
                  </a:lnTo>
                  <a:lnTo>
                    <a:pt x="1454569" y="486741"/>
                  </a:lnTo>
                  <a:lnTo>
                    <a:pt x="1468992" y="433949"/>
                  </a:lnTo>
                  <a:lnTo>
                    <a:pt x="1481501" y="380671"/>
                  </a:lnTo>
                  <a:lnTo>
                    <a:pt x="1492077" y="326976"/>
                  </a:lnTo>
                  <a:lnTo>
                    <a:pt x="1500709" y="272934"/>
                  </a:lnTo>
                  <a:lnTo>
                    <a:pt x="1507383" y="218616"/>
                  </a:lnTo>
                  <a:lnTo>
                    <a:pt x="1512092" y="164092"/>
                  </a:lnTo>
                  <a:lnTo>
                    <a:pt x="1514830" y="109434"/>
                  </a:lnTo>
                  <a:lnTo>
                    <a:pt x="1515592" y="54713"/>
                  </a:lnTo>
                  <a:lnTo>
                    <a:pt x="1514379" y="0"/>
                  </a:lnTo>
                  <a:lnTo>
                    <a:pt x="1462159" y="2102"/>
                  </a:lnTo>
                  <a:lnTo>
                    <a:pt x="1409939" y="4204"/>
                  </a:lnTo>
                  <a:lnTo>
                    <a:pt x="1357719" y="6306"/>
                  </a:lnTo>
                  <a:lnTo>
                    <a:pt x="1305499" y="8408"/>
                  </a:lnTo>
                  <a:lnTo>
                    <a:pt x="1253279" y="10510"/>
                  </a:lnTo>
                  <a:lnTo>
                    <a:pt x="1201059" y="12612"/>
                  </a:lnTo>
                  <a:lnTo>
                    <a:pt x="1148839" y="14714"/>
                  </a:lnTo>
                  <a:lnTo>
                    <a:pt x="1096619" y="16816"/>
                  </a:lnTo>
                  <a:lnTo>
                    <a:pt x="1044399" y="18918"/>
                  </a:lnTo>
                  <a:lnTo>
                    <a:pt x="992179" y="21020"/>
                  </a:lnTo>
                  <a:lnTo>
                    <a:pt x="939959" y="23122"/>
                  </a:lnTo>
                  <a:lnTo>
                    <a:pt x="887739" y="25225"/>
                  </a:lnTo>
                  <a:lnTo>
                    <a:pt x="835519" y="27327"/>
                  </a:lnTo>
                  <a:lnTo>
                    <a:pt x="783299" y="29429"/>
                  </a:lnTo>
                  <a:lnTo>
                    <a:pt x="731079" y="31531"/>
                  </a:lnTo>
                  <a:lnTo>
                    <a:pt x="678859" y="33633"/>
                  </a:lnTo>
                  <a:lnTo>
                    <a:pt x="626639" y="35735"/>
                  </a:lnTo>
                  <a:lnTo>
                    <a:pt x="574419" y="37837"/>
                  </a:lnTo>
                  <a:lnTo>
                    <a:pt x="522199" y="39939"/>
                  </a:lnTo>
                  <a:lnTo>
                    <a:pt x="469979" y="42041"/>
                  </a:lnTo>
                  <a:lnTo>
                    <a:pt x="417759" y="44143"/>
                  </a:lnTo>
                  <a:lnTo>
                    <a:pt x="365539" y="46245"/>
                  </a:lnTo>
                  <a:lnTo>
                    <a:pt x="313319" y="48347"/>
                  </a:lnTo>
                  <a:lnTo>
                    <a:pt x="261099" y="50450"/>
                  </a:lnTo>
                  <a:lnTo>
                    <a:pt x="208879" y="52552"/>
                  </a:lnTo>
                  <a:lnTo>
                    <a:pt x="156659" y="54654"/>
                  </a:lnTo>
                  <a:lnTo>
                    <a:pt x="104439" y="56756"/>
                  </a:lnTo>
                  <a:lnTo>
                    <a:pt x="52219" y="58858"/>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168827" y="3410988"/>
              <a:ext cx="1354464" cy="1235356"/>
            </a:xfrm>
            <a:custGeom>
              <a:avLst/>
              <a:pathLst>
                <a:path w="1354464" h="1235356">
                  <a:moveTo>
                    <a:pt x="0" y="0"/>
                  </a:moveTo>
                  <a:lnTo>
                    <a:pt x="30277" y="42598"/>
                  </a:lnTo>
                  <a:lnTo>
                    <a:pt x="60554" y="85196"/>
                  </a:lnTo>
                  <a:lnTo>
                    <a:pt x="90831" y="127795"/>
                  </a:lnTo>
                  <a:lnTo>
                    <a:pt x="121109" y="170393"/>
                  </a:lnTo>
                  <a:lnTo>
                    <a:pt x="151386" y="212992"/>
                  </a:lnTo>
                  <a:lnTo>
                    <a:pt x="181663" y="255590"/>
                  </a:lnTo>
                  <a:lnTo>
                    <a:pt x="211940" y="298189"/>
                  </a:lnTo>
                  <a:lnTo>
                    <a:pt x="242218" y="340787"/>
                  </a:lnTo>
                  <a:lnTo>
                    <a:pt x="272495" y="383386"/>
                  </a:lnTo>
                  <a:lnTo>
                    <a:pt x="302772" y="425984"/>
                  </a:lnTo>
                  <a:lnTo>
                    <a:pt x="333050" y="468583"/>
                  </a:lnTo>
                  <a:lnTo>
                    <a:pt x="363327" y="511181"/>
                  </a:lnTo>
                  <a:lnTo>
                    <a:pt x="393604" y="553780"/>
                  </a:lnTo>
                  <a:lnTo>
                    <a:pt x="423881" y="596378"/>
                  </a:lnTo>
                  <a:lnTo>
                    <a:pt x="454159" y="638977"/>
                  </a:lnTo>
                  <a:lnTo>
                    <a:pt x="484436" y="681575"/>
                  </a:lnTo>
                  <a:lnTo>
                    <a:pt x="514713" y="724174"/>
                  </a:lnTo>
                  <a:lnTo>
                    <a:pt x="544991" y="766772"/>
                  </a:lnTo>
                  <a:lnTo>
                    <a:pt x="575268" y="809371"/>
                  </a:lnTo>
                  <a:lnTo>
                    <a:pt x="605545" y="851969"/>
                  </a:lnTo>
                  <a:lnTo>
                    <a:pt x="635822" y="894568"/>
                  </a:lnTo>
                  <a:lnTo>
                    <a:pt x="666100" y="937166"/>
                  </a:lnTo>
                  <a:lnTo>
                    <a:pt x="696377" y="979765"/>
                  </a:lnTo>
                  <a:lnTo>
                    <a:pt x="726654" y="1022363"/>
                  </a:lnTo>
                  <a:lnTo>
                    <a:pt x="756931" y="1064962"/>
                  </a:lnTo>
                  <a:lnTo>
                    <a:pt x="787209" y="1107560"/>
                  </a:lnTo>
                  <a:lnTo>
                    <a:pt x="817486" y="1150159"/>
                  </a:lnTo>
                  <a:lnTo>
                    <a:pt x="847763" y="1192757"/>
                  </a:lnTo>
                  <a:lnTo>
                    <a:pt x="878041" y="1235356"/>
                  </a:lnTo>
                  <a:lnTo>
                    <a:pt x="920522" y="1204034"/>
                  </a:lnTo>
                  <a:lnTo>
                    <a:pt x="961888" y="1171252"/>
                  </a:lnTo>
                  <a:lnTo>
                    <a:pt x="1002086" y="1137049"/>
                  </a:lnTo>
                  <a:lnTo>
                    <a:pt x="1041070" y="1101468"/>
                  </a:lnTo>
                  <a:lnTo>
                    <a:pt x="1078791" y="1064551"/>
                  </a:lnTo>
                  <a:lnTo>
                    <a:pt x="1115204" y="1026343"/>
                  </a:lnTo>
                  <a:lnTo>
                    <a:pt x="1150264" y="986890"/>
                  </a:lnTo>
                  <a:lnTo>
                    <a:pt x="1183929" y="946240"/>
                  </a:lnTo>
                  <a:lnTo>
                    <a:pt x="1216159" y="904443"/>
                  </a:lnTo>
                  <a:lnTo>
                    <a:pt x="1246913" y="861549"/>
                  </a:lnTo>
                  <a:lnTo>
                    <a:pt x="1276156" y="817610"/>
                  </a:lnTo>
                  <a:lnTo>
                    <a:pt x="1303850" y="772679"/>
                  </a:lnTo>
                  <a:lnTo>
                    <a:pt x="1329964" y="726812"/>
                  </a:lnTo>
                  <a:lnTo>
                    <a:pt x="1354464" y="680062"/>
                  </a:lnTo>
                  <a:lnTo>
                    <a:pt x="1307759" y="656612"/>
                  </a:lnTo>
                  <a:lnTo>
                    <a:pt x="1261053" y="633162"/>
                  </a:lnTo>
                  <a:lnTo>
                    <a:pt x="1214347" y="609711"/>
                  </a:lnTo>
                  <a:lnTo>
                    <a:pt x="1167642" y="586261"/>
                  </a:lnTo>
                  <a:lnTo>
                    <a:pt x="1120936" y="562810"/>
                  </a:lnTo>
                  <a:lnTo>
                    <a:pt x="1074230" y="539360"/>
                  </a:lnTo>
                  <a:lnTo>
                    <a:pt x="1027525" y="515909"/>
                  </a:lnTo>
                  <a:lnTo>
                    <a:pt x="980819" y="492459"/>
                  </a:lnTo>
                  <a:lnTo>
                    <a:pt x="934113" y="469008"/>
                  </a:lnTo>
                  <a:lnTo>
                    <a:pt x="887408" y="445558"/>
                  </a:lnTo>
                  <a:lnTo>
                    <a:pt x="840702" y="422108"/>
                  </a:lnTo>
                  <a:lnTo>
                    <a:pt x="793996" y="398657"/>
                  </a:lnTo>
                  <a:lnTo>
                    <a:pt x="747290" y="375207"/>
                  </a:lnTo>
                  <a:lnTo>
                    <a:pt x="700585" y="351756"/>
                  </a:lnTo>
                  <a:lnTo>
                    <a:pt x="653879" y="328306"/>
                  </a:lnTo>
                  <a:lnTo>
                    <a:pt x="607173" y="304855"/>
                  </a:lnTo>
                  <a:lnTo>
                    <a:pt x="560468" y="281405"/>
                  </a:lnTo>
                  <a:lnTo>
                    <a:pt x="513762" y="257954"/>
                  </a:lnTo>
                  <a:lnTo>
                    <a:pt x="467056" y="234504"/>
                  </a:lnTo>
                  <a:lnTo>
                    <a:pt x="420351" y="211054"/>
                  </a:lnTo>
                  <a:lnTo>
                    <a:pt x="373645" y="187603"/>
                  </a:lnTo>
                  <a:lnTo>
                    <a:pt x="326939" y="164153"/>
                  </a:lnTo>
                  <a:lnTo>
                    <a:pt x="280234" y="140702"/>
                  </a:lnTo>
                  <a:lnTo>
                    <a:pt x="233528" y="117252"/>
                  </a:lnTo>
                  <a:lnTo>
                    <a:pt x="186822" y="93801"/>
                  </a:lnTo>
                  <a:lnTo>
                    <a:pt x="140117" y="70351"/>
                  </a:lnTo>
                  <a:lnTo>
                    <a:pt x="93411" y="46900"/>
                  </a:lnTo>
                  <a:lnTo>
                    <a:pt x="46705" y="23450"/>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2168827" y="3410988"/>
              <a:ext cx="878041" cy="1479842"/>
            </a:xfrm>
            <a:custGeom>
              <a:avLst/>
              <a:pathLst>
                <a:path w="878041" h="1479842">
                  <a:moveTo>
                    <a:pt x="0" y="0"/>
                  </a:moveTo>
                  <a:lnTo>
                    <a:pt x="11286" y="51029"/>
                  </a:lnTo>
                  <a:lnTo>
                    <a:pt x="22572" y="102058"/>
                  </a:lnTo>
                  <a:lnTo>
                    <a:pt x="33858" y="153087"/>
                  </a:lnTo>
                  <a:lnTo>
                    <a:pt x="45145" y="204116"/>
                  </a:lnTo>
                  <a:lnTo>
                    <a:pt x="56431" y="255145"/>
                  </a:lnTo>
                  <a:lnTo>
                    <a:pt x="67717" y="306174"/>
                  </a:lnTo>
                  <a:lnTo>
                    <a:pt x="79004" y="357203"/>
                  </a:lnTo>
                  <a:lnTo>
                    <a:pt x="90290" y="408232"/>
                  </a:lnTo>
                  <a:lnTo>
                    <a:pt x="101576" y="459261"/>
                  </a:lnTo>
                  <a:lnTo>
                    <a:pt x="112863" y="510290"/>
                  </a:lnTo>
                  <a:lnTo>
                    <a:pt x="124149" y="561319"/>
                  </a:lnTo>
                  <a:lnTo>
                    <a:pt x="135435" y="612348"/>
                  </a:lnTo>
                  <a:lnTo>
                    <a:pt x="146721" y="663377"/>
                  </a:lnTo>
                  <a:lnTo>
                    <a:pt x="158008" y="714406"/>
                  </a:lnTo>
                  <a:lnTo>
                    <a:pt x="169294" y="765435"/>
                  </a:lnTo>
                  <a:lnTo>
                    <a:pt x="180580" y="816464"/>
                  </a:lnTo>
                  <a:lnTo>
                    <a:pt x="191867" y="867493"/>
                  </a:lnTo>
                  <a:lnTo>
                    <a:pt x="203153" y="918522"/>
                  </a:lnTo>
                  <a:lnTo>
                    <a:pt x="214439" y="969551"/>
                  </a:lnTo>
                  <a:lnTo>
                    <a:pt x="225726" y="1020580"/>
                  </a:lnTo>
                  <a:lnTo>
                    <a:pt x="237012" y="1071610"/>
                  </a:lnTo>
                  <a:lnTo>
                    <a:pt x="248298" y="1122639"/>
                  </a:lnTo>
                  <a:lnTo>
                    <a:pt x="259585" y="1173668"/>
                  </a:lnTo>
                  <a:lnTo>
                    <a:pt x="270871" y="1224697"/>
                  </a:lnTo>
                  <a:lnTo>
                    <a:pt x="282157" y="1275726"/>
                  </a:lnTo>
                  <a:lnTo>
                    <a:pt x="293443" y="1326755"/>
                  </a:lnTo>
                  <a:lnTo>
                    <a:pt x="304730" y="1377784"/>
                  </a:lnTo>
                  <a:lnTo>
                    <a:pt x="316016" y="1428813"/>
                  </a:lnTo>
                  <a:lnTo>
                    <a:pt x="327302" y="1479842"/>
                  </a:lnTo>
                  <a:lnTo>
                    <a:pt x="380919" y="1466956"/>
                  </a:lnTo>
                  <a:lnTo>
                    <a:pt x="434031" y="1452128"/>
                  </a:lnTo>
                  <a:lnTo>
                    <a:pt x="486568" y="1435378"/>
                  </a:lnTo>
                  <a:lnTo>
                    <a:pt x="538462" y="1416728"/>
                  </a:lnTo>
                  <a:lnTo>
                    <a:pt x="589642" y="1396202"/>
                  </a:lnTo>
                  <a:lnTo>
                    <a:pt x="640042" y="1373828"/>
                  </a:lnTo>
                  <a:lnTo>
                    <a:pt x="689595" y="1349636"/>
                  </a:lnTo>
                  <a:lnTo>
                    <a:pt x="738235" y="1323657"/>
                  </a:lnTo>
                  <a:lnTo>
                    <a:pt x="785898" y="1295926"/>
                  </a:lnTo>
                  <a:lnTo>
                    <a:pt x="832520" y="1266479"/>
                  </a:lnTo>
                  <a:lnTo>
                    <a:pt x="878041" y="1235356"/>
                  </a:lnTo>
                  <a:lnTo>
                    <a:pt x="847763" y="1192757"/>
                  </a:lnTo>
                  <a:lnTo>
                    <a:pt x="817486" y="1150159"/>
                  </a:lnTo>
                  <a:lnTo>
                    <a:pt x="787209" y="1107560"/>
                  </a:lnTo>
                  <a:lnTo>
                    <a:pt x="756931" y="1064962"/>
                  </a:lnTo>
                  <a:lnTo>
                    <a:pt x="726654" y="1022363"/>
                  </a:lnTo>
                  <a:lnTo>
                    <a:pt x="696377" y="979765"/>
                  </a:lnTo>
                  <a:lnTo>
                    <a:pt x="666100" y="937166"/>
                  </a:lnTo>
                  <a:lnTo>
                    <a:pt x="635822" y="894568"/>
                  </a:lnTo>
                  <a:lnTo>
                    <a:pt x="605545" y="851969"/>
                  </a:lnTo>
                  <a:lnTo>
                    <a:pt x="575268" y="809371"/>
                  </a:lnTo>
                  <a:lnTo>
                    <a:pt x="544991" y="766772"/>
                  </a:lnTo>
                  <a:lnTo>
                    <a:pt x="514713" y="724174"/>
                  </a:lnTo>
                  <a:lnTo>
                    <a:pt x="484436" y="681575"/>
                  </a:lnTo>
                  <a:lnTo>
                    <a:pt x="454159" y="638977"/>
                  </a:lnTo>
                  <a:lnTo>
                    <a:pt x="423881" y="596378"/>
                  </a:lnTo>
                  <a:lnTo>
                    <a:pt x="393604" y="553780"/>
                  </a:lnTo>
                  <a:lnTo>
                    <a:pt x="363327" y="511181"/>
                  </a:lnTo>
                  <a:lnTo>
                    <a:pt x="333050" y="468583"/>
                  </a:lnTo>
                  <a:lnTo>
                    <a:pt x="302772" y="425984"/>
                  </a:lnTo>
                  <a:lnTo>
                    <a:pt x="272495" y="383386"/>
                  </a:lnTo>
                  <a:lnTo>
                    <a:pt x="242218" y="340787"/>
                  </a:lnTo>
                  <a:lnTo>
                    <a:pt x="211940" y="298189"/>
                  </a:lnTo>
                  <a:lnTo>
                    <a:pt x="181663" y="255590"/>
                  </a:lnTo>
                  <a:lnTo>
                    <a:pt x="151386" y="212992"/>
                  </a:lnTo>
                  <a:lnTo>
                    <a:pt x="121109" y="170393"/>
                  </a:lnTo>
                  <a:lnTo>
                    <a:pt x="90831" y="127795"/>
                  </a:lnTo>
                  <a:lnTo>
                    <a:pt x="60554" y="85196"/>
                  </a:lnTo>
                  <a:lnTo>
                    <a:pt x="30277" y="42598"/>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955966" y="3410988"/>
              <a:ext cx="540163" cy="1515600"/>
            </a:xfrm>
            <a:custGeom>
              <a:avLst/>
              <a:pathLst>
                <a:path w="540163" h="1515600">
                  <a:moveTo>
                    <a:pt x="212860" y="0"/>
                  </a:moveTo>
                  <a:lnTo>
                    <a:pt x="205520" y="51744"/>
                  </a:lnTo>
                  <a:lnTo>
                    <a:pt x="198180" y="103488"/>
                  </a:lnTo>
                  <a:lnTo>
                    <a:pt x="190840" y="155232"/>
                  </a:lnTo>
                  <a:lnTo>
                    <a:pt x="183500" y="206977"/>
                  </a:lnTo>
                  <a:lnTo>
                    <a:pt x="176160" y="258721"/>
                  </a:lnTo>
                  <a:lnTo>
                    <a:pt x="168820" y="310465"/>
                  </a:lnTo>
                  <a:lnTo>
                    <a:pt x="161480" y="362209"/>
                  </a:lnTo>
                  <a:lnTo>
                    <a:pt x="154140" y="413954"/>
                  </a:lnTo>
                  <a:lnTo>
                    <a:pt x="146800" y="465698"/>
                  </a:lnTo>
                  <a:lnTo>
                    <a:pt x="139460" y="517442"/>
                  </a:lnTo>
                  <a:lnTo>
                    <a:pt x="132120" y="569186"/>
                  </a:lnTo>
                  <a:lnTo>
                    <a:pt x="124780" y="620931"/>
                  </a:lnTo>
                  <a:lnTo>
                    <a:pt x="117440" y="672675"/>
                  </a:lnTo>
                  <a:lnTo>
                    <a:pt x="110100" y="724419"/>
                  </a:lnTo>
                  <a:lnTo>
                    <a:pt x="102760" y="776163"/>
                  </a:lnTo>
                  <a:lnTo>
                    <a:pt x="95420" y="827908"/>
                  </a:lnTo>
                  <a:lnTo>
                    <a:pt x="88080" y="879652"/>
                  </a:lnTo>
                  <a:lnTo>
                    <a:pt x="80740" y="931396"/>
                  </a:lnTo>
                  <a:lnTo>
                    <a:pt x="73400" y="983140"/>
                  </a:lnTo>
                  <a:lnTo>
                    <a:pt x="66060" y="1034885"/>
                  </a:lnTo>
                  <a:lnTo>
                    <a:pt x="58720" y="1086629"/>
                  </a:lnTo>
                  <a:lnTo>
                    <a:pt x="51380" y="1138373"/>
                  </a:lnTo>
                  <a:lnTo>
                    <a:pt x="44040" y="1190118"/>
                  </a:lnTo>
                  <a:lnTo>
                    <a:pt x="36700" y="1241862"/>
                  </a:lnTo>
                  <a:lnTo>
                    <a:pt x="29360" y="1293606"/>
                  </a:lnTo>
                  <a:lnTo>
                    <a:pt x="22020" y="1345350"/>
                  </a:lnTo>
                  <a:lnTo>
                    <a:pt x="14680" y="1397095"/>
                  </a:lnTo>
                  <a:lnTo>
                    <a:pt x="7340" y="1448839"/>
                  </a:lnTo>
                  <a:lnTo>
                    <a:pt x="0" y="1500583"/>
                  </a:lnTo>
                  <a:lnTo>
                    <a:pt x="53933" y="1507250"/>
                  </a:lnTo>
                  <a:lnTo>
                    <a:pt x="108071" y="1511978"/>
                  </a:lnTo>
                  <a:lnTo>
                    <a:pt x="162343" y="1514763"/>
                  </a:lnTo>
                  <a:lnTo>
                    <a:pt x="216681" y="1515600"/>
                  </a:lnTo>
                  <a:lnTo>
                    <a:pt x="271013" y="1514489"/>
                  </a:lnTo>
                  <a:lnTo>
                    <a:pt x="325271" y="1511431"/>
                  </a:lnTo>
                  <a:lnTo>
                    <a:pt x="379385" y="1506429"/>
                  </a:lnTo>
                  <a:lnTo>
                    <a:pt x="433284" y="1499491"/>
                  </a:lnTo>
                  <a:lnTo>
                    <a:pt x="486900" y="1490625"/>
                  </a:lnTo>
                  <a:lnTo>
                    <a:pt x="540163" y="1479842"/>
                  </a:lnTo>
                  <a:lnTo>
                    <a:pt x="528877" y="1428813"/>
                  </a:lnTo>
                  <a:lnTo>
                    <a:pt x="517590" y="1377784"/>
                  </a:lnTo>
                  <a:lnTo>
                    <a:pt x="506304" y="1326755"/>
                  </a:lnTo>
                  <a:lnTo>
                    <a:pt x="495018" y="1275726"/>
                  </a:lnTo>
                  <a:lnTo>
                    <a:pt x="483731" y="1224697"/>
                  </a:lnTo>
                  <a:lnTo>
                    <a:pt x="472445" y="1173668"/>
                  </a:lnTo>
                  <a:lnTo>
                    <a:pt x="461159" y="1122639"/>
                  </a:lnTo>
                  <a:lnTo>
                    <a:pt x="449873" y="1071610"/>
                  </a:lnTo>
                  <a:lnTo>
                    <a:pt x="438586" y="1020580"/>
                  </a:lnTo>
                  <a:lnTo>
                    <a:pt x="427300" y="969551"/>
                  </a:lnTo>
                  <a:lnTo>
                    <a:pt x="416014" y="918522"/>
                  </a:lnTo>
                  <a:lnTo>
                    <a:pt x="404727" y="867493"/>
                  </a:lnTo>
                  <a:lnTo>
                    <a:pt x="393441" y="816464"/>
                  </a:lnTo>
                  <a:lnTo>
                    <a:pt x="382155" y="765435"/>
                  </a:lnTo>
                  <a:lnTo>
                    <a:pt x="370868" y="714406"/>
                  </a:lnTo>
                  <a:lnTo>
                    <a:pt x="359582" y="663377"/>
                  </a:lnTo>
                  <a:lnTo>
                    <a:pt x="348296" y="612348"/>
                  </a:lnTo>
                  <a:lnTo>
                    <a:pt x="337009" y="561319"/>
                  </a:lnTo>
                  <a:lnTo>
                    <a:pt x="325723" y="510290"/>
                  </a:lnTo>
                  <a:lnTo>
                    <a:pt x="314437" y="459261"/>
                  </a:lnTo>
                  <a:lnTo>
                    <a:pt x="303151" y="408232"/>
                  </a:lnTo>
                  <a:lnTo>
                    <a:pt x="291864" y="357203"/>
                  </a:lnTo>
                  <a:lnTo>
                    <a:pt x="280578" y="306174"/>
                  </a:lnTo>
                  <a:lnTo>
                    <a:pt x="269292" y="255145"/>
                  </a:lnTo>
                  <a:lnTo>
                    <a:pt x="258005" y="204116"/>
                  </a:lnTo>
                  <a:lnTo>
                    <a:pt x="246719" y="153087"/>
                  </a:lnTo>
                  <a:lnTo>
                    <a:pt x="235433" y="102058"/>
                  </a:lnTo>
                  <a:lnTo>
                    <a:pt x="224146" y="51029"/>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1562764" y="3410988"/>
              <a:ext cx="606062" cy="1500583"/>
            </a:xfrm>
            <a:custGeom>
              <a:avLst/>
              <a:pathLst>
                <a:path w="606062" h="1500583">
                  <a:moveTo>
                    <a:pt x="606062" y="0"/>
                  </a:moveTo>
                  <a:lnTo>
                    <a:pt x="585163" y="47901"/>
                  </a:lnTo>
                  <a:lnTo>
                    <a:pt x="564265" y="95803"/>
                  </a:lnTo>
                  <a:lnTo>
                    <a:pt x="543366" y="143705"/>
                  </a:lnTo>
                  <a:lnTo>
                    <a:pt x="522467" y="191607"/>
                  </a:lnTo>
                  <a:lnTo>
                    <a:pt x="501569" y="239509"/>
                  </a:lnTo>
                  <a:lnTo>
                    <a:pt x="480670" y="287411"/>
                  </a:lnTo>
                  <a:lnTo>
                    <a:pt x="459771" y="335313"/>
                  </a:lnTo>
                  <a:lnTo>
                    <a:pt x="438872" y="383214"/>
                  </a:lnTo>
                  <a:lnTo>
                    <a:pt x="417974" y="431116"/>
                  </a:lnTo>
                  <a:lnTo>
                    <a:pt x="397075" y="479018"/>
                  </a:lnTo>
                  <a:lnTo>
                    <a:pt x="376176" y="526920"/>
                  </a:lnTo>
                  <a:lnTo>
                    <a:pt x="355278" y="574822"/>
                  </a:lnTo>
                  <a:lnTo>
                    <a:pt x="334379" y="622724"/>
                  </a:lnTo>
                  <a:lnTo>
                    <a:pt x="313480" y="670626"/>
                  </a:lnTo>
                  <a:lnTo>
                    <a:pt x="292581" y="718527"/>
                  </a:lnTo>
                  <a:lnTo>
                    <a:pt x="271683" y="766429"/>
                  </a:lnTo>
                  <a:lnTo>
                    <a:pt x="250784" y="814331"/>
                  </a:lnTo>
                  <a:lnTo>
                    <a:pt x="229885" y="862233"/>
                  </a:lnTo>
                  <a:lnTo>
                    <a:pt x="208987" y="910135"/>
                  </a:lnTo>
                  <a:lnTo>
                    <a:pt x="188088" y="958037"/>
                  </a:lnTo>
                  <a:lnTo>
                    <a:pt x="167189" y="1005939"/>
                  </a:lnTo>
                  <a:lnTo>
                    <a:pt x="146290" y="1053840"/>
                  </a:lnTo>
                  <a:lnTo>
                    <a:pt x="125392" y="1101742"/>
                  </a:lnTo>
                  <a:lnTo>
                    <a:pt x="104493" y="1149644"/>
                  </a:lnTo>
                  <a:lnTo>
                    <a:pt x="83594" y="1197546"/>
                  </a:lnTo>
                  <a:lnTo>
                    <a:pt x="62696" y="1245448"/>
                  </a:lnTo>
                  <a:lnTo>
                    <a:pt x="41797" y="1293350"/>
                  </a:lnTo>
                  <a:lnTo>
                    <a:pt x="20898" y="1341252"/>
                  </a:lnTo>
                  <a:lnTo>
                    <a:pt x="0" y="1389153"/>
                  </a:lnTo>
                  <a:lnTo>
                    <a:pt x="54115" y="1411529"/>
                  </a:lnTo>
                  <a:lnTo>
                    <a:pt x="109054" y="1431797"/>
                  </a:lnTo>
                  <a:lnTo>
                    <a:pt x="164735" y="1449927"/>
                  </a:lnTo>
                  <a:lnTo>
                    <a:pt x="221074" y="1465893"/>
                  </a:lnTo>
                  <a:lnTo>
                    <a:pt x="277989" y="1479671"/>
                  </a:lnTo>
                  <a:lnTo>
                    <a:pt x="335393" y="1491240"/>
                  </a:lnTo>
                  <a:lnTo>
                    <a:pt x="393201" y="1500583"/>
                  </a:lnTo>
                  <a:lnTo>
                    <a:pt x="400542" y="1448839"/>
                  </a:lnTo>
                  <a:lnTo>
                    <a:pt x="407882" y="1397095"/>
                  </a:lnTo>
                  <a:lnTo>
                    <a:pt x="415222" y="1345350"/>
                  </a:lnTo>
                  <a:lnTo>
                    <a:pt x="422562" y="1293606"/>
                  </a:lnTo>
                  <a:lnTo>
                    <a:pt x="429902" y="1241862"/>
                  </a:lnTo>
                  <a:lnTo>
                    <a:pt x="437242" y="1190118"/>
                  </a:lnTo>
                  <a:lnTo>
                    <a:pt x="444582" y="1138373"/>
                  </a:lnTo>
                  <a:lnTo>
                    <a:pt x="451922" y="1086629"/>
                  </a:lnTo>
                  <a:lnTo>
                    <a:pt x="459262" y="1034885"/>
                  </a:lnTo>
                  <a:lnTo>
                    <a:pt x="466602" y="983140"/>
                  </a:lnTo>
                  <a:lnTo>
                    <a:pt x="473942" y="931396"/>
                  </a:lnTo>
                  <a:lnTo>
                    <a:pt x="481282" y="879652"/>
                  </a:lnTo>
                  <a:lnTo>
                    <a:pt x="488622" y="827908"/>
                  </a:lnTo>
                  <a:lnTo>
                    <a:pt x="495962" y="776163"/>
                  </a:lnTo>
                  <a:lnTo>
                    <a:pt x="503302" y="724419"/>
                  </a:lnTo>
                  <a:lnTo>
                    <a:pt x="510642" y="672675"/>
                  </a:lnTo>
                  <a:lnTo>
                    <a:pt x="517982" y="620931"/>
                  </a:lnTo>
                  <a:lnTo>
                    <a:pt x="525322" y="569186"/>
                  </a:lnTo>
                  <a:lnTo>
                    <a:pt x="532662" y="517442"/>
                  </a:lnTo>
                  <a:lnTo>
                    <a:pt x="540002" y="465698"/>
                  </a:lnTo>
                  <a:lnTo>
                    <a:pt x="547342" y="413954"/>
                  </a:lnTo>
                  <a:lnTo>
                    <a:pt x="554682" y="362209"/>
                  </a:lnTo>
                  <a:lnTo>
                    <a:pt x="562022" y="310465"/>
                  </a:lnTo>
                  <a:lnTo>
                    <a:pt x="569362" y="258721"/>
                  </a:lnTo>
                  <a:lnTo>
                    <a:pt x="576702" y="206977"/>
                  </a:lnTo>
                  <a:lnTo>
                    <a:pt x="584042" y="155232"/>
                  </a:lnTo>
                  <a:lnTo>
                    <a:pt x="591382" y="103488"/>
                  </a:lnTo>
                  <a:lnTo>
                    <a:pt x="598722" y="51744"/>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1248475" y="3410988"/>
              <a:ext cx="920352" cy="1389153"/>
            </a:xfrm>
            <a:custGeom>
              <a:avLst/>
              <a:pathLst>
                <a:path w="920352" h="1389153">
                  <a:moveTo>
                    <a:pt x="920352" y="0"/>
                  </a:moveTo>
                  <a:lnTo>
                    <a:pt x="888615" y="41522"/>
                  </a:lnTo>
                  <a:lnTo>
                    <a:pt x="856879" y="83045"/>
                  </a:lnTo>
                  <a:lnTo>
                    <a:pt x="825143" y="124568"/>
                  </a:lnTo>
                  <a:lnTo>
                    <a:pt x="793406" y="166091"/>
                  </a:lnTo>
                  <a:lnTo>
                    <a:pt x="761670" y="207614"/>
                  </a:lnTo>
                  <a:lnTo>
                    <a:pt x="729934" y="249137"/>
                  </a:lnTo>
                  <a:lnTo>
                    <a:pt x="698198" y="290660"/>
                  </a:lnTo>
                  <a:lnTo>
                    <a:pt x="666461" y="332183"/>
                  </a:lnTo>
                  <a:lnTo>
                    <a:pt x="634725" y="373706"/>
                  </a:lnTo>
                  <a:lnTo>
                    <a:pt x="602989" y="415229"/>
                  </a:lnTo>
                  <a:lnTo>
                    <a:pt x="571252" y="456752"/>
                  </a:lnTo>
                  <a:lnTo>
                    <a:pt x="539516" y="498275"/>
                  </a:lnTo>
                  <a:lnTo>
                    <a:pt x="507780" y="539798"/>
                  </a:lnTo>
                  <a:lnTo>
                    <a:pt x="476044" y="581320"/>
                  </a:lnTo>
                  <a:lnTo>
                    <a:pt x="444307" y="622843"/>
                  </a:lnTo>
                  <a:lnTo>
                    <a:pt x="412571" y="664366"/>
                  </a:lnTo>
                  <a:lnTo>
                    <a:pt x="380835" y="705889"/>
                  </a:lnTo>
                  <a:lnTo>
                    <a:pt x="349099" y="747412"/>
                  </a:lnTo>
                  <a:lnTo>
                    <a:pt x="317362" y="788935"/>
                  </a:lnTo>
                  <a:lnTo>
                    <a:pt x="285626" y="830458"/>
                  </a:lnTo>
                  <a:lnTo>
                    <a:pt x="253890" y="871981"/>
                  </a:lnTo>
                  <a:lnTo>
                    <a:pt x="222153" y="913504"/>
                  </a:lnTo>
                  <a:lnTo>
                    <a:pt x="190417" y="955027"/>
                  </a:lnTo>
                  <a:lnTo>
                    <a:pt x="158681" y="996550"/>
                  </a:lnTo>
                  <a:lnTo>
                    <a:pt x="126945" y="1038073"/>
                  </a:lnTo>
                  <a:lnTo>
                    <a:pt x="95208" y="1079596"/>
                  </a:lnTo>
                  <a:lnTo>
                    <a:pt x="63472" y="1121118"/>
                  </a:lnTo>
                  <a:lnTo>
                    <a:pt x="31736" y="1162641"/>
                  </a:lnTo>
                  <a:lnTo>
                    <a:pt x="0" y="1204164"/>
                  </a:lnTo>
                  <a:lnTo>
                    <a:pt x="42031" y="1235157"/>
                  </a:lnTo>
                  <a:lnTo>
                    <a:pt x="85105" y="1264683"/>
                  </a:lnTo>
                  <a:lnTo>
                    <a:pt x="129171" y="1292708"/>
                  </a:lnTo>
                  <a:lnTo>
                    <a:pt x="174177" y="1319198"/>
                  </a:lnTo>
                  <a:lnTo>
                    <a:pt x="220068" y="1344121"/>
                  </a:lnTo>
                  <a:lnTo>
                    <a:pt x="266790" y="1367449"/>
                  </a:lnTo>
                  <a:lnTo>
                    <a:pt x="314289" y="1389153"/>
                  </a:lnTo>
                  <a:lnTo>
                    <a:pt x="335188" y="1341252"/>
                  </a:lnTo>
                  <a:lnTo>
                    <a:pt x="356086" y="1293350"/>
                  </a:lnTo>
                  <a:lnTo>
                    <a:pt x="376985" y="1245448"/>
                  </a:lnTo>
                  <a:lnTo>
                    <a:pt x="397884" y="1197546"/>
                  </a:lnTo>
                  <a:lnTo>
                    <a:pt x="418782" y="1149644"/>
                  </a:lnTo>
                  <a:lnTo>
                    <a:pt x="439681" y="1101742"/>
                  </a:lnTo>
                  <a:lnTo>
                    <a:pt x="460580" y="1053840"/>
                  </a:lnTo>
                  <a:lnTo>
                    <a:pt x="481479" y="1005939"/>
                  </a:lnTo>
                  <a:lnTo>
                    <a:pt x="502377" y="958037"/>
                  </a:lnTo>
                  <a:lnTo>
                    <a:pt x="523276" y="910135"/>
                  </a:lnTo>
                  <a:lnTo>
                    <a:pt x="544175" y="862233"/>
                  </a:lnTo>
                  <a:lnTo>
                    <a:pt x="565073" y="814331"/>
                  </a:lnTo>
                  <a:lnTo>
                    <a:pt x="585972" y="766429"/>
                  </a:lnTo>
                  <a:lnTo>
                    <a:pt x="606871" y="718527"/>
                  </a:lnTo>
                  <a:lnTo>
                    <a:pt x="627770" y="670626"/>
                  </a:lnTo>
                  <a:lnTo>
                    <a:pt x="648668" y="622724"/>
                  </a:lnTo>
                  <a:lnTo>
                    <a:pt x="669567" y="574822"/>
                  </a:lnTo>
                  <a:lnTo>
                    <a:pt x="690466" y="526920"/>
                  </a:lnTo>
                  <a:lnTo>
                    <a:pt x="711364" y="479018"/>
                  </a:lnTo>
                  <a:lnTo>
                    <a:pt x="732263" y="431116"/>
                  </a:lnTo>
                  <a:lnTo>
                    <a:pt x="753162" y="383214"/>
                  </a:lnTo>
                  <a:lnTo>
                    <a:pt x="774061" y="335313"/>
                  </a:lnTo>
                  <a:lnTo>
                    <a:pt x="794959" y="287411"/>
                  </a:lnTo>
                  <a:lnTo>
                    <a:pt x="815858" y="239509"/>
                  </a:lnTo>
                  <a:lnTo>
                    <a:pt x="836757" y="191607"/>
                  </a:lnTo>
                  <a:lnTo>
                    <a:pt x="857655" y="143705"/>
                  </a:lnTo>
                  <a:lnTo>
                    <a:pt x="878554" y="95803"/>
                  </a:lnTo>
                  <a:lnTo>
                    <a:pt x="899453" y="47901"/>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996897" y="3410988"/>
              <a:ext cx="1171929" cy="1204164"/>
            </a:xfrm>
            <a:custGeom>
              <a:avLst/>
              <a:pathLst>
                <a:path w="1171929" h="1204164">
                  <a:moveTo>
                    <a:pt x="1171929" y="0"/>
                  </a:moveTo>
                  <a:lnTo>
                    <a:pt x="1131518" y="33140"/>
                  </a:lnTo>
                  <a:lnTo>
                    <a:pt x="1091107" y="66280"/>
                  </a:lnTo>
                  <a:lnTo>
                    <a:pt x="1050695" y="99420"/>
                  </a:lnTo>
                  <a:lnTo>
                    <a:pt x="1010284" y="132560"/>
                  </a:lnTo>
                  <a:lnTo>
                    <a:pt x="969872" y="165700"/>
                  </a:lnTo>
                  <a:lnTo>
                    <a:pt x="929461" y="198840"/>
                  </a:lnTo>
                  <a:lnTo>
                    <a:pt x="889050" y="231980"/>
                  </a:lnTo>
                  <a:lnTo>
                    <a:pt x="848638" y="265120"/>
                  </a:lnTo>
                  <a:lnTo>
                    <a:pt x="808227" y="298260"/>
                  </a:lnTo>
                  <a:lnTo>
                    <a:pt x="767816" y="331400"/>
                  </a:lnTo>
                  <a:lnTo>
                    <a:pt x="727404" y="364540"/>
                  </a:lnTo>
                  <a:lnTo>
                    <a:pt x="686993" y="397681"/>
                  </a:lnTo>
                  <a:lnTo>
                    <a:pt x="646581" y="430821"/>
                  </a:lnTo>
                  <a:lnTo>
                    <a:pt x="606170" y="463961"/>
                  </a:lnTo>
                  <a:lnTo>
                    <a:pt x="565759" y="497101"/>
                  </a:lnTo>
                  <a:lnTo>
                    <a:pt x="525347" y="530241"/>
                  </a:lnTo>
                  <a:lnTo>
                    <a:pt x="484936" y="563381"/>
                  </a:lnTo>
                  <a:lnTo>
                    <a:pt x="444525" y="596521"/>
                  </a:lnTo>
                  <a:lnTo>
                    <a:pt x="404113" y="629661"/>
                  </a:lnTo>
                  <a:lnTo>
                    <a:pt x="363702" y="662801"/>
                  </a:lnTo>
                  <a:lnTo>
                    <a:pt x="323290" y="695941"/>
                  </a:lnTo>
                  <a:lnTo>
                    <a:pt x="282879" y="729081"/>
                  </a:lnTo>
                  <a:lnTo>
                    <a:pt x="242468" y="762222"/>
                  </a:lnTo>
                  <a:lnTo>
                    <a:pt x="202056" y="795362"/>
                  </a:lnTo>
                  <a:lnTo>
                    <a:pt x="161645" y="828502"/>
                  </a:lnTo>
                  <a:lnTo>
                    <a:pt x="121234" y="861642"/>
                  </a:lnTo>
                  <a:lnTo>
                    <a:pt x="80822" y="894782"/>
                  </a:lnTo>
                  <a:lnTo>
                    <a:pt x="40411" y="927922"/>
                  </a:lnTo>
                  <a:lnTo>
                    <a:pt x="0" y="961062"/>
                  </a:lnTo>
                  <a:lnTo>
                    <a:pt x="37917" y="1005523"/>
                  </a:lnTo>
                  <a:lnTo>
                    <a:pt x="77520" y="1048489"/>
                  </a:lnTo>
                  <a:lnTo>
                    <a:pt x="118751" y="1089896"/>
                  </a:lnTo>
                  <a:lnTo>
                    <a:pt x="161546" y="1129684"/>
                  </a:lnTo>
                  <a:lnTo>
                    <a:pt x="205844" y="1167792"/>
                  </a:lnTo>
                  <a:lnTo>
                    <a:pt x="251577" y="1204164"/>
                  </a:lnTo>
                  <a:lnTo>
                    <a:pt x="283314" y="1162641"/>
                  </a:lnTo>
                  <a:lnTo>
                    <a:pt x="315050" y="1121118"/>
                  </a:lnTo>
                  <a:lnTo>
                    <a:pt x="346786" y="1079596"/>
                  </a:lnTo>
                  <a:lnTo>
                    <a:pt x="378522" y="1038073"/>
                  </a:lnTo>
                  <a:lnTo>
                    <a:pt x="410259" y="996550"/>
                  </a:lnTo>
                  <a:lnTo>
                    <a:pt x="441995" y="955027"/>
                  </a:lnTo>
                  <a:lnTo>
                    <a:pt x="473731" y="913504"/>
                  </a:lnTo>
                  <a:lnTo>
                    <a:pt x="505467" y="871981"/>
                  </a:lnTo>
                  <a:lnTo>
                    <a:pt x="537204" y="830458"/>
                  </a:lnTo>
                  <a:lnTo>
                    <a:pt x="568940" y="788935"/>
                  </a:lnTo>
                  <a:lnTo>
                    <a:pt x="600676" y="747412"/>
                  </a:lnTo>
                  <a:lnTo>
                    <a:pt x="632413" y="705889"/>
                  </a:lnTo>
                  <a:lnTo>
                    <a:pt x="664149" y="664366"/>
                  </a:lnTo>
                  <a:lnTo>
                    <a:pt x="695885" y="622843"/>
                  </a:lnTo>
                  <a:lnTo>
                    <a:pt x="727621" y="581320"/>
                  </a:lnTo>
                  <a:lnTo>
                    <a:pt x="759358" y="539798"/>
                  </a:lnTo>
                  <a:lnTo>
                    <a:pt x="791094" y="498275"/>
                  </a:lnTo>
                  <a:lnTo>
                    <a:pt x="822830" y="456752"/>
                  </a:lnTo>
                  <a:lnTo>
                    <a:pt x="854567" y="415229"/>
                  </a:lnTo>
                  <a:lnTo>
                    <a:pt x="886303" y="373706"/>
                  </a:lnTo>
                  <a:lnTo>
                    <a:pt x="918039" y="332183"/>
                  </a:lnTo>
                  <a:lnTo>
                    <a:pt x="949775" y="290660"/>
                  </a:lnTo>
                  <a:lnTo>
                    <a:pt x="981512" y="249137"/>
                  </a:lnTo>
                  <a:lnTo>
                    <a:pt x="1013248" y="207614"/>
                  </a:lnTo>
                  <a:lnTo>
                    <a:pt x="1044984" y="166091"/>
                  </a:lnTo>
                  <a:lnTo>
                    <a:pt x="1076720" y="124568"/>
                  </a:lnTo>
                  <a:lnTo>
                    <a:pt x="1108457" y="83045"/>
                  </a:lnTo>
                  <a:lnTo>
                    <a:pt x="1140193" y="41522"/>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820718" y="3410988"/>
              <a:ext cx="1348108" cy="961062"/>
            </a:xfrm>
            <a:custGeom>
              <a:avLst/>
              <a:pathLst>
                <a:path w="1348108" h="961062">
                  <a:moveTo>
                    <a:pt x="1348108" y="0"/>
                  </a:moveTo>
                  <a:lnTo>
                    <a:pt x="1301621" y="23882"/>
                  </a:lnTo>
                  <a:lnTo>
                    <a:pt x="1255135" y="47764"/>
                  </a:lnTo>
                  <a:lnTo>
                    <a:pt x="1208648" y="71646"/>
                  </a:lnTo>
                  <a:lnTo>
                    <a:pt x="1162162" y="95528"/>
                  </a:lnTo>
                  <a:lnTo>
                    <a:pt x="1115675" y="119410"/>
                  </a:lnTo>
                  <a:lnTo>
                    <a:pt x="1069189" y="143292"/>
                  </a:lnTo>
                  <a:lnTo>
                    <a:pt x="1022702" y="167174"/>
                  </a:lnTo>
                  <a:lnTo>
                    <a:pt x="976216" y="191056"/>
                  </a:lnTo>
                  <a:lnTo>
                    <a:pt x="929729" y="214938"/>
                  </a:lnTo>
                  <a:lnTo>
                    <a:pt x="883243" y="238820"/>
                  </a:lnTo>
                  <a:lnTo>
                    <a:pt x="836756" y="262702"/>
                  </a:lnTo>
                  <a:lnTo>
                    <a:pt x="790270" y="286584"/>
                  </a:lnTo>
                  <a:lnTo>
                    <a:pt x="743783" y="310466"/>
                  </a:lnTo>
                  <a:lnTo>
                    <a:pt x="697297" y="334348"/>
                  </a:lnTo>
                  <a:lnTo>
                    <a:pt x="650810" y="358230"/>
                  </a:lnTo>
                  <a:lnTo>
                    <a:pt x="604324" y="382112"/>
                  </a:lnTo>
                  <a:lnTo>
                    <a:pt x="557837" y="405994"/>
                  </a:lnTo>
                  <a:lnTo>
                    <a:pt x="511351" y="429876"/>
                  </a:lnTo>
                  <a:lnTo>
                    <a:pt x="464864" y="453758"/>
                  </a:lnTo>
                  <a:lnTo>
                    <a:pt x="418378" y="477640"/>
                  </a:lnTo>
                  <a:lnTo>
                    <a:pt x="371891" y="501522"/>
                  </a:lnTo>
                  <a:lnTo>
                    <a:pt x="325405" y="525404"/>
                  </a:lnTo>
                  <a:lnTo>
                    <a:pt x="278918" y="549286"/>
                  </a:lnTo>
                  <a:lnTo>
                    <a:pt x="232432" y="573168"/>
                  </a:lnTo>
                  <a:lnTo>
                    <a:pt x="185945" y="597050"/>
                  </a:lnTo>
                  <a:lnTo>
                    <a:pt x="139459" y="620932"/>
                  </a:lnTo>
                  <a:lnTo>
                    <a:pt x="92972" y="644814"/>
                  </a:lnTo>
                  <a:lnTo>
                    <a:pt x="46486" y="668696"/>
                  </a:lnTo>
                  <a:lnTo>
                    <a:pt x="0" y="692578"/>
                  </a:lnTo>
                  <a:lnTo>
                    <a:pt x="25341" y="739830"/>
                  </a:lnTo>
                  <a:lnTo>
                    <a:pt x="52339" y="786157"/>
                  </a:lnTo>
                  <a:lnTo>
                    <a:pt x="80958" y="831499"/>
                  </a:lnTo>
                  <a:lnTo>
                    <a:pt x="111163" y="875801"/>
                  </a:lnTo>
                  <a:lnTo>
                    <a:pt x="142916" y="919007"/>
                  </a:lnTo>
                  <a:lnTo>
                    <a:pt x="176178" y="961062"/>
                  </a:lnTo>
                  <a:lnTo>
                    <a:pt x="216589" y="927922"/>
                  </a:lnTo>
                  <a:lnTo>
                    <a:pt x="257001" y="894782"/>
                  </a:lnTo>
                  <a:lnTo>
                    <a:pt x="297412" y="861642"/>
                  </a:lnTo>
                  <a:lnTo>
                    <a:pt x="337824" y="828502"/>
                  </a:lnTo>
                  <a:lnTo>
                    <a:pt x="378235" y="795362"/>
                  </a:lnTo>
                  <a:lnTo>
                    <a:pt x="418646" y="762222"/>
                  </a:lnTo>
                  <a:lnTo>
                    <a:pt x="459058" y="729081"/>
                  </a:lnTo>
                  <a:lnTo>
                    <a:pt x="499469" y="695941"/>
                  </a:lnTo>
                  <a:lnTo>
                    <a:pt x="539880" y="662801"/>
                  </a:lnTo>
                  <a:lnTo>
                    <a:pt x="580292" y="629661"/>
                  </a:lnTo>
                  <a:lnTo>
                    <a:pt x="620703" y="596521"/>
                  </a:lnTo>
                  <a:lnTo>
                    <a:pt x="661114" y="563381"/>
                  </a:lnTo>
                  <a:lnTo>
                    <a:pt x="701526" y="530241"/>
                  </a:lnTo>
                  <a:lnTo>
                    <a:pt x="741937" y="497101"/>
                  </a:lnTo>
                  <a:lnTo>
                    <a:pt x="782349" y="463961"/>
                  </a:lnTo>
                  <a:lnTo>
                    <a:pt x="822760" y="430821"/>
                  </a:lnTo>
                  <a:lnTo>
                    <a:pt x="863171" y="397681"/>
                  </a:lnTo>
                  <a:lnTo>
                    <a:pt x="903583" y="364540"/>
                  </a:lnTo>
                  <a:lnTo>
                    <a:pt x="943994" y="331400"/>
                  </a:lnTo>
                  <a:lnTo>
                    <a:pt x="984405" y="298260"/>
                  </a:lnTo>
                  <a:lnTo>
                    <a:pt x="1024817" y="265120"/>
                  </a:lnTo>
                  <a:lnTo>
                    <a:pt x="1065228" y="231980"/>
                  </a:lnTo>
                  <a:lnTo>
                    <a:pt x="1105640" y="198840"/>
                  </a:lnTo>
                  <a:lnTo>
                    <a:pt x="1146051" y="165700"/>
                  </a:lnTo>
                  <a:lnTo>
                    <a:pt x="1186462" y="132560"/>
                  </a:lnTo>
                  <a:lnTo>
                    <a:pt x="1226874" y="99420"/>
                  </a:lnTo>
                  <a:lnTo>
                    <a:pt x="1267285" y="66280"/>
                  </a:lnTo>
                  <a:lnTo>
                    <a:pt x="1307696" y="33140"/>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23453" y="3410988"/>
              <a:ext cx="1445373" cy="692578"/>
            </a:xfrm>
            <a:custGeom>
              <a:avLst/>
              <a:pathLst>
                <a:path w="1445373" h="692578">
                  <a:moveTo>
                    <a:pt x="1445373" y="0"/>
                  </a:moveTo>
                  <a:lnTo>
                    <a:pt x="1395533" y="15724"/>
                  </a:lnTo>
                  <a:lnTo>
                    <a:pt x="1345693" y="31449"/>
                  </a:lnTo>
                  <a:lnTo>
                    <a:pt x="1295852" y="47174"/>
                  </a:lnTo>
                  <a:lnTo>
                    <a:pt x="1246012" y="62899"/>
                  </a:lnTo>
                  <a:lnTo>
                    <a:pt x="1196171" y="78624"/>
                  </a:lnTo>
                  <a:lnTo>
                    <a:pt x="1146331" y="94349"/>
                  </a:lnTo>
                  <a:lnTo>
                    <a:pt x="1096490" y="110073"/>
                  </a:lnTo>
                  <a:lnTo>
                    <a:pt x="1046650" y="125798"/>
                  </a:lnTo>
                  <a:lnTo>
                    <a:pt x="996809" y="141523"/>
                  </a:lnTo>
                  <a:lnTo>
                    <a:pt x="946969" y="157248"/>
                  </a:lnTo>
                  <a:lnTo>
                    <a:pt x="897128" y="172973"/>
                  </a:lnTo>
                  <a:lnTo>
                    <a:pt x="847288" y="188698"/>
                  </a:lnTo>
                  <a:lnTo>
                    <a:pt x="797447" y="204423"/>
                  </a:lnTo>
                  <a:lnTo>
                    <a:pt x="747607" y="220147"/>
                  </a:lnTo>
                  <a:lnTo>
                    <a:pt x="697766" y="235872"/>
                  </a:lnTo>
                  <a:lnTo>
                    <a:pt x="647926" y="251597"/>
                  </a:lnTo>
                  <a:lnTo>
                    <a:pt x="598085" y="267322"/>
                  </a:lnTo>
                  <a:lnTo>
                    <a:pt x="548245" y="283047"/>
                  </a:lnTo>
                  <a:lnTo>
                    <a:pt x="498404" y="298772"/>
                  </a:lnTo>
                  <a:lnTo>
                    <a:pt x="448564" y="314496"/>
                  </a:lnTo>
                  <a:lnTo>
                    <a:pt x="398723" y="330221"/>
                  </a:lnTo>
                  <a:lnTo>
                    <a:pt x="348883" y="345946"/>
                  </a:lnTo>
                  <a:lnTo>
                    <a:pt x="299042" y="361671"/>
                  </a:lnTo>
                  <a:lnTo>
                    <a:pt x="249202" y="377396"/>
                  </a:lnTo>
                  <a:lnTo>
                    <a:pt x="199361" y="393121"/>
                  </a:lnTo>
                  <a:lnTo>
                    <a:pt x="149521" y="408846"/>
                  </a:lnTo>
                  <a:lnTo>
                    <a:pt x="99680" y="424570"/>
                  </a:lnTo>
                  <a:lnTo>
                    <a:pt x="49840" y="440295"/>
                  </a:lnTo>
                  <a:lnTo>
                    <a:pt x="0" y="456020"/>
                  </a:lnTo>
                  <a:lnTo>
                    <a:pt x="20545" y="516648"/>
                  </a:lnTo>
                  <a:lnTo>
                    <a:pt x="43633" y="576354"/>
                  </a:lnTo>
                  <a:lnTo>
                    <a:pt x="69222" y="635033"/>
                  </a:lnTo>
                  <a:lnTo>
                    <a:pt x="97265" y="692578"/>
                  </a:lnTo>
                  <a:lnTo>
                    <a:pt x="143752" y="668696"/>
                  </a:lnTo>
                  <a:lnTo>
                    <a:pt x="190238" y="644814"/>
                  </a:lnTo>
                  <a:lnTo>
                    <a:pt x="236725" y="620932"/>
                  </a:lnTo>
                  <a:lnTo>
                    <a:pt x="283211" y="597050"/>
                  </a:lnTo>
                  <a:lnTo>
                    <a:pt x="329698" y="573168"/>
                  </a:lnTo>
                  <a:lnTo>
                    <a:pt x="376184" y="549286"/>
                  </a:lnTo>
                  <a:lnTo>
                    <a:pt x="422671" y="525404"/>
                  </a:lnTo>
                  <a:lnTo>
                    <a:pt x="469157" y="501522"/>
                  </a:lnTo>
                  <a:lnTo>
                    <a:pt x="515644" y="477640"/>
                  </a:lnTo>
                  <a:lnTo>
                    <a:pt x="562130" y="453758"/>
                  </a:lnTo>
                  <a:lnTo>
                    <a:pt x="608617" y="429876"/>
                  </a:lnTo>
                  <a:lnTo>
                    <a:pt x="655103" y="405994"/>
                  </a:lnTo>
                  <a:lnTo>
                    <a:pt x="701590" y="382112"/>
                  </a:lnTo>
                  <a:lnTo>
                    <a:pt x="748076" y="358230"/>
                  </a:lnTo>
                  <a:lnTo>
                    <a:pt x="794563" y="334348"/>
                  </a:lnTo>
                  <a:lnTo>
                    <a:pt x="841049" y="310466"/>
                  </a:lnTo>
                  <a:lnTo>
                    <a:pt x="887536" y="286584"/>
                  </a:lnTo>
                  <a:lnTo>
                    <a:pt x="934022" y="262702"/>
                  </a:lnTo>
                  <a:lnTo>
                    <a:pt x="980509" y="238820"/>
                  </a:lnTo>
                  <a:lnTo>
                    <a:pt x="1026995" y="214938"/>
                  </a:lnTo>
                  <a:lnTo>
                    <a:pt x="1073482" y="191056"/>
                  </a:lnTo>
                  <a:lnTo>
                    <a:pt x="1119968" y="167174"/>
                  </a:lnTo>
                  <a:lnTo>
                    <a:pt x="1166455" y="143292"/>
                  </a:lnTo>
                  <a:lnTo>
                    <a:pt x="1212941" y="119410"/>
                  </a:lnTo>
                  <a:lnTo>
                    <a:pt x="1259428" y="95528"/>
                  </a:lnTo>
                  <a:lnTo>
                    <a:pt x="1305914" y="71646"/>
                  </a:lnTo>
                  <a:lnTo>
                    <a:pt x="1352400" y="47764"/>
                  </a:lnTo>
                  <a:lnTo>
                    <a:pt x="1398887" y="23882"/>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71593" y="3410988"/>
              <a:ext cx="1497234" cy="456020"/>
            </a:xfrm>
            <a:custGeom>
              <a:avLst/>
              <a:pathLst>
                <a:path w="1497234" h="456020">
                  <a:moveTo>
                    <a:pt x="1497234" y="0"/>
                  </a:moveTo>
                  <a:lnTo>
                    <a:pt x="1445605" y="8112"/>
                  </a:lnTo>
                  <a:lnTo>
                    <a:pt x="1393976" y="16225"/>
                  </a:lnTo>
                  <a:lnTo>
                    <a:pt x="1342347" y="24337"/>
                  </a:lnTo>
                  <a:lnTo>
                    <a:pt x="1290719" y="32450"/>
                  </a:lnTo>
                  <a:lnTo>
                    <a:pt x="1239090" y="40563"/>
                  </a:lnTo>
                  <a:lnTo>
                    <a:pt x="1187461" y="48675"/>
                  </a:lnTo>
                  <a:lnTo>
                    <a:pt x="1135832" y="56788"/>
                  </a:lnTo>
                  <a:lnTo>
                    <a:pt x="1084204" y="64901"/>
                  </a:lnTo>
                  <a:lnTo>
                    <a:pt x="1032575" y="73013"/>
                  </a:lnTo>
                  <a:lnTo>
                    <a:pt x="980946" y="81126"/>
                  </a:lnTo>
                  <a:lnTo>
                    <a:pt x="929317" y="89239"/>
                  </a:lnTo>
                  <a:lnTo>
                    <a:pt x="877688" y="97351"/>
                  </a:lnTo>
                  <a:lnTo>
                    <a:pt x="826060" y="105464"/>
                  </a:lnTo>
                  <a:lnTo>
                    <a:pt x="774431" y="113577"/>
                  </a:lnTo>
                  <a:lnTo>
                    <a:pt x="722802" y="121689"/>
                  </a:lnTo>
                  <a:lnTo>
                    <a:pt x="671173" y="129802"/>
                  </a:lnTo>
                  <a:lnTo>
                    <a:pt x="619545" y="137915"/>
                  </a:lnTo>
                  <a:lnTo>
                    <a:pt x="567916" y="146027"/>
                  </a:lnTo>
                  <a:lnTo>
                    <a:pt x="516287" y="154140"/>
                  </a:lnTo>
                  <a:lnTo>
                    <a:pt x="464658" y="162253"/>
                  </a:lnTo>
                  <a:lnTo>
                    <a:pt x="413030" y="170365"/>
                  </a:lnTo>
                  <a:lnTo>
                    <a:pt x="361401" y="178478"/>
                  </a:lnTo>
                  <a:lnTo>
                    <a:pt x="309772" y="186591"/>
                  </a:lnTo>
                  <a:lnTo>
                    <a:pt x="258143" y="194703"/>
                  </a:lnTo>
                  <a:lnTo>
                    <a:pt x="206515" y="202816"/>
                  </a:lnTo>
                  <a:lnTo>
                    <a:pt x="154886" y="210929"/>
                  </a:lnTo>
                  <a:lnTo>
                    <a:pt x="103257" y="219041"/>
                  </a:lnTo>
                  <a:lnTo>
                    <a:pt x="51628" y="227154"/>
                  </a:lnTo>
                  <a:lnTo>
                    <a:pt x="0" y="235267"/>
                  </a:lnTo>
                  <a:lnTo>
                    <a:pt x="9855" y="291145"/>
                  </a:lnTo>
                  <a:lnTo>
                    <a:pt x="21795" y="346615"/>
                  </a:lnTo>
                  <a:lnTo>
                    <a:pt x="35803" y="401599"/>
                  </a:lnTo>
                  <a:lnTo>
                    <a:pt x="51860" y="456020"/>
                  </a:lnTo>
                  <a:lnTo>
                    <a:pt x="101700" y="440295"/>
                  </a:lnTo>
                  <a:lnTo>
                    <a:pt x="151541" y="424570"/>
                  </a:lnTo>
                  <a:lnTo>
                    <a:pt x="201381" y="408846"/>
                  </a:lnTo>
                  <a:lnTo>
                    <a:pt x="251222" y="393121"/>
                  </a:lnTo>
                  <a:lnTo>
                    <a:pt x="301062" y="377396"/>
                  </a:lnTo>
                  <a:lnTo>
                    <a:pt x="350903" y="361671"/>
                  </a:lnTo>
                  <a:lnTo>
                    <a:pt x="400743" y="345946"/>
                  </a:lnTo>
                  <a:lnTo>
                    <a:pt x="450584" y="330221"/>
                  </a:lnTo>
                  <a:lnTo>
                    <a:pt x="500424" y="314496"/>
                  </a:lnTo>
                  <a:lnTo>
                    <a:pt x="550265" y="298772"/>
                  </a:lnTo>
                  <a:lnTo>
                    <a:pt x="600105" y="283047"/>
                  </a:lnTo>
                  <a:lnTo>
                    <a:pt x="649945" y="267322"/>
                  </a:lnTo>
                  <a:lnTo>
                    <a:pt x="699786" y="251597"/>
                  </a:lnTo>
                  <a:lnTo>
                    <a:pt x="749626" y="235872"/>
                  </a:lnTo>
                  <a:lnTo>
                    <a:pt x="799467" y="220147"/>
                  </a:lnTo>
                  <a:lnTo>
                    <a:pt x="849307" y="204423"/>
                  </a:lnTo>
                  <a:lnTo>
                    <a:pt x="899148" y="188698"/>
                  </a:lnTo>
                  <a:lnTo>
                    <a:pt x="948988" y="172973"/>
                  </a:lnTo>
                  <a:lnTo>
                    <a:pt x="998829" y="157248"/>
                  </a:lnTo>
                  <a:lnTo>
                    <a:pt x="1048669" y="141523"/>
                  </a:lnTo>
                  <a:lnTo>
                    <a:pt x="1098510" y="125798"/>
                  </a:lnTo>
                  <a:lnTo>
                    <a:pt x="1148350" y="110073"/>
                  </a:lnTo>
                  <a:lnTo>
                    <a:pt x="1198191" y="94349"/>
                  </a:lnTo>
                  <a:lnTo>
                    <a:pt x="1248031" y="78624"/>
                  </a:lnTo>
                  <a:lnTo>
                    <a:pt x="1297872" y="62899"/>
                  </a:lnTo>
                  <a:lnTo>
                    <a:pt x="1347712" y="47174"/>
                  </a:lnTo>
                  <a:lnTo>
                    <a:pt x="1397553" y="31449"/>
                  </a:lnTo>
                  <a:lnTo>
                    <a:pt x="1447393" y="15724"/>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653455" y="3410988"/>
              <a:ext cx="1515372" cy="235267"/>
            </a:xfrm>
            <a:custGeom>
              <a:avLst/>
              <a:pathLst>
                <a:path w="1515372" h="235267">
                  <a:moveTo>
                    <a:pt x="1515372" y="0"/>
                  </a:moveTo>
                  <a:lnTo>
                    <a:pt x="1463117" y="917"/>
                  </a:lnTo>
                  <a:lnTo>
                    <a:pt x="1410863" y="1835"/>
                  </a:lnTo>
                  <a:lnTo>
                    <a:pt x="1358609" y="2753"/>
                  </a:lnTo>
                  <a:lnTo>
                    <a:pt x="1306355" y="3671"/>
                  </a:lnTo>
                  <a:lnTo>
                    <a:pt x="1254100" y="4588"/>
                  </a:lnTo>
                  <a:lnTo>
                    <a:pt x="1201846" y="5506"/>
                  </a:lnTo>
                  <a:lnTo>
                    <a:pt x="1149592" y="6424"/>
                  </a:lnTo>
                  <a:lnTo>
                    <a:pt x="1097338" y="7342"/>
                  </a:lnTo>
                  <a:lnTo>
                    <a:pt x="1045084" y="8260"/>
                  </a:lnTo>
                  <a:lnTo>
                    <a:pt x="992829" y="9177"/>
                  </a:lnTo>
                  <a:lnTo>
                    <a:pt x="940575" y="10095"/>
                  </a:lnTo>
                  <a:lnTo>
                    <a:pt x="888321" y="11013"/>
                  </a:lnTo>
                  <a:lnTo>
                    <a:pt x="836067" y="11931"/>
                  </a:lnTo>
                  <a:lnTo>
                    <a:pt x="783813" y="12849"/>
                  </a:lnTo>
                  <a:lnTo>
                    <a:pt x="731558" y="13766"/>
                  </a:lnTo>
                  <a:lnTo>
                    <a:pt x="679304" y="14684"/>
                  </a:lnTo>
                  <a:lnTo>
                    <a:pt x="627050" y="15602"/>
                  </a:lnTo>
                  <a:lnTo>
                    <a:pt x="574796" y="16520"/>
                  </a:lnTo>
                  <a:lnTo>
                    <a:pt x="522542" y="17438"/>
                  </a:lnTo>
                  <a:lnTo>
                    <a:pt x="470287" y="18355"/>
                  </a:lnTo>
                  <a:lnTo>
                    <a:pt x="418033" y="19273"/>
                  </a:lnTo>
                  <a:lnTo>
                    <a:pt x="365779" y="20191"/>
                  </a:lnTo>
                  <a:lnTo>
                    <a:pt x="313525" y="21109"/>
                  </a:lnTo>
                  <a:lnTo>
                    <a:pt x="261271" y="22026"/>
                  </a:lnTo>
                  <a:lnTo>
                    <a:pt x="209016" y="22944"/>
                  </a:lnTo>
                  <a:lnTo>
                    <a:pt x="156762" y="23862"/>
                  </a:lnTo>
                  <a:lnTo>
                    <a:pt x="104508" y="24780"/>
                  </a:lnTo>
                  <a:lnTo>
                    <a:pt x="52254" y="25698"/>
                  </a:lnTo>
                  <a:lnTo>
                    <a:pt x="0" y="26615"/>
                  </a:lnTo>
                  <a:lnTo>
                    <a:pt x="1825" y="78982"/>
                  </a:lnTo>
                  <a:lnTo>
                    <a:pt x="5460" y="131255"/>
                  </a:lnTo>
                  <a:lnTo>
                    <a:pt x="10900" y="183370"/>
                  </a:lnTo>
                  <a:lnTo>
                    <a:pt x="18137" y="235267"/>
                  </a:lnTo>
                  <a:lnTo>
                    <a:pt x="69766" y="227154"/>
                  </a:lnTo>
                  <a:lnTo>
                    <a:pt x="121395" y="219041"/>
                  </a:lnTo>
                  <a:lnTo>
                    <a:pt x="173024" y="210929"/>
                  </a:lnTo>
                  <a:lnTo>
                    <a:pt x="224652" y="202816"/>
                  </a:lnTo>
                  <a:lnTo>
                    <a:pt x="276281" y="194703"/>
                  </a:lnTo>
                  <a:lnTo>
                    <a:pt x="327910" y="186591"/>
                  </a:lnTo>
                  <a:lnTo>
                    <a:pt x="379539" y="178478"/>
                  </a:lnTo>
                  <a:lnTo>
                    <a:pt x="431167" y="170365"/>
                  </a:lnTo>
                  <a:lnTo>
                    <a:pt x="482796" y="162253"/>
                  </a:lnTo>
                  <a:lnTo>
                    <a:pt x="534425" y="154140"/>
                  </a:lnTo>
                  <a:lnTo>
                    <a:pt x="586054" y="146027"/>
                  </a:lnTo>
                  <a:lnTo>
                    <a:pt x="637683" y="137915"/>
                  </a:lnTo>
                  <a:lnTo>
                    <a:pt x="689311" y="129802"/>
                  </a:lnTo>
                  <a:lnTo>
                    <a:pt x="740940" y="121689"/>
                  </a:lnTo>
                  <a:lnTo>
                    <a:pt x="792569" y="113577"/>
                  </a:lnTo>
                  <a:lnTo>
                    <a:pt x="844198" y="105464"/>
                  </a:lnTo>
                  <a:lnTo>
                    <a:pt x="895826" y="97351"/>
                  </a:lnTo>
                  <a:lnTo>
                    <a:pt x="947455" y="89239"/>
                  </a:lnTo>
                  <a:lnTo>
                    <a:pt x="999084" y="81126"/>
                  </a:lnTo>
                  <a:lnTo>
                    <a:pt x="1050713" y="73013"/>
                  </a:lnTo>
                  <a:lnTo>
                    <a:pt x="1102341" y="64901"/>
                  </a:lnTo>
                  <a:lnTo>
                    <a:pt x="1153970" y="56788"/>
                  </a:lnTo>
                  <a:lnTo>
                    <a:pt x="1205599" y="48675"/>
                  </a:lnTo>
                  <a:lnTo>
                    <a:pt x="1257228" y="40563"/>
                  </a:lnTo>
                  <a:lnTo>
                    <a:pt x="1308856" y="32450"/>
                  </a:lnTo>
                  <a:lnTo>
                    <a:pt x="1360485" y="24337"/>
                  </a:lnTo>
                  <a:lnTo>
                    <a:pt x="1412114" y="16225"/>
                  </a:lnTo>
                  <a:lnTo>
                    <a:pt x="1463743" y="8112"/>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653455" y="3256174"/>
              <a:ext cx="1515372" cy="181430"/>
            </a:xfrm>
            <a:custGeom>
              <a:avLst/>
              <a:pathLst>
                <a:path w="1515372" h="181430">
                  <a:moveTo>
                    <a:pt x="1515372" y="154814"/>
                  </a:moveTo>
                  <a:lnTo>
                    <a:pt x="1463383" y="149475"/>
                  </a:lnTo>
                  <a:lnTo>
                    <a:pt x="1411394" y="144137"/>
                  </a:lnTo>
                  <a:lnTo>
                    <a:pt x="1359405" y="138799"/>
                  </a:lnTo>
                  <a:lnTo>
                    <a:pt x="1307416" y="133460"/>
                  </a:lnTo>
                  <a:lnTo>
                    <a:pt x="1255427" y="128122"/>
                  </a:lnTo>
                  <a:lnTo>
                    <a:pt x="1203438" y="122783"/>
                  </a:lnTo>
                  <a:lnTo>
                    <a:pt x="1151449" y="117445"/>
                  </a:lnTo>
                  <a:lnTo>
                    <a:pt x="1099460" y="112106"/>
                  </a:lnTo>
                  <a:lnTo>
                    <a:pt x="1047471" y="106768"/>
                  </a:lnTo>
                  <a:lnTo>
                    <a:pt x="995483" y="101430"/>
                  </a:lnTo>
                  <a:lnTo>
                    <a:pt x="943494" y="96091"/>
                  </a:lnTo>
                  <a:lnTo>
                    <a:pt x="891505" y="90753"/>
                  </a:lnTo>
                  <a:lnTo>
                    <a:pt x="839516" y="85414"/>
                  </a:lnTo>
                  <a:lnTo>
                    <a:pt x="787527" y="80076"/>
                  </a:lnTo>
                  <a:lnTo>
                    <a:pt x="735538" y="74737"/>
                  </a:lnTo>
                  <a:lnTo>
                    <a:pt x="683549" y="69399"/>
                  </a:lnTo>
                  <a:lnTo>
                    <a:pt x="631560" y="64061"/>
                  </a:lnTo>
                  <a:lnTo>
                    <a:pt x="579571" y="58722"/>
                  </a:lnTo>
                  <a:lnTo>
                    <a:pt x="527582" y="53384"/>
                  </a:lnTo>
                  <a:lnTo>
                    <a:pt x="475594" y="48045"/>
                  </a:lnTo>
                  <a:lnTo>
                    <a:pt x="423605" y="42707"/>
                  </a:lnTo>
                  <a:lnTo>
                    <a:pt x="371616" y="37368"/>
                  </a:lnTo>
                  <a:lnTo>
                    <a:pt x="319627" y="32030"/>
                  </a:lnTo>
                  <a:lnTo>
                    <a:pt x="267638" y="26692"/>
                  </a:lnTo>
                  <a:lnTo>
                    <a:pt x="215649" y="21353"/>
                  </a:lnTo>
                  <a:lnTo>
                    <a:pt x="163660" y="16015"/>
                  </a:lnTo>
                  <a:lnTo>
                    <a:pt x="111671" y="10676"/>
                  </a:lnTo>
                  <a:lnTo>
                    <a:pt x="59682" y="5338"/>
                  </a:lnTo>
                  <a:lnTo>
                    <a:pt x="7693" y="0"/>
                  </a:lnTo>
                  <a:lnTo>
                    <a:pt x="2712" y="60358"/>
                  </a:lnTo>
                  <a:lnTo>
                    <a:pt x="146" y="120867"/>
                  </a:lnTo>
                  <a:lnTo>
                    <a:pt x="0" y="181430"/>
                  </a:lnTo>
                  <a:lnTo>
                    <a:pt x="52254" y="180512"/>
                  </a:lnTo>
                  <a:lnTo>
                    <a:pt x="104508" y="179594"/>
                  </a:lnTo>
                  <a:lnTo>
                    <a:pt x="156762" y="178676"/>
                  </a:lnTo>
                  <a:lnTo>
                    <a:pt x="209016" y="177759"/>
                  </a:lnTo>
                  <a:lnTo>
                    <a:pt x="261271" y="176841"/>
                  </a:lnTo>
                  <a:lnTo>
                    <a:pt x="313525" y="175923"/>
                  </a:lnTo>
                  <a:lnTo>
                    <a:pt x="365779" y="175005"/>
                  </a:lnTo>
                  <a:lnTo>
                    <a:pt x="418033" y="174087"/>
                  </a:lnTo>
                  <a:lnTo>
                    <a:pt x="470287" y="173170"/>
                  </a:lnTo>
                  <a:lnTo>
                    <a:pt x="522542" y="172252"/>
                  </a:lnTo>
                  <a:lnTo>
                    <a:pt x="574796" y="171334"/>
                  </a:lnTo>
                  <a:lnTo>
                    <a:pt x="627050" y="170416"/>
                  </a:lnTo>
                  <a:lnTo>
                    <a:pt x="679304" y="169499"/>
                  </a:lnTo>
                  <a:lnTo>
                    <a:pt x="731558" y="168581"/>
                  </a:lnTo>
                  <a:lnTo>
                    <a:pt x="783813" y="167663"/>
                  </a:lnTo>
                  <a:lnTo>
                    <a:pt x="836067" y="166745"/>
                  </a:lnTo>
                  <a:lnTo>
                    <a:pt x="888321" y="165827"/>
                  </a:lnTo>
                  <a:lnTo>
                    <a:pt x="940575" y="164910"/>
                  </a:lnTo>
                  <a:lnTo>
                    <a:pt x="992829" y="163992"/>
                  </a:lnTo>
                  <a:lnTo>
                    <a:pt x="1045084" y="163074"/>
                  </a:lnTo>
                  <a:lnTo>
                    <a:pt x="1097338" y="162156"/>
                  </a:lnTo>
                  <a:lnTo>
                    <a:pt x="1149592" y="161238"/>
                  </a:lnTo>
                  <a:lnTo>
                    <a:pt x="1201846" y="160321"/>
                  </a:lnTo>
                  <a:lnTo>
                    <a:pt x="1254100" y="159403"/>
                  </a:lnTo>
                  <a:lnTo>
                    <a:pt x="1306355" y="158485"/>
                  </a:lnTo>
                  <a:lnTo>
                    <a:pt x="1358609" y="157567"/>
                  </a:lnTo>
                  <a:lnTo>
                    <a:pt x="1410863" y="156649"/>
                  </a:lnTo>
                  <a:lnTo>
                    <a:pt x="1463117" y="15573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661149" y="3080608"/>
              <a:ext cx="1507678" cy="330379"/>
            </a:xfrm>
            <a:custGeom>
              <a:avLst/>
              <a:pathLst>
                <a:path w="1507678" h="330379">
                  <a:moveTo>
                    <a:pt x="1507678" y="330379"/>
                  </a:moveTo>
                  <a:lnTo>
                    <a:pt x="1456672" y="318987"/>
                  </a:lnTo>
                  <a:lnTo>
                    <a:pt x="1405667" y="307595"/>
                  </a:lnTo>
                  <a:lnTo>
                    <a:pt x="1354661" y="296202"/>
                  </a:lnTo>
                  <a:lnTo>
                    <a:pt x="1303656" y="284810"/>
                  </a:lnTo>
                  <a:lnTo>
                    <a:pt x="1252650" y="273417"/>
                  </a:lnTo>
                  <a:lnTo>
                    <a:pt x="1201645" y="262025"/>
                  </a:lnTo>
                  <a:lnTo>
                    <a:pt x="1150639" y="250633"/>
                  </a:lnTo>
                  <a:lnTo>
                    <a:pt x="1099634" y="239240"/>
                  </a:lnTo>
                  <a:lnTo>
                    <a:pt x="1048628" y="227848"/>
                  </a:lnTo>
                  <a:lnTo>
                    <a:pt x="997623" y="216455"/>
                  </a:lnTo>
                  <a:lnTo>
                    <a:pt x="946617" y="205063"/>
                  </a:lnTo>
                  <a:lnTo>
                    <a:pt x="895612" y="193670"/>
                  </a:lnTo>
                  <a:lnTo>
                    <a:pt x="844607" y="182278"/>
                  </a:lnTo>
                  <a:lnTo>
                    <a:pt x="793601" y="170886"/>
                  </a:lnTo>
                  <a:lnTo>
                    <a:pt x="742596" y="159493"/>
                  </a:lnTo>
                  <a:lnTo>
                    <a:pt x="691590" y="148101"/>
                  </a:lnTo>
                  <a:lnTo>
                    <a:pt x="640585" y="136708"/>
                  </a:lnTo>
                  <a:lnTo>
                    <a:pt x="589579" y="125316"/>
                  </a:lnTo>
                  <a:lnTo>
                    <a:pt x="538574" y="113924"/>
                  </a:lnTo>
                  <a:lnTo>
                    <a:pt x="487568" y="102531"/>
                  </a:lnTo>
                  <a:lnTo>
                    <a:pt x="436563" y="91139"/>
                  </a:lnTo>
                  <a:lnTo>
                    <a:pt x="385557" y="79746"/>
                  </a:lnTo>
                  <a:lnTo>
                    <a:pt x="334552" y="68354"/>
                  </a:lnTo>
                  <a:lnTo>
                    <a:pt x="283546" y="56962"/>
                  </a:lnTo>
                  <a:lnTo>
                    <a:pt x="232541" y="45569"/>
                  </a:lnTo>
                  <a:lnTo>
                    <a:pt x="181535" y="34177"/>
                  </a:lnTo>
                  <a:lnTo>
                    <a:pt x="130530" y="22784"/>
                  </a:lnTo>
                  <a:lnTo>
                    <a:pt x="79525" y="11392"/>
                  </a:lnTo>
                  <a:lnTo>
                    <a:pt x="28519" y="0"/>
                  </a:lnTo>
                  <a:lnTo>
                    <a:pt x="16724" y="58134"/>
                  </a:lnTo>
                  <a:lnTo>
                    <a:pt x="7212" y="116686"/>
                  </a:lnTo>
                  <a:lnTo>
                    <a:pt x="0" y="175565"/>
                  </a:lnTo>
                  <a:lnTo>
                    <a:pt x="51988" y="180903"/>
                  </a:lnTo>
                  <a:lnTo>
                    <a:pt x="103977" y="186242"/>
                  </a:lnTo>
                  <a:lnTo>
                    <a:pt x="155966" y="191580"/>
                  </a:lnTo>
                  <a:lnTo>
                    <a:pt x="207955" y="196919"/>
                  </a:lnTo>
                  <a:lnTo>
                    <a:pt x="259944" y="202257"/>
                  </a:lnTo>
                  <a:lnTo>
                    <a:pt x="311933" y="207596"/>
                  </a:lnTo>
                  <a:lnTo>
                    <a:pt x="363922" y="212934"/>
                  </a:lnTo>
                  <a:lnTo>
                    <a:pt x="415911" y="218272"/>
                  </a:lnTo>
                  <a:lnTo>
                    <a:pt x="467900" y="223611"/>
                  </a:lnTo>
                  <a:lnTo>
                    <a:pt x="519889" y="228949"/>
                  </a:lnTo>
                  <a:lnTo>
                    <a:pt x="571877" y="234288"/>
                  </a:lnTo>
                  <a:lnTo>
                    <a:pt x="623866" y="239626"/>
                  </a:lnTo>
                  <a:lnTo>
                    <a:pt x="675855" y="244965"/>
                  </a:lnTo>
                  <a:lnTo>
                    <a:pt x="727844" y="250303"/>
                  </a:lnTo>
                  <a:lnTo>
                    <a:pt x="779833" y="255641"/>
                  </a:lnTo>
                  <a:lnTo>
                    <a:pt x="831822" y="260980"/>
                  </a:lnTo>
                  <a:lnTo>
                    <a:pt x="883811" y="266318"/>
                  </a:lnTo>
                  <a:lnTo>
                    <a:pt x="935800" y="271657"/>
                  </a:lnTo>
                  <a:lnTo>
                    <a:pt x="987789" y="276995"/>
                  </a:lnTo>
                  <a:lnTo>
                    <a:pt x="1039778" y="282334"/>
                  </a:lnTo>
                  <a:lnTo>
                    <a:pt x="1091766" y="287672"/>
                  </a:lnTo>
                  <a:lnTo>
                    <a:pt x="1143755" y="293010"/>
                  </a:lnTo>
                  <a:lnTo>
                    <a:pt x="1195744" y="298349"/>
                  </a:lnTo>
                  <a:lnTo>
                    <a:pt x="1247733" y="303687"/>
                  </a:lnTo>
                  <a:lnTo>
                    <a:pt x="1299722" y="309026"/>
                  </a:lnTo>
                  <a:lnTo>
                    <a:pt x="1351711" y="314364"/>
                  </a:lnTo>
                  <a:lnTo>
                    <a:pt x="1403700" y="319703"/>
                  </a:lnTo>
                  <a:lnTo>
                    <a:pt x="1455689" y="325041"/>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689668" y="2954786"/>
              <a:ext cx="1479158" cy="456202"/>
            </a:xfrm>
            <a:custGeom>
              <a:avLst/>
              <a:pathLst>
                <a:path w="1479158" h="456202">
                  <a:moveTo>
                    <a:pt x="1479158" y="456202"/>
                  </a:moveTo>
                  <a:lnTo>
                    <a:pt x="1429319" y="440471"/>
                  </a:lnTo>
                  <a:lnTo>
                    <a:pt x="1379481" y="424740"/>
                  </a:lnTo>
                  <a:lnTo>
                    <a:pt x="1329642" y="409008"/>
                  </a:lnTo>
                  <a:lnTo>
                    <a:pt x="1279804" y="393277"/>
                  </a:lnTo>
                  <a:lnTo>
                    <a:pt x="1229965" y="377546"/>
                  </a:lnTo>
                  <a:lnTo>
                    <a:pt x="1180127" y="361815"/>
                  </a:lnTo>
                  <a:lnTo>
                    <a:pt x="1130288" y="346084"/>
                  </a:lnTo>
                  <a:lnTo>
                    <a:pt x="1080450" y="330353"/>
                  </a:lnTo>
                  <a:lnTo>
                    <a:pt x="1030611" y="314622"/>
                  </a:lnTo>
                  <a:lnTo>
                    <a:pt x="980773" y="298891"/>
                  </a:lnTo>
                  <a:lnTo>
                    <a:pt x="930934" y="283160"/>
                  </a:lnTo>
                  <a:lnTo>
                    <a:pt x="881096" y="267428"/>
                  </a:lnTo>
                  <a:lnTo>
                    <a:pt x="831257" y="251697"/>
                  </a:lnTo>
                  <a:lnTo>
                    <a:pt x="781419" y="235966"/>
                  </a:lnTo>
                  <a:lnTo>
                    <a:pt x="731580" y="220235"/>
                  </a:lnTo>
                  <a:lnTo>
                    <a:pt x="681742" y="204504"/>
                  </a:lnTo>
                  <a:lnTo>
                    <a:pt x="631903" y="188773"/>
                  </a:lnTo>
                  <a:lnTo>
                    <a:pt x="582065" y="173042"/>
                  </a:lnTo>
                  <a:lnTo>
                    <a:pt x="532226" y="157311"/>
                  </a:lnTo>
                  <a:lnTo>
                    <a:pt x="482388" y="141580"/>
                  </a:lnTo>
                  <a:lnTo>
                    <a:pt x="432549" y="125848"/>
                  </a:lnTo>
                  <a:lnTo>
                    <a:pt x="382711" y="110117"/>
                  </a:lnTo>
                  <a:lnTo>
                    <a:pt x="332872" y="94386"/>
                  </a:lnTo>
                  <a:lnTo>
                    <a:pt x="283034" y="78655"/>
                  </a:lnTo>
                  <a:lnTo>
                    <a:pt x="233195" y="62924"/>
                  </a:lnTo>
                  <a:lnTo>
                    <a:pt x="183357" y="47193"/>
                  </a:lnTo>
                  <a:lnTo>
                    <a:pt x="133518" y="31462"/>
                  </a:lnTo>
                  <a:lnTo>
                    <a:pt x="83680" y="15731"/>
                  </a:lnTo>
                  <a:lnTo>
                    <a:pt x="33841" y="0"/>
                  </a:lnTo>
                  <a:lnTo>
                    <a:pt x="15568" y="62547"/>
                  </a:lnTo>
                  <a:lnTo>
                    <a:pt x="0" y="125822"/>
                  </a:lnTo>
                  <a:lnTo>
                    <a:pt x="51005" y="137214"/>
                  </a:lnTo>
                  <a:lnTo>
                    <a:pt x="102010" y="148607"/>
                  </a:lnTo>
                  <a:lnTo>
                    <a:pt x="153016" y="159999"/>
                  </a:lnTo>
                  <a:lnTo>
                    <a:pt x="204021" y="171391"/>
                  </a:lnTo>
                  <a:lnTo>
                    <a:pt x="255027" y="182784"/>
                  </a:lnTo>
                  <a:lnTo>
                    <a:pt x="306032" y="194176"/>
                  </a:lnTo>
                  <a:lnTo>
                    <a:pt x="357038" y="205569"/>
                  </a:lnTo>
                  <a:lnTo>
                    <a:pt x="408043" y="216961"/>
                  </a:lnTo>
                  <a:lnTo>
                    <a:pt x="459049" y="228354"/>
                  </a:lnTo>
                  <a:lnTo>
                    <a:pt x="510054" y="239746"/>
                  </a:lnTo>
                  <a:lnTo>
                    <a:pt x="561060" y="251138"/>
                  </a:lnTo>
                  <a:lnTo>
                    <a:pt x="612065" y="262531"/>
                  </a:lnTo>
                  <a:lnTo>
                    <a:pt x="663071" y="273923"/>
                  </a:lnTo>
                  <a:lnTo>
                    <a:pt x="714076" y="285316"/>
                  </a:lnTo>
                  <a:lnTo>
                    <a:pt x="765081" y="296708"/>
                  </a:lnTo>
                  <a:lnTo>
                    <a:pt x="816087" y="308100"/>
                  </a:lnTo>
                  <a:lnTo>
                    <a:pt x="867092" y="319493"/>
                  </a:lnTo>
                  <a:lnTo>
                    <a:pt x="918098" y="330885"/>
                  </a:lnTo>
                  <a:lnTo>
                    <a:pt x="969103" y="342278"/>
                  </a:lnTo>
                  <a:lnTo>
                    <a:pt x="1020109" y="353670"/>
                  </a:lnTo>
                  <a:lnTo>
                    <a:pt x="1071114" y="365062"/>
                  </a:lnTo>
                  <a:lnTo>
                    <a:pt x="1122120" y="376455"/>
                  </a:lnTo>
                  <a:lnTo>
                    <a:pt x="1173125" y="387847"/>
                  </a:lnTo>
                  <a:lnTo>
                    <a:pt x="1224131" y="399240"/>
                  </a:lnTo>
                  <a:lnTo>
                    <a:pt x="1275136" y="410632"/>
                  </a:lnTo>
                  <a:lnTo>
                    <a:pt x="1326142" y="422025"/>
                  </a:lnTo>
                  <a:lnTo>
                    <a:pt x="1377147" y="433417"/>
                  </a:lnTo>
                  <a:lnTo>
                    <a:pt x="1428153" y="444809"/>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723510" y="2848003"/>
              <a:ext cx="1445316" cy="562985"/>
            </a:xfrm>
            <a:custGeom>
              <a:avLst/>
              <a:pathLst>
                <a:path w="1445316" h="562985">
                  <a:moveTo>
                    <a:pt x="1445316" y="562985"/>
                  </a:moveTo>
                  <a:lnTo>
                    <a:pt x="1396793" y="543572"/>
                  </a:lnTo>
                  <a:lnTo>
                    <a:pt x="1348270" y="524158"/>
                  </a:lnTo>
                  <a:lnTo>
                    <a:pt x="1299748" y="504745"/>
                  </a:lnTo>
                  <a:lnTo>
                    <a:pt x="1251225" y="485332"/>
                  </a:lnTo>
                  <a:lnTo>
                    <a:pt x="1202702" y="465918"/>
                  </a:lnTo>
                  <a:lnTo>
                    <a:pt x="1154179" y="446505"/>
                  </a:lnTo>
                  <a:lnTo>
                    <a:pt x="1105656" y="427092"/>
                  </a:lnTo>
                  <a:lnTo>
                    <a:pt x="1057133" y="407679"/>
                  </a:lnTo>
                  <a:lnTo>
                    <a:pt x="1008610" y="388265"/>
                  </a:lnTo>
                  <a:lnTo>
                    <a:pt x="960087" y="368852"/>
                  </a:lnTo>
                  <a:lnTo>
                    <a:pt x="911565" y="349439"/>
                  </a:lnTo>
                  <a:lnTo>
                    <a:pt x="863042" y="330025"/>
                  </a:lnTo>
                  <a:lnTo>
                    <a:pt x="814519" y="310612"/>
                  </a:lnTo>
                  <a:lnTo>
                    <a:pt x="765996" y="291199"/>
                  </a:lnTo>
                  <a:lnTo>
                    <a:pt x="717473" y="271786"/>
                  </a:lnTo>
                  <a:lnTo>
                    <a:pt x="668950" y="252372"/>
                  </a:lnTo>
                  <a:lnTo>
                    <a:pt x="620427" y="232959"/>
                  </a:lnTo>
                  <a:lnTo>
                    <a:pt x="571905" y="213546"/>
                  </a:lnTo>
                  <a:lnTo>
                    <a:pt x="523382" y="194132"/>
                  </a:lnTo>
                  <a:lnTo>
                    <a:pt x="474859" y="174719"/>
                  </a:lnTo>
                  <a:lnTo>
                    <a:pt x="426336" y="155306"/>
                  </a:lnTo>
                  <a:lnTo>
                    <a:pt x="377813" y="135893"/>
                  </a:lnTo>
                  <a:lnTo>
                    <a:pt x="329290" y="116479"/>
                  </a:lnTo>
                  <a:lnTo>
                    <a:pt x="280767" y="97066"/>
                  </a:lnTo>
                  <a:lnTo>
                    <a:pt x="232244" y="77653"/>
                  </a:lnTo>
                  <a:lnTo>
                    <a:pt x="183722" y="58239"/>
                  </a:lnTo>
                  <a:lnTo>
                    <a:pt x="135199" y="38826"/>
                  </a:lnTo>
                  <a:lnTo>
                    <a:pt x="86676" y="19413"/>
                  </a:lnTo>
                  <a:lnTo>
                    <a:pt x="38153" y="0"/>
                  </a:lnTo>
                  <a:lnTo>
                    <a:pt x="18077" y="53034"/>
                  </a:lnTo>
                  <a:lnTo>
                    <a:pt x="0" y="106783"/>
                  </a:lnTo>
                  <a:lnTo>
                    <a:pt x="49838" y="122514"/>
                  </a:lnTo>
                  <a:lnTo>
                    <a:pt x="99677" y="138245"/>
                  </a:lnTo>
                  <a:lnTo>
                    <a:pt x="149515" y="153976"/>
                  </a:lnTo>
                  <a:lnTo>
                    <a:pt x="199354" y="169707"/>
                  </a:lnTo>
                  <a:lnTo>
                    <a:pt x="249192" y="185438"/>
                  </a:lnTo>
                  <a:lnTo>
                    <a:pt x="299031" y="201169"/>
                  </a:lnTo>
                  <a:lnTo>
                    <a:pt x="348869" y="216900"/>
                  </a:lnTo>
                  <a:lnTo>
                    <a:pt x="398708" y="232632"/>
                  </a:lnTo>
                  <a:lnTo>
                    <a:pt x="448546" y="248363"/>
                  </a:lnTo>
                  <a:lnTo>
                    <a:pt x="498385" y="264094"/>
                  </a:lnTo>
                  <a:lnTo>
                    <a:pt x="548223" y="279825"/>
                  </a:lnTo>
                  <a:lnTo>
                    <a:pt x="598062" y="295556"/>
                  </a:lnTo>
                  <a:lnTo>
                    <a:pt x="647900" y="311287"/>
                  </a:lnTo>
                  <a:lnTo>
                    <a:pt x="697739" y="327018"/>
                  </a:lnTo>
                  <a:lnTo>
                    <a:pt x="747577" y="342749"/>
                  </a:lnTo>
                  <a:lnTo>
                    <a:pt x="797416" y="358480"/>
                  </a:lnTo>
                  <a:lnTo>
                    <a:pt x="847254" y="374212"/>
                  </a:lnTo>
                  <a:lnTo>
                    <a:pt x="897093" y="389943"/>
                  </a:lnTo>
                  <a:lnTo>
                    <a:pt x="946931" y="405674"/>
                  </a:lnTo>
                  <a:lnTo>
                    <a:pt x="996770" y="421405"/>
                  </a:lnTo>
                  <a:lnTo>
                    <a:pt x="1046608" y="437136"/>
                  </a:lnTo>
                  <a:lnTo>
                    <a:pt x="1096447" y="452867"/>
                  </a:lnTo>
                  <a:lnTo>
                    <a:pt x="1146285" y="468598"/>
                  </a:lnTo>
                  <a:lnTo>
                    <a:pt x="1196124" y="484329"/>
                  </a:lnTo>
                  <a:lnTo>
                    <a:pt x="1245962" y="500060"/>
                  </a:lnTo>
                  <a:lnTo>
                    <a:pt x="1295801" y="515792"/>
                  </a:lnTo>
                  <a:lnTo>
                    <a:pt x="1345639" y="531523"/>
                  </a:lnTo>
                  <a:lnTo>
                    <a:pt x="1395478" y="547254"/>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761663" y="2746253"/>
              <a:ext cx="1407163" cy="664734"/>
            </a:xfrm>
            <a:custGeom>
              <a:avLst/>
              <a:pathLst>
                <a:path w="1407163" h="664734">
                  <a:moveTo>
                    <a:pt x="1407163" y="664734"/>
                  </a:moveTo>
                  <a:lnTo>
                    <a:pt x="1360195" y="641812"/>
                  </a:lnTo>
                  <a:lnTo>
                    <a:pt x="1313228" y="618891"/>
                  </a:lnTo>
                  <a:lnTo>
                    <a:pt x="1266261" y="595969"/>
                  </a:lnTo>
                  <a:lnTo>
                    <a:pt x="1219293" y="573047"/>
                  </a:lnTo>
                  <a:lnTo>
                    <a:pt x="1172326" y="550125"/>
                  </a:lnTo>
                  <a:lnTo>
                    <a:pt x="1125359" y="527203"/>
                  </a:lnTo>
                  <a:lnTo>
                    <a:pt x="1078391" y="504281"/>
                  </a:lnTo>
                  <a:lnTo>
                    <a:pt x="1031424" y="481359"/>
                  </a:lnTo>
                  <a:lnTo>
                    <a:pt x="984457" y="458437"/>
                  </a:lnTo>
                  <a:lnTo>
                    <a:pt x="937489" y="435515"/>
                  </a:lnTo>
                  <a:lnTo>
                    <a:pt x="890522" y="412594"/>
                  </a:lnTo>
                  <a:lnTo>
                    <a:pt x="843555" y="389672"/>
                  </a:lnTo>
                  <a:lnTo>
                    <a:pt x="796587" y="366750"/>
                  </a:lnTo>
                  <a:lnTo>
                    <a:pt x="749620" y="343828"/>
                  </a:lnTo>
                  <a:lnTo>
                    <a:pt x="702653" y="320906"/>
                  </a:lnTo>
                  <a:lnTo>
                    <a:pt x="655685" y="297984"/>
                  </a:lnTo>
                  <a:lnTo>
                    <a:pt x="608718" y="275062"/>
                  </a:lnTo>
                  <a:lnTo>
                    <a:pt x="561750" y="252140"/>
                  </a:lnTo>
                  <a:lnTo>
                    <a:pt x="514783" y="229218"/>
                  </a:lnTo>
                  <a:lnTo>
                    <a:pt x="467816" y="206297"/>
                  </a:lnTo>
                  <a:lnTo>
                    <a:pt x="420848" y="183375"/>
                  </a:lnTo>
                  <a:lnTo>
                    <a:pt x="373881" y="160453"/>
                  </a:lnTo>
                  <a:lnTo>
                    <a:pt x="326914" y="137531"/>
                  </a:lnTo>
                  <a:lnTo>
                    <a:pt x="279946" y="114609"/>
                  </a:lnTo>
                  <a:lnTo>
                    <a:pt x="232979" y="91687"/>
                  </a:lnTo>
                  <a:lnTo>
                    <a:pt x="186012" y="68765"/>
                  </a:lnTo>
                  <a:lnTo>
                    <a:pt x="139044" y="45843"/>
                  </a:lnTo>
                  <a:lnTo>
                    <a:pt x="92077" y="22921"/>
                  </a:lnTo>
                  <a:lnTo>
                    <a:pt x="45110" y="0"/>
                  </a:lnTo>
                  <a:lnTo>
                    <a:pt x="21620" y="50460"/>
                  </a:lnTo>
                  <a:lnTo>
                    <a:pt x="0" y="101749"/>
                  </a:lnTo>
                  <a:lnTo>
                    <a:pt x="48522" y="121162"/>
                  </a:lnTo>
                  <a:lnTo>
                    <a:pt x="97045" y="140576"/>
                  </a:lnTo>
                  <a:lnTo>
                    <a:pt x="145568" y="159989"/>
                  </a:lnTo>
                  <a:lnTo>
                    <a:pt x="194091" y="179402"/>
                  </a:lnTo>
                  <a:lnTo>
                    <a:pt x="242614" y="198815"/>
                  </a:lnTo>
                  <a:lnTo>
                    <a:pt x="291137" y="218229"/>
                  </a:lnTo>
                  <a:lnTo>
                    <a:pt x="339660" y="237642"/>
                  </a:lnTo>
                  <a:lnTo>
                    <a:pt x="388182" y="257055"/>
                  </a:lnTo>
                  <a:lnTo>
                    <a:pt x="436705" y="276469"/>
                  </a:lnTo>
                  <a:lnTo>
                    <a:pt x="485228" y="295882"/>
                  </a:lnTo>
                  <a:lnTo>
                    <a:pt x="533751" y="315295"/>
                  </a:lnTo>
                  <a:lnTo>
                    <a:pt x="582274" y="334708"/>
                  </a:lnTo>
                  <a:lnTo>
                    <a:pt x="630797" y="354122"/>
                  </a:lnTo>
                  <a:lnTo>
                    <a:pt x="679320" y="373535"/>
                  </a:lnTo>
                  <a:lnTo>
                    <a:pt x="727843" y="392948"/>
                  </a:lnTo>
                  <a:lnTo>
                    <a:pt x="776365" y="412362"/>
                  </a:lnTo>
                  <a:lnTo>
                    <a:pt x="824888" y="431775"/>
                  </a:lnTo>
                  <a:lnTo>
                    <a:pt x="873411" y="451188"/>
                  </a:lnTo>
                  <a:lnTo>
                    <a:pt x="921934" y="470601"/>
                  </a:lnTo>
                  <a:lnTo>
                    <a:pt x="970457" y="490015"/>
                  </a:lnTo>
                  <a:lnTo>
                    <a:pt x="1018980" y="509428"/>
                  </a:lnTo>
                  <a:lnTo>
                    <a:pt x="1067503" y="528841"/>
                  </a:lnTo>
                  <a:lnTo>
                    <a:pt x="1116025" y="548255"/>
                  </a:lnTo>
                  <a:lnTo>
                    <a:pt x="1164548" y="567668"/>
                  </a:lnTo>
                  <a:lnTo>
                    <a:pt x="1213071" y="587081"/>
                  </a:lnTo>
                  <a:lnTo>
                    <a:pt x="1261594" y="606494"/>
                  </a:lnTo>
                  <a:lnTo>
                    <a:pt x="1310117" y="625908"/>
                  </a:lnTo>
                  <a:lnTo>
                    <a:pt x="1358640" y="645321"/>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806774" y="2656911"/>
              <a:ext cx="1362052" cy="754077"/>
            </a:xfrm>
            <a:custGeom>
              <a:avLst/>
              <a:pathLst>
                <a:path w="1362052" h="754077">
                  <a:moveTo>
                    <a:pt x="1362052" y="754077"/>
                  </a:moveTo>
                  <a:lnTo>
                    <a:pt x="1316718" y="728074"/>
                  </a:lnTo>
                  <a:lnTo>
                    <a:pt x="1271384" y="702072"/>
                  </a:lnTo>
                  <a:lnTo>
                    <a:pt x="1226049" y="676069"/>
                  </a:lnTo>
                  <a:lnTo>
                    <a:pt x="1180715" y="650066"/>
                  </a:lnTo>
                  <a:lnTo>
                    <a:pt x="1135381" y="624064"/>
                  </a:lnTo>
                  <a:lnTo>
                    <a:pt x="1090046" y="598061"/>
                  </a:lnTo>
                  <a:lnTo>
                    <a:pt x="1044712" y="572058"/>
                  </a:lnTo>
                  <a:lnTo>
                    <a:pt x="999377" y="546056"/>
                  </a:lnTo>
                  <a:lnTo>
                    <a:pt x="954043" y="520053"/>
                  </a:lnTo>
                  <a:lnTo>
                    <a:pt x="908709" y="494050"/>
                  </a:lnTo>
                  <a:lnTo>
                    <a:pt x="863374" y="468048"/>
                  </a:lnTo>
                  <a:lnTo>
                    <a:pt x="818040" y="442045"/>
                  </a:lnTo>
                  <a:lnTo>
                    <a:pt x="772706" y="416042"/>
                  </a:lnTo>
                  <a:lnTo>
                    <a:pt x="727371" y="390040"/>
                  </a:lnTo>
                  <a:lnTo>
                    <a:pt x="682037" y="364037"/>
                  </a:lnTo>
                  <a:lnTo>
                    <a:pt x="636702" y="338034"/>
                  </a:lnTo>
                  <a:lnTo>
                    <a:pt x="591368" y="312032"/>
                  </a:lnTo>
                  <a:lnTo>
                    <a:pt x="546034" y="286029"/>
                  </a:lnTo>
                  <a:lnTo>
                    <a:pt x="500699" y="260026"/>
                  </a:lnTo>
                  <a:lnTo>
                    <a:pt x="455365" y="234024"/>
                  </a:lnTo>
                  <a:lnTo>
                    <a:pt x="410031" y="208021"/>
                  </a:lnTo>
                  <a:lnTo>
                    <a:pt x="364696" y="182018"/>
                  </a:lnTo>
                  <a:lnTo>
                    <a:pt x="319362" y="156016"/>
                  </a:lnTo>
                  <a:lnTo>
                    <a:pt x="274028" y="130013"/>
                  </a:lnTo>
                  <a:lnTo>
                    <a:pt x="228693" y="104010"/>
                  </a:lnTo>
                  <a:lnTo>
                    <a:pt x="183359" y="78008"/>
                  </a:lnTo>
                  <a:lnTo>
                    <a:pt x="138024" y="52005"/>
                  </a:lnTo>
                  <a:lnTo>
                    <a:pt x="92690" y="26002"/>
                  </a:lnTo>
                  <a:lnTo>
                    <a:pt x="47356" y="0"/>
                  </a:lnTo>
                  <a:lnTo>
                    <a:pt x="0" y="89342"/>
                  </a:lnTo>
                  <a:lnTo>
                    <a:pt x="46967" y="112264"/>
                  </a:lnTo>
                  <a:lnTo>
                    <a:pt x="93934" y="135186"/>
                  </a:lnTo>
                  <a:lnTo>
                    <a:pt x="140902" y="158108"/>
                  </a:lnTo>
                  <a:lnTo>
                    <a:pt x="187869" y="181030"/>
                  </a:lnTo>
                  <a:lnTo>
                    <a:pt x="234836" y="203952"/>
                  </a:lnTo>
                  <a:lnTo>
                    <a:pt x="281804" y="226874"/>
                  </a:lnTo>
                  <a:lnTo>
                    <a:pt x="328771" y="249795"/>
                  </a:lnTo>
                  <a:lnTo>
                    <a:pt x="375738" y="272717"/>
                  </a:lnTo>
                  <a:lnTo>
                    <a:pt x="422706" y="295639"/>
                  </a:lnTo>
                  <a:lnTo>
                    <a:pt x="469673" y="318561"/>
                  </a:lnTo>
                  <a:lnTo>
                    <a:pt x="516640" y="341483"/>
                  </a:lnTo>
                  <a:lnTo>
                    <a:pt x="563608" y="364405"/>
                  </a:lnTo>
                  <a:lnTo>
                    <a:pt x="610575" y="387327"/>
                  </a:lnTo>
                  <a:lnTo>
                    <a:pt x="657542" y="410249"/>
                  </a:lnTo>
                  <a:lnTo>
                    <a:pt x="704510" y="433171"/>
                  </a:lnTo>
                  <a:lnTo>
                    <a:pt x="751477" y="456092"/>
                  </a:lnTo>
                  <a:lnTo>
                    <a:pt x="798444" y="479014"/>
                  </a:lnTo>
                  <a:lnTo>
                    <a:pt x="845412" y="501936"/>
                  </a:lnTo>
                  <a:lnTo>
                    <a:pt x="892379" y="524858"/>
                  </a:lnTo>
                  <a:lnTo>
                    <a:pt x="939346" y="547780"/>
                  </a:lnTo>
                  <a:lnTo>
                    <a:pt x="986314" y="570702"/>
                  </a:lnTo>
                  <a:lnTo>
                    <a:pt x="1033281" y="593624"/>
                  </a:lnTo>
                  <a:lnTo>
                    <a:pt x="1080248" y="616546"/>
                  </a:lnTo>
                  <a:lnTo>
                    <a:pt x="1127216" y="639468"/>
                  </a:lnTo>
                  <a:lnTo>
                    <a:pt x="1174183" y="662389"/>
                  </a:lnTo>
                  <a:lnTo>
                    <a:pt x="1221150" y="685311"/>
                  </a:lnTo>
                  <a:lnTo>
                    <a:pt x="1268118" y="708233"/>
                  </a:lnTo>
                  <a:lnTo>
                    <a:pt x="1315085" y="73115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854130" y="2571115"/>
              <a:ext cx="1314696" cy="839873"/>
            </a:xfrm>
            <a:custGeom>
              <a:avLst/>
              <a:pathLst>
                <a:path w="1314696" h="839873">
                  <a:moveTo>
                    <a:pt x="1314696" y="839873"/>
                  </a:moveTo>
                  <a:lnTo>
                    <a:pt x="1271192" y="810912"/>
                  </a:lnTo>
                  <a:lnTo>
                    <a:pt x="1227688" y="781951"/>
                  </a:lnTo>
                  <a:lnTo>
                    <a:pt x="1184184" y="752989"/>
                  </a:lnTo>
                  <a:lnTo>
                    <a:pt x="1140680" y="724028"/>
                  </a:lnTo>
                  <a:lnTo>
                    <a:pt x="1097176" y="695067"/>
                  </a:lnTo>
                  <a:lnTo>
                    <a:pt x="1053672" y="666106"/>
                  </a:lnTo>
                  <a:lnTo>
                    <a:pt x="1010169" y="637145"/>
                  </a:lnTo>
                  <a:lnTo>
                    <a:pt x="966665" y="608184"/>
                  </a:lnTo>
                  <a:lnTo>
                    <a:pt x="923161" y="579223"/>
                  </a:lnTo>
                  <a:lnTo>
                    <a:pt x="879657" y="550261"/>
                  </a:lnTo>
                  <a:lnTo>
                    <a:pt x="836153" y="521300"/>
                  </a:lnTo>
                  <a:lnTo>
                    <a:pt x="792649" y="492339"/>
                  </a:lnTo>
                  <a:lnTo>
                    <a:pt x="749145" y="463378"/>
                  </a:lnTo>
                  <a:lnTo>
                    <a:pt x="705641" y="434417"/>
                  </a:lnTo>
                  <a:lnTo>
                    <a:pt x="662137" y="405456"/>
                  </a:lnTo>
                  <a:lnTo>
                    <a:pt x="618633" y="376494"/>
                  </a:lnTo>
                  <a:lnTo>
                    <a:pt x="575129" y="347533"/>
                  </a:lnTo>
                  <a:lnTo>
                    <a:pt x="531625" y="318572"/>
                  </a:lnTo>
                  <a:lnTo>
                    <a:pt x="488121" y="289611"/>
                  </a:lnTo>
                  <a:lnTo>
                    <a:pt x="444617" y="260650"/>
                  </a:lnTo>
                  <a:lnTo>
                    <a:pt x="401113" y="231689"/>
                  </a:lnTo>
                  <a:lnTo>
                    <a:pt x="357609" y="202728"/>
                  </a:lnTo>
                  <a:lnTo>
                    <a:pt x="314105" y="173766"/>
                  </a:lnTo>
                  <a:lnTo>
                    <a:pt x="270601" y="144805"/>
                  </a:lnTo>
                  <a:lnTo>
                    <a:pt x="227097" y="115844"/>
                  </a:lnTo>
                  <a:lnTo>
                    <a:pt x="183593" y="86883"/>
                  </a:lnTo>
                  <a:lnTo>
                    <a:pt x="140089" y="57922"/>
                  </a:lnTo>
                  <a:lnTo>
                    <a:pt x="96585" y="28961"/>
                  </a:lnTo>
                  <a:lnTo>
                    <a:pt x="53081" y="0"/>
                  </a:lnTo>
                  <a:lnTo>
                    <a:pt x="0" y="85795"/>
                  </a:lnTo>
                  <a:lnTo>
                    <a:pt x="45334" y="111798"/>
                  </a:lnTo>
                  <a:lnTo>
                    <a:pt x="90668" y="137801"/>
                  </a:lnTo>
                  <a:lnTo>
                    <a:pt x="136003" y="163803"/>
                  </a:lnTo>
                  <a:lnTo>
                    <a:pt x="181337" y="189806"/>
                  </a:lnTo>
                  <a:lnTo>
                    <a:pt x="226671" y="215809"/>
                  </a:lnTo>
                  <a:lnTo>
                    <a:pt x="272006" y="241811"/>
                  </a:lnTo>
                  <a:lnTo>
                    <a:pt x="317340" y="267814"/>
                  </a:lnTo>
                  <a:lnTo>
                    <a:pt x="362674" y="293817"/>
                  </a:lnTo>
                  <a:lnTo>
                    <a:pt x="408009" y="319819"/>
                  </a:lnTo>
                  <a:lnTo>
                    <a:pt x="453343" y="345822"/>
                  </a:lnTo>
                  <a:lnTo>
                    <a:pt x="498678" y="371825"/>
                  </a:lnTo>
                  <a:lnTo>
                    <a:pt x="544012" y="397827"/>
                  </a:lnTo>
                  <a:lnTo>
                    <a:pt x="589346" y="423830"/>
                  </a:lnTo>
                  <a:lnTo>
                    <a:pt x="634681" y="449833"/>
                  </a:lnTo>
                  <a:lnTo>
                    <a:pt x="680015" y="475835"/>
                  </a:lnTo>
                  <a:lnTo>
                    <a:pt x="725349" y="501838"/>
                  </a:lnTo>
                  <a:lnTo>
                    <a:pt x="770684" y="527841"/>
                  </a:lnTo>
                  <a:lnTo>
                    <a:pt x="816018" y="553844"/>
                  </a:lnTo>
                  <a:lnTo>
                    <a:pt x="861353" y="579846"/>
                  </a:lnTo>
                  <a:lnTo>
                    <a:pt x="906687" y="605849"/>
                  </a:lnTo>
                  <a:lnTo>
                    <a:pt x="952021" y="631852"/>
                  </a:lnTo>
                  <a:lnTo>
                    <a:pt x="997356" y="657854"/>
                  </a:lnTo>
                  <a:lnTo>
                    <a:pt x="1042690" y="683857"/>
                  </a:lnTo>
                  <a:lnTo>
                    <a:pt x="1088024" y="709860"/>
                  </a:lnTo>
                  <a:lnTo>
                    <a:pt x="1133359" y="735862"/>
                  </a:lnTo>
                  <a:lnTo>
                    <a:pt x="1178693" y="761865"/>
                  </a:lnTo>
                  <a:lnTo>
                    <a:pt x="1224028" y="787868"/>
                  </a:lnTo>
                  <a:lnTo>
                    <a:pt x="1269362" y="813870"/>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907211" y="2493688"/>
              <a:ext cx="1261615" cy="917299"/>
            </a:xfrm>
            <a:custGeom>
              <a:avLst/>
              <a:pathLst>
                <a:path w="1261615" h="917299">
                  <a:moveTo>
                    <a:pt x="1261615" y="917299"/>
                  </a:moveTo>
                  <a:lnTo>
                    <a:pt x="1220012" y="885668"/>
                  </a:lnTo>
                  <a:lnTo>
                    <a:pt x="1178409" y="854037"/>
                  </a:lnTo>
                  <a:lnTo>
                    <a:pt x="1136805" y="822406"/>
                  </a:lnTo>
                  <a:lnTo>
                    <a:pt x="1095202" y="790775"/>
                  </a:lnTo>
                  <a:lnTo>
                    <a:pt x="1053599" y="759144"/>
                  </a:lnTo>
                  <a:lnTo>
                    <a:pt x="1011996" y="727513"/>
                  </a:lnTo>
                  <a:lnTo>
                    <a:pt x="970393" y="695882"/>
                  </a:lnTo>
                  <a:lnTo>
                    <a:pt x="928790" y="664251"/>
                  </a:lnTo>
                  <a:lnTo>
                    <a:pt x="887187" y="632620"/>
                  </a:lnTo>
                  <a:lnTo>
                    <a:pt x="845583" y="600989"/>
                  </a:lnTo>
                  <a:lnTo>
                    <a:pt x="803980" y="569358"/>
                  </a:lnTo>
                  <a:lnTo>
                    <a:pt x="762377" y="537727"/>
                  </a:lnTo>
                  <a:lnTo>
                    <a:pt x="720774" y="506096"/>
                  </a:lnTo>
                  <a:lnTo>
                    <a:pt x="679171" y="474465"/>
                  </a:lnTo>
                  <a:lnTo>
                    <a:pt x="637568" y="442834"/>
                  </a:lnTo>
                  <a:lnTo>
                    <a:pt x="595964" y="411203"/>
                  </a:lnTo>
                  <a:lnTo>
                    <a:pt x="554361" y="379572"/>
                  </a:lnTo>
                  <a:lnTo>
                    <a:pt x="512758" y="347941"/>
                  </a:lnTo>
                  <a:lnTo>
                    <a:pt x="471155" y="316310"/>
                  </a:lnTo>
                  <a:lnTo>
                    <a:pt x="429552" y="284679"/>
                  </a:lnTo>
                  <a:lnTo>
                    <a:pt x="387949" y="253048"/>
                  </a:lnTo>
                  <a:lnTo>
                    <a:pt x="346345" y="221417"/>
                  </a:lnTo>
                  <a:lnTo>
                    <a:pt x="304742" y="189786"/>
                  </a:lnTo>
                  <a:lnTo>
                    <a:pt x="263139" y="158155"/>
                  </a:lnTo>
                  <a:lnTo>
                    <a:pt x="221536" y="126524"/>
                  </a:lnTo>
                  <a:lnTo>
                    <a:pt x="179933" y="94893"/>
                  </a:lnTo>
                  <a:lnTo>
                    <a:pt x="138330" y="63262"/>
                  </a:lnTo>
                  <a:lnTo>
                    <a:pt x="96727" y="31631"/>
                  </a:lnTo>
                  <a:lnTo>
                    <a:pt x="55123" y="0"/>
                  </a:lnTo>
                  <a:lnTo>
                    <a:pt x="0" y="77426"/>
                  </a:lnTo>
                  <a:lnTo>
                    <a:pt x="43503" y="106387"/>
                  </a:lnTo>
                  <a:lnTo>
                    <a:pt x="87007" y="135348"/>
                  </a:lnTo>
                  <a:lnTo>
                    <a:pt x="130511" y="164309"/>
                  </a:lnTo>
                  <a:lnTo>
                    <a:pt x="174015" y="193271"/>
                  </a:lnTo>
                  <a:lnTo>
                    <a:pt x="217519" y="222232"/>
                  </a:lnTo>
                  <a:lnTo>
                    <a:pt x="261023" y="251193"/>
                  </a:lnTo>
                  <a:lnTo>
                    <a:pt x="304527" y="280154"/>
                  </a:lnTo>
                  <a:lnTo>
                    <a:pt x="348031" y="309115"/>
                  </a:lnTo>
                  <a:lnTo>
                    <a:pt x="391535" y="338076"/>
                  </a:lnTo>
                  <a:lnTo>
                    <a:pt x="435039" y="367037"/>
                  </a:lnTo>
                  <a:lnTo>
                    <a:pt x="478543" y="395999"/>
                  </a:lnTo>
                  <a:lnTo>
                    <a:pt x="522047" y="424960"/>
                  </a:lnTo>
                  <a:lnTo>
                    <a:pt x="565551" y="453921"/>
                  </a:lnTo>
                  <a:lnTo>
                    <a:pt x="609055" y="482882"/>
                  </a:lnTo>
                  <a:lnTo>
                    <a:pt x="652559" y="511843"/>
                  </a:lnTo>
                  <a:lnTo>
                    <a:pt x="696063" y="540804"/>
                  </a:lnTo>
                  <a:lnTo>
                    <a:pt x="739567" y="569766"/>
                  </a:lnTo>
                  <a:lnTo>
                    <a:pt x="783071" y="598727"/>
                  </a:lnTo>
                  <a:lnTo>
                    <a:pt x="826575" y="627688"/>
                  </a:lnTo>
                  <a:lnTo>
                    <a:pt x="870079" y="656649"/>
                  </a:lnTo>
                  <a:lnTo>
                    <a:pt x="913583" y="685610"/>
                  </a:lnTo>
                  <a:lnTo>
                    <a:pt x="957087" y="714571"/>
                  </a:lnTo>
                  <a:lnTo>
                    <a:pt x="1000591" y="743532"/>
                  </a:lnTo>
                  <a:lnTo>
                    <a:pt x="1044095" y="772494"/>
                  </a:lnTo>
                  <a:lnTo>
                    <a:pt x="1087599" y="801455"/>
                  </a:lnTo>
                  <a:lnTo>
                    <a:pt x="1131103" y="830416"/>
                  </a:lnTo>
                  <a:lnTo>
                    <a:pt x="1174607" y="859377"/>
                  </a:lnTo>
                  <a:lnTo>
                    <a:pt x="1218111" y="888338"/>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962335" y="2420604"/>
              <a:ext cx="1206491" cy="990383"/>
            </a:xfrm>
            <a:custGeom>
              <a:avLst/>
              <a:pathLst>
                <a:path w="1206491" h="990383">
                  <a:moveTo>
                    <a:pt x="1206491" y="990383"/>
                  </a:moveTo>
                  <a:lnTo>
                    <a:pt x="1166930" y="956232"/>
                  </a:lnTo>
                  <a:lnTo>
                    <a:pt x="1127370" y="922081"/>
                  </a:lnTo>
                  <a:lnTo>
                    <a:pt x="1087809" y="887930"/>
                  </a:lnTo>
                  <a:lnTo>
                    <a:pt x="1048249" y="853779"/>
                  </a:lnTo>
                  <a:lnTo>
                    <a:pt x="1008688" y="819628"/>
                  </a:lnTo>
                  <a:lnTo>
                    <a:pt x="969127" y="785476"/>
                  </a:lnTo>
                  <a:lnTo>
                    <a:pt x="929567" y="751325"/>
                  </a:lnTo>
                  <a:lnTo>
                    <a:pt x="890006" y="717174"/>
                  </a:lnTo>
                  <a:lnTo>
                    <a:pt x="850445" y="683023"/>
                  </a:lnTo>
                  <a:lnTo>
                    <a:pt x="810885" y="648872"/>
                  </a:lnTo>
                  <a:lnTo>
                    <a:pt x="771324" y="614721"/>
                  </a:lnTo>
                  <a:lnTo>
                    <a:pt x="731764" y="580569"/>
                  </a:lnTo>
                  <a:lnTo>
                    <a:pt x="692203" y="546418"/>
                  </a:lnTo>
                  <a:lnTo>
                    <a:pt x="652642" y="512267"/>
                  </a:lnTo>
                  <a:lnTo>
                    <a:pt x="613082" y="478116"/>
                  </a:lnTo>
                  <a:lnTo>
                    <a:pt x="573521" y="443965"/>
                  </a:lnTo>
                  <a:lnTo>
                    <a:pt x="533961" y="409814"/>
                  </a:lnTo>
                  <a:lnTo>
                    <a:pt x="494400" y="375662"/>
                  </a:lnTo>
                  <a:lnTo>
                    <a:pt x="454839" y="341511"/>
                  </a:lnTo>
                  <a:lnTo>
                    <a:pt x="415279" y="307360"/>
                  </a:lnTo>
                  <a:lnTo>
                    <a:pt x="375718" y="273209"/>
                  </a:lnTo>
                  <a:lnTo>
                    <a:pt x="336157" y="239058"/>
                  </a:lnTo>
                  <a:lnTo>
                    <a:pt x="296597" y="204907"/>
                  </a:lnTo>
                  <a:lnTo>
                    <a:pt x="257036" y="170755"/>
                  </a:lnTo>
                  <a:lnTo>
                    <a:pt x="217476" y="136604"/>
                  </a:lnTo>
                  <a:lnTo>
                    <a:pt x="177915" y="102453"/>
                  </a:lnTo>
                  <a:lnTo>
                    <a:pt x="138354" y="68302"/>
                  </a:lnTo>
                  <a:lnTo>
                    <a:pt x="98794" y="34151"/>
                  </a:lnTo>
                  <a:lnTo>
                    <a:pt x="59233" y="0"/>
                  </a:lnTo>
                  <a:lnTo>
                    <a:pt x="0" y="73083"/>
                  </a:lnTo>
                  <a:lnTo>
                    <a:pt x="41603" y="104715"/>
                  </a:lnTo>
                  <a:lnTo>
                    <a:pt x="83206" y="136346"/>
                  </a:lnTo>
                  <a:lnTo>
                    <a:pt x="124809" y="167977"/>
                  </a:lnTo>
                  <a:lnTo>
                    <a:pt x="166412" y="199608"/>
                  </a:lnTo>
                  <a:lnTo>
                    <a:pt x="208015" y="231239"/>
                  </a:lnTo>
                  <a:lnTo>
                    <a:pt x="249618" y="262870"/>
                  </a:lnTo>
                  <a:lnTo>
                    <a:pt x="291222" y="294501"/>
                  </a:lnTo>
                  <a:lnTo>
                    <a:pt x="332825" y="326132"/>
                  </a:lnTo>
                  <a:lnTo>
                    <a:pt x="374428" y="357763"/>
                  </a:lnTo>
                  <a:lnTo>
                    <a:pt x="416031" y="389394"/>
                  </a:lnTo>
                  <a:lnTo>
                    <a:pt x="457634" y="421025"/>
                  </a:lnTo>
                  <a:lnTo>
                    <a:pt x="499237" y="452656"/>
                  </a:lnTo>
                  <a:lnTo>
                    <a:pt x="540841" y="484287"/>
                  </a:lnTo>
                  <a:lnTo>
                    <a:pt x="582444" y="515918"/>
                  </a:lnTo>
                  <a:lnTo>
                    <a:pt x="624047" y="547549"/>
                  </a:lnTo>
                  <a:lnTo>
                    <a:pt x="665650" y="579180"/>
                  </a:lnTo>
                  <a:lnTo>
                    <a:pt x="707253" y="610811"/>
                  </a:lnTo>
                  <a:lnTo>
                    <a:pt x="748856" y="642442"/>
                  </a:lnTo>
                  <a:lnTo>
                    <a:pt x="790459" y="674073"/>
                  </a:lnTo>
                  <a:lnTo>
                    <a:pt x="832063" y="705704"/>
                  </a:lnTo>
                  <a:lnTo>
                    <a:pt x="873666" y="737335"/>
                  </a:lnTo>
                  <a:lnTo>
                    <a:pt x="915269" y="768966"/>
                  </a:lnTo>
                  <a:lnTo>
                    <a:pt x="956872" y="800597"/>
                  </a:lnTo>
                  <a:lnTo>
                    <a:pt x="998475" y="832228"/>
                  </a:lnTo>
                  <a:lnTo>
                    <a:pt x="1040078" y="863859"/>
                  </a:lnTo>
                  <a:lnTo>
                    <a:pt x="1081682" y="895490"/>
                  </a:lnTo>
                  <a:lnTo>
                    <a:pt x="1123285" y="927121"/>
                  </a:lnTo>
                  <a:lnTo>
                    <a:pt x="1164888" y="958752"/>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021569" y="2351922"/>
              <a:ext cx="1147257" cy="1059066"/>
            </a:xfrm>
            <a:custGeom>
              <a:avLst/>
              <a:pathLst>
                <a:path w="1147257" h="1059066">
                  <a:moveTo>
                    <a:pt x="1147257" y="1059066"/>
                  </a:moveTo>
                  <a:lnTo>
                    <a:pt x="1109872" y="1022546"/>
                  </a:lnTo>
                  <a:lnTo>
                    <a:pt x="1072487" y="986027"/>
                  </a:lnTo>
                  <a:lnTo>
                    <a:pt x="1035101" y="949507"/>
                  </a:lnTo>
                  <a:lnTo>
                    <a:pt x="997716" y="912988"/>
                  </a:lnTo>
                  <a:lnTo>
                    <a:pt x="960330" y="876468"/>
                  </a:lnTo>
                  <a:lnTo>
                    <a:pt x="922945" y="839949"/>
                  </a:lnTo>
                  <a:lnTo>
                    <a:pt x="885560" y="803429"/>
                  </a:lnTo>
                  <a:lnTo>
                    <a:pt x="848174" y="766910"/>
                  </a:lnTo>
                  <a:lnTo>
                    <a:pt x="810789" y="730390"/>
                  </a:lnTo>
                  <a:lnTo>
                    <a:pt x="773403" y="693871"/>
                  </a:lnTo>
                  <a:lnTo>
                    <a:pt x="736018" y="657351"/>
                  </a:lnTo>
                  <a:lnTo>
                    <a:pt x="698633" y="620832"/>
                  </a:lnTo>
                  <a:lnTo>
                    <a:pt x="661247" y="584312"/>
                  </a:lnTo>
                  <a:lnTo>
                    <a:pt x="623862" y="547793"/>
                  </a:lnTo>
                  <a:lnTo>
                    <a:pt x="586476" y="511273"/>
                  </a:lnTo>
                  <a:lnTo>
                    <a:pt x="549091" y="474753"/>
                  </a:lnTo>
                  <a:lnTo>
                    <a:pt x="511706" y="438234"/>
                  </a:lnTo>
                  <a:lnTo>
                    <a:pt x="474320" y="401714"/>
                  </a:lnTo>
                  <a:lnTo>
                    <a:pt x="436935" y="365195"/>
                  </a:lnTo>
                  <a:lnTo>
                    <a:pt x="399549" y="328675"/>
                  </a:lnTo>
                  <a:lnTo>
                    <a:pt x="362164" y="292156"/>
                  </a:lnTo>
                  <a:lnTo>
                    <a:pt x="324779" y="255636"/>
                  </a:lnTo>
                  <a:lnTo>
                    <a:pt x="287393" y="219117"/>
                  </a:lnTo>
                  <a:lnTo>
                    <a:pt x="250008" y="182597"/>
                  </a:lnTo>
                  <a:lnTo>
                    <a:pt x="212622" y="146078"/>
                  </a:lnTo>
                  <a:lnTo>
                    <a:pt x="175237" y="109558"/>
                  </a:lnTo>
                  <a:lnTo>
                    <a:pt x="137852" y="73039"/>
                  </a:lnTo>
                  <a:lnTo>
                    <a:pt x="100466" y="36519"/>
                  </a:lnTo>
                  <a:lnTo>
                    <a:pt x="63081" y="0"/>
                  </a:lnTo>
                  <a:lnTo>
                    <a:pt x="0" y="68682"/>
                  </a:lnTo>
                  <a:lnTo>
                    <a:pt x="39560" y="102833"/>
                  </a:lnTo>
                  <a:lnTo>
                    <a:pt x="79121" y="136984"/>
                  </a:lnTo>
                  <a:lnTo>
                    <a:pt x="118681" y="171136"/>
                  </a:lnTo>
                  <a:lnTo>
                    <a:pt x="158242" y="205287"/>
                  </a:lnTo>
                  <a:lnTo>
                    <a:pt x="197803" y="239438"/>
                  </a:lnTo>
                  <a:lnTo>
                    <a:pt x="237363" y="273589"/>
                  </a:lnTo>
                  <a:lnTo>
                    <a:pt x="276924" y="307740"/>
                  </a:lnTo>
                  <a:lnTo>
                    <a:pt x="316484" y="341891"/>
                  </a:lnTo>
                  <a:lnTo>
                    <a:pt x="356045" y="376043"/>
                  </a:lnTo>
                  <a:lnTo>
                    <a:pt x="395606" y="410194"/>
                  </a:lnTo>
                  <a:lnTo>
                    <a:pt x="435166" y="444345"/>
                  </a:lnTo>
                  <a:lnTo>
                    <a:pt x="474727" y="478496"/>
                  </a:lnTo>
                  <a:lnTo>
                    <a:pt x="514288" y="512647"/>
                  </a:lnTo>
                  <a:lnTo>
                    <a:pt x="553848" y="546798"/>
                  </a:lnTo>
                  <a:lnTo>
                    <a:pt x="593409" y="580950"/>
                  </a:lnTo>
                  <a:lnTo>
                    <a:pt x="632969" y="615101"/>
                  </a:lnTo>
                  <a:lnTo>
                    <a:pt x="672530" y="649252"/>
                  </a:lnTo>
                  <a:lnTo>
                    <a:pt x="712091" y="683403"/>
                  </a:lnTo>
                  <a:lnTo>
                    <a:pt x="751651" y="717554"/>
                  </a:lnTo>
                  <a:lnTo>
                    <a:pt x="791212" y="751705"/>
                  </a:lnTo>
                  <a:lnTo>
                    <a:pt x="830772" y="785857"/>
                  </a:lnTo>
                  <a:lnTo>
                    <a:pt x="870333" y="820008"/>
                  </a:lnTo>
                  <a:lnTo>
                    <a:pt x="909894" y="854159"/>
                  </a:lnTo>
                  <a:lnTo>
                    <a:pt x="949454" y="888310"/>
                  </a:lnTo>
                  <a:lnTo>
                    <a:pt x="989015" y="922461"/>
                  </a:lnTo>
                  <a:lnTo>
                    <a:pt x="1028576" y="956612"/>
                  </a:lnTo>
                  <a:lnTo>
                    <a:pt x="1068136" y="990764"/>
                  </a:lnTo>
                  <a:lnTo>
                    <a:pt x="1107697" y="1024915"/>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084650" y="2287696"/>
              <a:ext cx="1084176" cy="1123292"/>
            </a:xfrm>
            <a:custGeom>
              <a:avLst/>
              <a:pathLst>
                <a:path w="1084176" h="1123292">
                  <a:moveTo>
                    <a:pt x="1084176" y="1123292"/>
                  </a:moveTo>
                  <a:lnTo>
                    <a:pt x="1049090" y="1084557"/>
                  </a:lnTo>
                  <a:lnTo>
                    <a:pt x="1014005" y="1045823"/>
                  </a:lnTo>
                  <a:lnTo>
                    <a:pt x="978919" y="1007089"/>
                  </a:lnTo>
                  <a:lnTo>
                    <a:pt x="943833" y="968355"/>
                  </a:lnTo>
                  <a:lnTo>
                    <a:pt x="908748" y="929621"/>
                  </a:lnTo>
                  <a:lnTo>
                    <a:pt x="873662" y="890886"/>
                  </a:lnTo>
                  <a:lnTo>
                    <a:pt x="838576" y="852152"/>
                  </a:lnTo>
                  <a:lnTo>
                    <a:pt x="803491" y="813418"/>
                  </a:lnTo>
                  <a:lnTo>
                    <a:pt x="768405" y="774684"/>
                  </a:lnTo>
                  <a:lnTo>
                    <a:pt x="733319" y="735950"/>
                  </a:lnTo>
                  <a:lnTo>
                    <a:pt x="698234" y="697215"/>
                  </a:lnTo>
                  <a:lnTo>
                    <a:pt x="663148" y="658481"/>
                  </a:lnTo>
                  <a:lnTo>
                    <a:pt x="628062" y="619747"/>
                  </a:lnTo>
                  <a:lnTo>
                    <a:pt x="592976" y="581013"/>
                  </a:lnTo>
                  <a:lnTo>
                    <a:pt x="557891" y="542278"/>
                  </a:lnTo>
                  <a:lnTo>
                    <a:pt x="522805" y="503544"/>
                  </a:lnTo>
                  <a:lnTo>
                    <a:pt x="487719" y="464810"/>
                  </a:lnTo>
                  <a:lnTo>
                    <a:pt x="452634" y="426076"/>
                  </a:lnTo>
                  <a:lnTo>
                    <a:pt x="417548" y="387342"/>
                  </a:lnTo>
                  <a:lnTo>
                    <a:pt x="382462" y="348607"/>
                  </a:lnTo>
                  <a:lnTo>
                    <a:pt x="347377" y="309873"/>
                  </a:lnTo>
                  <a:lnTo>
                    <a:pt x="312291" y="271139"/>
                  </a:lnTo>
                  <a:lnTo>
                    <a:pt x="277205" y="232405"/>
                  </a:lnTo>
                  <a:lnTo>
                    <a:pt x="242120" y="193671"/>
                  </a:lnTo>
                  <a:lnTo>
                    <a:pt x="207034" y="154936"/>
                  </a:lnTo>
                  <a:lnTo>
                    <a:pt x="171948" y="116202"/>
                  </a:lnTo>
                  <a:lnTo>
                    <a:pt x="136863" y="77468"/>
                  </a:lnTo>
                  <a:lnTo>
                    <a:pt x="101777" y="38734"/>
                  </a:lnTo>
                  <a:lnTo>
                    <a:pt x="66691" y="0"/>
                  </a:lnTo>
                  <a:lnTo>
                    <a:pt x="0" y="64225"/>
                  </a:lnTo>
                  <a:lnTo>
                    <a:pt x="37385" y="100745"/>
                  </a:lnTo>
                  <a:lnTo>
                    <a:pt x="74770" y="137264"/>
                  </a:lnTo>
                  <a:lnTo>
                    <a:pt x="112156" y="173784"/>
                  </a:lnTo>
                  <a:lnTo>
                    <a:pt x="149541" y="210303"/>
                  </a:lnTo>
                  <a:lnTo>
                    <a:pt x="186927" y="246823"/>
                  </a:lnTo>
                  <a:lnTo>
                    <a:pt x="224312" y="283342"/>
                  </a:lnTo>
                  <a:lnTo>
                    <a:pt x="261697" y="319862"/>
                  </a:lnTo>
                  <a:lnTo>
                    <a:pt x="299083" y="356381"/>
                  </a:lnTo>
                  <a:lnTo>
                    <a:pt x="336468" y="392901"/>
                  </a:lnTo>
                  <a:lnTo>
                    <a:pt x="373854" y="429420"/>
                  </a:lnTo>
                  <a:lnTo>
                    <a:pt x="411239" y="465940"/>
                  </a:lnTo>
                  <a:lnTo>
                    <a:pt x="448624" y="502460"/>
                  </a:lnTo>
                  <a:lnTo>
                    <a:pt x="486010" y="538979"/>
                  </a:lnTo>
                  <a:lnTo>
                    <a:pt x="523395" y="575499"/>
                  </a:lnTo>
                  <a:lnTo>
                    <a:pt x="560781" y="612018"/>
                  </a:lnTo>
                  <a:lnTo>
                    <a:pt x="598166" y="648538"/>
                  </a:lnTo>
                  <a:lnTo>
                    <a:pt x="635551" y="685057"/>
                  </a:lnTo>
                  <a:lnTo>
                    <a:pt x="672937" y="721577"/>
                  </a:lnTo>
                  <a:lnTo>
                    <a:pt x="710322" y="758096"/>
                  </a:lnTo>
                  <a:lnTo>
                    <a:pt x="747708" y="794616"/>
                  </a:lnTo>
                  <a:lnTo>
                    <a:pt x="785093" y="831135"/>
                  </a:lnTo>
                  <a:lnTo>
                    <a:pt x="822478" y="867655"/>
                  </a:lnTo>
                  <a:lnTo>
                    <a:pt x="859864" y="904174"/>
                  </a:lnTo>
                  <a:lnTo>
                    <a:pt x="897249" y="940694"/>
                  </a:lnTo>
                  <a:lnTo>
                    <a:pt x="934635" y="977213"/>
                  </a:lnTo>
                  <a:lnTo>
                    <a:pt x="972020" y="1013733"/>
                  </a:lnTo>
                  <a:lnTo>
                    <a:pt x="1009405" y="1050253"/>
                  </a:lnTo>
                  <a:lnTo>
                    <a:pt x="1046791" y="1086772"/>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151342" y="2231516"/>
              <a:ext cx="1017484" cy="1179471"/>
            </a:xfrm>
            <a:custGeom>
              <a:avLst/>
              <a:pathLst>
                <a:path w="1017484" h="1179471">
                  <a:moveTo>
                    <a:pt x="1017484" y="1179471"/>
                  </a:moveTo>
                  <a:lnTo>
                    <a:pt x="984664" y="1138800"/>
                  </a:lnTo>
                  <a:lnTo>
                    <a:pt x="951844" y="1098129"/>
                  </a:lnTo>
                  <a:lnTo>
                    <a:pt x="919023" y="1057457"/>
                  </a:lnTo>
                  <a:lnTo>
                    <a:pt x="886203" y="1016786"/>
                  </a:lnTo>
                  <a:lnTo>
                    <a:pt x="853382" y="976114"/>
                  </a:lnTo>
                  <a:lnTo>
                    <a:pt x="820562" y="935443"/>
                  </a:lnTo>
                  <a:lnTo>
                    <a:pt x="787742" y="894771"/>
                  </a:lnTo>
                  <a:lnTo>
                    <a:pt x="754921" y="854100"/>
                  </a:lnTo>
                  <a:lnTo>
                    <a:pt x="722101" y="813428"/>
                  </a:lnTo>
                  <a:lnTo>
                    <a:pt x="689281" y="772757"/>
                  </a:lnTo>
                  <a:lnTo>
                    <a:pt x="656460" y="732086"/>
                  </a:lnTo>
                  <a:lnTo>
                    <a:pt x="623640" y="691414"/>
                  </a:lnTo>
                  <a:lnTo>
                    <a:pt x="590819" y="650743"/>
                  </a:lnTo>
                  <a:lnTo>
                    <a:pt x="557999" y="610071"/>
                  </a:lnTo>
                  <a:lnTo>
                    <a:pt x="525179" y="569400"/>
                  </a:lnTo>
                  <a:lnTo>
                    <a:pt x="492358" y="528728"/>
                  </a:lnTo>
                  <a:lnTo>
                    <a:pt x="459538" y="488057"/>
                  </a:lnTo>
                  <a:lnTo>
                    <a:pt x="426717" y="447385"/>
                  </a:lnTo>
                  <a:lnTo>
                    <a:pt x="393897" y="406714"/>
                  </a:lnTo>
                  <a:lnTo>
                    <a:pt x="361077" y="366043"/>
                  </a:lnTo>
                  <a:lnTo>
                    <a:pt x="328256" y="325371"/>
                  </a:lnTo>
                  <a:lnTo>
                    <a:pt x="295436" y="284700"/>
                  </a:lnTo>
                  <a:lnTo>
                    <a:pt x="262615" y="244028"/>
                  </a:lnTo>
                  <a:lnTo>
                    <a:pt x="229795" y="203357"/>
                  </a:lnTo>
                  <a:lnTo>
                    <a:pt x="196975" y="162685"/>
                  </a:lnTo>
                  <a:lnTo>
                    <a:pt x="164154" y="122014"/>
                  </a:lnTo>
                  <a:lnTo>
                    <a:pt x="131334" y="81342"/>
                  </a:lnTo>
                  <a:lnTo>
                    <a:pt x="98513" y="40671"/>
                  </a:lnTo>
                  <a:lnTo>
                    <a:pt x="65693" y="0"/>
                  </a:lnTo>
                  <a:lnTo>
                    <a:pt x="0" y="56179"/>
                  </a:lnTo>
                  <a:lnTo>
                    <a:pt x="35085" y="94914"/>
                  </a:lnTo>
                  <a:lnTo>
                    <a:pt x="70171" y="133648"/>
                  </a:lnTo>
                  <a:lnTo>
                    <a:pt x="105257" y="172382"/>
                  </a:lnTo>
                  <a:lnTo>
                    <a:pt x="140342" y="211116"/>
                  </a:lnTo>
                  <a:lnTo>
                    <a:pt x="175428" y="249850"/>
                  </a:lnTo>
                  <a:lnTo>
                    <a:pt x="210514" y="288585"/>
                  </a:lnTo>
                  <a:lnTo>
                    <a:pt x="245599" y="327319"/>
                  </a:lnTo>
                  <a:lnTo>
                    <a:pt x="280685" y="366053"/>
                  </a:lnTo>
                  <a:lnTo>
                    <a:pt x="315771" y="404787"/>
                  </a:lnTo>
                  <a:lnTo>
                    <a:pt x="350856" y="443521"/>
                  </a:lnTo>
                  <a:lnTo>
                    <a:pt x="385942" y="482256"/>
                  </a:lnTo>
                  <a:lnTo>
                    <a:pt x="421028" y="520990"/>
                  </a:lnTo>
                  <a:lnTo>
                    <a:pt x="456113" y="559724"/>
                  </a:lnTo>
                  <a:lnTo>
                    <a:pt x="491199" y="598458"/>
                  </a:lnTo>
                  <a:lnTo>
                    <a:pt x="526285" y="637192"/>
                  </a:lnTo>
                  <a:lnTo>
                    <a:pt x="561370" y="675927"/>
                  </a:lnTo>
                  <a:lnTo>
                    <a:pt x="596456" y="714661"/>
                  </a:lnTo>
                  <a:lnTo>
                    <a:pt x="631542" y="753395"/>
                  </a:lnTo>
                  <a:lnTo>
                    <a:pt x="666628" y="792129"/>
                  </a:lnTo>
                  <a:lnTo>
                    <a:pt x="701713" y="830864"/>
                  </a:lnTo>
                  <a:lnTo>
                    <a:pt x="736799" y="869598"/>
                  </a:lnTo>
                  <a:lnTo>
                    <a:pt x="771885" y="908332"/>
                  </a:lnTo>
                  <a:lnTo>
                    <a:pt x="806970" y="947066"/>
                  </a:lnTo>
                  <a:lnTo>
                    <a:pt x="842056" y="985800"/>
                  </a:lnTo>
                  <a:lnTo>
                    <a:pt x="877142" y="1024535"/>
                  </a:lnTo>
                  <a:lnTo>
                    <a:pt x="912227" y="1063269"/>
                  </a:lnTo>
                  <a:lnTo>
                    <a:pt x="947313" y="1102003"/>
                  </a:lnTo>
                  <a:lnTo>
                    <a:pt x="982399" y="1140737"/>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217035" y="2183236"/>
              <a:ext cx="951791" cy="1227751"/>
            </a:xfrm>
            <a:custGeom>
              <a:avLst/>
              <a:pathLst>
                <a:path w="951791" h="1227751">
                  <a:moveTo>
                    <a:pt x="951791" y="1227751"/>
                  </a:moveTo>
                  <a:lnTo>
                    <a:pt x="921148" y="1185415"/>
                  </a:lnTo>
                  <a:lnTo>
                    <a:pt x="890505" y="1143079"/>
                  </a:lnTo>
                  <a:lnTo>
                    <a:pt x="859862" y="1100743"/>
                  </a:lnTo>
                  <a:lnTo>
                    <a:pt x="829219" y="1058406"/>
                  </a:lnTo>
                  <a:lnTo>
                    <a:pt x="798577" y="1016070"/>
                  </a:lnTo>
                  <a:lnTo>
                    <a:pt x="767934" y="973734"/>
                  </a:lnTo>
                  <a:lnTo>
                    <a:pt x="737291" y="931398"/>
                  </a:lnTo>
                  <a:lnTo>
                    <a:pt x="706648" y="889061"/>
                  </a:lnTo>
                  <a:lnTo>
                    <a:pt x="676005" y="846725"/>
                  </a:lnTo>
                  <a:lnTo>
                    <a:pt x="645362" y="804389"/>
                  </a:lnTo>
                  <a:lnTo>
                    <a:pt x="614719" y="762052"/>
                  </a:lnTo>
                  <a:lnTo>
                    <a:pt x="584077" y="719716"/>
                  </a:lnTo>
                  <a:lnTo>
                    <a:pt x="553434" y="677380"/>
                  </a:lnTo>
                  <a:lnTo>
                    <a:pt x="522791" y="635044"/>
                  </a:lnTo>
                  <a:lnTo>
                    <a:pt x="492148" y="592707"/>
                  </a:lnTo>
                  <a:lnTo>
                    <a:pt x="461505" y="550371"/>
                  </a:lnTo>
                  <a:lnTo>
                    <a:pt x="430862" y="508035"/>
                  </a:lnTo>
                  <a:lnTo>
                    <a:pt x="400220" y="465699"/>
                  </a:lnTo>
                  <a:lnTo>
                    <a:pt x="369577" y="423362"/>
                  </a:lnTo>
                  <a:lnTo>
                    <a:pt x="338934" y="381026"/>
                  </a:lnTo>
                  <a:lnTo>
                    <a:pt x="308291" y="338690"/>
                  </a:lnTo>
                  <a:lnTo>
                    <a:pt x="277648" y="296353"/>
                  </a:lnTo>
                  <a:lnTo>
                    <a:pt x="247005" y="254017"/>
                  </a:lnTo>
                  <a:lnTo>
                    <a:pt x="216362" y="211681"/>
                  </a:lnTo>
                  <a:lnTo>
                    <a:pt x="185720" y="169345"/>
                  </a:lnTo>
                  <a:lnTo>
                    <a:pt x="155077" y="127008"/>
                  </a:lnTo>
                  <a:lnTo>
                    <a:pt x="124434" y="84672"/>
                  </a:lnTo>
                  <a:lnTo>
                    <a:pt x="93791" y="42336"/>
                  </a:lnTo>
                  <a:lnTo>
                    <a:pt x="63148" y="0"/>
                  </a:lnTo>
                  <a:lnTo>
                    <a:pt x="0" y="48280"/>
                  </a:lnTo>
                  <a:lnTo>
                    <a:pt x="32820" y="88951"/>
                  </a:lnTo>
                  <a:lnTo>
                    <a:pt x="65640" y="129622"/>
                  </a:lnTo>
                  <a:lnTo>
                    <a:pt x="98461" y="170294"/>
                  </a:lnTo>
                  <a:lnTo>
                    <a:pt x="131281" y="210965"/>
                  </a:lnTo>
                  <a:lnTo>
                    <a:pt x="164101" y="251637"/>
                  </a:lnTo>
                  <a:lnTo>
                    <a:pt x="196922" y="292308"/>
                  </a:lnTo>
                  <a:lnTo>
                    <a:pt x="229742" y="332980"/>
                  </a:lnTo>
                  <a:lnTo>
                    <a:pt x="262563" y="373651"/>
                  </a:lnTo>
                  <a:lnTo>
                    <a:pt x="295383" y="414323"/>
                  </a:lnTo>
                  <a:lnTo>
                    <a:pt x="328203" y="454994"/>
                  </a:lnTo>
                  <a:lnTo>
                    <a:pt x="361024" y="495665"/>
                  </a:lnTo>
                  <a:lnTo>
                    <a:pt x="393844" y="536337"/>
                  </a:lnTo>
                  <a:lnTo>
                    <a:pt x="426665" y="577008"/>
                  </a:lnTo>
                  <a:lnTo>
                    <a:pt x="459485" y="617680"/>
                  </a:lnTo>
                  <a:lnTo>
                    <a:pt x="492305" y="658351"/>
                  </a:lnTo>
                  <a:lnTo>
                    <a:pt x="525126" y="699023"/>
                  </a:lnTo>
                  <a:lnTo>
                    <a:pt x="557946" y="739694"/>
                  </a:lnTo>
                  <a:lnTo>
                    <a:pt x="590767" y="780366"/>
                  </a:lnTo>
                  <a:lnTo>
                    <a:pt x="623587" y="821037"/>
                  </a:lnTo>
                  <a:lnTo>
                    <a:pt x="656407" y="861708"/>
                  </a:lnTo>
                  <a:lnTo>
                    <a:pt x="689228" y="902380"/>
                  </a:lnTo>
                  <a:lnTo>
                    <a:pt x="722048" y="943051"/>
                  </a:lnTo>
                  <a:lnTo>
                    <a:pt x="754869" y="983723"/>
                  </a:lnTo>
                  <a:lnTo>
                    <a:pt x="787689" y="1024394"/>
                  </a:lnTo>
                  <a:lnTo>
                    <a:pt x="820509" y="1065066"/>
                  </a:lnTo>
                  <a:lnTo>
                    <a:pt x="853330" y="1105737"/>
                  </a:lnTo>
                  <a:lnTo>
                    <a:pt x="886150" y="1146409"/>
                  </a:lnTo>
                  <a:lnTo>
                    <a:pt x="918970" y="1187080"/>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280184" y="2139462"/>
              <a:ext cx="888642" cy="1271526"/>
            </a:xfrm>
            <a:custGeom>
              <a:avLst/>
              <a:pathLst>
                <a:path w="888642" h="1271526">
                  <a:moveTo>
                    <a:pt x="888642" y="1271526"/>
                  </a:moveTo>
                  <a:lnTo>
                    <a:pt x="860201" y="1227680"/>
                  </a:lnTo>
                  <a:lnTo>
                    <a:pt x="831760" y="1183834"/>
                  </a:lnTo>
                  <a:lnTo>
                    <a:pt x="803319" y="1139988"/>
                  </a:lnTo>
                  <a:lnTo>
                    <a:pt x="774878" y="1096143"/>
                  </a:lnTo>
                  <a:lnTo>
                    <a:pt x="746437" y="1052297"/>
                  </a:lnTo>
                  <a:lnTo>
                    <a:pt x="717996" y="1008451"/>
                  </a:lnTo>
                  <a:lnTo>
                    <a:pt x="689554" y="964606"/>
                  </a:lnTo>
                  <a:lnTo>
                    <a:pt x="661113" y="920760"/>
                  </a:lnTo>
                  <a:lnTo>
                    <a:pt x="632672" y="876914"/>
                  </a:lnTo>
                  <a:lnTo>
                    <a:pt x="604231" y="833068"/>
                  </a:lnTo>
                  <a:lnTo>
                    <a:pt x="575790" y="789223"/>
                  </a:lnTo>
                  <a:lnTo>
                    <a:pt x="547349" y="745377"/>
                  </a:lnTo>
                  <a:lnTo>
                    <a:pt x="518908" y="701531"/>
                  </a:lnTo>
                  <a:lnTo>
                    <a:pt x="490467" y="657685"/>
                  </a:lnTo>
                  <a:lnTo>
                    <a:pt x="462026" y="613840"/>
                  </a:lnTo>
                  <a:lnTo>
                    <a:pt x="433585" y="569994"/>
                  </a:lnTo>
                  <a:lnTo>
                    <a:pt x="405143" y="526148"/>
                  </a:lnTo>
                  <a:lnTo>
                    <a:pt x="376702" y="482303"/>
                  </a:lnTo>
                  <a:lnTo>
                    <a:pt x="348261" y="438457"/>
                  </a:lnTo>
                  <a:lnTo>
                    <a:pt x="319820" y="394611"/>
                  </a:lnTo>
                  <a:lnTo>
                    <a:pt x="291379" y="350765"/>
                  </a:lnTo>
                  <a:lnTo>
                    <a:pt x="262938" y="306920"/>
                  </a:lnTo>
                  <a:lnTo>
                    <a:pt x="234497" y="263074"/>
                  </a:lnTo>
                  <a:lnTo>
                    <a:pt x="206056" y="219228"/>
                  </a:lnTo>
                  <a:lnTo>
                    <a:pt x="177615" y="175382"/>
                  </a:lnTo>
                  <a:lnTo>
                    <a:pt x="149173" y="131537"/>
                  </a:lnTo>
                  <a:lnTo>
                    <a:pt x="120732" y="87691"/>
                  </a:lnTo>
                  <a:lnTo>
                    <a:pt x="92291" y="43845"/>
                  </a:lnTo>
                  <a:lnTo>
                    <a:pt x="63850" y="0"/>
                  </a:lnTo>
                  <a:lnTo>
                    <a:pt x="0" y="43774"/>
                  </a:lnTo>
                  <a:lnTo>
                    <a:pt x="30642" y="86110"/>
                  </a:lnTo>
                  <a:lnTo>
                    <a:pt x="61285" y="128446"/>
                  </a:lnTo>
                  <a:lnTo>
                    <a:pt x="91928" y="170783"/>
                  </a:lnTo>
                  <a:lnTo>
                    <a:pt x="122571" y="213119"/>
                  </a:lnTo>
                  <a:lnTo>
                    <a:pt x="153214" y="255455"/>
                  </a:lnTo>
                  <a:lnTo>
                    <a:pt x="183857" y="297791"/>
                  </a:lnTo>
                  <a:lnTo>
                    <a:pt x="214499" y="340128"/>
                  </a:lnTo>
                  <a:lnTo>
                    <a:pt x="245142" y="382464"/>
                  </a:lnTo>
                  <a:lnTo>
                    <a:pt x="275785" y="424800"/>
                  </a:lnTo>
                  <a:lnTo>
                    <a:pt x="306428" y="467136"/>
                  </a:lnTo>
                  <a:lnTo>
                    <a:pt x="337071" y="509473"/>
                  </a:lnTo>
                  <a:lnTo>
                    <a:pt x="367714" y="551809"/>
                  </a:lnTo>
                  <a:lnTo>
                    <a:pt x="398357" y="594145"/>
                  </a:lnTo>
                  <a:lnTo>
                    <a:pt x="428999" y="636482"/>
                  </a:lnTo>
                  <a:lnTo>
                    <a:pt x="459642" y="678818"/>
                  </a:lnTo>
                  <a:lnTo>
                    <a:pt x="490285" y="721154"/>
                  </a:lnTo>
                  <a:lnTo>
                    <a:pt x="520928" y="763490"/>
                  </a:lnTo>
                  <a:lnTo>
                    <a:pt x="551571" y="805827"/>
                  </a:lnTo>
                  <a:lnTo>
                    <a:pt x="582214" y="848163"/>
                  </a:lnTo>
                  <a:lnTo>
                    <a:pt x="612857" y="890499"/>
                  </a:lnTo>
                  <a:lnTo>
                    <a:pt x="643499" y="932835"/>
                  </a:lnTo>
                  <a:lnTo>
                    <a:pt x="674142" y="975172"/>
                  </a:lnTo>
                  <a:lnTo>
                    <a:pt x="704785" y="1017508"/>
                  </a:lnTo>
                  <a:lnTo>
                    <a:pt x="735428" y="1059844"/>
                  </a:lnTo>
                  <a:lnTo>
                    <a:pt x="766071" y="1102181"/>
                  </a:lnTo>
                  <a:lnTo>
                    <a:pt x="796714" y="1144517"/>
                  </a:lnTo>
                  <a:lnTo>
                    <a:pt x="827357" y="1186853"/>
                  </a:lnTo>
                  <a:lnTo>
                    <a:pt x="857999" y="1229189"/>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344035" y="2099091"/>
              <a:ext cx="824792" cy="1311897"/>
            </a:xfrm>
            <a:custGeom>
              <a:avLst/>
              <a:pathLst>
                <a:path w="824792" h="1311897">
                  <a:moveTo>
                    <a:pt x="824792" y="1311897"/>
                  </a:moveTo>
                  <a:lnTo>
                    <a:pt x="798621" y="1266659"/>
                  </a:lnTo>
                  <a:lnTo>
                    <a:pt x="772451" y="1221421"/>
                  </a:lnTo>
                  <a:lnTo>
                    <a:pt x="746281" y="1176183"/>
                  </a:lnTo>
                  <a:lnTo>
                    <a:pt x="720111" y="1130945"/>
                  </a:lnTo>
                  <a:lnTo>
                    <a:pt x="693940" y="1085707"/>
                  </a:lnTo>
                  <a:lnTo>
                    <a:pt x="667770" y="1040470"/>
                  </a:lnTo>
                  <a:lnTo>
                    <a:pt x="641600" y="995232"/>
                  </a:lnTo>
                  <a:lnTo>
                    <a:pt x="615429" y="949994"/>
                  </a:lnTo>
                  <a:lnTo>
                    <a:pt x="589259" y="904756"/>
                  </a:lnTo>
                  <a:lnTo>
                    <a:pt x="563089" y="859518"/>
                  </a:lnTo>
                  <a:lnTo>
                    <a:pt x="536919" y="814280"/>
                  </a:lnTo>
                  <a:lnTo>
                    <a:pt x="510748" y="769043"/>
                  </a:lnTo>
                  <a:lnTo>
                    <a:pt x="484578" y="723805"/>
                  </a:lnTo>
                  <a:lnTo>
                    <a:pt x="458408" y="678567"/>
                  </a:lnTo>
                  <a:lnTo>
                    <a:pt x="432237" y="633329"/>
                  </a:lnTo>
                  <a:lnTo>
                    <a:pt x="406067" y="588091"/>
                  </a:lnTo>
                  <a:lnTo>
                    <a:pt x="379897" y="542853"/>
                  </a:lnTo>
                  <a:lnTo>
                    <a:pt x="353727" y="497616"/>
                  </a:lnTo>
                  <a:lnTo>
                    <a:pt x="327556" y="452378"/>
                  </a:lnTo>
                  <a:lnTo>
                    <a:pt x="301386" y="407140"/>
                  </a:lnTo>
                  <a:lnTo>
                    <a:pt x="275216" y="361902"/>
                  </a:lnTo>
                  <a:lnTo>
                    <a:pt x="249046" y="316664"/>
                  </a:lnTo>
                  <a:lnTo>
                    <a:pt x="222875" y="271426"/>
                  </a:lnTo>
                  <a:lnTo>
                    <a:pt x="196705" y="226189"/>
                  </a:lnTo>
                  <a:lnTo>
                    <a:pt x="170535" y="180951"/>
                  </a:lnTo>
                  <a:lnTo>
                    <a:pt x="144364" y="135713"/>
                  </a:lnTo>
                  <a:lnTo>
                    <a:pt x="118194" y="90475"/>
                  </a:lnTo>
                  <a:lnTo>
                    <a:pt x="92024" y="45237"/>
                  </a:lnTo>
                  <a:lnTo>
                    <a:pt x="65854" y="0"/>
                  </a:lnTo>
                  <a:lnTo>
                    <a:pt x="0" y="40370"/>
                  </a:lnTo>
                  <a:lnTo>
                    <a:pt x="28441" y="84216"/>
                  </a:lnTo>
                  <a:lnTo>
                    <a:pt x="56882" y="128062"/>
                  </a:lnTo>
                  <a:lnTo>
                    <a:pt x="85323" y="171908"/>
                  </a:lnTo>
                  <a:lnTo>
                    <a:pt x="113764" y="215753"/>
                  </a:lnTo>
                  <a:lnTo>
                    <a:pt x="142205" y="259599"/>
                  </a:lnTo>
                  <a:lnTo>
                    <a:pt x="170646" y="303445"/>
                  </a:lnTo>
                  <a:lnTo>
                    <a:pt x="199087" y="347291"/>
                  </a:lnTo>
                  <a:lnTo>
                    <a:pt x="227528" y="391136"/>
                  </a:lnTo>
                  <a:lnTo>
                    <a:pt x="255969" y="434982"/>
                  </a:lnTo>
                  <a:lnTo>
                    <a:pt x="284411" y="478828"/>
                  </a:lnTo>
                  <a:lnTo>
                    <a:pt x="312852" y="522673"/>
                  </a:lnTo>
                  <a:lnTo>
                    <a:pt x="341293" y="566519"/>
                  </a:lnTo>
                  <a:lnTo>
                    <a:pt x="369734" y="610365"/>
                  </a:lnTo>
                  <a:lnTo>
                    <a:pt x="398175" y="654211"/>
                  </a:lnTo>
                  <a:lnTo>
                    <a:pt x="426616" y="698056"/>
                  </a:lnTo>
                  <a:lnTo>
                    <a:pt x="455057" y="741902"/>
                  </a:lnTo>
                  <a:lnTo>
                    <a:pt x="483498" y="785748"/>
                  </a:lnTo>
                  <a:lnTo>
                    <a:pt x="511939" y="829594"/>
                  </a:lnTo>
                  <a:lnTo>
                    <a:pt x="540381" y="873439"/>
                  </a:lnTo>
                  <a:lnTo>
                    <a:pt x="568822" y="917285"/>
                  </a:lnTo>
                  <a:lnTo>
                    <a:pt x="597263" y="961131"/>
                  </a:lnTo>
                  <a:lnTo>
                    <a:pt x="625704" y="1004976"/>
                  </a:lnTo>
                  <a:lnTo>
                    <a:pt x="654145" y="1048822"/>
                  </a:lnTo>
                  <a:lnTo>
                    <a:pt x="682586" y="1092668"/>
                  </a:lnTo>
                  <a:lnTo>
                    <a:pt x="711027" y="1136514"/>
                  </a:lnTo>
                  <a:lnTo>
                    <a:pt x="739468" y="1180359"/>
                  </a:lnTo>
                  <a:lnTo>
                    <a:pt x="767909" y="1224205"/>
                  </a:lnTo>
                  <a:lnTo>
                    <a:pt x="796350" y="1268051"/>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409889" y="2063974"/>
              <a:ext cx="758937" cy="1347014"/>
            </a:xfrm>
            <a:custGeom>
              <a:avLst/>
              <a:pathLst>
                <a:path w="758937" h="1347014">
                  <a:moveTo>
                    <a:pt x="758937" y="1347014"/>
                  </a:moveTo>
                  <a:lnTo>
                    <a:pt x="734982" y="1300565"/>
                  </a:lnTo>
                  <a:lnTo>
                    <a:pt x="711027" y="1254116"/>
                  </a:lnTo>
                  <a:lnTo>
                    <a:pt x="687072" y="1207668"/>
                  </a:lnTo>
                  <a:lnTo>
                    <a:pt x="663116" y="1161219"/>
                  </a:lnTo>
                  <a:lnTo>
                    <a:pt x="639161" y="1114770"/>
                  </a:lnTo>
                  <a:lnTo>
                    <a:pt x="615206" y="1068321"/>
                  </a:lnTo>
                  <a:lnTo>
                    <a:pt x="591250" y="1021872"/>
                  </a:lnTo>
                  <a:lnTo>
                    <a:pt x="567295" y="975424"/>
                  </a:lnTo>
                  <a:lnTo>
                    <a:pt x="543340" y="928975"/>
                  </a:lnTo>
                  <a:lnTo>
                    <a:pt x="519384" y="882526"/>
                  </a:lnTo>
                  <a:lnTo>
                    <a:pt x="495429" y="836077"/>
                  </a:lnTo>
                  <a:lnTo>
                    <a:pt x="471474" y="789629"/>
                  </a:lnTo>
                  <a:lnTo>
                    <a:pt x="447519" y="743180"/>
                  </a:lnTo>
                  <a:lnTo>
                    <a:pt x="423563" y="696731"/>
                  </a:lnTo>
                  <a:lnTo>
                    <a:pt x="399608" y="650282"/>
                  </a:lnTo>
                  <a:lnTo>
                    <a:pt x="375653" y="603834"/>
                  </a:lnTo>
                  <a:lnTo>
                    <a:pt x="351697" y="557385"/>
                  </a:lnTo>
                  <a:lnTo>
                    <a:pt x="327742" y="510936"/>
                  </a:lnTo>
                  <a:lnTo>
                    <a:pt x="303787" y="464487"/>
                  </a:lnTo>
                  <a:lnTo>
                    <a:pt x="279832" y="418038"/>
                  </a:lnTo>
                  <a:lnTo>
                    <a:pt x="255876" y="371590"/>
                  </a:lnTo>
                  <a:lnTo>
                    <a:pt x="231921" y="325141"/>
                  </a:lnTo>
                  <a:lnTo>
                    <a:pt x="207966" y="278692"/>
                  </a:lnTo>
                  <a:lnTo>
                    <a:pt x="184010" y="232243"/>
                  </a:lnTo>
                  <a:lnTo>
                    <a:pt x="160055" y="185795"/>
                  </a:lnTo>
                  <a:lnTo>
                    <a:pt x="136100" y="139346"/>
                  </a:lnTo>
                  <a:lnTo>
                    <a:pt x="112144" y="92897"/>
                  </a:lnTo>
                  <a:lnTo>
                    <a:pt x="88189" y="46448"/>
                  </a:lnTo>
                  <a:lnTo>
                    <a:pt x="64234" y="0"/>
                  </a:lnTo>
                  <a:lnTo>
                    <a:pt x="0" y="35117"/>
                  </a:lnTo>
                  <a:lnTo>
                    <a:pt x="26170" y="80355"/>
                  </a:lnTo>
                  <a:lnTo>
                    <a:pt x="52340" y="125592"/>
                  </a:lnTo>
                  <a:lnTo>
                    <a:pt x="78510" y="170830"/>
                  </a:lnTo>
                  <a:lnTo>
                    <a:pt x="104681" y="216068"/>
                  </a:lnTo>
                  <a:lnTo>
                    <a:pt x="130851" y="261306"/>
                  </a:lnTo>
                  <a:lnTo>
                    <a:pt x="157021" y="306544"/>
                  </a:lnTo>
                  <a:lnTo>
                    <a:pt x="183191" y="351782"/>
                  </a:lnTo>
                  <a:lnTo>
                    <a:pt x="209362" y="397019"/>
                  </a:lnTo>
                  <a:lnTo>
                    <a:pt x="235532" y="442257"/>
                  </a:lnTo>
                  <a:lnTo>
                    <a:pt x="261702" y="487495"/>
                  </a:lnTo>
                  <a:lnTo>
                    <a:pt x="287873" y="532733"/>
                  </a:lnTo>
                  <a:lnTo>
                    <a:pt x="314043" y="577971"/>
                  </a:lnTo>
                  <a:lnTo>
                    <a:pt x="340213" y="623209"/>
                  </a:lnTo>
                  <a:lnTo>
                    <a:pt x="366383" y="668446"/>
                  </a:lnTo>
                  <a:lnTo>
                    <a:pt x="392554" y="713684"/>
                  </a:lnTo>
                  <a:lnTo>
                    <a:pt x="418724" y="758922"/>
                  </a:lnTo>
                  <a:lnTo>
                    <a:pt x="444894" y="804160"/>
                  </a:lnTo>
                  <a:lnTo>
                    <a:pt x="471064" y="849398"/>
                  </a:lnTo>
                  <a:lnTo>
                    <a:pt x="497235" y="894636"/>
                  </a:lnTo>
                  <a:lnTo>
                    <a:pt x="523405" y="939873"/>
                  </a:lnTo>
                  <a:lnTo>
                    <a:pt x="549575" y="985111"/>
                  </a:lnTo>
                  <a:lnTo>
                    <a:pt x="575746" y="1030349"/>
                  </a:lnTo>
                  <a:lnTo>
                    <a:pt x="601916" y="1075587"/>
                  </a:lnTo>
                  <a:lnTo>
                    <a:pt x="628086" y="1120825"/>
                  </a:lnTo>
                  <a:lnTo>
                    <a:pt x="654256" y="1166063"/>
                  </a:lnTo>
                  <a:lnTo>
                    <a:pt x="680427" y="1211300"/>
                  </a:lnTo>
                  <a:lnTo>
                    <a:pt x="706597" y="1256538"/>
                  </a:lnTo>
                  <a:lnTo>
                    <a:pt x="732767" y="1301776"/>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474123" y="2035226"/>
              <a:ext cx="694703" cy="1375762"/>
            </a:xfrm>
            <a:custGeom>
              <a:avLst/>
              <a:pathLst>
                <a:path w="694703" h="1375762">
                  <a:moveTo>
                    <a:pt x="694703" y="1375762"/>
                  </a:moveTo>
                  <a:lnTo>
                    <a:pt x="672776" y="1328322"/>
                  </a:lnTo>
                  <a:lnTo>
                    <a:pt x="650850" y="1280882"/>
                  </a:lnTo>
                  <a:lnTo>
                    <a:pt x="628923" y="1233442"/>
                  </a:lnTo>
                  <a:lnTo>
                    <a:pt x="606996" y="1186002"/>
                  </a:lnTo>
                  <a:lnTo>
                    <a:pt x="585069" y="1138562"/>
                  </a:lnTo>
                  <a:lnTo>
                    <a:pt x="563143" y="1091121"/>
                  </a:lnTo>
                  <a:lnTo>
                    <a:pt x="541216" y="1043681"/>
                  </a:lnTo>
                  <a:lnTo>
                    <a:pt x="519289" y="996241"/>
                  </a:lnTo>
                  <a:lnTo>
                    <a:pt x="497362" y="948801"/>
                  </a:lnTo>
                  <a:lnTo>
                    <a:pt x="475436" y="901361"/>
                  </a:lnTo>
                  <a:lnTo>
                    <a:pt x="453509" y="853921"/>
                  </a:lnTo>
                  <a:lnTo>
                    <a:pt x="431582" y="806481"/>
                  </a:lnTo>
                  <a:lnTo>
                    <a:pt x="409655" y="759041"/>
                  </a:lnTo>
                  <a:lnTo>
                    <a:pt x="387728" y="711601"/>
                  </a:lnTo>
                  <a:lnTo>
                    <a:pt x="365802" y="664161"/>
                  </a:lnTo>
                  <a:lnTo>
                    <a:pt x="343875" y="616721"/>
                  </a:lnTo>
                  <a:lnTo>
                    <a:pt x="321948" y="569281"/>
                  </a:lnTo>
                  <a:lnTo>
                    <a:pt x="300021" y="521840"/>
                  </a:lnTo>
                  <a:lnTo>
                    <a:pt x="278095" y="474400"/>
                  </a:lnTo>
                  <a:lnTo>
                    <a:pt x="256168" y="426960"/>
                  </a:lnTo>
                  <a:lnTo>
                    <a:pt x="234241" y="379520"/>
                  </a:lnTo>
                  <a:lnTo>
                    <a:pt x="212314" y="332080"/>
                  </a:lnTo>
                  <a:lnTo>
                    <a:pt x="190388" y="284640"/>
                  </a:lnTo>
                  <a:lnTo>
                    <a:pt x="168461" y="237200"/>
                  </a:lnTo>
                  <a:lnTo>
                    <a:pt x="146534" y="189760"/>
                  </a:lnTo>
                  <a:lnTo>
                    <a:pt x="124607" y="142320"/>
                  </a:lnTo>
                  <a:lnTo>
                    <a:pt x="102681" y="94880"/>
                  </a:lnTo>
                  <a:lnTo>
                    <a:pt x="80754" y="47440"/>
                  </a:lnTo>
                  <a:lnTo>
                    <a:pt x="58827" y="0"/>
                  </a:lnTo>
                  <a:lnTo>
                    <a:pt x="0" y="28748"/>
                  </a:lnTo>
                  <a:lnTo>
                    <a:pt x="23955" y="75196"/>
                  </a:lnTo>
                  <a:lnTo>
                    <a:pt x="47910" y="121645"/>
                  </a:lnTo>
                  <a:lnTo>
                    <a:pt x="71865" y="168094"/>
                  </a:lnTo>
                  <a:lnTo>
                    <a:pt x="95821" y="214543"/>
                  </a:lnTo>
                  <a:lnTo>
                    <a:pt x="119776" y="260991"/>
                  </a:lnTo>
                  <a:lnTo>
                    <a:pt x="143731" y="307440"/>
                  </a:lnTo>
                  <a:lnTo>
                    <a:pt x="167687" y="353889"/>
                  </a:lnTo>
                  <a:lnTo>
                    <a:pt x="191642" y="400338"/>
                  </a:lnTo>
                  <a:lnTo>
                    <a:pt x="215597" y="446787"/>
                  </a:lnTo>
                  <a:lnTo>
                    <a:pt x="239552" y="493235"/>
                  </a:lnTo>
                  <a:lnTo>
                    <a:pt x="263508" y="539684"/>
                  </a:lnTo>
                  <a:lnTo>
                    <a:pt x="287463" y="586133"/>
                  </a:lnTo>
                  <a:lnTo>
                    <a:pt x="311418" y="632582"/>
                  </a:lnTo>
                  <a:lnTo>
                    <a:pt x="335374" y="679030"/>
                  </a:lnTo>
                  <a:lnTo>
                    <a:pt x="359329" y="725479"/>
                  </a:lnTo>
                  <a:lnTo>
                    <a:pt x="383284" y="771928"/>
                  </a:lnTo>
                  <a:lnTo>
                    <a:pt x="407240" y="818377"/>
                  </a:lnTo>
                  <a:lnTo>
                    <a:pt x="431195" y="864826"/>
                  </a:lnTo>
                  <a:lnTo>
                    <a:pt x="455150" y="911274"/>
                  </a:lnTo>
                  <a:lnTo>
                    <a:pt x="479105" y="957723"/>
                  </a:lnTo>
                  <a:lnTo>
                    <a:pt x="503061" y="1004172"/>
                  </a:lnTo>
                  <a:lnTo>
                    <a:pt x="527016" y="1050621"/>
                  </a:lnTo>
                  <a:lnTo>
                    <a:pt x="550971" y="1097069"/>
                  </a:lnTo>
                  <a:lnTo>
                    <a:pt x="574927" y="1143518"/>
                  </a:lnTo>
                  <a:lnTo>
                    <a:pt x="598882" y="1189967"/>
                  </a:lnTo>
                  <a:lnTo>
                    <a:pt x="622837" y="1236416"/>
                  </a:lnTo>
                  <a:lnTo>
                    <a:pt x="646793" y="1282864"/>
                  </a:lnTo>
                  <a:lnTo>
                    <a:pt x="670748" y="132931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532951" y="1895383"/>
              <a:ext cx="635876" cy="1515605"/>
            </a:xfrm>
            <a:custGeom>
              <a:avLst/>
              <a:pathLst>
                <a:path w="635876" h="1515605">
                  <a:moveTo>
                    <a:pt x="635876" y="1515605"/>
                  </a:moveTo>
                  <a:lnTo>
                    <a:pt x="635876" y="1463343"/>
                  </a:lnTo>
                  <a:lnTo>
                    <a:pt x="635876" y="1411081"/>
                  </a:lnTo>
                  <a:lnTo>
                    <a:pt x="635876" y="1358818"/>
                  </a:lnTo>
                  <a:lnTo>
                    <a:pt x="635876" y="1306556"/>
                  </a:lnTo>
                  <a:lnTo>
                    <a:pt x="635876" y="1254294"/>
                  </a:lnTo>
                  <a:lnTo>
                    <a:pt x="635876" y="1202032"/>
                  </a:lnTo>
                  <a:lnTo>
                    <a:pt x="635876" y="1149769"/>
                  </a:lnTo>
                  <a:lnTo>
                    <a:pt x="635876" y="1097507"/>
                  </a:lnTo>
                  <a:lnTo>
                    <a:pt x="635876" y="1045245"/>
                  </a:lnTo>
                  <a:lnTo>
                    <a:pt x="635876" y="992983"/>
                  </a:lnTo>
                  <a:lnTo>
                    <a:pt x="635876" y="940720"/>
                  </a:lnTo>
                  <a:lnTo>
                    <a:pt x="635876" y="888458"/>
                  </a:lnTo>
                  <a:lnTo>
                    <a:pt x="635876" y="836196"/>
                  </a:lnTo>
                  <a:lnTo>
                    <a:pt x="635876" y="783934"/>
                  </a:lnTo>
                  <a:lnTo>
                    <a:pt x="635876" y="731671"/>
                  </a:lnTo>
                  <a:lnTo>
                    <a:pt x="635876" y="679409"/>
                  </a:lnTo>
                  <a:lnTo>
                    <a:pt x="635876" y="627147"/>
                  </a:lnTo>
                  <a:lnTo>
                    <a:pt x="635876" y="574884"/>
                  </a:lnTo>
                  <a:lnTo>
                    <a:pt x="635876" y="522622"/>
                  </a:lnTo>
                  <a:lnTo>
                    <a:pt x="635876" y="470360"/>
                  </a:lnTo>
                  <a:lnTo>
                    <a:pt x="635876" y="418098"/>
                  </a:lnTo>
                  <a:lnTo>
                    <a:pt x="635876" y="365835"/>
                  </a:lnTo>
                  <a:lnTo>
                    <a:pt x="635876" y="313573"/>
                  </a:lnTo>
                  <a:lnTo>
                    <a:pt x="635876" y="261311"/>
                  </a:lnTo>
                  <a:lnTo>
                    <a:pt x="635876" y="209049"/>
                  </a:lnTo>
                  <a:lnTo>
                    <a:pt x="635876" y="156786"/>
                  </a:lnTo>
                  <a:lnTo>
                    <a:pt x="635876" y="104524"/>
                  </a:lnTo>
                  <a:lnTo>
                    <a:pt x="635876" y="52262"/>
                  </a:lnTo>
                  <a:lnTo>
                    <a:pt x="635876" y="0"/>
                  </a:lnTo>
                  <a:lnTo>
                    <a:pt x="581205" y="986"/>
                  </a:lnTo>
                  <a:lnTo>
                    <a:pt x="526606" y="3944"/>
                  </a:lnTo>
                  <a:lnTo>
                    <a:pt x="472149" y="8869"/>
                  </a:lnTo>
                  <a:lnTo>
                    <a:pt x="417906" y="15755"/>
                  </a:lnTo>
                  <a:lnTo>
                    <a:pt x="363946" y="24594"/>
                  </a:lnTo>
                  <a:lnTo>
                    <a:pt x="310340" y="35373"/>
                  </a:lnTo>
                  <a:lnTo>
                    <a:pt x="257157" y="48079"/>
                  </a:lnTo>
                  <a:lnTo>
                    <a:pt x="204468" y="62695"/>
                  </a:lnTo>
                  <a:lnTo>
                    <a:pt x="152340" y="79202"/>
                  </a:lnTo>
                  <a:lnTo>
                    <a:pt x="100841" y="97579"/>
                  </a:lnTo>
                  <a:lnTo>
                    <a:pt x="50039" y="117801"/>
                  </a:lnTo>
                  <a:lnTo>
                    <a:pt x="0" y="139843"/>
                  </a:lnTo>
                  <a:lnTo>
                    <a:pt x="21926" y="187283"/>
                  </a:lnTo>
                  <a:lnTo>
                    <a:pt x="43853" y="234723"/>
                  </a:lnTo>
                  <a:lnTo>
                    <a:pt x="65780" y="282163"/>
                  </a:lnTo>
                  <a:lnTo>
                    <a:pt x="87707" y="329603"/>
                  </a:lnTo>
                  <a:lnTo>
                    <a:pt x="109633" y="377043"/>
                  </a:lnTo>
                  <a:lnTo>
                    <a:pt x="131560" y="424483"/>
                  </a:lnTo>
                  <a:lnTo>
                    <a:pt x="153487" y="471923"/>
                  </a:lnTo>
                  <a:lnTo>
                    <a:pt x="175414" y="519363"/>
                  </a:lnTo>
                  <a:lnTo>
                    <a:pt x="197340" y="566804"/>
                  </a:lnTo>
                  <a:lnTo>
                    <a:pt x="219267" y="614244"/>
                  </a:lnTo>
                  <a:lnTo>
                    <a:pt x="241194" y="661684"/>
                  </a:lnTo>
                  <a:lnTo>
                    <a:pt x="263121" y="709124"/>
                  </a:lnTo>
                  <a:lnTo>
                    <a:pt x="285047" y="756564"/>
                  </a:lnTo>
                  <a:lnTo>
                    <a:pt x="306974" y="804004"/>
                  </a:lnTo>
                  <a:lnTo>
                    <a:pt x="328901" y="851444"/>
                  </a:lnTo>
                  <a:lnTo>
                    <a:pt x="350828" y="898884"/>
                  </a:lnTo>
                  <a:lnTo>
                    <a:pt x="372754" y="946324"/>
                  </a:lnTo>
                  <a:lnTo>
                    <a:pt x="394681" y="993764"/>
                  </a:lnTo>
                  <a:lnTo>
                    <a:pt x="416608" y="1041204"/>
                  </a:lnTo>
                  <a:lnTo>
                    <a:pt x="438535" y="1088644"/>
                  </a:lnTo>
                  <a:lnTo>
                    <a:pt x="460461" y="1136085"/>
                  </a:lnTo>
                  <a:lnTo>
                    <a:pt x="482388" y="1183525"/>
                  </a:lnTo>
                  <a:lnTo>
                    <a:pt x="504315" y="1230965"/>
                  </a:lnTo>
                  <a:lnTo>
                    <a:pt x="526242" y="1278405"/>
                  </a:lnTo>
                  <a:lnTo>
                    <a:pt x="548169" y="1325845"/>
                  </a:lnTo>
                  <a:lnTo>
                    <a:pt x="570095" y="1373285"/>
                  </a:lnTo>
                  <a:lnTo>
                    <a:pt x="592022" y="1420725"/>
                  </a:lnTo>
                  <a:lnTo>
                    <a:pt x="613949" y="1468165"/>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135334" y="1539441"/>
              <a:ext cx="2943045"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MCV1 unvaccinated (% of total unvaccinated)</a:t>
              </a:r>
            </a:p>
          </p:txBody>
        </p:sp>
        <p:sp>
          <p:nvSpPr>
            <p:cNvPr id="36" name="rc36"/>
            <p:cNvSpPr/>
            <p:nvPr/>
          </p:nvSpPr>
          <p:spPr>
            <a:xfrm>
              <a:off x="4144334"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144334"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144334"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144334"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144334"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144334"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144334"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144334"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144334"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144334"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144334"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144334"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144334"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144334"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144334"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144334"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4424379" y="1799679"/>
              <a:ext cx="16897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United Kingdom: 69,000 (14%) </a:t>
              </a:r>
            </a:p>
          </p:txBody>
        </p:sp>
        <p:sp>
          <p:nvSpPr>
            <p:cNvPr id="68" name="tx68"/>
            <p:cNvSpPr/>
            <p:nvPr/>
          </p:nvSpPr>
          <p:spPr>
            <a:xfrm>
              <a:off x="4424379" y="2019135"/>
              <a:ext cx="12609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Turkiye: 53,000 (11%) </a:t>
              </a:r>
            </a:p>
          </p:txBody>
        </p:sp>
        <p:sp>
          <p:nvSpPr>
            <p:cNvPr id="69" name="tx69"/>
            <p:cNvSpPr/>
            <p:nvPr/>
          </p:nvSpPr>
          <p:spPr>
            <a:xfrm>
              <a:off x="4424379" y="2238591"/>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Romania: 40,000 (8%) </a:t>
              </a:r>
            </a:p>
          </p:txBody>
        </p:sp>
        <p:sp>
          <p:nvSpPr>
            <p:cNvPr id="70" name="tx70"/>
            <p:cNvSpPr/>
            <p:nvPr/>
          </p:nvSpPr>
          <p:spPr>
            <a:xfrm>
              <a:off x="4424379" y="2458047"/>
              <a:ext cx="18015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Russian Federation: 39,000 (8%) </a:t>
              </a:r>
            </a:p>
          </p:txBody>
        </p:sp>
        <p:sp>
          <p:nvSpPr>
            <p:cNvPr id="71" name="tx71"/>
            <p:cNvSpPr/>
            <p:nvPr/>
          </p:nvSpPr>
          <p:spPr>
            <a:xfrm>
              <a:off x="4424379" y="2677503"/>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France: 32,000 (6%) </a:t>
              </a:r>
            </a:p>
          </p:txBody>
        </p:sp>
        <p:sp>
          <p:nvSpPr>
            <p:cNvPr id="72" name="tx72"/>
            <p:cNvSpPr/>
            <p:nvPr/>
          </p:nvSpPr>
          <p:spPr>
            <a:xfrm>
              <a:off x="4424379" y="2896959"/>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Poland: 29,000 (6%) </a:t>
              </a:r>
            </a:p>
          </p:txBody>
        </p:sp>
        <p:sp>
          <p:nvSpPr>
            <p:cNvPr id="73" name="tx73"/>
            <p:cNvSpPr/>
            <p:nvPr/>
          </p:nvSpPr>
          <p:spPr>
            <a:xfrm>
              <a:off x="4424379" y="3116415"/>
              <a:ext cx="129200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Germany: 22,000 (4%) </a:t>
              </a:r>
            </a:p>
          </p:txBody>
        </p:sp>
        <p:sp>
          <p:nvSpPr>
            <p:cNvPr id="74" name="tx74"/>
            <p:cNvSpPr/>
            <p:nvPr/>
          </p:nvSpPr>
          <p:spPr>
            <a:xfrm>
              <a:off x="4424379" y="3335871"/>
              <a:ext cx="10373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Italy: 19,000 (4%) </a:t>
              </a:r>
            </a:p>
          </p:txBody>
        </p:sp>
        <p:sp>
          <p:nvSpPr>
            <p:cNvPr id="75" name="tx75"/>
            <p:cNvSpPr/>
            <p:nvPr/>
          </p:nvSpPr>
          <p:spPr>
            <a:xfrm>
              <a:off x="4424379" y="3555327"/>
              <a:ext cx="229228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Netherlands (Kingdom of the): 18,000 (4%) </a:t>
              </a:r>
            </a:p>
          </p:txBody>
        </p:sp>
        <p:sp>
          <p:nvSpPr>
            <p:cNvPr id="76" name="tx76"/>
            <p:cNvSpPr/>
            <p:nvPr/>
          </p:nvSpPr>
          <p:spPr>
            <a:xfrm>
              <a:off x="4424379" y="3774783"/>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Ukraine: 17,000 (3%) </a:t>
              </a:r>
            </a:p>
          </p:txBody>
        </p:sp>
        <p:sp>
          <p:nvSpPr>
            <p:cNvPr id="77" name="tx77"/>
            <p:cNvSpPr/>
            <p:nvPr/>
          </p:nvSpPr>
          <p:spPr>
            <a:xfrm>
              <a:off x="4424379" y="3994239"/>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Spain: 13,000 (3%) </a:t>
              </a:r>
            </a:p>
          </p:txBody>
        </p:sp>
        <p:sp>
          <p:nvSpPr>
            <p:cNvPr id="78" name="tx78"/>
            <p:cNvSpPr/>
            <p:nvPr/>
          </p:nvSpPr>
          <p:spPr>
            <a:xfrm>
              <a:off x="4424379" y="4213695"/>
              <a:ext cx="129833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Czechia: 12,000 (2%) </a:t>
              </a:r>
            </a:p>
          </p:txBody>
        </p:sp>
        <p:sp>
          <p:nvSpPr>
            <p:cNvPr id="79" name="tx79"/>
            <p:cNvSpPr/>
            <p:nvPr/>
          </p:nvSpPr>
          <p:spPr>
            <a:xfrm>
              <a:off x="4424379" y="4433151"/>
              <a:ext cx="211230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Bosnia and Herzegovina: 11,000 (2%) </a:t>
              </a:r>
            </a:p>
          </p:txBody>
        </p:sp>
        <p:sp>
          <p:nvSpPr>
            <p:cNvPr id="80" name="tx80"/>
            <p:cNvSpPr/>
            <p:nvPr/>
          </p:nvSpPr>
          <p:spPr>
            <a:xfrm>
              <a:off x="4424379" y="4652607"/>
              <a:ext cx="12176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Serbia: 10,000 (2%) </a:t>
              </a:r>
            </a:p>
          </p:txBody>
        </p:sp>
        <p:sp>
          <p:nvSpPr>
            <p:cNvPr id="81" name="tx81"/>
            <p:cNvSpPr/>
            <p:nvPr/>
          </p:nvSpPr>
          <p:spPr>
            <a:xfrm>
              <a:off x="4424379" y="4872063"/>
              <a:ext cx="138526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Uzbekistan: 9,000 (2%) </a:t>
              </a:r>
            </a:p>
          </p:txBody>
        </p:sp>
        <p:sp>
          <p:nvSpPr>
            <p:cNvPr id="82" name="tx82"/>
            <p:cNvSpPr/>
            <p:nvPr/>
          </p:nvSpPr>
          <p:spPr>
            <a:xfrm>
              <a:off x="4424379" y="5091519"/>
              <a:ext cx="12362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Sweden: 7,000 (1%) </a:t>
              </a:r>
            </a:p>
          </p:txBody>
        </p:sp>
        <p:sp>
          <p:nvSpPr>
            <p:cNvPr id="83" name="tx83"/>
            <p:cNvSpPr/>
            <p:nvPr/>
          </p:nvSpPr>
          <p:spPr>
            <a:xfrm>
              <a:off x="7075294" y="1799679"/>
              <a:ext cx="138521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Kyrgyzstan: 6,000 (1%) </a:t>
              </a:r>
            </a:p>
          </p:txBody>
        </p:sp>
        <p:sp>
          <p:nvSpPr>
            <p:cNvPr id="84" name="tx84"/>
            <p:cNvSpPr/>
            <p:nvPr/>
          </p:nvSpPr>
          <p:spPr>
            <a:xfrm>
              <a:off x="7075294" y="2019135"/>
              <a:ext cx="11741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Ireland: 6,000 (1%) </a:t>
              </a:r>
            </a:p>
          </p:txBody>
        </p:sp>
        <p:sp>
          <p:nvSpPr>
            <p:cNvPr id="85" name="tx85"/>
            <p:cNvSpPr/>
            <p:nvPr/>
          </p:nvSpPr>
          <p:spPr>
            <a:xfrm>
              <a:off x="7075294" y="2238591"/>
              <a:ext cx="130444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Tajikistan: 5,000 (1%) </a:t>
              </a:r>
            </a:p>
          </p:txBody>
        </p:sp>
        <p:sp>
          <p:nvSpPr>
            <p:cNvPr id="86" name="tx86"/>
            <p:cNvSpPr/>
            <p:nvPr/>
          </p:nvSpPr>
          <p:spPr>
            <a:xfrm>
              <a:off x="7075294" y="2458047"/>
              <a:ext cx="14288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Montenegro: 5,000 (1%) </a:t>
              </a:r>
            </a:p>
          </p:txBody>
        </p:sp>
        <p:sp>
          <p:nvSpPr>
            <p:cNvPr id="87" name="tx87"/>
            <p:cNvSpPr/>
            <p:nvPr/>
          </p:nvSpPr>
          <p:spPr>
            <a:xfrm>
              <a:off x="7075294" y="2677503"/>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Bulgaria: 5,000 (1%) </a:t>
              </a:r>
            </a:p>
          </p:txBody>
        </p:sp>
        <p:sp>
          <p:nvSpPr>
            <p:cNvPr id="88" name="tx88"/>
            <p:cNvSpPr/>
            <p:nvPr/>
          </p:nvSpPr>
          <p:spPr>
            <a:xfrm>
              <a:off x="7075294" y="2896959"/>
              <a:ext cx="1360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Azerbaijan: 5,000 (1%) </a:t>
              </a:r>
            </a:p>
          </p:txBody>
        </p:sp>
        <p:sp>
          <p:nvSpPr>
            <p:cNvPr id="89" name="tx89"/>
            <p:cNvSpPr/>
            <p:nvPr/>
          </p:nvSpPr>
          <p:spPr>
            <a:xfrm>
              <a:off x="7075294" y="3116415"/>
              <a:ext cx="18450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Republic of Moldova: 5,000 (1%) </a:t>
              </a:r>
            </a:p>
          </p:txBody>
        </p:sp>
        <p:sp>
          <p:nvSpPr>
            <p:cNvPr id="90" name="tx90"/>
            <p:cNvSpPr/>
            <p:nvPr/>
          </p:nvSpPr>
          <p:spPr>
            <a:xfrm>
              <a:off x="7075294" y="3335871"/>
              <a:ext cx="120523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Albania: 5,000 (1%) </a:t>
              </a:r>
            </a:p>
          </p:txBody>
        </p:sp>
        <p:sp>
          <p:nvSpPr>
            <p:cNvPr id="91" name="tx91"/>
            <p:cNvSpPr/>
            <p:nvPr/>
          </p:nvSpPr>
          <p:spPr>
            <a:xfrm>
              <a:off x="7075294" y="3555327"/>
              <a:ext cx="168349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North Macedonia: 5,000 (1%) </a:t>
              </a:r>
            </a:p>
          </p:txBody>
        </p:sp>
        <p:sp>
          <p:nvSpPr>
            <p:cNvPr id="92" name="tx92"/>
            <p:cNvSpPr/>
            <p:nvPr/>
          </p:nvSpPr>
          <p:spPr>
            <a:xfrm>
              <a:off x="7075294" y="3774783"/>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Switzerland: 4,000 (1%) </a:t>
              </a:r>
            </a:p>
          </p:txBody>
        </p:sp>
        <p:sp>
          <p:nvSpPr>
            <p:cNvPr id="93" name="tx93"/>
            <p:cNvSpPr/>
            <p:nvPr/>
          </p:nvSpPr>
          <p:spPr>
            <a:xfrm>
              <a:off x="7075294" y="3994239"/>
              <a:ext cx="14164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Kazakhstan: 4,000 (1%) </a:t>
              </a:r>
            </a:p>
          </p:txBody>
        </p:sp>
        <p:sp>
          <p:nvSpPr>
            <p:cNvPr id="94" name="tx94"/>
            <p:cNvSpPr/>
            <p:nvPr/>
          </p:nvSpPr>
          <p:spPr>
            <a:xfrm>
              <a:off x="7075294" y="4213695"/>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Belgium: 4,000 (1%) </a:t>
              </a:r>
            </a:p>
          </p:txBody>
        </p:sp>
        <p:sp>
          <p:nvSpPr>
            <p:cNvPr id="95" name="tx95"/>
            <p:cNvSpPr/>
            <p:nvPr/>
          </p:nvSpPr>
          <p:spPr>
            <a:xfrm>
              <a:off x="7075294" y="4433151"/>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Austria: 4,000 (1%) </a:t>
              </a:r>
            </a:p>
          </p:txBody>
        </p:sp>
        <p:sp>
          <p:nvSpPr>
            <p:cNvPr id="96" name="tx96"/>
            <p:cNvSpPr/>
            <p:nvPr/>
          </p:nvSpPr>
          <p:spPr>
            <a:xfrm>
              <a:off x="7075294" y="4652607"/>
              <a:ext cx="11057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Israel: 3,000 (1%)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23 countries: 34,000 (7%) </a:t>
              </a:r>
            </a:p>
          </p:txBody>
        </p:sp>
        <p:sp>
          <p:nvSpPr>
            <p:cNvPr id="98" name="tx98"/>
            <p:cNvSpPr/>
            <p:nvPr/>
          </p:nvSpPr>
          <p:spPr>
            <a:xfrm>
              <a:off x="274320" y="1323875"/>
              <a:ext cx="70543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children unprotected against measles, by country, EUR, 2023</a:t>
              </a:r>
            </a:p>
          </p:txBody>
        </p:sp>
        <p:sp>
          <p:nvSpPr>
            <p:cNvPr id="99" name="tx99"/>
            <p:cNvSpPr/>
            <p:nvPr/>
          </p:nvSpPr>
          <p:spPr>
            <a:xfrm>
              <a:off x="-98252" y="5350146"/>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36915" y="5472265"/>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447723" y="5592912"/>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1637356" y="5719997"/>
              <a:ext cx="2425977"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MCV1 = 500,000.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6 (19%) countries accounted for over half (53%) of all children unprotected against measles in EUR.
United Kingdom had the highest number of children who did not receive MCV1 (n = 69,000), which is approximately 14% of all children unprotected against measles in EUR (n = 500,000).</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62330" y="5277680"/>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 name="rc5"/>
            <p:cNvSpPr/>
            <p:nvPr/>
          </p:nvSpPr>
          <p:spPr>
            <a:xfrm>
              <a:off x="2065736" y="5277680"/>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 name="rc6"/>
            <p:cNvSpPr/>
            <p:nvPr/>
          </p:nvSpPr>
          <p:spPr>
            <a:xfrm>
              <a:off x="2369142" y="5277680"/>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 name="rc7"/>
            <p:cNvSpPr/>
            <p:nvPr/>
          </p:nvSpPr>
          <p:spPr>
            <a:xfrm>
              <a:off x="2672547" y="5277680"/>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 name="rc8"/>
            <p:cNvSpPr/>
            <p:nvPr/>
          </p:nvSpPr>
          <p:spPr>
            <a:xfrm>
              <a:off x="2975953" y="5277680"/>
              <a:ext cx="30340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 name="rc9"/>
            <p:cNvSpPr/>
            <p:nvPr/>
          </p:nvSpPr>
          <p:spPr>
            <a:xfrm>
              <a:off x="3279359" y="5277680"/>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 name="rc10"/>
            <p:cNvSpPr/>
            <p:nvPr/>
          </p:nvSpPr>
          <p:spPr>
            <a:xfrm>
              <a:off x="3582765" y="5277680"/>
              <a:ext cx="30340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 name="rc11"/>
            <p:cNvSpPr/>
            <p:nvPr/>
          </p:nvSpPr>
          <p:spPr>
            <a:xfrm>
              <a:off x="3886171" y="5277680"/>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 name="rc12"/>
            <p:cNvSpPr/>
            <p:nvPr/>
          </p:nvSpPr>
          <p:spPr>
            <a:xfrm>
              <a:off x="4189577" y="5277680"/>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 name="rc13"/>
            <p:cNvSpPr/>
            <p:nvPr/>
          </p:nvSpPr>
          <p:spPr>
            <a:xfrm>
              <a:off x="7527041"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 name="rc14"/>
            <p:cNvSpPr/>
            <p:nvPr/>
          </p:nvSpPr>
          <p:spPr>
            <a:xfrm>
              <a:off x="7830447" y="5366810"/>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5" name="rc15"/>
            <p:cNvSpPr/>
            <p:nvPr/>
          </p:nvSpPr>
          <p:spPr>
            <a:xfrm>
              <a:off x="8133852" y="536681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6" name="rc16"/>
            <p:cNvSpPr/>
            <p:nvPr/>
          </p:nvSpPr>
          <p:spPr>
            <a:xfrm>
              <a:off x="8437258" y="536681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 name="rc17"/>
            <p:cNvSpPr/>
            <p:nvPr/>
          </p:nvSpPr>
          <p:spPr>
            <a:xfrm>
              <a:off x="8740664" y="536681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 name="rc18"/>
            <p:cNvSpPr/>
            <p:nvPr/>
          </p:nvSpPr>
          <p:spPr>
            <a:xfrm>
              <a:off x="1762330" y="171250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 name="rc19"/>
            <p:cNvSpPr/>
            <p:nvPr/>
          </p:nvSpPr>
          <p:spPr>
            <a:xfrm>
              <a:off x="2065736" y="171250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 name="rc20"/>
            <p:cNvSpPr/>
            <p:nvPr/>
          </p:nvSpPr>
          <p:spPr>
            <a:xfrm>
              <a:off x="2369142"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 name="rc21"/>
            <p:cNvSpPr/>
            <p:nvPr/>
          </p:nvSpPr>
          <p:spPr>
            <a:xfrm>
              <a:off x="2672547" y="171250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 name="rc22"/>
            <p:cNvSpPr/>
            <p:nvPr/>
          </p:nvSpPr>
          <p:spPr>
            <a:xfrm>
              <a:off x="2975953"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 name="rc23"/>
            <p:cNvSpPr/>
            <p:nvPr/>
          </p:nvSpPr>
          <p:spPr>
            <a:xfrm>
              <a:off x="3279359" y="171250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 name="rc24"/>
            <p:cNvSpPr/>
            <p:nvPr/>
          </p:nvSpPr>
          <p:spPr>
            <a:xfrm>
              <a:off x="3582765" y="1712509"/>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 name="rc25"/>
            <p:cNvSpPr/>
            <p:nvPr/>
          </p:nvSpPr>
          <p:spPr>
            <a:xfrm>
              <a:off x="3886171" y="171250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 name="rc26"/>
            <p:cNvSpPr/>
            <p:nvPr/>
          </p:nvSpPr>
          <p:spPr>
            <a:xfrm>
              <a:off x="4189577"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 name="rc27"/>
            <p:cNvSpPr/>
            <p:nvPr/>
          </p:nvSpPr>
          <p:spPr>
            <a:xfrm>
              <a:off x="1762330" y="5545068"/>
              <a:ext cx="30340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8" name="rc28"/>
            <p:cNvSpPr/>
            <p:nvPr/>
          </p:nvSpPr>
          <p:spPr>
            <a:xfrm>
              <a:off x="2065736" y="554506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 name="rc29"/>
            <p:cNvSpPr/>
            <p:nvPr/>
          </p:nvSpPr>
          <p:spPr>
            <a:xfrm>
              <a:off x="2369142" y="5545068"/>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 name="rc30"/>
            <p:cNvSpPr/>
            <p:nvPr/>
          </p:nvSpPr>
          <p:spPr>
            <a:xfrm>
              <a:off x="2672547" y="5545068"/>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1" name="rc31"/>
            <p:cNvSpPr/>
            <p:nvPr/>
          </p:nvSpPr>
          <p:spPr>
            <a:xfrm>
              <a:off x="2975953" y="5545068"/>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2" name="rc32"/>
            <p:cNvSpPr/>
            <p:nvPr/>
          </p:nvSpPr>
          <p:spPr>
            <a:xfrm>
              <a:off x="3279359" y="5545068"/>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3" name="rc33"/>
            <p:cNvSpPr/>
            <p:nvPr/>
          </p:nvSpPr>
          <p:spPr>
            <a:xfrm>
              <a:off x="3582765" y="5545068"/>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4" name="rc34"/>
            <p:cNvSpPr/>
            <p:nvPr/>
          </p:nvSpPr>
          <p:spPr>
            <a:xfrm>
              <a:off x="3886171" y="55450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 name="rc35"/>
            <p:cNvSpPr/>
            <p:nvPr/>
          </p:nvSpPr>
          <p:spPr>
            <a:xfrm>
              <a:off x="4189577" y="5545068"/>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6" name="rc36"/>
            <p:cNvSpPr/>
            <p:nvPr/>
          </p:nvSpPr>
          <p:spPr>
            <a:xfrm>
              <a:off x="4492982" y="554506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7" name="rc37"/>
            <p:cNvSpPr/>
            <p:nvPr/>
          </p:nvSpPr>
          <p:spPr>
            <a:xfrm>
              <a:off x="4796388" y="5545068"/>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8" name="rc38"/>
            <p:cNvSpPr/>
            <p:nvPr/>
          </p:nvSpPr>
          <p:spPr>
            <a:xfrm>
              <a:off x="5099794" y="5545068"/>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 name="rc39"/>
            <p:cNvSpPr/>
            <p:nvPr/>
          </p:nvSpPr>
          <p:spPr>
            <a:xfrm>
              <a:off x="5403200" y="554506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 name="rc40"/>
            <p:cNvSpPr/>
            <p:nvPr/>
          </p:nvSpPr>
          <p:spPr>
            <a:xfrm>
              <a:off x="5706606" y="554506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1" name="rc41"/>
            <p:cNvSpPr/>
            <p:nvPr/>
          </p:nvSpPr>
          <p:spPr>
            <a:xfrm>
              <a:off x="6010012" y="5545068"/>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 name="rc42"/>
            <p:cNvSpPr/>
            <p:nvPr/>
          </p:nvSpPr>
          <p:spPr>
            <a:xfrm>
              <a:off x="6313417" y="5545068"/>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3" name="rc43"/>
            <p:cNvSpPr/>
            <p:nvPr/>
          </p:nvSpPr>
          <p:spPr>
            <a:xfrm>
              <a:off x="6616823" y="5545068"/>
              <a:ext cx="30340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4" name="rc44"/>
            <p:cNvSpPr/>
            <p:nvPr/>
          </p:nvSpPr>
          <p:spPr>
            <a:xfrm>
              <a:off x="1762330" y="278206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 name="rc45"/>
            <p:cNvSpPr/>
            <p:nvPr/>
          </p:nvSpPr>
          <p:spPr>
            <a:xfrm>
              <a:off x="2065736" y="278206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 name="rc46"/>
            <p:cNvSpPr/>
            <p:nvPr/>
          </p:nvSpPr>
          <p:spPr>
            <a:xfrm>
              <a:off x="2369142" y="278206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 name="rc47"/>
            <p:cNvSpPr/>
            <p:nvPr/>
          </p:nvSpPr>
          <p:spPr>
            <a:xfrm>
              <a:off x="2672547" y="278206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 name="rc48"/>
            <p:cNvSpPr/>
            <p:nvPr/>
          </p:nvSpPr>
          <p:spPr>
            <a:xfrm>
              <a:off x="2975953" y="278206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 name="rc49"/>
            <p:cNvSpPr/>
            <p:nvPr/>
          </p:nvSpPr>
          <p:spPr>
            <a:xfrm>
              <a:off x="3279359"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 name="rc50"/>
            <p:cNvSpPr/>
            <p:nvPr/>
          </p:nvSpPr>
          <p:spPr>
            <a:xfrm>
              <a:off x="3582765" y="278206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1" name="rc51"/>
            <p:cNvSpPr/>
            <p:nvPr/>
          </p:nvSpPr>
          <p:spPr>
            <a:xfrm>
              <a:off x="3886171"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 name="rc52"/>
            <p:cNvSpPr/>
            <p:nvPr/>
          </p:nvSpPr>
          <p:spPr>
            <a:xfrm>
              <a:off x="4189577"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 name="rc53"/>
            <p:cNvSpPr/>
            <p:nvPr/>
          </p:nvSpPr>
          <p:spPr>
            <a:xfrm>
              <a:off x="4492982"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 name="rc54"/>
            <p:cNvSpPr/>
            <p:nvPr/>
          </p:nvSpPr>
          <p:spPr>
            <a:xfrm>
              <a:off x="4796388" y="278206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 name="rc55"/>
            <p:cNvSpPr/>
            <p:nvPr/>
          </p:nvSpPr>
          <p:spPr>
            <a:xfrm>
              <a:off x="5099794" y="278206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 name="rc56"/>
            <p:cNvSpPr/>
            <p:nvPr/>
          </p:nvSpPr>
          <p:spPr>
            <a:xfrm>
              <a:off x="5403200"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 name="rc57"/>
            <p:cNvSpPr/>
            <p:nvPr/>
          </p:nvSpPr>
          <p:spPr>
            <a:xfrm>
              <a:off x="5706606" y="278206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 name="rc58"/>
            <p:cNvSpPr/>
            <p:nvPr/>
          </p:nvSpPr>
          <p:spPr>
            <a:xfrm>
              <a:off x="6010012" y="278206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 name="rc59"/>
            <p:cNvSpPr/>
            <p:nvPr/>
          </p:nvSpPr>
          <p:spPr>
            <a:xfrm>
              <a:off x="6313417" y="278206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 name="rc60"/>
            <p:cNvSpPr/>
            <p:nvPr/>
          </p:nvSpPr>
          <p:spPr>
            <a:xfrm>
              <a:off x="6616823" y="278206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 name="rc61"/>
            <p:cNvSpPr/>
            <p:nvPr/>
          </p:nvSpPr>
          <p:spPr>
            <a:xfrm>
              <a:off x="6920229" y="278206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 name="rc62"/>
            <p:cNvSpPr/>
            <p:nvPr/>
          </p:nvSpPr>
          <p:spPr>
            <a:xfrm>
              <a:off x="7223635" y="278206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 name="rc63"/>
            <p:cNvSpPr/>
            <p:nvPr/>
          </p:nvSpPr>
          <p:spPr>
            <a:xfrm>
              <a:off x="7527041" y="278206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 name="rc64"/>
            <p:cNvSpPr/>
            <p:nvPr/>
          </p:nvSpPr>
          <p:spPr>
            <a:xfrm>
              <a:off x="7830447" y="278206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5" name="rc65"/>
            <p:cNvSpPr/>
            <p:nvPr/>
          </p:nvSpPr>
          <p:spPr>
            <a:xfrm>
              <a:off x="8133852" y="2782060"/>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6" name="rc66"/>
            <p:cNvSpPr/>
            <p:nvPr/>
          </p:nvSpPr>
          <p:spPr>
            <a:xfrm>
              <a:off x="8437258" y="2782060"/>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7" name="rc67"/>
            <p:cNvSpPr/>
            <p:nvPr/>
          </p:nvSpPr>
          <p:spPr>
            <a:xfrm>
              <a:off x="8740664" y="2782060"/>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8" name="rc68"/>
            <p:cNvSpPr/>
            <p:nvPr/>
          </p:nvSpPr>
          <p:spPr>
            <a:xfrm>
              <a:off x="1762330" y="5366810"/>
              <a:ext cx="30340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9" name="rc69"/>
            <p:cNvSpPr/>
            <p:nvPr/>
          </p:nvSpPr>
          <p:spPr>
            <a:xfrm>
              <a:off x="2065736" y="5366810"/>
              <a:ext cx="30340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0" name="rc70"/>
            <p:cNvSpPr/>
            <p:nvPr/>
          </p:nvSpPr>
          <p:spPr>
            <a:xfrm>
              <a:off x="2369142" y="5366810"/>
              <a:ext cx="303405" cy="8912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1" name="rc71"/>
            <p:cNvSpPr/>
            <p:nvPr/>
          </p:nvSpPr>
          <p:spPr>
            <a:xfrm>
              <a:off x="2672547" y="5366810"/>
              <a:ext cx="30340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2" name="rc72"/>
            <p:cNvSpPr/>
            <p:nvPr/>
          </p:nvSpPr>
          <p:spPr>
            <a:xfrm>
              <a:off x="2975953" y="5366810"/>
              <a:ext cx="30340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3" name="rc73"/>
            <p:cNvSpPr/>
            <p:nvPr/>
          </p:nvSpPr>
          <p:spPr>
            <a:xfrm>
              <a:off x="3279359" y="5366810"/>
              <a:ext cx="30340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4" name="rc74"/>
            <p:cNvSpPr/>
            <p:nvPr/>
          </p:nvSpPr>
          <p:spPr>
            <a:xfrm>
              <a:off x="3582765" y="5366810"/>
              <a:ext cx="30340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5" name="rc75"/>
            <p:cNvSpPr/>
            <p:nvPr/>
          </p:nvSpPr>
          <p:spPr>
            <a:xfrm>
              <a:off x="3886171" y="5366810"/>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6" name="rc76"/>
            <p:cNvSpPr/>
            <p:nvPr/>
          </p:nvSpPr>
          <p:spPr>
            <a:xfrm>
              <a:off x="4189577" y="5366810"/>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7" name="rc77"/>
            <p:cNvSpPr/>
            <p:nvPr/>
          </p:nvSpPr>
          <p:spPr>
            <a:xfrm>
              <a:off x="4492982" y="5366810"/>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8" name="rc78"/>
            <p:cNvSpPr/>
            <p:nvPr/>
          </p:nvSpPr>
          <p:spPr>
            <a:xfrm>
              <a:off x="4796388" y="536681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9" name="rc79"/>
            <p:cNvSpPr/>
            <p:nvPr/>
          </p:nvSpPr>
          <p:spPr>
            <a:xfrm>
              <a:off x="5099794" y="536681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 name="rc80"/>
            <p:cNvSpPr/>
            <p:nvPr/>
          </p:nvSpPr>
          <p:spPr>
            <a:xfrm>
              <a:off x="5403200" y="536681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 name="rc81"/>
            <p:cNvSpPr/>
            <p:nvPr/>
          </p:nvSpPr>
          <p:spPr>
            <a:xfrm>
              <a:off x="5706606"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 name="rc82"/>
            <p:cNvSpPr/>
            <p:nvPr/>
          </p:nvSpPr>
          <p:spPr>
            <a:xfrm>
              <a:off x="6010012"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 name="rc83"/>
            <p:cNvSpPr/>
            <p:nvPr/>
          </p:nvSpPr>
          <p:spPr>
            <a:xfrm>
              <a:off x="6313417"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 name="rc84"/>
            <p:cNvSpPr/>
            <p:nvPr/>
          </p:nvSpPr>
          <p:spPr>
            <a:xfrm>
              <a:off x="6616823"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 name="rc85"/>
            <p:cNvSpPr/>
            <p:nvPr/>
          </p:nvSpPr>
          <p:spPr>
            <a:xfrm>
              <a:off x="6920229" y="536681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 name="rc86"/>
            <p:cNvSpPr/>
            <p:nvPr/>
          </p:nvSpPr>
          <p:spPr>
            <a:xfrm>
              <a:off x="7223635" y="536681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 name="rc87"/>
            <p:cNvSpPr/>
            <p:nvPr/>
          </p:nvSpPr>
          <p:spPr>
            <a:xfrm>
              <a:off x="5403200"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 name="rc88"/>
            <p:cNvSpPr/>
            <p:nvPr/>
          </p:nvSpPr>
          <p:spPr>
            <a:xfrm>
              <a:off x="5706606"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 name="rc89"/>
            <p:cNvSpPr/>
            <p:nvPr/>
          </p:nvSpPr>
          <p:spPr>
            <a:xfrm>
              <a:off x="6010012"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 name="rc90"/>
            <p:cNvSpPr/>
            <p:nvPr/>
          </p:nvSpPr>
          <p:spPr>
            <a:xfrm>
              <a:off x="6313417"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 name="rc91"/>
            <p:cNvSpPr/>
            <p:nvPr/>
          </p:nvSpPr>
          <p:spPr>
            <a:xfrm>
              <a:off x="6616823"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 name="rc92"/>
            <p:cNvSpPr/>
            <p:nvPr/>
          </p:nvSpPr>
          <p:spPr>
            <a:xfrm>
              <a:off x="6920229"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 name="rc93"/>
            <p:cNvSpPr/>
            <p:nvPr/>
          </p:nvSpPr>
          <p:spPr>
            <a:xfrm>
              <a:off x="7223635"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 name="rc94"/>
            <p:cNvSpPr/>
            <p:nvPr/>
          </p:nvSpPr>
          <p:spPr>
            <a:xfrm>
              <a:off x="7527041"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 name="rc95"/>
            <p:cNvSpPr/>
            <p:nvPr/>
          </p:nvSpPr>
          <p:spPr>
            <a:xfrm>
              <a:off x="7830447"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 name="rc96"/>
            <p:cNvSpPr/>
            <p:nvPr/>
          </p:nvSpPr>
          <p:spPr>
            <a:xfrm>
              <a:off x="8133852"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 name="rc97"/>
            <p:cNvSpPr/>
            <p:nvPr/>
          </p:nvSpPr>
          <p:spPr>
            <a:xfrm>
              <a:off x="8437258"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 name="rc98"/>
            <p:cNvSpPr/>
            <p:nvPr/>
          </p:nvSpPr>
          <p:spPr>
            <a:xfrm>
              <a:off x="8740664" y="385161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 name="rc99"/>
            <p:cNvSpPr/>
            <p:nvPr/>
          </p:nvSpPr>
          <p:spPr>
            <a:xfrm>
              <a:off x="1762330" y="340596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 name="rc100"/>
            <p:cNvSpPr/>
            <p:nvPr/>
          </p:nvSpPr>
          <p:spPr>
            <a:xfrm>
              <a:off x="2065736" y="340596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 name="rc101"/>
            <p:cNvSpPr/>
            <p:nvPr/>
          </p:nvSpPr>
          <p:spPr>
            <a:xfrm>
              <a:off x="2369142"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2" name="rc102"/>
            <p:cNvSpPr/>
            <p:nvPr/>
          </p:nvSpPr>
          <p:spPr>
            <a:xfrm>
              <a:off x="2672547"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 name="rc103"/>
            <p:cNvSpPr/>
            <p:nvPr/>
          </p:nvSpPr>
          <p:spPr>
            <a:xfrm>
              <a:off x="2975953" y="340596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 name="rc104"/>
            <p:cNvSpPr/>
            <p:nvPr/>
          </p:nvSpPr>
          <p:spPr>
            <a:xfrm>
              <a:off x="3279359"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 name="rc105"/>
            <p:cNvSpPr/>
            <p:nvPr/>
          </p:nvSpPr>
          <p:spPr>
            <a:xfrm>
              <a:off x="3582765"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 name="rc106"/>
            <p:cNvSpPr/>
            <p:nvPr/>
          </p:nvSpPr>
          <p:spPr>
            <a:xfrm>
              <a:off x="3886171"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 name="rc107"/>
            <p:cNvSpPr/>
            <p:nvPr/>
          </p:nvSpPr>
          <p:spPr>
            <a:xfrm>
              <a:off x="4189577"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 name="rc108"/>
            <p:cNvSpPr/>
            <p:nvPr/>
          </p:nvSpPr>
          <p:spPr>
            <a:xfrm>
              <a:off x="4492982" y="340596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 name="rc109"/>
            <p:cNvSpPr/>
            <p:nvPr/>
          </p:nvSpPr>
          <p:spPr>
            <a:xfrm>
              <a:off x="4796388" y="340596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 name="rc110"/>
            <p:cNvSpPr/>
            <p:nvPr/>
          </p:nvSpPr>
          <p:spPr>
            <a:xfrm>
              <a:off x="5099794" y="340596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 name="rc111"/>
            <p:cNvSpPr/>
            <p:nvPr/>
          </p:nvSpPr>
          <p:spPr>
            <a:xfrm>
              <a:off x="5403200" y="340596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 name="rc112"/>
            <p:cNvSpPr/>
            <p:nvPr/>
          </p:nvSpPr>
          <p:spPr>
            <a:xfrm>
              <a:off x="5706606" y="340596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 name="rc113"/>
            <p:cNvSpPr/>
            <p:nvPr/>
          </p:nvSpPr>
          <p:spPr>
            <a:xfrm>
              <a:off x="6010012" y="340596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4" name="rc114"/>
            <p:cNvSpPr/>
            <p:nvPr/>
          </p:nvSpPr>
          <p:spPr>
            <a:xfrm>
              <a:off x="6313417"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 name="rc115"/>
            <p:cNvSpPr/>
            <p:nvPr/>
          </p:nvSpPr>
          <p:spPr>
            <a:xfrm>
              <a:off x="6616823"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6" name="rc116"/>
            <p:cNvSpPr/>
            <p:nvPr/>
          </p:nvSpPr>
          <p:spPr>
            <a:xfrm>
              <a:off x="6920229" y="340596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 name="rc117"/>
            <p:cNvSpPr/>
            <p:nvPr/>
          </p:nvSpPr>
          <p:spPr>
            <a:xfrm>
              <a:off x="7223635" y="340596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 name="rc118"/>
            <p:cNvSpPr/>
            <p:nvPr/>
          </p:nvSpPr>
          <p:spPr>
            <a:xfrm>
              <a:off x="7527041" y="340596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 name="rc119"/>
            <p:cNvSpPr/>
            <p:nvPr/>
          </p:nvSpPr>
          <p:spPr>
            <a:xfrm>
              <a:off x="7830447" y="3405965"/>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0" name="rc120"/>
            <p:cNvSpPr/>
            <p:nvPr/>
          </p:nvSpPr>
          <p:spPr>
            <a:xfrm>
              <a:off x="8133852" y="340596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 name="rc121"/>
            <p:cNvSpPr/>
            <p:nvPr/>
          </p:nvSpPr>
          <p:spPr>
            <a:xfrm>
              <a:off x="8437258" y="340596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2" name="rc122"/>
            <p:cNvSpPr/>
            <p:nvPr/>
          </p:nvSpPr>
          <p:spPr>
            <a:xfrm>
              <a:off x="8740664" y="340596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3" name="rc123"/>
            <p:cNvSpPr/>
            <p:nvPr/>
          </p:nvSpPr>
          <p:spPr>
            <a:xfrm>
              <a:off x="4492982"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 name="rc124"/>
            <p:cNvSpPr/>
            <p:nvPr/>
          </p:nvSpPr>
          <p:spPr>
            <a:xfrm>
              <a:off x="4796388"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 name="rc125"/>
            <p:cNvSpPr/>
            <p:nvPr/>
          </p:nvSpPr>
          <p:spPr>
            <a:xfrm>
              <a:off x="5099794"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 name="rc126"/>
            <p:cNvSpPr/>
            <p:nvPr/>
          </p:nvSpPr>
          <p:spPr>
            <a:xfrm>
              <a:off x="5403200"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 name="rc127"/>
            <p:cNvSpPr/>
            <p:nvPr/>
          </p:nvSpPr>
          <p:spPr>
            <a:xfrm>
              <a:off x="5706606" y="171250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 name="rc128"/>
            <p:cNvSpPr/>
            <p:nvPr/>
          </p:nvSpPr>
          <p:spPr>
            <a:xfrm>
              <a:off x="6010012" y="171250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 name="rc129"/>
            <p:cNvSpPr/>
            <p:nvPr/>
          </p:nvSpPr>
          <p:spPr>
            <a:xfrm>
              <a:off x="6313417" y="171250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 name="rc130"/>
            <p:cNvSpPr/>
            <p:nvPr/>
          </p:nvSpPr>
          <p:spPr>
            <a:xfrm>
              <a:off x="6616823" y="171250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 name="rc131"/>
            <p:cNvSpPr/>
            <p:nvPr/>
          </p:nvSpPr>
          <p:spPr>
            <a:xfrm>
              <a:off x="6920229"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7223635"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 name="rc133"/>
            <p:cNvSpPr/>
            <p:nvPr/>
          </p:nvSpPr>
          <p:spPr>
            <a:xfrm>
              <a:off x="7527041"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 name="rc134"/>
            <p:cNvSpPr/>
            <p:nvPr/>
          </p:nvSpPr>
          <p:spPr>
            <a:xfrm>
              <a:off x="7830447"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 name="rc135"/>
            <p:cNvSpPr/>
            <p:nvPr/>
          </p:nvSpPr>
          <p:spPr>
            <a:xfrm>
              <a:off x="8133852"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 name="rc136"/>
            <p:cNvSpPr/>
            <p:nvPr/>
          </p:nvSpPr>
          <p:spPr>
            <a:xfrm>
              <a:off x="8437258" y="171250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 name="rc137"/>
            <p:cNvSpPr/>
            <p:nvPr/>
          </p:nvSpPr>
          <p:spPr>
            <a:xfrm>
              <a:off x="8740664" y="171250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 name="rc138"/>
            <p:cNvSpPr/>
            <p:nvPr/>
          </p:nvSpPr>
          <p:spPr>
            <a:xfrm>
              <a:off x="1762330" y="287119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9" name="rc139"/>
            <p:cNvSpPr/>
            <p:nvPr/>
          </p:nvSpPr>
          <p:spPr>
            <a:xfrm>
              <a:off x="2065736" y="287119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0" name="rc140"/>
            <p:cNvSpPr/>
            <p:nvPr/>
          </p:nvSpPr>
          <p:spPr>
            <a:xfrm>
              <a:off x="2369142" y="287119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1" name="rc141"/>
            <p:cNvSpPr/>
            <p:nvPr/>
          </p:nvSpPr>
          <p:spPr>
            <a:xfrm>
              <a:off x="2672547" y="287119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2" name="rc142"/>
            <p:cNvSpPr/>
            <p:nvPr/>
          </p:nvSpPr>
          <p:spPr>
            <a:xfrm>
              <a:off x="2975953" y="287119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3" name="rc143"/>
            <p:cNvSpPr/>
            <p:nvPr/>
          </p:nvSpPr>
          <p:spPr>
            <a:xfrm>
              <a:off x="3279359" y="287119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 name="rc144"/>
            <p:cNvSpPr/>
            <p:nvPr/>
          </p:nvSpPr>
          <p:spPr>
            <a:xfrm>
              <a:off x="3582765" y="287119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 name="rc145"/>
            <p:cNvSpPr/>
            <p:nvPr/>
          </p:nvSpPr>
          <p:spPr>
            <a:xfrm>
              <a:off x="3886171" y="287119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 name="rc146"/>
            <p:cNvSpPr/>
            <p:nvPr/>
          </p:nvSpPr>
          <p:spPr>
            <a:xfrm>
              <a:off x="4189577" y="287119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 name="rc147"/>
            <p:cNvSpPr/>
            <p:nvPr/>
          </p:nvSpPr>
          <p:spPr>
            <a:xfrm>
              <a:off x="4492982" y="287119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8" name="rc148"/>
            <p:cNvSpPr/>
            <p:nvPr/>
          </p:nvSpPr>
          <p:spPr>
            <a:xfrm>
              <a:off x="4796388"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 name="rc149"/>
            <p:cNvSpPr/>
            <p:nvPr/>
          </p:nvSpPr>
          <p:spPr>
            <a:xfrm>
              <a:off x="5099794"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 name="rc150"/>
            <p:cNvSpPr/>
            <p:nvPr/>
          </p:nvSpPr>
          <p:spPr>
            <a:xfrm>
              <a:off x="5403200"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 name="rc151"/>
            <p:cNvSpPr/>
            <p:nvPr/>
          </p:nvSpPr>
          <p:spPr>
            <a:xfrm>
              <a:off x="5706606"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2" name="rc152"/>
            <p:cNvSpPr/>
            <p:nvPr/>
          </p:nvSpPr>
          <p:spPr>
            <a:xfrm>
              <a:off x="6010012"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 name="rc153"/>
            <p:cNvSpPr/>
            <p:nvPr/>
          </p:nvSpPr>
          <p:spPr>
            <a:xfrm>
              <a:off x="6313417"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 name="rc154"/>
            <p:cNvSpPr/>
            <p:nvPr/>
          </p:nvSpPr>
          <p:spPr>
            <a:xfrm>
              <a:off x="6616823" y="287119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5" name="rc155"/>
            <p:cNvSpPr/>
            <p:nvPr/>
          </p:nvSpPr>
          <p:spPr>
            <a:xfrm>
              <a:off x="6920229" y="287119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6" name="rc156"/>
            <p:cNvSpPr/>
            <p:nvPr/>
          </p:nvSpPr>
          <p:spPr>
            <a:xfrm>
              <a:off x="7223635" y="287119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7" name="rc157"/>
            <p:cNvSpPr/>
            <p:nvPr/>
          </p:nvSpPr>
          <p:spPr>
            <a:xfrm>
              <a:off x="7527041" y="287119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8" name="rc158"/>
            <p:cNvSpPr/>
            <p:nvPr/>
          </p:nvSpPr>
          <p:spPr>
            <a:xfrm>
              <a:off x="7830447" y="287119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9" name="rc159"/>
            <p:cNvSpPr/>
            <p:nvPr/>
          </p:nvSpPr>
          <p:spPr>
            <a:xfrm>
              <a:off x="8133852" y="287119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0" name="rc160"/>
            <p:cNvSpPr/>
            <p:nvPr/>
          </p:nvSpPr>
          <p:spPr>
            <a:xfrm>
              <a:off x="8437258" y="287119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1" name="rc161"/>
            <p:cNvSpPr/>
            <p:nvPr/>
          </p:nvSpPr>
          <p:spPr>
            <a:xfrm>
              <a:off x="8740664" y="287119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2" name="rc162"/>
            <p:cNvSpPr/>
            <p:nvPr/>
          </p:nvSpPr>
          <p:spPr>
            <a:xfrm>
              <a:off x="4492982" y="5277680"/>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3" name="rc163"/>
            <p:cNvSpPr/>
            <p:nvPr/>
          </p:nvSpPr>
          <p:spPr>
            <a:xfrm>
              <a:off x="4796388" y="5277680"/>
              <a:ext cx="30340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64" name="rc164"/>
            <p:cNvSpPr/>
            <p:nvPr/>
          </p:nvSpPr>
          <p:spPr>
            <a:xfrm>
              <a:off x="5099794" y="5277680"/>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65" name="rc165"/>
            <p:cNvSpPr/>
            <p:nvPr/>
          </p:nvSpPr>
          <p:spPr>
            <a:xfrm>
              <a:off x="5403200" y="527768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66" name="rc166"/>
            <p:cNvSpPr/>
            <p:nvPr/>
          </p:nvSpPr>
          <p:spPr>
            <a:xfrm>
              <a:off x="5706606" y="527768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67" name="rc167"/>
            <p:cNvSpPr/>
            <p:nvPr/>
          </p:nvSpPr>
          <p:spPr>
            <a:xfrm>
              <a:off x="6010012" y="52776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8" name="rc168"/>
            <p:cNvSpPr/>
            <p:nvPr/>
          </p:nvSpPr>
          <p:spPr>
            <a:xfrm>
              <a:off x="6313417" y="52776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9" name="rc169"/>
            <p:cNvSpPr/>
            <p:nvPr/>
          </p:nvSpPr>
          <p:spPr>
            <a:xfrm>
              <a:off x="6616823" y="527768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0" name="rc170"/>
            <p:cNvSpPr/>
            <p:nvPr/>
          </p:nvSpPr>
          <p:spPr>
            <a:xfrm>
              <a:off x="6920229" y="52776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1" name="rc171"/>
            <p:cNvSpPr/>
            <p:nvPr/>
          </p:nvSpPr>
          <p:spPr>
            <a:xfrm>
              <a:off x="7223635" y="527768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2" name="rc172"/>
            <p:cNvSpPr/>
            <p:nvPr/>
          </p:nvSpPr>
          <p:spPr>
            <a:xfrm>
              <a:off x="7527041" y="527768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3" name="rc173"/>
            <p:cNvSpPr/>
            <p:nvPr/>
          </p:nvSpPr>
          <p:spPr>
            <a:xfrm>
              <a:off x="7830447" y="527768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4" name="rc174"/>
            <p:cNvSpPr/>
            <p:nvPr/>
          </p:nvSpPr>
          <p:spPr>
            <a:xfrm>
              <a:off x="8133852" y="52776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5" name="rc175"/>
            <p:cNvSpPr/>
            <p:nvPr/>
          </p:nvSpPr>
          <p:spPr>
            <a:xfrm>
              <a:off x="8437258" y="527768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6" name="rc176"/>
            <p:cNvSpPr/>
            <p:nvPr/>
          </p:nvSpPr>
          <p:spPr>
            <a:xfrm>
              <a:off x="8740664" y="527768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7" name="rc177"/>
            <p:cNvSpPr/>
            <p:nvPr/>
          </p:nvSpPr>
          <p:spPr>
            <a:xfrm>
              <a:off x="1762330" y="3851612"/>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78" name="rc178"/>
            <p:cNvSpPr/>
            <p:nvPr/>
          </p:nvSpPr>
          <p:spPr>
            <a:xfrm>
              <a:off x="2065736" y="3851612"/>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79" name="rc179"/>
            <p:cNvSpPr/>
            <p:nvPr/>
          </p:nvSpPr>
          <p:spPr>
            <a:xfrm>
              <a:off x="2369142" y="3851612"/>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80" name="rc180"/>
            <p:cNvSpPr/>
            <p:nvPr/>
          </p:nvSpPr>
          <p:spPr>
            <a:xfrm>
              <a:off x="2672547" y="3851612"/>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81" name="rc181"/>
            <p:cNvSpPr/>
            <p:nvPr/>
          </p:nvSpPr>
          <p:spPr>
            <a:xfrm>
              <a:off x="2975953" y="3851612"/>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82" name="rc182"/>
            <p:cNvSpPr/>
            <p:nvPr/>
          </p:nvSpPr>
          <p:spPr>
            <a:xfrm>
              <a:off x="3279359" y="3851612"/>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83" name="rc183"/>
            <p:cNvSpPr/>
            <p:nvPr/>
          </p:nvSpPr>
          <p:spPr>
            <a:xfrm>
              <a:off x="3582765" y="385161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4" name="rc184"/>
            <p:cNvSpPr/>
            <p:nvPr/>
          </p:nvSpPr>
          <p:spPr>
            <a:xfrm>
              <a:off x="3886171" y="385161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5" name="rc185"/>
            <p:cNvSpPr/>
            <p:nvPr/>
          </p:nvSpPr>
          <p:spPr>
            <a:xfrm>
              <a:off x="4189577" y="385161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86" name="rc186"/>
            <p:cNvSpPr/>
            <p:nvPr/>
          </p:nvSpPr>
          <p:spPr>
            <a:xfrm>
              <a:off x="4492982" y="385161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7" name="rc187"/>
            <p:cNvSpPr/>
            <p:nvPr/>
          </p:nvSpPr>
          <p:spPr>
            <a:xfrm>
              <a:off x="4796388" y="385161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8" name="rc188"/>
            <p:cNvSpPr/>
            <p:nvPr/>
          </p:nvSpPr>
          <p:spPr>
            <a:xfrm>
              <a:off x="5099794" y="385161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9" name="rc189"/>
            <p:cNvSpPr/>
            <p:nvPr/>
          </p:nvSpPr>
          <p:spPr>
            <a:xfrm>
              <a:off x="6920229" y="5545068"/>
              <a:ext cx="30340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0" name="rc190"/>
            <p:cNvSpPr/>
            <p:nvPr/>
          </p:nvSpPr>
          <p:spPr>
            <a:xfrm>
              <a:off x="7223635" y="5545068"/>
              <a:ext cx="30340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91" name="rc191"/>
            <p:cNvSpPr/>
            <p:nvPr/>
          </p:nvSpPr>
          <p:spPr>
            <a:xfrm>
              <a:off x="7527041" y="5545068"/>
              <a:ext cx="303405" cy="8912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92" name="rc192"/>
            <p:cNvSpPr/>
            <p:nvPr/>
          </p:nvSpPr>
          <p:spPr>
            <a:xfrm>
              <a:off x="7830447" y="5545068"/>
              <a:ext cx="303405" cy="8912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93" name="rc193"/>
            <p:cNvSpPr/>
            <p:nvPr/>
          </p:nvSpPr>
          <p:spPr>
            <a:xfrm>
              <a:off x="8133852" y="5545068"/>
              <a:ext cx="303405" cy="8912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94" name="rc194"/>
            <p:cNvSpPr/>
            <p:nvPr/>
          </p:nvSpPr>
          <p:spPr>
            <a:xfrm>
              <a:off x="8437258" y="5545068"/>
              <a:ext cx="303405" cy="8912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95" name="rc195"/>
            <p:cNvSpPr/>
            <p:nvPr/>
          </p:nvSpPr>
          <p:spPr>
            <a:xfrm>
              <a:off x="8740664" y="5545068"/>
              <a:ext cx="303405" cy="8912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96" name="rc196"/>
            <p:cNvSpPr/>
            <p:nvPr/>
          </p:nvSpPr>
          <p:spPr>
            <a:xfrm>
              <a:off x="1762330" y="108860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7" name="rc197"/>
            <p:cNvSpPr/>
            <p:nvPr/>
          </p:nvSpPr>
          <p:spPr>
            <a:xfrm>
              <a:off x="2065736"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8" name="rc198"/>
            <p:cNvSpPr/>
            <p:nvPr/>
          </p:nvSpPr>
          <p:spPr>
            <a:xfrm>
              <a:off x="236914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9" name="rc199"/>
            <p:cNvSpPr/>
            <p:nvPr/>
          </p:nvSpPr>
          <p:spPr>
            <a:xfrm>
              <a:off x="267254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0" name="rc200"/>
            <p:cNvSpPr/>
            <p:nvPr/>
          </p:nvSpPr>
          <p:spPr>
            <a:xfrm>
              <a:off x="2975953"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1" name="rc201"/>
            <p:cNvSpPr/>
            <p:nvPr/>
          </p:nvSpPr>
          <p:spPr>
            <a:xfrm>
              <a:off x="3279359"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2" name="rc202"/>
            <p:cNvSpPr/>
            <p:nvPr/>
          </p:nvSpPr>
          <p:spPr>
            <a:xfrm>
              <a:off x="3582765" y="108860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3" name="rc203"/>
            <p:cNvSpPr/>
            <p:nvPr/>
          </p:nvSpPr>
          <p:spPr>
            <a:xfrm>
              <a:off x="3886171"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4" name="rc204"/>
            <p:cNvSpPr/>
            <p:nvPr/>
          </p:nvSpPr>
          <p:spPr>
            <a:xfrm>
              <a:off x="418957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5" name="rc205"/>
            <p:cNvSpPr/>
            <p:nvPr/>
          </p:nvSpPr>
          <p:spPr>
            <a:xfrm>
              <a:off x="449298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6" name="rc206"/>
            <p:cNvSpPr/>
            <p:nvPr/>
          </p:nvSpPr>
          <p:spPr>
            <a:xfrm>
              <a:off x="4796388"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7" name="rc207"/>
            <p:cNvSpPr/>
            <p:nvPr/>
          </p:nvSpPr>
          <p:spPr>
            <a:xfrm>
              <a:off x="5099794"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8" name="rc208"/>
            <p:cNvSpPr/>
            <p:nvPr/>
          </p:nvSpPr>
          <p:spPr>
            <a:xfrm>
              <a:off x="5403200" y="108860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9" name="rc209"/>
            <p:cNvSpPr/>
            <p:nvPr/>
          </p:nvSpPr>
          <p:spPr>
            <a:xfrm>
              <a:off x="5706606"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0" name="rc210"/>
            <p:cNvSpPr/>
            <p:nvPr/>
          </p:nvSpPr>
          <p:spPr>
            <a:xfrm>
              <a:off x="6010012"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1" name="rc211"/>
            <p:cNvSpPr/>
            <p:nvPr/>
          </p:nvSpPr>
          <p:spPr>
            <a:xfrm>
              <a:off x="6313417" y="108860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2" name="rc212"/>
            <p:cNvSpPr/>
            <p:nvPr/>
          </p:nvSpPr>
          <p:spPr>
            <a:xfrm>
              <a:off x="6616823" y="108860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3" name="rc213"/>
            <p:cNvSpPr/>
            <p:nvPr/>
          </p:nvSpPr>
          <p:spPr>
            <a:xfrm>
              <a:off x="6920229" y="108860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4" name="rc214"/>
            <p:cNvSpPr/>
            <p:nvPr/>
          </p:nvSpPr>
          <p:spPr>
            <a:xfrm>
              <a:off x="7223635" y="108860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5" name="rc215"/>
            <p:cNvSpPr/>
            <p:nvPr/>
          </p:nvSpPr>
          <p:spPr>
            <a:xfrm>
              <a:off x="7527041" y="108860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6" name="rc216"/>
            <p:cNvSpPr/>
            <p:nvPr/>
          </p:nvSpPr>
          <p:spPr>
            <a:xfrm>
              <a:off x="7830447" y="108860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7" name="rc217"/>
            <p:cNvSpPr/>
            <p:nvPr/>
          </p:nvSpPr>
          <p:spPr>
            <a:xfrm>
              <a:off x="8133852" y="108860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8" name="rc218"/>
            <p:cNvSpPr/>
            <p:nvPr/>
          </p:nvSpPr>
          <p:spPr>
            <a:xfrm>
              <a:off x="8437258" y="108860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9" name="rc219"/>
            <p:cNvSpPr/>
            <p:nvPr/>
          </p:nvSpPr>
          <p:spPr>
            <a:xfrm>
              <a:off x="8740664" y="108860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0" name="rc220"/>
            <p:cNvSpPr/>
            <p:nvPr/>
          </p:nvSpPr>
          <p:spPr>
            <a:xfrm>
              <a:off x="5403200"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1" name="rc221"/>
            <p:cNvSpPr/>
            <p:nvPr/>
          </p:nvSpPr>
          <p:spPr>
            <a:xfrm>
              <a:off x="5706606"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2" name="rc222"/>
            <p:cNvSpPr/>
            <p:nvPr/>
          </p:nvSpPr>
          <p:spPr>
            <a:xfrm>
              <a:off x="6010012"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3" name="rc223"/>
            <p:cNvSpPr/>
            <p:nvPr/>
          </p:nvSpPr>
          <p:spPr>
            <a:xfrm>
              <a:off x="6313417" y="518855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24" name="rc224"/>
            <p:cNvSpPr/>
            <p:nvPr/>
          </p:nvSpPr>
          <p:spPr>
            <a:xfrm>
              <a:off x="6616823" y="518855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25" name="rc225"/>
            <p:cNvSpPr/>
            <p:nvPr/>
          </p:nvSpPr>
          <p:spPr>
            <a:xfrm>
              <a:off x="6920229" y="518855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26" name="rc226"/>
            <p:cNvSpPr/>
            <p:nvPr/>
          </p:nvSpPr>
          <p:spPr>
            <a:xfrm>
              <a:off x="7223635" y="518855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27" name="rc227"/>
            <p:cNvSpPr/>
            <p:nvPr/>
          </p:nvSpPr>
          <p:spPr>
            <a:xfrm>
              <a:off x="7527041"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8" name="rc228"/>
            <p:cNvSpPr/>
            <p:nvPr/>
          </p:nvSpPr>
          <p:spPr>
            <a:xfrm>
              <a:off x="7830447"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9" name="rc229"/>
            <p:cNvSpPr/>
            <p:nvPr/>
          </p:nvSpPr>
          <p:spPr>
            <a:xfrm>
              <a:off x="8133852"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30" name="rc230"/>
            <p:cNvSpPr/>
            <p:nvPr/>
          </p:nvSpPr>
          <p:spPr>
            <a:xfrm>
              <a:off x="8437258" y="5188551"/>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31" name="rc231"/>
            <p:cNvSpPr/>
            <p:nvPr/>
          </p:nvSpPr>
          <p:spPr>
            <a:xfrm>
              <a:off x="8740664" y="5188551"/>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2" name="rc232"/>
            <p:cNvSpPr/>
            <p:nvPr/>
          </p:nvSpPr>
          <p:spPr>
            <a:xfrm>
              <a:off x="1762330" y="4297258"/>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3" name="rc233"/>
            <p:cNvSpPr/>
            <p:nvPr/>
          </p:nvSpPr>
          <p:spPr>
            <a:xfrm>
              <a:off x="2065736" y="4297258"/>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4" name="rc234"/>
            <p:cNvSpPr/>
            <p:nvPr/>
          </p:nvSpPr>
          <p:spPr>
            <a:xfrm>
              <a:off x="2369142" y="4297258"/>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5" name="rc235"/>
            <p:cNvSpPr/>
            <p:nvPr/>
          </p:nvSpPr>
          <p:spPr>
            <a:xfrm>
              <a:off x="2672547" y="4297258"/>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6" name="rc236"/>
            <p:cNvSpPr/>
            <p:nvPr/>
          </p:nvSpPr>
          <p:spPr>
            <a:xfrm>
              <a:off x="2975953" y="4297258"/>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7" name="rc237"/>
            <p:cNvSpPr/>
            <p:nvPr/>
          </p:nvSpPr>
          <p:spPr>
            <a:xfrm>
              <a:off x="3279359" y="4297258"/>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38" name="rc238"/>
            <p:cNvSpPr/>
            <p:nvPr/>
          </p:nvSpPr>
          <p:spPr>
            <a:xfrm>
              <a:off x="3582765" y="4297258"/>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39" name="rc239"/>
            <p:cNvSpPr/>
            <p:nvPr/>
          </p:nvSpPr>
          <p:spPr>
            <a:xfrm>
              <a:off x="3886171" y="4297258"/>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0" name="rc240"/>
            <p:cNvSpPr/>
            <p:nvPr/>
          </p:nvSpPr>
          <p:spPr>
            <a:xfrm>
              <a:off x="4189577" y="429725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1" name="rc241"/>
            <p:cNvSpPr/>
            <p:nvPr/>
          </p:nvSpPr>
          <p:spPr>
            <a:xfrm>
              <a:off x="4492982" y="429725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2" name="rc242"/>
            <p:cNvSpPr/>
            <p:nvPr/>
          </p:nvSpPr>
          <p:spPr>
            <a:xfrm>
              <a:off x="4796388" y="429725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3" name="rc243"/>
            <p:cNvSpPr/>
            <p:nvPr/>
          </p:nvSpPr>
          <p:spPr>
            <a:xfrm>
              <a:off x="5099794" y="429725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4" name="rc244"/>
            <p:cNvSpPr/>
            <p:nvPr/>
          </p:nvSpPr>
          <p:spPr>
            <a:xfrm>
              <a:off x="5403200" y="429725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5" name="rc245"/>
            <p:cNvSpPr/>
            <p:nvPr/>
          </p:nvSpPr>
          <p:spPr>
            <a:xfrm>
              <a:off x="5706606" y="429725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6" name="rc246"/>
            <p:cNvSpPr/>
            <p:nvPr/>
          </p:nvSpPr>
          <p:spPr>
            <a:xfrm>
              <a:off x="6010012" y="429725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7" name="rc247"/>
            <p:cNvSpPr/>
            <p:nvPr/>
          </p:nvSpPr>
          <p:spPr>
            <a:xfrm>
              <a:off x="6313417" y="429725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8" name="rc248"/>
            <p:cNvSpPr/>
            <p:nvPr/>
          </p:nvSpPr>
          <p:spPr>
            <a:xfrm>
              <a:off x="6616823" y="429725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9" name="rc249"/>
            <p:cNvSpPr/>
            <p:nvPr/>
          </p:nvSpPr>
          <p:spPr>
            <a:xfrm>
              <a:off x="6920229"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0" name="rc250"/>
            <p:cNvSpPr/>
            <p:nvPr/>
          </p:nvSpPr>
          <p:spPr>
            <a:xfrm>
              <a:off x="7223635"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1" name="rc251"/>
            <p:cNvSpPr/>
            <p:nvPr/>
          </p:nvSpPr>
          <p:spPr>
            <a:xfrm>
              <a:off x="7527041"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2" name="rc252"/>
            <p:cNvSpPr/>
            <p:nvPr/>
          </p:nvSpPr>
          <p:spPr>
            <a:xfrm>
              <a:off x="7830447" y="429725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3" name="rc253"/>
            <p:cNvSpPr/>
            <p:nvPr/>
          </p:nvSpPr>
          <p:spPr>
            <a:xfrm>
              <a:off x="8133852"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4" name="rc254"/>
            <p:cNvSpPr/>
            <p:nvPr/>
          </p:nvSpPr>
          <p:spPr>
            <a:xfrm>
              <a:off x="8437258" y="429725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5" name="rc255"/>
            <p:cNvSpPr/>
            <p:nvPr/>
          </p:nvSpPr>
          <p:spPr>
            <a:xfrm>
              <a:off x="8740664" y="429725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6" name="rc256"/>
            <p:cNvSpPr/>
            <p:nvPr/>
          </p:nvSpPr>
          <p:spPr>
            <a:xfrm>
              <a:off x="1762330" y="376248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7" name="rc257"/>
            <p:cNvSpPr/>
            <p:nvPr/>
          </p:nvSpPr>
          <p:spPr>
            <a:xfrm>
              <a:off x="2065736" y="376248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8" name="rc258"/>
            <p:cNvSpPr/>
            <p:nvPr/>
          </p:nvSpPr>
          <p:spPr>
            <a:xfrm>
              <a:off x="2369142"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9" name="rc259"/>
            <p:cNvSpPr/>
            <p:nvPr/>
          </p:nvSpPr>
          <p:spPr>
            <a:xfrm>
              <a:off x="2672547"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0" name="rc260"/>
            <p:cNvSpPr/>
            <p:nvPr/>
          </p:nvSpPr>
          <p:spPr>
            <a:xfrm>
              <a:off x="2975953"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1" name="rc261"/>
            <p:cNvSpPr/>
            <p:nvPr/>
          </p:nvSpPr>
          <p:spPr>
            <a:xfrm>
              <a:off x="3279359"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2" name="rc262"/>
            <p:cNvSpPr/>
            <p:nvPr/>
          </p:nvSpPr>
          <p:spPr>
            <a:xfrm>
              <a:off x="3582765" y="376248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3" name="rc263"/>
            <p:cNvSpPr/>
            <p:nvPr/>
          </p:nvSpPr>
          <p:spPr>
            <a:xfrm>
              <a:off x="1762330"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4" name="rc264"/>
            <p:cNvSpPr/>
            <p:nvPr/>
          </p:nvSpPr>
          <p:spPr>
            <a:xfrm>
              <a:off x="2065736"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5" name="rc265"/>
            <p:cNvSpPr/>
            <p:nvPr/>
          </p:nvSpPr>
          <p:spPr>
            <a:xfrm>
              <a:off x="2369142"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6" name="rc266"/>
            <p:cNvSpPr/>
            <p:nvPr/>
          </p:nvSpPr>
          <p:spPr>
            <a:xfrm>
              <a:off x="2672547"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7" name="rc267"/>
            <p:cNvSpPr/>
            <p:nvPr/>
          </p:nvSpPr>
          <p:spPr>
            <a:xfrm>
              <a:off x="2975953"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8" name="rc268"/>
            <p:cNvSpPr/>
            <p:nvPr/>
          </p:nvSpPr>
          <p:spPr>
            <a:xfrm>
              <a:off x="3279359" y="5188551"/>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9" name="rc269"/>
            <p:cNvSpPr/>
            <p:nvPr/>
          </p:nvSpPr>
          <p:spPr>
            <a:xfrm>
              <a:off x="3582765" y="5188551"/>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70" name="rc270"/>
            <p:cNvSpPr/>
            <p:nvPr/>
          </p:nvSpPr>
          <p:spPr>
            <a:xfrm>
              <a:off x="3886171" y="5188551"/>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71" name="rc271"/>
            <p:cNvSpPr/>
            <p:nvPr/>
          </p:nvSpPr>
          <p:spPr>
            <a:xfrm>
              <a:off x="4189577" y="5188551"/>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72" name="rc272"/>
            <p:cNvSpPr/>
            <p:nvPr/>
          </p:nvSpPr>
          <p:spPr>
            <a:xfrm>
              <a:off x="4492982" y="5188551"/>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73" name="rc273"/>
            <p:cNvSpPr/>
            <p:nvPr/>
          </p:nvSpPr>
          <p:spPr>
            <a:xfrm>
              <a:off x="4796388" y="5188551"/>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74" name="rc274"/>
            <p:cNvSpPr/>
            <p:nvPr/>
          </p:nvSpPr>
          <p:spPr>
            <a:xfrm>
              <a:off x="5099794" y="5188551"/>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75" name="rc275"/>
            <p:cNvSpPr/>
            <p:nvPr/>
          </p:nvSpPr>
          <p:spPr>
            <a:xfrm>
              <a:off x="1762330" y="4386387"/>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6" name="rc276"/>
            <p:cNvSpPr/>
            <p:nvPr/>
          </p:nvSpPr>
          <p:spPr>
            <a:xfrm>
              <a:off x="2065736" y="4386387"/>
              <a:ext cx="30340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77" name="rc277"/>
            <p:cNvSpPr/>
            <p:nvPr/>
          </p:nvSpPr>
          <p:spPr>
            <a:xfrm>
              <a:off x="2369142" y="4386387"/>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8" name="rc278"/>
            <p:cNvSpPr/>
            <p:nvPr/>
          </p:nvSpPr>
          <p:spPr>
            <a:xfrm>
              <a:off x="2672547" y="4386387"/>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9" name="rc279"/>
            <p:cNvSpPr/>
            <p:nvPr/>
          </p:nvSpPr>
          <p:spPr>
            <a:xfrm>
              <a:off x="2975953" y="4386387"/>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80" name="rc280"/>
            <p:cNvSpPr/>
            <p:nvPr/>
          </p:nvSpPr>
          <p:spPr>
            <a:xfrm>
              <a:off x="3279359" y="438638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81" name="rc281"/>
            <p:cNvSpPr/>
            <p:nvPr/>
          </p:nvSpPr>
          <p:spPr>
            <a:xfrm>
              <a:off x="3582765" y="438638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2" name="rc282"/>
            <p:cNvSpPr/>
            <p:nvPr/>
          </p:nvSpPr>
          <p:spPr>
            <a:xfrm>
              <a:off x="3886171" y="438638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3" name="rc283"/>
            <p:cNvSpPr/>
            <p:nvPr/>
          </p:nvSpPr>
          <p:spPr>
            <a:xfrm>
              <a:off x="1762330"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4" name="rc284"/>
            <p:cNvSpPr/>
            <p:nvPr/>
          </p:nvSpPr>
          <p:spPr>
            <a:xfrm>
              <a:off x="2065736"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2369142"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6" name="rc286"/>
            <p:cNvSpPr/>
            <p:nvPr/>
          </p:nvSpPr>
          <p:spPr>
            <a:xfrm>
              <a:off x="2672547"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7" name="rc287"/>
            <p:cNvSpPr/>
            <p:nvPr/>
          </p:nvSpPr>
          <p:spPr>
            <a:xfrm>
              <a:off x="2975953"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8" name="rc288"/>
            <p:cNvSpPr/>
            <p:nvPr/>
          </p:nvSpPr>
          <p:spPr>
            <a:xfrm>
              <a:off x="3279359"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9" name="rc289"/>
            <p:cNvSpPr/>
            <p:nvPr/>
          </p:nvSpPr>
          <p:spPr>
            <a:xfrm>
              <a:off x="3582765"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0" name="rc290"/>
            <p:cNvSpPr/>
            <p:nvPr/>
          </p:nvSpPr>
          <p:spPr>
            <a:xfrm>
              <a:off x="3886171"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1" name="rc291"/>
            <p:cNvSpPr/>
            <p:nvPr/>
          </p:nvSpPr>
          <p:spPr>
            <a:xfrm>
              <a:off x="4189577"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2" name="rc292"/>
            <p:cNvSpPr/>
            <p:nvPr/>
          </p:nvSpPr>
          <p:spPr>
            <a:xfrm>
              <a:off x="4492982"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3" name="rc293"/>
            <p:cNvSpPr/>
            <p:nvPr/>
          </p:nvSpPr>
          <p:spPr>
            <a:xfrm>
              <a:off x="4796388"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4" name="rc294"/>
            <p:cNvSpPr/>
            <p:nvPr/>
          </p:nvSpPr>
          <p:spPr>
            <a:xfrm>
              <a:off x="5099794"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5" name="rc295"/>
            <p:cNvSpPr/>
            <p:nvPr/>
          </p:nvSpPr>
          <p:spPr>
            <a:xfrm>
              <a:off x="5403200"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6" name="rc296"/>
            <p:cNvSpPr/>
            <p:nvPr/>
          </p:nvSpPr>
          <p:spPr>
            <a:xfrm>
              <a:off x="5706606"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7" name="rc297"/>
            <p:cNvSpPr/>
            <p:nvPr/>
          </p:nvSpPr>
          <p:spPr>
            <a:xfrm>
              <a:off x="6010012"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8" name="rc298"/>
            <p:cNvSpPr/>
            <p:nvPr/>
          </p:nvSpPr>
          <p:spPr>
            <a:xfrm>
              <a:off x="6313417" y="197989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9" name="rc299"/>
            <p:cNvSpPr/>
            <p:nvPr/>
          </p:nvSpPr>
          <p:spPr>
            <a:xfrm>
              <a:off x="6616823" y="197989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0" name="rc300"/>
            <p:cNvSpPr/>
            <p:nvPr/>
          </p:nvSpPr>
          <p:spPr>
            <a:xfrm>
              <a:off x="6920229"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1" name="rc301"/>
            <p:cNvSpPr/>
            <p:nvPr/>
          </p:nvSpPr>
          <p:spPr>
            <a:xfrm>
              <a:off x="7223635" y="197989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2" name="rc302"/>
            <p:cNvSpPr/>
            <p:nvPr/>
          </p:nvSpPr>
          <p:spPr>
            <a:xfrm>
              <a:off x="7527041" y="197989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3" name="rc303"/>
            <p:cNvSpPr/>
            <p:nvPr/>
          </p:nvSpPr>
          <p:spPr>
            <a:xfrm>
              <a:off x="7830447" y="197989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4" name="rc304"/>
            <p:cNvSpPr/>
            <p:nvPr/>
          </p:nvSpPr>
          <p:spPr>
            <a:xfrm>
              <a:off x="8133852"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5" name="rc305"/>
            <p:cNvSpPr/>
            <p:nvPr/>
          </p:nvSpPr>
          <p:spPr>
            <a:xfrm>
              <a:off x="8437258" y="197989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6" name="rc306"/>
            <p:cNvSpPr/>
            <p:nvPr/>
          </p:nvSpPr>
          <p:spPr>
            <a:xfrm>
              <a:off x="8740664" y="1979897"/>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07" name="rc307"/>
            <p:cNvSpPr/>
            <p:nvPr/>
          </p:nvSpPr>
          <p:spPr>
            <a:xfrm>
              <a:off x="1762330" y="224728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8" name="rc308"/>
            <p:cNvSpPr/>
            <p:nvPr/>
          </p:nvSpPr>
          <p:spPr>
            <a:xfrm>
              <a:off x="2065736" y="224728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9" name="rc309"/>
            <p:cNvSpPr/>
            <p:nvPr/>
          </p:nvSpPr>
          <p:spPr>
            <a:xfrm>
              <a:off x="2369142" y="224728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0" name="rc310"/>
            <p:cNvSpPr/>
            <p:nvPr/>
          </p:nvSpPr>
          <p:spPr>
            <a:xfrm>
              <a:off x="2672547" y="224728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1" name="rc311"/>
            <p:cNvSpPr/>
            <p:nvPr/>
          </p:nvSpPr>
          <p:spPr>
            <a:xfrm>
              <a:off x="2975953" y="224728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2" name="rc312"/>
            <p:cNvSpPr/>
            <p:nvPr/>
          </p:nvSpPr>
          <p:spPr>
            <a:xfrm>
              <a:off x="3279359" y="224728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3" name="rc313"/>
            <p:cNvSpPr/>
            <p:nvPr/>
          </p:nvSpPr>
          <p:spPr>
            <a:xfrm>
              <a:off x="3582765" y="224728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4" name="rc314"/>
            <p:cNvSpPr/>
            <p:nvPr/>
          </p:nvSpPr>
          <p:spPr>
            <a:xfrm>
              <a:off x="3886171"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5" name="rc315"/>
            <p:cNvSpPr/>
            <p:nvPr/>
          </p:nvSpPr>
          <p:spPr>
            <a:xfrm>
              <a:off x="4189577"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4492982"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7" name="rc317"/>
            <p:cNvSpPr/>
            <p:nvPr/>
          </p:nvSpPr>
          <p:spPr>
            <a:xfrm>
              <a:off x="4796388"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8" name="rc318"/>
            <p:cNvSpPr/>
            <p:nvPr/>
          </p:nvSpPr>
          <p:spPr>
            <a:xfrm>
              <a:off x="5099794"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9" name="rc319"/>
            <p:cNvSpPr/>
            <p:nvPr/>
          </p:nvSpPr>
          <p:spPr>
            <a:xfrm>
              <a:off x="5403200"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0" name="rc320"/>
            <p:cNvSpPr/>
            <p:nvPr/>
          </p:nvSpPr>
          <p:spPr>
            <a:xfrm>
              <a:off x="5706606"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1" name="rc321"/>
            <p:cNvSpPr/>
            <p:nvPr/>
          </p:nvSpPr>
          <p:spPr>
            <a:xfrm>
              <a:off x="6010012"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2" name="rc322"/>
            <p:cNvSpPr/>
            <p:nvPr/>
          </p:nvSpPr>
          <p:spPr>
            <a:xfrm>
              <a:off x="6313417"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3" name="rc323"/>
            <p:cNvSpPr/>
            <p:nvPr/>
          </p:nvSpPr>
          <p:spPr>
            <a:xfrm>
              <a:off x="6616823"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4" name="rc324"/>
            <p:cNvSpPr/>
            <p:nvPr/>
          </p:nvSpPr>
          <p:spPr>
            <a:xfrm>
              <a:off x="6920229"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5" name="rc325"/>
            <p:cNvSpPr/>
            <p:nvPr/>
          </p:nvSpPr>
          <p:spPr>
            <a:xfrm>
              <a:off x="7223635"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6" name="rc326"/>
            <p:cNvSpPr/>
            <p:nvPr/>
          </p:nvSpPr>
          <p:spPr>
            <a:xfrm>
              <a:off x="7527041"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7" name="rc327"/>
            <p:cNvSpPr/>
            <p:nvPr/>
          </p:nvSpPr>
          <p:spPr>
            <a:xfrm>
              <a:off x="7830447"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8" name="rc328"/>
            <p:cNvSpPr/>
            <p:nvPr/>
          </p:nvSpPr>
          <p:spPr>
            <a:xfrm>
              <a:off x="8133852"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9" name="rc329"/>
            <p:cNvSpPr/>
            <p:nvPr/>
          </p:nvSpPr>
          <p:spPr>
            <a:xfrm>
              <a:off x="8437258"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0" name="rc330"/>
            <p:cNvSpPr/>
            <p:nvPr/>
          </p:nvSpPr>
          <p:spPr>
            <a:xfrm>
              <a:off x="8740664" y="224728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3886171" y="376248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2" name="rc332"/>
            <p:cNvSpPr/>
            <p:nvPr/>
          </p:nvSpPr>
          <p:spPr>
            <a:xfrm>
              <a:off x="4189577" y="3762482"/>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33" name="rc333"/>
            <p:cNvSpPr/>
            <p:nvPr/>
          </p:nvSpPr>
          <p:spPr>
            <a:xfrm>
              <a:off x="4492982" y="3762482"/>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34" name="rc334"/>
            <p:cNvSpPr/>
            <p:nvPr/>
          </p:nvSpPr>
          <p:spPr>
            <a:xfrm>
              <a:off x="4796388" y="3762482"/>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35" name="rc335"/>
            <p:cNvSpPr/>
            <p:nvPr/>
          </p:nvSpPr>
          <p:spPr>
            <a:xfrm>
              <a:off x="5099794" y="3762482"/>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36" name="rc336"/>
            <p:cNvSpPr/>
            <p:nvPr/>
          </p:nvSpPr>
          <p:spPr>
            <a:xfrm>
              <a:off x="5403200" y="376248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37" name="rc337"/>
            <p:cNvSpPr/>
            <p:nvPr/>
          </p:nvSpPr>
          <p:spPr>
            <a:xfrm>
              <a:off x="5706606" y="376248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8" name="rc338"/>
            <p:cNvSpPr/>
            <p:nvPr/>
          </p:nvSpPr>
          <p:spPr>
            <a:xfrm>
              <a:off x="6010012" y="376248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39" name="rc339"/>
            <p:cNvSpPr/>
            <p:nvPr/>
          </p:nvSpPr>
          <p:spPr>
            <a:xfrm>
              <a:off x="6313417" y="376248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0" name="rc340"/>
            <p:cNvSpPr/>
            <p:nvPr/>
          </p:nvSpPr>
          <p:spPr>
            <a:xfrm>
              <a:off x="6616823" y="376248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1" name="rc341"/>
            <p:cNvSpPr/>
            <p:nvPr/>
          </p:nvSpPr>
          <p:spPr>
            <a:xfrm>
              <a:off x="6920229" y="376248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2" name="rc342"/>
            <p:cNvSpPr/>
            <p:nvPr/>
          </p:nvSpPr>
          <p:spPr>
            <a:xfrm>
              <a:off x="7223635"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3" name="rc343"/>
            <p:cNvSpPr/>
            <p:nvPr/>
          </p:nvSpPr>
          <p:spPr>
            <a:xfrm>
              <a:off x="7527041" y="376248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4" name="rc344"/>
            <p:cNvSpPr/>
            <p:nvPr/>
          </p:nvSpPr>
          <p:spPr>
            <a:xfrm>
              <a:off x="7830447" y="376248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5" name="rc345"/>
            <p:cNvSpPr/>
            <p:nvPr/>
          </p:nvSpPr>
          <p:spPr>
            <a:xfrm>
              <a:off x="8133852"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6" name="rc346"/>
            <p:cNvSpPr/>
            <p:nvPr/>
          </p:nvSpPr>
          <p:spPr>
            <a:xfrm>
              <a:off x="8437258"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7" name="rc347"/>
            <p:cNvSpPr/>
            <p:nvPr/>
          </p:nvSpPr>
          <p:spPr>
            <a:xfrm>
              <a:off x="8740664" y="376248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8" name="rc348"/>
            <p:cNvSpPr/>
            <p:nvPr/>
          </p:nvSpPr>
          <p:spPr>
            <a:xfrm>
              <a:off x="1762330" y="358422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9" name="rc349"/>
            <p:cNvSpPr/>
            <p:nvPr/>
          </p:nvSpPr>
          <p:spPr>
            <a:xfrm>
              <a:off x="1762330" y="206902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0" name="rc350"/>
            <p:cNvSpPr/>
            <p:nvPr/>
          </p:nvSpPr>
          <p:spPr>
            <a:xfrm>
              <a:off x="2065736" y="206902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1" name="rc351"/>
            <p:cNvSpPr/>
            <p:nvPr/>
          </p:nvSpPr>
          <p:spPr>
            <a:xfrm>
              <a:off x="2369142"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2" name="rc352"/>
            <p:cNvSpPr/>
            <p:nvPr/>
          </p:nvSpPr>
          <p:spPr>
            <a:xfrm>
              <a:off x="2672547"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3" name="rc353"/>
            <p:cNvSpPr/>
            <p:nvPr/>
          </p:nvSpPr>
          <p:spPr>
            <a:xfrm>
              <a:off x="2975953"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4" name="rc354"/>
            <p:cNvSpPr/>
            <p:nvPr/>
          </p:nvSpPr>
          <p:spPr>
            <a:xfrm>
              <a:off x="3279359"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5" name="rc355"/>
            <p:cNvSpPr/>
            <p:nvPr/>
          </p:nvSpPr>
          <p:spPr>
            <a:xfrm>
              <a:off x="3582765"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6" name="rc356"/>
            <p:cNvSpPr/>
            <p:nvPr/>
          </p:nvSpPr>
          <p:spPr>
            <a:xfrm>
              <a:off x="3886171"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7" name="rc357"/>
            <p:cNvSpPr/>
            <p:nvPr/>
          </p:nvSpPr>
          <p:spPr>
            <a:xfrm>
              <a:off x="4189577"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8" name="rc358"/>
            <p:cNvSpPr/>
            <p:nvPr/>
          </p:nvSpPr>
          <p:spPr>
            <a:xfrm>
              <a:off x="4492982"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9" name="rc359"/>
            <p:cNvSpPr/>
            <p:nvPr/>
          </p:nvSpPr>
          <p:spPr>
            <a:xfrm>
              <a:off x="4796388" y="206902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0" name="rc360"/>
            <p:cNvSpPr/>
            <p:nvPr/>
          </p:nvSpPr>
          <p:spPr>
            <a:xfrm>
              <a:off x="5099794"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1" name="rc361"/>
            <p:cNvSpPr/>
            <p:nvPr/>
          </p:nvSpPr>
          <p:spPr>
            <a:xfrm>
              <a:off x="5403200"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2" name="rc362"/>
            <p:cNvSpPr/>
            <p:nvPr/>
          </p:nvSpPr>
          <p:spPr>
            <a:xfrm>
              <a:off x="5706606" y="206902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3" name="rc363"/>
            <p:cNvSpPr/>
            <p:nvPr/>
          </p:nvSpPr>
          <p:spPr>
            <a:xfrm>
              <a:off x="6010012" y="206902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4" name="rc364"/>
            <p:cNvSpPr/>
            <p:nvPr/>
          </p:nvSpPr>
          <p:spPr>
            <a:xfrm>
              <a:off x="6313417" y="206902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5" name="rc365"/>
            <p:cNvSpPr/>
            <p:nvPr/>
          </p:nvSpPr>
          <p:spPr>
            <a:xfrm>
              <a:off x="6616823" y="206902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6" name="rc366"/>
            <p:cNvSpPr/>
            <p:nvPr/>
          </p:nvSpPr>
          <p:spPr>
            <a:xfrm>
              <a:off x="6920229"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7" name="rc367"/>
            <p:cNvSpPr/>
            <p:nvPr/>
          </p:nvSpPr>
          <p:spPr>
            <a:xfrm>
              <a:off x="7223635"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8" name="rc368"/>
            <p:cNvSpPr/>
            <p:nvPr/>
          </p:nvSpPr>
          <p:spPr>
            <a:xfrm>
              <a:off x="7527041" y="2069026"/>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9" name="rc369"/>
            <p:cNvSpPr/>
            <p:nvPr/>
          </p:nvSpPr>
          <p:spPr>
            <a:xfrm>
              <a:off x="7830447" y="206902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0" name="rc370"/>
            <p:cNvSpPr/>
            <p:nvPr/>
          </p:nvSpPr>
          <p:spPr>
            <a:xfrm>
              <a:off x="8133852" y="206902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1" name="rc371"/>
            <p:cNvSpPr/>
            <p:nvPr/>
          </p:nvSpPr>
          <p:spPr>
            <a:xfrm>
              <a:off x="8437258" y="206902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2" name="rc372"/>
            <p:cNvSpPr/>
            <p:nvPr/>
          </p:nvSpPr>
          <p:spPr>
            <a:xfrm>
              <a:off x="8740664" y="206902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3" name="rc373"/>
            <p:cNvSpPr/>
            <p:nvPr/>
          </p:nvSpPr>
          <p:spPr>
            <a:xfrm>
              <a:off x="2065736" y="358422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4" name="rc374"/>
            <p:cNvSpPr/>
            <p:nvPr/>
          </p:nvSpPr>
          <p:spPr>
            <a:xfrm>
              <a:off x="2369142" y="358422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5" name="rc375"/>
            <p:cNvSpPr/>
            <p:nvPr/>
          </p:nvSpPr>
          <p:spPr>
            <a:xfrm>
              <a:off x="2672547" y="358422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6" name="rc376"/>
            <p:cNvSpPr/>
            <p:nvPr/>
          </p:nvSpPr>
          <p:spPr>
            <a:xfrm>
              <a:off x="2975953" y="358422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7" name="rc377"/>
            <p:cNvSpPr/>
            <p:nvPr/>
          </p:nvSpPr>
          <p:spPr>
            <a:xfrm>
              <a:off x="3279359" y="358422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8" name="rc378"/>
            <p:cNvSpPr/>
            <p:nvPr/>
          </p:nvSpPr>
          <p:spPr>
            <a:xfrm>
              <a:off x="3582765" y="358422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9" name="rc379"/>
            <p:cNvSpPr/>
            <p:nvPr/>
          </p:nvSpPr>
          <p:spPr>
            <a:xfrm>
              <a:off x="3886171" y="358422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0" name="rc380"/>
            <p:cNvSpPr/>
            <p:nvPr/>
          </p:nvSpPr>
          <p:spPr>
            <a:xfrm>
              <a:off x="4189577" y="358422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1" name="rc381"/>
            <p:cNvSpPr/>
            <p:nvPr/>
          </p:nvSpPr>
          <p:spPr>
            <a:xfrm>
              <a:off x="4492982" y="358422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2" name="rc382"/>
            <p:cNvSpPr/>
            <p:nvPr/>
          </p:nvSpPr>
          <p:spPr>
            <a:xfrm>
              <a:off x="4796388" y="358422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3" name="rc383"/>
            <p:cNvSpPr/>
            <p:nvPr/>
          </p:nvSpPr>
          <p:spPr>
            <a:xfrm>
              <a:off x="5099794" y="358422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4" name="rc384"/>
            <p:cNvSpPr/>
            <p:nvPr/>
          </p:nvSpPr>
          <p:spPr>
            <a:xfrm>
              <a:off x="5403200" y="358422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5" name="rc385"/>
            <p:cNvSpPr/>
            <p:nvPr/>
          </p:nvSpPr>
          <p:spPr>
            <a:xfrm>
              <a:off x="5706606" y="358422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6" name="rc386"/>
            <p:cNvSpPr/>
            <p:nvPr/>
          </p:nvSpPr>
          <p:spPr>
            <a:xfrm>
              <a:off x="6010012" y="358422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7" name="rc387"/>
            <p:cNvSpPr/>
            <p:nvPr/>
          </p:nvSpPr>
          <p:spPr>
            <a:xfrm>
              <a:off x="6313417" y="358422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8" name="rc388"/>
            <p:cNvSpPr/>
            <p:nvPr/>
          </p:nvSpPr>
          <p:spPr>
            <a:xfrm>
              <a:off x="6616823" y="358422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9" name="rc389"/>
            <p:cNvSpPr/>
            <p:nvPr/>
          </p:nvSpPr>
          <p:spPr>
            <a:xfrm>
              <a:off x="6920229" y="358422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90" name="rc390"/>
            <p:cNvSpPr/>
            <p:nvPr/>
          </p:nvSpPr>
          <p:spPr>
            <a:xfrm>
              <a:off x="7223635" y="3584224"/>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1" name="rc391"/>
            <p:cNvSpPr/>
            <p:nvPr/>
          </p:nvSpPr>
          <p:spPr>
            <a:xfrm>
              <a:off x="7527041" y="3584224"/>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2" name="rc392"/>
            <p:cNvSpPr/>
            <p:nvPr/>
          </p:nvSpPr>
          <p:spPr>
            <a:xfrm>
              <a:off x="7830447" y="3584224"/>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93" name="rc393"/>
            <p:cNvSpPr/>
            <p:nvPr/>
          </p:nvSpPr>
          <p:spPr>
            <a:xfrm>
              <a:off x="8133852" y="3584224"/>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4" name="rc394"/>
            <p:cNvSpPr/>
            <p:nvPr/>
          </p:nvSpPr>
          <p:spPr>
            <a:xfrm>
              <a:off x="8437258" y="3584224"/>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5" name="rc395"/>
            <p:cNvSpPr/>
            <p:nvPr/>
          </p:nvSpPr>
          <p:spPr>
            <a:xfrm>
              <a:off x="8740664" y="3584224"/>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6" name="rc396"/>
            <p:cNvSpPr/>
            <p:nvPr/>
          </p:nvSpPr>
          <p:spPr>
            <a:xfrm>
              <a:off x="1762330"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7" name="rc397"/>
            <p:cNvSpPr/>
            <p:nvPr/>
          </p:nvSpPr>
          <p:spPr>
            <a:xfrm>
              <a:off x="2065736"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8" name="rc398"/>
            <p:cNvSpPr/>
            <p:nvPr/>
          </p:nvSpPr>
          <p:spPr>
            <a:xfrm>
              <a:off x="2369142"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9" name="rc399"/>
            <p:cNvSpPr/>
            <p:nvPr/>
          </p:nvSpPr>
          <p:spPr>
            <a:xfrm>
              <a:off x="2672547"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0" name="rc400"/>
            <p:cNvSpPr/>
            <p:nvPr/>
          </p:nvSpPr>
          <p:spPr>
            <a:xfrm>
              <a:off x="2975953"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1" name="rc401"/>
            <p:cNvSpPr/>
            <p:nvPr/>
          </p:nvSpPr>
          <p:spPr>
            <a:xfrm>
              <a:off x="3279359"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2" name="rc402"/>
            <p:cNvSpPr/>
            <p:nvPr/>
          </p:nvSpPr>
          <p:spPr>
            <a:xfrm>
              <a:off x="3582765"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3" name="rc403"/>
            <p:cNvSpPr/>
            <p:nvPr/>
          </p:nvSpPr>
          <p:spPr>
            <a:xfrm>
              <a:off x="3886171" y="251467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4" name="rc404"/>
            <p:cNvSpPr/>
            <p:nvPr/>
          </p:nvSpPr>
          <p:spPr>
            <a:xfrm>
              <a:off x="4189577"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492982" y="251467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6" name="rc406"/>
            <p:cNvSpPr/>
            <p:nvPr/>
          </p:nvSpPr>
          <p:spPr>
            <a:xfrm>
              <a:off x="4796388" y="251467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7" name="rc407"/>
            <p:cNvSpPr/>
            <p:nvPr/>
          </p:nvSpPr>
          <p:spPr>
            <a:xfrm>
              <a:off x="5099794"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8" name="rc408"/>
            <p:cNvSpPr/>
            <p:nvPr/>
          </p:nvSpPr>
          <p:spPr>
            <a:xfrm>
              <a:off x="5403200"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9" name="rc409"/>
            <p:cNvSpPr/>
            <p:nvPr/>
          </p:nvSpPr>
          <p:spPr>
            <a:xfrm>
              <a:off x="5706606" y="251467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0" name="rc410"/>
            <p:cNvSpPr/>
            <p:nvPr/>
          </p:nvSpPr>
          <p:spPr>
            <a:xfrm>
              <a:off x="6010012"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1" name="rc411"/>
            <p:cNvSpPr/>
            <p:nvPr/>
          </p:nvSpPr>
          <p:spPr>
            <a:xfrm>
              <a:off x="6313417" y="251467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2" name="rc412"/>
            <p:cNvSpPr/>
            <p:nvPr/>
          </p:nvSpPr>
          <p:spPr>
            <a:xfrm>
              <a:off x="6616823" y="251467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3" name="rc413"/>
            <p:cNvSpPr/>
            <p:nvPr/>
          </p:nvSpPr>
          <p:spPr>
            <a:xfrm>
              <a:off x="6920229" y="251467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4" name="rc414"/>
            <p:cNvSpPr/>
            <p:nvPr/>
          </p:nvSpPr>
          <p:spPr>
            <a:xfrm>
              <a:off x="7223635"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5" name="rc415"/>
            <p:cNvSpPr/>
            <p:nvPr/>
          </p:nvSpPr>
          <p:spPr>
            <a:xfrm>
              <a:off x="7527041" y="251467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6" name="rc416"/>
            <p:cNvSpPr/>
            <p:nvPr/>
          </p:nvSpPr>
          <p:spPr>
            <a:xfrm>
              <a:off x="7830447" y="251467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7" name="rc417"/>
            <p:cNvSpPr/>
            <p:nvPr/>
          </p:nvSpPr>
          <p:spPr>
            <a:xfrm>
              <a:off x="8133852" y="251467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8" name="rc418"/>
            <p:cNvSpPr/>
            <p:nvPr/>
          </p:nvSpPr>
          <p:spPr>
            <a:xfrm>
              <a:off x="8437258" y="251467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9" name="rc419"/>
            <p:cNvSpPr/>
            <p:nvPr/>
          </p:nvSpPr>
          <p:spPr>
            <a:xfrm>
              <a:off x="8740664" y="251467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0" name="rc420"/>
            <p:cNvSpPr/>
            <p:nvPr/>
          </p:nvSpPr>
          <p:spPr>
            <a:xfrm>
              <a:off x="1762330" y="4475517"/>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21" name="rc421"/>
            <p:cNvSpPr/>
            <p:nvPr/>
          </p:nvSpPr>
          <p:spPr>
            <a:xfrm>
              <a:off x="2065736" y="4475517"/>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22" name="rc422"/>
            <p:cNvSpPr/>
            <p:nvPr/>
          </p:nvSpPr>
          <p:spPr>
            <a:xfrm>
              <a:off x="2369142" y="4475517"/>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47" y="4475517"/>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4" name="rc424"/>
            <p:cNvSpPr/>
            <p:nvPr/>
          </p:nvSpPr>
          <p:spPr>
            <a:xfrm>
              <a:off x="2975953" y="4475517"/>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25" name="rc425"/>
            <p:cNvSpPr/>
            <p:nvPr/>
          </p:nvSpPr>
          <p:spPr>
            <a:xfrm>
              <a:off x="3279359" y="4475517"/>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6" name="rc426"/>
            <p:cNvSpPr/>
            <p:nvPr/>
          </p:nvSpPr>
          <p:spPr>
            <a:xfrm>
              <a:off x="3582765" y="4475517"/>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7" name="rc427"/>
            <p:cNvSpPr/>
            <p:nvPr/>
          </p:nvSpPr>
          <p:spPr>
            <a:xfrm>
              <a:off x="3886171" y="447551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28" name="rc428"/>
            <p:cNvSpPr/>
            <p:nvPr/>
          </p:nvSpPr>
          <p:spPr>
            <a:xfrm>
              <a:off x="4189577" y="4475517"/>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9" name="rc429"/>
            <p:cNvSpPr/>
            <p:nvPr/>
          </p:nvSpPr>
          <p:spPr>
            <a:xfrm>
              <a:off x="4492982" y="4475517"/>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0" name="rc430"/>
            <p:cNvSpPr/>
            <p:nvPr/>
          </p:nvSpPr>
          <p:spPr>
            <a:xfrm>
              <a:off x="4796388" y="4475517"/>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1" name="rc431"/>
            <p:cNvSpPr/>
            <p:nvPr/>
          </p:nvSpPr>
          <p:spPr>
            <a:xfrm>
              <a:off x="5099794" y="4475517"/>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2" name="rc432"/>
            <p:cNvSpPr/>
            <p:nvPr/>
          </p:nvSpPr>
          <p:spPr>
            <a:xfrm>
              <a:off x="5403200" y="447551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3" name="rc433"/>
            <p:cNvSpPr/>
            <p:nvPr/>
          </p:nvSpPr>
          <p:spPr>
            <a:xfrm>
              <a:off x="5706606" y="447551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34" name="rc434"/>
            <p:cNvSpPr/>
            <p:nvPr/>
          </p:nvSpPr>
          <p:spPr>
            <a:xfrm>
              <a:off x="6010012" y="447551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5" name="rc435"/>
            <p:cNvSpPr/>
            <p:nvPr/>
          </p:nvSpPr>
          <p:spPr>
            <a:xfrm>
              <a:off x="6313417" y="447551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6" name="rc436"/>
            <p:cNvSpPr/>
            <p:nvPr/>
          </p:nvSpPr>
          <p:spPr>
            <a:xfrm>
              <a:off x="6616823" y="447551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37" name="rc437"/>
            <p:cNvSpPr/>
            <p:nvPr/>
          </p:nvSpPr>
          <p:spPr>
            <a:xfrm>
              <a:off x="6920229" y="447551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38" name="rc438"/>
            <p:cNvSpPr/>
            <p:nvPr/>
          </p:nvSpPr>
          <p:spPr>
            <a:xfrm>
              <a:off x="7223635" y="447551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39" name="rc439"/>
            <p:cNvSpPr/>
            <p:nvPr/>
          </p:nvSpPr>
          <p:spPr>
            <a:xfrm>
              <a:off x="7527041" y="447551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40" name="rc440"/>
            <p:cNvSpPr/>
            <p:nvPr/>
          </p:nvSpPr>
          <p:spPr>
            <a:xfrm>
              <a:off x="7830447" y="447551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1" name="rc441"/>
            <p:cNvSpPr/>
            <p:nvPr/>
          </p:nvSpPr>
          <p:spPr>
            <a:xfrm>
              <a:off x="8133852" y="447551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2" name="rc442"/>
            <p:cNvSpPr/>
            <p:nvPr/>
          </p:nvSpPr>
          <p:spPr>
            <a:xfrm>
              <a:off x="8437258"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3" name="rc443"/>
            <p:cNvSpPr/>
            <p:nvPr/>
          </p:nvSpPr>
          <p:spPr>
            <a:xfrm>
              <a:off x="8740664" y="447551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4" name="rc444"/>
            <p:cNvSpPr/>
            <p:nvPr/>
          </p:nvSpPr>
          <p:spPr>
            <a:xfrm>
              <a:off x="1762330" y="4653775"/>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45" name="rc445"/>
            <p:cNvSpPr/>
            <p:nvPr/>
          </p:nvSpPr>
          <p:spPr>
            <a:xfrm>
              <a:off x="2065736" y="4653775"/>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46" name="rc446"/>
            <p:cNvSpPr/>
            <p:nvPr/>
          </p:nvSpPr>
          <p:spPr>
            <a:xfrm>
              <a:off x="2369142" y="4653775"/>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47" name="rc447"/>
            <p:cNvSpPr/>
            <p:nvPr/>
          </p:nvSpPr>
          <p:spPr>
            <a:xfrm>
              <a:off x="2672547" y="4653775"/>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48" name="rc448"/>
            <p:cNvSpPr/>
            <p:nvPr/>
          </p:nvSpPr>
          <p:spPr>
            <a:xfrm>
              <a:off x="2975953" y="4653775"/>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49" name="rc449"/>
            <p:cNvSpPr/>
            <p:nvPr/>
          </p:nvSpPr>
          <p:spPr>
            <a:xfrm>
              <a:off x="3279359" y="4653775"/>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50" name="rc450"/>
            <p:cNvSpPr/>
            <p:nvPr/>
          </p:nvSpPr>
          <p:spPr>
            <a:xfrm>
              <a:off x="3582765" y="4653775"/>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51" name="rc451"/>
            <p:cNvSpPr/>
            <p:nvPr/>
          </p:nvSpPr>
          <p:spPr>
            <a:xfrm>
              <a:off x="3886171" y="4653775"/>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52" name="rc452"/>
            <p:cNvSpPr/>
            <p:nvPr/>
          </p:nvSpPr>
          <p:spPr>
            <a:xfrm>
              <a:off x="4189577" y="4653775"/>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53" name="rc453"/>
            <p:cNvSpPr/>
            <p:nvPr/>
          </p:nvSpPr>
          <p:spPr>
            <a:xfrm>
              <a:off x="4492982" y="4653775"/>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54" name="rc454"/>
            <p:cNvSpPr/>
            <p:nvPr/>
          </p:nvSpPr>
          <p:spPr>
            <a:xfrm>
              <a:off x="4796388" y="465377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5" name="rc455"/>
            <p:cNvSpPr/>
            <p:nvPr/>
          </p:nvSpPr>
          <p:spPr>
            <a:xfrm>
              <a:off x="5099794" y="465377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56" name="rc456"/>
            <p:cNvSpPr/>
            <p:nvPr/>
          </p:nvSpPr>
          <p:spPr>
            <a:xfrm>
              <a:off x="5403200" y="465377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7" name="rc457"/>
            <p:cNvSpPr/>
            <p:nvPr/>
          </p:nvSpPr>
          <p:spPr>
            <a:xfrm>
              <a:off x="5706606" y="465377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8" name="rc458"/>
            <p:cNvSpPr/>
            <p:nvPr/>
          </p:nvSpPr>
          <p:spPr>
            <a:xfrm>
              <a:off x="6010012" y="465377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9" name="rc459"/>
            <p:cNvSpPr/>
            <p:nvPr/>
          </p:nvSpPr>
          <p:spPr>
            <a:xfrm>
              <a:off x="6313417" y="465377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60" name="rc460"/>
            <p:cNvSpPr/>
            <p:nvPr/>
          </p:nvSpPr>
          <p:spPr>
            <a:xfrm>
              <a:off x="6616823" y="465377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1" name="rc461"/>
            <p:cNvSpPr/>
            <p:nvPr/>
          </p:nvSpPr>
          <p:spPr>
            <a:xfrm>
              <a:off x="6920229" y="465377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2" name="rc462"/>
            <p:cNvSpPr/>
            <p:nvPr/>
          </p:nvSpPr>
          <p:spPr>
            <a:xfrm>
              <a:off x="7223635" y="465377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3" name="rc463"/>
            <p:cNvSpPr/>
            <p:nvPr/>
          </p:nvSpPr>
          <p:spPr>
            <a:xfrm>
              <a:off x="7527041" y="465377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64" name="rc464"/>
            <p:cNvSpPr/>
            <p:nvPr/>
          </p:nvSpPr>
          <p:spPr>
            <a:xfrm>
              <a:off x="7830447" y="465377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65" name="rc465"/>
            <p:cNvSpPr/>
            <p:nvPr/>
          </p:nvSpPr>
          <p:spPr>
            <a:xfrm>
              <a:off x="8133852" y="465377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66" name="rc466"/>
            <p:cNvSpPr/>
            <p:nvPr/>
          </p:nvSpPr>
          <p:spPr>
            <a:xfrm>
              <a:off x="8437258" y="465377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67" name="rc467"/>
            <p:cNvSpPr/>
            <p:nvPr/>
          </p:nvSpPr>
          <p:spPr>
            <a:xfrm>
              <a:off x="8740664" y="465377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68" name="rc468"/>
            <p:cNvSpPr/>
            <p:nvPr/>
          </p:nvSpPr>
          <p:spPr>
            <a:xfrm>
              <a:off x="4189577" y="438638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9" name="rc469"/>
            <p:cNvSpPr/>
            <p:nvPr/>
          </p:nvSpPr>
          <p:spPr>
            <a:xfrm>
              <a:off x="4492982" y="4386387"/>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70" name="rc470"/>
            <p:cNvSpPr/>
            <p:nvPr/>
          </p:nvSpPr>
          <p:spPr>
            <a:xfrm>
              <a:off x="4796388" y="438638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1" name="rc471"/>
            <p:cNvSpPr/>
            <p:nvPr/>
          </p:nvSpPr>
          <p:spPr>
            <a:xfrm>
              <a:off x="5099794" y="438638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72" name="rc472"/>
            <p:cNvSpPr/>
            <p:nvPr/>
          </p:nvSpPr>
          <p:spPr>
            <a:xfrm>
              <a:off x="5403200" y="438638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3" name="rc473"/>
            <p:cNvSpPr/>
            <p:nvPr/>
          </p:nvSpPr>
          <p:spPr>
            <a:xfrm>
              <a:off x="5706606" y="438638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4" name="rc474"/>
            <p:cNvSpPr/>
            <p:nvPr/>
          </p:nvSpPr>
          <p:spPr>
            <a:xfrm>
              <a:off x="6010012" y="4386387"/>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5" name="rc475"/>
            <p:cNvSpPr/>
            <p:nvPr/>
          </p:nvSpPr>
          <p:spPr>
            <a:xfrm>
              <a:off x="6313417" y="438638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6" name="rc476"/>
            <p:cNvSpPr/>
            <p:nvPr/>
          </p:nvSpPr>
          <p:spPr>
            <a:xfrm>
              <a:off x="6616823" y="4386387"/>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7" name="rc477"/>
            <p:cNvSpPr/>
            <p:nvPr/>
          </p:nvSpPr>
          <p:spPr>
            <a:xfrm>
              <a:off x="6920229"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8" name="rc478"/>
            <p:cNvSpPr/>
            <p:nvPr/>
          </p:nvSpPr>
          <p:spPr>
            <a:xfrm>
              <a:off x="7223635" y="438638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9" name="rc479"/>
            <p:cNvSpPr/>
            <p:nvPr/>
          </p:nvSpPr>
          <p:spPr>
            <a:xfrm>
              <a:off x="7527041" y="4386387"/>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0" name="rc480"/>
            <p:cNvSpPr/>
            <p:nvPr/>
          </p:nvSpPr>
          <p:spPr>
            <a:xfrm>
              <a:off x="7830447" y="438638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1" name="rc481"/>
            <p:cNvSpPr/>
            <p:nvPr/>
          </p:nvSpPr>
          <p:spPr>
            <a:xfrm>
              <a:off x="8133852" y="438638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2" name="rc482"/>
            <p:cNvSpPr/>
            <p:nvPr/>
          </p:nvSpPr>
          <p:spPr>
            <a:xfrm>
              <a:off x="8437258" y="438638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3" name="rc483"/>
            <p:cNvSpPr/>
            <p:nvPr/>
          </p:nvSpPr>
          <p:spPr>
            <a:xfrm>
              <a:off x="8740664" y="438638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4" name="rc484"/>
            <p:cNvSpPr/>
            <p:nvPr/>
          </p:nvSpPr>
          <p:spPr>
            <a:xfrm>
              <a:off x="1762330" y="215815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5" name="rc485"/>
            <p:cNvSpPr/>
            <p:nvPr/>
          </p:nvSpPr>
          <p:spPr>
            <a:xfrm>
              <a:off x="2065736" y="215815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6" name="rc486"/>
            <p:cNvSpPr/>
            <p:nvPr/>
          </p:nvSpPr>
          <p:spPr>
            <a:xfrm>
              <a:off x="2369142" y="215815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87" name="rc487"/>
            <p:cNvSpPr/>
            <p:nvPr/>
          </p:nvSpPr>
          <p:spPr>
            <a:xfrm>
              <a:off x="2672547" y="215815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8" name="rc488"/>
            <p:cNvSpPr/>
            <p:nvPr/>
          </p:nvSpPr>
          <p:spPr>
            <a:xfrm>
              <a:off x="2975953" y="215815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9" name="rc489"/>
            <p:cNvSpPr/>
            <p:nvPr/>
          </p:nvSpPr>
          <p:spPr>
            <a:xfrm>
              <a:off x="3279359" y="2158155"/>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0" name="rc490"/>
            <p:cNvSpPr/>
            <p:nvPr/>
          </p:nvSpPr>
          <p:spPr>
            <a:xfrm>
              <a:off x="3582765" y="215815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1" name="rc491"/>
            <p:cNvSpPr/>
            <p:nvPr/>
          </p:nvSpPr>
          <p:spPr>
            <a:xfrm>
              <a:off x="3886171"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2" name="rc492"/>
            <p:cNvSpPr/>
            <p:nvPr/>
          </p:nvSpPr>
          <p:spPr>
            <a:xfrm>
              <a:off x="4189577"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3" name="rc493"/>
            <p:cNvSpPr/>
            <p:nvPr/>
          </p:nvSpPr>
          <p:spPr>
            <a:xfrm>
              <a:off x="4492982"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4" name="rc494"/>
            <p:cNvSpPr/>
            <p:nvPr/>
          </p:nvSpPr>
          <p:spPr>
            <a:xfrm>
              <a:off x="4796388"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5" name="rc495"/>
            <p:cNvSpPr/>
            <p:nvPr/>
          </p:nvSpPr>
          <p:spPr>
            <a:xfrm>
              <a:off x="5099794"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6" name="rc496"/>
            <p:cNvSpPr/>
            <p:nvPr/>
          </p:nvSpPr>
          <p:spPr>
            <a:xfrm>
              <a:off x="5403200"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7" name="rc497"/>
            <p:cNvSpPr/>
            <p:nvPr/>
          </p:nvSpPr>
          <p:spPr>
            <a:xfrm>
              <a:off x="5706606" y="215815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8" name="rc498"/>
            <p:cNvSpPr/>
            <p:nvPr/>
          </p:nvSpPr>
          <p:spPr>
            <a:xfrm>
              <a:off x="6010012"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9" name="rc499"/>
            <p:cNvSpPr/>
            <p:nvPr/>
          </p:nvSpPr>
          <p:spPr>
            <a:xfrm>
              <a:off x="6313417"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0" name="rc500"/>
            <p:cNvSpPr/>
            <p:nvPr/>
          </p:nvSpPr>
          <p:spPr>
            <a:xfrm>
              <a:off x="6616823"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1" name="rc501"/>
            <p:cNvSpPr/>
            <p:nvPr/>
          </p:nvSpPr>
          <p:spPr>
            <a:xfrm>
              <a:off x="6920229"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2" name="rc502"/>
            <p:cNvSpPr/>
            <p:nvPr/>
          </p:nvSpPr>
          <p:spPr>
            <a:xfrm>
              <a:off x="7223635"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3" name="rc503"/>
            <p:cNvSpPr/>
            <p:nvPr/>
          </p:nvSpPr>
          <p:spPr>
            <a:xfrm>
              <a:off x="7527041"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4" name="rc504"/>
            <p:cNvSpPr/>
            <p:nvPr/>
          </p:nvSpPr>
          <p:spPr>
            <a:xfrm>
              <a:off x="7830447"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5" name="rc505"/>
            <p:cNvSpPr/>
            <p:nvPr/>
          </p:nvSpPr>
          <p:spPr>
            <a:xfrm>
              <a:off x="8133852"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6" name="rc506"/>
            <p:cNvSpPr/>
            <p:nvPr/>
          </p:nvSpPr>
          <p:spPr>
            <a:xfrm>
              <a:off x="8437258"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7" name="rc507"/>
            <p:cNvSpPr/>
            <p:nvPr/>
          </p:nvSpPr>
          <p:spPr>
            <a:xfrm>
              <a:off x="8740664" y="215815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8" name="rc508"/>
            <p:cNvSpPr/>
            <p:nvPr/>
          </p:nvSpPr>
          <p:spPr>
            <a:xfrm>
              <a:off x="1762330" y="394074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9" name="rc509"/>
            <p:cNvSpPr/>
            <p:nvPr/>
          </p:nvSpPr>
          <p:spPr>
            <a:xfrm>
              <a:off x="2065736" y="3940741"/>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0" name="rc510"/>
            <p:cNvSpPr/>
            <p:nvPr/>
          </p:nvSpPr>
          <p:spPr>
            <a:xfrm>
              <a:off x="2369142" y="394074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11" name="rc511"/>
            <p:cNvSpPr/>
            <p:nvPr/>
          </p:nvSpPr>
          <p:spPr>
            <a:xfrm>
              <a:off x="2672547"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12" name="rc512"/>
            <p:cNvSpPr/>
            <p:nvPr/>
          </p:nvSpPr>
          <p:spPr>
            <a:xfrm>
              <a:off x="2975953"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13" name="rc513"/>
            <p:cNvSpPr/>
            <p:nvPr/>
          </p:nvSpPr>
          <p:spPr>
            <a:xfrm>
              <a:off x="3279359" y="394074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14" name="rc514"/>
            <p:cNvSpPr/>
            <p:nvPr/>
          </p:nvSpPr>
          <p:spPr>
            <a:xfrm>
              <a:off x="3582765" y="394074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15" name="rc515"/>
            <p:cNvSpPr/>
            <p:nvPr/>
          </p:nvSpPr>
          <p:spPr>
            <a:xfrm>
              <a:off x="3886171" y="3940741"/>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16" name="rc516"/>
            <p:cNvSpPr/>
            <p:nvPr/>
          </p:nvSpPr>
          <p:spPr>
            <a:xfrm>
              <a:off x="4189577" y="394074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7" name="rc517"/>
            <p:cNvSpPr/>
            <p:nvPr/>
          </p:nvSpPr>
          <p:spPr>
            <a:xfrm>
              <a:off x="4492982" y="394074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18" name="rc518"/>
            <p:cNvSpPr/>
            <p:nvPr/>
          </p:nvSpPr>
          <p:spPr>
            <a:xfrm>
              <a:off x="4796388"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19" name="rc519"/>
            <p:cNvSpPr/>
            <p:nvPr/>
          </p:nvSpPr>
          <p:spPr>
            <a:xfrm>
              <a:off x="1762330" y="3316836"/>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20" name="rc520"/>
            <p:cNvSpPr/>
            <p:nvPr/>
          </p:nvSpPr>
          <p:spPr>
            <a:xfrm>
              <a:off x="2065736" y="331683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1" name="rc521"/>
            <p:cNvSpPr/>
            <p:nvPr/>
          </p:nvSpPr>
          <p:spPr>
            <a:xfrm>
              <a:off x="2369142" y="331683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2" name="rc522"/>
            <p:cNvSpPr/>
            <p:nvPr/>
          </p:nvSpPr>
          <p:spPr>
            <a:xfrm>
              <a:off x="2672547" y="331683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3" name="rc523"/>
            <p:cNvSpPr/>
            <p:nvPr/>
          </p:nvSpPr>
          <p:spPr>
            <a:xfrm>
              <a:off x="2975953"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4" name="rc524"/>
            <p:cNvSpPr/>
            <p:nvPr/>
          </p:nvSpPr>
          <p:spPr>
            <a:xfrm>
              <a:off x="3279359"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5" name="rc525"/>
            <p:cNvSpPr/>
            <p:nvPr/>
          </p:nvSpPr>
          <p:spPr>
            <a:xfrm>
              <a:off x="3582765" y="331683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6" name="rc526"/>
            <p:cNvSpPr/>
            <p:nvPr/>
          </p:nvSpPr>
          <p:spPr>
            <a:xfrm>
              <a:off x="3886171"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7" name="rc527"/>
            <p:cNvSpPr/>
            <p:nvPr/>
          </p:nvSpPr>
          <p:spPr>
            <a:xfrm>
              <a:off x="4189577"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8" name="rc528"/>
            <p:cNvSpPr/>
            <p:nvPr/>
          </p:nvSpPr>
          <p:spPr>
            <a:xfrm>
              <a:off x="4492982" y="331683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9" name="rc529"/>
            <p:cNvSpPr/>
            <p:nvPr/>
          </p:nvSpPr>
          <p:spPr>
            <a:xfrm>
              <a:off x="4796388"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0" name="rc530"/>
            <p:cNvSpPr/>
            <p:nvPr/>
          </p:nvSpPr>
          <p:spPr>
            <a:xfrm>
              <a:off x="5099794" y="331683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1" name="rc531"/>
            <p:cNvSpPr/>
            <p:nvPr/>
          </p:nvSpPr>
          <p:spPr>
            <a:xfrm>
              <a:off x="5403200" y="3316836"/>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2" name="rc532"/>
            <p:cNvSpPr/>
            <p:nvPr/>
          </p:nvSpPr>
          <p:spPr>
            <a:xfrm>
              <a:off x="5706606" y="331683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3" name="rc533"/>
            <p:cNvSpPr/>
            <p:nvPr/>
          </p:nvSpPr>
          <p:spPr>
            <a:xfrm>
              <a:off x="6010012" y="331683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4" name="rc534"/>
            <p:cNvSpPr/>
            <p:nvPr/>
          </p:nvSpPr>
          <p:spPr>
            <a:xfrm>
              <a:off x="6313417" y="3316836"/>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5" name="rc535"/>
            <p:cNvSpPr/>
            <p:nvPr/>
          </p:nvSpPr>
          <p:spPr>
            <a:xfrm>
              <a:off x="6616823" y="3316836"/>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36" name="rc536"/>
            <p:cNvSpPr/>
            <p:nvPr/>
          </p:nvSpPr>
          <p:spPr>
            <a:xfrm>
              <a:off x="6920229" y="3316836"/>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7" name="rc537"/>
            <p:cNvSpPr/>
            <p:nvPr/>
          </p:nvSpPr>
          <p:spPr>
            <a:xfrm>
              <a:off x="7223635" y="3316836"/>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8" name="rc538"/>
            <p:cNvSpPr/>
            <p:nvPr/>
          </p:nvSpPr>
          <p:spPr>
            <a:xfrm>
              <a:off x="7527041" y="3316836"/>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9" name="rc539"/>
            <p:cNvSpPr/>
            <p:nvPr/>
          </p:nvSpPr>
          <p:spPr>
            <a:xfrm>
              <a:off x="7830447" y="3316836"/>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0" name="rc540"/>
            <p:cNvSpPr/>
            <p:nvPr/>
          </p:nvSpPr>
          <p:spPr>
            <a:xfrm>
              <a:off x="8133852" y="3316836"/>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1" name="rc541"/>
            <p:cNvSpPr/>
            <p:nvPr/>
          </p:nvSpPr>
          <p:spPr>
            <a:xfrm>
              <a:off x="8437258" y="3316836"/>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42" name="rc542"/>
            <p:cNvSpPr/>
            <p:nvPr/>
          </p:nvSpPr>
          <p:spPr>
            <a:xfrm>
              <a:off x="8740664" y="3316836"/>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43" name="rc543"/>
            <p:cNvSpPr/>
            <p:nvPr/>
          </p:nvSpPr>
          <p:spPr>
            <a:xfrm>
              <a:off x="1762330"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4" name="rc544"/>
            <p:cNvSpPr/>
            <p:nvPr/>
          </p:nvSpPr>
          <p:spPr>
            <a:xfrm>
              <a:off x="2065736"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5" name="rc545"/>
            <p:cNvSpPr/>
            <p:nvPr/>
          </p:nvSpPr>
          <p:spPr>
            <a:xfrm>
              <a:off x="236914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6" name="rc546"/>
            <p:cNvSpPr/>
            <p:nvPr/>
          </p:nvSpPr>
          <p:spPr>
            <a:xfrm>
              <a:off x="267254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7" name="rc547"/>
            <p:cNvSpPr/>
            <p:nvPr/>
          </p:nvSpPr>
          <p:spPr>
            <a:xfrm>
              <a:off x="2975953"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3279359"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3582765"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0" name="rc550"/>
            <p:cNvSpPr/>
            <p:nvPr/>
          </p:nvSpPr>
          <p:spPr>
            <a:xfrm>
              <a:off x="3886171"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1" name="rc551"/>
            <p:cNvSpPr/>
            <p:nvPr/>
          </p:nvSpPr>
          <p:spPr>
            <a:xfrm>
              <a:off x="418957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2" name="rc552"/>
            <p:cNvSpPr/>
            <p:nvPr/>
          </p:nvSpPr>
          <p:spPr>
            <a:xfrm>
              <a:off x="449298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3" name="rc553"/>
            <p:cNvSpPr/>
            <p:nvPr/>
          </p:nvSpPr>
          <p:spPr>
            <a:xfrm>
              <a:off x="4796388"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4" name="rc554"/>
            <p:cNvSpPr/>
            <p:nvPr/>
          </p:nvSpPr>
          <p:spPr>
            <a:xfrm>
              <a:off x="5099794"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5" name="rc555"/>
            <p:cNvSpPr/>
            <p:nvPr/>
          </p:nvSpPr>
          <p:spPr>
            <a:xfrm>
              <a:off x="5403200"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6" name="rc556"/>
            <p:cNvSpPr/>
            <p:nvPr/>
          </p:nvSpPr>
          <p:spPr>
            <a:xfrm>
              <a:off x="5706606"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7" name="rc557"/>
            <p:cNvSpPr/>
            <p:nvPr/>
          </p:nvSpPr>
          <p:spPr>
            <a:xfrm>
              <a:off x="601001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8" name="rc558"/>
            <p:cNvSpPr/>
            <p:nvPr/>
          </p:nvSpPr>
          <p:spPr>
            <a:xfrm>
              <a:off x="631341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9" name="rc559"/>
            <p:cNvSpPr/>
            <p:nvPr/>
          </p:nvSpPr>
          <p:spPr>
            <a:xfrm>
              <a:off x="6616823"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0" name="rc560"/>
            <p:cNvSpPr/>
            <p:nvPr/>
          </p:nvSpPr>
          <p:spPr>
            <a:xfrm>
              <a:off x="6920229"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1" name="rc561"/>
            <p:cNvSpPr/>
            <p:nvPr/>
          </p:nvSpPr>
          <p:spPr>
            <a:xfrm>
              <a:off x="7223635"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2" name="rc562"/>
            <p:cNvSpPr/>
            <p:nvPr/>
          </p:nvSpPr>
          <p:spPr>
            <a:xfrm>
              <a:off x="7527041"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3" name="rc563"/>
            <p:cNvSpPr/>
            <p:nvPr/>
          </p:nvSpPr>
          <p:spPr>
            <a:xfrm>
              <a:off x="7830447"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4" name="rc564"/>
            <p:cNvSpPr/>
            <p:nvPr/>
          </p:nvSpPr>
          <p:spPr>
            <a:xfrm>
              <a:off x="8133852"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5" name="rc565"/>
            <p:cNvSpPr/>
            <p:nvPr/>
          </p:nvSpPr>
          <p:spPr>
            <a:xfrm>
              <a:off x="8437258"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6" name="rc566"/>
            <p:cNvSpPr/>
            <p:nvPr/>
          </p:nvSpPr>
          <p:spPr>
            <a:xfrm>
              <a:off x="8740664" y="999475"/>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7" name="rc567"/>
            <p:cNvSpPr/>
            <p:nvPr/>
          </p:nvSpPr>
          <p:spPr>
            <a:xfrm>
              <a:off x="1762330" y="5010292"/>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8" name="rc568"/>
            <p:cNvSpPr/>
            <p:nvPr/>
          </p:nvSpPr>
          <p:spPr>
            <a:xfrm>
              <a:off x="2065736" y="5010292"/>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69" name="rc569"/>
            <p:cNvSpPr/>
            <p:nvPr/>
          </p:nvSpPr>
          <p:spPr>
            <a:xfrm>
              <a:off x="2369142" y="5010292"/>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0" name="rc570"/>
            <p:cNvSpPr/>
            <p:nvPr/>
          </p:nvSpPr>
          <p:spPr>
            <a:xfrm>
              <a:off x="2672547" y="5010292"/>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1" name="rc571"/>
            <p:cNvSpPr/>
            <p:nvPr/>
          </p:nvSpPr>
          <p:spPr>
            <a:xfrm>
              <a:off x="2975953" y="5010292"/>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72" name="rc572"/>
            <p:cNvSpPr/>
            <p:nvPr/>
          </p:nvSpPr>
          <p:spPr>
            <a:xfrm>
              <a:off x="3279359" y="5010292"/>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73" name="rc573"/>
            <p:cNvSpPr/>
            <p:nvPr/>
          </p:nvSpPr>
          <p:spPr>
            <a:xfrm>
              <a:off x="3582765" y="5010292"/>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74" name="rc574"/>
            <p:cNvSpPr/>
            <p:nvPr/>
          </p:nvSpPr>
          <p:spPr>
            <a:xfrm>
              <a:off x="3886171" y="5010292"/>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75" name="rc575"/>
            <p:cNvSpPr/>
            <p:nvPr/>
          </p:nvSpPr>
          <p:spPr>
            <a:xfrm>
              <a:off x="4189577" y="501029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6" name="rc576"/>
            <p:cNvSpPr/>
            <p:nvPr/>
          </p:nvSpPr>
          <p:spPr>
            <a:xfrm>
              <a:off x="4492982"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7" name="rc577"/>
            <p:cNvSpPr/>
            <p:nvPr/>
          </p:nvSpPr>
          <p:spPr>
            <a:xfrm>
              <a:off x="4796388"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8" name="rc578"/>
            <p:cNvSpPr/>
            <p:nvPr/>
          </p:nvSpPr>
          <p:spPr>
            <a:xfrm>
              <a:off x="5099794" y="501029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79" name="rc579"/>
            <p:cNvSpPr/>
            <p:nvPr/>
          </p:nvSpPr>
          <p:spPr>
            <a:xfrm>
              <a:off x="5403200" y="501029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0" name="rc580"/>
            <p:cNvSpPr/>
            <p:nvPr/>
          </p:nvSpPr>
          <p:spPr>
            <a:xfrm>
              <a:off x="5706606" y="501029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1" name="rc581"/>
            <p:cNvSpPr/>
            <p:nvPr/>
          </p:nvSpPr>
          <p:spPr>
            <a:xfrm>
              <a:off x="6010012" y="501029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2" name="rc582"/>
            <p:cNvSpPr/>
            <p:nvPr/>
          </p:nvSpPr>
          <p:spPr>
            <a:xfrm>
              <a:off x="6313417" y="501029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3" name="rc583"/>
            <p:cNvSpPr/>
            <p:nvPr/>
          </p:nvSpPr>
          <p:spPr>
            <a:xfrm>
              <a:off x="6616823" y="501029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4" name="rc584"/>
            <p:cNvSpPr/>
            <p:nvPr/>
          </p:nvSpPr>
          <p:spPr>
            <a:xfrm>
              <a:off x="6920229" y="501029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5" name="rc585"/>
            <p:cNvSpPr/>
            <p:nvPr/>
          </p:nvSpPr>
          <p:spPr>
            <a:xfrm>
              <a:off x="7223635" y="501029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6" name="rc586"/>
            <p:cNvSpPr/>
            <p:nvPr/>
          </p:nvSpPr>
          <p:spPr>
            <a:xfrm>
              <a:off x="7527041" y="501029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7" name="rc587"/>
            <p:cNvSpPr/>
            <p:nvPr/>
          </p:nvSpPr>
          <p:spPr>
            <a:xfrm>
              <a:off x="7830447" y="501029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8" name="rc588"/>
            <p:cNvSpPr/>
            <p:nvPr/>
          </p:nvSpPr>
          <p:spPr>
            <a:xfrm>
              <a:off x="8133852"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89" name="rc589"/>
            <p:cNvSpPr/>
            <p:nvPr/>
          </p:nvSpPr>
          <p:spPr>
            <a:xfrm>
              <a:off x="8437258" y="501029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90" name="rc590"/>
            <p:cNvSpPr/>
            <p:nvPr/>
          </p:nvSpPr>
          <p:spPr>
            <a:xfrm>
              <a:off x="8740664" y="501029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1" name="rc591"/>
            <p:cNvSpPr/>
            <p:nvPr/>
          </p:nvSpPr>
          <p:spPr>
            <a:xfrm>
              <a:off x="5099794" y="394074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2" name="rc592"/>
            <p:cNvSpPr/>
            <p:nvPr/>
          </p:nvSpPr>
          <p:spPr>
            <a:xfrm>
              <a:off x="5403200" y="394074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93" name="rc593"/>
            <p:cNvSpPr/>
            <p:nvPr/>
          </p:nvSpPr>
          <p:spPr>
            <a:xfrm>
              <a:off x="5706606" y="394074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94" name="rc594"/>
            <p:cNvSpPr/>
            <p:nvPr/>
          </p:nvSpPr>
          <p:spPr>
            <a:xfrm>
              <a:off x="6010012" y="3940741"/>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95" name="rc595"/>
            <p:cNvSpPr/>
            <p:nvPr/>
          </p:nvSpPr>
          <p:spPr>
            <a:xfrm>
              <a:off x="6313417"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96" name="rc596"/>
            <p:cNvSpPr/>
            <p:nvPr/>
          </p:nvSpPr>
          <p:spPr>
            <a:xfrm>
              <a:off x="6616823" y="394074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97" name="rc597"/>
            <p:cNvSpPr/>
            <p:nvPr/>
          </p:nvSpPr>
          <p:spPr>
            <a:xfrm>
              <a:off x="6920229" y="394074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8" name="rc598"/>
            <p:cNvSpPr/>
            <p:nvPr/>
          </p:nvSpPr>
          <p:spPr>
            <a:xfrm>
              <a:off x="7223635"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99" name="rc599"/>
            <p:cNvSpPr/>
            <p:nvPr/>
          </p:nvSpPr>
          <p:spPr>
            <a:xfrm>
              <a:off x="7527041"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0" name="rc600"/>
            <p:cNvSpPr/>
            <p:nvPr/>
          </p:nvSpPr>
          <p:spPr>
            <a:xfrm>
              <a:off x="7830447" y="394074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1" name="rc601"/>
            <p:cNvSpPr/>
            <p:nvPr/>
          </p:nvSpPr>
          <p:spPr>
            <a:xfrm>
              <a:off x="8133852" y="394074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2" name="rc602"/>
            <p:cNvSpPr/>
            <p:nvPr/>
          </p:nvSpPr>
          <p:spPr>
            <a:xfrm>
              <a:off x="8437258" y="394074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3" name="rc603"/>
            <p:cNvSpPr/>
            <p:nvPr/>
          </p:nvSpPr>
          <p:spPr>
            <a:xfrm>
              <a:off x="8740664" y="394074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4" name="rc604"/>
            <p:cNvSpPr/>
            <p:nvPr/>
          </p:nvSpPr>
          <p:spPr>
            <a:xfrm>
              <a:off x="1762330" y="18907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5" name="rc605"/>
            <p:cNvSpPr/>
            <p:nvPr/>
          </p:nvSpPr>
          <p:spPr>
            <a:xfrm>
              <a:off x="2065736" y="18907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6" name="rc606"/>
            <p:cNvSpPr/>
            <p:nvPr/>
          </p:nvSpPr>
          <p:spPr>
            <a:xfrm>
              <a:off x="2369142" y="189076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7" name="rc607"/>
            <p:cNvSpPr/>
            <p:nvPr/>
          </p:nvSpPr>
          <p:spPr>
            <a:xfrm>
              <a:off x="2672547" y="18907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8" name="rc608"/>
            <p:cNvSpPr/>
            <p:nvPr/>
          </p:nvSpPr>
          <p:spPr>
            <a:xfrm>
              <a:off x="2975953" y="18907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9" name="rc609"/>
            <p:cNvSpPr/>
            <p:nvPr/>
          </p:nvSpPr>
          <p:spPr>
            <a:xfrm>
              <a:off x="3279359" y="189076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0" name="rc610"/>
            <p:cNvSpPr/>
            <p:nvPr/>
          </p:nvSpPr>
          <p:spPr>
            <a:xfrm>
              <a:off x="3582765" y="18907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1" name="rc611"/>
            <p:cNvSpPr/>
            <p:nvPr/>
          </p:nvSpPr>
          <p:spPr>
            <a:xfrm>
              <a:off x="3886171" y="18907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2" name="rc612"/>
            <p:cNvSpPr/>
            <p:nvPr/>
          </p:nvSpPr>
          <p:spPr>
            <a:xfrm>
              <a:off x="4189577"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3" name="rc613"/>
            <p:cNvSpPr/>
            <p:nvPr/>
          </p:nvSpPr>
          <p:spPr>
            <a:xfrm>
              <a:off x="4492982" y="18907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4" name="rc614"/>
            <p:cNvSpPr/>
            <p:nvPr/>
          </p:nvSpPr>
          <p:spPr>
            <a:xfrm>
              <a:off x="4796388" y="18907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5" name="rc615"/>
            <p:cNvSpPr/>
            <p:nvPr/>
          </p:nvSpPr>
          <p:spPr>
            <a:xfrm>
              <a:off x="5099794" y="18907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6" name="rc616"/>
            <p:cNvSpPr/>
            <p:nvPr/>
          </p:nvSpPr>
          <p:spPr>
            <a:xfrm>
              <a:off x="5403200" y="189076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7" name="rc617"/>
            <p:cNvSpPr/>
            <p:nvPr/>
          </p:nvSpPr>
          <p:spPr>
            <a:xfrm>
              <a:off x="5706606"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8" name="rc618"/>
            <p:cNvSpPr/>
            <p:nvPr/>
          </p:nvSpPr>
          <p:spPr>
            <a:xfrm>
              <a:off x="6010012" y="18907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9" name="rc619"/>
            <p:cNvSpPr/>
            <p:nvPr/>
          </p:nvSpPr>
          <p:spPr>
            <a:xfrm>
              <a:off x="6313417"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0" name="rc620"/>
            <p:cNvSpPr/>
            <p:nvPr/>
          </p:nvSpPr>
          <p:spPr>
            <a:xfrm>
              <a:off x="6616823" y="189076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1" name="rc621"/>
            <p:cNvSpPr/>
            <p:nvPr/>
          </p:nvSpPr>
          <p:spPr>
            <a:xfrm>
              <a:off x="6920229"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2" name="rc622"/>
            <p:cNvSpPr/>
            <p:nvPr/>
          </p:nvSpPr>
          <p:spPr>
            <a:xfrm>
              <a:off x="7223635"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3" name="rc623"/>
            <p:cNvSpPr/>
            <p:nvPr/>
          </p:nvSpPr>
          <p:spPr>
            <a:xfrm>
              <a:off x="7527041"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4" name="rc624"/>
            <p:cNvSpPr/>
            <p:nvPr/>
          </p:nvSpPr>
          <p:spPr>
            <a:xfrm>
              <a:off x="7830447"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5" name="rc625"/>
            <p:cNvSpPr/>
            <p:nvPr/>
          </p:nvSpPr>
          <p:spPr>
            <a:xfrm>
              <a:off x="8133852" y="189076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6" name="rc626"/>
            <p:cNvSpPr/>
            <p:nvPr/>
          </p:nvSpPr>
          <p:spPr>
            <a:xfrm>
              <a:off x="8437258"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7" name="rc627"/>
            <p:cNvSpPr/>
            <p:nvPr/>
          </p:nvSpPr>
          <p:spPr>
            <a:xfrm>
              <a:off x="8740664" y="189076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8" name="rc628"/>
            <p:cNvSpPr/>
            <p:nvPr/>
          </p:nvSpPr>
          <p:spPr>
            <a:xfrm>
              <a:off x="7527041" y="16233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9" name="rc629"/>
            <p:cNvSpPr/>
            <p:nvPr/>
          </p:nvSpPr>
          <p:spPr>
            <a:xfrm>
              <a:off x="7830447" y="162338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30" name="rc630"/>
            <p:cNvSpPr/>
            <p:nvPr/>
          </p:nvSpPr>
          <p:spPr>
            <a:xfrm>
              <a:off x="8133852" y="162338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1" name="rc631"/>
            <p:cNvSpPr/>
            <p:nvPr/>
          </p:nvSpPr>
          <p:spPr>
            <a:xfrm>
              <a:off x="8437258" y="162338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2" name="rc632"/>
            <p:cNvSpPr/>
            <p:nvPr/>
          </p:nvSpPr>
          <p:spPr>
            <a:xfrm>
              <a:off x="8740664" y="16233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3" name="rc633"/>
            <p:cNvSpPr/>
            <p:nvPr/>
          </p:nvSpPr>
          <p:spPr>
            <a:xfrm>
              <a:off x="1762330" y="4742905"/>
              <a:ext cx="30340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4" name="rc634"/>
            <p:cNvSpPr/>
            <p:nvPr/>
          </p:nvSpPr>
          <p:spPr>
            <a:xfrm>
              <a:off x="2065736" y="4742905"/>
              <a:ext cx="30340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5" name="rc635"/>
            <p:cNvSpPr/>
            <p:nvPr/>
          </p:nvSpPr>
          <p:spPr>
            <a:xfrm>
              <a:off x="2369142" y="4742905"/>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36" name="rc636"/>
            <p:cNvSpPr/>
            <p:nvPr/>
          </p:nvSpPr>
          <p:spPr>
            <a:xfrm>
              <a:off x="2672547" y="4742905"/>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37" name="rc637"/>
            <p:cNvSpPr/>
            <p:nvPr/>
          </p:nvSpPr>
          <p:spPr>
            <a:xfrm>
              <a:off x="2975953" y="4742905"/>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38" name="rc638"/>
            <p:cNvSpPr/>
            <p:nvPr/>
          </p:nvSpPr>
          <p:spPr>
            <a:xfrm>
              <a:off x="3279359" y="4742905"/>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39" name="rc639"/>
            <p:cNvSpPr/>
            <p:nvPr/>
          </p:nvSpPr>
          <p:spPr>
            <a:xfrm>
              <a:off x="3582765" y="4742905"/>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40" name="rc640"/>
            <p:cNvSpPr/>
            <p:nvPr/>
          </p:nvSpPr>
          <p:spPr>
            <a:xfrm>
              <a:off x="3886171" y="474290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41" name="rc641"/>
            <p:cNvSpPr/>
            <p:nvPr/>
          </p:nvSpPr>
          <p:spPr>
            <a:xfrm>
              <a:off x="4189577" y="474290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42" name="rc642"/>
            <p:cNvSpPr/>
            <p:nvPr/>
          </p:nvSpPr>
          <p:spPr>
            <a:xfrm>
              <a:off x="4492982" y="474290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43" name="rc643"/>
            <p:cNvSpPr/>
            <p:nvPr/>
          </p:nvSpPr>
          <p:spPr>
            <a:xfrm>
              <a:off x="4796388" y="474290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44" name="rc644"/>
            <p:cNvSpPr/>
            <p:nvPr/>
          </p:nvSpPr>
          <p:spPr>
            <a:xfrm>
              <a:off x="5099794" y="474290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45" name="rc645"/>
            <p:cNvSpPr/>
            <p:nvPr/>
          </p:nvSpPr>
          <p:spPr>
            <a:xfrm>
              <a:off x="5403200" y="474290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46" name="rc646"/>
            <p:cNvSpPr/>
            <p:nvPr/>
          </p:nvSpPr>
          <p:spPr>
            <a:xfrm>
              <a:off x="5706606" y="4742905"/>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47" name="rc647"/>
            <p:cNvSpPr/>
            <p:nvPr/>
          </p:nvSpPr>
          <p:spPr>
            <a:xfrm>
              <a:off x="6010012" y="4742905"/>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8" name="rc648"/>
            <p:cNvSpPr/>
            <p:nvPr/>
          </p:nvSpPr>
          <p:spPr>
            <a:xfrm>
              <a:off x="6313417" y="4742905"/>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49" name="rc649"/>
            <p:cNvSpPr/>
            <p:nvPr/>
          </p:nvSpPr>
          <p:spPr>
            <a:xfrm>
              <a:off x="6616823" y="4742905"/>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50" name="rc650"/>
            <p:cNvSpPr/>
            <p:nvPr/>
          </p:nvSpPr>
          <p:spPr>
            <a:xfrm>
              <a:off x="6920229" y="474290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51" name="rc651"/>
            <p:cNvSpPr/>
            <p:nvPr/>
          </p:nvSpPr>
          <p:spPr>
            <a:xfrm>
              <a:off x="7223635" y="4742905"/>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2" name="rc652"/>
            <p:cNvSpPr/>
            <p:nvPr/>
          </p:nvSpPr>
          <p:spPr>
            <a:xfrm>
              <a:off x="7527041"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3" name="rc653"/>
            <p:cNvSpPr/>
            <p:nvPr/>
          </p:nvSpPr>
          <p:spPr>
            <a:xfrm>
              <a:off x="7830447" y="474290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54" name="rc654"/>
            <p:cNvSpPr/>
            <p:nvPr/>
          </p:nvSpPr>
          <p:spPr>
            <a:xfrm>
              <a:off x="8133852"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5" name="rc655"/>
            <p:cNvSpPr/>
            <p:nvPr/>
          </p:nvSpPr>
          <p:spPr>
            <a:xfrm>
              <a:off x="8437258" y="474290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6" name="rc656"/>
            <p:cNvSpPr/>
            <p:nvPr/>
          </p:nvSpPr>
          <p:spPr>
            <a:xfrm>
              <a:off x="8740664" y="4742905"/>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7" name="rc657"/>
            <p:cNvSpPr/>
            <p:nvPr/>
          </p:nvSpPr>
          <p:spPr>
            <a:xfrm>
              <a:off x="4492982"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8" name="rc658"/>
            <p:cNvSpPr/>
            <p:nvPr/>
          </p:nvSpPr>
          <p:spPr>
            <a:xfrm>
              <a:off x="4796388" y="313857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9" name="rc659"/>
            <p:cNvSpPr/>
            <p:nvPr/>
          </p:nvSpPr>
          <p:spPr>
            <a:xfrm>
              <a:off x="5099794" y="313857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0" name="rc660"/>
            <p:cNvSpPr/>
            <p:nvPr/>
          </p:nvSpPr>
          <p:spPr>
            <a:xfrm>
              <a:off x="5403200"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1" name="rc661"/>
            <p:cNvSpPr/>
            <p:nvPr/>
          </p:nvSpPr>
          <p:spPr>
            <a:xfrm>
              <a:off x="5706606"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2" name="rc662"/>
            <p:cNvSpPr/>
            <p:nvPr/>
          </p:nvSpPr>
          <p:spPr>
            <a:xfrm>
              <a:off x="6010012"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3" name="rc663"/>
            <p:cNvSpPr/>
            <p:nvPr/>
          </p:nvSpPr>
          <p:spPr>
            <a:xfrm>
              <a:off x="6313417" y="313857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4" name="rc664"/>
            <p:cNvSpPr/>
            <p:nvPr/>
          </p:nvSpPr>
          <p:spPr>
            <a:xfrm>
              <a:off x="6616823" y="313857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5" name="rc665"/>
            <p:cNvSpPr/>
            <p:nvPr/>
          </p:nvSpPr>
          <p:spPr>
            <a:xfrm>
              <a:off x="6920229" y="313857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6" name="rc666"/>
            <p:cNvSpPr/>
            <p:nvPr/>
          </p:nvSpPr>
          <p:spPr>
            <a:xfrm>
              <a:off x="7223635" y="313857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7" name="rc667"/>
            <p:cNvSpPr/>
            <p:nvPr/>
          </p:nvSpPr>
          <p:spPr>
            <a:xfrm>
              <a:off x="7527041" y="313857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8" name="rc668"/>
            <p:cNvSpPr/>
            <p:nvPr/>
          </p:nvSpPr>
          <p:spPr>
            <a:xfrm>
              <a:off x="7830447" y="3138578"/>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9" name="rc669"/>
            <p:cNvSpPr/>
            <p:nvPr/>
          </p:nvSpPr>
          <p:spPr>
            <a:xfrm>
              <a:off x="8133852" y="3138578"/>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70" name="rc670"/>
            <p:cNvSpPr/>
            <p:nvPr/>
          </p:nvSpPr>
          <p:spPr>
            <a:xfrm>
              <a:off x="8437258" y="3138578"/>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71" name="rc671"/>
            <p:cNvSpPr/>
            <p:nvPr/>
          </p:nvSpPr>
          <p:spPr>
            <a:xfrm>
              <a:off x="8740664" y="3138578"/>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72" name="rc672"/>
            <p:cNvSpPr/>
            <p:nvPr/>
          </p:nvSpPr>
          <p:spPr>
            <a:xfrm>
              <a:off x="1762330"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3" name="rc673"/>
            <p:cNvSpPr/>
            <p:nvPr/>
          </p:nvSpPr>
          <p:spPr>
            <a:xfrm>
              <a:off x="2065736" y="12668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4" name="rc674"/>
            <p:cNvSpPr/>
            <p:nvPr/>
          </p:nvSpPr>
          <p:spPr>
            <a:xfrm>
              <a:off x="2369142" y="12668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5" name="rc675"/>
            <p:cNvSpPr/>
            <p:nvPr/>
          </p:nvSpPr>
          <p:spPr>
            <a:xfrm>
              <a:off x="2672547"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2975953"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7" name="rc677"/>
            <p:cNvSpPr/>
            <p:nvPr/>
          </p:nvSpPr>
          <p:spPr>
            <a:xfrm>
              <a:off x="3279359"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8" name="rc678"/>
            <p:cNvSpPr/>
            <p:nvPr/>
          </p:nvSpPr>
          <p:spPr>
            <a:xfrm>
              <a:off x="3582765"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9" name="rc679"/>
            <p:cNvSpPr/>
            <p:nvPr/>
          </p:nvSpPr>
          <p:spPr>
            <a:xfrm>
              <a:off x="3886171"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0" name="rc680"/>
            <p:cNvSpPr/>
            <p:nvPr/>
          </p:nvSpPr>
          <p:spPr>
            <a:xfrm>
              <a:off x="4189577"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1" name="rc681"/>
            <p:cNvSpPr/>
            <p:nvPr/>
          </p:nvSpPr>
          <p:spPr>
            <a:xfrm>
              <a:off x="4492982"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2" name="rc682"/>
            <p:cNvSpPr/>
            <p:nvPr/>
          </p:nvSpPr>
          <p:spPr>
            <a:xfrm>
              <a:off x="4796388"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3" name="rc683"/>
            <p:cNvSpPr/>
            <p:nvPr/>
          </p:nvSpPr>
          <p:spPr>
            <a:xfrm>
              <a:off x="5099794"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4" name="rc684"/>
            <p:cNvSpPr/>
            <p:nvPr/>
          </p:nvSpPr>
          <p:spPr>
            <a:xfrm>
              <a:off x="5403200" y="12668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5" name="rc685"/>
            <p:cNvSpPr/>
            <p:nvPr/>
          </p:nvSpPr>
          <p:spPr>
            <a:xfrm>
              <a:off x="5706606"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6" name="rc686"/>
            <p:cNvSpPr/>
            <p:nvPr/>
          </p:nvSpPr>
          <p:spPr>
            <a:xfrm>
              <a:off x="6010012"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7" name="rc687"/>
            <p:cNvSpPr/>
            <p:nvPr/>
          </p:nvSpPr>
          <p:spPr>
            <a:xfrm>
              <a:off x="6313417"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8" name="rc688"/>
            <p:cNvSpPr/>
            <p:nvPr/>
          </p:nvSpPr>
          <p:spPr>
            <a:xfrm>
              <a:off x="6616823"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9" name="rc689"/>
            <p:cNvSpPr/>
            <p:nvPr/>
          </p:nvSpPr>
          <p:spPr>
            <a:xfrm>
              <a:off x="6920229"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0" name="rc690"/>
            <p:cNvSpPr/>
            <p:nvPr/>
          </p:nvSpPr>
          <p:spPr>
            <a:xfrm>
              <a:off x="7223635"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1" name="rc691"/>
            <p:cNvSpPr/>
            <p:nvPr/>
          </p:nvSpPr>
          <p:spPr>
            <a:xfrm>
              <a:off x="7527041"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2" name="rc692"/>
            <p:cNvSpPr/>
            <p:nvPr/>
          </p:nvSpPr>
          <p:spPr>
            <a:xfrm>
              <a:off x="7830447" y="126686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3" name="rc693"/>
            <p:cNvSpPr/>
            <p:nvPr/>
          </p:nvSpPr>
          <p:spPr>
            <a:xfrm>
              <a:off x="8133852" y="126686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4" name="rc694"/>
            <p:cNvSpPr/>
            <p:nvPr/>
          </p:nvSpPr>
          <p:spPr>
            <a:xfrm>
              <a:off x="8437258"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5" name="rc695"/>
            <p:cNvSpPr/>
            <p:nvPr/>
          </p:nvSpPr>
          <p:spPr>
            <a:xfrm>
              <a:off x="8740664" y="126686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6" name="rc696"/>
            <p:cNvSpPr/>
            <p:nvPr/>
          </p:nvSpPr>
          <p:spPr>
            <a:xfrm>
              <a:off x="1762330"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7" name="rc697"/>
            <p:cNvSpPr/>
            <p:nvPr/>
          </p:nvSpPr>
          <p:spPr>
            <a:xfrm>
              <a:off x="2065736"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8" name="rc698"/>
            <p:cNvSpPr/>
            <p:nvPr/>
          </p:nvSpPr>
          <p:spPr>
            <a:xfrm>
              <a:off x="2369142"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9" name="rc699"/>
            <p:cNvSpPr/>
            <p:nvPr/>
          </p:nvSpPr>
          <p:spPr>
            <a:xfrm>
              <a:off x="2672547"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0" name="rc700"/>
            <p:cNvSpPr/>
            <p:nvPr/>
          </p:nvSpPr>
          <p:spPr>
            <a:xfrm>
              <a:off x="2975953"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1" name="rc701"/>
            <p:cNvSpPr/>
            <p:nvPr/>
          </p:nvSpPr>
          <p:spPr>
            <a:xfrm>
              <a:off x="3279359"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2" name="rc702"/>
            <p:cNvSpPr/>
            <p:nvPr/>
          </p:nvSpPr>
          <p:spPr>
            <a:xfrm>
              <a:off x="3582765" y="16233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3" name="rc703"/>
            <p:cNvSpPr/>
            <p:nvPr/>
          </p:nvSpPr>
          <p:spPr>
            <a:xfrm>
              <a:off x="3886171"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4" name="rc704"/>
            <p:cNvSpPr/>
            <p:nvPr/>
          </p:nvSpPr>
          <p:spPr>
            <a:xfrm>
              <a:off x="4189577"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5" name="rc705"/>
            <p:cNvSpPr/>
            <p:nvPr/>
          </p:nvSpPr>
          <p:spPr>
            <a:xfrm>
              <a:off x="4492982"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6" name="rc706"/>
            <p:cNvSpPr/>
            <p:nvPr/>
          </p:nvSpPr>
          <p:spPr>
            <a:xfrm>
              <a:off x="4796388"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7" name="rc707"/>
            <p:cNvSpPr/>
            <p:nvPr/>
          </p:nvSpPr>
          <p:spPr>
            <a:xfrm>
              <a:off x="5099794" y="16233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8" name="rc708"/>
            <p:cNvSpPr/>
            <p:nvPr/>
          </p:nvSpPr>
          <p:spPr>
            <a:xfrm>
              <a:off x="5403200" y="162338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9" name="rc709"/>
            <p:cNvSpPr/>
            <p:nvPr/>
          </p:nvSpPr>
          <p:spPr>
            <a:xfrm>
              <a:off x="5706606"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0" name="rc710"/>
            <p:cNvSpPr/>
            <p:nvPr/>
          </p:nvSpPr>
          <p:spPr>
            <a:xfrm>
              <a:off x="6010012" y="16233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1" name="rc711"/>
            <p:cNvSpPr/>
            <p:nvPr/>
          </p:nvSpPr>
          <p:spPr>
            <a:xfrm>
              <a:off x="6313417" y="162338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2" name="rc712"/>
            <p:cNvSpPr/>
            <p:nvPr/>
          </p:nvSpPr>
          <p:spPr>
            <a:xfrm>
              <a:off x="6616823" y="162338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3" name="rc713"/>
            <p:cNvSpPr/>
            <p:nvPr/>
          </p:nvSpPr>
          <p:spPr>
            <a:xfrm>
              <a:off x="6920229" y="162338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4" name="rc714"/>
            <p:cNvSpPr/>
            <p:nvPr/>
          </p:nvSpPr>
          <p:spPr>
            <a:xfrm>
              <a:off x="7223635" y="162338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5" name="rc715"/>
            <p:cNvSpPr/>
            <p:nvPr/>
          </p:nvSpPr>
          <p:spPr>
            <a:xfrm>
              <a:off x="7830447"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6" name="rc716"/>
            <p:cNvSpPr/>
            <p:nvPr/>
          </p:nvSpPr>
          <p:spPr>
            <a:xfrm>
              <a:off x="8133852"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7" name="rc717"/>
            <p:cNvSpPr/>
            <p:nvPr/>
          </p:nvSpPr>
          <p:spPr>
            <a:xfrm>
              <a:off x="8437258" y="242554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8" name="rc718"/>
            <p:cNvSpPr/>
            <p:nvPr/>
          </p:nvSpPr>
          <p:spPr>
            <a:xfrm>
              <a:off x="8740664" y="242554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9" name="rc719"/>
            <p:cNvSpPr/>
            <p:nvPr/>
          </p:nvSpPr>
          <p:spPr>
            <a:xfrm>
              <a:off x="3582765" y="420812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0" name="rc720"/>
            <p:cNvSpPr/>
            <p:nvPr/>
          </p:nvSpPr>
          <p:spPr>
            <a:xfrm>
              <a:off x="3886171" y="420812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1" name="rc721"/>
            <p:cNvSpPr/>
            <p:nvPr/>
          </p:nvSpPr>
          <p:spPr>
            <a:xfrm>
              <a:off x="4189577" y="420812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2" name="rc722"/>
            <p:cNvSpPr/>
            <p:nvPr/>
          </p:nvSpPr>
          <p:spPr>
            <a:xfrm>
              <a:off x="4492982" y="4208129"/>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3" name="rc723"/>
            <p:cNvSpPr/>
            <p:nvPr/>
          </p:nvSpPr>
          <p:spPr>
            <a:xfrm>
              <a:off x="4796388" y="420812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4" name="rc724"/>
            <p:cNvSpPr/>
            <p:nvPr/>
          </p:nvSpPr>
          <p:spPr>
            <a:xfrm>
              <a:off x="5099794" y="4208129"/>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25" name="rc725"/>
            <p:cNvSpPr/>
            <p:nvPr/>
          </p:nvSpPr>
          <p:spPr>
            <a:xfrm>
              <a:off x="5403200" y="4208129"/>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26" name="rc726"/>
            <p:cNvSpPr/>
            <p:nvPr/>
          </p:nvSpPr>
          <p:spPr>
            <a:xfrm>
              <a:off x="5706606" y="4208129"/>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27" name="rc727"/>
            <p:cNvSpPr/>
            <p:nvPr/>
          </p:nvSpPr>
          <p:spPr>
            <a:xfrm>
              <a:off x="6010012" y="4208129"/>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8" name="rc728"/>
            <p:cNvSpPr/>
            <p:nvPr/>
          </p:nvSpPr>
          <p:spPr>
            <a:xfrm>
              <a:off x="6313417" y="4208129"/>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9" name="rc729"/>
            <p:cNvSpPr/>
            <p:nvPr/>
          </p:nvSpPr>
          <p:spPr>
            <a:xfrm>
              <a:off x="6616823" y="4208129"/>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0" name="rc730"/>
            <p:cNvSpPr/>
            <p:nvPr/>
          </p:nvSpPr>
          <p:spPr>
            <a:xfrm>
              <a:off x="6920229" y="420812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1" name="rc731"/>
            <p:cNvSpPr/>
            <p:nvPr/>
          </p:nvSpPr>
          <p:spPr>
            <a:xfrm>
              <a:off x="7223635" y="420812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2" name="rc732"/>
            <p:cNvSpPr/>
            <p:nvPr/>
          </p:nvSpPr>
          <p:spPr>
            <a:xfrm>
              <a:off x="7527041" y="420812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3" name="rc733"/>
            <p:cNvSpPr/>
            <p:nvPr/>
          </p:nvSpPr>
          <p:spPr>
            <a:xfrm>
              <a:off x="7830447" y="4208129"/>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34" name="rc734"/>
            <p:cNvSpPr/>
            <p:nvPr/>
          </p:nvSpPr>
          <p:spPr>
            <a:xfrm>
              <a:off x="8133852" y="4208129"/>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35" name="rc735"/>
            <p:cNvSpPr/>
            <p:nvPr/>
          </p:nvSpPr>
          <p:spPr>
            <a:xfrm>
              <a:off x="8437258" y="4208129"/>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36" name="rc736"/>
            <p:cNvSpPr/>
            <p:nvPr/>
          </p:nvSpPr>
          <p:spPr>
            <a:xfrm>
              <a:off x="1762330" y="313857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7" name="rc737"/>
            <p:cNvSpPr/>
            <p:nvPr/>
          </p:nvSpPr>
          <p:spPr>
            <a:xfrm>
              <a:off x="2065736" y="313857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8" name="rc738"/>
            <p:cNvSpPr/>
            <p:nvPr/>
          </p:nvSpPr>
          <p:spPr>
            <a:xfrm>
              <a:off x="2369142" y="313857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9" name="rc739"/>
            <p:cNvSpPr/>
            <p:nvPr/>
          </p:nvSpPr>
          <p:spPr>
            <a:xfrm>
              <a:off x="2672547" y="313857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0" name="rc740"/>
            <p:cNvSpPr/>
            <p:nvPr/>
          </p:nvSpPr>
          <p:spPr>
            <a:xfrm>
              <a:off x="2975953" y="3138578"/>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1" name="rc741"/>
            <p:cNvSpPr/>
            <p:nvPr/>
          </p:nvSpPr>
          <p:spPr>
            <a:xfrm>
              <a:off x="3279359" y="313857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2" name="rc742"/>
            <p:cNvSpPr/>
            <p:nvPr/>
          </p:nvSpPr>
          <p:spPr>
            <a:xfrm>
              <a:off x="3582765" y="313857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3" name="rc743"/>
            <p:cNvSpPr/>
            <p:nvPr/>
          </p:nvSpPr>
          <p:spPr>
            <a:xfrm>
              <a:off x="3886171" y="313857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4" name="rc744"/>
            <p:cNvSpPr/>
            <p:nvPr/>
          </p:nvSpPr>
          <p:spPr>
            <a:xfrm>
              <a:off x="4189577" y="3138578"/>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5" name="rc745"/>
            <p:cNvSpPr/>
            <p:nvPr/>
          </p:nvSpPr>
          <p:spPr>
            <a:xfrm>
              <a:off x="1762330" y="4208129"/>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6" name="rc746"/>
            <p:cNvSpPr/>
            <p:nvPr/>
          </p:nvSpPr>
          <p:spPr>
            <a:xfrm>
              <a:off x="2065736" y="420812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7" name="rc747"/>
            <p:cNvSpPr/>
            <p:nvPr/>
          </p:nvSpPr>
          <p:spPr>
            <a:xfrm>
              <a:off x="2369142" y="420812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8" name="rc748"/>
            <p:cNvSpPr/>
            <p:nvPr/>
          </p:nvSpPr>
          <p:spPr>
            <a:xfrm>
              <a:off x="2672547" y="420812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9" name="rc749"/>
            <p:cNvSpPr/>
            <p:nvPr/>
          </p:nvSpPr>
          <p:spPr>
            <a:xfrm>
              <a:off x="2975953" y="420812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0" name="rc750"/>
            <p:cNvSpPr/>
            <p:nvPr/>
          </p:nvSpPr>
          <p:spPr>
            <a:xfrm>
              <a:off x="3279359" y="420812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1" name="rc751"/>
            <p:cNvSpPr/>
            <p:nvPr/>
          </p:nvSpPr>
          <p:spPr>
            <a:xfrm>
              <a:off x="8740664" y="4208129"/>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52" name="rc752"/>
            <p:cNvSpPr/>
            <p:nvPr/>
          </p:nvSpPr>
          <p:spPr>
            <a:xfrm>
              <a:off x="1762330" y="180163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3" name="rc753"/>
            <p:cNvSpPr/>
            <p:nvPr/>
          </p:nvSpPr>
          <p:spPr>
            <a:xfrm>
              <a:off x="2065736" y="180163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4" name="rc754"/>
            <p:cNvSpPr/>
            <p:nvPr/>
          </p:nvSpPr>
          <p:spPr>
            <a:xfrm>
              <a:off x="2369142" y="180163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5" name="rc755"/>
            <p:cNvSpPr/>
            <p:nvPr/>
          </p:nvSpPr>
          <p:spPr>
            <a:xfrm>
              <a:off x="2672547" y="180163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6" name="rc756"/>
            <p:cNvSpPr/>
            <p:nvPr/>
          </p:nvSpPr>
          <p:spPr>
            <a:xfrm>
              <a:off x="2975953" y="180163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7" name="rc757"/>
            <p:cNvSpPr/>
            <p:nvPr/>
          </p:nvSpPr>
          <p:spPr>
            <a:xfrm>
              <a:off x="3279359" y="180163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8" name="rc758"/>
            <p:cNvSpPr/>
            <p:nvPr/>
          </p:nvSpPr>
          <p:spPr>
            <a:xfrm>
              <a:off x="3582765" y="180163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9" name="rc759"/>
            <p:cNvSpPr/>
            <p:nvPr/>
          </p:nvSpPr>
          <p:spPr>
            <a:xfrm>
              <a:off x="3886171" y="180163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0" name="rc760"/>
            <p:cNvSpPr/>
            <p:nvPr/>
          </p:nvSpPr>
          <p:spPr>
            <a:xfrm>
              <a:off x="4189577" y="180163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1" name="rc761"/>
            <p:cNvSpPr/>
            <p:nvPr/>
          </p:nvSpPr>
          <p:spPr>
            <a:xfrm>
              <a:off x="4492982" y="180163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2" name="rc762"/>
            <p:cNvSpPr/>
            <p:nvPr/>
          </p:nvSpPr>
          <p:spPr>
            <a:xfrm>
              <a:off x="4796388" y="180163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3" name="rc763"/>
            <p:cNvSpPr/>
            <p:nvPr/>
          </p:nvSpPr>
          <p:spPr>
            <a:xfrm>
              <a:off x="5099794" y="180163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4" name="rc764"/>
            <p:cNvSpPr/>
            <p:nvPr/>
          </p:nvSpPr>
          <p:spPr>
            <a:xfrm>
              <a:off x="5403200"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5" name="rc765"/>
            <p:cNvSpPr/>
            <p:nvPr/>
          </p:nvSpPr>
          <p:spPr>
            <a:xfrm>
              <a:off x="5706606"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6010012"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7" name="rc767"/>
            <p:cNvSpPr/>
            <p:nvPr/>
          </p:nvSpPr>
          <p:spPr>
            <a:xfrm>
              <a:off x="6313417"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8" name="rc768"/>
            <p:cNvSpPr/>
            <p:nvPr/>
          </p:nvSpPr>
          <p:spPr>
            <a:xfrm>
              <a:off x="6616823"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9" name="rc769"/>
            <p:cNvSpPr/>
            <p:nvPr/>
          </p:nvSpPr>
          <p:spPr>
            <a:xfrm>
              <a:off x="6920229"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7223635"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7527041"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7830447"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8133852"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8437258"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8740664" y="1801638"/>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1762330" y="242554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7" name="rc777"/>
            <p:cNvSpPr/>
            <p:nvPr/>
          </p:nvSpPr>
          <p:spPr>
            <a:xfrm>
              <a:off x="2065736"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8" name="rc778"/>
            <p:cNvSpPr/>
            <p:nvPr/>
          </p:nvSpPr>
          <p:spPr>
            <a:xfrm>
              <a:off x="2369142"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9" name="rc779"/>
            <p:cNvSpPr/>
            <p:nvPr/>
          </p:nvSpPr>
          <p:spPr>
            <a:xfrm>
              <a:off x="2672547"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0" name="rc780"/>
            <p:cNvSpPr/>
            <p:nvPr/>
          </p:nvSpPr>
          <p:spPr>
            <a:xfrm>
              <a:off x="2975953"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1" name="rc781"/>
            <p:cNvSpPr/>
            <p:nvPr/>
          </p:nvSpPr>
          <p:spPr>
            <a:xfrm>
              <a:off x="3279359"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2" name="rc782"/>
            <p:cNvSpPr/>
            <p:nvPr/>
          </p:nvSpPr>
          <p:spPr>
            <a:xfrm>
              <a:off x="3582765"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3" name="rc783"/>
            <p:cNvSpPr/>
            <p:nvPr/>
          </p:nvSpPr>
          <p:spPr>
            <a:xfrm>
              <a:off x="3886171" y="242554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4" name="rc784"/>
            <p:cNvSpPr/>
            <p:nvPr/>
          </p:nvSpPr>
          <p:spPr>
            <a:xfrm>
              <a:off x="4189577" y="242554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5" name="rc785"/>
            <p:cNvSpPr/>
            <p:nvPr/>
          </p:nvSpPr>
          <p:spPr>
            <a:xfrm>
              <a:off x="4492982" y="242554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86" name="rc786"/>
            <p:cNvSpPr/>
            <p:nvPr/>
          </p:nvSpPr>
          <p:spPr>
            <a:xfrm>
              <a:off x="4796388" y="242554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7" name="rc787"/>
            <p:cNvSpPr/>
            <p:nvPr/>
          </p:nvSpPr>
          <p:spPr>
            <a:xfrm>
              <a:off x="5099794" y="242554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88" name="rc788"/>
            <p:cNvSpPr/>
            <p:nvPr/>
          </p:nvSpPr>
          <p:spPr>
            <a:xfrm>
              <a:off x="5403200" y="2425543"/>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89" name="rc789"/>
            <p:cNvSpPr/>
            <p:nvPr/>
          </p:nvSpPr>
          <p:spPr>
            <a:xfrm>
              <a:off x="5706606" y="242554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0" name="rc790"/>
            <p:cNvSpPr/>
            <p:nvPr/>
          </p:nvSpPr>
          <p:spPr>
            <a:xfrm>
              <a:off x="6010012" y="242554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91" name="rc791"/>
            <p:cNvSpPr/>
            <p:nvPr/>
          </p:nvSpPr>
          <p:spPr>
            <a:xfrm>
              <a:off x="6313417" y="242554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2" name="rc792"/>
            <p:cNvSpPr/>
            <p:nvPr/>
          </p:nvSpPr>
          <p:spPr>
            <a:xfrm>
              <a:off x="6616823" y="242554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93" name="rc793"/>
            <p:cNvSpPr/>
            <p:nvPr/>
          </p:nvSpPr>
          <p:spPr>
            <a:xfrm>
              <a:off x="6920229" y="242554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4" name="rc794"/>
            <p:cNvSpPr/>
            <p:nvPr/>
          </p:nvSpPr>
          <p:spPr>
            <a:xfrm>
              <a:off x="7223635" y="242554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5" name="rc795"/>
            <p:cNvSpPr/>
            <p:nvPr/>
          </p:nvSpPr>
          <p:spPr>
            <a:xfrm>
              <a:off x="7527041" y="242554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6" name="rc796"/>
            <p:cNvSpPr/>
            <p:nvPr/>
          </p:nvSpPr>
          <p:spPr>
            <a:xfrm>
              <a:off x="1762330" y="5099422"/>
              <a:ext cx="30340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97" name="rc797"/>
            <p:cNvSpPr/>
            <p:nvPr/>
          </p:nvSpPr>
          <p:spPr>
            <a:xfrm>
              <a:off x="2065736" y="5099422"/>
              <a:ext cx="30340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98" name="rc798"/>
            <p:cNvSpPr/>
            <p:nvPr/>
          </p:nvSpPr>
          <p:spPr>
            <a:xfrm>
              <a:off x="2369142" y="5099422"/>
              <a:ext cx="303405" cy="8912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99" name="rc799"/>
            <p:cNvSpPr/>
            <p:nvPr/>
          </p:nvSpPr>
          <p:spPr>
            <a:xfrm>
              <a:off x="2672547" y="509942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0" name="rc800"/>
            <p:cNvSpPr/>
            <p:nvPr/>
          </p:nvSpPr>
          <p:spPr>
            <a:xfrm>
              <a:off x="2975953" y="509942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1" name="rc801"/>
            <p:cNvSpPr/>
            <p:nvPr/>
          </p:nvSpPr>
          <p:spPr>
            <a:xfrm>
              <a:off x="3279359" y="5099422"/>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02" name="rc802"/>
            <p:cNvSpPr/>
            <p:nvPr/>
          </p:nvSpPr>
          <p:spPr>
            <a:xfrm>
              <a:off x="3582765" y="509942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3" name="rc803"/>
            <p:cNvSpPr/>
            <p:nvPr/>
          </p:nvSpPr>
          <p:spPr>
            <a:xfrm>
              <a:off x="3886171" y="5099422"/>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04" name="rc804"/>
            <p:cNvSpPr/>
            <p:nvPr/>
          </p:nvSpPr>
          <p:spPr>
            <a:xfrm>
              <a:off x="4189577" y="5099422"/>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05" name="rc805"/>
            <p:cNvSpPr/>
            <p:nvPr/>
          </p:nvSpPr>
          <p:spPr>
            <a:xfrm>
              <a:off x="4492982" y="5099422"/>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06" name="rc806"/>
            <p:cNvSpPr/>
            <p:nvPr/>
          </p:nvSpPr>
          <p:spPr>
            <a:xfrm>
              <a:off x="4796388" y="5099422"/>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7" name="rc807"/>
            <p:cNvSpPr/>
            <p:nvPr/>
          </p:nvSpPr>
          <p:spPr>
            <a:xfrm>
              <a:off x="5099794" y="5099422"/>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08" name="rc808"/>
            <p:cNvSpPr/>
            <p:nvPr/>
          </p:nvSpPr>
          <p:spPr>
            <a:xfrm>
              <a:off x="5403200" y="509942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09" name="rc809"/>
            <p:cNvSpPr/>
            <p:nvPr/>
          </p:nvSpPr>
          <p:spPr>
            <a:xfrm>
              <a:off x="5706606" y="509942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0" name="rc810"/>
            <p:cNvSpPr/>
            <p:nvPr/>
          </p:nvSpPr>
          <p:spPr>
            <a:xfrm>
              <a:off x="6010012" y="509942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1" name="rc811"/>
            <p:cNvSpPr/>
            <p:nvPr/>
          </p:nvSpPr>
          <p:spPr>
            <a:xfrm>
              <a:off x="6313417" y="5099422"/>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2" name="rc812"/>
            <p:cNvSpPr/>
            <p:nvPr/>
          </p:nvSpPr>
          <p:spPr>
            <a:xfrm>
              <a:off x="6616823" y="509942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13" name="rc813"/>
            <p:cNvSpPr/>
            <p:nvPr/>
          </p:nvSpPr>
          <p:spPr>
            <a:xfrm>
              <a:off x="6920229" y="509942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14" name="rc814"/>
            <p:cNvSpPr/>
            <p:nvPr/>
          </p:nvSpPr>
          <p:spPr>
            <a:xfrm>
              <a:off x="7223635" y="509942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5" name="rc815"/>
            <p:cNvSpPr/>
            <p:nvPr/>
          </p:nvSpPr>
          <p:spPr>
            <a:xfrm>
              <a:off x="7527041" y="509942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6" name="rc816"/>
            <p:cNvSpPr/>
            <p:nvPr/>
          </p:nvSpPr>
          <p:spPr>
            <a:xfrm>
              <a:off x="1762330" y="402987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7" name="rc817"/>
            <p:cNvSpPr/>
            <p:nvPr/>
          </p:nvSpPr>
          <p:spPr>
            <a:xfrm>
              <a:off x="2065736" y="402987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8" name="rc818"/>
            <p:cNvSpPr/>
            <p:nvPr/>
          </p:nvSpPr>
          <p:spPr>
            <a:xfrm>
              <a:off x="2369142" y="402987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9" name="rc819"/>
            <p:cNvSpPr/>
            <p:nvPr/>
          </p:nvSpPr>
          <p:spPr>
            <a:xfrm>
              <a:off x="2672547" y="402987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0" name="rc820"/>
            <p:cNvSpPr/>
            <p:nvPr/>
          </p:nvSpPr>
          <p:spPr>
            <a:xfrm>
              <a:off x="2975953" y="402987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1" name="rc821"/>
            <p:cNvSpPr/>
            <p:nvPr/>
          </p:nvSpPr>
          <p:spPr>
            <a:xfrm>
              <a:off x="3279359" y="402987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2" name="rc822"/>
            <p:cNvSpPr/>
            <p:nvPr/>
          </p:nvSpPr>
          <p:spPr>
            <a:xfrm>
              <a:off x="3582765" y="402987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3" name="rc823"/>
            <p:cNvSpPr/>
            <p:nvPr/>
          </p:nvSpPr>
          <p:spPr>
            <a:xfrm>
              <a:off x="3886171" y="402987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4" name="rc824"/>
            <p:cNvSpPr/>
            <p:nvPr/>
          </p:nvSpPr>
          <p:spPr>
            <a:xfrm>
              <a:off x="4189577" y="402987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5" name="rc825"/>
            <p:cNvSpPr/>
            <p:nvPr/>
          </p:nvSpPr>
          <p:spPr>
            <a:xfrm>
              <a:off x="4492982" y="402987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26" name="rc826"/>
            <p:cNvSpPr/>
            <p:nvPr/>
          </p:nvSpPr>
          <p:spPr>
            <a:xfrm>
              <a:off x="4796388" y="402987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7" name="rc827"/>
            <p:cNvSpPr/>
            <p:nvPr/>
          </p:nvSpPr>
          <p:spPr>
            <a:xfrm>
              <a:off x="5099794" y="402987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28" name="rc828"/>
            <p:cNvSpPr/>
            <p:nvPr/>
          </p:nvSpPr>
          <p:spPr>
            <a:xfrm>
              <a:off x="5403200" y="402987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29" name="rc829"/>
            <p:cNvSpPr/>
            <p:nvPr/>
          </p:nvSpPr>
          <p:spPr>
            <a:xfrm>
              <a:off x="5706606" y="4029870"/>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30" name="rc830"/>
            <p:cNvSpPr/>
            <p:nvPr/>
          </p:nvSpPr>
          <p:spPr>
            <a:xfrm>
              <a:off x="6010012" y="4029870"/>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31" name="rc831"/>
            <p:cNvSpPr/>
            <p:nvPr/>
          </p:nvSpPr>
          <p:spPr>
            <a:xfrm>
              <a:off x="6313417" y="402987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32" name="rc832"/>
            <p:cNvSpPr/>
            <p:nvPr/>
          </p:nvSpPr>
          <p:spPr>
            <a:xfrm>
              <a:off x="6616823" y="402987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33" name="rc833"/>
            <p:cNvSpPr/>
            <p:nvPr/>
          </p:nvSpPr>
          <p:spPr>
            <a:xfrm>
              <a:off x="6920229" y="402987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34" name="rc834"/>
            <p:cNvSpPr/>
            <p:nvPr/>
          </p:nvSpPr>
          <p:spPr>
            <a:xfrm>
              <a:off x="7223635" y="402987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35" name="rc835"/>
            <p:cNvSpPr/>
            <p:nvPr/>
          </p:nvSpPr>
          <p:spPr>
            <a:xfrm>
              <a:off x="7527041" y="402987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36" name="rc836"/>
            <p:cNvSpPr/>
            <p:nvPr/>
          </p:nvSpPr>
          <p:spPr>
            <a:xfrm>
              <a:off x="7830447" y="402987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37" name="rc837"/>
            <p:cNvSpPr/>
            <p:nvPr/>
          </p:nvSpPr>
          <p:spPr>
            <a:xfrm>
              <a:off x="8133852" y="402987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38" name="rc838"/>
            <p:cNvSpPr/>
            <p:nvPr/>
          </p:nvSpPr>
          <p:spPr>
            <a:xfrm>
              <a:off x="8437258" y="402987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39" name="rc839"/>
            <p:cNvSpPr/>
            <p:nvPr/>
          </p:nvSpPr>
          <p:spPr>
            <a:xfrm>
              <a:off x="8740664" y="4029870"/>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40" name="rc840"/>
            <p:cNvSpPr/>
            <p:nvPr/>
          </p:nvSpPr>
          <p:spPr>
            <a:xfrm>
              <a:off x="1762330"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1" name="rc841"/>
            <p:cNvSpPr/>
            <p:nvPr/>
          </p:nvSpPr>
          <p:spPr>
            <a:xfrm>
              <a:off x="2065736" y="4832034"/>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2" name="rc842"/>
            <p:cNvSpPr/>
            <p:nvPr/>
          </p:nvSpPr>
          <p:spPr>
            <a:xfrm>
              <a:off x="2369142" y="483203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3" name="rc843"/>
            <p:cNvSpPr/>
            <p:nvPr/>
          </p:nvSpPr>
          <p:spPr>
            <a:xfrm>
              <a:off x="2672547"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4" name="rc844"/>
            <p:cNvSpPr/>
            <p:nvPr/>
          </p:nvSpPr>
          <p:spPr>
            <a:xfrm>
              <a:off x="2975953"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5" name="rc845"/>
            <p:cNvSpPr/>
            <p:nvPr/>
          </p:nvSpPr>
          <p:spPr>
            <a:xfrm>
              <a:off x="3279359"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6" name="rc846"/>
            <p:cNvSpPr/>
            <p:nvPr/>
          </p:nvSpPr>
          <p:spPr>
            <a:xfrm>
              <a:off x="3582765" y="4832034"/>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7" name="rc847"/>
            <p:cNvSpPr/>
            <p:nvPr/>
          </p:nvSpPr>
          <p:spPr>
            <a:xfrm>
              <a:off x="3886171"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8" name="rc848"/>
            <p:cNvSpPr/>
            <p:nvPr/>
          </p:nvSpPr>
          <p:spPr>
            <a:xfrm>
              <a:off x="4189577" y="483203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9" name="rc849"/>
            <p:cNvSpPr/>
            <p:nvPr/>
          </p:nvSpPr>
          <p:spPr>
            <a:xfrm>
              <a:off x="4492982"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0" name="rc850"/>
            <p:cNvSpPr/>
            <p:nvPr/>
          </p:nvSpPr>
          <p:spPr>
            <a:xfrm>
              <a:off x="4796388" y="483203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1" name="rc851"/>
            <p:cNvSpPr/>
            <p:nvPr/>
          </p:nvSpPr>
          <p:spPr>
            <a:xfrm>
              <a:off x="5099794" y="483203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2" name="rc852"/>
            <p:cNvSpPr/>
            <p:nvPr/>
          </p:nvSpPr>
          <p:spPr>
            <a:xfrm>
              <a:off x="5403200"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3" name="rc853"/>
            <p:cNvSpPr/>
            <p:nvPr/>
          </p:nvSpPr>
          <p:spPr>
            <a:xfrm>
              <a:off x="5706606" y="483203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4" name="rc854"/>
            <p:cNvSpPr/>
            <p:nvPr/>
          </p:nvSpPr>
          <p:spPr>
            <a:xfrm>
              <a:off x="6010012" y="483203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5" name="rc855"/>
            <p:cNvSpPr/>
            <p:nvPr/>
          </p:nvSpPr>
          <p:spPr>
            <a:xfrm>
              <a:off x="6313417" y="4832034"/>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6" name="rc856"/>
            <p:cNvSpPr/>
            <p:nvPr/>
          </p:nvSpPr>
          <p:spPr>
            <a:xfrm>
              <a:off x="6616823" y="4832034"/>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57" name="rc857"/>
            <p:cNvSpPr/>
            <p:nvPr/>
          </p:nvSpPr>
          <p:spPr>
            <a:xfrm>
              <a:off x="6920229" y="4832034"/>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58" name="rc858"/>
            <p:cNvSpPr/>
            <p:nvPr/>
          </p:nvSpPr>
          <p:spPr>
            <a:xfrm>
              <a:off x="7223635" y="4832034"/>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59" name="rc859"/>
            <p:cNvSpPr/>
            <p:nvPr/>
          </p:nvSpPr>
          <p:spPr>
            <a:xfrm>
              <a:off x="7527041" y="4832034"/>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60" name="rc860"/>
            <p:cNvSpPr/>
            <p:nvPr/>
          </p:nvSpPr>
          <p:spPr>
            <a:xfrm>
              <a:off x="7830447" y="4832034"/>
              <a:ext cx="303405" cy="8912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61" name="rc861"/>
            <p:cNvSpPr/>
            <p:nvPr/>
          </p:nvSpPr>
          <p:spPr>
            <a:xfrm>
              <a:off x="8133852" y="4832034"/>
              <a:ext cx="30340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2" name="rc862"/>
            <p:cNvSpPr/>
            <p:nvPr/>
          </p:nvSpPr>
          <p:spPr>
            <a:xfrm>
              <a:off x="8437258" y="4832034"/>
              <a:ext cx="30340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63" name="rc863"/>
            <p:cNvSpPr/>
            <p:nvPr/>
          </p:nvSpPr>
          <p:spPr>
            <a:xfrm>
              <a:off x="8740664" y="4832034"/>
              <a:ext cx="30340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4" name="rc864"/>
            <p:cNvSpPr/>
            <p:nvPr/>
          </p:nvSpPr>
          <p:spPr>
            <a:xfrm>
              <a:off x="7830447" y="509942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5" name="rc865"/>
            <p:cNvSpPr/>
            <p:nvPr/>
          </p:nvSpPr>
          <p:spPr>
            <a:xfrm>
              <a:off x="8133852" y="5099422"/>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6" name="rc866"/>
            <p:cNvSpPr/>
            <p:nvPr/>
          </p:nvSpPr>
          <p:spPr>
            <a:xfrm>
              <a:off x="8437258" y="509942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67" name="rc867"/>
            <p:cNvSpPr/>
            <p:nvPr/>
          </p:nvSpPr>
          <p:spPr>
            <a:xfrm>
              <a:off x="8740664" y="509942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8" name="rc868"/>
            <p:cNvSpPr/>
            <p:nvPr/>
          </p:nvSpPr>
          <p:spPr>
            <a:xfrm>
              <a:off x="3582765" y="563419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9" name="rc869"/>
            <p:cNvSpPr/>
            <p:nvPr/>
          </p:nvSpPr>
          <p:spPr>
            <a:xfrm>
              <a:off x="3886171" y="563419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70" name="rc870"/>
            <p:cNvSpPr/>
            <p:nvPr/>
          </p:nvSpPr>
          <p:spPr>
            <a:xfrm>
              <a:off x="4189577" y="5634197"/>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1" name="rc871"/>
            <p:cNvSpPr/>
            <p:nvPr/>
          </p:nvSpPr>
          <p:spPr>
            <a:xfrm>
              <a:off x="4492982" y="5634197"/>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72" name="rc872"/>
            <p:cNvSpPr/>
            <p:nvPr/>
          </p:nvSpPr>
          <p:spPr>
            <a:xfrm>
              <a:off x="4796388" y="563419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73" name="rc873"/>
            <p:cNvSpPr/>
            <p:nvPr/>
          </p:nvSpPr>
          <p:spPr>
            <a:xfrm>
              <a:off x="5099794" y="563419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74" name="rc874"/>
            <p:cNvSpPr/>
            <p:nvPr/>
          </p:nvSpPr>
          <p:spPr>
            <a:xfrm>
              <a:off x="5403200" y="5634197"/>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75" name="rc875"/>
            <p:cNvSpPr/>
            <p:nvPr/>
          </p:nvSpPr>
          <p:spPr>
            <a:xfrm>
              <a:off x="5706606" y="5634197"/>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76" name="rc876"/>
            <p:cNvSpPr/>
            <p:nvPr/>
          </p:nvSpPr>
          <p:spPr>
            <a:xfrm>
              <a:off x="6010012" y="5634197"/>
              <a:ext cx="30340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77" name="rc877"/>
            <p:cNvSpPr/>
            <p:nvPr/>
          </p:nvSpPr>
          <p:spPr>
            <a:xfrm>
              <a:off x="6313417" y="5634197"/>
              <a:ext cx="30340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78" name="rc878"/>
            <p:cNvSpPr/>
            <p:nvPr/>
          </p:nvSpPr>
          <p:spPr>
            <a:xfrm>
              <a:off x="6616823" y="5634197"/>
              <a:ext cx="303405" cy="8912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879" name="rc879"/>
            <p:cNvSpPr/>
            <p:nvPr/>
          </p:nvSpPr>
          <p:spPr>
            <a:xfrm>
              <a:off x="6920229" y="5634197"/>
              <a:ext cx="303405" cy="8912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80" name="rc880"/>
            <p:cNvSpPr/>
            <p:nvPr/>
          </p:nvSpPr>
          <p:spPr>
            <a:xfrm>
              <a:off x="7223635" y="5634197"/>
              <a:ext cx="303405" cy="8912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881" name="rc881"/>
            <p:cNvSpPr/>
            <p:nvPr/>
          </p:nvSpPr>
          <p:spPr>
            <a:xfrm>
              <a:off x="7527041" y="5634197"/>
              <a:ext cx="303405" cy="8912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82" name="rc882"/>
            <p:cNvSpPr/>
            <p:nvPr/>
          </p:nvSpPr>
          <p:spPr>
            <a:xfrm>
              <a:off x="7830447" y="5634197"/>
              <a:ext cx="303405" cy="89129"/>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883" name="rc883"/>
            <p:cNvSpPr/>
            <p:nvPr/>
          </p:nvSpPr>
          <p:spPr>
            <a:xfrm>
              <a:off x="8133852" y="5634197"/>
              <a:ext cx="303405" cy="89129"/>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884" name="rc884"/>
            <p:cNvSpPr/>
            <p:nvPr/>
          </p:nvSpPr>
          <p:spPr>
            <a:xfrm>
              <a:off x="8437258" y="5634197"/>
              <a:ext cx="303405" cy="8912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85" name="rc885"/>
            <p:cNvSpPr/>
            <p:nvPr/>
          </p:nvSpPr>
          <p:spPr>
            <a:xfrm>
              <a:off x="8740664" y="5634197"/>
              <a:ext cx="303405" cy="89129"/>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886" name="rc886"/>
            <p:cNvSpPr/>
            <p:nvPr/>
          </p:nvSpPr>
          <p:spPr>
            <a:xfrm>
              <a:off x="4189577"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7" name="rc887"/>
            <p:cNvSpPr/>
            <p:nvPr/>
          </p:nvSpPr>
          <p:spPr>
            <a:xfrm>
              <a:off x="1762330"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8" name="rc888"/>
            <p:cNvSpPr/>
            <p:nvPr/>
          </p:nvSpPr>
          <p:spPr>
            <a:xfrm>
              <a:off x="2065736" y="296031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9" name="rc889"/>
            <p:cNvSpPr/>
            <p:nvPr/>
          </p:nvSpPr>
          <p:spPr>
            <a:xfrm>
              <a:off x="2369142" y="296031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90" name="rc890"/>
            <p:cNvSpPr/>
            <p:nvPr/>
          </p:nvSpPr>
          <p:spPr>
            <a:xfrm>
              <a:off x="2672547"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1" name="rc891"/>
            <p:cNvSpPr/>
            <p:nvPr/>
          </p:nvSpPr>
          <p:spPr>
            <a:xfrm>
              <a:off x="2975953"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2" name="rc892"/>
            <p:cNvSpPr/>
            <p:nvPr/>
          </p:nvSpPr>
          <p:spPr>
            <a:xfrm>
              <a:off x="3279359" y="296031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93" name="rc893"/>
            <p:cNvSpPr/>
            <p:nvPr/>
          </p:nvSpPr>
          <p:spPr>
            <a:xfrm>
              <a:off x="3582765"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4" name="rc894"/>
            <p:cNvSpPr/>
            <p:nvPr/>
          </p:nvSpPr>
          <p:spPr>
            <a:xfrm>
              <a:off x="3886171"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5" name="rc895"/>
            <p:cNvSpPr/>
            <p:nvPr/>
          </p:nvSpPr>
          <p:spPr>
            <a:xfrm>
              <a:off x="4189577"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6" name="rc896"/>
            <p:cNvSpPr/>
            <p:nvPr/>
          </p:nvSpPr>
          <p:spPr>
            <a:xfrm>
              <a:off x="4492982"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7" name="rc897"/>
            <p:cNvSpPr/>
            <p:nvPr/>
          </p:nvSpPr>
          <p:spPr>
            <a:xfrm>
              <a:off x="4796388"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8" name="rc898"/>
            <p:cNvSpPr/>
            <p:nvPr/>
          </p:nvSpPr>
          <p:spPr>
            <a:xfrm>
              <a:off x="5099794"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9" name="rc899"/>
            <p:cNvSpPr/>
            <p:nvPr/>
          </p:nvSpPr>
          <p:spPr>
            <a:xfrm>
              <a:off x="5403200"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0" name="rc900"/>
            <p:cNvSpPr/>
            <p:nvPr/>
          </p:nvSpPr>
          <p:spPr>
            <a:xfrm>
              <a:off x="5706606"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1" name="rc901"/>
            <p:cNvSpPr/>
            <p:nvPr/>
          </p:nvSpPr>
          <p:spPr>
            <a:xfrm>
              <a:off x="6010012" y="296031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2" name="rc902"/>
            <p:cNvSpPr/>
            <p:nvPr/>
          </p:nvSpPr>
          <p:spPr>
            <a:xfrm>
              <a:off x="6313417" y="2960319"/>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3" name="rc903"/>
            <p:cNvSpPr/>
            <p:nvPr/>
          </p:nvSpPr>
          <p:spPr>
            <a:xfrm>
              <a:off x="6616823" y="296031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4" name="rc904"/>
            <p:cNvSpPr/>
            <p:nvPr/>
          </p:nvSpPr>
          <p:spPr>
            <a:xfrm>
              <a:off x="6920229" y="296031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5" name="rc905"/>
            <p:cNvSpPr/>
            <p:nvPr/>
          </p:nvSpPr>
          <p:spPr>
            <a:xfrm>
              <a:off x="7223635" y="296031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6" name="rc906"/>
            <p:cNvSpPr/>
            <p:nvPr/>
          </p:nvSpPr>
          <p:spPr>
            <a:xfrm>
              <a:off x="7527041" y="296031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7" name="rc907"/>
            <p:cNvSpPr/>
            <p:nvPr/>
          </p:nvSpPr>
          <p:spPr>
            <a:xfrm>
              <a:off x="7830447" y="296031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8" name="rc908"/>
            <p:cNvSpPr/>
            <p:nvPr/>
          </p:nvSpPr>
          <p:spPr>
            <a:xfrm>
              <a:off x="8133852" y="296031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9" name="rc909"/>
            <p:cNvSpPr/>
            <p:nvPr/>
          </p:nvSpPr>
          <p:spPr>
            <a:xfrm>
              <a:off x="8437258" y="2960319"/>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0" name="rc910"/>
            <p:cNvSpPr/>
            <p:nvPr/>
          </p:nvSpPr>
          <p:spPr>
            <a:xfrm>
              <a:off x="8740664" y="2960319"/>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1" name="rc911"/>
            <p:cNvSpPr/>
            <p:nvPr/>
          </p:nvSpPr>
          <p:spPr>
            <a:xfrm>
              <a:off x="1762330" y="3673353"/>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12" name="rc912"/>
            <p:cNvSpPr/>
            <p:nvPr/>
          </p:nvSpPr>
          <p:spPr>
            <a:xfrm>
              <a:off x="2065736" y="3673353"/>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13" name="rc913"/>
            <p:cNvSpPr/>
            <p:nvPr/>
          </p:nvSpPr>
          <p:spPr>
            <a:xfrm>
              <a:off x="2369142" y="3673353"/>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14" name="rc914"/>
            <p:cNvSpPr/>
            <p:nvPr/>
          </p:nvSpPr>
          <p:spPr>
            <a:xfrm>
              <a:off x="2672547" y="3673353"/>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15" name="rc915"/>
            <p:cNvSpPr/>
            <p:nvPr/>
          </p:nvSpPr>
          <p:spPr>
            <a:xfrm>
              <a:off x="2975953" y="3673353"/>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6" name="rc916"/>
            <p:cNvSpPr/>
            <p:nvPr/>
          </p:nvSpPr>
          <p:spPr>
            <a:xfrm>
              <a:off x="3279359" y="3673353"/>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17" name="rc917"/>
            <p:cNvSpPr/>
            <p:nvPr/>
          </p:nvSpPr>
          <p:spPr>
            <a:xfrm>
              <a:off x="3582765" y="367335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8" name="rc918"/>
            <p:cNvSpPr/>
            <p:nvPr/>
          </p:nvSpPr>
          <p:spPr>
            <a:xfrm>
              <a:off x="3886171" y="367335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9" name="rc919"/>
            <p:cNvSpPr/>
            <p:nvPr/>
          </p:nvSpPr>
          <p:spPr>
            <a:xfrm>
              <a:off x="4189577" y="367335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0" name="rc920"/>
            <p:cNvSpPr/>
            <p:nvPr/>
          </p:nvSpPr>
          <p:spPr>
            <a:xfrm>
              <a:off x="4492982" y="367335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1" name="rc921"/>
            <p:cNvSpPr/>
            <p:nvPr/>
          </p:nvSpPr>
          <p:spPr>
            <a:xfrm>
              <a:off x="4796388" y="367335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2" name="rc922"/>
            <p:cNvSpPr/>
            <p:nvPr/>
          </p:nvSpPr>
          <p:spPr>
            <a:xfrm>
              <a:off x="5099794" y="367335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3" name="rc923"/>
            <p:cNvSpPr/>
            <p:nvPr/>
          </p:nvSpPr>
          <p:spPr>
            <a:xfrm>
              <a:off x="5403200" y="367335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4" name="rc924"/>
            <p:cNvSpPr/>
            <p:nvPr/>
          </p:nvSpPr>
          <p:spPr>
            <a:xfrm>
              <a:off x="5706606" y="367335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5" name="rc925"/>
            <p:cNvSpPr/>
            <p:nvPr/>
          </p:nvSpPr>
          <p:spPr>
            <a:xfrm>
              <a:off x="6010012" y="3673353"/>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6" name="rc926"/>
            <p:cNvSpPr/>
            <p:nvPr/>
          </p:nvSpPr>
          <p:spPr>
            <a:xfrm>
              <a:off x="6313417" y="367335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7" name="rc927"/>
            <p:cNvSpPr/>
            <p:nvPr/>
          </p:nvSpPr>
          <p:spPr>
            <a:xfrm>
              <a:off x="6616823"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8" name="rc928"/>
            <p:cNvSpPr/>
            <p:nvPr/>
          </p:nvSpPr>
          <p:spPr>
            <a:xfrm>
              <a:off x="6920229"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9" name="rc929"/>
            <p:cNvSpPr/>
            <p:nvPr/>
          </p:nvSpPr>
          <p:spPr>
            <a:xfrm>
              <a:off x="7223635"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0" name="rc930"/>
            <p:cNvSpPr/>
            <p:nvPr/>
          </p:nvSpPr>
          <p:spPr>
            <a:xfrm>
              <a:off x="7527041"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1" name="rc931"/>
            <p:cNvSpPr/>
            <p:nvPr/>
          </p:nvSpPr>
          <p:spPr>
            <a:xfrm>
              <a:off x="7830447"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2" name="rc932"/>
            <p:cNvSpPr/>
            <p:nvPr/>
          </p:nvSpPr>
          <p:spPr>
            <a:xfrm>
              <a:off x="8133852" y="367335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3" name="rc933"/>
            <p:cNvSpPr/>
            <p:nvPr/>
          </p:nvSpPr>
          <p:spPr>
            <a:xfrm>
              <a:off x="8437258"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4" name="rc934"/>
            <p:cNvSpPr/>
            <p:nvPr/>
          </p:nvSpPr>
          <p:spPr>
            <a:xfrm>
              <a:off x="8740664" y="367335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5" name="rc935"/>
            <p:cNvSpPr/>
            <p:nvPr/>
          </p:nvSpPr>
          <p:spPr>
            <a:xfrm>
              <a:off x="1762330"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6" name="rc936"/>
            <p:cNvSpPr/>
            <p:nvPr/>
          </p:nvSpPr>
          <p:spPr>
            <a:xfrm>
              <a:off x="2065736"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7" name="rc937"/>
            <p:cNvSpPr/>
            <p:nvPr/>
          </p:nvSpPr>
          <p:spPr>
            <a:xfrm>
              <a:off x="2369142"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8" name="rc938"/>
            <p:cNvSpPr/>
            <p:nvPr/>
          </p:nvSpPr>
          <p:spPr>
            <a:xfrm>
              <a:off x="2672547"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9" name="rc939"/>
            <p:cNvSpPr/>
            <p:nvPr/>
          </p:nvSpPr>
          <p:spPr>
            <a:xfrm>
              <a:off x="2975953"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0" name="rc940"/>
            <p:cNvSpPr/>
            <p:nvPr/>
          </p:nvSpPr>
          <p:spPr>
            <a:xfrm>
              <a:off x="3279359"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1" name="rc941"/>
            <p:cNvSpPr/>
            <p:nvPr/>
          </p:nvSpPr>
          <p:spPr>
            <a:xfrm>
              <a:off x="3582765" y="269293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2" name="rc942"/>
            <p:cNvSpPr/>
            <p:nvPr/>
          </p:nvSpPr>
          <p:spPr>
            <a:xfrm>
              <a:off x="3886171"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3" name="rc943"/>
            <p:cNvSpPr/>
            <p:nvPr/>
          </p:nvSpPr>
          <p:spPr>
            <a:xfrm>
              <a:off x="4189577"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4" name="rc944"/>
            <p:cNvSpPr/>
            <p:nvPr/>
          </p:nvSpPr>
          <p:spPr>
            <a:xfrm>
              <a:off x="4492982"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5" name="rc945"/>
            <p:cNvSpPr/>
            <p:nvPr/>
          </p:nvSpPr>
          <p:spPr>
            <a:xfrm>
              <a:off x="4796388"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6" name="rc946"/>
            <p:cNvSpPr/>
            <p:nvPr/>
          </p:nvSpPr>
          <p:spPr>
            <a:xfrm>
              <a:off x="5099794"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7" name="rc947"/>
            <p:cNvSpPr/>
            <p:nvPr/>
          </p:nvSpPr>
          <p:spPr>
            <a:xfrm>
              <a:off x="5403200"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8" name="rc948"/>
            <p:cNvSpPr/>
            <p:nvPr/>
          </p:nvSpPr>
          <p:spPr>
            <a:xfrm>
              <a:off x="4492982" y="411900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9" name="rc949"/>
            <p:cNvSpPr/>
            <p:nvPr/>
          </p:nvSpPr>
          <p:spPr>
            <a:xfrm>
              <a:off x="4796388"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50" name="rc950"/>
            <p:cNvSpPr/>
            <p:nvPr/>
          </p:nvSpPr>
          <p:spPr>
            <a:xfrm>
              <a:off x="5099794" y="4119000"/>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1" name="rc951"/>
            <p:cNvSpPr/>
            <p:nvPr/>
          </p:nvSpPr>
          <p:spPr>
            <a:xfrm>
              <a:off x="5403200" y="411900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2" name="rc952"/>
            <p:cNvSpPr/>
            <p:nvPr/>
          </p:nvSpPr>
          <p:spPr>
            <a:xfrm>
              <a:off x="5706606" y="4119000"/>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53" name="rc953"/>
            <p:cNvSpPr/>
            <p:nvPr/>
          </p:nvSpPr>
          <p:spPr>
            <a:xfrm>
              <a:off x="6010012" y="4119000"/>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4" name="rc954"/>
            <p:cNvSpPr/>
            <p:nvPr/>
          </p:nvSpPr>
          <p:spPr>
            <a:xfrm>
              <a:off x="6313417" y="4119000"/>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55" name="rc955"/>
            <p:cNvSpPr/>
            <p:nvPr/>
          </p:nvSpPr>
          <p:spPr>
            <a:xfrm>
              <a:off x="6616823" y="4119000"/>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56" name="rc956"/>
            <p:cNvSpPr/>
            <p:nvPr/>
          </p:nvSpPr>
          <p:spPr>
            <a:xfrm>
              <a:off x="6920229" y="4119000"/>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57" name="rc957"/>
            <p:cNvSpPr/>
            <p:nvPr/>
          </p:nvSpPr>
          <p:spPr>
            <a:xfrm>
              <a:off x="7223635" y="4119000"/>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8" name="rc958"/>
            <p:cNvSpPr/>
            <p:nvPr/>
          </p:nvSpPr>
          <p:spPr>
            <a:xfrm>
              <a:off x="7527041" y="4119000"/>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9" name="rc959"/>
            <p:cNvSpPr/>
            <p:nvPr/>
          </p:nvSpPr>
          <p:spPr>
            <a:xfrm>
              <a:off x="7830447" y="4119000"/>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60" name="rc960"/>
            <p:cNvSpPr/>
            <p:nvPr/>
          </p:nvSpPr>
          <p:spPr>
            <a:xfrm>
              <a:off x="8133852" y="4119000"/>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1" name="rc961"/>
            <p:cNvSpPr/>
            <p:nvPr/>
          </p:nvSpPr>
          <p:spPr>
            <a:xfrm>
              <a:off x="8437258" y="4119000"/>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62" name="rc962"/>
            <p:cNvSpPr/>
            <p:nvPr/>
          </p:nvSpPr>
          <p:spPr>
            <a:xfrm>
              <a:off x="8740664" y="4119000"/>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63" name="rc963"/>
            <p:cNvSpPr/>
            <p:nvPr/>
          </p:nvSpPr>
          <p:spPr>
            <a:xfrm>
              <a:off x="5403200"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4" name="rc964"/>
            <p:cNvSpPr/>
            <p:nvPr/>
          </p:nvSpPr>
          <p:spPr>
            <a:xfrm>
              <a:off x="5706606"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5" name="rc965"/>
            <p:cNvSpPr/>
            <p:nvPr/>
          </p:nvSpPr>
          <p:spPr>
            <a:xfrm>
              <a:off x="6010012" y="153425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6" name="rc966"/>
            <p:cNvSpPr/>
            <p:nvPr/>
          </p:nvSpPr>
          <p:spPr>
            <a:xfrm>
              <a:off x="6313417" y="153425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7" name="rc967"/>
            <p:cNvSpPr/>
            <p:nvPr/>
          </p:nvSpPr>
          <p:spPr>
            <a:xfrm>
              <a:off x="6616823" y="153425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8" name="rc968"/>
            <p:cNvSpPr/>
            <p:nvPr/>
          </p:nvSpPr>
          <p:spPr>
            <a:xfrm>
              <a:off x="6920229" y="153425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9" name="rc969"/>
            <p:cNvSpPr/>
            <p:nvPr/>
          </p:nvSpPr>
          <p:spPr>
            <a:xfrm>
              <a:off x="7223635" y="153425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0" name="rc970"/>
            <p:cNvSpPr/>
            <p:nvPr/>
          </p:nvSpPr>
          <p:spPr>
            <a:xfrm>
              <a:off x="7527041" y="153425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1" name="rc971"/>
            <p:cNvSpPr/>
            <p:nvPr/>
          </p:nvSpPr>
          <p:spPr>
            <a:xfrm>
              <a:off x="7830447" y="1534250"/>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2" name="rc972"/>
            <p:cNvSpPr/>
            <p:nvPr/>
          </p:nvSpPr>
          <p:spPr>
            <a:xfrm>
              <a:off x="8133852" y="153425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3" name="rc973"/>
            <p:cNvSpPr/>
            <p:nvPr/>
          </p:nvSpPr>
          <p:spPr>
            <a:xfrm>
              <a:off x="8437258" y="153425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4" name="rc974"/>
            <p:cNvSpPr/>
            <p:nvPr/>
          </p:nvSpPr>
          <p:spPr>
            <a:xfrm>
              <a:off x="8740664" y="1534250"/>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5" name="rc975"/>
            <p:cNvSpPr/>
            <p:nvPr/>
          </p:nvSpPr>
          <p:spPr>
            <a:xfrm>
              <a:off x="1762330" y="144512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6" name="rc976"/>
            <p:cNvSpPr/>
            <p:nvPr/>
          </p:nvSpPr>
          <p:spPr>
            <a:xfrm>
              <a:off x="2065736" y="144512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7" name="rc977"/>
            <p:cNvSpPr/>
            <p:nvPr/>
          </p:nvSpPr>
          <p:spPr>
            <a:xfrm>
              <a:off x="2369142"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8" name="rc978"/>
            <p:cNvSpPr/>
            <p:nvPr/>
          </p:nvSpPr>
          <p:spPr>
            <a:xfrm>
              <a:off x="2672547"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9" name="rc979"/>
            <p:cNvSpPr/>
            <p:nvPr/>
          </p:nvSpPr>
          <p:spPr>
            <a:xfrm>
              <a:off x="2975953"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0" name="rc980"/>
            <p:cNvSpPr/>
            <p:nvPr/>
          </p:nvSpPr>
          <p:spPr>
            <a:xfrm>
              <a:off x="3279359"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1" name="rc981"/>
            <p:cNvSpPr/>
            <p:nvPr/>
          </p:nvSpPr>
          <p:spPr>
            <a:xfrm>
              <a:off x="3582765"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2" name="rc982"/>
            <p:cNvSpPr/>
            <p:nvPr/>
          </p:nvSpPr>
          <p:spPr>
            <a:xfrm>
              <a:off x="3886171"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3" name="rc983"/>
            <p:cNvSpPr/>
            <p:nvPr/>
          </p:nvSpPr>
          <p:spPr>
            <a:xfrm>
              <a:off x="4189577" y="1445121"/>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4" name="rc984"/>
            <p:cNvSpPr/>
            <p:nvPr/>
          </p:nvSpPr>
          <p:spPr>
            <a:xfrm>
              <a:off x="4492982"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5" name="rc985"/>
            <p:cNvSpPr/>
            <p:nvPr/>
          </p:nvSpPr>
          <p:spPr>
            <a:xfrm>
              <a:off x="4796388"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6" name="rc986"/>
            <p:cNvSpPr/>
            <p:nvPr/>
          </p:nvSpPr>
          <p:spPr>
            <a:xfrm>
              <a:off x="5099794"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7" name="rc987"/>
            <p:cNvSpPr/>
            <p:nvPr/>
          </p:nvSpPr>
          <p:spPr>
            <a:xfrm>
              <a:off x="5403200"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8" name="rc988"/>
            <p:cNvSpPr/>
            <p:nvPr/>
          </p:nvSpPr>
          <p:spPr>
            <a:xfrm>
              <a:off x="5706606" y="269293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9" name="rc989"/>
            <p:cNvSpPr/>
            <p:nvPr/>
          </p:nvSpPr>
          <p:spPr>
            <a:xfrm>
              <a:off x="6010012" y="269293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0" name="rc990"/>
            <p:cNvSpPr/>
            <p:nvPr/>
          </p:nvSpPr>
          <p:spPr>
            <a:xfrm>
              <a:off x="6313417" y="269293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1" name="rc991"/>
            <p:cNvSpPr/>
            <p:nvPr/>
          </p:nvSpPr>
          <p:spPr>
            <a:xfrm>
              <a:off x="6616823" y="2692931"/>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2" name="rc992"/>
            <p:cNvSpPr/>
            <p:nvPr/>
          </p:nvSpPr>
          <p:spPr>
            <a:xfrm>
              <a:off x="6920229" y="2692931"/>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3" name="rc993"/>
            <p:cNvSpPr/>
            <p:nvPr/>
          </p:nvSpPr>
          <p:spPr>
            <a:xfrm>
              <a:off x="7223635" y="269293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4" name="rc994"/>
            <p:cNvSpPr/>
            <p:nvPr/>
          </p:nvSpPr>
          <p:spPr>
            <a:xfrm>
              <a:off x="7527041" y="2692931"/>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5" name="rc995"/>
            <p:cNvSpPr/>
            <p:nvPr/>
          </p:nvSpPr>
          <p:spPr>
            <a:xfrm>
              <a:off x="7830447" y="2692931"/>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6" name="rc996"/>
            <p:cNvSpPr/>
            <p:nvPr/>
          </p:nvSpPr>
          <p:spPr>
            <a:xfrm>
              <a:off x="8133852" y="269293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7" name="rc997"/>
            <p:cNvSpPr/>
            <p:nvPr/>
          </p:nvSpPr>
          <p:spPr>
            <a:xfrm>
              <a:off x="8437258" y="269293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8" name="rc998"/>
            <p:cNvSpPr/>
            <p:nvPr/>
          </p:nvSpPr>
          <p:spPr>
            <a:xfrm>
              <a:off x="8740664" y="2692931"/>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9" name="rc999"/>
            <p:cNvSpPr/>
            <p:nvPr/>
          </p:nvSpPr>
          <p:spPr>
            <a:xfrm>
              <a:off x="1762330" y="2336414"/>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00" name="rc1000"/>
            <p:cNvSpPr/>
            <p:nvPr/>
          </p:nvSpPr>
          <p:spPr>
            <a:xfrm>
              <a:off x="2065736" y="2336414"/>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01" name="rc1001"/>
            <p:cNvSpPr/>
            <p:nvPr/>
          </p:nvSpPr>
          <p:spPr>
            <a:xfrm>
              <a:off x="2369142" y="233641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2" name="rc1002"/>
            <p:cNvSpPr/>
            <p:nvPr/>
          </p:nvSpPr>
          <p:spPr>
            <a:xfrm>
              <a:off x="2672547" y="233641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3" name="rc1003"/>
            <p:cNvSpPr/>
            <p:nvPr/>
          </p:nvSpPr>
          <p:spPr>
            <a:xfrm>
              <a:off x="2975953" y="233641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4" name="rc1004"/>
            <p:cNvSpPr/>
            <p:nvPr/>
          </p:nvSpPr>
          <p:spPr>
            <a:xfrm>
              <a:off x="3279359" y="2336414"/>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5" name="rc1005"/>
            <p:cNvSpPr/>
            <p:nvPr/>
          </p:nvSpPr>
          <p:spPr>
            <a:xfrm>
              <a:off x="3582765"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6" name="rc1006"/>
            <p:cNvSpPr/>
            <p:nvPr/>
          </p:nvSpPr>
          <p:spPr>
            <a:xfrm>
              <a:off x="3886171" y="233641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4189577"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4492982" y="2336414"/>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9" name="rc1009"/>
            <p:cNvSpPr/>
            <p:nvPr/>
          </p:nvSpPr>
          <p:spPr>
            <a:xfrm>
              <a:off x="4796388" y="2336414"/>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0" name="rc1010"/>
            <p:cNvSpPr/>
            <p:nvPr/>
          </p:nvSpPr>
          <p:spPr>
            <a:xfrm>
              <a:off x="5099794"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1" name="rc1011"/>
            <p:cNvSpPr/>
            <p:nvPr/>
          </p:nvSpPr>
          <p:spPr>
            <a:xfrm>
              <a:off x="5403200" y="2336414"/>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2" name="rc1012"/>
            <p:cNvSpPr/>
            <p:nvPr/>
          </p:nvSpPr>
          <p:spPr>
            <a:xfrm>
              <a:off x="5706606"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3" name="rc1013"/>
            <p:cNvSpPr/>
            <p:nvPr/>
          </p:nvSpPr>
          <p:spPr>
            <a:xfrm>
              <a:off x="6010012"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4" name="rc1014"/>
            <p:cNvSpPr/>
            <p:nvPr/>
          </p:nvSpPr>
          <p:spPr>
            <a:xfrm>
              <a:off x="6313417"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5" name="rc1015"/>
            <p:cNvSpPr/>
            <p:nvPr/>
          </p:nvSpPr>
          <p:spPr>
            <a:xfrm>
              <a:off x="6616823"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6920229"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7" name="rc1017"/>
            <p:cNvSpPr/>
            <p:nvPr/>
          </p:nvSpPr>
          <p:spPr>
            <a:xfrm>
              <a:off x="7223635"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8" name="rc1018"/>
            <p:cNvSpPr/>
            <p:nvPr/>
          </p:nvSpPr>
          <p:spPr>
            <a:xfrm>
              <a:off x="7527041"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7830447" y="2336414"/>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8133852"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1" name="rc1021"/>
            <p:cNvSpPr/>
            <p:nvPr/>
          </p:nvSpPr>
          <p:spPr>
            <a:xfrm>
              <a:off x="8437258"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2" name="rc1022"/>
            <p:cNvSpPr/>
            <p:nvPr/>
          </p:nvSpPr>
          <p:spPr>
            <a:xfrm>
              <a:off x="8740664" y="2336414"/>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3" name="rc1023"/>
            <p:cNvSpPr/>
            <p:nvPr/>
          </p:nvSpPr>
          <p:spPr>
            <a:xfrm>
              <a:off x="1762330" y="411900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4" name="rc1024"/>
            <p:cNvSpPr/>
            <p:nvPr/>
          </p:nvSpPr>
          <p:spPr>
            <a:xfrm>
              <a:off x="2065736" y="411900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5" name="rc1025"/>
            <p:cNvSpPr/>
            <p:nvPr/>
          </p:nvSpPr>
          <p:spPr>
            <a:xfrm>
              <a:off x="2369142" y="411900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6" name="rc1026"/>
            <p:cNvSpPr/>
            <p:nvPr/>
          </p:nvSpPr>
          <p:spPr>
            <a:xfrm>
              <a:off x="2672547"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7" name="rc1027"/>
            <p:cNvSpPr/>
            <p:nvPr/>
          </p:nvSpPr>
          <p:spPr>
            <a:xfrm>
              <a:off x="2975953"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8" name="rc1028"/>
            <p:cNvSpPr/>
            <p:nvPr/>
          </p:nvSpPr>
          <p:spPr>
            <a:xfrm>
              <a:off x="3279359"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9" name="rc1029"/>
            <p:cNvSpPr/>
            <p:nvPr/>
          </p:nvSpPr>
          <p:spPr>
            <a:xfrm>
              <a:off x="3582765" y="4119000"/>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0" name="rc1030"/>
            <p:cNvSpPr/>
            <p:nvPr/>
          </p:nvSpPr>
          <p:spPr>
            <a:xfrm>
              <a:off x="3886171" y="4119000"/>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1" name="rc1031"/>
            <p:cNvSpPr/>
            <p:nvPr/>
          </p:nvSpPr>
          <p:spPr>
            <a:xfrm>
              <a:off x="5706606"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2" name="rc1032"/>
            <p:cNvSpPr/>
            <p:nvPr/>
          </p:nvSpPr>
          <p:spPr>
            <a:xfrm>
              <a:off x="6010012"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3" name="rc1033"/>
            <p:cNvSpPr/>
            <p:nvPr/>
          </p:nvSpPr>
          <p:spPr>
            <a:xfrm>
              <a:off x="6313417"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4" name="rc1034"/>
            <p:cNvSpPr/>
            <p:nvPr/>
          </p:nvSpPr>
          <p:spPr>
            <a:xfrm>
              <a:off x="6616823"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5" name="rc1035"/>
            <p:cNvSpPr/>
            <p:nvPr/>
          </p:nvSpPr>
          <p:spPr>
            <a:xfrm>
              <a:off x="6920229"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6" name="rc1036"/>
            <p:cNvSpPr/>
            <p:nvPr/>
          </p:nvSpPr>
          <p:spPr>
            <a:xfrm>
              <a:off x="7223635"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7" name="rc1037"/>
            <p:cNvSpPr/>
            <p:nvPr/>
          </p:nvSpPr>
          <p:spPr>
            <a:xfrm>
              <a:off x="7527041" y="1445121"/>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8" name="rc1038"/>
            <p:cNvSpPr/>
            <p:nvPr/>
          </p:nvSpPr>
          <p:spPr>
            <a:xfrm>
              <a:off x="7830447" y="144512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9" name="rc1039"/>
            <p:cNvSpPr/>
            <p:nvPr/>
          </p:nvSpPr>
          <p:spPr>
            <a:xfrm>
              <a:off x="8133852" y="144512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0" name="rc1040"/>
            <p:cNvSpPr/>
            <p:nvPr/>
          </p:nvSpPr>
          <p:spPr>
            <a:xfrm>
              <a:off x="8437258" y="144512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8740664" y="1445121"/>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1762330" y="4921163"/>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3" name="rc1043"/>
            <p:cNvSpPr/>
            <p:nvPr/>
          </p:nvSpPr>
          <p:spPr>
            <a:xfrm>
              <a:off x="2065736" y="4921163"/>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4" name="rc1044"/>
            <p:cNvSpPr/>
            <p:nvPr/>
          </p:nvSpPr>
          <p:spPr>
            <a:xfrm>
              <a:off x="2369142" y="492116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45" name="rc1045"/>
            <p:cNvSpPr/>
            <p:nvPr/>
          </p:nvSpPr>
          <p:spPr>
            <a:xfrm>
              <a:off x="2672547" y="4921163"/>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46" name="rc1046"/>
            <p:cNvSpPr/>
            <p:nvPr/>
          </p:nvSpPr>
          <p:spPr>
            <a:xfrm>
              <a:off x="2975953" y="4921163"/>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7" name="rc1047"/>
            <p:cNvSpPr/>
            <p:nvPr/>
          </p:nvSpPr>
          <p:spPr>
            <a:xfrm>
              <a:off x="3279359" y="492116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8" name="rc1048"/>
            <p:cNvSpPr/>
            <p:nvPr/>
          </p:nvSpPr>
          <p:spPr>
            <a:xfrm>
              <a:off x="3582765" y="4921163"/>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49" name="rc1049"/>
            <p:cNvSpPr/>
            <p:nvPr/>
          </p:nvSpPr>
          <p:spPr>
            <a:xfrm>
              <a:off x="3886171" y="49211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0" name="rc1050"/>
            <p:cNvSpPr/>
            <p:nvPr/>
          </p:nvSpPr>
          <p:spPr>
            <a:xfrm>
              <a:off x="4189577" y="492116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1" name="rc1051"/>
            <p:cNvSpPr/>
            <p:nvPr/>
          </p:nvSpPr>
          <p:spPr>
            <a:xfrm>
              <a:off x="4492982" y="49211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2" name="rc1052"/>
            <p:cNvSpPr/>
            <p:nvPr/>
          </p:nvSpPr>
          <p:spPr>
            <a:xfrm>
              <a:off x="4796388" y="492116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3" name="rc1053"/>
            <p:cNvSpPr/>
            <p:nvPr/>
          </p:nvSpPr>
          <p:spPr>
            <a:xfrm>
              <a:off x="5099794" y="4921163"/>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4" name="rc1054"/>
            <p:cNvSpPr/>
            <p:nvPr/>
          </p:nvSpPr>
          <p:spPr>
            <a:xfrm>
              <a:off x="5403200" y="4921163"/>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55" name="rc1055"/>
            <p:cNvSpPr/>
            <p:nvPr/>
          </p:nvSpPr>
          <p:spPr>
            <a:xfrm>
              <a:off x="5706606" y="492116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6" name="rc1056"/>
            <p:cNvSpPr/>
            <p:nvPr/>
          </p:nvSpPr>
          <p:spPr>
            <a:xfrm>
              <a:off x="6010012" y="4921163"/>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57" name="rc1057"/>
            <p:cNvSpPr/>
            <p:nvPr/>
          </p:nvSpPr>
          <p:spPr>
            <a:xfrm>
              <a:off x="1762330" y="4564646"/>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2065736" y="4564646"/>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9" name="rc1059"/>
            <p:cNvSpPr/>
            <p:nvPr/>
          </p:nvSpPr>
          <p:spPr>
            <a:xfrm>
              <a:off x="2369142" y="4564646"/>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0" name="rc1060"/>
            <p:cNvSpPr/>
            <p:nvPr/>
          </p:nvSpPr>
          <p:spPr>
            <a:xfrm>
              <a:off x="2672547"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1" name="rc1061"/>
            <p:cNvSpPr/>
            <p:nvPr/>
          </p:nvSpPr>
          <p:spPr>
            <a:xfrm>
              <a:off x="2975953"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2" name="rc1062"/>
            <p:cNvSpPr/>
            <p:nvPr/>
          </p:nvSpPr>
          <p:spPr>
            <a:xfrm>
              <a:off x="3279359" y="4564646"/>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3" name="rc1063"/>
            <p:cNvSpPr/>
            <p:nvPr/>
          </p:nvSpPr>
          <p:spPr>
            <a:xfrm>
              <a:off x="3582765" y="4564646"/>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4" name="rc1064"/>
            <p:cNvSpPr/>
            <p:nvPr/>
          </p:nvSpPr>
          <p:spPr>
            <a:xfrm>
              <a:off x="3886171" y="4564646"/>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5" name="rc1065"/>
            <p:cNvSpPr/>
            <p:nvPr/>
          </p:nvSpPr>
          <p:spPr>
            <a:xfrm>
              <a:off x="4189577" y="4564646"/>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66" name="rc1066"/>
            <p:cNvSpPr/>
            <p:nvPr/>
          </p:nvSpPr>
          <p:spPr>
            <a:xfrm>
              <a:off x="4492982" y="4564646"/>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7" name="rc1067"/>
            <p:cNvSpPr/>
            <p:nvPr/>
          </p:nvSpPr>
          <p:spPr>
            <a:xfrm>
              <a:off x="4796388" y="4564646"/>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8" name="rc1068"/>
            <p:cNvSpPr/>
            <p:nvPr/>
          </p:nvSpPr>
          <p:spPr>
            <a:xfrm>
              <a:off x="5099794" y="4564646"/>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9" name="rc1069"/>
            <p:cNvSpPr/>
            <p:nvPr/>
          </p:nvSpPr>
          <p:spPr>
            <a:xfrm>
              <a:off x="5403200" y="4564646"/>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70" name="rc1070"/>
            <p:cNvSpPr/>
            <p:nvPr/>
          </p:nvSpPr>
          <p:spPr>
            <a:xfrm>
              <a:off x="5706606" y="4564646"/>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71" name="rc1071"/>
            <p:cNvSpPr/>
            <p:nvPr/>
          </p:nvSpPr>
          <p:spPr>
            <a:xfrm>
              <a:off x="6010012" y="4564646"/>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72" name="rc1072"/>
            <p:cNvSpPr/>
            <p:nvPr/>
          </p:nvSpPr>
          <p:spPr>
            <a:xfrm>
              <a:off x="6313417" y="4564646"/>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73" name="rc1073"/>
            <p:cNvSpPr/>
            <p:nvPr/>
          </p:nvSpPr>
          <p:spPr>
            <a:xfrm>
              <a:off x="6616823" y="4564646"/>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74" name="rc1074"/>
            <p:cNvSpPr/>
            <p:nvPr/>
          </p:nvSpPr>
          <p:spPr>
            <a:xfrm>
              <a:off x="6920229" y="4564646"/>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75" name="rc1075"/>
            <p:cNvSpPr/>
            <p:nvPr/>
          </p:nvSpPr>
          <p:spPr>
            <a:xfrm>
              <a:off x="7223635" y="4564646"/>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6" name="rc1076"/>
            <p:cNvSpPr/>
            <p:nvPr/>
          </p:nvSpPr>
          <p:spPr>
            <a:xfrm>
              <a:off x="7527041" y="4564646"/>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77" name="rc1077"/>
            <p:cNvSpPr/>
            <p:nvPr/>
          </p:nvSpPr>
          <p:spPr>
            <a:xfrm>
              <a:off x="7830447" y="4564646"/>
              <a:ext cx="30340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78" name="rc1078"/>
            <p:cNvSpPr/>
            <p:nvPr/>
          </p:nvSpPr>
          <p:spPr>
            <a:xfrm>
              <a:off x="8133852" y="4564646"/>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9" name="rc1079"/>
            <p:cNvSpPr/>
            <p:nvPr/>
          </p:nvSpPr>
          <p:spPr>
            <a:xfrm>
              <a:off x="8437258" y="4564646"/>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80" name="rc1080"/>
            <p:cNvSpPr/>
            <p:nvPr/>
          </p:nvSpPr>
          <p:spPr>
            <a:xfrm>
              <a:off x="8740664" y="4564646"/>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13417" y="4921163"/>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16823" y="4921163"/>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83" name="rc1083"/>
            <p:cNvSpPr/>
            <p:nvPr/>
          </p:nvSpPr>
          <p:spPr>
            <a:xfrm>
              <a:off x="6920229" y="4921163"/>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4" name="rc1084"/>
            <p:cNvSpPr/>
            <p:nvPr/>
          </p:nvSpPr>
          <p:spPr>
            <a:xfrm>
              <a:off x="7223635" y="4921163"/>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85" name="rc1085"/>
            <p:cNvSpPr/>
            <p:nvPr/>
          </p:nvSpPr>
          <p:spPr>
            <a:xfrm>
              <a:off x="7527041" y="4921163"/>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86" name="rc1086"/>
            <p:cNvSpPr/>
            <p:nvPr/>
          </p:nvSpPr>
          <p:spPr>
            <a:xfrm>
              <a:off x="7830447" y="4921163"/>
              <a:ext cx="30340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87" name="rc1087"/>
            <p:cNvSpPr/>
            <p:nvPr/>
          </p:nvSpPr>
          <p:spPr>
            <a:xfrm>
              <a:off x="8133852" y="4921163"/>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88" name="rc1088"/>
            <p:cNvSpPr/>
            <p:nvPr/>
          </p:nvSpPr>
          <p:spPr>
            <a:xfrm>
              <a:off x="8437258" y="4921163"/>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89" name="rc1089"/>
            <p:cNvSpPr/>
            <p:nvPr/>
          </p:nvSpPr>
          <p:spPr>
            <a:xfrm>
              <a:off x="8740664" y="4921163"/>
              <a:ext cx="30340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90" name="rc1090"/>
            <p:cNvSpPr/>
            <p:nvPr/>
          </p:nvSpPr>
          <p:spPr>
            <a:xfrm>
              <a:off x="1762330"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1" name="rc1091"/>
            <p:cNvSpPr/>
            <p:nvPr/>
          </p:nvSpPr>
          <p:spPr>
            <a:xfrm>
              <a:off x="2065736"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2369142"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47"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75953"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3279359"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6" name="rc1096"/>
            <p:cNvSpPr/>
            <p:nvPr/>
          </p:nvSpPr>
          <p:spPr>
            <a:xfrm>
              <a:off x="3582765"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7" name="rc1097"/>
            <p:cNvSpPr/>
            <p:nvPr/>
          </p:nvSpPr>
          <p:spPr>
            <a:xfrm>
              <a:off x="3886171"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4189577"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4492982" y="1534250"/>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4796388"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1" name="rc1101"/>
            <p:cNvSpPr/>
            <p:nvPr/>
          </p:nvSpPr>
          <p:spPr>
            <a:xfrm>
              <a:off x="5099794" y="1534250"/>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2" name="rc1102"/>
            <p:cNvSpPr/>
            <p:nvPr/>
          </p:nvSpPr>
          <p:spPr>
            <a:xfrm>
              <a:off x="1762330"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3" name="rc1103"/>
            <p:cNvSpPr/>
            <p:nvPr/>
          </p:nvSpPr>
          <p:spPr>
            <a:xfrm>
              <a:off x="2065736"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4" name="rc1104"/>
            <p:cNvSpPr/>
            <p:nvPr/>
          </p:nvSpPr>
          <p:spPr>
            <a:xfrm>
              <a:off x="2369142" y="304944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5" name="rc1105"/>
            <p:cNvSpPr/>
            <p:nvPr/>
          </p:nvSpPr>
          <p:spPr>
            <a:xfrm>
              <a:off x="2672547"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6" name="rc1106"/>
            <p:cNvSpPr/>
            <p:nvPr/>
          </p:nvSpPr>
          <p:spPr>
            <a:xfrm>
              <a:off x="2975953"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7" name="rc1107"/>
            <p:cNvSpPr/>
            <p:nvPr/>
          </p:nvSpPr>
          <p:spPr>
            <a:xfrm>
              <a:off x="3279359"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8" name="rc1108"/>
            <p:cNvSpPr/>
            <p:nvPr/>
          </p:nvSpPr>
          <p:spPr>
            <a:xfrm>
              <a:off x="3582765" y="304944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9" name="rc1109"/>
            <p:cNvSpPr/>
            <p:nvPr/>
          </p:nvSpPr>
          <p:spPr>
            <a:xfrm>
              <a:off x="3886171" y="304944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0" name="rc1110"/>
            <p:cNvSpPr/>
            <p:nvPr/>
          </p:nvSpPr>
          <p:spPr>
            <a:xfrm>
              <a:off x="4189577" y="304944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1" name="rc1111"/>
            <p:cNvSpPr/>
            <p:nvPr/>
          </p:nvSpPr>
          <p:spPr>
            <a:xfrm>
              <a:off x="4492982"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2" name="rc1112"/>
            <p:cNvSpPr/>
            <p:nvPr/>
          </p:nvSpPr>
          <p:spPr>
            <a:xfrm>
              <a:off x="4796388"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3" name="rc1113"/>
            <p:cNvSpPr/>
            <p:nvPr/>
          </p:nvSpPr>
          <p:spPr>
            <a:xfrm>
              <a:off x="5099794" y="304944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4" name="rc1114"/>
            <p:cNvSpPr/>
            <p:nvPr/>
          </p:nvSpPr>
          <p:spPr>
            <a:xfrm>
              <a:off x="5403200"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5" name="rc1115"/>
            <p:cNvSpPr/>
            <p:nvPr/>
          </p:nvSpPr>
          <p:spPr>
            <a:xfrm>
              <a:off x="5706606"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6" name="rc1116"/>
            <p:cNvSpPr/>
            <p:nvPr/>
          </p:nvSpPr>
          <p:spPr>
            <a:xfrm>
              <a:off x="6010012"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7" name="rc1117"/>
            <p:cNvSpPr/>
            <p:nvPr/>
          </p:nvSpPr>
          <p:spPr>
            <a:xfrm>
              <a:off x="6313417"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8" name="rc1118"/>
            <p:cNvSpPr/>
            <p:nvPr/>
          </p:nvSpPr>
          <p:spPr>
            <a:xfrm>
              <a:off x="6616823" y="3049448"/>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19" name="rc1119"/>
            <p:cNvSpPr/>
            <p:nvPr/>
          </p:nvSpPr>
          <p:spPr>
            <a:xfrm>
              <a:off x="6920229" y="304944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0" name="rc1120"/>
            <p:cNvSpPr/>
            <p:nvPr/>
          </p:nvSpPr>
          <p:spPr>
            <a:xfrm>
              <a:off x="7223635" y="3049448"/>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1" name="rc1121"/>
            <p:cNvSpPr/>
            <p:nvPr/>
          </p:nvSpPr>
          <p:spPr>
            <a:xfrm>
              <a:off x="7527041"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2" name="rc1122"/>
            <p:cNvSpPr/>
            <p:nvPr/>
          </p:nvSpPr>
          <p:spPr>
            <a:xfrm>
              <a:off x="7830447" y="3049448"/>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3" name="rc1123"/>
            <p:cNvSpPr/>
            <p:nvPr/>
          </p:nvSpPr>
          <p:spPr>
            <a:xfrm>
              <a:off x="8133852"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4" name="rc1124"/>
            <p:cNvSpPr/>
            <p:nvPr/>
          </p:nvSpPr>
          <p:spPr>
            <a:xfrm>
              <a:off x="8437258" y="3049448"/>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5" name="rc1125"/>
            <p:cNvSpPr/>
            <p:nvPr/>
          </p:nvSpPr>
          <p:spPr>
            <a:xfrm>
              <a:off x="8740664" y="3049448"/>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6" name="rc1126"/>
            <p:cNvSpPr/>
            <p:nvPr/>
          </p:nvSpPr>
          <p:spPr>
            <a:xfrm>
              <a:off x="1762330" y="2603802"/>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27" name="rc1127"/>
            <p:cNvSpPr/>
            <p:nvPr/>
          </p:nvSpPr>
          <p:spPr>
            <a:xfrm>
              <a:off x="2065736" y="2603802"/>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8" name="rc1128"/>
            <p:cNvSpPr/>
            <p:nvPr/>
          </p:nvSpPr>
          <p:spPr>
            <a:xfrm>
              <a:off x="2369142" y="260380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9" name="rc1129"/>
            <p:cNvSpPr/>
            <p:nvPr/>
          </p:nvSpPr>
          <p:spPr>
            <a:xfrm>
              <a:off x="2672547" y="2603802"/>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0" name="rc1130"/>
            <p:cNvSpPr/>
            <p:nvPr/>
          </p:nvSpPr>
          <p:spPr>
            <a:xfrm>
              <a:off x="2975953" y="260380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1" name="rc1131"/>
            <p:cNvSpPr/>
            <p:nvPr/>
          </p:nvSpPr>
          <p:spPr>
            <a:xfrm>
              <a:off x="3279359" y="260380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2" name="rc1132"/>
            <p:cNvSpPr/>
            <p:nvPr/>
          </p:nvSpPr>
          <p:spPr>
            <a:xfrm>
              <a:off x="3582765"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3" name="rc1133"/>
            <p:cNvSpPr/>
            <p:nvPr/>
          </p:nvSpPr>
          <p:spPr>
            <a:xfrm>
              <a:off x="3886171" y="260380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4" name="rc1134"/>
            <p:cNvSpPr/>
            <p:nvPr/>
          </p:nvSpPr>
          <p:spPr>
            <a:xfrm>
              <a:off x="4189577" y="260380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5" name="rc1135"/>
            <p:cNvSpPr/>
            <p:nvPr/>
          </p:nvSpPr>
          <p:spPr>
            <a:xfrm>
              <a:off x="4492982"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6" name="rc1136"/>
            <p:cNvSpPr/>
            <p:nvPr/>
          </p:nvSpPr>
          <p:spPr>
            <a:xfrm>
              <a:off x="4796388"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7" name="rc1137"/>
            <p:cNvSpPr/>
            <p:nvPr/>
          </p:nvSpPr>
          <p:spPr>
            <a:xfrm>
              <a:off x="5099794"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8" name="rc1138"/>
            <p:cNvSpPr/>
            <p:nvPr/>
          </p:nvSpPr>
          <p:spPr>
            <a:xfrm>
              <a:off x="5403200"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5706606"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6010012"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6313417" y="260380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2" name="rc1142"/>
            <p:cNvSpPr/>
            <p:nvPr/>
          </p:nvSpPr>
          <p:spPr>
            <a:xfrm>
              <a:off x="6616823"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3" name="rc1143"/>
            <p:cNvSpPr/>
            <p:nvPr/>
          </p:nvSpPr>
          <p:spPr>
            <a:xfrm>
              <a:off x="6920229"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4" name="rc1144"/>
            <p:cNvSpPr/>
            <p:nvPr/>
          </p:nvSpPr>
          <p:spPr>
            <a:xfrm>
              <a:off x="7223635"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5" name="rc1145"/>
            <p:cNvSpPr/>
            <p:nvPr/>
          </p:nvSpPr>
          <p:spPr>
            <a:xfrm>
              <a:off x="7527041"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6" name="rc1146"/>
            <p:cNvSpPr/>
            <p:nvPr/>
          </p:nvSpPr>
          <p:spPr>
            <a:xfrm>
              <a:off x="7830447"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7" name="rc1147"/>
            <p:cNvSpPr/>
            <p:nvPr/>
          </p:nvSpPr>
          <p:spPr>
            <a:xfrm>
              <a:off x="8133852" y="260380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8" name="rc1148"/>
            <p:cNvSpPr/>
            <p:nvPr/>
          </p:nvSpPr>
          <p:spPr>
            <a:xfrm>
              <a:off x="8437258" y="2603802"/>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49" name="rc1149"/>
            <p:cNvSpPr/>
            <p:nvPr/>
          </p:nvSpPr>
          <p:spPr>
            <a:xfrm>
              <a:off x="8740664" y="2603802"/>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0" name="rc1150"/>
            <p:cNvSpPr/>
            <p:nvPr/>
          </p:nvSpPr>
          <p:spPr>
            <a:xfrm>
              <a:off x="1762330" y="3495095"/>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51" name="rc1151"/>
            <p:cNvSpPr/>
            <p:nvPr/>
          </p:nvSpPr>
          <p:spPr>
            <a:xfrm>
              <a:off x="2065736" y="3495095"/>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52" name="rc1152"/>
            <p:cNvSpPr/>
            <p:nvPr/>
          </p:nvSpPr>
          <p:spPr>
            <a:xfrm>
              <a:off x="2369142" y="349509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53" name="rc1153"/>
            <p:cNvSpPr/>
            <p:nvPr/>
          </p:nvSpPr>
          <p:spPr>
            <a:xfrm>
              <a:off x="2672547" y="3495095"/>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54" name="rc1154"/>
            <p:cNvSpPr/>
            <p:nvPr/>
          </p:nvSpPr>
          <p:spPr>
            <a:xfrm>
              <a:off x="2975953" y="3495095"/>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5" name="rc1155"/>
            <p:cNvSpPr/>
            <p:nvPr/>
          </p:nvSpPr>
          <p:spPr>
            <a:xfrm>
              <a:off x="3279359" y="3495095"/>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6" name="rc1156"/>
            <p:cNvSpPr/>
            <p:nvPr/>
          </p:nvSpPr>
          <p:spPr>
            <a:xfrm>
              <a:off x="3582765" y="3495095"/>
              <a:ext cx="30340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57" name="rc1157"/>
            <p:cNvSpPr/>
            <p:nvPr/>
          </p:nvSpPr>
          <p:spPr>
            <a:xfrm>
              <a:off x="3886171" y="3495095"/>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8" name="rc1158"/>
            <p:cNvSpPr/>
            <p:nvPr/>
          </p:nvSpPr>
          <p:spPr>
            <a:xfrm>
              <a:off x="4189577" y="3495095"/>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59" name="rc1159"/>
            <p:cNvSpPr/>
            <p:nvPr/>
          </p:nvSpPr>
          <p:spPr>
            <a:xfrm>
              <a:off x="4492982" y="3495095"/>
              <a:ext cx="30340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60" name="rc1160"/>
            <p:cNvSpPr/>
            <p:nvPr/>
          </p:nvSpPr>
          <p:spPr>
            <a:xfrm>
              <a:off x="4796388" y="3495095"/>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1" name="rc1161"/>
            <p:cNvSpPr/>
            <p:nvPr/>
          </p:nvSpPr>
          <p:spPr>
            <a:xfrm>
              <a:off x="5099794"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2" name="rc1162"/>
            <p:cNvSpPr/>
            <p:nvPr/>
          </p:nvSpPr>
          <p:spPr>
            <a:xfrm>
              <a:off x="5403200"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3" name="rc1163"/>
            <p:cNvSpPr/>
            <p:nvPr/>
          </p:nvSpPr>
          <p:spPr>
            <a:xfrm>
              <a:off x="5706606"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10012"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13417"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6" name="rc1166"/>
            <p:cNvSpPr/>
            <p:nvPr/>
          </p:nvSpPr>
          <p:spPr>
            <a:xfrm>
              <a:off x="6616823"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7" name="rc1167"/>
            <p:cNvSpPr/>
            <p:nvPr/>
          </p:nvSpPr>
          <p:spPr>
            <a:xfrm>
              <a:off x="6920229"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8" name="rc1168"/>
            <p:cNvSpPr/>
            <p:nvPr/>
          </p:nvSpPr>
          <p:spPr>
            <a:xfrm>
              <a:off x="7223635"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9" name="rc1169"/>
            <p:cNvSpPr/>
            <p:nvPr/>
          </p:nvSpPr>
          <p:spPr>
            <a:xfrm>
              <a:off x="7527041"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0" name="rc1170"/>
            <p:cNvSpPr/>
            <p:nvPr/>
          </p:nvSpPr>
          <p:spPr>
            <a:xfrm>
              <a:off x="7830447"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1" name="rc1171"/>
            <p:cNvSpPr/>
            <p:nvPr/>
          </p:nvSpPr>
          <p:spPr>
            <a:xfrm>
              <a:off x="8133852" y="3495095"/>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2" name="rc1172"/>
            <p:cNvSpPr/>
            <p:nvPr/>
          </p:nvSpPr>
          <p:spPr>
            <a:xfrm>
              <a:off x="8437258"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3" name="rc1173"/>
            <p:cNvSpPr/>
            <p:nvPr/>
          </p:nvSpPr>
          <p:spPr>
            <a:xfrm>
              <a:off x="8740664" y="3495095"/>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1762330" y="1355992"/>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5" name="rc1175"/>
            <p:cNvSpPr/>
            <p:nvPr/>
          </p:nvSpPr>
          <p:spPr>
            <a:xfrm>
              <a:off x="2065736"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6" name="rc1176"/>
            <p:cNvSpPr/>
            <p:nvPr/>
          </p:nvSpPr>
          <p:spPr>
            <a:xfrm>
              <a:off x="2369142" y="1355992"/>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77" name="rc1177"/>
            <p:cNvSpPr/>
            <p:nvPr/>
          </p:nvSpPr>
          <p:spPr>
            <a:xfrm>
              <a:off x="2672547"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8" name="rc1178"/>
            <p:cNvSpPr/>
            <p:nvPr/>
          </p:nvSpPr>
          <p:spPr>
            <a:xfrm>
              <a:off x="2975953"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9" name="rc1179"/>
            <p:cNvSpPr/>
            <p:nvPr/>
          </p:nvSpPr>
          <p:spPr>
            <a:xfrm>
              <a:off x="3279359"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3582765"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3886171"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4189577"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4492982"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4796388"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5099794"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5403200"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5706606"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6010012"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6313417"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6616823"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6920229"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2" name="rc1192"/>
            <p:cNvSpPr/>
            <p:nvPr/>
          </p:nvSpPr>
          <p:spPr>
            <a:xfrm>
              <a:off x="7223635"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7527041"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7830447"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5" name="rc1195"/>
            <p:cNvSpPr/>
            <p:nvPr/>
          </p:nvSpPr>
          <p:spPr>
            <a:xfrm>
              <a:off x="8133852" y="1355992"/>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6" name="rc1196"/>
            <p:cNvSpPr/>
            <p:nvPr/>
          </p:nvSpPr>
          <p:spPr>
            <a:xfrm>
              <a:off x="8437258" y="1355992"/>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7" name="rc1197"/>
            <p:cNvSpPr/>
            <p:nvPr/>
          </p:nvSpPr>
          <p:spPr>
            <a:xfrm>
              <a:off x="8740664" y="1355992"/>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8" name="rc1198"/>
            <p:cNvSpPr/>
            <p:nvPr/>
          </p:nvSpPr>
          <p:spPr>
            <a:xfrm>
              <a:off x="1762330" y="3227707"/>
              <a:ext cx="30340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99" name="rc1199"/>
            <p:cNvSpPr/>
            <p:nvPr/>
          </p:nvSpPr>
          <p:spPr>
            <a:xfrm>
              <a:off x="2065736" y="322770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00" name="rc1200"/>
            <p:cNvSpPr/>
            <p:nvPr/>
          </p:nvSpPr>
          <p:spPr>
            <a:xfrm>
              <a:off x="2369142" y="3227707"/>
              <a:ext cx="30340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01" name="rc1201"/>
            <p:cNvSpPr/>
            <p:nvPr/>
          </p:nvSpPr>
          <p:spPr>
            <a:xfrm>
              <a:off x="2672547" y="3227707"/>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02" name="rc1202"/>
            <p:cNvSpPr/>
            <p:nvPr/>
          </p:nvSpPr>
          <p:spPr>
            <a:xfrm>
              <a:off x="2975953" y="3227707"/>
              <a:ext cx="30340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03" name="rc1203"/>
            <p:cNvSpPr/>
            <p:nvPr/>
          </p:nvSpPr>
          <p:spPr>
            <a:xfrm>
              <a:off x="3279359" y="3227707"/>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04" name="rc1204"/>
            <p:cNvSpPr/>
            <p:nvPr/>
          </p:nvSpPr>
          <p:spPr>
            <a:xfrm>
              <a:off x="3582765"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5" name="rc1205"/>
            <p:cNvSpPr/>
            <p:nvPr/>
          </p:nvSpPr>
          <p:spPr>
            <a:xfrm>
              <a:off x="3886171"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6" name="rc1206"/>
            <p:cNvSpPr/>
            <p:nvPr/>
          </p:nvSpPr>
          <p:spPr>
            <a:xfrm>
              <a:off x="4189577"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7" name="rc1207"/>
            <p:cNvSpPr/>
            <p:nvPr/>
          </p:nvSpPr>
          <p:spPr>
            <a:xfrm>
              <a:off x="4492982"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8" name="rc1208"/>
            <p:cNvSpPr/>
            <p:nvPr/>
          </p:nvSpPr>
          <p:spPr>
            <a:xfrm>
              <a:off x="4796388"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9" name="rc1209"/>
            <p:cNvSpPr/>
            <p:nvPr/>
          </p:nvSpPr>
          <p:spPr>
            <a:xfrm>
              <a:off x="5099794"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5403200"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1" name="rc1211"/>
            <p:cNvSpPr/>
            <p:nvPr/>
          </p:nvSpPr>
          <p:spPr>
            <a:xfrm>
              <a:off x="5706606"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2" name="rc1212"/>
            <p:cNvSpPr/>
            <p:nvPr/>
          </p:nvSpPr>
          <p:spPr>
            <a:xfrm>
              <a:off x="6010012" y="3227707"/>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3" name="rc1213"/>
            <p:cNvSpPr/>
            <p:nvPr/>
          </p:nvSpPr>
          <p:spPr>
            <a:xfrm>
              <a:off x="6313417"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4" name="rc1214"/>
            <p:cNvSpPr/>
            <p:nvPr/>
          </p:nvSpPr>
          <p:spPr>
            <a:xfrm>
              <a:off x="6616823" y="3227707"/>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5" name="rc1215"/>
            <p:cNvSpPr/>
            <p:nvPr/>
          </p:nvSpPr>
          <p:spPr>
            <a:xfrm>
              <a:off x="6920229"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6" name="rc1216"/>
            <p:cNvSpPr/>
            <p:nvPr/>
          </p:nvSpPr>
          <p:spPr>
            <a:xfrm>
              <a:off x="7223635"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7" name="rc1217"/>
            <p:cNvSpPr/>
            <p:nvPr/>
          </p:nvSpPr>
          <p:spPr>
            <a:xfrm>
              <a:off x="7527041" y="3227707"/>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8" name="rc1218"/>
            <p:cNvSpPr/>
            <p:nvPr/>
          </p:nvSpPr>
          <p:spPr>
            <a:xfrm>
              <a:off x="7830447" y="322770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9" name="rc1219"/>
            <p:cNvSpPr/>
            <p:nvPr/>
          </p:nvSpPr>
          <p:spPr>
            <a:xfrm>
              <a:off x="8133852" y="3227707"/>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0" name="rc1220"/>
            <p:cNvSpPr/>
            <p:nvPr/>
          </p:nvSpPr>
          <p:spPr>
            <a:xfrm>
              <a:off x="8437258" y="322770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1" name="rc1221"/>
            <p:cNvSpPr/>
            <p:nvPr/>
          </p:nvSpPr>
          <p:spPr>
            <a:xfrm>
              <a:off x="8740664" y="3227707"/>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2" name="rc1222"/>
            <p:cNvSpPr/>
            <p:nvPr/>
          </p:nvSpPr>
          <p:spPr>
            <a:xfrm>
              <a:off x="7527041" y="5455939"/>
              <a:ext cx="30340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23" name="rc1223"/>
            <p:cNvSpPr/>
            <p:nvPr/>
          </p:nvSpPr>
          <p:spPr>
            <a:xfrm>
              <a:off x="7830447" y="5455939"/>
              <a:ext cx="30340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24" name="rc1224"/>
            <p:cNvSpPr/>
            <p:nvPr/>
          </p:nvSpPr>
          <p:spPr>
            <a:xfrm>
              <a:off x="8133852" y="5455939"/>
              <a:ext cx="30340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25" name="rc1225"/>
            <p:cNvSpPr/>
            <p:nvPr/>
          </p:nvSpPr>
          <p:spPr>
            <a:xfrm>
              <a:off x="8437258" y="5455939"/>
              <a:ext cx="30340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26" name="rc1226"/>
            <p:cNvSpPr/>
            <p:nvPr/>
          </p:nvSpPr>
          <p:spPr>
            <a:xfrm>
              <a:off x="8740664" y="5455939"/>
              <a:ext cx="30340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27" name="rc1227"/>
            <p:cNvSpPr/>
            <p:nvPr/>
          </p:nvSpPr>
          <p:spPr>
            <a:xfrm>
              <a:off x="1762330" y="545593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8" name="rc1228"/>
            <p:cNvSpPr/>
            <p:nvPr/>
          </p:nvSpPr>
          <p:spPr>
            <a:xfrm>
              <a:off x="2065736" y="545593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2369142" y="545593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2672547" y="545593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1" name="rc1231"/>
            <p:cNvSpPr/>
            <p:nvPr/>
          </p:nvSpPr>
          <p:spPr>
            <a:xfrm>
              <a:off x="2975953" y="5455939"/>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3279359" y="5455939"/>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3" name="rc1233"/>
            <p:cNvSpPr/>
            <p:nvPr/>
          </p:nvSpPr>
          <p:spPr>
            <a:xfrm>
              <a:off x="3582765" y="5455939"/>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4" name="rc1234"/>
            <p:cNvSpPr/>
            <p:nvPr/>
          </p:nvSpPr>
          <p:spPr>
            <a:xfrm>
              <a:off x="3886171" y="5455939"/>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5" name="rc1235"/>
            <p:cNvSpPr/>
            <p:nvPr/>
          </p:nvSpPr>
          <p:spPr>
            <a:xfrm>
              <a:off x="4189577" y="5455939"/>
              <a:ext cx="30340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6" name="rc1236"/>
            <p:cNvSpPr/>
            <p:nvPr/>
          </p:nvSpPr>
          <p:spPr>
            <a:xfrm>
              <a:off x="4492982" y="5455939"/>
              <a:ext cx="30340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37" name="rc1237"/>
            <p:cNvSpPr/>
            <p:nvPr/>
          </p:nvSpPr>
          <p:spPr>
            <a:xfrm>
              <a:off x="4796388" y="5455939"/>
              <a:ext cx="303405" cy="8912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38" name="rc1238"/>
            <p:cNvSpPr/>
            <p:nvPr/>
          </p:nvSpPr>
          <p:spPr>
            <a:xfrm>
              <a:off x="5099794" y="5455939"/>
              <a:ext cx="30340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39" name="rc1239"/>
            <p:cNvSpPr/>
            <p:nvPr/>
          </p:nvSpPr>
          <p:spPr>
            <a:xfrm>
              <a:off x="5403200" y="5455939"/>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40" name="rc1240"/>
            <p:cNvSpPr/>
            <p:nvPr/>
          </p:nvSpPr>
          <p:spPr>
            <a:xfrm>
              <a:off x="5706606" y="5455939"/>
              <a:ext cx="30340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41" name="rc1241"/>
            <p:cNvSpPr/>
            <p:nvPr/>
          </p:nvSpPr>
          <p:spPr>
            <a:xfrm>
              <a:off x="6010012" y="5455939"/>
              <a:ext cx="303405" cy="8912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42" name="rc1242"/>
            <p:cNvSpPr/>
            <p:nvPr/>
          </p:nvSpPr>
          <p:spPr>
            <a:xfrm>
              <a:off x="6313417" y="5455939"/>
              <a:ext cx="303405" cy="8912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43" name="rc1243"/>
            <p:cNvSpPr/>
            <p:nvPr/>
          </p:nvSpPr>
          <p:spPr>
            <a:xfrm>
              <a:off x="6616823" y="5455939"/>
              <a:ext cx="303405" cy="8912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244" name="rc1244"/>
            <p:cNvSpPr/>
            <p:nvPr/>
          </p:nvSpPr>
          <p:spPr>
            <a:xfrm>
              <a:off x="6920229" y="5455939"/>
              <a:ext cx="30340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45" name="rc1245"/>
            <p:cNvSpPr/>
            <p:nvPr/>
          </p:nvSpPr>
          <p:spPr>
            <a:xfrm>
              <a:off x="7223635" y="5455939"/>
              <a:ext cx="30340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46" name="rc1246"/>
            <p:cNvSpPr/>
            <p:nvPr/>
          </p:nvSpPr>
          <p:spPr>
            <a:xfrm>
              <a:off x="1762330"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2065736"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2369142" y="117773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4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75953" y="117773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1" name="rc1251"/>
            <p:cNvSpPr/>
            <p:nvPr/>
          </p:nvSpPr>
          <p:spPr>
            <a:xfrm>
              <a:off x="3279359"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3582765" y="117773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3" name="rc1253"/>
            <p:cNvSpPr/>
            <p:nvPr/>
          </p:nvSpPr>
          <p:spPr>
            <a:xfrm>
              <a:off x="3886171" y="117773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4189577" y="117773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5" name="rc1255"/>
            <p:cNvSpPr/>
            <p:nvPr/>
          </p:nvSpPr>
          <p:spPr>
            <a:xfrm>
              <a:off x="4492982" y="1177733"/>
              <a:ext cx="30340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56" name="rc1256"/>
            <p:cNvSpPr/>
            <p:nvPr/>
          </p:nvSpPr>
          <p:spPr>
            <a:xfrm>
              <a:off x="4796388" y="117773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5099794"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5403200"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9" name="rc1259"/>
            <p:cNvSpPr/>
            <p:nvPr/>
          </p:nvSpPr>
          <p:spPr>
            <a:xfrm>
              <a:off x="5706606" y="1177733"/>
              <a:ext cx="30340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0" name="rc1260"/>
            <p:cNvSpPr/>
            <p:nvPr/>
          </p:nvSpPr>
          <p:spPr>
            <a:xfrm>
              <a:off x="601001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631341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6616823"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6920229"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7223635" y="1177733"/>
              <a:ext cx="30340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5" name="rc1265"/>
            <p:cNvSpPr/>
            <p:nvPr/>
          </p:nvSpPr>
          <p:spPr>
            <a:xfrm>
              <a:off x="7527041" y="1177733"/>
              <a:ext cx="30340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6" name="rc1266"/>
            <p:cNvSpPr/>
            <p:nvPr/>
          </p:nvSpPr>
          <p:spPr>
            <a:xfrm>
              <a:off x="7830447"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7" name="rc1267"/>
            <p:cNvSpPr/>
            <p:nvPr/>
          </p:nvSpPr>
          <p:spPr>
            <a:xfrm>
              <a:off x="8133852"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8" name="rc1268"/>
            <p:cNvSpPr/>
            <p:nvPr/>
          </p:nvSpPr>
          <p:spPr>
            <a:xfrm>
              <a:off x="8437258"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8740664" y="1177733"/>
              <a:ext cx="30340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0" name="tx1270"/>
            <p:cNvSpPr/>
            <p:nvPr/>
          </p:nvSpPr>
          <p:spPr>
            <a:xfrm>
              <a:off x="1873840" y="52961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71" name="tx1271"/>
            <p:cNvSpPr/>
            <p:nvPr/>
          </p:nvSpPr>
          <p:spPr>
            <a:xfrm>
              <a:off x="217724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72" name="tx1272"/>
            <p:cNvSpPr/>
            <p:nvPr/>
          </p:nvSpPr>
          <p:spPr>
            <a:xfrm>
              <a:off x="248065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73" name="tx1273"/>
            <p:cNvSpPr/>
            <p:nvPr/>
          </p:nvSpPr>
          <p:spPr>
            <a:xfrm>
              <a:off x="278405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74" name="tx1274"/>
            <p:cNvSpPr/>
            <p:nvPr/>
          </p:nvSpPr>
          <p:spPr>
            <a:xfrm>
              <a:off x="3087463" y="529637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75" name="tx1275"/>
            <p:cNvSpPr/>
            <p:nvPr/>
          </p:nvSpPr>
          <p:spPr>
            <a:xfrm>
              <a:off x="3390869" y="52961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76" name="tx1276"/>
            <p:cNvSpPr/>
            <p:nvPr/>
          </p:nvSpPr>
          <p:spPr>
            <a:xfrm>
              <a:off x="3694275"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77" name="tx1277"/>
            <p:cNvSpPr/>
            <p:nvPr/>
          </p:nvSpPr>
          <p:spPr>
            <a:xfrm>
              <a:off x="399768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78" name="tx1278"/>
            <p:cNvSpPr/>
            <p:nvPr/>
          </p:nvSpPr>
          <p:spPr>
            <a:xfrm>
              <a:off x="4301086"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79" name="tx1279"/>
            <p:cNvSpPr/>
            <p:nvPr/>
          </p:nvSpPr>
          <p:spPr>
            <a:xfrm>
              <a:off x="7638550"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0" name="tx1280"/>
            <p:cNvSpPr/>
            <p:nvPr/>
          </p:nvSpPr>
          <p:spPr>
            <a:xfrm>
              <a:off x="794195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81" name="tx1281"/>
            <p:cNvSpPr/>
            <p:nvPr/>
          </p:nvSpPr>
          <p:spPr>
            <a:xfrm>
              <a:off x="8245362"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82" name="tx1282"/>
            <p:cNvSpPr/>
            <p:nvPr/>
          </p:nvSpPr>
          <p:spPr>
            <a:xfrm>
              <a:off x="8548768"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83" name="tx1283"/>
            <p:cNvSpPr/>
            <p:nvPr/>
          </p:nvSpPr>
          <p:spPr>
            <a:xfrm>
              <a:off x="885217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84" name="tx1284"/>
            <p:cNvSpPr/>
            <p:nvPr/>
          </p:nvSpPr>
          <p:spPr>
            <a:xfrm>
              <a:off x="1873840"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5" name="tx1285"/>
            <p:cNvSpPr/>
            <p:nvPr/>
          </p:nvSpPr>
          <p:spPr>
            <a:xfrm>
              <a:off x="217724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6" name="tx1286"/>
            <p:cNvSpPr/>
            <p:nvPr/>
          </p:nvSpPr>
          <p:spPr>
            <a:xfrm>
              <a:off x="248065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7" name="tx1287"/>
            <p:cNvSpPr/>
            <p:nvPr/>
          </p:nvSpPr>
          <p:spPr>
            <a:xfrm>
              <a:off x="278405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88" name="tx1288"/>
            <p:cNvSpPr/>
            <p:nvPr/>
          </p:nvSpPr>
          <p:spPr>
            <a:xfrm>
              <a:off x="308746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9" name="tx1289"/>
            <p:cNvSpPr/>
            <p:nvPr/>
          </p:nvSpPr>
          <p:spPr>
            <a:xfrm>
              <a:off x="339086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90" name="tx1290"/>
            <p:cNvSpPr/>
            <p:nvPr/>
          </p:nvSpPr>
          <p:spPr>
            <a:xfrm>
              <a:off x="3694275"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91" name="tx1291"/>
            <p:cNvSpPr/>
            <p:nvPr/>
          </p:nvSpPr>
          <p:spPr>
            <a:xfrm>
              <a:off x="399768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92" name="tx1292"/>
            <p:cNvSpPr/>
            <p:nvPr/>
          </p:nvSpPr>
          <p:spPr>
            <a:xfrm>
              <a:off x="430108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3" name="tx1293"/>
            <p:cNvSpPr/>
            <p:nvPr/>
          </p:nvSpPr>
          <p:spPr>
            <a:xfrm>
              <a:off x="1873840"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94" name="tx1294"/>
            <p:cNvSpPr/>
            <p:nvPr/>
          </p:nvSpPr>
          <p:spPr>
            <a:xfrm>
              <a:off x="217724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95" name="tx1295"/>
            <p:cNvSpPr/>
            <p:nvPr/>
          </p:nvSpPr>
          <p:spPr>
            <a:xfrm>
              <a:off x="248065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96" name="tx1296"/>
            <p:cNvSpPr/>
            <p:nvPr/>
          </p:nvSpPr>
          <p:spPr>
            <a:xfrm>
              <a:off x="278405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97" name="tx1297"/>
            <p:cNvSpPr/>
            <p:nvPr/>
          </p:nvSpPr>
          <p:spPr>
            <a:xfrm>
              <a:off x="308746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98" name="tx1298"/>
            <p:cNvSpPr/>
            <p:nvPr/>
          </p:nvSpPr>
          <p:spPr>
            <a:xfrm>
              <a:off x="339086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99" name="tx1299"/>
            <p:cNvSpPr/>
            <p:nvPr/>
          </p:nvSpPr>
          <p:spPr>
            <a:xfrm>
              <a:off x="3694275"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00" name="tx1300"/>
            <p:cNvSpPr/>
            <p:nvPr/>
          </p:nvSpPr>
          <p:spPr>
            <a:xfrm>
              <a:off x="399768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1" name="tx1301"/>
            <p:cNvSpPr/>
            <p:nvPr/>
          </p:nvSpPr>
          <p:spPr>
            <a:xfrm>
              <a:off x="430108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02" name="tx1302"/>
            <p:cNvSpPr/>
            <p:nvPr/>
          </p:nvSpPr>
          <p:spPr>
            <a:xfrm>
              <a:off x="4604492"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03" name="tx1303"/>
            <p:cNvSpPr/>
            <p:nvPr/>
          </p:nvSpPr>
          <p:spPr>
            <a:xfrm>
              <a:off x="490789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04" name="tx1304"/>
            <p:cNvSpPr/>
            <p:nvPr/>
          </p:nvSpPr>
          <p:spPr>
            <a:xfrm>
              <a:off x="521130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05" name="tx1305"/>
            <p:cNvSpPr/>
            <p:nvPr/>
          </p:nvSpPr>
          <p:spPr>
            <a:xfrm>
              <a:off x="5514710"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06" name="tx1306"/>
            <p:cNvSpPr/>
            <p:nvPr/>
          </p:nvSpPr>
          <p:spPr>
            <a:xfrm>
              <a:off x="581811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07" name="tx1307"/>
            <p:cNvSpPr/>
            <p:nvPr/>
          </p:nvSpPr>
          <p:spPr>
            <a:xfrm>
              <a:off x="612152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08" name="tx1308"/>
            <p:cNvSpPr/>
            <p:nvPr/>
          </p:nvSpPr>
          <p:spPr>
            <a:xfrm>
              <a:off x="6424927"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09" name="tx1309"/>
            <p:cNvSpPr/>
            <p:nvPr/>
          </p:nvSpPr>
          <p:spPr>
            <a:xfrm>
              <a:off x="672833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10" name="tx1310"/>
            <p:cNvSpPr/>
            <p:nvPr/>
          </p:nvSpPr>
          <p:spPr>
            <a:xfrm>
              <a:off x="1873840"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1" name="tx1311"/>
            <p:cNvSpPr/>
            <p:nvPr/>
          </p:nvSpPr>
          <p:spPr>
            <a:xfrm>
              <a:off x="217724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2" name="tx1312"/>
            <p:cNvSpPr/>
            <p:nvPr/>
          </p:nvSpPr>
          <p:spPr>
            <a:xfrm>
              <a:off x="248065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3" name="tx1313"/>
            <p:cNvSpPr/>
            <p:nvPr/>
          </p:nvSpPr>
          <p:spPr>
            <a:xfrm>
              <a:off x="2784057" y="27996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4" name="tx1314"/>
            <p:cNvSpPr/>
            <p:nvPr/>
          </p:nvSpPr>
          <p:spPr>
            <a:xfrm>
              <a:off x="308746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5" name="tx1315"/>
            <p:cNvSpPr/>
            <p:nvPr/>
          </p:nvSpPr>
          <p:spPr>
            <a:xfrm>
              <a:off x="339086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6" name="tx1316"/>
            <p:cNvSpPr/>
            <p:nvPr/>
          </p:nvSpPr>
          <p:spPr>
            <a:xfrm>
              <a:off x="3694275"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7" name="tx1317"/>
            <p:cNvSpPr/>
            <p:nvPr/>
          </p:nvSpPr>
          <p:spPr>
            <a:xfrm>
              <a:off x="399768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8" name="tx1318"/>
            <p:cNvSpPr/>
            <p:nvPr/>
          </p:nvSpPr>
          <p:spPr>
            <a:xfrm>
              <a:off x="430108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9" name="tx1319"/>
            <p:cNvSpPr/>
            <p:nvPr/>
          </p:nvSpPr>
          <p:spPr>
            <a:xfrm>
              <a:off x="460449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0" name="tx1320"/>
            <p:cNvSpPr/>
            <p:nvPr/>
          </p:nvSpPr>
          <p:spPr>
            <a:xfrm>
              <a:off x="490789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1" name="tx1321"/>
            <p:cNvSpPr/>
            <p:nvPr/>
          </p:nvSpPr>
          <p:spPr>
            <a:xfrm>
              <a:off x="521130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2" name="tx1322"/>
            <p:cNvSpPr/>
            <p:nvPr/>
          </p:nvSpPr>
          <p:spPr>
            <a:xfrm>
              <a:off x="5514710"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3" name="tx1323"/>
            <p:cNvSpPr/>
            <p:nvPr/>
          </p:nvSpPr>
          <p:spPr>
            <a:xfrm>
              <a:off x="581811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4" name="tx1324"/>
            <p:cNvSpPr/>
            <p:nvPr/>
          </p:nvSpPr>
          <p:spPr>
            <a:xfrm>
              <a:off x="612152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5" name="tx1325"/>
            <p:cNvSpPr/>
            <p:nvPr/>
          </p:nvSpPr>
          <p:spPr>
            <a:xfrm>
              <a:off x="642492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6" name="tx1326"/>
            <p:cNvSpPr/>
            <p:nvPr/>
          </p:nvSpPr>
          <p:spPr>
            <a:xfrm>
              <a:off x="672833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27" name="tx1327"/>
            <p:cNvSpPr/>
            <p:nvPr/>
          </p:nvSpPr>
          <p:spPr>
            <a:xfrm>
              <a:off x="703173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28" name="tx1328"/>
            <p:cNvSpPr/>
            <p:nvPr/>
          </p:nvSpPr>
          <p:spPr>
            <a:xfrm>
              <a:off x="7335145"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9" name="tx1329"/>
            <p:cNvSpPr/>
            <p:nvPr/>
          </p:nvSpPr>
          <p:spPr>
            <a:xfrm>
              <a:off x="7638550"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0" name="tx1330"/>
            <p:cNvSpPr/>
            <p:nvPr/>
          </p:nvSpPr>
          <p:spPr>
            <a:xfrm>
              <a:off x="794195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31" name="tx1331"/>
            <p:cNvSpPr/>
            <p:nvPr/>
          </p:nvSpPr>
          <p:spPr>
            <a:xfrm>
              <a:off x="824536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32" name="tx1332"/>
            <p:cNvSpPr/>
            <p:nvPr/>
          </p:nvSpPr>
          <p:spPr>
            <a:xfrm>
              <a:off x="854876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33" name="tx1333"/>
            <p:cNvSpPr/>
            <p:nvPr/>
          </p:nvSpPr>
          <p:spPr>
            <a:xfrm>
              <a:off x="8852174" y="27996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34" name="tx1334"/>
            <p:cNvSpPr/>
            <p:nvPr/>
          </p:nvSpPr>
          <p:spPr>
            <a:xfrm>
              <a:off x="1873840"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35" name="tx1335"/>
            <p:cNvSpPr/>
            <p:nvPr/>
          </p:nvSpPr>
          <p:spPr>
            <a:xfrm>
              <a:off x="217724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36" name="tx1336"/>
            <p:cNvSpPr/>
            <p:nvPr/>
          </p:nvSpPr>
          <p:spPr>
            <a:xfrm>
              <a:off x="248065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37" name="tx1337"/>
            <p:cNvSpPr/>
            <p:nvPr/>
          </p:nvSpPr>
          <p:spPr>
            <a:xfrm>
              <a:off x="278405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38" name="tx1338"/>
            <p:cNvSpPr/>
            <p:nvPr/>
          </p:nvSpPr>
          <p:spPr>
            <a:xfrm>
              <a:off x="308746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39" name="tx1339"/>
            <p:cNvSpPr/>
            <p:nvPr/>
          </p:nvSpPr>
          <p:spPr>
            <a:xfrm>
              <a:off x="339086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40" name="tx1340"/>
            <p:cNvSpPr/>
            <p:nvPr/>
          </p:nvSpPr>
          <p:spPr>
            <a:xfrm>
              <a:off x="3694275"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41" name="tx1341"/>
            <p:cNvSpPr/>
            <p:nvPr/>
          </p:nvSpPr>
          <p:spPr>
            <a:xfrm>
              <a:off x="3997681" y="53852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42" name="tx1342"/>
            <p:cNvSpPr/>
            <p:nvPr/>
          </p:nvSpPr>
          <p:spPr>
            <a:xfrm>
              <a:off x="430108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43" name="tx1343"/>
            <p:cNvSpPr/>
            <p:nvPr/>
          </p:nvSpPr>
          <p:spPr>
            <a:xfrm>
              <a:off x="460449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44" name="tx1344"/>
            <p:cNvSpPr/>
            <p:nvPr/>
          </p:nvSpPr>
          <p:spPr>
            <a:xfrm>
              <a:off x="4907898"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45" name="tx1345"/>
            <p:cNvSpPr/>
            <p:nvPr/>
          </p:nvSpPr>
          <p:spPr>
            <a:xfrm>
              <a:off x="521130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46" name="tx1346"/>
            <p:cNvSpPr/>
            <p:nvPr/>
          </p:nvSpPr>
          <p:spPr>
            <a:xfrm>
              <a:off x="5514710"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7" name="tx1347"/>
            <p:cNvSpPr/>
            <p:nvPr/>
          </p:nvSpPr>
          <p:spPr>
            <a:xfrm>
              <a:off x="581811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48" name="tx1348"/>
            <p:cNvSpPr/>
            <p:nvPr/>
          </p:nvSpPr>
          <p:spPr>
            <a:xfrm>
              <a:off x="612152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49" name="tx1349"/>
            <p:cNvSpPr/>
            <p:nvPr/>
          </p:nvSpPr>
          <p:spPr>
            <a:xfrm>
              <a:off x="642492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50" name="tx1350"/>
            <p:cNvSpPr/>
            <p:nvPr/>
          </p:nvSpPr>
          <p:spPr>
            <a:xfrm>
              <a:off x="672833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51" name="tx1351"/>
            <p:cNvSpPr/>
            <p:nvPr/>
          </p:nvSpPr>
          <p:spPr>
            <a:xfrm>
              <a:off x="703173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52" name="tx1352"/>
            <p:cNvSpPr/>
            <p:nvPr/>
          </p:nvSpPr>
          <p:spPr>
            <a:xfrm>
              <a:off x="7335145"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3" name="tx1353"/>
            <p:cNvSpPr/>
            <p:nvPr/>
          </p:nvSpPr>
          <p:spPr>
            <a:xfrm>
              <a:off x="5514710"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4" name="tx1354"/>
            <p:cNvSpPr/>
            <p:nvPr/>
          </p:nvSpPr>
          <p:spPr>
            <a:xfrm>
              <a:off x="581811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5" name="tx1355"/>
            <p:cNvSpPr/>
            <p:nvPr/>
          </p:nvSpPr>
          <p:spPr>
            <a:xfrm>
              <a:off x="612152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6" name="tx1356"/>
            <p:cNvSpPr/>
            <p:nvPr/>
          </p:nvSpPr>
          <p:spPr>
            <a:xfrm>
              <a:off x="642492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7" name="tx1357"/>
            <p:cNvSpPr/>
            <p:nvPr/>
          </p:nvSpPr>
          <p:spPr>
            <a:xfrm>
              <a:off x="672833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8" name="tx1358"/>
            <p:cNvSpPr/>
            <p:nvPr/>
          </p:nvSpPr>
          <p:spPr>
            <a:xfrm>
              <a:off x="703173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9" name="tx1359"/>
            <p:cNvSpPr/>
            <p:nvPr/>
          </p:nvSpPr>
          <p:spPr>
            <a:xfrm>
              <a:off x="7335145"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0" name="tx1360"/>
            <p:cNvSpPr/>
            <p:nvPr/>
          </p:nvSpPr>
          <p:spPr>
            <a:xfrm>
              <a:off x="7638550"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1" name="tx1361"/>
            <p:cNvSpPr/>
            <p:nvPr/>
          </p:nvSpPr>
          <p:spPr>
            <a:xfrm>
              <a:off x="794195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2" name="tx1362"/>
            <p:cNvSpPr/>
            <p:nvPr/>
          </p:nvSpPr>
          <p:spPr>
            <a:xfrm>
              <a:off x="824536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3" name="tx1363"/>
            <p:cNvSpPr/>
            <p:nvPr/>
          </p:nvSpPr>
          <p:spPr>
            <a:xfrm>
              <a:off x="854876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4" name="tx1364"/>
            <p:cNvSpPr/>
            <p:nvPr/>
          </p:nvSpPr>
          <p:spPr>
            <a:xfrm>
              <a:off x="885217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5" name="tx1365"/>
            <p:cNvSpPr/>
            <p:nvPr/>
          </p:nvSpPr>
          <p:spPr>
            <a:xfrm>
              <a:off x="1873840"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66" name="tx1366"/>
            <p:cNvSpPr/>
            <p:nvPr/>
          </p:nvSpPr>
          <p:spPr>
            <a:xfrm>
              <a:off x="217724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67" name="tx1367"/>
            <p:cNvSpPr/>
            <p:nvPr/>
          </p:nvSpPr>
          <p:spPr>
            <a:xfrm>
              <a:off x="248065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8" name="tx1368"/>
            <p:cNvSpPr/>
            <p:nvPr/>
          </p:nvSpPr>
          <p:spPr>
            <a:xfrm>
              <a:off x="278405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9" name="tx1369"/>
            <p:cNvSpPr/>
            <p:nvPr/>
          </p:nvSpPr>
          <p:spPr>
            <a:xfrm>
              <a:off x="308746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0" name="tx1370"/>
            <p:cNvSpPr/>
            <p:nvPr/>
          </p:nvSpPr>
          <p:spPr>
            <a:xfrm>
              <a:off x="339086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1" name="tx1371"/>
            <p:cNvSpPr/>
            <p:nvPr/>
          </p:nvSpPr>
          <p:spPr>
            <a:xfrm>
              <a:off x="3694275"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2" name="tx1372"/>
            <p:cNvSpPr/>
            <p:nvPr/>
          </p:nvSpPr>
          <p:spPr>
            <a:xfrm>
              <a:off x="399768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3" name="tx1373"/>
            <p:cNvSpPr/>
            <p:nvPr/>
          </p:nvSpPr>
          <p:spPr>
            <a:xfrm>
              <a:off x="430108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4" name="tx1374"/>
            <p:cNvSpPr/>
            <p:nvPr/>
          </p:nvSpPr>
          <p:spPr>
            <a:xfrm>
              <a:off x="460449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5" name="tx1375"/>
            <p:cNvSpPr/>
            <p:nvPr/>
          </p:nvSpPr>
          <p:spPr>
            <a:xfrm>
              <a:off x="490789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6" name="tx1376"/>
            <p:cNvSpPr/>
            <p:nvPr/>
          </p:nvSpPr>
          <p:spPr>
            <a:xfrm>
              <a:off x="521130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7" name="tx1377"/>
            <p:cNvSpPr/>
            <p:nvPr/>
          </p:nvSpPr>
          <p:spPr>
            <a:xfrm>
              <a:off x="5514710"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78" name="tx1378"/>
            <p:cNvSpPr/>
            <p:nvPr/>
          </p:nvSpPr>
          <p:spPr>
            <a:xfrm>
              <a:off x="581811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9" name="tx1379"/>
            <p:cNvSpPr/>
            <p:nvPr/>
          </p:nvSpPr>
          <p:spPr>
            <a:xfrm>
              <a:off x="6121521"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0" name="tx1380"/>
            <p:cNvSpPr/>
            <p:nvPr/>
          </p:nvSpPr>
          <p:spPr>
            <a:xfrm>
              <a:off x="642492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81" name="tx1381"/>
            <p:cNvSpPr/>
            <p:nvPr/>
          </p:nvSpPr>
          <p:spPr>
            <a:xfrm>
              <a:off x="672833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82" name="tx1382"/>
            <p:cNvSpPr/>
            <p:nvPr/>
          </p:nvSpPr>
          <p:spPr>
            <a:xfrm>
              <a:off x="703173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3" name="tx1383"/>
            <p:cNvSpPr/>
            <p:nvPr/>
          </p:nvSpPr>
          <p:spPr>
            <a:xfrm>
              <a:off x="7335145"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4" name="tx1384"/>
            <p:cNvSpPr/>
            <p:nvPr/>
          </p:nvSpPr>
          <p:spPr>
            <a:xfrm>
              <a:off x="7638550"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5" name="tx1385"/>
            <p:cNvSpPr/>
            <p:nvPr/>
          </p:nvSpPr>
          <p:spPr>
            <a:xfrm>
              <a:off x="794195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86" name="tx1386"/>
            <p:cNvSpPr/>
            <p:nvPr/>
          </p:nvSpPr>
          <p:spPr>
            <a:xfrm>
              <a:off x="824536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87" name="tx1387"/>
            <p:cNvSpPr/>
            <p:nvPr/>
          </p:nvSpPr>
          <p:spPr>
            <a:xfrm>
              <a:off x="854876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88" name="tx1388"/>
            <p:cNvSpPr/>
            <p:nvPr/>
          </p:nvSpPr>
          <p:spPr>
            <a:xfrm>
              <a:off x="885217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89" name="tx1389"/>
            <p:cNvSpPr/>
            <p:nvPr/>
          </p:nvSpPr>
          <p:spPr>
            <a:xfrm>
              <a:off x="460449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90" name="tx1390"/>
            <p:cNvSpPr/>
            <p:nvPr/>
          </p:nvSpPr>
          <p:spPr>
            <a:xfrm>
              <a:off x="490789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1" name="tx1391"/>
            <p:cNvSpPr/>
            <p:nvPr/>
          </p:nvSpPr>
          <p:spPr>
            <a:xfrm>
              <a:off x="521130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2" name="tx1392"/>
            <p:cNvSpPr/>
            <p:nvPr/>
          </p:nvSpPr>
          <p:spPr>
            <a:xfrm>
              <a:off x="5514710"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93" name="tx1393"/>
            <p:cNvSpPr/>
            <p:nvPr/>
          </p:nvSpPr>
          <p:spPr>
            <a:xfrm>
              <a:off x="581811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4" name="tx1394"/>
            <p:cNvSpPr/>
            <p:nvPr/>
          </p:nvSpPr>
          <p:spPr>
            <a:xfrm>
              <a:off x="612152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5" name="tx1395"/>
            <p:cNvSpPr/>
            <p:nvPr/>
          </p:nvSpPr>
          <p:spPr>
            <a:xfrm>
              <a:off x="642492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6" name="tx1396"/>
            <p:cNvSpPr/>
            <p:nvPr/>
          </p:nvSpPr>
          <p:spPr>
            <a:xfrm>
              <a:off x="672833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7" name="tx1397"/>
            <p:cNvSpPr/>
            <p:nvPr/>
          </p:nvSpPr>
          <p:spPr>
            <a:xfrm>
              <a:off x="703173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8" name="tx1398"/>
            <p:cNvSpPr/>
            <p:nvPr/>
          </p:nvSpPr>
          <p:spPr>
            <a:xfrm>
              <a:off x="7335145"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9" name="tx1399"/>
            <p:cNvSpPr/>
            <p:nvPr/>
          </p:nvSpPr>
          <p:spPr>
            <a:xfrm>
              <a:off x="7638550"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0" name="tx1400"/>
            <p:cNvSpPr/>
            <p:nvPr/>
          </p:nvSpPr>
          <p:spPr>
            <a:xfrm>
              <a:off x="794195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1" name="tx1401"/>
            <p:cNvSpPr/>
            <p:nvPr/>
          </p:nvSpPr>
          <p:spPr>
            <a:xfrm>
              <a:off x="824536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2" name="tx1402"/>
            <p:cNvSpPr/>
            <p:nvPr/>
          </p:nvSpPr>
          <p:spPr>
            <a:xfrm>
              <a:off x="854876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3" name="tx1403"/>
            <p:cNvSpPr/>
            <p:nvPr/>
          </p:nvSpPr>
          <p:spPr>
            <a:xfrm>
              <a:off x="885217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4" name="tx1404"/>
            <p:cNvSpPr/>
            <p:nvPr/>
          </p:nvSpPr>
          <p:spPr>
            <a:xfrm>
              <a:off x="1873840"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05" name="tx1405"/>
            <p:cNvSpPr/>
            <p:nvPr/>
          </p:nvSpPr>
          <p:spPr>
            <a:xfrm>
              <a:off x="2177246" y="28887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06" name="tx1406"/>
            <p:cNvSpPr/>
            <p:nvPr/>
          </p:nvSpPr>
          <p:spPr>
            <a:xfrm>
              <a:off x="248065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07" name="tx1407"/>
            <p:cNvSpPr/>
            <p:nvPr/>
          </p:nvSpPr>
          <p:spPr>
            <a:xfrm>
              <a:off x="278405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08" name="tx1408"/>
            <p:cNvSpPr/>
            <p:nvPr/>
          </p:nvSpPr>
          <p:spPr>
            <a:xfrm>
              <a:off x="308746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09" name="tx1409"/>
            <p:cNvSpPr/>
            <p:nvPr/>
          </p:nvSpPr>
          <p:spPr>
            <a:xfrm>
              <a:off x="339086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10" name="tx1410"/>
            <p:cNvSpPr/>
            <p:nvPr/>
          </p:nvSpPr>
          <p:spPr>
            <a:xfrm>
              <a:off x="3694275"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11" name="tx1411"/>
            <p:cNvSpPr/>
            <p:nvPr/>
          </p:nvSpPr>
          <p:spPr>
            <a:xfrm>
              <a:off x="399768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12" name="tx1412"/>
            <p:cNvSpPr/>
            <p:nvPr/>
          </p:nvSpPr>
          <p:spPr>
            <a:xfrm>
              <a:off x="430108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13" name="tx1413"/>
            <p:cNvSpPr/>
            <p:nvPr/>
          </p:nvSpPr>
          <p:spPr>
            <a:xfrm>
              <a:off x="460449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14" name="tx1414"/>
            <p:cNvSpPr/>
            <p:nvPr/>
          </p:nvSpPr>
          <p:spPr>
            <a:xfrm>
              <a:off x="490789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5" name="tx1415"/>
            <p:cNvSpPr/>
            <p:nvPr/>
          </p:nvSpPr>
          <p:spPr>
            <a:xfrm>
              <a:off x="521130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6" name="tx1416"/>
            <p:cNvSpPr/>
            <p:nvPr/>
          </p:nvSpPr>
          <p:spPr>
            <a:xfrm>
              <a:off x="5514710"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7" name="tx1417"/>
            <p:cNvSpPr/>
            <p:nvPr/>
          </p:nvSpPr>
          <p:spPr>
            <a:xfrm>
              <a:off x="581811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8" name="tx1418"/>
            <p:cNvSpPr/>
            <p:nvPr/>
          </p:nvSpPr>
          <p:spPr>
            <a:xfrm>
              <a:off x="612152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9" name="tx1419"/>
            <p:cNvSpPr/>
            <p:nvPr/>
          </p:nvSpPr>
          <p:spPr>
            <a:xfrm>
              <a:off x="642492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0" name="tx1420"/>
            <p:cNvSpPr/>
            <p:nvPr/>
          </p:nvSpPr>
          <p:spPr>
            <a:xfrm>
              <a:off x="672833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1" name="tx1421"/>
            <p:cNvSpPr/>
            <p:nvPr/>
          </p:nvSpPr>
          <p:spPr>
            <a:xfrm>
              <a:off x="703173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2" name="tx1422"/>
            <p:cNvSpPr/>
            <p:nvPr/>
          </p:nvSpPr>
          <p:spPr>
            <a:xfrm>
              <a:off x="7335145"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3" name="tx1423"/>
            <p:cNvSpPr/>
            <p:nvPr/>
          </p:nvSpPr>
          <p:spPr>
            <a:xfrm>
              <a:off x="7638550"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4" name="tx1424"/>
            <p:cNvSpPr/>
            <p:nvPr/>
          </p:nvSpPr>
          <p:spPr>
            <a:xfrm>
              <a:off x="794195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5" name="tx1425"/>
            <p:cNvSpPr/>
            <p:nvPr/>
          </p:nvSpPr>
          <p:spPr>
            <a:xfrm>
              <a:off x="824536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6" name="tx1426"/>
            <p:cNvSpPr/>
            <p:nvPr/>
          </p:nvSpPr>
          <p:spPr>
            <a:xfrm>
              <a:off x="854876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7" name="tx1427"/>
            <p:cNvSpPr/>
            <p:nvPr/>
          </p:nvSpPr>
          <p:spPr>
            <a:xfrm>
              <a:off x="885217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8" name="tx1428"/>
            <p:cNvSpPr/>
            <p:nvPr/>
          </p:nvSpPr>
          <p:spPr>
            <a:xfrm>
              <a:off x="460449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29" name="tx1429"/>
            <p:cNvSpPr/>
            <p:nvPr/>
          </p:nvSpPr>
          <p:spPr>
            <a:xfrm>
              <a:off x="490789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30" name="tx1430"/>
            <p:cNvSpPr/>
            <p:nvPr/>
          </p:nvSpPr>
          <p:spPr>
            <a:xfrm>
              <a:off x="521130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31" name="tx1431"/>
            <p:cNvSpPr/>
            <p:nvPr/>
          </p:nvSpPr>
          <p:spPr>
            <a:xfrm>
              <a:off x="5514710"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32" name="tx1432"/>
            <p:cNvSpPr/>
            <p:nvPr/>
          </p:nvSpPr>
          <p:spPr>
            <a:xfrm>
              <a:off x="581811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33" name="tx1433"/>
            <p:cNvSpPr/>
            <p:nvPr/>
          </p:nvSpPr>
          <p:spPr>
            <a:xfrm>
              <a:off x="612152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4" name="tx1434"/>
            <p:cNvSpPr/>
            <p:nvPr/>
          </p:nvSpPr>
          <p:spPr>
            <a:xfrm>
              <a:off x="642492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5" name="tx1435"/>
            <p:cNvSpPr/>
            <p:nvPr/>
          </p:nvSpPr>
          <p:spPr>
            <a:xfrm>
              <a:off x="672833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36" name="tx1436"/>
            <p:cNvSpPr/>
            <p:nvPr/>
          </p:nvSpPr>
          <p:spPr>
            <a:xfrm>
              <a:off x="7031739"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7" name="tx1437"/>
            <p:cNvSpPr/>
            <p:nvPr/>
          </p:nvSpPr>
          <p:spPr>
            <a:xfrm>
              <a:off x="7335145"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38" name="tx1438"/>
            <p:cNvSpPr/>
            <p:nvPr/>
          </p:nvSpPr>
          <p:spPr>
            <a:xfrm>
              <a:off x="7638550"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39" name="tx1439"/>
            <p:cNvSpPr/>
            <p:nvPr/>
          </p:nvSpPr>
          <p:spPr>
            <a:xfrm>
              <a:off x="794195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40" name="tx1440"/>
            <p:cNvSpPr/>
            <p:nvPr/>
          </p:nvSpPr>
          <p:spPr>
            <a:xfrm>
              <a:off x="824536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1" name="tx1441"/>
            <p:cNvSpPr/>
            <p:nvPr/>
          </p:nvSpPr>
          <p:spPr>
            <a:xfrm>
              <a:off x="854876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42" name="tx1442"/>
            <p:cNvSpPr/>
            <p:nvPr/>
          </p:nvSpPr>
          <p:spPr>
            <a:xfrm>
              <a:off x="885217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43" name="tx1443"/>
            <p:cNvSpPr/>
            <p:nvPr/>
          </p:nvSpPr>
          <p:spPr>
            <a:xfrm>
              <a:off x="1873840"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44" name="tx1444"/>
            <p:cNvSpPr/>
            <p:nvPr/>
          </p:nvSpPr>
          <p:spPr>
            <a:xfrm>
              <a:off x="217724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45" name="tx1445"/>
            <p:cNvSpPr/>
            <p:nvPr/>
          </p:nvSpPr>
          <p:spPr>
            <a:xfrm>
              <a:off x="248065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46" name="tx1446"/>
            <p:cNvSpPr/>
            <p:nvPr/>
          </p:nvSpPr>
          <p:spPr>
            <a:xfrm>
              <a:off x="278405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47" name="tx1447"/>
            <p:cNvSpPr/>
            <p:nvPr/>
          </p:nvSpPr>
          <p:spPr>
            <a:xfrm>
              <a:off x="308746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48" name="tx1448"/>
            <p:cNvSpPr/>
            <p:nvPr/>
          </p:nvSpPr>
          <p:spPr>
            <a:xfrm>
              <a:off x="339086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49" name="tx1449"/>
            <p:cNvSpPr/>
            <p:nvPr/>
          </p:nvSpPr>
          <p:spPr>
            <a:xfrm>
              <a:off x="3694275"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0" name="tx1450"/>
            <p:cNvSpPr/>
            <p:nvPr/>
          </p:nvSpPr>
          <p:spPr>
            <a:xfrm>
              <a:off x="399768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1" name="tx1451"/>
            <p:cNvSpPr/>
            <p:nvPr/>
          </p:nvSpPr>
          <p:spPr>
            <a:xfrm>
              <a:off x="4301086"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2" name="tx1452"/>
            <p:cNvSpPr/>
            <p:nvPr/>
          </p:nvSpPr>
          <p:spPr>
            <a:xfrm>
              <a:off x="460449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3" name="tx1453"/>
            <p:cNvSpPr/>
            <p:nvPr/>
          </p:nvSpPr>
          <p:spPr>
            <a:xfrm>
              <a:off x="490789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4" name="tx1454"/>
            <p:cNvSpPr/>
            <p:nvPr/>
          </p:nvSpPr>
          <p:spPr>
            <a:xfrm>
              <a:off x="521130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5" name="tx1455"/>
            <p:cNvSpPr/>
            <p:nvPr/>
          </p:nvSpPr>
          <p:spPr>
            <a:xfrm>
              <a:off x="703173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56" name="tx1456"/>
            <p:cNvSpPr/>
            <p:nvPr/>
          </p:nvSpPr>
          <p:spPr>
            <a:xfrm>
              <a:off x="7335145"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57" name="tx1457"/>
            <p:cNvSpPr/>
            <p:nvPr/>
          </p:nvSpPr>
          <p:spPr>
            <a:xfrm>
              <a:off x="7638550"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458" name="tx1458"/>
            <p:cNvSpPr/>
            <p:nvPr/>
          </p:nvSpPr>
          <p:spPr>
            <a:xfrm>
              <a:off x="794195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459" name="tx1459"/>
            <p:cNvSpPr/>
            <p:nvPr/>
          </p:nvSpPr>
          <p:spPr>
            <a:xfrm>
              <a:off x="824536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460" name="tx1460"/>
            <p:cNvSpPr/>
            <p:nvPr/>
          </p:nvSpPr>
          <p:spPr>
            <a:xfrm>
              <a:off x="1873840"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1" name="tx1461"/>
            <p:cNvSpPr/>
            <p:nvPr/>
          </p:nvSpPr>
          <p:spPr>
            <a:xfrm>
              <a:off x="217724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2" name="tx1462"/>
            <p:cNvSpPr/>
            <p:nvPr/>
          </p:nvSpPr>
          <p:spPr>
            <a:xfrm>
              <a:off x="248065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3" name="tx1463"/>
            <p:cNvSpPr/>
            <p:nvPr/>
          </p:nvSpPr>
          <p:spPr>
            <a:xfrm>
              <a:off x="278405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4" name="tx1464"/>
            <p:cNvSpPr/>
            <p:nvPr/>
          </p:nvSpPr>
          <p:spPr>
            <a:xfrm>
              <a:off x="308746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5" name="tx1465"/>
            <p:cNvSpPr/>
            <p:nvPr/>
          </p:nvSpPr>
          <p:spPr>
            <a:xfrm>
              <a:off x="339086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6" name="tx1466"/>
            <p:cNvSpPr/>
            <p:nvPr/>
          </p:nvSpPr>
          <p:spPr>
            <a:xfrm>
              <a:off x="3694275"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7" name="tx1467"/>
            <p:cNvSpPr/>
            <p:nvPr/>
          </p:nvSpPr>
          <p:spPr>
            <a:xfrm>
              <a:off x="399768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8" name="tx1468"/>
            <p:cNvSpPr/>
            <p:nvPr/>
          </p:nvSpPr>
          <p:spPr>
            <a:xfrm>
              <a:off x="430108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9" name="tx1469"/>
            <p:cNvSpPr/>
            <p:nvPr/>
          </p:nvSpPr>
          <p:spPr>
            <a:xfrm>
              <a:off x="460449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0" name="tx1470"/>
            <p:cNvSpPr/>
            <p:nvPr/>
          </p:nvSpPr>
          <p:spPr>
            <a:xfrm>
              <a:off x="490789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1" name="tx1471"/>
            <p:cNvSpPr/>
            <p:nvPr/>
          </p:nvSpPr>
          <p:spPr>
            <a:xfrm>
              <a:off x="521130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2" name="tx1472"/>
            <p:cNvSpPr/>
            <p:nvPr/>
          </p:nvSpPr>
          <p:spPr>
            <a:xfrm>
              <a:off x="5514710"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3" name="tx1473"/>
            <p:cNvSpPr/>
            <p:nvPr/>
          </p:nvSpPr>
          <p:spPr>
            <a:xfrm>
              <a:off x="581811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4" name="tx1474"/>
            <p:cNvSpPr/>
            <p:nvPr/>
          </p:nvSpPr>
          <p:spPr>
            <a:xfrm>
              <a:off x="612152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5" name="tx1475"/>
            <p:cNvSpPr/>
            <p:nvPr/>
          </p:nvSpPr>
          <p:spPr>
            <a:xfrm>
              <a:off x="642492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6" name="tx1476"/>
            <p:cNvSpPr/>
            <p:nvPr/>
          </p:nvSpPr>
          <p:spPr>
            <a:xfrm>
              <a:off x="672833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7" name="tx1477"/>
            <p:cNvSpPr/>
            <p:nvPr/>
          </p:nvSpPr>
          <p:spPr>
            <a:xfrm>
              <a:off x="703173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8" name="tx1478"/>
            <p:cNvSpPr/>
            <p:nvPr/>
          </p:nvSpPr>
          <p:spPr>
            <a:xfrm>
              <a:off x="7335145"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9" name="tx1479"/>
            <p:cNvSpPr/>
            <p:nvPr/>
          </p:nvSpPr>
          <p:spPr>
            <a:xfrm>
              <a:off x="7638550"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0" name="tx1480"/>
            <p:cNvSpPr/>
            <p:nvPr/>
          </p:nvSpPr>
          <p:spPr>
            <a:xfrm>
              <a:off x="794195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1" name="tx1481"/>
            <p:cNvSpPr/>
            <p:nvPr/>
          </p:nvSpPr>
          <p:spPr>
            <a:xfrm>
              <a:off x="824536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2" name="tx1482"/>
            <p:cNvSpPr/>
            <p:nvPr/>
          </p:nvSpPr>
          <p:spPr>
            <a:xfrm>
              <a:off x="854876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3" name="tx1483"/>
            <p:cNvSpPr/>
            <p:nvPr/>
          </p:nvSpPr>
          <p:spPr>
            <a:xfrm>
              <a:off x="885217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4" name="tx1484"/>
            <p:cNvSpPr/>
            <p:nvPr/>
          </p:nvSpPr>
          <p:spPr>
            <a:xfrm>
              <a:off x="5514710"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85" name="tx1485"/>
            <p:cNvSpPr/>
            <p:nvPr/>
          </p:nvSpPr>
          <p:spPr>
            <a:xfrm>
              <a:off x="581811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86" name="tx1486"/>
            <p:cNvSpPr/>
            <p:nvPr/>
          </p:nvSpPr>
          <p:spPr>
            <a:xfrm>
              <a:off x="612152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87" name="tx1487"/>
            <p:cNvSpPr/>
            <p:nvPr/>
          </p:nvSpPr>
          <p:spPr>
            <a:xfrm>
              <a:off x="642492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88" name="tx1488"/>
            <p:cNvSpPr/>
            <p:nvPr/>
          </p:nvSpPr>
          <p:spPr>
            <a:xfrm>
              <a:off x="672833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89" name="tx1489"/>
            <p:cNvSpPr/>
            <p:nvPr/>
          </p:nvSpPr>
          <p:spPr>
            <a:xfrm>
              <a:off x="703173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90" name="tx1490"/>
            <p:cNvSpPr/>
            <p:nvPr/>
          </p:nvSpPr>
          <p:spPr>
            <a:xfrm>
              <a:off x="7335145"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91" name="tx1491"/>
            <p:cNvSpPr/>
            <p:nvPr/>
          </p:nvSpPr>
          <p:spPr>
            <a:xfrm>
              <a:off x="7638550"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92" name="tx1492"/>
            <p:cNvSpPr/>
            <p:nvPr/>
          </p:nvSpPr>
          <p:spPr>
            <a:xfrm>
              <a:off x="794195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93" name="tx1493"/>
            <p:cNvSpPr/>
            <p:nvPr/>
          </p:nvSpPr>
          <p:spPr>
            <a:xfrm>
              <a:off x="824536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94" name="tx1494"/>
            <p:cNvSpPr/>
            <p:nvPr/>
          </p:nvSpPr>
          <p:spPr>
            <a:xfrm>
              <a:off x="854876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95" name="tx1495"/>
            <p:cNvSpPr/>
            <p:nvPr/>
          </p:nvSpPr>
          <p:spPr>
            <a:xfrm>
              <a:off x="885217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96" name="tx1496"/>
            <p:cNvSpPr/>
            <p:nvPr/>
          </p:nvSpPr>
          <p:spPr>
            <a:xfrm>
              <a:off x="1873840"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97" name="tx1497"/>
            <p:cNvSpPr/>
            <p:nvPr/>
          </p:nvSpPr>
          <p:spPr>
            <a:xfrm>
              <a:off x="217724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98" name="tx1498"/>
            <p:cNvSpPr/>
            <p:nvPr/>
          </p:nvSpPr>
          <p:spPr>
            <a:xfrm>
              <a:off x="248065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99" name="tx1499"/>
            <p:cNvSpPr/>
            <p:nvPr/>
          </p:nvSpPr>
          <p:spPr>
            <a:xfrm>
              <a:off x="278405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00" name="tx1500"/>
            <p:cNvSpPr/>
            <p:nvPr/>
          </p:nvSpPr>
          <p:spPr>
            <a:xfrm>
              <a:off x="308746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01" name="tx1501"/>
            <p:cNvSpPr/>
            <p:nvPr/>
          </p:nvSpPr>
          <p:spPr>
            <a:xfrm>
              <a:off x="339086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02" name="tx1502"/>
            <p:cNvSpPr/>
            <p:nvPr/>
          </p:nvSpPr>
          <p:spPr>
            <a:xfrm>
              <a:off x="3694275"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03" name="tx1503"/>
            <p:cNvSpPr/>
            <p:nvPr/>
          </p:nvSpPr>
          <p:spPr>
            <a:xfrm>
              <a:off x="399768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04" name="tx1504"/>
            <p:cNvSpPr/>
            <p:nvPr/>
          </p:nvSpPr>
          <p:spPr>
            <a:xfrm>
              <a:off x="430108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05" name="tx1505"/>
            <p:cNvSpPr/>
            <p:nvPr/>
          </p:nvSpPr>
          <p:spPr>
            <a:xfrm>
              <a:off x="460449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06" name="tx1506"/>
            <p:cNvSpPr/>
            <p:nvPr/>
          </p:nvSpPr>
          <p:spPr>
            <a:xfrm>
              <a:off x="490789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07" name="tx1507"/>
            <p:cNvSpPr/>
            <p:nvPr/>
          </p:nvSpPr>
          <p:spPr>
            <a:xfrm>
              <a:off x="5211304" y="43148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08" name="tx1508"/>
            <p:cNvSpPr/>
            <p:nvPr/>
          </p:nvSpPr>
          <p:spPr>
            <a:xfrm>
              <a:off x="5514710" y="43148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09" name="tx1509"/>
            <p:cNvSpPr/>
            <p:nvPr/>
          </p:nvSpPr>
          <p:spPr>
            <a:xfrm>
              <a:off x="5818116" y="43148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0" name="tx1510"/>
            <p:cNvSpPr/>
            <p:nvPr/>
          </p:nvSpPr>
          <p:spPr>
            <a:xfrm>
              <a:off x="612152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1" name="tx1511"/>
            <p:cNvSpPr/>
            <p:nvPr/>
          </p:nvSpPr>
          <p:spPr>
            <a:xfrm>
              <a:off x="642492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2" name="tx1512"/>
            <p:cNvSpPr/>
            <p:nvPr/>
          </p:nvSpPr>
          <p:spPr>
            <a:xfrm>
              <a:off x="672833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3" name="tx1513"/>
            <p:cNvSpPr/>
            <p:nvPr/>
          </p:nvSpPr>
          <p:spPr>
            <a:xfrm>
              <a:off x="703173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4" name="tx1514"/>
            <p:cNvSpPr/>
            <p:nvPr/>
          </p:nvSpPr>
          <p:spPr>
            <a:xfrm>
              <a:off x="7335145"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5" name="tx1515"/>
            <p:cNvSpPr/>
            <p:nvPr/>
          </p:nvSpPr>
          <p:spPr>
            <a:xfrm>
              <a:off x="7638550"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6" name="tx1516"/>
            <p:cNvSpPr/>
            <p:nvPr/>
          </p:nvSpPr>
          <p:spPr>
            <a:xfrm>
              <a:off x="794195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7" name="tx1517"/>
            <p:cNvSpPr/>
            <p:nvPr/>
          </p:nvSpPr>
          <p:spPr>
            <a:xfrm>
              <a:off x="824536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8" name="tx1518"/>
            <p:cNvSpPr/>
            <p:nvPr/>
          </p:nvSpPr>
          <p:spPr>
            <a:xfrm>
              <a:off x="854876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9" name="tx1519"/>
            <p:cNvSpPr/>
            <p:nvPr/>
          </p:nvSpPr>
          <p:spPr>
            <a:xfrm>
              <a:off x="885217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0" name="tx1520"/>
            <p:cNvSpPr/>
            <p:nvPr/>
          </p:nvSpPr>
          <p:spPr>
            <a:xfrm>
              <a:off x="1873840"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1" name="tx1521"/>
            <p:cNvSpPr/>
            <p:nvPr/>
          </p:nvSpPr>
          <p:spPr>
            <a:xfrm>
              <a:off x="217724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2" name="tx1522"/>
            <p:cNvSpPr/>
            <p:nvPr/>
          </p:nvSpPr>
          <p:spPr>
            <a:xfrm>
              <a:off x="248065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3" name="tx1523"/>
            <p:cNvSpPr/>
            <p:nvPr/>
          </p:nvSpPr>
          <p:spPr>
            <a:xfrm>
              <a:off x="278405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4" name="tx1524"/>
            <p:cNvSpPr/>
            <p:nvPr/>
          </p:nvSpPr>
          <p:spPr>
            <a:xfrm>
              <a:off x="308746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5" name="tx1525"/>
            <p:cNvSpPr/>
            <p:nvPr/>
          </p:nvSpPr>
          <p:spPr>
            <a:xfrm>
              <a:off x="339086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6" name="tx1526"/>
            <p:cNvSpPr/>
            <p:nvPr/>
          </p:nvSpPr>
          <p:spPr>
            <a:xfrm>
              <a:off x="3694275"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27" name="tx1527"/>
            <p:cNvSpPr/>
            <p:nvPr/>
          </p:nvSpPr>
          <p:spPr>
            <a:xfrm>
              <a:off x="1873840"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28" name="tx1528"/>
            <p:cNvSpPr/>
            <p:nvPr/>
          </p:nvSpPr>
          <p:spPr>
            <a:xfrm>
              <a:off x="217724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29" name="tx1529"/>
            <p:cNvSpPr/>
            <p:nvPr/>
          </p:nvSpPr>
          <p:spPr>
            <a:xfrm>
              <a:off x="248065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30" name="tx1530"/>
            <p:cNvSpPr/>
            <p:nvPr/>
          </p:nvSpPr>
          <p:spPr>
            <a:xfrm>
              <a:off x="278405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31" name="tx1531"/>
            <p:cNvSpPr/>
            <p:nvPr/>
          </p:nvSpPr>
          <p:spPr>
            <a:xfrm>
              <a:off x="308746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32" name="tx1532"/>
            <p:cNvSpPr/>
            <p:nvPr/>
          </p:nvSpPr>
          <p:spPr>
            <a:xfrm>
              <a:off x="339086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33" name="tx1533"/>
            <p:cNvSpPr/>
            <p:nvPr/>
          </p:nvSpPr>
          <p:spPr>
            <a:xfrm>
              <a:off x="3694275"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4" name="tx1534"/>
            <p:cNvSpPr/>
            <p:nvPr/>
          </p:nvSpPr>
          <p:spPr>
            <a:xfrm>
              <a:off x="399768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5" name="tx1535"/>
            <p:cNvSpPr/>
            <p:nvPr/>
          </p:nvSpPr>
          <p:spPr>
            <a:xfrm>
              <a:off x="430108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6" name="tx1536"/>
            <p:cNvSpPr/>
            <p:nvPr/>
          </p:nvSpPr>
          <p:spPr>
            <a:xfrm>
              <a:off x="460449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7" name="tx1537"/>
            <p:cNvSpPr/>
            <p:nvPr/>
          </p:nvSpPr>
          <p:spPr>
            <a:xfrm>
              <a:off x="490789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8" name="tx1538"/>
            <p:cNvSpPr/>
            <p:nvPr/>
          </p:nvSpPr>
          <p:spPr>
            <a:xfrm>
              <a:off x="521130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9" name="tx1539"/>
            <p:cNvSpPr/>
            <p:nvPr/>
          </p:nvSpPr>
          <p:spPr>
            <a:xfrm>
              <a:off x="1873840"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40" name="tx1540"/>
            <p:cNvSpPr/>
            <p:nvPr/>
          </p:nvSpPr>
          <p:spPr>
            <a:xfrm>
              <a:off x="2177246" y="440508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41" name="tx1541"/>
            <p:cNvSpPr/>
            <p:nvPr/>
          </p:nvSpPr>
          <p:spPr>
            <a:xfrm>
              <a:off x="2480651" y="440487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42" name="tx1542"/>
            <p:cNvSpPr/>
            <p:nvPr/>
          </p:nvSpPr>
          <p:spPr>
            <a:xfrm>
              <a:off x="278405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43" name="tx1543"/>
            <p:cNvSpPr/>
            <p:nvPr/>
          </p:nvSpPr>
          <p:spPr>
            <a:xfrm>
              <a:off x="308746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44" name="tx1544"/>
            <p:cNvSpPr/>
            <p:nvPr/>
          </p:nvSpPr>
          <p:spPr>
            <a:xfrm>
              <a:off x="339086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5" name="tx1545"/>
            <p:cNvSpPr/>
            <p:nvPr/>
          </p:nvSpPr>
          <p:spPr>
            <a:xfrm>
              <a:off x="3694275"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6" name="tx1546"/>
            <p:cNvSpPr/>
            <p:nvPr/>
          </p:nvSpPr>
          <p:spPr>
            <a:xfrm>
              <a:off x="399768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7" name="tx1547"/>
            <p:cNvSpPr/>
            <p:nvPr/>
          </p:nvSpPr>
          <p:spPr>
            <a:xfrm>
              <a:off x="1873840"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8" name="tx1548"/>
            <p:cNvSpPr/>
            <p:nvPr/>
          </p:nvSpPr>
          <p:spPr>
            <a:xfrm>
              <a:off x="217724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9" name="tx1549"/>
            <p:cNvSpPr/>
            <p:nvPr/>
          </p:nvSpPr>
          <p:spPr>
            <a:xfrm>
              <a:off x="248065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0" name="tx1550"/>
            <p:cNvSpPr/>
            <p:nvPr/>
          </p:nvSpPr>
          <p:spPr>
            <a:xfrm>
              <a:off x="278405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1" name="tx1551"/>
            <p:cNvSpPr/>
            <p:nvPr/>
          </p:nvSpPr>
          <p:spPr>
            <a:xfrm>
              <a:off x="308746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2" name="tx1552"/>
            <p:cNvSpPr/>
            <p:nvPr/>
          </p:nvSpPr>
          <p:spPr>
            <a:xfrm>
              <a:off x="339086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3" name="tx1553"/>
            <p:cNvSpPr/>
            <p:nvPr/>
          </p:nvSpPr>
          <p:spPr>
            <a:xfrm>
              <a:off x="3694275"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4" name="tx1554"/>
            <p:cNvSpPr/>
            <p:nvPr/>
          </p:nvSpPr>
          <p:spPr>
            <a:xfrm>
              <a:off x="399768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5" name="tx1555"/>
            <p:cNvSpPr/>
            <p:nvPr/>
          </p:nvSpPr>
          <p:spPr>
            <a:xfrm>
              <a:off x="430108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6" name="tx1556"/>
            <p:cNvSpPr/>
            <p:nvPr/>
          </p:nvSpPr>
          <p:spPr>
            <a:xfrm>
              <a:off x="460449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7" name="tx1557"/>
            <p:cNvSpPr/>
            <p:nvPr/>
          </p:nvSpPr>
          <p:spPr>
            <a:xfrm>
              <a:off x="490789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8" name="tx1558"/>
            <p:cNvSpPr/>
            <p:nvPr/>
          </p:nvSpPr>
          <p:spPr>
            <a:xfrm>
              <a:off x="521130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9" name="tx1559"/>
            <p:cNvSpPr/>
            <p:nvPr/>
          </p:nvSpPr>
          <p:spPr>
            <a:xfrm>
              <a:off x="5514710"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0" name="tx1560"/>
            <p:cNvSpPr/>
            <p:nvPr/>
          </p:nvSpPr>
          <p:spPr>
            <a:xfrm>
              <a:off x="581811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1" name="tx1561"/>
            <p:cNvSpPr/>
            <p:nvPr/>
          </p:nvSpPr>
          <p:spPr>
            <a:xfrm>
              <a:off x="612152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2" name="tx1562"/>
            <p:cNvSpPr/>
            <p:nvPr/>
          </p:nvSpPr>
          <p:spPr>
            <a:xfrm>
              <a:off x="642492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3" name="tx1563"/>
            <p:cNvSpPr/>
            <p:nvPr/>
          </p:nvSpPr>
          <p:spPr>
            <a:xfrm>
              <a:off x="672833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4" name="tx1564"/>
            <p:cNvSpPr/>
            <p:nvPr/>
          </p:nvSpPr>
          <p:spPr>
            <a:xfrm>
              <a:off x="703173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5" name="tx1565"/>
            <p:cNvSpPr/>
            <p:nvPr/>
          </p:nvSpPr>
          <p:spPr>
            <a:xfrm>
              <a:off x="7335145"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66" name="tx1566"/>
            <p:cNvSpPr/>
            <p:nvPr/>
          </p:nvSpPr>
          <p:spPr>
            <a:xfrm>
              <a:off x="7638550"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7" name="tx1567"/>
            <p:cNvSpPr/>
            <p:nvPr/>
          </p:nvSpPr>
          <p:spPr>
            <a:xfrm>
              <a:off x="794195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8" name="tx1568"/>
            <p:cNvSpPr/>
            <p:nvPr/>
          </p:nvSpPr>
          <p:spPr>
            <a:xfrm>
              <a:off x="824536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9" name="tx1569"/>
            <p:cNvSpPr/>
            <p:nvPr/>
          </p:nvSpPr>
          <p:spPr>
            <a:xfrm>
              <a:off x="854876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0" name="tx1570"/>
            <p:cNvSpPr/>
            <p:nvPr/>
          </p:nvSpPr>
          <p:spPr>
            <a:xfrm>
              <a:off x="885217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71" name="tx1571"/>
            <p:cNvSpPr/>
            <p:nvPr/>
          </p:nvSpPr>
          <p:spPr>
            <a:xfrm>
              <a:off x="1873840"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2" name="tx1572"/>
            <p:cNvSpPr/>
            <p:nvPr/>
          </p:nvSpPr>
          <p:spPr>
            <a:xfrm>
              <a:off x="217724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73" name="tx1573"/>
            <p:cNvSpPr/>
            <p:nvPr/>
          </p:nvSpPr>
          <p:spPr>
            <a:xfrm>
              <a:off x="248065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74" name="tx1574"/>
            <p:cNvSpPr/>
            <p:nvPr/>
          </p:nvSpPr>
          <p:spPr>
            <a:xfrm>
              <a:off x="278405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75" name="tx1575"/>
            <p:cNvSpPr/>
            <p:nvPr/>
          </p:nvSpPr>
          <p:spPr>
            <a:xfrm>
              <a:off x="308746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6" name="tx1576"/>
            <p:cNvSpPr/>
            <p:nvPr/>
          </p:nvSpPr>
          <p:spPr>
            <a:xfrm>
              <a:off x="339086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7" name="tx1577"/>
            <p:cNvSpPr/>
            <p:nvPr/>
          </p:nvSpPr>
          <p:spPr>
            <a:xfrm>
              <a:off x="3694275"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8" name="tx1578"/>
            <p:cNvSpPr/>
            <p:nvPr/>
          </p:nvSpPr>
          <p:spPr>
            <a:xfrm>
              <a:off x="399768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9" name="tx1579"/>
            <p:cNvSpPr/>
            <p:nvPr/>
          </p:nvSpPr>
          <p:spPr>
            <a:xfrm>
              <a:off x="430108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0" name="tx1580"/>
            <p:cNvSpPr/>
            <p:nvPr/>
          </p:nvSpPr>
          <p:spPr>
            <a:xfrm>
              <a:off x="460449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1" name="tx1581"/>
            <p:cNvSpPr/>
            <p:nvPr/>
          </p:nvSpPr>
          <p:spPr>
            <a:xfrm>
              <a:off x="490789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2" name="tx1582"/>
            <p:cNvSpPr/>
            <p:nvPr/>
          </p:nvSpPr>
          <p:spPr>
            <a:xfrm>
              <a:off x="521130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3" name="tx1583"/>
            <p:cNvSpPr/>
            <p:nvPr/>
          </p:nvSpPr>
          <p:spPr>
            <a:xfrm>
              <a:off x="5514710"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4" name="tx1584"/>
            <p:cNvSpPr/>
            <p:nvPr/>
          </p:nvSpPr>
          <p:spPr>
            <a:xfrm>
              <a:off x="581811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5" name="tx1585"/>
            <p:cNvSpPr/>
            <p:nvPr/>
          </p:nvSpPr>
          <p:spPr>
            <a:xfrm>
              <a:off x="612152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6" name="tx1586"/>
            <p:cNvSpPr/>
            <p:nvPr/>
          </p:nvSpPr>
          <p:spPr>
            <a:xfrm>
              <a:off x="642492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7" name="tx1587"/>
            <p:cNvSpPr/>
            <p:nvPr/>
          </p:nvSpPr>
          <p:spPr>
            <a:xfrm>
              <a:off x="672833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8" name="tx1588"/>
            <p:cNvSpPr/>
            <p:nvPr/>
          </p:nvSpPr>
          <p:spPr>
            <a:xfrm>
              <a:off x="703173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9" name="tx1589"/>
            <p:cNvSpPr/>
            <p:nvPr/>
          </p:nvSpPr>
          <p:spPr>
            <a:xfrm>
              <a:off x="7335145"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0" name="tx1590"/>
            <p:cNvSpPr/>
            <p:nvPr/>
          </p:nvSpPr>
          <p:spPr>
            <a:xfrm>
              <a:off x="7638550"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1" name="tx1591"/>
            <p:cNvSpPr/>
            <p:nvPr/>
          </p:nvSpPr>
          <p:spPr>
            <a:xfrm>
              <a:off x="794195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2" name="tx1592"/>
            <p:cNvSpPr/>
            <p:nvPr/>
          </p:nvSpPr>
          <p:spPr>
            <a:xfrm>
              <a:off x="824536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3" name="tx1593"/>
            <p:cNvSpPr/>
            <p:nvPr/>
          </p:nvSpPr>
          <p:spPr>
            <a:xfrm>
              <a:off x="854876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4" name="tx1594"/>
            <p:cNvSpPr/>
            <p:nvPr/>
          </p:nvSpPr>
          <p:spPr>
            <a:xfrm>
              <a:off x="885217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5" name="tx1595"/>
            <p:cNvSpPr/>
            <p:nvPr/>
          </p:nvSpPr>
          <p:spPr>
            <a:xfrm>
              <a:off x="399768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96" name="tx1596"/>
            <p:cNvSpPr/>
            <p:nvPr/>
          </p:nvSpPr>
          <p:spPr>
            <a:xfrm>
              <a:off x="430108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97" name="tx1597"/>
            <p:cNvSpPr/>
            <p:nvPr/>
          </p:nvSpPr>
          <p:spPr>
            <a:xfrm>
              <a:off x="460449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98" name="tx1598"/>
            <p:cNvSpPr/>
            <p:nvPr/>
          </p:nvSpPr>
          <p:spPr>
            <a:xfrm>
              <a:off x="490789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99" name="tx1599"/>
            <p:cNvSpPr/>
            <p:nvPr/>
          </p:nvSpPr>
          <p:spPr>
            <a:xfrm>
              <a:off x="521130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00" name="tx1600"/>
            <p:cNvSpPr/>
            <p:nvPr/>
          </p:nvSpPr>
          <p:spPr>
            <a:xfrm>
              <a:off x="5514710"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01" name="tx1601"/>
            <p:cNvSpPr/>
            <p:nvPr/>
          </p:nvSpPr>
          <p:spPr>
            <a:xfrm>
              <a:off x="581811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02" name="tx1602"/>
            <p:cNvSpPr/>
            <p:nvPr/>
          </p:nvSpPr>
          <p:spPr>
            <a:xfrm>
              <a:off x="612152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03" name="tx1603"/>
            <p:cNvSpPr/>
            <p:nvPr/>
          </p:nvSpPr>
          <p:spPr>
            <a:xfrm>
              <a:off x="642492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04" name="tx1604"/>
            <p:cNvSpPr/>
            <p:nvPr/>
          </p:nvSpPr>
          <p:spPr>
            <a:xfrm>
              <a:off x="672833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5" name="tx1605"/>
            <p:cNvSpPr/>
            <p:nvPr/>
          </p:nvSpPr>
          <p:spPr>
            <a:xfrm>
              <a:off x="703173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6" name="tx1606"/>
            <p:cNvSpPr/>
            <p:nvPr/>
          </p:nvSpPr>
          <p:spPr>
            <a:xfrm>
              <a:off x="7335145"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7" name="tx1607"/>
            <p:cNvSpPr/>
            <p:nvPr/>
          </p:nvSpPr>
          <p:spPr>
            <a:xfrm>
              <a:off x="7638550"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08" name="tx1608"/>
            <p:cNvSpPr/>
            <p:nvPr/>
          </p:nvSpPr>
          <p:spPr>
            <a:xfrm>
              <a:off x="794195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9" name="tx1609"/>
            <p:cNvSpPr/>
            <p:nvPr/>
          </p:nvSpPr>
          <p:spPr>
            <a:xfrm>
              <a:off x="824536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0" name="tx1610"/>
            <p:cNvSpPr/>
            <p:nvPr/>
          </p:nvSpPr>
          <p:spPr>
            <a:xfrm>
              <a:off x="854876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1" name="tx1611"/>
            <p:cNvSpPr/>
            <p:nvPr/>
          </p:nvSpPr>
          <p:spPr>
            <a:xfrm>
              <a:off x="885217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2" name="tx1612"/>
            <p:cNvSpPr/>
            <p:nvPr/>
          </p:nvSpPr>
          <p:spPr>
            <a:xfrm>
              <a:off x="1873840"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13" name="tx1613"/>
            <p:cNvSpPr/>
            <p:nvPr/>
          </p:nvSpPr>
          <p:spPr>
            <a:xfrm>
              <a:off x="1873840"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4" name="tx1614"/>
            <p:cNvSpPr/>
            <p:nvPr/>
          </p:nvSpPr>
          <p:spPr>
            <a:xfrm>
              <a:off x="217724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5" name="tx1615"/>
            <p:cNvSpPr/>
            <p:nvPr/>
          </p:nvSpPr>
          <p:spPr>
            <a:xfrm>
              <a:off x="248065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6" name="tx1616"/>
            <p:cNvSpPr/>
            <p:nvPr/>
          </p:nvSpPr>
          <p:spPr>
            <a:xfrm>
              <a:off x="278405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7" name="tx1617"/>
            <p:cNvSpPr/>
            <p:nvPr/>
          </p:nvSpPr>
          <p:spPr>
            <a:xfrm>
              <a:off x="308746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8" name="tx1618"/>
            <p:cNvSpPr/>
            <p:nvPr/>
          </p:nvSpPr>
          <p:spPr>
            <a:xfrm>
              <a:off x="339086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9" name="tx1619"/>
            <p:cNvSpPr/>
            <p:nvPr/>
          </p:nvSpPr>
          <p:spPr>
            <a:xfrm>
              <a:off x="3694275"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0" name="tx1620"/>
            <p:cNvSpPr/>
            <p:nvPr/>
          </p:nvSpPr>
          <p:spPr>
            <a:xfrm>
              <a:off x="399768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1" name="tx1621"/>
            <p:cNvSpPr/>
            <p:nvPr/>
          </p:nvSpPr>
          <p:spPr>
            <a:xfrm>
              <a:off x="430108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2" name="tx1622"/>
            <p:cNvSpPr/>
            <p:nvPr/>
          </p:nvSpPr>
          <p:spPr>
            <a:xfrm>
              <a:off x="460449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3" name="tx1623"/>
            <p:cNvSpPr/>
            <p:nvPr/>
          </p:nvSpPr>
          <p:spPr>
            <a:xfrm>
              <a:off x="490789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4" name="tx1624"/>
            <p:cNvSpPr/>
            <p:nvPr/>
          </p:nvSpPr>
          <p:spPr>
            <a:xfrm>
              <a:off x="521130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5" name="tx1625"/>
            <p:cNvSpPr/>
            <p:nvPr/>
          </p:nvSpPr>
          <p:spPr>
            <a:xfrm>
              <a:off x="5514710"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6" name="tx1626"/>
            <p:cNvSpPr/>
            <p:nvPr/>
          </p:nvSpPr>
          <p:spPr>
            <a:xfrm>
              <a:off x="581811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7" name="tx1627"/>
            <p:cNvSpPr/>
            <p:nvPr/>
          </p:nvSpPr>
          <p:spPr>
            <a:xfrm>
              <a:off x="612152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8" name="tx1628"/>
            <p:cNvSpPr/>
            <p:nvPr/>
          </p:nvSpPr>
          <p:spPr>
            <a:xfrm>
              <a:off x="642492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9" name="tx1629"/>
            <p:cNvSpPr/>
            <p:nvPr/>
          </p:nvSpPr>
          <p:spPr>
            <a:xfrm>
              <a:off x="672833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0" name="tx1630"/>
            <p:cNvSpPr/>
            <p:nvPr/>
          </p:nvSpPr>
          <p:spPr>
            <a:xfrm>
              <a:off x="703173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1" name="tx1631"/>
            <p:cNvSpPr/>
            <p:nvPr/>
          </p:nvSpPr>
          <p:spPr>
            <a:xfrm>
              <a:off x="7335145"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2" name="tx1632"/>
            <p:cNvSpPr/>
            <p:nvPr/>
          </p:nvSpPr>
          <p:spPr>
            <a:xfrm>
              <a:off x="7638550"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3" name="tx1633"/>
            <p:cNvSpPr/>
            <p:nvPr/>
          </p:nvSpPr>
          <p:spPr>
            <a:xfrm>
              <a:off x="794195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4" name="tx1634"/>
            <p:cNvSpPr/>
            <p:nvPr/>
          </p:nvSpPr>
          <p:spPr>
            <a:xfrm>
              <a:off x="824536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5" name="tx1635"/>
            <p:cNvSpPr/>
            <p:nvPr/>
          </p:nvSpPr>
          <p:spPr>
            <a:xfrm>
              <a:off x="854876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6" name="tx1636"/>
            <p:cNvSpPr/>
            <p:nvPr/>
          </p:nvSpPr>
          <p:spPr>
            <a:xfrm>
              <a:off x="885217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7" name="tx1637"/>
            <p:cNvSpPr/>
            <p:nvPr/>
          </p:nvSpPr>
          <p:spPr>
            <a:xfrm>
              <a:off x="217724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8" name="tx1638"/>
            <p:cNvSpPr/>
            <p:nvPr/>
          </p:nvSpPr>
          <p:spPr>
            <a:xfrm>
              <a:off x="248065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9" name="tx1639"/>
            <p:cNvSpPr/>
            <p:nvPr/>
          </p:nvSpPr>
          <p:spPr>
            <a:xfrm>
              <a:off x="278405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0" name="tx1640"/>
            <p:cNvSpPr/>
            <p:nvPr/>
          </p:nvSpPr>
          <p:spPr>
            <a:xfrm>
              <a:off x="308746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1" name="tx1641"/>
            <p:cNvSpPr/>
            <p:nvPr/>
          </p:nvSpPr>
          <p:spPr>
            <a:xfrm>
              <a:off x="3390869"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2" name="tx1642"/>
            <p:cNvSpPr/>
            <p:nvPr/>
          </p:nvSpPr>
          <p:spPr>
            <a:xfrm>
              <a:off x="3694275"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3" name="tx1643"/>
            <p:cNvSpPr/>
            <p:nvPr/>
          </p:nvSpPr>
          <p:spPr>
            <a:xfrm>
              <a:off x="399768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4" name="tx1644"/>
            <p:cNvSpPr/>
            <p:nvPr/>
          </p:nvSpPr>
          <p:spPr>
            <a:xfrm>
              <a:off x="430108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5" name="tx1645"/>
            <p:cNvSpPr/>
            <p:nvPr/>
          </p:nvSpPr>
          <p:spPr>
            <a:xfrm>
              <a:off x="460449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6" name="tx1646"/>
            <p:cNvSpPr/>
            <p:nvPr/>
          </p:nvSpPr>
          <p:spPr>
            <a:xfrm>
              <a:off x="490789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7" name="tx1647"/>
            <p:cNvSpPr/>
            <p:nvPr/>
          </p:nvSpPr>
          <p:spPr>
            <a:xfrm>
              <a:off x="521130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8" name="tx1648"/>
            <p:cNvSpPr/>
            <p:nvPr/>
          </p:nvSpPr>
          <p:spPr>
            <a:xfrm>
              <a:off x="5514710"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9" name="tx1649"/>
            <p:cNvSpPr/>
            <p:nvPr/>
          </p:nvSpPr>
          <p:spPr>
            <a:xfrm>
              <a:off x="581811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50" name="tx1650"/>
            <p:cNvSpPr/>
            <p:nvPr/>
          </p:nvSpPr>
          <p:spPr>
            <a:xfrm>
              <a:off x="6121521"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1" name="tx1651"/>
            <p:cNvSpPr/>
            <p:nvPr/>
          </p:nvSpPr>
          <p:spPr>
            <a:xfrm>
              <a:off x="6424927"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2" name="tx1652"/>
            <p:cNvSpPr/>
            <p:nvPr/>
          </p:nvSpPr>
          <p:spPr>
            <a:xfrm>
              <a:off x="6728333"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3" name="tx1653"/>
            <p:cNvSpPr/>
            <p:nvPr/>
          </p:nvSpPr>
          <p:spPr>
            <a:xfrm>
              <a:off x="7031739"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4" name="tx1654"/>
            <p:cNvSpPr/>
            <p:nvPr/>
          </p:nvSpPr>
          <p:spPr>
            <a:xfrm>
              <a:off x="7335145"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55" name="tx1655"/>
            <p:cNvSpPr/>
            <p:nvPr/>
          </p:nvSpPr>
          <p:spPr>
            <a:xfrm>
              <a:off x="7638550"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56" name="tx1656"/>
            <p:cNvSpPr/>
            <p:nvPr/>
          </p:nvSpPr>
          <p:spPr>
            <a:xfrm>
              <a:off x="794195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57" name="tx1657"/>
            <p:cNvSpPr/>
            <p:nvPr/>
          </p:nvSpPr>
          <p:spPr>
            <a:xfrm>
              <a:off x="824536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58" name="tx1658"/>
            <p:cNvSpPr/>
            <p:nvPr/>
          </p:nvSpPr>
          <p:spPr>
            <a:xfrm>
              <a:off x="854876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59" name="tx1659"/>
            <p:cNvSpPr/>
            <p:nvPr/>
          </p:nvSpPr>
          <p:spPr>
            <a:xfrm>
              <a:off x="885217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60" name="tx1660"/>
            <p:cNvSpPr/>
            <p:nvPr/>
          </p:nvSpPr>
          <p:spPr>
            <a:xfrm>
              <a:off x="1873840"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1" name="tx1661"/>
            <p:cNvSpPr/>
            <p:nvPr/>
          </p:nvSpPr>
          <p:spPr>
            <a:xfrm>
              <a:off x="217724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2" name="tx1662"/>
            <p:cNvSpPr/>
            <p:nvPr/>
          </p:nvSpPr>
          <p:spPr>
            <a:xfrm>
              <a:off x="248065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3" name="tx1663"/>
            <p:cNvSpPr/>
            <p:nvPr/>
          </p:nvSpPr>
          <p:spPr>
            <a:xfrm>
              <a:off x="278405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4" name="tx1664"/>
            <p:cNvSpPr/>
            <p:nvPr/>
          </p:nvSpPr>
          <p:spPr>
            <a:xfrm>
              <a:off x="308746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5" name="tx1665"/>
            <p:cNvSpPr/>
            <p:nvPr/>
          </p:nvSpPr>
          <p:spPr>
            <a:xfrm>
              <a:off x="339086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6" name="tx1666"/>
            <p:cNvSpPr/>
            <p:nvPr/>
          </p:nvSpPr>
          <p:spPr>
            <a:xfrm>
              <a:off x="3694275"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7" name="tx1667"/>
            <p:cNvSpPr/>
            <p:nvPr/>
          </p:nvSpPr>
          <p:spPr>
            <a:xfrm>
              <a:off x="399768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8" name="tx1668"/>
            <p:cNvSpPr/>
            <p:nvPr/>
          </p:nvSpPr>
          <p:spPr>
            <a:xfrm>
              <a:off x="430108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9" name="tx1669"/>
            <p:cNvSpPr/>
            <p:nvPr/>
          </p:nvSpPr>
          <p:spPr>
            <a:xfrm>
              <a:off x="460449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0" name="tx1670"/>
            <p:cNvSpPr/>
            <p:nvPr/>
          </p:nvSpPr>
          <p:spPr>
            <a:xfrm>
              <a:off x="490789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1" name="tx1671"/>
            <p:cNvSpPr/>
            <p:nvPr/>
          </p:nvSpPr>
          <p:spPr>
            <a:xfrm>
              <a:off x="521130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2" name="tx1672"/>
            <p:cNvSpPr/>
            <p:nvPr/>
          </p:nvSpPr>
          <p:spPr>
            <a:xfrm>
              <a:off x="5514710"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3" name="tx1673"/>
            <p:cNvSpPr/>
            <p:nvPr/>
          </p:nvSpPr>
          <p:spPr>
            <a:xfrm>
              <a:off x="581811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4" name="tx1674"/>
            <p:cNvSpPr/>
            <p:nvPr/>
          </p:nvSpPr>
          <p:spPr>
            <a:xfrm>
              <a:off x="612152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5" name="tx1675"/>
            <p:cNvSpPr/>
            <p:nvPr/>
          </p:nvSpPr>
          <p:spPr>
            <a:xfrm>
              <a:off x="642492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6" name="tx1676"/>
            <p:cNvSpPr/>
            <p:nvPr/>
          </p:nvSpPr>
          <p:spPr>
            <a:xfrm>
              <a:off x="672833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7" name="tx1677"/>
            <p:cNvSpPr/>
            <p:nvPr/>
          </p:nvSpPr>
          <p:spPr>
            <a:xfrm>
              <a:off x="703173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8" name="tx1678"/>
            <p:cNvSpPr/>
            <p:nvPr/>
          </p:nvSpPr>
          <p:spPr>
            <a:xfrm>
              <a:off x="7335145"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9" name="tx1679"/>
            <p:cNvSpPr/>
            <p:nvPr/>
          </p:nvSpPr>
          <p:spPr>
            <a:xfrm>
              <a:off x="7638550"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80" name="tx1680"/>
            <p:cNvSpPr/>
            <p:nvPr/>
          </p:nvSpPr>
          <p:spPr>
            <a:xfrm>
              <a:off x="794195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81" name="tx1681"/>
            <p:cNvSpPr/>
            <p:nvPr/>
          </p:nvSpPr>
          <p:spPr>
            <a:xfrm>
              <a:off x="8245362" y="2532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82" name="tx1682"/>
            <p:cNvSpPr/>
            <p:nvPr/>
          </p:nvSpPr>
          <p:spPr>
            <a:xfrm>
              <a:off x="854876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3" name="tx1683"/>
            <p:cNvSpPr/>
            <p:nvPr/>
          </p:nvSpPr>
          <p:spPr>
            <a:xfrm>
              <a:off x="885217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4" name="tx1684"/>
            <p:cNvSpPr/>
            <p:nvPr/>
          </p:nvSpPr>
          <p:spPr>
            <a:xfrm>
              <a:off x="1873840"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85" name="tx1685"/>
            <p:cNvSpPr/>
            <p:nvPr/>
          </p:nvSpPr>
          <p:spPr>
            <a:xfrm>
              <a:off x="217724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86" name="tx1686"/>
            <p:cNvSpPr/>
            <p:nvPr/>
          </p:nvSpPr>
          <p:spPr>
            <a:xfrm>
              <a:off x="248065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87" name="tx1687"/>
            <p:cNvSpPr/>
            <p:nvPr/>
          </p:nvSpPr>
          <p:spPr>
            <a:xfrm>
              <a:off x="278405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88" name="tx1688"/>
            <p:cNvSpPr/>
            <p:nvPr/>
          </p:nvSpPr>
          <p:spPr>
            <a:xfrm>
              <a:off x="308746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89" name="tx1689"/>
            <p:cNvSpPr/>
            <p:nvPr/>
          </p:nvSpPr>
          <p:spPr>
            <a:xfrm>
              <a:off x="339086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90" name="tx1690"/>
            <p:cNvSpPr/>
            <p:nvPr/>
          </p:nvSpPr>
          <p:spPr>
            <a:xfrm>
              <a:off x="3694275"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91" name="tx1691"/>
            <p:cNvSpPr/>
            <p:nvPr/>
          </p:nvSpPr>
          <p:spPr>
            <a:xfrm>
              <a:off x="399768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2" name="tx1692"/>
            <p:cNvSpPr/>
            <p:nvPr/>
          </p:nvSpPr>
          <p:spPr>
            <a:xfrm>
              <a:off x="430108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93" name="tx1693"/>
            <p:cNvSpPr/>
            <p:nvPr/>
          </p:nvSpPr>
          <p:spPr>
            <a:xfrm>
              <a:off x="460449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94" name="tx1694"/>
            <p:cNvSpPr/>
            <p:nvPr/>
          </p:nvSpPr>
          <p:spPr>
            <a:xfrm>
              <a:off x="490789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95" name="tx1695"/>
            <p:cNvSpPr/>
            <p:nvPr/>
          </p:nvSpPr>
          <p:spPr>
            <a:xfrm>
              <a:off x="521130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96" name="tx1696"/>
            <p:cNvSpPr/>
            <p:nvPr/>
          </p:nvSpPr>
          <p:spPr>
            <a:xfrm>
              <a:off x="5514710"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7" name="tx1697"/>
            <p:cNvSpPr/>
            <p:nvPr/>
          </p:nvSpPr>
          <p:spPr>
            <a:xfrm>
              <a:off x="581811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8" name="tx1698"/>
            <p:cNvSpPr/>
            <p:nvPr/>
          </p:nvSpPr>
          <p:spPr>
            <a:xfrm>
              <a:off x="612152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9" name="tx1699"/>
            <p:cNvSpPr/>
            <p:nvPr/>
          </p:nvSpPr>
          <p:spPr>
            <a:xfrm>
              <a:off x="642492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00" name="tx1700"/>
            <p:cNvSpPr/>
            <p:nvPr/>
          </p:nvSpPr>
          <p:spPr>
            <a:xfrm>
              <a:off x="672833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1" name="tx1701"/>
            <p:cNvSpPr/>
            <p:nvPr/>
          </p:nvSpPr>
          <p:spPr>
            <a:xfrm>
              <a:off x="703173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2" name="tx1702"/>
            <p:cNvSpPr/>
            <p:nvPr/>
          </p:nvSpPr>
          <p:spPr>
            <a:xfrm>
              <a:off x="7335145"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3" name="tx1703"/>
            <p:cNvSpPr/>
            <p:nvPr/>
          </p:nvSpPr>
          <p:spPr>
            <a:xfrm>
              <a:off x="7638550"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04" name="tx1704"/>
            <p:cNvSpPr/>
            <p:nvPr/>
          </p:nvSpPr>
          <p:spPr>
            <a:xfrm>
              <a:off x="794195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5" name="tx1705"/>
            <p:cNvSpPr/>
            <p:nvPr/>
          </p:nvSpPr>
          <p:spPr>
            <a:xfrm>
              <a:off x="824536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6" name="tx1706"/>
            <p:cNvSpPr/>
            <p:nvPr/>
          </p:nvSpPr>
          <p:spPr>
            <a:xfrm>
              <a:off x="854876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7" name="tx1707"/>
            <p:cNvSpPr/>
            <p:nvPr/>
          </p:nvSpPr>
          <p:spPr>
            <a:xfrm>
              <a:off x="885217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8" name="tx1708"/>
            <p:cNvSpPr/>
            <p:nvPr/>
          </p:nvSpPr>
          <p:spPr>
            <a:xfrm>
              <a:off x="1873840"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09" name="tx1709"/>
            <p:cNvSpPr/>
            <p:nvPr/>
          </p:nvSpPr>
          <p:spPr>
            <a:xfrm>
              <a:off x="217724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10" name="tx1710"/>
            <p:cNvSpPr/>
            <p:nvPr/>
          </p:nvSpPr>
          <p:spPr>
            <a:xfrm>
              <a:off x="248065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11" name="tx1711"/>
            <p:cNvSpPr/>
            <p:nvPr/>
          </p:nvSpPr>
          <p:spPr>
            <a:xfrm>
              <a:off x="278405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12" name="tx1712"/>
            <p:cNvSpPr/>
            <p:nvPr/>
          </p:nvSpPr>
          <p:spPr>
            <a:xfrm>
              <a:off x="308746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13" name="tx1713"/>
            <p:cNvSpPr/>
            <p:nvPr/>
          </p:nvSpPr>
          <p:spPr>
            <a:xfrm>
              <a:off x="3390869"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14" name="tx1714"/>
            <p:cNvSpPr/>
            <p:nvPr/>
          </p:nvSpPr>
          <p:spPr>
            <a:xfrm>
              <a:off x="3694275"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15" name="tx1715"/>
            <p:cNvSpPr/>
            <p:nvPr/>
          </p:nvSpPr>
          <p:spPr>
            <a:xfrm>
              <a:off x="399768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16" name="tx1716"/>
            <p:cNvSpPr/>
            <p:nvPr/>
          </p:nvSpPr>
          <p:spPr>
            <a:xfrm>
              <a:off x="430108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17" name="tx1717"/>
            <p:cNvSpPr/>
            <p:nvPr/>
          </p:nvSpPr>
          <p:spPr>
            <a:xfrm>
              <a:off x="460449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18" name="tx1718"/>
            <p:cNvSpPr/>
            <p:nvPr/>
          </p:nvSpPr>
          <p:spPr>
            <a:xfrm>
              <a:off x="490789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19" name="tx1719"/>
            <p:cNvSpPr/>
            <p:nvPr/>
          </p:nvSpPr>
          <p:spPr>
            <a:xfrm>
              <a:off x="521130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20" name="tx1720"/>
            <p:cNvSpPr/>
            <p:nvPr/>
          </p:nvSpPr>
          <p:spPr>
            <a:xfrm>
              <a:off x="5514710"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1" name="tx1721"/>
            <p:cNvSpPr/>
            <p:nvPr/>
          </p:nvSpPr>
          <p:spPr>
            <a:xfrm>
              <a:off x="5818116"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2" name="tx1722"/>
            <p:cNvSpPr/>
            <p:nvPr/>
          </p:nvSpPr>
          <p:spPr>
            <a:xfrm>
              <a:off x="6121521"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3" name="tx1723"/>
            <p:cNvSpPr/>
            <p:nvPr/>
          </p:nvSpPr>
          <p:spPr>
            <a:xfrm>
              <a:off x="6424927"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4" name="tx1724"/>
            <p:cNvSpPr/>
            <p:nvPr/>
          </p:nvSpPr>
          <p:spPr>
            <a:xfrm>
              <a:off x="672833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5" name="tx1725"/>
            <p:cNvSpPr/>
            <p:nvPr/>
          </p:nvSpPr>
          <p:spPr>
            <a:xfrm>
              <a:off x="7031739"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6" name="tx1726"/>
            <p:cNvSpPr/>
            <p:nvPr/>
          </p:nvSpPr>
          <p:spPr>
            <a:xfrm>
              <a:off x="7335145"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7" name="tx1727"/>
            <p:cNvSpPr/>
            <p:nvPr/>
          </p:nvSpPr>
          <p:spPr>
            <a:xfrm>
              <a:off x="7638550"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28" name="tx1728"/>
            <p:cNvSpPr/>
            <p:nvPr/>
          </p:nvSpPr>
          <p:spPr>
            <a:xfrm>
              <a:off x="794195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29" name="tx1729"/>
            <p:cNvSpPr/>
            <p:nvPr/>
          </p:nvSpPr>
          <p:spPr>
            <a:xfrm>
              <a:off x="824536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0" name="tx1730"/>
            <p:cNvSpPr/>
            <p:nvPr/>
          </p:nvSpPr>
          <p:spPr>
            <a:xfrm>
              <a:off x="854876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1" name="tx1731"/>
            <p:cNvSpPr/>
            <p:nvPr/>
          </p:nvSpPr>
          <p:spPr>
            <a:xfrm>
              <a:off x="885217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2" name="tx1732"/>
            <p:cNvSpPr/>
            <p:nvPr/>
          </p:nvSpPr>
          <p:spPr>
            <a:xfrm>
              <a:off x="430108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33" name="tx1733"/>
            <p:cNvSpPr/>
            <p:nvPr/>
          </p:nvSpPr>
          <p:spPr>
            <a:xfrm>
              <a:off x="4604492"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34" name="tx1734"/>
            <p:cNvSpPr/>
            <p:nvPr/>
          </p:nvSpPr>
          <p:spPr>
            <a:xfrm>
              <a:off x="490789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35" name="tx1735"/>
            <p:cNvSpPr/>
            <p:nvPr/>
          </p:nvSpPr>
          <p:spPr>
            <a:xfrm>
              <a:off x="521130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6" name="tx1736"/>
            <p:cNvSpPr/>
            <p:nvPr/>
          </p:nvSpPr>
          <p:spPr>
            <a:xfrm>
              <a:off x="5514710"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7" name="tx1737"/>
            <p:cNvSpPr/>
            <p:nvPr/>
          </p:nvSpPr>
          <p:spPr>
            <a:xfrm>
              <a:off x="581811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38" name="tx1738"/>
            <p:cNvSpPr/>
            <p:nvPr/>
          </p:nvSpPr>
          <p:spPr>
            <a:xfrm>
              <a:off x="612152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9" name="tx1739"/>
            <p:cNvSpPr/>
            <p:nvPr/>
          </p:nvSpPr>
          <p:spPr>
            <a:xfrm>
              <a:off x="642492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0" name="tx1740"/>
            <p:cNvSpPr/>
            <p:nvPr/>
          </p:nvSpPr>
          <p:spPr>
            <a:xfrm>
              <a:off x="6728333"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41" name="tx1741"/>
            <p:cNvSpPr/>
            <p:nvPr/>
          </p:nvSpPr>
          <p:spPr>
            <a:xfrm>
              <a:off x="703173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2" name="tx1742"/>
            <p:cNvSpPr/>
            <p:nvPr/>
          </p:nvSpPr>
          <p:spPr>
            <a:xfrm>
              <a:off x="7335145"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3" name="tx1743"/>
            <p:cNvSpPr/>
            <p:nvPr/>
          </p:nvSpPr>
          <p:spPr>
            <a:xfrm>
              <a:off x="7638550"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4" name="tx1744"/>
            <p:cNvSpPr/>
            <p:nvPr/>
          </p:nvSpPr>
          <p:spPr>
            <a:xfrm>
              <a:off x="794195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5" name="tx1745"/>
            <p:cNvSpPr/>
            <p:nvPr/>
          </p:nvSpPr>
          <p:spPr>
            <a:xfrm>
              <a:off x="824536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46" name="tx1746"/>
            <p:cNvSpPr/>
            <p:nvPr/>
          </p:nvSpPr>
          <p:spPr>
            <a:xfrm>
              <a:off x="854876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47" name="tx1747"/>
            <p:cNvSpPr/>
            <p:nvPr/>
          </p:nvSpPr>
          <p:spPr>
            <a:xfrm>
              <a:off x="885217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8" name="tx1748"/>
            <p:cNvSpPr/>
            <p:nvPr/>
          </p:nvSpPr>
          <p:spPr>
            <a:xfrm>
              <a:off x="1873840"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49" name="tx1749"/>
            <p:cNvSpPr/>
            <p:nvPr/>
          </p:nvSpPr>
          <p:spPr>
            <a:xfrm>
              <a:off x="217724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50" name="tx1750"/>
            <p:cNvSpPr/>
            <p:nvPr/>
          </p:nvSpPr>
          <p:spPr>
            <a:xfrm>
              <a:off x="248065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1" name="tx1751"/>
            <p:cNvSpPr/>
            <p:nvPr/>
          </p:nvSpPr>
          <p:spPr>
            <a:xfrm>
              <a:off x="278405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2" name="tx1752"/>
            <p:cNvSpPr/>
            <p:nvPr/>
          </p:nvSpPr>
          <p:spPr>
            <a:xfrm>
              <a:off x="308746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3" name="tx1753"/>
            <p:cNvSpPr/>
            <p:nvPr/>
          </p:nvSpPr>
          <p:spPr>
            <a:xfrm>
              <a:off x="339086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4" name="tx1754"/>
            <p:cNvSpPr/>
            <p:nvPr/>
          </p:nvSpPr>
          <p:spPr>
            <a:xfrm>
              <a:off x="3694275"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5" name="tx1755"/>
            <p:cNvSpPr/>
            <p:nvPr/>
          </p:nvSpPr>
          <p:spPr>
            <a:xfrm>
              <a:off x="399768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6" name="tx1756"/>
            <p:cNvSpPr/>
            <p:nvPr/>
          </p:nvSpPr>
          <p:spPr>
            <a:xfrm>
              <a:off x="430108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7" name="tx1757"/>
            <p:cNvSpPr/>
            <p:nvPr/>
          </p:nvSpPr>
          <p:spPr>
            <a:xfrm>
              <a:off x="460449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8" name="tx1758"/>
            <p:cNvSpPr/>
            <p:nvPr/>
          </p:nvSpPr>
          <p:spPr>
            <a:xfrm>
              <a:off x="490789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9" name="tx1759"/>
            <p:cNvSpPr/>
            <p:nvPr/>
          </p:nvSpPr>
          <p:spPr>
            <a:xfrm>
              <a:off x="521130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0" name="tx1760"/>
            <p:cNvSpPr/>
            <p:nvPr/>
          </p:nvSpPr>
          <p:spPr>
            <a:xfrm>
              <a:off x="5514710"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1" name="tx1761"/>
            <p:cNvSpPr/>
            <p:nvPr/>
          </p:nvSpPr>
          <p:spPr>
            <a:xfrm>
              <a:off x="581811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2" name="tx1762"/>
            <p:cNvSpPr/>
            <p:nvPr/>
          </p:nvSpPr>
          <p:spPr>
            <a:xfrm>
              <a:off x="612152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3" name="tx1763"/>
            <p:cNvSpPr/>
            <p:nvPr/>
          </p:nvSpPr>
          <p:spPr>
            <a:xfrm>
              <a:off x="642492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4" name="tx1764"/>
            <p:cNvSpPr/>
            <p:nvPr/>
          </p:nvSpPr>
          <p:spPr>
            <a:xfrm>
              <a:off x="672833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5" name="tx1765"/>
            <p:cNvSpPr/>
            <p:nvPr/>
          </p:nvSpPr>
          <p:spPr>
            <a:xfrm>
              <a:off x="703173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6" name="tx1766"/>
            <p:cNvSpPr/>
            <p:nvPr/>
          </p:nvSpPr>
          <p:spPr>
            <a:xfrm>
              <a:off x="7335145"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7" name="tx1767"/>
            <p:cNvSpPr/>
            <p:nvPr/>
          </p:nvSpPr>
          <p:spPr>
            <a:xfrm>
              <a:off x="7638550"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8" name="tx1768"/>
            <p:cNvSpPr/>
            <p:nvPr/>
          </p:nvSpPr>
          <p:spPr>
            <a:xfrm>
              <a:off x="794195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9" name="tx1769"/>
            <p:cNvSpPr/>
            <p:nvPr/>
          </p:nvSpPr>
          <p:spPr>
            <a:xfrm>
              <a:off x="824536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0" name="tx1770"/>
            <p:cNvSpPr/>
            <p:nvPr/>
          </p:nvSpPr>
          <p:spPr>
            <a:xfrm>
              <a:off x="854876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1" name="tx1771"/>
            <p:cNvSpPr/>
            <p:nvPr/>
          </p:nvSpPr>
          <p:spPr>
            <a:xfrm>
              <a:off x="885217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2" name="tx1772"/>
            <p:cNvSpPr/>
            <p:nvPr/>
          </p:nvSpPr>
          <p:spPr>
            <a:xfrm>
              <a:off x="1873840"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3" name="tx1773"/>
            <p:cNvSpPr/>
            <p:nvPr/>
          </p:nvSpPr>
          <p:spPr>
            <a:xfrm>
              <a:off x="217724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74" name="tx1774"/>
            <p:cNvSpPr/>
            <p:nvPr/>
          </p:nvSpPr>
          <p:spPr>
            <a:xfrm>
              <a:off x="248065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5" name="tx1775"/>
            <p:cNvSpPr/>
            <p:nvPr/>
          </p:nvSpPr>
          <p:spPr>
            <a:xfrm>
              <a:off x="2784057"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76" name="tx1776"/>
            <p:cNvSpPr/>
            <p:nvPr/>
          </p:nvSpPr>
          <p:spPr>
            <a:xfrm>
              <a:off x="3087463"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77" name="tx1777"/>
            <p:cNvSpPr/>
            <p:nvPr/>
          </p:nvSpPr>
          <p:spPr>
            <a:xfrm>
              <a:off x="339086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78" name="tx1778"/>
            <p:cNvSpPr/>
            <p:nvPr/>
          </p:nvSpPr>
          <p:spPr>
            <a:xfrm>
              <a:off x="3694275"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9" name="tx1779"/>
            <p:cNvSpPr/>
            <p:nvPr/>
          </p:nvSpPr>
          <p:spPr>
            <a:xfrm>
              <a:off x="399768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0" name="tx1780"/>
            <p:cNvSpPr/>
            <p:nvPr/>
          </p:nvSpPr>
          <p:spPr>
            <a:xfrm>
              <a:off x="430108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1" name="tx1781"/>
            <p:cNvSpPr/>
            <p:nvPr/>
          </p:nvSpPr>
          <p:spPr>
            <a:xfrm>
              <a:off x="460449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82" name="tx1782"/>
            <p:cNvSpPr/>
            <p:nvPr/>
          </p:nvSpPr>
          <p:spPr>
            <a:xfrm>
              <a:off x="4907898"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83" name="tx1783"/>
            <p:cNvSpPr/>
            <p:nvPr/>
          </p:nvSpPr>
          <p:spPr>
            <a:xfrm>
              <a:off x="1873840"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84" name="tx1784"/>
            <p:cNvSpPr/>
            <p:nvPr/>
          </p:nvSpPr>
          <p:spPr>
            <a:xfrm>
              <a:off x="217724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5" name="tx1785"/>
            <p:cNvSpPr/>
            <p:nvPr/>
          </p:nvSpPr>
          <p:spPr>
            <a:xfrm>
              <a:off x="248065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6" name="tx1786"/>
            <p:cNvSpPr/>
            <p:nvPr/>
          </p:nvSpPr>
          <p:spPr>
            <a:xfrm>
              <a:off x="278405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7" name="tx1787"/>
            <p:cNvSpPr/>
            <p:nvPr/>
          </p:nvSpPr>
          <p:spPr>
            <a:xfrm>
              <a:off x="308746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8" name="tx1788"/>
            <p:cNvSpPr/>
            <p:nvPr/>
          </p:nvSpPr>
          <p:spPr>
            <a:xfrm>
              <a:off x="339086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9" name="tx1789"/>
            <p:cNvSpPr/>
            <p:nvPr/>
          </p:nvSpPr>
          <p:spPr>
            <a:xfrm>
              <a:off x="36942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0" name="tx1790"/>
            <p:cNvSpPr/>
            <p:nvPr/>
          </p:nvSpPr>
          <p:spPr>
            <a:xfrm>
              <a:off x="399768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1" name="tx1791"/>
            <p:cNvSpPr/>
            <p:nvPr/>
          </p:nvSpPr>
          <p:spPr>
            <a:xfrm>
              <a:off x="43010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2" name="tx1792"/>
            <p:cNvSpPr/>
            <p:nvPr/>
          </p:nvSpPr>
          <p:spPr>
            <a:xfrm>
              <a:off x="460449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3" name="tx1793"/>
            <p:cNvSpPr/>
            <p:nvPr/>
          </p:nvSpPr>
          <p:spPr>
            <a:xfrm>
              <a:off x="49078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4" name="tx1794"/>
            <p:cNvSpPr/>
            <p:nvPr/>
          </p:nvSpPr>
          <p:spPr>
            <a:xfrm>
              <a:off x="521130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5" name="tx1795"/>
            <p:cNvSpPr/>
            <p:nvPr/>
          </p:nvSpPr>
          <p:spPr>
            <a:xfrm>
              <a:off x="551471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6" name="tx1796"/>
            <p:cNvSpPr/>
            <p:nvPr/>
          </p:nvSpPr>
          <p:spPr>
            <a:xfrm>
              <a:off x="58181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7" name="tx1797"/>
            <p:cNvSpPr/>
            <p:nvPr/>
          </p:nvSpPr>
          <p:spPr>
            <a:xfrm>
              <a:off x="612152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8" name="tx1798"/>
            <p:cNvSpPr/>
            <p:nvPr/>
          </p:nvSpPr>
          <p:spPr>
            <a:xfrm>
              <a:off x="6424927"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9" name="tx1799"/>
            <p:cNvSpPr/>
            <p:nvPr/>
          </p:nvSpPr>
          <p:spPr>
            <a:xfrm>
              <a:off x="672833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0" name="tx1800"/>
            <p:cNvSpPr/>
            <p:nvPr/>
          </p:nvSpPr>
          <p:spPr>
            <a:xfrm>
              <a:off x="703173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01" name="tx1801"/>
            <p:cNvSpPr/>
            <p:nvPr/>
          </p:nvSpPr>
          <p:spPr>
            <a:xfrm>
              <a:off x="7335145"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2" name="tx1802"/>
            <p:cNvSpPr/>
            <p:nvPr/>
          </p:nvSpPr>
          <p:spPr>
            <a:xfrm>
              <a:off x="7638550"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3" name="tx1803"/>
            <p:cNvSpPr/>
            <p:nvPr/>
          </p:nvSpPr>
          <p:spPr>
            <a:xfrm>
              <a:off x="794195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04" name="tx1804"/>
            <p:cNvSpPr/>
            <p:nvPr/>
          </p:nvSpPr>
          <p:spPr>
            <a:xfrm>
              <a:off x="824536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05" name="tx1805"/>
            <p:cNvSpPr/>
            <p:nvPr/>
          </p:nvSpPr>
          <p:spPr>
            <a:xfrm>
              <a:off x="85487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6" name="tx1806"/>
            <p:cNvSpPr/>
            <p:nvPr/>
          </p:nvSpPr>
          <p:spPr>
            <a:xfrm>
              <a:off x="885217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7" name="tx1807"/>
            <p:cNvSpPr/>
            <p:nvPr/>
          </p:nvSpPr>
          <p:spPr>
            <a:xfrm>
              <a:off x="1873840"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8" name="tx1808"/>
            <p:cNvSpPr/>
            <p:nvPr/>
          </p:nvSpPr>
          <p:spPr>
            <a:xfrm>
              <a:off x="217724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9" name="tx1809"/>
            <p:cNvSpPr/>
            <p:nvPr/>
          </p:nvSpPr>
          <p:spPr>
            <a:xfrm>
              <a:off x="248065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0" name="tx1810"/>
            <p:cNvSpPr/>
            <p:nvPr/>
          </p:nvSpPr>
          <p:spPr>
            <a:xfrm>
              <a:off x="278405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1" name="tx1811"/>
            <p:cNvSpPr/>
            <p:nvPr/>
          </p:nvSpPr>
          <p:spPr>
            <a:xfrm>
              <a:off x="308746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2" name="tx1812"/>
            <p:cNvSpPr/>
            <p:nvPr/>
          </p:nvSpPr>
          <p:spPr>
            <a:xfrm>
              <a:off x="339086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3694275"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4" name="tx1814"/>
            <p:cNvSpPr/>
            <p:nvPr/>
          </p:nvSpPr>
          <p:spPr>
            <a:xfrm>
              <a:off x="399768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5" name="tx1815"/>
            <p:cNvSpPr/>
            <p:nvPr/>
          </p:nvSpPr>
          <p:spPr>
            <a:xfrm>
              <a:off x="430108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6" name="tx1816"/>
            <p:cNvSpPr/>
            <p:nvPr/>
          </p:nvSpPr>
          <p:spPr>
            <a:xfrm>
              <a:off x="460449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7" name="tx1817"/>
            <p:cNvSpPr/>
            <p:nvPr/>
          </p:nvSpPr>
          <p:spPr>
            <a:xfrm>
              <a:off x="490789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8" name="tx1818"/>
            <p:cNvSpPr/>
            <p:nvPr/>
          </p:nvSpPr>
          <p:spPr>
            <a:xfrm>
              <a:off x="521130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9" name="tx1819"/>
            <p:cNvSpPr/>
            <p:nvPr/>
          </p:nvSpPr>
          <p:spPr>
            <a:xfrm>
              <a:off x="5514710"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0" name="tx1820"/>
            <p:cNvSpPr/>
            <p:nvPr/>
          </p:nvSpPr>
          <p:spPr>
            <a:xfrm>
              <a:off x="581811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1" name="tx1821"/>
            <p:cNvSpPr/>
            <p:nvPr/>
          </p:nvSpPr>
          <p:spPr>
            <a:xfrm>
              <a:off x="612152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2" name="tx1822"/>
            <p:cNvSpPr/>
            <p:nvPr/>
          </p:nvSpPr>
          <p:spPr>
            <a:xfrm>
              <a:off x="642492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3" name="tx1823"/>
            <p:cNvSpPr/>
            <p:nvPr/>
          </p:nvSpPr>
          <p:spPr>
            <a:xfrm>
              <a:off x="672833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4" name="tx1824"/>
            <p:cNvSpPr/>
            <p:nvPr/>
          </p:nvSpPr>
          <p:spPr>
            <a:xfrm>
              <a:off x="703173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5" name="tx1825"/>
            <p:cNvSpPr/>
            <p:nvPr/>
          </p:nvSpPr>
          <p:spPr>
            <a:xfrm>
              <a:off x="7335145"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6" name="tx1826"/>
            <p:cNvSpPr/>
            <p:nvPr/>
          </p:nvSpPr>
          <p:spPr>
            <a:xfrm>
              <a:off x="7638550"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7" name="tx1827"/>
            <p:cNvSpPr/>
            <p:nvPr/>
          </p:nvSpPr>
          <p:spPr>
            <a:xfrm>
              <a:off x="794195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8" name="tx1828"/>
            <p:cNvSpPr/>
            <p:nvPr/>
          </p:nvSpPr>
          <p:spPr>
            <a:xfrm>
              <a:off x="824536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9" name="tx1829"/>
            <p:cNvSpPr/>
            <p:nvPr/>
          </p:nvSpPr>
          <p:spPr>
            <a:xfrm>
              <a:off x="854876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0" name="tx1830"/>
            <p:cNvSpPr/>
            <p:nvPr/>
          </p:nvSpPr>
          <p:spPr>
            <a:xfrm>
              <a:off x="885217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1" name="tx1831"/>
            <p:cNvSpPr/>
            <p:nvPr/>
          </p:nvSpPr>
          <p:spPr>
            <a:xfrm>
              <a:off x="1873840"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32" name="tx1832"/>
            <p:cNvSpPr/>
            <p:nvPr/>
          </p:nvSpPr>
          <p:spPr>
            <a:xfrm>
              <a:off x="2177246"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33" name="tx1833"/>
            <p:cNvSpPr/>
            <p:nvPr/>
          </p:nvSpPr>
          <p:spPr>
            <a:xfrm>
              <a:off x="2480651"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34" name="tx1834"/>
            <p:cNvSpPr/>
            <p:nvPr/>
          </p:nvSpPr>
          <p:spPr>
            <a:xfrm>
              <a:off x="278405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35" name="tx1835"/>
            <p:cNvSpPr/>
            <p:nvPr/>
          </p:nvSpPr>
          <p:spPr>
            <a:xfrm>
              <a:off x="308746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36" name="tx1836"/>
            <p:cNvSpPr/>
            <p:nvPr/>
          </p:nvSpPr>
          <p:spPr>
            <a:xfrm>
              <a:off x="339086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37" name="tx1837"/>
            <p:cNvSpPr/>
            <p:nvPr/>
          </p:nvSpPr>
          <p:spPr>
            <a:xfrm>
              <a:off x="3694275"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38" name="tx1838"/>
            <p:cNvSpPr/>
            <p:nvPr/>
          </p:nvSpPr>
          <p:spPr>
            <a:xfrm>
              <a:off x="399768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9" name="tx1839"/>
            <p:cNvSpPr/>
            <p:nvPr/>
          </p:nvSpPr>
          <p:spPr>
            <a:xfrm>
              <a:off x="430108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40" name="tx1840"/>
            <p:cNvSpPr/>
            <p:nvPr/>
          </p:nvSpPr>
          <p:spPr>
            <a:xfrm>
              <a:off x="460449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41" name="tx1841"/>
            <p:cNvSpPr/>
            <p:nvPr/>
          </p:nvSpPr>
          <p:spPr>
            <a:xfrm>
              <a:off x="490789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42" name="tx1842"/>
            <p:cNvSpPr/>
            <p:nvPr/>
          </p:nvSpPr>
          <p:spPr>
            <a:xfrm>
              <a:off x="521130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43" name="tx1843"/>
            <p:cNvSpPr/>
            <p:nvPr/>
          </p:nvSpPr>
          <p:spPr>
            <a:xfrm>
              <a:off x="5514710"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44" name="tx1844"/>
            <p:cNvSpPr/>
            <p:nvPr/>
          </p:nvSpPr>
          <p:spPr>
            <a:xfrm>
              <a:off x="5818116"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45" name="tx1845"/>
            <p:cNvSpPr/>
            <p:nvPr/>
          </p:nvSpPr>
          <p:spPr>
            <a:xfrm>
              <a:off x="6121521"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46" name="tx1846"/>
            <p:cNvSpPr/>
            <p:nvPr/>
          </p:nvSpPr>
          <p:spPr>
            <a:xfrm>
              <a:off x="6424927"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47" name="tx1847"/>
            <p:cNvSpPr/>
            <p:nvPr/>
          </p:nvSpPr>
          <p:spPr>
            <a:xfrm>
              <a:off x="672833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48" name="tx1848"/>
            <p:cNvSpPr/>
            <p:nvPr/>
          </p:nvSpPr>
          <p:spPr>
            <a:xfrm>
              <a:off x="703173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49" name="tx1849"/>
            <p:cNvSpPr/>
            <p:nvPr/>
          </p:nvSpPr>
          <p:spPr>
            <a:xfrm>
              <a:off x="7335145"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50" name="tx1850"/>
            <p:cNvSpPr/>
            <p:nvPr/>
          </p:nvSpPr>
          <p:spPr>
            <a:xfrm>
              <a:off x="7638550"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51" name="tx1851"/>
            <p:cNvSpPr/>
            <p:nvPr/>
          </p:nvSpPr>
          <p:spPr>
            <a:xfrm>
              <a:off x="794195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52" name="tx1852"/>
            <p:cNvSpPr/>
            <p:nvPr/>
          </p:nvSpPr>
          <p:spPr>
            <a:xfrm>
              <a:off x="824536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53" name="tx1853"/>
            <p:cNvSpPr/>
            <p:nvPr/>
          </p:nvSpPr>
          <p:spPr>
            <a:xfrm>
              <a:off x="854876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54" name="tx1854"/>
            <p:cNvSpPr/>
            <p:nvPr/>
          </p:nvSpPr>
          <p:spPr>
            <a:xfrm>
              <a:off x="885217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55" name="tx1855"/>
            <p:cNvSpPr/>
            <p:nvPr/>
          </p:nvSpPr>
          <p:spPr>
            <a:xfrm>
              <a:off x="521130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6" name="tx1856"/>
            <p:cNvSpPr/>
            <p:nvPr/>
          </p:nvSpPr>
          <p:spPr>
            <a:xfrm>
              <a:off x="5514710"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57" name="tx1857"/>
            <p:cNvSpPr/>
            <p:nvPr/>
          </p:nvSpPr>
          <p:spPr>
            <a:xfrm>
              <a:off x="581811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58" name="tx1858"/>
            <p:cNvSpPr/>
            <p:nvPr/>
          </p:nvSpPr>
          <p:spPr>
            <a:xfrm>
              <a:off x="612152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59" name="tx1859"/>
            <p:cNvSpPr/>
            <p:nvPr/>
          </p:nvSpPr>
          <p:spPr>
            <a:xfrm>
              <a:off x="6424927"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60" name="tx1860"/>
            <p:cNvSpPr/>
            <p:nvPr/>
          </p:nvSpPr>
          <p:spPr>
            <a:xfrm>
              <a:off x="672833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61" name="tx1861"/>
            <p:cNvSpPr/>
            <p:nvPr/>
          </p:nvSpPr>
          <p:spPr>
            <a:xfrm>
              <a:off x="703173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62" name="tx1862"/>
            <p:cNvSpPr/>
            <p:nvPr/>
          </p:nvSpPr>
          <p:spPr>
            <a:xfrm>
              <a:off x="7335145"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63" name="tx1863"/>
            <p:cNvSpPr/>
            <p:nvPr/>
          </p:nvSpPr>
          <p:spPr>
            <a:xfrm>
              <a:off x="7638550"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64" name="tx1864"/>
            <p:cNvSpPr/>
            <p:nvPr/>
          </p:nvSpPr>
          <p:spPr>
            <a:xfrm>
              <a:off x="7941956"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65" name="tx1865"/>
            <p:cNvSpPr/>
            <p:nvPr/>
          </p:nvSpPr>
          <p:spPr>
            <a:xfrm>
              <a:off x="824536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66" name="tx1866"/>
            <p:cNvSpPr/>
            <p:nvPr/>
          </p:nvSpPr>
          <p:spPr>
            <a:xfrm>
              <a:off x="854876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67" name="tx1867"/>
            <p:cNvSpPr/>
            <p:nvPr/>
          </p:nvSpPr>
          <p:spPr>
            <a:xfrm>
              <a:off x="885217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68" name="tx1868"/>
            <p:cNvSpPr/>
            <p:nvPr/>
          </p:nvSpPr>
          <p:spPr>
            <a:xfrm>
              <a:off x="1873840"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9" name="tx1869"/>
            <p:cNvSpPr/>
            <p:nvPr/>
          </p:nvSpPr>
          <p:spPr>
            <a:xfrm>
              <a:off x="217724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0" name="tx1870"/>
            <p:cNvSpPr/>
            <p:nvPr/>
          </p:nvSpPr>
          <p:spPr>
            <a:xfrm>
              <a:off x="248065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1" name="tx1871"/>
            <p:cNvSpPr/>
            <p:nvPr/>
          </p:nvSpPr>
          <p:spPr>
            <a:xfrm>
              <a:off x="278405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2" name="tx1872"/>
            <p:cNvSpPr/>
            <p:nvPr/>
          </p:nvSpPr>
          <p:spPr>
            <a:xfrm>
              <a:off x="308746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3" name="tx1873"/>
            <p:cNvSpPr/>
            <p:nvPr/>
          </p:nvSpPr>
          <p:spPr>
            <a:xfrm>
              <a:off x="339086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74" name="tx1874"/>
            <p:cNvSpPr/>
            <p:nvPr/>
          </p:nvSpPr>
          <p:spPr>
            <a:xfrm>
              <a:off x="3694275"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5" name="tx1875"/>
            <p:cNvSpPr/>
            <p:nvPr/>
          </p:nvSpPr>
          <p:spPr>
            <a:xfrm>
              <a:off x="399768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6" name="tx1876"/>
            <p:cNvSpPr/>
            <p:nvPr/>
          </p:nvSpPr>
          <p:spPr>
            <a:xfrm>
              <a:off x="430108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7" name="tx1877"/>
            <p:cNvSpPr/>
            <p:nvPr/>
          </p:nvSpPr>
          <p:spPr>
            <a:xfrm>
              <a:off x="460449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8" name="tx1878"/>
            <p:cNvSpPr/>
            <p:nvPr/>
          </p:nvSpPr>
          <p:spPr>
            <a:xfrm>
              <a:off x="490789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9" name="tx1879"/>
            <p:cNvSpPr/>
            <p:nvPr/>
          </p:nvSpPr>
          <p:spPr>
            <a:xfrm>
              <a:off x="521130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0" name="tx1880"/>
            <p:cNvSpPr/>
            <p:nvPr/>
          </p:nvSpPr>
          <p:spPr>
            <a:xfrm>
              <a:off x="5514710"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1" name="tx1881"/>
            <p:cNvSpPr/>
            <p:nvPr/>
          </p:nvSpPr>
          <p:spPr>
            <a:xfrm>
              <a:off x="581811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2" name="tx1882"/>
            <p:cNvSpPr/>
            <p:nvPr/>
          </p:nvSpPr>
          <p:spPr>
            <a:xfrm>
              <a:off x="612152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3" name="tx1883"/>
            <p:cNvSpPr/>
            <p:nvPr/>
          </p:nvSpPr>
          <p:spPr>
            <a:xfrm>
              <a:off x="642492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4" name="tx1884"/>
            <p:cNvSpPr/>
            <p:nvPr/>
          </p:nvSpPr>
          <p:spPr>
            <a:xfrm>
              <a:off x="672833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5" name="tx1885"/>
            <p:cNvSpPr/>
            <p:nvPr/>
          </p:nvSpPr>
          <p:spPr>
            <a:xfrm>
              <a:off x="703173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6" name="tx1886"/>
            <p:cNvSpPr/>
            <p:nvPr/>
          </p:nvSpPr>
          <p:spPr>
            <a:xfrm>
              <a:off x="7335145"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7" name="tx1887"/>
            <p:cNvSpPr/>
            <p:nvPr/>
          </p:nvSpPr>
          <p:spPr>
            <a:xfrm>
              <a:off x="7638550"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8" name="tx1888"/>
            <p:cNvSpPr/>
            <p:nvPr/>
          </p:nvSpPr>
          <p:spPr>
            <a:xfrm>
              <a:off x="794195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9" name="tx1889"/>
            <p:cNvSpPr/>
            <p:nvPr/>
          </p:nvSpPr>
          <p:spPr>
            <a:xfrm>
              <a:off x="824536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0" name="tx1890"/>
            <p:cNvSpPr/>
            <p:nvPr/>
          </p:nvSpPr>
          <p:spPr>
            <a:xfrm>
              <a:off x="854876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1" name="tx1891"/>
            <p:cNvSpPr/>
            <p:nvPr/>
          </p:nvSpPr>
          <p:spPr>
            <a:xfrm>
              <a:off x="885217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2" name="tx1892"/>
            <p:cNvSpPr/>
            <p:nvPr/>
          </p:nvSpPr>
          <p:spPr>
            <a:xfrm>
              <a:off x="7638550"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3" name="tx1893"/>
            <p:cNvSpPr/>
            <p:nvPr/>
          </p:nvSpPr>
          <p:spPr>
            <a:xfrm>
              <a:off x="794195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94" name="tx1894"/>
            <p:cNvSpPr/>
            <p:nvPr/>
          </p:nvSpPr>
          <p:spPr>
            <a:xfrm>
              <a:off x="8245362" y="16409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5" name="tx1895"/>
            <p:cNvSpPr/>
            <p:nvPr/>
          </p:nvSpPr>
          <p:spPr>
            <a:xfrm>
              <a:off x="854876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6" name="tx1896"/>
            <p:cNvSpPr/>
            <p:nvPr/>
          </p:nvSpPr>
          <p:spPr>
            <a:xfrm>
              <a:off x="885217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7" name="tx1897"/>
            <p:cNvSpPr/>
            <p:nvPr/>
          </p:nvSpPr>
          <p:spPr>
            <a:xfrm>
              <a:off x="1873840" y="476160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98" name="tx1898"/>
            <p:cNvSpPr/>
            <p:nvPr/>
          </p:nvSpPr>
          <p:spPr>
            <a:xfrm>
              <a:off x="2177246" y="476227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99" name="tx1899"/>
            <p:cNvSpPr/>
            <p:nvPr/>
          </p:nvSpPr>
          <p:spPr>
            <a:xfrm>
              <a:off x="248065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00" name="tx1900"/>
            <p:cNvSpPr/>
            <p:nvPr/>
          </p:nvSpPr>
          <p:spPr>
            <a:xfrm>
              <a:off x="278405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01" name="tx1901"/>
            <p:cNvSpPr/>
            <p:nvPr/>
          </p:nvSpPr>
          <p:spPr>
            <a:xfrm>
              <a:off x="308746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02" name="tx1902"/>
            <p:cNvSpPr/>
            <p:nvPr/>
          </p:nvSpPr>
          <p:spPr>
            <a:xfrm>
              <a:off x="339086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03" name="tx1903"/>
            <p:cNvSpPr/>
            <p:nvPr/>
          </p:nvSpPr>
          <p:spPr>
            <a:xfrm>
              <a:off x="3694275"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04" name="tx1904"/>
            <p:cNvSpPr/>
            <p:nvPr/>
          </p:nvSpPr>
          <p:spPr>
            <a:xfrm>
              <a:off x="399768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5" name="tx1905"/>
            <p:cNvSpPr/>
            <p:nvPr/>
          </p:nvSpPr>
          <p:spPr>
            <a:xfrm>
              <a:off x="430108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6" name="tx1906"/>
            <p:cNvSpPr/>
            <p:nvPr/>
          </p:nvSpPr>
          <p:spPr>
            <a:xfrm>
              <a:off x="460449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7" name="tx1907"/>
            <p:cNvSpPr/>
            <p:nvPr/>
          </p:nvSpPr>
          <p:spPr>
            <a:xfrm>
              <a:off x="490789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08" name="tx1908"/>
            <p:cNvSpPr/>
            <p:nvPr/>
          </p:nvSpPr>
          <p:spPr>
            <a:xfrm>
              <a:off x="521130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9" name="tx1909"/>
            <p:cNvSpPr/>
            <p:nvPr/>
          </p:nvSpPr>
          <p:spPr>
            <a:xfrm>
              <a:off x="5514710"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0" name="tx1910"/>
            <p:cNvSpPr/>
            <p:nvPr/>
          </p:nvSpPr>
          <p:spPr>
            <a:xfrm>
              <a:off x="581811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1" name="tx1911"/>
            <p:cNvSpPr/>
            <p:nvPr/>
          </p:nvSpPr>
          <p:spPr>
            <a:xfrm>
              <a:off x="612152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12" name="tx1912"/>
            <p:cNvSpPr/>
            <p:nvPr/>
          </p:nvSpPr>
          <p:spPr>
            <a:xfrm>
              <a:off x="642492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13" name="tx1913"/>
            <p:cNvSpPr/>
            <p:nvPr/>
          </p:nvSpPr>
          <p:spPr>
            <a:xfrm>
              <a:off x="672833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14" name="tx1914"/>
            <p:cNvSpPr/>
            <p:nvPr/>
          </p:nvSpPr>
          <p:spPr>
            <a:xfrm>
              <a:off x="703173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15" name="tx1915"/>
            <p:cNvSpPr/>
            <p:nvPr/>
          </p:nvSpPr>
          <p:spPr>
            <a:xfrm>
              <a:off x="7335145"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6" name="tx1916"/>
            <p:cNvSpPr/>
            <p:nvPr/>
          </p:nvSpPr>
          <p:spPr>
            <a:xfrm>
              <a:off x="7638550"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7" name="tx1917"/>
            <p:cNvSpPr/>
            <p:nvPr/>
          </p:nvSpPr>
          <p:spPr>
            <a:xfrm>
              <a:off x="794195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18" name="tx1918"/>
            <p:cNvSpPr/>
            <p:nvPr/>
          </p:nvSpPr>
          <p:spPr>
            <a:xfrm>
              <a:off x="824536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9" name="tx1919"/>
            <p:cNvSpPr/>
            <p:nvPr/>
          </p:nvSpPr>
          <p:spPr>
            <a:xfrm>
              <a:off x="854876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0" name="tx1920"/>
            <p:cNvSpPr/>
            <p:nvPr/>
          </p:nvSpPr>
          <p:spPr>
            <a:xfrm>
              <a:off x="885217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1" name="tx1921"/>
            <p:cNvSpPr/>
            <p:nvPr/>
          </p:nvSpPr>
          <p:spPr>
            <a:xfrm>
              <a:off x="460449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2" name="tx1922"/>
            <p:cNvSpPr/>
            <p:nvPr/>
          </p:nvSpPr>
          <p:spPr>
            <a:xfrm>
              <a:off x="490789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3" name="tx1923"/>
            <p:cNvSpPr/>
            <p:nvPr/>
          </p:nvSpPr>
          <p:spPr>
            <a:xfrm>
              <a:off x="521130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4" name="tx1924"/>
            <p:cNvSpPr/>
            <p:nvPr/>
          </p:nvSpPr>
          <p:spPr>
            <a:xfrm>
              <a:off x="5514710"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5" name="tx1925"/>
            <p:cNvSpPr/>
            <p:nvPr/>
          </p:nvSpPr>
          <p:spPr>
            <a:xfrm>
              <a:off x="5818116"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6" name="tx1926"/>
            <p:cNvSpPr/>
            <p:nvPr/>
          </p:nvSpPr>
          <p:spPr>
            <a:xfrm>
              <a:off x="6121521"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7" name="tx1927"/>
            <p:cNvSpPr/>
            <p:nvPr/>
          </p:nvSpPr>
          <p:spPr>
            <a:xfrm>
              <a:off x="642492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8" name="tx1928"/>
            <p:cNvSpPr/>
            <p:nvPr/>
          </p:nvSpPr>
          <p:spPr>
            <a:xfrm>
              <a:off x="672833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9" name="tx1929"/>
            <p:cNvSpPr/>
            <p:nvPr/>
          </p:nvSpPr>
          <p:spPr>
            <a:xfrm>
              <a:off x="703173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0" name="tx1930"/>
            <p:cNvSpPr/>
            <p:nvPr/>
          </p:nvSpPr>
          <p:spPr>
            <a:xfrm>
              <a:off x="7335145"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31" name="tx1931"/>
            <p:cNvSpPr/>
            <p:nvPr/>
          </p:nvSpPr>
          <p:spPr>
            <a:xfrm>
              <a:off x="7638550"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32" name="tx1932"/>
            <p:cNvSpPr/>
            <p:nvPr/>
          </p:nvSpPr>
          <p:spPr>
            <a:xfrm>
              <a:off x="794195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33" name="tx1933"/>
            <p:cNvSpPr/>
            <p:nvPr/>
          </p:nvSpPr>
          <p:spPr>
            <a:xfrm>
              <a:off x="824536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34" name="tx1934"/>
            <p:cNvSpPr/>
            <p:nvPr/>
          </p:nvSpPr>
          <p:spPr>
            <a:xfrm>
              <a:off x="854876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35" name="tx1935"/>
            <p:cNvSpPr/>
            <p:nvPr/>
          </p:nvSpPr>
          <p:spPr>
            <a:xfrm>
              <a:off x="885217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36" name="tx1936"/>
            <p:cNvSpPr/>
            <p:nvPr/>
          </p:nvSpPr>
          <p:spPr>
            <a:xfrm>
              <a:off x="1873840"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7" name="tx1937"/>
            <p:cNvSpPr/>
            <p:nvPr/>
          </p:nvSpPr>
          <p:spPr>
            <a:xfrm>
              <a:off x="217724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8" name="tx1938"/>
            <p:cNvSpPr/>
            <p:nvPr/>
          </p:nvSpPr>
          <p:spPr>
            <a:xfrm>
              <a:off x="248065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9" name="tx1939"/>
            <p:cNvSpPr/>
            <p:nvPr/>
          </p:nvSpPr>
          <p:spPr>
            <a:xfrm>
              <a:off x="278405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0" name="tx1940"/>
            <p:cNvSpPr/>
            <p:nvPr/>
          </p:nvSpPr>
          <p:spPr>
            <a:xfrm>
              <a:off x="308746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1" name="tx1941"/>
            <p:cNvSpPr/>
            <p:nvPr/>
          </p:nvSpPr>
          <p:spPr>
            <a:xfrm>
              <a:off x="339086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2" name="tx1942"/>
            <p:cNvSpPr/>
            <p:nvPr/>
          </p:nvSpPr>
          <p:spPr>
            <a:xfrm>
              <a:off x="3694275"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3" name="tx1943"/>
            <p:cNvSpPr/>
            <p:nvPr/>
          </p:nvSpPr>
          <p:spPr>
            <a:xfrm>
              <a:off x="399768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4" name="tx1944"/>
            <p:cNvSpPr/>
            <p:nvPr/>
          </p:nvSpPr>
          <p:spPr>
            <a:xfrm>
              <a:off x="430108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5" name="tx1945"/>
            <p:cNvSpPr/>
            <p:nvPr/>
          </p:nvSpPr>
          <p:spPr>
            <a:xfrm>
              <a:off x="460449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6" name="tx1946"/>
            <p:cNvSpPr/>
            <p:nvPr/>
          </p:nvSpPr>
          <p:spPr>
            <a:xfrm>
              <a:off x="490789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7" name="tx1947"/>
            <p:cNvSpPr/>
            <p:nvPr/>
          </p:nvSpPr>
          <p:spPr>
            <a:xfrm>
              <a:off x="521130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8" name="tx1948"/>
            <p:cNvSpPr/>
            <p:nvPr/>
          </p:nvSpPr>
          <p:spPr>
            <a:xfrm>
              <a:off x="5514710"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9" name="tx1949"/>
            <p:cNvSpPr/>
            <p:nvPr/>
          </p:nvSpPr>
          <p:spPr>
            <a:xfrm>
              <a:off x="581811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0" name="tx1950"/>
            <p:cNvSpPr/>
            <p:nvPr/>
          </p:nvSpPr>
          <p:spPr>
            <a:xfrm>
              <a:off x="612152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1" name="tx1951"/>
            <p:cNvSpPr/>
            <p:nvPr/>
          </p:nvSpPr>
          <p:spPr>
            <a:xfrm>
              <a:off x="642492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2" name="tx1952"/>
            <p:cNvSpPr/>
            <p:nvPr/>
          </p:nvSpPr>
          <p:spPr>
            <a:xfrm>
              <a:off x="672833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3" name="tx1953"/>
            <p:cNvSpPr/>
            <p:nvPr/>
          </p:nvSpPr>
          <p:spPr>
            <a:xfrm>
              <a:off x="703173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4" name="tx1954"/>
            <p:cNvSpPr/>
            <p:nvPr/>
          </p:nvSpPr>
          <p:spPr>
            <a:xfrm>
              <a:off x="7335145"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5" name="tx1955"/>
            <p:cNvSpPr/>
            <p:nvPr/>
          </p:nvSpPr>
          <p:spPr>
            <a:xfrm>
              <a:off x="7638550"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6" name="tx1956"/>
            <p:cNvSpPr/>
            <p:nvPr/>
          </p:nvSpPr>
          <p:spPr>
            <a:xfrm>
              <a:off x="7941956" y="12844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57" name="tx1957"/>
            <p:cNvSpPr/>
            <p:nvPr/>
          </p:nvSpPr>
          <p:spPr>
            <a:xfrm>
              <a:off x="824536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8" name="tx1958"/>
            <p:cNvSpPr/>
            <p:nvPr/>
          </p:nvSpPr>
          <p:spPr>
            <a:xfrm>
              <a:off x="854876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9" name="tx1959"/>
            <p:cNvSpPr/>
            <p:nvPr/>
          </p:nvSpPr>
          <p:spPr>
            <a:xfrm>
              <a:off x="885217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0" name="tx1960"/>
            <p:cNvSpPr/>
            <p:nvPr/>
          </p:nvSpPr>
          <p:spPr>
            <a:xfrm>
              <a:off x="1873840"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1" name="tx1961"/>
            <p:cNvSpPr/>
            <p:nvPr/>
          </p:nvSpPr>
          <p:spPr>
            <a:xfrm>
              <a:off x="217724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2" name="tx1962"/>
            <p:cNvSpPr/>
            <p:nvPr/>
          </p:nvSpPr>
          <p:spPr>
            <a:xfrm>
              <a:off x="248065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3" name="tx1963"/>
            <p:cNvSpPr/>
            <p:nvPr/>
          </p:nvSpPr>
          <p:spPr>
            <a:xfrm>
              <a:off x="278405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4" name="tx1964"/>
            <p:cNvSpPr/>
            <p:nvPr/>
          </p:nvSpPr>
          <p:spPr>
            <a:xfrm>
              <a:off x="308746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5" name="tx1965"/>
            <p:cNvSpPr/>
            <p:nvPr/>
          </p:nvSpPr>
          <p:spPr>
            <a:xfrm>
              <a:off x="339086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6" name="tx1966"/>
            <p:cNvSpPr/>
            <p:nvPr/>
          </p:nvSpPr>
          <p:spPr>
            <a:xfrm>
              <a:off x="3694275"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7" name="tx1967"/>
            <p:cNvSpPr/>
            <p:nvPr/>
          </p:nvSpPr>
          <p:spPr>
            <a:xfrm>
              <a:off x="399768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8" name="tx1968"/>
            <p:cNvSpPr/>
            <p:nvPr/>
          </p:nvSpPr>
          <p:spPr>
            <a:xfrm>
              <a:off x="430108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9" name="tx1969"/>
            <p:cNvSpPr/>
            <p:nvPr/>
          </p:nvSpPr>
          <p:spPr>
            <a:xfrm>
              <a:off x="460449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0" name="tx1970"/>
            <p:cNvSpPr/>
            <p:nvPr/>
          </p:nvSpPr>
          <p:spPr>
            <a:xfrm>
              <a:off x="490789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1" name="tx1971"/>
            <p:cNvSpPr/>
            <p:nvPr/>
          </p:nvSpPr>
          <p:spPr>
            <a:xfrm>
              <a:off x="521130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2" name="tx1972"/>
            <p:cNvSpPr/>
            <p:nvPr/>
          </p:nvSpPr>
          <p:spPr>
            <a:xfrm>
              <a:off x="5514710"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3" name="tx1973"/>
            <p:cNvSpPr/>
            <p:nvPr/>
          </p:nvSpPr>
          <p:spPr>
            <a:xfrm>
              <a:off x="581811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4" name="tx1974"/>
            <p:cNvSpPr/>
            <p:nvPr/>
          </p:nvSpPr>
          <p:spPr>
            <a:xfrm>
              <a:off x="612152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5" name="tx1975"/>
            <p:cNvSpPr/>
            <p:nvPr/>
          </p:nvSpPr>
          <p:spPr>
            <a:xfrm>
              <a:off x="642492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6" name="tx1976"/>
            <p:cNvSpPr/>
            <p:nvPr/>
          </p:nvSpPr>
          <p:spPr>
            <a:xfrm>
              <a:off x="672833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7" name="tx1977"/>
            <p:cNvSpPr/>
            <p:nvPr/>
          </p:nvSpPr>
          <p:spPr>
            <a:xfrm>
              <a:off x="703173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8" name="tx1978"/>
            <p:cNvSpPr/>
            <p:nvPr/>
          </p:nvSpPr>
          <p:spPr>
            <a:xfrm>
              <a:off x="7335145"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9" name="tx1979"/>
            <p:cNvSpPr/>
            <p:nvPr/>
          </p:nvSpPr>
          <p:spPr>
            <a:xfrm>
              <a:off x="794195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0" name="tx1980"/>
            <p:cNvSpPr/>
            <p:nvPr/>
          </p:nvSpPr>
          <p:spPr>
            <a:xfrm>
              <a:off x="824536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1" name="tx1981"/>
            <p:cNvSpPr/>
            <p:nvPr/>
          </p:nvSpPr>
          <p:spPr>
            <a:xfrm>
              <a:off x="854876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2" name="tx1982"/>
            <p:cNvSpPr/>
            <p:nvPr/>
          </p:nvSpPr>
          <p:spPr>
            <a:xfrm>
              <a:off x="885217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3" name="tx1983"/>
            <p:cNvSpPr/>
            <p:nvPr/>
          </p:nvSpPr>
          <p:spPr>
            <a:xfrm>
              <a:off x="3694275"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4" name="tx1984"/>
            <p:cNvSpPr/>
            <p:nvPr/>
          </p:nvSpPr>
          <p:spPr>
            <a:xfrm>
              <a:off x="399768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5" name="tx1985"/>
            <p:cNvSpPr/>
            <p:nvPr/>
          </p:nvSpPr>
          <p:spPr>
            <a:xfrm>
              <a:off x="430108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86" name="tx1986"/>
            <p:cNvSpPr/>
            <p:nvPr/>
          </p:nvSpPr>
          <p:spPr>
            <a:xfrm>
              <a:off x="460449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87" name="tx1987"/>
            <p:cNvSpPr/>
            <p:nvPr/>
          </p:nvSpPr>
          <p:spPr>
            <a:xfrm>
              <a:off x="490789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8" name="tx1988"/>
            <p:cNvSpPr/>
            <p:nvPr/>
          </p:nvSpPr>
          <p:spPr>
            <a:xfrm>
              <a:off x="521130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89" name="tx1989"/>
            <p:cNvSpPr/>
            <p:nvPr/>
          </p:nvSpPr>
          <p:spPr>
            <a:xfrm>
              <a:off x="5514710"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90" name="tx1990"/>
            <p:cNvSpPr/>
            <p:nvPr/>
          </p:nvSpPr>
          <p:spPr>
            <a:xfrm>
              <a:off x="581811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91" name="tx1991"/>
            <p:cNvSpPr/>
            <p:nvPr/>
          </p:nvSpPr>
          <p:spPr>
            <a:xfrm>
              <a:off x="612152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92" name="tx1992"/>
            <p:cNvSpPr/>
            <p:nvPr/>
          </p:nvSpPr>
          <p:spPr>
            <a:xfrm>
              <a:off x="642492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93" name="tx1993"/>
            <p:cNvSpPr/>
            <p:nvPr/>
          </p:nvSpPr>
          <p:spPr>
            <a:xfrm>
              <a:off x="672833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94" name="tx1994"/>
            <p:cNvSpPr/>
            <p:nvPr/>
          </p:nvSpPr>
          <p:spPr>
            <a:xfrm>
              <a:off x="7031739"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5" name="tx1995"/>
            <p:cNvSpPr/>
            <p:nvPr/>
          </p:nvSpPr>
          <p:spPr>
            <a:xfrm>
              <a:off x="7335145"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6" name="tx1996"/>
            <p:cNvSpPr/>
            <p:nvPr/>
          </p:nvSpPr>
          <p:spPr>
            <a:xfrm>
              <a:off x="7638550"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7" name="tx1997"/>
            <p:cNvSpPr/>
            <p:nvPr/>
          </p:nvSpPr>
          <p:spPr>
            <a:xfrm>
              <a:off x="794195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98" name="tx1998"/>
            <p:cNvSpPr/>
            <p:nvPr/>
          </p:nvSpPr>
          <p:spPr>
            <a:xfrm>
              <a:off x="8245362"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99" name="tx1999"/>
            <p:cNvSpPr/>
            <p:nvPr/>
          </p:nvSpPr>
          <p:spPr>
            <a:xfrm>
              <a:off x="854876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00" name="tx2000"/>
            <p:cNvSpPr/>
            <p:nvPr/>
          </p:nvSpPr>
          <p:spPr>
            <a:xfrm>
              <a:off x="1873840"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1" name="tx2001"/>
            <p:cNvSpPr/>
            <p:nvPr/>
          </p:nvSpPr>
          <p:spPr>
            <a:xfrm>
              <a:off x="217724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2" name="tx2002"/>
            <p:cNvSpPr/>
            <p:nvPr/>
          </p:nvSpPr>
          <p:spPr>
            <a:xfrm>
              <a:off x="248065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3" name="tx2003"/>
            <p:cNvSpPr/>
            <p:nvPr/>
          </p:nvSpPr>
          <p:spPr>
            <a:xfrm>
              <a:off x="278405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4" name="tx2004"/>
            <p:cNvSpPr/>
            <p:nvPr/>
          </p:nvSpPr>
          <p:spPr>
            <a:xfrm>
              <a:off x="308746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5" name="tx2005"/>
            <p:cNvSpPr/>
            <p:nvPr/>
          </p:nvSpPr>
          <p:spPr>
            <a:xfrm>
              <a:off x="339086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6" name="tx2006"/>
            <p:cNvSpPr/>
            <p:nvPr/>
          </p:nvSpPr>
          <p:spPr>
            <a:xfrm>
              <a:off x="3694275"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7" name="tx2007"/>
            <p:cNvSpPr/>
            <p:nvPr/>
          </p:nvSpPr>
          <p:spPr>
            <a:xfrm>
              <a:off x="399768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8" name="tx2008"/>
            <p:cNvSpPr/>
            <p:nvPr/>
          </p:nvSpPr>
          <p:spPr>
            <a:xfrm>
              <a:off x="430108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9" name="tx2009"/>
            <p:cNvSpPr/>
            <p:nvPr/>
          </p:nvSpPr>
          <p:spPr>
            <a:xfrm>
              <a:off x="1873840"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10" name="tx2010"/>
            <p:cNvSpPr/>
            <p:nvPr/>
          </p:nvSpPr>
          <p:spPr>
            <a:xfrm>
              <a:off x="217724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1" name="tx2011"/>
            <p:cNvSpPr/>
            <p:nvPr/>
          </p:nvSpPr>
          <p:spPr>
            <a:xfrm>
              <a:off x="248065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2" name="tx2012"/>
            <p:cNvSpPr/>
            <p:nvPr/>
          </p:nvSpPr>
          <p:spPr>
            <a:xfrm>
              <a:off x="278405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3" name="tx2013"/>
            <p:cNvSpPr/>
            <p:nvPr/>
          </p:nvSpPr>
          <p:spPr>
            <a:xfrm>
              <a:off x="308746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4" name="tx2014"/>
            <p:cNvSpPr/>
            <p:nvPr/>
          </p:nvSpPr>
          <p:spPr>
            <a:xfrm>
              <a:off x="3390869"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15" name="tx2015"/>
            <p:cNvSpPr/>
            <p:nvPr/>
          </p:nvSpPr>
          <p:spPr>
            <a:xfrm>
              <a:off x="885217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16" name="tx2016"/>
            <p:cNvSpPr/>
            <p:nvPr/>
          </p:nvSpPr>
          <p:spPr>
            <a:xfrm>
              <a:off x="1873840" y="18192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7" name="tx2017"/>
            <p:cNvSpPr/>
            <p:nvPr/>
          </p:nvSpPr>
          <p:spPr>
            <a:xfrm>
              <a:off x="217724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8" name="tx2018"/>
            <p:cNvSpPr/>
            <p:nvPr/>
          </p:nvSpPr>
          <p:spPr>
            <a:xfrm>
              <a:off x="248065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9" name="tx2019"/>
            <p:cNvSpPr/>
            <p:nvPr/>
          </p:nvSpPr>
          <p:spPr>
            <a:xfrm>
              <a:off x="278405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0" name="tx2020"/>
            <p:cNvSpPr/>
            <p:nvPr/>
          </p:nvSpPr>
          <p:spPr>
            <a:xfrm>
              <a:off x="308746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1" name="tx2021"/>
            <p:cNvSpPr/>
            <p:nvPr/>
          </p:nvSpPr>
          <p:spPr>
            <a:xfrm>
              <a:off x="339086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2" name="tx2022"/>
            <p:cNvSpPr/>
            <p:nvPr/>
          </p:nvSpPr>
          <p:spPr>
            <a:xfrm>
              <a:off x="3694275"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3" name="tx2023"/>
            <p:cNvSpPr/>
            <p:nvPr/>
          </p:nvSpPr>
          <p:spPr>
            <a:xfrm>
              <a:off x="399768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4" name="tx2024"/>
            <p:cNvSpPr/>
            <p:nvPr/>
          </p:nvSpPr>
          <p:spPr>
            <a:xfrm>
              <a:off x="430108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5" name="tx2025"/>
            <p:cNvSpPr/>
            <p:nvPr/>
          </p:nvSpPr>
          <p:spPr>
            <a:xfrm>
              <a:off x="460449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6" name="tx2026"/>
            <p:cNvSpPr/>
            <p:nvPr/>
          </p:nvSpPr>
          <p:spPr>
            <a:xfrm>
              <a:off x="490789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7" name="tx2027"/>
            <p:cNvSpPr/>
            <p:nvPr/>
          </p:nvSpPr>
          <p:spPr>
            <a:xfrm>
              <a:off x="521130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8" name="tx2028"/>
            <p:cNvSpPr/>
            <p:nvPr/>
          </p:nvSpPr>
          <p:spPr>
            <a:xfrm>
              <a:off x="5514710"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9" name="tx2029"/>
            <p:cNvSpPr/>
            <p:nvPr/>
          </p:nvSpPr>
          <p:spPr>
            <a:xfrm>
              <a:off x="581811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0" name="tx2030"/>
            <p:cNvSpPr/>
            <p:nvPr/>
          </p:nvSpPr>
          <p:spPr>
            <a:xfrm>
              <a:off x="612152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1" name="tx2031"/>
            <p:cNvSpPr/>
            <p:nvPr/>
          </p:nvSpPr>
          <p:spPr>
            <a:xfrm>
              <a:off x="642492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2" name="tx2032"/>
            <p:cNvSpPr/>
            <p:nvPr/>
          </p:nvSpPr>
          <p:spPr>
            <a:xfrm>
              <a:off x="672833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3" name="tx2033"/>
            <p:cNvSpPr/>
            <p:nvPr/>
          </p:nvSpPr>
          <p:spPr>
            <a:xfrm>
              <a:off x="703173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4" name="tx2034"/>
            <p:cNvSpPr/>
            <p:nvPr/>
          </p:nvSpPr>
          <p:spPr>
            <a:xfrm>
              <a:off x="7335145"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5" name="tx2035"/>
            <p:cNvSpPr/>
            <p:nvPr/>
          </p:nvSpPr>
          <p:spPr>
            <a:xfrm>
              <a:off x="7638550"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6" name="tx2036"/>
            <p:cNvSpPr/>
            <p:nvPr/>
          </p:nvSpPr>
          <p:spPr>
            <a:xfrm>
              <a:off x="794195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7" name="tx2037"/>
            <p:cNvSpPr/>
            <p:nvPr/>
          </p:nvSpPr>
          <p:spPr>
            <a:xfrm>
              <a:off x="824536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8" name="tx2038"/>
            <p:cNvSpPr/>
            <p:nvPr/>
          </p:nvSpPr>
          <p:spPr>
            <a:xfrm>
              <a:off x="854876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9" name="tx2039"/>
            <p:cNvSpPr/>
            <p:nvPr/>
          </p:nvSpPr>
          <p:spPr>
            <a:xfrm>
              <a:off x="885217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0" name="tx2040"/>
            <p:cNvSpPr/>
            <p:nvPr/>
          </p:nvSpPr>
          <p:spPr>
            <a:xfrm>
              <a:off x="1873840"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1" name="tx2041"/>
            <p:cNvSpPr/>
            <p:nvPr/>
          </p:nvSpPr>
          <p:spPr>
            <a:xfrm>
              <a:off x="217724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2" name="tx2042"/>
            <p:cNvSpPr/>
            <p:nvPr/>
          </p:nvSpPr>
          <p:spPr>
            <a:xfrm>
              <a:off x="248065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3" name="tx2043"/>
            <p:cNvSpPr/>
            <p:nvPr/>
          </p:nvSpPr>
          <p:spPr>
            <a:xfrm>
              <a:off x="278405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4" name="tx2044"/>
            <p:cNvSpPr/>
            <p:nvPr/>
          </p:nvSpPr>
          <p:spPr>
            <a:xfrm>
              <a:off x="308746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5" name="tx2045"/>
            <p:cNvSpPr/>
            <p:nvPr/>
          </p:nvSpPr>
          <p:spPr>
            <a:xfrm>
              <a:off x="339086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6" name="tx2046"/>
            <p:cNvSpPr/>
            <p:nvPr/>
          </p:nvSpPr>
          <p:spPr>
            <a:xfrm>
              <a:off x="3694275"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7" name="tx2047"/>
            <p:cNvSpPr/>
            <p:nvPr/>
          </p:nvSpPr>
          <p:spPr>
            <a:xfrm>
              <a:off x="399768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8" name="tx2048"/>
            <p:cNvSpPr/>
            <p:nvPr/>
          </p:nvSpPr>
          <p:spPr>
            <a:xfrm>
              <a:off x="430108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9" name="tx2049"/>
            <p:cNvSpPr/>
            <p:nvPr/>
          </p:nvSpPr>
          <p:spPr>
            <a:xfrm>
              <a:off x="460449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0" name="tx2050"/>
            <p:cNvSpPr/>
            <p:nvPr/>
          </p:nvSpPr>
          <p:spPr>
            <a:xfrm>
              <a:off x="490789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1" name="tx2051"/>
            <p:cNvSpPr/>
            <p:nvPr/>
          </p:nvSpPr>
          <p:spPr>
            <a:xfrm>
              <a:off x="521130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2" name="tx2052"/>
            <p:cNvSpPr/>
            <p:nvPr/>
          </p:nvSpPr>
          <p:spPr>
            <a:xfrm>
              <a:off x="5514710"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53" name="tx2053"/>
            <p:cNvSpPr/>
            <p:nvPr/>
          </p:nvSpPr>
          <p:spPr>
            <a:xfrm>
              <a:off x="581811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4" name="tx2054"/>
            <p:cNvSpPr/>
            <p:nvPr/>
          </p:nvSpPr>
          <p:spPr>
            <a:xfrm>
              <a:off x="612152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5" name="tx2055"/>
            <p:cNvSpPr/>
            <p:nvPr/>
          </p:nvSpPr>
          <p:spPr>
            <a:xfrm>
              <a:off x="642492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6" name="tx2056"/>
            <p:cNvSpPr/>
            <p:nvPr/>
          </p:nvSpPr>
          <p:spPr>
            <a:xfrm>
              <a:off x="6728333" y="2443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7" name="tx2057"/>
            <p:cNvSpPr/>
            <p:nvPr/>
          </p:nvSpPr>
          <p:spPr>
            <a:xfrm>
              <a:off x="703173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8" name="tx2058"/>
            <p:cNvSpPr/>
            <p:nvPr/>
          </p:nvSpPr>
          <p:spPr>
            <a:xfrm>
              <a:off x="7335145"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59" name="tx2059"/>
            <p:cNvSpPr/>
            <p:nvPr/>
          </p:nvSpPr>
          <p:spPr>
            <a:xfrm>
              <a:off x="7638550"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0" name="tx2060"/>
            <p:cNvSpPr/>
            <p:nvPr/>
          </p:nvSpPr>
          <p:spPr>
            <a:xfrm>
              <a:off x="1873840" y="51181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61" name="tx2061"/>
            <p:cNvSpPr/>
            <p:nvPr/>
          </p:nvSpPr>
          <p:spPr>
            <a:xfrm>
              <a:off x="217724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62" name="tx2062"/>
            <p:cNvSpPr/>
            <p:nvPr/>
          </p:nvSpPr>
          <p:spPr>
            <a:xfrm>
              <a:off x="248065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063" name="tx2063"/>
            <p:cNvSpPr/>
            <p:nvPr/>
          </p:nvSpPr>
          <p:spPr>
            <a:xfrm>
              <a:off x="278405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64" name="tx2064"/>
            <p:cNvSpPr/>
            <p:nvPr/>
          </p:nvSpPr>
          <p:spPr>
            <a:xfrm>
              <a:off x="308746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5" name="tx2065"/>
            <p:cNvSpPr/>
            <p:nvPr/>
          </p:nvSpPr>
          <p:spPr>
            <a:xfrm>
              <a:off x="339086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66" name="tx2066"/>
            <p:cNvSpPr/>
            <p:nvPr/>
          </p:nvSpPr>
          <p:spPr>
            <a:xfrm>
              <a:off x="3694275"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7" name="tx2067"/>
            <p:cNvSpPr/>
            <p:nvPr/>
          </p:nvSpPr>
          <p:spPr>
            <a:xfrm>
              <a:off x="399768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68" name="tx2068"/>
            <p:cNvSpPr/>
            <p:nvPr/>
          </p:nvSpPr>
          <p:spPr>
            <a:xfrm>
              <a:off x="430108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69" name="tx2069"/>
            <p:cNvSpPr/>
            <p:nvPr/>
          </p:nvSpPr>
          <p:spPr>
            <a:xfrm>
              <a:off x="460449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70" name="tx2070"/>
            <p:cNvSpPr/>
            <p:nvPr/>
          </p:nvSpPr>
          <p:spPr>
            <a:xfrm>
              <a:off x="4907898"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71" name="tx2071"/>
            <p:cNvSpPr/>
            <p:nvPr/>
          </p:nvSpPr>
          <p:spPr>
            <a:xfrm>
              <a:off x="521130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72" name="tx2072"/>
            <p:cNvSpPr/>
            <p:nvPr/>
          </p:nvSpPr>
          <p:spPr>
            <a:xfrm>
              <a:off x="5514710"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3" name="tx2073"/>
            <p:cNvSpPr/>
            <p:nvPr/>
          </p:nvSpPr>
          <p:spPr>
            <a:xfrm>
              <a:off x="581811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4" name="tx2074"/>
            <p:cNvSpPr/>
            <p:nvPr/>
          </p:nvSpPr>
          <p:spPr>
            <a:xfrm>
              <a:off x="612152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5" name="tx2075"/>
            <p:cNvSpPr/>
            <p:nvPr/>
          </p:nvSpPr>
          <p:spPr>
            <a:xfrm>
              <a:off x="642492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76" name="tx2076"/>
            <p:cNvSpPr/>
            <p:nvPr/>
          </p:nvSpPr>
          <p:spPr>
            <a:xfrm>
              <a:off x="6728333"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7" name="tx2077"/>
            <p:cNvSpPr/>
            <p:nvPr/>
          </p:nvSpPr>
          <p:spPr>
            <a:xfrm>
              <a:off x="703173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78" name="tx2078"/>
            <p:cNvSpPr/>
            <p:nvPr/>
          </p:nvSpPr>
          <p:spPr>
            <a:xfrm>
              <a:off x="7335145"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9" name="tx2079"/>
            <p:cNvSpPr/>
            <p:nvPr/>
          </p:nvSpPr>
          <p:spPr>
            <a:xfrm>
              <a:off x="7638550"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0" name="tx2080"/>
            <p:cNvSpPr/>
            <p:nvPr/>
          </p:nvSpPr>
          <p:spPr>
            <a:xfrm>
              <a:off x="1873840"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1" name="tx2081"/>
            <p:cNvSpPr/>
            <p:nvPr/>
          </p:nvSpPr>
          <p:spPr>
            <a:xfrm>
              <a:off x="217724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2" name="tx2082"/>
            <p:cNvSpPr/>
            <p:nvPr/>
          </p:nvSpPr>
          <p:spPr>
            <a:xfrm>
              <a:off x="248065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3" name="tx2083"/>
            <p:cNvSpPr/>
            <p:nvPr/>
          </p:nvSpPr>
          <p:spPr>
            <a:xfrm>
              <a:off x="278405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4" name="tx2084"/>
            <p:cNvSpPr/>
            <p:nvPr/>
          </p:nvSpPr>
          <p:spPr>
            <a:xfrm>
              <a:off x="308746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5" name="tx2085"/>
            <p:cNvSpPr/>
            <p:nvPr/>
          </p:nvSpPr>
          <p:spPr>
            <a:xfrm>
              <a:off x="339086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6" name="tx2086"/>
            <p:cNvSpPr/>
            <p:nvPr/>
          </p:nvSpPr>
          <p:spPr>
            <a:xfrm>
              <a:off x="3694275"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87" name="tx2087"/>
            <p:cNvSpPr/>
            <p:nvPr/>
          </p:nvSpPr>
          <p:spPr>
            <a:xfrm>
              <a:off x="399768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88" name="tx2088"/>
            <p:cNvSpPr/>
            <p:nvPr/>
          </p:nvSpPr>
          <p:spPr>
            <a:xfrm>
              <a:off x="430108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89" name="tx2089"/>
            <p:cNvSpPr/>
            <p:nvPr/>
          </p:nvSpPr>
          <p:spPr>
            <a:xfrm>
              <a:off x="460449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90" name="tx2090"/>
            <p:cNvSpPr/>
            <p:nvPr/>
          </p:nvSpPr>
          <p:spPr>
            <a:xfrm>
              <a:off x="4907898" y="4047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91" name="tx2091"/>
            <p:cNvSpPr/>
            <p:nvPr/>
          </p:nvSpPr>
          <p:spPr>
            <a:xfrm>
              <a:off x="521130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92" name="tx2092"/>
            <p:cNvSpPr/>
            <p:nvPr/>
          </p:nvSpPr>
          <p:spPr>
            <a:xfrm>
              <a:off x="5514710"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93" name="tx2093"/>
            <p:cNvSpPr/>
            <p:nvPr/>
          </p:nvSpPr>
          <p:spPr>
            <a:xfrm>
              <a:off x="581811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94" name="tx2094"/>
            <p:cNvSpPr/>
            <p:nvPr/>
          </p:nvSpPr>
          <p:spPr>
            <a:xfrm>
              <a:off x="612152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95" name="tx2095"/>
            <p:cNvSpPr/>
            <p:nvPr/>
          </p:nvSpPr>
          <p:spPr>
            <a:xfrm>
              <a:off x="642492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96" name="tx2096"/>
            <p:cNvSpPr/>
            <p:nvPr/>
          </p:nvSpPr>
          <p:spPr>
            <a:xfrm>
              <a:off x="672833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97" name="tx2097"/>
            <p:cNvSpPr/>
            <p:nvPr/>
          </p:nvSpPr>
          <p:spPr>
            <a:xfrm>
              <a:off x="703173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98" name="tx2098"/>
            <p:cNvSpPr/>
            <p:nvPr/>
          </p:nvSpPr>
          <p:spPr>
            <a:xfrm>
              <a:off x="7335145"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99" name="tx2099"/>
            <p:cNvSpPr/>
            <p:nvPr/>
          </p:nvSpPr>
          <p:spPr>
            <a:xfrm>
              <a:off x="7638550"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00" name="tx2100"/>
            <p:cNvSpPr/>
            <p:nvPr/>
          </p:nvSpPr>
          <p:spPr>
            <a:xfrm>
              <a:off x="794195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01" name="tx2101"/>
            <p:cNvSpPr/>
            <p:nvPr/>
          </p:nvSpPr>
          <p:spPr>
            <a:xfrm>
              <a:off x="824536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02" name="tx2102"/>
            <p:cNvSpPr/>
            <p:nvPr/>
          </p:nvSpPr>
          <p:spPr>
            <a:xfrm>
              <a:off x="854876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03" name="tx2103"/>
            <p:cNvSpPr/>
            <p:nvPr/>
          </p:nvSpPr>
          <p:spPr>
            <a:xfrm>
              <a:off x="885217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04" name="tx2104"/>
            <p:cNvSpPr/>
            <p:nvPr/>
          </p:nvSpPr>
          <p:spPr>
            <a:xfrm>
              <a:off x="1873840"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5" name="tx2105"/>
            <p:cNvSpPr/>
            <p:nvPr/>
          </p:nvSpPr>
          <p:spPr>
            <a:xfrm>
              <a:off x="217724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06" name="tx2106"/>
            <p:cNvSpPr/>
            <p:nvPr/>
          </p:nvSpPr>
          <p:spPr>
            <a:xfrm>
              <a:off x="248065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7" name="tx2107"/>
            <p:cNvSpPr/>
            <p:nvPr/>
          </p:nvSpPr>
          <p:spPr>
            <a:xfrm>
              <a:off x="278405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8" name="tx2108"/>
            <p:cNvSpPr/>
            <p:nvPr/>
          </p:nvSpPr>
          <p:spPr>
            <a:xfrm>
              <a:off x="308746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9" name="tx2109"/>
            <p:cNvSpPr/>
            <p:nvPr/>
          </p:nvSpPr>
          <p:spPr>
            <a:xfrm>
              <a:off x="339086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0" name="tx2110"/>
            <p:cNvSpPr/>
            <p:nvPr/>
          </p:nvSpPr>
          <p:spPr>
            <a:xfrm>
              <a:off x="3694275"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1" name="tx2111"/>
            <p:cNvSpPr/>
            <p:nvPr/>
          </p:nvSpPr>
          <p:spPr>
            <a:xfrm>
              <a:off x="399768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2" name="tx2112"/>
            <p:cNvSpPr/>
            <p:nvPr/>
          </p:nvSpPr>
          <p:spPr>
            <a:xfrm>
              <a:off x="430108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3" name="tx2113"/>
            <p:cNvSpPr/>
            <p:nvPr/>
          </p:nvSpPr>
          <p:spPr>
            <a:xfrm>
              <a:off x="460449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4" name="tx2114"/>
            <p:cNvSpPr/>
            <p:nvPr/>
          </p:nvSpPr>
          <p:spPr>
            <a:xfrm>
              <a:off x="490789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5" name="tx2115"/>
            <p:cNvSpPr/>
            <p:nvPr/>
          </p:nvSpPr>
          <p:spPr>
            <a:xfrm>
              <a:off x="521130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6" name="tx2116"/>
            <p:cNvSpPr/>
            <p:nvPr/>
          </p:nvSpPr>
          <p:spPr>
            <a:xfrm>
              <a:off x="5514710"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7" name="tx2117"/>
            <p:cNvSpPr/>
            <p:nvPr/>
          </p:nvSpPr>
          <p:spPr>
            <a:xfrm>
              <a:off x="581811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8" name="tx2118"/>
            <p:cNvSpPr/>
            <p:nvPr/>
          </p:nvSpPr>
          <p:spPr>
            <a:xfrm>
              <a:off x="6121521" y="48496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9" name="tx2119"/>
            <p:cNvSpPr/>
            <p:nvPr/>
          </p:nvSpPr>
          <p:spPr>
            <a:xfrm>
              <a:off x="642492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20" name="tx2120"/>
            <p:cNvSpPr/>
            <p:nvPr/>
          </p:nvSpPr>
          <p:spPr>
            <a:xfrm>
              <a:off x="672833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21" name="tx2121"/>
            <p:cNvSpPr/>
            <p:nvPr/>
          </p:nvSpPr>
          <p:spPr>
            <a:xfrm>
              <a:off x="7031739" y="48496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22" name="tx2122"/>
            <p:cNvSpPr/>
            <p:nvPr/>
          </p:nvSpPr>
          <p:spPr>
            <a:xfrm>
              <a:off x="7335145" y="48505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123" name="tx2123"/>
            <p:cNvSpPr/>
            <p:nvPr/>
          </p:nvSpPr>
          <p:spPr>
            <a:xfrm>
              <a:off x="7638550" y="48505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124" name="tx2124"/>
            <p:cNvSpPr/>
            <p:nvPr/>
          </p:nvSpPr>
          <p:spPr>
            <a:xfrm>
              <a:off x="7941956" y="48496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125" name="tx2125"/>
            <p:cNvSpPr/>
            <p:nvPr/>
          </p:nvSpPr>
          <p:spPr>
            <a:xfrm>
              <a:off x="824536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126" name="tx2126"/>
            <p:cNvSpPr/>
            <p:nvPr/>
          </p:nvSpPr>
          <p:spPr>
            <a:xfrm>
              <a:off x="8548768" y="48505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127" name="tx2127"/>
            <p:cNvSpPr/>
            <p:nvPr/>
          </p:nvSpPr>
          <p:spPr>
            <a:xfrm>
              <a:off x="8852174" y="48496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28" name="tx2128"/>
            <p:cNvSpPr/>
            <p:nvPr/>
          </p:nvSpPr>
          <p:spPr>
            <a:xfrm>
              <a:off x="794195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29" name="tx2129"/>
            <p:cNvSpPr/>
            <p:nvPr/>
          </p:nvSpPr>
          <p:spPr>
            <a:xfrm>
              <a:off x="824536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0" name="tx2130"/>
            <p:cNvSpPr/>
            <p:nvPr/>
          </p:nvSpPr>
          <p:spPr>
            <a:xfrm>
              <a:off x="854876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1" name="tx2131"/>
            <p:cNvSpPr/>
            <p:nvPr/>
          </p:nvSpPr>
          <p:spPr>
            <a:xfrm>
              <a:off x="885217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2" name="tx2132"/>
            <p:cNvSpPr/>
            <p:nvPr/>
          </p:nvSpPr>
          <p:spPr>
            <a:xfrm>
              <a:off x="3694275"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3" name="tx2133"/>
            <p:cNvSpPr/>
            <p:nvPr/>
          </p:nvSpPr>
          <p:spPr>
            <a:xfrm>
              <a:off x="399768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4" name="tx2134"/>
            <p:cNvSpPr/>
            <p:nvPr/>
          </p:nvSpPr>
          <p:spPr>
            <a:xfrm>
              <a:off x="430108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35" name="tx2135"/>
            <p:cNvSpPr/>
            <p:nvPr/>
          </p:nvSpPr>
          <p:spPr>
            <a:xfrm>
              <a:off x="460449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36" name="tx2136"/>
            <p:cNvSpPr/>
            <p:nvPr/>
          </p:nvSpPr>
          <p:spPr>
            <a:xfrm>
              <a:off x="4907898"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7" name="tx2137"/>
            <p:cNvSpPr/>
            <p:nvPr/>
          </p:nvSpPr>
          <p:spPr>
            <a:xfrm>
              <a:off x="521130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38" name="tx2138"/>
            <p:cNvSpPr/>
            <p:nvPr/>
          </p:nvSpPr>
          <p:spPr>
            <a:xfrm>
              <a:off x="5514710"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9" name="tx2139"/>
            <p:cNvSpPr/>
            <p:nvPr/>
          </p:nvSpPr>
          <p:spPr>
            <a:xfrm>
              <a:off x="581811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40" name="tx2140"/>
            <p:cNvSpPr/>
            <p:nvPr/>
          </p:nvSpPr>
          <p:spPr>
            <a:xfrm>
              <a:off x="612152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141" name="tx2141"/>
            <p:cNvSpPr/>
            <p:nvPr/>
          </p:nvSpPr>
          <p:spPr>
            <a:xfrm>
              <a:off x="642492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142" name="tx2142"/>
            <p:cNvSpPr/>
            <p:nvPr/>
          </p:nvSpPr>
          <p:spPr>
            <a:xfrm>
              <a:off x="430108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3" name="tx2143"/>
            <p:cNvSpPr/>
            <p:nvPr/>
          </p:nvSpPr>
          <p:spPr>
            <a:xfrm>
              <a:off x="1873840"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4" name="tx2144"/>
            <p:cNvSpPr/>
            <p:nvPr/>
          </p:nvSpPr>
          <p:spPr>
            <a:xfrm>
              <a:off x="217724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5" name="tx2145"/>
            <p:cNvSpPr/>
            <p:nvPr/>
          </p:nvSpPr>
          <p:spPr>
            <a:xfrm>
              <a:off x="248065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6" name="tx2146"/>
            <p:cNvSpPr/>
            <p:nvPr/>
          </p:nvSpPr>
          <p:spPr>
            <a:xfrm>
              <a:off x="278405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7" name="tx2147"/>
            <p:cNvSpPr/>
            <p:nvPr/>
          </p:nvSpPr>
          <p:spPr>
            <a:xfrm>
              <a:off x="308746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8" name="tx2148"/>
            <p:cNvSpPr/>
            <p:nvPr/>
          </p:nvSpPr>
          <p:spPr>
            <a:xfrm>
              <a:off x="339086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9" name="tx2149"/>
            <p:cNvSpPr/>
            <p:nvPr/>
          </p:nvSpPr>
          <p:spPr>
            <a:xfrm>
              <a:off x="3694275"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0" name="tx2150"/>
            <p:cNvSpPr/>
            <p:nvPr/>
          </p:nvSpPr>
          <p:spPr>
            <a:xfrm>
              <a:off x="399768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1" name="tx2151"/>
            <p:cNvSpPr/>
            <p:nvPr/>
          </p:nvSpPr>
          <p:spPr>
            <a:xfrm>
              <a:off x="430108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2" name="tx2152"/>
            <p:cNvSpPr/>
            <p:nvPr/>
          </p:nvSpPr>
          <p:spPr>
            <a:xfrm>
              <a:off x="460449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3" name="tx2153"/>
            <p:cNvSpPr/>
            <p:nvPr/>
          </p:nvSpPr>
          <p:spPr>
            <a:xfrm>
              <a:off x="490789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4" name="tx2154"/>
            <p:cNvSpPr/>
            <p:nvPr/>
          </p:nvSpPr>
          <p:spPr>
            <a:xfrm>
              <a:off x="521130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5" name="tx2155"/>
            <p:cNvSpPr/>
            <p:nvPr/>
          </p:nvSpPr>
          <p:spPr>
            <a:xfrm>
              <a:off x="5514710"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6" name="tx2156"/>
            <p:cNvSpPr/>
            <p:nvPr/>
          </p:nvSpPr>
          <p:spPr>
            <a:xfrm>
              <a:off x="581811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7" name="tx2157"/>
            <p:cNvSpPr/>
            <p:nvPr/>
          </p:nvSpPr>
          <p:spPr>
            <a:xfrm>
              <a:off x="612152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8" name="tx2158"/>
            <p:cNvSpPr/>
            <p:nvPr/>
          </p:nvSpPr>
          <p:spPr>
            <a:xfrm>
              <a:off x="642492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9" name="tx2159"/>
            <p:cNvSpPr/>
            <p:nvPr/>
          </p:nvSpPr>
          <p:spPr>
            <a:xfrm>
              <a:off x="672833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0" name="tx2160"/>
            <p:cNvSpPr/>
            <p:nvPr/>
          </p:nvSpPr>
          <p:spPr>
            <a:xfrm>
              <a:off x="7031739" y="2977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1" name="tx2161"/>
            <p:cNvSpPr/>
            <p:nvPr/>
          </p:nvSpPr>
          <p:spPr>
            <a:xfrm>
              <a:off x="7335145" y="2977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2" name="tx2162"/>
            <p:cNvSpPr/>
            <p:nvPr/>
          </p:nvSpPr>
          <p:spPr>
            <a:xfrm>
              <a:off x="7638550"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3" name="tx2163"/>
            <p:cNvSpPr/>
            <p:nvPr/>
          </p:nvSpPr>
          <p:spPr>
            <a:xfrm>
              <a:off x="794195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4" name="tx2164"/>
            <p:cNvSpPr/>
            <p:nvPr/>
          </p:nvSpPr>
          <p:spPr>
            <a:xfrm>
              <a:off x="8245362" y="2977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5" name="tx2165"/>
            <p:cNvSpPr/>
            <p:nvPr/>
          </p:nvSpPr>
          <p:spPr>
            <a:xfrm>
              <a:off x="854876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66" name="tx2166"/>
            <p:cNvSpPr/>
            <p:nvPr/>
          </p:nvSpPr>
          <p:spPr>
            <a:xfrm>
              <a:off x="885217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67" name="tx2167"/>
            <p:cNvSpPr/>
            <p:nvPr/>
          </p:nvSpPr>
          <p:spPr>
            <a:xfrm>
              <a:off x="1873840"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68" name="tx2168"/>
            <p:cNvSpPr/>
            <p:nvPr/>
          </p:nvSpPr>
          <p:spPr>
            <a:xfrm>
              <a:off x="217724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69" name="tx2169"/>
            <p:cNvSpPr/>
            <p:nvPr/>
          </p:nvSpPr>
          <p:spPr>
            <a:xfrm>
              <a:off x="248065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70" name="tx2170"/>
            <p:cNvSpPr/>
            <p:nvPr/>
          </p:nvSpPr>
          <p:spPr>
            <a:xfrm>
              <a:off x="278405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71" name="tx2171"/>
            <p:cNvSpPr/>
            <p:nvPr/>
          </p:nvSpPr>
          <p:spPr>
            <a:xfrm>
              <a:off x="308746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72" name="tx2172"/>
            <p:cNvSpPr/>
            <p:nvPr/>
          </p:nvSpPr>
          <p:spPr>
            <a:xfrm>
              <a:off x="339086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3" name="tx2173"/>
            <p:cNvSpPr/>
            <p:nvPr/>
          </p:nvSpPr>
          <p:spPr>
            <a:xfrm>
              <a:off x="3694275"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74" name="tx2174"/>
            <p:cNvSpPr/>
            <p:nvPr/>
          </p:nvSpPr>
          <p:spPr>
            <a:xfrm>
              <a:off x="399768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75" name="tx2175"/>
            <p:cNvSpPr/>
            <p:nvPr/>
          </p:nvSpPr>
          <p:spPr>
            <a:xfrm>
              <a:off x="4301086"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76" name="tx2176"/>
            <p:cNvSpPr/>
            <p:nvPr/>
          </p:nvSpPr>
          <p:spPr>
            <a:xfrm>
              <a:off x="4604492"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77" name="tx2177"/>
            <p:cNvSpPr/>
            <p:nvPr/>
          </p:nvSpPr>
          <p:spPr>
            <a:xfrm>
              <a:off x="4907898"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78" name="tx2178"/>
            <p:cNvSpPr/>
            <p:nvPr/>
          </p:nvSpPr>
          <p:spPr>
            <a:xfrm>
              <a:off x="5211304"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79" name="tx2179"/>
            <p:cNvSpPr/>
            <p:nvPr/>
          </p:nvSpPr>
          <p:spPr>
            <a:xfrm>
              <a:off x="5514710"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0" name="tx2180"/>
            <p:cNvSpPr/>
            <p:nvPr/>
          </p:nvSpPr>
          <p:spPr>
            <a:xfrm>
              <a:off x="5818116"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1" name="tx2181"/>
            <p:cNvSpPr/>
            <p:nvPr/>
          </p:nvSpPr>
          <p:spPr>
            <a:xfrm>
              <a:off x="612152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2" name="tx2182"/>
            <p:cNvSpPr/>
            <p:nvPr/>
          </p:nvSpPr>
          <p:spPr>
            <a:xfrm>
              <a:off x="642492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3" name="tx2183"/>
            <p:cNvSpPr/>
            <p:nvPr/>
          </p:nvSpPr>
          <p:spPr>
            <a:xfrm>
              <a:off x="672833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4" name="tx2184"/>
            <p:cNvSpPr/>
            <p:nvPr/>
          </p:nvSpPr>
          <p:spPr>
            <a:xfrm>
              <a:off x="703173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5" name="tx2185"/>
            <p:cNvSpPr/>
            <p:nvPr/>
          </p:nvSpPr>
          <p:spPr>
            <a:xfrm>
              <a:off x="7335145"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6" name="tx2186"/>
            <p:cNvSpPr/>
            <p:nvPr/>
          </p:nvSpPr>
          <p:spPr>
            <a:xfrm>
              <a:off x="7638550"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7" name="tx2187"/>
            <p:cNvSpPr/>
            <p:nvPr/>
          </p:nvSpPr>
          <p:spPr>
            <a:xfrm>
              <a:off x="794195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8" name="tx2188"/>
            <p:cNvSpPr/>
            <p:nvPr/>
          </p:nvSpPr>
          <p:spPr>
            <a:xfrm>
              <a:off x="824536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9" name="tx2189"/>
            <p:cNvSpPr/>
            <p:nvPr/>
          </p:nvSpPr>
          <p:spPr>
            <a:xfrm>
              <a:off x="854876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0" name="tx2190"/>
            <p:cNvSpPr/>
            <p:nvPr/>
          </p:nvSpPr>
          <p:spPr>
            <a:xfrm>
              <a:off x="885217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1" name="tx2191"/>
            <p:cNvSpPr/>
            <p:nvPr/>
          </p:nvSpPr>
          <p:spPr>
            <a:xfrm>
              <a:off x="1873840"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2" name="tx2192"/>
            <p:cNvSpPr/>
            <p:nvPr/>
          </p:nvSpPr>
          <p:spPr>
            <a:xfrm>
              <a:off x="217724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3" name="tx2193"/>
            <p:cNvSpPr/>
            <p:nvPr/>
          </p:nvSpPr>
          <p:spPr>
            <a:xfrm>
              <a:off x="248065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4" name="tx2194"/>
            <p:cNvSpPr/>
            <p:nvPr/>
          </p:nvSpPr>
          <p:spPr>
            <a:xfrm>
              <a:off x="278405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5" name="tx2195"/>
            <p:cNvSpPr/>
            <p:nvPr/>
          </p:nvSpPr>
          <p:spPr>
            <a:xfrm>
              <a:off x="308746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6" name="tx2196"/>
            <p:cNvSpPr/>
            <p:nvPr/>
          </p:nvSpPr>
          <p:spPr>
            <a:xfrm>
              <a:off x="339086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7" name="tx2197"/>
            <p:cNvSpPr/>
            <p:nvPr/>
          </p:nvSpPr>
          <p:spPr>
            <a:xfrm>
              <a:off x="3694275"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8" name="tx2198"/>
            <p:cNvSpPr/>
            <p:nvPr/>
          </p:nvSpPr>
          <p:spPr>
            <a:xfrm>
              <a:off x="399768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9" name="tx2199"/>
            <p:cNvSpPr/>
            <p:nvPr/>
          </p:nvSpPr>
          <p:spPr>
            <a:xfrm>
              <a:off x="430108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0" name="tx2200"/>
            <p:cNvSpPr/>
            <p:nvPr/>
          </p:nvSpPr>
          <p:spPr>
            <a:xfrm>
              <a:off x="460449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1" name="tx2201"/>
            <p:cNvSpPr/>
            <p:nvPr/>
          </p:nvSpPr>
          <p:spPr>
            <a:xfrm>
              <a:off x="490789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2" name="tx2202"/>
            <p:cNvSpPr/>
            <p:nvPr/>
          </p:nvSpPr>
          <p:spPr>
            <a:xfrm>
              <a:off x="521130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3" name="tx2203"/>
            <p:cNvSpPr/>
            <p:nvPr/>
          </p:nvSpPr>
          <p:spPr>
            <a:xfrm>
              <a:off x="5514710"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4" name="tx2204"/>
            <p:cNvSpPr/>
            <p:nvPr/>
          </p:nvSpPr>
          <p:spPr>
            <a:xfrm>
              <a:off x="460449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5" name="tx2205"/>
            <p:cNvSpPr/>
            <p:nvPr/>
          </p:nvSpPr>
          <p:spPr>
            <a:xfrm>
              <a:off x="490789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06" name="tx2206"/>
            <p:cNvSpPr/>
            <p:nvPr/>
          </p:nvSpPr>
          <p:spPr>
            <a:xfrm>
              <a:off x="5211304"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07" name="tx2207"/>
            <p:cNvSpPr/>
            <p:nvPr/>
          </p:nvSpPr>
          <p:spPr>
            <a:xfrm>
              <a:off x="5514710"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08" name="tx2208"/>
            <p:cNvSpPr/>
            <p:nvPr/>
          </p:nvSpPr>
          <p:spPr>
            <a:xfrm>
              <a:off x="581811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09" name="tx2209"/>
            <p:cNvSpPr/>
            <p:nvPr/>
          </p:nvSpPr>
          <p:spPr>
            <a:xfrm>
              <a:off x="612152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10" name="tx2210"/>
            <p:cNvSpPr/>
            <p:nvPr/>
          </p:nvSpPr>
          <p:spPr>
            <a:xfrm>
              <a:off x="642492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11" name="tx2211"/>
            <p:cNvSpPr/>
            <p:nvPr/>
          </p:nvSpPr>
          <p:spPr>
            <a:xfrm>
              <a:off x="672833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12" name="tx2212"/>
            <p:cNvSpPr/>
            <p:nvPr/>
          </p:nvSpPr>
          <p:spPr>
            <a:xfrm>
              <a:off x="703173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13" name="tx2213"/>
            <p:cNvSpPr/>
            <p:nvPr/>
          </p:nvSpPr>
          <p:spPr>
            <a:xfrm>
              <a:off x="7335145"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14" name="tx2214"/>
            <p:cNvSpPr/>
            <p:nvPr/>
          </p:nvSpPr>
          <p:spPr>
            <a:xfrm>
              <a:off x="7638550"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15" name="tx2215"/>
            <p:cNvSpPr/>
            <p:nvPr/>
          </p:nvSpPr>
          <p:spPr>
            <a:xfrm>
              <a:off x="794195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16" name="tx2216"/>
            <p:cNvSpPr/>
            <p:nvPr/>
          </p:nvSpPr>
          <p:spPr>
            <a:xfrm>
              <a:off x="824536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17" name="tx2217"/>
            <p:cNvSpPr/>
            <p:nvPr/>
          </p:nvSpPr>
          <p:spPr>
            <a:xfrm>
              <a:off x="8548768"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18" name="tx2218"/>
            <p:cNvSpPr/>
            <p:nvPr/>
          </p:nvSpPr>
          <p:spPr>
            <a:xfrm>
              <a:off x="885217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19" name="tx2219"/>
            <p:cNvSpPr/>
            <p:nvPr/>
          </p:nvSpPr>
          <p:spPr>
            <a:xfrm>
              <a:off x="5514710"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0" name="tx2220"/>
            <p:cNvSpPr/>
            <p:nvPr/>
          </p:nvSpPr>
          <p:spPr>
            <a:xfrm>
              <a:off x="581811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1" name="tx2221"/>
            <p:cNvSpPr/>
            <p:nvPr/>
          </p:nvSpPr>
          <p:spPr>
            <a:xfrm>
              <a:off x="612152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2" name="tx2222"/>
            <p:cNvSpPr/>
            <p:nvPr/>
          </p:nvSpPr>
          <p:spPr>
            <a:xfrm>
              <a:off x="642492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3" name="tx2223"/>
            <p:cNvSpPr/>
            <p:nvPr/>
          </p:nvSpPr>
          <p:spPr>
            <a:xfrm>
              <a:off x="672833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4" name="tx2224"/>
            <p:cNvSpPr/>
            <p:nvPr/>
          </p:nvSpPr>
          <p:spPr>
            <a:xfrm>
              <a:off x="703173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5" name="tx2225"/>
            <p:cNvSpPr/>
            <p:nvPr/>
          </p:nvSpPr>
          <p:spPr>
            <a:xfrm>
              <a:off x="7335145"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6" name="tx2226"/>
            <p:cNvSpPr/>
            <p:nvPr/>
          </p:nvSpPr>
          <p:spPr>
            <a:xfrm>
              <a:off x="7638550"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7" name="tx2227"/>
            <p:cNvSpPr/>
            <p:nvPr/>
          </p:nvSpPr>
          <p:spPr>
            <a:xfrm>
              <a:off x="794195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8" name="tx2228"/>
            <p:cNvSpPr/>
            <p:nvPr/>
          </p:nvSpPr>
          <p:spPr>
            <a:xfrm>
              <a:off x="824536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9" name="tx2229"/>
            <p:cNvSpPr/>
            <p:nvPr/>
          </p:nvSpPr>
          <p:spPr>
            <a:xfrm>
              <a:off x="854876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0" name="tx2230"/>
            <p:cNvSpPr/>
            <p:nvPr/>
          </p:nvSpPr>
          <p:spPr>
            <a:xfrm>
              <a:off x="885217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1" name="tx2231"/>
            <p:cNvSpPr/>
            <p:nvPr/>
          </p:nvSpPr>
          <p:spPr>
            <a:xfrm>
              <a:off x="1873840"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2" name="tx2232"/>
            <p:cNvSpPr/>
            <p:nvPr/>
          </p:nvSpPr>
          <p:spPr>
            <a:xfrm>
              <a:off x="217724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3" name="tx2233"/>
            <p:cNvSpPr/>
            <p:nvPr/>
          </p:nvSpPr>
          <p:spPr>
            <a:xfrm>
              <a:off x="248065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4" name="tx2234"/>
            <p:cNvSpPr/>
            <p:nvPr/>
          </p:nvSpPr>
          <p:spPr>
            <a:xfrm>
              <a:off x="278405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5" name="tx2235"/>
            <p:cNvSpPr/>
            <p:nvPr/>
          </p:nvSpPr>
          <p:spPr>
            <a:xfrm>
              <a:off x="308746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6" name="tx2236"/>
            <p:cNvSpPr/>
            <p:nvPr/>
          </p:nvSpPr>
          <p:spPr>
            <a:xfrm>
              <a:off x="339086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7" name="tx2237"/>
            <p:cNvSpPr/>
            <p:nvPr/>
          </p:nvSpPr>
          <p:spPr>
            <a:xfrm>
              <a:off x="3694275"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8" name="tx2238"/>
            <p:cNvSpPr/>
            <p:nvPr/>
          </p:nvSpPr>
          <p:spPr>
            <a:xfrm>
              <a:off x="399768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9" name="tx2239"/>
            <p:cNvSpPr/>
            <p:nvPr/>
          </p:nvSpPr>
          <p:spPr>
            <a:xfrm>
              <a:off x="430108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0" name="tx2240"/>
            <p:cNvSpPr/>
            <p:nvPr/>
          </p:nvSpPr>
          <p:spPr>
            <a:xfrm>
              <a:off x="460449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1" name="tx2241"/>
            <p:cNvSpPr/>
            <p:nvPr/>
          </p:nvSpPr>
          <p:spPr>
            <a:xfrm>
              <a:off x="490789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2" name="tx2242"/>
            <p:cNvSpPr/>
            <p:nvPr/>
          </p:nvSpPr>
          <p:spPr>
            <a:xfrm>
              <a:off x="521130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3" name="tx2243"/>
            <p:cNvSpPr/>
            <p:nvPr/>
          </p:nvSpPr>
          <p:spPr>
            <a:xfrm>
              <a:off x="5514710"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4" name="tx2244"/>
            <p:cNvSpPr/>
            <p:nvPr/>
          </p:nvSpPr>
          <p:spPr>
            <a:xfrm>
              <a:off x="581811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5" name="tx2245"/>
            <p:cNvSpPr/>
            <p:nvPr/>
          </p:nvSpPr>
          <p:spPr>
            <a:xfrm>
              <a:off x="612152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6" name="tx2246"/>
            <p:cNvSpPr/>
            <p:nvPr/>
          </p:nvSpPr>
          <p:spPr>
            <a:xfrm>
              <a:off x="642492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7" name="tx2247"/>
            <p:cNvSpPr/>
            <p:nvPr/>
          </p:nvSpPr>
          <p:spPr>
            <a:xfrm>
              <a:off x="672833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8" name="tx2248"/>
            <p:cNvSpPr/>
            <p:nvPr/>
          </p:nvSpPr>
          <p:spPr>
            <a:xfrm>
              <a:off x="703173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49" name="tx2249"/>
            <p:cNvSpPr/>
            <p:nvPr/>
          </p:nvSpPr>
          <p:spPr>
            <a:xfrm>
              <a:off x="7335145" y="27105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50" name="tx2250"/>
            <p:cNvSpPr/>
            <p:nvPr/>
          </p:nvSpPr>
          <p:spPr>
            <a:xfrm>
              <a:off x="7638550" y="27105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51" name="tx2251"/>
            <p:cNvSpPr/>
            <p:nvPr/>
          </p:nvSpPr>
          <p:spPr>
            <a:xfrm>
              <a:off x="794195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52" name="tx2252"/>
            <p:cNvSpPr/>
            <p:nvPr/>
          </p:nvSpPr>
          <p:spPr>
            <a:xfrm>
              <a:off x="824536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53" name="tx2253"/>
            <p:cNvSpPr/>
            <p:nvPr/>
          </p:nvSpPr>
          <p:spPr>
            <a:xfrm>
              <a:off x="854876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54" name="tx2254"/>
            <p:cNvSpPr/>
            <p:nvPr/>
          </p:nvSpPr>
          <p:spPr>
            <a:xfrm>
              <a:off x="885217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55" name="tx2255"/>
            <p:cNvSpPr/>
            <p:nvPr/>
          </p:nvSpPr>
          <p:spPr>
            <a:xfrm>
              <a:off x="1873840"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56" name="tx2256"/>
            <p:cNvSpPr/>
            <p:nvPr/>
          </p:nvSpPr>
          <p:spPr>
            <a:xfrm>
              <a:off x="217724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57" name="tx2257"/>
            <p:cNvSpPr/>
            <p:nvPr/>
          </p:nvSpPr>
          <p:spPr>
            <a:xfrm>
              <a:off x="2480651" y="23539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58" name="tx2258"/>
            <p:cNvSpPr/>
            <p:nvPr/>
          </p:nvSpPr>
          <p:spPr>
            <a:xfrm>
              <a:off x="278405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9" name="tx2259"/>
            <p:cNvSpPr/>
            <p:nvPr/>
          </p:nvSpPr>
          <p:spPr>
            <a:xfrm>
              <a:off x="308746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0" name="tx2260"/>
            <p:cNvSpPr/>
            <p:nvPr/>
          </p:nvSpPr>
          <p:spPr>
            <a:xfrm>
              <a:off x="3390869" y="23539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61" name="tx2261"/>
            <p:cNvSpPr/>
            <p:nvPr/>
          </p:nvSpPr>
          <p:spPr>
            <a:xfrm>
              <a:off x="3694275"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2" name="tx2262"/>
            <p:cNvSpPr/>
            <p:nvPr/>
          </p:nvSpPr>
          <p:spPr>
            <a:xfrm>
              <a:off x="399768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3" name="tx2263"/>
            <p:cNvSpPr/>
            <p:nvPr/>
          </p:nvSpPr>
          <p:spPr>
            <a:xfrm>
              <a:off x="430108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4" name="tx2264"/>
            <p:cNvSpPr/>
            <p:nvPr/>
          </p:nvSpPr>
          <p:spPr>
            <a:xfrm>
              <a:off x="460449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5" name="tx2265"/>
            <p:cNvSpPr/>
            <p:nvPr/>
          </p:nvSpPr>
          <p:spPr>
            <a:xfrm>
              <a:off x="490789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6" name="tx2266"/>
            <p:cNvSpPr/>
            <p:nvPr/>
          </p:nvSpPr>
          <p:spPr>
            <a:xfrm>
              <a:off x="521130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7" name="tx2267"/>
            <p:cNvSpPr/>
            <p:nvPr/>
          </p:nvSpPr>
          <p:spPr>
            <a:xfrm>
              <a:off x="5514710"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8" name="tx2268"/>
            <p:cNvSpPr/>
            <p:nvPr/>
          </p:nvSpPr>
          <p:spPr>
            <a:xfrm>
              <a:off x="581811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9" name="tx2269"/>
            <p:cNvSpPr/>
            <p:nvPr/>
          </p:nvSpPr>
          <p:spPr>
            <a:xfrm>
              <a:off x="612152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0" name="tx2270"/>
            <p:cNvSpPr/>
            <p:nvPr/>
          </p:nvSpPr>
          <p:spPr>
            <a:xfrm>
              <a:off x="642492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1" name="tx2271"/>
            <p:cNvSpPr/>
            <p:nvPr/>
          </p:nvSpPr>
          <p:spPr>
            <a:xfrm>
              <a:off x="672833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2" name="tx2272"/>
            <p:cNvSpPr/>
            <p:nvPr/>
          </p:nvSpPr>
          <p:spPr>
            <a:xfrm>
              <a:off x="703173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3" name="tx2273"/>
            <p:cNvSpPr/>
            <p:nvPr/>
          </p:nvSpPr>
          <p:spPr>
            <a:xfrm>
              <a:off x="7335145"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4" name="tx2274"/>
            <p:cNvSpPr/>
            <p:nvPr/>
          </p:nvSpPr>
          <p:spPr>
            <a:xfrm>
              <a:off x="7638550"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5" name="tx2275"/>
            <p:cNvSpPr/>
            <p:nvPr/>
          </p:nvSpPr>
          <p:spPr>
            <a:xfrm>
              <a:off x="794195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6" name="tx2276"/>
            <p:cNvSpPr/>
            <p:nvPr/>
          </p:nvSpPr>
          <p:spPr>
            <a:xfrm>
              <a:off x="824536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7" name="tx2277"/>
            <p:cNvSpPr/>
            <p:nvPr/>
          </p:nvSpPr>
          <p:spPr>
            <a:xfrm>
              <a:off x="854876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8" name="tx2278"/>
            <p:cNvSpPr/>
            <p:nvPr/>
          </p:nvSpPr>
          <p:spPr>
            <a:xfrm>
              <a:off x="885217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9" name="tx2279"/>
            <p:cNvSpPr/>
            <p:nvPr/>
          </p:nvSpPr>
          <p:spPr>
            <a:xfrm>
              <a:off x="1873840"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0" name="tx2280"/>
            <p:cNvSpPr/>
            <p:nvPr/>
          </p:nvSpPr>
          <p:spPr>
            <a:xfrm>
              <a:off x="217724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1" name="tx2281"/>
            <p:cNvSpPr/>
            <p:nvPr/>
          </p:nvSpPr>
          <p:spPr>
            <a:xfrm>
              <a:off x="248065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2" name="tx2282"/>
            <p:cNvSpPr/>
            <p:nvPr/>
          </p:nvSpPr>
          <p:spPr>
            <a:xfrm>
              <a:off x="278405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3" name="tx2283"/>
            <p:cNvSpPr/>
            <p:nvPr/>
          </p:nvSpPr>
          <p:spPr>
            <a:xfrm>
              <a:off x="308746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4" name="tx2284"/>
            <p:cNvSpPr/>
            <p:nvPr/>
          </p:nvSpPr>
          <p:spPr>
            <a:xfrm>
              <a:off x="339086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5" name="tx2285"/>
            <p:cNvSpPr/>
            <p:nvPr/>
          </p:nvSpPr>
          <p:spPr>
            <a:xfrm>
              <a:off x="3694275"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6" name="tx2286"/>
            <p:cNvSpPr/>
            <p:nvPr/>
          </p:nvSpPr>
          <p:spPr>
            <a:xfrm>
              <a:off x="399768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7" name="tx2287"/>
            <p:cNvSpPr/>
            <p:nvPr/>
          </p:nvSpPr>
          <p:spPr>
            <a:xfrm>
              <a:off x="581811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8" name="tx2288"/>
            <p:cNvSpPr/>
            <p:nvPr/>
          </p:nvSpPr>
          <p:spPr>
            <a:xfrm>
              <a:off x="612152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9" name="tx2289"/>
            <p:cNvSpPr/>
            <p:nvPr/>
          </p:nvSpPr>
          <p:spPr>
            <a:xfrm>
              <a:off x="642492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0" name="tx2290"/>
            <p:cNvSpPr/>
            <p:nvPr/>
          </p:nvSpPr>
          <p:spPr>
            <a:xfrm>
              <a:off x="672833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1" name="tx2291"/>
            <p:cNvSpPr/>
            <p:nvPr/>
          </p:nvSpPr>
          <p:spPr>
            <a:xfrm>
              <a:off x="703173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2" name="tx2292"/>
            <p:cNvSpPr/>
            <p:nvPr/>
          </p:nvSpPr>
          <p:spPr>
            <a:xfrm>
              <a:off x="7335145"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3" name="tx2293"/>
            <p:cNvSpPr/>
            <p:nvPr/>
          </p:nvSpPr>
          <p:spPr>
            <a:xfrm>
              <a:off x="7638550"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4" name="tx2294"/>
            <p:cNvSpPr/>
            <p:nvPr/>
          </p:nvSpPr>
          <p:spPr>
            <a:xfrm>
              <a:off x="794195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5" name="tx2295"/>
            <p:cNvSpPr/>
            <p:nvPr/>
          </p:nvSpPr>
          <p:spPr>
            <a:xfrm>
              <a:off x="824536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6" name="tx2296"/>
            <p:cNvSpPr/>
            <p:nvPr/>
          </p:nvSpPr>
          <p:spPr>
            <a:xfrm>
              <a:off x="854876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7" name="tx2297"/>
            <p:cNvSpPr/>
            <p:nvPr/>
          </p:nvSpPr>
          <p:spPr>
            <a:xfrm>
              <a:off x="885217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8" name="tx2298"/>
            <p:cNvSpPr/>
            <p:nvPr/>
          </p:nvSpPr>
          <p:spPr>
            <a:xfrm>
              <a:off x="1873840"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99" name="tx2299"/>
            <p:cNvSpPr/>
            <p:nvPr/>
          </p:nvSpPr>
          <p:spPr>
            <a:xfrm>
              <a:off x="217724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00" name="tx2300"/>
            <p:cNvSpPr/>
            <p:nvPr/>
          </p:nvSpPr>
          <p:spPr>
            <a:xfrm>
              <a:off x="248065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1" name="tx2301"/>
            <p:cNvSpPr/>
            <p:nvPr/>
          </p:nvSpPr>
          <p:spPr>
            <a:xfrm>
              <a:off x="278405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02" name="tx2302"/>
            <p:cNvSpPr/>
            <p:nvPr/>
          </p:nvSpPr>
          <p:spPr>
            <a:xfrm>
              <a:off x="308746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03" name="tx2303"/>
            <p:cNvSpPr/>
            <p:nvPr/>
          </p:nvSpPr>
          <p:spPr>
            <a:xfrm>
              <a:off x="339086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4" name="tx2304"/>
            <p:cNvSpPr/>
            <p:nvPr/>
          </p:nvSpPr>
          <p:spPr>
            <a:xfrm>
              <a:off x="3694275"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05" name="tx2305"/>
            <p:cNvSpPr/>
            <p:nvPr/>
          </p:nvSpPr>
          <p:spPr>
            <a:xfrm>
              <a:off x="399768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6" name="tx2306"/>
            <p:cNvSpPr/>
            <p:nvPr/>
          </p:nvSpPr>
          <p:spPr>
            <a:xfrm>
              <a:off x="430108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7" name="tx2307"/>
            <p:cNvSpPr/>
            <p:nvPr/>
          </p:nvSpPr>
          <p:spPr>
            <a:xfrm>
              <a:off x="460449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8" name="tx2308"/>
            <p:cNvSpPr/>
            <p:nvPr/>
          </p:nvSpPr>
          <p:spPr>
            <a:xfrm>
              <a:off x="490789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9" name="tx2309"/>
            <p:cNvSpPr/>
            <p:nvPr/>
          </p:nvSpPr>
          <p:spPr>
            <a:xfrm>
              <a:off x="5211304"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0" name="tx2310"/>
            <p:cNvSpPr/>
            <p:nvPr/>
          </p:nvSpPr>
          <p:spPr>
            <a:xfrm>
              <a:off x="5514710"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11" name="tx2311"/>
            <p:cNvSpPr/>
            <p:nvPr/>
          </p:nvSpPr>
          <p:spPr>
            <a:xfrm>
              <a:off x="581811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12" name="tx2312"/>
            <p:cNvSpPr/>
            <p:nvPr/>
          </p:nvSpPr>
          <p:spPr>
            <a:xfrm>
              <a:off x="612152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13" name="tx2313"/>
            <p:cNvSpPr/>
            <p:nvPr/>
          </p:nvSpPr>
          <p:spPr>
            <a:xfrm>
              <a:off x="1873840"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4" name="tx2314"/>
            <p:cNvSpPr/>
            <p:nvPr/>
          </p:nvSpPr>
          <p:spPr>
            <a:xfrm>
              <a:off x="217724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5" name="tx2315"/>
            <p:cNvSpPr/>
            <p:nvPr/>
          </p:nvSpPr>
          <p:spPr>
            <a:xfrm>
              <a:off x="248065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6" name="tx2316"/>
            <p:cNvSpPr/>
            <p:nvPr/>
          </p:nvSpPr>
          <p:spPr>
            <a:xfrm>
              <a:off x="278405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7" name="tx2317"/>
            <p:cNvSpPr/>
            <p:nvPr/>
          </p:nvSpPr>
          <p:spPr>
            <a:xfrm>
              <a:off x="308746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8" name="tx2318"/>
            <p:cNvSpPr/>
            <p:nvPr/>
          </p:nvSpPr>
          <p:spPr>
            <a:xfrm>
              <a:off x="339086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9" name="tx2319"/>
            <p:cNvSpPr/>
            <p:nvPr/>
          </p:nvSpPr>
          <p:spPr>
            <a:xfrm>
              <a:off x="3694275"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0" name="tx2320"/>
            <p:cNvSpPr/>
            <p:nvPr/>
          </p:nvSpPr>
          <p:spPr>
            <a:xfrm>
              <a:off x="399768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1" name="tx2321"/>
            <p:cNvSpPr/>
            <p:nvPr/>
          </p:nvSpPr>
          <p:spPr>
            <a:xfrm>
              <a:off x="430108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22" name="tx2322"/>
            <p:cNvSpPr/>
            <p:nvPr/>
          </p:nvSpPr>
          <p:spPr>
            <a:xfrm>
              <a:off x="460449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23" name="tx2323"/>
            <p:cNvSpPr/>
            <p:nvPr/>
          </p:nvSpPr>
          <p:spPr>
            <a:xfrm>
              <a:off x="490789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24" name="tx2324"/>
            <p:cNvSpPr/>
            <p:nvPr/>
          </p:nvSpPr>
          <p:spPr>
            <a:xfrm>
              <a:off x="521130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5" name="tx2325"/>
            <p:cNvSpPr/>
            <p:nvPr/>
          </p:nvSpPr>
          <p:spPr>
            <a:xfrm>
              <a:off x="5514710"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26" name="tx2326"/>
            <p:cNvSpPr/>
            <p:nvPr/>
          </p:nvSpPr>
          <p:spPr>
            <a:xfrm>
              <a:off x="581811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27" name="tx2327"/>
            <p:cNvSpPr/>
            <p:nvPr/>
          </p:nvSpPr>
          <p:spPr>
            <a:xfrm>
              <a:off x="612152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28" name="tx2328"/>
            <p:cNvSpPr/>
            <p:nvPr/>
          </p:nvSpPr>
          <p:spPr>
            <a:xfrm>
              <a:off x="642492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29" name="tx2329"/>
            <p:cNvSpPr/>
            <p:nvPr/>
          </p:nvSpPr>
          <p:spPr>
            <a:xfrm>
              <a:off x="672833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30" name="tx2330"/>
            <p:cNvSpPr/>
            <p:nvPr/>
          </p:nvSpPr>
          <p:spPr>
            <a:xfrm>
              <a:off x="703173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31" name="tx2331"/>
            <p:cNvSpPr/>
            <p:nvPr/>
          </p:nvSpPr>
          <p:spPr>
            <a:xfrm>
              <a:off x="7335145"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32" name="tx2332"/>
            <p:cNvSpPr/>
            <p:nvPr/>
          </p:nvSpPr>
          <p:spPr>
            <a:xfrm>
              <a:off x="7638550"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33" name="tx2333"/>
            <p:cNvSpPr/>
            <p:nvPr/>
          </p:nvSpPr>
          <p:spPr>
            <a:xfrm>
              <a:off x="794195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34" name="tx2334"/>
            <p:cNvSpPr/>
            <p:nvPr/>
          </p:nvSpPr>
          <p:spPr>
            <a:xfrm>
              <a:off x="824536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35" name="tx2335"/>
            <p:cNvSpPr/>
            <p:nvPr/>
          </p:nvSpPr>
          <p:spPr>
            <a:xfrm>
              <a:off x="854876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36" name="tx2336"/>
            <p:cNvSpPr/>
            <p:nvPr/>
          </p:nvSpPr>
          <p:spPr>
            <a:xfrm>
              <a:off x="885217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37" name="tx2337"/>
            <p:cNvSpPr/>
            <p:nvPr/>
          </p:nvSpPr>
          <p:spPr>
            <a:xfrm>
              <a:off x="642492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38" name="tx2338"/>
            <p:cNvSpPr/>
            <p:nvPr/>
          </p:nvSpPr>
          <p:spPr>
            <a:xfrm>
              <a:off x="672833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39" name="tx2339"/>
            <p:cNvSpPr/>
            <p:nvPr/>
          </p:nvSpPr>
          <p:spPr>
            <a:xfrm>
              <a:off x="703173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40" name="tx2340"/>
            <p:cNvSpPr/>
            <p:nvPr/>
          </p:nvSpPr>
          <p:spPr>
            <a:xfrm>
              <a:off x="7335145"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41" name="tx2341"/>
            <p:cNvSpPr/>
            <p:nvPr/>
          </p:nvSpPr>
          <p:spPr>
            <a:xfrm>
              <a:off x="7638550"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42" name="tx2342"/>
            <p:cNvSpPr/>
            <p:nvPr/>
          </p:nvSpPr>
          <p:spPr>
            <a:xfrm>
              <a:off x="794195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43" name="tx2343"/>
            <p:cNvSpPr/>
            <p:nvPr/>
          </p:nvSpPr>
          <p:spPr>
            <a:xfrm>
              <a:off x="8245362" y="49396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344" name="tx2344"/>
            <p:cNvSpPr/>
            <p:nvPr/>
          </p:nvSpPr>
          <p:spPr>
            <a:xfrm>
              <a:off x="854876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45" name="tx2345"/>
            <p:cNvSpPr/>
            <p:nvPr/>
          </p:nvSpPr>
          <p:spPr>
            <a:xfrm>
              <a:off x="885217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46" name="tx2346"/>
            <p:cNvSpPr/>
            <p:nvPr/>
          </p:nvSpPr>
          <p:spPr>
            <a:xfrm>
              <a:off x="1873840"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7" name="tx2347"/>
            <p:cNvSpPr/>
            <p:nvPr/>
          </p:nvSpPr>
          <p:spPr>
            <a:xfrm>
              <a:off x="217724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248065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9" name="tx2349"/>
            <p:cNvSpPr/>
            <p:nvPr/>
          </p:nvSpPr>
          <p:spPr>
            <a:xfrm>
              <a:off x="278405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0" name="tx2350"/>
            <p:cNvSpPr/>
            <p:nvPr/>
          </p:nvSpPr>
          <p:spPr>
            <a:xfrm>
              <a:off x="308746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1" name="tx2351"/>
            <p:cNvSpPr/>
            <p:nvPr/>
          </p:nvSpPr>
          <p:spPr>
            <a:xfrm>
              <a:off x="339086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2" name="tx2352"/>
            <p:cNvSpPr/>
            <p:nvPr/>
          </p:nvSpPr>
          <p:spPr>
            <a:xfrm>
              <a:off x="3694275"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3" name="tx2353"/>
            <p:cNvSpPr/>
            <p:nvPr/>
          </p:nvSpPr>
          <p:spPr>
            <a:xfrm>
              <a:off x="399768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4" name="tx2354"/>
            <p:cNvSpPr/>
            <p:nvPr/>
          </p:nvSpPr>
          <p:spPr>
            <a:xfrm>
              <a:off x="430108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5" name="tx2355"/>
            <p:cNvSpPr/>
            <p:nvPr/>
          </p:nvSpPr>
          <p:spPr>
            <a:xfrm>
              <a:off x="460449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6" name="tx2356"/>
            <p:cNvSpPr/>
            <p:nvPr/>
          </p:nvSpPr>
          <p:spPr>
            <a:xfrm>
              <a:off x="490789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7" name="tx2357"/>
            <p:cNvSpPr/>
            <p:nvPr/>
          </p:nvSpPr>
          <p:spPr>
            <a:xfrm>
              <a:off x="521130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8" name="tx2358"/>
            <p:cNvSpPr/>
            <p:nvPr/>
          </p:nvSpPr>
          <p:spPr>
            <a:xfrm>
              <a:off x="1873840"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9" name="tx2359"/>
            <p:cNvSpPr/>
            <p:nvPr/>
          </p:nvSpPr>
          <p:spPr>
            <a:xfrm>
              <a:off x="217724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0" name="tx2360"/>
            <p:cNvSpPr/>
            <p:nvPr/>
          </p:nvSpPr>
          <p:spPr>
            <a:xfrm>
              <a:off x="2480651" y="30670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1" name="tx2361"/>
            <p:cNvSpPr/>
            <p:nvPr/>
          </p:nvSpPr>
          <p:spPr>
            <a:xfrm>
              <a:off x="278405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2" name="tx2362"/>
            <p:cNvSpPr/>
            <p:nvPr/>
          </p:nvSpPr>
          <p:spPr>
            <a:xfrm>
              <a:off x="308746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3" name="tx2363"/>
            <p:cNvSpPr/>
            <p:nvPr/>
          </p:nvSpPr>
          <p:spPr>
            <a:xfrm>
              <a:off x="339086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4" name="tx2364"/>
            <p:cNvSpPr/>
            <p:nvPr/>
          </p:nvSpPr>
          <p:spPr>
            <a:xfrm>
              <a:off x="3694275"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65" name="tx2365"/>
            <p:cNvSpPr/>
            <p:nvPr/>
          </p:nvSpPr>
          <p:spPr>
            <a:xfrm>
              <a:off x="399768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66" name="tx2366"/>
            <p:cNvSpPr/>
            <p:nvPr/>
          </p:nvSpPr>
          <p:spPr>
            <a:xfrm>
              <a:off x="430108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67" name="tx2367"/>
            <p:cNvSpPr/>
            <p:nvPr/>
          </p:nvSpPr>
          <p:spPr>
            <a:xfrm>
              <a:off x="460449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8" name="tx2368"/>
            <p:cNvSpPr/>
            <p:nvPr/>
          </p:nvSpPr>
          <p:spPr>
            <a:xfrm>
              <a:off x="490789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9" name="tx2369"/>
            <p:cNvSpPr/>
            <p:nvPr/>
          </p:nvSpPr>
          <p:spPr>
            <a:xfrm>
              <a:off x="521130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0" name="tx2370"/>
            <p:cNvSpPr/>
            <p:nvPr/>
          </p:nvSpPr>
          <p:spPr>
            <a:xfrm>
              <a:off x="5514710"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71" name="tx2371"/>
            <p:cNvSpPr/>
            <p:nvPr/>
          </p:nvSpPr>
          <p:spPr>
            <a:xfrm>
              <a:off x="581811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2" name="tx2372"/>
            <p:cNvSpPr/>
            <p:nvPr/>
          </p:nvSpPr>
          <p:spPr>
            <a:xfrm>
              <a:off x="612152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3" name="tx2373"/>
            <p:cNvSpPr/>
            <p:nvPr/>
          </p:nvSpPr>
          <p:spPr>
            <a:xfrm>
              <a:off x="642492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4" name="tx2374"/>
            <p:cNvSpPr/>
            <p:nvPr/>
          </p:nvSpPr>
          <p:spPr>
            <a:xfrm>
              <a:off x="672833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75" name="tx2375"/>
            <p:cNvSpPr/>
            <p:nvPr/>
          </p:nvSpPr>
          <p:spPr>
            <a:xfrm>
              <a:off x="7031739" y="30670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76" name="tx2376"/>
            <p:cNvSpPr/>
            <p:nvPr/>
          </p:nvSpPr>
          <p:spPr>
            <a:xfrm>
              <a:off x="7335145" y="30670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77" name="tx2377"/>
            <p:cNvSpPr/>
            <p:nvPr/>
          </p:nvSpPr>
          <p:spPr>
            <a:xfrm>
              <a:off x="7638550"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8" name="tx2378"/>
            <p:cNvSpPr/>
            <p:nvPr/>
          </p:nvSpPr>
          <p:spPr>
            <a:xfrm>
              <a:off x="794195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9" name="tx2379"/>
            <p:cNvSpPr/>
            <p:nvPr/>
          </p:nvSpPr>
          <p:spPr>
            <a:xfrm>
              <a:off x="824536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0" name="tx2380"/>
            <p:cNvSpPr/>
            <p:nvPr/>
          </p:nvSpPr>
          <p:spPr>
            <a:xfrm>
              <a:off x="854876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1" name="tx2381"/>
            <p:cNvSpPr/>
            <p:nvPr/>
          </p:nvSpPr>
          <p:spPr>
            <a:xfrm>
              <a:off x="885217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2" name="tx2382"/>
            <p:cNvSpPr/>
            <p:nvPr/>
          </p:nvSpPr>
          <p:spPr>
            <a:xfrm>
              <a:off x="1873840"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83" name="tx2383"/>
            <p:cNvSpPr/>
            <p:nvPr/>
          </p:nvSpPr>
          <p:spPr>
            <a:xfrm>
              <a:off x="217724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4" name="tx2384"/>
            <p:cNvSpPr/>
            <p:nvPr/>
          </p:nvSpPr>
          <p:spPr>
            <a:xfrm>
              <a:off x="248065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5" name="tx2385"/>
            <p:cNvSpPr/>
            <p:nvPr/>
          </p:nvSpPr>
          <p:spPr>
            <a:xfrm>
              <a:off x="278405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6" name="tx2386"/>
            <p:cNvSpPr/>
            <p:nvPr/>
          </p:nvSpPr>
          <p:spPr>
            <a:xfrm>
              <a:off x="308746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7" name="tx2387"/>
            <p:cNvSpPr/>
            <p:nvPr/>
          </p:nvSpPr>
          <p:spPr>
            <a:xfrm>
              <a:off x="339086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8" name="tx2388"/>
            <p:cNvSpPr/>
            <p:nvPr/>
          </p:nvSpPr>
          <p:spPr>
            <a:xfrm>
              <a:off x="3694275"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9" name="tx2389"/>
            <p:cNvSpPr/>
            <p:nvPr/>
          </p:nvSpPr>
          <p:spPr>
            <a:xfrm>
              <a:off x="399768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0" name="tx2390"/>
            <p:cNvSpPr/>
            <p:nvPr/>
          </p:nvSpPr>
          <p:spPr>
            <a:xfrm>
              <a:off x="430108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1" name="tx2391"/>
            <p:cNvSpPr/>
            <p:nvPr/>
          </p:nvSpPr>
          <p:spPr>
            <a:xfrm>
              <a:off x="460449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2" name="tx2392"/>
            <p:cNvSpPr/>
            <p:nvPr/>
          </p:nvSpPr>
          <p:spPr>
            <a:xfrm>
              <a:off x="490789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3" name="tx2393"/>
            <p:cNvSpPr/>
            <p:nvPr/>
          </p:nvSpPr>
          <p:spPr>
            <a:xfrm>
              <a:off x="521130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4" name="tx2394"/>
            <p:cNvSpPr/>
            <p:nvPr/>
          </p:nvSpPr>
          <p:spPr>
            <a:xfrm>
              <a:off x="5514710"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5" name="tx2395"/>
            <p:cNvSpPr/>
            <p:nvPr/>
          </p:nvSpPr>
          <p:spPr>
            <a:xfrm>
              <a:off x="581811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6" name="tx2396"/>
            <p:cNvSpPr/>
            <p:nvPr/>
          </p:nvSpPr>
          <p:spPr>
            <a:xfrm>
              <a:off x="612152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7" name="tx2397"/>
            <p:cNvSpPr/>
            <p:nvPr/>
          </p:nvSpPr>
          <p:spPr>
            <a:xfrm>
              <a:off x="642492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8" name="tx2398"/>
            <p:cNvSpPr/>
            <p:nvPr/>
          </p:nvSpPr>
          <p:spPr>
            <a:xfrm>
              <a:off x="672833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9" name="tx2399"/>
            <p:cNvSpPr/>
            <p:nvPr/>
          </p:nvSpPr>
          <p:spPr>
            <a:xfrm>
              <a:off x="703173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0" name="tx2400"/>
            <p:cNvSpPr/>
            <p:nvPr/>
          </p:nvSpPr>
          <p:spPr>
            <a:xfrm>
              <a:off x="7335145"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1" name="tx2401"/>
            <p:cNvSpPr/>
            <p:nvPr/>
          </p:nvSpPr>
          <p:spPr>
            <a:xfrm>
              <a:off x="7638550"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2" name="tx2402"/>
            <p:cNvSpPr/>
            <p:nvPr/>
          </p:nvSpPr>
          <p:spPr>
            <a:xfrm>
              <a:off x="794195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3" name="tx2403"/>
            <p:cNvSpPr/>
            <p:nvPr/>
          </p:nvSpPr>
          <p:spPr>
            <a:xfrm>
              <a:off x="824536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4" name="tx2404"/>
            <p:cNvSpPr/>
            <p:nvPr/>
          </p:nvSpPr>
          <p:spPr>
            <a:xfrm>
              <a:off x="854876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05" name="tx2405"/>
            <p:cNvSpPr/>
            <p:nvPr/>
          </p:nvSpPr>
          <p:spPr>
            <a:xfrm>
              <a:off x="8852174" y="26213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06" name="tx2406"/>
            <p:cNvSpPr/>
            <p:nvPr/>
          </p:nvSpPr>
          <p:spPr>
            <a:xfrm>
              <a:off x="1873840"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07" name="tx2407"/>
            <p:cNvSpPr/>
            <p:nvPr/>
          </p:nvSpPr>
          <p:spPr>
            <a:xfrm>
              <a:off x="217724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08" name="tx2408"/>
            <p:cNvSpPr/>
            <p:nvPr/>
          </p:nvSpPr>
          <p:spPr>
            <a:xfrm>
              <a:off x="248065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09" name="tx2409"/>
            <p:cNvSpPr/>
            <p:nvPr/>
          </p:nvSpPr>
          <p:spPr>
            <a:xfrm>
              <a:off x="278405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10" name="tx2410"/>
            <p:cNvSpPr/>
            <p:nvPr/>
          </p:nvSpPr>
          <p:spPr>
            <a:xfrm>
              <a:off x="308746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11" name="tx2411"/>
            <p:cNvSpPr/>
            <p:nvPr/>
          </p:nvSpPr>
          <p:spPr>
            <a:xfrm>
              <a:off x="339086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12" name="tx2412"/>
            <p:cNvSpPr/>
            <p:nvPr/>
          </p:nvSpPr>
          <p:spPr>
            <a:xfrm>
              <a:off x="3694275"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13" name="tx2413"/>
            <p:cNvSpPr/>
            <p:nvPr/>
          </p:nvSpPr>
          <p:spPr>
            <a:xfrm>
              <a:off x="399768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14" name="tx2414"/>
            <p:cNvSpPr/>
            <p:nvPr/>
          </p:nvSpPr>
          <p:spPr>
            <a:xfrm>
              <a:off x="430108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15" name="tx2415"/>
            <p:cNvSpPr/>
            <p:nvPr/>
          </p:nvSpPr>
          <p:spPr>
            <a:xfrm>
              <a:off x="460449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16" name="tx2416"/>
            <p:cNvSpPr/>
            <p:nvPr/>
          </p:nvSpPr>
          <p:spPr>
            <a:xfrm>
              <a:off x="490789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7" name="tx2417"/>
            <p:cNvSpPr/>
            <p:nvPr/>
          </p:nvSpPr>
          <p:spPr>
            <a:xfrm>
              <a:off x="521130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8" name="tx2418"/>
            <p:cNvSpPr/>
            <p:nvPr/>
          </p:nvSpPr>
          <p:spPr>
            <a:xfrm>
              <a:off x="5514710"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19" name="tx2419"/>
            <p:cNvSpPr/>
            <p:nvPr/>
          </p:nvSpPr>
          <p:spPr>
            <a:xfrm>
              <a:off x="581811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0" name="tx2420"/>
            <p:cNvSpPr/>
            <p:nvPr/>
          </p:nvSpPr>
          <p:spPr>
            <a:xfrm>
              <a:off x="612152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1" name="tx2421"/>
            <p:cNvSpPr/>
            <p:nvPr/>
          </p:nvSpPr>
          <p:spPr>
            <a:xfrm>
              <a:off x="642492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2" name="tx2422"/>
            <p:cNvSpPr/>
            <p:nvPr/>
          </p:nvSpPr>
          <p:spPr>
            <a:xfrm>
              <a:off x="672833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3" name="tx2423"/>
            <p:cNvSpPr/>
            <p:nvPr/>
          </p:nvSpPr>
          <p:spPr>
            <a:xfrm>
              <a:off x="703173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4" name="tx2424"/>
            <p:cNvSpPr/>
            <p:nvPr/>
          </p:nvSpPr>
          <p:spPr>
            <a:xfrm>
              <a:off x="7335145"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5" name="tx2425"/>
            <p:cNvSpPr/>
            <p:nvPr/>
          </p:nvSpPr>
          <p:spPr>
            <a:xfrm>
              <a:off x="7638550"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6" name="tx2426"/>
            <p:cNvSpPr/>
            <p:nvPr/>
          </p:nvSpPr>
          <p:spPr>
            <a:xfrm>
              <a:off x="794195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7" name="tx2427"/>
            <p:cNvSpPr/>
            <p:nvPr/>
          </p:nvSpPr>
          <p:spPr>
            <a:xfrm>
              <a:off x="824536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8" name="tx2428"/>
            <p:cNvSpPr/>
            <p:nvPr/>
          </p:nvSpPr>
          <p:spPr>
            <a:xfrm>
              <a:off x="854876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9" name="tx2429"/>
            <p:cNvSpPr/>
            <p:nvPr/>
          </p:nvSpPr>
          <p:spPr>
            <a:xfrm>
              <a:off x="885217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0" name="tx2430"/>
            <p:cNvSpPr/>
            <p:nvPr/>
          </p:nvSpPr>
          <p:spPr>
            <a:xfrm>
              <a:off x="1873840"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1" name="tx2431"/>
            <p:cNvSpPr/>
            <p:nvPr/>
          </p:nvSpPr>
          <p:spPr>
            <a:xfrm>
              <a:off x="217724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2" name="tx2432"/>
            <p:cNvSpPr/>
            <p:nvPr/>
          </p:nvSpPr>
          <p:spPr>
            <a:xfrm>
              <a:off x="248065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33" name="tx2433"/>
            <p:cNvSpPr/>
            <p:nvPr/>
          </p:nvSpPr>
          <p:spPr>
            <a:xfrm>
              <a:off x="278405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4" name="tx2434"/>
            <p:cNvSpPr/>
            <p:nvPr/>
          </p:nvSpPr>
          <p:spPr>
            <a:xfrm>
              <a:off x="308746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5" name="tx2435"/>
            <p:cNvSpPr/>
            <p:nvPr/>
          </p:nvSpPr>
          <p:spPr>
            <a:xfrm>
              <a:off x="339086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6" name="tx2436"/>
            <p:cNvSpPr/>
            <p:nvPr/>
          </p:nvSpPr>
          <p:spPr>
            <a:xfrm>
              <a:off x="3694275"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7" name="tx2437"/>
            <p:cNvSpPr/>
            <p:nvPr/>
          </p:nvSpPr>
          <p:spPr>
            <a:xfrm>
              <a:off x="399768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8" name="tx2438"/>
            <p:cNvSpPr/>
            <p:nvPr/>
          </p:nvSpPr>
          <p:spPr>
            <a:xfrm>
              <a:off x="430108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9" name="tx2439"/>
            <p:cNvSpPr/>
            <p:nvPr/>
          </p:nvSpPr>
          <p:spPr>
            <a:xfrm>
              <a:off x="460449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0" name="tx2440"/>
            <p:cNvSpPr/>
            <p:nvPr/>
          </p:nvSpPr>
          <p:spPr>
            <a:xfrm>
              <a:off x="490789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1" name="tx2441"/>
            <p:cNvSpPr/>
            <p:nvPr/>
          </p:nvSpPr>
          <p:spPr>
            <a:xfrm>
              <a:off x="521130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2" name="tx2442"/>
            <p:cNvSpPr/>
            <p:nvPr/>
          </p:nvSpPr>
          <p:spPr>
            <a:xfrm>
              <a:off x="5514710"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3" name="tx2443"/>
            <p:cNvSpPr/>
            <p:nvPr/>
          </p:nvSpPr>
          <p:spPr>
            <a:xfrm>
              <a:off x="581811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4" name="tx2444"/>
            <p:cNvSpPr/>
            <p:nvPr/>
          </p:nvSpPr>
          <p:spPr>
            <a:xfrm>
              <a:off x="612152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5" name="tx2445"/>
            <p:cNvSpPr/>
            <p:nvPr/>
          </p:nvSpPr>
          <p:spPr>
            <a:xfrm>
              <a:off x="642492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6" name="tx2446"/>
            <p:cNvSpPr/>
            <p:nvPr/>
          </p:nvSpPr>
          <p:spPr>
            <a:xfrm>
              <a:off x="672833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7" name="tx2447"/>
            <p:cNvSpPr/>
            <p:nvPr/>
          </p:nvSpPr>
          <p:spPr>
            <a:xfrm>
              <a:off x="703173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8" name="tx2448"/>
            <p:cNvSpPr/>
            <p:nvPr/>
          </p:nvSpPr>
          <p:spPr>
            <a:xfrm>
              <a:off x="7335145"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9" name="tx2449"/>
            <p:cNvSpPr/>
            <p:nvPr/>
          </p:nvSpPr>
          <p:spPr>
            <a:xfrm>
              <a:off x="7638550"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0" name="tx2450"/>
            <p:cNvSpPr/>
            <p:nvPr/>
          </p:nvSpPr>
          <p:spPr>
            <a:xfrm>
              <a:off x="794195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1" name="tx2451"/>
            <p:cNvSpPr/>
            <p:nvPr/>
          </p:nvSpPr>
          <p:spPr>
            <a:xfrm>
              <a:off x="824536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2" name="tx2452"/>
            <p:cNvSpPr/>
            <p:nvPr/>
          </p:nvSpPr>
          <p:spPr>
            <a:xfrm>
              <a:off x="854876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3" name="tx2453"/>
            <p:cNvSpPr/>
            <p:nvPr/>
          </p:nvSpPr>
          <p:spPr>
            <a:xfrm>
              <a:off x="885217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4" name="tx2454"/>
            <p:cNvSpPr/>
            <p:nvPr/>
          </p:nvSpPr>
          <p:spPr>
            <a:xfrm>
              <a:off x="1873840"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55" name="tx2455"/>
            <p:cNvSpPr/>
            <p:nvPr/>
          </p:nvSpPr>
          <p:spPr>
            <a:xfrm>
              <a:off x="217724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56" name="tx2456"/>
            <p:cNvSpPr/>
            <p:nvPr/>
          </p:nvSpPr>
          <p:spPr>
            <a:xfrm>
              <a:off x="2480651"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57" name="tx2457"/>
            <p:cNvSpPr/>
            <p:nvPr/>
          </p:nvSpPr>
          <p:spPr>
            <a:xfrm>
              <a:off x="2784057" y="324619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458" name="tx2458"/>
            <p:cNvSpPr/>
            <p:nvPr/>
          </p:nvSpPr>
          <p:spPr>
            <a:xfrm>
              <a:off x="308746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59" name="tx2459"/>
            <p:cNvSpPr/>
            <p:nvPr/>
          </p:nvSpPr>
          <p:spPr>
            <a:xfrm>
              <a:off x="339086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60" name="tx2460"/>
            <p:cNvSpPr/>
            <p:nvPr/>
          </p:nvSpPr>
          <p:spPr>
            <a:xfrm>
              <a:off x="3694275"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1" name="tx2461"/>
            <p:cNvSpPr/>
            <p:nvPr/>
          </p:nvSpPr>
          <p:spPr>
            <a:xfrm>
              <a:off x="399768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2" name="tx2462"/>
            <p:cNvSpPr/>
            <p:nvPr/>
          </p:nvSpPr>
          <p:spPr>
            <a:xfrm>
              <a:off x="430108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3" name="tx2463"/>
            <p:cNvSpPr/>
            <p:nvPr/>
          </p:nvSpPr>
          <p:spPr>
            <a:xfrm>
              <a:off x="460449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4" name="tx2464"/>
            <p:cNvSpPr/>
            <p:nvPr/>
          </p:nvSpPr>
          <p:spPr>
            <a:xfrm>
              <a:off x="490789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5" name="tx2465"/>
            <p:cNvSpPr/>
            <p:nvPr/>
          </p:nvSpPr>
          <p:spPr>
            <a:xfrm>
              <a:off x="521130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6" name="tx2466"/>
            <p:cNvSpPr/>
            <p:nvPr/>
          </p:nvSpPr>
          <p:spPr>
            <a:xfrm>
              <a:off x="5514710"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7" name="tx2467"/>
            <p:cNvSpPr/>
            <p:nvPr/>
          </p:nvSpPr>
          <p:spPr>
            <a:xfrm>
              <a:off x="581811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8" name="tx2468"/>
            <p:cNvSpPr/>
            <p:nvPr/>
          </p:nvSpPr>
          <p:spPr>
            <a:xfrm>
              <a:off x="612152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69" name="tx2469"/>
            <p:cNvSpPr/>
            <p:nvPr/>
          </p:nvSpPr>
          <p:spPr>
            <a:xfrm>
              <a:off x="642492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0" name="tx2470"/>
            <p:cNvSpPr/>
            <p:nvPr/>
          </p:nvSpPr>
          <p:spPr>
            <a:xfrm>
              <a:off x="672833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1" name="tx2471"/>
            <p:cNvSpPr/>
            <p:nvPr/>
          </p:nvSpPr>
          <p:spPr>
            <a:xfrm>
              <a:off x="703173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2" name="tx2472"/>
            <p:cNvSpPr/>
            <p:nvPr/>
          </p:nvSpPr>
          <p:spPr>
            <a:xfrm>
              <a:off x="7335145"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3" name="tx2473"/>
            <p:cNvSpPr/>
            <p:nvPr/>
          </p:nvSpPr>
          <p:spPr>
            <a:xfrm>
              <a:off x="7638550"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4" name="tx2474"/>
            <p:cNvSpPr/>
            <p:nvPr/>
          </p:nvSpPr>
          <p:spPr>
            <a:xfrm>
              <a:off x="794195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5" name="tx2475"/>
            <p:cNvSpPr/>
            <p:nvPr/>
          </p:nvSpPr>
          <p:spPr>
            <a:xfrm>
              <a:off x="824536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6" name="tx2476"/>
            <p:cNvSpPr/>
            <p:nvPr/>
          </p:nvSpPr>
          <p:spPr>
            <a:xfrm>
              <a:off x="854876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7" name="tx2477"/>
            <p:cNvSpPr/>
            <p:nvPr/>
          </p:nvSpPr>
          <p:spPr>
            <a:xfrm>
              <a:off x="885217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8" name="tx2478"/>
            <p:cNvSpPr/>
            <p:nvPr/>
          </p:nvSpPr>
          <p:spPr>
            <a:xfrm>
              <a:off x="7638550"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79" name="tx2479"/>
            <p:cNvSpPr/>
            <p:nvPr/>
          </p:nvSpPr>
          <p:spPr>
            <a:xfrm>
              <a:off x="794195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80" name="tx2480"/>
            <p:cNvSpPr/>
            <p:nvPr/>
          </p:nvSpPr>
          <p:spPr>
            <a:xfrm>
              <a:off x="824536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81" name="tx2481"/>
            <p:cNvSpPr/>
            <p:nvPr/>
          </p:nvSpPr>
          <p:spPr>
            <a:xfrm>
              <a:off x="8548768" y="547463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482" name="tx2482"/>
            <p:cNvSpPr/>
            <p:nvPr/>
          </p:nvSpPr>
          <p:spPr>
            <a:xfrm>
              <a:off x="885217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83" name="tx2483"/>
            <p:cNvSpPr/>
            <p:nvPr/>
          </p:nvSpPr>
          <p:spPr>
            <a:xfrm>
              <a:off x="1873840"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4" name="tx2484"/>
            <p:cNvSpPr/>
            <p:nvPr/>
          </p:nvSpPr>
          <p:spPr>
            <a:xfrm>
              <a:off x="217724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5" name="tx2485"/>
            <p:cNvSpPr/>
            <p:nvPr/>
          </p:nvSpPr>
          <p:spPr>
            <a:xfrm>
              <a:off x="248065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6" name="tx2486"/>
            <p:cNvSpPr/>
            <p:nvPr/>
          </p:nvSpPr>
          <p:spPr>
            <a:xfrm>
              <a:off x="278405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7" name="tx2487"/>
            <p:cNvSpPr/>
            <p:nvPr/>
          </p:nvSpPr>
          <p:spPr>
            <a:xfrm>
              <a:off x="308746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8" name="tx2488"/>
            <p:cNvSpPr/>
            <p:nvPr/>
          </p:nvSpPr>
          <p:spPr>
            <a:xfrm>
              <a:off x="3390869"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89" name="tx2489"/>
            <p:cNvSpPr/>
            <p:nvPr/>
          </p:nvSpPr>
          <p:spPr>
            <a:xfrm>
              <a:off x="3694275"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0" name="tx2490"/>
            <p:cNvSpPr/>
            <p:nvPr/>
          </p:nvSpPr>
          <p:spPr>
            <a:xfrm>
              <a:off x="399768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1" name="tx2491"/>
            <p:cNvSpPr/>
            <p:nvPr/>
          </p:nvSpPr>
          <p:spPr>
            <a:xfrm>
              <a:off x="430108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2" name="tx2492"/>
            <p:cNvSpPr/>
            <p:nvPr/>
          </p:nvSpPr>
          <p:spPr>
            <a:xfrm>
              <a:off x="4604492" y="54744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493" name="tx2493"/>
            <p:cNvSpPr/>
            <p:nvPr/>
          </p:nvSpPr>
          <p:spPr>
            <a:xfrm>
              <a:off x="521130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494" name="tx2494"/>
            <p:cNvSpPr/>
            <p:nvPr/>
          </p:nvSpPr>
          <p:spPr>
            <a:xfrm>
              <a:off x="5514710"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95" name="tx2495"/>
            <p:cNvSpPr/>
            <p:nvPr/>
          </p:nvSpPr>
          <p:spPr>
            <a:xfrm>
              <a:off x="581811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96" name="tx2496"/>
            <p:cNvSpPr/>
            <p:nvPr/>
          </p:nvSpPr>
          <p:spPr>
            <a:xfrm>
              <a:off x="7031739"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97" name="tx2497"/>
            <p:cNvSpPr/>
            <p:nvPr/>
          </p:nvSpPr>
          <p:spPr>
            <a:xfrm>
              <a:off x="7335145"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98" name="tx2498"/>
            <p:cNvSpPr/>
            <p:nvPr/>
          </p:nvSpPr>
          <p:spPr>
            <a:xfrm>
              <a:off x="1873840"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9" name="tx2499"/>
            <p:cNvSpPr/>
            <p:nvPr/>
          </p:nvSpPr>
          <p:spPr>
            <a:xfrm>
              <a:off x="217724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0" name="tx2500"/>
            <p:cNvSpPr/>
            <p:nvPr/>
          </p:nvSpPr>
          <p:spPr>
            <a:xfrm>
              <a:off x="248065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1" name="tx2501"/>
            <p:cNvSpPr/>
            <p:nvPr/>
          </p:nvSpPr>
          <p:spPr>
            <a:xfrm>
              <a:off x="278405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2" name="tx2502"/>
            <p:cNvSpPr/>
            <p:nvPr/>
          </p:nvSpPr>
          <p:spPr>
            <a:xfrm>
              <a:off x="308746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3" name="tx2503"/>
            <p:cNvSpPr/>
            <p:nvPr/>
          </p:nvSpPr>
          <p:spPr>
            <a:xfrm>
              <a:off x="339086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4" name="tx2504"/>
            <p:cNvSpPr/>
            <p:nvPr/>
          </p:nvSpPr>
          <p:spPr>
            <a:xfrm>
              <a:off x="3694275"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5" name="tx2505"/>
            <p:cNvSpPr/>
            <p:nvPr/>
          </p:nvSpPr>
          <p:spPr>
            <a:xfrm>
              <a:off x="399768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6" name="tx2506"/>
            <p:cNvSpPr/>
            <p:nvPr/>
          </p:nvSpPr>
          <p:spPr>
            <a:xfrm>
              <a:off x="430108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7" name="tx2507"/>
            <p:cNvSpPr/>
            <p:nvPr/>
          </p:nvSpPr>
          <p:spPr>
            <a:xfrm>
              <a:off x="460449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08" name="tx2508"/>
            <p:cNvSpPr/>
            <p:nvPr/>
          </p:nvSpPr>
          <p:spPr>
            <a:xfrm>
              <a:off x="490789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9" name="tx2509"/>
            <p:cNvSpPr/>
            <p:nvPr/>
          </p:nvSpPr>
          <p:spPr>
            <a:xfrm>
              <a:off x="521130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0" name="tx2510"/>
            <p:cNvSpPr/>
            <p:nvPr/>
          </p:nvSpPr>
          <p:spPr>
            <a:xfrm>
              <a:off x="5514710"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1" name="tx2511"/>
            <p:cNvSpPr/>
            <p:nvPr/>
          </p:nvSpPr>
          <p:spPr>
            <a:xfrm>
              <a:off x="581811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12" name="tx2512"/>
            <p:cNvSpPr/>
            <p:nvPr/>
          </p:nvSpPr>
          <p:spPr>
            <a:xfrm>
              <a:off x="612152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3" name="tx2513"/>
            <p:cNvSpPr/>
            <p:nvPr/>
          </p:nvSpPr>
          <p:spPr>
            <a:xfrm>
              <a:off x="642492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4" name="tx2514"/>
            <p:cNvSpPr/>
            <p:nvPr/>
          </p:nvSpPr>
          <p:spPr>
            <a:xfrm>
              <a:off x="672833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5" name="tx2515"/>
            <p:cNvSpPr/>
            <p:nvPr/>
          </p:nvSpPr>
          <p:spPr>
            <a:xfrm>
              <a:off x="703173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6" name="tx2516"/>
            <p:cNvSpPr/>
            <p:nvPr/>
          </p:nvSpPr>
          <p:spPr>
            <a:xfrm>
              <a:off x="7335145"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17" name="tx2517"/>
            <p:cNvSpPr/>
            <p:nvPr/>
          </p:nvSpPr>
          <p:spPr>
            <a:xfrm>
              <a:off x="7638550"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8" name="tx2518"/>
            <p:cNvSpPr/>
            <p:nvPr/>
          </p:nvSpPr>
          <p:spPr>
            <a:xfrm>
              <a:off x="794195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9" name="tx2519"/>
            <p:cNvSpPr/>
            <p:nvPr/>
          </p:nvSpPr>
          <p:spPr>
            <a:xfrm>
              <a:off x="824536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0" name="tx2520"/>
            <p:cNvSpPr/>
            <p:nvPr/>
          </p:nvSpPr>
          <p:spPr>
            <a:xfrm>
              <a:off x="854876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1" name="tx2521"/>
            <p:cNvSpPr/>
            <p:nvPr/>
          </p:nvSpPr>
          <p:spPr>
            <a:xfrm>
              <a:off x="885217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2" name="tx2522"/>
            <p:cNvSpPr/>
            <p:nvPr/>
          </p:nvSpPr>
          <p:spPr>
            <a:xfrm>
              <a:off x="854876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523" name="tx2523"/>
            <p:cNvSpPr/>
            <p:nvPr/>
          </p:nvSpPr>
          <p:spPr>
            <a:xfrm>
              <a:off x="8852174" y="556359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524" name="tx2524"/>
            <p:cNvSpPr/>
            <p:nvPr/>
          </p:nvSpPr>
          <p:spPr>
            <a:xfrm>
              <a:off x="6728333" y="56528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525" name="tx2525"/>
            <p:cNvSpPr/>
            <p:nvPr/>
          </p:nvSpPr>
          <p:spPr>
            <a:xfrm>
              <a:off x="703173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526" name="tx2526"/>
            <p:cNvSpPr/>
            <p:nvPr/>
          </p:nvSpPr>
          <p:spPr>
            <a:xfrm>
              <a:off x="7335145" y="56526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527" name="tx2527"/>
            <p:cNvSpPr/>
            <p:nvPr/>
          </p:nvSpPr>
          <p:spPr>
            <a:xfrm>
              <a:off x="7638550"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528" name="tx2528"/>
            <p:cNvSpPr/>
            <p:nvPr/>
          </p:nvSpPr>
          <p:spPr>
            <a:xfrm>
              <a:off x="7941956" y="56526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2529" name="tx2529"/>
            <p:cNvSpPr/>
            <p:nvPr/>
          </p:nvSpPr>
          <p:spPr>
            <a:xfrm>
              <a:off x="824536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2530" name="tx2530"/>
            <p:cNvSpPr/>
            <p:nvPr/>
          </p:nvSpPr>
          <p:spPr>
            <a:xfrm>
              <a:off x="8548768"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531" name="tx2531"/>
            <p:cNvSpPr/>
            <p:nvPr/>
          </p:nvSpPr>
          <p:spPr>
            <a:xfrm>
              <a:off x="8852174" y="56526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2532" name="tx2532"/>
            <p:cNvSpPr/>
            <p:nvPr/>
          </p:nvSpPr>
          <p:spPr>
            <a:xfrm>
              <a:off x="490789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533" name="tx2533"/>
            <p:cNvSpPr/>
            <p:nvPr/>
          </p:nvSpPr>
          <p:spPr>
            <a:xfrm>
              <a:off x="612152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534" name="tx2534"/>
            <p:cNvSpPr/>
            <p:nvPr/>
          </p:nvSpPr>
          <p:spPr>
            <a:xfrm>
              <a:off x="642492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535" name="tx2535"/>
            <p:cNvSpPr/>
            <p:nvPr/>
          </p:nvSpPr>
          <p:spPr>
            <a:xfrm>
              <a:off x="6728333" y="54744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536" name="tx2536"/>
            <p:cNvSpPr/>
            <p:nvPr/>
          </p:nvSpPr>
          <p:spPr>
            <a:xfrm>
              <a:off x="178972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537" name="tx2537"/>
            <p:cNvSpPr/>
            <p:nvPr/>
          </p:nvSpPr>
          <p:spPr>
            <a:xfrm>
              <a:off x="20931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538" name="tx2538"/>
            <p:cNvSpPr/>
            <p:nvPr/>
          </p:nvSpPr>
          <p:spPr>
            <a:xfrm>
              <a:off x="239653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539" name="tx2539"/>
            <p:cNvSpPr/>
            <p:nvPr/>
          </p:nvSpPr>
          <p:spPr>
            <a:xfrm>
              <a:off x="2699939"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540" name="tx2540"/>
            <p:cNvSpPr/>
            <p:nvPr/>
          </p:nvSpPr>
          <p:spPr>
            <a:xfrm>
              <a:off x="300334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541" name="tx2541"/>
            <p:cNvSpPr/>
            <p:nvPr/>
          </p:nvSpPr>
          <p:spPr>
            <a:xfrm>
              <a:off x="33067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542" name="tx2542"/>
            <p:cNvSpPr/>
            <p:nvPr/>
          </p:nvSpPr>
          <p:spPr>
            <a:xfrm>
              <a:off x="36101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543" name="tx2543"/>
            <p:cNvSpPr/>
            <p:nvPr/>
          </p:nvSpPr>
          <p:spPr>
            <a:xfrm>
              <a:off x="39135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544" name="tx2544"/>
            <p:cNvSpPr/>
            <p:nvPr/>
          </p:nvSpPr>
          <p:spPr>
            <a:xfrm>
              <a:off x="42169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545" name="tx2545"/>
            <p:cNvSpPr/>
            <p:nvPr/>
          </p:nvSpPr>
          <p:spPr>
            <a:xfrm>
              <a:off x="452037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546" name="tx2546"/>
            <p:cNvSpPr/>
            <p:nvPr/>
          </p:nvSpPr>
          <p:spPr>
            <a:xfrm>
              <a:off x="48237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547" name="tx2547"/>
            <p:cNvSpPr/>
            <p:nvPr/>
          </p:nvSpPr>
          <p:spPr>
            <a:xfrm>
              <a:off x="512718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548" name="tx2548"/>
            <p:cNvSpPr/>
            <p:nvPr/>
          </p:nvSpPr>
          <p:spPr>
            <a:xfrm>
              <a:off x="543059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549" name="tx2549"/>
            <p:cNvSpPr/>
            <p:nvPr/>
          </p:nvSpPr>
          <p:spPr>
            <a:xfrm>
              <a:off x="5733997"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550" name="tx2550"/>
            <p:cNvSpPr/>
            <p:nvPr/>
          </p:nvSpPr>
          <p:spPr>
            <a:xfrm>
              <a:off x="603740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551" name="tx2551"/>
            <p:cNvSpPr/>
            <p:nvPr/>
          </p:nvSpPr>
          <p:spPr>
            <a:xfrm>
              <a:off x="63408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552" name="tx2552"/>
            <p:cNvSpPr/>
            <p:nvPr/>
          </p:nvSpPr>
          <p:spPr>
            <a:xfrm>
              <a:off x="664421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553" name="tx2553"/>
            <p:cNvSpPr/>
            <p:nvPr/>
          </p:nvSpPr>
          <p:spPr>
            <a:xfrm>
              <a:off x="6947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554" name="tx2554"/>
            <p:cNvSpPr/>
            <p:nvPr/>
          </p:nvSpPr>
          <p:spPr>
            <a:xfrm>
              <a:off x="72510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555" name="tx2555"/>
            <p:cNvSpPr/>
            <p:nvPr/>
          </p:nvSpPr>
          <p:spPr>
            <a:xfrm>
              <a:off x="755443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556" name="tx2556"/>
            <p:cNvSpPr/>
            <p:nvPr/>
          </p:nvSpPr>
          <p:spPr>
            <a:xfrm>
              <a:off x="785783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557" name="tx2557"/>
            <p:cNvSpPr/>
            <p:nvPr/>
          </p:nvSpPr>
          <p:spPr>
            <a:xfrm>
              <a:off x="81612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558" name="tx2558"/>
            <p:cNvSpPr/>
            <p:nvPr/>
          </p:nvSpPr>
          <p:spPr>
            <a:xfrm>
              <a:off x="84646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559" name="tx2559"/>
            <p:cNvSpPr/>
            <p:nvPr/>
          </p:nvSpPr>
          <p:spPr>
            <a:xfrm>
              <a:off x="876805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560" name="tx2560"/>
            <p:cNvSpPr/>
            <p:nvPr/>
          </p:nvSpPr>
          <p:spPr>
            <a:xfrm>
              <a:off x="1194908" y="5628235"/>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2561" name="tx2561"/>
            <p:cNvSpPr/>
            <p:nvPr/>
          </p:nvSpPr>
          <p:spPr>
            <a:xfrm>
              <a:off x="700705" y="5539106"/>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2562" name="tx2562"/>
            <p:cNvSpPr/>
            <p:nvPr/>
          </p:nvSpPr>
          <p:spPr>
            <a:xfrm>
              <a:off x="1363027" y="5467600"/>
              <a:ext cx="306331"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Ukraine</a:t>
              </a:r>
            </a:p>
          </p:txBody>
        </p:sp>
        <p:sp>
          <p:nvSpPr>
            <p:cNvPr id="2563" name="tx2563"/>
            <p:cNvSpPr/>
            <p:nvPr/>
          </p:nvSpPr>
          <p:spPr>
            <a:xfrm>
              <a:off x="1249298" y="5360847"/>
              <a:ext cx="42006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Azerbaijan</a:t>
              </a:r>
            </a:p>
          </p:txBody>
        </p:sp>
        <p:sp>
          <p:nvSpPr>
            <p:cNvPr id="2564" name="tx2564"/>
            <p:cNvSpPr/>
            <p:nvPr/>
          </p:nvSpPr>
          <p:spPr>
            <a:xfrm>
              <a:off x="1392675" y="5289385"/>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2565" name="tx2565"/>
            <p:cNvSpPr/>
            <p:nvPr/>
          </p:nvSpPr>
          <p:spPr>
            <a:xfrm>
              <a:off x="1387770" y="5181503"/>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2566" name="tx2566"/>
            <p:cNvSpPr/>
            <p:nvPr/>
          </p:nvSpPr>
          <p:spPr>
            <a:xfrm>
              <a:off x="1451971" y="5111126"/>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2567" name="tx2567"/>
            <p:cNvSpPr/>
            <p:nvPr/>
          </p:nvSpPr>
          <p:spPr>
            <a:xfrm>
              <a:off x="1397537" y="5021997"/>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2568" name="tx2568"/>
            <p:cNvSpPr/>
            <p:nvPr/>
          </p:nvSpPr>
          <p:spPr>
            <a:xfrm>
              <a:off x="1412383" y="4931739"/>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2569" name="tx2569"/>
            <p:cNvSpPr/>
            <p:nvPr/>
          </p:nvSpPr>
          <p:spPr>
            <a:xfrm>
              <a:off x="992365" y="4843739"/>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2570" name="tx2570"/>
            <p:cNvSpPr/>
            <p:nvPr/>
          </p:nvSpPr>
          <p:spPr>
            <a:xfrm>
              <a:off x="1506318" y="4736942"/>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2571" name="tx2571"/>
            <p:cNvSpPr/>
            <p:nvPr/>
          </p:nvSpPr>
          <p:spPr>
            <a:xfrm>
              <a:off x="1036815" y="4647813"/>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2572" name="tx2572"/>
            <p:cNvSpPr/>
            <p:nvPr/>
          </p:nvSpPr>
          <p:spPr>
            <a:xfrm>
              <a:off x="1214745" y="4575222"/>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2573" name="tx2573"/>
            <p:cNvSpPr/>
            <p:nvPr/>
          </p:nvSpPr>
          <p:spPr>
            <a:xfrm>
              <a:off x="1392675" y="4487221"/>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2574" name="tx2574"/>
            <p:cNvSpPr/>
            <p:nvPr/>
          </p:nvSpPr>
          <p:spPr>
            <a:xfrm>
              <a:off x="1353087" y="4379340"/>
              <a:ext cx="31627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Georgia</a:t>
              </a:r>
            </a:p>
          </p:txBody>
        </p:sp>
        <p:sp>
          <p:nvSpPr>
            <p:cNvPr id="2575" name="tx2575"/>
            <p:cNvSpPr/>
            <p:nvPr/>
          </p:nvSpPr>
          <p:spPr>
            <a:xfrm>
              <a:off x="1209840" y="4307834"/>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2576" name="tx2576"/>
            <p:cNvSpPr/>
            <p:nvPr/>
          </p:nvSpPr>
          <p:spPr>
            <a:xfrm>
              <a:off x="863877" y="4202123"/>
              <a:ext cx="80548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Moldova</a:t>
              </a:r>
            </a:p>
          </p:txBody>
        </p:sp>
        <p:sp>
          <p:nvSpPr>
            <p:cNvPr id="2577" name="tx2577"/>
            <p:cNvSpPr/>
            <p:nvPr/>
          </p:nvSpPr>
          <p:spPr>
            <a:xfrm>
              <a:off x="1313586" y="4130704"/>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2578" name="tx2578"/>
            <p:cNvSpPr/>
            <p:nvPr/>
          </p:nvSpPr>
          <p:spPr>
            <a:xfrm>
              <a:off x="1353087" y="4041575"/>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2579" name="tx2579"/>
            <p:cNvSpPr/>
            <p:nvPr/>
          </p:nvSpPr>
          <p:spPr>
            <a:xfrm>
              <a:off x="1382691" y="3952446"/>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2580" name="tx2580"/>
            <p:cNvSpPr/>
            <p:nvPr/>
          </p:nvSpPr>
          <p:spPr>
            <a:xfrm>
              <a:off x="1348182" y="3845649"/>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2581" name="tx2581"/>
            <p:cNvSpPr/>
            <p:nvPr/>
          </p:nvSpPr>
          <p:spPr>
            <a:xfrm>
              <a:off x="1308724" y="3774187"/>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2582" name="tx2582"/>
            <p:cNvSpPr/>
            <p:nvPr/>
          </p:nvSpPr>
          <p:spPr>
            <a:xfrm>
              <a:off x="1368019" y="3667391"/>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2583" name="tx2583"/>
            <p:cNvSpPr/>
            <p:nvPr/>
          </p:nvSpPr>
          <p:spPr>
            <a:xfrm>
              <a:off x="1372838" y="3595929"/>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2584" name="tx2584"/>
            <p:cNvSpPr/>
            <p:nvPr/>
          </p:nvSpPr>
          <p:spPr>
            <a:xfrm>
              <a:off x="1293878" y="3489132"/>
              <a:ext cx="37548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Tajikistan</a:t>
              </a:r>
            </a:p>
          </p:txBody>
        </p:sp>
        <p:sp>
          <p:nvSpPr>
            <p:cNvPr id="2585" name="tx2585"/>
            <p:cNvSpPr/>
            <p:nvPr/>
          </p:nvSpPr>
          <p:spPr>
            <a:xfrm>
              <a:off x="1343190" y="3400003"/>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2586" name="tx2586"/>
            <p:cNvSpPr/>
            <p:nvPr/>
          </p:nvSpPr>
          <p:spPr>
            <a:xfrm>
              <a:off x="1382778" y="3327412"/>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2587" name="tx2587"/>
            <p:cNvSpPr/>
            <p:nvPr/>
          </p:nvSpPr>
          <p:spPr>
            <a:xfrm>
              <a:off x="1377916" y="3221744"/>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2588" name="tx2588"/>
            <p:cNvSpPr/>
            <p:nvPr/>
          </p:nvSpPr>
          <p:spPr>
            <a:xfrm>
              <a:off x="1308507" y="3150282"/>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2589" name="tx2589"/>
            <p:cNvSpPr/>
            <p:nvPr/>
          </p:nvSpPr>
          <p:spPr>
            <a:xfrm>
              <a:off x="1328344" y="3060024"/>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2590" name="tx2590"/>
            <p:cNvSpPr/>
            <p:nvPr/>
          </p:nvSpPr>
          <p:spPr>
            <a:xfrm>
              <a:off x="508103" y="2953271"/>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2591" name="tx2591"/>
            <p:cNvSpPr/>
            <p:nvPr/>
          </p:nvSpPr>
          <p:spPr>
            <a:xfrm>
              <a:off x="1338328" y="2882894"/>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Armenia</a:t>
              </a:r>
            </a:p>
          </p:txBody>
        </p:sp>
        <p:sp>
          <p:nvSpPr>
            <p:cNvPr id="2592" name="tx2592"/>
            <p:cNvSpPr/>
            <p:nvPr/>
          </p:nvSpPr>
          <p:spPr>
            <a:xfrm>
              <a:off x="1372794" y="2793765"/>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2593" name="tx2593"/>
            <p:cNvSpPr/>
            <p:nvPr/>
          </p:nvSpPr>
          <p:spPr>
            <a:xfrm>
              <a:off x="1392545" y="2704636"/>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2594" name="tx2594"/>
            <p:cNvSpPr/>
            <p:nvPr/>
          </p:nvSpPr>
          <p:spPr>
            <a:xfrm>
              <a:off x="1348095" y="2614378"/>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2595" name="tx2595"/>
            <p:cNvSpPr/>
            <p:nvPr/>
          </p:nvSpPr>
          <p:spPr>
            <a:xfrm>
              <a:off x="1377786" y="2526377"/>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2596" name="tx2596"/>
            <p:cNvSpPr/>
            <p:nvPr/>
          </p:nvSpPr>
          <p:spPr>
            <a:xfrm>
              <a:off x="1432133" y="2437248"/>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2597" name="tx2597"/>
            <p:cNvSpPr/>
            <p:nvPr/>
          </p:nvSpPr>
          <p:spPr>
            <a:xfrm>
              <a:off x="1338241" y="2330451"/>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2598" name="tx2598"/>
            <p:cNvSpPr/>
            <p:nvPr/>
          </p:nvSpPr>
          <p:spPr>
            <a:xfrm>
              <a:off x="1303775" y="2240237"/>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2599" name="tx2599"/>
            <p:cNvSpPr/>
            <p:nvPr/>
          </p:nvSpPr>
          <p:spPr>
            <a:xfrm>
              <a:off x="1377830" y="2168731"/>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2600" name="tx2600"/>
            <p:cNvSpPr/>
            <p:nvPr/>
          </p:nvSpPr>
          <p:spPr>
            <a:xfrm>
              <a:off x="1441987" y="2063020"/>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2601" name="tx2601"/>
            <p:cNvSpPr/>
            <p:nvPr/>
          </p:nvSpPr>
          <p:spPr>
            <a:xfrm>
              <a:off x="1348182" y="1990473"/>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2602" name="tx2602"/>
            <p:cNvSpPr/>
            <p:nvPr/>
          </p:nvSpPr>
          <p:spPr>
            <a:xfrm>
              <a:off x="1451971" y="1902472"/>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2603" name="tx2603"/>
            <p:cNvSpPr/>
            <p:nvPr/>
          </p:nvSpPr>
          <p:spPr>
            <a:xfrm>
              <a:off x="1175157" y="1795676"/>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2604" name="tx2604"/>
            <p:cNvSpPr/>
            <p:nvPr/>
          </p:nvSpPr>
          <p:spPr>
            <a:xfrm>
              <a:off x="1353087" y="1724214"/>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2605" name="tx2605"/>
            <p:cNvSpPr/>
            <p:nvPr/>
          </p:nvSpPr>
          <p:spPr>
            <a:xfrm>
              <a:off x="1229634" y="1617417"/>
              <a:ext cx="43972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Kyrgyzstan</a:t>
              </a:r>
            </a:p>
          </p:txBody>
        </p:sp>
        <p:sp>
          <p:nvSpPr>
            <p:cNvPr id="2606" name="tx2606"/>
            <p:cNvSpPr/>
            <p:nvPr/>
          </p:nvSpPr>
          <p:spPr>
            <a:xfrm>
              <a:off x="1333336" y="1544826"/>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2607" name="tx2607"/>
            <p:cNvSpPr/>
            <p:nvPr/>
          </p:nvSpPr>
          <p:spPr>
            <a:xfrm>
              <a:off x="898473" y="1456826"/>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2608" name="tx2608"/>
            <p:cNvSpPr/>
            <p:nvPr/>
          </p:nvSpPr>
          <p:spPr>
            <a:xfrm>
              <a:off x="1130837" y="1367696"/>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2609" name="tx2609"/>
            <p:cNvSpPr/>
            <p:nvPr/>
          </p:nvSpPr>
          <p:spPr>
            <a:xfrm>
              <a:off x="1204805" y="1278567"/>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2610" name="tx2610"/>
            <p:cNvSpPr/>
            <p:nvPr/>
          </p:nvSpPr>
          <p:spPr>
            <a:xfrm>
              <a:off x="1229591" y="1189395"/>
              <a:ext cx="439768"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Uzbekistan</a:t>
              </a:r>
            </a:p>
          </p:txBody>
        </p:sp>
        <p:sp>
          <p:nvSpPr>
            <p:cNvPr id="2611" name="tx2611"/>
            <p:cNvSpPr/>
            <p:nvPr/>
          </p:nvSpPr>
          <p:spPr>
            <a:xfrm>
              <a:off x="1367933" y="1100309"/>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2612" name="tx2612"/>
            <p:cNvSpPr/>
            <p:nvPr/>
          </p:nvSpPr>
          <p:spPr>
            <a:xfrm>
              <a:off x="1333336" y="993512"/>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2613" name="tx2613"/>
            <p:cNvSpPr/>
            <p:nvPr/>
          </p:nvSpPr>
          <p:spPr>
            <a:xfrm>
              <a:off x="3566304"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614" name="pic2614"/>
            <p:cNvPicPr/>
            <p:nvPr/>
          </p:nvPicPr>
          <p:blipFill>
            <a:blip r:embed="rId2" cstate="print"/>
            <a:stretch>
              <a:fillRect/>
            </a:stretch>
          </p:blipFill>
          <p:spPr>
            <a:xfrm>
              <a:off x="5080096" y="5941007"/>
              <a:ext cx="2160000" cy="219455"/>
            </a:xfrm>
            <a:prstGeom prst="rect">
              <a:avLst/>
            </a:prstGeom>
          </p:spPr>
        </p:pic>
        <p:sp>
          <p:nvSpPr>
            <p:cNvPr id="2615" name="pl2615"/>
            <p:cNvSpPr/>
            <p:nvPr/>
          </p:nvSpPr>
          <p:spPr>
            <a:xfrm>
              <a:off x="50836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6" name="pl2616"/>
            <p:cNvSpPr/>
            <p:nvPr/>
          </p:nvSpPr>
          <p:spPr>
            <a:xfrm>
              <a:off x="635384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7" name="pl2617"/>
            <p:cNvSpPr/>
            <p:nvPr/>
          </p:nvSpPr>
          <p:spPr>
            <a:xfrm>
              <a:off x="656912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8" name="pl2618"/>
            <p:cNvSpPr/>
            <p:nvPr/>
          </p:nvSpPr>
          <p:spPr>
            <a:xfrm>
              <a:off x="678440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9" name="pl2619"/>
            <p:cNvSpPr/>
            <p:nvPr/>
          </p:nvSpPr>
          <p:spPr>
            <a:xfrm>
              <a:off x="699968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0" name="pl2620"/>
            <p:cNvSpPr/>
            <p:nvPr/>
          </p:nvSpPr>
          <p:spPr>
            <a:xfrm>
              <a:off x="72364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1" name="pl2621"/>
            <p:cNvSpPr/>
            <p:nvPr/>
          </p:nvSpPr>
          <p:spPr>
            <a:xfrm>
              <a:off x="50836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2" name="pl2622"/>
            <p:cNvSpPr/>
            <p:nvPr/>
          </p:nvSpPr>
          <p:spPr>
            <a:xfrm>
              <a:off x="635384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3" name="pl2623"/>
            <p:cNvSpPr/>
            <p:nvPr/>
          </p:nvSpPr>
          <p:spPr>
            <a:xfrm>
              <a:off x="656912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4" name="pl2624"/>
            <p:cNvSpPr/>
            <p:nvPr/>
          </p:nvSpPr>
          <p:spPr>
            <a:xfrm>
              <a:off x="678440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5" name="pl2625"/>
            <p:cNvSpPr/>
            <p:nvPr/>
          </p:nvSpPr>
          <p:spPr>
            <a:xfrm>
              <a:off x="699968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6" name="pl2626"/>
            <p:cNvSpPr/>
            <p:nvPr/>
          </p:nvSpPr>
          <p:spPr>
            <a:xfrm>
              <a:off x="72364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7" name="tx2627"/>
            <p:cNvSpPr/>
            <p:nvPr/>
          </p:nvSpPr>
          <p:spPr>
            <a:xfrm>
              <a:off x="5052618"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628" name="tx2628"/>
            <p:cNvSpPr/>
            <p:nvPr/>
          </p:nvSpPr>
          <p:spPr>
            <a:xfrm>
              <a:off x="629169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629" name="tx2629"/>
            <p:cNvSpPr/>
            <p:nvPr/>
          </p:nvSpPr>
          <p:spPr>
            <a:xfrm>
              <a:off x="650697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630" name="tx2630"/>
            <p:cNvSpPr/>
            <p:nvPr/>
          </p:nvSpPr>
          <p:spPr>
            <a:xfrm>
              <a:off x="672225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631" name="tx2631"/>
            <p:cNvSpPr/>
            <p:nvPr/>
          </p:nvSpPr>
          <p:spPr>
            <a:xfrm>
              <a:off x="693753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632" name="tx2632"/>
            <p:cNvSpPr/>
            <p:nvPr/>
          </p:nvSpPr>
          <p:spPr>
            <a:xfrm>
              <a:off x="7143263"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633" name="tx2633"/>
            <p:cNvSpPr/>
            <p:nvPr/>
          </p:nvSpPr>
          <p:spPr>
            <a:xfrm>
              <a:off x="1731989" y="398022"/>
              <a:ext cx="341042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EUR, 2000-2023</a:t>
              </a:r>
            </a:p>
          </p:txBody>
        </p:sp>
        <p:sp>
          <p:nvSpPr>
            <p:cNvPr id="2634" name="tx2634"/>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635" name="tx2635"/>
            <p:cNvSpPr/>
            <p:nvPr/>
          </p:nvSpPr>
          <p:spPr>
            <a:xfrm>
              <a:off x="4371650" y="6568567"/>
              <a:ext cx="47027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MCV1 coverage across all years.</a:t>
              </a:r>
            </a:p>
          </p:txBody>
        </p:sp>
      </p:grpSp>
      <p:sp>
        <p:nvSpPr>
          <p:cNvPr id="26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MCV1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Hungary had the highest crude average MCV1 coverage (99%) and Montenegro had the lowest (63%).
Over the last 5 years (2019-2023), 34 countries maintained coverage of at least 90%.
There were 1 country with coverage consistently below 60% over the last 5 years (Montenegro).</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909781"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5535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0092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648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97883" y="577309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9" name="pl9"/>
            <p:cNvSpPr/>
            <p:nvPr/>
          </p:nvSpPr>
          <p:spPr>
            <a:xfrm>
              <a:off x="1897883" y="567589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0" name="pl10"/>
            <p:cNvSpPr/>
            <p:nvPr/>
          </p:nvSpPr>
          <p:spPr>
            <a:xfrm>
              <a:off x="1897883" y="557868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1" name="pl11"/>
            <p:cNvSpPr/>
            <p:nvPr/>
          </p:nvSpPr>
          <p:spPr>
            <a:xfrm>
              <a:off x="1897883" y="548148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2" name="pl12"/>
            <p:cNvSpPr/>
            <p:nvPr/>
          </p:nvSpPr>
          <p:spPr>
            <a:xfrm>
              <a:off x="1897883" y="538428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3" name="pl13"/>
            <p:cNvSpPr/>
            <p:nvPr/>
          </p:nvSpPr>
          <p:spPr>
            <a:xfrm>
              <a:off x="1897883" y="528707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4" name="pl14"/>
            <p:cNvSpPr/>
            <p:nvPr/>
          </p:nvSpPr>
          <p:spPr>
            <a:xfrm>
              <a:off x="1897883" y="518987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5" name="pl15"/>
            <p:cNvSpPr/>
            <p:nvPr/>
          </p:nvSpPr>
          <p:spPr>
            <a:xfrm>
              <a:off x="1897883" y="509267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6" name="pl16"/>
            <p:cNvSpPr/>
            <p:nvPr/>
          </p:nvSpPr>
          <p:spPr>
            <a:xfrm>
              <a:off x="1897883" y="499546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7" name="pl17"/>
            <p:cNvSpPr/>
            <p:nvPr/>
          </p:nvSpPr>
          <p:spPr>
            <a:xfrm>
              <a:off x="1897883" y="48982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8" name="pl18"/>
            <p:cNvSpPr/>
            <p:nvPr/>
          </p:nvSpPr>
          <p:spPr>
            <a:xfrm>
              <a:off x="1897883" y="480106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9" name="pl19"/>
            <p:cNvSpPr/>
            <p:nvPr/>
          </p:nvSpPr>
          <p:spPr>
            <a:xfrm>
              <a:off x="1897883" y="470386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0" name="pl20"/>
            <p:cNvSpPr/>
            <p:nvPr/>
          </p:nvSpPr>
          <p:spPr>
            <a:xfrm>
              <a:off x="1897883" y="460665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1" name="pl21"/>
            <p:cNvSpPr/>
            <p:nvPr/>
          </p:nvSpPr>
          <p:spPr>
            <a:xfrm>
              <a:off x="1897883" y="450945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2" name="pl22"/>
            <p:cNvSpPr/>
            <p:nvPr/>
          </p:nvSpPr>
          <p:spPr>
            <a:xfrm>
              <a:off x="1897883" y="441225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3" name="pl23"/>
            <p:cNvSpPr/>
            <p:nvPr/>
          </p:nvSpPr>
          <p:spPr>
            <a:xfrm>
              <a:off x="1897883" y="431504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4" name="pl24"/>
            <p:cNvSpPr/>
            <p:nvPr/>
          </p:nvSpPr>
          <p:spPr>
            <a:xfrm>
              <a:off x="1897883" y="421784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5" name="pl25"/>
            <p:cNvSpPr/>
            <p:nvPr/>
          </p:nvSpPr>
          <p:spPr>
            <a:xfrm>
              <a:off x="1897883" y="412064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6" name="pl26"/>
            <p:cNvSpPr/>
            <p:nvPr/>
          </p:nvSpPr>
          <p:spPr>
            <a:xfrm>
              <a:off x="1897883" y="402344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7" name="pl27"/>
            <p:cNvSpPr/>
            <p:nvPr/>
          </p:nvSpPr>
          <p:spPr>
            <a:xfrm>
              <a:off x="1897883" y="392623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8" name="pl28"/>
            <p:cNvSpPr/>
            <p:nvPr/>
          </p:nvSpPr>
          <p:spPr>
            <a:xfrm>
              <a:off x="1897883" y="382903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9" name="pl29"/>
            <p:cNvSpPr/>
            <p:nvPr/>
          </p:nvSpPr>
          <p:spPr>
            <a:xfrm>
              <a:off x="1897883" y="373183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0" name="pl30"/>
            <p:cNvSpPr/>
            <p:nvPr/>
          </p:nvSpPr>
          <p:spPr>
            <a:xfrm>
              <a:off x="1897883" y="363462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1" name="pl31"/>
            <p:cNvSpPr/>
            <p:nvPr/>
          </p:nvSpPr>
          <p:spPr>
            <a:xfrm>
              <a:off x="1897883" y="353742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2" name="pl32"/>
            <p:cNvSpPr/>
            <p:nvPr/>
          </p:nvSpPr>
          <p:spPr>
            <a:xfrm>
              <a:off x="1897883" y="344022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3" name="pl33"/>
            <p:cNvSpPr/>
            <p:nvPr/>
          </p:nvSpPr>
          <p:spPr>
            <a:xfrm>
              <a:off x="1897883" y="334301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4" name="pl34"/>
            <p:cNvSpPr/>
            <p:nvPr/>
          </p:nvSpPr>
          <p:spPr>
            <a:xfrm>
              <a:off x="1897883" y="324581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5" name="pl35"/>
            <p:cNvSpPr/>
            <p:nvPr/>
          </p:nvSpPr>
          <p:spPr>
            <a:xfrm>
              <a:off x="1897883" y="314861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6" name="pl36"/>
            <p:cNvSpPr/>
            <p:nvPr/>
          </p:nvSpPr>
          <p:spPr>
            <a:xfrm>
              <a:off x="1897883" y="305141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7" name="pl37"/>
            <p:cNvSpPr/>
            <p:nvPr/>
          </p:nvSpPr>
          <p:spPr>
            <a:xfrm>
              <a:off x="1897883" y="295420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8" name="pl38"/>
            <p:cNvSpPr/>
            <p:nvPr/>
          </p:nvSpPr>
          <p:spPr>
            <a:xfrm>
              <a:off x="1897883" y="285700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9" name="pl39"/>
            <p:cNvSpPr/>
            <p:nvPr/>
          </p:nvSpPr>
          <p:spPr>
            <a:xfrm>
              <a:off x="1897883" y="275980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0" name="pl40"/>
            <p:cNvSpPr/>
            <p:nvPr/>
          </p:nvSpPr>
          <p:spPr>
            <a:xfrm>
              <a:off x="1897883" y="266259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1" name="pl41"/>
            <p:cNvSpPr/>
            <p:nvPr/>
          </p:nvSpPr>
          <p:spPr>
            <a:xfrm>
              <a:off x="1897883" y="256539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2" name="pl42"/>
            <p:cNvSpPr/>
            <p:nvPr/>
          </p:nvSpPr>
          <p:spPr>
            <a:xfrm>
              <a:off x="1897883" y="246819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3" name="pl43"/>
            <p:cNvSpPr/>
            <p:nvPr/>
          </p:nvSpPr>
          <p:spPr>
            <a:xfrm>
              <a:off x="1897883" y="237098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4" name="pl44"/>
            <p:cNvSpPr/>
            <p:nvPr/>
          </p:nvSpPr>
          <p:spPr>
            <a:xfrm>
              <a:off x="1897883" y="227378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5" name="pl45"/>
            <p:cNvSpPr/>
            <p:nvPr/>
          </p:nvSpPr>
          <p:spPr>
            <a:xfrm>
              <a:off x="1897883" y="217658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6" name="pl46"/>
            <p:cNvSpPr/>
            <p:nvPr/>
          </p:nvSpPr>
          <p:spPr>
            <a:xfrm>
              <a:off x="1897883" y="207938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7" name="pl47"/>
            <p:cNvSpPr/>
            <p:nvPr/>
          </p:nvSpPr>
          <p:spPr>
            <a:xfrm>
              <a:off x="1897883" y="198217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8" name="pl48"/>
            <p:cNvSpPr/>
            <p:nvPr/>
          </p:nvSpPr>
          <p:spPr>
            <a:xfrm>
              <a:off x="1897883" y="188497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9" name="pl49"/>
            <p:cNvSpPr/>
            <p:nvPr/>
          </p:nvSpPr>
          <p:spPr>
            <a:xfrm>
              <a:off x="1897883" y="178777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0" name="pl50"/>
            <p:cNvSpPr/>
            <p:nvPr/>
          </p:nvSpPr>
          <p:spPr>
            <a:xfrm>
              <a:off x="1897883" y="169056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1" name="pl51"/>
            <p:cNvSpPr/>
            <p:nvPr/>
          </p:nvSpPr>
          <p:spPr>
            <a:xfrm>
              <a:off x="1897883" y="15933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2" name="pl52"/>
            <p:cNvSpPr/>
            <p:nvPr/>
          </p:nvSpPr>
          <p:spPr>
            <a:xfrm>
              <a:off x="1897883" y="149616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3" name="pl53"/>
            <p:cNvSpPr/>
            <p:nvPr/>
          </p:nvSpPr>
          <p:spPr>
            <a:xfrm>
              <a:off x="1897883" y="139896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4" name="pl54"/>
            <p:cNvSpPr/>
            <p:nvPr/>
          </p:nvSpPr>
          <p:spPr>
            <a:xfrm>
              <a:off x="1897883" y="130175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5" name="pl55"/>
            <p:cNvSpPr/>
            <p:nvPr/>
          </p:nvSpPr>
          <p:spPr>
            <a:xfrm>
              <a:off x="1897883" y="120455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6" name="pl56"/>
            <p:cNvSpPr/>
            <p:nvPr/>
          </p:nvSpPr>
          <p:spPr>
            <a:xfrm>
              <a:off x="1897883" y="110735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7" name="pl57"/>
            <p:cNvSpPr/>
            <p:nvPr/>
          </p:nvSpPr>
          <p:spPr>
            <a:xfrm>
              <a:off x="1897883" y="101014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8" name="pl58"/>
            <p:cNvSpPr/>
            <p:nvPr/>
          </p:nvSpPr>
          <p:spPr>
            <a:xfrm>
              <a:off x="1897883" y="91294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9" name="pl59"/>
            <p:cNvSpPr/>
            <p:nvPr/>
          </p:nvSpPr>
          <p:spPr>
            <a:xfrm>
              <a:off x="1897883" y="81574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0" name="pl60"/>
            <p:cNvSpPr/>
            <p:nvPr/>
          </p:nvSpPr>
          <p:spPr>
            <a:xfrm>
              <a:off x="1897883" y="71853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1" name="pl61"/>
            <p:cNvSpPr/>
            <p:nvPr/>
          </p:nvSpPr>
          <p:spPr>
            <a:xfrm>
              <a:off x="2186997"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363256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07813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52370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6927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853628" y="718539"/>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67" name="pl67"/>
            <p:cNvSpPr/>
            <p:nvPr/>
          </p:nvSpPr>
          <p:spPr>
            <a:xfrm>
              <a:off x="7911450" y="81574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8" name="pl68"/>
            <p:cNvSpPr/>
            <p:nvPr/>
          </p:nvSpPr>
          <p:spPr>
            <a:xfrm>
              <a:off x="7564514" y="912945"/>
              <a:ext cx="346936" cy="0"/>
            </a:xfrm>
            <a:custGeom>
              <a:avLst/>
              <a:pathLst>
                <a:path w="346936" h="0">
                  <a:moveTo>
                    <a:pt x="0" y="0"/>
                  </a:moveTo>
                  <a:lnTo>
                    <a:pt x="231291" y="0"/>
                  </a:lnTo>
                  <a:lnTo>
                    <a:pt x="346936" y="0"/>
                  </a:lnTo>
                  <a:lnTo>
                    <a:pt x="346936" y="0"/>
                  </a:lnTo>
                  <a:lnTo>
                    <a:pt x="346936" y="0"/>
                  </a:lnTo>
                </a:path>
              </a:pathLst>
            </a:custGeom>
            <a:ln w="67753" cap="flat">
              <a:solidFill>
                <a:srgbClr val="E8E8E8">
                  <a:alpha val="100000"/>
                </a:srgbClr>
              </a:solidFill>
              <a:prstDash val="solid"/>
              <a:round/>
            </a:ln>
          </p:spPr>
          <p:txBody>
            <a:bodyPr/>
            <a:lstStyle/>
            <a:p/>
          </p:txBody>
        </p:sp>
        <p:sp>
          <p:nvSpPr>
            <p:cNvPr id="69" name="pl69"/>
            <p:cNvSpPr/>
            <p:nvPr/>
          </p:nvSpPr>
          <p:spPr>
            <a:xfrm>
              <a:off x="7911450" y="101014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0" name="pl70"/>
            <p:cNvSpPr/>
            <p:nvPr/>
          </p:nvSpPr>
          <p:spPr>
            <a:xfrm>
              <a:off x="7795805" y="1107351"/>
              <a:ext cx="115645" cy="0"/>
            </a:xfrm>
            <a:custGeom>
              <a:avLst/>
              <a:pathLst>
                <a:path w="115645" h="0">
                  <a:moveTo>
                    <a:pt x="0" y="0"/>
                  </a:moveTo>
                  <a:lnTo>
                    <a:pt x="57822"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71" name="pl71"/>
            <p:cNvSpPr/>
            <p:nvPr/>
          </p:nvSpPr>
          <p:spPr>
            <a:xfrm>
              <a:off x="7853628" y="1204554"/>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2" name="pl72"/>
            <p:cNvSpPr/>
            <p:nvPr/>
          </p:nvSpPr>
          <p:spPr>
            <a:xfrm>
              <a:off x="7853628" y="1301757"/>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3" name="pl73"/>
            <p:cNvSpPr/>
            <p:nvPr/>
          </p:nvSpPr>
          <p:spPr>
            <a:xfrm>
              <a:off x="7853628" y="1398960"/>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74" name="pl74"/>
            <p:cNvSpPr/>
            <p:nvPr/>
          </p:nvSpPr>
          <p:spPr>
            <a:xfrm>
              <a:off x="7795805" y="1496163"/>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5" name="pl75"/>
            <p:cNvSpPr/>
            <p:nvPr/>
          </p:nvSpPr>
          <p:spPr>
            <a:xfrm>
              <a:off x="7795805" y="159336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6" name="pl76"/>
            <p:cNvSpPr/>
            <p:nvPr/>
          </p:nvSpPr>
          <p:spPr>
            <a:xfrm>
              <a:off x="7795805" y="169056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7" name="pl77"/>
            <p:cNvSpPr/>
            <p:nvPr/>
          </p:nvSpPr>
          <p:spPr>
            <a:xfrm>
              <a:off x="7795805" y="178777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795805" y="1884975"/>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79" name="pl79"/>
            <p:cNvSpPr/>
            <p:nvPr/>
          </p:nvSpPr>
          <p:spPr>
            <a:xfrm>
              <a:off x="6928463" y="1982178"/>
              <a:ext cx="925164" cy="0"/>
            </a:xfrm>
            <a:custGeom>
              <a:avLst/>
              <a:pathLst>
                <a:path w="925164" h="0">
                  <a:moveTo>
                    <a:pt x="0" y="0"/>
                  </a:moveTo>
                  <a:lnTo>
                    <a:pt x="636050" y="0"/>
                  </a:lnTo>
                  <a:lnTo>
                    <a:pt x="636050" y="0"/>
                  </a:lnTo>
                  <a:lnTo>
                    <a:pt x="809518" y="0"/>
                  </a:lnTo>
                  <a:lnTo>
                    <a:pt x="925164" y="0"/>
                  </a:lnTo>
                </a:path>
              </a:pathLst>
            </a:custGeom>
            <a:ln w="67753" cap="flat">
              <a:solidFill>
                <a:srgbClr val="E8E8E8">
                  <a:alpha val="100000"/>
                </a:srgbClr>
              </a:solidFill>
              <a:prstDash val="solid"/>
              <a:round/>
            </a:ln>
          </p:spPr>
          <p:txBody>
            <a:bodyPr/>
            <a:lstStyle/>
            <a:p/>
          </p:txBody>
        </p:sp>
        <p:sp>
          <p:nvSpPr>
            <p:cNvPr id="80" name="pl80"/>
            <p:cNvSpPr/>
            <p:nvPr/>
          </p:nvSpPr>
          <p:spPr>
            <a:xfrm>
              <a:off x="7737982" y="2079381"/>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7622337" y="2176584"/>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82" name="pl82"/>
            <p:cNvSpPr/>
            <p:nvPr/>
          </p:nvSpPr>
          <p:spPr>
            <a:xfrm>
              <a:off x="7680159" y="2273786"/>
              <a:ext cx="173468" cy="0"/>
            </a:xfrm>
            <a:custGeom>
              <a:avLst/>
              <a:pathLst>
                <a:path w="173468" h="0">
                  <a:moveTo>
                    <a:pt x="0" y="0"/>
                  </a:moveTo>
                  <a:lnTo>
                    <a:pt x="57822" y="0"/>
                  </a:lnTo>
                  <a:lnTo>
                    <a:pt x="57822" y="0"/>
                  </a:lnTo>
                  <a:lnTo>
                    <a:pt x="57822" y="0"/>
                  </a:lnTo>
                  <a:lnTo>
                    <a:pt x="173468" y="0"/>
                  </a:lnTo>
                </a:path>
              </a:pathLst>
            </a:custGeom>
            <a:ln w="67753" cap="flat">
              <a:solidFill>
                <a:srgbClr val="E8E8E8">
                  <a:alpha val="100000"/>
                </a:srgbClr>
              </a:solidFill>
              <a:prstDash val="solid"/>
              <a:round/>
            </a:ln>
          </p:spPr>
          <p:txBody>
            <a:bodyPr/>
            <a:lstStyle/>
            <a:p/>
          </p:txBody>
        </p:sp>
        <p:sp>
          <p:nvSpPr>
            <p:cNvPr id="83" name="pl83"/>
            <p:cNvSpPr/>
            <p:nvPr/>
          </p:nvSpPr>
          <p:spPr>
            <a:xfrm>
              <a:off x="7506691" y="2370989"/>
              <a:ext cx="231291" cy="0"/>
            </a:xfrm>
            <a:custGeom>
              <a:avLst/>
              <a:pathLst>
                <a:path w="231291" h="0">
                  <a:moveTo>
                    <a:pt x="0" y="0"/>
                  </a:moveTo>
                  <a:lnTo>
                    <a:pt x="57822" y="0"/>
                  </a:lnTo>
                  <a:lnTo>
                    <a:pt x="115645" y="0"/>
                  </a:lnTo>
                  <a:lnTo>
                    <a:pt x="231291" y="0"/>
                  </a:lnTo>
                  <a:lnTo>
                    <a:pt x="231291" y="0"/>
                  </a:lnTo>
                </a:path>
              </a:pathLst>
            </a:custGeom>
            <a:ln w="67753" cap="flat">
              <a:solidFill>
                <a:srgbClr val="E8E8E8">
                  <a:alpha val="100000"/>
                </a:srgbClr>
              </a:solidFill>
              <a:prstDash val="solid"/>
              <a:round/>
            </a:ln>
          </p:spPr>
          <p:txBody>
            <a:bodyPr/>
            <a:lstStyle/>
            <a:p/>
          </p:txBody>
        </p:sp>
        <p:sp>
          <p:nvSpPr>
            <p:cNvPr id="84" name="pl84"/>
            <p:cNvSpPr/>
            <p:nvPr/>
          </p:nvSpPr>
          <p:spPr>
            <a:xfrm>
              <a:off x="7737982" y="2468192"/>
              <a:ext cx="173468" cy="0"/>
            </a:xfrm>
            <a:custGeom>
              <a:avLst/>
              <a:pathLst>
                <a:path w="173468" h="0">
                  <a:moveTo>
                    <a:pt x="0" y="0"/>
                  </a:moveTo>
                  <a:lnTo>
                    <a:pt x="0" y="0"/>
                  </a:lnTo>
                  <a:lnTo>
                    <a:pt x="57822" y="0"/>
                  </a:lnTo>
                  <a:lnTo>
                    <a:pt x="173468" y="0"/>
                  </a:lnTo>
                  <a:lnTo>
                    <a:pt x="173468" y="0"/>
                  </a:lnTo>
                </a:path>
              </a:pathLst>
            </a:custGeom>
            <a:ln w="67753" cap="flat">
              <a:solidFill>
                <a:srgbClr val="E8E8E8">
                  <a:alpha val="100000"/>
                </a:srgbClr>
              </a:solidFill>
              <a:prstDash val="solid"/>
              <a:round/>
            </a:ln>
          </p:spPr>
          <p:txBody>
            <a:bodyPr/>
            <a:lstStyle/>
            <a:p/>
          </p:txBody>
        </p:sp>
        <p:sp>
          <p:nvSpPr>
            <p:cNvPr id="85" name="pl85"/>
            <p:cNvSpPr/>
            <p:nvPr/>
          </p:nvSpPr>
          <p:spPr>
            <a:xfrm>
              <a:off x="7737982" y="2565395"/>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6" name="pl86"/>
            <p:cNvSpPr/>
            <p:nvPr/>
          </p:nvSpPr>
          <p:spPr>
            <a:xfrm>
              <a:off x="7680159" y="2662598"/>
              <a:ext cx="231291" cy="0"/>
            </a:xfrm>
            <a:custGeom>
              <a:avLst/>
              <a:pathLst>
                <a:path w="231291" h="0">
                  <a:moveTo>
                    <a:pt x="0" y="0"/>
                  </a:moveTo>
                  <a:lnTo>
                    <a:pt x="0" y="0"/>
                  </a:lnTo>
                  <a:lnTo>
                    <a:pt x="0" y="0"/>
                  </a:lnTo>
                  <a:lnTo>
                    <a:pt x="0" y="0"/>
                  </a:lnTo>
                  <a:lnTo>
                    <a:pt x="231291" y="0"/>
                  </a:lnTo>
                </a:path>
              </a:pathLst>
            </a:custGeom>
            <a:ln w="67753" cap="flat">
              <a:solidFill>
                <a:srgbClr val="E8E8E8">
                  <a:alpha val="100000"/>
                </a:srgbClr>
              </a:solidFill>
              <a:prstDash val="solid"/>
              <a:round/>
            </a:ln>
          </p:spPr>
          <p:txBody>
            <a:bodyPr/>
            <a:lstStyle/>
            <a:p/>
          </p:txBody>
        </p:sp>
        <p:sp>
          <p:nvSpPr>
            <p:cNvPr id="87" name="pl87"/>
            <p:cNvSpPr/>
            <p:nvPr/>
          </p:nvSpPr>
          <p:spPr>
            <a:xfrm>
              <a:off x="7680159" y="2759801"/>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88" name="pl88"/>
            <p:cNvSpPr/>
            <p:nvPr/>
          </p:nvSpPr>
          <p:spPr>
            <a:xfrm>
              <a:off x="7622337" y="2857004"/>
              <a:ext cx="115645" cy="0"/>
            </a:xfrm>
            <a:custGeom>
              <a:avLst/>
              <a:pathLst>
                <a:path w="115645" h="0">
                  <a:moveTo>
                    <a:pt x="0" y="0"/>
                  </a:moveTo>
                  <a:lnTo>
                    <a:pt x="57822"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89" name="pl89"/>
            <p:cNvSpPr/>
            <p:nvPr/>
          </p:nvSpPr>
          <p:spPr>
            <a:xfrm>
              <a:off x="7506691" y="2954207"/>
              <a:ext cx="173468" cy="0"/>
            </a:xfrm>
            <a:custGeom>
              <a:avLst/>
              <a:pathLst>
                <a:path w="173468" h="0">
                  <a:moveTo>
                    <a:pt x="0" y="0"/>
                  </a:moveTo>
                  <a:lnTo>
                    <a:pt x="115645"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90" name="pl90"/>
            <p:cNvSpPr/>
            <p:nvPr/>
          </p:nvSpPr>
          <p:spPr>
            <a:xfrm>
              <a:off x="7391045" y="3051410"/>
              <a:ext cx="520404" cy="0"/>
            </a:xfrm>
            <a:custGeom>
              <a:avLst/>
              <a:pathLst>
                <a:path w="520404" h="0">
                  <a:moveTo>
                    <a:pt x="0" y="0"/>
                  </a:moveTo>
                  <a:lnTo>
                    <a:pt x="0" y="0"/>
                  </a:lnTo>
                  <a:lnTo>
                    <a:pt x="57822" y="0"/>
                  </a:lnTo>
                  <a:lnTo>
                    <a:pt x="289113" y="0"/>
                  </a:lnTo>
                  <a:lnTo>
                    <a:pt x="520404" y="0"/>
                  </a:lnTo>
                </a:path>
              </a:pathLst>
            </a:custGeom>
            <a:ln w="67753" cap="flat">
              <a:solidFill>
                <a:srgbClr val="E8E8E8">
                  <a:alpha val="100000"/>
                </a:srgbClr>
              </a:solidFill>
              <a:prstDash val="solid"/>
              <a:round/>
            </a:ln>
          </p:spPr>
          <p:txBody>
            <a:bodyPr/>
            <a:lstStyle/>
            <a:p/>
          </p:txBody>
        </p:sp>
        <p:sp>
          <p:nvSpPr>
            <p:cNvPr id="91" name="pl91"/>
            <p:cNvSpPr/>
            <p:nvPr/>
          </p:nvSpPr>
          <p:spPr>
            <a:xfrm>
              <a:off x="7506691" y="3148613"/>
              <a:ext cx="173468" cy="0"/>
            </a:xfrm>
            <a:custGeom>
              <a:avLst/>
              <a:pathLst>
                <a:path w="173468" h="0">
                  <a:moveTo>
                    <a:pt x="0" y="0"/>
                  </a:moveTo>
                  <a:lnTo>
                    <a:pt x="115645"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92" name="pl92"/>
            <p:cNvSpPr/>
            <p:nvPr/>
          </p:nvSpPr>
          <p:spPr>
            <a:xfrm>
              <a:off x="7391045" y="3245816"/>
              <a:ext cx="346936" cy="0"/>
            </a:xfrm>
            <a:custGeom>
              <a:avLst/>
              <a:pathLst>
                <a:path w="346936" h="0">
                  <a:moveTo>
                    <a:pt x="0" y="0"/>
                  </a:moveTo>
                  <a:lnTo>
                    <a:pt x="289113" y="0"/>
                  </a:lnTo>
                  <a:lnTo>
                    <a:pt x="289113" y="0"/>
                  </a:lnTo>
                  <a:lnTo>
                    <a:pt x="346936" y="0"/>
                  </a:lnTo>
                  <a:lnTo>
                    <a:pt x="346936" y="0"/>
                  </a:lnTo>
                </a:path>
              </a:pathLst>
            </a:custGeom>
            <a:ln w="67753" cap="flat">
              <a:solidFill>
                <a:srgbClr val="E8E8E8">
                  <a:alpha val="100000"/>
                </a:srgbClr>
              </a:solidFill>
              <a:prstDash val="solid"/>
              <a:round/>
            </a:ln>
          </p:spPr>
          <p:txBody>
            <a:bodyPr/>
            <a:lstStyle/>
            <a:p/>
          </p:txBody>
        </p:sp>
        <p:sp>
          <p:nvSpPr>
            <p:cNvPr id="93" name="pl93"/>
            <p:cNvSpPr/>
            <p:nvPr/>
          </p:nvSpPr>
          <p:spPr>
            <a:xfrm>
              <a:off x="7622337" y="3343019"/>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94" name="pl94"/>
            <p:cNvSpPr/>
            <p:nvPr/>
          </p:nvSpPr>
          <p:spPr>
            <a:xfrm>
              <a:off x="7680159" y="3440222"/>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95" name="pl95"/>
            <p:cNvSpPr/>
            <p:nvPr/>
          </p:nvSpPr>
          <p:spPr>
            <a:xfrm>
              <a:off x="7564514" y="3537425"/>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96" name="pl96"/>
            <p:cNvSpPr/>
            <p:nvPr/>
          </p:nvSpPr>
          <p:spPr>
            <a:xfrm>
              <a:off x="7622337" y="3634628"/>
              <a:ext cx="115645" cy="0"/>
            </a:xfrm>
            <a:custGeom>
              <a:avLst/>
              <a:pathLst>
                <a:path w="115645" h="0">
                  <a:moveTo>
                    <a:pt x="0" y="0"/>
                  </a:moveTo>
                  <a:lnTo>
                    <a:pt x="57822"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97" name="pl97"/>
            <p:cNvSpPr/>
            <p:nvPr/>
          </p:nvSpPr>
          <p:spPr>
            <a:xfrm>
              <a:off x="7506691" y="3731831"/>
              <a:ext cx="289113" cy="0"/>
            </a:xfrm>
            <a:custGeom>
              <a:avLst/>
              <a:pathLst>
                <a:path w="289113" h="0">
                  <a:moveTo>
                    <a:pt x="0" y="0"/>
                  </a:moveTo>
                  <a:lnTo>
                    <a:pt x="57822" y="0"/>
                  </a:lnTo>
                  <a:lnTo>
                    <a:pt x="289113" y="0"/>
                  </a:lnTo>
                  <a:lnTo>
                    <a:pt x="289113" y="0"/>
                  </a:lnTo>
                  <a:lnTo>
                    <a:pt x="289113" y="0"/>
                  </a:lnTo>
                </a:path>
              </a:pathLst>
            </a:custGeom>
            <a:ln w="67753" cap="flat">
              <a:solidFill>
                <a:srgbClr val="E8E8E8">
                  <a:alpha val="100000"/>
                </a:srgbClr>
              </a:solidFill>
              <a:prstDash val="solid"/>
              <a:round/>
            </a:ln>
          </p:spPr>
          <p:txBody>
            <a:bodyPr/>
            <a:lstStyle/>
            <a:p/>
          </p:txBody>
        </p:sp>
        <p:sp>
          <p:nvSpPr>
            <p:cNvPr id="98" name="pl98"/>
            <p:cNvSpPr/>
            <p:nvPr/>
          </p:nvSpPr>
          <p:spPr>
            <a:xfrm>
              <a:off x="7275400" y="3829034"/>
              <a:ext cx="404759" cy="0"/>
            </a:xfrm>
            <a:custGeom>
              <a:avLst/>
              <a:pathLst>
                <a:path w="404759" h="0">
                  <a:moveTo>
                    <a:pt x="0" y="0"/>
                  </a:moveTo>
                  <a:lnTo>
                    <a:pt x="57822" y="0"/>
                  </a:lnTo>
                  <a:lnTo>
                    <a:pt x="173468" y="0"/>
                  </a:lnTo>
                  <a:lnTo>
                    <a:pt x="231291" y="0"/>
                  </a:lnTo>
                  <a:lnTo>
                    <a:pt x="404759" y="0"/>
                  </a:lnTo>
                </a:path>
              </a:pathLst>
            </a:custGeom>
            <a:ln w="67753" cap="flat">
              <a:solidFill>
                <a:srgbClr val="E8E8E8">
                  <a:alpha val="100000"/>
                </a:srgbClr>
              </a:solidFill>
              <a:prstDash val="solid"/>
              <a:round/>
            </a:ln>
          </p:spPr>
          <p:txBody>
            <a:bodyPr/>
            <a:lstStyle/>
            <a:p/>
          </p:txBody>
        </p:sp>
        <p:sp>
          <p:nvSpPr>
            <p:cNvPr id="99" name="pl99"/>
            <p:cNvSpPr/>
            <p:nvPr/>
          </p:nvSpPr>
          <p:spPr>
            <a:xfrm>
              <a:off x="6465881" y="3926237"/>
              <a:ext cx="1098632" cy="0"/>
            </a:xfrm>
            <a:custGeom>
              <a:avLst/>
              <a:pathLst>
                <a:path w="1098632" h="0">
                  <a:moveTo>
                    <a:pt x="0" y="0"/>
                  </a:moveTo>
                  <a:lnTo>
                    <a:pt x="636050" y="0"/>
                  </a:lnTo>
                  <a:lnTo>
                    <a:pt x="809518" y="0"/>
                  </a:lnTo>
                  <a:lnTo>
                    <a:pt x="1040809" y="0"/>
                  </a:lnTo>
                  <a:lnTo>
                    <a:pt x="1098632" y="0"/>
                  </a:lnTo>
                </a:path>
              </a:pathLst>
            </a:custGeom>
            <a:ln w="67753" cap="flat">
              <a:solidFill>
                <a:srgbClr val="E8E8E8">
                  <a:alpha val="100000"/>
                </a:srgbClr>
              </a:solidFill>
              <a:prstDash val="solid"/>
              <a:round/>
            </a:ln>
          </p:spPr>
          <p:txBody>
            <a:bodyPr/>
            <a:lstStyle/>
            <a:p/>
          </p:txBody>
        </p:sp>
        <p:sp>
          <p:nvSpPr>
            <p:cNvPr id="100" name="pl100"/>
            <p:cNvSpPr/>
            <p:nvPr/>
          </p:nvSpPr>
          <p:spPr>
            <a:xfrm>
              <a:off x="7448868" y="4023440"/>
              <a:ext cx="115645" cy="0"/>
            </a:xfrm>
            <a:custGeom>
              <a:avLst/>
              <a:pathLst>
                <a:path w="115645" h="0">
                  <a:moveTo>
                    <a:pt x="0" y="0"/>
                  </a:moveTo>
                  <a:lnTo>
                    <a:pt x="0"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101" name="pl101"/>
            <p:cNvSpPr/>
            <p:nvPr/>
          </p:nvSpPr>
          <p:spPr>
            <a:xfrm>
              <a:off x="7448868" y="4120643"/>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02" name="pl102"/>
            <p:cNvSpPr/>
            <p:nvPr/>
          </p:nvSpPr>
          <p:spPr>
            <a:xfrm>
              <a:off x="7391045" y="421784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3" name="pl103"/>
            <p:cNvSpPr/>
            <p:nvPr/>
          </p:nvSpPr>
          <p:spPr>
            <a:xfrm>
              <a:off x="7333223" y="4315049"/>
              <a:ext cx="231291" cy="0"/>
            </a:xfrm>
            <a:custGeom>
              <a:avLst/>
              <a:pathLst>
                <a:path w="231291" h="0">
                  <a:moveTo>
                    <a:pt x="0" y="0"/>
                  </a:moveTo>
                  <a:lnTo>
                    <a:pt x="57822" y="0"/>
                  </a:lnTo>
                  <a:lnTo>
                    <a:pt x="57822" y="0"/>
                  </a:lnTo>
                  <a:lnTo>
                    <a:pt x="115645" y="0"/>
                  </a:lnTo>
                  <a:lnTo>
                    <a:pt x="231291" y="0"/>
                  </a:lnTo>
                </a:path>
              </a:pathLst>
            </a:custGeom>
            <a:ln w="67753" cap="flat">
              <a:solidFill>
                <a:srgbClr val="E8E8E8">
                  <a:alpha val="100000"/>
                </a:srgbClr>
              </a:solidFill>
              <a:prstDash val="solid"/>
              <a:round/>
            </a:ln>
          </p:spPr>
          <p:txBody>
            <a:bodyPr/>
            <a:lstStyle/>
            <a:p/>
          </p:txBody>
        </p:sp>
        <p:sp>
          <p:nvSpPr>
            <p:cNvPr id="104" name="pl104"/>
            <p:cNvSpPr/>
            <p:nvPr/>
          </p:nvSpPr>
          <p:spPr>
            <a:xfrm>
              <a:off x="7275400" y="4412252"/>
              <a:ext cx="173468" cy="0"/>
            </a:xfrm>
            <a:custGeom>
              <a:avLst/>
              <a:pathLst>
                <a:path w="173468" h="0">
                  <a:moveTo>
                    <a:pt x="0" y="0"/>
                  </a:moveTo>
                  <a:lnTo>
                    <a:pt x="57822" y="0"/>
                  </a:lnTo>
                  <a:lnTo>
                    <a:pt x="57822" y="0"/>
                  </a:lnTo>
                  <a:lnTo>
                    <a:pt x="57822" y="0"/>
                  </a:lnTo>
                  <a:lnTo>
                    <a:pt x="173468" y="0"/>
                  </a:lnTo>
                </a:path>
              </a:pathLst>
            </a:custGeom>
            <a:ln w="67753" cap="flat">
              <a:solidFill>
                <a:srgbClr val="E8E8E8">
                  <a:alpha val="100000"/>
                </a:srgbClr>
              </a:solidFill>
              <a:prstDash val="solid"/>
              <a:round/>
            </a:ln>
          </p:spPr>
          <p:txBody>
            <a:bodyPr/>
            <a:lstStyle/>
            <a:p/>
          </p:txBody>
        </p:sp>
        <p:sp>
          <p:nvSpPr>
            <p:cNvPr id="105" name="pl105"/>
            <p:cNvSpPr/>
            <p:nvPr/>
          </p:nvSpPr>
          <p:spPr>
            <a:xfrm>
              <a:off x="7333223" y="4509455"/>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06" name="pl106"/>
            <p:cNvSpPr/>
            <p:nvPr/>
          </p:nvSpPr>
          <p:spPr>
            <a:xfrm>
              <a:off x="7333223" y="4606657"/>
              <a:ext cx="289113" cy="0"/>
            </a:xfrm>
            <a:custGeom>
              <a:avLst/>
              <a:pathLst>
                <a:path w="289113" h="0">
                  <a:moveTo>
                    <a:pt x="0" y="0"/>
                  </a:moveTo>
                  <a:lnTo>
                    <a:pt x="0" y="0"/>
                  </a:lnTo>
                  <a:lnTo>
                    <a:pt x="231291" y="0"/>
                  </a:lnTo>
                  <a:lnTo>
                    <a:pt x="289113" y="0"/>
                  </a:lnTo>
                  <a:lnTo>
                    <a:pt x="289113" y="0"/>
                  </a:lnTo>
                </a:path>
              </a:pathLst>
            </a:custGeom>
            <a:ln w="67753" cap="flat">
              <a:solidFill>
                <a:srgbClr val="E8E8E8">
                  <a:alpha val="100000"/>
                </a:srgbClr>
              </a:solidFill>
              <a:prstDash val="solid"/>
              <a:round/>
            </a:ln>
          </p:spPr>
          <p:txBody>
            <a:bodyPr/>
            <a:lstStyle/>
            <a:p/>
          </p:txBody>
        </p:sp>
        <p:sp>
          <p:nvSpPr>
            <p:cNvPr id="107" name="pl107"/>
            <p:cNvSpPr/>
            <p:nvPr/>
          </p:nvSpPr>
          <p:spPr>
            <a:xfrm>
              <a:off x="7159754" y="4703860"/>
              <a:ext cx="289113" cy="0"/>
            </a:xfrm>
            <a:custGeom>
              <a:avLst/>
              <a:pathLst>
                <a:path w="289113" h="0">
                  <a:moveTo>
                    <a:pt x="0" y="0"/>
                  </a:moveTo>
                  <a:lnTo>
                    <a:pt x="173468" y="0"/>
                  </a:lnTo>
                  <a:lnTo>
                    <a:pt x="173468" y="0"/>
                  </a:lnTo>
                  <a:lnTo>
                    <a:pt x="231291" y="0"/>
                  </a:lnTo>
                  <a:lnTo>
                    <a:pt x="289113" y="0"/>
                  </a:lnTo>
                </a:path>
              </a:pathLst>
            </a:custGeom>
            <a:ln w="67753" cap="flat">
              <a:solidFill>
                <a:srgbClr val="E8E8E8">
                  <a:alpha val="100000"/>
                </a:srgbClr>
              </a:solidFill>
              <a:prstDash val="solid"/>
              <a:round/>
            </a:ln>
          </p:spPr>
          <p:txBody>
            <a:bodyPr/>
            <a:lstStyle/>
            <a:p/>
          </p:txBody>
        </p:sp>
        <p:sp>
          <p:nvSpPr>
            <p:cNvPr id="108" name="pl108"/>
            <p:cNvSpPr/>
            <p:nvPr/>
          </p:nvSpPr>
          <p:spPr>
            <a:xfrm>
              <a:off x="7275400" y="480106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9" name="pl109"/>
            <p:cNvSpPr/>
            <p:nvPr/>
          </p:nvSpPr>
          <p:spPr>
            <a:xfrm>
              <a:off x="7217577" y="4898266"/>
              <a:ext cx="578227" cy="0"/>
            </a:xfrm>
            <a:custGeom>
              <a:avLst/>
              <a:pathLst>
                <a:path w="578227" h="0">
                  <a:moveTo>
                    <a:pt x="0" y="0"/>
                  </a:moveTo>
                  <a:lnTo>
                    <a:pt x="289113" y="0"/>
                  </a:lnTo>
                  <a:lnTo>
                    <a:pt x="404759" y="0"/>
                  </a:lnTo>
                  <a:lnTo>
                    <a:pt x="578227" y="0"/>
                  </a:lnTo>
                  <a:lnTo>
                    <a:pt x="578227" y="0"/>
                  </a:lnTo>
                </a:path>
              </a:pathLst>
            </a:custGeom>
            <a:ln w="67753" cap="flat">
              <a:solidFill>
                <a:srgbClr val="E8E8E8">
                  <a:alpha val="100000"/>
                </a:srgbClr>
              </a:solidFill>
              <a:prstDash val="solid"/>
              <a:round/>
            </a:ln>
          </p:spPr>
          <p:txBody>
            <a:bodyPr/>
            <a:lstStyle/>
            <a:p/>
          </p:txBody>
        </p:sp>
        <p:sp>
          <p:nvSpPr>
            <p:cNvPr id="110" name="pl110"/>
            <p:cNvSpPr/>
            <p:nvPr/>
          </p:nvSpPr>
          <p:spPr>
            <a:xfrm>
              <a:off x="7217577" y="4995469"/>
              <a:ext cx="346936" cy="0"/>
            </a:xfrm>
            <a:custGeom>
              <a:avLst/>
              <a:pathLst>
                <a:path w="346936" h="0">
                  <a:moveTo>
                    <a:pt x="0" y="0"/>
                  </a:moveTo>
                  <a:lnTo>
                    <a:pt x="0" y="0"/>
                  </a:lnTo>
                  <a:lnTo>
                    <a:pt x="57822" y="0"/>
                  </a:lnTo>
                  <a:lnTo>
                    <a:pt x="173468" y="0"/>
                  </a:lnTo>
                  <a:lnTo>
                    <a:pt x="346936" y="0"/>
                  </a:lnTo>
                </a:path>
              </a:pathLst>
            </a:custGeom>
            <a:ln w="67753" cap="flat">
              <a:solidFill>
                <a:srgbClr val="E8E8E8">
                  <a:alpha val="100000"/>
                </a:srgbClr>
              </a:solidFill>
              <a:prstDash val="solid"/>
              <a:round/>
            </a:ln>
          </p:spPr>
          <p:txBody>
            <a:bodyPr/>
            <a:lstStyle/>
            <a:p/>
          </p:txBody>
        </p:sp>
        <p:sp>
          <p:nvSpPr>
            <p:cNvPr id="111" name="pl111"/>
            <p:cNvSpPr/>
            <p:nvPr/>
          </p:nvSpPr>
          <p:spPr>
            <a:xfrm>
              <a:off x="6986286" y="5092672"/>
              <a:ext cx="809518" cy="0"/>
            </a:xfrm>
            <a:custGeom>
              <a:avLst/>
              <a:pathLst>
                <a:path w="809518" h="0">
                  <a:moveTo>
                    <a:pt x="0" y="0"/>
                  </a:moveTo>
                  <a:lnTo>
                    <a:pt x="57822" y="0"/>
                  </a:lnTo>
                  <a:lnTo>
                    <a:pt x="57822" y="0"/>
                  </a:lnTo>
                  <a:lnTo>
                    <a:pt x="115645" y="0"/>
                  </a:lnTo>
                  <a:lnTo>
                    <a:pt x="809518" y="0"/>
                  </a:lnTo>
                </a:path>
              </a:pathLst>
            </a:custGeom>
            <a:ln w="67753" cap="flat">
              <a:solidFill>
                <a:srgbClr val="E8E8E8">
                  <a:alpha val="100000"/>
                </a:srgbClr>
              </a:solidFill>
              <a:prstDash val="solid"/>
              <a:round/>
            </a:ln>
          </p:spPr>
          <p:txBody>
            <a:bodyPr/>
            <a:lstStyle/>
            <a:p/>
          </p:txBody>
        </p:sp>
        <p:sp>
          <p:nvSpPr>
            <p:cNvPr id="112" name="pl112"/>
            <p:cNvSpPr/>
            <p:nvPr/>
          </p:nvSpPr>
          <p:spPr>
            <a:xfrm>
              <a:off x="6523704" y="5189875"/>
              <a:ext cx="693873" cy="0"/>
            </a:xfrm>
            <a:custGeom>
              <a:avLst/>
              <a:pathLst>
                <a:path w="693873" h="0">
                  <a:moveTo>
                    <a:pt x="0" y="0"/>
                  </a:moveTo>
                  <a:lnTo>
                    <a:pt x="173468" y="0"/>
                  </a:lnTo>
                  <a:lnTo>
                    <a:pt x="346936" y="0"/>
                  </a:lnTo>
                  <a:lnTo>
                    <a:pt x="520404" y="0"/>
                  </a:lnTo>
                  <a:lnTo>
                    <a:pt x="693873" y="0"/>
                  </a:lnTo>
                </a:path>
              </a:pathLst>
            </a:custGeom>
            <a:ln w="67753" cap="flat">
              <a:solidFill>
                <a:srgbClr val="E8E8E8">
                  <a:alpha val="100000"/>
                </a:srgbClr>
              </a:solidFill>
              <a:prstDash val="solid"/>
              <a:round/>
            </a:ln>
          </p:spPr>
          <p:txBody>
            <a:bodyPr/>
            <a:lstStyle/>
            <a:p/>
          </p:txBody>
        </p:sp>
        <p:sp>
          <p:nvSpPr>
            <p:cNvPr id="113" name="pl113"/>
            <p:cNvSpPr/>
            <p:nvPr/>
          </p:nvSpPr>
          <p:spPr>
            <a:xfrm>
              <a:off x="6986286" y="5287078"/>
              <a:ext cx="693873" cy="0"/>
            </a:xfrm>
            <a:custGeom>
              <a:avLst/>
              <a:pathLst>
                <a:path w="693873" h="0">
                  <a:moveTo>
                    <a:pt x="0" y="0"/>
                  </a:moveTo>
                  <a:lnTo>
                    <a:pt x="173468" y="0"/>
                  </a:lnTo>
                  <a:lnTo>
                    <a:pt x="231291" y="0"/>
                  </a:lnTo>
                  <a:lnTo>
                    <a:pt x="462582" y="0"/>
                  </a:lnTo>
                  <a:lnTo>
                    <a:pt x="693873" y="0"/>
                  </a:lnTo>
                </a:path>
              </a:pathLst>
            </a:custGeom>
            <a:ln w="67753" cap="flat">
              <a:solidFill>
                <a:srgbClr val="E8E8E8">
                  <a:alpha val="100000"/>
                </a:srgbClr>
              </a:solidFill>
              <a:prstDash val="solid"/>
              <a:round/>
            </a:ln>
          </p:spPr>
          <p:txBody>
            <a:bodyPr/>
            <a:lstStyle/>
            <a:p/>
          </p:txBody>
        </p:sp>
        <p:sp>
          <p:nvSpPr>
            <p:cNvPr id="114" name="pl114"/>
            <p:cNvSpPr/>
            <p:nvPr/>
          </p:nvSpPr>
          <p:spPr>
            <a:xfrm>
              <a:off x="6928463" y="5384281"/>
              <a:ext cx="231291" cy="0"/>
            </a:xfrm>
            <a:custGeom>
              <a:avLst/>
              <a:pathLst>
                <a:path w="231291" h="0">
                  <a:moveTo>
                    <a:pt x="0" y="0"/>
                  </a:moveTo>
                  <a:lnTo>
                    <a:pt x="115645" y="0"/>
                  </a:lnTo>
                  <a:lnTo>
                    <a:pt x="231291" y="0"/>
                  </a:lnTo>
                  <a:lnTo>
                    <a:pt x="231291" y="0"/>
                  </a:lnTo>
                  <a:lnTo>
                    <a:pt x="231291" y="0"/>
                  </a:lnTo>
                </a:path>
              </a:pathLst>
            </a:custGeom>
            <a:ln w="67753" cap="flat">
              <a:solidFill>
                <a:srgbClr val="E8E8E8">
                  <a:alpha val="100000"/>
                </a:srgbClr>
              </a:solidFill>
              <a:prstDash val="solid"/>
              <a:round/>
            </a:ln>
          </p:spPr>
          <p:txBody>
            <a:bodyPr/>
            <a:lstStyle/>
            <a:p/>
          </p:txBody>
        </p:sp>
        <p:sp>
          <p:nvSpPr>
            <p:cNvPr id="115" name="pl115"/>
            <p:cNvSpPr/>
            <p:nvPr/>
          </p:nvSpPr>
          <p:spPr>
            <a:xfrm>
              <a:off x="6697172" y="5481484"/>
              <a:ext cx="693873" cy="0"/>
            </a:xfrm>
            <a:custGeom>
              <a:avLst/>
              <a:pathLst>
                <a:path w="693873" h="0">
                  <a:moveTo>
                    <a:pt x="0" y="0"/>
                  </a:moveTo>
                  <a:lnTo>
                    <a:pt x="289113" y="0"/>
                  </a:lnTo>
                  <a:lnTo>
                    <a:pt x="462582" y="0"/>
                  </a:lnTo>
                  <a:lnTo>
                    <a:pt x="520404" y="0"/>
                  </a:lnTo>
                  <a:lnTo>
                    <a:pt x="693873" y="0"/>
                  </a:lnTo>
                </a:path>
              </a:pathLst>
            </a:custGeom>
            <a:ln w="67753" cap="flat">
              <a:solidFill>
                <a:srgbClr val="E8E8E8">
                  <a:alpha val="100000"/>
                </a:srgbClr>
              </a:solidFill>
              <a:prstDash val="solid"/>
              <a:round/>
            </a:ln>
          </p:spPr>
          <p:txBody>
            <a:bodyPr/>
            <a:lstStyle/>
            <a:p/>
          </p:txBody>
        </p:sp>
        <p:sp>
          <p:nvSpPr>
            <p:cNvPr id="116" name="pl116"/>
            <p:cNvSpPr/>
            <p:nvPr/>
          </p:nvSpPr>
          <p:spPr>
            <a:xfrm>
              <a:off x="5829831" y="5578687"/>
              <a:ext cx="693873" cy="0"/>
            </a:xfrm>
            <a:custGeom>
              <a:avLst/>
              <a:pathLst>
                <a:path w="693873" h="0">
                  <a:moveTo>
                    <a:pt x="0" y="0"/>
                  </a:moveTo>
                  <a:lnTo>
                    <a:pt x="404759" y="0"/>
                  </a:lnTo>
                  <a:lnTo>
                    <a:pt x="462582" y="0"/>
                  </a:lnTo>
                  <a:lnTo>
                    <a:pt x="578227" y="0"/>
                  </a:lnTo>
                  <a:lnTo>
                    <a:pt x="693873" y="0"/>
                  </a:lnTo>
                </a:path>
              </a:pathLst>
            </a:custGeom>
            <a:ln w="67753" cap="flat">
              <a:solidFill>
                <a:srgbClr val="E8E8E8">
                  <a:alpha val="100000"/>
                </a:srgbClr>
              </a:solidFill>
              <a:prstDash val="solid"/>
              <a:round/>
            </a:ln>
          </p:spPr>
          <p:txBody>
            <a:bodyPr/>
            <a:lstStyle/>
            <a:p/>
          </p:txBody>
        </p:sp>
        <p:sp>
          <p:nvSpPr>
            <p:cNvPr id="117" name="pl117"/>
            <p:cNvSpPr/>
            <p:nvPr/>
          </p:nvSpPr>
          <p:spPr>
            <a:xfrm>
              <a:off x="5367249" y="5675890"/>
              <a:ext cx="578227" cy="0"/>
            </a:xfrm>
            <a:custGeom>
              <a:avLst/>
              <a:pathLst>
                <a:path w="578227" h="0">
                  <a:moveTo>
                    <a:pt x="0" y="0"/>
                  </a:moveTo>
                  <a:lnTo>
                    <a:pt x="173468" y="0"/>
                  </a:lnTo>
                  <a:lnTo>
                    <a:pt x="346936" y="0"/>
                  </a:lnTo>
                  <a:lnTo>
                    <a:pt x="346936" y="0"/>
                  </a:lnTo>
                  <a:lnTo>
                    <a:pt x="578227" y="0"/>
                  </a:lnTo>
                </a:path>
              </a:pathLst>
            </a:custGeom>
            <a:ln w="67753" cap="flat">
              <a:solidFill>
                <a:srgbClr val="E8E8E8">
                  <a:alpha val="100000"/>
                </a:srgbClr>
              </a:solidFill>
              <a:prstDash val="solid"/>
              <a:round/>
            </a:ln>
          </p:spPr>
          <p:txBody>
            <a:bodyPr/>
            <a:lstStyle/>
            <a:p/>
          </p:txBody>
        </p:sp>
        <p:sp>
          <p:nvSpPr>
            <p:cNvPr id="118" name="pl118"/>
            <p:cNvSpPr/>
            <p:nvPr/>
          </p:nvSpPr>
          <p:spPr>
            <a:xfrm>
              <a:off x="3227807" y="5773093"/>
              <a:ext cx="867341" cy="0"/>
            </a:xfrm>
            <a:custGeom>
              <a:avLst/>
              <a:pathLst>
                <a:path w="867341" h="0">
                  <a:moveTo>
                    <a:pt x="0" y="0"/>
                  </a:moveTo>
                  <a:lnTo>
                    <a:pt x="346936" y="0"/>
                  </a:lnTo>
                  <a:lnTo>
                    <a:pt x="346936" y="0"/>
                  </a:lnTo>
                  <a:lnTo>
                    <a:pt x="867341" y="0"/>
                  </a:lnTo>
                  <a:lnTo>
                    <a:pt x="867341" y="0"/>
                  </a:lnTo>
                </a:path>
              </a:pathLst>
            </a:custGeom>
            <a:ln w="67753" cap="flat">
              <a:solidFill>
                <a:srgbClr val="E8E8E8">
                  <a:alpha val="100000"/>
                </a:srgbClr>
              </a:solidFill>
              <a:prstDash val="solid"/>
              <a:round/>
            </a:ln>
          </p:spPr>
          <p:txBody>
            <a:bodyPr/>
            <a:lstStyle/>
            <a:p/>
          </p:txBody>
        </p:sp>
        <p:sp>
          <p:nvSpPr>
            <p:cNvPr id="119" name="pt119"/>
            <p:cNvSpPr/>
            <p:nvPr/>
          </p:nvSpPr>
          <p:spPr>
            <a:xfrm>
              <a:off x="7849128"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923963"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560014"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560014"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7733482"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7675659"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444368"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213077"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155254"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6981786"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733482"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733482"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733482"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733482"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733482"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675659"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270900"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328723"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444368"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502191"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849128"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849128"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90695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675659"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617837"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617837"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675659"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733482"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675659"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675659"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906950"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675659"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675659"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5940976"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5709685"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5709685"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5536217"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5362749"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49128"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791305"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849128"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849128"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791305"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155254"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155254"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155254"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039609"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923963"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675659"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791305"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675659"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733482"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675659"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502191"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617837"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791305"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91305"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213077"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791305"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791305"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791305"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791305"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791305"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733482"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617837"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675659"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675659"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675659"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49128"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733482"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675659"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733482"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733482"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270900"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444368"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328723"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328723"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328723"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33482"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75659"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560014"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617837"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617837"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502191"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617837"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617837"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675659"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675659"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44436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44436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44436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386545"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386545"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906950"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444368"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386545"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386545"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675659"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91305"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91305"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791305"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791305"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791305"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560014"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444368"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328723"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386545"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386545"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906950"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444368"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502191"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386545"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386545"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328723"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560014"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560014"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502191"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444368"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444368"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90695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849128"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849128"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733482"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502191"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560014"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617837"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733482"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617837"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502191"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617837"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617837"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675659"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560014"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386545"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270900"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213077"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213077"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560014"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791305"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90695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906950"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791305"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733482"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33482"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791305"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039609"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981786"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039609"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09743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90695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906950"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73348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270900"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270900"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270900"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270900"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270900"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6519204"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5825331"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6230090"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287913"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6403559"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67565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38654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73348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67565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4090648"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3570243"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3223307"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4090648"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3570243"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617837"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617837"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560014"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328723"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328723"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79130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79130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79130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733482"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733482"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386545"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213077"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155254"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981786"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6692672"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733482"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733482"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675659"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675659"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617837"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560014"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502191"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444368"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444368"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444368"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906950"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906950"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849128"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849128"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849128"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849128"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791305"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791305"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791305"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791305"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155254"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386545"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328723"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444368"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328723"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213077"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669267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6519204"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6866141"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039609"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617837"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617837"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675659"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733482"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675659"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791305"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791305"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791305"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502191"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560014"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849128"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849128"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91305"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849128"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849128"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849128"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791305"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49128"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90695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791305"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675659"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733482"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675659"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675659"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560014"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097432"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270900"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461381"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502191"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849128"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90695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15251" y="19438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5" name="pt385"/>
            <p:cNvSpPr/>
            <p:nvPr/>
          </p:nvSpPr>
          <p:spPr>
            <a:xfrm>
              <a:off x="7526137" y="19438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7699605" y="19438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7641783" y="52487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8" name="pt388"/>
            <p:cNvSpPr/>
            <p:nvPr/>
          </p:nvSpPr>
          <p:spPr>
            <a:xfrm>
              <a:off x="7121378" y="52487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6947910" y="52487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7699605" y="2041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7699605" y="2041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7699605" y="2041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7641783" y="37906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4" name="pt394"/>
            <p:cNvSpPr/>
            <p:nvPr/>
          </p:nvSpPr>
          <p:spPr>
            <a:xfrm>
              <a:off x="7410492" y="37906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7468314" y="37906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7873074" y="6801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7" name="pt397"/>
            <p:cNvSpPr/>
            <p:nvPr/>
          </p:nvSpPr>
          <p:spPr>
            <a:xfrm>
              <a:off x="7815251" y="6801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7873074" y="6801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7641783" y="21382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0" name="pt400"/>
            <p:cNvSpPr/>
            <p:nvPr/>
          </p:nvSpPr>
          <p:spPr>
            <a:xfrm>
              <a:off x="7641783" y="21382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7699605" y="21382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7641783" y="26242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3" name="pt403"/>
            <p:cNvSpPr/>
            <p:nvPr/>
          </p:nvSpPr>
          <p:spPr>
            <a:xfrm>
              <a:off x="7641783" y="26242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7641783" y="26242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5907100" y="56375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5502341" y="56375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5328872" y="56375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7815251" y="15549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7815251" y="15549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7757428" y="15549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7121378" y="53459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2" name="pt412"/>
            <p:cNvSpPr/>
            <p:nvPr/>
          </p:nvSpPr>
          <p:spPr>
            <a:xfrm>
              <a:off x="7005732" y="53459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3" name="pt413"/>
            <p:cNvSpPr/>
            <p:nvPr/>
          </p:nvSpPr>
          <p:spPr>
            <a:xfrm>
              <a:off x="6890087" y="53459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7641783" y="27214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7699605" y="27214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6" name="pt416"/>
            <p:cNvSpPr/>
            <p:nvPr/>
          </p:nvSpPr>
          <p:spPr>
            <a:xfrm>
              <a:off x="7641783" y="27214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7468314" y="4859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8" name="pt418"/>
            <p:cNvSpPr/>
            <p:nvPr/>
          </p:nvSpPr>
          <p:spPr>
            <a:xfrm>
              <a:off x="7757428" y="4859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9" name="pt419"/>
            <p:cNvSpPr/>
            <p:nvPr/>
          </p:nvSpPr>
          <p:spPr>
            <a:xfrm>
              <a:off x="7179201" y="4859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7757428" y="16521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7757428" y="16521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2" name="pt422"/>
            <p:cNvSpPr/>
            <p:nvPr/>
          </p:nvSpPr>
          <p:spPr>
            <a:xfrm>
              <a:off x="7757428" y="16521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pt423"/>
            <p:cNvSpPr/>
            <p:nvPr/>
          </p:nvSpPr>
          <p:spPr>
            <a:xfrm>
              <a:off x="7699605" y="28186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4" name="pt424"/>
            <p:cNvSpPr/>
            <p:nvPr/>
          </p:nvSpPr>
          <p:spPr>
            <a:xfrm>
              <a:off x="7641783" y="28186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5" name="pt425"/>
            <p:cNvSpPr/>
            <p:nvPr/>
          </p:nvSpPr>
          <p:spPr>
            <a:xfrm>
              <a:off x="7641783" y="28186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7815251" y="22354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7699605" y="22354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8" name="pt428"/>
            <p:cNvSpPr/>
            <p:nvPr/>
          </p:nvSpPr>
          <p:spPr>
            <a:xfrm>
              <a:off x="7699605" y="22354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9" name="pt429"/>
            <p:cNvSpPr/>
            <p:nvPr/>
          </p:nvSpPr>
          <p:spPr>
            <a:xfrm>
              <a:off x="7237023" y="43738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0" name="pt430"/>
            <p:cNvSpPr/>
            <p:nvPr/>
          </p:nvSpPr>
          <p:spPr>
            <a:xfrm>
              <a:off x="7294846" y="43738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1" name="pt431"/>
            <p:cNvSpPr/>
            <p:nvPr/>
          </p:nvSpPr>
          <p:spPr>
            <a:xfrm>
              <a:off x="7294846" y="43738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7699605" y="34990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7583960" y="34990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4" name="pt434"/>
            <p:cNvSpPr/>
            <p:nvPr/>
          </p:nvSpPr>
          <p:spPr>
            <a:xfrm>
              <a:off x="7583960" y="34990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5" name="pt435"/>
            <p:cNvSpPr/>
            <p:nvPr/>
          </p:nvSpPr>
          <p:spPr>
            <a:xfrm>
              <a:off x="7468314" y="29158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6" name="pt436"/>
            <p:cNvSpPr/>
            <p:nvPr/>
          </p:nvSpPr>
          <p:spPr>
            <a:xfrm>
              <a:off x="7641783" y="29158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7" name="pt437"/>
            <p:cNvSpPr/>
            <p:nvPr/>
          </p:nvSpPr>
          <p:spPr>
            <a:xfrm>
              <a:off x="7641783" y="29158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7410492" y="41794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7352669" y="41794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0" name="pt440"/>
            <p:cNvSpPr/>
            <p:nvPr/>
          </p:nvSpPr>
          <p:spPr>
            <a:xfrm>
              <a:off x="7352669" y="41794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1" name="pt441"/>
            <p:cNvSpPr/>
            <p:nvPr/>
          </p:nvSpPr>
          <p:spPr>
            <a:xfrm>
              <a:off x="7873074" y="30130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2" name="pt442"/>
            <p:cNvSpPr/>
            <p:nvPr/>
          </p:nvSpPr>
          <p:spPr>
            <a:xfrm>
              <a:off x="7352669" y="30130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3" name="pt443"/>
            <p:cNvSpPr/>
            <p:nvPr/>
          </p:nvSpPr>
          <p:spPr>
            <a:xfrm>
              <a:off x="7641783" y="30130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4" name="pt444"/>
            <p:cNvSpPr/>
            <p:nvPr/>
          </p:nvSpPr>
          <p:spPr>
            <a:xfrm>
              <a:off x="7757428" y="1749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5" name="pt445"/>
            <p:cNvSpPr/>
            <p:nvPr/>
          </p:nvSpPr>
          <p:spPr>
            <a:xfrm>
              <a:off x="7757428" y="1749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6" name="pt446"/>
            <p:cNvSpPr/>
            <p:nvPr/>
          </p:nvSpPr>
          <p:spPr>
            <a:xfrm>
              <a:off x="7757428" y="1749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7" name="pt447"/>
            <p:cNvSpPr/>
            <p:nvPr/>
          </p:nvSpPr>
          <p:spPr>
            <a:xfrm>
              <a:off x="7526137" y="42766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7352669" y="42766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352669" y="42766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7873074" y="7773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7873074" y="7773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7873074" y="7773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410492" y="44710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352669" y="44710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7294846" y="44710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7526137" y="39850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7410492" y="39850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7410492" y="39850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873074" y="12633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815251" y="12633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815251" y="12633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699605" y="23326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583960" y="23326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699605" y="23326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7583960" y="31102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7583960" y="31102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7641783" y="31102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7526137" y="49570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7179201" y="49570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7179201" y="49570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873074" y="8745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7873074" y="8745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7873074" y="8745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699605" y="24298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5" name="pt475"/>
            <p:cNvSpPr/>
            <p:nvPr/>
          </p:nvSpPr>
          <p:spPr>
            <a:xfrm>
              <a:off x="7699605" y="24298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6" name="pt476"/>
            <p:cNvSpPr/>
            <p:nvPr/>
          </p:nvSpPr>
          <p:spPr>
            <a:xfrm>
              <a:off x="7757428" y="50542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7" name="pt477"/>
            <p:cNvSpPr/>
            <p:nvPr/>
          </p:nvSpPr>
          <p:spPr>
            <a:xfrm>
              <a:off x="7005732" y="50542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8" name="pt478"/>
            <p:cNvSpPr/>
            <p:nvPr/>
          </p:nvSpPr>
          <p:spPr>
            <a:xfrm>
              <a:off x="7063555" y="50542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9" name="pt479"/>
            <p:cNvSpPr/>
            <p:nvPr/>
          </p:nvSpPr>
          <p:spPr>
            <a:xfrm>
              <a:off x="7873074" y="9717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0" name="pt480"/>
            <p:cNvSpPr/>
            <p:nvPr/>
          </p:nvSpPr>
          <p:spPr>
            <a:xfrm>
              <a:off x="7873074" y="9717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1" name="pt481"/>
            <p:cNvSpPr/>
            <p:nvPr/>
          </p:nvSpPr>
          <p:spPr>
            <a:xfrm>
              <a:off x="7873074" y="9717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2" name="pt482"/>
            <p:cNvSpPr/>
            <p:nvPr/>
          </p:nvSpPr>
          <p:spPr>
            <a:xfrm>
              <a:off x="7873074" y="24298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3" name="pt483"/>
            <p:cNvSpPr/>
            <p:nvPr/>
          </p:nvSpPr>
          <p:spPr>
            <a:xfrm>
              <a:off x="7699605"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7237023" y="47626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237023" y="47626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7237023" y="47626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6485327" y="55403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6254036" y="55403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6369682" y="55403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7699605"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1" name="pt491"/>
            <p:cNvSpPr/>
            <p:nvPr/>
          </p:nvSpPr>
          <p:spPr>
            <a:xfrm>
              <a:off x="7641783"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2" name="pt492"/>
            <p:cNvSpPr/>
            <p:nvPr/>
          </p:nvSpPr>
          <p:spPr>
            <a:xfrm>
              <a:off x="4056771" y="57347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4056771" y="57347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3536367" y="57347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7583960" y="45682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7294846" y="45682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7294846" y="45682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757428" y="2527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9" name="pt499"/>
            <p:cNvSpPr/>
            <p:nvPr/>
          </p:nvSpPr>
          <p:spPr>
            <a:xfrm>
              <a:off x="7699605" y="2527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0" name="pt500"/>
            <p:cNvSpPr/>
            <p:nvPr/>
          </p:nvSpPr>
          <p:spPr>
            <a:xfrm>
              <a:off x="7699605" y="2527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1" name="pt501"/>
            <p:cNvSpPr/>
            <p:nvPr/>
          </p:nvSpPr>
          <p:spPr>
            <a:xfrm>
              <a:off x="7352669" y="54431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2" name="pt502"/>
            <p:cNvSpPr/>
            <p:nvPr/>
          </p:nvSpPr>
          <p:spPr>
            <a:xfrm>
              <a:off x="6947910" y="54431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6658796" y="54431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699605" y="35962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7641783" y="35962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583960" y="35962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526137" y="40822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7410492" y="40822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9" name="pt509"/>
            <p:cNvSpPr/>
            <p:nvPr/>
          </p:nvSpPr>
          <p:spPr>
            <a:xfrm>
              <a:off x="7410492" y="40822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0" name="pt510"/>
            <p:cNvSpPr/>
            <p:nvPr/>
          </p:nvSpPr>
          <p:spPr>
            <a:xfrm>
              <a:off x="7873074" y="13605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1" name="pt511"/>
            <p:cNvSpPr/>
            <p:nvPr/>
          </p:nvSpPr>
          <p:spPr>
            <a:xfrm>
              <a:off x="7815251" y="13605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815251" y="13605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815251" y="18465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7757428" y="18465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7757428" y="18465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7121378" y="4665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7410492" y="4665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8" name="pt518"/>
            <p:cNvSpPr/>
            <p:nvPr/>
          </p:nvSpPr>
          <p:spPr>
            <a:xfrm>
              <a:off x="7294846" y="4665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9" name="pt519"/>
            <p:cNvSpPr/>
            <p:nvPr/>
          </p:nvSpPr>
          <p:spPr>
            <a:xfrm>
              <a:off x="7179201" y="51514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0" name="pt520"/>
            <p:cNvSpPr/>
            <p:nvPr/>
          </p:nvSpPr>
          <p:spPr>
            <a:xfrm>
              <a:off x="6832264" y="51514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1" name="pt521"/>
            <p:cNvSpPr/>
            <p:nvPr/>
          </p:nvSpPr>
          <p:spPr>
            <a:xfrm>
              <a:off x="7005732" y="51514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2" name="pt522"/>
            <p:cNvSpPr/>
            <p:nvPr/>
          </p:nvSpPr>
          <p:spPr>
            <a:xfrm>
              <a:off x="7583960" y="33046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3" name="pt523"/>
            <p:cNvSpPr/>
            <p:nvPr/>
          </p:nvSpPr>
          <p:spPr>
            <a:xfrm>
              <a:off x="7699605" y="33046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4" name="pt524"/>
            <p:cNvSpPr/>
            <p:nvPr/>
          </p:nvSpPr>
          <p:spPr>
            <a:xfrm>
              <a:off x="7641783" y="33046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5" name="pt525"/>
            <p:cNvSpPr/>
            <p:nvPr/>
          </p:nvSpPr>
          <p:spPr>
            <a:xfrm>
              <a:off x="7757428" y="36934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6" name="pt526"/>
            <p:cNvSpPr/>
            <p:nvPr/>
          </p:nvSpPr>
          <p:spPr>
            <a:xfrm>
              <a:off x="7468314" y="36934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7" name="pt527"/>
            <p:cNvSpPr/>
            <p:nvPr/>
          </p:nvSpPr>
          <p:spPr>
            <a:xfrm>
              <a:off x="7526137" y="36934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8" name="pt528"/>
            <p:cNvSpPr/>
            <p:nvPr/>
          </p:nvSpPr>
          <p:spPr>
            <a:xfrm>
              <a:off x="7815251" y="14577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9" name="pt529"/>
            <p:cNvSpPr/>
            <p:nvPr/>
          </p:nvSpPr>
          <p:spPr>
            <a:xfrm>
              <a:off x="7815251" y="14577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0" name="pt530"/>
            <p:cNvSpPr/>
            <p:nvPr/>
          </p:nvSpPr>
          <p:spPr>
            <a:xfrm>
              <a:off x="7815251" y="14577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1" name="pt531"/>
            <p:cNvSpPr/>
            <p:nvPr/>
          </p:nvSpPr>
          <p:spPr>
            <a:xfrm>
              <a:off x="7873074" y="10689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2" name="pt532"/>
            <p:cNvSpPr/>
            <p:nvPr/>
          </p:nvSpPr>
          <p:spPr>
            <a:xfrm>
              <a:off x="7815251" y="10689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3" name="pt533"/>
            <p:cNvSpPr/>
            <p:nvPr/>
          </p:nvSpPr>
          <p:spPr>
            <a:xfrm>
              <a:off x="7873074" y="10689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4" name="pt534"/>
            <p:cNvSpPr/>
            <p:nvPr/>
          </p:nvSpPr>
          <p:spPr>
            <a:xfrm>
              <a:off x="7757428" y="34018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5" name="pt535"/>
            <p:cNvSpPr/>
            <p:nvPr/>
          </p:nvSpPr>
          <p:spPr>
            <a:xfrm>
              <a:off x="7641783" y="34018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6" name="pt536"/>
            <p:cNvSpPr/>
            <p:nvPr/>
          </p:nvSpPr>
          <p:spPr>
            <a:xfrm>
              <a:off x="7641783" y="34018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7" name="pt537"/>
            <p:cNvSpPr/>
            <p:nvPr/>
          </p:nvSpPr>
          <p:spPr>
            <a:xfrm>
              <a:off x="7526137" y="38878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8" name="pt538"/>
            <p:cNvSpPr/>
            <p:nvPr/>
          </p:nvSpPr>
          <p:spPr>
            <a:xfrm>
              <a:off x="6427505" y="38878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9" name="pt539"/>
            <p:cNvSpPr/>
            <p:nvPr/>
          </p:nvSpPr>
          <p:spPr>
            <a:xfrm>
              <a:off x="7468314" y="38878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0" name="pt540"/>
            <p:cNvSpPr/>
            <p:nvPr/>
          </p:nvSpPr>
          <p:spPr>
            <a:xfrm>
              <a:off x="7815251" y="11661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1" name="pt541"/>
            <p:cNvSpPr/>
            <p:nvPr/>
          </p:nvSpPr>
          <p:spPr>
            <a:xfrm>
              <a:off x="7873074" y="11661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2" name="pt542"/>
            <p:cNvSpPr/>
            <p:nvPr/>
          </p:nvSpPr>
          <p:spPr>
            <a:xfrm>
              <a:off x="7873074" y="11661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3" name="tx543"/>
            <p:cNvSpPr/>
            <p:nvPr/>
          </p:nvSpPr>
          <p:spPr>
            <a:xfrm>
              <a:off x="1293022" y="5704657"/>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Montenegro</a:t>
              </a:r>
            </a:p>
          </p:txBody>
        </p:sp>
        <p:sp>
          <p:nvSpPr>
            <p:cNvPr id="544" name="tx544"/>
            <p:cNvSpPr/>
            <p:nvPr/>
          </p:nvSpPr>
          <p:spPr>
            <a:xfrm>
              <a:off x="728220" y="5627645"/>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Bosnia</a:t>
              </a:r>
            </a:p>
          </p:txBody>
        </p:sp>
        <p:sp>
          <p:nvSpPr>
            <p:cNvPr id="545" name="tx545"/>
            <p:cNvSpPr/>
            <p:nvPr/>
          </p:nvSpPr>
          <p:spPr>
            <a:xfrm>
              <a:off x="1067101" y="5627645"/>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46" name="tx546"/>
            <p:cNvSpPr/>
            <p:nvPr/>
          </p:nvSpPr>
          <p:spPr>
            <a:xfrm>
              <a:off x="1264844" y="5607454"/>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Herzegovina</a:t>
              </a:r>
            </a:p>
          </p:txBody>
        </p:sp>
        <p:sp>
          <p:nvSpPr>
            <p:cNvPr id="547" name="tx547"/>
            <p:cNvSpPr/>
            <p:nvPr/>
          </p:nvSpPr>
          <p:spPr>
            <a:xfrm>
              <a:off x="1061545" y="5530442"/>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North</a:t>
              </a:r>
            </a:p>
          </p:txBody>
        </p:sp>
        <p:sp>
          <p:nvSpPr>
            <p:cNvPr id="548" name="tx548"/>
            <p:cNvSpPr/>
            <p:nvPr/>
          </p:nvSpPr>
          <p:spPr>
            <a:xfrm>
              <a:off x="1338217" y="5530442"/>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Macedonia</a:t>
              </a:r>
            </a:p>
          </p:txBody>
        </p:sp>
        <p:sp>
          <p:nvSpPr>
            <p:cNvPr id="549" name="tx549"/>
            <p:cNvSpPr/>
            <p:nvPr/>
          </p:nvSpPr>
          <p:spPr>
            <a:xfrm>
              <a:off x="1428654" y="5433239"/>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Romania</a:t>
              </a:r>
            </a:p>
          </p:txBody>
        </p:sp>
        <p:sp>
          <p:nvSpPr>
            <p:cNvPr id="550" name="tx550"/>
            <p:cNvSpPr/>
            <p:nvPr/>
          </p:nvSpPr>
          <p:spPr>
            <a:xfrm>
              <a:off x="1513437" y="5314605"/>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Cyprus</a:t>
              </a:r>
            </a:p>
          </p:txBody>
        </p:sp>
        <p:sp>
          <p:nvSpPr>
            <p:cNvPr id="551" name="tx551"/>
            <p:cNvSpPr/>
            <p:nvPr/>
          </p:nvSpPr>
          <p:spPr>
            <a:xfrm>
              <a:off x="1496322" y="5238833"/>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Albania</a:t>
              </a:r>
            </a:p>
          </p:txBody>
        </p:sp>
        <p:sp>
          <p:nvSpPr>
            <p:cNvPr id="552" name="tx552"/>
            <p:cNvSpPr/>
            <p:nvPr/>
          </p:nvSpPr>
          <p:spPr>
            <a:xfrm>
              <a:off x="1541565" y="5140340"/>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Serbia</a:t>
              </a:r>
            </a:p>
          </p:txBody>
        </p:sp>
        <p:sp>
          <p:nvSpPr>
            <p:cNvPr id="553" name="tx553"/>
            <p:cNvSpPr/>
            <p:nvPr/>
          </p:nvSpPr>
          <p:spPr>
            <a:xfrm>
              <a:off x="914701" y="5025427"/>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554" name="tx554"/>
            <p:cNvSpPr/>
            <p:nvPr/>
          </p:nvSpPr>
          <p:spPr>
            <a:xfrm>
              <a:off x="1338266" y="5043187"/>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55" name="tx555"/>
            <p:cNvSpPr/>
            <p:nvPr/>
          </p:nvSpPr>
          <p:spPr>
            <a:xfrm>
              <a:off x="1451227" y="5044427"/>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Moldova</a:t>
              </a:r>
            </a:p>
          </p:txBody>
        </p:sp>
        <p:sp>
          <p:nvSpPr>
            <p:cNvPr id="556" name="tx556"/>
            <p:cNvSpPr/>
            <p:nvPr/>
          </p:nvSpPr>
          <p:spPr>
            <a:xfrm>
              <a:off x="1422850" y="4947224"/>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Lithuania</a:t>
              </a:r>
            </a:p>
          </p:txBody>
        </p:sp>
        <p:sp>
          <p:nvSpPr>
            <p:cNvPr id="557" name="tx557"/>
            <p:cNvSpPr/>
            <p:nvPr/>
          </p:nvSpPr>
          <p:spPr>
            <a:xfrm>
              <a:off x="1468193" y="4848731"/>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Czechia</a:t>
              </a:r>
            </a:p>
          </p:txBody>
        </p:sp>
        <p:sp>
          <p:nvSpPr>
            <p:cNvPr id="558" name="tx558"/>
            <p:cNvSpPr/>
            <p:nvPr/>
          </p:nvSpPr>
          <p:spPr>
            <a:xfrm>
              <a:off x="1473799" y="4752818"/>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Monaco</a:t>
              </a:r>
            </a:p>
          </p:txBody>
        </p:sp>
        <p:sp>
          <p:nvSpPr>
            <p:cNvPr id="559" name="tx559"/>
            <p:cNvSpPr/>
            <p:nvPr/>
          </p:nvSpPr>
          <p:spPr>
            <a:xfrm>
              <a:off x="1315694" y="465432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San</a:t>
              </a:r>
            </a:p>
          </p:txBody>
        </p:sp>
        <p:sp>
          <p:nvSpPr>
            <p:cNvPr id="560" name="tx560"/>
            <p:cNvSpPr/>
            <p:nvPr/>
          </p:nvSpPr>
          <p:spPr>
            <a:xfrm>
              <a:off x="1524698" y="4655615"/>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Marino</a:t>
              </a:r>
            </a:p>
          </p:txBody>
        </p:sp>
        <p:sp>
          <p:nvSpPr>
            <p:cNvPr id="561" name="tx561"/>
            <p:cNvSpPr/>
            <p:nvPr/>
          </p:nvSpPr>
          <p:spPr>
            <a:xfrm>
              <a:off x="508103" y="4558412"/>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Netherlands</a:t>
              </a:r>
            </a:p>
          </p:txBody>
        </p:sp>
        <p:sp>
          <p:nvSpPr>
            <p:cNvPr id="562" name="tx562"/>
            <p:cNvSpPr/>
            <p:nvPr/>
          </p:nvSpPr>
          <p:spPr>
            <a:xfrm>
              <a:off x="1084167" y="4536981"/>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563" name="tx563"/>
            <p:cNvSpPr/>
            <p:nvPr/>
          </p:nvSpPr>
          <p:spPr>
            <a:xfrm>
              <a:off x="1547221" y="4557172"/>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64" name="tx564"/>
            <p:cNvSpPr/>
            <p:nvPr/>
          </p:nvSpPr>
          <p:spPr>
            <a:xfrm>
              <a:off x="1660181" y="4536981"/>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565" name="tx565"/>
            <p:cNvSpPr/>
            <p:nvPr/>
          </p:nvSpPr>
          <p:spPr>
            <a:xfrm>
              <a:off x="1524599" y="4461209"/>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Ireland</a:t>
              </a:r>
            </a:p>
          </p:txBody>
        </p:sp>
        <p:sp>
          <p:nvSpPr>
            <p:cNvPr id="566" name="tx566"/>
            <p:cNvSpPr/>
            <p:nvPr/>
          </p:nvSpPr>
          <p:spPr>
            <a:xfrm>
              <a:off x="1496371" y="4364006"/>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Estonia</a:t>
              </a:r>
            </a:p>
          </p:txBody>
        </p:sp>
        <p:sp>
          <p:nvSpPr>
            <p:cNvPr id="567" name="tx567"/>
            <p:cNvSpPr/>
            <p:nvPr/>
          </p:nvSpPr>
          <p:spPr>
            <a:xfrm>
              <a:off x="1507732" y="4265514"/>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Croatia</a:t>
              </a:r>
            </a:p>
          </p:txBody>
        </p:sp>
        <p:sp>
          <p:nvSpPr>
            <p:cNvPr id="568" name="tx568"/>
            <p:cNvSpPr/>
            <p:nvPr/>
          </p:nvSpPr>
          <p:spPr>
            <a:xfrm>
              <a:off x="1112345" y="4169551"/>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569" name="tx569"/>
            <p:cNvSpPr/>
            <p:nvPr/>
          </p:nvSpPr>
          <p:spPr>
            <a:xfrm>
              <a:off x="1434260" y="4149410"/>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570" name="tx570"/>
            <p:cNvSpPr/>
            <p:nvPr/>
          </p:nvSpPr>
          <p:spPr>
            <a:xfrm>
              <a:off x="1518894" y="4072398"/>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Poland</a:t>
              </a:r>
            </a:p>
          </p:txBody>
        </p:sp>
        <p:sp>
          <p:nvSpPr>
            <p:cNvPr id="571" name="tx571"/>
            <p:cNvSpPr/>
            <p:nvPr/>
          </p:nvSpPr>
          <p:spPr>
            <a:xfrm>
              <a:off x="1507633" y="3975195"/>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Iceland</a:t>
              </a:r>
            </a:p>
          </p:txBody>
        </p:sp>
        <p:sp>
          <p:nvSpPr>
            <p:cNvPr id="572" name="tx572"/>
            <p:cNvSpPr/>
            <p:nvPr/>
          </p:nvSpPr>
          <p:spPr>
            <a:xfrm>
              <a:off x="1485160" y="3877942"/>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Ukraine</a:t>
              </a:r>
            </a:p>
          </p:txBody>
        </p:sp>
        <p:sp>
          <p:nvSpPr>
            <p:cNvPr id="573" name="tx573"/>
            <p:cNvSpPr/>
            <p:nvPr/>
          </p:nvSpPr>
          <p:spPr>
            <a:xfrm>
              <a:off x="1462488" y="3760598"/>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Bulgaria</a:t>
              </a:r>
            </a:p>
          </p:txBody>
        </p:sp>
        <p:sp>
          <p:nvSpPr>
            <p:cNvPr id="574" name="tx574"/>
            <p:cNvSpPr/>
            <p:nvPr/>
          </p:nvSpPr>
          <p:spPr>
            <a:xfrm>
              <a:off x="1468094" y="3682296"/>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Sweden</a:t>
              </a:r>
            </a:p>
          </p:txBody>
        </p:sp>
        <p:sp>
          <p:nvSpPr>
            <p:cNvPr id="575" name="tx575"/>
            <p:cNvSpPr/>
            <p:nvPr/>
          </p:nvSpPr>
          <p:spPr>
            <a:xfrm>
              <a:off x="1451227" y="3585093"/>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Slovakia</a:t>
              </a:r>
            </a:p>
          </p:txBody>
        </p:sp>
        <p:sp>
          <p:nvSpPr>
            <p:cNvPr id="576" name="tx576"/>
            <p:cNvSpPr/>
            <p:nvPr/>
          </p:nvSpPr>
          <p:spPr>
            <a:xfrm>
              <a:off x="1502027" y="3489180"/>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Finland</a:t>
              </a:r>
            </a:p>
          </p:txBody>
        </p:sp>
        <p:sp>
          <p:nvSpPr>
            <p:cNvPr id="577" name="tx577"/>
            <p:cNvSpPr/>
            <p:nvPr/>
          </p:nvSpPr>
          <p:spPr>
            <a:xfrm>
              <a:off x="1502176" y="3371786"/>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Turkiye</a:t>
              </a:r>
            </a:p>
          </p:txBody>
        </p:sp>
        <p:sp>
          <p:nvSpPr>
            <p:cNvPr id="578" name="tx578"/>
            <p:cNvSpPr/>
            <p:nvPr/>
          </p:nvSpPr>
          <p:spPr>
            <a:xfrm>
              <a:off x="1445522" y="3293484"/>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Slovenia</a:t>
              </a:r>
            </a:p>
          </p:txBody>
        </p:sp>
        <p:sp>
          <p:nvSpPr>
            <p:cNvPr id="579" name="tx579"/>
            <p:cNvSpPr/>
            <p:nvPr/>
          </p:nvSpPr>
          <p:spPr>
            <a:xfrm>
              <a:off x="1586809" y="319757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Malta</a:t>
              </a:r>
            </a:p>
          </p:txBody>
        </p:sp>
        <p:sp>
          <p:nvSpPr>
            <p:cNvPr id="580" name="tx580"/>
            <p:cNvSpPr/>
            <p:nvPr/>
          </p:nvSpPr>
          <p:spPr>
            <a:xfrm>
              <a:off x="1648920" y="3080177"/>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Italy</a:t>
              </a:r>
            </a:p>
          </p:txBody>
        </p:sp>
        <p:sp>
          <p:nvSpPr>
            <p:cNvPr id="581" name="tx581"/>
            <p:cNvSpPr/>
            <p:nvPr/>
          </p:nvSpPr>
          <p:spPr>
            <a:xfrm>
              <a:off x="1473799" y="2981734"/>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Georgia</a:t>
              </a:r>
            </a:p>
          </p:txBody>
        </p:sp>
        <p:sp>
          <p:nvSpPr>
            <p:cNvPr id="582" name="tx582"/>
            <p:cNvSpPr/>
            <p:nvPr/>
          </p:nvSpPr>
          <p:spPr>
            <a:xfrm>
              <a:off x="1519043" y="2905962"/>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France</a:t>
              </a:r>
            </a:p>
          </p:txBody>
        </p:sp>
        <p:sp>
          <p:nvSpPr>
            <p:cNvPr id="583" name="tx583"/>
            <p:cNvSpPr/>
            <p:nvPr/>
          </p:nvSpPr>
          <p:spPr>
            <a:xfrm>
              <a:off x="1423098" y="2808759"/>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Denmark</a:t>
              </a:r>
            </a:p>
          </p:txBody>
        </p:sp>
        <p:sp>
          <p:nvSpPr>
            <p:cNvPr id="584" name="tx584"/>
            <p:cNvSpPr/>
            <p:nvPr/>
          </p:nvSpPr>
          <p:spPr>
            <a:xfrm>
              <a:off x="1310088" y="2710266"/>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Switzerland</a:t>
              </a:r>
            </a:p>
          </p:txBody>
        </p:sp>
        <p:sp>
          <p:nvSpPr>
            <p:cNvPr id="585" name="tx585"/>
            <p:cNvSpPr/>
            <p:nvPr/>
          </p:nvSpPr>
          <p:spPr>
            <a:xfrm>
              <a:off x="1519043" y="2614353"/>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Austria</a:t>
              </a:r>
            </a:p>
          </p:txBody>
        </p:sp>
        <p:sp>
          <p:nvSpPr>
            <p:cNvPr id="586" name="tx586"/>
            <p:cNvSpPr/>
            <p:nvPr/>
          </p:nvSpPr>
          <p:spPr>
            <a:xfrm>
              <a:off x="1490865" y="2496959"/>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Norway</a:t>
              </a:r>
            </a:p>
          </p:txBody>
        </p:sp>
        <p:sp>
          <p:nvSpPr>
            <p:cNvPr id="587" name="tx587"/>
            <p:cNvSpPr/>
            <p:nvPr/>
          </p:nvSpPr>
          <p:spPr>
            <a:xfrm>
              <a:off x="1564138" y="241994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Latvia</a:t>
              </a:r>
            </a:p>
          </p:txBody>
        </p:sp>
        <p:sp>
          <p:nvSpPr>
            <p:cNvPr id="588" name="tx588"/>
            <p:cNvSpPr/>
            <p:nvPr/>
          </p:nvSpPr>
          <p:spPr>
            <a:xfrm>
              <a:off x="1293171" y="2301313"/>
              <a:ext cx="54208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Kyrgyzstan*</a:t>
              </a:r>
            </a:p>
          </p:txBody>
        </p:sp>
        <p:sp>
          <p:nvSpPr>
            <p:cNvPr id="589" name="tx589"/>
            <p:cNvSpPr/>
            <p:nvPr/>
          </p:nvSpPr>
          <p:spPr>
            <a:xfrm>
              <a:off x="1575399" y="2205301"/>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Spain</a:t>
              </a:r>
            </a:p>
          </p:txBody>
        </p:sp>
        <p:sp>
          <p:nvSpPr>
            <p:cNvPr id="590" name="tx590"/>
            <p:cNvSpPr/>
            <p:nvPr/>
          </p:nvSpPr>
          <p:spPr>
            <a:xfrm>
              <a:off x="1456932" y="2128338"/>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Armenia</a:t>
              </a:r>
            </a:p>
          </p:txBody>
        </p:sp>
        <p:sp>
          <p:nvSpPr>
            <p:cNvPr id="591" name="tx591"/>
            <p:cNvSpPr/>
            <p:nvPr/>
          </p:nvSpPr>
          <p:spPr>
            <a:xfrm>
              <a:off x="1468193" y="2010944"/>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Belgium</a:t>
              </a:r>
            </a:p>
          </p:txBody>
        </p:sp>
        <p:sp>
          <p:nvSpPr>
            <p:cNvPr id="592" name="tx592"/>
            <p:cNvSpPr/>
            <p:nvPr/>
          </p:nvSpPr>
          <p:spPr>
            <a:xfrm>
              <a:off x="1355183" y="1913741"/>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Azerbaijan</a:t>
              </a:r>
            </a:p>
          </p:txBody>
        </p:sp>
        <p:sp>
          <p:nvSpPr>
            <p:cNvPr id="593" name="tx593"/>
            <p:cNvSpPr/>
            <p:nvPr/>
          </p:nvSpPr>
          <p:spPr>
            <a:xfrm>
              <a:off x="954240" y="1836730"/>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Russian</a:t>
              </a:r>
            </a:p>
          </p:txBody>
        </p:sp>
        <p:sp>
          <p:nvSpPr>
            <p:cNvPr id="594" name="tx594"/>
            <p:cNvSpPr/>
            <p:nvPr/>
          </p:nvSpPr>
          <p:spPr>
            <a:xfrm>
              <a:off x="1349528" y="1836730"/>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Federation</a:t>
              </a:r>
            </a:p>
          </p:txBody>
        </p:sp>
        <p:sp>
          <p:nvSpPr>
            <p:cNvPr id="595" name="tx595"/>
            <p:cNvSpPr/>
            <p:nvPr/>
          </p:nvSpPr>
          <p:spPr>
            <a:xfrm>
              <a:off x="1502076" y="1738237"/>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Greece</a:t>
              </a:r>
            </a:p>
          </p:txBody>
        </p:sp>
        <p:sp>
          <p:nvSpPr>
            <p:cNvPr id="596" name="tx596"/>
            <p:cNvSpPr/>
            <p:nvPr/>
          </p:nvSpPr>
          <p:spPr>
            <a:xfrm>
              <a:off x="1417443" y="1620892"/>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Germany</a:t>
              </a:r>
            </a:p>
          </p:txBody>
        </p:sp>
        <p:sp>
          <p:nvSpPr>
            <p:cNvPr id="597" name="tx597"/>
            <p:cNvSpPr/>
            <p:nvPr/>
          </p:nvSpPr>
          <p:spPr>
            <a:xfrm>
              <a:off x="1490765" y="1545121"/>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Belarus</a:t>
              </a:r>
            </a:p>
          </p:txBody>
        </p:sp>
        <p:sp>
          <p:nvSpPr>
            <p:cNvPr id="598" name="tx598"/>
            <p:cNvSpPr/>
            <p:nvPr/>
          </p:nvSpPr>
          <p:spPr>
            <a:xfrm>
              <a:off x="1366593" y="1426486"/>
              <a:ext cx="468659"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Tajikistan*</a:t>
              </a:r>
            </a:p>
          </p:txBody>
        </p:sp>
        <p:sp>
          <p:nvSpPr>
            <p:cNvPr id="599" name="tx599"/>
            <p:cNvSpPr/>
            <p:nvPr/>
          </p:nvSpPr>
          <p:spPr>
            <a:xfrm>
              <a:off x="1456833" y="1330524"/>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Portugal</a:t>
              </a:r>
            </a:p>
          </p:txBody>
        </p:sp>
        <p:sp>
          <p:nvSpPr>
            <p:cNvPr id="600" name="tx600"/>
            <p:cNvSpPr/>
            <p:nvPr/>
          </p:nvSpPr>
          <p:spPr>
            <a:xfrm>
              <a:off x="1586809" y="1253512"/>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Israel</a:t>
              </a:r>
            </a:p>
          </p:txBody>
        </p:sp>
        <p:sp>
          <p:nvSpPr>
            <p:cNvPr id="601" name="tx601"/>
            <p:cNvSpPr/>
            <p:nvPr/>
          </p:nvSpPr>
          <p:spPr>
            <a:xfrm>
              <a:off x="1332660" y="1156259"/>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Uzbekistan</a:t>
              </a:r>
            </a:p>
          </p:txBody>
        </p:sp>
        <p:sp>
          <p:nvSpPr>
            <p:cNvPr id="602" name="tx602"/>
            <p:cNvSpPr/>
            <p:nvPr/>
          </p:nvSpPr>
          <p:spPr>
            <a:xfrm>
              <a:off x="1219799" y="1059106"/>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Turkmenistan</a:t>
              </a:r>
            </a:p>
          </p:txBody>
        </p:sp>
        <p:sp>
          <p:nvSpPr>
            <p:cNvPr id="603" name="tx603"/>
            <p:cNvSpPr/>
            <p:nvPr/>
          </p:nvSpPr>
          <p:spPr>
            <a:xfrm>
              <a:off x="1270450" y="941712"/>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Luxembourg</a:t>
              </a:r>
            </a:p>
          </p:txBody>
        </p:sp>
        <p:sp>
          <p:nvSpPr>
            <p:cNvPr id="604" name="tx604"/>
            <p:cNvSpPr/>
            <p:nvPr/>
          </p:nvSpPr>
          <p:spPr>
            <a:xfrm>
              <a:off x="1304333" y="864700"/>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Kazakhstan</a:t>
              </a:r>
            </a:p>
          </p:txBody>
        </p:sp>
        <p:sp>
          <p:nvSpPr>
            <p:cNvPr id="605" name="tx605"/>
            <p:cNvSpPr/>
            <p:nvPr/>
          </p:nvSpPr>
          <p:spPr>
            <a:xfrm>
              <a:off x="1451227" y="747306"/>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Hungary</a:t>
              </a:r>
            </a:p>
          </p:txBody>
        </p:sp>
        <p:sp>
          <p:nvSpPr>
            <p:cNvPr id="606" name="tx606"/>
            <p:cNvSpPr/>
            <p:nvPr/>
          </p:nvSpPr>
          <p:spPr>
            <a:xfrm>
              <a:off x="1473799" y="670294"/>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Andorra</a:t>
              </a:r>
            </a:p>
          </p:txBody>
        </p:sp>
        <p:sp>
          <p:nvSpPr>
            <p:cNvPr id="607" name="tx607"/>
            <p:cNvSpPr/>
            <p:nvPr/>
          </p:nvSpPr>
          <p:spPr>
            <a:xfrm>
              <a:off x="2155919"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08" name="tx608"/>
            <p:cNvSpPr/>
            <p:nvPr/>
          </p:nvSpPr>
          <p:spPr>
            <a:xfrm>
              <a:off x="3570410"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09" name="tx609"/>
            <p:cNvSpPr/>
            <p:nvPr/>
          </p:nvSpPr>
          <p:spPr>
            <a:xfrm>
              <a:off x="501597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10" name="tx610"/>
            <p:cNvSpPr/>
            <p:nvPr/>
          </p:nvSpPr>
          <p:spPr>
            <a:xfrm>
              <a:off x="6461548"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11" name="tx611"/>
            <p:cNvSpPr/>
            <p:nvPr/>
          </p:nvSpPr>
          <p:spPr>
            <a:xfrm>
              <a:off x="7876040"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12" name="tx612"/>
            <p:cNvSpPr/>
            <p:nvPr/>
          </p:nvSpPr>
          <p:spPr>
            <a:xfrm>
              <a:off x="4647234"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13" name="pt613"/>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4" name="pt614"/>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5" name="pt615"/>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16" name="tx616"/>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617" name="tx617"/>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618" name="tx618"/>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619" name="tx619"/>
            <p:cNvSpPr/>
            <p:nvPr/>
          </p:nvSpPr>
          <p:spPr>
            <a:xfrm>
              <a:off x="1897883" y="398022"/>
              <a:ext cx="341042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EUR, 2019-2023</a:t>
              </a:r>
            </a:p>
          </p:txBody>
        </p:sp>
        <p:sp>
          <p:nvSpPr>
            <p:cNvPr id="620" name="tx620"/>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21" name="tx621"/>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622" name="tx622"/>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23" name="tx623"/>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2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MCV1 coverage across years 2019 to 2023 (grey bars), and coverage in specific years (dots), by country. The chart can be used for assessing recovery to pre-pandemic levels and progress beyond 2019.
In 2022, 31 (out of 53) countries had lower coverage than in 2019.
In 2023, 13 countries had lower MCV1 coverage than in 2022.
In 2023, 32 countries had lower coverage than in 2019.</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10058400" cy="6400800"/>
            <a:chOff x="274320" y="365760"/>
            <a:chExt cx="10058400" cy="6400800"/>
          </a:xfrm>
        </p:grpSpPr>
        <p:sp>
          <p:nvSpPr>
            <p:cNvPr id="3" name="rc3"/>
            <p:cNvSpPr/>
            <p:nvPr/>
          </p:nvSpPr>
          <p:spPr>
            <a:xfrm>
              <a:off x="274320" y="365760"/>
              <a:ext cx="1005840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1005840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82627" y="1949149"/>
              <a:ext cx="3113775" cy="4109550"/>
            </a:xfrm>
            <a:prstGeom prst="rect">
              <a:avLst/>
            </a:prstGeom>
            <a:solidFill>
              <a:srgbClr val="FFFFFF">
                <a:alpha val="100000"/>
              </a:srgbClr>
            </a:solidFill>
          </p:spPr>
          <p:txBody>
            <a:bodyPr/>
            <a:lstStyle/>
            <a:p/>
          </p:txBody>
        </p:sp>
        <p:sp>
          <p:nvSpPr>
            <p:cNvPr id="6" name="pl6"/>
            <p:cNvSpPr/>
            <p:nvPr/>
          </p:nvSpPr>
          <p:spPr>
            <a:xfrm>
              <a:off x="782627"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7" name="pl7"/>
            <p:cNvSpPr/>
            <p:nvPr/>
          </p:nvSpPr>
          <p:spPr>
            <a:xfrm>
              <a:off x="782627"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8" name="pl8"/>
            <p:cNvSpPr/>
            <p:nvPr/>
          </p:nvSpPr>
          <p:spPr>
            <a:xfrm>
              <a:off x="782627"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 name="pl9"/>
            <p:cNvSpPr/>
            <p:nvPr/>
          </p:nvSpPr>
          <p:spPr>
            <a:xfrm>
              <a:off x="782627"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 name="pl10"/>
            <p:cNvSpPr/>
            <p:nvPr/>
          </p:nvSpPr>
          <p:spPr>
            <a:xfrm>
              <a:off x="782627"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1" name="pl11"/>
            <p:cNvSpPr/>
            <p:nvPr/>
          </p:nvSpPr>
          <p:spPr>
            <a:xfrm>
              <a:off x="782627"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2" name="pl12"/>
            <p:cNvSpPr/>
            <p:nvPr/>
          </p:nvSpPr>
          <p:spPr>
            <a:xfrm>
              <a:off x="120723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3" name="pl13"/>
            <p:cNvSpPr/>
            <p:nvPr/>
          </p:nvSpPr>
          <p:spPr>
            <a:xfrm>
              <a:off x="177337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4" name="pl14"/>
            <p:cNvSpPr/>
            <p:nvPr/>
          </p:nvSpPr>
          <p:spPr>
            <a:xfrm>
              <a:off x="233951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5" name="pl15"/>
            <p:cNvSpPr/>
            <p:nvPr/>
          </p:nvSpPr>
          <p:spPr>
            <a:xfrm>
              <a:off x="290565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6" name="pl16"/>
            <p:cNvSpPr/>
            <p:nvPr/>
          </p:nvSpPr>
          <p:spPr>
            <a:xfrm>
              <a:off x="347179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7" name="pl17"/>
            <p:cNvSpPr/>
            <p:nvPr/>
          </p:nvSpPr>
          <p:spPr>
            <a:xfrm>
              <a:off x="375486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 name="pl18"/>
            <p:cNvSpPr/>
            <p:nvPr/>
          </p:nvSpPr>
          <p:spPr>
            <a:xfrm>
              <a:off x="782627"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 name="pl19"/>
            <p:cNvSpPr/>
            <p:nvPr/>
          </p:nvSpPr>
          <p:spPr>
            <a:xfrm>
              <a:off x="782627"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 name="pl20"/>
            <p:cNvSpPr/>
            <p:nvPr/>
          </p:nvSpPr>
          <p:spPr>
            <a:xfrm>
              <a:off x="782627"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1" name="pl21"/>
            <p:cNvSpPr/>
            <p:nvPr/>
          </p:nvSpPr>
          <p:spPr>
            <a:xfrm>
              <a:off x="782627"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 name="pl22"/>
            <p:cNvSpPr/>
            <p:nvPr/>
          </p:nvSpPr>
          <p:spPr>
            <a:xfrm>
              <a:off x="782627"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3" name="pl23"/>
            <p:cNvSpPr/>
            <p:nvPr/>
          </p:nvSpPr>
          <p:spPr>
            <a:xfrm>
              <a:off x="92416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4" name="pl24"/>
            <p:cNvSpPr/>
            <p:nvPr/>
          </p:nvSpPr>
          <p:spPr>
            <a:xfrm>
              <a:off x="149030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5" name="pl25"/>
            <p:cNvSpPr/>
            <p:nvPr/>
          </p:nvSpPr>
          <p:spPr>
            <a:xfrm>
              <a:off x="205644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6" name="pl26"/>
            <p:cNvSpPr/>
            <p:nvPr/>
          </p:nvSpPr>
          <p:spPr>
            <a:xfrm>
              <a:off x="2622585"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7" name="pl27"/>
            <p:cNvSpPr/>
            <p:nvPr/>
          </p:nvSpPr>
          <p:spPr>
            <a:xfrm>
              <a:off x="31887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8" name="pt28"/>
            <p:cNvSpPr/>
            <p:nvPr/>
          </p:nvSpPr>
          <p:spPr>
            <a:xfrm>
              <a:off x="3081512" y="2880991"/>
              <a:ext cx="123845" cy="123845"/>
            </a:xfrm>
            <a:prstGeom prst="ellipse">
              <a:avLst/>
            </a:prstGeom>
            <a:solidFill>
              <a:srgbClr val="DA8E00">
                <a:alpha val="40000"/>
              </a:srgbClr>
            </a:solidFill>
            <a:ln w="9000" cap="rnd">
              <a:solidFill>
                <a:srgbClr val="DA8E00">
                  <a:alpha val="40000"/>
                </a:srgbClr>
              </a:solidFill>
              <a:prstDash val="solid"/>
              <a:round/>
            </a:ln>
          </p:spPr>
          <p:txBody>
            <a:bodyPr/>
            <a:lstStyle/>
            <a:p/>
          </p:txBody>
        </p:sp>
        <p:sp>
          <p:nvSpPr>
            <p:cNvPr id="29" name="pt29"/>
            <p:cNvSpPr/>
            <p:nvPr/>
          </p:nvSpPr>
          <p:spPr>
            <a:xfrm>
              <a:off x="3091751" y="2861343"/>
              <a:ext cx="103366" cy="103366"/>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30" name="pt30"/>
            <p:cNvSpPr/>
            <p:nvPr/>
          </p:nvSpPr>
          <p:spPr>
            <a:xfrm>
              <a:off x="3132243" y="2879189"/>
              <a:ext cx="67673" cy="67673"/>
            </a:xfrm>
            <a:prstGeom prst="ellipse">
              <a:avLst/>
            </a:prstGeom>
            <a:solidFill>
              <a:srgbClr val="F37B5A">
                <a:alpha val="40000"/>
              </a:srgbClr>
            </a:solidFill>
            <a:ln w="9000" cap="rnd">
              <a:solidFill>
                <a:srgbClr val="F37B5A">
                  <a:alpha val="40000"/>
                </a:srgbClr>
              </a:solidFill>
              <a:prstDash val="solid"/>
              <a:round/>
            </a:ln>
          </p:spPr>
          <p:txBody>
            <a:bodyPr/>
            <a:lstStyle/>
            <a:p/>
          </p:txBody>
        </p:sp>
        <p:sp>
          <p:nvSpPr>
            <p:cNvPr id="31" name="pt31"/>
            <p:cNvSpPr/>
            <p:nvPr/>
          </p:nvSpPr>
          <p:spPr>
            <a:xfrm>
              <a:off x="3044502" y="2949048"/>
              <a:ext cx="107281" cy="107281"/>
            </a:xfrm>
            <a:prstGeom prst="ellipse">
              <a:avLst/>
            </a:prstGeom>
            <a:solidFill>
              <a:srgbClr val="EE8044">
                <a:alpha val="40000"/>
              </a:srgbClr>
            </a:solidFill>
            <a:ln w="9000" cap="rnd">
              <a:solidFill>
                <a:srgbClr val="EE8044">
                  <a:alpha val="40000"/>
                </a:srgbClr>
              </a:solidFill>
              <a:prstDash val="solid"/>
              <a:round/>
            </a:ln>
          </p:spPr>
          <p:txBody>
            <a:bodyPr/>
            <a:lstStyle/>
            <a:p/>
          </p:txBody>
        </p:sp>
        <p:sp>
          <p:nvSpPr>
            <p:cNvPr id="32" name="pt32"/>
            <p:cNvSpPr/>
            <p:nvPr/>
          </p:nvSpPr>
          <p:spPr>
            <a:xfrm>
              <a:off x="2920318" y="3027754"/>
              <a:ext cx="129195" cy="129195"/>
            </a:xfrm>
            <a:prstGeom prst="ellipse">
              <a:avLst/>
            </a:prstGeom>
            <a:solidFill>
              <a:srgbClr val="E88524">
                <a:alpha val="40000"/>
              </a:srgbClr>
            </a:solidFill>
            <a:ln w="9000" cap="rnd">
              <a:solidFill>
                <a:srgbClr val="E88524">
                  <a:alpha val="40000"/>
                </a:srgbClr>
              </a:solidFill>
              <a:prstDash val="solid"/>
              <a:round/>
            </a:ln>
          </p:spPr>
          <p:txBody>
            <a:bodyPr/>
            <a:lstStyle/>
            <a:p/>
          </p:txBody>
        </p:sp>
        <p:sp>
          <p:nvSpPr>
            <p:cNvPr id="33" name="pt33"/>
            <p:cNvSpPr/>
            <p:nvPr/>
          </p:nvSpPr>
          <p:spPr>
            <a:xfrm>
              <a:off x="2934118" y="2929246"/>
              <a:ext cx="146885" cy="146885"/>
            </a:xfrm>
            <a:prstGeom prst="ellipse">
              <a:avLst/>
            </a:prstGeom>
            <a:solidFill>
              <a:srgbClr val="E18A00">
                <a:alpha val="40000"/>
              </a:srgbClr>
            </a:solidFill>
            <a:ln w="9000" cap="rnd">
              <a:solidFill>
                <a:srgbClr val="E18A00">
                  <a:alpha val="40000"/>
                </a:srgbClr>
              </a:solidFill>
              <a:prstDash val="solid"/>
              <a:round/>
            </a:ln>
          </p:spPr>
          <p:txBody>
            <a:bodyPr/>
            <a:lstStyle/>
            <a:p/>
          </p:txBody>
        </p:sp>
        <p:sp>
          <p:nvSpPr>
            <p:cNvPr id="34" name="pt34"/>
            <p:cNvSpPr/>
            <p:nvPr/>
          </p:nvSpPr>
          <p:spPr>
            <a:xfrm>
              <a:off x="3073926" y="2873404"/>
              <a:ext cx="139018" cy="139018"/>
            </a:xfrm>
            <a:prstGeom prst="ellipse">
              <a:avLst/>
            </a:prstGeom>
            <a:solidFill>
              <a:srgbClr val="D29300">
                <a:alpha val="40000"/>
              </a:srgbClr>
            </a:solidFill>
            <a:ln w="9000" cap="rnd">
              <a:solidFill>
                <a:srgbClr val="D29300">
                  <a:alpha val="40000"/>
                </a:srgbClr>
              </a:solidFill>
              <a:prstDash val="solid"/>
              <a:round/>
            </a:ln>
          </p:spPr>
          <p:txBody>
            <a:bodyPr/>
            <a:lstStyle/>
            <a:p/>
          </p:txBody>
        </p:sp>
        <p:sp>
          <p:nvSpPr>
            <p:cNvPr id="35" name="pt35"/>
            <p:cNvSpPr/>
            <p:nvPr/>
          </p:nvSpPr>
          <p:spPr>
            <a:xfrm>
              <a:off x="3014179" y="2941370"/>
              <a:ext cx="122637" cy="122637"/>
            </a:xfrm>
            <a:prstGeom prst="ellipse">
              <a:avLst/>
            </a:prstGeom>
            <a:solidFill>
              <a:srgbClr val="C09B00">
                <a:alpha val="40000"/>
              </a:srgbClr>
            </a:solidFill>
            <a:ln w="9000" cap="rnd">
              <a:solidFill>
                <a:srgbClr val="C09B00">
                  <a:alpha val="40000"/>
                </a:srgbClr>
              </a:solidFill>
              <a:prstDash val="solid"/>
              <a:round/>
            </a:ln>
          </p:spPr>
          <p:txBody>
            <a:bodyPr/>
            <a:lstStyle/>
            <a:p/>
          </p:txBody>
        </p:sp>
        <p:sp>
          <p:nvSpPr>
            <p:cNvPr id="36" name="pt36"/>
            <p:cNvSpPr/>
            <p:nvPr/>
          </p:nvSpPr>
          <p:spPr>
            <a:xfrm>
              <a:off x="2798881" y="3221517"/>
              <a:ext cx="100320" cy="100320"/>
            </a:xfrm>
            <a:prstGeom prst="ellipse">
              <a:avLst/>
            </a:prstGeom>
            <a:solidFill>
              <a:srgbClr val="C99700">
                <a:alpha val="40000"/>
              </a:srgbClr>
            </a:solidFill>
            <a:ln w="9000" cap="rnd">
              <a:solidFill>
                <a:srgbClr val="C99700">
                  <a:alpha val="40000"/>
                </a:srgbClr>
              </a:solidFill>
              <a:prstDash val="solid"/>
              <a:round/>
            </a:ln>
          </p:spPr>
          <p:txBody>
            <a:bodyPr/>
            <a:lstStyle/>
            <a:p/>
          </p:txBody>
        </p:sp>
        <p:sp>
          <p:nvSpPr>
            <p:cNvPr id="37" name="pt37"/>
            <p:cNvSpPr/>
            <p:nvPr/>
          </p:nvSpPr>
          <p:spPr>
            <a:xfrm>
              <a:off x="3054800" y="2876924"/>
              <a:ext cx="131977" cy="131977"/>
            </a:xfrm>
            <a:prstGeom prst="ellipse">
              <a:avLst/>
            </a:prstGeom>
            <a:solidFill>
              <a:srgbClr val="FD61D0">
                <a:alpha val="40000"/>
              </a:srgbClr>
            </a:solidFill>
            <a:ln w="9000" cap="rnd">
              <a:solidFill>
                <a:srgbClr val="FD61D0">
                  <a:alpha val="40000"/>
                </a:srgbClr>
              </a:solidFill>
              <a:prstDash val="solid"/>
              <a:round/>
            </a:ln>
          </p:spPr>
          <p:txBody>
            <a:bodyPr/>
            <a:lstStyle/>
            <a:p/>
          </p:txBody>
        </p:sp>
        <p:sp>
          <p:nvSpPr>
            <p:cNvPr id="38" name="pt38"/>
            <p:cNvSpPr/>
            <p:nvPr/>
          </p:nvSpPr>
          <p:spPr>
            <a:xfrm>
              <a:off x="2940917" y="3078241"/>
              <a:ext cx="87996" cy="87996"/>
            </a:xfrm>
            <a:prstGeom prst="ellipse">
              <a:avLst/>
            </a:prstGeom>
            <a:solidFill>
              <a:srgbClr val="80AD00">
                <a:alpha val="40000"/>
              </a:srgbClr>
            </a:solidFill>
            <a:ln w="9000" cap="rnd">
              <a:solidFill>
                <a:srgbClr val="80AD00">
                  <a:alpha val="40000"/>
                </a:srgbClr>
              </a:solidFill>
              <a:prstDash val="solid"/>
              <a:round/>
            </a:ln>
          </p:spPr>
          <p:txBody>
            <a:bodyPr/>
            <a:lstStyle/>
            <a:p/>
          </p:txBody>
        </p:sp>
        <p:sp>
          <p:nvSpPr>
            <p:cNvPr id="39" name="pt39"/>
            <p:cNvSpPr/>
            <p:nvPr/>
          </p:nvSpPr>
          <p:spPr>
            <a:xfrm>
              <a:off x="3064396" y="2886520"/>
              <a:ext cx="112786" cy="112786"/>
            </a:xfrm>
            <a:prstGeom prst="ellipse">
              <a:avLst/>
            </a:prstGeom>
            <a:solidFill>
              <a:srgbClr val="6DB100">
                <a:alpha val="40000"/>
              </a:srgbClr>
            </a:solidFill>
            <a:ln w="9000" cap="rnd">
              <a:solidFill>
                <a:srgbClr val="6DB100">
                  <a:alpha val="40000"/>
                </a:srgbClr>
              </a:solidFill>
              <a:prstDash val="solid"/>
              <a:round/>
            </a:ln>
          </p:spPr>
          <p:txBody>
            <a:bodyPr/>
            <a:lstStyle/>
            <a:p/>
          </p:txBody>
        </p:sp>
        <p:sp>
          <p:nvSpPr>
            <p:cNvPr id="40" name="pt40"/>
            <p:cNvSpPr/>
            <p:nvPr/>
          </p:nvSpPr>
          <p:spPr>
            <a:xfrm>
              <a:off x="3097591" y="2897070"/>
              <a:ext cx="91687" cy="91687"/>
            </a:xfrm>
            <a:prstGeom prst="ellipse">
              <a:avLst/>
            </a:prstGeom>
            <a:solidFill>
              <a:srgbClr val="AAA300">
                <a:alpha val="40000"/>
              </a:srgbClr>
            </a:solidFill>
            <a:ln w="9000" cap="rnd">
              <a:solidFill>
                <a:srgbClr val="AAA300">
                  <a:alpha val="40000"/>
                </a:srgbClr>
              </a:solidFill>
              <a:prstDash val="solid"/>
              <a:round/>
            </a:ln>
          </p:spPr>
          <p:txBody>
            <a:bodyPr/>
            <a:lstStyle/>
            <a:p/>
          </p:txBody>
        </p:sp>
        <p:sp>
          <p:nvSpPr>
            <p:cNvPr id="41" name="pt41"/>
            <p:cNvSpPr/>
            <p:nvPr/>
          </p:nvSpPr>
          <p:spPr>
            <a:xfrm>
              <a:off x="3083267" y="2912633"/>
              <a:ext cx="120335" cy="120335"/>
            </a:xfrm>
            <a:prstGeom prst="ellipse">
              <a:avLst/>
            </a:prstGeom>
            <a:solidFill>
              <a:srgbClr val="90AA00">
                <a:alpha val="40000"/>
              </a:srgbClr>
            </a:solidFill>
            <a:ln w="9000" cap="rnd">
              <a:solidFill>
                <a:srgbClr val="90AA00">
                  <a:alpha val="40000"/>
                </a:srgbClr>
              </a:solidFill>
              <a:prstDash val="solid"/>
              <a:round/>
            </a:ln>
          </p:spPr>
          <p:txBody>
            <a:bodyPr/>
            <a:lstStyle/>
            <a:p/>
          </p:txBody>
        </p:sp>
        <p:sp>
          <p:nvSpPr>
            <p:cNvPr id="42" name="pt42"/>
            <p:cNvSpPr/>
            <p:nvPr/>
          </p:nvSpPr>
          <p:spPr>
            <a:xfrm>
              <a:off x="3030502" y="2845384"/>
              <a:ext cx="135283" cy="135283"/>
            </a:xfrm>
            <a:prstGeom prst="ellipse">
              <a:avLst/>
            </a:prstGeom>
            <a:solidFill>
              <a:srgbClr val="9EA700">
                <a:alpha val="40000"/>
              </a:srgbClr>
            </a:solidFill>
            <a:ln w="9000" cap="rnd">
              <a:solidFill>
                <a:srgbClr val="9EA700">
                  <a:alpha val="40000"/>
                </a:srgbClr>
              </a:solidFill>
              <a:prstDash val="solid"/>
              <a:round/>
            </a:ln>
          </p:spPr>
          <p:txBody>
            <a:bodyPr/>
            <a:lstStyle/>
            <a:p/>
          </p:txBody>
        </p:sp>
        <p:sp>
          <p:nvSpPr>
            <p:cNvPr id="43" name="pt43"/>
            <p:cNvSpPr/>
            <p:nvPr/>
          </p:nvSpPr>
          <p:spPr>
            <a:xfrm>
              <a:off x="3010914" y="2810393"/>
              <a:ext cx="265041" cy="265041"/>
            </a:xfrm>
            <a:prstGeom prst="ellipse">
              <a:avLst/>
            </a:prstGeom>
            <a:solidFill>
              <a:srgbClr val="00B821">
                <a:alpha val="40000"/>
              </a:srgbClr>
            </a:solidFill>
            <a:ln w="9000" cap="rnd">
              <a:solidFill>
                <a:srgbClr val="00B821">
                  <a:alpha val="40000"/>
                </a:srgbClr>
              </a:solidFill>
              <a:prstDash val="solid"/>
              <a:round/>
            </a:ln>
          </p:spPr>
          <p:txBody>
            <a:bodyPr/>
            <a:lstStyle/>
            <a:p/>
          </p:txBody>
        </p:sp>
        <p:sp>
          <p:nvSpPr>
            <p:cNvPr id="44" name="pt44"/>
            <p:cNvSpPr/>
            <p:nvPr/>
          </p:nvSpPr>
          <p:spPr>
            <a:xfrm>
              <a:off x="3041758" y="2856641"/>
              <a:ext cx="112770" cy="112770"/>
            </a:xfrm>
            <a:prstGeom prst="ellipse">
              <a:avLst/>
            </a:prstGeom>
            <a:solidFill>
              <a:srgbClr val="35B600">
                <a:alpha val="40000"/>
              </a:srgbClr>
            </a:solidFill>
            <a:ln w="9000" cap="rnd">
              <a:solidFill>
                <a:srgbClr val="35B600">
                  <a:alpha val="40000"/>
                </a:srgbClr>
              </a:solidFill>
              <a:prstDash val="solid"/>
              <a:round/>
            </a:ln>
          </p:spPr>
          <p:txBody>
            <a:bodyPr/>
            <a:lstStyle/>
            <a:p/>
          </p:txBody>
        </p:sp>
        <p:sp>
          <p:nvSpPr>
            <p:cNvPr id="45" name="pt45"/>
            <p:cNvSpPr/>
            <p:nvPr/>
          </p:nvSpPr>
          <p:spPr>
            <a:xfrm>
              <a:off x="3020120" y="2842244"/>
              <a:ext cx="201338" cy="201338"/>
            </a:xfrm>
            <a:prstGeom prst="ellipse">
              <a:avLst/>
            </a:prstGeom>
            <a:solidFill>
              <a:srgbClr val="F464E5">
                <a:alpha val="40000"/>
              </a:srgbClr>
            </a:solidFill>
            <a:ln w="9000" cap="rnd">
              <a:solidFill>
                <a:srgbClr val="F464E5">
                  <a:alpha val="40000"/>
                </a:srgbClr>
              </a:solidFill>
              <a:prstDash val="solid"/>
              <a:round/>
            </a:ln>
          </p:spPr>
          <p:txBody>
            <a:bodyPr/>
            <a:lstStyle/>
            <a:p/>
          </p:txBody>
        </p:sp>
        <p:sp>
          <p:nvSpPr>
            <p:cNvPr id="46" name="pt46"/>
            <p:cNvSpPr/>
            <p:nvPr/>
          </p:nvSpPr>
          <p:spPr>
            <a:xfrm>
              <a:off x="3039388" y="2786333"/>
              <a:ext cx="253385" cy="253385"/>
            </a:xfrm>
            <a:prstGeom prst="ellipse">
              <a:avLst/>
            </a:prstGeom>
            <a:solidFill>
              <a:srgbClr val="57B300">
                <a:alpha val="40000"/>
              </a:srgbClr>
            </a:solidFill>
            <a:ln w="9000" cap="rnd">
              <a:solidFill>
                <a:srgbClr val="57B300">
                  <a:alpha val="40000"/>
                </a:srgbClr>
              </a:solidFill>
              <a:prstDash val="solid"/>
              <a:round/>
            </a:ln>
          </p:spPr>
          <p:txBody>
            <a:bodyPr/>
            <a:lstStyle/>
            <a:p/>
          </p:txBody>
        </p:sp>
        <p:sp>
          <p:nvSpPr>
            <p:cNvPr id="47" name="pt47"/>
            <p:cNvSpPr/>
            <p:nvPr/>
          </p:nvSpPr>
          <p:spPr>
            <a:xfrm>
              <a:off x="2990489" y="2842501"/>
              <a:ext cx="260599" cy="260599"/>
            </a:xfrm>
            <a:prstGeom prst="ellipse">
              <a:avLst/>
            </a:prstGeom>
            <a:solidFill>
              <a:srgbClr val="FE6D8E">
                <a:alpha val="40000"/>
              </a:srgbClr>
            </a:solidFill>
            <a:ln w="9000" cap="rnd">
              <a:solidFill>
                <a:srgbClr val="FE6D8E">
                  <a:alpha val="40000"/>
                </a:srgbClr>
              </a:solidFill>
              <a:prstDash val="solid"/>
              <a:round/>
            </a:ln>
          </p:spPr>
          <p:txBody>
            <a:bodyPr/>
            <a:lstStyle/>
            <a:p/>
          </p:txBody>
        </p:sp>
        <p:sp>
          <p:nvSpPr>
            <p:cNvPr id="48" name="pt48"/>
            <p:cNvSpPr/>
            <p:nvPr/>
          </p:nvSpPr>
          <p:spPr>
            <a:xfrm>
              <a:off x="3102227" y="2849173"/>
              <a:ext cx="127706" cy="127706"/>
            </a:xfrm>
            <a:prstGeom prst="ellipse">
              <a:avLst/>
            </a:prstGeom>
            <a:solidFill>
              <a:srgbClr val="00BA41">
                <a:alpha val="40000"/>
              </a:srgbClr>
            </a:solidFill>
            <a:ln w="9000" cap="rnd">
              <a:solidFill>
                <a:srgbClr val="00BA41">
                  <a:alpha val="40000"/>
                </a:srgbClr>
              </a:solidFill>
              <a:prstDash val="solid"/>
              <a:round/>
            </a:ln>
          </p:spPr>
          <p:txBody>
            <a:bodyPr/>
            <a:lstStyle/>
            <a:p/>
          </p:txBody>
        </p:sp>
        <p:sp>
          <p:nvSpPr>
            <p:cNvPr id="49" name="pt49"/>
            <p:cNvSpPr/>
            <p:nvPr/>
          </p:nvSpPr>
          <p:spPr>
            <a:xfrm>
              <a:off x="3090801" y="2890280"/>
              <a:ext cx="105266" cy="105266"/>
            </a:xfrm>
            <a:prstGeom prst="ellipse">
              <a:avLst/>
            </a:prstGeom>
            <a:solidFill>
              <a:srgbClr val="B59F00">
                <a:alpha val="40000"/>
              </a:srgbClr>
            </a:solidFill>
            <a:ln w="9000" cap="rnd">
              <a:solidFill>
                <a:srgbClr val="B59F00">
                  <a:alpha val="40000"/>
                </a:srgbClr>
              </a:solidFill>
              <a:prstDash val="solid"/>
              <a:round/>
            </a:ln>
          </p:spPr>
          <p:txBody>
            <a:bodyPr/>
            <a:lstStyle/>
            <a:p/>
          </p:txBody>
        </p:sp>
        <p:sp>
          <p:nvSpPr>
            <p:cNvPr id="50" name="pt50"/>
            <p:cNvSpPr/>
            <p:nvPr/>
          </p:nvSpPr>
          <p:spPr>
            <a:xfrm>
              <a:off x="3099749" y="2846695"/>
              <a:ext cx="132662" cy="132662"/>
            </a:xfrm>
            <a:prstGeom prst="ellipse">
              <a:avLst/>
            </a:prstGeom>
            <a:solidFill>
              <a:srgbClr val="00BC57">
                <a:alpha val="40000"/>
              </a:srgbClr>
            </a:solidFill>
            <a:ln w="9000" cap="rnd">
              <a:solidFill>
                <a:srgbClr val="00BC57">
                  <a:alpha val="40000"/>
                </a:srgbClr>
              </a:solidFill>
              <a:prstDash val="solid"/>
              <a:round/>
            </a:ln>
          </p:spPr>
          <p:txBody>
            <a:bodyPr/>
            <a:lstStyle/>
            <a:p/>
          </p:txBody>
        </p:sp>
        <p:sp>
          <p:nvSpPr>
            <p:cNvPr id="51" name="pt51"/>
            <p:cNvSpPr/>
            <p:nvPr/>
          </p:nvSpPr>
          <p:spPr>
            <a:xfrm>
              <a:off x="3039125" y="2883895"/>
              <a:ext cx="118037" cy="118037"/>
            </a:xfrm>
            <a:prstGeom prst="ellipse">
              <a:avLst/>
            </a:prstGeom>
            <a:solidFill>
              <a:srgbClr val="00BF7A">
                <a:alpha val="40000"/>
              </a:srgbClr>
            </a:solidFill>
            <a:ln w="9000" cap="rnd">
              <a:solidFill>
                <a:srgbClr val="00BF7A">
                  <a:alpha val="40000"/>
                </a:srgbClr>
              </a:solidFill>
              <a:prstDash val="solid"/>
              <a:round/>
            </a:ln>
          </p:spPr>
          <p:txBody>
            <a:bodyPr/>
            <a:lstStyle/>
            <a:p/>
          </p:txBody>
        </p:sp>
        <p:sp>
          <p:nvSpPr>
            <p:cNvPr id="52" name="pt52"/>
            <p:cNvSpPr/>
            <p:nvPr/>
          </p:nvSpPr>
          <p:spPr>
            <a:xfrm>
              <a:off x="3036226" y="2993305"/>
              <a:ext cx="78542" cy="78542"/>
            </a:xfrm>
            <a:prstGeom prst="ellipse">
              <a:avLst/>
            </a:prstGeom>
            <a:solidFill>
              <a:srgbClr val="00BE6A">
                <a:alpha val="40000"/>
              </a:srgbClr>
            </a:solidFill>
            <a:ln w="9000" cap="rnd">
              <a:solidFill>
                <a:srgbClr val="00BE6A">
                  <a:alpha val="40000"/>
                </a:srgbClr>
              </a:solidFill>
              <a:prstDash val="solid"/>
              <a:round/>
            </a:ln>
          </p:spPr>
          <p:txBody>
            <a:bodyPr/>
            <a:lstStyle/>
            <a:p/>
          </p:txBody>
        </p:sp>
        <p:sp>
          <p:nvSpPr>
            <p:cNvPr id="53" name="pt53"/>
            <p:cNvSpPr/>
            <p:nvPr/>
          </p:nvSpPr>
          <p:spPr>
            <a:xfrm>
              <a:off x="3085101" y="2832046"/>
              <a:ext cx="161959" cy="161959"/>
            </a:xfrm>
            <a:prstGeom prst="ellipse">
              <a:avLst/>
            </a:prstGeom>
            <a:solidFill>
              <a:srgbClr val="00C089">
                <a:alpha val="40000"/>
              </a:srgbClr>
            </a:solidFill>
            <a:ln w="9000" cap="rnd">
              <a:solidFill>
                <a:srgbClr val="00C089">
                  <a:alpha val="40000"/>
                </a:srgbClr>
              </a:solidFill>
              <a:prstDash val="solid"/>
              <a:round/>
            </a:ln>
          </p:spPr>
          <p:txBody>
            <a:bodyPr/>
            <a:lstStyle/>
            <a:p/>
          </p:txBody>
        </p:sp>
        <p:sp>
          <p:nvSpPr>
            <p:cNvPr id="54" name="pt54"/>
            <p:cNvSpPr/>
            <p:nvPr/>
          </p:nvSpPr>
          <p:spPr>
            <a:xfrm>
              <a:off x="3038020" y="2837498"/>
              <a:ext cx="210830" cy="210830"/>
            </a:xfrm>
            <a:prstGeom prst="ellipse">
              <a:avLst/>
            </a:prstGeom>
            <a:solidFill>
              <a:srgbClr val="00C098">
                <a:alpha val="40000"/>
              </a:srgbClr>
            </a:solidFill>
            <a:ln w="9000" cap="rnd">
              <a:solidFill>
                <a:srgbClr val="00C098">
                  <a:alpha val="40000"/>
                </a:srgbClr>
              </a:solidFill>
              <a:prstDash val="solid"/>
              <a:round/>
            </a:ln>
          </p:spPr>
          <p:txBody>
            <a:bodyPr/>
            <a:lstStyle/>
            <a:p/>
          </p:txBody>
        </p:sp>
        <p:sp>
          <p:nvSpPr>
            <p:cNvPr id="55" name="pt55"/>
            <p:cNvSpPr/>
            <p:nvPr/>
          </p:nvSpPr>
          <p:spPr>
            <a:xfrm>
              <a:off x="3058518" y="2805464"/>
              <a:ext cx="215124" cy="215124"/>
            </a:xfrm>
            <a:prstGeom prst="ellipse">
              <a:avLst/>
            </a:prstGeom>
            <a:solidFill>
              <a:srgbClr val="00C1A5">
                <a:alpha val="40000"/>
              </a:srgbClr>
            </a:solidFill>
            <a:ln w="9000" cap="rnd">
              <a:solidFill>
                <a:srgbClr val="00C1A5">
                  <a:alpha val="40000"/>
                </a:srgbClr>
              </a:solidFill>
              <a:prstDash val="solid"/>
              <a:round/>
            </a:ln>
          </p:spPr>
          <p:txBody>
            <a:bodyPr/>
            <a:lstStyle/>
            <a:p/>
          </p:txBody>
        </p:sp>
        <p:sp>
          <p:nvSpPr>
            <p:cNvPr id="56" name="pt56"/>
            <p:cNvSpPr/>
            <p:nvPr/>
          </p:nvSpPr>
          <p:spPr>
            <a:xfrm>
              <a:off x="2907367" y="2835478"/>
              <a:ext cx="155096" cy="155096"/>
            </a:xfrm>
            <a:prstGeom prst="ellipse">
              <a:avLst/>
            </a:prstGeom>
            <a:solidFill>
              <a:srgbClr val="00C0B2">
                <a:alpha val="40000"/>
              </a:srgbClr>
            </a:solidFill>
            <a:ln w="9000" cap="rnd">
              <a:solidFill>
                <a:srgbClr val="00C0B2">
                  <a:alpha val="40000"/>
                </a:srgbClr>
              </a:solidFill>
              <a:prstDash val="solid"/>
              <a:round/>
            </a:ln>
          </p:spPr>
          <p:txBody>
            <a:bodyPr/>
            <a:lstStyle/>
            <a:p/>
          </p:txBody>
        </p:sp>
        <p:sp>
          <p:nvSpPr>
            <p:cNvPr id="57" name="pt57"/>
            <p:cNvSpPr/>
            <p:nvPr/>
          </p:nvSpPr>
          <p:spPr>
            <a:xfrm>
              <a:off x="2981262" y="2953744"/>
              <a:ext cx="97889" cy="97889"/>
            </a:xfrm>
            <a:prstGeom prst="ellipse">
              <a:avLst/>
            </a:prstGeom>
            <a:solidFill>
              <a:srgbClr val="00BECA">
                <a:alpha val="40000"/>
              </a:srgbClr>
            </a:solidFill>
            <a:ln w="9000" cap="rnd">
              <a:solidFill>
                <a:srgbClr val="00BECA">
                  <a:alpha val="40000"/>
                </a:srgbClr>
              </a:solidFill>
              <a:prstDash val="solid"/>
              <a:round/>
            </a:ln>
          </p:spPr>
          <p:txBody>
            <a:bodyPr/>
            <a:lstStyle/>
            <a:p/>
          </p:txBody>
        </p:sp>
        <p:sp>
          <p:nvSpPr>
            <p:cNvPr id="58" name="pt58"/>
            <p:cNvSpPr/>
            <p:nvPr/>
          </p:nvSpPr>
          <p:spPr>
            <a:xfrm>
              <a:off x="3124711" y="2871657"/>
              <a:ext cx="82738" cy="82738"/>
            </a:xfrm>
            <a:prstGeom prst="ellipse">
              <a:avLst/>
            </a:prstGeom>
            <a:solidFill>
              <a:srgbClr val="00BDD5">
                <a:alpha val="40000"/>
              </a:srgbClr>
            </a:solidFill>
            <a:ln w="9000" cap="rnd">
              <a:solidFill>
                <a:srgbClr val="00BDD5">
                  <a:alpha val="40000"/>
                </a:srgbClr>
              </a:solidFill>
              <a:prstDash val="solid"/>
              <a:round/>
            </a:ln>
          </p:spPr>
          <p:txBody>
            <a:bodyPr/>
            <a:lstStyle/>
            <a:p/>
          </p:txBody>
        </p:sp>
        <p:sp>
          <p:nvSpPr>
            <p:cNvPr id="59" name="pt59"/>
            <p:cNvSpPr/>
            <p:nvPr/>
          </p:nvSpPr>
          <p:spPr>
            <a:xfrm>
              <a:off x="3097726" y="2867317"/>
              <a:ext cx="91417" cy="91417"/>
            </a:xfrm>
            <a:prstGeom prst="ellipse">
              <a:avLst/>
            </a:prstGeom>
            <a:solidFill>
              <a:srgbClr val="00C0BF">
                <a:alpha val="40000"/>
              </a:srgbClr>
            </a:solidFill>
            <a:ln w="9000" cap="rnd">
              <a:solidFill>
                <a:srgbClr val="00C0BF">
                  <a:alpha val="40000"/>
                </a:srgbClr>
              </a:solidFill>
              <a:prstDash val="solid"/>
              <a:round/>
            </a:ln>
          </p:spPr>
          <p:txBody>
            <a:bodyPr/>
            <a:lstStyle/>
            <a:p/>
          </p:txBody>
        </p:sp>
        <p:sp>
          <p:nvSpPr>
            <p:cNvPr id="60" name="pt60"/>
            <p:cNvSpPr/>
            <p:nvPr/>
          </p:nvSpPr>
          <p:spPr>
            <a:xfrm>
              <a:off x="3132939" y="2879885"/>
              <a:ext cx="66282" cy="66282"/>
            </a:xfrm>
            <a:prstGeom prst="ellipse">
              <a:avLst/>
            </a:prstGeom>
            <a:solidFill>
              <a:srgbClr val="00B7E8">
                <a:alpha val="40000"/>
              </a:srgbClr>
            </a:solidFill>
            <a:ln w="9000" cap="rnd">
              <a:solidFill>
                <a:srgbClr val="00B7E8">
                  <a:alpha val="40000"/>
                </a:srgbClr>
              </a:solidFill>
              <a:prstDash val="solid"/>
              <a:round/>
            </a:ln>
          </p:spPr>
          <p:txBody>
            <a:bodyPr/>
            <a:lstStyle/>
            <a:p/>
          </p:txBody>
        </p:sp>
        <p:sp>
          <p:nvSpPr>
            <p:cNvPr id="61" name="pt61"/>
            <p:cNvSpPr/>
            <p:nvPr/>
          </p:nvSpPr>
          <p:spPr>
            <a:xfrm>
              <a:off x="2841266" y="3099060"/>
              <a:ext cx="106134" cy="106134"/>
            </a:xfrm>
            <a:prstGeom prst="ellipse">
              <a:avLst/>
            </a:prstGeom>
            <a:solidFill>
              <a:srgbClr val="9290FF">
                <a:alpha val="40000"/>
              </a:srgbClr>
            </a:solidFill>
            <a:ln w="9000" cap="rnd">
              <a:solidFill>
                <a:srgbClr val="9290FF">
                  <a:alpha val="40000"/>
                </a:srgbClr>
              </a:solidFill>
              <a:prstDash val="solid"/>
              <a:round/>
            </a:ln>
          </p:spPr>
          <p:txBody>
            <a:bodyPr/>
            <a:lstStyle/>
            <a:p/>
          </p:txBody>
        </p:sp>
        <p:sp>
          <p:nvSpPr>
            <p:cNvPr id="62" name="pt62"/>
            <p:cNvSpPr/>
            <p:nvPr/>
          </p:nvSpPr>
          <p:spPr>
            <a:xfrm>
              <a:off x="2960602" y="2895954"/>
              <a:ext cx="93918" cy="93918"/>
            </a:xfrm>
            <a:prstGeom prst="ellipse">
              <a:avLst/>
            </a:prstGeom>
            <a:solidFill>
              <a:srgbClr val="00AAFE">
                <a:alpha val="40000"/>
              </a:srgbClr>
            </a:solidFill>
            <a:ln w="9000" cap="rnd">
              <a:solidFill>
                <a:srgbClr val="00AAFE">
                  <a:alpha val="40000"/>
                </a:srgbClr>
              </a:solidFill>
              <a:prstDash val="solid"/>
              <a:round/>
            </a:ln>
          </p:spPr>
          <p:txBody>
            <a:bodyPr/>
            <a:lstStyle/>
            <a:p/>
          </p:txBody>
        </p:sp>
        <p:sp>
          <p:nvSpPr>
            <p:cNvPr id="63" name="pt63"/>
            <p:cNvSpPr/>
            <p:nvPr/>
          </p:nvSpPr>
          <p:spPr>
            <a:xfrm>
              <a:off x="3126952" y="2903785"/>
              <a:ext cx="78256" cy="78256"/>
            </a:xfrm>
            <a:prstGeom prst="ellipse">
              <a:avLst/>
            </a:prstGeom>
            <a:solidFill>
              <a:srgbClr val="00BADF">
                <a:alpha val="40000"/>
              </a:srgbClr>
            </a:solidFill>
            <a:ln w="9000" cap="rnd">
              <a:solidFill>
                <a:srgbClr val="00BADF">
                  <a:alpha val="40000"/>
                </a:srgbClr>
              </a:solidFill>
              <a:prstDash val="solid"/>
              <a:round/>
            </a:ln>
          </p:spPr>
          <p:txBody>
            <a:bodyPr/>
            <a:lstStyle/>
            <a:p/>
          </p:txBody>
        </p:sp>
        <p:sp>
          <p:nvSpPr>
            <p:cNvPr id="64" name="pt64"/>
            <p:cNvSpPr/>
            <p:nvPr/>
          </p:nvSpPr>
          <p:spPr>
            <a:xfrm>
              <a:off x="2988800" y="3021057"/>
              <a:ext cx="82813" cy="82813"/>
            </a:xfrm>
            <a:prstGeom prst="ellipse">
              <a:avLst/>
            </a:prstGeom>
            <a:solidFill>
              <a:srgbClr val="00B3F1">
                <a:alpha val="40000"/>
              </a:srgbClr>
            </a:solidFill>
            <a:ln w="9000" cap="rnd">
              <a:solidFill>
                <a:srgbClr val="00B3F1">
                  <a:alpha val="40000"/>
                </a:srgbClr>
              </a:solidFill>
              <a:prstDash val="solid"/>
              <a:round/>
            </a:ln>
          </p:spPr>
          <p:txBody>
            <a:bodyPr/>
            <a:lstStyle/>
            <a:p/>
          </p:txBody>
        </p:sp>
        <p:sp>
          <p:nvSpPr>
            <p:cNvPr id="65" name="pt65"/>
            <p:cNvSpPr/>
            <p:nvPr/>
          </p:nvSpPr>
          <p:spPr>
            <a:xfrm>
              <a:off x="3040468" y="2862592"/>
              <a:ext cx="160642" cy="160642"/>
            </a:xfrm>
            <a:prstGeom prst="ellipse">
              <a:avLst/>
            </a:prstGeom>
            <a:solidFill>
              <a:srgbClr val="00AFF8">
                <a:alpha val="40000"/>
              </a:srgbClr>
            </a:solidFill>
            <a:ln w="9000" cap="rnd">
              <a:solidFill>
                <a:srgbClr val="00AFF8">
                  <a:alpha val="40000"/>
                </a:srgbClr>
              </a:solidFill>
              <a:prstDash val="solid"/>
              <a:round/>
            </a:ln>
          </p:spPr>
          <p:txBody>
            <a:bodyPr/>
            <a:lstStyle/>
            <a:p/>
          </p:txBody>
        </p:sp>
        <p:sp>
          <p:nvSpPr>
            <p:cNvPr id="66" name="pt66"/>
            <p:cNvSpPr/>
            <p:nvPr/>
          </p:nvSpPr>
          <p:spPr>
            <a:xfrm>
              <a:off x="3107499" y="2854444"/>
              <a:ext cx="117163" cy="117163"/>
            </a:xfrm>
            <a:prstGeom prst="ellipse">
              <a:avLst/>
            </a:prstGeom>
            <a:solidFill>
              <a:srgbClr val="00A4FF">
                <a:alpha val="40000"/>
              </a:srgbClr>
            </a:solidFill>
            <a:ln w="9000" cap="rnd">
              <a:solidFill>
                <a:srgbClr val="00A4FF">
                  <a:alpha val="40000"/>
                </a:srgbClr>
              </a:solidFill>
              <a:prstDash val="solid"/>
              <a:round/>
            </a:ln>
          </p:spPr>
          <p:txBody>
            <a:bodyPr/>
            <a:lstStyle/>
            <a:p/>
          </p:txBody>
        </p:sp>
        <p:sp>
          <p:nvSpPr>
            <p:cNvPr id="67" name="pt67"/>
            <p:cNvSpPr/>
            <p:nvPr/>
          </p:nvSpPr>
          <p:spPr>
            <a:xfrm>
              <a:off x="3067402" y="2814348"/>
              <a:ext cx="197356" cy="197356"/>
            </a:xfrm>
            <a:prstGeom prst="ellipse">
              <a:avLst/>
            </a:prstGeom>
            <a:solidFill>
              <a:srgbClr val="539EFF">
                <a:alpha val="40000"/>
              </a:srgbClr>
            </a:solidFill>
            <a:ln w="9000" cap="rnd">
              <a:solidFill>
                <a:srgbClr val="539EFF">
                  <a:alpha val="40000"/>
                </a:srgbClr>
              </a:solidFill>
              <a:prstDash val="solid"/>
              <a:round/>
            </a:ln>
          </p:spPr>
          <p:txBody>
            <a:bodyPr/>
            <a:lstStyle/>
            <a:p/>
          </p:txBody>
        </p:sp>
        <p:sp>
          <p:nvSpPr>
            <p:cNvPr id="68" name="pt68"/>
            <p:cNvSpPr/>
            <p:nvPr/>
          </p:nvSpPr>
          <p:spPr>
            <a:xfrm>
              <a:off x="3099481" y="2846427"/>
              <a:ext cx="133198" cy="133198"/>
            </a:xfrm>
            <a:prstGeom prst="ellipse">
              <a:avLst/>
            </a:prstGeom>
            <a:solidFill>
              <a:srgbClr val="7797FF">
                <a:alpha val="40000"/>
              </a:srgbClr>
            </a:solidFill>
            <a:ln w="9000" cap="rnd">
              <a:solidFill>
                <a:srgbClr val="7797FF">
                  <a:alpha val="40000"/>
                </a:srgbClr>
              </a:solidFill>
              <a:prstDash val="solid"/>
              <a:round/>
            </a:ln>
          </p:spPr>
          <p:txBody>
            <a:bodyPr/>
            <a:lstStyle/>
            <a:p/>
          </p:txBody>
        </p:sp>
        <p:sp>
          <p:nvSpPr>
            <p:cNvPr id="69" name="pt69"/>
            <p:cNvSpPr/>
            <p:nvPr/>
          </p:nvSpPr>
          <p:spPr>
            <a:xfrm>
              <a:off x="2953682" y="2805694"/>
              <a:ext cx="334215" cy="334215"/>
            </a:xfrm>
            <a:prstGeom prst="ellipse">
              <a:avLst/>
            </a:prstGeom>
            <a:solidFill>
              <a:srgbClr val="BB82FF">
                <a:alpha val="40000"/>
              </a:srgbClr>
            </a:solidFill>
            <a:ln w="9000" cap="rnd">
              <a:solidFill>
                <a:srgbClr val="BB82FF">
                  <a:alpha val="40000"/>
                </a:srgbClr>
              </a:solidFill>
              <a:prstDash val="solid"/>
              <a:round/>
            </a:ln>
          </p:spPr>
          <p:txBody>
            <a:bodyPr/>
            <a:lstStyle/>
            <a:p/>
          </p:txBody>
        </p:sp>
        <p:sp>
          <p:nvSpPr>
            <p:cNvPr id="70" name="pt70"/>
            <p:cNvSpPr/>
            <p:nvPr/>
          </p:nvSpPr>
          <p:spPr>
            <a:xfrm>
              <a:off x="2698574" y="2920158"/>
              <a:ext cx="165060" cy="165060"/>
            </a:xfrm>
            <a:prstGeom prst="ellipse">
              <a:avLst/>
            </a:prstGeom>
            <a:solidFill>
              <a:srgbClr val="A889FF">
                <a:alpha val="40000"/>
              </a:srgbClr>
            </a:solidFill>
            <a:ln w="9000" cap="rnd">
              <a:solidFill>
                <a:srgbClr val="A889FF">
                  <a:alpha val="40000"/>
                </a:srgbClr>
              </a:solidFill>
              <a:prstDash val="solid"/>
              <a:round/>
            </a:ln>
          </p:spPr>
          <p:txBody>
            <a:bodyPr/>
            <a:lstStyle/>
            <a:p/>
          </p:txBody>
        </p:sp>
        <p:sp>
          <p:nvSpPr>
            <p:cNvPr id="71" name="pt71"/>
            <p:cNvSpPr/>
            <p:nvPr/>
          </p:nvSpPr>
          <p:spPr>
            <a:xfrm>
              <a:off x="2998605" y="3150413"/>
              <a:ext cx="63202" cy="63202"/>
            </a:xfrm>
            <a:prstGeom prst="ellipse">
              <a:avLst/>
            </a:prstGeom>
            <a:solidFill>
              <a:srgbClr val="CB7AFF">
                <a:alpha val="40000"/>
              </a:srgbClr>
            </a:solidFill>
            <a:ln w="9000" cap="rnd">
              <a:solidFill>
                <a:srgbClr val="CB7AFF">
                  <a:alpha val="40000"/>
                </a:srgbClr>
              </a:solidFill>
              <a:prstDash val="solid"/>
              <a:round/>
            </a:ln>
          </p:spPr>
          <p:txBody>
            <a:bodyPr/>
            <a:lstStyle/>
            <a:p/>
          </p:txBody>
        </p:sp>
        <p:sp>
          <p:nvSpPr>
            <p:cNvPr id="72" name="pt72"/>
            <p:cNvSpPr/>
            <p:nvPr/>
          </p:nvSpPr>
          <p:spPr>
            <a:xfrm>
              <a:off x="3060138" y="2852375"/>
              <a:ext cx="121301" cy="121301"/>
            </a:xfrm>
            <a:prstGeom prst="ellipse">
              <a:avLst/>
            </a:prstGeom>
            <a:solidFill>
              <a:srgbClr val="D874FC">
                <a:alpha val="40000"/>
              </a:srgbClr>
            </a:solidFill>
            <a:ln w="9000" cap="rnd">
              <a:solidFill>
                <a:srgbClr val="D874FC">
                  <a:alpha val="40000"/>
                </a:srgbClr>
              </a:solidFill>
              <a:prstDash val="solid"/>
              <a:round/>
            </a:ln>
          </p:spPr>
          <p:txBody>
            <a:bodyPr/>
            <a:lstStyle/>
            <a:p/>
          </p:txBody>
        </p:sp>
        <p:sp>
          <p:nvSpPr>
            <p:cNvPr id="73" name="pt73"/>
            <p:cNvSpPr/>
            <p:nvPr/>
          </p:nvSpPr>
          <p:spPr>
            <a:xfrm>
              <a:off x="3039403" y="2854285"/>
              <a:ext cx="117481" cy="117481"/>
            </a:xfrm>
            <a:prstGeom prst="ellipse">
              <a:avLst/>
            </a:prstGeom>
            <a:solidFill>
              <a:srgbClr val="E36DF6">
                <a:alpha val="40000"/>
              </a:srgbClr>
            </a:solidFill>
            <a:ln w="9000" cap="rnd">
              <a:solidFill>
                <a:srgbClr val="E36DF6">
                  <a:alpha val="40000"/>
                </a:srgbClr>
              </a:solidFill>
              <a:prstDash val="solid"/>
              <a:round/>
            </a:ln>
          </p:spPr>
          <p:txBody>
            <a:bodyPr/>
            <a:lstStyle/>
            <a:p/>
          </p:txBody>
        </p:sp>
        <p:sp>
          <p:nvSpPr>
            <p:cNvPr id="74" name="pt74"/>
            <p:cNvSpPr/>
            <p:nvPr/>
          </p:nvSpPr>
          <p:spPr>
            <a:xfrm>
              <a:off x="3029322" y="2874092"/>
              <a:ext cx="137643" cy="137643"/>
            </a:xfrm>
            <a:prstGeom prst="ellipse">
              <a:avLst/>
            </a:prstGeom>
            <a:solidFill>
              <a:srgbClr val="F962DB">
                <a:alpha val="40000"/>
              </a:srgbClr>
            </a:solidFill>
            <a:ln w="9000" cap="rnd">
              <a:solidFill>
                <a:srgbClr val="F962DB">
                  <a:alpha val="40000"/>
                </a:srgbClr>
              </a:solidFill>
              <a:prstDash val="solid"/>
              <a:round/>
            </a:ln>
          </p:spPr>
          <p:txBody>
            <a:bodyPr/>
            <a:lstStyle/>
            <a:p/>
          </p:txBody>
        </p:sp>
        <p:sp>
          <p:nvSpPr>
            <p:cNvPr id="75" name="pt75"/>
            <p:cNvSpPr/>
            <p:nvPr/>
          </p:nvSpPr>
          <p:spPr>
            <a:xfrm>
              <a:off x="2960117" y="2895470"/>
              <a:ext cx="94886" cy="94886"/>
            </a:xfrm>
            <a:prstGeom prst="ellipse">
              <a:avLst/>
            </a:prstGeom>
            <a:solidFill>
              <a:srgbClr val="EC68EE">
                <a:alpha val="40000"/>
              </a:srgbClr>
            </a:solidFill>
            <a:ln w="9000" cap="rnd">
              <a:solidFill>
                <a:srgbClr val="EC68EE">
                  <a:alpha val="40000"/>
                </a:srgbClr>
              </a:solidFill>
              <a:prstDash val="solid"/>
              <a:round/>
            </a:ln>
          </p:spPr>
          <p:txBody>
            <a:bodyPr/>
            <a:lstStyle/>
            <a:p/>
          </p:txBody>
        </p:sp>
        <p:sp>
          <p:nvSpPr>
            <p:cNvPr id="76" name="pt76"/>
            <p:cNvSpPr/>
            <p:nvPr/>
          </p:nvSpPr>
          <p:spPr>
            <a:xfrm>
              <a:off x="3050455" y="2849933"/>
              <a:ext cx="185960" cy="185960"/>
            </a:xfrm>
            <a:prstGeom prst="ellipse">
              <a:avLst/>
            </a:prstGeom>
            <a:solidFill>
              <a:srgbClr val="FF61C4">
                <a:alpha val="40000"/>
              </a:srgbClr>
            </a:solidFill>
            <a:ln w="9000" cap="rnd">
              <a:solidFill>
                <a:srgbClr val="FF61C4">
                  <a:alpha val="40000"/>
                </a:srgbClr>
              </a:solidFill>
              <a:prstDash val="solid"/>
              <a:round/>
            </a:ln>
          </p:spPr>
          <p:txBody>
            <a:bodyPr/>
            <a:lstStyle/>
            <a:p/>
          </p:txBody>
        </p:sp>
        <p:sp>
          <p:nvSpPr>
            <p:cNvPr id="77" name="pt77"/>
            <p:cNvSpPr/>
            <p:nvPr/>
          </p:nvSpPr>
          <p:spPr>
            <a:xfrm>
              <a:off x="3087488" y="2834434"/>
              <a:ext cx="157184" cy="157184"/>
            </a:xfrm>
            <a:prstGeom prst="ellipse">
              <a:avLst/>
            </a:prstGeom>
            <a:solidFill>
              <a:srgbClr val="FF65AB">
                <a:alpha val="40000"/>
              </a:srgbClr>
            </a:solidFill>
            <a:ln w="9000" cap="rnd">
              <a:solidFill>
                <a:srgbClr val="FF65AB">
                  <a:alpha val="40000"/>
                </a:srgbClr>
              </a:solidFill>
              <a:prstDash val="solid"/>
              <a:round/>
            </a:ln>
          </p:spPr>
          <p:txBody>
            <a:bodyPr/>
            <a:lstStyle/>
            <a:p/>
          </p:txBody>
        </p:sp>
        <p:sp>
          <p:nvSpPr>
            <p:cNvPr id="78" name="pt78"/>
            <p:cNvSpPr/>
            <p:nvPr/>
          </p:nvSpPr>
          <p:spPr>
            <a:xfrm>
              <a:off x="3011602" y="2758547"/>
              <a:ext cx="308957" cy="308957"/>
            </a:xfrm>
            <a:prstGeom prst="ellipse">
              <a:avLst/>
            </a:prstGeom>
            <a:solidFill>
              <a:srgbClr val="FF63B8">
                <a:alpha val="40000"/>
              </a:srgbClr>
            </a:solidFill>
            <a:ln w="9000" cap="rnd">
              <a:solidFill>
                <a:srgbClr val="FF63B8">
                  <a:alpha val="40000"/>
                </a:srgbClr>
              </a:solidFill>
              <a:prstDash val="solid"/>
              <a:round/>
            </a:ln>
          </p:spPr>
          <p:txBody>
            <a:bodyPr/>
            <a:lstStyle/>
            <a:p/>
          </p:txBody>
        </p:sp>
        <p:sp>
          <p:nvSpPr>
            <p:cNvPr id="79" name="pt79"/>
            <p:cNvSpPr/>
            <p:nvPr/>
          </p:nvSpPr>
          <p:spPr>
            <a:xfrm>
              <a:off x="2943873" y="3125569"/>
              <a:ext cx="172666" cy="172666"/>
            </a:xfrm>
            <a:prstGeom prst="ellipse">
              <a:avLst/>
            </a:prstGeom>
            <a:solidFill>
              <a:srgbClr val="FF699D">
                <a:alpha val="40000"/>
              </a:srgbClr>
            </a:solidFill>
            <a:ln w="9000" cap="rnd">
              <a:solidFill>
                <a:srgbClr val="FF699D">
                  <a:alpha val="40000"/>
                </a:srgbClr>
              </a:solidFill>
              <a:prstDash val="solid"/>
              <a:round/>
            </a:ln>
          </p:spPr>
          <p:txBody>
            <a:bodyPr/>
            <a:lstStyle/>
            <a:p/>
          </p:txBody>
        </p:sp>
        <p:sp>
          <p:nvSpPr>
            <p:cNvPr id="80" name="pt80"/>
            <p:cNvSpPr/>
            <p:nvPr/>
          </p:nvSpPr>
          <p:spPr>
            <a:xfrm>
              <a:off x="3019303" y="2855911"/>
              <a:ext cx="293554" cy="293554"/>
            </a:xfrm>
            <a:prstGeom prst="ellipse">
              <a:avLst/>
            </a:prstGeom>
            <a:solidFill>
              <a:srgbClr val="FC717E">
                <a:alpha val="40000"/>
              </a:srgbClr>
            </a:solidFill>
            <a:ln w="9000" cap="rnd">
              <a:solidFill>
                <a:srgbClr val="FC717E">
                  <a:alpha val="40000"/>
                </a:srgbClr>
              </a:solidFill>
              <a:prstDash val="solid"/>
              <a:round/>
            </a:ln>
          </p:spPr>
          <p:txBody>
            <a:bodyPr/>
            <a:lstStyle/>
            <a:p/>
          </p:txBody>
        </p:sp>
        <p:sp>
          <p:nvSpPr>
            <p:cNvPr id="81" name="pl81"/>
            <p:cNvSpPr/>
            <p:nvPr/>
          </p:nvSpPr>
          <p:spPr>
            <a:xfrm>
              <a:off x="782627" y="6058700"/>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82" name="pl82"/>
            <p:cNvSpPr/>
            <p:nvPr/>
          </p:nvSpPr>
          <p:spPr>
            <a:xfrm>
              <a:off x="3896402" y="1949149"/>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83" name="tx83"/>
            <p:cNvSpPr/>
            <p:nvPr/>
          </p:nvSpPr>
          <p:spPr>
            <a:xfrm>
              <a:off x="2685032" y="3329487"/>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99700">
                      <a:alpha val="100000"/>
                    </a:srgbClr>
                  </a:solidFill>
                  <a:latin typeface="Arial"/>
                  <a:cs typeface="Arial"/>
                </a:rPr>
                <a:t>bih</a:t>
              </a:r>
            </a:p>
          </p:txBody>
        </p:sp>
        <p:sp>
          <p:nvSpPr>
            <p:cNvPr id="84" name="tx84"/>
            <p:cNvSpPr/>
            <p:nvPr/>
          </p:nvSpPr>
          <p:spPr>
            <a:xfrm>
              <a:off x="2819683" y="5599752"/>
              <a:ext cx="73808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(n=5)</a:t>
              </a:r>
            </a:p>
          </p:txBody>
        </p:sp>
        <p:sp>
          <p:nvSpPr>
            <p:cNvPr id="85" name="tx85"/>
            <p:cNvSpPr/>
            <p:nvPr/>
          </p:nvSpPr>
          <p:spPr>
            <a:xfrm>
              <a:off x="956794"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(n=24)</a:t>
              </a:r>
            </a:p>
          </p:txBody>
        </p:sp>
        <p:sp>
          <p:nvSpPr>
            <p:cNvPr id="86" name="tx86"/>
            <p:cNvSpPr/>
            <p:nvPr/>
          </p:nvSpPr>
          <p:spPr>
            <a:xfrm>
              <a:off x="3213570"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(n=24)</a:t>
              </a:r>
            </a:p>
          </p:txBody>
        </p:sp>
        <p:sp>
          <p:nvSpPr>
            <p:cNvPr id="87" name="rc87"/>
            <p:cNvSpPr/>
            <p:nvPr/>
          </p:nvSpPr>
          <p:spPr>
            <a:xfrm>
              <a:off x="782627" y="1949149"/>
              <a:ext cx="3113775" cy="4109550"/>
            </a:xfrm>
            <a:prstGeom prst="rect">
              <a:avLst/>
            </a:prstGeom>
            <a:ln w="13550" cap="rnd">
              <a:solidFill>
                <a:srgbClr val="B3B3B3">
                  <a:alpha val="100000"/>
                </a:srgbClr>
              </a:solidFill>
              <a:prstDash val="solid"/>
              <a:round/>
            </a:ln>
          </p:spPr>
          <p:txBody>
            <a:bodyPr/>
            <a:lstStyle/>
            <a:p/>
          </p:txBody>
        </p:sp>
        <p:sp>
          <p:nvSpPr>
            <p:cNvPr id="88" name="rc88"/>
            <p:cNvSpPr/>
            <p:nvPr/>
          </p:nvSpPr>
          <p:spPr>
            <a:xfrm>
              <a:off x="3965991" y="1949149"/>
              <a:ext cx="3113775" cy="4109550"/>
            </a:xfrm>
            <a:prstGeom prst="rect">
              <a:avLst/>
            </a:prstGeom>
            <a:solidFill>
              <a:srgbClr val="FFFFFF">
                <a:alpha val="100000"/>
              </a:srgbClr>
            </a:solidFill>
          </p:spPr>
          <p:txBody>
            <a:bodyPr/>
            <a:lstStyle/>
            <a:p/>
          </p:txBody>
        </p:sp>
        <p:sp>
          <p:nvSpPr>
            <p:cNvPr id="89" name="pl89"/>
            <p:cNvSpPr/>
            <p:nvPr/>
          </p:nvSpPr>
          <p:spPr>
            <a:xfrm>
              <a:off x="3965991"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0" name="pl90"/>
            <p:cNvSpPr/>
            <p:nvPr/>
          </p:nvSpPr>
          <p:spPr>
            <a:xfrm>
              <a:off x="3965991"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1" name="pl91"/>
            <p:cNvSpPr/>
            <p:nvPr/>
          </p:nvSpPr>
          <p:spPr>
            <a:xfrm>
              <a:off x="3965991"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2" name="pl92"/>
            <p:cNvSpPr/>
            <p:nvPr/>
          </p:nvSpPr>
          <p:spPr>
            <a:xfrm>
              <a:off x="3965991"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3" name="pl93"/>
            <p:cNvSpPr/>
            <p:nvPr/>
          </p:nvSpPr>
          <p:spPr>
            <a:xfrm>
              <a:off x="3965991"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4" name="pl94"/>
            <p:cNvSpPr/>
            <p:nvPr/>
          </p:nvSpPr>
          <p:spPr>
            <a:xfrm>
              <a:off x="3965991"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5" name="pl95"/>
            <p:cNvSpPr/>
            <p:nvPr/>
          </p:nvSpPr>
          <p:spPr>
            <a:xfrm>
              <a:off x="439059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96" name="pl96"/>
            <p:cNvSpPr/>
            <p:nvPr/>
          </p:nvSpPr>
          <p:spPr>
            <a:xfrm>
              <a:off x="4956738"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97" name="pl97"/>
            <p:cNvSpPr/>
            <p:nvPr/>
          </p:nvSpPr>
          <p:spPr>
            <a:xfrm>
              <a:off x="5522879"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98" name="pl98"/>
            <p:cNvSpPr/>
            <p:nvPr/>
          </p:nvSpPr>
          <p:spPr>
            <a:xfrm>
              <a:off x="6089020"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99" name="pl99"/>
            <p:cNvSpPr/>
            <p:nvPr/>
          </p:nvSpPr>
          <p:spPr>
            <a:xfrm>
              <a:off x="66551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0" name="pl100"/>
            <p:cNvSpPr/>
            <p:nvPr/>
          </p:nvSpPr>
          <p:spPr>
            <a:xfrm>
              <a:off x="693823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1" name="pl101"/>
            <p:cNvSpPr/>
            <p:nvPr/>
          </p:nvSpPr>
          <p:spPr>
            <a:xfrm>
              <a:off x="3965991"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2" name="pl102"/>
            <p:cNvSpPr/>
            <p:nvPr/>
          </p:nvSpPr>
          <p:spPr>
            <a:xfrm>
              <a:off x="3965991"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3" name="pl103"/>
            <p:cNvSpPr/>
            <p:nvPr/>
          </p:nvSpPr>
          <p:spPr>
            <a:xfrm>
              <a:off x="3965991"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4" name="pl104"/>
            <p:cNvSpPr/>
            <p:nvPr/>
          </p:nvSpPr>
          <p:spPr>
            <a:xfrm>
              <a:off x="3965991"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5" name="pl105"/>
            <p:cNvSpPr/>
            <p:nvPr/>
          </p:nvSpPr>
          <p:spPr>
            <a:xfrm>
              <a:off x="3965991"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6" name="pl106"/>
            <p:cNvSpPr/>
            <p:nvPr/>
          </p:nvSpPr>
          <p:spPr>
            <a:xfrm>
              <a:off x="41075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07" name="pl107"/>
            <p:cNvSpPr/>
            <p:nvPr/>
          </p:nvSpPr>
          <p:spPr>
            <a:xfrm>
              <a:off x="4673667"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08" name="pl108"/>
            <p:cNvSpPr/>
            <p:nvPr/>
          </p:nvSpPr>
          <p:spPr>
            <a:xfrm>
              <a:off x="5239808"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09" name="pl109"/>
            <p:cNvSpPr/>
            <p:nvPr/>
          </p:nvSpPr>
          <p:spPr>
            <a:xfrm>
              <a:off x="5805949"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0" name="pl110"/>
            <p:cNvSpPr/>
            <p:nvPr/>
          </p:nvSpPr>
          <p:spPr>
            <a:xfrm>
              <a:off x="6372090"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1" name="pt111"/>
            <p:cNvSpPr/>
            <p:nvPr/>
          </p:nvSpPr>
          <p:spPr>
            <a:xfrm>
              <a:off x="6252470" y="2861343"/>
              <a:ext cx="103366" cy="103366"/>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112" name="pt112"/>
            <p:cNvSpPr/>
            <p:nvPr/>
          </p:nvSpPr>
          <p:spPr>
            <a:xfrm>
              <a:off x="6292962" y="2879189"/>
              <a:ext cx="67673" cy="67673"/>
            </a:xfrm>
            <a:prstGeom prst="ellipse">
              <a:avLst/>
            </a:prstGeom>
            <a:solidFill>
              <a:srgbClr val="F37B5A">
                <a:alpha val="40000"/>
              </a:srgbClr>
            </a:solidFill>
            <a:ln w="9000" cap="rnd">
              <a:solidFill>
                <a:srgbClr val="F37B5A">
                  <a:alpha val="40000"/>
                </a:srgbClr>
              </a:solidFill>
              <a:prstDash val="solid"/>
              <a:round/>
            </a:ln>
          </p:spPr>
          <p:txBody>
            <a:bodyPr/>
            <a:lstStyle/>
            <a:p/>
          </p:txBody>
        </p:sp>
        <p:sp>
          <p:nvSpPr>
            <p:cNvPr id="113" name="pt113"/>
            <p:cNvSpPr/>
            <p:nvPr/>
          </p:nvSpPr>
          <p:spPr>
            <a:xfrm>
              <a:off x="6182575" y="3068598"/>
              <a:ext cx="107281" cy="107281"/>
            </a:xfrm>
            <a:prstGeom prst="ellipse">
              <a:avLst/>
            </a:prstGeom>
            <a:solidFill>
              <a:srgbClr val="EE8044">
                <a:alpha val="40000"/>
              </a:srgbClr>
            </a:solidFill>
            <a:ln w="9000" cap="rnd">
              <a:solidFill>
                <a:srgbClr val="EE8044">
                  <a:alpha val="40000"/>
                </a:srgbClr>
              </a:solidFill>
              <a:prstDash val="solid"/>
              <a:round/>
            </a:ln>
          </p:spPr>
          <p:txBody>
            <a:bodyPr/>
            <a:lstStyle/>
            <a:p/>
          </p:txBody>
        </p:sp>
        <p:sp>
          <p:nvSpPr>
            <p:cNvPr id="114" name="pt114"/>
            <p:cNvSpPr/>
            <p:nvPr/>
          </p:nvSpPr>
          <p:spPr>
            <a:xfrm>
              <a:off x="5945162" y="3266855"/>
              <a:ext cx="129195" cy="129195"/>
            </a:xfrm>
            <a:prstGeom prst="ellipse">
              <a:avLst/>
            </a:prstGeom>
            <a:solidFill>
              <a:srgbClr val="E88524">
                <a:alpha val="40000"/>
              </a:srgbClr>
            </a:solidFill>
            <a:ln w="9000" cap="rnd">
              <a:solidFill>
                <a:srgbClr val="E88524">
                  <a:alpha val="40000"/>
                </a:srgbClr>
              </a:solidFill>
              <a:prstDash val="solid"/>
              <a:round/>
            </a:ln>
          </p:spPr>
          <p:txBody>
            <a:bodyPr/>
            <a:lstStyle/>
            <a:p/>
          </p:txBody>
        </p:sp>
        <p:sp>
          <p:nvSpPr>
            <p:cNvPr id="115" name="pt115"/>
            <p:cNvSpPr/>
            <p:nvPr/>
          </p:nvSpPr>
          <p:spPr>
            <a:xfrm>
              <a:off x="5913671" y="2989021"/>
              <a:ext cx="146885" cy="146885"/>
            </a:xfrm>
            <a:prstGeom prst="ellipse">
              <a:avLst/>
            </a:prstGeom>
            <a:solidFill>
              <a:srgbClr val="E18A00">
                <a:alpha val="40000"/>
              </a:srgbClr>
            </a:solidFill>
            <a:ln w="9000" cap="rnd">
              <a:solidFill>
                <a:srgbClr val="E18A00">
                  <a:alpha val="40000"/>
                </a:srgbClr>
              </a:solidFill>
              <a:prstDash val="solid"/>
              <a:round/>
            </a:ln>
          </p:spPr>
          <p:txBody>
            <a:bodyPr/>
            <a:lstStyle/>
            <a:p/>
          </p:txBody>
        </p:sp>
        <p:sp>
          <p:nvSpPr>
            <p:cNvPr id="116" name="pt116"/>
            <p:cNvSpPr/>
            <p:nvPr/>
          </p:nvSpPr>
          <p:spPr>
            <a:xfrm>
              <a:off x="6257290" y="2903292"/>
              <a:ext cx="139018" cy="139018"/>
            </a:xfrm>
            <a:prstGeom prst="ellipse">
              <a:avLst/>
            </a:prstGeom>
            <a:solidFill>
              <a:srgbClr val="D29300">
                <a:alpha val="40000"/>
              </a:srgbClr>
            </a:solidFill>
            <a:ln w="9000" cap="rnd">
              <a:solidFill>
                <a:srgbClr val="D29300">
                  <a:alpha val="40000"/>
                </a:srgbClr>
              </a:solidFill>
              <a:prstDash val="solid"/>
              <a:round/>
            </a:ln>
          </p:spPr>
          <p:txBody>
            <a:bodyPr/>
            <a:lstStyle/>
            <a:p/>
          </p:txBody>
        </p:sp>
        <p:sp>
          <p:nvSpPr>
            <p:cNvPr id="117" name="pt117"/>
            <p:cNvSpPr/>
            <p:nvPr/>
          </p:nvSpPr>
          <p:spPr>
            <a:xfrm>
              <a:off x="6129607" y="3031033"/>
              <a:ext cx="122637" cy="122637"/>
            </a:xfrm>
            <a:prstGeom prst="ellipse">
              <a:avLst/>
            </a:prstGeom>
            <a:solidFill>
              <a:srgbClr val="C09B00">
                <a:alpha val="40000"/>
              </a:srgbClr>
            </a:solidFill>
            <a:ln w="9000" cap="rnd">
              <a:solidFill>
                <a:srgbClr val="C09B00">
                  <a:alpha val="40000"/>
                </a:srgbClr>
              </a:solidFill>
              <a:prstDash val="solid"/>
              <a:round/>
            </a:ln>
          </p:spPr>
          <p:txBody>
            <a:bodyPr/>
            <a:lstStyle/>
            <a:p/>
          </p:txBody>
        </p:sp>
        <p:sp>
          <p:nvSpPr>
            <p:cNvPr id="118" name="pt118"/>
            <p:cNvSpPr/>
            <p:nvPr/>
          </p:nvSpPr>
          <p:spPr>
            <a:xfrm>
              <a:off x="5710498" y="3639944"/>
              <a:ext cx="100320" cy="100320"/>
            </a:xfrm>
            <a:prstGeom prst="ellipse">
              <a:avLst/>
            </a:prstGeom>
            <a:solidFill>
              <a:srgbClr val="C99700">
                <a:alpha val="40000"/>
              </a:srgbClr>
            </a:solidFill>
            <a:ln w="9000" cap="rnd">
              <a:solidFill>
                <a:srgbClr val="C99700">
                  <a:alpha val="40000"/>
                </a:srgbClr>
              </a:solidFill>
              <a:prstDash val="solid"/>
              <a:round/>
            </a:ln>
          </p:spPr>
          <p:txBody>
            <a:bodyPr/>
            <a:lstStyle/>
            <a:p/>
          </p:txBody>
        </p:sp>
        <p:sp>
          <p:nvSpPr>
            <p:cNvPr id="119" name="pt119"/>
            <p:cNvSpPr/>
            <p:nvPr/>
          </p:nvSpPr>
          <p:spPr>
            <a:xfrm>
              <a:off x="6264876" y="2880991"/>
              <a:ext cx="123845" cy="123845"/>
            </a:xfrm>
            <a:prstGeom prst="ellipse">
              <a:avLst/>
            </a:prstGeom>
            <a:solidFill>
              <a:srgbClr val="DA8E00">
                <a:alpha val="40000"/>
              </a:srgbClr>
            </a:solidFill>
            <a:ln w="9000" cap="rnd">
              <a:solidFill>
                <a:srgbClr val="DA8E00">
                  <a:alpha val="40000"/>
                </a:srgbClr>
              </a:solidFill>
              <a:prstDash val="solid"/>
              <a:round/>
            </a:ln>
          </p:spPr>
          <p:txBody>
            <a:bodyPr/>
            <a:lstStyle/>
            <a:p/>
          </p:txBody>
        </p:sp>
        <p:sp>
          <p:nvSpPr>
            <p:cNvPr id="120" name="pt120"/>
            <p:cNvSpPr/>
            <p:nvPr/>
          </p:nvSpPr>
          <p:spPr>
            <a:xfrm>
              <a:off x="6168575" y="2905160"/>
              <a:ext cx="135283" cy="135283"/>
            </a:xfrm>
            <a:prstGeom prst="ellipse">
              <a:avLst/>
            </a:prstGeom>
            <a:solidFill>
              <a:srgbClr val="9EA700">
                <a:alpha val="40000"/>
              </a:srgbClr>
            </a:solidFill>
            <a:ln w="9000" cap="rnd">
              <a:solidFill>
                <a:srgbClr val="9EA700">
                  <a:alpha val="40000"/>
                </a:srgbClr>
              </a:solidFill>
              <a:prstDash val="solid"/>
              <a:round/>
            </a:ln>
          </p:spPr>
          <p:txBody>
            <a:bodyPr/>
            <a:lstStyle/>
            <a:p/>
          </p:txBody>
        </p:sp>
        <p:sp>
          <p:nvSpPr>
            <p:cNvPr id="121" name="pt121"/>
            <p:cNvSpPr/>
            <p:nvPr/>
          </p:nvSpPr>
          <p:spPr>
            <a:xfrm>
              <a:off x="6192873" y="2936700"/>
              <a:ext cx="131977" cy="131977"/>
            </a:xfrm>
            <a:prstGeom prst="ellipse">
              <a:avLst/>
            </a:prstGeom>
            <a:solidFill>
              <a:srgbClr val="FD61D0">
                <a:alpha val="40000"/>
              </a:srgbClr>
            </a:solidFill>
            <a:ln w="9000" cap="rnd">
              <a:solidFill>
                <a:srgbClr val="FD61D0">
                  <a:alpha val="40000"/>
                </a:srgbClr>
              </a:solidFill>
              <a:prstDash val="solid"/>
              <a:round/>
            </a:ln>
          </p:spPr>
          <p:txBody>
            <a:bodyPr/>
            <a:lstStyle/>
            <a:p/>
          </p:txBody>
        </p:sp>
        <p:sp>
          <p:nvSpPr>
            <p:cNvPr id="122" name="pt122"/>
            <p:cNvSpPr/>
            <p:nvPr/>
          </p:nvSpPr>
          <p:spPr>
            <a:xfrm>
              <a:off x="6213018" y="2986733"/>
              <a:ext cx="91687" cy="91687"/>
            </a:xfrm>
            <a:prstGeom prst="ellipse">
              <a:avLst/>
            </a:prstGeom>
            <a:solidFill>
              <a:srgbClr val="AAA300">
                <a:alpha val="40000"/>
              </a:srgbClr>
            </a:solidFill>
            <a:ln w="9000" cap="rnd">
              <a:solidFill>
                <a:srgbClr val="AAA300">
                  <a:alpha val="40000"/>
                </a:srgbClr>
              </a:solidFill>
              <a:prstDash val="solid"/>
              <a:round/>
            </a:ln>
          </p:spPr>
          <p:txBody>
            <a:bodyPr/>
            <a:lstStyle/>
            <a:p/>
          </p:txBody>
        </p:sp>
        <p:sp>
          <p:nvSpPr>
            <p:cNvPr id="123" name="pt123"/>
            <p:cNvSpPr/>
            <p:nvPr/>
          </p:nvSpPr>
          <p:spPr>
            <a:xfrm>
              <a:off x="6035759" y="3019606"/>
              <a:ext cx="265041" cy="265041"/>
            </a:xfrm>
            <a:prstGeom prst="ellipse">
              <a:avLst/>
            </a:prstGeom>
            <a:solidFill>
              <a:srgbClr val="00B821">
                <a:alpha val="40000"/>
              </a:srgbClr>
            </a:solidFill>
            <a:ln w="9000" cap="rnd">
              <a:solidFill>
                <a:srgbClr val="00B821">
                  <a:alpha val="40000"/>
                </a:srgbClr>
              </a:solidFill>
              <a:prstDash val="solid"/>
              <a:round/>
            </a:ln>
          </p:spPr>
          <p:txBody>
            <a:bodyPr/>
            <a:lstStyle/>
            <a:p/>
          </p:txBody>
        </p:sp>
        <p:sp>
          <p:nvSpPr>
            <p:cNvPr id="124" name="pt124"/>
            <p:cNvSpPr/>
            <p:nvPr/>
          </p:nvSpPr>
          <p:spPr>
            <a:xfrm>
              <a:off x="6243985" y="2912633"/>
              <a:ext cx="120335" cy="120335"/>
            </a:xfrm>
            <a:prstGeom prst="ellipse">
              <a:avLst/>
            </a:prstGeom>
            <a:solidFill>
              <a:srgbClr val="90AA00">
                <a:alpha val="40000"/>
              </a:srgbClr>
            </a:solidFill>
            <a:ln w="9000" cap="rnd">
              <a:solidFill>
                <a:srgbClr val="90AA00">
                  <a:alpha val="40000"/>
                </a:srgbClr>
              </a:solidFill>
              <a:prstDash val="solid"/>
              <a:round/>
            </a:ln>
          </p:spPr>
          <p:txBody>
            <a:bodyPr/>
            <a:lstStyle/>
            <a:p/>
          </p:txBody>
        </p:sp>
        <p:sp>
          <p:nvSpPr>
            <p:cNvPr id="125" name="pt125"/>
            <p:cNvSpPr/>
            <p:nvPr/>
          </p:nvSpPr>
          <p:spPr>
            <a:xfrm>
              <a:off x="6112902" y="2931907"/>
              <a:ext cx="201338" cy="201338"/>
            </a:xfrm>
            <a:prstGeom prst="ellipse">
              <a:avLst/>
            </a:prstGeom>
            <a:solidFill>
              <a:srgbClr val="F464E5">
                <a:alpha val="40000"/>
              </a:srgbClr>
            </a:solidFill>
            <a:ln w="9000" cap="rnd">
              <a:solidFill>
                <a:srgbClr val="F464E5">
                  <a:alpha val="40000"/>
                </a:srgbClr>
              </a:solidFill>
              <a:prstDash val="solid"/>
              <a:round/>
            </a:ln>
          </p:spPr>
          <p:txBody>
            <a:bodyPr/>
            <a:lstStyle/>
            <a:p/>
          </p:txBody>
        </p:sp>
        <p:sp>
          <p:nvSpPr>
            <p:cNvPr id="126" name="pt126"/>
            <p:cNvSpPr/>
            <p:nvPr/>
          </p:nvSpPr>
          <p:spPr>
            <a:xfrm>
              <a:off x="6101635" y="3108129"/>
              <a:ext cx="87996" cy="87996"/>
            </a:xfrm>
            <a:prstGeom prst="ellipse">
              <a:avLst/>
            </a:prstGeom>
            <a:solidFill>
              <a:srgbClr val="80AD00">
                <a:alpha val="40000"/>
              </a:srgbClr>
            </a:solidFill>
            <a:ln w="9000" cap="rnd">
              <a:solidFill>
                <a:srgbClr val="80AD00">
                  <a:alpha val="40000"/>
                </a:srgbClr>
              </a:solidFill>
              <a:prstDash val="solid"/>
              <a:round/>
            </a:ln>
          </p:spPr>
          <p:txBody>
            <a:bodyPr/>
            <a:lstStyle/>
            <a:p/>
          </p:txBody>
        </p:sp>
        <p:sp>
          <p:nvSpPr>
            <p:cNvPr id="127" name="pt127"/>
            <p:cNvSpPr/>
            <p:nvPr/>
          </p:nvSpPr>
          <p:spPr>
            <a:xfrm>
              <a:off x="6111886" y="3095734"/>
              <a:ext cx="112786" cy="112786"/>
            </a:xfrm>
            <a:prstGeom prst="ellipse">
              <a:avLst/>
            </a:prstGeom>
            <a:solidFill>
              <a:srgbClr val="6DB100">
                <a:alpha val="40000"/>
              </a:srgbClr>
            </a:solidFill>
            <a:ln w="9000" cap="rnd">
              <a:solidFill>
                <a:srgbClr val="6DB100">
                  <a:alpha val="40000"/>
                </a:srgbClr>
              </a:solidFill>
              <a:prstDash val="solid"/>
              <a:round/>
            </a:ln>
          </p:spPr>
          <p:txBody>
            <a:bodyPr/>
            <a:lstStyle/>
            <a:p/>
          </p:txBody>
        </p:sp>
        <p:sp>
          <p:nvSpPr>
            <p:cNvPr id="128" name="pt128"/>
            <p:cNvSpPr/>
            <p:nvPr/>
          </p:nvSpPr>
          <p:spPr>
            <a:xfrm>
              <a:off x="6154815" y="2875996"/>
              <a:ext cx="253385" cy="253385"/>
            </a:xfrm>
            <a:prstGeom prst="ellipse">
              <a:avLst/>
            </a:prstGeom>
            <a:solidFill>
              <a:srgbClr val="57B300">
                <a:alpha val="40000"/>
              </a:srgbClr>
            </a:solidFill>
            <a:ln w="9000" cap="rnd">
              <a:solidFill>
                <a:srgbClr val="57B300">
                  <a:alpha val="40000"/>
                </a:srgbClr>
              </a:solidFill>
              <a:prstDash val="solid"/>
              <a:round/>
            </a:ln>
          </p:spPr>
          <p:txBody>
            <a:bodyPr/>
            <a:lstStyle/>
            <a:p/>
          </p:txBody>
        </p:sp>
        <p:sp>
          <p:nvSpPr>
            <p:cNvPr id="129" name="pt129"/>
            <p:cNvSpPr/>
            <p:nvPr/>
          </p:nvSpPr>
          <p:spPr>
            <a:xfrm>
              <a:off x="6060625" y="2962052"/>
              <a:ext cx="260599" cy="260599"/>
            </a:xfrm>
            <a:prstGeom prst="ellipse">
              <a:avLst/>
            </a:prstGeom>
            <a:solidFill>
              <a:srgbClr val="FE6D8E">
                <a:alpha val="40000"/>
              </a:srgbClr>
            </a:solidFill>
            <a:ln w="9000" cap="rnd">
              <a:solidFill>
                <a:srgbClr val="FE6D8E">
                  <a:alpha val="40000"/>
                </a:srgbClr>
              </a:solidFill>
              <a:prstDash val="solid"/>
              <a:round/>
            </a:ln>
          </p:spPr>
          <p:txBody>
            <a:bodyPr/>
            <a:lstStyle/>
            <a:p/>
          </p:txBody>
        </p:sp>
        <p:sp>
          <p:nvSpPr>
            <p:cNvPr id="130" name="pt130"/>
            <p:cNvSpPr/>
            <p:nvPr/>
          </p:nvSpPr>
          <p:spPr>
            <a:xfrm>
              <a:off x="6043957" y="3006079"/>
              <a:ext cx="112770" cy="112770"/>
            </a:xfrm>
            <a:prstGeom prst="ellipse">
              <a:avLst/>
            </a:prstGeom>
            <a:solidFill>
              <a:srgbClr val="35B600">
                <a:alpha val="40000"/>
              </a:srgbClr>
            </a:solidFill>
            <a:ln w="9000" cap="rnd">
              <a:solidFill>
                <a:srgbClr val="35B600">
                  <a:alpha val="40000"/>
                </a:srgbClr>
              </a:solidFill>
              <a:prstDash val="solid"/>
              <a:round/>
            </a:ln>
          </p:spPr>
          <p:txBody>
            <a:bodyPr/>
            <a:lstStyle/>
            <a:p/>
          </p:txBody>
        </p:sp>
        <p:sp>
          <p:nvSpPr>
            <p:cNvPr id="131" name="pt131"/>
            <p:cNvSpPr/>
            <p:nvPr/>
          </p:nvSpPr>
          <p:spPr>
            <a:xfrm>
              <a:off x="6285591" y="2849173"/>
              <a:ext cx="127706" cy="127706"/>
            </a:xfrm>
            <a:prstGeom prst="ellipse">
              <a:avLst/>
            </a:prstGeom>
            <a:solidFill>
              <a:srgbClr val="00BA41">
                <a:alpha val="40000"/>
              </a:srgbClr>
            </a:solidFill>
            <a:ln w="9000" cap="rnd">
              <a:solidFill>
                <a:srgbClr val="00BA41">
                  <a:alpha val="40000"/>
                </a:srgbClr>
              </a:solidFill>
              <a:prstDash val="solid"/>
              <a:round/>
            </a:ln>
          </p:spPr>
          <p:txBody>
            <a:bodyPr/>
            <a:lstStyle/>
            <a:p/>
          </p:txBody>
        </p:sp>
        <p:sp>
          <p:nvSpPr>
            <p:cNvPr id="132" name="pt132"/>
            <p:cNvSpPr/>
            <p:nvPr/>
          </p:nvSpPr>
          <p:spPr>
            <a:xfrm>
              <a:off x="6160937" y="3009831"/>
              <a:ext cx="105266" cy="105266"/>
            </a:xfrm>
            <a:prstGeom prst="ellipse">
              <a:avLst/>
            </a:prstGeom>
            <a:solidFill>
              <a:srgbClr val="B59F00">
                <a:alpha val="40000"/>
              </a:srgbClr>
            </a:solidFill>
            <a:ln w="9000" cap="rnd">
              <a:solidFill>
                <a:srgbClr val="B59F00">
                  <a:alpha val="40000"/>
                </a:srgbClr>
              </a:solidFill>
              <a:prstDash val="solid"/>
              <a:round/>
            </a:ln>
          </p:spPr>
          <p:txBody>
            <a:bodyPr/>
            <a:lstStyle/>
            <a:p/>
          </p:txBody>
        </p:sp>
        <p:sp>
          <p:nvSpPr>
            <p:cNvPr id="133" name="pt133"/>
            <p:cNvSpPr/>
            <p:nvPr/>
          </p:nvSpPr>
          <p:spPr>
            <a:xfrm>
              <a:off x="6283113" y="2846695"/>
              <a:ext cx="132662" cy="132662"/>
            </a:xfrm>
            <a:prstGeom prst="ellipse">
              <a:avLst/>
            </a:prstGeom>
            <a:solidFill>
              <a:srgbClr val="00BC57">
                <a:alpha val="40000"/>
              </a:srgbClr>
            </a:solidFill>
            <a:ln w="9000" cap="rnd">
              <a:solidFill>
                <a:srgbClr val="00BC57">
                  <a:alpha val="40000"/>
                </a:srgbClr>
              </a:solidFill>
              <a:prstDash val="solid"/>
              <a:round/>
            </a:ln>
          </p:spPr>
          <p:txBody>
            <a:bodyPr/>
            <a:lstStyle/>
            <a:p/>
          </p:txBody>
        </p:sp>
        <p:sp>
          <p:nvSpPr>
            <p:cNvPr id="134" name="pt134"/>
            <p:cNvSpPr/>
            <p:nvPr/>
          </p:nvSpPr>
          <p:spPr>
            <a:xfrm>
              <a:off x="6063969" y="3003445"/>
              <a:ext cx="118037" cy="118037"/>
            </a:xfrm>
            <a:prstGeom prst="ellipse">
              <a:avLst/>
            </a:prstGeom>
            <a:solidFill>
              <a:srgbClr val="00BF7A">
                <a:alpha val="40000"/>
              </a:srgbClr>
            </a:solidFill>
            <a:ln w="9000" cap="rnd">
              <a:solidFill>
                <a:srgbClr val="00BF7A">
                  <a:alpha val="40000"/>
                </a:srgbClr>
              </a:solidFill>
              <a:prstDash val="solid"/>
              <a:round/>
            </a:ln>
          </p:spPr>
          <p:txBody>
            <a:bodyPr/>
            <a:lstStyle/>
            <a:p/>
          </p:txBody>
        </p:sp>
        <p:sp>
          <p:nvSpPr>
            <p:cNvPr id="135" name="pt135"/>
            <p:cNvSpPr/>
            <p:nvPr/>
          </p:nvSpPr>
          <p:spPr>
            <a:xfrm>
              <a:off x="6151654" y="3082968"/>
              <a:ext cx="78542" cy="78542"/>
            </a:xfrm>
            <a:prstGeom prst="ellipse">
              <a:avLst/>
            </a:prstGeom>
            <a:solidFill>
              <a:srgbClr val="00BE6A">
                <a:alpha val="40000"/>
              </a:srgbClr>
            </a:solidFill>
            <a:ln w="9000" cap="rnd">
              <a:solidFill>
                <a:srgbClr val="00BE6A">
                  <a:alpha val="40000"/>
                </a:srgbClr>
              </a:solidFill>
              <a:prstDash val="solid"/>
              <a:round/>
            </a:ln>
          </p:spPr>
          <p:txBody>
            <a:bodyPr/>
            <a:lstStyle/>
            <a:p/>
          </p:txBody>
        </p:sp>
        <p:sp>
          <p:nvSpPr>
            <p:cNvPr id="136" name="pt136"/>
            <p:cNvSpPr/>
            <p:nvPr/>
          </p:nvSpPr>
          <p:spPr>
            <a:xfrm>
              <a:off x="6245819" y="2861934"/>
              <a:ext cx="161959" cy="161959"/>
            </a:xfrm>
            <a:prstGeom prst="ellipse">
              <a:avLst/>
            </a:prstGeom>
            <a:solidFill>
              <a:srgbClr val="00C089">
                <a:alpha val="40000"/>
              </a:srgbClr>
            </a:solidFill>
            <a:ln w="9000" cap="rnd">
              <a:solidFill>
                <a:srgbClr val="00C089">
                  <a:alpha val="40000"/>
                </a:srgbClr>
              </a:solidFill>
              <a:prstDash val="solid"/>
              <a:round/>
            </a:ln>
          </p:spPr>
          <p:txBody>
            <a:bodyPr/>
            <a:lstStyle/>
            <a:p/>
          </p:txBody>
        </p:sp>
        <p:sp>
          <p:nvSpPr>
            <p:cNvPr id="137" name="pt137"/>
            <p:cNvSpPr/>
            <p:nvPr/>
          </p:nvSpPr>
          <p:spPr>
            <a:xfrm>
              <a:off x="6153447" y="2897274"/>
              <a:ext cx="210830" cy="210830"/>
            </a:xfrm>
            <a:prstGeom prst="ellipse">
              <a:avLst/>
            </a:prstGeom>
            <a:solidFill>
              <a:srgbClr val="00C098">
                <a:alpha val="40000"/>
              </a:srgbClr>
            </a:solidFill>
            <a:ln w="9000" cap="rnd">
              <a:solidFill>
                <a:srgbClr val="00C098">
                  <a:alpha val="40000"/>
                </a:srgbClr>
              </a:solidFill>
              <a:prstDash val="solid"/>
              <a:round/>
            </a:ln>
          </p:spPr>
          <p:txBody>
            <a:bodyPr/>
            <a:lstStyle/>
            <a:p/>
          </p:txBody>
        </p:sp>
        <p:sp>
          <p:nvSpPr>
            <p:cNvPr id="138" name="pt138"/>
            <p:cNvSpPr/>
            <p:nvPr/>
          </p:nvSpPr>
          <p:spPr>
            <a:xfrm>
              <a:off x="6241882" y="2865239"/>
              <a:ext cx="215124" cy="215124"/>
            </a:xfrm>
            <a:prstGeom prst="ellipse">
              <a:avLst/>
            </a:prstGeom>
            <a:solidFill>
              <a:srgbClr val="00C1A5">
                <a:alpha val="40000"/>
              </a:srgbClr>
            </a:solidFill>
            <a:ln w="9000" cap="rnd">
              <a:solidFill>
                <a:srgbClr val="00C1A5">
                  <a:alpha val="40000"/>
                </a:srgbClr>
              </a:solidFill>
              <a:prstDash val="solid"/>
              <a:round/>
            </a:ln>
          </p:spPr>
          <p:txBody>
            <a:bodyPr/>
            <a:lstStyle/>
            <a:p/>
          </p:txBody>
        </p:sp>
        <p:sp>
          <p:nvSpPr>
            <p:cNvPr id="139" name="pt139"/>
            <p:cNvSpPr/>
            <p:nvPr/>
          </p:nvSpPr>
          <p:spPr>
            <a:xfrm>
              <a:off x="5977503" y="2955028"/>
              <a:ext cx="155096" cy="155096"/>
            </a:xfrm>
            <a:prstGeom prst="ellipse">
              <a:avLst/>
            </a:prstGeom>
            <a:solidFill>
              <a:srgbClr val="00C0B2">
                <a:alpha val="40000"/>
              </a:srgbClr>
            </a:solidFill>
            <a:ln w="9000" cap="rnd">
              <a:solidFill>
                <a:srgbClr val="00C0B2">
                  <a:alpha val="40000"/>
                </a:srgbClr>
              </a:solidFill>
              <a:prstDash val="solid"/>
              <a:round/>
            </a:ln>
          </p:spPr>
          <p:txBody>
            <a:bodyPr/>
            <a:lstStyle/>
            <a:p/>
          </p:txBody>
        </p:sp>
        <p:sp>
          <p:nvSpPr>
            <p:cNvPr id="140" name="pt140"/>
            <p:cNvSpPr/>
            <p:nvPr/>
          </p:nvSpPr>
          <p:spPr>
            <a:xfrm>
              <a:off x="6308075" y="2871657"/>
              <a:ext cx="82738" cy="82738"/>
            </a:xfrm>
            <a:prstGeom prst="ellipse">
              <a:avLst/>
            </a:prstGeom>
            <a:solidFill>
              <a:srgbClr val="00BDD5">
                <a:alpha val="40000"/>
              </a:srgbClr>
            </a:solidFill>
            <a:ln w="9000" cap="rnd">
              <a:solidFill>
                <a:srgbClr val="00BDD5">
                  <a:alpha val="40000"/>
                </a:srgbClr>
              </a:solidFill>
              <a:prstDash val="solid"/>
              <a:round/>
            </a:ln>
          </p:spPr>
          <p:txBody>
            <a:bodyPr/>
            <a:lstStyle/>
            <a:p/>
          </p:txBody>
        </p:sp>
        <p:sp>
          <p:nvSpPr>
            <p:cNvPr id="141" name="pt141"/>
            <p:cNvSpPr/>
            <p:nvPr/>
          </p:nvSpPr>
          <p:spPr>
            <a:xfrm>
              <a:off x="6096689" y="3073295"/>
              <a:ext cx="97889" cy="97889"/>
            </a:xfrm>
            <a:prstGeom prst="ellipse">
              <a:avLst/>
            </a:prstGeom>
            <a:solidFill>
              <a:srgbClr val="00BECA">
                <a:alpha val="40000"/>
              </a:srgbClr>
            </a:solidFill>
            <a:ln w="9000" cap="rnd">
              <a:solidFill>
                <a:srgbClr val="00BECA">
                  <a:alpha val="40000"/>
                </a:srgbClr>
              </a:solidFill>
              <a:prstDash val="solid"/>
              <a:round/>
            </a:ln>
          </p:spPr>
          <p:txBody>
            <a:bodyPr/>
            <a:lstStyle/>
            <a:p/>
          </p:txBody>
        </p:sp>
        <p:sp>
          <p:nvSpPr>
            <p:cNvPr id="142" name="pt142"/>
            <p:cNvSpPr/>
            <p:nvPr/>
          </p:nvSpPr>
          <p:spPr>
            <a:xfrm>
              <a:off x="6281090" y="2867317"/>
              <a:ext cx="91417" cy="91417"/>
            </a:xfrm>
            <a:prstGeom prst="ellipse">
              <a:avLst/>
            </a:prstGeom>
            <a:solidFill>
              <a:srgbClr val="00C0BF">
                <a:alpha val="40000"/>
              </a:srgbClr>
            </a:solidFill>
            <a:ln w="9000" cap="rnd">
              <a:solidFill>
                <a:srgbClr val="00C0BF">
                  <a:alpha val="40000"/>
                </a:srgbClr>
              </a:solidFill>
              <a:prstDash val="solid"/>
              <a:round/>
            </a:ln>
          </p:spPr>
          <p:txBody>
            <a:bodyPr/>
            <a:lstStyle/>
            <a:p/>
          </p:txBody>
        </p:sp>
        <p:sp>
          <p:nvSpPr>
            <p:cNvPr id="143" name="pt143"/>
            <p:cNvSpPr/>
            <p:nvPr/>
          </p:nvSpPr>
          <p:spPr>
            <a:xfrm>
              <a:off x="6287670" y="2903785"/>
              <a:ext cx="78256" cy="78256"/>
            </a:xfrm>
            <a:prstGeom prst="ellipse">
              <a:avLst/>
            </a:prstGeom>
            <a:solidFill>
              <a:srgbClr val="00BADF">
                <a:alpha val="40000"/>
              </a:srgbClr>
            </a:solidFill>
            <a:ln w="9000" cap="rnd">
              <a:solidFill>
                <a:srgbClr val="00BADF">
                  <a:alpha val="40000"/>
                </a:srgbClr>
              </a:solidFill>
              <a:prstDash val="solid"/>
              <a:round/>
            </a:ln>
          </p:spPr>
          <p:txBody>
            <a:bodyPr/>
            <a:lstStyle/>
            <a:p/>
          </p:txBody>
        </p:sp>
        <p:sp>
          <p:nvSpPr>
            <p:cNvPr id="144" name="pt144"/>
            <p:cNvSpPr/>
            <p:nvPr/>
          </p:nvSpPr>
          <p:spPr>
            <a:xfrm>
              <a:off x="6316303" y="2879885"/>
              <a:ext cx="66282" cy="66282"/>
            </a:xfrm>
            <a:prstGeom prst="ellipse">
              <a:avLst/>
            </a:prstGeom>
            <a:solidFill>
              <a:srgbClr val="00B7E8">
                <a:alpha val="40000"/>
              </a:srgbClr>
            </a:solidFill>
            <a:ln w="9000" cap="rnd">
              <a:solidFill>
                <a:srgbClr val="00B7E8">
                  <a:alpha val="40000"/>
                </a:srgbClr>
              </a:solidFill>
              <a:prstDash val="solid"/>
              <a:round/>
            </a:ln>
          </p:spPr>
          <p:txBody>
            <a:bodyPr/>
            <a:lstStyle/>
            <a:p/>
          </p:txBody>
        </p:sp>
        <p:sp>
          <p:nvSpPr>
            <p:cNvPr id="145" name="pt145"/>
            <p:cNvSpPr/>
            <p:nvPr/>
          </p:nvSpPr>
          <p:spPr>
            <a:xfrm>
              <a:off x="6024630" y="3099060"/>
              <a:ext cx="106134" cy="106134"/>
            </a:xfrm>
            <a:prstGeom prst="ellipse">
              <a:avLst/>
            </a:prstGeom>
            <a:solidFill>
              <a:srgbClr val="9290FF">
                <a:alpha val="40000"/>
              </a:srgbClr>
            </a:solidFill>
            <a:ln w="9000" cap="rnd">
              <a:solidFill>
                <a:srgbClr val="9290FF">
                  <a:alpha val="40000"/>
                </a:srgbClr>
              </a:solidFill>
              <a:prstDash val="solid"/>
              <a:round/>
            </a:ln>
          </p:spPr>
          <p:txBody>
            <a:bodyPr/>
            <a:lstStyle/>
            <a:p/>
          </p:txBody>
        </p:sp>
        <p:sp>
          <p:nvSpPr>
            <p:cNvPr id="146" name="pt146"/>
            <p:cNvSpPr/>
            <p:nvPr/>
          </p:nvSpPr>
          <p:spPr>
            <a:xfrm>
              <a:off x="6008092" y="3075280"/>
              <a:ext cx="93918" cy="93918"/>
            </a:xfrm>
            <a:prstGeom prst="ellipse">
              <a:avLst/>
            </a:prstGeom>
            <a:solidFill>
              <a:srgbClr val="00AAFE">
                <a:alpha val="40000"/>
              </a:srgbClr>
            </a:solidFill>
            <a:ln w="9000" cap="rnd">
              <a:solidFill>
                <a:srgbClr val="00AAFE">
                  <a:alpha val="40000"/>
                </a:srgbClr>
              </a:solidFill>
              <a:prstDash val="solid"/>
              <a:round/>
            </a:ln>
          </p:spPr>
          <p:txBody>
            <a:bodyPr/>
            <a:lstStyle/>
            <a:p/>
          </p:txBody>
        </p:sp>
        <p:sp>
          <p:nvSpPr>
            <p:cNvPr id="147" name="pt147"/>
            <p:cNvSpPr/>
            <p:nvPr/>
          </p:nvSpPr>
          <p:spPr>
            <a:xfrm>
              <a:off x="5900416" y="3290046"/>
              <a:ext cx="82813" cy="82813"/>
            </a:xfrm>
            <a:prstGeom prst="ellipse">
              <a:avLst/>
            </a:prstGeom>
            <a:solidFill>
              <a:srgbClr val="00B3F1">
                <a:alpha val="40000"/>
              </a:srgbClr>
            </a:solidFill>
            <a:ln w="9000" cap="rnd">
              <a:solidFill>
                <a:srgbClr val="00B3F1">
                  <a:alpha val="40000"/>
                </a:srgbClr>
              </a:solidFill>
              <a:prstDash val="solid"/>
              <a:round/>
            </a:ln>
          </p:spPr>
          <p:txBody>
            <a:bodyPr/>
            <a:lstStyle/>
            <a:p/>
          </p:txBody>
        </p:sp>
        <p:sp>
          <p:nvSpPr>
            <p:cNvPr id="148" name="pt148"/>
            <p:cNvSpPr/>
            <p:nvPr/>
          </p:nvSpPr>
          <p:spPr>
            <a:xfrm>
              <a:off x="6222926" y="2914220"/>
              <a:ext cx="117163" cy="117163"/>
            </a:xfrm>
            <a:prstGeom prst="ellipse">
              <a:avLst/>
            </a:prstGeom>
            <a:solidFill>
              <a:srgbClr val="00A4FF">
                <a:alpha val="40000"/>
              </a:srgbClr>
            </a:solidFill>
            <a:ln w="9000" cap="rnd">
              <a:solidFill>
                <a:srgbClr val="00A4FF">
                  <a:alpha val="40000"/>
                </a:srgbClr>
              </a:solidFill>
              <a:prstDash val="solid"/>
              <a:round/>
            </a:ln>
          </p:spPr>
          <p:txBody>
            <a:bodyPr/>
            <a:lstStyle/>
            <a:p/>
          </p:txBody>
        </p:sp>
        <p:sp>
          <p:nvSpPr>
            <p:cNvPr id="149" name="pt149"/>
            <p:cNvSpPr/>
            <p:nvPr/>
          </p:nvSpPr>
          <p:spPr>
            <a:xfrm>
              <a:off x="6110604" y="2982143"/>
              <a:ext cx="160642" cy="160642"/>
            </a:xfrm>
            <a:prstGeom prst="ellipse">
              <a:avLst/>
            </a:prstGeom>
            <a:solidFill>
              <a:srgbClr val="00AFF8">
                <a:alpha val="40000"/>
              </a:srgbClr>
            </a:solidFill>
            <a:ln w="9000" cap="rnd">
              <a:solidFill>
                <a:srgbClr val="00AFF8">
                  <a:alpha val="40000"/>
                </a:srgbClr>
              </a:solidFill>
              <a:prstDash val="solid"/>
              <a:round/>
            </a:ln>
          </p:spPr>
          <p:txBody>
            <a:bodyPr/>
            <a:lstStyle/>
            <a:p/>
          </p:txBody>
        </p:sp>
        <p:sp>
          <p:nvSpPr>
            <p:cNvPr id="150" name="pt150"/>
            <p:cNvSpPr/>
            <p:nvPr/>
          </p:nvSpPr>
          <p:spPr>
            <a:xfrm>
              <a:off x="6282845" y="2846427"/>
              <a:ext cx="133198" cy="133198"/>
            </a:xfrm>
            <a:prstGeom prst="ellipse">
              <a:avLst/>
            </a:prstGeom>
            <a:solidFill>
              <a:srgbClr val="7797FF">
                <a:alpha val="40000"/>
              </a:srgbClr>
            </a:solidFill>
            <a:ln w="9000" cap="rnd">
              <a:solidFill>
                <a:srgbClr val="7797FF">
                  <a:alpha val="40000"/>
                </a:srgbClr>
              </a:solidFill>
              <a:prstDash val="solid"/>
              <a:round/>
            </a:ln>
          </p:spPr>
          <p:txBody>
            <a:bodyPr/>
            <a:lstStyle/>
            <a:p/>
          </p:txBody>
        </p:sp>
        <p:sp>
          <p:nvSpPr>
            <p:cNvPr id="151" name="pt151"/>
            <p:cNvSpPr/>
            <p:nvPr/>
          </p:nvSpPr>
          <p:spPr>
            <a:xfrm>
              <a:off x="6137538" y="2933898"/>
              <a:ext cx="197356" cy="197356"/>
            </a:xfrm>
            <a:prstGeom prst="ellipse">
              <a:avLst/>
            </a:prstGeom>
            <a:solidFill>
              <a:srgbClr val="539EFF">
                <a:alpha val="40000"/>
              </a:srgbClr>
            </a:solidFill>
            <a:ln w="9000" cap="rnd">
              <a:solidFill>
                <a:srgbClr val="539EFF">
                  <a:alpha val="40000"/>
                </a:srgbClr>
              </a:solidFill>
              <a:prstDash val="solid"/>
              <a:round/>
            </a:ln>
          </p:spPr>
          <p:txBody>
            <a:bodyPr/>
            <a:lstStyle/>
            <a:p/>
          </p:txBody>
        </p:sp>
        <p:sp>
          <p:nvSpPr>
            <p:cNvPr id="152" name="pt152"/>
            <p:cNvSpPr/>
            <p:nvPr/>
          </p:nvSpPr>
          <p:spPr>
            <a:xfrm>
              <a:off x="5791356" y="3159259"/>
              <a:ext cx="165060" cy="165060"/>
            </a:xfrm>
            <a:prstGeom prst="ellipse">
              <a:avLst/>
            </a:prstGeom>
            <a:solidFill>
              <a:srgbClr val="A889FF">
                <a:alpha val="40000"/>
              </a:srgbClr>
            </a:solidFill>
            <a:ln w="9000" cap="rnd">
              <a:solidFill>
                <a:srgbClr val="A889FF">
                  <a:alpha val="40000"/>
                </a:srgbClr>
              </a:solidFill>
              <a:prstDash val="solid"/>
              <a:round/>
            </a:ln>
          </p:spPr>
          <p:txBody>
            <a:bodyPr/>
            <a:lstStyle/>
            <a:p/>
          </p:txBody>
        </p:sp>
        <p:sp>
          <p:nvSpPr>
            <p:cNvPr id="153" name="pt153"/>
            <p:cNvSpPr/>
            <p:nvPr/>
          </p:nvSpPr>
          <p:spPr>
            <a:xfrm>
              <a:off x="6137046" y="2805694"/>
              <a:ext cx="334215" cy="334215"/>
            </a:xfrm>
            <a:prstGeom prst="ellipse">
              <a:avLst/>
            </a:prstGeom>
            <a:solidFill>
              <a:srgbClr val="BB82FF">
                <a:alpha val="40000"/>
              </a:srgbClr>
            </a:solidFill>
            <a:ln w="9000" cap="rnd">
              <a:solidFill>
                <a:srgbClr val="BB82FF">
                  <a:alpha val="40000"/>
                </a:srgbClr>
              </a:solidFill>
              <a:prstDash val="solid"/>
              <a:round/>
            </a:ln>
          </p:spPr>
          <p:txBody>
            <a:bodyPr/>
            <a:lstStyle/>
            <a:p/>
          </p:txBody>
        </p:sp>
        <p:sp>
          <p:nvSpPr>
            <p:cNvPr id="154" name="pt154"/>
            <p:cNvSpPr/>
            <p:nvPr/>
          </p:nvSpPr>
          <p:spPr>
            <a:xfrm>
              <a:off x="6075545" y="2985133"/>
              <a:ext cx="94886" cy="94886"/>
            </a:xfrm>
            <a:prstGeom prst="ellipse">
              <a:avLst/>
            </a:prstGeom>
            <a:solidFill>
              <a:srgbClr val="EC68EE">
                <a:alpha val="40000"/>
              </a:srgbClr>
            </a:solidFill>
            <a:ln w="9000" cap="rnd">
              <a:solidFill>
                <a:srgbClr val="EC68EE">
                  <a:alpha val="40000"/>
                </a:srgbClr>
              </a:solidFill>
              <a:prstDash val="solid"/>
              <a:round/>
            </a:ln>
          </p:spPr>
          <p:txBody>
            <a:bodyPr/>
            <a:lstStyle/>
            <a:p/>
          </p:txBody>
        </p:sp>
        <p:sp>
          <p:nvSpPr>
            <p:cNvPr id="155" name="pt155"/>
            <p:cNvSpPr/>
            <p:nvPr/>
          </p:nvSpPr>
          <p:spPr>
            <a:xfrm>
              <a:off x="6136678" y="3210189"/>
              <a:ext cx="63202" cy="63202"/>
            </a:xfrm>
            <a:prstGeom prst="ellipse">
              <a:avLst/>
            </a:prstGeom>
            <a:solidFill>
              <a:srgbClr val="CB7AFF">
                <a:alpha val="40000"/>
              </a:srgbClr>
            </a:solidFill>
            <a:ln w="9000" cap="rnd">
              <a:solidFill>
                <a:srgbClr val="CB7AFF">
                  <a:alpha val="40000"/>
                </a:srgbClr>
              </a:solidFill>
              <a:prstDash val="solid"/>
              <a:round/>
            </a:ln>
          </p:spPr>
          <p:txBody>
            <a:bodyPr/>
            <a:lstStyle/>
            <a:p/>
          </p:txBody>
        </p:sp>
        <p:sp>
          <p:nvSpPr>
            <p:cNvPr id="156" name="pt156"/>
            <p:cNvSpPr/>
            <p:nvPr/>
          </p:nvSpPr>
          <p:spPr>
            <a:xfrm>
              <a:off x="6152920" y="2912150"/>
              <a:ext cx="121301" cy="121301"/>
            </a:xfrm>
            <a:prstGeom prst="ellipse">
              <a:avLst/>
            </a:prstGeom>
            <a:solidFill>
              <a:srgbClr val="D874FC">
                <a:alpha val="40000"/>
              </a:srgbClr>
            </a:solidFill>
            <a:ln w="9000" cap="rnd">
              <a:solidFill>
                <a:srgbClr val="D874FC">
                  <a:alpha val="40000"/>
                </a:srgbClr>
              </a:solidFill>
              <a:prstDash val="solid"/>
              <a:round/>
            </a:ln>
          </p:spPr>
          <p:txBody>
            <a:bodyPr/>
            <a:lstStyle/>
            <a:p/>
          </p:txBody>
        </p:sp>
        <p:sp>
          <p:nvSpPr>
            <p:cNvPr id="157" name="pt157"/>
            <p:cNvSpPr/>
            <p:nvPr/>
          </p:nvSpPr>
          <p:spPr>
            <a:xfrm>
              <a:off x="6222767" y="2914061"/>
              <a:ext cx="117481" cy="117481"/>
            </a:xfrm>
            <a:prstGeom prst="ellipse">
              <a:avLst/>
            </a:prstGeom>
            <a:solidFill>
              <a:srgbClr val="E36DF6">
                <a:alpha val="40000"/>
              </a:srgbClr>
            </a:solidFill>
            <a:ln w="9000" cap="rnd">
              <a:solidFill>
                <a:srgbClr val="E36DF6">
                  <a:alpha val="40000"/>
                </a:srgbClr>
              </a:solidFill>
              <a:prstDash val="solid"/>
              <a:round/>
            </a:ln>
          </p:spPr>
          <p:txBody>
            <a:bodyPr/>
            <a:lstStyle/>
            <a:p/>
          </p:txBody>
        </p:sp>
        <p:sp>
          <p:nvSpPr>
            <p:cNvPr id="158" name="pt158"/>
            <p:cNvSpPr/>
            <p:nvPr/>
          </p:nvSpPr>
          <p:spPr>
            <a:xfrm>
              <a:off x="6167395" y="2874092"/>
              <a:ext cx="137643" cy="137643"/>
            </a:xfrm>
            <a:prstGeom prst="ellipse">
              <a:avLst/>
            </a:prstGeom>
            <a:solidFill>
              <a:srgbClr val="F962DB">
                <a:alpha val="40000"/>
              </a:srgbClr>
            </a:solidFill>
            <a:ln w="9000" cap="rnd">
              <a:solidFill>
                <a:srgbClr val="F962DB">
                  <a:alpha val="40000"/>
                </a:srgbClr>
              </a:solidFill>
              <a:prstDash val="solid"/>
              <a:round/>
            </a:ln>
          </p:spPr>
          <p:txBody>
            <a:bodyPr/>
            <a:lstStyle/>
            <a:p/>
          </p:txBody>
        </p:sp>
        <p:sp>
          <p:nvSpPr>
            <p:cNvPr id="159" name="pt159"/>
            <p:cNvSpPr/>
            <p:nvPr/>
          </p:nvSpPr>
          <p:spPr>
            <a:xfrm>
              <a:off x="6188528" y="2879821"/>
              <a:ext cx="185960" cy="185960"/>
            </a:xfrm>
            <a:prstGeom prst="ellipse">
              <a:avLst/>
            </a:prstGeom>
            <a:solidFill>
              <a:srgbClr val="FF61C4">
                <a:alpha val="40000"/>
              </a:srgbClr>
            </a:solidFill>
            <a:ln w="9000" cap="rnd">
              <a:solidFill>
                <a:srgbClr val="FF61C4">
                  <a:alpha val="40000"/>
                </a:srgbClr>
              </a:solidFill>
              <a:prstDash val="solid"/>
              <a:round/>
            </a:ln>
          </p:spPr>
          <p:txBody>
            <a:bodyPr/>
            <a:lstStyle/>
            <a:p/>
          </p:txBody>
        </p:sp>
        <p:sp>
          <p:nvSpPr>
            <p:cNvPr id="160" name="pt160"/>
            <p:cNvSpPr/>
            <p:nvPr/>
          </p:nvSpPr>
          <p:spPr>
            <a:xfrm>
              <a:off x="6248207" y="2834434"/>
              <a:ext cx="157184" cy="157184"/>
            </a:xfrm>
            <a:prstGeom prst="ellipse">
              <a:avLst/>
            </a:prstGeom>
            <a:solidFill>
              <a:srgbClr val="FF65AB">
                <a:alpha val="40000"/>
              </a:srgbClr>
            </a:solidFill>
            <a:ln w="9000" cap="rnd">
              <a:solidFill>
                <a:srgbClr val="FF65AB">
                  <a:alpha val="40000"/>
                </a:srgbClr>
              </a:solidFill>
              <a:prstDash val="solid"/>
              <a:round/>
            </a:ln>
          </p:spPr>
          <p:txBody>
            <a:bodyPr/>
            <a:lstStyle/>
            <a:p/>
          </p:txBody>
        </p:sp>
        <p:sp>
          <p:nvSpPr>
            <p:cNvPr id="161" name="pt161"/>
            <p:cNvSpPr/>
            <p:nvPr/>
          </p:nvSpPr>
          <p:spPr>
            <a:xfrm>
              <a:off x="6194966" y="2758547"/>
              <a:ext cx="308957" cy="308957"/>
            </a:xfrm>
            <a:prstGeom prst="ellipse">
              <a:avLst/>
            </a:prstGeom>
            <a:solidFill>
              <a:srgbClr val="FF63B8">
                <a:alpha val="40000"/>
              </a:srgbClr>
            </a:solidFill>
            <a:ln w="9000" cap="rnd">
              <a:solidFill>
                <a:srgbClr val="FF63B8">
                  <a:alpha val="40000"/>
                </a:srgbClr>
              </a:solidFill>
              <a:prstDash val="solid"/>
              <a:round/>
            </a:ln>
          </p:spPr>
          <p:txBody>
            <a:bodyPr/>
            <a:lstStyle/>
            <a:p/>
          </p:txBody>
        </p:sp>
        <p:sp>
          <p:nvSpPr>
            <p:cNvPr id="162" name="pt162"/>
            <p:cNvSpPr/>
            <p:nvPr/>
          </p:nvSpPr>
          <p:spPr>
            <a:xfrm>
              <a:off x="5900781" y="3394558"/>
              <a:ext cx="172666" cy="172666"/>
            </a:xfrm>
            <a:prstGeom prst="ellipse">
              <a:avLst/>
            </a:prstGeom>
            <a:solidFill>
              <a:srgbClr val="FF699D">
                <a:alpha val="40000"/>
              </a:srgbClr>
            </a:solidFill>
            <a:ln w="9000" cap="rnd">
              <a:solidFill>
                <a:srgbClr val="FF699D">
                  <a:alpha val="40000"/>
                </a:srgbClr>
              </a:solidFill>
              <a:prstDash val="solid"/>
              <a:round/>
            </a:ln>
          </p:spPr>
          <p:txBody>
            <a:bodyPr/>
            <a:lstStyle/>
            <a:p/>
          </p:txBody>
        </p:sp>
        <p:sp>
          <p:nvSpPr>
            <p:cNvPr id="163" name="pt163"/>
            <p:cNvSpPr/>
            <p:nvPr/>
          </p:nvSpPr>
          <p:spPr>
            <a:xfrm>
              <a:off x="6202667" y="2855911"/>
              <a:ext cx="293554" cy="293554"/>
            </a:xfrm>
            <a:prstGeom prst="ellipse">
              <a:avLst/>
            </a:prstGeom>
            <a:solidFill>
              <a:srgbClr val="FC717E">
                <a:alpha val="40000"/>
              </a:srgbClr>
            </a:solidFill>
            <a:ln w="9000" cap="rnd">
              <a:solidFill>
                <a:srgbClr val="FC717E">
                  <a:alpha val="40000"/>
                </a:srgbClr>
              </a:solidFill>
              <a:prstDash val="solid"/>
              <a:round/>
            </a:ln>
          </p:spPr>
          <p:txBody>
            <a:bodyPr/>
            <a:lstStyle/>
            <a:p/>
          </p:txBody>
        </p:sp>
        <p:sp>
          <p:nvSpPr>
            <p:cNvPr id="164" name="pl164"/>
            <p:cNvSpPr/>
            <p:nvPr/>
          </p:nvSpPr>
          <p:spPr>
            <a:xfrm>
              <a:off x="3965991" y="1949149"/>
              <a:ext cx="3113775" cy="4109550"/>
            </a:xfrm>
            <a:custGeom>
              <a:avLst/>
              <a:pathLst>
                <a:path w="3113775" h="4109550">
                  <a:moveTo>
                    <a:pt x="0" y="4109550"/>
                  </a:moveTo>
                  <a:lnTo>
                    <a:pt x="0" y="4109550"/>
                  </a:lnTo>
                  <a:lnTo>
                    <a:pt x="3113775" y="0"/>
                  </a:lnTo>
                </a:path>
              </a:pathLst>
            </a:custGeom>
            <a:ln w="13550" cap="flat">
              <a:solidFill>
                <a:srgbClr val="000000">
                  <a:alpha val="25098"/>
                </a:srgbClr>
              </a:solidFill>
              <a:prstDash val="solid"/>
              <a:round/>
            </a:ln>
          </p:spPr>
          <p:txBody>
            <a:bodyPr/>
            <a:lstStyle/>
            <a:p/>
          </p:txBody>
        </p:sp>
        <p:sp>
          <p:nvSpPr>
            <p:cNvPr id="165" name="tx165"/>
            <p:cNvSpPr/>
            <p:nvPr/>
          </p:nvSpPr>
          <p:spPr>
            <a:xfrm>
              <a:off x="5596838" y="3748275"/>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99700">
                      <a:alpha val="100000"/>
                    </a:srgbClr>
                  </a:solidFill>
                  <a:latin typeface="Arial"/>
                  <a:cs typeface="Arial"/>
                </a:rPr>
                <a:t>bih</a:t>
              </a:r>
            </a:p>
          </p:txBody>
        </p:sp>
        <p:sp>
          <p:nvSpPr>
            <p:cNvPr id="166" name="tx166"/>
            <p:cNvSpPr/>
            <p:nvPr/>
          </p:nvSpPr>
          <p:spPr>
            <a:xfrm>
              <a:off x="5703988" y="3114362"/>
              <a:ext cx="18279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A889FF">
                      <a:alpha val="100000"/>
                    </a:srgbClr>
                  </a:solidFill>
                  <a:latin typeface="Arial"/>
                  <a:cs typeface="Arial"/>
                </a:rPr>
                <a:t>rou</a:t>
              </a:r>
            </a:p>
          </p:txBody>
        </p:sp>
        <p:sp>
          <p:nvSpPr>
            <p:cNvPr id="167" name="tx167"/>
            <p:cNvSpPr/>
            <p:nvPr/>
          </p:nvSpPr>
          <p:spPr>
            <a:xfrm>
              <a:off x="5978336" y="3538315"/>
              <a:ext cx="175690"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F699D">
                      <a:alpha val="100000"/>
                    </a:srgbClr>
                  </a:solidFill>
                  <a:latin typeface="Arial"/>
                  <a:cs typeface="Arial"/>
                </a:rPr>
                <a:t>ukr</a:t>
              </a:r>
            </a:p>
          </p:txBody>
        </p:sp>
        <p:sp>
          <p:nvSpPr>
            <p:cNvPr id="168" name="tx168"/>
            <p:cNvSpPr/>
            <p:nvPr/>
          </p:nvSpPr>
          <p:spPr>
            <a:xfrm>
              <a:off x="6003047" y="5599752"/>
              <a:ext cx="73808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(n=6)</a:t>
              </a:r>
            </a:p>
          </p:txBody>
        </p:sp>
        <p:sp>
          <p:nvSpPr>
            <p:cNvPr id="169" name="tx169"/>
            <p:cNvSpPr/>
            <p:nvPr/>
          </p:nvSpPr>
          <p:spPr>
            <a:xfrm>
              <a:off x="4140158"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(n=30)</a:t>
              </a:r>
            </a:p>
          </p:txBody>
        </p:sp>
        <p:sp>
          <p:nvSpPr>
            <p:cNvPr id="170" name="tx170"/>
            <p:cNvSpPr/>
            <p:nvPr/>
          </p:nvSpPr>
          <p:spPr>
            <a:xfrm>
              <a:off x="6396934"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(n=17)</a:t>
              </a:r>
            </a:p>
          </p:txBody>
        </p:sp>
        <p:sp>
          <p:nvSpPr>
            <p:cNvPr id="171" name="rc171"/>
            <p:cNvSpPr/>
            <p:nvPr/>
          </p:nvSpPr>
          <p:spPr>
            <a:xfrm>
              <a:off x="3965991" y="1949149"/>
              <a:ext cx="3113775" cy="4109550"/>
            </a:xfrm>
            <a:prstGeom prst="rect">
              <a:avLst/>
            </a:prstGeom>
            <a:ln w="13550" cap="rnd">
              <a:solidFill>
                <a:srgbClr val="B3B3B3">
                  <a:alpha val="100000"/>
                </a:srgbClr>
              </a:solidFill>
              <a:prstDash val="solid"/>
              <a:round/>
            </a:ln>
          </p:spPr>
          <p:txBody>
            <a:bodyPr/>
            <a:lstStyle/>
            <a:p/>
          </p:txBody>
        </p:sp>
        <p:sp>
          <p:nvSpPr>
            <p:cNvPr id="172" name="rc172"/>
            <p:cNvSpPr/>
            <p:nvPr/>
          </p:nvSpPr>
          <p:spPr>
            <a:xfrm>
              <a:off x="7149355" y="1949149"/>
              <a:ext cx="3113775" cy="4109550"/>
            </a:xfrm>
            <a:prstGeom prst="rect">
              <a:avLst/>
            </a:prstGeom>
            <a:solidFill>
              <a:srgbClr val="FFFFFF">
                <a:alpha val="100000"/>
              </a:srgbClr>
            </a:solidFill>
          </p:spPr>
          <p:txBody>
            <a:bodyPr/>
            <a:lstStyle/>
            <a:p/>
          </p:txBody>
        </p:sp>
        <p:sp>
          <p:nvSpPr>
            <p:cNvPr id="173" name="pl173"/>
            <p:cNvSpPr/>
            <p:nvPr/>
          </p:nvSpPr>
          <p:spPr>
            <a:xfrm>
              <a:off x="7149355"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74" name="pl174"/>
            <p:cNvSpPr/>
            <p:nvPr/>
          </p:nvSpPr>
          <p:spPr>
            <a:xfrm>
              <a:off x="7149355"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75" name="pl175"/>
            <p:cNvSpPr/>
            <p:nvPr/>
          </p:nvSpPr>
          <p:spPr>
            <a:xfrm>
              <a:off x="7149355"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76" name="pl176"/>
            <p:cNvSpPr/>
            <p:nvPr/>
          </p:nvSpPr>
          <p:spPr>
            <a:xfrm>
              <a:off x="7149355"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77" name="pl177"/>
            <p:cNvSpPr/>
            <p:nvPr/>
          </p:nvSpPr>
          <p:spPr>
            <a:xfrm>
              <a:off x="7149355"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78" name="pl178"/>
            <p:cNvSpPr/>
            <p:nvPr/>
          </p:nvSpPr>
          <p:spPr>
            <a:xfrm>
              <a:off x="7149355"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79" name="pl179"/>
            <p:cNvSpPr/>
            <p:nvPr/>
          </p:nvSpPr>
          <p:spPr>
            <a:xfrm>
              <a:off x="75739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0" name="pl180"/>
            <p:cNvSpPr/>
            <p:nvPr/>
          </p:nvSpPr>
          <p:spPr>
            <a:xfrm>
              <a:off x="8140102"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1" name="pl181"/>
            <p:cNvSpPr/>
            <p:nvPr/>
          </p:nvSpPr>
          <p:spPr>
            <a:xfrm>
              <a:off x="870624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2" name="pl182"/>
            <p:cNvSpPr/>
            <p:nvPr/>
          </p:nvSpPr>
          <p:spPr>
            <a:xfrm>
              <a:off x="927238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3" name="pl183"/>
            <p:cNvSpPr/>
            <p:nvPr/>
          </p:nvSpPr>
          <p:spPr>
            <a:xfrm>
              <a:off x="983852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4" name="pl184"/>
            <p:cNvSpPr/>
            <p:nvPr/>
          </p:nvSpPr>
          <p:spPr>
            <a:xfrm>
              <a:off x="1012159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5" name="pl185"/>
            <p:cNvSpPr/>
            <p:nvPr/>
          </p:nvSpPr>
          <p:spPr>
            <a:xfrm>
              <a:off x="7149355"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86" name="pl186"/>
            <p:cNvSpPr/>
            <p:nvPr/>
          </p:nvSpPr>
          <p:spPr>
            <a:xfrm>
              <a:off x="7149355"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87" name="pl187"/>
            <p:cNvSpPr/>
            <p:nvPr/>
          </p:nvSpPr>
          <p:spPr>
            <a:xfrm>
              <a:off x="7149355"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88" name="pl188"/>
            <p:cNvSpPr/>
            <p:nvPr/>
          </p:nvSpPr>
          <p:spPr>
            <a:xfrm>
              <a:off x="7149355"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89" name="pl189"/>
            <p:cNvSpPr/>
            <p:nvPr/>
          </p:nvSpPr>
          <p:spPr>
            <a:xfrm>
              <a:off x="7149355"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0" name="pl190"/>
            <p:cNvSpPr/>
            <p:nvPr/>
          </p:nvSpPr>
          <p:spPr>
            <a:xfrm>
              <a:off x="7290891"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1" name="pl191"/>
            <p:cNvSpPr/>
            <p:nvPr/>
          </p:nvSpPr>
          <p:spPr>
            <a:xfrm>
              <a:off x="785703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2" name="pl192"/>
            <p:cNvSpPr/>
            <p:nvPr/>
          </p:nvSpPr>
          <p:spPr>
            <a:xfrm>
              <a:off x="842317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3" name="pl193"/>
            <p:cNvSpPr/>
            <p:nvPr/>
          </p:nvSpPr>
          <p:spPr>
            <a:xfrm>
              <a:off x="898931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4" name="pl194"/>
            <p:cNvSpPr/>
            <p:nvPr/>
          </p:nvSpPr>
          <p:spPr>
            <a:xfrm>
              <a:off x="955545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5" name="pt195"/>
            <p:cNvSpPr/>
            <p:nvPr/>
          </p:nvSpPr>
          <p:spPr>
            <a:xfrm>
              <a:off x="9391429" y="2869471"/>
              <a:ext cx="146885" cy="146885"/>
            </a:xfrm>
            <a:prstGeom prst="ellipse">
              <a:avLst/>
            </a:prstGeom>
            <a:solidFill>
              <a:srgbClr val="E18A00">
                <a:alpha val="40000"/>
              </a:srgbClr>
            </a:solidFill>
            <a:ln w="9000" cap="rnd">
              <a:solidFill>
                <a:srgbClr val="E18A00">
                  <a:alpha val="40000"/>
                </a:srgbClr>
              </a:solidFill>
              <a:prstDash val="solid"/>
              <a:round/>
            </a:ln>
          </p:spPr>
          <p:txBody>
            <a:bodyPr/>
            <a:lstStyle/>
            <a:p/>
          </p:txBody>
        </p:sp>
        <p:sp>
          <p:nvSpPr>
            <p:cNvPr id="196" name="pt196"/>
            <p:cNvSpPr/>
            <p:nvPr/>
          </p:nvSpPr>
          <p:spPr>
            <a:xfrm>
              <a:off x="9118795" y="2980893"/>
              <a:ext cx="103366" cy="103366"/>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197" name="pt197"/>
            <p:cNvSpPr/>
            <p:nvPr/>
          </p:nvSpPr>
          <p:spPr>
            <a:xfrm>
              <a:off x="9395363" y="2933180"/>
              <a:ext cx="139018" cy="139018"/>
            </a:xfrm>
            <a:prstGeom prst="ellipse">
              <a:avLst/>
            </a:prstGeom>
            <a:solidFill>
              <a:srgbClr val="D29300">
                <a:alpha val="40000"/>
              </a:srgbClr>
            </a:solidFill>
            <a:ln w="9000" cap="rnd">
              <a:solidFill>
                <a:srgbClr val="D29300">
                  <a:alpha val="40000"/>
                </a:srgbClr>
              </a:solidFill>
              <a:prstDash val="solid"/>
              <a:round/>
            </a:ln>
          </p:spPr>
          <p:txBody>
            <a:bodyPr/>
            <a:lstStyle/>
            <a:p/>
          </p:txBody>
        </p:sp>
        <p:sp>
          <p:nvSpPr>
            <p:cNvPr id="198" name="pt198"/>
            <p:cNvSpPr/>
            <p:nvPr/>
          </p:nvSpPr>
          <p:spPr>
            <a:xfrm>
              <a:off x="9312971" y="2971258"/>
              <a:ext cx="122637" cy="122637"/>
            </a:xfrm>
            <a:prstGeom prst="ellipse">
              <a:avLst/>
            </a:prstGeom>
            <a:solidFill>
              <a:srgbClr val="C09B00">
                <a:alpha val="40000"/>
              </a:srgbClr>
            </a:solidFill>
            <a:ln w="9000" cap="rnd">
              <a:solidFill>
                <a:srgbClr val="C09B00">
                  <a:alpha val="40000"/>
                </a:srgbClr>
              </a:solidFill>
              <a:prstDash val="solid"/>
              <a:round/>
            </a:ln>
          </p:spPr>
          <p:txBody>
            <a:bodyPr/>
            <a:lstStyle/>
            <a:p/>
          </p:txBody>
        </p:sp>
        <p:sp>
          <p:nvSpPr>
            <p:cNvPr id="199" name="pt199"/>
            <p:cNvSpPr/>
            <p:nvPr/>
          </p:nvSpPr>
          <p:spPr>
            <a:xfrm>
              <a:off x="9498972" y="2879189"/>
              <a:ext cx="67673" cy="67673"/>
            </a:xfrm>
            <a:prstGeom prst="ellipse">
              <a:avLst/>
            </a:prstGeom>
            <a:solidFill>
              <a:srgbClr val="F37B5A">
                <a:alpha val="40000"/>
              </a:srgbClr>
            </a:solidFill>
            <a:ln w="9000" cap="rnd">
              <a:solidFill>
                <a:srgbClr val="F37B5A">
                  <a:alpha val="40000"/>
                </a:srgbClr>
              </a:solidFill>
              <a:prstDash val="solid"/>
              <a:round/>
            </a:ln>
          </p:spPr>
          <p:txBody>
            <a:bodyPr/>
            <a:lstStyle/>
            <a:p/>
          </p:txBody>
        </p:sp>
        <p:sp>
          <p:nvSpPr>
            <p:cNvPr id="200" name="pt200"/>
            <p:cNvSpPr/>
            <p:nvPr/>
          </p:nvSpPr>
          <p:spPr>
            <a:xfrm>
              <a:off x="9411231" y="2978935"/>
              <a:ext cx="107281" cy="107281"/>
            </a:xfrm>
            <a:prstGeom prst="ellipse">
              <a:avLst/>
            </a:prstGeom>
            <a:solidFill>
              <a:srgbClr val="EE8044">
                <a:alpha val="40000"/>
              </a:srgbClr>
            </a:solidFill>
            <a:ln w="9000" cap="rnd">
              <a:solidFill>
                <a:srgbClr val="EE8044">
                  <a:alpha val="40000"/>
                </a:srgbClr>
              </a:solidFill>
              <a:prstDash val="solid"/>
              <a:round/>
            </a:ln>
          </p:spPr>
          <p:txBody>
            <a:bodyPr/>
            <a:lstStyle/>
            <a:p/>
          </p:txBody>
        </p:sp>
        <p:sp>
          <p:nvSpPr>
            <p:cNvPr id="201" name="pt201"/>
            <p:cNvSpPr/>
            <p:nvPr/>
          </p:nvSpPr>
          <p:spPr>
            <a:xfrm>
              <a:off x="9377628" y="2967979"/>
              <a:ext cx="129195" cy="129195"/>
            </a:xfrm>
            <a:prstGeom prst="ellipse">
              <a:avLst/>
            </a:prstGeom>
            <a:solidFill>
              <a:srgbClr val="E88524">
                <a:alpha val="40000"/>
              </a:srgbClr>
            </a:solidFill>
            <a:ln w="9000" cap="rnd">
              <a:solidFill>
                <a:srgbClr val="E88524">
                  <a:alpha val="40000"/>
                </a:srgbClr>
              </a:solidFill>
              <a:prstDash val="solid"/>
              <a:round/>
            </a:ln>
          </p:spPr>
          <p:txBody>
            <a:bodyPr/>
            <a:lstStyle/>
            <a:p/>
          </p:txBody>
        </p:sp>
        <p:sp>
          <p:nvSpPr>
            <p:cNvPr id="202" name="pt202"/>
            <p:cNvSpPr/>
            <p:nvPr/>
          </p:nvSpPr>
          <p:spPr>
            <a:xfrm>
              <a:off x="8486240" y="3879045"/>
              <a:ext cx="100320" cy="100320"/>
            </a:xfrm>
            <a:prstGeom prst="ellipse">
              <a:avLst/>
            </a:prstGeom>
            <a:solidFill>
              <a:srgbClr val="C99700">
                <a:alpha val="40000"/>
              </a:srgbClr>
            </a:solidFill>
            <a:ln w="9000" cap="rnd">
              <a:solidFill>
                <a:srgbClr val="C99700">
                  <a:alpha val="40000"/>
                </a:srgbClr>
              </a:solidFill>
              <a:prstDash val="solid"/>
              <a:round/>
            </a:ln>
          </p:spPr>
          <p:txBody>
            <a:bodyPr/>
            <a:lstStyle/>
            <a:p/>
          </p:txBody>
        </p:sp>
        <p:sp>
          <p:nvSpPr>
            <p:cNvPr id="203" name="pt203"/>
            <p:cNvSpPr/>
            <p:nvPr/>
          </p:nvSpPr>
          <p:spPr>
            <a:xfrm>
              <a:off x="9425595" y="2880991"/>
              <a:ext cx="123845" cy="123845"/>
            </a:xfrm>
            <a:prstGeom prst="ellipse">
              <a:avLst/>
            </a:prstGeom>
            <a:solidFill>
              <a:srgbClr val="DA8E00">
                <a:alpha val="40000"/>
              </a:srgbClr>
            </a:solidFill>
            <a:ln w="9000" cap="rnd">
              <a:solidFill>
                <a:srgbClr val="DA8E00">
                  <a:alpha val="40000"/>
                </a:srgbClr>
              </a:solidFill>
              <a:prstDash val="solid"/>
              <a:round/>
            </a:ln>
          </p:spPr>
          <p:txBody>
            <a:bodyPr/>
            <a:lstStyle/>
            <a:p/>
          </p:txBody>
        </p:sp>
        <p:sp>
          <p:nvSpPr>
            <p:cNvPr id="204" name="pt204"/>
            <p:cNvSpPr/>
            <p:nvPr/>
          </p:nvSpPr>
          <p:spPr>
            <a:xfrm>
              <a:off x="9101989" y="3255721"/>
              <a:ext cx="91687" cy="91687"/>
            </a:xfrm>
            <a:prstGeom prst="ellipse">
              <a:avLst/>
            </a:prstGeom>
            <a:solidFill>
              <a:srgbClr val="AAA300">
                <a:alpha val="40000"/>
              </a:srgbClr>
            </a:solidFill>
            <a:ln w="9000" cap="rnd">
              <a:solidFill>
                <a:srgbClr val="AAA300">
                  <a:alpha val="40000"/>
                </a:srgbClr>
              </a:solidFill>
              <a:prstDash val="solid"/>
              <a:round/>
            </a:ln>
          </p:spPr>
          <p:txBody>
            <a:bodyPr/>
            <a:lstStyle/>
            <a:p/>
          </p:txBody>
        </p:sp>
        <p:sp>
          <p:nvSpPr>
            <p:cNvPr id="205" name="pt205"/>
            <p:cNvSpPr/>
            <p:nvPr/>
          </p:nvSpPr>
          <p:spPr>
            <a:xfrm>
              <a:off x="9376237" y="2966587"/>
              <a:ext cx="131977" cy="131977"/>
            </a:xfrm>
            <a:prstGeom prst="ellipse">
              <a:avLst/>
            </a:prstGeom>
            <a:solidFill>
              <a:srgbClr val="FD61D0">
                <a:alpha val="40000"/>
              </a:srgbClr>
            </a:solidFill>
            <a:ln w="9000" cap="rnd">
              <a:solidFill>
                <a:srgbClr val="FD61D0">
                  <a:alpha val="40000"/>
                </a:srgbClr>
              </a:solidFill>
              <a:prstDash val="solid"/>
              <a:round/>
            </a:ln>
          </p:spPr>
          <p:txBody>
            <a:bodyPr/>
            <a:lstStyle/>
            <a:p/>
          </p:txBody>
        </p:sp>
        <p:sp>
          <p:nvSpPr>
            <p:cNvPr id="206" name="pt206"/>
            <p:cNvSpPr/>
            <p:nvPr/>
          </p:nvSpPr>
          <p:spPr>
            <a:xfrm>
              <a:off x="9193419" y="3054598"/>
              <a:ext cx="135283" cy="135283"/>
            </a:xfrm>
            <a:prstGeom prst="ellipse">
              <a:avLst/>
            </a:prstGeom>
            <a:solidFill>
              <a:srgbClr val="9EA700">
                <a:alpha val="40000"/>
              </a:srgbClr>
            </a:solidFill>
            <a:ln w="9000" cap="rnd">
              <a:solidFill>
                <a:srgbClr val="9EA700">
                  <a:alpha val="40000"/>
                </a:srgbClr>
              </a:solidFill>
              <a:prstDash val="solid"/>
              <a:round/>
            </a:ln>
          </p:spPr>
          <p:txBody>
            <a:bodyPr/>
            <a:lstStyle/>
            <a:p/>
          </p:txBody>
        </p:sp>
        <p:sp>
          <p:nvSpPr>
            <p:cNvPr id="207" name="pt207"/>
            <p:cNvSpPr/>
            <p:nvPr/>
          </p:nvSpPr>
          <p:spPr>
            <a:xfrm>
              <a:off x="9354997" y="2840280"/>
              <a:ext cx="265041" cy="265041"/>
            </a:xfrm>
            <a:prstGeom prst="ellipse">
              <a:avLst/>
            </a:prstGeom>
            <a:solidFill>
              <a:srgbClr val="00B821">
                <a:alpha val="40000"/>
              </a:srgbClr>
            </a:solidFill>
            <a:ln w="9000" cap="rnd">
              <a:solidFill>
                <a:srgbClr val="00B821">
                  <a:alpha val="40000"/>
                </a:srgbClr>
              </a:solidFill>
              <a:prstDash val="solid"/>
              <a:round/>
            </a:ln>
          </p:spPr>
          <p:txBody>
            <a:bodyPr/>
            <a:lstStyle/>
            <a:p/>
          </p:txBody>
        </p:sp>
        <p:sp>
          <p:nvSpPr>
            <p:cNvPr id="208" name="pt208"/>
            <p:cNvSpPr/>
            <p:nvPr/>
          </p:nvSpPr>
          <p:spPr>
            <a:xfrm>
              <a:off x="9382058" y="2942521"/>
              <a:ext cx="120335" cy="120335"/>
            </a:xfrm>
            <a:prstGeom prst="ellipse">
              <a:avLst/>
            </a:prstGeom>
            <a:solidFill>
              <a:srgbClr val="90AA00">
                <a:alpha val="40000"/>
              </a:srgbClr>
            </a:solidFill>
            <a:ln w="9000" cap="rnd">
              <a:solidFill>
                <a:srgbClr val="90AA00">
                  <a:alpha val="40000"/>
                </a:srgbClr>
              </a:solidFill>
              <a:prstDash val="solid"/>
              <a:round/>
            </a:ln>
          </p:spPr>
          <p:txBody>
            <a:bodyPr/>
            <a:lstStyle/>
            <a:p/>
          </p:txBody>
        </p:sp>
        <p:sp>
          <p:nvSpPr>
            <p:cNvPr id="209" name="pt209"/>
            <p:cNvSpPr/>
            <p:nvPr/>
          </p:nvSpPr>
          <p:spPr>
            <a:xfrm>
              <a:off x="9364203" y="2842244"/>
              <a:ext cx="201338" cy="201338"/>
            </a:xfrm>
            <a:prstGeom prst="ellipse">
              <a:avLst/>
            </a:prstGeom>
            <a:solidFill>
              <a:srgbClr val="F464E5">
                <a:alpha val="40000"/>
              </a:srgbClr>
            </a:solidFill>
            <a:ln w="9000" cap="rnd">
              <a:solidFill>
                <a:srgbClr val="F464E5">
                  <a:alpha val="40000"/>
                </a:srgbClr>
              </a:solidFill>
              <a:prstDash val="solid"/>
              <a:round/>
            </a:ln>
          </p:spPr>
          <p:txBody>
            <a:bodyPr/>
            <a:lstStyle/>
            <a:p/>
          </p:txBody>
        </p:sp>
        <p:sp>
          <p:nvSpPr>
            <p:cNvPr id="210" name="pt210"/>
            <p:cNvSpPr/>
            <p:nvPr/>
          </p:nvSpPr>
          <p:spPr>
            <a:xfrm>
              <a:off x="9262354" y="3197791"/>
              <a:ext cx="87996" cy="87996"/>
            </a:xfrm>
            <a:prstGeom prst="ellipse">
              <a:avLst/>
            </a:prstGeom>
            <a:solidFill>
              <a:srgbClr val="80AD00">
                <a:alpha val="40000"/>
              </a:srgbClr>
            </a:solidFill>
            <a:ln w="9000" cap="rnd">
              <a:solidFill>
                <a:srgbClr val="80AD00">
                  <a:alpha val="40000"/>
                </a:srgbClr>
              </a:solidFill>
              <a:prstDash val="solid"/>
              <a:round/>
            </a:ln>
          </p:spPr>
          <p:txBody>
            <a:bodyPr/>
            <a:lstStyle/>
            <a:p/>
          </p:txBody>
        </p:sp>
        <p:sp>
          <p:nvSpPr>
            <p:cNvPr id="211" name="pt211"/>
            <p:cNvSpPr/>
            <p:nvPr/>
          </p:nvSpPr>
          <p:spPr>
            <a:xfrm>
              <a:off x="9363187" y="2946295"/>
              <a:ext cx="112786" cy="112786"/>
            </a:xfrm>
            <a:prstGeom prst="ellipse">
              <a:avLst/>
            </a:prstGeom>
            <a:solidFill>
              <a:srgbClr val="6DB100">
                <a:alpha val="40000"/>
              </a:srgbClr>
            </a:solidFill>
            <a:ln w="9000" cap="rnd">
              <a:solidFill>
                <a:srgbClr val="6DB100">
                  <a:alpha val="40000"/>
                </a:srgbClr>
              </a:solidFill>
              <a:prstDash val="solid"/>
              <a:round/>
            </a:ln>
          </p:spPr>
          <p:txBody>
            <a:bodyPr/>
            <a:lstStyle/>
            <a:p/>
          </p:txBody>
        </p:sp>
        <p:sp>
          <p:nvSpPr>
            <p:cNvPr id="212" name="pt212"/>
            <p:cNvSpPr/>
            <p:nvPr/>
          </p:nvSpPr>
          <p:spPr>
            <a:xfrm>
              <a:off x="9315534" y="2995547"/>
              <a:ext cx="253385" cy="253385"/>
            </a:xfrm>
            <a:prstGeom prst="ellipse">
              <a:avLst/>
            </a:prstGeom>
            <a:solidFill>
              <a:srgbClr val="57B300">
                <a:alpha val="40000"/>
              </a:srgbClr>
            </a:solidFill>
            <a:ln w="9000" cap="rnd">
              <a:solidFill>
                <a:srgbClr val="57B300">
                  <a:alpha val="40000"/>
                </a:srgbClr>
              </a:solidFill>
              <a:prstDash val="solid"/>
              <a:round/>
            </a:ln>
          </p:spPr>
          <p:txBody>
            <a:bodyPr/>
            <a:lstStyle/>
            <a:p/>
          </p:txBody>
        </p:sp>
        <p:sp>
          <p:nvSpPr>
            <p:cNvPr id="213" name="pt213"/>
            <p:cNvSpPr/>
            <p:nvPr/>
          </p:nvSpPr>
          <p:spPr>
            <a:xfrm>
              <a:off x="9198698" y="3021827"/>
              <a:ext cx="260599" cy="260599"/>
            </a:xfrm>
            <a:prstGeom prst="ellipse">
              <a:avLst/>
            </a:prstGeom>
            <a:solidFill>
              <a:srgbClr val="FE6D8E">
                <a:alpha val="40000"/>
              </a:srgbClr>
            </a:solidFill>
            <a:ln w="9000" cap="rnd">
              <a:solidFill>
                <a:srgbClr val="FE6D8E">
                  <a:alpha val="40000"/>
                </a:srgbClr>
              </a:solidFill>
              <a:prstDash val="solid"/>
              <a:round/>
            </a:ln>
          </p:spPr>
          <p:txBody>
            <a:bodyPr/>
            <a:lstStyle/>
            <a:p/>
          </p:txBody>
        </p:sp>
        <p:sp>
          <p:nvSpPr>
            <p:cNvPr id="214" name="pt214"/>
            <p:cNvSpPr/>
            <p:nvPr/>
          </p:nvSpPr>
          <p:spPr>
            <a:xfrm>
              <a:off x="9385841" y="2856641"/>
              <a:ext cx="112770" cy="112770"/>
            </a:xfrm>
            <a:prstGeom prst="ellipse">
              <a:avLst/>
            </a:prstGeom>
            <a:solidFill>
              <a:srgbClr val="35B600">
                <a:alpha val="40000"/>
              </a:srgbClr>
            </a:solidFill>
            <a:ln w="9000" cap="rnd">
              <a:solidFill>
                <a:srgbClr val="35B600">
                  <a:alpha val="40000"/>
                </a:srgbClr>
              </a:solidFill>
              <a:prstDash val="solid"/>
              <a:round/>
            </a:ln>
          </p:spPr>
          <p:txBody>
            <a:bodyPr/>
            <a:lstStyle/>
            <a:p/>
          </p:txBody>
        </p:sp>
        <p:sp>
          <p:nvSpPr>
            <p:cNvPr id="215" name="pt215"/>
            <p:cNvSpPr/>
            <p:nvPr/>
          </p:nvSpPr>
          <p:spPr>
            <a:xfrm>
              <a:off x="9423664" y="2908948"/>
              <a:ext cx="127706" cy="127706"/>
            </a:xfrm>
            <a:prstGeom prst="ellipse">
              <a:avLst/>
            </a:prstGeom>
            <a:solidFill>
              <a:srgbClr val="00BA41">
                <a:alpha val="40000"/>
              </a:srgbClr>
            </a:solidFill>
            <a:ln w="9000" cap="rnd">
              <a:solidFill>
                <a:srgbClr val="00BA41">
                  <a:alpha val="40000"/>
                </a:srgbClr>
              </a:solidFill>
              <a:prstDash val="solid"/>
              <a:round/>
            </a:ln>
          </p:spPr>
          <p:txBody>
            <a:bodyPr/>
            <a:lstStyle/>
            <a:p/>
          </p:txBody>
        </p:sp>
        <p:sp>
          <p:nvSpPr>
            <p:cNvPr id="216" name="pt216"/>
            <p:cNvSpPr/>
            <p:nvPr/>
          </p:nvSpPr>
          <p:spPr>
            <a:xfrm>
              <a:off x="9276364" y="3039718"/>
              <a:ext cx="105266" cy="105266"/>
            </a:xfrm>
            <a:prstGeom prst="ellipse">
              <a:avLst/>
            </a:prstGeom>
            <a:solidFill>
              <a:srgbClr val="B59F00">
                <a:alpha val="40000"/>
              </a:srgbClr>
            </a:solidFill>
            <a:ln w="9000" cap="rnd">
              <a:solidFill>
                <a:srgbClr val="B59F00">
                  <a:alpha val="40000"/>
                </a:srgbClr>
              </a:solidFill>
              <a:prstDash val="solid"/>
              <a:round/>
            </a:ln>
          </p:spPr>
          <p:txBody>
            <a:bodyPr/>
            <a:lstStyle/>
            <a:p/>
          </p:txBody>
        </p:sp>
        <p:sp>
          <p:nvSpPr>
            <p:cNvPr id="217" name="pt217"/>
            <p:cNvSpPr/>
            <p:nvPr/>
          </p:nvSpPr>
          <p:spPr>
            <a:xfrm>
              <a:off x="9466477" y="2846695"/>
              <a:ext cx="132662" cy="132662"/>
            </a:xfrm>
            <a:prstGeom prst="ellipse">
              <a:avLst/>
            </a:prstGeom>
            <a:solidFill>
              <a:srgbClr val="00BC57">
                <a:alpha val="40000"/>
              </a:srgbClr>
            </a:solidFill>
            <a:ln w="9000" cap="rnd">
              <a:solidFill>
                <a:srgbClr val="00BC57">
                  <a:alpha val="40000"/>
                </a:srgbClr>
              </a:solidFill>
              <a:prstDash val="solid"/>
              <a:round/>
            </a:ln>
          </p:spPr>
          <p:txBody>
            <a:bodyPr/>
            <a:lstStyle/>
            <a:p/>
          </p:txBody>
        </p:sp>
        <p:sp>
          <p:nvSpPr>
            <p:cNvPr id="218" name="pt218"/>
            <p:cNvSpPr/>
            <p:nvPr/>
          </p:nvSpPr>
          <p:spPr>
            <a:xfrm>
              <a:off x="9247333" y="3093108"/>
              <a:ext cx="118037" cy="118037"/>
            </a:xfrm>
            <a:prstGeom prst="ellipse">
              <a:avLst/>
            </a:prstGeom>
            <a:solidFill>
              <a:srgbClr val="00BF7A">
                <a:alpha val="40000"/>
              </a:srgbClr>
            </a:solidFill>
            <a:ln w="9000" cap="rnd">
              <a:solidFill>
                <a:srgbClr val="00BF7A">
                  <a:alpha val="40000"/>
                </a:srgbClr>
              </a:solidFill>
              <a:prstDash val="solid"/>
              <a:round/>
            </a:ln>
          </p:spPr>
          <p:txBody>
            <a:bodyPr/>
            <a:lstStyle/>
            <a:p/>
          </p:txBody>
        </p:sp>
        <p:sp>
          <p:nvSpPr>
            <p:cNvPr id="219" name="pt219"/>
            <p:cNvSpPr/>
            <p:nvPr/>
          </p:nvSpPr>
          <p:spPr>
            <a:xfrm>
              <a:off x="9312372" y="3053080"/>
              <a:ext cx="78542" cy="78542"/>
            </a:xfrm>
            <a:prstGeom prst="ellipse">
              <a:avLst/>
            </a:prstGeom>
            <a:solidFill>
              <a:srgbClr val="00BE6A">
                <a:alpha val="40000"/>
              </a:srgbClr>
            </a:solidFill>
            <a:ln w="9000" cap="rnd">
              <a:solidFill>
                <a:srgbClr val="00BE6A">
                  <a:alpha val="40000"/>
                </a:srgbClr>
              </a:solidFill>
              <a:prstDash val="solid"/>
              <a:round/>
            </a:ln>
          </p:spPr>
          <p:txBody>
            <a:bodyPr/>
            <a:lstStyle/>
            <a:p/>
          </p:txBody>
        </p:sp>
        <p:sp>
          <p:nvSpPr>
            <p:cNvPr id="220" name="pt220"/>
            <p:cNvSpPr/>
            <p:nvPr/>
          </p:nvSpPr>
          <p:spPr>
            <a:xfrm>
              <a:off x="9429183" y="2832046"/>
              <a:ext cx="161959" cy="161959"/>
            </a:xfrm>
            <a:prstGeom prst="ellipse">
              <a:avLst/>
            </a:prstGeom>
            <a:solidFill>
              <a:srgbClr val="00C089">
                <a:alpha val="40000"/>
              </a:srgbClr>
            </a:solidFill>
            <a:ln w="9000" cap="rnd">
              <a:solidFill>
                <a:srgbClr val="00C089">
                  <a:alpha val="40000"/>
                </a:srgbClr>
              </a:solidFill>
              <a:prstDash val="solid"/>
              <a:round/>
            </a:ln>
          </p:spPr>
          <p:txBody>
            <a:bodyPr/>
            <a:lstStyle/>
            <a:p/>
          </p:txBody>
        </p:sp>
        <p:sp>
          <p:nvSpPr>
            <p:cNvPr id="221" name="pt221"/>
            <p:cNvSpPr/>
            <p:nvPr/>
          </p:nvSpPr>
          <p:spPr>
            <a:xfrm>
              <a:off x="9387323" y="2925140"/>
              <a:ext cx="155096" cy="155096"/>
            </a:xfrm>
            <a:prstGeom prst="ellipse">
              <a:avLst/>
            </a:prstGeom>
            <a:solidFill>
              <a:srgbClr val="00C0B2">
                <a:alpha val="40000"/>
              </a:srgbClr>
            </a:solidFill>
            <a:ln w="9000" cap="rnd">
              <a:solidFill>
                <a:srgbClr val="00C0B2">
                  <a:alpha val="40000"/>
                </a:srgbClr>
              </a:solidFill>
              <a:prstDash val="solid"/>
              <a:round/>
            </a:ln>
          </p:spPr>
          <p:txBody>
            <a:bodyPr/>
            <a:lstStyle/>
            <a:p/>
          </p:txBody>
        </p:sp>
        <p:sp>
          <p:nvSpPr>
            <p:cNvPr id="222" name="pt222"/>
            <p:cNvSpPr/>
            <p:nvPr/>
          </p:nvSpPr>
          <p:spPr>
            <a:xfrm>
              <a:off x="9336811" y="2957049"/>
              <a:ext cx="210830" cy="210830"/>
            </a:xfrm>
            <a:prstGeom prst="ellipse">
              <a:avLst/>
            </a:prstGeom>
            <a:solidFill>
              <a:srgbClr val="00C098">
                <a:alpha val="40000"/>
              </a:srgbClr>
            </a:solidFill>
            <a:ln w="9000" cap="rnd">
              <a:solidFill>
                <a:srgbClr val="00C098">
                  <a:alpha val="40000"/>
                </a:srgbClr>
              </a:solidFill>
              <a:prstDash val="solid"/>
              <a:round/>
            </a:ln>
          </p:spPr>
          <p:txBody>
            <a:bodyPr/>
            <a:lstStyle/>
            <a:p/>
          </p:txBody>
        </p:sp>
        <p:sp>
          <p:nvSpPr>
            <p:cNvPr id="223" name="pt223"/>
            <p:cNvSpPr/>
            <p:nvPr/>
          </p:nvSpPr>
          <p:spPr>
            <a:xfrm>
              <a:off x="9212116" y="3043407"/>
              <a:ext cx="97889" cy="97889"/>
            </a:xfrm>
            <a:prstGeom prst="ellipse">
              <a:avLst/>
            </a:prstGeom>
            <a:solidFill>
              <a:srgbClr val="00BECA">
                <a:alpha val="40000"/>
              </a:srgbClr>
            </a:solidFill>
            <a:ln w="9000" cap="rnd">
              <a:solidFill>
                <a:srgbClr val="00BECA">
                  <a:alpha val="40000"/>
                </a:srgbClr>
              </a:solidFill>
              <a:prstDash val="solid"/>
              <a:round/>
            </a:ln>
          </p:spPr>
          <p:txBody>
            <a:bodyPr/>
            <a:lstStyle/>
            <a:p/>
          </p:txBody>
        </p:sp>
        <p:sp>
          <p:nvSpPr>
            <p:cNvPr id="224" name="pt224"/>
            <p:cNvSpPr/>
            <p:nvPr/>
          </p:nvSpPr>
          <p:spPr>
            <a:xfrm>
              <a:off x="9425246" y="2805464"/>
              <a:ext cx="215124" cy="215124"/>
            </a:xfrm>
            <a:prstGeom prst="ellipse">
              <a:avLst/>
            </a:prstGeom>
            <a:solidFill>
              <a:srgbClr val="00C1A5">
                <a:alpha val="40000"/>
              </a:srgbClr>
            </a:solidFill>
            <a:ln w="9000" cap="rnd">
              <a:solidFill>
                <a:srgbClr val="00C1A5">
                  <a:alpha val="40000"/>
                </a:srgbClr>
              </a:solidFill>
              <a:prstDash val="solid"/>
              <a:round/>
            </a:ln>
          </p:spPr>
          <p:txBody>
            <a:bodyPr/>
            <a:lstStyle/>
            <a:p/>
          </p:txBody>
        </p:sp>
        <p:sp>
          <p:nvSpPr>
            <p:cNvPr id="225" name="pt225"/>
            <p:cNvSpPr/>
            <p:nvPr/>
          </p:nvSpPr>
          <p:spPr>
            <a:xfrm>
              <a:off x="9419163" y="2867317"/>
              <a:ext cx="91417" cy="91417"/>
            </a:xfrm>
            <a:prstGeom prst="ellipse">
              <a:avLst/>
            </a:prstGeom>
            <a:solidFill>
              <a:srgbClr val="00C0BF">
                <a:alpha val="40000"/>
              </a:srgbClr>
            </a:solidFill>
            <a:ln w="9000" cap="rnd">
              <a:solidFill>
                <a:srgbClr val="00C0BF">
                  <a:alpha val="40000"/>
                </a:srgbClr>
              </a:solidFill>
              <a:prstDash val="solid"/>
              <a:round/>
            </a:ln>
          </p:spPr>
          <p:txBody>
            <a:bodyPr/>
            <a:lstStyle/>
            <a:p/>
          </p:txBody>
        </p:sp>
        <p:sp>
          <p:nvSpPr>
            <p:cNvPr id="226" name="pt226"/>
            <p:cNvSpPr/>
            <p:nvPr/>
          </p:nvSpPr>
          <p:spPr>
            <a:xfrm>
              <a:off x="9162703" y="2919734"/>
              <a:ext cx="106134" cy="106134"/>
            </a:xfrm>
            <a:prstGeom prst="ellipse">
              <a:avLst/>
            </a:prstGeom>
            <a:solidFill>
              <a:srgbClr val="9290FF">
                <a:alpha val="40000"/>
              </a:srgbClr>
            </a:solidFill>
            <a:ln w="9000" cap="rnd">
              <a:solidFill>
                <a:srgbClr val="9290FF">
                  <a:alpha val="40000"/>
                </a:srgbClr>
              </a:solidFill>
              <a:prstDash val="solid"/>
              <a:round/>
            </a:ln>
          </p:spPr>
          <p:txBody>
            <a:bodyPr/>
            <a:lstStyle/>
            <a:p/>
          </p:txBody>
        </p:sp>
        <p:sp>
          <p:nvSpPr>
            <p:cNvPr id="227" name="pt227"/>
            <p:cNvSpPr/>
            <p:nvPr/>
          </p:nvSpPr>
          <p:spPr>
            <a:xfrm>
              <a:off x="9491440" y="2871657"/>
              <a:ext cx="82738" cy="82738"/>
            </a:xfrm>
            <a:prstGeom prst="ellipse">
              <a:avLst/>
            </a:prstGeom>
            <a:solidFill>
              <a:srgbClr val="00BDD5">
                <a:alpha val="40000"/>
              </a:srgbClr>
            </a:solidFill>
            <a:ln w="9000" cap="rnd">
              <a:solidFill>
                <a:srgbClr val="00BDD5">
                  <a:alpha val="40000"/>
                </a:srgbClr>
              </a:solidFill>
              <a:prstDash val="solid"/>
              <a:round/>
            </a:ln>
          </p:spPr>
          <p:txBody>
            <a:bodyPr/>
            <a:lstStyle/>
            <a:p/>
          </p:txBody>
        </p:sp>
        <p:sp>
          <p:nvSpPr>
            <p:cNvPr id="228" name="pt228"/>
            <p:cNvSpPr/>
            <p:nvPr/>
          </p:nvSpPr>
          <p:spPr>
            <a:xfrm>
              <a:off x="9403098" y="2963560"/>
              <a:ext cx="78256" cy="78256"/>
            </a:xfrm>
            <a:prstGeom prst="ellipse">
              <a:avLst/>
            </a:prstGeom>
            <a:solidFill>
              <a:srgbClr val="00BADF">
                <a:alpha val="40000"/>
              </a:srgbClr>
            </a:solidFill>
            <a:ln w="9000" cap="rnd">
              <a:solidFill>
                <a:srgbClr val="00BADF">
                  <a:alpha val="40000"/>
                </a:srgbClr>
              </a:solidFill>
              <a:prstDash val="solid"/>
              <a:round/>
            </a:ln>
          </p:spPr>
          <p:txBody>
            <a:bodyPr/>
            <a:lstStyle/>
            <a:p/>
          </p:txBody>
        </p:sp>
        <p:sp>
          <p:nvSpPr>
            <p:cNvPr id="229" name="pt229"/>
            <p:cNvSpPr/>
            <p:nvPr/>
          </p:nvSpPr>
          <p:spPr>
            <a:xfrm>
              <a:off x="9250565" y="3208649"/>
              <a:ext cx="66282" cy="66282"/>
            </a:xfrm>
            <a:prstGeom prst="ellipse">
              <a:avLst/>
            </a:prstGeom>
            <a:solidFill>
              <a:srgbClr val="00B7E8">
                <a:alpha val="40000"/>
              </a:srgbClr>
            </a:solidFill>
            <a:ln w="9000" cap="rnd">
              <a:solidFill>
                <a:srgbClr val="00B7E8">
                  <a:alpha val="40000"/>
                </a:srgbClr>
              </a:solidFill>
              <a:prstDash val="solid"/>
              <a:round/>
            </a:ln>
          </p:spPr>
          <p:txBody>
            <a:bodyPr/>
            <a:lstStyle/>
            <a:p/>
          </p:txBody>
        </p:sp>
        <p:sp>
          <p:nvSpPr>
            <p:cNvPr id="230" name="pt230"/>
            <p:cNvSpPr/>
            <p:nvPr/>
          </p:nvSpPr>
          <p:spPr>
            <a:xfrm>
              <a:off x="8897063" y="3583370"/>
              <a:ext cx="93918" cy="93918"/>
            </a:xfrm>
            <a:prstGeom prst="ellipse">
              <a:avLst/>
            </a:prstGeom>
            <a:solidFill>
              <a:srgbClr val="00AAFE">
                <a:alpha val="40000"/>
              </a:srgbClr>
            </a:solidFill>
            <a:ln w="9000" cap="rnd">
              <a:solidFill>
                <a:srgbClr val="00AAFE">
                  <a:alpha val="40000"/>
                </a:srgbClr>
              </a:solidFill>
              <a:prstDash val="solid"/>
              <a:round/>
            </a:ln>
          </p:spPr>
          <p:txBody>
            <a:bodyPr/>
            <a:lstStyle/>
            <a:p/>
          </p:txBody>
        </p:sp>
        <p:sp>
          <p:nvSpPr>
            <p:cNvPr id="231" name="pt231"/>
            <p:cNvSpPr/>
            <p:nvPr/>
          </p:nvSpPr>
          <p:spPr>
            <a:xfrm>
              <a:off x="7792979" y="4844203"/>
              <a:ext cx="82813" cy="82813"/>
            </a:xfrm>
            <a:prstGeom prst="ellipse">
              <a:avLst/>
            </a:prstGeom>
            <a:solidFill>
              <a:srgbClr val="00B3F1">
                <a:alpha val="40000"/>
              </a:srgbClr>
            </a:solidFill>
            <a:ln w="9000" cap="rnd">
              <a:solidFill>
                <a:srgbClr val="00B3F1">
                  <a:alpha val="40000"/>
                </a:srgbClr>
              </a:solidFill>
              <a:prstDash val="solid"/>
              <a:round/>
            </a:ln>
          </p:spPr>
          <p:txBody>
            <a:bodyPr/>
            <a:lstStyle/>
            <a:p/>
          </p:txBody>
        </p:sp>
        <p:sp>
          <p:nvSpPr>
            <p:cNvPr id="232" name="pt232"/>
            <p:cNvSpPr/>
            <p:nvPr/>
          </p:nvSpPr>
          <p:spPr>
            <a:xfrm>
              <a:off x="9226031" y="2982143"/>
              <a:ext cx="160642" cy="160642"/>
            </a:xfrm>
            <a:prstGeom prst="ellipse">
              <a:avLst/>
            </a:prstGeom>
            <a:solidFill>
              <a:srgbClr val="00AFF8">
                <a:alpha val="40000"/>
              </a:srgbClr>
            </a:solidFill>
            <a:ln w="9000" cap="rnd">
              <a:solidFill>
                <a:srgbClr val="00AFF8">
                  <a:alpha val="40000"/>
                </a:srgbClr>
              </a:solidFill>
              <a:prstDash val="solid"/>
              <a:round/>
            </a:ln>
          </p:spPr>
          <p:txBody>
            <a:bodyPr/>
            <a:lstStyle/>
            <a:p/>
          </p:txBody>
        </p:sp>
        <p:sp>
          <p:nvSpPr>
            <p:cNvPr id="233" name="pt233"/>
            <p:cNvSpPr/>
            <p:nvPr/>
          </p:nvSpPr>
          <p:spPr>
            <a:xfrm>
              <a:off x="9406290" y="2914220"/>
              <a:ext cx="117163" cy="117163"/>
            </a:xfrm>
            <a:prstGeom prst="ellipse">
              <a:avLst/>
            </a:prstGeom>
            <a:solidFill>
              <a:srgbClr val="00A4FF">
                <a:alpha val="40000"/>
              </a:srgbClr>
            </a:solidFill>
            <a:ln w="9000" cap="rnd">
              <a:solidFill>
                <a:srgbClr val="00A4FF">
                  <a:alpha val="40000"/>
                </a:srgbClr>
              </a:solidFill>
              <a:prstDash val="solid"/>
              <a:round/>
            </a:ln>
          </p:spPr>
          <p:txBody>
            <a:bodyPr/>
            <a:lstStyle/>
            <a:p/>
          </p:txBody>
        </p:sp>
        <p:sp>
          <p:nvSpPr>
            <p:cNvPr id="234" name="pt234"/>
            <p:cNvSpPr/>
            <p:nvPr/>
          </p:nvSpPr>
          <p:spPr>
            <a:xfrm>
              <a:off x="8974720" y="3099484"/>
              <a:ext cx="165060" cy="165060"/>
            </a:xfrm>
            <a:prstGeom prst="ellipse">
              <a:avLst/>
            </a:prstGeom>
            <a:solidFill>
              <a:srgbClr val="A889FF">
                <a:alpha val="40000"/>
              </a:srgbClr>
            </a:solidFill>
            <a:ln w="9000" cap="rnd">
              <a:solidFill>
                <a:srgbClr val="A889FF">
                  <a:alpha val="40000"/>
                </a:srgbClr>
              </a:solidFill>
              <a:prstDash val="solid"/>
              <a:round/>
            </a:ln>
          </p:spPr>
          <p:txBody>
            <a:bodyPr/>
            <a:lstStyle/>
            <a:p/>
          </p:txBody>
        </p:sp>
        <p:sp>
          <p:nvSpPr>
            <p:cNvPr id="235" name="pt235"/>
            <p:cNvSpPr/>
            <p:nvPr/>
          </p:nvSpPr>
          <p:spPr>
            <a:xfrm>
              <a:off x="9360840" y="2943948"/>
              <a:ext cx="117481" cy="117481"/>
            </a:xfrm>
            <a:prstGeom prst="ellipse">
              <a:avLst/>
            </a:prstGeom>
            <a:solidFill>
              <a:srgbClr val="E36DF6">
                <a:alpha val="40000"/>
              </a:srgbClr>
            </a:solidFill>
            <a:ln w="9000" cap="rnd">
              <a:solidFill>
                <a:srgbClr val="E36DF6">
                  <a:alpha val="40000"/>
                </a:srgbClr>
              </a:solidFill>
              <a:prstDash val="solid"/>
              <a:round/>
            </a:ln>
          </p:spPr>
          <p:txBody>
            <a:bodyPr/>
            <a:lstStyle/>
            <a:p/>
          </p:txBody>
        </p:sp>
        <p:sp>
          <p:nvSpPr>
            <p:cNvPr id="236" name="pt236"/>
            <p:cNvSpPr/>
            <p:nvPr/>
          </p:nvSpPr>
          <p:spPr>
            <a:xfrm>
              <a:off x="9252965" y="2993673"/>
              <a:ext cx="197356" cy="197356"/>
            </a:xfrm>
            <a:prstGeom prst="ellipse">
              <a:avLst/>
            </a:prstGeom>
            <a:solidFill>
              <a:srgbClr val="539EFF">
                <a:alpha val="40000"/>
              </a:srgbClr>
            </a:solidFill>
            <a:ln w="9000" cap="rnd">
              <a:solidFill>
                <a:srgbClr val="539EFF">
                  <a:alpha val="40000"/>
                </a:srgbClr>
              </a:solidFill>
              <a:prstDash val="solid"/>
              <a:round/>
            </a:ln>
          </p:spPr>
          <p:txBody>
            <a:bodyPr/>
            <a:lstStyle/>
            <a:p/>
          </p:txBody>
        </p:sp>
        <p:sp>
          <p:nvSpPr>
            <p:cNvPr id="237" name="pt237"/>
            <p:cNvSpPr/>
            <p:nvPr/>
          </p:nvSpPr>
          <p:spPr>
            <a:xfrm>
              <a:off x="9443564" y="2846427"/>
              <a:ext cx="133198" cy="133198"/>
            </a:xfrm>
            <a:prstGeom prst="ellipse">
              <a:avLst/>
            </a:prstGeom>
            <a:solidFill>
              <a:srgbClr val="7797FF">
                <a:alpha val="40000"/>
              </a:srgbClr>
            </a:solidFill>
            <a:ln w="9000" cap="rnd">
              <a:solidFill>
                <a:srgbClr val="7797FF">
                  <a:alpha val="40000"/>
                </a:srgbClr>
              </a:solidFill>
              <a:prstDash val="solid"/>
              <a:round/>
            </a:ln>
          </p:spPr>
          <p:txBody>
            <a:bodyPr/>
            <a:lstStyle/>
            <a:p/>
          </p:txBody>
        </p:sp>
        <p:sp>
          <p:nvSpPr>
            <p:cNvPr id="238" name="pt238"/>
            <p:cNvSpPr/>
            <p:nvPr/>
          </p:nvSpPr>
          <p:spPr>
            <a:xfrm>
              <a:off x="9320410" y="2775806"/>
              <a:ext cx="334215" cy="334215"/>
            </a:xfrm>
            <a:prstGeom prst="ellipse">
              <a:avLst/>
            </a:prstGeom>
            <a:solidFill>
              <a:srgbClr val="BB82FF">
                <a:alpha val="40000"/>
              </a:srgbClr>
            </a:solidFill>
            <a:ln w="9000" cap="rnd">
              <a:solidFill>
                <a:srgbClr val="BB82FF">
                  <a:alpha val="40000"/>
                </a:srgbClr>
              </a:solidFill>
              <a:prstDash val="solid"/>
              <a:round/>
            </a:ln>
          </p:spPr>
          <p:txBody>
            <a:bodyPr/>
            <a:lstStyle/>
            <a:p/>
          </p:txBody>
        </p:sp>
        <p:sp>
          <p:nvSpPr>
            <p:cNvPr id="239" name="pt239"/>
            <p:cNvSpPr/>
            <p:nvPr/>
          </p:nvSpPr>
          <p:spPr>
            <a:xfrm>
              <a:off x="9274751" y="3269964"/>
              <a:ext cx="63202" cy="63202"/>
            </a:xfrm>
            <a:prstGeom prst="ellipse">
              <a:avLst/>
            </a:prstGeom>
            <a:solidFill>
              <a:srgbClr val="CB7AFF">
                <a:alpha val="40000"/>
              </a:srgbClr>
            </a:solidFill>
            <a:ln w="9000" cap="rnd">
              <a:solidFill>
                <a:srgbClr val="CB7AFF">
                  <a:alpha val="40000"/>
                </a:srgbClr>
              </a:solidFill>
              <a:prstDash val="solid"/>
              <a:round/>
            </a:ln>
          </p:spPr>
          <p:txBody>
            <a:bodyPr/>
            <a:lstStyle/>
            <a:p/>
          </p:txBody>
        </p:sp>
        <p:sp>
          <p:nvSpPr>
            <p:cNvPr id="240" name="pt240"/>
            <p:cNvSpPr/>
            <p:nvPr/>
          </p:nvSpPr>
          <p:spPr>
            <a:xfrm>
              <a:off x="9132473" y="3211027"/>
              <a:ext cx="121301" cy="121301"/>
            </a:xfrm>
            <a:prstGeom prst="ellipse">
              <a:avLst/>
            </a:prstGeom>
            <a:solidFill>
              <a:srgbClr val="D874FC">
                <a:alpha val="40000"/>
              </a:srgbClr>
            </a:solidFill>
            <a:ln w="9000" cap="rnd">
              <a:solidFill>
                <a:srgbClr val="D874FC">
                  <a:alpha val="40000"/>
                </a:srgbClr>
              </a:solidFill>
              <a:prstDash val="solid"/>
              <a:round/>
            </a:ln>
          </p:spPr>
          <p:txBody>
            <a:bodyPr/>
            <a:lstStyle/>
            <a:p/>
          </p:txBody>
        </p:sp>
        <p:sp>
          <p:nvSpPr>
            <p:cNvPr id="241" name="pt241"/>
            <p:cNvSpPr/>
            <p:nvPr/>
          </p:nvSpPr>
          <p:spPr>
            <a:xfrm>
              <a:off x="9394783" y="3015021"/>
              <a:ext cx="94886" cy="94886"/>
            </a:xfrm>
            <a:prstGeom prst="ellipse">
              <a:avLst/>
            </a:prstGeom>
            <a:solidFill>
              <a:srgbClr val="EC68EE">
                <a:alpha val="40000"/>
              </a:srgbClr>
            </a:solidFill>
            <a:ln w="9000" cap="rnd">
              <a:solidFill>
                <a:srgbClr val="EC68EE">
                  <a:alpha val="40000"/>
                </a:srgbClr>
              </a:solidFill>
              <a:prstDash val="solid"/>
              <a:round/>
            </a:ln>
          </p:spPr>
          <p:txBody>
            <a:bodyPr/>
            <a:lstStyle/>
            <a:p/>
          </p:txBody>
        </p:sp>
        <p:sp>
          <p:nvSpPr>
            <p:cNvPr id="242" name="pt242"/>
            <p:cNvSpPr/>
            <p:nvPr/>
          </p:nvSpPr>
          <p:spPr>
            <a:xfrm>
              <a:off x="9328113" y="2903979"/>
              <a:ext cx="137643" cy="137643"/>
            </a:xfrm>
            <a:prstGeom prst="ellipse">
              <a:avLst/>
            </a:prstGeom>
            <a:solidFill>
              <a:srgbClr val="F962DB">
                <a:alpha val="40000"/>
              </a:srgbClr>
            </a:solidFill>
            <a:ln w="9000" cap="rnd">
              <a:solidFill>
                <a:srgbClr val="F962DB">
                  <a:alpha val="40000"/>
                </a:srgbClr>
              </a:solidFill>
              <a:prstDash val="solid"/>
              <a:round/>
            </a:ln>
          </p:spPr>
          <p:txBody>
            <a:bodyPr/>
            <a:lstStyle/>
            <a:p/>
          </p:txBody>
        </p:sp>
        <p:sp>
          <p:nvSpPr>
            <p:cNvPr id="243" name="pt243"/>
            <p:cNvSpPr/>
            <p:nvPr/>
          </p:nvSpPr>
          <p:spPr>
            <a:xfrm>
              <a:off x="9417183" y="2849933"/>
              <a:ext cx="185960" cy="185960"/>
            </a:xfrm>
            <a:prstGeom prst="ellipse">
              <a:avLst/>
            </a:prstGeom>
            <a:solidFill>
              <a:srgbClr val="FF61C4">
                <a:alpha val="40000"/>
              </a:srgbClr>
            </a:solidFill>
            <a:ln w="9000" cap="rnd">
              <a:solidFill>
                <a:srgbClr val="FF61C4">
                  <a:alpha val="40000"/>
                </a:srgbClr>
              </a:solidFill>
              <a:prstDash val="solid"/>
              <a:round/>
            </a:ln>
          </p:spPr>
          <p:txBody>
            <a:bodyPr/>
            <a:lstStyle/>
            <a:p/>
          </p:txBody>
        </p:sp>
        <p:sp>
          <p:nvSpPr>
            <p:cNvPr id="244" name="pt244"/>
            <p:cNvSpPr/>
            <p:nvPr/>
          </p:nvSpPr>
          <p:spPr>
            <a:xfrm>
              <a:off x="9454217" y="2834434"/>
              <a:ext cx="157184" cy="157184"/>
            </a:xfrm>
            <a:prstGeom prst="ellipse">
              <a:avLst/>
            </a:prstGeom>
            <a:solidFill>
              <a:srgbClr val="FF65AB">
                <a:alpha val="40000"/>
              </a:srgbClr>
            </a:solidFill>
            <a:ln w="9000" cap="rnd">
              <a:solidFill>
                <a:srgbClr val="FF65AB">
                  <a:alpha val="40000"/>
                </a:srgbClr>
              </a:solidFill>
              <a:prstDash val="solid"/>
              <a:round/>
            </a:ln>
          </p:spPr>
          <p:txBody>
            <a:bodyPr/>
            <a:lstStyle/>
            <a:p/>
          </p:txBody>
        </p:sp>
        <p:sp>
          <p:nvSpPr>
            <p:cNvPr id="245" name="pt245"/>
            <p:cNvSpPr/>
            <p:nvPr/>
          </p:nvSpPr>
          <p:spPr>
            <a:xfrm>
              <a:off x="9287747" y="2818322"/>
              <a:ext cx="308957" cy="308957"/>
            </a:xfrm>
            <a:prstGeom prst="ellipse">
              <a:avLst/>
            </a:prstGeom>
            <a:solidFill>
              <a:srgbClr val="FF63B8">
                <a:alpha val="40000"/>
              </a:srgbClr>
            </a:solidFill>
            <a:ln w="9000" cap="rnd">
              <a:solidFill>
                <a:srgbClr val="FF63B8">
                  <a:alpha val="40000"/>
                </a:srgbClr>
              </a:solidFill>
              <a:prstDash val="solid"/>
              <a:round/>
            </a:ln>
          </p:spPr>
          <p:txBody>
            <a:bodyPr/>
            <a:lstStyle/>
            <a:p/>
          </p:txBody>
        </p:sp>
        <p:sp>
          <p:nvSpPr>
            <p:cNvPr id="246" name="pt246"/>
            <p:cNvSpPr/>
            <p:nvPr/>
          </p:nvSpPr>
          <p:spPr>
            <a:xfrm>
              <a:off x="9287956" y="3006019"/>
              <a:ext cx="172666" cy="172666"/>
            </a:xfrm>
            <a:prstGeom prst="ellipse">
              <a:avLst/>
            </a:prstGeom>
            <a:solidFill>
              <a:srgbClr val="FF699D">
                <a:alpha val="40000"/>
              </a:srgbClr>
            </a:solidFill>
            <a:ln w="9000" cap="rnd">
              <a:solidFill>
                <a:srgbClr val="FF699D">
                  <a:alpha val="40000"/>
                </a:srgbClr>
              </a:solidFill>
              <a:prstDash val="solid"/>
              <a:round/>
            </a:ln>
          </p:spPr>
          <p:txBody>
            <a:bodyPr/>
            <a:lstStyle/>
            <a:p/>
          </p:txBody>
        </p:sp>
        <p:sp>
          <p:nvSpPr>
            <p:cNvPr id="247" name="pt247"/>
            <p:cNvSpPr/>
            <p:nvPr/>
          </p:nvSpPr>
          <p:spPr>
            <a:xfrm>
              <a:off x="9386031" y="2796136"/>
              <a:ext cx="293554" cy="293554"/>
            </a:xfrm>
            <a:prstGeom prst="ellipse">
              <a:avLst/>
            </a:prstGeom>
            <a:solidFill>
              <a:srgbClr val="FC717E">
                <a:alpha val="40000"/>
              </a:srgbClr>
            </a:solidFill>
            <a:ln w="9000" cap="rnd">
              <a:solidFill>
                <a:srgbClr val="FC717E">
                  <a:alpha val="40000"/>
                </a:srgbClr>
              </a:solidFill>
              <a:prstDash val="solid"/>
              <a:round/>
            </a:ln>
          </p:spPr>
          <p:txBody>
            <a:bodyPr/>
            <a:lstStyle/>
            <a:p/>
          </p:txBody>
        </p:sp>
        <p:sp>
          <p:nvSpPr>
            <p:cNvPr id="248" name="pl248"/>
            <p:cNvSpPr/>
            <p:nvPr/>
          </p:nvSpPr>
          <p:spPr>
            <a:xfrm>
              <a:off x="7149355" y="1949149"/>
              <a:ext cx="3113775" cy="4109550"/>
            </a:xfrm>
            <a:custGeom>
              <a:avLst/>
              <a:pathLst>
                <a:path w="3113775" h="4109550">
                  <a:moveTo>
                    <a:pt x="0" y="4109550"/>
                  </a:moveTo>
                  <a:lnTo>
                    <a:pt x="3113775" y="0"/>
                  </a:lnTo>
                </a:path>
              </a:pathLst>
            </a:custGeom>
            <a:ln w="13550" cap="flat">
              <a:solidFill>
                <a:srgbClr val="000000">
                  <a:alpha val="25098"/>
                </a:srgbClr>
              </a:solidFill>
              <a:prstDash val="solid"/>
              <a:round/>
            </a:ln>
          </p:spPr>
          <p:txBody>
            <a:bodyPr/>
            <a:lstStyle/>
            <a:p/>
          </p:txBody>
        </p:sp>
        <p:sp>
          <p:nvSpPr>
            <p:cNvPr id="249" name="tx249"/>
            <p:cNvSpPr/>
            <p:nvPr/>
          </p:nvSpPr>
          <p:spPr>
            <a:xfrm>
              <a:off x="8530668" y="3777940"/>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99700">
                      <a:alpha val="100000"/>
                    </a:srgbClr>
                  </a:solidFill>
                  <a:latin typeface="Arial"/>
                  <a:cs typeface="Arial"/>
                </a:rPr>
                <a:t>bih</a:t>
              </a:r>
            </a:p>
          </p:txBody>
        </p:sp>
        <p:sp>
          <p:nvSpPr>
            <p:cNvPr id="250" name="tx250"/>
            <p:cNvSpPr/>
            <p:nvPr/>
          </p:nvSpPr>
          <p:spPr>
            <a:xfrm>
              <a:off x="8903340" y="3478753"/>
              <a:ext cx="238926"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AFE">
                      <a:alpha val="100000"/>
                    </a:srgbClr>
                  </a:solidFill>
                  <a:latin typeface="Arial"/>
                  <a:cs typeface="Arial"/>
                </a:rPr>
                <a:t>mkd</a:t>
              </a:r>
            </a:p>
          </p:txBody>
        </p:sp>
        <p:sp>
          <p:nvSpPr>
            <p:cNvPr id="251" name="tx251"/>
            <p:cNvSpPr/>
            <p:nvPr/>
          </p:nvSpPr>
          <p:spPr>
            <a:xfrm>
              <a:off x="7790732" y="4758042"/>
              <a:ext cx="246028"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3F1">
                      <a:alpha val="100000"/>
                    </a:srgbClr>
                  </a:solidFill>
                  <a:latin typeface="Arial"/>
                  <a:cs typeface="Arial"/>
                </a:rPr>
                <a:t>mne</a:t>
              </a:r>
            </a:p>
          </p:txBody>
        </p:sp>
        <p:sp>
          <p:nvSpPr>
            <p:cNvPr id="252" name="tx252"/>
            <p:cNvSpPr/>
            <p:nvPr/>
          </p:nvSpPr>
          <p:spPr>
            <a:xfrm>
              <a:off x="9186411" y="5599752"/>
              <a:ext cx="73808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(n=7)</a:t>
              </a:r>
            </a:p>
          </p:txBody>
        </p:sp>
        <p:sp>
          <p:nvSpPr>
            <p:cNvPr id="253" name="tx253"/>
            <p:cNvSpPr/>
            <p:nvPr/>
          </p:nvSpPr>
          <p:spPr>
            <a:xfrm>
              <a:off x="7323522"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(n=33)</a:t>
              </a:r>
            </a:p>
          </p:txBody>
        </p:sp>
        <p:sp>
          <p:nvSpPr>
            <p:cNvPr id="254" name="tx254"/>
            <p:cNvSpPr/>
            <p:nvPr/>
          </p:nvSpPr>
          <p:spPr>
            <a:xfrm>
              <a:off x="9580299"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(n=13)</a:t>
              </a:r>
            </a:p>
          </p:txBody>
        </p:sp>
        <p:sp>
          <p:nvSpPr>
            <p:cNvPr id="255" name="rc255"/>
            <p:cNvSpPr/>
            <p:nvPr/>
          </p:nvSpPr>
          <p:spPr>
            <a:xfrm>
              <a:off x="7149355" y="1949149"/>
              <a:ext cx="3113775" cy="4109550"/>
            </a:xfrm>
            <a:prstGeom prst="rect">
              <a:avLst/>
            </a:prstGeom>
            <a:ln w="13550" cap="rnd">
              <a:solidFill>
                <a:srgbClr val="B3B3B3">
                  <a:alpha val="100000"/>
                </a:srgbClr>
              </a:solidFill>
              <a:prstDash val="solid"/>
              <a:round/>
            </a:ln>
          </p:spPr>
          <p:txBody>
            <a:bodyPr/>
            <a:lstStyle/>
            <a:p/>
          </p:txBody>
        </p:sp>
        <p:sp>
          <p:nvSpPr>
            <p:cNvPr id="256" name="rc256"/>
            <p:cNvSpPr/>
            <p:nvPr/>
          </p:nvSpPr>
          <p:spPr>
            <a:xfrm>
              <a:off x="782627" y="1734287"/>
              <a:ext cx="3113775" cy="214862"/>
            </a:xfrm>
            <a:prstGeom prst="rect">
              <a:avLst/>
            </a:prstGeom>
            <a:solidFill>
              <a:srgbClr val="B3B3B3">
                <a:alpha val="100000"/>
              </a:srgbClr>
            </a:solidFill>
          </p:spPr>
          <p:txBody>
            <a:bodyPr/>
            <a:lstStyle/>
            <a:p/>
          </p:txBody>
        </p:sp>
        <p:sp>
          <p:nvSpPr>
            <p:cNvPr id="257" name="tx257"/>
            <p:cNvSpPr/>
            <p:nvPr/>
          </p:nvSpPr>
          <p:spPr>
            <a:xfrm>
              <a:off x="2196677" y="180139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DTP1</a:t>
              </a:r>
            </a:p>
          </p:txBody>
        </p:sp>
        <p:sp>
          <p:nvSpPr>
            <p:cNvPr id="258" name="rc258"/>
            <p:cNvSpPr/>
            <p:nvPr/>
          </p:nvSpPr>
          <p:spPr>
            <a:xfrm>
              <a:off x="3965991" y="1734287"/>
              <a:ext cx="3113775" cy="214862"/>
            </a:xfrm>
            <a:prstGeom prst="rect">
              <a:avLst/>
            </a:prstGeom>
            <a:solidFill>
              <a:srgbClr val="B3B3B3">
                <a:alpha val="100000"/>
              </a:srgbClr>
            </a:solidFill>
          </p:spPr>
          <p:txBody>
            <a:bodyPr/>
            <a:lstStyle/>
            <a:p/>
          </p:txBody>
        </p:sp>
        <p:sp>
          <p:nvSpPr>
            <p:cNvPr id="259" name="tx259"/>
            <p:cNvSpPr/>
            <p:nvPr/>
          </p:nvSpPr>
          <p:spPr>
            <a:xfrm>
              <a:off x="5380041" y="179997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DTP3</a:t>
              </a:r>
            </a:p>
          </p:txBody>
        </p:sp>
        <p:sp>
          <p:nvSpPr>
            <p:cNvPr id="260" name="rc260"/>
            <p:cNvSpPr/>
            <p:nvPr/>
          </p:nvSpPr>
          <p:spPr>
            <a:xfrm>
              <a:off x="7149355" y="1734287"/>
              <a:ext cx="3113775" cy="214862"/>
            </a:xfrm>
            <a:prstGeom prst="rect">
              <a:avLst/>
            </a:prstGeom>
            <a:solidFill>
              <a:srgbClr val="B3B3B3">
                <a:alpha val="100000"/>
              </a:srgbClr>
            </a:solidFill>
          </p:spPr>
          <p:txBody>
            <a:bodyPr/>
            <a:lstStyle/>
            <a:p/>
          </p:txBody>
        </p:sp>
        <p:sp>
          <p:nvSpPr>
            <p:cNvPr id="261" name="tx261"/>
            <p:cNvSpPr/>
            <p:nvPr/>
          </p:nvSpPr>
          <p:spPr>
            <a:xfrm>
              <a:off x="8550990" y="1798990"/>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MCV1</a:t>
              </a:r>
            </a:p>
          </p:txBody>
        </p:sp>
        <p:sp>
          <p:nvSpPr>
            <p:cNvPr id="262" name="pl262"/>
            <p:cNvSpPr/>
            <p:nvPr/>
          </p:nvSpPr>
          <p:spPr>
            <a:xfrm>
              <a:off x="92416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63" name="pl263"/>
            <p:cNvSpPr/>
            <p:nvPr/>
          </p:nvSpPr>
          <p:spPr>
            <a:xfrm>
              <a:off x="149030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64" name="pl264"/>
            <p:cNvSpPr/>
            <p:nvPr/>
          </p:nvSpPr>
          <p:spPr>
            <a:xfrm>
              <a:off x="205644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65" name="pl265"/>
            <p:cNvSpPr/>
            <p:nvPr/>
          </p:nvSpPr>
          <p:spPr>
            <a:xfrm>
              <a:off x="2622585"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66" name="pl266"/>
            <p:cNvSpPr/>
            <p:nvPr/>
          </p:nvSpPr>
          <p:spPr>
            <a:xfrm>
              <a:off x="31887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67" name="tx267"/>
            <p:cNvSpPr/>
            <p:nvPr/>
          </p:nvSpPr>
          <p:spPr>
            <a:xfrm>
              <a:off x="888847"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68" name="tx268"/>
            <p:cNvSpPr/>
            <p:nvPr/>
          </p:nvSpPr>
          <p:spPr>
            <a:xfrm>
              <a:off x="1419672"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269" name="tx269"/>
            <p:cNvSpPr/>
            <p:nvPr/>
          </p:nvSpPr>
          <p:spPr>
            <a:xfrm>
              <a:off x="1985813"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270" name="tx270"/>
            <p:cNvSpPr/>
            <p:nvPr/>
          </p:nvSpPr>
          <p:spPr>
            <a:xfrm>
              <a:off x="2551954"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271" name="tx271"/>
            <p:cNvSpPr/>
            <p:nvPr/>
          </p:nvSpPr>
          <p:spPr>
            <a:xfrm>
              <a:off x="3082779"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272" name="pl272"/>
            <p:cNvSpPr/>
            <p:nvPr/>
          </p:nvSpPr>
          <p:spPr>
            <a:xfrm>
              <a:off x="41075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73" name="pl273"/>
            <p:cNvSpPr/>
            <p:nvPr/>
          </p:nvSpPr>
          <p:spPr>
            <a:xfrm>
              <a:off x="4673667"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74" name="pl274"/>
            <p:cNvSpPr/>
            <p:nvPr/>
          </p:nvSpPr>
          <p:spPr>
            <a:xfrm>
              <a:off x="5239808"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75" name="pl275"/>
            <p:cNvSpPr/>
            <p:nvPr/>
          </p:nvSpPr>
          <p:spPr>
            <a:xfrm>
              <a:off x="5805949"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76" name="pl276"/>
            <p:cNvSpPr/>
            <p:nvPr/>
          </p:nvSpPr>
          <p:spPr>
            <a:xfrm>
              <a:off x="6372090"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77" name="tx277"/>
            <p:cNvSpPr/>
            <p:nvPr/>
          </p:nvSpPr>
          <p:spPr>
            <a:xfrm>
              <a:off x="4072211"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78" name="tx278"/>
            <p:cNvSpPr/>
            <p:nvPr/>
          </p:nvSpPr>
          <p:spPr>
            <a:xfrm>
              <a:off x="4603036"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279" name="tx279"/>
            <p:cNvSpPr/>
            <p:nvPr/>
          </p:nvSpPr>
          <p:spPr>
            <a:xfrm>
              <a:off x="5169177"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280" name="tx280"/>
            <p:cNvSpPr/>
            <p:nvPr/>
          </p:nvSpPr>
          <p:spPr>
            <a:xfrm>
              <a:off x="5735318"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281" name="tx281"/>
            <p:cNvSpPr/>
            <p:nvPr/>
          </p:nvSpPr>
          <p:spPr>
            <a:xfrm>
              <a:off x="6266143"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282" name="pl282"/>
            <p:cNvSpPr/>
            <p:nvPr/>
          </p:nvSpPr>
          <p:spPr>
            <a:xfrm>
              <a:off x="7290891"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3" name="pl283"/>
            <p:cNvSpPr/>
            <p:nvPr/>
          </p:nvSpPr>
          <p:spPr>
            <a:xfrm>
              <a:off x="785703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4" name="pl284"/>
            <p:cNvSpPr/>
            <p:nvPr/>
          </p:nvSpPr>
          <p:spPr>
            <a:xfrm>
              <a:off x="842317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5" name="pl285"/>
            <p:cNvSpPr/>
            <p:nvPr/>
          </p:nvSpPr>
          <p:spPr>
            <a:xfrm>
              <a:off x="898931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6" name="pl286"/>
            <p:cNvSpPr/>
            <p:nvPr/>
          </p:nvSpPr>
          <p:spPr>
            <a:xfrm>
              <a:off x="955545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7" name="tx287"/>
            <p:cNvSpPr/>
            <p:nvPr/>
          </p:nvSpPr>
          <p:spPr>
            <a:xfrm>
              <a:off x="7255575"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88" name="tx288"/>
            <p:cNvSpPr/>
            <p:nvPr/>
          </p:nvSpPr>
          <p:spPr>
            <a:xfrm>
              <a:off x="7786400"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289" name="tx289"/>
            <p:cNvSpPr/>
            <p:nvPr/>
          </p:nvSpPr>
          <p:spPr>
            <a:xfrm>
              <a:off x="8352541"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290" name="tx290"/>
            <p:cNvSpPr/>
            <p:nvPr/>
          </p:nvSpPr>
          <p:spPr>
            <a:xfrm>
              <a:off x="8918682"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291" name="tx291"/>
            <p:cNvSpPr/>
            <p:nvPr/>
          </p:nvSpPr>
          <p:spPr>
            <a:xfrm>
              <a:off x="9449507"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292" name="tx292"/>
            <p:cNvSpPr/>
            <p:nvPr/>
          </p:nvSpPr>
          <p:spPr>
            <a:xfrm>
              <a:off x="649366" y="5824525"/>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93" name="tx293"/>
            <p:cNvSpPr/>
            <p:nvPr/>
          </p:nvSpPr>
          <p:spPr>
            <a:xfrm>
              <a:off x="578734" y="5077334"/>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294" name="tx294"/>
            <p:cNvSpPr/>
            <p:nvPr/>
          </p:nvSpPr>
          <p:spPr>
            <a:xfrm>
              <a:off x="578734" y="4330143"/>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295" name="tx295"/>
            <p:cNvSpPr/>
            <p:nvPr/>
          </p:nvSpPr>
          <p:spPr>
            <a:xfrm>
              <a:off x="578734" y="3584503"/>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296" name="tx296"/>
            <p:cNvSpPr/>
            <p:nvPr/>
          </p:nvSpPr>
          <p:spPr>
            <a:xfrm>
              <a:off x="508103" y="2835761"/>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297" name="pl297"/>
            <p:cNvSpPr/>
            <p:nvPr/>
          </p:nvSpPr>
          <p:spPr>
            <a:xfrm>
              <a:off x="747833" y="5871902"/>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298" name="pl298"/>
            <p:cNvSpPr/>
            <p:nvPr/>
          </p:nvSpPr>
          <p:spPr>
            <a:xfrm>
              <a:off x="747833" y="5124711"/>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299" name="pl299"/>
            <p:cNvSpPr/>
            <p:nvPr/>
          </p:nvSpPr>
          <p:spPr>
            <a:xfrm>
              <a:off x="747833" y="4377520"/>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00" name="pl300"/>
            <p:cNvSpPr/>
            <p:nvPr/>
          </p:nvSpPr>
          <p:spPr>
            <a:xfrm>
              <a:off x="747833" y="3630329"/>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01" name="pl301"/>
            <p:cNvSpPr/>
            <p:nvPr/>
          </p:nvSpPr>
          <p:spPr>
            <a:xfrm>
              <a:off x="747833" y="2883138"/>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02" name="tx302"/>
            <p:cNvSpPr/>
            <p:nvPr/>
          </p:nvSpPr>
          <p:spPr>
            <a:xfrm>
              <a:off x="4843410" y="6242656"/>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2023 (%)</a:t>
              </a:r>
            </a:p>
          </p:txBody>
        </p:sp>
        <p:sp>
          <p:nvSpPr>
            <p:cNvPr id="303" name="tx303"/>
            <p:cNvSpPr/>
            <p:nvPr/>
          </p:nvSpPr>
          <p:spPr>
            <a:xfrm rot="-5400000">
              <a:off x="-301112" y="3938372"/>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2019 (%)</a:t>
              </a:r>
            </a:p>
          </p:txBody>
        </p:sp>
        <p:sp>
          <p:nvSpPr>
            <p:cNvPr id="304" name="tx304"/>
            <p:cNvSpPr/>
            <p:nvPr/>
          </p:nvSpPr>
          <p:spPr>
            <a:xfrm>
              <a:off x="782627" y="1353317"/>
              <a:ext cx="257817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Bubble size reflects target population size</a:t>
              </a:r>
            </a:p>
          </p:txBody>
        </p:sp>
        <p:sp>
          <p:nvSpPr>
            <p:cNvPr id="305" name="tx305"/>
            <p:cNvSpPr/>
            <p:nvPr/>
          </p:nvSpPr>
          <p:spPr>
            <a:xfrm>
              <a:off x="782627" y="1635298"/>
              <a:ext cx="0" cy="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a:r>
            </a:p>
          </p:txBody>
        </p:sp>
        <p:sp>
          <p:nvSpPr>
            <p:cNvPr id="306" name="tx306"/>
            <p:cNvSpPr/>
            <p:nvPr/>
          </p:nvSpPr>
          <p:spPr>
            <a:xfrm>
              <a:off x="782627" y="555349"/>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07" name="tx307"/>
            <p:cNvSpPr/>
            <p:nvPr/>
          </p:nvSpPr>
          <p:spPr>
            <a:xfrm>
              <a:off x="782627" y="736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08" name="tx308"/>
            <p:cNvSpPr/>
            <p:nvPr/>
          </p:nvSpPr>
          <p:spPr>
            <a:xfrm>
              <a:off x="782627" y="917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09" name="tx309"/>
            <p:cNvSpPr/>
            <p:nvPr/>
          </p:nvSpPr>
          <p:spPr>
            <a:xfrm>
              <a:off x="782627" y="1098502"/>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10" name="tx310"/>
            <p:cNvSpPr/>
            <p:nvPr/>
          </p:nvSpPr>
          <p:spPr>
            <a:xfrm>
              <a:off x="782627" y="1123783"/>
              <a:ext cx="4221286"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in 2019 versus 2023, by vaccine, EUR</a:t>
              </a:r>
            </a:p>
          </p:txBody>
        </p:sp>
        <p:sp>
          <p:nvSpPr>
            <p:cNvPr id="311" name="tx311"/>
            <p:cNvSpPr/>
            <p:nvPr/>
          </p:nvSpPr>
          <p:spPr>
            <a:xfrm>
              <a:off x="1026313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312" name="tx312"/>
            <p:cNvSpPr/>
            <p:nvPr/>
          </p:nvSpPr>
          <p:spPr>
            <a:xfrm>
              <a:off x="610154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13" name="body"/>
          <p:cNvSpPr>
            <a:spLocks noGrp="1"/>
          </p:cNvSpPr>
          <p:nvPr>
            <p:ph/>
          </p:nvPr>
        </p:nvSpPr>
        <p:spPr>
          <a:xfrm>
            <a:off x="10515600" y="274320"/>
            <a:ext cx="146304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vaccine coverage in 2023 compared to 2019, by country.
Countries below the diagonal line of agreement have higher coverage in 2023 compared to 2019 and countries above the line have lower coverage.
The text shows the number of countries that improved, stayed the same and worsened coverage in 2023 compared to 2019, by vaccine.</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711"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6" name="pl6"/>
            <p:cNvSpPr/>
            <p:nvPr/>
          </p:nvSpPr>
          <p:spPr>
            <a:xfrm>
              <a:off x="795711"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7" name="pl7"/>
            <p:cNvSpPr/>
            <p:nvPr/>
          </p:nvSpPr>
          <p:spPr>
            <a:xfrm>
              <a:off x="795711"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8" name="pl8"/>
            <p:cNvSpPr/>
            <p:nvPr/>
          </p:nvSpPr>
          <p:spPr>
            <a:xfrm>
              <a:off x="795711"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9" name="pl9"/>
            <p:cNvSpPr/>
            <p:nvPr/>
          </p:nvSpPr>
          <p:spPr>
            <a:xfrm>
              <a:off x="1350260"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09916"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6957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5326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098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95711"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5" name="pl15"/>
            <p:cNvSpPr/>
            <p:nvPr/>
          </p:nvSpPr>
          <p:spPr>
            <a:xfrm>
              <a:off x="795711"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6" name="pl16"/>
            <p:cNvSpPr/>
            <p:nvPr/>
          </p:nvSpPr>
          <p:spPr>
            <a:xfrm>
              <a:off x="795711"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7" name="pl17"/>
            <p:cNvSpPr/>
            <p:nvPr/>
          </p:nvSpPr>
          <p:spPr>
            <a:xfrm>
              <a:off x="795711"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8" name="pl18"/>
            <p:cNvSpPr/>
            <p:nvPr/>
          </p:nvSpPr>
          <p:spPr>
            <a:xfrm>
              <a:off x="970432"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30088"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89744"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24940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85712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6485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970432" y="4127383"/>
              <a:ext cx="3494417" cy="326727"/>
            </a:xfrm>
            <a:custGeom>
              <a:avLst/>
              <a:pathLst>
                <a:path w="3494417" h="326727">
                  <a:moveTo>
                    <a:pt x="0" y="0"/>
                  </a:moveTo>
                  <a:lnTo>
                    <a:pt x="151931" y="108909"/>
                  </a:lnTo>
                  <a:lnTo>
                    <a:pt x="303862" y="108909"/>
                  </a:lnTo>
                  <a:lnTo>
                    <a:pt x="455793" y="108909"/>
                  </a:lnTo>
                  <a:lnTo>
                    <a:pt x="607724" y="217818"/>
                  </a:lnTo>
                  <a:lnTo>
                    <a:pt x="759656" y="217818"/>
                  </a:lnTo>
                  <a:lnTo>
                    <a:pt x="911587" y="217818"/>
                  </a:lnTo>
                  <a:lnTo>
                    <a:pt x="1063518" y="217818"/>
                  </a:lnTo>
                  <a:lnTo>
                    <a:pt x="1215449" y="217818"/>
                  </a:lnTo>
                  <a:lnTo>
                    <a:pt x="1367380" y="217818"/>
                  </a:lnTo>
                  <a:lnTo>
                    <a:pt x="1519312" y="326727"/>
                  </a:lnTo>
                  <a:lnTo>
                    <a:pt x="1671243" y="326727"/>
                  </a:lnTo>
                  <a:lnTo>
                    <a:pt x="1823174" y="326727"/>
                  </a:lnTo>
                  <a:lnTo>
                    <a:pt x="1975105" y="326727"/>
                  </a:lnTo>
                  <a:lnTo>
                    <a:pt x="2127036" y="108909"/>
                  </a:lnTo>
                  <a:lnTo>
                    <a:pt x="2278968" y="108909"/>
                  </a:lnTo>
                  <a:lnTo>
                    <a:pt x="2430899" y="108909"/>
                  </a:lnTo>
                  <a:lnTo>
                    <a:pt x="2582830" y="108909"/>
                  </a:lnTo>
                  <a:lnTo>
                    <a:pt x="2734761" y="108909"/>
                  </a:lnTo>
                  <a:lnTo>
                    <a:pt x="2886692" y="217818"/>
                  </a:lnTo>
                  <a:lnTo>
                    <a:pt x="3038624" y="108909"/>
                  </a:lnTo>
                  <a:lnTo>
                    <a:pt x="3190555" y="108909"/>
                  </a:lnTo>
                  <a:lnTo>
                    <a:pt x="3342486" y="217818"/>
                  </a:lnTo>
                  <a:lnTo>
                    <a:pt x="3494417" y="108909"/>
                  </a:lnTo>
                </a:path>
              </a:pathLst>
            </a:custGeom>
            <a:ln w="27101" cap="flat">
              <a:solidFill>
                <a:srgbClr val="6363C0">
                  <a:alpha val="50196"/>
                </a:srgbClr>
              </a:solidFill>
              <a:prstDash val="solid"/>
              <a:round/>
            </a:ln>
          </p:spPr>
          <p:txBody>
            <a:bodyPr/>
            <a:lstStyle/>
            <a:p/>
          </p:txBody>
        </p:sp>
        <p:sp>
          <p:nvSpPr>
            <p:cNvPr id="25" name="pl25"/>
            <p:cNvSpPr/>
            <p:nvPr/>
          </p:nvSpPr>
          <p:spPr>
            <a:xfrm>
              <a:off x="970432" y="3147199"/>
              <a:ext cx="3494417" cy="871273"/>
            </a:xfrm>
            <a:custGeom>
              <a:avLst/>
              <a:pathLst>
                <a:path w="3494417" h="871273">
                  <a:moveTo>
                    <a:pt x="0" y="0"/>
                  </a:moveTo>
                  <a:lnTo>
                    <a:pt x="151931" y="0"/>
                  </a:lnTo>
                  <a:lnTo>
                    <a:pt x="303862" y="0"/>
                  </a:lnTo>
                  <a:lnTo>
                    <a:pt x="455793" y="108909"/>
                  </a:lnTo>
                  <a:lnTo>
                    <a:pt x="607724" y="326727"/>
                  </a:lnTo>
                  <a:lnTo>
                    <a:pt x="759656" y="217818"/>
                  </a:lnTo>
                  <a:lnTo>
                    <a:pt x="911587" y="326727"/>
                  </a:lnTo>
                  <a:lnTo>
                    <a:pt x="1063518" y="326727"/>
                  </a:lnTo>
                  <a:lnTo>
                    <a:pt x="1215449" y="544546"/>
                  </a:lnTo>
                  <a:lnTo>
                    <a:pt x="1367380" y="653455"/>
                  </a:lnTo>
                  <a:lnTo>
                    <a:pt x="1519312" y="762364"/>
                  </a:lnTo>
                  <a:lnTo>
                    <a:pt x="1671243" y="762364"/>
                  </a:lnTo>
                  <a:lnTo>
                    <a:pt x="1823174" y="762364"/>
                  </a:lnTo>
                  <a:lnTo>
                    <a:pt x="1975105" y="762364"/>
                  </a:lnTo>
                  <a:lnTo>
                    <a:pt x="2127036" y="871273"/>
                  </a:lnTo>
                  <a:lnTo>
                    <a:pt x="2278968" y="871273"/>
                  </a:lnTo>
                  <a:lnTo>
                    <a:pt x="2430899" y="871273"/>
                  </a:lnTo>
                  <a:lnTo>
                    <a:pt x="2582830" y="871273"/>
                  </a:lnTo>
                  <a:lnTo>
                    <a:pt x="2734761" y="871273"/>
                  </a:lnTo>
                  <a:lnTo>
                    <a:pt x="2886692" y="871273"/>
                  </a:lnTo>
                  <a:lnTo>
                    <a:pt x="3038624" y="871273"/>
                  </a:lnTo>
                  <a:lnTo>
                    <a:pt x="3190555" y="762364"/>
                  </a:lnTo>
                  <a:lnTo>
                    <a:pt x="3342486" y="762364"/>
                  </a:lnTo>
                  <a:lnTo>
                    <a:pt x="3494417" y="762364"/>
                  </a:lnTo>
                </a:path>
              </a:pathLst>
            </a:custGeom>
            <a:ln w="27101" cap="flat">
              <a:solidFill>
                <a:srgbClr val="00377D">
                  <a:alpha val="50196"/>
                </a:srgbClr>
              </a:solidFill>
              <a:prstDash val="solid"/>
              <a:round/>
            </a:ln>
          </p:spPr>
          <p:txBody>
            <a:bodyPr/>
            <a:lstStyle/>
            <a:p/>
          </p:txBody>
        </p:sp>
        <p:sp>
          <p:nvSpPr>
            <p:cNvPr id="26" name="pl26"/>
            <p:cNvSpPr/>
            <p:nvPr/>
          </p:nvSpPr>
          <p:spPr>
            <a:xfrm>
              <a:off x="970432" y="4127383"/>
              <a:ext cx="3494417" cy="326727"/>
            </a:xfrm>
            <a:custGeom>
              <a:avLst/>
              <a:pathLst>
                <a:path w="3494417" h="326727">
                  <a:moveTo>
                    <a:pt x="0" y="0"/>
                  </a:moveTo>
                  <a:lnTo>
                    <a:pt x="151931" y="108909"/>
                  </a:lnTo>
                  <a:lnTo>
                    <a:pt x="303862" y="108909"/>
                  </a:lnTo>
                  <a:lnTo>
                    <a:pt x="455793" y="108909"/>
                  </a:lnTo>
                  <a:lnTo>
                    <a:pt x="607724" y="217818"/>
                  </a:lnTo>
                  <a:lnTo>
                    <a:pt x="759656" y="217818"/>
                  </a:lnTo>
                  <a:lnTo>
                    <a:pt x="911587" y="217818"/>
                  </a:lnTo>
                  <a:lnTo>
                    <a:pt x="1063518" y="217818"/>
                  </a:lnTo>
                  <a:lnTo>
                    <a:pt x="1215449" y="217818"/>
                  </a:lnTo>
                  <a:lnTo>
                    <a:pt x="1367380" y="217818"/>
                  </a:lnTo>
                  <a:lnTo>
                    <a:pt x="1519312" y="326727"/>
                  </a:lnTo>
                  <a:lnTo>
                    <a:pt x="1671243" y="326727"/>
                  </a:lnTo>
                  <a:lnTo>
                    <a:pt x="1823174" y="326727"/>
                  </a:lnTo>
                  <a:lnTo>
                    <a:pt x="1975105" y="326727"/>
                  </a:lnTo>
                  <a:lnTo>
                    <a:pt x="2127036" y="108909"/>
                  </a:lnTo>
                  <a:lnTo>
                    <a:pt x="2278968" y="108909"/>
                  </a:lnTo>
                  <a:lnTo>
                    <a:pt x="2430899" y="108909"/>
                  </a:lnTo>
                  <a:lnTo>
                    <a:pt x="2582830" y="108909"/>
                  </a:lnTo>
                  <a:lnTo>
                    <a:pt x="2734761" y="108909"/>
                  </a:lnTo>
                  <a:lnTo>
                    <a:pt x="2886692" y="217818"/>
                  </a:lnTo>
                  <a:lnTo>
                    <a:pt x="3038624" y="108909"/>
                  </a:lnTo>
                  <a:lnTo>
                    <a:pt x="3190555" y="108909"/>
                  </a:lnTo>
                  <a:lnTo>
                    <a:pt x="3342486" y="217818"/>
                  </a:lnTo>
                  <a:lnTo>
                    <a:pt x="3494417" y="108909"/>
                  </a:lnTo>
                </a:path>
              </a:pathLst>
            </a:custGeom>
            <a:ln w="65043" cap="flat">
              <a:solidFill>
                <a:srgbClr val="000000">
                  <a:alpha val="100000"/>
                </a:srgbClr>
              </a:solidFill>
              <a:prstDash val="solid"/>
              <a:round/>
            </a:ln>
          </p:spPr>
          <p:txBody>
            <a:bodyPr/>
            <a:lstStyle/>
            <a:p/>
          </p:txBody>
        </p:sp>
        <p:sp>
          <p:nvSpPr>
            <p:cNvPr id="27" name="pl27"/>
            <p:cNvSpPr/>
            <p:nvPr/>
          </p:nvSpPr>
          <p:spPr>
            <a:xfrm>
              <a:off x="970432" y="4127383"/>
              <a:ext cx="3494417" cy="326727"/>
            </a:xfrm>
            <a:custGeom>
              <a:avLst/>
              <a:pathLst>
                <a:path w="3494417" h="326727">
                  <a:moveTo>
                    <a:pt x="0" y="0"/>
                  </a:moveTo>
                  <a:lnTo>
                    <a:pt x="151931" y="108909"/>
                  </a:lnTo>
                  <a:lnTo>
                    <a:pt x="303862" y="108909"/>
                  </a:lnTo>
                  <a:lnTo>
                    <a:pt x="455793" y="108909"/>
                  </a:lnTo>
                  <a:lnTo>
                    <a:pt x="607724" y="217818"/>
                  </a:lnTo>
                  <a:lnTo>
                    <a:pt x="759656" y="217818"/>
                  </a:lnTo>
                  <a:lnTo>
                    <a:pt x="911587" y="217818"/>
                  </a:lnTo>
                  <a:lnTo>
                    <a:pt x="1063518" y="217818"/>
                  </a:lnTo>
                  <a:lnTo>
                    <a:pt x="1215449" y="217818"/>
                  </a:lnTo>
                  <a:lnTo>
                    <a:pt x="1367380" y="217818"/>
                  </a:lnTo>
                  <a:lnTo>
                    <a:pt x="1519312" y="326727"/>
                  </a:lnTo>
                  <a:lnTo>
                    <a:pt x="1671243" y="326727"/>
                  </a:lnTo>
                  <a:lnTo>
                    <a:pt x="1823174" y="326727"/>
                  </a:lnTo>
                  <a:lnTo>
                    <a:pt x="1975105" y="326727"/>
                  </a:lnTo>
                  <a:lnTo>
                    <a:pt x="2127036" y="108909"/>
                  </a:lnTo>
                  <a:lnTo>
                    <a:pt x="2278968" y="108909"/>
                  </a:lnTo>
                  <a:lnTo>
                    <a:pt x="2430899" y="108909"/>
                  </a:lnTo>
                  <a:lnTo>
                    <a:pt x="2582830" y="108909"/>
                  </a:lnTo>
                  <a:lnTo>
                    <a:pt x="2734761" y="108909"/>
                  </a:lnTo>
                  <a:lnTo>
                    <a:pt x="2886692" y="217818"/>
                  </a:lnTo>
                  <a:lnTo>
                    <a:pt x="3038624" y="108909"/>
                  </a:lnTo>
                  <a:lnTo>
                    <a:pt x="3190555" y="108909"/>
                  </a:lnTo>
                  <a:lnTo>
                    <a:pt x="3342486" y="217818"/>
                  </a:lnTo>
                  <a:lnTo>
                    <a:pt x="3494417" y="108909"/>
                  </a:lnTo>
                </a:path>
              </a:pathLst>
            </a:custGeom>
            <a:ln w="40651" cap="flat">
              <a:solidFill>
                <a:srgbClr val="6363C0">
                  <a:alpha val="100000"/>
                </a:srgbClr>
              </a:solidFill>
              <a:prstDash val="solid"/>
              <a:round/>
            </a:ln>
          </p:spPr>
          <p:txBody>
            <a:bodyPr/>
            <a:lstStyle/>
            <a:p/>
          </p:txBody>
        </p:sp>
        <p:sp>
          <p:nvSpPr>
            <p:cNvPr id="28" name="pl28"/>
            <p:cNvSpPr/>
            <p:nvPr/>
          </p:nvSpPr>
          <p:spPr>
            <a:xfrm>
              <a:off x="795711"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29" name="pg29"/>
            <p:cNvSpPr/>
            <p:nvPr/>
          </p:nvSpPr>
          <p:spPr>
            <a:xfrm>
              <a:off x="894567" y="383960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0" name="tx30"/>
            <p:cNvSpPr/>
            <p:nvPr/>
          </p:nvSpPr>
          <p:spPr>
            <a:xfrm>
              <a:off x="940287" y="3885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1" name="pg31"/>
            <p:cNvSpPr/>
            <p:nvPr/>
          </p:nvSpPr>
          <p:spPr>
            <a:xfrm>
              <a:off x="3781260" y="4057423"/>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3826980" y="410282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 name="pg33"/>
            <p:cNvSpPr/>
            <p:nvPr/>
          </p:nvSpPr>
          <p:spPr>
            <a:xfrm>
              <a:off x="4388985" y="394851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4434705"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 name="tx35"/>
            <p:cNvSpPr/>
            <p:nvPr/>
          </p:nvSpPr>
          <p:spPr>
            <a:xfrm>
              <a:off x="4567342" y="3869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6</a:t>
              </a:r>
            </a:p>
          </p:txBody>
        </p:sp>
        <p:sp>
          <p:nvSpPr>
            <p:cNvPr id="36" name="tx36"/>
            <p:cNvSpPr/>
            <p:nvPr/>
          </p:nvSpPr>
          <p:spPr>
            <a:xfrm>
              <a:off x="655386"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7" name="tx37"/>
            <p:cNvSpPr/>
            <p:nvPr/>
          </p:nvSpPr>
          <p:spPr>
            <a:xfrm>
              <a:off x="577692"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38" name="tx38"/>
            <p:cNvSpPr/>
            <p:nvPr/>
          </p:nvSpPr>
          <p:spPr>
            <a:xfrm>
              <a:off x="577692"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39" name="tx39"/>
            <p:cNvSpPr/>
            <p:nvPr/>
          </p:nvSpPr>
          <p:spPr>
            <a:xfrm>
              <a:off x="577692"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40" name="tx40"/>
            <p:cNvSpPr/>
            <p:nvPr/>
          </p:nvSpPr>
          <p:spPr>
            <a:xfrm rot="-5400000">
              <a:off x="813986"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1" name="tx41"/>
            <p:cNvSpPr/>
            <p:nvPr/>
          </p:nvSpPr>
          <p:spPr>
            <a:xfrm rot="-5400000">
              <a:off x="1573642"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2" name="tx42"/>
            <p:cNvSpPr/>
            <p:nvPr/>
          </p:nvSpPr>
          <p:spPr>
            <a:xfrm rot="-5400000">
              <a:off x="2333298"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3" name="tx43"/>
            <p:cNvSpPr/>
            <p:nvPr/>
          </p:nvSpPr>
          <p:spPr>
            <a:xfrm rot="-5400000">
              <a:off x="3092954"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4" name="tx44"/>
            <p:cNvSpPr/>
            <p:nvPr/>
          </p:nvSpPr>
          <p:spPr>
            <a:xfrm rot="-5400000">
              <a:off x="370067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5" name="tx45"/>
            <p:cNvSpPr/>
            <p:nvPr/>
          </p:nvSpPr>
          <p:spPr>
            <a:xfrm rot="-5400000">
              <a:off x="4308369"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6" name="tx46"/>
            <p:cNvSpPr/>
            <p:nvPr/>
          </p:nvSpPr>
          <p:spPr>
            <a:xfrm rot="-5400000">
              <a:off x="-91618"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7" name="pl47"/>
            <p:cNvSpPr/>
            <p:nvPr/>
          </p:nvSpPr>
          <p:spPr>
            <a:xfrm>
              <a:off x="2066360" y="6154255"/>
              <a:ext cx="175564" cy="0"/>
            </a:xfrm>
            <a:custGeom>
              <a:avLst/>
              <a:pathLst>
                <a:path w="175564" h="0">
                  <a:moveTo>
                    <a:pt x="0" y="0"/>
                  </a:moveTo>
                  <a:lnTo>
                    <a:pt x="175564" y="0"/>
                  </a:lnTo>
                </a:path>
              </a:pathLst>
            </a:custGeom>
            <a:ln w="27101" cap="flat">
              <a:solidFill>
                <a:srgbClr val="6363C0">
                  <a:alpha val="50196"/>
                </a:srgbClr>
              </a:solidFill>
              <a:prstDash val="solid"/>
              <a:round/>
            </a:ln>
          </p:spPr>
          <p:txBody>
            <a:bodyPr/>
            <a:lstStyle/>
            <a:p/>
          </p:txBody>
        </p:sp>
        <p:sp>
          <p:nvSpPr>
            <p:cNvPr id="48" name="pl48"/>
            <p:cNvSpPr/>
            <p:nvPr/>
          </p:nvSpPr>
          <p:spPr>
            <a:xfrm>
              <a:off x="2066360" y="6154255"/>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49" name="pl49"/>
            <p:cNvSpPr/>
            <p:nvPr/>
          </p:nvSpPr>
          <p:spPr>
            <a:xfrm>
              <a:off x="2719947"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50" name="tx50"/>
            <p:cNvSpPr/>
            <p:nvPr/>
          </p:nvSpPr>
          <p:spPr>
            <a:xfrm>
              <a:off x="2333460" y="6102549"/>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51" name="tx51"/>
            <p:cNvSpPr/>
            <p:nvPr/>
          </p:nvSpPr>
          <p:spPr>
            <a:xfrm>
              <a:off x="2987046"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52" name="tx52"/>
            <p:cNvSpPr/>
            <p:nvPr/>
          </p:nvSpPr>
          <p:spPr>
            <a:xfrm>
              <a:off x="1938265"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53" name="tx53"/>
            <p:cNvSpPr/>
            <p:nvPr/>
          </p:nvSpPr>
          <p:spPr>
            <a:xfrm>
              <a:off x="2018930" y="860466"/>
              <a:ext cx="139742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DTP3 (%)</a:t>
              </a:r>
            </a:p>
          </p:txBody>
        </p:sp>
        <p:sp>
          <p:nvSpPr>
            <p:cNvPr id="54" name="pl54"/>
            <p:cNvSpPr/>
            <p:nvPr/>
          </p:nvSpPr>
          <p:spPr>
            <a:xfrm>
              <a:off x="5160962"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5" name="pl55"/>
            <p:cNvSpPr/>
            <p:nvPr/>
          </p:nvSpPr>
          <p:spPr>
            <a:xfrm>
              <a:off x="5160962"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6" name="pl56"/>
            <p:cNvSpPr/>
            <p:nvPr/>
          </p:nvSpPr>
          <p:spPr>
            <a:xfrm>
              <a:off x="5160962"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7" name="pl57"/>
            <p:cNvSpPr/>
            <p:nvPr/>
          </p:nvSpPr>
          <p:spPr>
            <a:xfrm>
              <a:off x="5160962"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8" name="pl58"/>
            <p:cNvSpPr/>
            <p:nvPr/>
          </p:nvSpPr>
          <p:spPr>
            <a:xfrm>
              <a:off x="5715511"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59" name="pl59"/>
            <p:cNvSpPr/>
            <p:nvPr/>
          </p:nvSpPr>
          <p:spPr>
            <a:xfrm>
              <a:off x="647516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0" name="pl60"/>
            <p:cNvSpPr/>
            <p:nvPr/>
          </p:nvSpPr>
          <p:spPr>
            <a:xfrm>
              <a:off x="723482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1" name="pl61"/>
            <p:cNvSpPr/>
            <p:nvPr/>
          </p:nvSpPr>
          <p:spPr>
            <a:xfrm>
              <a:off x="791851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2" name="pl62"/>
            <p:cNvSpPr/>
            <p:nvPr/>
          </p:nvSpPr>
          <p:spPr>
            <a:xfrm>
              <a:off x="8526238"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5160962"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4" name="pl64"/>
            <p:cNvSpPr/>
            <p:nvPr/>
          </p:nvSpPr>
          <p:spPr>
            <a:xfrm>
              <a:off x="5160962"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5" name="pl65"/>
            <p:cNvSpPr/>
            <p:nvPr/>
          </p:nvSpPr>
          <p:spPr>
            <a:xfrm>
              <a:off x="5160962"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6" name="pl66"/>
            <p:cNvSpPr/>
            <p:nvPr/>
          </p:nvSpPr>
          <p:spPr>
            <a:xfrm>
              <a:off x="5160962"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7" name="pl67"/>
            <p:cNvSpPr/>
            <p:nvPr/>
          </p:nvSpPr>
          <p:spPr>
            <a:xfrm>
              <a:off x="5335683"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095339"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85499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61465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222376"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3010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35683" y="3909564"/>
              <a:ext cx="3494417" cy="544546"/>
            </a:xfrm>
            <a:custGeom>
              <a:avLst/>
              <a:pathLst>
                <a:path w="3494417" h="544546">
                  <a:moveTo>
                    <a:pt x="0" y="0"/>
                  </a:moveTo>
                  <a:lnTo>
                    <a:pt x="151931" y="108909"/>
                  </a:lnTo>
                  <a:lnTo>
                    <a:pt x="303862" y="108909"/>
                  </a:lnTo>
                  <a:lnTo>
                    <a:pt x="455793" y="217818"/>
                  </a:lnTo>
                  <a:lnTo>
                    <a:pt x="607724" y="217818"/>
                  </a:lnTo>
                  <a:lnTo>
                    <a:pt x="759656" y="217818"/>
                  </a:lnTo>
                  <a:lnTo>
                    <a:pt x="911587" y="326727"/>
                  </a:lnTo>
                  <a:lnTo>
                    <a:pt x="1063518" y="326727"/>
                  </a:lnTo>
                  <a:lnTo>
                    <a:pt x="1215449" y="326727"/>
                  </a:lnTo>
                  <a:lnTo>
                    <a:pt x="1367380" y="326727"/>
                  </a:lnTo>
                  <a:lnTo>
                    <a:pt x="1519312" y="435636"/>
                  </a:lnTo>
                  <a:lnTo>
                    <a:pt x="1671243" y="544546"/>
                  </a:lnTo>
                  <a:lnTo>
                    <a:pt x="1823174" y="435636"/>
                  </a:lnTo>
                  <a:lnTo>
                    <a:pt x="1975105" y="435636"/>
                  </a:lnTo>
                  <a:lnTo>
                    <a:pt x="2127036" y="435636"/>
                  </a:lnTo>
                  <a:lnTo>
                    <a:pt x="2278968" y="435636"/>
                  </a:lnTo>
                  <a:lnTo>
                    <a:pt x="2430899" y="435636"/>
                  </a:lnTo>
                  <a:lnTo>
                    <a:pt x="2582830" y="544546"/>
                  </a:lnTo>
                  <a:lnTo>
                    <a:pt x="2734761" y="435636"/>
                  </a:lnTo>
                  <a:lnTo>
                    <a:pt x="2886692" y="435636"/>
                  </a:lnTo>
                  <a:lnTo>
                    <a:pt x="3038624" y="326727"/>
                  </a:lnTo>
                  <a:lnTo>
                    <a:pt x="3190555" y="435636"/>
                  </a:lnTo>
                  <a:lnTo>
                    <a:pt x="3342486" y="326727"/>
                  </a:lnTo>
                  <a:lnTo>
                    <a:pt x="3494417" y="326727"/>
                  </a:lnTo>
                </a:path>
              </a:pathLst>
            </a:custGeom>
            <a:ln w="27101" cap="flat">
              <a:solidFill>
                <a:srgbClr val="6363C0">
                  <a:alpha val="50196"/>
                </a:srgbClr>
              </a:solidFill>
              <a:prstDash val="solid"/>
              <a:round/>
            </a:ln>
          </p:spPr>
          <p:txBody>
            <a:bodyPr/>
            <a:lstStyle/>
            <a:p/>
          </p:txBody>
        </p:sp>
        <p:sp>
          <p:nvSpPr>
            <p:cNvPr id="74" name="pl74"/>
            <p:cNvSpPr/>
            <p:nvPr/>
          </p:nvSpPr>
          <p:spPr>
            <a:xfrm>
              <a:off x="5335683" y="3147199"/>
              <a:ext cx="3494417" cy="871273"/>
            </a:xfrm>
            <a:custGeom>
              <a:avLst/>
              <a:pathLst>
                <a:path w="3494417" h="871273">
                  <a:moveTo>
                    <a:pt x="0" y="0"/>
                  </a:moveTo>
                  <a:lnTo>
                    <a:pt x="151931" y="0"/>
                  </a:lnTo>
                  <a:lnTo>
                    <a:pt x="303862" y="0"/>
                  </a:lnTo>
                  <a:lnTo>
                    <a:pt x="455793" y="108909"/>
                  </a:lnTo>
                  <a:lnTo>
                    <a:pt x="607724" y="217818"/>
                  </a:lnTo>
                  <a:lnTo>
                    <a:pt x="759656" y="217818"/>
                  </a:lnTo>
                  <a:lnTo>
                    <a:pt x="911587" y="326727"/>
                  </a:lnTo>
                  <a:lnTo>
                    <a:pt x="1063518" y="435636"/>
                  </a:lnTo>
                  <a:lnTo>
                    <a:pt x="1215449" y="544546"/>
                  </a:lnTo>
                  <a:lnTo>
                    <a:pt x="1367380" y="653455"/>
                  </a:lnTo>
                  <a:lnTo>
                    <a:pt x="1519312" y="762364"/>
                  </a:lnTo>
                  <a:lnTo>
                    <a:pt x="1671243" y="762364"/>
                  </a:lnTo>
                  <a:lnTo>
                    <a:pt x="1823174" y="762364"/>
                  </a:lnTo>
                  <a:lnTo>
                    <a:pt x="1975105" y="762364"/>
                  </a:lnTo>
                  <a:lnTo>
                    <a:pt x="2127036" y="762364"/>
                  </a:lnTo>
                  <a:lnTo>
                    <a:pt x="2278968" y="762364"/>
                  </a:lnTo>
                  <a:lnTo>
                    <a:pt x="2430899" y="762364"/>
                  </a:lnTo>
                  <a:lnTo>
                    <a:pt x="2582830" y="762364"/>
                  </a:lnTo>
                  <a:lnTo>
                    <a:pt x="2734761" y="871273"/>
                  </a:lnTo>
                  <a:lnTo>
                    <a:pt x="2886692" y="871273"/>
                  </a:lnTo>
                  <a:lnTo>
                    <a:pt x="3038624" y="871273"/>
                  </a:lnTo>
                  <a:lnTo>
                    <a:pt x="3190555" y="762364"/>
                  </a:lnTo>
                  <a:lnTo>
                    <a:pt x="3342486" y="653455"/>
                  </a:lnTo>
                  <a:lnTo>
                    <a:pt x="3494417" y="653455"/>
                  </a:lnTo>
                </a:path>
              </a:pathLst>
            </a:custGeom>
            <a:ln w="27101" cap="flat">
              <a:solidFill>
                <a:srgbClr val="00377D">
                  <a:alpha val="50196"/>
                </a:srgbClr>
              </a:solidFill>
              <a:prstDash val="solid"/>
              <a:round/>
            </a:ln>
          </p:spPr>
          <p:txBody>
            <a:bodyPr/>
            <a:lstStyle/>
            <a:p/>
          </p:txBody>
        </p:sp>
        <p:sp>
          <p:nvSpPr>
            <p:cNvPr id="75" name="pl75"/>
            <p:cNvSpPr/>
            <p:nvPr/>
          </p:nvSpPr>
          <p:spPr>
            <a:xfrm>
              <a:off x="5335683" y="3909564"/>
              <a:ext cx="3494417" cy="544546"/>
            </a:xfrm>
            <a:custGeom>
              <a:avLst/>
              <a:pathLst>
                <a:path w="3494417" h="544546">
                  <a:moveTo>
                    <a:pt x="0" y="0"/>
                  </a:moveTo>
                  <a:lnTo>
                    <a:pt x="151931" y="108909"/>
                  </a:lnTo>
                  <a:lnTo>
                    <a:pt x="303862" y="108909"/>
                  </a:lnTo>
                  <a:lnTo>
                    <a:pt x="455793" y="217818"/>
                  </a:lnTo>
                  <a:lnTo>
                    <a:pt x="607724" y="217818"/>
                  </a:lnTo>
                  <a:lnTo>
                    <a:pt x="759656" y="217818"/>
                  </a:lnTo>
                  <a:lnTo>
                    <a:pt x="911587" y="326727"/>
                  </a:lnTo>
                  <a:lnTo>
                    <a:pt x="1063518" y="326727"/>
                  </a:lnTo>
                  <a:lnTo>
                    <a:pt x="1215449" y="326727"/>
                  </a:lnTo>
                  <a:lnTo>
                    <a:pt x="1367380" y="326727"/>
                  </a:lnTo>
                  <a:lnTo>
                    <a:pt x="1519312" y="435636"/>
                  </a:lnTo>
                  <a:lnTo>
                    <a:pt x="1671243" y="544546"/>
                  </a:lnTo>
                  <a:lnTo>
                    <a:pt x="1823174" y="435636"/>
                  </a:lnTo>
                  <a:lnTo>
                    <a:pt x="1975105" y="435636"/>
                  </a:lnTo>
                  <a:lnTo>
                    <a:pt x="2127036" y="435636"/>
                  </a:lnTo>
                  <a:lnTo>
                    <a:pt x="2278968" y="435636"/>
                  </a:lnTo>
                  <a:lnTo>
                    <a:pt x="2430899" y="435636"/>
                  </a:lnTo>
                  <a:lnTo>
                    <a:pt x="2582830" y="544546"/>
                  </a:lnTo>
                  <a:lnTo>
                    <a:pt x="2734761" y="435636"/>
                  </a:lnTo>
                  <a:lnTo>
                    <a:pt x="2886692" y="435636"/>
                  </a:lnTo>
                  <a:lnTo>
                    <a:pt x="3038624" y="326727"/>
                  </a:lnTo>
                  <a:lnTo>
                    <a:pt x="3190555" y="435636"/>
                  </a:lnTo>
                  <a:lnTo>
                    <a:pt x="3342486" y="326727"/>
                  </a:lnTo>
                  <a:lnTo>
                    <a:pt x="3494417" y="326727"/>
                  </a:lnTo>
                </a:path>
              </a:pathLst>
            </a:custGeom>
            <a:ln w="65043" cap="flat">
              <a:solidFill>
                <a:srgbClr val="000000">
                  <a:alpha val="100000"/>
                </a:srgbClr>
              </a:solidFill>
              <a:prstDash val="solid"/>
              <a:round/>
            </a:ln>
          </p:spPr>
          <p:txBody>
            <a:bodyPr/>
            <a:lstStyle/>
            <a:p/>
          </p:txBody>
        </p:sp>
        <p:sp>
          <p:nvSpPr>
            <p:cNvPr id="76" name="pl76"/>
            <p:cNvSpPr/>
            <p:nvPr/>
          </p:nvSpPr>
          <p:spPr>
            <a:xfrm>
              <a:off x="5335683" y="3909564"/>
              <a:ext cx="3494417" cy="544546"/>
            </a:xfrm>
            <a:custGeom>
              <a:avLst/>
              <a:pathLst>
                <a:path w="3494417" h="544546">
                  <a:moveTo>
                    <a:pt x="0" y="0"/>
                  </a:moveTo>
                  <a:lnTo>
                    <a:pt x="151931" y="108909"/>
                  </a:lnTo>
                  <a:lnTo>
                    <a:pt x="303862" y="108909"/>
                  </a:lnTo>
                  <a:lnTo>
                    <a:pt x="455793" y="217818"/>
                  </a:lnTo>
                  <a:lnTo>
                    <a:pt x="607724" y="217818"/>
                  </a:lnTo>
                  <a:lnTo>
                    <a:pt x="759656" y="217818"/>
                  </a:lnTo>
                  <a:lnTo>
                    <a:pt x="911587" y="326727"/>
                  </a:lnTo>
                  <a:lnTo>
                    <a:pt x="1063518" y="326727"/>
                  </a:lnTo>
                  <a:lnTo>
                    <a:pt x="1215449" y="326727"/>
                  </a:lnTo>
                  <a:lnTo>
                    <a:pt x="1367380" y="326727"/>
                  </a:lnTo>
                  <a:lnTo>
                    <a:pt x="1519312" y="435636"/>
                  </a:lnTo>
                  <a:lnTo>
                    <a:pt x="1671243" y="544546"/>
                  </a:lnTo>
                  <a:lnTo>
                    <a:pt x="1823174" y="435636"/>
                  </a:lnTo>
                  <a:lnTo>
                    <a:pt x="1975105" y="435636"/>
                  </a:lnTo>
                  <a:lnTo>
                    <a:pt x="2127036" y="435636"/>
                  </a:lnTo>
                  <a:lnTo>
                    <a:pt x="2278968" y="435636"/>
                  </a:lnTo>
                  <a:lnTo>
                    <a:pt x="2430899" y="435636"/>
                  </a:lnTo>
                  <a:lnTo>
                    <a:pt x="2582830" y="544546"/>
                  </a:lnTo>
                  <a:lnTo>
                    <a:pt x="2734761" y="435636"/>
                  </a:lnTo>
                  <a:lnTo>
                    <a:pt x="2886692" y="435636"/>
                  </a:lnTo>
                  <a:lnTo>
                    <a:pt x="3038624" y="326727"/>
                  </a:lnTo>
                  <a:lnTo>
                    <a:pt x="3190555" y="435636"/>
                  </a:lnTo>
                  <a:lnTo>
                    <a:pt x="3342486" y="326727"/>
                  </a:lnTo>
                  <a:lnTo>
                    <a:pt x="3494417" y="326727"/>
                  </a:lnTo>
                </a:path>
              </a:pathLst>
            </a:custGeom>
            <a:ln w="40651" cap="flat">
              <a:solidFill>
                <a:srgbClr val="6363C0">
                  <a:alpha val="100000"/>
                </a:srgbClr>
              </a:solidFill>
              <a:prstDash val="solid"/>
              <a:round/>
            </a:ln>
          </p:spPr>
          <p:txBody>
            <a:bodyPr/>
            <a:lstStyle/>
            <a:p/>
          </p:txBody>
        </p:sp>
        <p:sp>
          <p:nvSpPr>
            <p:cNvPr id="77" name="pl77"/>
            <p:cNvSpPr/>
            <p:nvPr/>
          </p:nvSpPr>
          <p:spPr>
            <a:xfrm>
              <a:off x="5160962"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78" name="pg78"/>
            <p:cNvSpPr/>
            <p:nvPr/>
          </p:nvSpPr>
          <p:spPr>
            <a:xfrm>
              <a:off x="5259818" y="3621786"/>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79" name="tx79"/>
            <p:cNvSpPr/>
            <p:nvPr/>
          </p:nvSpPr>
          <p:spPr>
            <a:xfrm>
              <a:off x="5305538" y="366586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80" name="pg80"/>
            <p:cNvSpPr/>
            <p:nvPr/>
          </p:nvSpPr>
          <p:spPr>
            <a:xfrm>
              <a:off x="8146511" y="4057423"/>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1" name="tx81"/>
            <p:cNvSpPr/>
            <p:nvPr/>
          </p:nvSpPr>
          <p:spPr>
            <a:xfrm>
              <a:off x="8192231" y="410282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2" name="pg82"/>
            <p:cNvSpPr/>
            <p:nvPr/>
          </p:nvSpPr>
          <p:spPr>
            <a:xfrm>
              <a:off x="8754236" y="394851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3" name="tx83"/>
            <p:cNvSpPr/>
            <p:nvPr/>
          </p:nvSpPr>
          <p:spPr>
            <a:xfrm>
              <a:off x="8799956"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4" name="tx84"/>
            <p:cNvSpPr/>
            <p:nvPr/>
          </p:nvSpPr>
          <p:spPr>
            <a:xfrm>
              <a:off x="8932593" y="376286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7</a:t>
              </a:r>
            </a:p>
          </p:txBody>
        </p:sp>
        <p:sp>
          <p:nvSpPr>
            <p:cNvPr id="85" name="tx85"/>
            <p:cNvSpPr/>
            <p:nvPr/>
          </p:nvSpPr>
          <p:spPr>
            <a:xfrm>
              <a:off x="5020637"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86" name="tx86"/>
            <p:cNvSpPr/>
            <p:nvPr/>
          </p:nvSpPr>
          <p:spPr>
            <a:xfrm>
              <a:off x="4942943"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87" name="tx87"/>
            <p:cNvSpPr/>
            <p:nvPr/>
          </p:nvSpPr>
          <p:spPr>
            <a:xfrm>
              <a:off x="4942943"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88" name="tx88"/>
            <p:cNvSpPr/>
            <p:nvPr/>
          </p:nvSpPr>
          <p:spPr>
            <a:xfrm>
              <a:off x="4942943"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89" name="tx89"/>
            <p:cNvSpPr/>
            <p:nvPr/>
          </p:nvSpPr>
          <p:spPr>
            <a:xfrm rot="-5400000">
              <a:off x="5179237"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0" name="tx90"/>
            <p:cNvSpPr/>
            <p:nvPr/>
          </p:nvSpPr>
          <p:spPr>
            <a:xfrm rot="-5400000">
              <a:off x="5938893"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1" name="tx91"/>
            <p:cNvSpPr/>
            <p:nvPr/>
          </p:nvSpPr>
          <p:spPr>
            <a:xfrm rot="-5400000">
              <a:off x="669854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2" name="tx92"/>
            <p:cNvSpPr/>
            <p:nvPr/>
          </p:nvSpPr>
          <p:spPr>
            <a:xfrm rot="-5400000">
              <a:off x="7458205"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3" name="tx93"/>
            <p:cNvSpPr/>
            <p:nvPr/>
          </p:nvSpPr>
          <p:spPr>
            <a:xfrm rot="-5400000">
              <a:off x="806592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8673620"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5" name="tx95"/>
            <p:cNvSpPr/>
            <p:nvPr/>
          </p:nvSpPr>
          <p:spPr>
            <a:xfrm rot="-5400000">
              <a:off x="4273632"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96" name="pl96"/>
            <p:cNvSpPr/>
            <p:nvPr/>
          </p:nvSpPr>
          <p:spPr>
            <a:xfrm>
              <a:off x="6431611" y="6154255"/>
              <a:ext cx="175564" cy="0"/>
            </a:xfrm>
            <a:custGeom>
              <a:avLst/>
              <a:pathLst>
                <a:path w="175564" h="0">
                  <a:moveTo>
                    <a:pt x="0" y="0"/>
                  </a:moveTo>
                  <a:lnTo>
                    <a:pt x="175564" y="0"/>
                  </a:lnTo>
                </a:path>
              </a:pathLst>
            </a:custGeom>
            <a:ln w="27101" cap="flat">
              <a:solidFill>
                <a:srgbClr val="6363C0">
                  <a:alpha val="50196"/>
                </a:srgbClr>
              </a:solidFill>
              <a:prstDash val="solid"/>
              <a:round/>
            </a:ln>
          </p:spPr>
          <p:txBody>
            <a:bodyPr/>
            <a:lstStyle/>
            <a:p/>
          </p:txBody>
        </p:sp>
        <p:sp>
          <p:nvSpPr>
            <p:cNvPr id="97" name="pl97"/>
            <p:cNvSpPr/>
            <p:nvPr/>
          </p:nvSpPr>
          <p:spPr>
            <a:xfrm>
              <a:off x="6431611" y="6154255"/>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98" name="pl98"/>
            <p:cNvSpPr/>
            <p:nvPr/>
          </p:nvSpPr>
          <p:spPr>
            <a:xfrm>
              <a:off x="7085198"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99" name="tx99"/>
            <p:cNvSpPr/>
            <p:nvPr/>
          </p:nvSpPr>
          <p:spPr>
            <a:xfrm>
              <a:off x="6698711" y="6102549"/>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00" name="tx100"/>
            <p:cNvSpPr/>
            <p:nvPr/>
          </p:nvSpPr>
          <p:spPr>
            <a:xfrm>
              <a:off x="7352297"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101" name="tx101"/>
            <p:cNvSpPr/>
            <p:nvPr/>
          </p:nvSpPr>
          <p:spPr>
            <a:xfrm>
              <a:off x="6303516"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102" name="tx102"/>
            <p:cNvSpPr/>
            <p:nvPr/>
          </p:nvSpPr>
          <p:spPr>
            <a:xfrm>
              <a:off x="6367252" y="860466"/>
              <a:ext cx="143128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MCV1 (%)</a:t>
              </a:r>
            </a:p>
          </p:txBody>
        </p:sp>
        <p:sp>
          <p:nvSpPr>
            <p:cNvPr id="103" name="tx10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4" name="tx104"/>
            <p:cNvSpPr/>
            <p:nvPr/>
          </p:nvSpPr>
          <p:spPr>
            <a:xfrm>
              <a:off x="5721708" y="649897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sp>
          <p:nvSpPr>
            <p:cNvPr id="105" name="tx105"/>
            <p:cNvSpPr/>
            <p:nvPr/>
          </p:nvSpPr>
          <p:spPr>
            <a:xfrm>
              <a:off x="3404506" y="401542"/>
              <a:ext cx="2609306"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drop-out, EUR, 2000-2023</a:t>
              </a:r>
            </a:p>
          </p:txBody>
        </p:sp>
      </p:grpSp>
      <p:sp>
        <p:nvSpPr>
          <p:cNvPr id="1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2023, 3% of children who received DTP1 did not receive DTP3 (left), and 3% of children who received DTP1 did not receive MCV1 (right).
The low DTP drop-out rates imply good ability to provide a complete series of vaccines early in life. The low DTP-MCV drop-out rates imply good retention in immunization programmes and ability to provide a full course of vaccines in infancy (up to one year).
In 2023, EUR DTP drop-out was lower and DTP-MCV drop-out was lower than global drop-out rates, respectively.</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986530" cy="460746"/>
            </a:xfrm>
            <a:prstGeom prst="rect">
              <a:avLst/>
            </a:prstGeom>
            <a:solidFill>
              <a:srgbClr val="EBEBEB">
                <a:alpha val="100000"/>
              </a:srgbClr>
            </a:solidFill>
          </p:spPr>
          <p:txBody>
            <a:bodyPr/>
            <a:lstStyle/>
            <a:p/>
          </p:txBody>
        </p:sp>
        <p:sp>
          <p:nvSpPr>
            <p:cNvPr id="6" name="pl6"/>
            <p:cNvSpPr/>
            <p:nvPr/>
          </p:nvSpPr>
          <p:spPr>
            <a:xfrm>
              <a:off x="695044" y="1195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 name="pl7"/>
            <p:cNvSpPr/>
            <p:nvPr/>
          </p:nvSpPr>
          <p:spPr>
            <a:xfrm>
              <a:off x="695044" y="95790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 name="pl8"/>
            <p:cNvSpPr/>
            <p:nvPr/>
          </p:nvSpPr>
          <p:spPr>
            <a:xfrm>
              <a:off x="82957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 name="pl9"/>
            <p:cNvSpPr/>
            <p:nvPr/>
          </p:nvSpPr>
          <p:spPr>
            <a:xfrm>
              <a:off x="100894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 name="pl10"/>
            <p:cNvSpPr/>
            <p:nvPr/>
          </p:nvSpPr>
          <p:spPr>
            <a:xfrm>
              <a:off x="118830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36767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54704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695044"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 name="pl14"/>
            <p:cNvSpPr/>
            <p:nvPr/>
          </p:nvSpPr>
          <p:spPr>
            <a:xfrm>
              <a:off x="695044" y="107689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 name="pl15"/>
            <p:cNvSpPr/>
            <p:nvPr/>
          </p:nvSpPr>
          <p:spPr>
            <a:xfrm>
              <a:off x="73988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91925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09862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27799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45736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63673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739887"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2" name="pl22"/>
            <p:cNvSpPr/>
            <p:nvPr/>
          </p:nvSpPr>
          <p:spPr>
            <a:xfrm>
              <a:off x="739887"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40651" cap="flat">
              <a:solidFill>
                <a:srgbClr val="BEBEBE">
                  <a:alpha val="69803"/>
                </a:srgbClr>
              </a:solidFill>
              <a:prstDash val="solid"/>
              <a:round/>
            </a:ln>
          </p:spPr>
          <p:txBody>
            <a:bodyPr/>
            <a:lstStyle/>
            <a:p/>
          </p:txBody>
        </p:sp>
        <p:sp>
          <p:nvSpPr>
            <p:cNvPr id="23" name="pl23"/>
            <p:cNvSpPr/>
            <p:nvPr/>
          </p:nvSpPr>
          <p:spPr>
            <a:xfrm>
              <a:off x="739887"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4" name="pl24"/>
            <p:cNvSpPr/>
            <p:nvPr/>
          </p:nvSpPr>
          <p:spPr>
            <a:xfrm>
              <a:off x="739887"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5" name="pl25"/>
            <p:cNvSpPr/>
            <p:nvPr/>
          </p:nvSpPr>
          <p:spPr>
            <a:xfrm>
              <a:off x="739887"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6" name="pl26"/>
            <p:cNvSpPr/>
            <p:nvPr/>
          </p:nvSpPr>
          <p:spPr>
            <a:xfrm>
              <a:off x="739887"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7" name="pl27"/>
            <p:cNvSpPr/>
            <p:nvPr/>
          </p:nvSpPr>
          <p:spPr>
            <a:xfrm>
              <a:off x="739887"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8" name="pl28"/>
            <p:cNvSpPr/>
            <p:nvPr/>
          </p:nvSpPr>
          <p:spPr>
            <a:xfrm>
              <a:off x="739887"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9" name="pl29"/>
            <p:cNvSpPr/>
            <p:nvPr/>
          </p:nvSpPr>
          <p:spPr>
            <a:xfrm>
              <a:off x="739887"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0" name="pl30"/>
            <p:cNvSpPr/>
            <p:nvPr/>
          </p:nvSpPr>
          <p:spPr>
            <a:xfrm>
              <a:off x="739887"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1" name="pl31"/>
            <p:cNvSpPr/>
            <p:nvPr/>
          </p:nvSpPr>
          <p:spPr>
            <a:xfrm>
              <a:off x="739887" y="128632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 name="pl32"/>
            <p:cNvSpPr/>
            <p:nvPr/>
          </p:nvSpPr>
          <p:spPr>
            <a:xfrm>
              <a:off x="739887" y="1257766"/>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3" name="pl33"/>
            <p:cNvSpPr/>
            <p:nvPr/>
          </p:nvSpPr>
          <p:spPr>
            <a:xfrm>
              <a:off x="739887" y="128632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 name="pl34"/>
            <p:cNvSpPr/>
            <p:nvPr/>
          </p:nvSpPr>
          <p:spPr>
            <a:xfrm>
              <a:off x="739887" y="1267285"/>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5" name="pl35"/>
            <p:cNvSpPr/>
            <p:nvPr/>
          </p:nvSpPr>
          <p:spPr>
            <a:xfrm>
              <a:off x="739887" y="1305364"/>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 name="pl36"/>
            <p:cNvSpPr/>
            <p:nvPr/>
          </p:nvSpPr>
          <p:spPr>
            <a:xfrm>
              <a:off x="739887"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 name="pl37"/>
            <p:cNvSpPr/>
            <p:nvPr/>
          </p:nvSpPr>
          <p:spPr>
            <a:xfrm>
              <a:off x="739887" y="1229207"/>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8" name="pl38"/>
            <p:cNvSpPr/>
            <p:nvPr/>
          </p:nvSpPr>
          <p:spPr>
            <a:xfrm>
              <a:off x="739887" y="12863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 name="pl39"/>
            <p:cNvSpPr/>
            <p:nvPr/>
          </p:nvSpPr>
          <p:spPr>
            <a:xfrm>
              <a:off x="739887" y="1200649"/>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40" name="pl40"/>
            <p:cNvSpPr/>
            <p:nvPr/>
          </p:nvSpPr>
          <p:spPr>
            <a:xfrm>
              <a:off x="739887" y="12482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 name="pl41"/>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 name="pl42"/>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 name="pl43"/>
            <p:cNvSpPr/>
            <p:nvPr/>
          </p:nvSpPr>
          <p:spPr>
            <a:xfrm>
              <a:off x="739887" y="1257766"/>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4" name="pl44"/>
            <p:cNvSpPr/>
            <p:nvPr/>
          </p:nvSpPr>
          <p:spPr>
            <a:xfrm>
              <a:off x="739887" y="1248246"/>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45" name="pl45"/>
            <p:cNvSpPr/>
            <p:nvPr/>
          </p:nvSpPr>
          <p:spPr>
            <a:xfrm>
              <a:off x="739887"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 name="pl46"/>
            <p:cNvSpPr/>
            <p:nvPr/>
          </p:nvSpPr>
          <p:spPr>
            <a:xfrm>
              <a:off x="739887" y="128632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47" name="pl47"/>
            <p:cNvSpPr/>
            <p:nvPr/>
          </p:nvSpPr>
          <p:spPr>
            <a:xfrm>
              <a:off x="739887" y="1257766"/>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48" name="pl48"/>
            <p:cNvSpPr/>
            <p:nvPr/>
          </p:nvSpPr>
          <p:spPr>
            <a:xfrm>
              <a:off x="739887" y="1267285"/>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49" name="pl49"/>
            <p:cNvSpPr/>
            <p:nvPr/>
          </p:nvSpPr>
          <p:spPr>
            <a:xfrm>
              <a:off x="739887" y="1276805"/>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50" name="pl50"/>
            <p:cNvSpPr/>
            <p:nvPr/>
          </p:nvSpPr>
          <p:spPr>
            <a:xfrm>
              <a:off x="739887" y="1276805"/>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51" name="pl51"/>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 name="pl52"/>
            <p:cNvSpPr/>
            <p:nvPr/>
          </p:nvSpPr>
          <p:spPr>
            <a:xfrm>
              <a:off x="739887" y="1295844"/>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53" name="pl53"/>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 name="pl54"/>
            <p:cNvSpPr/>
            <p:nvPr/>
          </p:nvSpPr>
          <p:spPr>
            <a:xfrm>
              <a:off x="739887" y="1181609"/>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55" name="pl55"/>
            <p:cNvSpPr/>
            <p:nvPr/>
          </p:nvSpPr>
          <p:spPr>
            <a:xfrm>
              <a:off x="739887" y="1267285"/>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56" name="pl56"/>
            <p:cNvSpPr/>
            <p:nvPr/>
          </p:nvSpPr>
          <p:spPr>
            <a:xfrm>
              <a:off x="739887" y="1219688"/>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57" name="pl57"/>
            <p:cNvSpPr/>
            <p:nvPr/>
          </p:nvSpPr>
          <p:spPr>
            <a:xfrm>
              <a:off x="739887" y="128632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58" name="pl58"/>
            <p:cNvSpPr/>
            <p:nvPr/>
          </p:nvSpPr>
          <p:spPr>
            <a:xfrm>
              <a:off x="739887" y="1267285"/>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 name="pl59"/>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 name="pl60"/>
            <p:cNvSpPr/>
            <p:nvPr/>
          </p:nvSpPr>
          <p:spPr>
            <a:xfrm>
              <a:off x="739887" y="128632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61" name="pl61"/>
            <p:cNvSpPr/>
            <p:nvPr/>
          </p:nvSpPr>
          <p:spPr>
            <a:xfrm>
              <a:off x="739887" y="1210168"/>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62" name="pl62"/>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3" name="pl63"/>
            <p:cNvSpPr/>
            <p:nvPr/>
          </p:nvSpPr>
          <p:spPr>
            <a:xfrm>
              <a:off x="739887" y="1276805"/>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64" name="pl64"/>
            <p:cNvSpPr/>
            <p:nvPr/>
          </p:nvSpPr>
          <p:spPr>
            <a:xfrm>
              <a:off x="739887" y="1267285"/>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65" name="pl65"/>
            <p:cNvSpPr/>
            <p:nvPr/>
          </p:nvSpPr>
          <p:spPr>
            <a:xfrm>
              <a:off x="739887" y="128632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66" name="pl66"/>
            <p:cNvSpPr/>
            <p:nvPr/>
          </p:nvSpPr>
          <p:spPr>
            <a:xfrm>
              <a:off x="739887" y="1248246"/>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67" name="pl67"/>
            <p:cNvSpPr/>
            <p:nvPr/>
          </p:nvSpPr>
          <p:spPr>
            <a:xfrm>
              <a:off x="739887" y="1267285"/>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68" name="pl68"/>
            <p:cNvSpPr/>
            <p:nvPr/>
          </p:nvSpPr>
          <p:spPr>
            <a:xfrm>
              <a:off x="739887" y="1295844"/>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69" name="pl69"/>
            <p:cNvSpPr/>
            <p:nvPr/>
          </p:nvSpPr>
          <p:spPr>
            <a:xfrm>
              <a:off x="739887" y="1295844"/>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70" name="pl70"/>
            <p:cNvSpPr/>
            <p:nvPr/>
          </p:nvSpPr>
          <p:spPr>
            <a:xfrm>
              <a:off x="739887" y="1295844"/>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71" name="pl71"/>
            <p:cNvSpPr/>
            <p:nvPr/>
          </p:nvSpPr>
          <p:spPr>
            <a:xfrm>
              <a:off x="739887" y="1305364"/>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72" name="pl72"/>
            <p:cNvSpPr/>
            <p:nvPr/>
          </p:nvSpPr>
          <p:spPr>
            <a:xfrm>
              <a:off x="739887" y="1295844"/>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73" name="pl73"/>
            <p:cNvSpPr/>
            <p:nvPr/>
          </p:nvSpPr>
          <p:spPr>
            <a:xfrm>
              <a:off x="739887" y="1134012"/>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74" name="pl74"/>
            <p:cNvSpPr/>
            <p:nvPr/>
          </p:nvSpPr>
          <p:spPr>
            <a:xfrm>
              <a:off x="739887" y="126728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75" name="pl75"/>
            <p:cNvSpPr/>
            <p:nvPr/>
          </p:nvSpPr>
          <p:spPr>
            <a:xfrm>
              <a:off x="739887" y="1305364"/>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76" name="pl76"/>
            <p:cNvSpPr/>
            <p:nvPr/>
          </p:nvSpPr>
          <p:spPr>
            <a:xfrm>
              <a:off x="739887"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77" name="pl77"/>
            <p:cNvSpPr/>
            <p:nvPr/>
          </p:nvSpPr>
          <p:spPr>
            <a:xfrm>
              <a:off x="739887"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40651" cap="flat">
              <a:solidFill>
                <a:srgbClr val="000000">
                  <a:alpha val="100000"/>
                </a:srgbClr>
              </a:solidFill>
              <a:prstDash val="solid"/>
              <a:round/>
            </a:ln>
          </p:spPr>
          <p:txBody>
            <a:bodyPr/>
            <a:lstStyle/>
            <a:p/>
          </p:txBody>
        </p:sp>
        <p:sp>
          <p:nvSpPr>
            <p:cNvPr id="78" name="pl78"/>
            <p:cNvSpPr/>
            <p:nvPr/>
          </p:nvSpPr>
          <p:spPr>
            <a:xfrm>
              <a:off x="739887"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F8766D">
                  <a:alpha val="100000"/>
                </a:srgbClr>
              </a:solidFill>
              <a:prstDash val="solid"/>
              <a:round/>
            </a:ln>
          </p:spPr>
          <p:txBody>
            <a:bodyPr/>
            <a:lstStyle/>
            <a:p/>
          </p:txBody>
        </p:sp>
        <p:sp>
          <p:nvSpPr>
            <p:cNvPr id="79" name="pl79"/>
            <p:cNvSpPr/>
            <p:nvPr/>
          </p:nvSpPr>
          <p:spPr>
            <a:xfrm>
              <a:off x="695044"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0" name="tx80"/>
            <p:cNvSpPr/>
            <p:nvPr/>
          </p:nvSpPr>
          <p:spPr>
            <a:xfrm>
              <a:off x="709742"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1" name="tx81"/>
            <p:cNvSpPr/>
            <p:nvPr/>
          </p:nvSpPr>
          <p:spPr>
            <a:xfrm>
              <a:off x="889111"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2" name="tx82"/>
            <p:cNvSpPr/>
            <p:nvPr/>
          </p:nvSpPr>
          <p:spPr>
            <a:xfrm>
              <a:off x="1068480"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3" name="tx83"/>
            <p:cNvSpPr/>
            <p:nvPr/>
          </p:nvSpPr>
          <p:spPr>
            <a:xfrm>
              <a:off x="1247849"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4" name="tx84"/>
            <p:cNvSpPr/>
            <p:nvPr/>
          </p:nvSpPr>
          <p:spPr>
            <a:xfrm>
              <a:off x="1427218"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1606587"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6" name="rc86"/>
            <p:cNvSpPr/>
            <p:nvPr/>
          </p:nvSpPr>
          <p:spPr>
            <a:xfrm>
              <a:off x="695044" y="1620278"/>
              <a:ext cx="986530" cy="460746"/>
            </a:xfrm>
            <a:prstGeom prst="rect">
              <a:avLst/>
            </a:prstGeom>
            <a:solidFill>
              <a:srgbClr val="EBEBEB">
                <a:alpha val="100000"/>
              </a:srgbClr>
            </a:solidFill>
          </p:spPr>
          <p:txBody>
            <a:bodyPr/>
            <a:lstStyle/>
            <a:p/>
          </p:txBody>
        </p:sp>
        <p:sp>
          <p:nvSpPr>
            <p:cNvPr id="87" name="pl87"/>
            <p:cNvSpPr/>
            <p:nvPr/>
          </p:nvSpPr>
          <p:spPr>
            <a:xfrm>
              <a:off x="695044" y="1941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8" name="pl88"/>
            <p:cNvSpPr/>
            <p:nvPr/>
          </p:nvSpPr>
          <p:spPr>
            <a:xfrm>
              <a:off x="695044" y="170309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9" name="pl89"/>
            <p:cNvSpPr/>
            <p:nvPr/>
          </p:nvSpPr>
          <p:spPr>
            <a:xfrm>
              <a:off x="82957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0" name="pl90"/>
            <p:cNvSpPr/>
            <p:nvPr/>
          </p:nvSpPr>
          <p:spPr>
            <a:xfrm>
              <a:off x="100894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1" name="pl91"/>
            <p:cNvSpPr/>
            <p:nvPr/>
          </p:nvSpPr>
          <p:spPr>
            <a:xfrm>
              <a:off x="118830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 name="pl92"/>
            <p:cNvSpPr/>
            <p:nvPr/>
          </p:nvSpPr>
          <p:spPr>
            <a:xfrm>
              <a:off x="136767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3" name="pl93"/>
            <p:cNvSpPr/>
            <p:nvPr/>
          </p:nvSpPr>
          <p:spPr>
            <a:xfrm>
              <a:off x="154704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4" name="pl94"/>
            <p:cNvSpPr/>
            <p:nvPr/>
          </p:nvSpPr>
          <p:spPr>
            <a:xfrm>
              <a:off x="695044"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5" name="pl95"/>
            <p:cNvSpPr/>
            <p:nvPr/>
          </p:nvSpPr>
          <p:spPr>
            <a:xfrm>
              <a:off x="695044" y="18220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6" name="pl96"/>
            <p:cNvSpPr/>
            <p:nvPr/>
          </p:nvSpPr>
          <p:spPr>
            <a:xfrm>
              <a:off x="73988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91925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109862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27799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45736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63673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739887"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03" name="pl103"/>
            <p:cNvSpPr/>
            <p:nvPr/>
          </p:nvSpPr>
          <p:spPr>
            <a:xfrm>
              <a:off x="739887" y="2031522"/>
              <a:ext cx="896845" cy="9519"/>
            </a:xfrm>
            <a:custGeom>
              <a:avLst/>
              <a:pathLst>
                <a:path w="896845" h="9519">
                  <a:moveTo>
                    <a:pt x="0" y="9519"/>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04" name="pl104"/>
            <p:cNvSpPr/>
            <p:nvPr/>
          </p:nvSpPr>
          <p:spPr>
            <a:xfrm>
              <a:off x="739887" y="205056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05" name="pl105"/>
            <p:cNvSpPr/>
            <p:nvPr/>
          </p:nvSpPr>
          <p:spPr>
            <a:xfrm>
              <a:off x="739887" y="205056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06" name="pl106"/>
            <p:cNvSpPr/>
            <p:nvPr/>
          </p:nvSpPr>
          <p:spPr>
            <a:xfrm>
              <a:off x="739887" y="2012483"/>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07" name="pl107"/>
            <p:cNvSpPr/>
            <p:nvPr/>
          </p:nvSpPr>
          <p:spPr>
            <a:xfrm>
              <a:off x="739887" y="1955366"/>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08" name="pl108"/>
            <p:cNvSpPr/>
            <p:nvPr/>
          </p:nvSpPr>
          <p:spPr>
            <a:xfrm>
              <a:off x="739887" y="196488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09" name="pl109"/>
            <p:cNvSpPr/>
            <p:nvPr/>
          </p:nvSpPr>
          <p:spPr>
            <a:xfrm>
              <a:off x="739887" y="205056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10" name="pl110"/>
            <p:cNvSpPr/>
            <p:nvPr/>
          </p:nvSpPr>
          <p:spPr>
            <a:xfrm>
              <a:off x="739887" y="205056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11" name="pl111"/>
            <p:cNvSpPr/>
            <p:nvPr/>
          </p:nvSpPr>
          <p:spPr>
            <a:xfrm>
              <a:off x="739887" y="1888729"/>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12" name="pl112"/>
            <p:cNvSpPr/>
            <p:nvPr/>
          </p:nvSpPr>
          <p:spPr>
            <a:xfrm>
              <a:off x="739887" y="2031522"/>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 name="pl113"/>
            <p:cNvSpPr/>
            <p:nvPr/>
          </p:nvSpPr>
          <p:spPr>
            <a:xfrm>
              <a:off x="739887"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14" name="pl114"/>
            <p:cNvSpPr/>
            <p:nvPr/>
          </p:nvSpPr>
          <p:spPr>
            <a:xfrm>
              <a:off x="739887"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 name="pl115"/>
            <p:cNvSpPr/>
            <p:nvPr/>
          </p:nvSpPr>
          <p:spPr>
            <a:xfrm>
              <a:off x="739887"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16" name="pl116"/>
            <p:cNvSpPr/>
            <p:nvPr/>
          </p:nvSpPr>
          <p:spPr>
            <a:xfrm>
              <a:off x="739887"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7" name="pl117"/>
            <p:cNvSpPr/>
            <p:nvPr/>
          </p:nvSpPr>
          <p:spPr>
            <a:xfrm>
              <a:off x="739887"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8" name="pl118"/>
            <p:cNvSpPr/>
            <p:nvPr/>
          </p:nvSpPr>
          <p:spPr>
            <a:xfrm>
              <a:off x="739887"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19" name="pl119"/>
            <p:cNvSpPr/>
            <p:nvPr/>
          </p:nvSpPr>
          <p:spPr>
            <a:xfrm>
              <a:off x="739887" y="203152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0" name="pl120"/>
            <p:cNvSpPr/>
            <p:nvPr/>
          </p:nvSpPr>
          <p:spPr>
            <a:xfrm>
              <a:off x="739887" y="1945846"/>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21" name="pl121"/>
            <p:cNvSpPr/>
            <p:nvPr/>
          </p:nvSpPr>
          <p:spPr>
            <a:xfrm>
              <a:off x="739887" y="199344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 name="pl122"/>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 name="pl123"/>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 name="pl124"/>
            <p:cNvSpPr/>
            <p:nvPr/>
          </p:nvSpPr>
          <p:spPr>
            <a:xfrm>
              <a:off x="739887" y="2002964"/>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25" name="pl125"/>
            <p:cNvSpPr/>
            <p:nvPr/>
          </p:nvSpPr>
          <p:spPr>
            <a:xfrm>
              <a:off x="739887" y="1993444"/>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26" name="pl126"/>
            <p:cNvSpPr/>
            <p:nvPr/>
          </p:nvSpPr>
          <p:spPr>
            <a:xfrm>
              <a:off x="739887"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7" name="pl127"/>
            <p:cNvSpPr/>
            <p:nvPr/>
          </p:nvSpPr>
          <p:spPr>
            <a:xfrm>
              <a:off x="739887" y="2031522"/>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28" name="pl128"/>
            <p:cNvSpPr/>
            <p:nvPr/>
          </p:nvSpPr>
          <p:spPr>
            <a:xfrm>
              <a:off x="739887" y="2002964"/>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29" name="pl129"/>
            <p:cNvSpPr/>
            <p:nvPr/>
          </p:nvSpPr>
          <p:spPr>
            <a:xfrm>
              <a:off x="739887" y="2012483"/>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30" name="pl130"/>
            <p:cNvSpPr/>
            <p:nvPr/>
          </p:nvSpPr>
          <p:spPr>
            <a:xfrm>
              <a:off x="739887" y="2022003"/>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31" name="pl131"/>
            <p:cNvSpPr/>
            <p:nvPr/>
          </p:nvSpPr>
          <p:spPr>
            <a:xfrm>
              <a:off x="739887" y="2022003"/>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32" name="pl132"/>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 name="pl133"/>
            <p:cNvSpPr/>
            <p:nvPr/>
          </p:nvSpPr>
          <p:spPr>
            <a:xfrm>
              <a:off x="739887" y="2041042"/>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34" name="pl134"/>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 name="pl135"/>
            <p:cNvSpPr/>
            <p:nvPr/>
          </p:nvSpPr>
          <p:spPr>
            <a:xfrm>
              <a:off x="739887" y="1926807"/>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36" name="pl136"/>
            <p:cNvSpPr/>
            <p:nvPr/>
          </p:nvSpPr>
          <p:spPr>
            <a:xfrm>
              <a:off x="739887" y="2012483"/>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37" name="pl137"/>
            <p:cNvSpPr/>
            <p:nvPr/>
          </p:nvSpPr>
          <p:spPr>
            <a:xfrm>
              <a:off x="739887" y="196488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38" name="pl138"/>
            <p:cNvSpPr/>
            <p:nvPr/>
          </p:nvSpPr>
          <p:spPr>
            <a:xfrm>
              <a:off x="739887" y="2031522"/>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39" name="pl139"/>
            <p:cNvSpPr/>
            <p:nvPr/>
          </p:nvSpPr>
          <p:spPr>
            <a:xfrm>
              <a:off x="739887" y="2012483"/>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 name="pl140"/>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 name="pl141"/>
            <p:cNvSpPr/>
            <p:nvPr/>
          </p:nvSpPr>
          <p:spPr>
            <a:xfrm>
              <a:off x="739887" y="2031522"/>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42" name="pl142"/>
            <p:cNvSpPr/>
            <p:nvPr/>
          </p:nvSpPr>
          <p:spPr>
            <a:xfrm>
              <a:off x="739887" y="1955366"/>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43" name="pl143"/>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4" name="pl144"/>
            <p:cNvSpPr/>
            <p:nvPr/>
          </p:nvSpPr>
          <p:spPr>
            <a:xfrm>
              <a:off x="739887" y="2022003"/>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45" name="pl145"/>
            <p:cNvSpPr/>
            <p:nvPr/>
          </p:nvSpPr>
          <p:spPr>
            <a:xfrm>
              <a:off x="739887" y="2012483"/>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46" name="pl146"/>
            <p:cNvSpPr/>
            <p:nvPr/>
          </p:nvSpPr>
          <p:spPr>
            <a:xfrm>
              <a:off x="739887" y="2031522"/>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47" name="pl147"/>
            <p:cNvSpPr/>
            <p:nvPr/>
          </p:nvSpPr>
          <p:spPr>
            <a:xfrm>
              <a:off x="739887" y="1993444"/>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48" name="pl148"/>
            <p:cNvSpPr/>
            <p:nvPr/>
          </p:nvSpPr>
          <p:spPr>
            <a:xfrm>
              <a:off x="739887" y="2012483"/>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49" name="pl149"/>
            <p:cNvSpPr/>
            <p:nvPr/>
          </p:nvSpPr>
          <p:spPr>
            <a:xfrm>
              <a:off x="739887" y="2041042"/>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50" name="pl150"/>
            <p:cNvSpPr/>
            <p:nvPr/>
          </p:nvSpPr>
          <p:spPr>
            <a:xfrm>
              <a:off x="739887" y="2041042"/>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51" name="pl151"/>
            <p:cNvSpPr/>
            <p:nvPr/>
          </p:nvSpPr>
          <p:spPr>
            <a:xfrm>
              <a:off x="739887" y="2041042"/>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52" name="pl152"/>
            <p:cNvSpPr/>
            <p:nvPr/>
          </p:nvSpPr>
          <p:spPr>
            <a:xfrm>
              <a:off x="739887" y="205056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53" name="pl153"/>
            <p:cNvSpPr/>
            <p:nvPr/>
          </p:nvSpPr>
          <p:spPr>
            <a:xfrm>
              <a:off x="739887" y="2041042"/>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54" name="pl154"/>
            <p:cNvSpPr/>
            <p:nvPr/>
          </p:nvSpPr>
          <p:spPr>
            <a:xfrm>
              <a:off x="739887" y="187920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55" name="pl155"/>
            <p:cNvSpPr/>
            <p:nvPr/>
          </p:nvSpPr>
          <p:spPr>
            <a:xfrm>
              <a:off x="739887" y="201248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56" name="pl156"/>
            <p:cNvSpPr/>
            <p:nvPr/>
          </p:nvSpPr>
          <p:spPr>
            <a:xfrm>
              <a:off x="739887" y="205056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57" name="pl157"/>
            <p:cNvSpPr/>
            <p:nvPr/>
          </p:nvSpPr>
          <p:spPr>
            <a:xfrm>
              <a:off x="739887"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58" name="pl158"/>
            <p:cNvSpPr/>
            <p:nvPr/>
          </p:nvSpPr>
          <p:spPr>
            <a:xfrm>
              <a:off x="739887" y="2031522"/>
              <a:ext cx="896845" cy="9519"/>
            </a:xfrm>
            <a:custGeom>
              <a:avLst/>
              <a:pathLst>
                <a:path w="896845" h="9519">
                  <a:moveTo>
                    <a:pt x="0" y="9519"/>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59" name="pl159"/>
            <p:cNvSpPr/>
            <p:nvPr/>
          </p:nvSpPr>
          <p:spPr>
            <a:xfrm>
              <a:off x="739887" y="2031522"/>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C09B00">
                  <a:alpha val="100000"/>
                </a:srgbClr>
              </a:solidFill>
              <a:prstDash val="solid"/>
              <a:round/>
            </a:ln>
          </p:spPr>
          <p:txBody>
            <a:bodyPr/>
            <a:lstStyle/>
            <a:p/>
          </p:txBody>
        </p:sp>
        <p:sp>
          <p:nvSpPr>
            <p:cNvPr id="160" name="pl160"/>
            <p:cNvSpPr/>
            <p:nvPr/>
          </p:nvSpPr>
          <p:spPr>
            <a:xfrm>
              <a:off x="695044"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1" name="tx161"/>
            <p:cNvSpPr/>
            <p:nvPr/>
          </p:nvSpPr>
          <p:spPr>
            <a:xfrm>
              <a:off x="709742" y="18777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2" name="tx162"/>
            <p:cNvSpPr/>
            <p:nvPr/>
          </p:nvSpPr>
          <p:spPr>
            <a:xfrm>
              <a:off x="889111"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3" name="tx163"/>
            <p:cNvSpPr/>
            <p:nvPr/>
          </p:nvSpPr>
          <p:spPr>
            <a:xfrm>
              <a:off x="1068480"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4" name="tx164"/>
            <p:cNvSpPr/>
            <p:nvPr/>
          </p:nvSpPr>
          <p:spPr>
            <a:xfrm>
              <a:off x="1247849"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5" name="tx165"/>
            <p:cNvSpPr/>
            <p:nvPr/>
          </p:nvSpPr>
          <p:spPr>
            <a:xfrm>
              <a:off x="1427218"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6" name="tx166"/>
            <p:cNvSpPr/>
            <p:nvPr/>
          </p:nvSpPr>
          <p:spPr>
            <a:xfrm>
              <a:off x="1606587"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7" name="rc167"/>
            <p:cNvSpPr/>
            <p:nvPr/>
          </p:nvSpPr>
          <p:spPr>
            <a:xfrm>
              <a:off x="695044" y="2365475"/>
              <a:ext cx="986530" cy="460746"/>
            </a:xfrm>
            <a:prstGeom prst="rect">
              <a:avLst/>
            </a:prstGeom>
            <a:solidFill>
              <a:srgbClr val="EBEBEB">
                <a:alpha val="100000"/>
              </a:srgbClr>
            </a:solidFill>
          </p:spPr>
          <p:txBody>
            <a:bodyPr/>
            <a:lstStyle/>
            <a:p/>
          </p:txBody>
        </p:sp>
        <p:sp>
          <p:nvSpPr>
            <p:cNvPr id="168" name="pl168"/>
            <p:cNvSpPr/>
            <p:nvPr/>
          </p:nvSpPr>
          <p:spPr>
            <a:xfrm>
              <a:off x="695044" y="268628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9" name="pl169"/>
            <p:cNvSpPr/>
            <p:nvPr/>
          </p:nvSpPr>
          <p:spPr>
            <a:xfrm>
              <a:off x="695044" y="244829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0" name="pl170"/>
            <p:cNvSpPr/>
            <p:nvPr/>
          </p:nvSpPr>
          <p:spPr>
            <a:xfrm>
              <a:off x="82957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1" name="pl171"/>
            <p:cNvSpPr/>
            <p:nvPr/>
          </p:nvSpPr>
          <p:spPr>
            <a:xfrm>
              <a:off x="100894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2" name="pl172"/>
            <p:cNvSpPr/>
            <p:nvPr/>
          </p:nvSpPr>
          <p:spPr>
            <a:xfrm>
              <a:off x="118830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3" name="pl173"/>
            <p:cNvSpPr/>
            <p:nvPr/>
          </p:nvSpPr>
          <p:spPr>
            <a:xfrm>
              <a:off x="136767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4" name="pl174"/>
            <p:cNvSpPr/>
            <p:nvPr/>
          </p:nvSpPr>
          <p:spPr>
            <a:xfrm>
              <a:off x="154704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 name="pl175"/>
            <p:cNvSpPr/>
            <p:nvPr/>
          </p:nvSpPr>
          <p:spPr>
            <a:xfrm>
              <a:off x="695044"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6" name="pl176"/>
            <p:cNvSpPr/>
            <p:nvPr/>
          </p:nvSpPr>
          <p:spPr>
            <a:xfrm>
              <a:off x="695044" y="25672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7" name="pl177"/>
            <p:cNvSpPr/>
            <p:nvPr/>
          </p:nvSpPr>
          <p:spPr>
            <a:xfrm>
              <a:off x="73988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 name="pl178"/>
            <p:cNvSpPr/>
            <p:nvPr/>
          </p:nvSpPr>
          <p:spPr>
            <a:xfrm>
              <a:off x="91925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9" name="pl179"/>
            <p:cNvSpPr/>
            <p:nvPr/>
          </p:nvSpPr>
          <p:spPr>
            <a:xfrm>
              <a:off x="109862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127799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1" name="pl181"/>
            <p:cNvSpPr/>
            <p:nvPr/>
          </p:nvSpPr>
          <p:spPr>
            <a:xfrm>
              <a:off x="145736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2" name="pl182"/>
            <p:cNvSpPr/>
            <p:nvPr/>
          </p:nvSpPr>
          <p:spPr>
            <a:xfrm>
              <a:off x="163673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3" name="pl183"/>
            <p:cNvSpPr/>
            <p:nvPr/>
          </p:nvSpPr>
          <p:spPr>
            <a:xfrm>
              <a:off x="739887"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84" name="pl184"/>
            <p:cNvSpPr/>
            <p:nvPr/>
          </p:nvSpPr>
          <p:spPr>
            <a:xfrm>
              <a:off x="739887"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40651" cap="flat">
              <a:solidFill>
                <a:srgbClr val="BEBEBE">
                  <a:alpha val="69803"/>
                </a:srgbClr>
              </a:solidFill>
              <a:prstDash val="solid"/>
              <a:round/>
            </a:ln>
          </p:spPr>
          <p:txBody>
            <a:bodyPr/>
            <a:lstStyle/>
            <a:p/>
          </p:txBody>
        </p:sp>
        <p:sp>
          <p:nvSpPr>
            <p:cNvPr id="185" name="pl185"/>
            <p:cNvSpPr/>
            <p:nvPr/>
          </p:nvSpPr>
          <p:spPr>
            <a:xfrm>
              <a:off x="739887" y="2795759"/>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86" name="pl186"/>
            <p:cNvSpPr/>
            <p:nvPr/>
          </p:nvSpPr>
          <p:spPr>
            <a:xfrm>
              <a:off x="739887" y="279575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87" name="pl187"/>
            <p:cNvSpPr/>
            <p:nvPr/>
          </p:nvSpPr>
          <p:spPr>
            <a:xfrm>
              <a:off x="739887" y="2757681"/>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88" name="pl188"/>
            <p:cNvSpPr/>
            <p:nvPr/>
          </p:nvSpPr>
          <p:spPr>
            <a:xfrm>
              <a:off x="739887" y="2700564"/>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89" name="pl189"/>
            <p:cNvSpPr/>
            <p:nvPr/>
          </p:nvSpPr>
          <p:spPr>
            <a:xfrm>
              <a:off x="739887" y="2710083"/>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90" name="pl190"/>
            <p:cNvSpPr/>
            <p:nvPr/>
          </p:nvSpPr>
          <p:spPr>
            <a:xfrm>
              <a:off x="739887" y="2795759"/>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91" name="pl191"/>
            <p:cNvSpPr/>
            <p:nvPr/>
          </p:nvSpPr>
          <p:spPr>
            <a:xfrm>
              <a:off x="739887" y="2795759"/>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92" name="pl192"/>
            <p:cNvSpPr/>
            <p:nvPr/>
          </p:nvSpPr>
          <p:spPr>
            <a:xfrm>
              <a:off x="739887" y="2633927"/>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93" name="pl193"/>
            <p:cNvSpPr/>
            <p:nvPr/>
          </p:nvSpPr>
          <p:spPr>
            <a:xfrm>
              <a:off x="739887" y="2776720"/>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 name="pl194"/>
            <p:cNvSpPr/>
            <p:nvPr/>
          </p:nvSpPr>
          <p:spPr>
            <a:xfrm>
              <a:off x="739887" y="2748161"/>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95" name="pl195"/>
            <p:cNvSpPr/>
            <p:nvPr/>
          </p:nvSpPr>
          <p:spPr>
            <a:xfrm>
              <a:off x="739887" y="2776720"/>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 name="pl196"/>
            <p:cNvSpPr/>
            <p:nvPr/>
          </p:nvSpPr>
          <p:spPr>
            <a:xfrm>
              <a:off x="739887" y="2757681"/>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97" name="pl197"/>
            <p:cNvSpPr/>
            <p:nvPr/>
          </p:nvSpPr>
          <p:spPr>
            <a:xfrm>
              <a:off x="739887" y="2795759"/>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 name="pl198"/>
            <p:cNvSpPr/>
            <p:nvPr/>
          </p:nvSpPr>
          <p:spPr>
            <a:xfrm>
              <a:off x="739887"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9" name="pl199"/>
            <p:cNvSpPr/>
            <p:nvPr/>
          </p:nvSpPr>
          <p:spPr>
            <a:xfrm>
              <a:off x="739887" y="2719603"/>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00" name="pl200"/>
            <p:cNvSpPr/>
            <p:nvPr/>
          </p:nvSpPr>
          <p:spPr>
            <a:xfrm>
              <a:off x="739887" y="277672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1" name="pl201"/>
            <p:cNvSpPr/>
            <p:nvPr/>
          </p:nvSpPr>
          <p:spPr>
            <a:xfrm>
              <a:off x="739887"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02" name="pl202"/>
            <p:cNvSpPr/>
            <p:nvPr/>
          </p:nvSpPr>
          <p:spPr>
            <a:xfrm>
              <a:off x="739887" y="27386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 name="pl203"/>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 name="pl204"/>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 name="pl205"/>
            <p:cNvSpPr/>
            <p:nvPr/>
          </p:nvSpPr>
          <p:spPr>
            <a:xfrm>
              <a:off x="739887"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06" name="pl206"/>
            <p:cNvSpPr/>
            <p:nvPr/>
          </p:nvSpPr>
          <p:spPr>
            <a:xfrm>
              <a:off x="739887"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07" name="pl207"/>
            <p:cNvSpPr/>
            <p:nvPr/>
          </p:nvSpPr>
          <p:spPr>
            <a:xfrm>
              <a:off x="739887"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8" name="pl208"/>
            <p:cNvSpPr/>
            <p:nvPr/>
          </p:nvSpPr>
          <p:spPr>
            <a:xfrm>
              <a:off x="739887"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09" name="pl209"/>
            <p:cNvSpPr/>
            <p:nvPr/>
          </p:nvSpPr>
          <p:spPr>
            <a:xfrm>
              <a:off x="739887" y="2748161"/>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10" name="pl210"/>
            <p:cNvSpPr/>
            <p:nvPr/>
          </p:nvSpPr>
          <p:spPr>
            <a:xfrm>
              <a:off x="739887" y="2757681"/>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11" name="pl211"/>
            <p:cNvSpPr/>
            <p:nvPr/>
          </p:nvSpPr>
          <p:spPr>
            <a:xfrm>
              <a:off x="739887" y="2767201"/>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12" name="pl212"/>
            <p:cNvSpPr/>
            <p:nvPr/>
          </p:nvSpPr>
          <p:spPr>
            <a:xfrm>
              <a:off x="739887" y="2767201"/>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13" name="pl213"/>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 name="pl214"/>
            <p:cNvSpPr/>
            <p:nvPr/>
          </p:nvSpPr>
          <p:spPr>
            <a:xfrm>
              <a:off x="739887" y="2786240"/>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15" name="pl215"/>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 name="pl216"/>
            <p:cNvSpPr/>
            <p:nvPr/>
          </p:nvSpPr>
          <p:spPr>
            <a:xfrm>
              <a:off x="739887" y="2672005"/>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17" name="pl217"/>
            <p:cNvSpPr/>
            <p:nvPr/>
          </p:nvSpPr>
          <p:spPr>
            <a:xfrm>
              <a:off x="739887" y="2757681"/>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18" name="pl218"/>
            <p:cNvSpPr/>
            <p:nvPr/>
          </p:nvSpPr>
          <p:spPr>
            <a:xfrm>
              <a:off x="739887" y="2710083"/>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19" name="pl219"/>
            <p:cNvSpPr/>
            <p:nvPr/>
          </p:nvSpPr>
          <p:spPr>
            <a:xfrm>
              <a:off x="739887" y="2776720"/>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20" name="pl220"/>
            <p:cNvSpPr/>
            <p:nvPr/>
          </p:nvSpPr>
          <p:spPr>
            <a:xfrm>
              <a:off x="739887" y="2757681"/>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 name="pl221"/>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 name="pl222"/>
            <p:cNvSpPr/>
            <p:nvPr/>
          </p:nvSpPr>
          <p:spPr>
            <a:xfrm>
              <a:off x="739887" y="2776720"/>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23" name="pl223"/>
            <p:cNvSpPr/>
            <p:nvPr/>
          </p:nvSpPr>
          <p:spPr>
            <a:xfrm>
              <a:off x="739887" y="2700564"/>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24" name="pl224"/>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 name="pl225"/>
            <p:cNvSpPr/>
            <p:nvPr/>
          </p:nvSpPr>
          <p:spPr>
            <a:xfrm>
              <a:off x="739887" y="2767201"/>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26" name="pl226"/>
            <p:cNvSpPr/>
            <p:nvPr/>
          </p:nvSpPr>
          <p:spPr>
            <a:xfrm>
              <a:off x="739887" y="2757681"/>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27" name="pl227"/>
            <p:cNvSpPr/>
            <p:nvPr/>
          </p:nvSpPr>
          <p:spPr>
            <a:xfrm>
              <a:off x="739887" y="2776720"/>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28" name="pl228"/>
            <p:cNvSpPr/>
            <p:nvPr/>
          </p:nvSpPr>
          <p:spPr>
            <a:xfrm>
              <a:off x="739887" y="2738642"/>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29" name="pl229"/>
            <p:cNvSpPr/>
            <p:nvPr/>
          </p:nvSpPr>
          <p:spPr>
            <a:xfrm>
              <a:off x="739887" y="2757681"/>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30" name="pl230"/>
            <p:cNvSpPr/>
            <p:nvPr/>
          </p:nvSpPr>
          <p:spPr>
            <a:xfrm>
              <a:off x="739887" y="2786240"/>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31" name="pl231"/>
            <p:cNvSpPr/>
            <p:nvPr/>
          </p:nvSpPr>
          <p:spPr>
            <a:xfrm>
              <a:off x="739887" y="2786240"/>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32" name="pl232"/>
            <p:cNvSpPr/>
            <p:nvPr/>
          </p:nvSpPr>
          <p:spPr>
            <a:xfrm>
              <a:off x="739887" y="2786240"/>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33" name="pl233"/>
            <p:cNvSpPr/>
            <p:nvPr/>
          </p:nvSpPr>
          <p:spPr>
            <a:xfrm>
              <a:off x="739887" y="2795759"/>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34" name="pl234"/>
            <p:cNvSpPr/>
            <p:nvPr/>
          </p:nvSpPr>
          <p:spPr>
            <a:xfrm>
              <a:off x="739887" y="2786240"/>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35" name="pl235"/>
            <p:cNvSpPr/>
            <p:nvPr/>
          </p:nvSpPr>
          <p:spPr>
            <a:xfrm>
              <a:off x="739887" y="2624407"/>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36" name="pl236"/>
            <p:cNvSpPr/>
            <p:nvPr/>
          </p:nvSpPr>
          <p:spPr>
            <a:xfrm>
              <a:off x="739887" y="275768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37" name="pl237"/>
            <p:cNvSpPr/>
            <p:nvPr/>
          </p:nvSpPr>
          <p:spPr>
            <a:xfrm>
              <a:off x="739887" y="2795759"/>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38" name="pl238"/>
            <p:cNvSpPr/>
            <p:nvPr/>
          </p:nvSpPr>
          <p:spPr>
            <a:xfrm>
              <a:off x="739887"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39" name="pl239"/>
            <p:cNvSpPr/>
            <p:nvPr/>
          </p:nvSpPr>
          <p:spPr>
            <a:xfrm>
              <a:off x="739887"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40651" cap="flat">
              <a:solidFill>
                <a:srgbClr val="000000">
                  <a:alpha val="100000"/>
                </a:srgbClr>
              </a:solidFill>
              <a:prstDash val="solid"/>
              <a:round/>
            </a:ln>
          </p:spPr>
          <p:txBody>
            <a:bodyPr/>
            <a:lstStyle/>
            <a:p/>
          </p:txBody>
        </p:sp>
        <p:sp>
          <p:nvSpPr>
            <p:cNvPr id="240" name="pl240"/>
            <p:cNvSpPr/>
            <p:nvPr/>
          </p:nvSpPr>
          <p:spPr>
            <a:xfrm>
              <a:off x="739887"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35B600">
                  <a:alpha val="100000"/>
                </a:srgbClr>
              </a:solidFill>
              <a:prstDash val="solid"/>
              <a:round/>
            </a:ln>
          </p:spPr>
          <p:txBody>
            <a:bodyPr/>
            <a:lstStyle/>
            <a:p/>
          </p:txBody>
        </p:sp>
        <p:sp>
          <p:nvSpPr>
            <p:cNvPr id="241" name="pl241"/>
            <p:cNvSpPr/>
            <p:nvPr/>
          </p:nvSpPr>
          <p:spPr>
            <a:xfrm>
              <a:off x="695044"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2" name="tx242"/>
            <p:cNvSpPr/>
            <p:nvPr/>
          </p:nvSpPr>
          <p:spPr>
            <a:xfrm>
              <a:off x="709742" y="258356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3" name="tx243"/>
            <p:cNvSpPr/>
            <p:nvPr/>
          </p:nvSpPr>
          <p:spPr>
            <a:xfrm>
              <a:off x="889111" y="259446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44" name="tx244"/>
            <p:cNvSpPr/>
            <p:nvPr/>
          </p:nvSpPr>
          <p:spPr>
            <a:xfrm>
              <a:off x="1068480" y="257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5" name="tx245"/>
            <p:cNvSpPr/>
            <p:nvPr/>
          </p:nvSpPr>
          <p:spPr>
            <a:xfrm>
              <a:off x="1217704" y="252777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46" name="tx246"/>
            <p:cNvSpPr/>
            <p:nvPr/>
          </p:nvSpPr>
          <p:spPr>
            <a:xfrm>
              <a:off x="1397073" y="253728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47" name="tx247"/>
            <p:cNvSpPr/>
            <p:nvPr/>
          </p:nvSpPr>
          <p:spPr>
            <a:xfrm>
              <a:off x="1606587" y="256452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48" name="rc248"/>
            <p:cNvSpPr/>
            <p:nvPr/>
          </p:nvSpPr>
          <p:spPr>
            <a:xfrm>
              <a:off x="695044" y="3110673"/>
              <a:ext cx="986530" cy="460746"/>
            </a:xfrm>
            <a:prstGeom prst="rect">
              <a:avLst/>
            </a:prstGeom>
            <a:solidFill>
              <a:srgbClr val="EBEBEB">
                <a:alpha val="100000"/>
              </a:srgbClr>
            </a:solidFill>
          </p:spPr>
          <p:txBody>
            <a:bodyPr/>
            <a:lstStyle/>
            <a:p/>
          </p:txBody>
        </p:sp>
        <p:sp>
          <p:nvSpPr>
            <p:cNvPr id="249" name="pl249"/>
            <p:cNvSpPr/>
            <p:nvPr/>
          </p:nvSpPr>
          <p:spPr>
            <a:xfrm>
              <a:off x="695044" y="34314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0" name="pl250"/>
            <p:cNvSpPr/>
            <p:nvPr/>
          </p:nvSpPr>
          <p:spPr>
            <a:xfrm>
              <a:off x="695044" y="319349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1" name="pl251"/>
            <p:cNvSpPr/>
            <p:nvPr/>
          </p:nvSpPr>
          <p:spPr>
            <a:xfrm>
              <a:off x="82957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2" name="pl252"/>
            <p:cNvSpPr/>
            <p:nvPr/>
          </p:nvSpPr>
          <p:spPr>
            <a:xfrm>
              <a:off x="100894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3" name="pl253"/>
            <p:cNvSpPr/>
            <p:nvPr/>
          </p:nvSpPr>
          <p:spPr>
            <a:xfrm>
              <a:off x="118830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4" name="pl254"/>
            <p:cNvSpPr/>
            <p:nvPr/>
          </p:nvSpPr>
          <p:spPr>
            <a:xfrm>
              <a:off x="136767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5" name="pl255"/>
            <p:cNvSpPr/>
            <p:nvPr/>
          </p:nvSpPr>
          <p:spPr>
            <a:xfrm>
              <a:off x="154704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6" name="pl256"/>
            <p:cNvSpPr/>
            <p:nvPr/>
          </p:nvSpPr>
          <p:spPr>
            <a:xfrm>
              <a:off x="695044"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7" name="pl257"/>
            <p:cNvSpPr/>
            <p:nvPr/>
          </p:nvSpPr>
          <p:spPr>
            <a:xfrm>
              <a:off x="695044" y="3312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8" name="pl258"/>
            <p:cNvSpPr/>
            <p:nvPr/>
          </p:nvSpPr>
          <p:spPr>
            <a:xfrm>
              <a:off x="73988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91925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109862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127799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145736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163673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739887"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65" name="pl265"/>
            <p:cNvSpPr/>
            <p:nvPr/>
          </p:nvSpPr>
          <p:spPr>
            <a:xfrm>
              <a:off x="739887"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40651" cap="flat">
              <a:solidFill>
                <a:srgbClr val="BEBEBE">
                  <a:alpha val="69803"/>
                </a:srgbClr>
              </a:solidFill>
              <a:prstDash val="solid"/>
              <a:round/>
            </a:ln>
          </p:spPr>
          <p:txBody>
            <a:bodyPr/>
            <a:lstStyle/>
            <a:p/>
          </p:txBody>
        </p:sp>
        <p:sp>
          <p:nvSpPr>
            <p:cNvPr id="266" name="pl266"/>
            <p:cNvSpPr/>
            <p:nvPr/>
          </p:nvSpPr>
          <p:spPr>
            <a:xfrm>
              <a:off x="739887" y="3540957"/>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67" name="pl267"/>
            <p:cNvSpPr/>
            <p:nvPr/>
          </p:nvSpPr>
          <p:spPr>
            <a:xfrm>
              <a:off x="739887" y="354095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68" name="pl268"/>
            <p:cNvSpPr/>
            <p:nvPr/>
          </p:nvSpPr>
          <p:spPr>
            <a:xfrm>
              <a:off x="739887" y="3502879"/>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69" name="pl269"/>
            <p:cNvSpPr/>
            <p:nvPr/>
          </p:nvSpPr>
          <p:spPr>
            <a:xfrm>
              <a:off x="739887" y="3445762"/>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70" name="pl270"/>
            <p:cNvSpPr/>
            <p:nvPr/>
          </p:nvSpPr>
          <p:spPr>
            <a:xfrm>
              <a:off x="739887" y="3455281"/>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71" name="pl271"/>
            <p:cNvSpPr/>
            <p:nvPr/>
          </p:nvSpPr>
          <p:spPr>
            <a:xfrm>
              <a:off x="739887" y="3540957"/>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72" name="pl272"/>
            <p:cNvSpPr/>
            <p:nvPr/>
          </p:nvSpPr>
          <p:spPr>
            <a:xfrm>
              <a:off x="739887" y="3540957"/>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73" name="pl273"/>
            <p:cNvSpPr/>
            <p:nvPr/>
          </p:nvSpPr>
          <p:spPr>
            <a:xfrm>
              <a:off x="739887" y="3379125"/>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74" name="pl274"/>
            <p:cNvSpPr/>
            <p:nvPr/>
          </p:nvSpPr>
          <p:spPr>
            <a:xfrm>
              <a:off x="739887" y="3521918"/>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5" name="pl275"/>
            <p:cNvSpPr/>
            <p:nvPr/>
          </p:nvSpPr>
          <p:spPr>
            <a:xfrm>
              <a:off x="739887" y="3493359"/>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76" name="pl276"/>
            <p:cNvSpPr/>
            <p:nvPr/>
          </p:nvSpPr>
          <p:spPr>
            <a:xfrm>
              <a:off x="739887" y="3521918"/>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 name="pl277"/>
            <p:cNvSpPr/>
            <p:nvPr/>
          </p:nvSpPr>
          <p:spPr>
            <a:xfrm>
              <a:off x="739887" y="3502879"/>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78" name="pl278"/>
            <p:cNvSpPr/>
            <p:nvPr/>
          </p:nvSpPr>
          <p:spPr>
            <a:xfrm>
              <a:off x="739887" y="3540957"/>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 name="pl279"/>
            <p:cNvSpPr/>
            <p:nvPr/>
          </p:nvSpPr>
          <p:spPr>
            <a:xfrm>
              <a:off x="739887"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0" name="pl280"/>
            <p:cNvSpPr/>
            <p:nvPr/>
          </p:nvSpPr>
          <p:spPr>
            <a:xfrm>
              <a:off x="739887" y="3464801"/>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81" name="pl281"/>
            <p:cNvSpPr/>
            <p:nvPr/>
          </p:nvSpPr>
          <p:spPr>
            <a:xfrm>
              <a:off x="739887" y="352191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2" name="pl282"/>
            <p:cNvSpPr/>
            <p:nvPr/>
          </p:nvSpPr>
          <p:spPr>
            <a:xfrm>
              <a:off x="739887" y="3436242"/>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83" name="pl283"/>
            <p:cNvSpPr/>
            <p:nvPr/>
          </p:nvSpPr>
          <p:spPr>
            <a:xfrm>
              <a:off x="739887" y="348384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4" name="pl284"/>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 name="pl285"/>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 name="pl286"/>
            <p:cNvSpPr/>
            <p:nvPr/>
          </p:nvSpPr>
          <p:spPr>
            <a:xfrm>
              <a:off x="739887" y="3493359"/>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87" name="pl287"/>
            <p:cNvSpPr/>
            <p:nvPr/>
          </p:nvSpPr>
          <p:spPr>
            <a:xfrm>
              <a:off x="739887" y="3483840"/>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88" name="pl288"/>
            <p:cNvSpPr/>
            <p:nvPr/>
          </p:nvSpPr>
          <p:spPr>
            <a:xfrm>
              <a:off x="739887"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9" name="pl289"/>
            <p:cNvSpPr/>
            <p:nvPr/>
          </p:nvSpPr>
          <p:spPr>
            <a:xfrm>
              <a:off x="739887" y="3521918"/>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90" name="pl290"/>
            <p:cNvSpPr/>
            <p:nvPr/>
          </p:nvSpPr>
          <p:spPr>
            <a:xfrm>
              <a:off x="739887"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91" name="pl291"/>
            <p:cNvSpPr/>
            <p:nvPr/>
          </p:nvSpPr>
          <p:spPr>
            <a:xfrm>
              <a:off x="739887"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92" name="pl292"/>
            <p:cNvSpPr/>
            <p:nvPr/>
          </p:nvSpPr>
          <p:spPr>
            <a:xfrm>
              <a:off x="739887"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93" name="pl293"/>
            <p:cNvSpPr/>
            <p:nvPr/>
          </p:nvSpPr>
          <p:spPr>
            <a:xfrm>
              <a:off x="739887"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94" name="pl294"/>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 name="pl295"/>
            <p:cNvSpPr/>
            <p:nvPr/>
          </p:nvSpPr>
          <p:spPr>
            <a:xfrm>
              <a:off x="739887"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96" name="pl296"/>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 name="pl297"/>
            <p:cNvSpPr/>
            <p:nvPr/>
          </p:nvSpPr>
          <p:spPr>
            <a:xfrm>
              <a:off x="739887"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98" name="pl298"/>
            <p:cNvSpPr/>
            <p:nvPr/>
          </p:nvSpPr>
          <p:spPr>
            <a:xfrm>
              <a:off x="739887" y="3502879"/>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99" name="pl299"/>
            <p:cNvSpPr/>
            <p:nvPr/>
          </p:nvSpPr>
          <p:spPr>
            <a:xfrm>
              <a:off x="739887" y="3455281"/>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00" name="pl300"/>
            <p:cNvSpPr/>
            <p:nvPr/>
          </p:nvSpPr>
          <p:spPr>
            <a:xfrm>
              <a:off x="739887" y="3521918"/>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01" name="pl301"/>
            <p:cNvSpPr/>
            <p:nvPr/>
          </p:nvSpPr>
          <p:spPr>
            <a:xfrm>
              <a:off x="739887" y="3502879"/>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 name="pl302"/>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 name="pl303"/>
            <p:cNvSpPr/>
            <p:nvPr/>
          </p:nvSpPr>
          <p:spPr>
            <a:xfrm>
              <a:off x="739887" y="3521918"/>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04" name="pl304"/>
            <p:cNvSpPr/>
            <p:nvPr/>
          </p:nvSpPr>
          <p:spPr>
            <a:xfrm>
              <a:off x="739887" y="3445762"/>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05" name="pl305"/>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 name="pl306"/>
            <p:cNvSpPr/>
            <p:nvPr/>
          </p:nvSpPr>
          <p:spPr>
            <a:xfrm>
              <a:off x="739887" y="3512398"/>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07" name="pl307"/>
            <p:cNvSpPr/>
            <p:nvPr/>
          </p:nvSpPr>
          <p:spPr>
            <a:xfrm>
              <a:off x="739887" y="3502879"/>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08" name="pl308"/>
            <p:cNvSpPr/>
            <p:nvPr/>
          </p:nvSpPr>
          <p:spPr>
            <a:xfrm>
              <a:off x="739887" y="3521918"/>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09" name="pl309"/>
            <p:cNvSpPr/>
            <p:nvPr/>
          </p:nvSpPr>
          <p:spPr>
            <a:xfrm>
              <a:off x="739887" y="3483840"/>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10" name="pl310"/>
            <p:cNvSpPr/>
            <p:nvPr/>
          </p:nvSpPr>
          <p:spPr>
            <a:xfrm>
              <a:off x="739887" y="3502879"/>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11" name="pl311"/>
            <p:cNvSpPr/>
            <p:nvPr/>
          </p:nvSpPr>
          <p:spPr>
            <a:xfrm>
              <a:off x="739887" y="3531438"/>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12" name="pl312"/>
            <p:cNvSpPr/>
            <p:nvPr/>
          </p:nvSpPr>
          <p:spPr>
            <a:xfrm>
              <a:off x="739887" y="3531438"/>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13" name="pl313"/>
            <p:cNvSpPr/>
            <p:nvPr/>
          </p:nvSpPr>
          <p:spPr>
            <a:xfrm>
              <a:off x="739887" y="3531438"/>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14" name="pl314"/>
            <p:cNvSpPr/>
            <p:nvPr/>
          </p:nvSpPr>
          <p:spPr>
            <a:xfrm>
              <a:off x="739887" y="3540957"/>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15" name="pl315"/>
            <p:cNvSpPr/>
            <p:nvPr/>
          </p:nvSpPr>
          <p:spPr>
            <a:xfrm>
              <a:off x="739887" y="3531438"/>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16" name="pl316"/>
            <p:cNvSpPr/>
            <p:nvPr/>
          </p:nvSpPr>
          <p:spPr>
            <a:xfrm>
              <a:off x="739887" y="3369605"/>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17" name="pl317"/>
            <p:cNvSpPr/>
            <p:nvPr/>
          </p:nvSpPr>
          <p:spPr>
            <a:xfrm>
              <a:off x="739887" y="350287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18" name="pl318"/>
            <p:cNvSpPr/>
            <p:nvPr/>
          </p:nvSpPr>
          <p:spPr>
            <a:xfrm>
              <a:off x="739887" y="3540957"/>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19" name="pl319"/>
            <p:cNvSpPr/>
            <p:nvPr/>
          </p:nvSpPr>
          <p:spPr>
            <a:xfrm>
              <a:off x="739887"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20" name="pl320"/>
            <p:cNvSpPr/>
            <p:nvPr/>
          </p:nvSpPr>
          <p:spPr>
            <a:xfrm>
              <a:off x="739887"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40651" cap="flat">
              <a:solidFill>
                <a:srgbClr val="000000">
                  <a:alpha val="100000"/>
                </a:srgbClr>
              </a:solidFill>
              <a:prstDash val="solid"/>
              <a:round/>
            </a:ln>
          </p:spPr>
          <p:txBody>
            <a:bodyPr/>
            <a:lstStyle/>
            <a:p/>
          </p:txBody>
        </p:sp>
        <p:sp>
          <p:nvSpPr>
            <p:cNvPr id="321" name="pl321"/>
            <p:cNvSpPr/>
            <p:nvPr/>
          </p:nvSpPr>
          <p:spPr>
            <a:xfrm>
              <a:off x="739887"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00C1A5">
                  <a:alpha val="100000"/>
                </a:srgbClr>
              </a:solidFill>
              <a:prstDash val="solid"/>
              <a:round/>
            </a:ln>
          </p:spPr>
          <p:txBody>
            <a:bodyPr/>
            <a:lstStyle/>
            <a:p/>
          </p:txBody>
        </p:sp>
        <p:sp>
          <p:nvSpPr>
            <p:cNvPr id="322" name="pl322"/>
            <p:cNvSpPr/>
            <p:nvPr/>
          </p:nvSpPr>
          <p:spPr>
            <a:xfrm>
              <a:off x="695044"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23" name="tx323"/>
            <p:cNvSpPr/>
            <p:nvPr/>
          </p:nvSpPr>
          <p:spPr>
            <a:xfrm>
              <a:off x="709742" y="33776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4" name="tx324"/>
            <p:cNvSpPr/>
            <p:nvPr/>
          </p:nvSpPr>
          <p:spPr>
            <a:xfrm>
              <a:off x="889111" y="33681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5" name="tx325"/>
            <p:cNvSpPr/>
            <p:nvPr/>
          </p:nvSpPr>
          <p:spPr>
            <a:xfrm>
              <a:off x="1068480" y="33287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26" name="tx326"/>
            <p:cNvSpPr/>
            <p:nvPr/>
          </p:nvSpPr>
          <p:spPr>
            <a:xfrm>
              <a:off x="1247849" y="335726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27" name="tx327"/>
            <p:cNvSpPr/>
            <p:nvPr/>
          </p:nvSpPr>
          <p:spPr>
            <a:xfrm>
              <a:off x="142721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8" name="tx328"/>
            <p:cNvSpPr/>
            <p:nvPr/>
          </p:nvSpPr>
          <p:spPr>
            <a:xfrm>
              <a:off x="1606587"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9" name="rc329"/>
            <p:cNvSpPr/>
            <p:nvPr/>
          </p:nvSpPr>
          <p:spPr>
            <a:xfrm>
              <a:off x="695044" y="3855871"/>
              <a:ext cx="986530" cy="460746"/>
            </a:xfrm>
            <a:prstGeom prst="rect">
              <a:avLst/>
            </a:prstGeom>
            <a:solidFill>
              <a:srgbClr val="EBEBEB">
                <a:alpha val="100000"/>
              </a:srgbClr>
            </a:solidFill>
          </p:spPr>
          <p:txBody>
            <a:bodyPr/>
            <a:lstStyle/>
            <a:p/>
          </p:txBody>
        </p:sp>
        <p:sp>
          <p:nvSpPr>
            <p:cNvPr id="330" name="pl330"/>
            <p:cNvSpPr/>
            <p:nvPr/>
          </p:nvSpPr>
          <p:spPr>
            <a:xfrm>
              <a:off x="695044" y="41766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1" name="pl331"/>
            <p:cNvSpPr/>
            <p:nvPr/>
          </p:nvSpPr>
          <p:spPr>
            <a:xfrm>
              <a:off x="695044" y="393869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2" name="pl332"/>
            <p:cNvSpPr/>
            <p:nvPr/>
          </p:nvSpPr>
          <p:spPr>
            <a:xfrm>
              <a:off x="82957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 name="pl333"/>
            <p:cNvSpPr/>
            <p:nvPr/>
          </p:nvSpPr>
          <p:spPr>
            <a:xfrm>
              <a:off x="100894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4" name="pl334"/>
            <p:cNvSpPr/>
            <p:nvPr/>
          </p:nvSpPr>
          <p:spPr>
            <a:xfrm>
              <a:off x="118830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 name="pl335"/>
            <p:cNvSpPr/>
            <p:nvPr/>
          </p:nvSpPr>
          <p:spPr>
            <a:xfrm>
              <a:off x="136767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6" name="pl336"/>
            <p:cNvSpPr/>
            <p:nvPr/>
          </p:nvSpPr>
          <p:spPr>
            <a:xfrm>
              <a:off x="154704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7" name="pl337"/>
            <p:cNvSpPr/>
            <p:nvPr/>
          </p:nvSpPr>
          <p:spPr>
            <a:xfrm>
              <a:off x="695044"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8" name="pl338"/>
            <p:cNvSpPr/>
            <p:nvPr/>
          </p:nvSpPr>
          <p:spPr>
            <a:xfrm>
              <a:off x="695044" y="40576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9" name="pl339"/>
            <p:cNvSpPr/>
            <p:nvPr/>
          </p:nvSpPr>
          <p:spPr>
            <a:xfrm>
              <a:off x="73988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0" name="pl340"/>
            <p:cNvSpPr/>
            <p:nvPr/>
          </p:nvSpPr>
          <p:spPr>
            <a:xfrm>
              <a:off x="91925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1" name="pl341"/>
            <p:cNvSpPr/>
            <p:nvPr/>
          </p:nvSpPr>
          <p:spPr>
            <a:xfrm>
              <a:off x="109862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 name="pl342"/>
            <p:cNvSpPr/>
            <p:nvPr/>
          </p:nvSpPr>
          <p:spPr>
            <a:xfrm>
              <a:off x="127799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145736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163673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739887"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46" name="pl346"/>
            <p:cNvSpPr/>
            <p:nvPr/>
          </p:nvSpPr>
          <p:spPr>
            <a:xfrm>
              <a:off x="739887"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40651" cap="flat">
              <a:solidFill>
                <a:srgbClr val="BEBEBE">
                  <a:alpha val="69803"/>
                </a:srgbClr>
              </a:solidFill>
              <a:prstDash val="solid"/>
              <a:round/>
            </a:ln>
          </p:spPr>
          <p:txBody>
            <a:bodyPr/>
            <a:lstStyle/>
            <a:p/>
          </p:txBody>
        </p:sp>
        <p:sp>
          <p:nvSpPr>
            <p:cNvPr id="347" name="pl347"/>
            <p:cNvSpPr/>
            <p:nvPr/>
          </p:nvSpPr>
          <p:spPr>
            <a:xfrm>
              <a:off x="739887" y="4286155"/>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48" name="pl348"/>
            <p:cNvSpPr/>
            <p:nvPr/>
          </p:nvSpPr>
          <p:spPr>
            <a:xfrm>
              <a:off x="739887" y="428615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49" name="pl349"/>
            <p:cNvSpPr/>
            <p:nvPr/>
          </p:nvSpPr>
          <p:spPr>
            <a:xfrm>
              <a:off x="739887" y="4248077"/>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50" name="pl350"/>
            <p:cNvSpPr/>
            <p:nvPr/>
          </p:nvSpPr>
          <p:spPr>
            <a:xfrm>
              <a:off x="739887" y="4190959"/>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51" name="pl351"/>
            <p:cNvSpPr/>
            <p:nvPr/>
          </p:nvSpPr>
          <p:spPr>
            <a:xfrm>
              <a:off x="739887" y="4200479"/>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52" name="pl352"/>
            <p:cNvSpPr/>
            <p:nvPr/>
          </p:nvSpPr>
          <p:spPr>
            <a:xfrm>
              <a:off x="739887" y="4286155"/>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53" name="pl353"/>
            <p:cNvSpPr/>
            <p:nvPr/>
          </p:nvSpPr>
          <p:spPr>
            <a:xfrm>
              <a:off x="739887" y="4286155"/>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54" name="pl354"/>
            <p:cNvSpPr/>
            <p:nvPr/>
          </p:nvSpPr>
          <p:spPr>
            <a:xfrm>
              <a:off x="739887" y="4124322"/>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55" name="pl355"/>
            <p:cNvSpPr/>
            <p:nvPr/>
          </p:nvSpPr>
          <p:spPr>
            <a:xfrm>
              <a:off x="739887" y="4267116"/>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 name="pl356"/>
            <p:cNvSpPr/>
            <p:nvPr/>
          </p:nvSpPr>
          <p:spPr>
            <a:xfrm>
              <a:off x="739887" y="4238557"/>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57" name="pl357"/>
            <p:cNvSpPr/>
            <p:nvPr/>
          </p:nvSpPr>
          <p:spPr>
            <a:xfrm>
              <a:off x="739887" y="4267116"/>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 name="pl358"/>
            <p:cNvSpPr/>
            <p:nvPr/>
          </p:nvSpPr>
          <p:spPr>
            <a:xfrm>
              <a:off x="739887" y="4248077"/>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59" name="pl359"/>
            <p:cNvSpPr/>
            <p:nvPr/>
          </p:nvSpPr>
          <p:spPr>
            <a:xfrm>
              <a:off x="739887" y="4286155"/>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 name="pl360"/>
            <p:cNvSpPr/>
            <p:nvPr/>
          </p:nvSpPr>
          <p:spPr>
            <a:xfrm>
              <a:off x="739887"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 name="pl361"/>
            <p:cNvSpPr/>
            <p:nvPr/>
          </p:nvSpPr>
          <p:spPr>
            <a:xfrm>
              <a:off x="739887" y="4209998"/>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62" name="pl362"/>
            <p:cNvSpPr/>
            <p:nvPr/>
          </p:nvSpPr>
          <p:spPr>
            <a:xfrm>
              <a:off x="739887" y="42671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3" name="pl363"/>
            <p:cNvSpPr/>
            <p:nvPr/>
          </p:nvSpPr>
          <p:spPr>
            <a:xfrm>
              <a:off x="739887" y="4181440"/>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64" name="pl364"/>
            <p:cNvSpPr/>
            <p:nvPr/>
          </p:nvSpPr>
          <p:spPr>
            <a:xfrm>
              <a:off x="739887" y="422903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5" name="pl365"/>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 name="pl366"/>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 name="pl367"/>
            <p:cNvSpPr/>
            <p:nvPr/>
          </p:nvSpPr>
          <p:spPr>
            <a:xfrm>
              <a:off x="739887" y="4238557"/>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68" name="pl368"/>
            <p:cNvSpPr/>
            <p:nvPr/>
          </p:nvSpPr>
          <p:spPr>
            <a:xfrm>
              <a:off x="739887" y="4229038"/>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69" name="pl369"/>
            <p:cNvSpPr/>
            <p:nvPr/>
          </p:nvSpPr>
          <p:spPr>
            <a:xfrm>
              <a:off x="739887"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 name="pl370"/>
            <p:cNvSpPr/>
            <p:nvPr/>
          </p:nvSpPr>
          <p:spPr>
            <a:xfrm>
              <a:off x="739887" y="4267116"/>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71" name="pl371"/>
            <p:cNvSpPr/>
            <p:nvPr/>
          </p:nvSpPr>
          <p:spPr>
            <a:xfrm>
              <a:off x="739887" y="4238557"/>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72" name="pl372"/>
            <p:cNvSpPr/>
            <p:nvPr/>
          </p:nvSpPr>
          <p:spPr>
            <a:xfrm>
              <a:off x="739887" y="4248077"/>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73" name="pl373"/>
            <p:cNvSpPr/>
            <p:nvPr/>
          </p:nvSpPr>
          <p:spPr>
            <a:xfrm>
              <a:off x="739887" y="4257596"/>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74" name="pl374"/>
            <p:cNvSpPr/>
            <p:nvPr/>
          </p:nvSpPr>
          <p:spPr>
            <a:xfrm>
              <a:off x="739887" y="4257596"/>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75" name="pl375"/>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 name="pl376"/>
            <p:cNvSpPr/>
            <p:nvPr/>
          </p:nvSpPr>
          <p:spPr>
            <a:xfrm>
              <a:off x="739887" y="4276635"/>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77" name="pl377"/>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 name="pl378"/>
            <p:cNvSpPr/>
            <p:nvPr/>
          </p:nvSpPr>
          <p:spPr>
            <a:xfrm>
              <a:off x="739887" y="4162401"/>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79" name="pl379"/>
            <p:cNvSpPr/>
            <p:nvPr/>
          </p:nvSpPr>
          <p:spPr>
            <a:xfrm>
              <a:off x="739887"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80" name="pl380"/>
            <p:cNvSpPr/>
            <p:nvPr/>
          </p:nvSpPr>
          <p:spPr>
            <a:xfrm>
              <a:off x="739887"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81" name="pl381"/>
            <p:cNvSpPr/>
            <p:nvPr/>
          </p:nvSpPr>
          <p:spPr>
            <a:xfrm>
              <a:off x="739887"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82" name="pl382"/>
            <p:cNvSpPr/>
            <p:nvPr/>
          </p:nvSpPr>
          <p:spPr>
            <a:xfrm>
              <a:off x="739887"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 name="pl383"/>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 name="pl384"/>
            <p:cNvSpPr/>
            <p:nvPr/>
          </p:nvSpPr>
          <p:spPr>
            <a:xfrm>
              <a:off x="739887"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85" name="pl385"/>
            <p:cNvSpPr/>
            <p:nvPr/>
          </p:nvSpPr>
          <p:spPr>
            <a:xfrm>
              <a:off x="739887"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86" name="pl386"/>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 name="pl387"/>
            <p:cNvSpPr/>
            <p:nvPr/>
          </p:nvSpPr>
          <p:spPr>
            <a:xfrm>
              <a:off x="739887" y="4257596"/>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88" name="pl388"/>
            <p:cNvSpPr/>
            <p:nvPr/>
          </p:nvSpPr>
          <p:spPr>
            <a:xfrm>
              <a:off x="739887" y="4248077"/>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89" name="pl389"/>
            <p:cNvSpPr/>
            <p:nvPr/>
          </p:nvSpPr>
          <p:spPr>
            <a:xfrm>
              <a:off x="739887" y="4267116"/>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90" name="pl390"/>
            <p:cNvSpPr/>
            <p:nvPr/>
          </p:nvSpPr>
          <p:spPr>
            <a:xfrm>
              <a:off x="739887" y="4229038"/>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91" name="pl391"/>
            <p:cNvSpPr/>
            <p:nvPr/>
          </p:nvSpPr>
          <p:spPr>
            <a:xfrm>
              <a:off x="739887" y="4248077"/>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92" name="pl392"/>
            <p:cNvSpPr/>
            <p:nvPr/>
          </p:nvSpPr>
          <p:spPr>
            <a:xfrm>
              <a:off x="739887" y="4276635"/>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93" name="pl393"/>
            <p:cNvSpPr/>
            <p:nvPr/>
          </p:nvSpPr>
          <p:spPr>
            <a:xfrm>
              <a:off x="739887" y="4276635"/>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94" name="pl394"/>
            <p:cNvSpPr/>
            <p:nvPr/>
          </p:nvSpPr>
          <p:spPr>
            <a:xfrm>
              <a:off x="739887" y="4276635"/>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95" name="pl395"/>
            <p:cNvSpPr/>
            <p:nvPr/>
          </p:nvSpPr>
          <p:spPr>
            <a:xfrm>
              <a:off x="739887" y="4286155"/>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96" name="pl396"/>
            <p:cNvSpPr/>
            <p:nvPr/>
          </p:nvSpPr>
          <p:spPr>
            <a:xfrm>
              <a:off x="739887" y="4276635"/>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97" name="pl397"/>
            <p:cNvSpPr/>
            <p:nvPr/>
          </p:nvSpPr>
          <p:spPr>
            <a:xfrm>
              <a:off x="739887" y="4114803"/>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98" name="pl398"/>
            <p:cNvSpPr/>
            <p:nvPr/>
          </p:nvSpPr>
          <p:spPr>
            <a:xfrm>
              <a:off x="739887" y="424807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99" name="pl399"/>
            <p:cNvSpPr/>
            <p:nvPr/>
          </p:nvSpPr>
          <p:spPr>
            <a:xfrm>
              <a:off x="739887" y="4286155"/>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00" name="pl400"/>
            <p:cNvSpPr/>
            <p:nvPr/>
          </p:nvSpPr>
          <p:spPr>
            <a:xfrm>
              <a:off x="739887"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401" name="pl401"/>
            <p:cNvSpPr/>
            <p:nvPr/>
          </p:nvSpPr>
          <p:spPr>
            <a:xfrm>
              <a:off x="739887"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40651" cap="flat">
              <a:solidFill>
                <a:srgbClr val="000000">
                  <a:alpha val="100000"/>
                </a:srgbClr>
              </a:solidFill>
              <a:prstDash val="solid"/>
              <a:round/>
            </a:ln>
          </p:spPr>
          <p:txBody>
            <a:bodyPr/>
            <a:lstStyle/>
            <a:p/>
          </p:txBody>
        </p:sp>
        <p:sp>
          <p:nvSpPr>
            <p:cNvPr id="402" name="pl402"/>
            <p:cNvSpPr/>
            <p:nvPr/>
          </p:nvSpPr>
          <p:spPr>
            <a:xfrm>
              <a:off x="739887"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00AFF8">
                  <a:alpha val="100000"/>
                </a:srgbClr>
              </a:solidFill>
              <a:prstDash val="solid"/>
              <a:round/>
            </a:ln>
          </p:spPr>
          <p:txBody>
            <a:bodyPr/>
            <a:lstStyle/>
            <a:p/>
          </p:txBody>
        </p:sp>
        <p:sp>
          <p:nvSpPr>
            <p:cNvPr id="403" name="pl403"/>
            <p:cNvSpPr/>
            <p:nvPr/>
          </p:nvSpPr>
          <p:spPr>
            <a:xfrm>
              <a:off x="695044"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4" name="tx404"/>
            <p:cNvSpPr/>
            <p:nvPr/>
          </p:nvSpPr>
          <p:spPr>
            <a:xfrm>
              <a:off x="709742" y="40946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5" name="tx405"/>
            <p:cNvSpPr/>
            <p:nvPr/>
          </p:nvSpPr>
          <p:spPr>
            <a:xfrm>
              <a:off x="889111" y="40946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6" name="tx406"/>
            <p:cNvSpPr/>
            <p:nvPr/>
          </p:nvSpPr>
          <p:spPr>
            <a:xfrm>
              <a:off x="1068480" y="40946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7" name="tx407"/>
            <p:cNvSpPr/>
            <p:nvPr/>
          </p:nvSpPr>
          <p:spPr>
            <a:xfrm>
              <a:off x="1247849" y="410246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8" name="tx408"/>
            <p:cNvSpPr/>
            <p:nvPr/>
          </p:nvSpPr>
          <p:spPr>
            <a:xfrm>
              <a:off x="1427218" y="40946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9" name="tx409"/>
            <p:cNvSpPr/>
            <p:nvPr/>
          </p:nvSpPr>
          <p:spPr>
            <a:xfrm>
              <a:off x="1606587" y="408485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10" name="rc410"/>
            <p:cNvSpPr/>
            <p:nvPr/>
          </p:nvSpPr>
          <p:spPr>
            <a:xfrm>
              <a:off x="695044" y="4601069"/>
              <a:ext cx="986530" cy="460746"/>
            </a:xfrm>
            <a:prstGeom prst="rect">
              <a:avLst/>
            </a:prstGeom>
            <a:solidFill>
              <a:srgbClr val="EBEBEB">
                <a:alpha val="100000"/>
              </a:srgbClr>
            </a:solidFill>
          </p:spPr>
          <p:txBody>
            <a:bodyPr/>
            <a:lstStyle/>
            <a:p/>
          </p:txBody>
        </p:sp>
        <p:sp>
          <p:nvSpPr>
            <p:cNvPr id="411" name="pl411"/>
            <p:cNvSpPr/>
            <p:nvPr/>
          </p:nvSpPr>
          <p:spPr>
            <a:xfrm>
              <a:off x="695044" y="49218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2" name="pl412"/>
            <p:cNvSpPr/>
            <p:nvPr/>
          </p:nvSpPr>
          <p:spPr>
            <a:xfrm>
              <a:off x="695044" y="4683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3" name="pl413"/>
            <p:cNvSpPr/>
            <p:nvPr/>
          </p:nvSpPr>
          <p:spPr>
            <a:xfrm>
              <a:off x="82957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4" name="pl414"/>
            <p:cNvSpPr/>
            <p:nvPr/>
          </p:nvSpPr>
          <p:spPr>
            <a:xfrm>
              <a:off x="100894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5" name="pl415"/>
            <p:cNvSpPr/>
            <p:nvPr/>
          </p:nvSpPr>
          <p:spPr>
            <a:xfrm>
              <a:off x="118830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 name="pl416"/>
            <p:cNvSpPr/>
            <p:nvPr/>
          </p:nvSpPr>
          <p:spPr>
            <a:xfrm>
              <a:off x="136767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7" name="pl417"/>
            <p:cNvSpPr/>
            <p:nvPr/>
          </p:nvSpPr>
          <p:spPr>
            <a:xfrm>
              <a:off x="154704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8" name="pl418"/>
            <p:cNvSpPr/>
            <p:nvPr/>
          </p:nvSpPr>
          <p:spPr>
            <a:xfrm>
              <a:off x="695044"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9" name="pl419"/>
            <p:cNvSpPr/>
            <p:nvPr/>
          </p:nvSpPr>
          <p:spPr>
            <a:xfrm>
              <a:off x="695044" y="4802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0" name="pl420"/>
            <p:cNvSpPr/>
            <p:nvPr/>
          </p:nvSpPr>
          <p:spPr>
            <a:xfrm>
              <a:off x="73988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91925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109862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127799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145736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163673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6" name="pl426"/>
            <p:cNvSpPr/>
            <p:nvPr/>
          </p:nvSpPr>
          <p:spPr>
            <a:xfrm>
              <a:off x="739887"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427" name="pl427"/>
            <p:cNvSpPr/>
            <p:nvPr/>
          </p:nvSpPr>
          <p:spPr>
            <a:xfrm>
              <a:off x="739887"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40651" cap="flat">
              <a:solidFill>
                <a:srgbClr val="BEBEBE">
                  <a:alpha val="69803"/>
                </a:srgbClr>
              </a:solidFill>
              <a:prstDash val="solid"/>
              <a:round/>
            </a:ln>
          </p:spPr>
          <p:txBody>
            <a:bodyPr/>
            <a:lstStyle/>
            <a:p/>
          </p:txBody>
        </p:sp>
        <p:sp>
          <p:nvSpPr>
            <p:cNvPr id="428" name="pl428"/>
            <p:cNvSpPr/>
            <p:nvPr/>
          </p:nvSpPr>
          <p:spPr>
            <a:xfrm>
              <a:off x="739887" y="5031353"/>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29" name="pl429"/>
            <p:cNvSpPr/>
            <p:nvPr/>
          </p:nvSpPr>
          <p:spPr>
            <a:xfrm>
              <a:off x="739887" y="503135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30" name="pl430"/>
            <p:cNvSpPr/>
            <p:nvPr/>
          </p:nvSpPr>
          <p:spPr>
            <a:xfrm>
              <a:off x="739887" y="4993274"/>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431" name="pl431"/>
            <p:cNvSpPr/>
            <p:nvPr/>
          </p:nvSpPr>
          <p:spPr>
            <a:xfrm>
              <a:off x="739887" y="4936157"/>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32" name="pl432"/>
            <p:cNvSpPr/>
            <p:nvPr/>
          </p:nvSpPr>
          <p:spPr>
            <a:xfrm>
              <a:off x="739887" y="4945677"/>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433" name="pl433"/>
            <p:cNvSpPr/>
            <p:nvPr/>
          </p:nvSpPr>
          <p:spPr>
            <a:xfrm>
              <a:off x="739887" y="5031353"/>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34" name="pl434"/>
            <p:cNvSpPr/>
            <p:nvPr/>
          </p:nvSpPr>
          <p:spPr>
            <a:xfrm>
              <a:off x="739887" y="5031353"/>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35" name="pl435"/>
            <p:cNvSpPr/>
            <p:nvPr/>
          </p:nvSpPr>
          <p:spPr>
            <a:xfrm>
              <a:off x="739887" y="4869520"/>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436" name="pl436"/>
            <p:cNvSpPr/>
            <p:nvPr/>
          </p:nvSpPr>
          <p:spPr>
            <a:xfrm>
              <a:off x="739887" y="501231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 name="pl437"/>
            <p:cNvSpPr/>
            <p:nvPr/>
          </p:nvSpPr>
          <p:spPr>
            <a:xfrm>
              <a:off x="739887" y="4983755"/>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38" name="pl438"/>
            <p:cNvSpPr/>
            <p:nvPr/>
          </p:nvSpPr>
          <p:spPr>
            <a:xfrm>
              <a:off x="739887" y="501231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9" name="pl439"/>
            <p:cNvSpPr/>
            <p:nvPr/>
          </p:nvSpPr>
          <p:spPr>
            <a:xfrm>
              <a:off x="739887" y="4993274"/>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440" name="pl440"/>
            <p:cNvSpPr/>
            <p:nvPr/>
          </p:nvSpPr>
          <p:spPr>
            <a:xfrm>
              <a:off x="739887" y="5031353"/>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 name="pl441"/>
            <p:cNvSpPr/>
            <p:nvPr/>
          </p:nvSpPr>
          <p:spPr>
            <a:xfrm>
              <a:off x="739887"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2" name="pl442"/>
            <p:cNvSpPr/>
            <p:nvPr/>
          </p:nvSpPr>
          <p:spPr>
            <a:xfrm>
              <a:off x="739887" y="4955196"/>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443" name="pl443"/>
            <p:cNvSpPr/>
            <p:nvPr/>
          </p:nvSpPr>
          <p:spPr>
            <a:xfrm>
              <a:off x="739887" y="501231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4" name="pl444"/>
            <p:cNvSpPr/>
            <p:nvPr/>
          </p:nvSpPr>
          <p:spPr>
            <a:xfrm>
              <a:off x="739887" y="4926638"/>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445" name="pl445"/>
            <p:cNvSpPr/>
            <p:nvPr/>
          </p:nvSpPr>
          <p:spPr>
            <a:xfrm>
              <a:off x="739887" y="497423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6" name="pl446"/>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 name="pl447"/>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8" name="pl448"/>
            <p:cNvSpPr/>
            <p:nvPr/>
          </p:nvSpPr>
          <p:spPr>
            <a:xfrm>
              <a:off x="739887" y="4983755"/>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49" name="pl449"/>
            <p:cNvSpPr/>
            <p:nvPr/>
          </p:nvSpPr>
          <p:spPr>
            <a:xfrm>
              <a:off x="739887" y="4974235"/>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450" name="pl450"/>
            <p:cNvSpPr/>
            <p:nvPr/>
          </p:nvSpPr>
          <p:spPr>
            <a:xfrm>
              <a:off x="739887"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1" name="pl451"/>
            <p:cNvSpPr/>
            <p:nvPr/>
          </p:nvSpPr>
          <p:spPr>
            <a:xfrm>
              <a:off x="739887" y="501231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452" name="pl452"/>
            <p:cNvSpPr/>
            <p:nvPr/>
          </p:nvSpPr>
          <p:spPr>
            <a:xfrm>
              <a:off x="739887" y="4983755"/>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453" name="pl453"/>
            <p:cNvSpPr/>
            <p:nvPr/>
          </p:nvSpPr>
          <p:spPr>
            <a:xfrm>
              <a:off x="739887" y="4993274"/>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454" name="pl454"/>
            <p:cNvSpPr/>
            <p:nvPr/>
          </p:nvSpPr>
          <p:spPr>
            <a:xfrm>
              <a:off x="739887" y="5002794"/>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455" name="pl455"/>
            <p:cNvSpPr/>
            <p:nvPr/>
          </p:nvSpPr>
          <p:spPr>
            <a:xfrm>
              <a:off x="739887" y="5002794"/>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56" name="pl456"/>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7" name="pl457"/>
            <p:cNvSpPr/>
            <p:nvPr/>
          </p:nvSpPr>
          <p:spPr>
            <a:xfrm>
              <a:off x="739887" y="5021833"/>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458" name="pl458"/>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 name="pl459"/>
            <p:cNvSpPr/>
            <p:nvPr/>
          </p:nvSpPr>
          <p:spPr>
            <a:xfrm>
              <a:off x="739887" y="4907598"/>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460" name="pl460"/>
            <p:cNvSpPr/>
            <p:nvPr/>
          </p:nvSpPr>
          <p:spPr>
            <a:xfrm>
              <a:off x="739887" y="4993274"/>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61" name="pl461"/>
            <p:cNvSpPr/>
            <p:nvPr/>
          </p:nvSpPr>
          <p:spPr>
            <a:xfrm>
              <a:off x="739887" y="4945677"/>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462" name="pl462"/>
            <p:cNvSpPr/>
            <p:nvPr/>
          </p:nvSpPr>
          <p:spPr>
            <a:xfrm>
              <a:off x="739887" y="501231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463" name="pl463"/>
            <p:cNvSpPr/>
            <p:nvPr/>
          </p:nvSpPr>
          <p:spPr>
            <a:xfrm>
              <a:off x="739887" y="4993274"/>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4" name="pl464"/>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 name="pl465"/>
            <p:cNvSpPr/>
            <p:nvPr/>
          </p:nvSpPr>
          <p:spPr>
            <a:xfrm>
              <a:off x="739887" y="501231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466" name="pl466"/>
            <p:cNvSpPr/>
            <p:nvPr/>
          </p:nvSpPr>
          <p:spPr>
            <a:xfrm>
              <a:off x="739887" y="4936157"/>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467" name="pl467"/>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 name="pl468"/>
            <p:cNvSpPr/>
            <p:nvPr/>
          </p:nvSpPr>
          <p:spPr>
            <a:xfrm>
              <a:off x="739887"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469" name="pl469"/>
            <p:cNvSpPr/>
            <p:nvPr/>
          </p:nvSpPr>
          <p:spPr>
            <a:xfrm>
              <a:off x="739887"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70" name="pl470"/>
            <p:cNvSpPr/>
            <p:nvPr/>
          </p:nvSpPr>
          <p:spPr>
            <a:xfrm>
              <a:off x="739887"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471" name="pl471"/>
            <p:cNvSpPr/>
            <p:nvPr/>
          </p:nvSpPr>
          <p:spPr>
            <a:xfrm>
              <a:off x="739887"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472" name="pl472"/>
            <p:cNvSpPr/>
            <p:nvPr/>
          </p:nvSpPr>
          <p:spPr>
            <a:xfrm>
              <a:off x="739887"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473" name="pl473"/>
            <p:cNvSpPr/>
            <p:nvPr/>
          </p:nvSpPr>
          <p:spPr>
            <a:xfrm>
              <a:off x="739887"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474" name="pl474"/>
            <p:cNvSpPr/>
            <p:nvPr/>
          </p:nvSpPr>
          <p:spPr>
            <a:xfrm>
              <a:off x="739887"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475" name="pl475"/>
            <p:cNvSpPr/>
            <p:nvPr/>
          </p:nvSpPr>
          <p:spPr>
            <a:xfrm>
              <a:off x="739887"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76" name="pl476"/>
            <p:cNvSpPr/>
            <p:nvPr/>
          </p:nvSpPr>
          <p:spPr>
            <a:xfrm>
              <a:off x="739887" y="5031353"/>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77" name="pl477"/>
            <p:cNvSpPr/>
            <p:nvPr/>
          </p:nvSpPr>
          <p:spPr>
            <a:xfrm>
              <a:off x="739887" y="5021833"/>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78" name="pl478"/>
            <p:cNvSpPr/>
            <p:nvPr/>
          </p:nvSpPr>
          <p:spPr>
            <a:xfrm>
              <a:off x="739887" y="4860001"/>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479" name="pl479"/>
            <p:cNvSpPr/>
            <p:nvPr/>
          </p:nvSpPr>
          <p:spPr>
            <a:xfrm>
              <a:off x="739887" y="499327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80" name="pl480"/>
            <p:cNvSpPr/>
            <p:nvPr/>
          </p:nvSpPr>
          <p:spPr>
            <a:xfrm>
              <a:off x="739887" y="5031353"/>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81" name="pl481"/>
            <p:cNvSpPr/>
            <p:nvPr/>
          </p:nvSpPr>
          <p:spPr>
            <a:xfrm>
              <a:off x="739887"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482" name="pl482"/>
            <p:cNvSpPr/>
            <p:nvPr/>
          </p:nvSpPr>
          <p:spPr>
            <a:xfrm>
              <a:off x="739887"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40651" cap="flat">
              <a:solidFill>
                <a:srgbClr val="000000">
                  <a:alpha val="100000"/>
                </a:srgbClr>
              </a:solidFill>
              <a:prstDash val="solid"/>
              <a:round/>
            </a:ln>
          </p:spPr>
          <p:txBody>
            <a:bodyPr/>
            <a:lstStyle/>
            <a:p/>
          </p:txBody>
        </p:sp>
        <p:sp>
          <p:nvSpPr>
            <p:cNvPr id="483" name="pl483"/>
            <p:cNvSpPr/>
            <p:nvPr/>
          </p:nvSpPr>
          <p:spPr>
            <a:xfrm>
              <a:off x="739887"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CB7AFF">
                  <a:alpha val="100000"/>
                </a:srgbClr>
              </a:solidFill>
              <a:prstDash val="solid"/>
              <a:round/>
            </a:ln>
          </p:spPr>
          <p:txBody>
            <a:bodyPr/>
            <a:lstStyle/>
            <a:p/>
          </p:txBody>
        </p:sp>
        <p:sp>
          <p:nvSpPr>
            <p:cNvPr id="484" name="pl484"/>
            <p:cNvSpPr/>
            <p:nvPr/>
          </p:nvSpPr>
          <p:spPr>
            <a:xfrm>
              <a:off x="695044"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85" name="tx485"/>
            <p:cNvSpPr/>
            <p:nvPr/>
          </p:nvSpPr>
          <p:spPr>
            <a:xfrm>
              <a:off x="709742" y="48398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86" name="tx486"/>
            <p:cNvSpPr/>
            <p:nvPr/>
          </p:nvSpPr>
          <p:spPr>
            <a:xfrm>
              <a:off x="889111"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87" name="tx487"/>
            <p:cNvSpPr/>
            <p:nvPr/>
          </p:nvSpPr>
          <p:spPr>
            <a:xfrm>
              <a:off x="1068480" y="48476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88" name="tx488"/>
            <p:cNvSpPr/>
            <p:nvPr/>
          </p:nvSpPr>
          <p:spPr>
            <a:xfrm>
              <a:off x="1247849" y="4868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89" name="tx489"/>
            <p:cNvSpPr/>
            <p:nvPr/>
          </p:nvSpPr>
          <p:spPr>
            <a:xfrm>
              <a:off x="1427218" y="4868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90" name="tx490"/>
            <p:cNvSpPr/>
            <p:nvPr/>
          </p:nvSpPr>
          <p:spPr>
            <a:xfrm>
              <a:off x="1606587"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91" name="rc491"/>
            <p:cNvSpPr/>
            <p:nvPr/>
          </p:nvSpPr>
          <p:spPr>
            <a:xfrm>
              <a:off x="695044" y="5346267"/>
              <a:ext cx="986530" cy="460746"/>
            </a:xfrm>
            <a:prstGeom prst="rect">
              <a:avLst/>
            </a:prstGeom>
            <a:solidFill>
              <a:srgbClr val="EBEBEB">
                <a:alpha val="100000"/>
              </a:srgbClr>
            </a:solidFill>
          </p:spPr>
          <p:txBody>
            <a:bodyPr/>
            <a:lstStyle/>
            <a:p/>
          </p:txBody>
        </p:sp>
        <p:sp>
          <p:nvSpPr>
            <p:cNvPr id="492" name="pl492"/>
            <p:cNvSpPr/>
            <p:nvPr/>
          </p:nvSpPr>
          <p:spPr>
            <a:xfrm>
              <a:off x="695044" y="56670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3" name="pl493"/>
            <p:cNvSpPr/>
            <p:nvPr/>
          </p:nvSpPr>
          <p:spPr>
            <a:xfrm>
              <a:off x="695044" y="5429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4" name="pl494"/>
            <p:cNvSpPr/>
            <p:nvPr/>
          </p:nvSpPr>
          <p:spPr>
            <a:xfrm>
              <a:off x="82957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95" name="pl495"/>
            <p:cNvSpPr/>
            <p:nvPr/>
          </p:nvSpPr>
          <p:spPr>
            <a:xfrm>
              <a:off x="100894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96" name="pl496"/>
            <p:cNvSpPr/>
            <p:nvPr/>
          </p:nvSpPr>
          <p:spPr>
            <a:xfrm>
              <a:off x="118830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97" name="pl497"/>
            <p:cNvSpPr/>
            <p:nvPr/>
          </p:nvSpPr>
          <p:spPr>
            <a:xfrm>
              <a:off x="136767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98" name="pl498"/>
            <p:cNvSpPr/>
            <p:nvPr/>
          </p:nvSpPr>
          <p:spPr>
            <a:xfrm>
              <a:off x="154704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99" name="pl499"/>
            <p:cNvSpPr/>
            <p:nvPr/>
          </p:nvSpPr>
          <p:spPr>
            <a:xfrm>
              <a:off x="695044"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0" name="pl500"/>
            <p:cNvSpPr/>
            <p:nvPr/>
          </p:nvSpPr>
          <p:spPr>
            <a:xfrm>
              <a:off x="695044" y="5548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1" name="pl501"/>
            <p:cNvSpPr/>
            <p:nvPr/>
          </p:nvSpPr>
          <p:spPr>
            <a:xfrm>
              <a:off x="739887"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02" name="pl502"/>
            <p:cNvSpPr/>
            <p:nvPr/>
          </p:nvSpPr>
          <p:spPr>
            <a:xfrm>
              <a:off x="91925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03" name="pl503"/>
            <p:cNvSpPr/>
            <p:nvPr/>
          </p:nvSpPr>
          <p:spPr>
            <a:xfrm>
              <a:off x="109862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04" name="pl504"/>
            <p:cNvSpPr/>
            <p:nvPr/>
          </p:nvSpPr>
          <p:spPr>
            <a:xfrm>
              <a:off x="127799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145736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163673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739887"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508" name="pl508"/>
            <p:cNvSpPr/>
            <p:nvPr/>
          </p:nvSpPr>
          <p:spPr>
            <a:xfrm>
              <a:off x="739887" y="5776551"/>
              <a:ext cx="896845" cy="9519"/>
            </a:xfrm>
            <a:custGeom>
              <a:avLst/>
              <a:pathLst>
                <a:path w="896845" h="9519">
                  <a:moveTo>
                    <a:pt x="0" y="0"/>
                  </a:moveTo>
                  <a:lnTo>
                    <a:pt x="179369" y="9519"/>
                  </a:lnTo>
                  <a:lnTo>
                    <a:pt x="358738" y="0"/>
                  </a:lnTo>
                  <a:lnTo>
                    <a:pt x="538107" y="9519"/>
                  </a:lnTo>
                  <a:lnTo>
                    <a:pt x="717476" y="9519"/>
                  </a:lnTo>
                  <a:lnTo>
                    <a:pt x="896845" y="9519"/>
                  </a:lnTo>
                </a:path>
              </a:pathLst>
            </a:custGeom>
            <a:ln w="40651" cap="flat">
              <a:solidFill>
                <a:srgbClr val="BEBEBE">
                  <a:alpha val="69803"/>
                </a:srgbClr>
              </a:solidFill>
              <a:prstDash val="solid"/>
              <a:round/>
            </a:ln>
          </p:spPr>
          <p:txBody>
            <a:bodyPr/>
            <a:lstStyle/>
            <a:p/>
          </p:txBody>
        </p:sp>
        <p:sp>
          <p:nvSpPr>
            <p:cNvPr id="509" name="pl509"/>
            <p:cNvSpPr/>
            <p:nvPr/>
          </p:nvSpPr>
          <p:spPr>
            <a:xfrm>
              <a:off x="739887" y="577655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510" name="pl510"/>
            <p:cNvSpPr/>
            <p:nvPr/>
          </p:nvSpPr>
          <p:spPr>
            <a:xfrm>
              <a:off x="739887" y="577655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511" name="pl511"/>
            <p:cNvSpPr/>
            <p:nvPr/>
          </p:nvSpPr>
          <p:spPr>
            <a:xfrm>
              <a:off x="739887" y="5738472"/>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512" name="pl512"/>
            <p:cNvSpPr/>
            <p:nvPr/>
          </p:nvSpPr>
          <p:spPr>
            <a:xfrm>
              <a:off x="739887" y="5681355"/>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513" name="pl513"/>
            <p:cNvSpPr/>
            <p:nvPr/>
          </p:nvSpPr>
          <p:spPr>
            <a:xfrm>
              <a:off x="739887" y="569087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514" name="pl514"/>
            <p:cNvSpPr/>
            <p:nvPr/>
          </p:nvSpPr>
          <p:spPr>
            <a:xfrm>
              <a:off x="739887" y="577655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515" name="pl515"/>
            <p:cNvSpPr/>
            <p:nvPr/>
          </p:nvSpPr>
          <p:spPr>
            <a:xfrm>
              <a:off x="739887" y="577655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516" name="pl516"/>
            <p:cNvSpPr/>
            <p:nvPr/>
          </p:nvSpPr>
          <p:spPr>
            <a:xfrm>
              <a:off x="739887" y="5614718"/>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517" name="pl517"/>
            <p:cNvSpPr/>
            <p:nvPr/>
          </p:nvSpPr>
          <p:spPr>
            <a:xfrm>
              <a:off x="739887" y="5757511"/>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8" name="pl518"/>
            <p:cNvSpPr/>
            <p:nvPr/>
          </p:nvSpPr>
          <p:spPr>
            <a:xfrm>
              <a:off x="739887" y="5728953"/>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519" name="pl519"/>
            <p:cNvSpPr/>
            <p:nvPr/>
          </p:nvSpPr>
          <p:spPr>
            <a:xfrm>
              <a:off x="739887" y="5757511"/>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0" name="pl520"/>
            <p:cNvSpPr/>
            <p:nvPr/>
          </p:nvSpPr>
          <p:spPr>
            <a:xfrm>
              <a:off x="739887" y="5738472"/>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521" name="pl521"/>
            <p:cNvSpPr/>
            <p:nvPr/>
          </p:nvSpPr>
          <p:spPr>
            <a:xfrm>
              <a:off x="739887" y="577655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2" name="pl522"/>
            <p:cNvSpPr/>
            <p:nvPr/>
          </p:nvSpPr>
          <p:spPr>
            <a:xfrm>
              <a:off x="739887"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 name="pl523"/>
            <p:cNvSpPr/>
            <p:nvPr/>
          </p:nvSpPr>
          <p:spPr>
            <a:xfrm>
              <a:off x="739887" y="5700394"/>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524" name="pl524"/>
            <p:cNvSpPr/>
            <p:nvPr/>
          </p:nvSpPr>
          <p:spPr>
            <a:xfrm>
              <a:off x="739887" y="57575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 name="pl525"/>
            <p:cNvSpPr/>
            <p:nvPr/>
          </p:nvSpPr>
          <p:spPr>
            <a:xfrm>
              <a:off x="739887" y="5671835"/>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526" name="pl526"/>
            <p:cNvSpPr/>
            <p:nvPr/>
          </p:nvSpPr>
          <p:spPr>
            <a:xfrm>
              <a:off x="739887" y="571943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7" name="pl527"/>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 name="pl528"/>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9" name="pl529"/>
            <p:cNvSpPr/>
            <p:nvPr/>
          </p:nvSpPr>
          <p:spPr>
            <a:xfrm>
              <a:off x="739887" y="5728953"/>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530" name="pl530"/>
            <p:cNvSpPr/>
            <p:nvPr/>
          </p:nvSpPr>
          <p:spPr>
            <a:xfrm>
              <a:off x="739887" y="5719433"/>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531" name="pl531"/>
            <p:cNvSpPr/>
            <p:nvPr/>
          </p:nvSpPr>
          <p:spPr>
            <a:xfrm>
              <a:off x="739887"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 name="pl532"/>
            <p:cNvSpPr/>
            <p:nvPr/>
          </p:nvSpPr>
          <p:spPr>
            <a:xfrm>
              <a:off x="739887" y="5757511"/>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533" name="pl533"/>
            <p:cNvSpPr/>
            <p:nvPr/>
          </p:nvSpPr>
          <p:spPr>
            <a:xfrm>
              <a:off x="739887" y="5728953"/>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534" name="pl534"/>
            <p:cNvSpPr/>
            <p:nvPr/>
          </p:nvSpPr>
          <p:spPr>
            <a:xfrm>
              <a:off x="739887" y="5738472"/>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535" name="pl535"/>
            <p:cNvSpPr/>
            <p:nvPr/>
          </p:nvSpPr>
          <p:spPr>
            <a:xfrm>
              <a:off x="739887" y="5747992"/>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536" name="pl536"/>
            <p:cNvSpPr/>
            <p:nvPr/>
          </p:nvSpPr>
          <p:spPr>
            <a:xfrm>
              <a:off x="739887" y="5747992"/>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537" name="pl537"/>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8" name="pl538"/>
            <p:cNvSpPr/>
            <p:nvPr/>
          </p:nvSpPr>
          <p:spPr>
            <a:xfrm>
              <a:off x="739887" y="5767031"/>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539" name="pl539"/>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0" name="pl540"/>
            <p:cNvSpPr/>
            <p:nvPr/>
          </p:nvSpPr>
          <p:spPr>
            <a:xfrm>
              <a:off x="739887" y="5652796"/>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541" name="pl541"/>
            <p:cNvSpPr/>
            <p:nvPr/>
          </p:nvSpPr>
          <p:spPr>
            <a:xfrm>
              <a:off x="739887" y="5738472"/>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542" name="pl542"/>
            <p:cNvSpPr/>
            <p:nvPr/>
          </p:nvSpPr>
          <p:spPr>
            <a:xfrm>
              <a:off x="739887" y="569087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543" name="pl543"/>
            <p:cNvSpPr/>
            <p:nvPr/>
          </p:nvSpPr>
          <p:spPr>
            <a:xfrm>
              <a:off x="739887" y="5757511"/>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544" name="pl544"/>
            <p:cNvSpPr/>
            <p:nvPr/>
          </p:nvSpPr>
          <p:spPr>
            <a:xfrm>
              <a:off x="739887" y="5738472"/>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5" name="pl545"/>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6" name="pl546"/>
            <p:cNvSpPr/>
            <p:nvPr/>
          </p:nvSpPr>
          <p:spPr>
            <a:xfrm>
              <a:off x="739887" y="5757511"/>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547" name="pl547"/>
            <p:cNvSpPr/>
            <p:nvPr/>
          </p:nvSpPr>
          <p:spPr>
            <a:xfrm>
              <a:off x="739887" y="5681355"/>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548" name="pl548"/>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9" name="pl549"/>
            <p:cNvSpPr/>
            <p:nvPr/>
          </p:nvSpPr>
          <p:spPr>
            <a:xfrm>
              <a:off x="739887" y="5747992"/>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550" name="pl550"/>
            <p:cNvSpPr/>
            <p:nvPr/>
          </p:nvSpPr>
          <p:spPr>
            <a:xfrm>
              <a:off x="739887" y="5738472"/>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551" name="pl551"/>
            <p:cNvSpPr/>
            <p:nvPr/>
          </p:nvSpPr>
          <p:spPr>
            <a:xfrm>
              <a:off x="739887" y="5757511"/>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552" name="pl552"/>
            <p:cNvSpPr/>
            <p:nvPr/>
          </p:nvSpPr>
          <p:spPr>
            <a:xfrm>
              <a:off x="739887" y="5719433"/>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553" name="pl553"/>
            <p:cNvSpPr/>
            <p:nvPr/>
          </p:nvSpPr>
          <p:spPr>
            <a:xfrm>
              <a:off x="739887" y="5738472"/>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554" name="pl554"/>
            <p:cNvSpPr/>
            <p:nvPr/>
          </p:nvSpPr>
          <p:spPr>
            <a:xfrm>
              <a:off x="739887" y="5767031"/>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555" name="pl555"/>
            <p:cNvSpPr/>
            <p:nvPr/>
          </p:nvSpPr>
          <p:spPr>
            <a:xfrm>
              <a:off x="739887" y="5767031"/>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556" name="pl556"/>
            <p:cNvSpPr/>
            <p:nvPr/>
          </p:nvSpPr>
          <p:spPr>
            <a:xfrm>
              <a:off x="739887" y="5767031"/>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557" name="pl557"/>
            <p:cNvSpPr/>
            <p:nvPr/>
          </p:nvSpPr>
          <p:spPr>
            <a:xfrm>
              <a:off x="739887" y="577655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558" name="pl558"/>
            <p:cNvSpPr/>
            <p:nvPr/>
          </p:nvSpPr>
          <p:spPr>
            <a:xfrm>
              <a:off x="739887" y="5767031"/>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559" name="pl559"/>
            <p:cNvSpPr/>
            <p:nvPr/>
          </p:nvSpPr>
          <p:spPr>
            <a:xfrm>
              <a:off x="739887" y="560519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560" name="pl560"/>
            <p:cNvSpPr/>
            <p:nvPr/>
          </p:nvSpPr>
          <p:spPr>
            <a:xfrm>
              <a:off x="739887" y="5738472"/>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561" name="pl561"/>
            <p:cNvSpPr/>
            <p:nvPr/>
          </p:nvSpPr>
          <p:spPr>
            <a:xfrm>
              <a:off x="739887" y="577655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562" name="pl562"/>
            <p:cNvSpPr/>
            <p:nvPr/>
          </p:nvSpPr>
          <p:spPr>
            <a:xfrm>
              <a:off x="739887"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563" name="pl563"/>
            <p:cNvSpPr/>
            <p:nvPr/>
          </p:nvSpPr>
          <p:spPr>
            <a:xfrm>
              <a:off x="739887" y="5776551"/>
              <a:ext cx="896845" cy="9519"/>
            </a:xfrm>
            <a:custGeom>
              <a:avLst/>
              <a:pathLst>
                <a:path w="896845" h="9519">
                  <a:moveTo>
                    <a:pt x="0" y="0"/>
                  </a:moveTo>
                  <a:lnTo>
                    <a:pt x="179369" y="9519"/>
                  </a:lnTo>
                  <a:lnTo>
                    <a:pt x="358738" y="0"/>
                  </a:lnTo>
                  <a:lnTo>
                    <a:pt x="538107" y="9519"/>
                  </a:lnTo>
                  <a:lnTo>
                    <a:pt x="717476" y="9519"/>
                  </a:lnTo>
                  <a:lnTo>
                    <a:pt x="896845" y="9519"/>
                  </a:lnTo>
                </a:path>
              </a:pathLst>
            </a:custGeom>
            <a:ln w="40651" cap="flat">
              <a:solidFill>
                <a:srgbClr val="000000">
                  <a:alpha val="100000"/>
                </a:srgbClr>
              </a:solidFill>
              <a:prstDash val="solid"/>
              <a:round/>
            </a:ln>
          </p:spPr>
          <p:txBody>
            <a:bodyPr/>
            <a:lstStyle/>
            <a:p/>
          </p:txBody>
        </p:sp>
        <p:sp>
          <p:nvSpPr>
            <p:cNvPr id="564" name="pl564"/>
            <p:cNvSpPr/>
            <p:nvPr/>
          </p:nvSpPr>
          <p:spPr>
            <a:xfrm>
              <a:off x="739887" y="577655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FF63B8">
                  <a:alpha val="100000"/>
                </a:srgbClr>
              </a:solidFill>
              <a:prstDash val="solid"/>
              <a:round/>
            </a:ln>
          </p:spPr>
          <p:txBody>
            <a:bodyPr/>
            <a:lstStyle/>
            <a:p/>
          </p:txBody>
        </p:sp>
        <p:sp>
          <p:nvSpPr>
            <p:cNvPr id="565" name="pl565"/>
            <p:cNvSpPr/>
            <p:nvPr/>
          </p:nvSpPr>
          <p:spPr>
            <a:xfrm>
              <a:off x="695044"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66" name="tx566"/>
            <p:cNvSpPr/>
            <p:nvPr/>
          </p:nvSpPr>
          <p:spPr>
            <a:xfrm>
              <a:off x="709742" y="56132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67" name="tx567"/>
            <p:cNvSpPr/>
            <p:nvPr/>
          </p:nvSpPr>
          <p:spPr>
            <a:xfrm>
              <a:off x="889111"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68" name="tx568"/>
            <p:cNvSpPr/>
            <p:nvPr/>
          </p:nvSpPr>
          <p:spPr>
            <a:xfrm>
              <a:off x="1068480" y="56132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69" name="tx569"/>
            <p:cNvSpPr/>
            <p:nvPr/>
          </p:nvSpPr>
          <p:spPr>
            <a:xfrm>
              <a:off x="1247849"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70" name="tx570"/>
            <p:cNvSpPr/>
            <p:nvPr/>
          </p:nvSpPr>
          <p:spPr>
            <a:xfrm>
              <a:off x="1427218"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71" name="tx571"/>
            <p:cNvSpPr/>
            <p:nvPr/>
          </p:nvSpPr>
          <p:spPr>
            <a:xfrm>
              <a:off x="1606587"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72" name="rc572"/>
            <p:cNvSpPr/>
            <p:nvPr/>
          </p:nvSpPr>
          <p:spPr>
            <a:xfrm>
              <a:off x="1751164" y="875080"/>
              <a:ext cx="986530" cy="460746"/>
            </a:xfrm>
            <a:prstGeom prst="rect">
              <a:avLst/>
            </a:prstGeom>
            <a:solidFill>
              <a:srgbClr val="EBEBEB">
                <a:alpha val="100000"/>
              </a:srgbClr>
            </a:solidFill>
          </p:spPr>
          <p:txBody>
            <a:bodyPr/>
            <a:lstStyle/>
            <a:p/>
          </p:txBody>
        </p:sp>
        <p:sp>
          <p:nvSpPr>
            <p:cNvPr id="573" name="pl573"/>
            <p:cNvSpPr/>
            <p:nvPr/>
          </p:nvSpPr>
          <p:spPr>
            <a:xfrm>
              <a:off x="1751164" y="1195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74" name="pl574"/>
            <p:cNvSpPr/>
            <p:nvPr/>
          </p:nvSpPr>
          <p:spPr>
            <a:xfrm>
              <a:off x="1751164" y="95790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75" name="pl575"/>
            <p:cNvSpPr/>
            <p:nvPr/>
          </p:nvSpPr>
          <p:spPr>
            <a:xfrm>
              <a:off x="188569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76" name="pl576"/>
            <p:cNvSpPr/>
            <p:nvPr/>
          </p:nvSpPr>
          <p:spPr>
            <a:xfrm>
              <a:off x="206506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77" name="pl577"/>
            <p:cNvSpPr/>
            <p:nvPr/>
          </p:nvSpPr>
          <p:spPr>
            <a:xfrm>
              <a:off x="224442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78" name="pl578"/>
            <p:cNvSpPr/>
            <p:nvPr/>
          </p:nvSpPr>
          <p:spPr>
            <a:xfrm>
              <a:off x="242379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79" name="pl579"/>
            <p:cNvSpPr/>
            <p:nvPr/>
          </p:nvSpPr>
          <p:spPr>
            <a:xfrm>
              <a:off x="26031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80" name="pl580"/>
            <p:cNvSpPr/>
            <p:nvPr/>
          </p:nvSpPr>
          <p:spPr>
            <a:xfrm>
              <a:off x="1751164"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81" name="pl581"/>
            <p:cNvSpPr/>
            <p:nvPr/>
          </p:nvSpPr>
          <p:spPr>
            <a:xfrm>
              <a:off x="1751164" y="107689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82" name="pl582"/>
            <p:cNvSpPr/>
            <p:nvPr/>
          </p:nvSpPr>
          <p:spPr>
            <a:xfrm>
              <a:off x="179600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197537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215474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233411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251348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26928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1796006"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589" name="pl589"/>
            <p:cNvSpPr/>
            <p:nvPr/>
          </p:nvSpPr>
          <p:spPr>
            <a:xfrm>
              <a:off x="1796006"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40651" cap="flat">
              <a:solidFill>
                <a:srgbClr val="BEBEBE">
                  <a:alpha val="69803"/>
                </a:srgbClr>
              </a:solidFill>
              <a:prstDash val="solid"/>
              <a:round/>
            </a:ln>
          </p:spPr>
          <p:txBody>
            <a:bodyPr/>
            <a:lstStyle/>
            <a:p/>
          </p:txBody>
        </p:sp>
        <p:sp>
          <p:nvSpPr>
            <p:cNvPr id="590" name="pl590"/>
            <p:cNvSpPr/>
            <p:nvPr/>
          </p:nvSpPr>
          <p:spPr>
            <a:xfrm>
              <a:off x="1796006"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591" name="pl591"/>
            <p:cNvSpPr/>
            <p:nvPr/>
          </p:nvSpPr>
          <p:spPr>
            <a:xfrm>
              <a:off x="1796006"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592" name="pl592"/>
            <p:cNvSpPr/>
            <p:nvPr/>
          </p:nvSpPr>
          <p:spPr>
            <a:xfrm>
              <a:off x="1796006"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593" name="pl593"/>
            <p:cNvSpPr/>
            <p:nvPr/>
          </p:nvSpPr>
          <p:spPr>
            <a:xfrm>
              <a:off x="1796006"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594" name="pl594"/>
            <p:cNvSpPr/>
            <p:nvPr/>
          </p:nvSpPr>
          <p:spPr>
            <a:xfrm>
              <a:off x="1796006"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595" name="pl595"/>
            <p:cNvSpPr/>
            <p:nvPr/>
          </p:nvSpPr>
          <p:spPr>
            <a:xfrm>
              <a:off x="1796006"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596" name="pl596"/>
            <p:cNvSpPr/>
            <p:nvPr/>
          </p:nvSpPr>
          <p:spPr>
            <a:xfrm>
              <a:off x="1796006"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597" name="pl597"/>
            <p:cNvSpPr/>
            <p:nvPr/>
          </p:nvSpPr>
          <p:spPr>
            <a:xfrm>
              <a:off x="1796006"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598" name="pl598"/>
            <p:cNvSpPr/>
            <p:nvPr/>
          </p:nvSpPr>
          <p:spPr>
            <a:xfrm>
              <a:off x="1796006" y="128632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9" name="pl599"/>
            <p:cNvSpPr/>
            <p:nvPr/>
          </p:nvSpPr>
          <p:spPr>
            <a:xfrm>
              <a:off x="1796006" y="1257766"/>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600" name="pl600"/>
            <p:cNvSpPr/>
            <p:nvPr/>
          </p:nvSpPr>
          <p:spPr>
            <a:xfrm>
              <a:off x="1796006" y="128632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1" name="pl601"/>
            <p:cNvSpPr/>
            <p:nvPr/>
          </p:nvSpPr>
          <p:spPr>
            <a:xfrm>
              <a:off x="1796006" y="1267285"/>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602" name="pl602"/>
            <p:cNvSpPr/>
            <p:nvPr/>
          </p:nvSpPr>
          <p:spPr>
            <a:xfrm>
              <a:off x="1796006" y="1305364"/>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3" name="pl603"/>
            <p:cNvSpPr/>
            <p:nvPr/>
          </p:nvSpPr>
          <p:spPr>
            <a:xfrm>
              <a:off x="1796006"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4" name="pl604"/>
            <p:cNvSpPr/>
            <p:nvPr/>
          </p:nvSpPr>
          <p:spPr>
            <a:xfrm>
              <a:off x="1796006" y="1229207"/>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605" name="pl605"/>
            <p:cNvSpPr/>
            <p:nvPr/>
          </p:nvSpPr>
          <p:spPr>
            <a:xfrm>
              <a:off x="1796006" y="12863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6" name="pl606"/>
            <p:cNvSpPr/>
            <p:nvPr/>
          </p:nvSpPr>
          <p:spPr>
            <a:xfrm>
              <a:off x="1796006" y="1200649"/>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607" name="pl607"/>
            <p:cNvSpPr/>
            <p:nvPr/>
          </p:nvSpPr>
          <p:spPr>
            <a:xfrm>
              <a:off x="1796006" y="12482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8" name="pl608"/>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9" name="pl609"/>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0" name="pl610"/>
            <p:cNvSpPr/>
            <p:nvPr/>
          </p:nvSpPr>
          <p:spPr>
            <a:xfrm>
              <a:off x="1796006" y="1257766"/>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611" name="pl611"/>
            <p:cNvSpPr/>
            <p:nvPr/>
          </p:nvSpPr>
          <p:spPr>
            <a:xfrm>
              <a:off x="1796006" y="1248246"/>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612" name="pl612"/>
            <p:cNvSpPr/>
            <p:nvPr/>
          </p:nvSpPr>
          <p:spPr>
            <a:xfrm>
              <a:off x="1796006"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3" name="pl613"/>
            <p:cNvSpPr/>
            <p:nvPr/>
          </p:nvSpPr>
          <p:spPr>
            <a:xfrm>
              <a:off x="1796006" y="128632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614" name="pl614"/>
            <p:cNvSpPr/>
            <p:nvPr/>
          </p:nvSpPr>
          <p:spPr>
            <a:xfrm>
              <a:off x="1796006" y="1257766"/>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615" name="pl615"/>
            <p:cNvSpPr/>
            <p:nvPr/>
          </p:nvSpPr>
          <p:spPr>
            <a:xfrm>
              <a:off x="1796006" y="1267285"/>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616" name="pl616"/>
            <p:cNvSpPr/>
            <p:nvPr/>
          </p:nvSpPr>
          <p:spPr>
            <a:xfrm>
              <a:off x="1796006" y="1276805"/>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617" name="pl617"/>
            <p:cNvSpPr/>
            <p:nvPr/>
          </p:nvSpPr>
          <p:spPr>
            <a:xfrm>
              <a:off x="1796006" y="1276805"/>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618" name="pl618"/>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9" name="pl619"/>
            <p:cNvSpPr/>
            <p:nvPr/>
          </p:nvSpPr>
          <p:spPr>
            <a:xfrm>
              <a:off x="1796006" y="1295844"/>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620" name="pl620"/>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21" name="pl621"/>
            <p:cNvSpPr/>
            <p:nvPr/>
          </p:nvSpPr>
          <p:spPr>
            <a:xfrm>
              <a:off x="1796006" y="1181609"/>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622" name="pl622"/>
            <p:cNvSpPr/>
            <p:nvPr/>
          </p:nvSpPr>
          <p:spPr>
            <a:xfrm>
              <a:off x="1796006" y="1267285"/>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623" name="pl623"/>
            <p:cNvSpPr/>
            <p:nvPr/>
          </p:nvSpPr>
          <p:spPr>
            <a:xfrm>
              <a:off x="1796006" y="1219688"/>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624" name="pl624"/>
            <p:cNvSpPr/>
            <p:nvPr/>
          </p:nvSpPr>
          <p:spPr>
            <a:xfrm>
              <a:off x="1796006" y="128632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625" name="pl625"/>
            <p:cNvSpPr/>
            <p:nvPr/>
          </p:nvSpPr>
          <p:spPr>
            <a:xfrm>
              <a:off x="1796006" y="1267285"/>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26" name="pl626"/>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27" name="pl627"/>
            <p:cNvSpPr/>
            <p:nvPr/>
          </p:nvSpPr>
          <p:spPr>
            <a:xfrm>
              <a:off x="1796006" y="128632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628" name="pl628"/>
            <p:cNvSpPr/>
            <p:nvPr/>
          </p:nvSpPr>
          <p:spPr>
            <a:xfrm>
              <a:off x="1796006" y="1210168"/>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629" name="pl629"/>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30" name="pl630"/>
            <p:cNvSpPr/>
            <p:nvPr/>
          </p:nvSpPr>
          <p:spPr>
            <a:xfrm>
              <a:off x="1796006" y="1276805"/>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631" name="pl631"/>
            <p:cNvSpPr/>
            <p:nvPr/>
          </p:nvSpPr>
          <p:spPr>
            <a:xfrm>
              <a:off x="1796006" y="1267285"/>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632" name="pl632"/>
            <p:cNvSpPr/>
            <p:nvPr/>
          </p:nvSpPr>
          <p:spPr>
            <a:xfrm>
              <a:off x="1796006" y="128632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633" name="pl633"/>
            <p:cNvSpPr/>
            <p:nvPr/>
          </p:nvSpPr>
          <p:spPr>
            <a:xfrm>
              <a:off x="1796006" y="1248246"/>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634" name="pl634"/>
            <p:cNvSpPr/>
            <p:nvPr/>
          </p:nvSpPr>
          <p:spPr>
            <a:xfrm>
              <a:off x="1796006" y="1267285"/>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635" name="pl635"/>
            <p:cNvSpPr/>
            <p:nvPr/>
          </p:nvSpPr>
          <p:spPr>
            <a:xfrm>
              <a:off x="1796006" y="1295844"/>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636" name="pl636"/>
            <p:cNvSpPr/>
            <p:nvPr/>
          </p:nvSpPr>
          <p:spPr>
            <a:xfrm>
              <a:off x="1796006" y="1295844"/>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637" name="pl637"/>
            <p:cNvSpPr/>
            <p:nvPr/>
          </p:nvSpPr>
          <p:spPr>
            <a:xfrm>
              <a:off x="1796006" y="1295844"/>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638" name="pl638"/>
            <p:cNvSpPr/>
            <p:nvPr/>
          </p:nvSpPr>
          <p:spPr>
            <a:xfrm>
              <a:off x="1796006" y="1305364"/>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639" name="pl639"/>
            <p:cNvSpPr/>
            <p:nvPr/>
          </p:nvSpPr>
          <p:spPr>
            <a:xfrm>
              <a:off x="1796006" y="1295844"/>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640" name="pl640"/>
            <p:cNvSpPr/>
            <p:nvPr/>
          </p:nvSpPr>
          <p:spPr>
            <a:xfrm>
              <a:off x="1796006" y="1134012"/>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641" name="pl641"/>
            <p:cNvSpPr/>
            <p:nvPr/>
          </p:nvSpPr>
          <p:spPr>
            <a:xfrm>
              <a:off x="1796006" y="126728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642" name="pl642"/>
            <p:cNvSpPr/>
            <p:nvPr/>
          </p:nvSpPr>
          <p:spPr>
            <a:xfrm>
              <a:off x="1796006" y="1305364"/>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643" name="pl643"/>
            <p:cNvSpPr/>
            <p:nvPr/>
          </p:nvSpPr>
          <p:spPr>
            <a:xfrm>
              <a:off x="1796006"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644" name="pl644"/>
            <p:cNvSpPr/>
            <p:nvPr/>
          </p:nvSpPr>
          <p:spPr>
            <a:xfrm>
              <a:off x="1796006"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40651" cap="flat">
              <a:solidFill>
                <a:srgbClr val="000000">
                  <a:alpha val="100000"/>
                </a:srgbClr>
              </a:solidFill>
              <a:prstDash val="solid"/>
              <a:round/>
            </a:ln>
          </p:spPr>
          <p:txBody>
            <a:bodyPr/>
            <a:lstStyle/>
            <a:p/>
          </p:txBody>
        </p:sp>
        <p:sp>
          <p:nvSpPr>
            <p:cNvPr id="645" name="pl645"/>
            <p:cNvSpPr/>
            <p:nvPr/>
          </p:nvSpPr>
          <p:spPr>
            <a:xfrm>
              <a:off x="1796006"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F37B5A">
                  <a:alpha val="100000"/>
                </a:srgbClr>
              </a:solidFill>
              <a:prstDash val="solid"/>
              <a:round/>
            </a:ln>
          </p:spPr>
          <p:txBody>
            <a:bodyPr/>
            <a:lstStyle/>
            <a:p/>
          </p:txBody>
        </p:sp>
        <p:sp>
          <p:nvSpPr>
            <p:cNvPr id="646" name="pl646"/>
            <p:cNvSpPr/>
            <p:nvPr/>
          </p:nvSpPr>
          <p:spPr>
            <a:xfrm>
              <a:off x="1751164"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647" name="tx647"/>
            <p:cNvSpPr/>
            <p:nvPr/>
          </p:nvSpPr>
          <p:spPr>
            <a:xfrm>
              <a:off x="1765861"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48" name="tx648"/>
            <p:cNvSpPr/>
            <p:nvPr/>
          </p:nvSpPr>
          <p:spPr>
            <a:xfrm>
              <a:off x="1945230"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49" name="tx649"/>
            <p:cNvSpPr/>
            <p:nvPr/>
          </p:nvSpPr>
          <p:spPr>
            <a:xfrm>
              <a:off x="2124599"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50" name="tx650"/>
            <p:cNvSpPr/>
            <p:nvPr/>
          </p:nvSpPr>
          <p:spPr>
            <a:xfrm>
              <a:off x="2303969"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51" name="tx651"/>
            <p:cNvSpPr/>
            <p:nvPr/>
          </p:nvSpPr>
          <p:spPr>
            <a:xfrm>
              <a:off x="2483338"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52" name="tx652"/>
            <p:cNvSpPr/>
            <p:nvPr/>
          </p:nvSpPr>
          <p:spPr>
            <a:xfrm>
              <a:off x="2662707"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53" name="rc653"/>
            <p:cNvSpPr/>
            <p:nvPr/>
          </p:nvSpPr>
          <p:spPr>
            <a:xfrm>
              <a:off x="1751164" y="1620278"/>
              <a:ext cx="986530" cy="460746"/>
            </a:xfrm>
            <a:prstGeom prst="rect">
              <a:avLst/>
            </a:prstGeom>
            <a:solidFill>
              <a:srgbClr val="EBEBEB">
                <a:alpha val="100000"/>
              </a:srgbClr>
            </a:solidFill>
          </p:spPr>
          <p:txBody>
            <a:bodyPr/>
            <a:lstStyle/>
            <a:p/>
          </p:txBody>
        </p:sp>
        <p:sp>
          <p:nvSpPr>
            <p:cNvPr id="654" name="pl654"/>
            <p:cNvSpPr/>
            <p:nvPr/>
          </p:nvSpPr>
          <p:spPr>
            <a:xfrm>
              <a:off x="1751164" y="1941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55" name="pl655"/>
            <p:cNvSpPr/>
            <p:nvPr/>
          </p:nvSpPr>
          <p:spPr>
            <a:xfrm>
              <a:off x="1751164" y="170309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56" name="pl656"/>
            <p:cNvSpPr/>
            <p:nvPr/>
          </p:nvSpPr>
          <p:spPr>
            <a:xfrm>
              <a:off x="188569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57" name="pl657"/>
            <p:cNvSpPr/>
            <p:nvPr/>
          </p:nvSpPr>
          <p:spPr>
            <a:xfrm>
              <a:off x="206506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58" name="pl658"/>
            <p:cNvSpPr/>
            <p:nvPr/>
          </p:nvSpPr>
          <p:spPr>
            <a:xfrm>
              <a:off x="224442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59" name="pl659"/>
            <p:cNvSpPr/>
            <p:nvPr/>
          </p:nvSpPr>
          <p:spPr>
            <a:xfrm>
              <a:off x="242379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60" name="pl660"/>
            <p:cNvSpPr/>
            <p:nvPr/>
          </p:nvSpPr>
          <p:spPr>
            <a:xfrm>
              <a:off x="26031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61" name="pl661"/>
            <p:cNvSpPr/>
            <p:nvPr/>
          </p:nvSpPr>
          <p:spPr>
            <a:xfrm>
              <a:off x="1751164"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62" name="pl662"/>
            <p:cNvSpPr/>
            <p:nvPr/>
          </p:nvSpPr>
          <p:spPr>
            <a:xfrm>
              <a:off x="1751164" y="18220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63" name="pl663"/>
            <p:cNvSpPr/>
            <p:nvPr/>
          </p:nvSpPr>
          <p:spPr>
            <a:xfrm>
              <a:off x="179600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64" name="pl664"/>
            <p:cNvSpPr/>
            <p:nvPr/>
          </p:nvSpPr>
          <p:spPr>
            <a:xfrm>
              <a:off x="197537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65" name="pl665"/>
            <p:cNvSpPr/>
            <p:nvPr/>
          </p:nvSpPr>
          <p:spPr>
            <a:xfrm>
              <a:off x="215474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66" name="pl666"/>
            <p:cNvSpPr/>
            <p:nvPr/>
          </p:nvSpPr>
          <p:spPr>
            <a:xfrm>
              <a:off x="233411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67" name="pl667"/>
            <p:cNvSpPr/>
            <p:nvPr/>
          </p:nvSpPr>
          <p:spPr>
            <a:xfrm>
              <a:off x="251348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68" name="pl668"/>
            <p:cNvSpPr/>
            <p:nvPr/>
          </p:nvSpPr>
          <p:spPr>
            <a:xfrm>
              <a:off x="26928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69" name="pl669"/>
            <p:cNvSpPr/>
            <p:nvPr/>
          </p:nvSpPr>
          <p:spPr>
            <a:xfrm>
              <a:off x="1796006"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670" name="pl670"/>
            <p:cNvSpPr/>
            <p:nvPr/>
          </p:nvSpPr>
          <p:spPr>
            <a:xfrm>
              <a:off x="1796006"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40651" cap="flat">
              <a:solidFill>
                <a:srgbClr val="BEBEBE">
                  <a:alpha val="69803"/>
                </a:srgbClr>
              </a:solidFill>
              <a:prstDash val="solid"/>
              <a:round/>
            </a:ln>
          </p:spPr>
          <p:txBody>
            <a:bodyPr/>
            <a:lstStyle/>
            <a:p/>
          </p:txBody>
        </p:sp>
        <p:sp>
          <p:nvSpPr>
            <p:cNvPr id="671" name="pl671"/>
            <p:cNvSpPr/>
            <p:nvPr/>
          </p:nvSpPr>
          <p:spPr>
            <a:xfrm>
              <a:off x="1796006" y="205056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672" name="pl672"/>
            <p:cNvSpPr/>
            <p:nvPr/>
          </p:nvSpPr>
          <p:spPr>
            <a:xfrm>
              <a:off x="1796006" y="205056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673" name="pl673"/>
            <p:cNvSpPr/>
            <p:nvPr/>
          </p:nvSpPr>
          <p:spPr>
            <a:xfrm>
              <a:off x="1796006" y="2012483"/>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674" name="pl674"/>
            <p:cNvSpPr/>
            <p:nvPr/>
          </p:nvSpPr>
          <p:spPr>
            <a:xfrm>
              <a:off x="1796006" y="1955366"/>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675" name="pl675"/>
            <p:cNvSpPr/>
            <p:nvPr/>
          </p:nvSpPr>
          <p:spPr>
            <a:xfrm>
              <a:off x="1796006" y="196488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676" name="pl676"/>
            <p:cNvSpPr/>
            <p:nvPr/>
          </p:nvSpPr>
          <p:spPr>
            <a:xfrm>
              <a:off x="1796006" y="205056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677" name="pl677"/>
            <p:cNvSpPr/>
            <p:nvPr/>
          </p:nvSpPr>
          <p:spPr>
            <a:xfrm>
              <a:off x="1796006" y="205056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678" name="pl678"/>
            <p:cNvSpPr/>
            <p:nvPr/>
          </p:nvSpPr>
          <p:spPr>
            <a:xfrm>
              <a:off x="1796006" y="1888729"/>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679" name="pl679"/>
            <p:cNvSpPr/>
            <p:nvPr/>
          </p:nvSpPr>
          <p:spPr>
            <a:xfrm>
              <a:off x="1796006" y="2031522"/>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0" name="pl680"/>
            <p:cNvSpPr/>
            <p:nvPr/>
          </p:nvSpPr>
          <p:spPr>
            <a:xfrm>
              <a:off x="1796006"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681" name="pl681"/>
            <p:cNvSpPr/>
            <p:nvPr/>
          </p:nvSpPr>
          <p:spPr>
            <a:xfrm>
              <a:off x="1796006"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2" name="pl682"/>
            <p:cNvSpPr/>
            <p:nvPr/>
          </p:nvSpPr>
          <p:spPr>
            <a:xfrm>
              <a:off x="1796006"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683" name="pl683"/>
            <p:cNvSpPr/>
            <p:nvPr/>
          </p:nvSpPr>
          <p:spPr>
            <a:xfrm>
              <a:off x="1796006"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4" name="pl684"/>
            <p:cNvSpPr/>
            <p:nvPr/>
          </p:nvSpPr>
          <p:spPr>
            <a:xfrm>
              <a:off x="1796006"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5" name="pl685"/>
            <p:cNvSpPr/>
            <p:nvPr/>
          </p:nvSpPr>
          <p:spPr>
            <a:xfrm>
              <a:off x="1796006"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686" name="pl686"/>
            <p:cNvSpPr/>
            <p:nvPr/>
          </p:nvSpPr>
          <p:spPr>
            <a:xfrm>
              <a:off x="1796006" y="203152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7" name="pl687"/>
            <p:cNvSpPr/>
            <p:nvPr/>
          </p:nvSpPr>
          <p:spPr>
            <a:xfrm>
              <a:off x="1796006" y="1945846"/>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688" name="pl688"/>
            <p:cNvSpPr/>
            <p:nvPr/>
          </p:nvSpPr>
          <p:spPr>
            <a:xfrm>
              <a:off x="1796006" y="199344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9" name="pl689"/>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0" name="pl690"/>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1" name="pl691"/>
            <p:cNvSpPr/>
            <p:nvPr/>
          </p:nvSpPr>
          <p:spPr>
            <a:xfrm>
              <a:off x="1796006" y="2002964"/>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692" name="pl692"/>
            <p:cNvSpPr/>
            <p:nvPr/>
          </p:nvSpPr>
          <p:spPr>
            <a:xfrm>
              <a:off x="1796006" y="1993444"/>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693" name="pl693"/>
            <p:cNvSpPr/>
            <p:nvPr/>
          </p:nvSpPr>
          <p:spPr>
            <a:xfrm>
              <a:off x="1796006"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4" name="pl694"/>
            <p:cNvSpPr/>
            <p:nvPr/>
          </p:nvSpPr>
          <p:spPr>
            <a:xfrm>
              <a:off x="1796006" y="2031522"/>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695" name="pl695"/>
            <p:cNvSpPr/>
            <p:nvPr/>
          </p:nvSpPr>
          <p:spPr>
            <a:xfrm>
              <a:off x="1796006" y="2002964"/>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696" name="pl696"/>
            <p:cNvSpPr/>
            <p:nvPr/>
          </p:nvSpPr>
          <p:spPr>
            <a:xfrm>
              <a:off x="1796006" y="2012483"/>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697" name="pl697"/>
            <p:cNvSpPr/>
            <p:nvPr/>
          </p:nvSpPr>
          <p:spPr>
            <a:xfrm>
              <a:off x="1796006" y="2022003"/>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698" name="pl698"/>
            <p:cNvSpPr/>
            <p:nvPr/>
          </p:nvSpPr>
          <p:spPr>
            <a:xfrm>
              <a:off x="1796006" y="2022003"/>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699" name="pl699"/>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0" name="pl700"/>
            <p:cNvSpPr/>
            <p:nvPr/>
          </p:nvSpPr>
          <p:spPr>
            <a:xfrm>
              <a:off x="1796006" y="2041042"/>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701" name="pl701"/>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2" name="pl702"/>
            <p:cNvSpPr/>
            <p:nvPr/>
          </p:nvSpPr>
          <p:spPr>
            <a:xfrm>
              <a:off x="1796006" y="1926807"/>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703" name="pl703"/>
            <p:cNvSpPr/>
            <p:nvPr/>
          </p:nvSpPr>
          <p:spPr>
            <a:xfrm>
              <a:off x="1796006" y="2012483"/>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704" name="pl704"/>
            <p:cNvSpPr/>
            <p:nvPr/>
          </p:nvSpPr>
          <p:spPr>
            <a:xfrm>
              <a:off x="1796006" y="196488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705" name="pl705"/>
            <p:cNvSpPr/>
            <p:nvPr/>
          </p:nvSpPr>
          <p:spPr>
            <a:xfrm>
              <a:off x="1796006" y="2031522"/>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706" name="pl706"/>
            <p:cNvSpPr/>
            <p:nvPr/>
          </p:nvSpPr>
          <p:spPr>
            <a:xfrm>
              <a:off x="1796006" y="2012483"/>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7" name="pl707"/>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8" name="pl708"/>
            <p:cNvSpPr/>
            <p:nvPr/>
          </p:nvSpPr>
          <p:spPr>
            <a:xfrm>
              <a:off x="1796006" y="2031522"/>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709" name="pl709"/>
            <p:cNvSpPr/>
            <p:nvPr/>
          </p:nvSpPr>
          <p:spPr>
            <a:xfrm>
              <a:off x="1796006" y="1955366"/>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710" name="pl710"/>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11" name="pl711"/>
            <p:cNvSpPr/>
            <p:nvPr/>
          </p:nvSpPr>
          <p:spPr>
            <a:xfrm>
              <a:off x="1796006" y="2022003"/>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712" name="pl712"/>
            <p:cNvSpPr/>
            <p:nvPr/>
          </p:nvSpPr>
          <p:spPr>
            <a:xfrm>
              <a:off x="1796006" y="2012483"/>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713" name="pl713"/>
            <p:cNvSpPr/>
            <p:nvPr/>
          </p:nvSpPr>
          <p:spPr>
            <a:xfrm>
              <a:off x="1796006" y="2031522"/>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714" name="pl714"/>
            <p:cNvSpPr/>
            <p:nvPr/>
          </p:nvSpPr>
          <p:spPr>
            <a:xfrm>
              <a:off x="1796006" y="1993444"/>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715" name="pl715"/>
            <p:cNvSpPr/>
            <p:nvPr/>
          </p:nvSpPr>
          <p:spPr>
            <a:xfrm>
              <a:off x="1796006" y="2012483"/>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716" name="pl716"/>
            <p:cNvSpPr/>
            <p:nvPr/>
          </p:nvSpPr>
          <p:spPr>
            <a:xfrm>
              <a:off x="1796006" y="2041042"/>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717" name="pl717"/>
            <p:cNvSpPr/>
            <p:nvPr/>
          </p:nvSpPr>
          <p:spPr>
            <a:xfrm>
              <a:off x="1796006" y="2041042"/>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718" name="pl718"/>
            <p:cNvSpPr/>
            <p:nvPr/>
          </p:nvSpPr>
          <p:spPr>
            <a:xfrm>
              <a:off x="1796006" y="2041042"/>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719" name="pl719"/>
            <p:cNvSpPr/>
            <p:nvPr/>
          </p:nvSpPr>
          <p:spPr>
            <a:xfrm>
              <a:off x="1796006" y="205056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720" name="pl720"/>
            <p:cNvSpPr/>
            <p:nvPr/>
          </p:nvSpPr>
          <p:spPr>
            <a:xfrm>
              <a:off x="1796006" y="2041042"/>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721" name="pl721"/>
            <p:cNvSpPr/>
            <p:nvPr/>
          </p:nvSpPr>
          <p:spPr>
            <a:xfrm>
              <a:off x="1796006" y="187920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722" name="pl722"/>
            <p:cNvSpPr/>
            <p:nvPr/>
          </p:nvSpPr>
          <p:spPr>
            <a:xfrm>
              <a:off x="1796006" y="201248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723" name="pl723"/>
            <p:cNvSpPr/>
            <p:nvPr/>
          </p:nvSpPr>
          <p:spPr>
            <a:xfrm>
              <a:off x="1796006" y="205056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724" name="pl724"/>
            <p:cNvSpPr/>
            <p:nvPr/>
          </p:nvSpPr>
          <p:spPr>
            <a:xfrm>
              <a:off x="1796006"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725" name="pl725"/>
            <p:cNvSpPr/>
            <p:nvPr/>
          </p:nvSpPr>
          <p:spPr>
            <a:xfrm>
              <a:off x="1796006"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40651" cap="flat">
              <a:solidFill>
                <a:srgbClr val="000000">
                  <a:alpha val="100000"/>
                </a:srgbClr>
              </a:solidFill>
              <a:prstDash val="solid"/>
              <a:round/>
            </a:ln>
          </p:spPr>
          <p:txBody>
            <a:bodyPr/>
            <a:lstStyle/>
            <a:p/>
          </p:txBody>
        </p:sp>
        <p:sp>
          <p:nvSpPr>
            <p:cNvPr id="726" name="pl726"/>
            <p:cNvSpPr/>
            <p:nvPr/>
          </p:nvSpPr>
          <p:spPr>
            <a:xfrm>
              <a:off x="1796006"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59F00">
                  <a:alpha val="100000"/>
                </a:srgbClr>
              </a:solidFill>
              <a:prstDash val="solid"/>
              <a:round/>
            </a:ln>
          </p:spPr>
          <p:txBody>
            <a:bodyPr/>
            <a:lstStyle/>
            <a:p/>
          </p:txBody>
        </p:sp>
        <p:sp>
          <p:nvSpPr>
            <p:cNvPr id="727" name="pl727"/>
            <p:cNvSpPr/>
            <p:nvPr/>
          </p:nvSpPr>
          <p:spPr>
            <a:xfrm>
              <a:off x="1751164"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28" name="tx728"/>
            <p:cNvSpPr/>
            <p:nvPr/>
          </p:nvSpPr>
          <p:spPr>
            <a:xfrm>
              <a:off x="1765861" y="184926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29" name="tx729"/>
            <p:cNvSpPr/>
            <p:nvPr/>
          </p:nvSpPr>
          <p:spPr>
            <a:xfrm>
              <a:off x="1945230" y="185904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30" name="tx730"/>
            <p:cNvSpPr/>
            <p:nvPr/>
          </p:nvSpPr>
          <p:spPr>
            <a:xfrm>
              <a:off x="2124599" y="185904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31" name="tx731"/>
            <p:cNvSpPr/>
            <p:nvPr/>
          </p:nvSpPr>
          <p:spPr>
            <a:xfrm>
              <a:off x="2303969" y="18383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732" name="tx732"/>
            <p:cNvSpPr/>
            <p:nvPr/>
          </p:nvSpPr>
          <p:spPr>
            <a:xfrm>
              <a:off x="2483338" y="18383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733" name="tx733"/>
            <p:cNvSpPr/>
            <p:nvPr/>
          </p:nvSpPr>
          <p:spPr>
            <a:xfrm>
              <a:off x="2662707" y="184926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34" name="rc734"/>
            <p:cNvSpPr/>
            <p:nvPr/>
          </p:nvSpPr>
          <p:spPr>
            <a:xfrm>
              <a:off x="1751164" y="2365475"/>
              <a:ext cx="986530" cy="460746"/>
            </a:xfrm>
            <a:prstGeom prst="rect">
              <a:avLst/>
            </a:prstGeom>
            <a:solidFill>
              <a:srgbClr val="EBEBEB">
                <a:alpha val="100000"/>
              </a:srgbClr>
            </a:solidFill>
          </p:spPr>
          <p:txBody>
            <a:bodyPr/>
            <a:lstStyle/>
            <a:p/>
          </p:txBody>
        </p:sp>
        <p:sp>
          <p:nvSpPr>
            <p:cNvPr id="735" name="pl735"/>
            <p:cNvSpPr/>
            <p:nvPr/>
          </p:nvSpPr>
          <p:spPr>
            <a:xfrm>
              <a:off x="1751164" y="268628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36" name="pl736"/>
            <p:cNvSpPr/>
            <p:nvPr/>
          </p:nvSpPr>
          <p:spPr>
            <a:xfrm>
              <a:off x="1751164" y="244829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37" name="pl737"/>
            <p:cNvSpPr/>
            <p:nvPr/>
          </p:nvSpPr>
          <p:spPr>
            <a:xfrm>
              <a:off x="188569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38" name="pl738"/>
            <p:cNvSpPr/>
            <p:nvPr/>
          </p:nvSpPr>
          <p:spPr>
            <a:xfrm>
              <a:off x="206506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39" name="pl739"/>
            <p:cNvSpPr/>
            <p:nvPr/>
          </p:nvSpPr>
          <p:spPr>
            <a:xfrm>
              <a:off x="224442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40" name="pl740"/>
            <p:cNvSpPr/>
            <p:nvPr/>
          </p:nvSpPr>
          <p:spPr>
            <a:xfrm>
              <a:off x="242379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41" name="pl741"/>
            <p:cNvSpPr/>
            <p:nvPr/>
          </p:nvSpPr>
          <p:spPr>
            <a:xfrm>
              <a:off x="26031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42" name="pl742"/>
            <p:cNvSpPr/>
            <p:nvPr/>
          </p:nvSpPr>
          <p:spPr>
            <a:xfrm>
              <a:off x="1751164"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43" name="pl743"/>
            <p:cNvSpPr/>
            <p:nvPr/>
          </p:nvSpPr>
          <p:spPr>
            <a:xfrm>
              <a:off x="1751164" y="25672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44" name="pl744"/>
            <p:cNvSpPr/>
            <p:nvPr/>
          </p:nvSpPr>
          <p:spPr>
            <a:xfrm>
              <a:off x="179600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45" name="pl745"/>
            <p:cNvSpPr/>
            <p:nvPr/>
          </p:nvSpPr>
          <p:spPr>
            <a:xfrm>
              <a:off x="197537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46" name="pl746"/>
            <p:cNvSpPr/>
            <p:nvPr/>
          </p:nvSpPr>
          <p:spPr>
            <a:xfrm>
              <a:off x="215474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47" name="pl747"/>
            <p:cNvSpPr/>
            <p:nvPr/>
          </p:nvSpPr>
          <p:spPr>
            <a:xfrm>
              <a:off x="233411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48" name="pl748"/>
            <p:cNvSpPr/>
            <p:nvPr/>
          </p:nvSpPr>
          <p:spPr>
            <a:xfrm>
              <a:off x="251348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49" name="pl749"/>
            <p:cNvSpPr/>
            <p:nvPr/>
          </p:nvSpPr>
          <p:spPr>
            <a:xfrm>
              <a:off x="26928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50" name="pl750"/>
            <p:cNvSpPr/>
            <p:nvPr/>
          </p:nvSpPr>
          <p:spPr>
            <a:xfrm>
              <a:off x="1796006"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751" name="pl751"/>
            <p:cNvSpPr/>
            <p:nvPr/>
          </p:nvSpPr>
          <p:spPr>
            <a:xfrm>
              <a:off x="1796006" y="273864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752" name="pl752"/>
            <p:cNvSpPr/>
            <p:nvPr/>
          </p:nvSpPr>
          <p:spPr>
            <a:xfrm>
              <a:off x="1796006" y="2795759"/>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753" name="pl753"/>
            <p:cNvSpPr/>
            <p:nvPr/>
          </p:nvSpPr>
          <p:spPr>
            <a:xfrm>
              <a:off x="1796006" y="279575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754" name="pl754"/>
            <p:cNvSpPr/>
            <p:nvPr/>
          </p:nvSpPr>
          <p:spPr>
            <a:xfrm>
              <a:off x="1796006" y="2757681"/>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755" name="pl755"/>
            <p:cNvSpPr/>
            <p:nvPr/>
          </p:nvSpPr>
          <p:spPr>
            <a:xfrm>
              <a:off x="1796006" y="2700564"/>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756" name="pl756"/>
            <p:cNvSpPr/>
            <p:nvPr/>
          </p:nvSpPr>
          <p:spPr>
            <a:xfrm>
              <a:off x="1796006" y="2710083"/>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757" name="pl757"/>
            <p:cNvSpPr/>
            <p:nvPr/>
          </p:nvSpPr>
          <p:spPr>
            <a:xfrm>
              <a:off x="1796006" y="2795759"/>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758" name="pl758"/>
            <p:cNvSpPr/>
            <p:nvPr/>
          </p:nvSpPr>
          <p:spPr>
            <a:xfrm>
              <a:off x="1796006" y="2795759"/>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759" name="pl759"/>
            <p:cNvSpPr/>
            <p:nvPr/>
          </p:nvSpPr>
          <p:spPr>
            <a:xfrm>
              <a:off x="1796006" y="2633927"/>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760" name="pl760"/>
            <p:cNvSpPr/>
            <p:nvPr/>
          </p:nvSpPr>
          <p:spPr>
            <a:xfrm>
              <a:off x="1796006" y="2776720"/>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1" name="pl761"/>
            <p:cNvSpPr/>
            <p:nvPr/>
          </p:nvSpPr>
          <p:spPr>
            <a:xfrm>
              <a:off x="1796006" y="2748161"/>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762" name="pl762"/>
            <p:cNvSpPr/>
            <p:nvPr/>
          </p:nvSpPr>
          <p:spPr>
            <a:xfrm>
              <a:off x="1796006" y="2776720"/>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3" name="pl763"/>
            <p:cNvSpPr/>
            <p:nvPr/>
          </p:nvSpPr>
          <p:spPr>
            <a:xfrm>
              <a:off x="1796006" y="2757681"/>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764" name="pl764"/>
            <p:cNvSpPr/>
            <p:nvPr/>
          </p:nvSpPr>
          <p:spPr>
            <a:xfrm>
              <a:off x="1796006" y="2795759"/>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5" name="pl765"/>
            <p:cNvSpPr/>
            <p:nvPr/>
          </p:nvSpPr>
          <p:spPr>
            <a:xfrm>
              <a:off x="1796006"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6" name="pl766"/>
            <p:cNvSpPr/>
            <p:nvPr/>
          </p:nvSpPr>
          <p:spPr>
            <a:xfrm>
              <a:off x="1796006" y="2719603"/>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767" name="pl767"/>
            <p:cNvSpPr/>
            <p:nvPr/>
          </p:nvSpPr>
          <p:spPr>
            <a:xfrm>
              <a:off x="1796006" y="277672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8" name="pl768"/>
            <p:cNvSpPr/>
            <p:nvPr/>
          </p:nvSpPr>
          <p:spPr>
            <a:xfrm>
              <a:off x="1796006"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769" name="pl769"/>
            <p:cNvSpPr/>
            <p:nvPr/>
          </p:nvSpPr>
          <p:spPr>
            <a:xfrm>
              <a:off x="1796006" y="27386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0" name="pl770"/>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1" name="pl771"/>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2" name="pl772"/>
            <p:cNvSpPr/>
            <p:nvPr/>
          </p:nvSpPr>
          <p:spPr>
            <a:xfrm>
              <a:off x="1796006"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773" name="pl773"/>
            <p:cNvSpPr/>
            <p:nvPr/>
          </p:nvSpPr>
          <p:spPr>
            <a:xfrm>
              <a:off x="1796006"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774" name="pl774"/>
            <p:cNvSpPr/>
            <p:nvPr/>
          </p:nvSpPr>
          <p:spPr>
            <a:xfrm>
              <a:off x="1796006"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5" name="pl775"/>
            <p:cNvSpPr/>
            <p:nvPr/>
          </p:nvSpPr>
          <p:spPr>
            <a:xfrm>
              <a:off x="1796006"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776" name="pl776"/>
            <p:cNvSpPr/>
            <p:nvPr/>
          </p:nvSpPr>
          <p:spPr>
            <a:xfrm>
              <a:off x="1796006" y="2748161"/>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777" name="pl777"/>
            <p:cNvSpPr/>
            <p:nvPr/>
          </p:nvSpPr>
          <p:spPr>
            <a:xfrm>
              <a:off x="1796006" y="2757681"/>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778" name="pl778"/>
            <p:cNvSpPr/>
            <p:nvPr/>
          </p:nvSpPr>
          <p:spPr>
            <a:xfrm>
              <a:off x="1796006" y="2767201"/>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779" name="pl779"/>
            <p:cNvSpPr/>
            <p:nvPr/>
          </p:nvSpPr>
          <p:spPr>
            <a:xfrm>
              <a:off x="1796006" y="2767201"/>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780" name="pl780"/>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1" name="pl781"/>
            <p:cNvSpPr/>
            <p:nvPr/>
          </p:nvSpPr>
          <p:spPr>
            <a:xfrm>
              <a:off x="1796006" y="2786240"/>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782" name="pl782"/>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3" name="pl783"/>
            <p:cNvSpPr/>
            <p:nvPr/>
          </p:nvSpPr>
          <p:spPr>
            <a:xfrm>
              <a:off x="1796006" y="2672005"/>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784" name="pl784"/>
            <p:cNvSpPr/>
            <p:nvPr/>
          </p:nvSpPr>
          <p:spPr>
            <a:xfrm>
              <a:off x="1796006" y="2757681"/>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785" name="pl785"/>
            <p:cNvSpPr/>
            <p:nvPr/>
          </p:nvSpPr>
          <p:spPr>
            <a:xfrm>
              <a:off x="1796006" y="2710083"/>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786" name="pl786"/>
            <p:cNvSpPr/>
            <p:nvPr/>
          </p:nvSpPr>
          <p:spPr>
            <a:xfrm>
              <a:off x="1796006" y="2776720"/>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787" name="pl787"/>
            <p:cNvSpPr/>
            <p:nvPr/>
          </p:nvSpPr>
          <p:spPr>
            <a:xfrm>
              <a:off x="1796006" y="2757681"/>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8" name="pl788"/>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9" name="pl789"/>
            <p:cNvSpPr/>
            <p:nvPr/>
          </p:nvSpPr>
          <p:spPr>
            <a:xfrm>
              <a:off x="1796006" y="2776720"/>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790" name="pl790"/>
            <p:cNvSpPr/>
            <p:nvPr/>
          </p:nvSpPr>
          <p:spPr>
            <a:xfrm>
              <a:off x="1796006" y="2700564"/>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791" name="pl791"/>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2" name="pl792"/>
            <p:cNvSpPr/>
            <p:nvPr/>
          </p:nvSpPr>
          <p:spPr>
            <a:xfrm>
              <a:off x="1796006" y="2767201"/>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793" name="pl793"/>
            <p:cNvSpPr/>
            <p:nvPr/>
          </p:nvSpPr>
          <p:spPr>
            <a:xfrm>
              <a:off x="1796006" y="2757681"/>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794" name="pl794"/>
            <p:cNvSpPr/>
            <p:nvPr/>
          </p:nvSpPr>
          <p:spPr>
            <a:xfrm>
              <a:off x="1796006" y="2776720"/>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795" name="pl795"/>
            <p:cNvSpPr/>
            <p:nvPr/>
          </p:nvSpPr>
          <p:spPr>
            <a:xfrm>
              <a:off x="1796006" y="2738642"/>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796" name="pl796"/>
            <p:cNvSpPr/>
            <p:nvPr/>
          </p:nvSpPr>
          <p:spPr>
            <a:xfrm>
              <a:off x="1796006" y="2757681"/>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797" name="pl797"/>
            <p:cNvSpPr/>
            <p:nvPr/>
          </p:nvSpPr>
          <p:spPr>
            <a:xfrm>
              <a:off x="1796006" y="2786240"/>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798" name="pl798"/>
            <p:cNvSpPr/>
            <p:nvPr/>
          </p:nvSpPr>
          <p:spPr>
            <a:xfrm>
              <a:off x="1796006" y="2786240"/>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799" name="pl799"/>
            <p:cNvSpPr/>
            <p:nvPr/>
          </p:nvSpPr>
          <p:spPr>
            <a:xfrm>
              <a:off x="1796006" y="2786240"/>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800" name="pl800"/>
            <p:cNvSpPr/>
            <p:nvPr/>
          </p:nvSpPr>
          <p:spPr>
            <a:xfrm>
              <a:off x="1796006" y="2795759"/>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801" name="pl801"/>
            <p:cNvSpPr/>
            <p:nvPr/>
          </p:nvSpPr>
          <p:spPr>
            <a:xfrm>
              <a:off x="1796006" y="2786240"/>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802" name="pl802"/>
            <p:cNvSpPr/>
            <p:nvPr/>
          </p:nvSpPr>
          <p:spPr>
            <a:xfrm>
              <a:off x="1796006" y="2624407"/>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803" name="pl803"/>
            <p:cNvSpPr/>
            <p:nvPr/>
          </p:nvSpPr>
          <p:spPr>
            <a:xfrm>
              <a:off x="1796006" y="275768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804" name="pl804"/>
            <p:cNvSpPr/>
            <p:nvPr/>
          </p:nvSpPr>
          <p:spPr>
            <a:xfrm>
              <a:off x="1796006" y="2795759"/>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805" name="pl805"/>
            <p:cNvSpPr/>
            <p:nvPr/>
          </p:nvSpPr>
          <p:spPr>
            <a:xfrm>
              <a:off x="1796006"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806" name="pl806"/>
            <p:cNvSpPr/>
            <p:nvPr/>
          </p:nvSpPr>
          <p:spPr>
            <a:xfrm>
              <a:off x="1796006" y="273864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807" name="pl807"/>
            <p:cNvSpPr/>
            <p:nvPr/>
          </p:nvSpPr>
          <p:spPr>
            <a:xfrm>
              <a:off x="1796006" y="27386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821">
                  <a:alpha val="100000"/>
                </a:srgbClr>
              </a:solidFill>
              <a:prstDash val="solid"/>
              <a:round/>
            </a:ln>
          </p:spPr>
          <p:txBody>
            <a:bodyPr/>
            <a:lstStyle/>
            <a:p/>
          </p:txBody>
        </p:sp>
        <p:sp>
          <p:nvSpPr>
            <p:cNvPr id="808" name="pl808"/>
            <p:cNvSpPr/>
            <p:nvPr/>
          </p:nvSpPr>
          <p:spPr>
            <a:xfrm>
              <a:off x="1751164"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09" name="tx809"/>
            <p:cNvSpPr/>
            <p:nvPr/>
          </p:nvSpPr>
          <p:spPr>
            <a:xfrm>
              <a:off x="1765861" y="257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10" name="tx810"/>
            <p:cNvSpPr/>
            <p:nvPr/>
          </p:nvSpPr>
          <p:spPr>
            <a:xfrm>
              <a:off x="1945230" y="257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11" name="tx811"/>
            <p:cNvSpPr/>
            <p:nvPr/>
          </p:nvSpPr>
          <p:spPr>
            <a:xfrm>
              <a:off x="2124599" y="257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12" name="tx812"/>
            <p:cNvSpPr/>
            <p:nvPr/>
          </p:nvSpPr>
          <p:spPr>
            <a:xfrm>
              <a:off x="2303969" y="257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13" name="tx813"/>
            <p:cNvSpPr/>
            <p:nvPr/>
          </p:nvSpPr>
          <p:spPr>
            <a:xfrm>
              <a:off x="2483338" y="257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14" name="tx814"/>
            <p:cNvSpPr/>
            <p:nvPr/>
          </p:nvSpPr>
          <p:spPr>
            <a:xfrm>
              <a:off x="2662707" y="257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15" name="rc815"/>
            <p:cNvSpPr/>
            <p:nvPr/>
          </p:nvSpPr>
          <p:spPr>
            <a:xfrm>
              <a:off x="1751164" y="3110673"/>
              <a:ext cx="986530" cy="460746"/>
            </a:xfrm>
            <a:prstGeom prst="rect">
              <a:avLst/>
            </a:prstGeom>
            <a:solidFill>
              <a:srgbClr val="EBEBEB">
                <a:alpha val="100000"/>
              </a:srgbClr>
            </a:solidFill>
          </p:spPr>
          <p:txBody>
            <a:bodyPr/>
            <a:lstStyle/>
            <a:p/>
          </p:txBody>
        </p:sp>
        <p:sp>
          <p:nvSpPr>
            <p:cNvPr id="816" name="pl816"/>
            <p:cNvSpPr/>
            <p:nvPr/>
          </p:nvSpPr>
          <p:spPr>
            <a:xfrm>
              <a:off x="1751164" y="34314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7" name="pl817"/>
            <p:cNvSpPr/>
            <p:nvPr/>
          </p:nvSpPr>
          <p:spPr>
            <a:xfrm>
              <a:off x="1751164" y="319349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8" name="pl818"/>
            <p:cNvSpPr/>
            <p:nvPr/>
          </p:nvSpPr>
          <p:spPr>
            <a:xfrm>
              <a:off x="188569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19" name="pl819"/>
            <p:cNvSpPr/>
            <p:nvPr/>
          </p:nvSpPr>
          <p:spPr>
            <a:xfrm>
              <a:off x="206506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20" name="pl820"/>
            <p:cNvSpPr/>
            <p:nvPr/>
          </p:nvSpPr>
          <p:spPr>
            <a:xfrm>
              <a:off x="224442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21" name="pl821"/>
            <p:cNvSpPr/>
            <p:nvPr/>
          </p:nvSpPr>
          <p:spPr>
            <a:xfrm>
              <a:off x="242379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22" name="pl822"/>
            <p:cNvSpPr/>
            <p:nvPr/>
          </p:nvSpPr>
          <p:spPr>
            <a:xfrm>
              <a:off x="26031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23" name="pl823"/>
            <p:cNvSpPr/>
            <p:nvPr/>
          </p:nvSpPr>
          <p:spPr>
            <a:xfrm>
              <a:off x="1751164"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4" name="pl824"/>
            <p:cNvSpPr/>
            <p:nvPr/>
          </p:nvSpPr>
          <p:spPr>
            <a:xfrm>
              <a:off x="1751164" y="3312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5" name="pl825"/>
            <p:cNvSpPr/>
            <p:nvPr/>
          </p:nvSpPr>
          <p:spPr>
            <a:xfrm>
              <a:off x="179600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197537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215474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233411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251348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26928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31" name="pl831"/>
            <p:cNvSpPr/>
            <p:nvPr/>
          </p:nvSpPr>
          <p:spPr>
            <a:xfrm>
              <a:off x="1796006"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832" name="pl832"/>
            <p:cNvSpPr/>
            <p:nvPr/>
          </p:nvSpPr>
          <p:spPr>
            <a:xfrm>
              <a:off x="1796006"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40651" cap="flat">
              <a:solidFill>
                <a:srgbClr val="BEBEBE">
                  <a:alpha val="69803"/>
                </a:srgbClr>
              </a:solidFill>
              <a:prstDash val="solid"/>
              <a:round/>
            </a:ln>
          </p:spPr>
          <p:txBody>
            <a:bodyPr/>
            <a:lstStyle/>
            <a:p/>
          </p:txBody>
        </p:sp>
        <p:sp>
          <p:nvSpPr>
            <p:cNvPr id="833" name="pl833"/>
            <p:cNvSpPr/>
            <p:nvPr/>
          </p:nvSpPr>
          <p:spPr>
            <a:xfrm>
              <a:off x="1796006" y="3540957"/>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834" name="pl834"/>
            <p:cNvSpPr/>
            <p:nvPr/>
          </p:nvSpPr>
          <p:spPr>
            <a:xfrm>
              <a:off x="1796006" y="354095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835" name="pl835"/>
            <p:cNvSpPr/>
            <p:nvPr/>
          </p:nvSpPr>
          <p:spPr>
            <a:xfrm>
              <a:off x="1796006" y="3502879"/>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836" name="pl836"/>
            <p:cNvSpPr/>
            <p:nvPr/>
          </p:nvSpPr>
          <p:spPr>
            <a:xfrm>
              <a:off x="1796006" y="3445762"/>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837" name="pl837"/>
            <p:cNvSpPr/>
            <p:nvPr/>
          </p:nvSpPr>
          <p:spPr>
            <a:xfrm>
              <a:off x="1796006" y="3455281"/>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838" name="pl838"/>
            <p:cNvSpPr/>
            <p:nvPr/>
          </p:nvSpPr>
          <p:spPr>
            <a:xfrm>
              <a:off x="1796006" y="3540957"/>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839" name="pl839"/>
            <p:cNvSpPr/>
            <p:nvPr/>
          </p:nvSpPr>
          <p:spPr>
            <a:xfrm>
              <a:off x="1796006" y="3540957"/>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840" name="pl840"/>
            <p:cNvSpPr/>
            <p:nvPr/>
          </p:nvSpPr>
          <p:spPr>
            <a:xfrm>
              <a:off x="1796006" y="3379125"/>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841" name="pl841"/>
            <p:cNvSpPr/>
            <p:nvPr/>
          </p:nvSpPr>
          <p:spPr>
            <a:xfrm>
              <a:off x="1796006" y="3521918"/>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2" name="pl842"/>
            <p:cNvSpPr/>
            <p:nvPr/>
          </p:nvSpPr>
          <p:spPr>
            <a:xfrm>
              <a:off x="1796006" y="3493359"/>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843" name="pl843"/>
            <p:cNvSpPr/>
            <p:nvPr/>
          </p:nvSpPr>
          <p:spPr>
            <a:xfrm>
              <a:off x="1796006" y="3521918"/>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4" name="pl844"/>
            <p:cNvSpPr/>
            <p:nvPr/>
          </p:nvSpPr>
          <p:spPr>
            <a:xfrm>
              <a:off x="1796006" y="3502879"/>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845" name="pl845"/>
            <p:cNvSpPr/>
            <p:nvPr/>
          </p:nvSpPr>
          <p:spPr>
            <a:xfrm>
              <a:off x="1796006" y="3540957"/>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6" name="pl846"/>
            <p:cNvSpPr/>
            <p:nvPr/>
          </p:nvSpPr>
          <p:spPr>
            <a:xfrm>
              <a:off x="1796006"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7" name="pl847"/>
            <p:cNvSpPr/>
            <p:nvPr/>
          </p:nvSpPr>
          <p:spPr>
            <a:xfrm>
              <a:off x="1796006" y="3464801"/>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848" name="pl848"/>
            <p:cNvSpPr/>
            <p:nvPr/>
          </p:nvSpPr>
          <p:spPr>
            <a:xfrm>
              <a:off x="1796006" y="352191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9" name="pl849"/>
            <p:cNvSpPr/>
            <p:nvPr/>
          </p:nvSpPr>
          <p:spPr>
            <a:xfrm>
              <a:off x="1796006" y="3436242"/>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850" name="pl850"/>
            <p:cNvSpPr/>
            <p:nvPr/>
          </p:nvSpPr>
          <p:spPr>
            <a:xfrm>
              <a:off x="1796006" y="348384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1" name="pl851"/>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2" name="pl852"/>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3" name="pl853"/>
            <p:cNvSpPr/>
            <p:nvPr/>
          </p:nvSpPr>
          <p:spPr>
            <a:xfrm>
              <a:off x="1796006" y="3493359"/>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854" name="pl854"/>
            <p:cNvSpPr/>
            <p:nvPr/>
          </p:nvSpPr>
          <p:spPr>
            <a:xfrm>
              <a:off x="1796006" y="3483840"/>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855" name="pl855"/>
            <p:cNvSpPr/>
            <p:nvPr/>
          </p:nvSpPr>
          <p:spPr>
            <a:xfrm>
              <a:off x="1796006"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6" name="pl856"/>
            <p:cNvSpPr/>
            <p:nvPr/>
          </p:nvSpPr>
          <p:spPr>
            <a:xfrm>
              <a:off x="1796006" y="3521918"/>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857" name="pl857"/>
            <p:cNvSpPr/>
            <p:nvPr/>
          </p:nvSpPr>
          <p:spPr>
            <a:xfrm>
              <a:off x="1796006"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858" name="pl858"/>
            <p:cNvSpPr/>
            <p:nvPr/>
          </p:nvSpPr>
          <p:spPr>
            <a:xfrm>
              <a:off x="1796006"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859" name="pl859"/>
            <p:cNvSpPr/>
            <p:nvPr/>
          </p:nvSpPr>
          <p:spPr>
            <a:xfrm>
              <a:off x="1796006"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860" name="pl860"/>
            <p:cNvSpPr/>
            <p:nvPr/>
          </p:nvSpPr>
          <p:spPr>
            <a:xfrm>
              <a:off x="1796006"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861" name="pl861"/>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2" name="pl862"/>
            <p:cNvSpPr/>
            <p:nvPr/>
          </p:nvSpPr>
          <p:spPr>
            <a:xfrm>
              <a:off x="1796006"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863" name="pl863"/>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4" name="pl864"/>
            <p:cNvSpPr/>
            <p:nvPr/>
          </p:nvSpPr>
          <p:spPr>
            <a:xfrm>
              <a:off x="1796006"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865" name="pl865"/>
            <p:cNvSpPr/>
            <p:nvPr/>
          </p:nvSpPr>
          <p:spPr>
            <a:xfrm>
              <a:off x="1796006" y="3502879"/>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866" name="pl866"/>
            <p:cNvSpPr/>
            <p:nvPr/>
          </p:nvSpPr>
          <p:spPr>
            <a:xfrm>
              <a:off x="1796006" y="3455281"/>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867" name="pl867"/>
            <p:cNvSpPr/>
            <p:nvPr/>
          </p:nvSpPr>
          <p:spPr>
            <a:xfrm>
              <a:off x="1796006" y="3521918"/>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868" name="pl868"/>
            <p:cNvSpPr/>
            <p:nvPr/>
          </p:nvSpPr>
          <p:spPr>
            <a:xfrm>
              <a:off x="1796006" y="3502879"/>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9" name="pl869"/>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0" name="pl870"/>
            <p:cNvSpPr/>
            <p:nvPr/>
          </p:nvSpPr>
          <p:spPr>
            <a:xfrm>
              <a:off x="1796006" y="3521918"/>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871" name="pl871"/>
            <p:cNvSpPr/>
            <p:nvPr/>
          </p:nvSpPr>
          <p:spPr>
            <a:xfrm>
              <a:off x="1796006" y="3445762"/>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872" name="pl872"/>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3" name="pl873"/>
            <p:cNvSpPr/>
            <p:nvPr/>
          </p:nvSpPr>
          <p:spPr>
            <a:xfrm>
              <a:off x="1796006" y="3512398"/>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874" name="pl874"/>
            <p:cNvSpPr/>
            <p:nvPr/>
          </p:nvSpPr>
          <p:spPr>
            <a:xfrm>
              <a:off x="1796006" y="3502879"/>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875" name="pl875"/>
            <p:cNvSpPr/>
            <p:nvPr/>
          </p:nvSpPr>
          <p:spPr>
            <a:xfrm>
              <a:off x="1796006" y="3521918"/>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876" name="pl876"/>
            <p:cNvSpPr/>
            <p:nvPr/>
          </p:nvSpPr>
          <p:spPr>
            <a:xfrm>
              <a:off x="1796006" y="3483840"/>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877" name="pl877"/>
            <p:cNvSpPr/>
            <p:nvPr/>
          </p:nvSpPr>
          <p:spPr>
            <a:xfrm>
              <a:off x="1796006" y="3502879"/>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878" name="pl878"/>
            <p:cNvSpPr/>
            <p:nvPr/>
          </p:nvSpPr>
          <p:spPr>
            <a:xfrm>
              <a:off x="1796006" y="3531438"/>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879" name="pl879"/>
            <p:cNvSpPr/>
            <p:nvPr/>
          </p:nvSpPr>
          <p:spPr>
            <a:xfrm>
              <a:off x="1796006" y="3531438"/>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880" name="pl880"/>
            <p:cNvSpPr/>
            <p:nvPr/>
          </p:nvSpPr>
          <p:spPr>
            <a:xfrm>
              <a:off x="1796006" y="3531438"/>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881" name="pl881"/>
            <p:cNvSpPr/>
            <p:nvPr/>
          </p:nvSpPr>
          <p:spPr>
            <a:xfrm>
              <a:off x="1796006" y="3540957"/>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882" name="pl882"/>
            <p:cNvSpPr/>
            <p:nvPr/>
          </p:nvSpPr>
          <p:spPr>
            <a:xfrm>
              <a:off x="1796006" y="3531438"/>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883" name="pl883"/>
            <p:cNvSpPr/>
            <p:nvPr/>
          </p:nvSpPr>
          <p:spPr>
            <a:xfrm>
              <a:off x="1796006" y="3369605"/>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884" name="pl884"/>
            <p:cNvSpPr/>
            <p:nvPr/>
          </p:nvSpPr>
          <p:spPr>
            <a:xfrm>
              <a:off x="1796006" y="350287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885" name="pl885"/>
            <p:cNvSpPr/>
            <p:nvPr/>
          </p:nvSpPr>
          <p:spPr>
            <a:xfrm>
              <a:off x="1796006" y="3540957"/>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886" name="pl886"/>
            <p:cNvSpPr/>
            <p:nvPr/>
          </p:nvSpPr>
          <p:spPr>
            <a:xfrm>
              <a:off x="1796006"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887" name="pl887"/>
            <p:cNvSpPr/>
            <p:nvPr/>
          </p:nvSpPr>
          <p:spPr>
            <a:xfrm>
              <a:off x="1796006"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40651" cap="flat">
              <a:solidFill>
                <a:srgbClr val="000000">
                  <a:alpha val="100000"/>
                </a:srgbClr>
              </a:solidFill>
              <a:prstDash val="solid"/>
              <a:round/>
            </a:ln>
          </p:spPr>
          <p:txBody>
            <a:bodyPr/>
            <a:lstStyle/>
            <a:p/>
          </p:txBody>
        </p:sp>
        <p:sp>
          <p:nvSpPr>
            <p:cNvPr id="888" name="pl888"/>
            <p:cNvSpPr/>
            <p:nvPr/>
          </p:nvSpPr>
          <p:spPr>
            <a:xfrm>
              <a:off x="1796006"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00C0B2">
                  <a:alpha val="100000"/>
                </a:srgbClr>
              </a:solidFill>
              <a:prstDash val="solid"/>
              <a:round/>
            </a:ln>
          </p:spPr>
          <p:txBody>
            <a:bodyPr/>
            <a:lstStyle/>
            <a:p/>
          </p:txBody>
        </p:sp>
        <p:sp>
          <p:nvSpPr>
            <p:cNvPr id="889" name="pl889"/>
            <p:cNvSpPr/>
            <p:nvPr/>
          </p:nvSpPr>
          <p:spPr>
            <a:xfrm>
              <a:off x="1751164"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90" name="tx890"/>
            <p:cNvSpPr/>
            <p:nvPr/>
          </p:nvSpPr>
          <p:spPr>
            <a:xfrm>
              <a:off x="1765861" y="33494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91" name="tx891"/>
            <p:cNvSpPr/>
            <p:nvPr/>
          </p:nvSpPr>
          <p:spPr>
            <a:xfrm>
              <a:off x="1945230" y="33494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92" name="tx892"/>
            <p:cNvSpPr/>
            <p:nvPr/>
          </p:nvSpPr>
          <p:spPr>
            <a:xfrm>
              <a:off x="2124599" y="335726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93" name="tx893"/>
            <p:cNvSpPr/>
            <p:nvPr/>
          </p:nvSpPr>
          <p:spPr>
            <a:xfrm>
              <a:off x="2303969"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4" name="tx894"/>
            <p:cNvSpPr/>
            <p:nvPr/>
          </p:nvSpPr>
          <p:spPr>
            <a:xfrm>
              <a:off x="248333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5" name="tx895"/>
            <p:cNvSpPr/>
            <p:nvPr/>
          </p:nvSpPr>
          <p:spPr>
            <a:xfrm>
              <a:off x="2662707" y="333965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96" name="rc896"/>
            <p:cNvSpPr/>
            <p:nvPr/>
          </p:nvSpPr>
          <p:spPr>
            <a:xfrm>
              <a:off x="1751164" y="3855871"/>
              <a:ext cx="986530" cy="460746"/>
            </a:xfrm>
            <a:prstGeom prst="rect">
              <a:avLst/>
            </a:prstGeom>
            <a:solidFill>
              <a:srgbClr val="EBEBEB">
                <a:alpha val="100000"/>
              </a:srgbClr>
            </a:solidFill>
          </p:spPr>
          <p:txBody>
            <a:bodyPr/>
            <a:lstStyle/>
            <a:p/>
          </p:txBody>
        </p:sp>
        <p:sp>
          <p:nvSpPr>
            <p:cNvPr id="897" name="pl897"/>
            <p:cNvSpPr/>
            <p:nvPr/>
          </p:nvSpPr>
          <p:spPr>
            <a:xfrm>
              <a:off x="1751164" y="41766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98" name="pl898"/>
            <p:cNvSpPr/>
            <p:nvPr/>
          </p:nvSpPr>
          <p:spPr>
            <a:xfrm>
              <a:off x="1751164" y="393869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99" name="pl899"/>
            <p:cNvSpPr/>
            <p:nvPr/>
          </p:nvSpPr>
          <p:spPr>
            <a:xfrm>
              <a:off x="188569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00" name="pl900"/>
            <p:cNvSpPr/>
            <p:nvPr/>
          </p:nvSpPr>
          <p:spPr>
            <a:xfrm>
              <a:off x="206506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01" name="pl901"/>
            <p:cNvSpPr/>
            <p:nvPr/>
          </p:nvSpPr>
          <p:spPr>
            <a:xfrm>
              <a:off x="224442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02" name="pl902"/>
            <p:cNvSpPr/>
            <p:nvPr/>
          </p:nvSpPr>
          <p:spPr>
            <a:xfrm>
              <a:off x="242379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03" name="pl903"/>
            <p:cNvSpPr/>
            <p:nvPr/>
          </p:nvSpPr>
          <p:spPr>
            <a:xfrm>
              <a:off x="26031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04" name="pl904"/>
            <p:cNvSpPr/>
            <p:nvPr/>
          </p:nvSpPr>
          <p:spPr>
            <a:xfrm>
              <a:off x="1751164"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05" name="pl905"/>
            <p:cNvSpPr/>
            <p:nvPr/>
          </p:nvSpPr>
          <p:spPr>
            <a:xfrm>
              <a:off x="1751164" y="40576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06" name="pl906"/>
            <p:cNvSpPr/>
            <p:nvPr/>
          </p:nvSpPr>
          <p:spPr>
            <a:xfrm>
              <a:off x="179600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7" name="pl907"/>
            <p:cNvSpPr/>
            <p:nvPr/>
          </p:nvSpPr>
          <p:spPr>
            <a:xfrm>
              <a:off x="197537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8" name="pl908"/>
            <p:cNvSpPr/>
            <p:nvPr/>
          </p:nvSpPr>
          <p:spPr>
            <a:xfrm>
              <a:off x="215474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9" name="pl909"/>
            <p:cNvSpPr/>
            <p:nvPr/>
          </p:nvSpPr>
          <p:spPr>
            <a:xfrm>
              <a:off x="233411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10" name="pl910"/>
            <p:cNvSpPr/>
            <p:nvPr/>
          </p:nvSpPr>
          <p:spPr>
            <a:xfrm>
              <a:off x="251348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11" name="pl911"/>
            <p:cNvSpPr/>
            <p:nvPr/>
          </p:nvSpPr>
          <p:spPr>
            <a:xfrm>
              <a:off x="26928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12" name="pl912"/>
            <p:cNvSpPr/>
            <p:nvPr/>
          </p:nvSpPr>
          <p:spPr>
            <a:xfrm>
              <a:off x="1796006"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913" name="pl913"/>
            <p:cNvSpPr/>
            <p:nvPr/>
          </p:nvSpPr>
          <p:spPr>
            <a:xfrm>
              <a:off x="1796006"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40651" cap="flat">
              <a:solidFill>
                <a:srgbClr val="BEBEBE">
                  <a:alpha val="69803"/>
                </a:srgbClr>
              </a:solidFill>
              <a:prstDash val="solid"/>
              <a:round/>
            </a:ln>
          </p:spPr>
          <p:txBody>
            <a:bodyPr/>
            <a:lstStyle/>
            <a:p/>
          </p:txBody>
        </p:sp>
        <p:sp>
          <p:nvSpPr>
            <p:cNvPr id="914" name="pl914"/>
            <p:cNvSpPr/>
            <p:nvPr/>
          </p:nvSpPr>
          <p:spPr>
            <a:xfrm>
              <a:off x="1796006" y="4286155"/>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915" name="pl915"/>
            <p:cNvSpPr/>
            <p:nvPr/>
          </p:nvSpPr>
          <p:spPr>
            <a:xfrm>
              <a:off x="1796006" y="428615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916" name="pl916"/>
            <p:cNvSpPr/>
            <p:nvPr/>
          </p:nvSpPr>
          <p:spPr>
            <a:xfrm>
              <a:off x="1796006" y="4248077"/>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917" name="pl917"/>
            <p:cNvSpPr/>
            <p:nvPr/>
          </p:nvSpPr>
          <p:spPr>
            <a:xfrm>
              <a:off x="1796006" y="4190959"/>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918" name="pl918"/>
            <p:cNvSpPr/>
            <p:nvPr/>
          </p:nvSpPr>
          <p:spPr>
            <a:xfrm>
              <a:off x="1796006" y="4200479"/>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919" name="pl919"/>
            <p:cNvSpPr/>
            <p:nvPr/>
          </p:nvSpPr>
          <p:spPr>
            <a:xfrm>
              <a:off x="1796006" y="4286155"/>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920" name="pl920"/>
            <p:cNvSpPr/>
            <p:nvPr/>
          </p:nvSpPr>
          <p:spPr>
            <a:xfrm>
              <a:off x="1796006" y="4286155"/>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921" name="pl921"/>
            <p:cNvSpPr/>
            <p:nvPr/>
          </p:nvSpPr>
          <p:spPr>
            <a:xfrm>
              <a:off x="1796006" y="4124322"/>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922" name="pl922"/>
            <p:cNvSpPr/>
            <p:nvPr/>
          </p:nvSpPr>
          <p:spPr>
            <a:xfrm>
              <a:off x="1796006" y="4267116"/>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23" name="pl923"/>
            <p:cNvSpPr/>
            <p:nvPr/>
          </p:nvSpPr>
          <p:spPr>
            <a:xfrm>
              <a:off x="1796006" y="4238557"/>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924" name="pl924"/>
            <p:cNvSpPr/>
            <p:nvPr/>
          </p:nvSpPr>
          <p:spPr>
            <a:xfrm>
              <a:off x="1796006" y="4267116"/>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25" name="pl925"/>
            <p:cNvSpPr/>
            <p:nvPr/>
          </p:nvSpPr>
          <p:spPr>
            <a:xfrm>
              <a:off x="1796006" y="4248077"/>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926" name="pl926"/>
            <p:cNvSpPr/>
            <p:nvPr/>
          </p:nvSpPr>
          <p:spPr>
            <a:xfrm>
              <a:off x="1796006" y="4286155"/>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27" name="pl927"/>
            <p:cNvSpPr/>
            <p:nvPr/>
          </p:nvSpPr>
          <p:spPr>
            <a:xfrm>
              <a:off x="1796006"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28" name="pl928"/>
            <p:cNvSpPr/>
            <p:nvPr/>
          </p:nvSpPr>
          <p:spPr>
            <a:xfrm>
              <a:off x="1796006" y="4209998"/>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929" name="pl929"/>
            <p:cNvSpPr/>
            <p:nvPr/>
          </p:nvSpPr>
          <p:spPr>
            <a:xfrm>
              <a:off x="1796006" y="42671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0" name="pl930"/>
            <p:cNvSpPr/>
            <p:nvPr/>
          </p:nvSpPr>
          <p:spPr>
            <a:xfrm>
              <a:off x="1796006" y="4181440"/>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931" name="pl931"/>
            <p:cNvSpPr/>
            <p:nvPr/>
          </p:nvSpPr>
          <p:spPr>
            <a:xfrm>
              <a:off x="1796006" y="422903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2" name="pl932"/>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3" name="pl933"/>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4" name="pl934"/>
            <p:cNvSpPr/>
            <p:nvPr/>
          </p:nvSpPr>
          <p:spPr>
            <a:xfrm>
              <a:off x="1796006" y="4238557"/>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935" name="pl935"/>
            <p:cNvSpPr/>
            <p:nvPr/>
          </p:nvSpPr>
          <p:spPr>
            <a:xfrm>
              <a:off x="1796006" y="4229038"/>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936" name="pl936"/>
            <p:cNvSpPr/>
            <p:nvPr/>
          </p:nvSpPr>
          <p:spPr>
            <a:xfrm>
              <a:off x="1796006"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7" name="pl937"/>
            <p:cNvSpPr/>
            <p:nvPr/>
          </p:nvSpPr>
          <p:spPr>
            <a:xfrm>
              <a:off x="1796006" y="4267116"/>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938" name="pl938"/>
            <p:cNvSpPr/>
            <p:nvPr/>
          </p:nvSpPr>
          <p:spPr>
            <a:xfrm>
              <a:off x="1796006" y="4238557"/>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939" name="pl939"/>
            <p:cNvSpPr/>
            <p:nvPr/>
          </p:nvSpPr>
          <p:spPr>
            <a:xfrm>
              <a:off x="1796006" y="4248077"/>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940" name="pl940"/>
            <p:cNvSpPr/>
            <p:nvPr/>
          </p:nvSpPr>
          <p:spPr>
            <a:xfrm>
              <a:off x="1796006" y="4257596"/>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941" name="pl941"/>
            <p:cNvSpPr/>
            <p:nvPr/>
          </p:nvSpPr>
          <p:spPr>
            <a:xfrm>
              <a:off x="1796006" y="4257596"/>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942" name="pl942"/>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3" name="pl943"/>
            <p:cNvSpPr/>
            <p:nvPr/>
          </p:nvSpPr>
          <p:spPr>
            <a:xfrm>
              <a:off x="1796006" y="4276635"/>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944" name="pl944"/>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5" name="pl945"/>
            <p:cNvSpPr/>
            <p:nvPr/>
          </p:nvSpPr>
          <p:spPr>
            <a:xfrm>
              <a:off x="1796006" y="4162401"/>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946" name="pl946"/>
            <p:cNvSpPr/>
            <p:nvPr/>
          </p:nvSpPr>
          <p:spPr>
            <a:xfrm>
              <a:off x="1796006"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947" name="pl947"/>
            <p:cNvSpPr/>
            <p:nvPr/>
          </p:nvSpPr>
          <p:spPr>
            <a:xfrm>
              <a:off x="1796006"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948" name="pl948"/>
            <p:cNvSpPr/>
            <p:nvPr/>
          </p:nvSpPr>
          <p:spPr>
            <a:xfrm>
              <a:off x="1796006"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949" name="pl949"/>
            <p:cNvSpPr/>
            <p:nvPr/>
          </p:nvSpPr>
          <p:spPr>
            <a:xfrm>
              <a:off x="1796006"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0" name="pl950"/>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1" name="pl951"/>
            <p:cNvSpPr/>
            <p:nvPr/>
          </p:nvSpPr>
          <p:spPr>
            <a:xfrm>
              <a:off x="1796006"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952" name="pl952"/>
            <p:cNvSpPr/>
            <p:nvPr/>
          </p:nvSpPr>
          <p:spPr>
            <a:xfrm>
              <a:off x="1796006"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953" name="pl953"/>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4" name="pl954"/>
            <p:cNvSpPr/>
            <p:nvPr/>
          </p:nvSpPr>
          <p:spPr>
            <a:xfrm>
              <a:off x="1796006" y="4257596"/>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955" name="pl955"/>
            <p:cNvSpPr/>
            <p:nvPr/>
          </p:nvSpPr>
          <p:spPr>
            <a:xfrm>
              <a:off x="1796006" y="4248077"/>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956" name="pl956"/>
            <p:cNvSpPr/>
            <p:nvPr/>
          </p:nvSpPr>
          <p:spPr>
            <a:xfrm>
              <a:off x="1796006" y="4267116"/>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957" name="pl957"/>
            <p:cNvSpPr/>
            <p:nvPr/>
          </p:nvSpPr>
          <p:spPr>
            <a:xfrm>
              <a:off x="1796006" y="4229038"/>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958" name="pl958"/>
            <p:cNvSpPr/>
            <p:nvPr/>
          </p:nvSpPr>
          <p:spPr>
            <a:xfrm>
              <a:off x="1796006" y="4248077"/>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959" name="pl959"/>
            <p:cNvSpPr/>
            <p:nvPr/>
          </p:nvSpPr>
          <p:spPr>
            <a:xfrm>
              <a:off x="1796006" y="4276635"/>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960" name="pl960"/>
            <p:cNvSpPr/>
            <p:nvPr/>
          </p:nvSpPr>
          <p:spPr>
            <a:xfrm>
              <a:off x="1796006" y="4276635"/>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961" name="pl961"/>
            <p:cNvSpPr/>
            <p:nvPr/>
          </p:nvSpPr>
          <p:spPr>
            <a:xfrm>
              <a:off x="1796006" y="4276635"/>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962" name="pl962"/>
            <p:cNvSpPr/>
            <p:nvPr/>
          </p:nvSpPr>
          <p:spPr>
            <a:xfrm>
              <a:off x="1796006" y="4286155"/>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963" name="pl963"/>
            <p:cNvSpPr/>
            <p:nvPr/>
          </p:nvSpPr>
          <p:spPr>
            <a:xfrm>
              <a:off x="1796006" y="4276635"/>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964" name="pl964"/>
            <p:cNvSpPr/>
            <p:nvPr/>
          </p:nvSpPr>
          <p:spPr>
            <a:xfrm>
              <a:off x="1796006" y="4114803"/>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965" name="pl965"/>
            <p:cNvSpPr/>
            <p:nvPr/>
          </p:nvSpPr>
          <p:spPr>
            <a:xfrm>
              <a:off x="1796006" y="424807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966" name="pl966"/>
            <p:cNvSpPr/>
            <p:nvPr/>
          </p:nvSpPr>
          <p:spPr>
            <a:xfrm>
              <a:off x="1796006" y="4286155"/>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967" name="pl967"/>
            <p:cNvSpPr/>
            <p:nvPr/>
          </p:nvSpPr>
          <p:spPr>
            <a:xfrm>
              <a:off x="1796006"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968" name="pl968"/>
            <p:cNvSpPr/>
            <p:nvPr/>
          </p:nvSpPr>
          <p:spPr>
            <a:xfrm>
              <a:off x="1796006"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40651" cap="flat">
              <a:solidFill>
                <a:srgbClr val="000000">
                  <a:alpha val="100000"/>
                </a:srgbClr>
              </a:solidFill>
              <a:prstDash val="solid"/>
              <a:round/>
            </a:ln>
          </p:spPr>
          <p:txBody>
            <a:bodyPr/>
            <a:lstStyle/>
            <a:p/>
          </p:txBody>
        </p:sp>
        <p:sp>
          <p:nvSpPr>
            <p:cNvPr id="969" name="pl969"/>
            <p:cNvSpPr/>
            <p:nvPr/>
          </p:nvSpPr>
          <p:spPr>
            <a:xfrm>
              <a:off x="1796006"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00AAFE">
                  <a:alpha val="100000"/>
                </a:srgbClr>
              </a:solidFill>
              <a:prstDash val="solid"/>
              <a:round/>
            </a:ln>
          </p:spPr>
          <p:txBody>
            <a:bodyPr/>
            <a:lstStyle/>
            <a:p/>
          </p:txBody>
        </p:sp>
        <p:sp>
          <p:nvSpPr>
            <p:cNvPr id="970" name="pl970"/>
            <p:cNvSpPr/>
            <p:nvPr/>
          </p:nvSpPr>
          <p:spPr>
            <a:xfrm>
              <a:off x="1751164"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71" name="tx971"/>
            <p:cNvSpPr/>
            <p:nvPr/>
          </p:nvSpPr>
          <p:spPr>
            <a:xfrm>
              <a:off x="1765861" y="407395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72" name="tx972"/>
            <p:cNvSpPr/>
            <p:nvPr/>
          </p:nvSpPr>
          <p:spPr>
            <a:xfrm>
              <a:off x="1945230" y="407395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73" name="tx973"/>
            <p:cNvSpPr/>
            <p:nvPr/>
          </p:nvSpPr>
          <p:spPr>
            <a:xfrm>
              <a:off x="2094455" y="403588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974" name="tx974"/>
            <p:cNvSpPr/>
            <p:nvPr/>
          </p:nvSpPr>
          <p:spPr>
            <a:xfrm>
              <a:off x="2303969" y="404540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975" name="tx975"/>
            <p:cNvSpPr/>
            <p:nvPr/>
          </p:nvSpPr>
          <p:spPr>
            <a:xfrm>
              <a:off x="2483338" y="404540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976" name="tx976"/>
            <p:cNvSpPr/>
            <p:nvPr/>
          </p:nvSpPr>
          <p:spPr>
            <a:xfrm>
              <a:off x="2662707" y="406708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977" name="rc977"/>
            <p:cNvSpPr/>
            <p:nvPr/>
          </p:nvSpPr>
          <p:spPr>
            <a:xfrm>
              <a:off x="1751164" y="4601069"/>
              <a:ext cx="986530" cy="460746"/>
            </a:xfrm>
            <a:prstGeom prst="rect">
              <a:avLst/>
            </a:prstGeom>
            <a:solidFill>
              <a:srgbClr val="EBEBEB">
                <a:alpha val="100000"/>
              </a:srgbClr>
            </a:solidFill>
          </p:spPr>
          <p:txBody>
            <a:bodyPr/>
            <a:lstStyle/>
            <a:p/>
          </p:txBody>
        </p:sp>
        <p:sp>
          <p:nvSpPr>
            <p:cNvPr id="978" name="pl978"/>
            <p:cNvSpPr/>
            <p:nvPr/>
          </p:nvSpPr>
          <p:spPr>
            <a:xfrm>
              <a:off x="1751164" y="49218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79" name="pl979"/>
            <p:cNvSpPr/>
            <p:nvPr/>
          </p:nvSpPr>
          <p:spPr>
            <a:xfrm>
              <a:off x="1751164" y="4683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80" name="pl980"/>
            <p:cNvSpPr/>
            <p:nvPr/>
          </p:nvSpPr>
          <p:spPr>
            <a:xfrm>
              <a:off x="188569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1" name="pl981"/>
            <p:cNvSpPr/>
            <p:nvPr/>
          </p:nvSpPr>
          <p:spPr>
            <a:xfrm>
              <a:off x="206506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2" name="pl982"/>
            <p:cNvSpPr/>
            <p:nvPr/>
          </p:nvSpPr>
          <p:spPr>
            <a:xfrm>
              <a:off x="224442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3" name="pl983"/>
            <p:cNvSpPr/>
            <p:nvPr/>
          </p:nvSpPr>
          <p:spPr>
            <a:xfrm>
              <a:off x="242379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4" name="pl984"/>
            <p:cNvSpPr/>
            <p:nvPr/>
          </p:nvSpPr>
          <p:spPr>
            <a:xfrm>
              <a:off x="26031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5" name="pl985"/>
            <p:cNvSpPr/>
            <p:nvPr/>
          </p:nvSpPr>
          <p:spPr>
            <a:xfrm>
              <a:off x="1751164"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86" name="pl986"/>
            <p:cNvSpPr/>
            <p:nvPr/>
          </p:nvSpPr>
          <p:spPr>
            <a:xfrm>
              <a:off x="1751164" y="4802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87" name="pl987"/>
            <p:cNvSpPr/>
            <p:nvPr/>
          </p:nvSpPr>
          <p:spPr>
            <a:xfrm>
              <a:off x="179600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8" name="pl988"/>
            <p:cNvSpPr/>
            <p:nvPr/>
          </p:nvSpPr>
          <p:spPr>
            <a:xfrm>
              <a:off x="197537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9" name="pl989"/>
            <p:cNvSpPr/>
            <p:nvPr/>
          </p:nvSpPr>
          <p:spPr>
            <a:xfrm>
              <a:off x="215474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0" name="pl990"/>
            <p:cNvSpPr/>
            <p:nvPr/>
          </p:nvSpPr>
          <p:spPr>
            <a:xfrm>
              <a:off x="233411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1" name="pl991"/>
            <p:cNvSpPr/>
            <p:nvPr/>
          </p:nvSpPr>
          <p:spPr>
            <a:xfrm>
              <a:off x="251348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2" name="pl992"/>
            <p:cNvSpPr/>
            <p:nvPr/>
          </p:nvSpPr>
          <p:spPr>
            <a:xfrm>
              <a:off x="26928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3" name="pl993"/>
            <p:cNvSpPr/>
            <p:nvPr/>
          </p:nvSpPr>
          <p:spPr>
            <a:xfrm>
              <a:off x="1796006"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994" name="pl994"/>
            <p:cNvSpPr/>
            <p:nvPr/>
          </p:nvSpPr>
          <p:spPr>
            <a:xfrm>
              <a:off x="1796006"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40651" cap="flat">
              <a:solidFill>
                <a:srgbClr val="BEBEBE">
                  <a:alpha val="69803"/>
                </a:srgbClr>
              </a:solidFill>
              <a:prstDash val="solid"/>
              <a:round/>
            </a:ln>
          </p:spPr>
          <p:txBody>
            <a:bodyPr/>
            <a:lstStyle/>
            <a:p/>
          </p:txBody>
        </p:sp>
        <p:sp>
          <p:nvSpPr>
            <p:cNvPr id="995" name="pl995"/>
            <p:cNvSpPr/>
            <p:nvPr/>
          </p:nvSpPr>
          <p:spPr>
            <a:xfrm>
              <a:off x="1796006" y="5031353"/>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996" name="pl996"/>
            <p:cNvSpPr/>
            <p:nvPr/>
          </p:nvSpPr>
          <p:spPr>
            <a:xfrm>
              <a:off x="1796006" y="503135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997" name="pl997"/>
            <p:cNvSpPr/>
            <p:nvPr/>
          </p:nvSpPr>
          <p:spPr>
            <a:xfrm>
              <a:off x="1796006" y="4993274"/>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998" name="pl998"/>
            <p:cNvSpPr/>
            <p:nvPr/>
          </p:nvSpPr>
          <p:spPr>
            <a:xfrm>
              <a:off x="1796006" y="4936157"/>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999" name="pl999"/>
            <p:cNvSpPr/>
            <p:nvPr/>
          </p:nvSpPr>
          <p:spPr>
            <a:xfrm>
              <a:off x="1796006" y="4945677"/>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000" name="pl1000"/>
            <p:cNvSpPr/>
            <p:nvPr/>
          </p:nvSpPr>
          <p:spPr>
            <a:xfrm>
              <a:off x="1796006" y="5031353"/>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001" name="pl1001"/>
            <p:cNvSpPr/>
            <p:nvPr/>
          </p:nvSpPr>
          <p:spPr>
            <a:xfrm>
              <a:off x="1796006" y="5031353"/>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002" name="pl1002"/>
            <p:cNvSpPr/>
            <p:nvPr/>
          </p:nvSpPr>
          <p:spPr>
            <a:xfrm>
              <a:off x="1796006" y="4869520"/>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003" name="pl1003"/>
            <p:cNvSpPr/>
            <p:nvPr/>
          </p:nvSpPr>
          <p:spPr>
            <a:xfrm>
              <a:off x="1796006" y="501231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04" name="pl1004"/>
            <p:cNvSpPr/>
            <p:nvPr/>
          </p:nvSpPr>
          <p:spPr>
            <a:xfrm>
              <a:off x="1796006" y="4983755"/>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005" name="pl1005"/>
            <p:cNvSpPr/>
            <p:nvPr/>
          </p:nvSpPr>
          <p:spPr>
            <a:xfrm>
              <a:off x="1796006" y="501231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06" name="pl1006"/>
            <p:cNvSpPr/>
            <p:nvPr/>
          </p:nvSpPr>
          <p:spPr>
            <a:xfrm>
              <a:off x="1796006" y="4993274"/>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007" name="pl1007"/>
            <p:cNvSpPr/>
            <p:nvPr/>
          </p:nvSpPr>
          <p:spPr>
            <a:xfrm>
              <a:off x="1796006" y="5031353"/>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08" name="pl1008"/>
            <p:cNvSpPr/>
            <p:nvPr/>
          </p:nvSpPr>
          <p:spPr>
            <a:xfrm>
              <a:off x="1796006"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09" name="pl1009"/>
            <p:cNvSpPr/>
            <p:nvPr/>
          </p:nvSpPr>
          <p:spPr>
            <a:xfrm>
              <a:off x="1796006" y="4955196"/>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010" name="pl1010"/>
            <p:cNvSpPr/>
            <p:nvPr/>
          </p:nvSpPr>
          <p:spPr>
            <a:xfrm>
              <a:off x="1796006" y="501231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11" name="pl1011"/>
            <p:cNvSpPr/>
            <p:nvPr/>
          </p:nvSpPr>
          <p:spPr>
            <a:xfrm>
              <a:off x="1796006" y="4926638"/>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012" name="pl1012"/>
            <p:cNvSpPr/>
            <p:nvPr/>
          </p:nvSpPr>
          <p:spPr>
            <a:xfrm>
              <a:off x="1796006" y="497423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13" name="pl1013"/>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14" name="pl1014"/>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15" name="pl1015"/>
            <p:cNvSpPr/>
            <p:nvPr/>
          </p:nvSpPr>
          <p:spPr>
            <a:xfrm>
              <a:off x="1796006" y="4983755"/>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016" name="pl1016"/>
            <p:cNvSpPr/>
            <p:nvPr/>
          </p:nvSpPr>
          <p:spPr>
            <a:xfrm>
              <a:off x="1796006" y="4974235"/>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017" name="pl1017"/>
            <p:cNvSpPr/>
            <p:nvPr/>
          </p:nvSpPr>
          <p:spPr>
            <a:xfrm>
              <a:off x="1796006"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18" name="pl1018"/>
            <p:cNvSpPr/>
            <p:nvPr/>
          </p:nvSpPr>
          <p:spPr>
            <a:xfrm>
              <a:off x="1796006" y="501231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019" name="pl1019"/>
            <p:cNvSpPr/>
            <p:nvPr/>
          </p:nvSpPr>
          <p:spPr>
            <a:xfrm>
              <a:off x="1796006" y="4983755"/>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020" name="pl1020"/>
            <p:cNvSpPr/>
            <p:nvPr/>
          </p:nvSpPr>
          <p:spPr>
            <a:xfrm>
              <a:off x="1796006" y="4993274"/>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021" name="pl1021"/>
            <p:cNvSpPr/>
            <p:nvPr/>
          </p:nvSpPr>
          <p:spPr>
            <a:xfrm>
              <a:off x="1796006" y="5002794"/>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022" name="pl1022"/>
            <p:cNvSpPr/>
            <p:nvPr/>
          </p:nvSpPr>
          <p:spPr>
            <a:xfrm>
              <a:off x="1796006" y="5002794"/>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023" name="pl1023"/>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24" name="pl1024"/>
            <p:cNvSpPr/>
            <p:nvPr/>
          </p:nvSpPr>
          <p:spPr>
            <a:xfrm>
              <a:off x="1796006" y="5021833"/>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025" name="pl1025"/>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26" name="pl1026"/>
            <p:cNvSpPr/>
            <p:nvPr/>
          </p:nvSpPr>
          <p:spPr>
            <a:xfrm>
              <a:off x="1796006" y="4907598"/>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027" name="pl1027"/>
            <p:cNvSpPr/>
            <p:nvPr/>
          </p:nvSpPr>
          <p:spPr>
            <a:xfrm>
              <a:off x="1796006" y="4993274"/>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028" name="pl1028"/>
            <p:cNvSpPr/>
            <p:nvPr/>
          </p:nvSpPr>
          <p:spPr>
            <a:xfrm>
              <a:off x="1796006" y="4945677"/>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029" name="pl1029"/>
            <p:cNvSpPr/>
            <p:nvPr/>
          </p:nvSpPr>
          <p:spPr>
            <a:xfrm>
              <a:off x="1796006" y="501231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030" name="pl1030"/>
            <p:cNvSpPr/>
            <p:nvPr/>
          </p:nvSpPr>
          <p:spPr>
            <a:xfrm>
              <a:off x="1796006" y="4993274"/>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1" name="pl1031"/>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2" name="pl1032"/>
            <p:cNvSpPr/>
            <p:nvPr/>
          </p:nvSpPr>
          <p:spPr>
            <a:xfrm>
              <a:off x="1796006" y="501231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033" name="pl1033"/>
            <p:cNvSpPr/>
            <p:nvPr/>
          </p:nvSpPr>
          <p:spPr>
            <a:xfrm>
              <a:off x="1796006" y="4936157"/>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034" name="pl1034"/>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5" name="pl1035"/>
            <p:cNvSpPr/>
            <p:nvPr/>
          </p:nvSpPr>
          <p:spPr>
            <a:xfrm>
              <a:off x="1796006"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036" name="pl1036"/>
            <p:cNvSpPr/>
            <p:nvPr/>
          </p:nvSpPr>
          <p:spPr>
            <a:xfrm>
              <a:off x="1796006"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037" name="pl1037"/>
            <p:cNvSpPr/>
            <p:nvPr/>
          </p:nvSpPr>
          <p:spPr>
            <a:xfrm>
              <a:off x="1796006"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038" name="pl1038"/>
            <p:cNvSpPr/>
            <p:nvPr/>
          </p:nvSpPr>
          <p:spPr>
            <a:xfrm>
              <a:off x="1796006"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039" name="pl1039"/>
            <p:cNvSpPr/>
            <p:nvPr/>
          </p:nvSpPr>
          <p:spPr>
            <a:xfrm>
              <a:off x="1796006"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040" name="pl1040"/>
            <p:cNvSpPr/>
            <p:nvPr/>
          </p:nvSpPr>
          <p:spPr>
            <a:xfrm>
              <a:off x="1796006"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041" name="pl1041"/>
            <p:cNvSpPr/>
            <p:nvPr/>
          </p:nvSpPr>
          <p:spPr>
            <a:xfrm>
              <a:off x="1796006"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042" name="pl1042"/>
            <p:cNvSpPr/>
            <p:nvPr/>
          </p:nvSpPr>
          <p:spPr>
            <a:xfrm>
              <a:off x="1796006"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043" name="pl1043"/>
            <p:cNvSpPr/>
            <p:nvPr/>
          </p:nvSpPr>
          <p:spPr>
            <a:xfrm>
              <a:off x="1796006" y="5031353"/>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044" name="pl1044"/>
            <p:cNvSpPr/>
            <p:nvPr/>
          </p:nvSpPr>
          <p:spPr>
            <a:xfrm>
              <a:off x="1796006" y="5021833"/>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045" name="pl1045"/>
            <p:cNvSpPr/>
            <p:nvPr/>
          </p:nvSpPr>
          <p:spPr>
            <a:xfrm>
              <a:off x="1796006" y="4860001"/>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046" name="pl1046"/>
            <p:cNvSpPr/>
            <p:nvPr/>
          </p:nvSpPr>
          <p:spPr>
            <a:xfrm>
              <a:off x="1796006" y="499327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047" name="pl1047"/>
            <p:cNvSpPr/>
            <p:nvPr/>
          </p:nvSpPr>
          <p:spPr>
            <a:xfrm>
              <a:off x="1796006" y="5031353"/>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048" name="pl1048"/>
            <p:cNvSpPr/>
            <p:nvPr/>
          </p:nvSpPr>
          <p:spPr>
            <a:xfrm>
              <a:off x="1796006"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049" name="pl1049"/>
            <p:cNvSpPr/>
            <p:nvPr/>
          </p:nvSpPr>
          <p:spPr>
            <a:xfrm>
              <a:off x="1796006"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40651" cap="flat">
              <a:solidFill>
                <a:srgbClr val="000000">
                  <a:alpha val="100000"/>
                </a:srgbClr>
              </a:solidFill>
              <a:prstDash val="solid"/>
              <a:round/>
            </a:ln>
          </p:spPr>
          <p:txBody>
            <a:bodyPr/>
            <a:lstStyle/>
            <a:p/>
          </p:txBody>
        </p:sp>
        <p:sp>
          <p:nvSpPr>
            <p:cNvPr id="1050" name="pl1050"/>
            <p:cNvSpPr/>
            <p:nvPr/>
          </p:nvSpPr>
          <p:spPr>
            <a:xfrm>
              <a:off x="1796006"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D874FC">
                  <a:alpha val="100000"/>
                </a:srgbClr>
              </a:solidFill>
              <a:prstDash val="solid"/>
              <a:round/>
            </a:ln>
          </p:spPr>
          <p:txBody>
            <a:bodyPr/>
            <a:lstStyle/>
            <a:p/>
          </p:txBody>
        </p:sp>
        <p:sp>
          <p:nvSpPr>
            <p:cNvPr id="1051" name="pl1051"/>
            <p:cNvSpPr/>
            <p:nvPr/>
          </p:nvSpPr>
          <p:spPr>
            <a:xfrm>
              <a:off x="1751164"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52" name="tx1052"/>
            <p:cNvSpPr/>
            <p:nvPr/>
          </p:nvSpPr>
          <p:spPr>
            <a:xfrm>
              <a:off x="1765861"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53" name="tx1053"/>
            <p:cNvSpPr/>
            <p:nvPr/>
          </p:nvSpPr>
          <p:spPr>
            <a:xfrm>
              <a:off x="1945230"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54" name="tx1054"/>
            <p:cNvSpPr/>
            <p:nvPr/>
          </p:nvSpPr>
          <p:spPr>
            <a:xfrm>
              <a:off x="2124599" y="483005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055" name="tx1055"/>
            <p:cNvSpPr/>
            <p:nvPr/>
          </p:nvSpPr>
          <p:spPr>
            <a:xfrm>
              <a:off x="2303969" y="483005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056" name="tx1056"/>
            <p:cNvSpPr/>
            <p:nvPr/>
          </p:nvSpPr>
          <p:spPr>
            <a:xfrm>
              <a:off x="2483338" y="483005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057" name="tx1057"/>
            <p:cNvSpPr/>
            <p:nvPr/>
          </p:nvSpPr>
          <p:spPr>
            <a:xfrm>
              <a:off x="2662707" y="48398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058" name="rc1058"/>
            <p:cNvSpPr/>
            <p:nvPr/>
          </p:nvSpPr>
          <p:spPr>
            <a:xfrm>
              <a:off x="1751164" y="5346267"/>
              <a:ext cx="986530" cy="460746"/>
            </a:xfrm>
            <a:prstGeom prst="rect">
              <a:avLst/>
            </a:prstGeom>
            <a:solidFill>
              <a:srgbClr val="EBEBEB">
                <a:alpha val="100000"/>
              </a:srgbClr>
            </a:solidFill>
          </p:spPr>
          <p:txBody>
            <a:bodyPr/>
            <a:lstStyle/>
            <a:p/>
          </p:txBody>
        </p:sp>
        <p:sp>
          <p:nvSpPr>
            <p:cNvPr id="1059" name="pl1059"/>
            <p:cNvSpPr/>
            <p:nvPr/>
          </p:nvSpPr>
          <p:spPr>
            <a:xfrm>
              <a:off x="1751164" y="56670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60" name="pl1060"/>
            <p:cNvSpPr/>
            <p:nvPr/>
          </p:nvSpPr>
          <p:spPr>
            <a:xfrm>
              <a:off x="1751164" y="5429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61" name="pl1061"/>
            <p:cNvSpPr/>
            <p:nvPr/>
          </p:nvSpPr>
          <p:spPr>
            <a:xfrm>
              <a:off x="188569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62" name="pl1062"/>
            <p:cNvSpPr/>
            <p:nvPr/>
          </p:nvSpPr>
          <p:spPr>
            <a:xfrm>
              <a:off x="206506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63" name="pl1063"/>
            <p:cNvSpPr/>
            <p:nvPr/>
          </p:nvSpPr>
          <p:spPr>
            <a:xfrm>
              <a:off x="224442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64" name="pl1064"/>
            <p:cNvSpPr/>
            <p:nvPr/>
          </p:nvSpPr>
          <p:spPr>
            <a:xfrm>
              <a:off x="242379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65" name="pl1065"/>
            <p:cNvSpPr/>
            <p:nvPr/>
          </p:nvSpPr>
          <p:spPr>
            <a:xfrm>
              <a:off x="260316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66" name="pl1066"/>
            <p:cNvSpPr/>
            <p:nvPr/>
          </p:nvSpPr>
          <p:spPr>
            <a:xfrm>
              <a:off x="1751164"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67" name="pl1067"/>
            <p:cNvSpPr/>
            <p:nvPr/>
          </p:nvSpPr>
          <p:spPr>
            <a:xfrm>
              <a:off x="1751164" y="5548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68" name="pl1068"/>
            <p:cNvSpPr/>
            <p:nvPr/>
          </p:nvSpPr>
          <p:spPr>
            <a:xfrm>
              <a:off x="179600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197537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215474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71" name="pl1071"/>
            <p:cNvSpPr/>
            <p:nvPr/>
          </p:nvSpPr>
          <p:spPr>
            <a:xfrm>
              <a:off x="233411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72" name="pl1072"/>
            <p:cNvSpPr/>
            <p:nvPr/>
          </p:nvSpPr>
          <p:spPr>
            <a:xfrm>
              <a:off x="251348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73" name="pl1073"/>
            <p:cNvSpPr/>
            <p:nvPr/>
          </p:nvSpPr>
          <p:spPr>
            <a:xfrm>
              <a:off x="269285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74" name="pl1074"/>
            <p:cNvSpPr/>
            <p:nvPr/>
          </p:nvSpPr>
          <p:spPr>
            <a:xfrm>
              <a:off x="1796006"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075" name="pl1075"/>
            <p:cNvSpPr/>
            <p:nvPr/>
          </p:nvSpPr>
          <p:spPr>
            <a:xfrm>
              <a:off x="1796006" y="5767031"/>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40651" cap="flat">
              <a:solidFill>
                <a:srgbClr val="BEBEBE">
                  <a:alpha val="69803"/>
                </a:srgbClr>
              </a:solidFill>
              <a:prstDash val="solid"/>
              <a:round/>
            </a:ln>
          </p:spPr>
          <p:txBody>
            <a:bodyPr/>
            <a:lstStyle/>
            <a:p/>
          </p:txBody>
        </p:sp>
        <p:sp>
          <p:nvSpPr>
            <p:cNvPr id="1076" name="pl1076"/>
            <p:cNvSpPr/>
            <p:nvPr/>
          </p:nvSpPr>
          <p:spPr>
            <a:xfrm>
              <a:off x="1796006" y="577655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077" name="pl1077"/>
            <p:cNvSpPr/>
            <p:nvPr/>
          </p:nvSpPr>
          <p:spPr>
            <a:xfrm>
              <a:off x="1796006" y="577655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078" name="pl1078"/>
            <p:cNvSpPr/>
            <p:nvPr/>
          </p:nvSpPr>
          <p:spPr>
            <a:xfrm>
              <a:off x="1796006" y="5738472"/>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079" name="pl1079"/>
            <p:cNvSpPr/>
            <p:nvPr/>
          </p:nvSpPr>
          <p:spPr>
            <a:xfrm>
              <a:off x="1796006" y="5681355"/>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080" name="pl1080"/>
            <p:cNvSpPr/>
            <p:nvPr/>
          </p:nvSpPr>
          <p:spPr>
            <a:xfrm>
              <a:off x="1796006" y="569087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081" name="pl1081"/>
            <p:cNvSpPr/>
            <p:nvPr/>
          </p:nvSpPr>
          <p:spPr>
            <a:xfrm>
              <a:off x="1796006" y="577655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082" name="pl1082"/>
            <p:cNvSpPr/>
            <p:nvPr/>
          </p:nvSpPr>
          <p:spPr>
            <a:xfrm>
              <a:off x="1796006" y="577655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083" name="pl1083"/>
            <p:cNvSpPr/>
            <p:nvPr/>
          </p:nvSpPr>
          <p:spPr>
            <a:xfrm>
              <a:off x="1796006" y="5614718"/>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084" name="pl1084"/>
            <p:cNvSpPr/>
            <p:nvPr/>
          </p:nvSpPr>
          <p:spPr>
            <a:xfrm>
              <a:off x="1796006" y="5757511"/>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85" name="pl1085"/>
            <p:cNvSpPr/>
            <p:nvPr/>
          </p:nvSpPr>
          <p:spPr>
            <a:xfrm>
              <a:off x="1796006" y="5728953"/>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086" name="pl1086"/>
            <p:cNvSpPr/>
            <p:nvPr/>
          </p:nvSpPr>
          <p:spPr>
            <a:xfrm>
              <a:off x="1796006" y="5757511"/>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87" name="pl1087"/>
            <p:cNvSpPr/>
            <p:nvPr/>
          </p:nvSpPr>
          <p:spPr>
            <a:xfrm>
              <a:off x="1796006" y="5738472"/>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088" name="pl1088"/>
            <p:cNvSpPr/>
            <p:nvPr/>
          </p:nvSpPr>
          <p:spPr>
            <a:xfrm>
              <a:off x="1796006" y="577655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89" name="pl1089"/>
            <p:cNvSpPr/>
            <p:nvPr/>
          </p:nvSpPr>
          <p:spPr>
            <a:xfrm>
              <a:off x="1796006"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90" name="pl1090"/>
            <p:cNvSpPr/>
            <p:nvPr/>
          </p:nvSpPr>
          <p:spPr>
            <a:xfrm>
              <a:off x="1796006" y="5700394"/>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091" name="pl1091"/>
            <p:cNvSpPr/>
            <p:nvPr/>
          </p:nvSpPr>
          <p:spPr>
            <a:xfrm>
              <a:off x="1796006" y="57575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92" name="pl1092"/>
            <p:cNvSpPr/>
            <p:nvPr/>
          </p:nvSpPr>
          <p:spPr>
            <a:xfrm>
              <a:off x="1796006" y="5671835"/>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093" name="pl1093"/>
            <p:cNvSpPr/>
            <p:nvPr/>
          </p:nvSpPr>
          <p:spPr>
            <a:xfrm>
              <a:off x="1796006" y="571943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94" name="pl1094"/>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95" name="pl1095"/>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96" name="pl1096"/>
            <p:cNvSpPr/>
            <p:nvPr/>
          </p:nvSpPr>
          <p:spPr>
            <a:xfrm>
              <a:off x="1796006" y="5728953"/>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097" name="pl1097"/>
            <p:cNvSpPr/>
            <p:nvPr/>
          </p:nvSpPr>
          <p:spPr>
            <a:xfrm>
              <a:off x="1796006" y="5719433"/>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098" name="pl1098"/>
            <p:cNvSpPr/>
            <p:nvPr/>
          </p:nvSpPr>
          <p:spPr>
            <a:xfrm>
              <a:off x="1796006"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99" name="pl1099"/>
            <p:cNvSpPr/>
            <p:nvPr/>
          </p:nvSpPr>
          <p:spPr>
            <a:xfrm>
              <a:off x="1796006" y="5757511"/>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100" name="pl1100"/>
            <p:cNvSpPr/>
            <p:nvPr/>
          </p:nvSpPr>
          <p:spPr>
            <a:xfrm>
              <a:off x="1796006" y="5728953"/>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101" name="pl1101"/>
            <p:cNvSpPr/>
            <p:nvPr/>
          </p:nvSpPr>
          <p:spPr>
            <a:xfrm>
              <a:off x="1796006" y="5738472"/>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102" name="pl1102"/>
            <p:cNvSpPr/>
            <p:nvPr/>
          </p:nvSpPr>
          <p:spPr>
            <a:xfrm>
              <a:off x="1796006" y="5747992"/>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103" name="pl1103"/>
            <p:cNvSpPr/>
            <p:nvPr/>
          </p:nvSpPr>
          <p:spPr>
            <a:xfrm>
              <a:off x="1796006" y="5747992"/>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104" name="pl1104"/>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05" name="pl1105"/>
            <p:cNvSpPr/>
            <p:nvPr/>
          </p:nvSpPr>
          <p:spPr>
            <a:xfrm>
              <a:off x="1796006" y="5767031"/>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106" name="pl1106"/>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07" name="pl1107"/>
            <p:cNvSpPr/>
            <p:nvPr/>
          </p:nvSpPr>
          <p:spPr>
            <a:xfrm>
              <a:off x="1796006" y="5652796"/>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108" name="pl1108"/>
            <p:cNvSpPr/>
            <p:nvPr/>
          </p:nvSpPr>
          <p:spPr>
            <a:xfrm>
              <a:off x="1796006" y="5738472"/>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109" name="pl1109"/>
            <p:cNvSpPr/>
            <p:nvPr/>
          </p:nvSpPr>
          <p:spPr>
            <a:xfrm>
              <a:off x="1796006" y="569087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110" name="pl1110"/>
            <p:cNvSpPr/>
            <p:nvPr/>
          </p:nvSpPr>
          <p:spPr>
            <a:xfrm>
              <a:off x="1796006" y="5757511"/>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111" name="pl1111"/>
            <p:cNvSpPr/>
            <p:nvPr/>
          </p:nvSpPr>
          <p:spPr>
            <a:xfrm>
              <a:off x="1796006" y="5738472"/>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12" name="pl1112"/>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13" name="pl1113"/>
            <p:cNvSpPr/>
            <p:nvPr/>
          </p:nvSpPr>
          <p:spPr>
            <a:xfrm>
              <a:off x="1796006" y="5757511"/>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114" name="pl1114"/>
            <p:cNvSpPr/>
            <p:nvPr/>
          </p:nvSpPr>
          <p:spPr>
            <a:xfrm>
              <a:off x="1796006" y="5681355"/>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115" name="pl1115"/>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16" name="pl1116"/>
            <p:cNvSpPr/>
            <p:nvPr/>
          </p:nvSpPr>
          <p:spPr>
            <a:xfrm>
              <a:off x="1796006" y="5747992"/>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117" name="pl1117"/>
            <p:cNvSpPr/>
            <p:nvPr/>
          </p:nvSpPr>
          <p:spPr>
            <a:xfrm>
              <a:off x="1796006" y="5738472"/>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118" name="pl1118"/>
            <p:cNvSpPr/>
            <p:nvPr/>
          </p:nvSpPr>
          <p:spPr>
            <a:xfrm>
              <a:off x="1796006" y="5757511"/>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119" name="pl1119"/>
            <p:cNvSpPr/>
            <p:nvPr/>
          </p:nvSpPr>
          <p:spPr>
            <a:xfrm>
              <a:off x="1796006" y="5719433"/>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120" name="pl1120"/>
            <p:cNvSpPr/>
            <p:nvPr/>
          </p:nvSpPr>
          <p:spPr>
            <a:xfrm>
              <a:off x="1796006" y="5738472"/>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121" name="pl1121"/>
            <p:cNvSpPr/>
            <p:nvPr/>
          </p:nvSpPr>
          <p:spPr>
            <a:xfrm>
              <a:off x="1796006" y="5767031"/>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122" name="pl1122"/>
            <p:cNvSpPr/>
            <p:nvPr/>
          </p:nvSpPr>
          <p:spPr>
            <a:xfrm>
              <a:off x="1796006" y="5767031"/>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123" name="pl1123"/>
            <p:cNvSpPr/>
            <p:nvPr/>
          </p:nvSpPr>
          <p:spPr>
            <a:xfrm>
              <a:off x="1796006" y="5767031"/>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124" name="pl1124"/>
            <p:cNvSpPr/>
            <p:nvPr/>
          </p:nvSpPr>
          <p:spPr>
            <a:xfrm>
              <a:off x="1796006" y="577655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125" name="pl1125"/>
            <p:cNvSpPr/>
            <p:nvPr/>
          </p:nvSpPr>
          <p:spPr>
            <a:xfrm>
              <a:off x="1796006" y="5767031"/>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126" name="pl1126"/>
            <p:cNvSpPr/>
            <p:nvPr/>
          </p:nvSpPr>
          <p:spPr>
            <a:xfrm>
              <a:off x="1796006" y="560519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127" name="pl1127"/>
            <p:cNvSpPr/>
            <p:nvPr/>
          </p:nvSpPr>
          <p:spPr>
            <a:xfrm>
              <a:off x="1796006" y="5738472"/>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128" name="pl1128"/>
            <p:cNvSpPr/>
            <p:nvPr/>
          </p:nvSpPr>
          <p:spPr>
            <a:xfrm>
              <a:off x="1796006" y="577655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129" name="pl1129"/>
            <p:cNvSpPr/>
            <p:nvPr/>
          </p:nvSpPr>
          <p:spPr>
            <a:xfrm>
              <a:off x="1796006"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130" name="pl1130"/>
            <p:cNvSpPr/>
            <p:nvPr/>
          </p:nvSpPr>
          <p:spPr>
            <a:xfrm>
              <a:off x="1796006" y="5767031"/>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40651" cap="flat">
              <a:solidFill>
                <a:srgbClr val="000000">
                  <a:alpha val="100000"/>
                </a:srgbClr>
              </a:solidFill>
              <a:prstDash val="solid"/>
              <a:round/>
            </a:ln>
          </p:spPr>
          <p:txBody>
            <a:bodyPr/>
            <a:lstStyle/>
            <a:p/>
          </p:txBody>
        </p:sp>
        <p:sp>
          <p:nvSpPr>
            <p:cNvPr id="1131" name="pl1131"/>
            <p:cNvSpPr/>
            <p:nvPr/>
          </p:nvSpPr>
          <p:spPr>
            <a:xfrm>
              <a:off x="1796006" y="5767031"/>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FF65AB">
                  <a:alpha val="100000"/>
                </a:srgbClr>
              </a:solidFill>
              <a:prstDash val="solid"/>
              <a:round/>
            </a:ln>
          </p:spPr>
          <p:txBody>
            <a:bodyPr/>
            <a:lstStyle/>
            <a:p/>
          </p:txBody>
        </p:sp>
        <p:sp>
          <p:nvSpPr>
            <p:cNvPr id="1132" name="pl1132"/>
            <p:cNvSpPr/>
            <p:nvPr/>
          </p:nvSpPr>
          <p:spPr>
            <a:xfrm>
              <a:off x="1751164"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133" name="tx1133"/>
            <p:cNvSpPr/>
            <p:nvPr/>
          </p:nvSpPr>
          <p:spPr>
            <a:xfrm>
              <a:off x="1765861"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34" name="tx1134"/>
            <p:cNvSpPr/>
            <p:nvPr/>
          </p:nvSpPr>
          <p:spPr>
            <a:xfrm>
              <a:off x="1945230"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35" name="tx1135"/>
            <p:cNvSpPr/>
            <p:nvPr/>
          </p:nvSpPr>
          <p:spPr>
            <a:xfrm>
              <a:off x="2124599" y="56132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36" name="tx1136"/>
            <p:cNvSpPr/>
            <p:nvPr/>
          </p:nvSpPr>
          <p:spPr>
            <a:xfrm>
              <a:off x="2303969" y="560375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137" name="tx1137"/>
            <p:cNvSpPr/>
            <p:nvPr/>
          </p:nvSpPr>
          <p:spPr>
            <a:xfrm>
              <a:off x="2483338" y="56132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38" name="tx1138"/>
            <p:cNvSpPr/>
            <p:nvPr/>
          </p:nvSpPr>
          <p:spPr>
            <a:xfrm>
              <a:off x="2662707" y="56132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39" name="rc1139"/>
            <p:cNvSpPr/>
            <p:nvPr/>
          </p:nvSpPr>
          <p:spPr>
            <a:xfrm>
              <a:off x="2807283" y="875080"/>
              <a:ext cx="986530" cy="460746"/>
            </a:xfrm>
            <a:prstGeom prst="rect">
              <a:avLst/>
            </a:prstGeom>
            <a:solidFill>
              <a:srgbClr val="EBEBEB">
                <a:alpha val="100000"/>
              </a:srgbClr>
            </a:solidFill>
          </p:spPr>
          <p:txBody>
            <a:bodyPr/>
            <a:lstStyle/>
            <a:p/>
          </p:txBody>
        </p:sp>
        <p:sp>
          <p:nvSpPr>
            <p:cNvPr id="1140" name="pl1140"/>
            <p:cNvSpPr/>
            <p:nvPr/>
          </p:nvSpPr>
          <p:spPr>
            <a:xfrm>
              <a:off x="2807283" y="1195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41" name="pl1141"/>
            <p:cNvSpPr/>
            <p:nvPr/>
          </p:nvSpPr>
          <p:spPr>
            <a:xfrm>
              <a:off x="2807283" y="95790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42" name="pl1142"/>
            <p:cNvSpPr/>
            <p:nvPr/>
          </p:nvSpPr>
          <p:spPr>
            <a:xfrm>
              <a:off x="294181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3" name="pl1143"/>
            <p:cNvSpPr/>
            <p:nvPr/>
          </p:nvSpPr>
          <p:spPr>
            <a:xfrm>
              <a:off x="312117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4" name="pl1144"/>
            <p:cNvSpPr/>
            <p:nvPr/>
          </p:nvSpPr>
          <p:spPr>
            <a:xfrm>
              <a:off x="330054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5" name="pl1145"/>
            <p:cNvSpPr/>
            <p:nvPr/>
          </p:nvSpPr>
          <p:spPr>
            <a:xfrm>
              <a:off x="34799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6" name="pl1146"/>
            <p:cNvSpPr/>
            <p:nvPr/>
          </p:nvSpPr>
          <p:spPr>
            <a:xfrm>
              <a:off x="36592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7" name="pl1147"/>
            <p:cNvSpPr/>
            <p:nvPr/>
          </p:nvSpPr>
          <p:spPr>
            <a:xfrm>
              <a:off x="2807283"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48" name="pl1148"/>
            <p:cNvSpPr/>
            <p:nvPr/>
          </p:nvSpPr>
          <p:spPr>
            <a:xfrm>
              <a:off x="2807283" y="107689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49" name="pl1149"/>
            <p:cNvSpPr/>
            <p:nvPr/>
          </p:nvSpPr>
          <p:spPr>
            <a:xfrm>
              <a:off x="285212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0" name="pl1150"/>
            <p:cNvSpPr/>
            <p:nvPr/>
          </p:nvSpPr>
          <p:spPr>
            <a:xfrm>
              <a:off x="303149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1" name="pl1151"/>
            <p:cNvSpPr/>
            <p:nvPr/>
          </p:nvSpPr>
          <p:spPr>
            <a:xfrm>
              <a:off x="321086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2" name="pl1152"/>
            <p:cNvSpPr/>
            <p:nvPr/>
          </p:nvSpPr>
          <p:spPr>
            <a:xfrm>
              <a:off x="339023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3" name="pl1153"/>
            <p:cNvSpPr/>
            <p:nvPr/>
          </p:nvSpPr>
          <p:spPr>
            <a:xfrm>
              <a:off x="35696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4" name="pl1154"/>
            <p:cNvSpPr/>
            <p:nvPr/>
          </p:nvSpPr>
          <p:spPr>
            <a:xfrm>
              <a:off x="374897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5" name="pl1155"/>
            <p:cNvSpPr/>
            <p:nvPr/>
          </p:nvSpPr>
          <p:spPr>
            <a:xfrm>
              <a:off x="2852125"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156" name="pl1156"/>
            <p:cNvSpPr/>
            <p:nvPr/>
          </p:nvSpPr>
          <p:spPr>
            <a:xfrm>
              <a:off x="2852125"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40651" cap="flat">
              <a:solidFill>
                <a:srgbClr val="BEBEBE">
                  <a:alpha val="69803"/>
                </a:srgbClr>
              </a:solidFill>
              <a:prstDash val="solid"/>
              <a:round/>
            </a:ln>
          </p:spPr>
          <p:txBody>
            <a:bodyPr/>
            <a:lstStyle/>
            <a:p/>
          </p:txBody>
        </p:sp>
        <p:sp>
          <p:nvSpPr>
            <p:cNvPr id="1157" name="pl1157"/>
            <p:cNvSpPr/>
            <p:nvPr/>
          </p:nvSpPr>
          <p:spPr>
            <a:xfrm>
              <a:off x="2852125"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158" name="pl1158"/>
            <p:cNvSpPr/>
            <p:nvPr/>
          </p:nvSpPr>
          <p:spPr>
            <a:xfrm>
              <a:off x="2852125"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159" name="pl1159"/>
            <p:cNvSpPr/>
            <p:nvPr/>
          </p:nvSpPr>
          <p:spPr>
            <a:xfrm>
              <a:off x="2852125"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160" name="pl1160"/>
            <p:cNvSpPr/>
            <p:nvPr/>
          </p:nvSpPr>
          <p:spPr>
            <a:xfrm>
              <a:off x="2852125"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161" name="pl1161"/>
            <p:cNvSpPr/>
            <p:nvPr/>
          </p:nvSpPr>
          <p:spPr>
            <a:xfrm>
              <a:off x="2852125"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162" name="pl1162"/>
            <p:cNvSpPr/>
            <p:nvPr/>
          </p:nvSpPr>
          <p:spPr>
            <a:xfrm>
              <a:off x="2852125"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163" name="pl1163"/>
            <p:cNvSpPr/>
            <p:nvPr/>
          </p:nvSpPr>
          <p:spPr>
            <a:xfrm>
              <a:off x="2852125"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164" name="pl1164"/>
            <p:cNvSpPr/>
            <p:nvPr/>
          </p:nvSpPr>
          <p:spPr>
            <a:xfrm>
              <a:off x="2852125"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165" name="pl1165"/>
            <p:cNvSpPr/>
            <p:nvPr/>
          </p:nvSpPr>
          <p:spPr>
            <a:xfrm>
              <a:off x="2852125" y="128632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66" name="pl1166"/>
            <p:cNvSpPr/>
            <p:nvPr/>
          </p:nvSpPr>
          <p:spPr>
            <a:xfrm>
              <a:off x="2852125" y="1257766"/>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167" name="pl1167"/>
            <p:cNvSpPr/>
            <p:nvPr/>
          </p:nvSpPr>
          <p:spPr>
            <a:xfrm>
              <a:off x="2852125" y="128632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68" name="pl1168"/>
            <p:cNvSpPr/>
            <p:nvPr/>
          </p:nvSpPr>
          <p:spPr>
            <a:xfrm>
              <a:off x="2852125" y="1267285"/>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169" name="pl1169"/>
            <p:cNvSpPr/>
            <p:nvPr/>
          </p:nvSpPr>
          <p:spPr>
            <a:xfrm>
              <a:off x="2852125" y="1305364"/>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70" name="pl1170"/>
            <p:cNvSpPr/>
            <p:nvPr/>
          </p:nvSpPr>
          <p:spPr>
            <a:xfrm>
              <a:off x="2852125"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71" name="pl1171"/>
            <p:cNvSpPr/>
            <p:nvPr/>
          </p:nvSpPr>
          <p:spPr>
            <a:xfrm>
              <a:off x="2852125" y="1229207"/>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172" name="pl1172"/>
            <p:cNvSpPr/>
            <p:nvPr/>
          </p:nvSpPr>
          <p:spPr>
            <a:xfrm>
              <a:off x="2852125" y="12863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73" name="pl1173"/>
            <p:cNvSpPr/>
            <p:nvPr/>
          </p:nvSpPr>
          <p:spPr>
            <a:xfrm>
              <a:off x="2852125" y="1200649"/>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174" name="pl1174"/>
            <p:cNvSpPr/>
            <p:nvPr/>
          </p:nvSpPr>
          <p:spPr>
            <a:xfrm>
              <a:off x="2852125" y="12482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75" name="pl1175"/>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76" name="pl1176"/>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77" name="pl1177"/>
            <p:cNvSpPr/>
            <p:nvPr/>
          </p:nvSpPr>
          <p:spPr>
            <a:xfrm>
              <a:off x="2852125" y="1257766"/>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178" name="pl1178"/>
            <p:cNvSpPr/>
            <p:nvPr/>
          </p:nvSpPr>
          <p:spPr>
            <a:xfrm>
              <a:off x="2852125" y="1248246"/>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179" name="pl1179"/>
            <p:cNvSpPr/>
            <p:nvPr/>
          </p:nvSpPr>
          <p:spPr>
            <a:xfrm>
              <a:off x="2852125"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80" name="pl1180"/>
            <p:cNvSpPr/>
            <p:nvPr/>
          </p:nvSpPr>
          <p:spPr>
            <a:xfrm>
              <a:off x="2852125" y="128632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181" name="pl1181"/>
            <p:cNvSpPr/>
            <p:nvPr/>
          </p:nvSpPr>
          <p:spPr>
            <a:xfrm>
              <a:off x="2852125" y="1257766"/>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182" name="pl1182"/>
            <p:cNvSpPr/>
            <p:nvPr/>
          </p:nvSpPr>
          <p:spPr>
            <a:xfrm>
              <a:off x="2852125" y="1267285"/>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183" name="pl1183"/>
            <p:cNvSpPr/>
            <p:nvPr/>
          </p:nvSpPr>
          <p:spPr>
            <a:xfrm>
              <a:off x="2852125" y="1276805"/>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184" name="pl1184"/>
            <p:cNvSpPr/>
            <p:nvPr/>
          </p:nvSpPr>
          <p:spPr>
            <a:xfrm>
              <a:off x="2852125" y="1276805"/>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185" name="pl1185"/>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86" name="pl1186"/>
            <p:cNvSpPr/>
            <p:nvPr/>
          </p:nvSpPr>
          <p:spPr>
            <a:xfrm>
              <a:off x="2852125" y="1295844"/>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187" name="pl1187"/>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88" name="pl1188"/>
            <p:cNvSpPr/>
            <p:nvPr/>
          </p:nvSpPr>
          <p:spPr>
            <a:xfrm>
              <a:off x="2852125" y="1181609"/>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189" name="pl1189"/>
            <p:cNvSpPr/>
            <p:nvPr/>
          </p:nvSpPr>
          <p:spPr>
            <a:xfrm>
              <a:off x="2852125" y="1267285"/>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190" name="pl1190"/>
            <p:cNvSpPr/>
            <p:nvPr/>
          </p:nvSpPr>
          <p:spPr>
            <a:xfrm>
              <a:off x="2852125" y="1219688"/>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191" name="pl1191"/>
            <p:cNvSpPr/>
            <p:nvPr/>
          </p:nvSpPr>
          <p:spPr>
            <a:xfrm>
              <a:off x="2852125" y="128632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192" name="pl1192"/>
            <p:cNvSpPr/>
            <p:nvPr/>
          </p:nvSpPr>
          <p:spPr>
            <a:xfrm>
              <a:off x="2852125" y="1267285"/>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93" name="pl1193"/>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94" name="pl1194"/>
            <p:cNvSpPr/>
            <p:nvPr/>
          </p:nvSpPr>
          <p:spPr>
            <a:xfrm>
              <a:off x="2852125" y="128632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195" name="pl1195"/>
            <p:cNvSpPr/>
            <p:nvPr/>
          </p:nvSpPr>
          <p:spPr>
            <a:xfrm>
              <a:off x="2852125" y="1210168"/>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196" name="pl1196"/>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97" name="pl1197"/>
            <p:cNvSpPr/>
            <p:nvPr/>
          </p:nvSpPr>
          <p:spPr>
            <a:xfrm>
              <a:off x="2852125" y="1276805"/>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198" name="pl1198"/>
            <p:cNvSpPr/>
            <p:nvPr/>
          </p:nvSpPr>
          <p:spPr>
            <a:xfrm>
              <a:off x="2852125" y="1267285"/>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199" name="pl1199"/>
            <p:cNvSpPr/>
            <p:nvPr/>
          </p:nvSpPr>
          <p:spPr>
            <a:xfrm>
              <a:off x="2852125" y="128632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200" name="pl1200"/>
            <p:cNvSpPr/>
            <p:nvPr/>
          </p:nvSpPr>
          <p:spPr>
            <a:xfrm>
              <a:off x="2852125" y="1248246"/>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201" name="pl1201"/>
            <p:cNvSpPr/>
            <p:nvPr/>
          </p:nvSpPr>
          <p:spPr>
            <a:xfrm>
              <a:off x="2852125" y="1267285"/>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202" name="pl1202"/>
            <p:cNvSpPr/>
            <p:nvPr/>
          </p:nvSpPr>
          <p:spPr>
            <a:xfrm>
              <a:off x="2852125" y="1295844"/>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203" name="pl1203"/>
            <p:cNvSpPr/>
            <p:nvPr/>
          </p:nvSpPr>
          <p:spPr>
            <a:xfrm>
              <a:off x="2852125" y="1295844"/>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204" name="pl1204"/>
            <p:cNvSpPr/>
            <p:nvPr/>
          </p:nvSpPr>
          <p:spPr>
            <a:xfrm>
              <a:off x="2852125" y="1295844"/>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205" name="pl1205"/>
            <p:cNvSpPr/>
            <p:nvPr/>
          </p:nvSpPr>
          <p:spPr>
            <a:xfrm>
              <a:off x="2852125" y="1305364"/>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206" name="pl1206"/>
            <p:cNvSpPr/>
            <p:nvPr/>
          </p:nvSpPr>
          <p:spPr>
            <a:xfrm>
              <a:off x="2852125" y="1295844"/>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207" name="pl1207"/>
            <p:cNvSpPr/>
            <p:nvPr/>
          </p:nvSpPr>
          <p:spPr>
            <a:xfrm>
              <a:off x="2852125" y="1134012"/>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208" name="pl1208"/>
            <p:cNvSpPr/>
            <p:nvPr/>
          </p:nvSpPr>
          <p:spPr>
            <a:xfrm>
              <a:off x="2852125" y="126728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209" name="pl1209"/>
            <p:cNvSpPr/>
            <p:nvPr/>
          </p:nvSpPr>
          <p:spPr>
            <a:xfrm>
              <a:off x="2852125" y="1305364"/>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210" name="pl1210"/>
            <p:cNvSpPr/>
            <p:nvPr/>
          </p:nvSpPr>
          <p:spPr>
            <a:xfrm>
              <a:off x="2852125"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211" name="pl1211"/>
            <p:cNvSpPr/>
            <p:nvPr/>
          </p:nvSpPr>
          <p:spPr>
            <a:xfrm>
              <a:off x="2852125"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40651" cap="flat">
              <a:solidFill>
                <a:srgbClr val="000000">
                  <a:alpha val="100000"/>
                </a:srgbClr>
              </a:solidFill>
              <a:prstDash val="solid"/>
              <a:round/>
            </a:ln>
          </p:spPr>
          <p:txBody>
            <a:bodyPr/>
            <a:lstStyle/>
            <a:p/>
          </p:txBody>
        </p:sp>
        <p:sp>
          <p:nvSpPr>
            <p:cNvPr id="1212" name="pl1212"/>
            <p:cNvSpPr/>
            <p:nvPr/>
          </p:nvSpPr>
          <p:spPr>
            <a:xfrm>
              <a:off x="2852125"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EE8044">
                  <a:alpha val="100000"/>
                </a:srgbClr>
              </a:solidFill>
              <a:prstDash val="solid"/>
              <a:round/>
            </a:ln>
          </p:spPr>
          <p:txBody>
            <a:bodyPr/>
            <a:lstStyle/>
            <a:p/>
          </p:txBody>
        </p:sp>
        <p:sp>
          <p:nvSpPr>
            <p:cNvPr id="1213" name="pl1213"/>
            <p:cNvSpPr/>
            <p:nvPr/>
          </p:nvSpPr>
          <p:spPr>
            <a:xfrm>
              <a:off x="2807283"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214" name="tx1214"/>
            <p:cNvSpPr/>
            <p:nvPr/>
          </p:nvSpPr>
          <p:spPr>
            <a:xfrm>
              <a:off x="2821980" y="11138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215" name="tx1215"/>
            <p:cNvSpPr/>
            <p:nvPr/>
          </p:nvSpPr>
          <p:spPr>
            <a:xfrm>
              <a:off x="3001350" y="11138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216" name="tx1216"/>
            <p:cNvSpPr/>
            <p:nvPr/>
          </p:nvSpPr>
          <p:spPr>
            <a:xfrm>
              <a:off x="3180719" y="110406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217" name="tx1217"/>
            <p:cNvSpPr/>
            <p:nvPr/>
          </p:nvSpPr>
          <p:spPr>
            <a:xfrm>
              <a:off x="3360088" y="11216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218" name="tx1218"/>
            <p:cNvSpPr/>
            <p:nvPr/>
          </p:nvSpPr>
          <p:spPr>
            <a:xfrm>
              <a:off x="3539457" y="11216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219" name="tx1219"/>
            <p:cNvSpPr/>
            <p:nvPr/>
          </p:nvSpPr>
          <p:spPr>
            <a:xfrm>
              <a:off x="3718826" y="11325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220" name="rc1220"/>
            <p:cNvSpPr/>
            <p:nvPr/>
          </p:nvSpPr>
          <p:spPr>
            <a:xfrm>
              <a:off x="2807283" y="1620278"/>
              <a:ext cx="986530" cy="460746"/>
            </a:xfrm>
            <a:prstGeom prst="rect">
              <a:avLst/>
            </a:prstGeom>
            <a:solidFill>
              <a:srgbClr val="EBEBEB">
                <a:alpha val="100000"/>
              </a:srgbClr>
            </a:solidFill>
          </p:spPr>
          <p:txBody>
            <a:bodyPr/>
            <a:lstStyle/>
            <a:p/>
          </p:txBody>
        </p:sp>
        <p:sp>
          <p:nvSpPr>
            <p:cNvPr id="1221" name="pl1221"/>
            <p:cNvSpPr/>
            <p:nvPr/>
          </p:nvSpPr>
          <p:spPr>
            <a:xfrm>
              <a:off x="2807283" y="1941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22" name="pl1222"/>
            <p:cNvSpPr/>
            <p:nvPr/>
          </p:nvSpPr>
          <p:spPr>
            <a:xfrm>
              <a:off x="2807283" y="170309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23" name="pl1223"/>
            <p:cNvSpPr/>
            <p:nvPr/>
          </p:nvSpPr>
          <p:spPr>
            <a:xfrm>
              <a:off x="294181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4" name="pl1224"/>
            <p:cNvSpPr/>
            <p:nvPr/>
          </p:nvSpPr>
          <p:spPr>
            <a:xfrm>
              <a:off x="312117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5" name="pl1225"/>
            <p:cNvSpPr/>
            <p:nvPr/>
          </p:nvSpPr>
          <p:spPr>
            <a:xfrm>
              <a:off x="330054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6" name="pl1226"/>
            <p:cNvSpPr/>
            <p:nvPr/>
          </p:nvSpPr>
          <p:spPr>
            <a:xfrm>
              <a:off x="34799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7" name="pl1227"/>
            <p:cNvSpPr/>
            <p:nvPr/>
          </p:nvSpPr>
          <p:spPr>
            <a:xfrm>
              <a:off x="36592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8" name="pl1228"/>
            <p:cNvSpPr/>
            <p:nvPr/>
          </p:nvSpPr>
          <p:spPr>
            <a:xfrm>
              <a:off x="2807283"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29" name="pl1229"/>
            <p:cNvSpPr/>
            <p:nvPr/>
          </p:nvSpPr>
          <p:spPr>
            <a:xfrm>
              <a:off x="2807283" y="18220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30" name="pl1230"/>
            <p:cNvSpPr/>
            <p:nvPr/>
          </p:nvSpPr>
          <p:spPr>
            <a:xfrm>
              <a:off x="285212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1" name="pl1231"/>
            <p:cNvSpPr/>
            <p:nvPr/>
          </p:nvSpPr>
          <p:spPr>
            <a:xfrm>
              <a:off x="303149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2" name="pl1232"/>
            <p:cNvSpPr/>
            <p:nvPr/>
          </p:nvSpPr>
          <p:spPr>
            <a:xfrm>
              <a:off x="321086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3" name="pl1233"/>
            <p:cNvSpPr/>
            <p:nvPr/>
          </p:nvSpPr>
          <p:spPr>
            <a:xfrm>
              <a:off x="339023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4" name="pl1234"/>
            <p:cNvSpPr/>
            <p:nvPr/>
          </p:nvSpPr>
          <p:spPr>
            <a:xfrm>
              <a:off x="35696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5" name="pl1235"/>
            <p:cNvSpPr/>
            <p:nvPr/>
          </p:nvSpPr>
          <p:spPr>
            <a:xfrm>
              <a:off x="374897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6" name="pl1236"/>
            <p:cNvSpPr/>
            <p:nvPr/>
          </p:nvSpPr>
          <p:spPr>
            <a:xfrm>
              <a:off x="2852125"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237" name="pl1237"/>
            <p:cNvSpPr/>
            <p:nvPr/>
          </p:nvSpPr>
          <p:spPr>
            <a:xfrm>
              <a:off x="2852125"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238" name="pl1238"/>
            <p:cNvSpPr/>
            <p:nvPr/>
          </p:nvSpPr>
          <p:spPr>
            <a:xfrm>
              <a:off x="2852125" y="205056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239" name="pl1239"/>
            <p:cNvSpPr/>
            <p:nvPr/>
          </p:nvSpPr>
          <p:spPr>
            <a:xfrm>
              <a:off x="2852125" y="205056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240" name="pl1240"/>
            <p:cNvSpPr/>
            <p:nvPr/>
          </p:nvSpPr>
          <p:spPr>
            <a:xfrm>
              <a:off x="2852125" y="2012483"/>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241" name="pl1241"/>
            <p:cNvSpPr/>
            <p:nvPr/>
          </p:nvSpPr>
          <p:spPr>
            <a:xfrm>
              <a:off x="2852125" y="1955366"/>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242" name="pl1242"/>
            <p:cNvSpPr/>
            <p:nvPr/>
          </p:nvSpPr>
          <p:spPr>
            <a:xfrm>
              <a:off x="2852125" y="196488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243" name="pl1243"/>
            <p:cNvSpPr/>
            <p:nvPr/>
          </p:nvSpPr>
          <p:spPr>
            <a:xfrm>
              <a:off x="2852125" y="205056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244" name="pl1244"/>
            <p:cNvSpPr/>
            <p:nvPr/>
          </p:nvSpPr>
          <p:spPr>
            <a:xfrm>
              <a:off x="2852125" y="205056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245" name="pl1245"/>
            <p:cNvSpPr/>
            <p:nvPr/>
          </p:nvSpPr>
          <p:spPr>
            <a:xfrm>
              <a:off x="2852125" y="1888729"/>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246" name="pl1246"/>
            <p:cNvSpPr/>
            <p:nvPr/>
          </p:nvSpPr>
          <p:spPr>
            <a:xfrm>
              <a:off x="2852125" y="2031522"/>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7" name="pl1247"/>
            <p:cNvSpPr/>
            <p:nvPr/>
          </p:nvSpPr>
          <p:spPr>
            <a:xfrm>
              <a:off x="2852125"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248" name="pl1248"/>
            <p:cNvSpPr/>
            <p:nvPr/>
          </p:nvSpPr>
          <p:spPr>
            <a:xfrm>
              <a:off x="2852125"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9" name="pl1249"/>
            <p:cNvSpPr/>
            <p:nvPr/>
          </p:nvSpPr>
          <p:spPr>
            <a:xfrm>
              <a:off x="2852125"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250" name="pl1250"/>
            <p:cNvSpPr/>
            <p:nvPr/>
          </p:nvSpPr>
          <p:spPr>
            <a:xfrm>
              <a:off x="2852125"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1" name="pl1251"/>
            <p:cNvSpPr/>
            <p:nvPr/>
          </p:nvSpPr>
          <p:spPr>
            <a:xfrm>
              <a:off x="2852125"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2" name="pl1252"/>
            <p:cNvSpPr/>
            <p:nvPr/>
          </p:nvSpPr>
          <p:spPr>
            <a:xfrm>
              <a:off x="2852125"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253" name="pl1253"/>
            <p:cNvSpPr/>
            <p:nvPr/>
          </p:nvSpPr>
          <p:spPr>
            <a:xfrm>
              <a:off x="2852125" y="203152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4" name="pl1254"/>
            <p:cNvSpPr/>
            <p:nvPr/>
          </p:nvSpPr>
          <p:spPr>
            <a:xfrm>
              <a:off x="2852125" y="1945846"/>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255" name="pl1255"/>
            <p:cNvSpPr/>
            <p:nvPr/>
          </p:nvSpPr>
          <p:spPr>
            <a:xfrm>
              <a:off x="2852125" y="199344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6" name="pl1256"/>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7" name="pl1257"/>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8" name="pl1258"/>
            <p:cNvSpPr/>
            <p:nvPr/>
          </p:nvSpPr>
          <p:spPr>
            <a:xfrm>
              <a:off x="2852125" y="2002964"/>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259" name="pl1259"/>
            <p:cNvSpPr/>
            <p:nvPr/>
          </p:nvSpPr>
          <p:spPr>
            <a:xfrm>
              <a:off x="2852125" y="1993444"/>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260" name="pl1260"/>
            <p:cNvSpPr/>
            <p:nvPr/>
          </p:nvSpPr>
          <p:spPr>
            <a:xfrm>
              <a:off x="2852125"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61" name="pl1261"/>
            <p:cNvSpPr/>
            <p:nvPr/>
          </p:nvSpPr>
          <p:spPr>
            <a:xfrm>
              <a:off x="2852125" y="2031522"/>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262" name="pl1262"/>
            <p:cNvSpPr/>
            <p:nvPr/>
          </p:nvSpPr>
          <p:spPr>
            <a:xfrm>
              <a:off x="2852125" y="2002964"/>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263" name="pl1263"/>
            <p:cNvSpPr/>
            <p:nvPr/>
          </p:nvSpPr>
          <p:spPr>
            <a:xfrm>
              <a:off x="2852125" y="2012483"/>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264" name="pl1264"/>
            <p:cNvSpPr/>
            <p:nvPr/>
          </p:nvSpPr>
          <p:spPr>
            <a:xfrm>
              <a:off x="2852125" y="2022003"/>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265" name="pl1265"/>
            <p:cNvSpPr/>
            <p:nvPr/>
          </p:nvSpPr>
          <p:spPr>
            <a:xfrm>
              <a:off x="2852125" y="2022003"/>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266" name="pl1266"/>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67" name="pl1267"/>
            <p:cNvSpPr/>
            <p:nvPr/>
          </p:nvSpPr>
          <p:spPr>
            <a:xfrm>
              <a:off x="2852125" y="2041042"/>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268" name="pl1268"/>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69" name="pl1269"/>
            <p:cNvSpPr/>
            <p:nvPr/>
          </p:nvSpPr>
          <p:spPr>
            <a:xfrm>
              <a:off x="2852125" y="1926807"/>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270" name="pl1270"/>
            <p:cNvSpPr/>
            <p:nvPr/>
          </p:nvSpPr>
          <p:spPr>
            <a:xfrm>
              <a:off x="2852125" y="2012483"/>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271" name="pl1271"/>
            <p:cNvSpPr/>
            <p:nvPr/>
          </p:nvSpPr>
          <p:spPr>
            <a:xfrm>
              <a:off x="2852125" y="196488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272" name="pl1272"/>
            <p:cNvSpPr/>
            <p:nvPr/>
          </p:nvSpPr>
          <p:spPr>
            <a:xfrm>
              <a:off x="2852125" y="2031522"/>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273" name="pl1273"/>
            <p:cNvSpPr/>
            <p:nvPr/>
          </p:nvSpPr>
          <p:spPr>
            <a:xfrm>
              <a:off x="2852125" y="2012483"/>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74" name="pl1274"/>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75" name="pl1275"/>
            <p:cNvSpPr/>
            <p:nvPr/>
          </p:nvSpPr>
          <p:spPr>
            <a:xfrm>
              <a:off x="2852125" y="2031522"/>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276" name="pl1276"/>
            <p:cNvSpPr/>
            <p:nvPr/>
          </p:nvSpPr>
          <p:spPr>
            <a:xfrm>
              <a:off x="2852125" y="1955366"/>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277" name="pl1277"/>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78" name="pl1278"/>
            <p:cNvSpPr/>
            <p:nvPr/>
          </p:nvSpPr>
          <p:spPr>
            <a:xfrm>
              <a:off x="2852125" y="2022003"/>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279" name="pl1279"/>
            <p:cNvSpPr/>
            <p:nvPr/>
          </p:nvSpPr>
          <p:spPr>
            <a:xfrm>
              <a:off x="2852125" y="2012483"/>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280" name="pl1280"/>
            <p:cNvSpPr/>
            <p:nvPr/>
          </p:nvSpPr>
          <p:spPr>
            <a:xfrm>
              <a:off x="2852125" y="2031522"/>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281" name="pl1281"/>
            <p:cNvSpPr/>
            <p:nvPr/>
          </p:nvSpPr>
          <p:spPr>
            <a:xfrm>
              <a:off x="2852125" y="1993444"/>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282" name="pl1282"/>
            <p:cNvSpPr/>
            <p:nvPr/>
          </p:nvSpPr>
          <p:spPr>
            <a:xfrm>
              <a:off x="2852125" y="2012483"/>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283" name="pl1283"/>
            <p:cNvSpPr/>
            <p:nvPr/>
          </p:nvSpPr>
          <p:spPr>
            <a:xfrm>
              <a:off x="2852125" y="2041042"/>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284" name="pl1284"/>
            <p:cNvSpPr/>
            <p:nvPr/>
          </p:nvSpPr>
          <p:spPr>
            <a:xfrm>
              <a:off x="2852125" y="2041042"/>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285" name="pl1285"/>
            <p:cNvSpPr/>
            <p:nvPr/>
          </p:nvSpPr>
          <p:spPr>
            <a:xfrm>
              <a:off x="2852125" y="2041042"/>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286" name="pl1286"/>
            <p:cNvSpPr/>
            <p:nvPr/>
          </p:nvSpPr>
          <p:spPr>
            <a:xfrm>
              <a:off x="2852125" y="205056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287" name="pl1287"/>
            <p:cNvSpPr/>
            <p:nvPr/>
          </p:nvSpPr>
          <p:spPr>
            <a:xfrm>
              <a:off x="2852125" y="2041042"/>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288" name="pl1288"/>
            <p:cNvSpPr/>
            <p:nvPr/>
          </p:nvSpPr>
          <p:spPr>
            <a:xfrm>
              <a:off x="2852125" y="187920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289" name="pl1289"/>
            <p:cNvSpPr/>
            <p:nvPr/>
          </p:nvSpPr>
          <p:spPr>
            <a:xfrm>
              <a:off x="2852125" y="201248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290" name="pl1290"/>
            <p:cNvSpPr/>
            <p:nvPr/>
          </p:nvSpPr>
          <p:spPr>
            <a:xfrm>
              <a:off x="2852125" y="205056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291" name="pl1291"/>
            <p:cNvSpPr/>
            <p:nvPr/>
          </p:nvSpPr>
          <p:spPr>
            <a:xfrm>
              <a:off x="2852125"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292" name="pl1292"/>
            <p:cNvSpPr/>
            <p:nvPr/>
          </p:nvSpPr>
          <p:spPr>
            <a:xfrm>
              <a:off x="2852125"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293" name="pl1293"/>
            <p:cNvSpPr/>
            <p:nvPr/>
          </p:nvSpPr>
          <p:spPr>
            <a:xfrm>
              <a:off x="2852125"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AAA300">
                  <a:alpha val="100000"/>
                </a:srgbClr>
              </a:solidFill>
              <a:prstDash val="solid"/>
              <a:round/>
            </a:ln>
          </p:spPr>
          <p:txBody>
            <a:bodyPr/>
            <a:lstStyle/>
            <a:p/>
          </p:txBody>
        </p:sp>
        <p:sp>
          <p:nvSpPr>
            <p:cNvPr id="1294" name="pl1294"/>
            <p:cNvSpPr/>
            <p:nvPr/>
          </p:nvSpPr>
          <p:spPr>
            <a:xfrm>
              <a:off x="2807283"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295" name="tx1295"/>
            <p:cNvSpPr/>
            <p:nvPr/>
          </p:nvSpPr>
          <p:spPr>
            <a:xfrm>
              <a:off x="2821980"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96" name="tx1296"/>
            <p:cNvSpPr/>
            <p:nvPr/>
          </p:nvSpPr>
          <p:spPr>
            <a:xfrm>
              <a:off x="3001350"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297" name="tx1297"/>
            <p:cNvSpPr/>
            <p:nvPr/>
          </p:nvSpPr>
          <p:spPr>
            <a:xfrm>
              <a:off x="3180719"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298" name="tx1298"/>
            <p:cNvSpPr/>
            <p:nvPr/>
          </p:nvSpPr>
          <p:spPr>
            <a:xfrm>
              <a:off x="3360088"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299" name="tx1299"/>
            <p:cNvSpPr/>
            <p:nvPr/>
          </p:nvSpPr>
          <p:spPr>
            <a:xfrm>
              <a:off x="3539457"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300" name="tx1300"/>
            <p:cNvSpPr/>
            <p:nvPr/>
          </p:nvSpPr>
          <p:spPr>
            <a:xfrm>
              <a:off x="3718826"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301" name="rc1301"/>
            <p:cNvSpPr/>
            <p:nvPr/>
          </p:nvSpPr>
          <p:spPr>
            <a:xfrm>
              <a:off x="2807283" y="2365475"/>
              <a:ext cx="986530" cy="460746"/>
            </a:xfrm>
            <a:prstGeom prst="rect">
              <a:avLst/>
            </a:prstGeom>
            <a:solidFill>
              <a:srgbClr val="EBEBEB">
                <a:alpha val="100000"/>
              </a:srgbClr>
            </a:solidFill>
          </p:spPr>
          <p:txBody>
            <a:bodyPr/>
            <a:lstStyle/>
            <a:p/>
          </p:txBody>
        </p:sp>
        <p:sp>
          <p:nvSpPr>
            <p:cNvPr id="1302" name="pl1302"/>
            <p:cNvSpPr/>
            <p:nvPr/>
          </p:nvSpPr>
          <p:spPr>
            <a:xfrm>
              <a:off x="2807283" y="268628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03" name="pl1303"/>
            <p:cNvSpPr/>
            <p:nvPr/>
          </p:nvSpPr>
          <p:spPr>
            <a:xfrm>
              <a:off x="2807283" y="244829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04" name="pl1304"/>
            <p:cNvSpPr/>
            <p:nvPr/>
          </p:nvSpPr>
          <p:spPr>
            <a:xfrm>
              <a:off x="294181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5" name="pl1305"/>
            <p:cNvSpPr/>
            <p:nvPr/>
          </p:nvSpPr>
          <p:spPr>
            <a:xfrm>
              <a:off x="312117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6" name="pl1306"/>
            <p:cNvSpPr/>
            <p:nvPr/>
          </p:nvSpPr>
          <p:spPr>
            <a:xfrm>
              <a:off x="330054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7" name="pl1307"/>
            <p:cNvSpPr/>
            <p:nvPr/>
          </p:nvSpPr>
          <p:spPr>
            <a:xfrm>
              <a:off x="34799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8" name="pl1308"/>
            <p:cNvSpPr/>
            <p:nvPr/>
          </p:nvSpPr>
          <p:spPr>
            <a:xfrm>
              <a:off x="36592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9" name="pl1309"/>
            <p:cNvSpPr/>
            <p:nvPr/>
          </p:nvSpPr>
          <p:spPr>
            <a:xfrm>
              <a:off x="2807283"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10" name="pl1310"/>
            <p:cNvSpPr/>
            <p:nvPr/>
          </p:nvSpPr>
          <p:spPr>
            <a:xfrm>
              <a:off x="2807283" y="25672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11" name="pl1311"/>
            <p:cNvSpPr/>
            <p:nvPr/>
          </p:nvSpPr>
          <p:spPr>
            <a:xfrm>
              <a:off x="285212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2" name="pl1312"/>
            <p:cNvSpPr/>
            <p:nvPr/>
          </p:nvSpPr>
          <p:spPr>
            <a:xfrm>
              <a:off x="303149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3" name="pl1313"/>
            <p:cNvSpPr/>
            <p:nvPr/>
          </p:nvSpPr>
          <p:spPr>
            <a:xfrm>
              <a:off x="321086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4" name="pl1314"/>
            <p:cNvSpPr/>
            <p:nvPr/>
          </p:nvSpPr>
          <p:spPr>
            <a:xfrm>
              <a:off x="339023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5" name="pl1315"/>
            <p:cNvSpPr/>
            <p:nvPr/>
          </p:nvSpPr>
          <p:spPr>
            <a:xfrm>
              <a:off x="35696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6" name="pl1316"/>
            <p:cNvSpPr/>
            <p:nvPr/>
          </p:nvSpPr>
          <p:spPr>
            <a:xfrm>
              <a:off x="374897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7" name="pl1317"/>
            <p:cNvSpPr/>
            <p:nvPr/>
          </p:nvSpPr>
          <p:spPr>
            <a:xfrm>
              <a:off x="2852125"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318" name="pl1318"/>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319" name="pl1319"/>
            <p:cNvSpPr/>
            <p:nvPr/>
          </p:nvSpPr>
          <p:spPr>
            <a:xfrm>
              <a:off x="2852125" y="2795759"/>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320" name="pl1320"/>
            <p:cNvSpPr/>
            <p:nvPr/>
          </p:nvSpPr>
          <p:spPr>
            <a:xfrm>
              <a:off x="2852125" y="279575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321" name="pl1321"/>
            <p:cNvSpPr/>
            <p:nvPr/>
          </p:nvSpPr>
          <p:spPr>
            <a:xfrm>
              <a:off x="2852125" y="2757681"/>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322" name="pl1322"/>
            <p:cNvSpPr/>
            <p:nvPr/>
          </p:nvSpPr>
          <p:spPr>
            <a:xfrm>
              <a:off x="2852125" y="2700564"/>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323" name="pl1323"/>
            <p:cNvSpPr/>
            <p:nvPr/>
          </p:nvSpPr>
          <p:spPr>
            <a:xfrm>
              <a:off x="2852125" y="2710083"/>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324" name="pl1324"/>
            <p:cNvSpPr/>
            <p:nvPr/>
          </p:nvSpPr>
          <p:spPr>
            <a:xfrm>
              <a:off x="2852125" y="2795759"/>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325" name="pl1325"/>
            <p:cNvSpPr/>
            <p:nvPr/>
          </p:nvSpPr>
          <p:spPr>
            <a:xfrm>
              <a:off x="2852125" y="2795759"/>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326" name="pl1326"/>
            <p:cNvSpPr/>
            <p:nvPr/>
          </p:nvSpPr>
          <p:spPr>
            <a:xfrm>
              <a:off x="2852125" y="2633927"/>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327" name="pl1327"/>
            <p:cNvSpPr/>
            <p:nvPr/>
          </p:nvSpPr>
          <p:spPr>
            <a:xfrm>
              <a:off x="2852125" y="2776720"/>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8" name="pl1328"/>
            <p:cNvSpPr/>
            <p:nvPr/>
          </p:nvSpPr>
          <p:spPr>
            <a:xfrm>
              <a:off x="2852125" y="2748161"/>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329" name="pl1329"/>
            <p:cNvSpPr/>
            <p:nvPr/>
          </p:nvSpPr>
          <p:spPr>
            <a:xfrm>
              <a:off x="2852125" y="2776720"/>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0" name="pl1330"/>
            <p:cNvSpPr/>
            <p:nvPr/>
          </p:nvSpPr>
          <p:spPr>
            <a:xfrm>
              <a:off x="2852125" y="2757681"/>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331" name="pl1331"/>
            <p:cNvSpPr/>
            <p:nvPr/>
          </p:nvSpPr>
          <p:spPr>
            <a:xfrm>
              <a:off x="2852125" y="2795759"/>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2" name="pl1332"/>
            <p:cNvSpPr/>
            <p:nvPr/>
          </p:nvSpPr>
          <p:spPr>
            <a:xfrm>
              <a:off x="2852125"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3" name="pl1333"/>
            <p:cNvSpPr/>
            <p:nvPr/>
          </p:nvSpPr>
          <p:spPr>
            <a:xfrm>
              <a:off x="2852125" y="2719603"/>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334" name="pl1334"/>
            <p:cNvSpPr/>
            <p:nvPr/>
          </p:nvSpPr>
          <p:spPr>
            <a:xfrm>
              <a:off x="2852125" y="277672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5" name="pl1335"/>
            <p:cNvSpPr/>
            <p:nvPr/>
          </p:nvSpPr>
          <p:spPr>
            <a:xfrm>
              <a:off x="2852125"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336" name="pl1336"/>
            <p:cNvSpPr/>
            <p:nvPr/>
          </p:nvSpPr>
          <p:spPr>
            <a:xfrm>
              <a:off x="2852125" y="27386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7" name="pl1337"/>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8" name="pl1338"/>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9" name="pl1339"/>
            <p:cNvSpPr/>
            <p:nvPr/>
          </p:nvSpPr>
          <p:spPr>
            <a:xfrm>
              <a:off x="2852125"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340" name="pl1340"/>
            <p:cNvSpPr/>
            <p:nvPr/>
          </p:nvSpPr>
          <p:spPr>
            <a:xfrm>
              <a:off x="2852125"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341" name="pl1341"/>
            <p:cNvSpPr/>
            <p:nvPr/>
          </p:nvSpPr>
          <p:spPr>
            <a:xfrm>
              <a:off x="2852125"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2" name="pl1342"/>
            <p:cNvSpPr/>
            <p:nvPr/>
          </p:nvSpPr>
          <p:spPr>
            <a:xfrm>
              <a:off x="2852125"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343" name="pl1343"/>
            <p:cNvSpPr/>
            <p:nvPr/>
          </p:nvSpPr>
          <p:spPr>
            <a:xfrm>
              <a:off x="2852125" y="2748161"/>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344" name="pl1344"/>
            <p:cNvSpPr/>
            <p:nvPr/>
          </p:nvSpPr>
          <p:spPr>
            <a:xfrm>
              <a:off x="2852125" y="2757681"/>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345" name="pl1345"/>
            <p:cNvSpPr/>
            <p:nvPr/>
          </p:nvSpPr>
          <p:spPr>
            <a:xfrm>
              <a:off x="2852125" y="2767201"/>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346" name="pl1346"/>
            <p:cNvSpPr/>
            <p:nvPr/>
          </p:nvSpPr>
          <p:spPr>
            <a:xfrm>
              <a:off x="2852125" y="2767201"/>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347" name="pl1347"/>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8" name="pl1348"/>
            <p:cNvSpPr/>
            <p:nvPr/>
          </p:nvSpPr>
          <p:spPr>
            <a:xfrm>
              <a:off x="2852125" y="2786240"/>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349" name="pl1349"/>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0" name="pl1350"/>
            <p:cNvSpPr/>
            <p:nvPr/>
          </p:nvSpPr>
          <p:spPr>
            <a:xfrm>
              <a:off x="2852125" y="2672005"/>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351" name="pl1351"/>
            <p:cNvSpPr/>
            <p:nvPr/>
          </p:nvSpPr>
          <p:spPr>
            <a:xfrm>
              <a:off x="2852125" y="2757681"/>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352" name="pl1352"/>
            <p:cNvSpPr/>
            <p:nvPr/>
          </p:nvSpPr>
          <p:spPr>
            <a:xfrm>
              <a:off x="2852125" y="2710083"/>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353" name="pl1353"/>
            <p:cNvSpPr/>
            <p:nvPr/>
          </p:nvSpPr>
          <p:spPr>
            <a:xfrm>
              <a:off x="2852125" y="2776720"/>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354" name="pl1354"/>
            <p:cNvSpPr/>
            <p:nvPr/>
          </p:nvSpPr>
          <p:spPr>
            <a:xfrm>
              <a:off x="2852125" y="2757681"/>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5" name="pl1355"/>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6" name="pl1356"/>
            <p:cNvSpPr/>
            <p:nvPr/>
          </p:nvSpPr>
          <p:spPr>
            <a:xfrm>
              <a:off x="2852125" y="2776720"/>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357" name="pl1357"/>
            <p:cNvSpPr/>
            <p:nvPr/>
          </p:nvSpPr>
          <p:spPr>
            <a:xfrm>
              <a:off x="2852125" y="2700564"/>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358" name="pl1358"/>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9" name="pl1359"/>
            <p:cNvSpPr/>
            <p:nvPr/>
          </p:nvSpPr>
          <p:spPr>
            <a:xfrm>
              <a:off x="2852125" y="2767201"/>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360" name="pl1360"/>
            <p:cNvSpPr/>
            <p:nvPr/>
          </p:nvSpPr>
          <p:spPr>
            <a:xfrm>
              <a:off x="2852125" y="2757681"/>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361" name="pl1361"/>
            <p:cNvSpPr/>
            <p:nvPr/>
          </p:nvSpPr>
          <p:spPr>
            <a:xfrm>
              <a:off x="2852125" y="2776720"/>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362" name="pl1362"/>
            <p:cNvSpPr/>
            <p:nvPr/>
          </p:nvSpPr>
          <p:spPr>
            <a:xfrm>
              <a:off x="2852125" y="2738642"/>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363" name="pl1363"/>
            <p:cNvSpPr/>
            <p:nvPr/>
          </p:nvSpPr>
          <p:spPr>
            <a:xfrm>
              <a:off x="2852125" y="2757681"/>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364" name="pl1364"/>
            <p:cNvSpPr/>
            <p:nvPr/>
          </p:nvSpPr>
          <p:spPr>
            <a:xfrm>
              <a:off x="2852125" y="2786240"/>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365" name="pl1365"/>
            <p:cNvSpPr/>
            <p:nvPr/>
          </p:nvSpPr>
          <p:spPr>
            <a:xfrm>
              <a:off x="2852125" y="2786240"/>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366" name="pl1366"/>
            <p:cNvSpPr/>
            <p:nvPr/>
          </p:nvSpPr>
          <p:spPr>
            <a:xfrm>
              <a:off x="2852125" y="2786240"/>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367" name="pl1367"/>
            <p:cNvSpPr/>
            <p:nvPr/>
          </p:nvSpPr>
          <p:spPr>
            <a:xfrm>
              <a:off x="2852125" y="2795759"/>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368" name="pl1368"/>
            <p:cNvSpPr/>
            <p:nvPr/>
          </p:nvSpPr>
          <p:spPr>
            <a:xfrm>
              <a:off x="2852125" y="2786240"/>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369" name="pl1369"/>
            <p:cNvSpPr/>
            <p:nvPr/>
          </p:nvSpPr>
          <p:spPr>
            <a:xfrm>
              <a:off x="2852125" y="2624407"/>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370" name="pl1370"/>
            <p:cNvSpPr/>
            <p:nvPr/>
          </p:nvSpPr>
          <p:spPr>
            <a:xfrm>
              <a:off x="2852125" y="275768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371" name="pl1371"/>
            <p:cNvSpPr/>
            <p:nvPr/>
          </p:nvSpPr>
          <p:spPr>
            <a:xfrm>
              <a:off x="2852125" y="2795759"/>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372" name="pl1372"/>
            <p:cNvSpPr/>
            <p:nvPr/>
          </p:nvSpPr>
          <p:spPr>
            <a:xfrm>
              <a:off x="2852125"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373" name="pl1373"/>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374" name="pl1374"/>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A41">
                  <a:alpha val="100000"/>
                </a:srgbClr>
              </a:solidFill>
              <a:prstDash val="solid"/>
              <a:round/>
            </a:ln>
          </p:spPr>
          <p:txBody>
            <a:bodyPr/>
            <a:lstStyle/>
            <a:p/>
          </p:txBody>
        </p:sp>
        <p:sp>
          <p:nvSpPr>
            <p:cNvPr id="1375" name="pl1375"/>
            <p:cNvSpPr/>
            <p:nvPr/>
          </p:nvSpPr>
          <p:spPr>
            <a:xfrm>
              <a:off x="2807283"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376" name="tx1376"/>
            <p:cNvSpPr/>
            <p:nvPr/>
          </p:nvSpPr>
          <p:spPr>
            <a:xfrm>
              <a:off x="2821980"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77" name="tx1377"/>
            <p:cNvSpPr/>
            <p:nvPr/>
          </p:nvSpPr>
          <p:spPr>
            <a:xfrm>
              <a:off x="3001350"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78" name="tx1378"/>
            <p:cNvSpPr/>
            <p:nvPr/>
          </p:nvSpPr>
          <p:spPr>
            <a:xfrm>
              <a:off x="3180719"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79" name="tx1379"/>
            <p:cNvSpPr/>
            <p:nvPr/>
          </p:nvSpPr>
          <p:spPr>
            <a:xfrm>
              <a:off x="3360088"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80" name="tx1380"/>
            <p:cNvSpPr/>
            <p:nvPr/>
          </p:nvSpPr>
          <p:spPr>
            <a:xfrm>
              <a:off x="3539457"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81" name="tx1381"/>
            <p:cNvSpPr/>
            <p:nvPr/>
          </p:nvSpPr>
          <p:spPr>
            <a:xfrm>
              <a:off x="3718826"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82" name="rc1382"/>
            <p:cNvSpPr/>
            <p:nvPr/>
          </p:nvSpPr>
          <p:spPr>
            <a:xfrm>
              <a:off x="2807283" y="3110673"/>
              <a:ext cx="986530" cy="460746"/>
            </a:xfrm>
            <a:prstGeom prst="rect">
              <a:avLst/>
            </a:prstGeom>
            <a:solidFill>
              <a:srgbClr val="EBEBEB">
                <a:alpha val="100000"/>
              </a:srgbClr>
            </a:solidFill>
          </p:spPr>
          <p:txBody>
            <a:bodyPr/>
            <a:lstStyle/>
            <a:p/>
          </p:txBody>
        </p:sp>
        <p:sp>
          <p:nvSpPr>
            <p:cNvPr id="1383" name="pl1383"/>
            <p:cNvSpPr/>
            <p:nvPr/>
          </p:nvSpPr>
          <p:spPr>
            <a:xfrm>
              <a:off x="2807283" y="34314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84" name="pl1384"/>
            <p:cNvSpPr/>
            <p:nvPr/>
          </p:nvSpPr>
          <p:spPr>
            <a:xfrm>
              <a:off x="2807283" y="319349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85" name="pl1385"/>
            <p:cNvSpPr/>
            <p:nvPr/>
          </p:nvSpPr>
          <p:spPr>
            <a:xfrm>
              <a:off x="294181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86" name="pl1386"/>
            <p:cNvSpPr/>
            <p:nvPr/>
          </p:nvSpPr>
          <p:spPr>
            <a:xfrm>
              <a:off x="312117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87" name="pl1387"/>
            <p:cNvSpPr/>
            <p:nvPr/>
          </p:nvSpPr>
          <p:spPr>
            <a:xfrm>
              <a:off x="330054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88" name="pl1388"/>
            <p:cNvSpPr/>
            <p:nvPr/>
          </p:nvSpPr>
          <p:spPr>
            <a:xfrm>
              <a:off x="34799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89" name="pl1389"/>
            <p:cNvSpPr/>
            <p:nvPr/>
          </p:nvSpPr>
          <p:spPr>
            <a:xfrm>
              <a:off x="36592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90" name="pl1390"/>
            <p:cNvSpPr/>
            <p:nvPr/>
          </p:nvSpPr>
          <p:spPr>
            <a:xfrm>
              <a:off x="2807283"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91" name="pl1391"/>
            <p:cNvSpPr/>
            <p:nvPr/>
          </p:nvSpPr>
          <p:spPr>
            <a:xfrm>
              <a:off x="2807283" y="3312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92" name="pl1392"/>
            <p:cNvSpPr/>
            <p:nvPr/>
          </p:nvSpPr>
          <p:spPr>
            <a:xfrm>
              <a:off x="285212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93" name="pl1393"/>
            <p:cNvSpPr/>
            <p:nvPr/>
          </p:nvSpPr>
          <p:spPr>
            <a:xfrm>
              <a:off x="303149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94" name="pl1394"/>
            <p:cNvSpPr/>
            <p:nvPr/>
          </p:nvSpPr>
          <p:spPr>
            <a:xfrm>
              <a:off x="321086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95" name="pl1395"/>
            <p:cNvSpPr/>
            <p:nvPr/>
          </p:nvSpPr>
          <p:spPr>
            <a:xfrm>
              <a:off x="339023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96" name="pl1396"/>
            <p:cNvSpPr/>
            <p:nvPr/>
          </p:nvSpPr>
          <p:spPr>
            <a:xfrm>
              <a:off x="35696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97" name="pl1397"/>
            <p:cNvSpPr/>
            <p:nvPr/>
          </p:nvSpPr>
          <p:spPr>
            <a:xfrm>
              <a:off x="374897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98" name="pl1398"/>
            <p:cNvSpPr/>
            <p:nvPr/>
          </p:nvSpPr>
          <p:spPr>
            <a:xfrm>
              <a:off x="2852125"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399" name="pl1399"/>
            <p:cNvSpPr/>
            <p:nvPr/>
          </p:nvSpPr>
          <p:spPr>
            <a:xfrm>
              <a:off x="2852125"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40651" cap="flat">
              <a:solidFill>
                <a:srgbClr val="BEBEBE">
                  <a:alpha val="69803"/>
                </a:srgbClr>
              </a:solidFill>
              <a:prstDash val="solid"/>
              <a:round/>
            </a:ln>
          </p:spPr>
          <p:txBody>
            <a:bodyPr/>
            <a:lstStyle/>
            <a:p/>
          </p:txBody>
        </p:sp>
        <p:sp>
          <p:nvSpPr>
            <p:cNvPr id="1400" name="pl1400"/>
            <p:cNvSpPr/>
            <p:nvPr/>
          </p:nvSpPr>
          <p:spPr>
            <a:xfrm>
              <a:off x="2852125" y="3540957"/>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401" name="pl1401"/>
            <p:cNvSpPr/>
            <p:nvPr/>
          </p:nvSpPr>
          <p:spPr>
            <a:xfrm>
              <a:off x="2852125" y="354095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402" name="pl1402"/>
            <p:cNvSpPr/>
            <p:nvPr/>
          </p:nvSpPr>
          <p:spPr>
            <a:xfrm>
              <a:off x="2852125" y="3502879"/>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403" name="pl1403"/>
            <p:cNvSpPr/>
            <p:nvPr/>
          </p:nvSpPr>
          <p:spPr>
            <a:xfrm>
              <a:off x="2852125" y="3445762"/>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404" name="pl1404"/>
            <p:cNvSpPr/>
            <p:nvPr/>
          </p:nvSpPr>
          <p:spPr>
            <a:xfrm>
              <a:off x="2852125" y="3455281"/>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405" name="pl1405"/>
            <p:cNvSpPr/>
            <p:nvPr/>
          </p:nvSpPr>
          <p:spPr>
            <a:xfrm>
              <a:off x="2852125" y="3540957"/>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406" name="pl1406"/>
            <p:cNvSpPr/>
            <p:nvPr/>
          </p:nvSpPr>
          <p:spPr>
            <a:xfrm>
              <a:off x="2852125" y="3540957"/>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407" name="pl1407"/>
            <p:cNvSpPr/>
            <p:nvPr/>
          </p:nvSpPr>
          <p:spPr>
            <a:xfrm>
              <a:off x="2852125" y="3379125"/>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408" name="pl1408"/>
            <p:cNvSpPr/>
            <p:nvPr/>
          </p:nvSpPr>
          <p:spPr>
            <a:xfrm>
              <a:off x="2852125" y="3521918"/>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9" name="pl1409"/>
            <p:cNvSpPr/>
            <p:nvPr/>
          </p:nvSpPr>
          <p:spPr>
            <a:xfrm>
              <a:off x="2852125" y="3493359"/>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410" name="pl1410"/>
            <p:cNvSpPr/>
            <p:nvPr/>
          </p:nvSpPr>
          <p:spPr>
            <a:xfrm>
              <a:off x="2852125" y="3521918"/>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1" name="pl1411"/>
            <p:cNvSpPr/>
            <p:nvPr/>
          </p:nvSpPr>
          <p:spPr>
            <a:xfrm>
              <a:off x="2852125" y="3502879"/>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412" name="pl1412"/>
            <p:cNvSpPr/>
            <p:nvPr/>
          </p:nvSpPr>
          <p:spPr>
            <a:xfrm>
              <a:off x="2852125" y="3540957"/>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3" name="pl1413"/>
            <p:cNvSpPr/>
            <p:nvPr/>
          </p:nvSpPr>
          <p:spPr>
            <a:xfrm>
              <a:off x="2852125"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4" name="pl1414"/>
            <p:cNvSpPr/>
            <p:nvPr/>
          </p:nvSpPr>
          <p:spPr>
            <a:xfrm>
              <a:off x="2852125" y="3464801"/>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415" name="pl1415"/>
            <p:cNvSpPr/>
            <p:nvPr/>
          </p:nvSpPr>
          <p:spPr>
            <a:xfrm>
              <a:off x="2852125" y="352191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6" name="pl1416"/>
            <p:cNvSpPr/>
            <p:nvPr/>
          </p:nvSpPr>
          <p:spPr>
            <a:xfrm>
              <a:off x="2852125" y="3436242"/>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417" name="pl1417"/>
            <p:cNvSpPr/>
            <p:nvPr/>
          </p:nvSpPr>
          <p:spPr>
            <a:xfrm>
              <a:off x="2852125" y="348384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8" name="pl1418"/>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9" name="pl1419"/>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0" name="pl1420"/>
            <p:cNvSpPr/>
            <p:nvPr/>
          </p:nvSpPr>
          <p:spPr>
            <a:xfrm>
              <a:off x="2852125" y="3493359"/>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421" name="pl1421"/>
            <p:cNvSpPr/>
            <p:nvPr/>
          </p:nvSpPr>
          <p:spPr>
            <a:xfrm>
              <a:off x="2852125" y="3483840"/>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422" name="pl1422"/>
            <p:cNvSpPr/>
            <p:nvPr/>
          </p:nvSpPr>
          <p:spPr>
            <a:xfrm>
              <a:off x="2852125"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3" name="pl1423"/>
            <p:cNvSpPr/>
            <p:nvPr/>
          </p:nvSpPr>
          <p:spPr>
            <a:xfrm>
              <a:off x="2852125" y="3521918"/>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424" name="pl1424"/>
            <p:cNvSpPr/>
            <p:nvPr/>
          </p:nvSpPr>
          <p:spPr>
            <a:xfrm>
              <a:off x="2852125"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425" name="pl1425"/>
            <p:cNvSpPr/>
            <p:nvPr/>
          </p:nvSpPr>
          <p:spPr>
            <a:xfrm>
              <a:off x="2852125"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426" name="pl1426"/>
            <p:cNvSpPr/>
            <p:nvPr/>
          </p:nvSpPr>
          <p:spPr>
            <a:xfrm>
              <a:off x="2852125"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427" name="pl1427"/>
            <p:cNvSpPr/>
            <p:nvPr/>
          </p:nvSpPr>
          <p:spPr>
            <a:xfrm>
              <a:off x="2852125"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428" name="pl1428"/>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9" name="pl1429"/>
            <p:cNvSpPr/>
            <p:nvPr/>
          </p:nvSpPr>
          <p:spPr>
            <a:xfrm>
              <a:off x="2852125"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430" name="pl1430"/>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1" name="pl1431"/>
            <p:cNvSpPr/>
            <p:nvPr/>
          </p:nvSpPr>
          <p:spPr>
            <a:xfrm>
              <a:off x="2852125"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432" name="pl1432"/>
            <p:cNvSpPr/>
            <p:nvPr/>
          </p:nvSpPr>
          <p:spPr>
            <a:xfrm>
              <a:off x="2852125" y="3502879"/>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433" name="pl1433"/>
            <p:cNvSpPr/>
            <p:nvPr/>
          </p:nvSpPr>
          <p:spPr>
            <a:xfrm>
              <a:off x="2852125" y="3455281"/>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434" name="pl1434"/>
            <p:cNvSpPr/>
            <p:nvPr/>
          </p:nvSpPr>
          <p:spPr>
            <a:xfrm>
              <a:off x="2852125" y="3521918"/>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435" name="pl1435"/>
            <p:cNvSpPr/>
            <p:nvPr/>
          </p:nvSpPr>
          <p:spPr>
            <a:xfrm>
              <a:off x="2852125" y="3502879"/>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6" name="pl1436"/>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7" name="pl1437"/>
            <p:cNvSpPr/>
            <p:nvPr/>
          </p:nvSpPr>
          <p:spPr>
            <a:xfrm>
              <a:off x="2852125" y="3521918"/>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438" name="pl1438"/>
            <p:cNvSpPr/>
            <p:nvPr/>
          </p:nvSpPr>
          <p:spPr>
            <a:xfrm>
              <a:off x="2852125" y="3445762"/>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439" name="pl1439"/>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40" name="pl1440"/>
            <p:cNvSpPr/>
            <p:nvPr/>
          </p:nvSpPr>
          <p:spPr>
            <a:xfrm>
              <a:off x="2852125" y="3512398"/>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441" name="pl1441"/>
            <p:cNvSpPr/>
            <p:nvPr/>
          </p:nvSpPr>
          <p:spPr>
            <a:xfrm>
              <a:off x="2852125" y="3502879"/>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442" name="pl1442"/>
            <p:cNvSpPr/>
            <p:nvPr/>
          </p:nvSpPr>
          <p:spPr>
            <a:xfrm>
              <a:off x="2852125" y="3521918"/>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443" name="pl1443"/>
            <p:cNvSpPr/>
            <p:nvPr/>
          </p:nvSpPr>
          <p:spPr>
            <a:xfrm>
              <a:off x="2852125" y="3483840"/>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444" name="pl1444"/>
            <p:cNvSpPr/>
            <p:nvPr/>
          </p:nvSpPr>
          <p:spPr>
            <a:xfrm>
              <a:off x="2852125" y="3502879"/>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445" name="pl1445"/>
            <p:cNvSpPr/>
            <p:nvPr/>
          </p:nvSpPr>
          <p:spPr>
            <a:xfrm>
              <a:off x="2852125" y="3531438"/>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446" name="pl1446"/>
            <p:cNvSpPr/>
            <p:nvPr/>
          </p:nvSpPr>
          <p:spPr>
            <a:xfrm>
              <a:off x="2852125" y="3531438"/>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447" name="pl1447"/>
            <p:cNvSpPr/>
            <p:nvPr/>
          </p:nvSpPr>
          <p:spPr>
            <a:xfrm>
              <a:off x="2852125" y="3531438"/>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448" name="pl1448"/>
            <p:cNvSpPr/>
            <p:nvPr/>
          </p:nvSpPr>
          <p:spPr>
            <a:xfrm>
              <a:off x="2852125" y="3540957"/>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449" name="pl1449"/>
            <p:cNvSpPr/>
            <p:nvPr/>
          </p:nvSpPr>
          <p:spPr>
            <a:xfrm>
              <a:off x="2852125" y="3531438"/>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450" name="pl1450"/>
            <p:cNvSpPr/>
            <p:nvPr/>
          </p:nvSpPr>
          <p:spPr>
            <a:xfrm>
              <a:off x="2852125" y="3369605"/>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451" name="pl1451"/>
            <p:cNvSpPr/>
            <p:nvPr/>
          </p:nvSpPr>
          <p:spPr>
            <a:xfrm>
              <a:off x="2852125" y="350287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452" name="pl1452"/>
            <p:cNvSpPr/>
            <p:nvPr/>
          </p:nvSpPr>
          <p:spPr>
            <a:xfrm>
              <a:off x="2852125" y="3540957"/>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453" name="pl1453"/>
            <p:cNvSpPr/>
            <p:nvPr/>
          </p:nvSpPr>
          <p:spPr>
            <a:xfrm>
              <a:off x="2852125"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454" name="pl1454"/>
            <p:cNvSpPr/>
            <p:nvPr/>
          </p:nvSpPr>
          <p:spPr>
            <a:xfrm>
              <a:off x="2852125"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40651" cap="flat">
              <a:solidFill>
                <a:srgbClr val="000000">
                  <a:alpha val="100000"/>
                </a:srgbClr>
              </a:solidFill>
              <a:prstDash val="solid"/>
              <a:round/>
            </a:ln>
          </p:spPr>
          <p:txBody>
            <a:bodyPr/>
            <a:lstStyle/>
            <a:p/>
          </p:txBody>
        </p:sp>
        <p:sp>
          <p:nvSpPr>
            <p:cNvPr id="1455" name="pl1455"/>
            <p:cNvSpPr/>
            <p:nvPr/>
          </p:nvSpPr>
          <p:spPr>
            <a:xfrm>
              <a:off x="2852125"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00C0BF">
                  <a:alpha val="100000"/>
                </a:srgbClr>
              </a:solidFill>
              <a:prstDash val="solid"/>
              <a:round/>
            </a:ln>
          </p:spPr>
          <p:txBody>
            <a:bodyPr/>
            <a:lstStyle/>
            <a:p/>
          </p:txBody>
        </p:sp>
        <p:sp>
          <p:nvSpPr>
            <p:cNvPr id="1456" name="pl1456"/>
            <p:cNvSpPr/>
            <p:nvPr/>
          </p:nvSpPr>
          <p:spPr>
            <a:xfrm>
              <a:off x="2807283"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457" name="tx1457"/>
            <p:cNvSpPr/>
            <p:nvPr/>
          </p:nvSpPr>
          <p:spPr>
            <a:xfrm>
              <a:off x="2821980" y="33776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58" name="tx1458"/>
            <p:cNvSpPr/>
            <p:nvPr/>
          </p:nvSpPr>
          <p:spPr>
            <a:xfrm>
              <a:off x="3001350"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59" name="tx1459"/>
            <p:cNvSpPr/>
            <p:nvPr/>
          </p:nvSpPr>
          <p:spPr>
            <a:xfrm>
              <a:off x="3180719"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60" name="tx1460"/>
            <p:cNvSpPr/>
            <p:nvPr/>
          </p:nvSpPr>
          <p:spPr>
            <a:xfrm>
              <a:off x="3360088" y="33681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61" name="tx1461"/>
            <p:cNvSpPr/>
            <p:nvPr/>
          </p:nvSpPr>
          <p:spPr>
            <a:xfrm>
              <a:off x="3539457" y="33494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462" name="tx1462"/>
            <p:cNvSpPr/>
            <p:nvPr/>
          </p:nvSpPr>
          <p:spPr>
            <a:xfrm>
              <a:off x="3718826"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63" name="rc1463"/>
            <p:cNvSpPr/>
            <p:nvPr/>
          </p:nvSpPr>
          <p:spPr>
            <a:xfrm>
              <a:off x="2807283" y="3855871"/>
              <a:ext cx="986530" cy="460746"/>
            </a:xfrm>
            <a:prstGeom prst="rect">
              <a:avLst/>
            </a:prstGeom>
            <a:solidFill>
              <a:srgbClr val="EBEBEB">
                <a:alpha val="100000"/>
              </a:srgbClr>
            </a:solidFill>
          </p:spPr>
          <p:txBody>
            <a:bodyPr/>
            <a:lstStyle/>
            <a:p/>
          </p:txBody>
        </p:sp>
        <p:sp>
          <p:nvSpPr>
            <p:cNvPr id="1464" name="pl1464"/>
            <p:cNvSpPr/>
            <p:nvPr/>
          </p:nvSpPr>
          <p:spPr>
            <a:xfrm>
              <a:off x="2807283" y="41766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65" name="pl1465"/>
            <p:cNvSpPr/>
            <p:nvPr/>
          </p:nvSpPr>
          <p:spPr>
            <a:xfrm>
              <a:off x="2807283" y="393869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66" name="pl1466"/>
            <p:cNvSpPr/>
            <p:nvPr/>
          </p:nvSpPr>
          <p:spPr>
            <a:xfrm>
              <a:off x="294181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67" name="pl1467"/>
            <p:cNvSpPr/>
            <p:nvPr/>
          </p:nvSpPr>
          <p:spPr>
            <a:xfrm>
              <a:off x="312117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68" name="pl1468"/>
            <p:cNvSpPr/>
            <p:nvPr/>
          </p:nvSpPr>
          <p:spPr>
            <a:xfrm>
              <a:off x="330054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69" name="pl1469"/>
            <p:cNvSpPr/>
            <p:nvPr/>
          </p:nvSpPr>
          <p:spPr>
            <a:xfrm>
              <a:off x="34799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70" name="pl1470"/>
            <p:cNvSpPr/>
            <p:nvPr/>
          </p:nvSpPr>
          <p:spPr>
            <a:xfrm>
              <a:off x="36592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71" name="pl1471"/>
            <p:cNvSpPr/>
            <p:nvPr/>
          </p:nvSpPr>
          <p:spPr>
            <a:xfrm>
              <a:off x="2807283"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72" name="pl1472"/>
            <p:cNvSpPr/>
            <p:nvPr/>
          </p:nvSpPr>
          <p:spPr>
            <a:xfrm>
              <a:off x="2807283" y="40576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73" name="pl1473"/>
            <p:cNvSpPr/>
            <p:nvPr/>
          </p:nvSpPr>
          <p:spPr>
            <a:xfrm>
              <a:off x="285212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74" name="pl1474"/>
            <p:cNvSpPr/>
            <p:nvPr/>
          </p:nvSpPr>
          <p:spPr>
            <a:xfrm>
              <a:off x="303149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75" name="pl1475"/>
            <p:cNvSpPr/>
            <p:nvPr/>
          </p:nvSpPr>
          <p:spPr>
            <a:xfrm>
              <a:off x="321086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76" name="pl1476"/>
            <p:cNvSpPr/>
            <p:nvPr/>
          </p:nvSpPr>
          <p:spPr>
            <a:xfrm>
              <a:off x="339023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77" name="pl1477"/>
            <p:cNvSpPr/>
            <p:nvPr/>
          </p:nvSpPr>
          <p:spPr>
            <a:xfrm>
              <a:off x="35696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78" name="pl1478"/>
            <p:cNvSpPr/>
            <p:nvPr/>
          </p:nvSpPr>
          <p:spPr>
            <a:xfrm>
              <a:off x="374897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79" name="pl1479"/>
            <p:cNvSpPr/>
            <p:nvPr/>
          </p:nvSpPr>
          <p:spPr>
            <a:xfrm>
              <a:off x="2852125"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480" name="pl1480"/>
            <p:cNvSpPr/>
            <p:nvPr/>
          </p:nvSpPr>
          <p:spPr>
            <a:xfrm>
              <a:off x="2852125"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40651" cap="flat">
              <a:solidFill>
                <a:srgbClr val="BEBEBE">
                  <a:alpha val="69803"/>
                </a:srgbClr>
              </a:solidFill>
              <a:prstDash val="solid"/>
              <a:round/>
            </a:ln>
          </p:spPr>
          <p:txBody>
            <a:bodyPr/>
            <a:lstStyle/>
            <a:p/>
          </p:txBody>
        </p:sp>
        <p:sp>
          <p:nvSpPr>
            <p:cNvPr id="1481" name="pl1481"/>
            <p:cNvSpPr/>
            <p:nvPr/>
          </p:nvSpPr>
          <p:spPr>
            <a:xfrm>
              <a:off x="2852125" y="4286155"/>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482" name="pl1482"/>
            <p:cNvSpPr/>
            <p:nvPr/>
          </p:nvSpPr>
          <p:spPr>
            <a:xfrm>
              <a:off x="2852125" y="428615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483" name="pl1483"/>
            <p:cNvSpPr/>
            <p:nvPr/>
          </p:nvSpPr>
          <p:spPr>
            <a:xfrm>
              <a:off x="2852125" y="4248077"/>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484" name="pl1484"/>
            <p:cNvSpPr/>
            <p:nvPr/>
          </p:nvSpPr>
          <p:spPr>
            <a:xfrm>
              <a:off x="2852125" y="4190959"/>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485" name="pl1485"/>
            <p:cNvSpPr/>
            <p:nvPr/>
          </p:nvSpPr>
          <p:spPr>
            <a:xfrm>
              <a:off x="2852125" y="4200479"/>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486" name="pl1486"/>
            <p:cNvSpPr/>
            <p:nvPr/>
          </p:nvSpPr>
          <p:spPr>
            <a:xfrm>
              <a:off x="2852125" y="4286155"/>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487" name="pl1487"/>
            <p:cNvSpPr/>
            <p:nvPr/>
          </p:nvSpPr>
          <p:spPr>
            <a:xfrm>
              <a:off x="2852125" y="4286155"/>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488" name="pl1488"/>
            <p:cNvSpPr/>
            <p:nvPr/>
          </p:nvSpPr>
          <p:spPr>
            <a:xfrm>
              <a:off x="2852125" y="4124322"/>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489" name="pl1489"/>
            <p:cNvSpPr/>
            <p:nvPr/>
          </p:nvSpPr>
          <p:spPr>
            <a:xfrm>
              <a:off x="2852125" y="4267116"/>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0" name="pl1490"/>
            <p:cNvSpPr/>
            <p:nvPr/>
          </p:nvSpPr>
          <p:spPr>
            <a:xfrm>
              <a:off x="2852125" y="4238557"/>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491" name="pl1491"/>
            <p:cNvSpPr/>
            <p:nvPr/>
          </p:nvSpPr>
          <p:spPr>
            <a:xfrm>
              <a:off x="2852125" y="4267116"/>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2" name="pl1492"/>
            <p:cNvSpPr/>
            <p:nvPr/>
          </p:nvSpPr>
          <p:spPr>
            <a:xfrm>
              <a:off x="2852125" y="4248077"/>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493" name="pl1493"/>
            <p:cNvSpPr/>
            <p:nvPr/>
          </p:nvSpPr>
          <p:spPr>
            <a:xfrm>
              <a:off x="2852125" y="4286155"/>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4" name="pl1494"/>
            <p:cNvSpPr/>
            <p:nvPr/>
          </p:nvSpPr>
          <p:spPr>
            <a:xfrm>
              <a:off x="2852125"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5" name="pl1495"/>
            <p:cNvSpPr/>
            <p:nvPr/>
          </p:nvSpPr>
          <p:spPr>
            <a:xfrm>
              <a:off x="2852125" y="4209998"/>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496" name="pl1496"/>
            <p:cNvSpPr/>
            <p:nvPr/>
          </p:nvSpPr>
          <p:spPr>
            <a:xfrm>
              <a:off x="2852125" y="42671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7" name="pl1497"/>
            <p:cNvSpPr/>
            <p:nvPr/>
          </p:nvSpPr>
          <p:spPr>
            <a:xfrm>
              <a:off x="2852125" y="4181440"/>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498" name="pl1498"/>
            <p:cNvSpPr/>
            <p:nvPr/>
          </p:nvSpPr>
          <p:spPr>
            <a:xfrm>
              <a:off x="2852125" y="422903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9" name="pl1499"/>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0" name="pl1500"/>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1" name="pl1501"/>
            <p:cNvSpPr/>
            <p:nvPr/>
          </p:nvSpPr>
          <p:spPr>
            <a:xfrm>
              <a:off x="2852125" y="4238557"/>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502" name="pl1502"/>
            <p:cNvSpPr/>
            <p:nvPr/>
          </p:nvSpPr>
          <p:spPr>
            <a:xfrm>
              <a:off x="2852125" y="4229038"/>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503" name="pl1503"/>
            <p:cNvSpPr/>
            <p:nvPr/>
          </p:nvSpPr>
          <p:spPr>
            <a:xfrm>
              <a:off x="2852125"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4" name="pl1504"/>
            <p:cNvSpPr/>
            <p:nvPr/>
          </p:nvSpPr>
          <p:spPr>
            <a:xfrm>
              <a:off x="2852125" y="4267116"/>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505" name="pl1505"/>
            <p:cNvSpPr/>
            <p:nvPr/>
          </p:nvSpPr>
          <p:spPr>
            <a:xfrm>
              <a:off x="2852125" y="4238557"/>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506" name="pl1506"/>
            <p:cNvSpPr/>
            <p:nvPr/>
          </p:nvSpPr>
          <p:spPr>
            <a:xfrm>
              <a:off x="2852125" y="4248077"/>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507" name="pl1507"/>
            <p:cNvSpPr/>
            <p:nvPr/>
          </p:nvSpPr>
          <p:spPr>
            <a:xfrm>
              <a:off x="2852125" y="4257596"/>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508" name="pl1508"/>
            <p:cNvSpPr/>
            <p:nvPr/>
          </p:nvSpPr>
          <p:spPr>
            <a:xfrm>
              <a:off x="2852125" y="4257596"/>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509" name="pl1509"/>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0" name="pl1510"/>
            <p:cNvSpPr/>
            <p:nvPr/>
          </p:nvSpPr>
          <p:spPr>
            <a:xfrm>
              <a:off x="2852125" y="4276635"/>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511" name="pl1511"/>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2" name="pl1512"/>
            <p:cNvSpPr/>
            <p:nvPr/>
          </p:nvSpPr>
          <p:spPr>
            <a:xfrm>
              <a:off x="2852125" y="4162401"/>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513" name="pl1513"/>
            <p:cNvSpPr/>
            <p:nvPr/>
          </p:nvSpPr>
          <p:spPr>
            <a:xfrm>
              <a:off x="2852125"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514" name="pl1514"/>
            <p:cNvSpPr/>
            <p:nvPr/>
          </p:nvSpPr>
          <p:spPr>
            <a:xfrm>
              <a:off x="2852125"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515" name="pl1515"/>
            <p:cNvSpPr/>
            <p:nvPr/>
          </p:nvSpPr>
          <p:spPr>
            <a:xfrm>
              <a:off x="2852125"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516" name="pl1516"/>
            <p:cNvSpPr/>
            <p:nvPr/>
          </p:nvSpPr>
          <p:spPr>
            <a:xfrm>
              <a:off x="2852125"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7" name="pl1517"/>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8" name="pl1518"/>
            <p:cNvSpPr/>
            <p:nvPr/>
          </p:nvSpPr>
          <p:spPr>
            <a:xfrm>
              <a:off x="2852125"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519" name="pl1519"/>
            <p:cNvSpPr/>
            <p:nvPr/>
          </p:nvSpPr>
          <p:spPr>
            <a:xfrm>
              <a:off x="2852125"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520" name="pl1520"/>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1" name="pl1521"/>
            <p:cNvSpPr/>
            <p:nvPr/>
          </p:nvSpPr>
          <p:spPr>
            <a:xfrm>
              <a:off x="2852125" y="4257596"/>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522" name="pl1522"/>
            <p:cNvSpPr/>
            <p:nvPr/>
          </p:nvSpPr>
          <p:spPr>
            <a:xfrm>
              <a:off x="2852125" y="4248077"/>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523" name="pl1523"/>
            <p:cNvSpPr/>
            <p:nvPr/>
          </p:nvSpPr>
          <p:spPr>
            <a:xfrm>
              <a:off x="2852125" y="4267116"/>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524" name="pl1524"/>
            <p:cNvSpPr/>
            <p:nvPr/>
          </p:nvSpPr>
          <p:spPr>
            <a:xfrm>
              <a:off x="2852125" y="4229038"/>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525" name="pl1525"/>
            <p:cNvSpPr/>
            <p:nvPr/>
          </p:nvSpPr>
          <p:spPr>
            <a:xfrm>
              <a:off x="2852125" y="4248077"/>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526" name="pl1526"/>
            <p:cNvSpPr/>
            <p:nvPr/>
          </p:nvSpPr>
          <p:spPr>
            <a:xfrm>
              <a:off x="2852125" y="4276635"/>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527" name="pl1527"/>
            <p:cNvSpPr/>
            <p:nvPr/>
          </p:nvSpPr>
          <p:spPr>
            <a:xfrm>
              <a:off x="2852125" y="4276635"/>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528" name="pl1528"/>
            <p:cNvSpPr/>
            <p:nvPr/>
          </p:nvSpPr>
          <p:spPr>
            <a:xfrm>
              <a:off x="2852125" y="4276635"/>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529" name="pl1529"/>
            <p:cNvSpPr/>
            <p:nvPr/>
          </p:nvSpPr>
          <p:spPr>
            <a:xfrm>
              <a:off x="2852125" y="4286155"/>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530" name="pl1530"/>
            <p:cNvSpPr/>
            <p:nvPr/>
          </p:nvSpPr>
          <p:spPr>
            <a:xfrm>
              <a:off x="2852125" y="4276635"/>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531" name="pl1531"/>
            <p:cNvSpPr/>
            <p:nvPr/>
          </p:nvSpPr>
          <p:spPr>
            <a:xfrm>
              <a:off x="2852125" y="4114803"/>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532" name="pl1532"/>
            <p:cNvSpPr/>
            <p:nvPr/>
          </p:nvSpPr>
          <p:spPr>
            <a:xfrm>
              <a:off x="2852125" y="424807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533" name="pl1533"/>
            <p:cNvSpPr/>
            <p:nvPr/>
          </p:nvSpPr>
          <p:spPr>
            <a:xfrm>
              <a:off x="2852125" y="4286155"/>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534" name="pl1534"/>
            <p:cNvSpPr/>
            <p:nvPr/>
          </p:nvSpPr>
          <p:spPr>
            <a:xfrm>
              <a:off x="2852125"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535" name="pl1535"/>
            <p:cNvSpPr/>
            <p:nvPr/>
          </p:nvSpPr>
          <p:spPr>
            <a:xfrm>
              <a:off x="2852125"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40651" cap="flat">
              <a:solidFill>
                <a:srgbClr val="000000">
                  <a:alpha val="100000"/>
                </a:srgbClr>
              </a:solidFill>
              <a:prstDash val="solid"/>
              <a:round/>
            </a:ln>
          </p:spPr>
          <p:txBody>
            <a:bodyPr/>
            <a:lstStyle/>
            <a:p/>
          </p:txBody>
        </p:sp>
        <p:sp>
          <p:nvSpPr>
            <p:cNvPr id="1536" name="pl1536"/>
            <p:cNvSpPr/>
            <p:nvPr/>
          </p:nvSpPr>
          <p:spPr>
            <a:xfrm>
              <a:off x="2852125"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00A4FF">
                  <a:alpha val="100000"/>
                </a:srgbClr>
              </a:solidFill>
              <a:prstDash val="solid"/>
              <a:round/>
            </a:ln>
          </p:spPr>
          <p:txBody>
            <a:bodyPr/>
            <a:lstStyle/>
            <a:p/>
          </p:txBody>
        </p:sp>
        <p:sp>
          <p:nvSpPr>
            <p:cNvPr id="1537" name="pl1537"/>
            <p:cNvSpPr/>
            <p:nvPr/>
          </p:nvSpPr>
          <p:spPr>
            <a:xfrm>
              <a:off x="2807283"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38" name="tx1538"/>
            <p:cNvSpPr/>
            <p:nvPr/>
          </p:nvSpPr>
          <p:spPr>
            <a:xfrm>
              <a:off x="3360088" y="412288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539" name="tx1539"/>
            <p:cNvSpPr/>
            <p:nvPr/>
          </p:nvSpPr>
          <p:spPr>
            <a:xfrm>
              <a:off x="3539457" y="412288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540" name="tx1540"/>
            <p:cNvSpPr/>
            <p:nvPr/>
          </p:nvSpPr>
          <p:spPr>
            <a:xfrm>
              <a:off x="3718826" y="410246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41" name="tx1541"/>
            <p:cNvSpPr/>
            <p:nvPr/>
          </p:nvSpPr>
          <p:spPr>
            <a:xfrm>
              <a:off x="2821980" y="410246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42" name="tx1542"/>
            <p:cNvSpPr/>
            <p:nvPr/>
          </p:nvSpPr>
          <p:spPr>
            <a:xfrm>
              <a:off x="3001350" y="411336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43" name="tx1543"/>
            <p:cNvSpPr/>
            <p:nvPr/>
          </p:nvSpPr>
          <p:spPr>
            <a:xfrm>
              <a:off x="3180719" y="412288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544" name="rc1544"/>
            <p:cNvSpPr/>
            <p:nvPr/>
          </p:nvSpPr>
          <p:spPr>
            <a:xfrm>
              <a:off x="2807283" y="4601069"/>
              <a:ext cx="986530" cy="460746"/>
            </a:xfrm>
            <a:prstGeom prst="rect">
              <a:avLst/>
            </a:prstGeom>
            <a:solidFill>
              <a:srgbClr val="EBEBEB">
                <a:alpha val="100000"/>
              </a:srgbClr>
            </a:solidFill>
          </p:spPr>
          <p:txBody>
            <a:bodyPr/>
            <a:lstStyle/>
            <a:p/>
          </p:txBody>
        </p:sp>
        <p:sp>
          <p:nvSpPr>
            <p:cNvPr id="1545" name="pl1545"/>
            <p:cNvSpPr/>
            <p:nvPr/>
          </p:nvSpPr>
          <p:spPr>
            <a:xfrm>
              <a:off x="2807283" y="49218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46" name="pl1546"/>
            <p:cNvSpPr/>
            <p:nvPr/>
          </p:nvSpPr>
          <p:spPr>
            <a:xfrm>
              <a:off x="2807283" y="4683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47" name="pl1547"/>
            <p:cNvSpPr/>
            <p:nvPr/>
          </p:nvSpPr>
          <p:spPr>
            <a:xfrm>
              <a:off x="294181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48" name="pl1548"/>
            <p:cNvSpPr/>
            <p:nvPr/>
          </p:nvSpPr>
          <p:spPr>
            <a:xfrm>
              <a:off x="312117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49" name="pl1549"/>
            <p:cNvSpPr/>
            <p:nvPr/>
          </p:nvSpPr>
          <p:spPr>
            <a:xfrm>
              <a:off x="330054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50" name="pl1550"/>
            <p:cNvSpPr/>
            <p:nvPr/>
          </p:nvSpPr>
          <p:spPr>
            <a:xfrm>
              <a:off x="34799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51" name="pl1551"/>
            <p:cNvSpPr/>
            <p:nvPr/>
          </p:nvSpPr>
          <p:spPr>
            <a:xfrm>
              <a:off x="36592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52" name="pl1552"/>
            <p:cNvSpPr/>
            <p:nvPr/>
          </p:nvSpPr>
          <p:spPr>
            <a:xfrm>
              <a:off x="2807283"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53" name="pl1553"/>
            <p:cNvSpPr/>
            <p:nvPr/>
          </p:nvSpPr>
          <p:spPr>
            <a:xfrm>
              <a:off x="2807283" y="4802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54" name="pl1554"/>
            <p:cNvSpPr/>
            <p:nvPr/>
          </p:nvSpPr>
          <p:spPr>
            <a:xfrm>
              <a:off x="285212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55" name="pl1555"/>
            <p:cNvSpPr/>
            <p:nvPr/>
          </p:nvSpPr>
          <p:spPr>
            <a:xfrm>
              <a:off x="303149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56" name="pl1556"/>
            <p:cNvSpPr/>
            <p:nvPr/>
          </p:nvSpPr>
          <p:spPr>
            <a:xfrm>
              <a:off x="321086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57" name="pl1557"/>
            <p:cNvSpPr/>
            <p:nvPr/>
          </p:nvSpPr>
          <p:spPr>
            <a:xfrm>
              <a:off x="339023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58" name="pl1558"/>
            <p:cNvSpPr/>
            <p:nvPr/>
          </p:nvSpPr>
          <p:spPr>
            <a:xfrm>
              <a:off x="35696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59" name="pl1559"/>
            <p:cNvSpPr/>
            <p:nvPr/>
          </p:nvSpPr>
          <p:spPr>
            <a:xfrm>
              <a:off x="374897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60" name="pl1560"/>
            <p:cNvSpPr/>
            <p:nvPr/>
          </p:nvSpPr>
          <p:spPr>
            <a:xfrm>
              <a:off x="2852125"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561" name="pl1561"/>
            <p:cNvSpPr/>
            <p:nvPr/>
          </p:nvSpPr>
          <p:spPr>
            <a:xfrm>
              <a:off x="2852125"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40651" cap="flat">
              <a:solidFill>
                <a:srgbClr val="BEBEBE">
                  <a:alpha val="69803"/>
                </a:srgbClr>
              </a:solidFill>
              <a:prstDash val="solid"/>
              <a:round/>
            </a:ln>
          </p:spPr>
          <p:txBody>
            <a:bodyPr/>
            <a:lstStyle/>
            <a:p/>
          </p:txBody>
        </p:sp>
        <p:sp>
          <p:nvSpPr>
            <p:cNvPr id="1562" name="pl1562"/>
            <p:cNvSpPr/>
            <p:nvPr/>
          </p:nvSpPr>
          <p:spPr>
            <a:xfrm>
              <a:off x="2852125" y="5031353"/>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563" name="pl1563"/>
            <p:cNvSpPr/>
            <p:nvPr/>
          </p:nvSpPr>
          <p:spPr>
            <a:xfrm>
              <a:off x="2852125" y="503135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564" name="pl1564"/>
            <p:cNvSpPr/>
            <p:nvPr/>
          </p:nvSpPr>
          <p:spPr>
            <a:xfrm>
              <a:off x="2852125" y="4993274"/>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565" name="pl1565"/>
            <p:cNvSpPr/>
            <p:nvPr/>
          </p:nvSpPr>
          <p:spPr>
            <a:xfrm>
              <a:off x="2852125" y="4936157"/>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566" name="pl1566"/>
            <p:cNvSpPr/>
            <p:nvPr/>
          </p:nvSpPr>
          <p:spPr>
            <a:xfrm>
              <a:off x="2852125" y="4945677"/>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567" name="pl1567"/>
            <p:cNvSpPr/>
            <p:nvPr/>
          </p:nvSpPr>
          <p:spPr>
            <a:xfrm>
              <a:off x="2852125" y="5031353"/>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568" name="pl1568"/>
            <p:cNvSpPr/>
            <p:nvPr/>
          </p:nvSpPr>
          <p:spPr>
            <a:xfrm>
              <a:off x="2852125" y="5031353"/>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569" name="pl1569"/>
            <p:cNvSpPr/>
            <p:nvPr/>
          </p:nvSpPr>
          <p:spPr>
            <a:xfrm>
              <a:off x="2852125" y="4869520"/>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570" name="pl1570"/>
            <p:cNvSpPr/>
            <p:nvPr/>
          </p:nvSpPr>
          <p:spPr>
            <a:xfrm>
              <a:off x="2852125" y="501231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1" name="pl1571"/>
            <p:cNvSpPr/>
            <p:nvPr/>
          </p:nvSpPr>
          <p:spPr>
            <a:xfrm>
              <a:off x="2852125" y="4983755"/>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572" name="pl1572"/>
            <p:cNvSpPr/>
            <p:nvPr/>
          </p:nvSpPr>
          <p:spPr>
            <a:xfrm>
              <a:off x="2852125" y="501231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3" name="pl1573"/>
            <p:cNvSpPr/>
            <p:nvPr/>
          </p:nvSpPr>
          <p:spPr>
            <a:xfrm>
              <a:off x="2852125" y="4993274"/>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574" name="pl1574"/>
            <p:cNvSpPr/>
            <p:nvPr/>
          </p:nvSpPr>
          <p:spPr>
            <a:xfrm>
              <a:off x="2852125" y="5031353"/>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5" name="pl1575"/>
            <p:cNvSpPr/>
            <p:nvPr/>
          </p:nvSpPr>
          <p:spPr>
            <a:xfrm>
              <a:off x="2852125"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6" name="pl1576"/>
            <p:cNvSpPr/>
            <p:nvPr/>
          </p:nvSpPr>
          <p:spPr>
            <a:xfrm>
              <a:off x="2852125" y="4955196"/>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577" name="pl1577"/>
            <p:cNvSpPr/>
            <p:nvPr/>
          </p:nvSpPr>
          <p:spPr>
            <a:xfrm>
              <a:off x="2852125" y="501231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8" name="pl1578"/>
            <p:cNvSpPr/>
            <p:nvPr/>
          </p:nvSpPr>
          <p:spPr>
            <a:xfrm>
              <a:off x="2852125" y="4926638"/>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579" name="pl1579"/>
            <p:cNvSpPr/>
            <p:nvPr/>
          </p:nvSpPr>
          <p:spPr>
            <a:xfrm>
              <a:off x="2852125" y="497423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0" name="pl1580"/>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1" name="pl1581"/>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2" name="pl1582"/>
            <p:cNvSpPr/>
            <p:nvPr/>
          </p:nvSpPr>
          <p:spPr>
            <a:xfrm>
              <a:off x="2852125" y="4983755"/>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583" name="pl1583"/>
            <p:cNvSpPr/>
            <p:nvPr/>
          </p:nvSpPr>
          <p:spPr>
            <a:xfrm>
              <a:off x="2852125" y="4974235"/>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584" name="pl1584"/>
            <p:cNvSpPr/>
            <p:nvPr/>
          </p:nvSpPr>
          <p:spPr>
            <a:xfrm>
              <a:off x="2852125"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5" name="pl1585"/>
            <p:cNvSpPr/>
            <p:nvPr/>
          </p:nvSpPr>
          <p:spPr>
            <a:xfrm>
              <a:off x="2852125" y="501231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586" name="pl1586"/>
            <p:cNvSpPr/>
            <p:nvPr/>
          </p:nvSpPr>
          <p:spPr>
            <a:xfrm>
              <a:off x="2852125" y="4983755"/>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587" name="pl1587"/>
            <p:cNvSpPr/>
            <p:nvPr/>
          </p:nvSpPr>
          <p:spPr>
            <a:xfrm>
              <a:off x="2852125" y="4993274"/>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588" name="pl1588"/>
            <p:cNvSpPr/>
            <p:nvPr/>
          </p:nvSpPr>
          <p:spPr>
            <a:xfrm>
              <a:off x="2852125" y="5002794"/>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589" name="pl1589"/>
            <p:cNvSpPr/>
            <p:nvPr/>
          </p:nvSpPr>
          <p:spPr>
            <a:xfrm>
              <a:off x="2852125" y="5002794"/>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590" name="pl1590"/>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1" name="pl1591"/>
            <p:cNvSpPr/>
            <p:nvPr/>
          </p:nvSpPr>
          <p:spPr>
            <a:xfrm>
              <a:off x="2852125" y="5021833"/>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592" name="pl1592"/>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3" name="pl1593"/>
            <p:cNvSpPr/>
            <p:nvPr/>
          </p:nvSpPr>
          <p:spPr>
            <a:xfrm>
              <a:off x="2852125" y="4907598"/>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594" name="pl1594"/>
            <p:cNvSpPr/>
            <p:nvPr/>
          </p:nvSpPr>
          <p:spPr>
            <a:xfrm>
              <a:off x="2852125" y="4993274"/>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595" name="pl1595"/>
            <p:cNvSpPr/>
            <p:nvPr/>
          </p:nvSpPr>
          <p:spPr>
            <a:xfrm>
              <a:off x="2852125" y="4945677"/>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596" name="pl1596"/>
            <p:cNvSpPr/>
            <p:nvPr/>
          </p:nvSpPr>
          <p:spPr>
            <a:xfrm>
              <a:off x="2852125" y="501231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597" name="pl1597"/>
            <p:cNvSpPr/>
            <p:nvPr/>
          </p:nvSpPr>
          <p:spPr>
            <a:xfrm>
              <a:off x="2852125" y="4993274"/>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8" name="pl1598"/>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9" name="pl1599"/>
            <p:cNvSpPr/>
            <p:nvPr/>
          </p:nvSpPr>
          <p:spPr>
            <a:xfrm>
              <a:off x="2852125" y="501231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600" name="pl1600"/>
            <p:cNvSpPr/>
            <p:nvPr/>
          </p:nvSpPr>
          <p:spPr>
            <a:xfrm>
              <a:off x="2852125" y="4936157"/>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601" name="pl1601"/>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2" name="pl1602"/>
            <p:cNvSpPr/>
            <p:nvPr/>
          </p:nvSpPr>
          <p:spPr>
            <a:xfrm>
              <a:off x="2852125"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603" name="pl1603"/>
            <p:cNvSpPr/>
            <p:nvPr/>
          </p:nvSpPr>
          <p:spPr>
            <a:xfrm>
              <a:off x="2852125"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604" name="pl1604"/>
            <p:cNvSpPr/>
            <p:nvPr/>
          </p:nvSpPr>
          <p:spPr>
            <a:xfrm>
              <a:off x="2852125"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605" name="pl1605"/>
            <p:cNvSpPr/>
            <p:nvPr/>
          </p:nvSpPr>
          <p:spPr>
            <a:xfrm>
              <a:off x="2852125"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606" name="pl1606"/>
            <p:cNvSpPr/>
            <p:nvPr/>
          </p:nvSpPr>
          <p:spPr>
            <a:xfrm>
              <a:off x="2852125"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607" name="pl1607"/>
            <p:cNvSpPr/>
            <p:nvPr/>
          </p:nvSpPr>
          <p:spPr>
            <a:xfrm>
              <a:off x="2852125"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608" name="pl1608"/>
            <p:cNvSpPr/>
            <p:nvPr/>
          </p:nvSpPr>
          <p:spPr>
            <a:xfrm>
              <a:off x="2852125"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609" name="pl1609"/>
            <p:cNvSpPr/>
            <p:nvPr/>
          </p:nvSpPr>
          <p:spPr>
            <a:xfrm>
              <a:off x="2852125"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610" name="pl1610"/>
            <p:cNvSpPr/>
            <p:nvPr/>
          </p:nvSpPr>
          <p:spPr>
            <a:xfrm>
              <a:off x="2852125" y="5031353"/>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611" name="pl1611"/>
            <p:cNvSpPr/>
            <p:nvPr/>
          </p:nvSpPr>
          <p:spPr>
            <a:xfrm>
              <a:off x="2852125" y="5021833"/>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612" name="pl1612"/>
            <p:cNvSpPr/>
            <p:nvPr/>
          </p:nvSpPr>
          <p:spPr>
            <a:xfrm>
              <a:off x="2852125" y="4860001"/>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613" name="pl1613"/>
            <p:cNvSpPr/>
            <p:nvPr/>
          </p:nvSpPr>
          <p:spPr>
            <a:xfrm>
              <a:off x="2852125" y="499327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614" name="pl1614"/>
            <p:cNvSpPr/>
            <p:nvPr/>
          </p:nvSpPr>
          <p:spPr>
            <a:xfrm>
              <a:off x="2852125" y="5031353"/>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615" name="pl1615"/>
            <p:cNvSpPr/>
            <p:nvPr/>
          </p:nvSpPr>
          <p:spPr>
            <a:xfrm>
              <a:off x="2852125"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616" name="pl1616"/>
            <p:cNvSpPr/>
            <p:nvPr/>
          </p:nvSpPr>
          <p:spPr>
            <a:xfrm>
              <a:off x="2852125"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40651" cap="flat">
              <a:solidFill>
                <a:srgbClr val="000000">
                  <a:alpha val="100000"/>
                </a:srgbClr>
              </a:solidFill>
              <a:prstDash val="solid"/>
              <a:round/>
            </a:ln>
          </p:spPr>
          <p:txBody>
            <a:bodyPr/>
            <a:lstStyle/>
            <a:p/>
          </p:txBody>
        </p:sp>
        <p:sp>
          <p:nvSpPr>
            <p:cNvPr id="1617" name="pl1617"/>
            <p:cNvSpPr/>
            <p:nvPr/>
          </p:nvSpPr>
          <p:spPr>
            <a:xfrm>
              <a:off x="2852125"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E36DF6">
                  <a:alpha val="100000"/>
                </a:srgbClr>
              </a:solidFill>
              <a:prstDash val="solid"/>
              <a:round/>
            </a:ln>
          </p:spPr>
          <p:txBody>
            <a:bodyPr/>
            <a:lstStyle/>
            <a:p/>
          </p:txBody>
        </p:sp>
        <p:sp>
          <p:nvSpPr>
            <p:cNvPr id="1618" name="pl1618"/>
            <p:cNvSpPr/>
            <p:nvPr/>
          </p:nvSpPr>
          <p:spPr>
            <a:xfrm>
              <a:off x="2807283"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19" name="tx1619"/>
            <p:cNvSpPr/>
            <p:nvPr/>
          </p:nvSpPr>
          <p:spPr>
            <a:xfrm>
              <a:off x="2821980" y="48476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20" name="tx1620"/>
            <p:cNvSpPr/>
            <p:nvPr/>
          </p:nvSpPr>
          <p:spPr>
            <a:xfrm>
              <a:off x="3001350"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21" name="tx1621"/>
            <p:cNvSpPr/>
            <p:nvPr/>
          </p:nvSpPr>
          <p:spPr>
            <a:xfrm>
              <a:off x="3180719" y="4868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622" name="tx1622"/>
            <p:cNvSpPr/>
            <p:nvPr/>
          </p:nvSpPr>
          <p:spPr>
            <a:xfrm>
              <a:off x="3360088"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23" name="tx1623"/>
            <p:cNvSpPr/>
            <p:nvPr/>
          </p:nvSpPr>
          <p:spPr>
            <a:xfrm>
              <a:off x="3539457"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24" name="tx1624"/>
            <p:cNvSpPr/>
            <p:nvPr/>
          </p:nvSpPr>
          <p:spPr>
            <a:xfrm>
              <a:off x="3718826"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25" name="rc1625"/>
            <p:cNvSpPr/>
            <p:nvPr/>
          </p:nvSpPr>
          <p:spPr>
            <a:xfrm>
              <a:off x="2807283" y="5346267"/>
              <a:ext cx="986530" cy="460746"/>
            </a:xfrm>
            <a:prstGeom prst="rect">
              <a:avLst/>
            </a:prstGeom>
            <a:solidFill>
              <a:srgbClr val="EBEBEB">
                <a:alpha val="100000"/>
              </a:srgbClr>
            </a:solidFill>
          </p:spPr>
          <p:txBody>
            <a:bodyPr/>
            <a:lstStyle/>
            <a:p/>
          </p:txBody>
        </p:sp>
        <p:sp>
          <p:nvSpPr>
            <p:cNvPr id="1626" name="pl1626"/>
            <p:cNvSpPr/>
            <p:nvPr/>
          </p:nvSpPr>
          <p:spPr>
            <a:xfrm>
              <a:off x="2807283" y="56670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7" name="pl1627"/>
            <p:cNvSpPr/>
            <p:nvPr/>
          </p:nvSpPr>
          <p:spPr>
            <a:xfrm>
              <a:off x="2807283" y="5429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8" name="pl1628"/>
            <p:cNvSpPr/>
            <p:nvPr/>
          </p:nvSpPr>
          <p:spPr>
            <a:xfrm>
              <a:off x="294181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29" name="pl1629"/>
            <p:cNvSpPr/>
            <p:nvPr/>
          </p:nvSpPr>
          <p:spPr>
            <a:xfrm>
              <a:off x="312117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30" name="pl1630"/>
            <p:cNvSpPr/>
            <p:nvPr/>
          </p:nvSpPr>
          <p:spPr>
            <a:xfrm>
              <a:off x="330054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31" name="pl1631"/>
            <p:cNvSpPr/>
            <p:nvPr/>
          </p:nvSpPr>
          <p:spPr>
            <a:xfrm>
              <a:off x="347991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32" name="pl1632"/>
            <p:cNvSpPr/>
            <p:nvPr/>
          </p:nvSpPr>
          <p:spPr>
            <a:xfrm>
              <a:off x="365928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33" name="pl1633"/>
            <p:cNvSpPr/>
            <p:nvPr/>
          </p:nvSpPr>
          <p:spPr>
            <a:xfrm>
              <a:off x="2807283"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4" name="pl1634"/>
            <p:cNvSpPr/>
            <p:nvPr/>
          </p:nvSpPr>
          <p:spPr>
            <a:xfrm>
              <a:off x="2807283" y="5548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5" name="pl1635"/>
            <p:cNvSpPr/>
            <p:nvPr/>
          </p:nvSpPr>
          <p:spPr>
            <a:xfrm>
              <a:off x="285212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36" name="pl1636"/>
            <p:cNvSpPr/>
            <p:nvPr/>
          </p:nvSpPr>
          <p:spPr>
            <a:xfrm>
              <a:off x="303149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37" name="pl1637"/>
            <p:cNvSpPr/>
            <p:nvPr/>
          </p:nvSpPr>
          <p:spPr>
            <a:xfrm>
              <a:off x="321086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339023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35696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374897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41" name="pl1641"/>
            <p:cNvSpPr/>
            <p:nvPr/>
          </p:nvSpPr>
          <p:spPr>
            <a:xfrm>
              <a:off x="2852125"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642" name="pl1642"/>
            <p:cNvSpPr/>
            <p:nvPr/>
          </p:nvSpPr>
          <p:spPr>
            <a:xfrm>
              <a:off x="2852125" y="560519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40651" cap="flat">
              <a:solidFill>
                <a:srgbClr val="BEBEBE">
                  <a:alpha val="69803"/>
                </a:srgbClr>
              </a:solidFill>
              <a:prstDash val="solid"/>
              <a:round/>
            </a:ln>
          </p:spPr>
          <p:txBody>
            <a:bodyPr/>
            <a:lstStyle/>
            <a:p/>
          </p:txBody>
        </p:sp>
        <p:sp>
          <p:nvSpPr>
            <p:cNvPr id="1643" name="pl1643"/>
            <p:cNvSpPr/>
            <p:nvPr/>
          </p:nvSpPr>
          <p:spPr>
            <a:xfrm>
              <a:off x="2852125" y="577655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644" name="pl1644"/>
            <p:cNvSpPr/>
            <p:nvPr/>
          </p:nvSpPr>
          <p:spPr>
            <a:xfrm>
              <a:off x="2852125" y="577655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645" name="pl1645"/>
            <p:cNvSpPr/>
            <p:nvPr/>
          </p:nvSpPr>
          <p:spPr>
            <a:xfrm>
              <a:off x="2852125" y="5738472"/>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646" name="pl1646"/>
            <p:cNvSpPr/>
            <p:nvPr/>
          </p:nvSpPr>
          <p:spPr>
            <a:xfrm>
              <a:off x="2852125" y="5681355"/>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647" name="pl1647"/>
            <p:cNvSpPr/>
            <p:nvPr/>
          </p:nvSpPr>
          <p:spPr>
            <a:xfrm>
              <a:off x="2852125" y="569087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648" name="pl1648"/>
            <p:cNvSpPr/>
            <p:nvPr/>
          </p:nvSpPr>
          <p:spPr>
            <a:xfrm>
              <a:off x="2852125" y="577655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649" name="pl1649"/>
            <p:cNvSpPr/>
            <p:nvPr/>
          </p:nvSpPr>
          <p:spPr>
            <a:xfrm>
              <a:off x="2852125" y="577655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650" name="pl1650"/>
            <p:cNvSpPr/>
            <p:nvPr/>
          </p:nvSpPr>
          <p:spPr>
            <a:xfrm>
              <a:off x="2852125" y="5614718"/>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651" name="pl1651"/>
            <p:cNvSpPr/>
            <p:nvPr/>
          </p:nvSpPr>
          <p:spPr>
            <a:xfrm>
              <a:off x="2852125" y="5757511"/>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2" name="pl1652"/>
            <p:cNvSpPr/>
            <p:nvPr/>
          </p:nvSpPr>
          <p:spPr>
            <a:xfrm>
              <a:off x="2852125" y="5728953"/>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653" name="pl1653"/>
            <p:cNvSpPr/>
            <p:nvPr/>
          </p:nvSpPr>
          <p:spPr>
            <a:xfrm>
              <a:off x="2852125" y="5757511"/>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4" name="pl1654"/>
            <p:cNvSpPr/>
            <p:nvPr/>
          </p:nvSpPr>
          <p:spPr>
            <a:xfrm>
              <a:off x="2852125" y="5738472"/>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655" name="pl1655"/>
            <p:cNvSpPr/>
            <p:nvPr/>
          </p:nvSpPr>
          <p:spPr>
            <a:xfrm>
              <a:off x="2852125" y="577655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6" name="pl1656"/>
            <p:cNvSpPr/>
            <p:nvPr/>
          </p:nvSpPr>
          <p:spPr>
            <a:xfrm>
              <a:off x="2852125"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7" name="pl1657"/>
            <p:cNvSpPr/>
            <p:nvPr/>
          </p:nvSpPr>
          <p:spPr>
            <a:xfrm>
              <a:off x="2852125" y="5700394"/>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658" name="pl1658"/>
            <p:cNvSpPr/>
            <p:nvPr/>
          </p:nvSpPr>
          <p:spPr>
            <a:xfrm>
              <a:off x="2852125" y="57575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9" name="pl1659"/>
            <p:cNvSpPr/>
            <p:nvPr/>
          </p:nvSpPr>
          <p:spPr>
            <a:xfrm>
              <a:off x="2852125" y="5671835"/>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660" name="pl1660"/>
            <p:cNvSpPr/>
            <p:nvPr/>
          </p:nvSpPr>
          <p:spPr>
            <a:xfrm>
              <a:off x="2852125" y="571943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1" name="pl1661"/>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2" name="pl1662"/>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3" name="pl1663"/>
            <p:cNvSpPr/>
            <p:nvPr/>
          </p:nvSpPr>
          <p:spPr>
            <a:xfrm>
              <a:off x="2852125" y="5728953"/>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664" name="pl1664"/>
            <p:cNvSpPr/>
            <p:nvPr/>
          </p:nvSpPr>
          <p:spPr>
            <a:xfrm>
              <a:off x="2852125" y="5719433"/>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665" name="pl1665"/>
            <p:cNvSpPr/>
            <p:nvPr/>
          </p:nvSpPr>
          <p:spPr>
            <a:xfrm>
              <a:off x="2852125"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6" name="pl1666"/>
            <p:cNvSpPr/>
            <p:nvPr/>
          </p:nvSpPr>
          <p:spPr>
            <a:xfrm>
              <a:off x="2852125" y="5757511"/>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667" name="pl1667"/>
            <p:cNvSpPr/>
            <p:nvPr/>
          </p:nvSpPr>
          <p:spPr>
            <a:xfrm>
              <a:off x="2852125" y="5728953"/>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668" name="pl1668"/>
            <p:cNvSpPr/>
            <p:nvPr/>
          </p:nvSpPr>
          <p:spPr>
            <a:xfrm>
              <a:off x="2852125" y="5738472"/>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669" name="pl1669"/>
            <p:cNvSpPr/>
            <p:nvPr/>
          </p:nvSpPr>
          <p:spPr>
            <a:xfrm>
              <a:off x="2852125" y="5747992"/>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670" name="pl1670"/>
            <p:cNvSpPr/>
            <p:nvPr/>
          </p:nvSpPr>
          <p:spPr>
            <a:xfrm>
              <a:off x="2852125" y="5747992"/>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671" name="pl1671"/>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2" name="pl1672"/>
            <p:cNvSpPr/>
            <p:nvPr/>
          </p:nvSpPr>
          <p:spPr>
            <a:xfrm>
              <a:off x="2852125" y="5767031"/>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673" name="pl1673"/>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4" name="pl1674"/>
            <p:cNvSpPr/>
            <p:nvPr/>
          </p:nvSpPr>
          <p:spPr>
            <a:xfrm>
              <a:off x="2852125" y="5652796"/>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675" name="pl1675"/>
            <p:cNvSpPr/>
            <p:nvPr/>
          </p:nvSpPr>
          <p:spPr>
            <a:xfrm>
              <a:off x="2852125" y="5738472"/>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676" name="pl1676"/>
            <p:cNvSpPr/>
            <p:nvPr/>
          </p:nvSpPr>
          <p:spPr>
            <a:xfrm>
              <a:off x="2852125" y="569087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677" name="pl1677"/>
            <p:cNvSpPr/>
            <p:nvPr/>
          </p:nvSpPr>
          <p:spPr>
            <a:xfrm>
              <a:off x="2852125" y="5757511"/>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678" name="pl1678"/>
            <p:cNvSpPr/>
            <p:nvPr/>
          </p:nvSpPr>
          <p:spPr>
            <a:xfrm>
              <a:off x="2852125" y="5738472"/>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9" name="pl1679"/>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0" name="pl1680"/>
            <p:cNvSpPr/>
            <p:nvPr/>
          </p:nvSpPr>
          <p:spPr>
            <a:xfrm>
              <a:off x="2852125" y="5757511"/>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681" name="pl1681"/>
            <p:cNvSpPr/>
            <p:nvPr/>
          </p:nvSpPr>
          <p:spPr>
            <a:xfrm>
              <a:off x="2852125" y="5681355"/>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682" name="pl1682"/>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3" name="pl1683"/>
            <p:cNvSpPr/>
            <p:nvPr/>
          </p:nvSpPr>
          <p:spPr>
            <a:xfrm>
              <a:off x="2852125" y="5747992"/>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684" name="pl1684"/>
            <p:cNvSpPr/>
            <p:nvPr/>
          </p:nvSpPr>
          <p:spPr>
            <a:xfrm>
              <a:off x="2852125" y="5738472"/>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685" name="pl1685"/>
            <p:cNvSpPr/>
            <p:nvPr/>
          </p:nvSpPr>
          <p:spPr>
            <a:xfrm>
              <a:off x="2852125" y="5757511"/>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686" name="pl1686"/>
            <p:cNvSpPr/>
            <p:nvPr/>
          </p:nvSpPr>
          <p:spPr>
            <a:xfrm>
              <a:off x="2852125" y="5719433"/>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687" name="pl1687"/>
            <p:cNvSpPr/>
            <p:nvPr/>
          </p:nvSpPr>
          <p:spPr>
            <a:xfrm>
              <a:off x="2852125" y="5738472"/>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688" name="pl1688"/>
            <p:cNvSpPr/>
            <p:nvPr/>
          </p:nvSpPr>
          <p:spPr>
            <a:xfrm>
              <a:off x="2852125" y="5767031"/>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689" name="pl1689"/>
            <p:cNvSpPr/>
            <p:nvPr/>
          </p:nvSpPr>
          <p:spPr>
            <a:xfrm>
              <a:off x="2852125" y="5767031"/>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690" name="pl1690"/>
            <p:cNvSpPr/>
            <p:nvPr/>
          </p:nvSpPr>
          <p:spPr>
            <a:xfrm>
              <a:off x="2852125" y="5767031"/>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691" name="pl1691"/>
            <p:cNvSpPr/>
            <p:nvPr/>
          </p:nvSpPr>
          <p:spPr>
            <a:xfrm>
              <a:off x="2852125" y="577655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692" name="pl1692"/>
            <p:cNvSpPr/>
            <p:nvPr/>
          </p:nvSpPr>
          <p:spPr>
            <a:xfrm>
              <a:off x="2852125" y="5767031"/>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693" name="pl1693"/>
            <p:cNvSpPr/>
            <p:nvPr/>
          </p:nvSpPr>
          <p:spPr>
            <a:xfrm>
              <a:off x="2852125" y="560519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694" name="pl1694"/>
            <p:cNvSpPr/>
            <p:nvPr/>
          </p:nvSpPr>
          <p:spPr>
            <a:xfrm>
              <a:off x="2852125" y="5738472"/>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695" name="pl1695"/>
            <p:cNvSpPr/>
            <p:nvPr/>
          </p:nvSpPr>
          <p:spPr>
            <a:xfrm>
              <a:off x="2852125" y="577655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696" name="pl1696"/>
            <p:cNvSpPr/>
            <p:nvPr/>
          </p:nvSpPr>
          <p:spPr>
            <a:xfrm>
              <a:off x="2852125"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697" name="pl1697"/>
            <p:cNvSpPr/>
            <p:nvPr/>
          </p:nvSpPr>
          <p:spPr>
            <a:xfrm>
              <a:off x="2852125" y="560519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40651" cap="flat">
              <a:solidFill>
                <a:srgbClr val="000000">
                  <a:alpha val="100000"/>
                </a:srgbClr>
              </a:solidFill>
              <a:prstDash val="solid"/>
              <a:round/>
            </a:ln>
          </p:spPr>
          <p:txBody>
            <a:bodyPr/>
            <a:lstStyle/>
            <a:p/>
          </p:txBody>
        </p:sp>
        <p:sp>
          <p:nvSpPr>
            <p:cNvPr id="1698" name="pl1698"/>
            <p:cNvSpPr/>
            <p:nvPr/>
          </p:nvSpPr>
          <p:spPr>
            <a:xfrm>
              <a:off x="2852125" y="560519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FF699D">
                  <a:alpha val="100000"/>
                </a:srgbClr>
              </a:solidFill>
              <a:prstDash val="solid"/>
              <a:round/>
            </a:ln>
          </p:spPr>
          <p:txBody>
            <a:bodyPr/>
            <a:lstStyle/>
            <a:p/>
          </p:txBody>
        </p:sp>
        <p:sp>
          <p:nvSpPr>
            <p:cNvPr id="1699" name="pl1699"/>
            <p:cNvSpPr/>
            <p:nvPr/>
          </p:nvSpPr>
          <p:spPr>
            <a:xfrm>
              <a:off x="2807283"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00" name="tx1700"/>
            <p:cNvSpPr/>
            <p:nvPr/>
          </p:nvSpPr>
          <p:spPr>
            <a:xfrm>
              <a:off x="2791836" y="54406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1701" name="tx1701"/>
            <p:cNvSpPr/>
            <p:nvPr/>
          </p:nvSpPr>
          <p:spPr>
            <a:xfrm>
              <a:off x="2971205" y="552627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702" name="tx1702"/>
            <p:cNvSpPr/>
            <p:nvPr/>
          </p:nvSpPr>
          <p:spPr>
            <a:xfrm>
              <a:off x="3150574" y="54976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703" name="tx1703"/>
            <p:cNvSpPr/>
            <p:nvPr/>
          </p:nvSpPr>
          <p:spPr>
            <a:xfrm>
              <a:off x="3329943" y="548952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1704" name="tx1704"/>
            <p:cNvSpPr/>
            <p:nvPr/>
          </p:nvSpPr>
          <p:spPr>
            <a:xfrm>
              <a:off x="3539457" y="556435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705" name="tx1705"/>
            <p:cNvSpPr/>
            <p:nvPr/>
          </p:nvSpPr>
          <p:spPr>
            <a:xfrm>
              <a:off x="3688681" y="55180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706" name="rc1706"/>
            <p:cNvSpPr/>
            <p:nvPr/>
          </p:nvSpPr>
          <p:spPr>
            <a:xfrm>
              <a:off x="3863402" y="875080"/>
              <a:ext cx="986530" cy="460746"/>
            </a:xfrm>
            <a:prstGeom prst="rect">
              <a:avLst/>
            </a:prstGeom>
            <a:solidFill>
              <a:srgbClr val="EBEBEB">
                <a:alpha val="100000"/>
              </a:srgbClr>
            </a:solidFill>
          </p:spPr>
          <p:txBody>
            <a:bodyPr/>
            <a:lstStyle/>
            <a:p/>
          </p:txBody>
        </p:sp>
        <p:sp>
          <p:nvSpPr>
            <p:cNvPr id="1707" name="pl1707"/>
            <p:cNvSpPr/>
            <p:nvPr/>
          </p:nvSpPr>
          <p:spPr>
            <a:xfrm>
              <a:off x="3863402" y="1195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08" name="pl1708"/>
            <p:cNvSpPr/>
            <p:nvPr/>
          </p:nvSpPr>
          <p:spPr>
            <a:xfrm>
              <a:off x="3863402" y="95790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09" name="pl1709"/>
            <p:cNvSpPr/>
            <p:nvPr/>
          </p:nvSpPr>
          <p:spPr>
            <a:xfrm>
              <a:off x="399792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10" name="pl1710"/>
            <p:cNvSpPr/>
            <p:nvPr/>
          </p:nvSpPr>
          <p:spPr>
            <a:xfrm>
              <a:off x="417729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11" name="pl1711"/>
            <p:cNvSpPr/>
            <p:nvPr/>
          </p:nvSpPr>
          <p:spPr>
            <a:xfrm>
              <a:off x="435666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12" name="pl1712"/>
            <p:cNvSpPr/>
            <p:nvPr/>
          </p:nvSpPr>
          <p:spPr>
            <a:xfrm>
              <a:off x="45360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13" name="pl1713"/>
            <p:cNvSpPr/>
            <p:nvPr/>
          </p:nvSpPr>
          <p:spPr>
            <a:xfrm>
              <a:off x="471540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14" name="pl1714"/>
            <p:cNvSpPr/>
            <p:nvPr/>
          </p:nvSpPr>
          <p:spPr>
            <a:xfrm>
              <a:off x="3863402"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15" name="pl1715"/>
            <p:cNvSpPr/>
            <p:nvPr/>
          </p:nvSpPr>
          <p:spPr>
            <a:xfrm>
              <a:off x="3863402" y="107689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16" name="pl1716"/>
            <p:cNvSpPr/>
            <p:nvPr/>
          </p:nvSpPr>
          <p:spPr>
            <a:xfrm>
              <a:off x="39082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17" name="pl1717"/>
            <p:cNvSpPr/>
            <p:nvPr/>
          </p:nvSpPr>
          <p:spPr>
            <a:xfrm>
              <a:off x="408761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18" name="pl1718"/>
            <p:cNvSpPr/>
            <p:nvPr/>
          </p:nvSpPr>
          <p:spPr>
            <a:xfrm>
              <a:off x="426698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19" name="pl1719"/>
            <p:cNvSpPr/>
            <p:nvPr/>
          </p:nvSpPr>
          <p:spPr>
            <a:xfrm>
              <a:off x="44463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20" name="pl1720"/>
            <p:cNvSpPr/>
            <p:nvPr/>
          </p:nvSpPr>
          <p:spPr>
            <a:xfrm>
              <a:off x="46257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21" name="pl1721"/>
            <p:cNvSpPr/>
            <p:nvPr/>
          </p:nvSpPr>
          <p:spPr>
            <a:xfrm>
              <a:off x="480509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22" name="pl1722"/>
            <p:cNvSpPr/>
            <p:nvPr/>
          </p:nvSpPr>
          <p:spPr>
            <a:xfrm>
              <a:off x="3908245"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723" name="pl1723"/>
            <p:cNvSpPr/>
            <p:nvPr/>
          </p:nvSpPr>
          <p:spPr>
            <a:xfrm>
              <a:off x="3908245"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40651" cap="flat">
              <a:solidFill>
                <a:srgbClr val="BEBEBE">
                  <a:alpha val="69803"/>
                </a:srgbClr>
              </a:solidFill>
              <a:prstDash val="solid"/>
              <a:round/>
            </a:ln>
          </p:spPr>
          <p:txBody>
            <a:bodyPr/>
            <a:lstStyle/>
            <a:p/>
          </p:txBody>
        </p:sp>
        <p:sp>
          <p:nvSpPr>
            <p:cNvPr id="1724" name="pl1724"/>
            <p:cNvSpPr/>
            <p:nvPr/>
          </p:nvSpPr>
          <p:spPr>
            <a:xfrm>
              <a:off x="3908245"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725" name="pl1725"/>
            <p:cNvSpPr/>
            <p:nvPr/>
          </p:nvSpPr>
          <p:spPr>
            <a:xfrm>
              <a:off x="3908245"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726" name="pl1726"/>
            <p:cNvSpPr/>
            <p:nvPr/>
          </p:nvSpPr>
          <p:spPr>
            <a:xfrm>
              <a:off x="3908245"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727" name="pl1727"/>
            <p:cNvSpPr/>
            <p:nvPr/>
          </p:nvSpPr>
          <p:spPr>
            <a:xfrm>
              <a:off x="3908245"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728" name="pl1728"/>
            <p:cNvSpPr/>
            <p:nvPr/>
          </p:nvSpPr>
          <p:spPr>
            <a:xfrm>
              <a:off x="3908245"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729" name="pl1729"/>
            <p:cNvSpPr/>
            <p:nvPr/>
          </p:nvSpPr>
          <p:spPr>
            <a:xfrm>
              <a:off x="3908245"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730" name="pl1730"/>
            <p:cNvSpPr/>
            <p:nvPr/>
          </p:nvSpPr>
          <p:spPr>
            <a:xfrm>
              <a:off x="3908245"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731" name="pl1731"/>
            <p:cNvSpPr/>
            <p:nvPr/>
          </p:nvSpPr>
          <p:spPr>
            <a:xfrm>
              <a:off x="3908245"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732" name="pl1732"/>
            <p:cNvSpPr/>
            <p:nvPr/>
          </p:nvSpPr>
          <p:spPr>
            <a:xfrm>
              <a:off x="3908245" y="128632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33" name="pl1733"/>
            <p:cNvSpPr/>
            <p:nvPr/>
          </p:nvSpPr>
          <p:spPr>
            <a:xfrm>
              <a:off x="3908245" y="1257766"/>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734" name="pl1734"/>
            <p:cNvSpPr/>
            <p:nvPr/>
          </p:nvSpPr>
          <p:spPr>
            <a:xfrm>
              <a:off x="3908245" y="128632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35" name="pl1735"/>
            <p:cNvSpPr/>
            <p:nvPr/>
          </p:nvSpPr>
          <p:spPr>
            <a:xfrm>
              <a:off x="3908245" y="1267285"/>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736" name="pl1736"/>
            <p:cNvSpPr/>
            <p:nvPr/>
          </p:nvSpPr>
          <p:spPr>
            <a:xfrm>
              <a:off x="3908245" y="1305364"/>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37" name="pl1737"/>
            <p:cNvSpPr/>
            <p:nvPr/>
          </p:nvSpPr>
          <p:spPr>
            <a:xfrm>
              <a:off x="3908245"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38" name="pl1738"/>
            <p:cNvSpPr/>
            <p:nvPr/>
          </p:nvSpPr>
          <p:spPr>
            <a:xfrm>
              <a:off x="3908245" y="1229207"/>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739" name="pl1739"/>
            <p:cNvSpPr/>
            <p:nvPr/>
          </p:nvSpPr>
          <p:spPr>
            <a:xfrm>
              <a:off x="3908245" y="12863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40" name="pl1740"/>
            <p:cNvSpPr/>
            <p:nvPr/>
          </p:nvSpPr>
          <p:spPr>
            <a:xfrm>
              <a:off x="3908245" y="1200649"/>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741" name="pl1741"/>
            <p:cNvSpPr/>
            <p:nvPr/>
          </p:nvSpPr>
          <p:spPr>
            <a:xfrm>
              <a:off x="3908245" y="12482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42" name="pl1742"/>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43" name="pl1743"/>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44" name="pl1744"/>
            <p:cNvSpPr/>
            <p:nvPr/>
          </p:nvSpPr>
          <p:spPr>
            <a:xfrm>
              <a:off x="3908245" y="1257766"/>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745" name="pl1745"/>
            <p:cNvSpPr/>
            <p:nvPr/>
          </p:nvSpPr>
          <p:spPr>
            <a:xfrm>
              <a:off x="3908245" y="1248246"/>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746" name="pl1746"/>
            <p:cNvSpPr/>
            <p:nvPr/>
          </p:nvSpPr>
          <p:spPr>
            <a:xfrm>
              <a:off x="3908245"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47" name="pl1747"/>
            <p:cNvSpPr/>
            <p:nvPr/>
          </p:nvSpPr>
          <p:spPr>
            <a:xfrm>
              <a:off x="3908245" y="128632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748" name="pl1748"/>
            <p:cNvSpPr/>
            <p:nvPr/>
          </p:nvSpPr>
          <p:spPr>
            <a:xfrm>
              <a:off x="3908245" y="1257766"/>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749" name="pl1749"/>
            <p:cNvSpPr/>
            <p:nvPr/>
          </p:nvSpPr>
          <p:spPr>
            <a:xfrm>
              <a:off x="3908245" y="1267285"/>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750" name="pl1750"/>
            <p:cNvSpPr/>
            <p:nvPr/>
          </p:nvSpPr>
          <p:spPr>
            <a:xfrm>
              <a:off x="3908245" y="1276805"/>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751" name="pl1751"/>
            <p:cNvSpPr/>
            <p:nvPr/>
          </p:nvSpPr>
          <p:spPr>
            <a:xfrm>
              <a:off x="3908245" y="1276805"/>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752" name="pl1752"/>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3" name="pl1753"/>
            <p:cNvSpPr/>
            <p:nvPr/>
          </p:nvSpPr>
          <p:spPr>
            <a:xfrm>
              <a:off x="3908245" y="1295844"/>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754" name="pl1754"/>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5" name="pl1755"/>
            <p:cNvSpPr/>
            <p:nvPr/>
          </p:nvSpPr>
          <p:spPr>
            <a:xfrm>
              <a:off x="3908245" y="1181609"/>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756" name="pl1756"/>
            <p:cNvSpPr/>
            <p:nvPr/>
          </p:nvSpPr>
          <p:spPr>
            <a:xfrm>
              <a:off x="3908245" y="1267285"/>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757" name="pl1757"/>
            <p:cNvSpPr/>
            <p:nvPr/>
          </p:nvSpPr>
          <p:spPr>
            <a:xfrm>
              <a:off x="3908245" y="1219688"/>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758" name="pl1758"/>
            <p:cNvSpPr/>
            <p:nvPr/>
          </p:nvSpPr>
          <p:spPr>
            <a:xfrm>
              <a:off x="3908245" y="128632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759" name="pl1759"/>
            <p:cNvSpPr/>
            <p:nvPr/>
          </p:nvSpPr>
          <p:spPr>
            <a:xfrm>
              <a:off x="3908245" y="1267285"/>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0" name="pl1760"/>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1" name="pl1761"/>
            <p:cNvSpPr/>
            <p:nvPr/>
          </p:nvSpPr>
          <p:spPr>
            <a:xfrm>
              <a:off x="3908245" y="128632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762" name="pl1762"/>
            <p:cNvSpPr/>
            <p:nvPr/>
          </p:nvSpPr>
          <p:spPr>
            <a:xfrm>
              <a:off x="3908245" y="1210168"/>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763" name="pl1763"/>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4" name="pl1764"/>
            <p:cNvSpPr/>
            <p:nvPr/>
          </p:nvSpPr>
          <p:spPr>
            <a:xfrm>
              <a:off x="3908245" y="1276805"/>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765" name="pl1765"/>
            <p:cNvSpPr/>
            <p:nvPr/>
          </p:nvSpPr>
          <p:spPr>
            <a:xfrm>
              <a:off x="3908245" y="1267285"/>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766" name="pl1766"/>
            <p:cNvSpPr/>
            <p:nvPr/>
          </p:nvSpPr>
          <p:spPr>
            <a:xfrm>
              <a:off x="3908245" y="128632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767" name="pl1767"/>
            <p:cNvSpPr/>
            <p:nvPr/>
          </p:nvSpPr>
          <p:spPr>
            <a:xfrm>
              <a:off x="3908245" y="1248246"/>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768" name="pl1768"/>
            <p:cNvSpPr/>
            <p:nvPr/>
          </p:nvSpPr>
          <p:spPr>
            <a:xfrm>
              <a:off x="3908245" y="1267285"/>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769" name="pl1769"/>
            <p:cNvSpPr/>
            <p:nvPr/>
          </p:nvSpPr>
          <p:spPr>
            <a:xfrm>
              <a:off x="3908245" y="1295844"/>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770" name="pl1770"/>
            <p:cNvSpPr/>
            <p:nvPr/>
          </p:nvSpPr>
          <p:spPr>
            <a:xfrm>
              <a:off x="3908245" y="1295844"/>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771" name="pl1771"/>
            <p:cNvSpPr/>
            <p:nvPr/>
          </p:nvSpPr>
          <p:spPr>
            <a:xfrm>
              <a:off x="3908245" y="1295844"/>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772" name="pl1772"/>
            <p:cNvSpPr/>
            <p:nvPr/>
          </p:nvSpPr>
          <p:spPr>
            <a:xfrm>
              <a:off x="3908245" y="1305364"/>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773" name="pl1773"/>
            <p:cNvSpPr/>
            <p:nvPr/>
          </p:nvSpPr>
          <p:spPr>
            <a:xfrm>
              <a:off x="3908245" y="1295844"/>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774" name="pl1774"/>
            <p:cNvSpPr/>
            <p:nvPr/>
          </p:nvSpPr>
          <p:spPr>
            <a:xfrm>
              <a:off x="3908245" y="1134012"/>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775" name="pl1775"/>
            <p:cNvSpPr/>
            <p:nvPr/>
          </p:nvSpPr>
          <p:spPr>
            <a:xfrm>
              <a:off x="3908245" y="126728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776" name="pl1776"/>
            <p:cNvSpPr/>
            <p:nvPr/>
          </p:nvSpPr>
          <p:spPr>
            <a:xfrm>
              <a:off x="3908245" y="1305364"/>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777" name="pl1777"/>
            <p:cNvSpPr/>
            <p:nvPr/>
          </p:nvSpPr>
          <p:spPr>
            <a:xfrm>
              <a:off x="3908245"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778" name="pl1778"/>
            <p:cNvSpPr/>
            <p:nvPr/>
          </p:nvSpPr>
          <p:spPr>
            <a:xfrm>
              <a:off x="3908245"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40651" cap="flat">
              <a:solidFill>
                <a:srgbClr val="000000">
                  <a:alpha val="100000"/>
                </a:srgbClr>
              </a:solidFill>
              <a:prstDash val="solid"/>
              <a:round/>
            </a:ln>
          </p:spPr>
          <p:txBody>
            <a:bodyPr/>
            <a:lstStyle/>
            <a:p/>
          </p:txBody>
        </p:sp>
        <p:sp>
          <p:nvSpPr>
            <p:cNvPr id="1779" name="pl1779"/>
            <p:cNvSpPr/>
            <p:nvPr/>
          </p:nvSpPr>
          <p:spPr>
            <a:xfrm>
              <a:off x="3908245"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E88524">
                  <a:alpha val="100000"/>
                </a:srgbClr>
              </a:solidFill>
              <a:prstDash val="solid"/>
              <a:round/>
            </a:ln>
          </p:spPr>
          <p:txBody>
            <a:bodyPr/>
            <a:lstStyle/>
            <a:p/>
          </p:txBody>
        </p:sp>
        <p:sp>
          <p:nvSpPr>
            <p:cNvPr id="1780" name="pl1780"/>
            <p:cNvSpPr/>
            <p:nvPr/>
          </p:nvSpPr>
          <p:spPr>
            <a:xfrm>
              <a:off x="3863402"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81" name="tx1781"/>
            <p:cNvSpPr/>
            <p:nvPr/>
          </p:nvSpPr>
          <p:spPr>
            <a:xfrm>
              <a:off x="3878100" y="109316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782" name="tx1782"/>
            <p:cNvSpPr/>
            <p:nvPr/>
          </p:nvSpPr>
          <p:spPr>
            <a:xfrm>
              <a:off x="4057469" y="106460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783" name="tx1783"/>
            <p:cNvSpPr/>
            <p:nvPr/>
          </p:nvSpPr>
          <p:spPr>
            <a:xfrm>
              <a:off x="4206693" y="104689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784" name="tx1784"/>
            <p:cNvSpPr/>
            <p:nvPr/>
          </p:nvSpPr>
          <p:spPr>
            <a:xfrm>
              <a:off x="4386063" y="10550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785" name="tx1785"/>
            <p:cNvSpPr/>
            <p:nvPr/>
          </p:nvSpPr>
          <p:spPr>
            <a:xfrm>
              <a:off x="4595577" y="107412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786" name="tx1786"/>
            <p:cNvSpPr/>
            <p:nvPr/>
          </p:nvSpPr>
          <p:spPr>
            <a:xfrm>
              <a:off x="4774946" y="107412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787" name="rc1787"/>
            <p:cNvSpPr/>
            <p:nvPr/>
          </p:nvSpPr>
          <p:spPr>
            <a:xfrm>
              <a:off x="3863402" y="1620278"/>
              <a:ext cx="986530" cy="460746"/>
            </a:xfrm>
            <a:prstGeom prst="rect">
              <a:avLst/>
            </a:prstGeom>
            <a:solidFill>
              <a:srgbClr val="EBEBEB">
                <a:alpha val="100000"/>
              </a:srgbClr>
            </a:solidFill>
          </p:spPr>
          <p:txBody>
            <a:bodyPr/>
            <a:lstStyle/>
            <a:p/>
          </p:txBody>
        </p:sp>
        <p:sp>
          <p:nvSpPr>
            <p:cNvPr id="1788" name="pl1788"/>
            <p:cNvSpPr/>
            <p:nvPr/>
          </p:nvSpPr>
          <p:spPr>
            <a:xfrm>
              <a:off x="3863402" y="1941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89" name="pl1789"/>
            <p:cNvSpPr/>
            <p:nvPr/>
          </p:nvSpPr>
          <p:spPr>
            <a:xfrm>
              <a:off x="3863402" y="170309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90" name="pl1790"/>
            <p:cNvSpPr/>
            <p:nvPr/>
          </p:nvSpPr>
          <p:spPr>
            <a:xfrm>
              <a:off x="399792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91" name="pl1791"/>
            <p:cNvSpPr/>
            <p:nvPr/>
          </p:nvSpPr>
          <p:spPr>
            <a:xfrm>
              <a:off x="417729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92" name="pl1792"/>
            <p:cNvSpPr/>
            <p:nvPr/>
          </p:nvSpPr>
          <p:spPr>
            <a:xfrm>
              <a:off x="435666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93" name="pl1793"/>
            <p:cNvSpPr/>
            <p:nvPr/>
          </p:nvSpPr>
          <p:spPr>
            <a:xfrm>
              <a:off x="45360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94" name="pl1794"/>
            <p:cNvSpPr/>
            <p:nvPr/>
          </p:nvSpPr>
          <p:spPr>
            <a:xfrm>
              <a:off x="471540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95" name="pl1795"/>
            <p:cNvSpPr/>
            <p:nvPr/>
          </p:nvSpPr>
          <p:spPr>
            <a:xfrm>
              <a:off x="3863402"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96" name="pl1796"/>
            <p:cNvSpPr/>
            <p:nvPr/>
          </p:nvSpPr>
          <p:spPr>
            <a:xfrm>
              <a:off x="3863402" y="18220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97" name="pl1797"/>
            <p:cNvSpPr/>
            <p:nvPr/>
          </p:nvSpPr>
          <p:spPr>
            <a:xfrm>
              <a:off x="39082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98" name="pl1798"/>
            <p:cNvSpPr/>
            <p:nvPr/>
          </p:nvSpPr>
          <p:spPr>
            <a:xfrm>
              <a:off x="408761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99" name="pl1799"/>
            <p:cNvSpPr/>
            <p:nvPr/>
          </p:nvSpPr>
          <p:spPr>
            <a:xfrm>
              <a:off x="426698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00" name="pl1800"/>
            <p:cNvSpPr/>
            <p:nvPr/>
          </p:nvSpPr>
          <p:spPr>
            <a:xfrm>
              <a:off x="44463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01" name="pl1801"/>
            <p:cNvSpPr/>
            <p:nvPr/>
          </p:nvSpPr>
          <p:spPr>
            <a:xfrm>
              <a:off x="46257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02" name="pl1802"/>
            <p:cNvSpPr/>
            <p:nvPr/>
          </p:nvSpPr>
          <p:spPr>
            <a:xfrm>
              <a:off x="480509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03" name="pl1803"/>
            <p:cNvSpPr/>
            <p:nvPr/>
          </p:nvSpPr>
          <p:spPr>
            <a:xfrm>
              <a:off x="3908245"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804" name="pl1804"/>
            <p:cNvSpPr/>
            <p:nvPr/>
          </p:nvSpPr>
          <p:spPr>
            <a:xfrm>
              <a:off x="3908245"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40651" cap="flat">
              <a:solidFill>
                <a:srgbClr val="BEBEBE">
                  <a:alpha val="69803"/>
                </a:srgbClr>
              </a:solidFill>
              <a:prstDash val="solid"/>
              <a:round/>
            </a:ln>
          </p:spPr>
          <p:txBody>
            <a:bodyPr/>
            <a:lstStyle/>
            <a:p/>
          </p:txBody>
        </p:sp>
        <p:sp>
          <p:nvSpPr>
            <p:cNvPr id="1805" name="pl1805"/>
            <p:cNvSpPr/>
            <p:nvPr/>
          </p:nvSpPr>
          <p:spPr>
            <a:xfrm>
              <a:off x="3908245" y="205056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806" name="pl1806"/>
            <p:cNvSpPr/>
            <p:nvPr/>
          </p:nvSpPr>
          <p:spPr>
            <a:xfrm>
              <a:off x="3908245" y="205056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807" name="pl1807"/>
            <p:cNvSpPr/>
            <p:nvPr/>
          </p:nvSpPr>
          <p:spPr>
            <a:xfrm>
              <a:off x="3908245" y="2012483"/>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808" name="pl1808"/>
            <p:cNvSpPr/>
            <p:nvPr/>
          </p:nvSpPr>
          <p:spPr>
            <a:xfrm>
              <a:off x="3908245" y="1955366"/>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809" name="pl1809"/>
            <p:cNvSpPr/>
            <p:nvPr/>
          </p:nvSpPr>
          <p:spPr>
            <a:xfrm>
              <a:off x="3908245" y="196488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810" name="pl1810"/>
            <p:cNvSpPr/>
            <p:nvPr/>
          </p:nvSpPr>
          <p:spPr>
            <a:xfrm>
              <a:off x="3908245" y="205056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811" name="pl1811"/>
            <p:cNvSpPr/>
            <p:nvPr/>
          </p:nvSpPr>
          <p:spPr>
            <a:xfrm>
              <a:off x="3908245" y="205056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812" name="pl1812"/>
            <p:cNvSpPr/>
            <p:nvPr/>
          </p:nvSpPr>
          <p:spPr>
            <a:xfrm>
              <a:off x="3908245" y="1888729"/>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813" name="pl1813"/>
            <p:cNvSpPr/>
            <p:nvPr/>
          </p:nvSpPr>
          <p:spPr>
            <a:xfrm>
              <a:off x="3908245" y="2031522"/>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14" name="pl1814"/>
            <p:cNvSpPr/>
            <p:nvPr/>
          </p:nvSpPr>
          <p:spPr>
            <a:xfrm>
              <a:off x="3908245"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815" name="pl1815"/>
            <p:cNvSpPr/>
            <p:nvPr/>
          </p:nvSpPr>
          <p:spPr>
            <a:xfrm>
              <a:off x="3908245"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16" name="pl1816"/>
            <p:cNvSpPr/>
            <p:nvPr/>
          </p:nvSpPr>
          <p:spPr>
            <a:xfrm>
              <a:off x="3908245"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817" name="pl1817"/>
            <p:cNvSpPr/>
            <p:nvPr/>
          </p:nvSpPr>
          <p:spPr>
            <a:xfrm>
              <a:off x="3908245"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18" name="pl1818"/>
            <p:cNvSpPr/>
            <p:nvPr/>
          </p:nvSpPr>
          <p:spPr>
            <a:xfrm>
              <a:off x="3908245"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19" name="pl1819"/>
            <p:cNvSpPr/>
            <p:nvPr/>
          </p:nvSpPr>
          <p:spPr>
            <a:xfrm>
              <a:off x="3908245"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820" name="pl1820"/>
            <p:cNvSpPr/>
            <p:nvPr/>
          </p:nvSpPr>
          <p:spPr>
            <a:xfrm>
              <a:off x="3908245" y="203152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21" name="pl1821"/>
            <p:cNvSpPr/>
            <p:nvPr/>
          </p:nvSpPr>
          <p:spPr>
            <a:xfrm>
              <a:off x="3908245" y="1945846"/>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822" name="pl1822"/>
            <p:cNvSpPr/>
            <p:nvPr/>
          </p:nvSpPr>
          <p:spPr>
            <a:xfrm>
              <a:off x="3908245" y="199344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23" name="pl1823"/>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24" name="pl1824"/>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25" name="pl1825"/>
            <p:cNvSpPr/>
            <p:nvPr/>
          </p:nvSpPr>
          <p:spPr>
            <a:xfrm>
              <a:off x="3908245" y="2002964"/>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826" name="pl1826"/>
            <p:cNvSpPr/>
            <p:nvPr/>
          </p:nvSpPr>
          <p:spPr>
            <a:xfrm>
              <a:off x="3908245" y="1993444"/>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827" name="pl1827"/>
            <p:cNvSpPr/>
            <p:nvPr/>
          </p:nvSpPr>
          <p:spPr>
            <a:xfrm>
              <a:off x="3908245"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28" name="pl1828"/>
            <p:cNvSpPr/>
            <p:nvPr/>
          </p:nvSpPr>
          <p:spPr>
            <a:xfrm>
              <a:off x="3908245" y="2031522"/>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829" name="pl1829"/>
            <p:cNvSpPr/>
            <p:nvPr/>
          </p:nvSpPr>
          <p:spPr>
            <a:xfrm>
              <a:off x="3908245" y="2002964"/>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830" name="pl1830"/>
            <p:cNvSpPr/>
            <p:nvPr/>
          </p:nvSpPr>
          <p:spPr>
            <a:xfrm>
              <a:off x="3908245" y="2012483"/>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831" name="pl1831"/>
            <p:cNvSpPr/>
            <p:nvPr/>
          </p:nvSpPr>
          <p:spPr>
            <a:xfrm>
              <a:off x="3908245" y="2022003"/>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832" name="pl1832"/>
            <p:cNvSpPr/>
            <p:nvPr/>
          </p:nvSpPr>
          <p:spPr>
            <a:xfrm>
              <a:off x="3908245" y="2022003"/>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833" name="pl1833"/>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34" name="pl1834"/>
            <p:cNvSpPr/>
            <p:nvPr/>
          </p:nvSpPr>
          <p:spPr>
            <a:xfrm>
              <a:off x="3908245" y="2041042"/>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835" name="pl1835"/>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36" name="pl1836"/>
            <p:cNvSpPr/>
            <p:nvPr/>
          </p:nvSpPr>
          <p:spPr>
            <a:xfrm>
              <a:off x="3908245" y="1926807"/>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837" name="pl1837"/>
            <p:cNvSpPr/>
            <p:nvPr/>
          </p:nvSpPr>
          <p:spPr>
            <a:xfrm>
              <a:off x="3908245" y="2012483"/>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838" name="pl1838"/>
            <p:cNvSpPr/>
            <p:nvPr/>
          </p:nvSpPr>
          <p:spPr>
            <a:xfrm>
              <a:off x="3908245" y="196488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839" name="pl1839"/>
            <p:cNvSpPr/>
            <p:nvPr/>
          </p:nvSpPr>
          <p:spPr>
            <a:xfrm>
              <a:off x="3908245" y="2031522"/>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840" name="pl1840"/>
            <p:cNvSpPr/>
            <p:nvPr/>
          </p:nvSpPr>
          <p:spPr>
            <a:xfrm>
              <a:off x="3908245" y="2012483"/>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1" name="pl1841"/>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2" name="pl1842"/>
            <p:cNvSpPr/>
            <p:nvPr/>
          </p:nvSpPr>
          <p:spPr>
            <a:xfrm>
              <a:off x="3908245" y="2031522"/>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843" name="pl1843"/>
            <p:cNvSpPr/>
            <p:nvPr/>
          </p:nvSpPr>
          <p:spPr>
            <a:xfrm>
              <a:off x="3908245" y="1955366"/>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844" name="pl1844"/>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5" name="pl1845"/>
            <p:cNvSpPr/>
            <p:nvPr/>
          </p:nvSpPr>
          <p:spPr>
            <a:xfrm>
              <a:off x="3908245" y="2022003"/>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846" name="pl1846"/>
            <p:cNvSpPr/>
            <p:nvPr/>
          </p:nvSpPr>
          <p:spPr>
            <a:xfrm>
              <a:off x="3908245" y="2012483"/>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847" name="pl1847"/>
            <p:cNvSpPr/>
            <p:nvPr/>
          </p:nvSpPr>
          <p:spPr>
            <a:xfrm>
              <a:off x="3908245" y="2031522"/>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848" name="pl1848"/>
            <p:cNvSpPr/>
            <p:nvPr/>
          </p:nvSpPr>
          <p:spPr>
            <a:xfrm>
              <a:off x="3908245" y="1993444"/>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849" name="pl1849"/>
            <p:cNvSpPr/>
            <p:nvPr/>
          </p:nvSpPr>
          <p:spPr>
            <a:xfrm>
              <a:off x="3908245" y="2012483"/>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850" name="pl1850"/>
            <p:cNvSpPr/>
            <p:nvPr/>
          </p:nvSpPr>
          <p:spPr>
            <a:xfrm>
              <a:off x="3908245" y="2041042"/>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851" name="pl1851"/>
            <p:cNvSpPr/>
            <p:nvPr/>
          </p:nvSpPr>
          <p:spPr>
            <a:xfrm>
              <a:off x="3908245" y="2041042"/>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852" name="pl1852"/>
            <p:cNvSpPr/>
            <p:nvPr/>
          </p:nvSpPr>
          <p:spPr>
            <a:xfrm>
              <a:off x="3908245" y="2041042"/>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853" name="pl1853"/>
            <p:cNvSpPr/>
            <p:nvPr/>
          </p:nvSpPr>
          <p:spPr>
            <a:xfrm>
              <a:off x="3908245" y="205056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854" name="pl1854"/>
            <p:cNvSpPr/>
            <p:nvPr/>
          </p:nvSpPr>
          <p:spPr>
            <a:xfrm>
              <a:off x="3908245" y="2041042"/>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855" name="pl1855"/>
            <p:cNvSpPr/>
            <p:nvPr/>
          </p:nvSpPr>
          <p:spPr>
            <a:xfrm>
              <a:off x="3908245" y="187920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856" name="pl1856"/>
            <p:cNvSpPr/>
            <p:nvPr/>
          </p:nvSpPr>
          <p:spPr>
            <a:xfrm>
              <a:off x="3908245" y="201248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857" name="pl1857"/>
            <p:cNvSpPr/>
            <p:nvPr/>
          </p:nvSpPr>
          <p:spPr>
            <a:xfrm>
              <a:off x="3908245" y="205056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858" name="pl1858"/>
            <p:cNvSpPr/>
            <p:nvPr/>
          </p:nvSpPr>
          <p:spPr>
            <a:xfrm>
              <a:off x="3908245"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859" name="pl1859"/>
            <p:cNvSpPr/>
            <p:nvPr/>
          </p:nvSpPr>
          <p:spPr>
            <a:xfrm>
              <a:off x="3908245"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40651" cap="flat">
              <a:solidFill>
                <a:srgbClr val="000000">
                  <a:alpha val="100000"/>
                </a:srgbClr>
              </a:solidFill>
              <a:prstDash val="solid"/>
              <a:round/>
            </a:ln>
          </p:spPr>
          <p:txBody>
            <a:bodyPr/>
            <a:lstStyle/>
            <a:p/>
          </p:txBody>
        </p:sp>
        <p:sp>
          <p:nvSpPr>
            <p:cNvPr id="1860" name="pl1860"/>
            <p:cNvSpPr/>
            <p:nvPr/>
          </p:nvSpPr>
          <p:spPr>
            <a:xfrm>
              <a:off x="3908245"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9EA700">
                  <a:alpha val="100000"/>
                </a:srgbClr>
              </a:solidFill>
              <a:prstDash val="solid"/>
              <a:round/>
            </a:ln>
          </p:spPr>
          <p:txBody>
            <a:bodyPr/>
            <a:lstStyle/>
            <a:p/>
          </p:txBody>
        </p:sp>
        <p:sp>
          <p:nvSpPr>
            <p:cNvPr id="1861" name="pl1861"/>
            <p:cNvSpPr/>
            <p:nvPr/>
          </p:nvSpPr>
          <p:spPr>
            <a:xfrm>
              <a:off x="3863402"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62" name="tx1862"/>
            <p:cNvSpPr/>
            <p:nvPr/>
          </p:nvSpPr>
          <p:spPr>
            <a:xfrm>
              <a:off x="3878100" y="18777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63" name="tx1863"/>
            <p:cNvSpPr/>
            <p:nvPr/>
          </p:nvSpPr>
          <p:spPr>
            <a:xfrm>
              <a:off x="4057469" y="18777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64" name="tx1864"/>
            <p:cNvSpPr/>
            <p:nvPr/>
          </p:nvSpPr>
          <p:spPr>
            <a:xfrm>
              <a:off x="4236838" y="18777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65" name="tx1865"/>
            <p:cNvSpPr/>
            <p:nvPr/>
          </p:nvSpPr>
          <p:spPr>
            <a:xfrm>
              <a:off x="4416207" y="184926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866" name="tx1866"/>
            <p:cNvSpPr/>
            <p:nvPr/>
          </p:nvSpPr>
          <p:spPr>
            <a:xfrm>
              <a:off x="4595577" y="184926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867" name="tx1867"/>
            <p:cNvSpPr/>
            <p:nvPr/>
          </p:nvSpPr>
          <p:spPr>
            <a:xfrm>
              <a:off x="4774946" y="18777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68" name="rc1868"/>
            <p:cNvSpPr/>
            <p:nvPr/>
          </p:nvSpPr>
          <p:spPr>
            <a:xfrm>
              <a:off x="3863402" y="2365475"/>
              <a:ext cx="986530" cy="460746"/>
            </a:xfrm>
            <a:prstGeom prst="rect">
              <a:avLst/>
            </a:prstGeom>
            <a:solidFill>
              <a:srgbClr val="EBEBEB">
                <a:alpha val="100000"/>
              </a:srgbClr>
            </a:solidFill>
          </p:spPr>
          <p:txBody>
            <a:bodyPr/>
            <a:lstStyle/>
            <a:p/>
          </p:txBody>
        </p:sp>
        <p:sp>
          <p:nvSpPr>
            <p:cNvPr id="1869" name="pl1869"/>
            <p:cNvSpPr/>
            <p:nvPr/>
          </p:nvSpPr>
          <p:spPr>
            <a:xfrm>
              <a:off x="3863402" y="268628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70" name="pl1870"/>
            <p:cNvSpPr/>
            <p:nvPr/>
          </p:nvSpPr>
          <p:spPr>
            <a:xfrm>
              <a:off x="3863402" y="244829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71" name="pl1871"/>
            <p:cNvSpPr/>
            <p:nvPr/>
          </p:nvSpPr>
          <p:spPr>
            <a:xfrm>
              <a:off x="399792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72" name="pl1872"/>
            <p:cNvSpPr/>
            <p:nvPr/>
          </p:nvSpPr>
          <p:spPr>
            <a:xfrm>
              <a:off x="417729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73" name="pl1873"/>
            <p:cNvSpPr/>
            <p:nvPr/>
          </p:nvSpPr>
          <p:spPr>
            <a:xfrm>
              <a:off x="435666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74" name="pl1874"/>
            <p:cNvSpPr/>
            <p:nvPr/>
          </p:nvSpPr>
          <p:spPr>
            <a:xfrm>
              <a:off x="45360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75" name="pl1875"/>
            <p:cNvSpPr/>
            <p:nvPr/>
          </p:nvSpPr>
          <p:spPr>
            <a:xfrm>
              <a:off x="471540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76" name="pl1876"/>
            <p:cNvSpPr/>
            <p:nvPr/>
          </p:nvSpPr>
          <p:spPr>
            <a:xfrm>
              <a:off x="3863402"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77" name="pl1877"/>
            <p:cNvSpPr/>
            <p:nvPr/>
          </p:nvSpPr>
          <p:spPr>
            <a:xfrm>
              <a:off x="3863402" y="25672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78" name="pl1878"/>
            <p:cNvSpPr/>
            <p:nvPr/>
          </p:nvSpPr>
          <p:spPr>
            <a:xfrm>
              <a:off x="39082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79" name="pl1879"/>
            <p:cNvSpPr/>
            <p:nvPr/>
          </p:nvSpPr>
          <p:spPr>
            <a:xfrm>
              <a:off x="408761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80" name="pl1880"/>
            <p:cNvSpPr/>
            <p:nvPr/>
          </p:nvSpPr>
          <p:spPr>
            <a:xfrm>
              <a:off x="426698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81" name="pl1881"/>
            <p:cNvSpPr/>
            <p:nvPr/>
          </p:nvSpPr>
          <p:spPr>
            <a:xfrm>
              <a:off x="44463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82" name="pl1882"/>
            <p:cNvSpPr/>
            <p:nvPr/>
          </p:nvSpPr>
          <p:spPr>
            <a:xfrm>
              <a:off x="46257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83" name="pl1883"/>
            <p:cNvSpPr/>
            <p:nvPr/>
          </p:nvSpPr>
          <p:spPr>
            <a:xfrm>
              <a:off x="480509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84" name="pl1884"/>
            <p:cNvSpPr/>
            <p:nvPr/>
          </p:nvSpPr>
          <p:spPr>
            <a:xfrm>
              <a:off x="3908245"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885" name="pl1885"/>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886" name="pl1886"/>
            <p:cNvSpPr/>
            <p:nvPr/>
          </p:nvSpPr>
          <p:spPr>
            <a:xfrm>
              <a:off x="3908245" y="2795759"/>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887" name="pl1887"/>
            <p:cNvSpPr/>
            <p:nvPr/>
          </p:nvSpPr>
          <p:spPr>
            <a:xfrm>
              <a:off x="3908245" y="279575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888" name="pl1888"/>
            <p:cNvSpPr/>
            <p:nvPr/>
          </p:nvSpPr>
          <p:spPr>
            <a:xfrm>
              <a:off x="3908245" y="2757681"/>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889" name="pl1889"/>
            <p:cNvSpPr/>
            <p:nvPr/>
          </p:nvSpPr>
          <p:spPr>
            <a:xfrm>
              <a:off x="3908245" y="2700564"/>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890" name="pl1890"/>
            <p:cNvSpPr/>
            <p:nvPr/>
          </p:nvSpPr>
          <p:spPr>
            <a:xfrm>
              <a:off x="3908245" y="2710083"/>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891" name="pl1891"/>
            <p:cNvSpPr/>
            <p:nvPr/>
          </p:nvSpPr>
          <p:spPr>
            <a:xfrm>
              <a:off x="3908245" y="2795759"/>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892" name="pl1892"/>
            <p:cNvSpPr/>
            <p:nvPr/>
          </p:nvSpPr>
          <p:spPr>
            <a:xfrm>
              <a:off x="3908245" y="2795759"/>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893" name="pl1893"/>
            <p:cNvSpPr/>
            <p:nvPr/>
          </p:nvSpPr>
          <p:spPr>
            <a:xfrm>
              <a:off x="3908245" y="2633927"/>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894" name="pl1894"/>
            <p:cNvSpPr/>
            <p:nvPr/>
          </p:nvSpPr>
          <p:spPr>
            <a:xfrm>
              <a:off x="3908245" y="2776720"/>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95" name="pl1895"/>
            <p:cNvSpPr/>
            <p:nvPr/>
          </p:nvSpPr>
          <p:spPr>
            <a:xfrm>
              <a:off x="3908245" y="2748161"/>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896" name="pl1896"/>
            <p:cNvSpPr/>
            <p:nvPr/>
          </p:nvSpPr>
          <p:spPr>
            <a:xfrm>
              <a:off x="3908245" y="2776720"/>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97" name="pl1897"/>
            <p:cNvSpPr/>
            <p:nvPr/>
          </p:nvSpPr>
          <p:spPr>
            <a:xfrm>
              <a:off x="3908245" y="2757681"/>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898" name="pl1898"/>
            <p:cNvSpPr/>
            <p:nvPr/>
          </p:nvSpPr>
          <p:spPr>
            <a:xfrm>
              <a:off x="3908245" y="2795759"/>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99" name="pl1899"/>
            <p:cNvSpPr/>
            <p:nvPr/>
          </p:nvSpPr>
          <p:spPr>
            <a:xfrm>
              <a:off x="3908245"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00" name="pl1900"/>
            <p:cNvSpPr/>
            <p:nvPr/>
          </p:nvSpPr>
          <p:spPr>
            <a:xfrm>
              <a:off x="3908245" y="2719603"/>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901" name="pl1901"/>
            <p:cNvSpPr/>
            <p:nvPr/>
          </p:nvSpPr>
          <p:spPr>
            <a:xfrm>
              <a:off x="3908245" y="277672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02" name="pl1902"/>
            <p:cNvSpPr/>
            <p:nvPr/>
          </p:nvSpPr>
          <p:spPr>
            <a:xfrm>
              <a:off x="3908245"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903" name="pl1903"/>
            <p:cNvSpPr/>
            <p:nvPr/>
          </p:nvSpPr>
          <p:spPr>
            <a:xfrm>
              <a:off x="3908245" y="27386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04" name="pl1904"/>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05" name="pl1905"/>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06" name="pl1906"/>
            <p:cNvSpPr/>
            <p:nvPr/>
          </p:nvSpPr>
          <p:spPr>
            <a:xfrm>
              <a:off x="3908245"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907" name="pl1907"/>
            <p:cNvSpPr/>
            <p:nvPr/>
          </p:nvSpPr>
          <p:spPr>
            <a:xfrm>
              <a:off x="3908245"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908" name="pl1908"/>
            <p:cNvSpPr/>
            <p:nvPr/>
          </p:nvSpPr>
          <p:spPr>
            <a:xfrm>
              <a:off x="3908245"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09" name="pl1909"/>
            <p:cNvSpPr/>
            <p:nvPr/>
          </p:nvSpPr>
          <p:spPr>
            <a:xfrm>
              <a:off x="3908245"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910" name="pl1910"/>
            <p:cNvSpPr/>
            <p:nvPr/>
          </p:nvSpPr>
          <p:spPr>
            <a:xfrm>
              <a:off x="3908245" y="2748161"/>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911" name="pl1911"/>
            <p:cNvSpPr/>
            <p:nvPr/>
          </p:nvSpPr>
          <p:spPr>
            <a:xfrm>
              <a:off x="3908245" y="2757681"/>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912" name="pl1912"/>
            <p:cNvSpPr/>
            <p:nvPr/>
          </p:nvSpPr>
          <p:spPr>
            <a:xfrm>
              <a:off x="3908245" y="2767201"/>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913" name="pl1913"/>
            <p:cNvSpPr/>
            <p:nvPr/>
          </p:nvSpPr>
          <p:spPr>
            <a:xfrm>
              <a:off x="3908245" y="2767201"/>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914" name="pl1914"/>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15" name="pl1915"/>
            <p:cNvSpPr/>
            <p:nvPr/>
          </p:nvSpPr>
          <p:spPr>
            <a:xfrm>
              <a:off x="3908245" y="2786240"/>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916" name="pl1916"/>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17" name="pl1917"/>
            <p:cNvSpPr/>
            <p:nvPr/>
          </p:nvSpPr>
          <p:spPr>
            <a:xfrm>
              <a:off x="3908245" y="2672005"/>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918" name="pl1918"/>
            <p:cNvSpPr/>
            <p:nvPr/>
          </p:nvSpPr>
          <p:spPr>
            <a:xfrm>
              <a:off x="3908245" y="2757681"/>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919" name="pl1919"/>
            <p:cNvSpPr/>
            <p:nvPr/>
          </p:nvSpPr>
          <p:spPr>
            <a:xfrm>
              <a:off x="3908245" y="2710083"/>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1920" name="pl1920"/>
            <p:cNvSpPr/>
            <p:nvPr/>
          </p:nvSpPr>
          <p:spPr>
            <a:xfrm>
              <a:off x="3908245" y="2776720"/>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1921" name="pl1921"/>
            <p:cNvSpPr/>
            <p:nvPr/>
          </p:nvSpPr>
          <p:spPr>
            <a:xfrm>
              <a:off x="3908245" y="2757681"/>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22" name="pl1922"/>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23" name="pl1923"/>
            <p:cNvSpPr/>
            <p:nvPr/>
          </p:nvSpPr>
          <p:spPr>
            <a:xfrm>
              <a:off x="3908245" y="2776720"/>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1924" name="pl1924"/>
            <p:cNvSpPr/>
            <p:nvPr/>
          </p:nvSpPr>
          <p:spPr>
            <a:xfrm>
              <a:off x="3908245" y="2700564"/>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1925" name="pl1925"/>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26" name="pl1926"/>
            <p:cNvSpPr/>
            <p:nvPr/>
          </p:nvSpPr>
          <p:spPr>
            <a:xfrm>
              <a:off x="3908245" y="2767201"/>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1927" name="pl1927"/>
            <p:cNvSpPr/>
            <p:nvPr/>
          </p:nvSpPr>
          <p:spPr>
            <a:xfrm>
              <a:off x="3908245" y="2757681"/>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928" name="pl1928"/>
            <p:cNvSpPr/>
            <p:nvPr/>
          </p:nvSpPr>
          <p:spPr>
            <a:xfrm>
              <a:off x="3908245" y="2776720"/>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1929" name="pl1929"/>
            <p:cNvSpPr/>
            <p:nvPr/>
          </p:nvSpPr>
          <p:spPr>
            <a:xfrm>
              <a:off x="3908245" y="2738642"/>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1930" name="pl1930"/>
            <p:cNvSpPr/>
            <p:nvPr/>
          </p:nvSpPr>
          <p:spPr>
            <a:xfrm>
              <a:off x="3908245" y="2757681"/>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1931" name="pl1931"/>
            <p:cNvSpPr/>
            <p:nvPr/>
          </p:nvSpPr>
          <p:spPr>
            <a:xfrm>
              <a:off x="3908245" y="2786240"/>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1932" name="pl1932"/>
            <p:cNvSpPr/>
            <p:nvPr/>
          </p:nvSpPr>
          <p:spPr>
            <a:xfrm>
              <a:off x="3908245" y="2786240"/>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1933" name="pl1933"/>
            <p:cNvSpPr/>
            <p:nvPr/>
          </p:nvSpPr>
          <p:spPr>
            <a:xfrm>
              <a:off x="3908245" y="2786240"/>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1934" name="pl1934"/>
            <p:cNvSpPr/>
            <p:nvPr/>
          </p:nvSpPr>
          <p:spPr>
            <a:xfrm>
              <a:off x="3908245" y="2795759"/>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935" name="pl1935"/>
            <p:cNvSpPr/>
            <p:nvPr/>
          </p:nvSpPr>
          <p:spPr>
            <a:xfrm>
              <a:off x="3908245" y="2786240"/>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936" name="pl1936"/>
            <p:cNvSpPr/>
            <p:nvPr/>
          </p:nvSpPr>
          <p:spPr>
            <a:xfrm>
              <a:off x="3908245" y="2624407"/>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1937" name="pl1937"/>
            <p:cNvSpPr/>
            <p:nvPr/>
          </p:nvSpPr>
          <p:spPr>
            <a:xfrm>
              <a:off x="3908245" y="275768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938" name="pl1938"/>
            <p:cNvSpPr/>
            <p:nvPr/>
          </p:nvSpPr>
          <p:spPr>
            <a:xfrm>
              <a:off x="3908245" y="2795759"/>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1939" name="pl1939"/>
            <p:cNvSpPr/>
            <p:nvPr/>
          </p:nvSpPr>
          <p:spPr>
            <a:xfrm>
              <a:off x="3908245"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1940" name="pl1940"/>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941" name="pl1941"/>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C57">
                  <a:alpha val="100000"/>
                </a:srgbClr>
              </a:solidFill>
              <a:prstDash val="solid"/>
              <a:round/>
            </a:ln>
          </p:spPr>
          <p:txBody>
            <a:bodyPr/>
            <a:lstStyle/>
            <a:p/>
          </p:txBody>
        </p:sp>
        <p:sp>
          <p:nvSpPr>
            <p:cNvPr id="1942" name="pl1942"/>
            <p:cNvSpPr/>
            <p:nvPr/>
          </p:nvSpPr>
          <p:spPr>
            <a:xfrm>
              <a:off x="3863402"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43" name="tx1943"/>
            <p:cNvSpPr/>
            <p:nvPr/>
          </p:nvSpPr>
          <p:spPr>
            <a:xfrm>
              <a:off x="3878100"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44" name="tx1944"/>
            <p:cNvSpPr/>
            <p:nvPr/>
          </p:nvSpPr>
          <p:spPr>
            <a:xfrm>
              <a:off x="4057469"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45" name="tx1945"/>
            <p:cNvSpPr/>
            <p:nvPr/>
          </p:nvSpPr>
          <p:spPr>
            <a:xfrm>
              <a:off x="4236838"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46" name="tx1946"/>
            <p:cNvSpPr/>
            <p:nvPr/>
          </p:nvSpPr>
          <p:spPr>
            <a:xfrm>
              <a:off x="4416207"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47" name="tx1947"/>
            <p:cNvSpPr/>
            <p:nvPr/>
          </p:nvSpPr>
          <p:spPr>
            <a:xfrm>
              <a:off x="4595577"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48" name="tx1948"/>
            <p:cNvSpPr/>
            <p:nvPr/>
          </p:nvSpPr>
          <p:spPr>
            <a:xfrm>
              <a:off x="4774946"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49" name="rc1949"/>
            <p:cNvSpPr/>
            <p:nvPr/>
          </p:nvSpPr>
          <p:spPr>
            <a:xfrm>
              <a:off x="3863402" y="3110673"/>
              <a:ext cx="986530" cy="460746"/>
            </a:xfrm>
            <a:prstGeom prst="rect">
              <a:avLst/>
            </a:prstGeom>
            <a:solidFill>
              <a:srgbClr val="EBEBEB">
                <a:alpha val="100000"/>
              </a:srgbClr>
            </a:solidFill>
          </p:spPr>
          <p:txBody>
            <a:bodyPr/>
            <a:lstStyle/>
            <a:p/>
          </p:txBody>
        </p:sp>
        <p:sp>
          <p:nvSpPr>
            <p:cNvPr id="1950" name="pl1950"/>
            <p:cNvSpPr/>
            <p:nvPr/>
          </p:nvSpPr>
          <p:spPr>
            <a:xfrm>
              <a:off x="3863402" y="34314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51" name="pl1951"/>
            <p:cNvSpPr/>
            <p:nvPr/>
          </p:nvSpPr>
          <p:spPr>
            <a:xfrm>
              <a:off x="3863402" y="319349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52" name="pl1952"/>
            <p:cNvSpPr/>
            <p:nvPr/>
          </p:nvSpPr>
          <p:spPr>
            <a:xfrm>
              <a:off x="399792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53" name="pl1953"/>
            <p:cNvSpPr/>
            <p:nvPr/>
          </p:nvSpPr>
          <p:spPr>
            <a:xfrm>
              <a:off x="417729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54" name="pl1954"/>
            <p:cNvSpPr/>
            <p:nvPr/>
          </p:nvSpPr>
          <p:spPr>
            <a:xfrm>
              <a:off x="435666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55" name="pl1955"/>
            <p:cNvSpPr/>
            <p:nvPr/>
          </p:nvSpPr>
          <p:spPr>
            <a:xfrm>
              <a:off x="45360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56" name="pl1956"/>
            <p:cNvSpPr/>
            <p:nvPr/>
          </p:nvSpPr>
          <p:spPr>
            <a:xfrm>
              <a:off x="471540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57" name="pl1957"/>
            <p:cNvSpPr/>
            <p:nvPr/>
          </p:nvSpPr>
          <p:spPr>
            <a:xfrm>
              <a:off x="3863402"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58" name="pl1958"/>
            <p:cNvSpPr/>
            <p:nvPr/>
          </p:nvSpPr>
          <p:spPr>
            <a:xfrm>
              <a:off x="3863402" y="3312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59" name="pl1959"/>
            <p:cNvSpPr/>
            <p:nvPr/>
          </p:nvSpPr>
          <p:spPr>
            <a:xfrm>
              <a:off x="39082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0" name="pl1960"/>
            <p:cNvSpPr/>
            <p:nvPr/>
          </p:nvSpPr>
          <p:spPr>
            <a:xfrm>
              <a:off x="408761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1" name="pl1961"/>
            <p:cNvSpPr/>
            <p:nvPr/>
          </p:nvSpPr>
          <p:spPr>
            <a:xfrm>
              <a:off x="426698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2" name="pl1962"/>
            <p:cNvSpPr/>
            <p:nvPr/>
          </p:nvSpPr>
          <p:spPr>
            <a:xfrm>
              <a:off x="44463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3" name="pl1963"/>
            <p:cNvSpPr/>
            <p:nvPr/>
          </p:nvSpPr>
          <p:spPr>
            <a:xfrm>
              <a:off x="46257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4" name="pl1964"/>
            <p:cNvSpPr/>
            <p:nvPr/>
          </p:nvSpPr>
          <p:spPr>
            <a:xfrm>
              <a:off x="480509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5" name="pl1965"/>
            <p:cNvSpPr/>
            <p:nvPr/>
          </p:nvSpPr>
          <p:spPr>
            <a:xfrm>
              <a:off x="3908245"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1966" name="pl1966"/>
            <p:cNvSpPr/>
            <p:nvPr/>
          </p:nvSpPr>
          <p:spPr>
            <a:xfrm>
              <a:off x="3908245"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40651" cap="flat">
              <a:solidFill>
                <a:srgbClr val="BEBEBE">
                  <a:alpha val="69803"/>
                </a:srgbClr>
              </a:solidFill>
              <a:prstDash val="solid"/>
              <a:round/>
            </a:ln>
          </p:spPr>
          <p:txBody>
            <a:bodyPr/>
            <a:lstStyle/>
            <a:p/>
          </p:txBody>
        </p:sp>
        <p:sp>
          <p:nvSpPr>
            <p:cNvPr id="1967" name="pl1967"/>
            <p:cNvSpPr/>
            <p:nvPr/>
          </p:nvSpPr>
          <p:spPr>
            <a:xfrm>
              <a:off x="3908245" y="3540957"/>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968" name="pl1968"/>
            <p:cNvSpPr/>
            <p:nvPr/>
          </p:nvSpPr>
          <p:spPr>
            <a:xfrm>
              <a:off x="3908245" y="354095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1969" name="pl1969"/>
            <p:cNvSpPr/>
            <p:nvPr/>
          </p:nvSpPr>
          <p:spPr>
            <a:xfrm>
              <a:off x="3908245" y="3502879"/>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1970" name="pl1970"/>
            <p:cNvSpPr/>
            <p:nvPr/>
          </p:nvSpPr>
          <p:spPr>
            <a:xfrm>
              <a:off x="3908245" y="3445762"/>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971" name="pl1971"/>
            <p:cNvSpPr/>
            <p:nvPr/>
          </p:nvSpPr>
          <p:spPr>
            <a:xfrm>
              <a:off x="3908245" y="3455281"/>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1972" name="pl1972"/>
            <p:cNvSpPr/>
            <p:nvPr/>
          </p:nvSpPr>
          <p:spPr>
            <a:xfrm>
              <a:off x="3908245" y="3540957"/>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973" name="pl1973"/>
            <p:cNvSpPr/>
            <p:nvPr/>
          </p:nvSpPr>
          <p:spPr>
            <a:xfrm>
              <a:off x="3908245" y="3540957"/>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974" name="pl1974"/>
            <p:cNvSpPr/>
            <p:nvPr/>
          </p:nvSpPr>
          <p:spPr>
            <a:xfrm>
              <a:off x="3908245" y="3379125"/>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1975" name="pl1975"/>
            <p:cNvSpPr/>
            <p:nvPr/>
          </p:nvSpPr>
          <p:spPr>
            <a:xfrm>
              <a:off x="3908245" y="3521918"/>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6" name="pl1976"/>
            <p:cNvSpPr/>
            <p:nvPr/>
          </p:nvSpPr>
          <p:spPr>
            <a:xfrm>
              <a:off x="3908245" y="3493359"/>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1977" name="pl1977"/>
            <p:cNvSpPr/>
            <p:nvPr/>
          </p:nvSpPr>
          <p:spPr>
            <a:xfrm>
              <a:off x="3908245" y="3521918"/>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8" name="pl1978"/>
            <p:cNvSpPr/>
            <p:nvPr/>
          </p:nvSpPr>
          <p:spPr>
            <a:xfrm>
              <a:off x="3908245" y="3502879"/>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1979" name="pl1979"/>
            <p:cNvSpPr/>
            <p:nvPr/>
          </p:nvSpPr>
          <p:spPr>
            <a:xfrm>
              <a:off x="3908245" y="3540957"/>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0" name="pl1980"/>
            <p:cNvSpPr/>
            <p:nvPr/>
          </p:nvSpPr>
          <p:spPr>
            <a:xfrm>
              <a:off x="3908245"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1" name="pl1981"/>
            <p:cNvSpPr/>
            <p:nvPr/>
          </p:nvSpPr>
          <p:spPr>
            <a:xfrm>
              <a:off x="3908245" y="3464801"/>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1982" name="pl1982"/>
            <p:cNvSpPr/>
            <p:nvPr/>
          </p:nvSpPr>
          <p:spPr>
            <a:xfrm>
              <a:off x="3908245" y="352191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3" name="pl1983"/>
            <p:cNvSpPr/>
            <p:nvPr/>
          </p:nvSpPr>
          <p:spPr>
            <a:xfrm>
              <a:off x="3908245" y="3436242"/>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1984" name="pl1984"/>
            <p:cNvSpPr/>
            <p:nvPr/>
          </p:nvSpPr>
          <p:spPr>
            <a:xfrm>
              <a:off x="3908245" y="348384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5" name="pl1985"/>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6" name="pl1986"/>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7" name="pl1987"/>
            <p:cNvSpPr/>
            <p:nvPr/>
          </p:nvSpPr>
          <p:spPr>
            <a:xfrm>
              <a:off x="3908245" y="3493359"/>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1988" name="pl1988"/>
            <p:cNvSpPr/>
            <p:nvPr/>
          </p:nvSpPr>
          <p:spPr>
            <a:xfrm>
              <a:off x="3908245" y="3483840"/>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1989" name="pl1989"/>
            <p:cNvSpPr/>
            <p:nvPr/>
          </p:nvSpPr>
          <p:spPr>
            <a:xfrm>
              <a:off x="3908245"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90" name="pl1990"/>
            <p:cNvSpPr/>
            <p:nvPr/>
          </p:nvSpPr>
          <p:spPr>
            <a:xfrm>
              <a:off x="3908245" y="3521918"/>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1991" name="pl1991"/>
            <p:cNvSpPr/>
            <p:nvPr/>
          </p:nvSpPr>
          <p:spPr>
            <a:xfrm>
              <a:off x="3908245"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1992" name="pl1992"/>
            <p:cNvSpPr/>
            <p:nvPr/>
          </p:nvSpPr>
          <p:spPr>
            <a:xfrm>
              <a:off x="3908245"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1993" name="pl1993"/>
            <p:cNvSpPr/>
            <p:nvPr/>
          </p:nvSpPr>
          <p:spPr>
            <a:xfrm>
              <a:off x="3908245"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1994" name="pl1994"/>
            <p:cNvSpPr/>
            <p:nvPr/>
          </p:nvSpPr>
          <p:spPr>
            <a:xfrm>
              <a:off x="3908245"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1995" name="pl1995"/>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96" name="pl1996"/>
            <p:cNvSpPr/>
            <p:nvPr/>
          </p:nvSpPr>
          <p:spPr>
            <a:xfrm>
              <a:off x="3908245"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1997" name="pl1997"/>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98" name="pl1998"/>
            <p:cNvSpPr/>
            <p:nvPr/>
          </p:nvSpPr>
          <p:spPr>
            <a:xfrm>
              <a:off x="3908245"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1999" name="pl1999"/>
            <p:cNvSpPr/>
            <p:nvPr/>
          </p:nvSpPr>
          <p:spPr>
            <a:xfrm>
              <a:off x="3908245" y="3502879"/>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000" name="pl2000"/>
            <p:cNvSpPr/>
            <p:nvPr/>
          </p:nvSpPr>
          <p:spPr>
            <a:xfrm>
              <a:off x="3908245" y="3455281"/>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001" name="pl2001"/>
            <p:cNvSpPr/>
            <p:nvPr/>
          </p:nvSpPr>
          <p:spPr>
            <a:xfrm>
              <a:off x="3908245" y="3521918"/>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002" name="pl2002"/>
            <p:cNvSpPr/>
            <p:nvPr/>
          </p:nvSpPr>
          <p:spPr>
            <a:xfrm>
              <a:off x="3908245" y="3502879"/>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03" name="pl2003"/>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04" name="pl2004"/>
            <p:cNvSpPr/>
            <p:nvPr/>
          </p:nvSpPr>
          <p:spPr>
            <a:xfrm>
              <a:off x="3908245" y="3521918"/>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005" name="pl2005"/>
            <p:cNvSpPr/>
            <p:nvPr/>
          </p:nvSpPr>
          <p:spPr>
            <a:xfrm>
              <a:off x="3908245" y="3445762"/>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006" name="pl2006"/>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07" name="pl2007"/>
            <p:cNvSpPr/>
            <p:nvPr/>
          </p:nvSpPr>
          <p:spPr>
            <a:xfrm>
              <a:off x="3908245" y="3512398"/>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008" name="pl2008"/>
            <p:cNvSpPr/>
            <p:nvPr/>
          </p:nvSpPr>
          <p:spPr>
            <a:xfrm>
              <a:off x="3908245" y="3502879"/>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009" name="pl2009"/>
            <p:cNvSpPr/>
            <p:nvPr/>
          </p:nvSpPr>
          <p:spPr>
            <a:xfrm>
              <a:off x="3908245" y="3521918"/>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010" name="pl2010"/>
            <p:cNvSpPr/>
            <p:nvPr/>
          </p:nvSpPr>
          <p:spPr>
            <a:xfrm>
              <a:off x="3908245" y="3483840"/>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011" name="pl2011"/>
            <p:cNvSpPr/>
            <p:nvPr/>
          </p:nvSpPr>
          <p:spPr>
            <a:xfrm>
              <a:off x="3908245" y="3502879"/>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012" name="pl2012"/>
            <p:cNvSpPr/>
            <p:nvPr/>
          </p:nvSpPr>
          <p:spPr>
            <a:xfrm>
              <a:off x="3908245" y="3531438"/>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013" name="pl2013"/>
            <p:cNvSpPr/>
            <p:nvPr/>
          </p:nvSpPr>
          <p:spPr>
            <a:xfrm>
              <a:off x="3908245" y="3531438"/>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014" name="pl2014"/>
            <p:cNvSpPr/>
            <p:nvPr/>
          </p:nvSpPr>
          <p:spPr>
            <a:xfrm>
              <a:off x="3908245" y="3531438"/>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015" name="pl2015"/>
            <p:cNvSpPr/>
            <p:nvPr/>
          </p:nvSpPr>
          <p:spPr>
            <a:xfrm>
              <a:off x="3908245" y="3540957"/>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016" name="pl2016"/>
            <p:cNvSpPr/>
            <p:nvPr/>
          </p:nvSpPr>
          <p:spPr>
            <a:xfrm>
              <a:off x="3908245" y="3531438"/>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017" name="pl2017"/>
            <p:cNvSpPr/>
            <p:nvPr/>
          </p:nvSpPr>
          <p:spPr>
            <a:xfrm>
              <a:off x="3908245" y="3369605"/>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018" name="pl2018"/>
            <p:cNvSpPr/>
            <p:nvPr/>
          </p:nvSpPr>
          <p:spPr>
            <a:xfrm>
              <a:off x="3908245" y="350287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019" name="pl2019"/>
            <p:cNvSpPr/>
            <p:nvPr/>
          </p:nvSpPr>
          <p:spPr>
            <a:xfrm>
              <a:off x="3908245" y="3540957"/>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020" name="pl2020"/>
            <p:cNvSpPr/>
            <p:nvPr/>
          </p:nvSpPr>
          <p:spPr>
            <a:xfrm>
              <a:off x="3908245"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021" name="pl2021"/>
            <p:cNvSpPr/>
            <p:nvPr/>
          </p:nvSpPr>
          <p:spPr>
            <a:xfrm>
              <a:off x="3908245"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40651" cap="flat">
              <a:solidFill>
                <a:srgbClr val="000000">
                  <a:alpha val="100000"/>
                </a:srgbClr>
              </a:solidFill>
              <a:prstDash val="solid"/>
              <a:round/>
            </a:ln>
          </p:spPr>
          <p:txBody>
            <a:bodyPr/>
            <a:lstStyle/>
            <a:p/>
          </p:txBody>
        </p:sp>
        <p:sp>
          <p:nvSpPr>
            <p:cNvPr id="2022" name="pl2022"/>
            <p:cNvSpPr/>
            <p:nvPr/>
          </p:nvSpPr>
          <p:spPr>
            <a:xfrm>
              <a:off x="3908245"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00BECA">
                  <a:alpha val="100000"/>
                </a:srgbClr>
              </a:solidFill>
              <a:prstDash val="solid"/>
              <a:round/>
            </a:ln>
          </p:spPr>
          <p:txBody>
            <a:bodyPr/>
            <a:lstStyle/>
            <a:p/>
          </p:txBody>
        </p:sp>
        <p:sp>
          <p:nvSpPr>
            <p:cNvPr id="2023" name="pl2023"/>
            <p:cNvSpPr/>
            <p:nvPr/>
          </p:nvSpPr>
          <p:spPr>
            <a:xfrm>
              <a:off x="3863402"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24" name="tx2024"/>
            <p:cNvSpPr/>
            <p:nvPr/>
          </p:nvSpPr>
          <p:spPr>
            <a:xfrm>
              <a:off x="3878100" y="335726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25" name="tx2025"/>
            <p:cNvSpPr/>
            <p:nvPr/>
          </p:nvSpPr>
          <p:spPr>
            <a:xfrm>
              <a:off x="4057469" y="33494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026" name="tx2026"/>
            <p:cNvSpPr/>
            <p:nvPr/>
          </p:nvSpPr>
          <p:spPr>
            <a:xfrm>
              <a:off x="4236838" y="33494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027" name="tx2027"/>
            <p:cNvSpPr/>
            <p:nvPr/>
          </p:nvSpPr>
          <p:spPr>
            <a:xfrm>
              <a:off x="4416207" y="335726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28" name="tx2028"/>
            <p:cNvSpPr/>
            <p:nvPr/>
          </p:nvSpPr>
          <p:spPr>
            <a:xfrm>
              <a:off x="4595577" y="335726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29" name="tx2029"/>
            <p:cNvSpPr/>
            <p:nvPr/>
          </p:nvSpPr>
          <p:spPr>
            <a:xfrm>
              <a:off x="4774946" y="335726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30" name="rc2030"/>
            <p:cNvSpPr/>
            <p:nvPr/>
          </p:nvSpPr>
          <p:spPr>
            <a:xfrm>
              <a:off x="3863402" y="3855871"/>
              <a:ext cx="986530" cy="460746"/>
            </a:xfrm>
            <a:prstGeom prst="rect">
              <a:avLst/>
            </a:prstGeom>
            <a:solidFill>
              <a:srgbClr val="EBEBEB">
                <a:alpha val="100000"/>
              </a:srgbClr>
            </a:solidFill>
          </p:spPr>
          <p:txBody>
            <a:bodyPr/>
            <a:lstStyle/>
            <a:p/>
          </p:txBody>
        </p:sp>
        <p:sp>
          <p:nvSpPr>
            <p:cNvPr id="2031" name="pl2031"/>
            <p:cNvSpPr/>
            <p:nvPr/>
          </p:nvSpPr>
          <p:spPr>
            <a:xfrm>
              <a:off x="3863402" y="41766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32" name="pl2032"/>
            <p:cNvSpPr/>
            <p:nvPr/>
          </p:nvSpPr>
          <p:spPr>
            <a:xfrm>
              <a:off x="3863402" y="393869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33" name="pl2033"/>
            <p:cNvSpPr/>
            <p:nvPr/>
          </p:nvSpPr>
          <p:spPr>
            <a:xfrm>
              <a:off x="399792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4" name="pl2034"/>
            <p:cNvSpPr/>
            <p:nvPr/>
          </p:nvSpPr>
          <p:spPr>
            <a:xfrm>
              <a:off x="417729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5" name="pl2035"/>
            <p:cNvSpPr/>
            <p:nvPr/>
          </p:nvSpPr>
          <p:spPr>
            <a:xfrm>
              <a:off x="435666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6" name="pl2036"/>
            <p:cNvSpPr/>
            <p:nvPr/>
          </p:nvSpPr>
          <p:spPr>
            <a:xfrm>
              <a:off x="45360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7" name="pl2037"/>
            <p:cNvSpPr/>
            <p:nvPr/>
          </p:nvSpPr>
          <p:spPr>
            <a:xfrm>
              <a:off x="471540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8" name="pl2038"/>
            <p:cNvSpPr/>
            <p:nvPr/>
          </p:nvSpPr>
          <p:spPr>
            <a:xfrm>
              <a:off x="3863402"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39" name="pl2039"/>
            <p:cNvSpPr/>
            <p:nvPr/>
          </p:nvSpPr>
          <p:spPr>
            <a:xfrm>
              <a:off x="3863402" y="40576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40" name="pl2040"/>
            <p:cNvSpPr/>
            <p:nvPr/>
          </p:nvSpPr>
          <p:spPr>
            <a:xfrm>
              <a:off x="39082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1" name="pl2041"/>
            <p:cNvSpPr/>
            <p:nvPr/>
          </p:nvSpPr>
          <p:spPr>
            <a:xfrm>
              <a:off x="408761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2" name="pl2042"/>
            <p:cNvSpPr/>
            <p:nvPr/>
          </p:nvSpPr>
          <p:spPr>
            <a:xfrm>
              <a:off x="426698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3" name="pl2043"/>
            <p:cNvSpPr/>
            <p:nvPr/>
          </p:nvSpPr>
          <p:spPr>
            <a:xfrm>
              <a:off x="44463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4" name="pl2044"/>
            <p:cNvSpPr/>
            <p:nvPr/>
          </p:nvSpPr>
          <p:spPr>
            <a:xfrm>
              <a:off x="46257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5" name="pl2045"/>
            <p:cNvSpPr/>
            <p:nvPr/>
          </p:nvSpPr>
          <p:spPr>
            <a:xfrm>
              <a:off x="480509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6" name="pl2046"/>
            <p:cNvSpPr/>
            <p:nvPr/>
          </p:nvSpPr>
          <p:spPr>
            <a:xfrm>
              <a:off x="3908245"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047" name="pl2047"/>
            <p:cNvSpPr/>
            <p:nvPr/>
          </p:nvSpPr>
          <p:spPr>
            <a:xfrm>
              <a:off x="3908245"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048" name="pl2048"/>
            <p:cNvSpPr/>
            <p:nvPr/>
          </p:nvSpPr>
          <p:spPr>
            <a:xfrm>
              <a:off x="3908245" y="4286155"/>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049" name="pl2049"/>
            <p:cNvSpPr/>
            <p:nvPr/>
          </p:nvSpPr>
          <p:spPr>
            <a:xfrm>
              <a:off x="3908245" y="428615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050" name="pl2050"/>
            <p:cNvSpPr/>
            <p:nvPr/>
          </p:nvSpPr>
          <p:spPr>
            <a:xfrm>
              <a:off x="3908245" y="4248077"/>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051" name="pl2051"/>
            <p:cNvSpPr/>
            <p:nvPr/>
          </p:nvSpPr>
          <p:spPr>
            <a:xfrm>
              <a:off x="3908245" y="4190959"/>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052" name="pl2052"/>
            <p:cNvSpPr/>
            <p:nvPr/>
          </p:nvSpPr>
          <p:spPr>
            <a:xfrm>
              <a:off x="3908245" y="4200479"/>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053" name="pl2053"/>
            <p:cNvSpPr/>
            <p:nvPr/>
          </p:nvSpPr>
          <p:spPr>
            <a:xfrm>
              <a:off x="3908245" y="4286155"/>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054" name="pl2054"/>
            <p:cNvSpPr/>
            <p:nvPr/>
          </p:nvSpPr>
          <p:spPr>
            <a:xfrm>
              <a:off x="3908245" y="4286155"/>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055" name="pl2055"/>
            <p:cNvSpPr/>
            <p:nvPr/>
          </p:nvSpPr>
          <p:spPr>
            <a:xfrm>
              <a:off x="3908245" y="4124322"/>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056" name="pl2056"/>
            <p:cNvSpPr/>
            <p:nvPr/>
          </p:nvSpPr>
          <p:spPr>
            <a:xfrm>
              <a:off x="3908245" y="4267116"/>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7" name="pl2057"/>
            <p:cNvSpPr/>
            <p:nvPr/>
          </p:nvSpPr>
          <p:spPr>
            <a:xfrm>
              <a:off x="3908245" y="4238557"/>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058" name="pl2058"/>
            <p:cNvSpPr/>
            <p:nvPr/>
          </p:nvSpPr>
          <p:spPr>
            <a:xfrm>
              <a:off x="3908245" y="4267116"/>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9" name="pl2059"/>
            <p:cNvSpPr/>
            <p:nvPr/>
          </p:nvSpPr>
          <p:spPr>
            <a:xfrm>
              <a:off x="3908245" y="4248077"/>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060" name="pl2060"/>
            <p:cNvSpPr/>
            <p:nvPr/>
          </p:nvSpPr>
          <p:spPr>
            <a:xfrm>
              <a:off x="3908245" y="4286155"/>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1" name="pl2061"/>
            <p:cNvSpPr/>
            <p:nvPr/>
          </p:nvSpPr>
          <p:spPr>
            <a:xfrm>
              <a:off x="3908245"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2" name="pl2062"/>
            <p:cNvSpPr/>
            <p:nvPr/>
          </p:nvSpPr>
          <p:spPr>
            <a:xfrm>
              <a:off x="3908245" y="4209998"/>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063" name="pl2063"/>
            <p:cNvSpPr/>
            <p:nvPr/>
          </p:nvSpPr>
          <p:spPr>
            <a:xfrm>
              <a:off x="3908245" y="42671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4" name="pl2064"/>
            <p:cNvSpPr/>
            <p:nvPr/>
          </p:nvSpPr>
          <p:spPr>
            <a:xfrm>
              <a:off x="3908245" y="4181440"/>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065" name="pl2065"/>
            <p:cNvSpPr/>
            <p:nvPr/>
          </p:nvSpPr>
          <p:spPr>
            <a:xfrm>
              <a:off x="3908245" y="422903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6" name="pl2066"/>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7" name="pl2067"/>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8" name="pl2068"/>
            <p:cNvSpPr/>
            <p:nvPr/>
          </p:nvSpPr>
          <p:spPr>
            <a:xfrm>
              <a:off x="3908245" y="4238557"/>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069" name="pl2069"/>
            <p:cNvSpPr/>
            <p:nvPr/>
          </p:nvSpPr>
          <p:spPr>
            <a:xfrm>
              <a:off x="3908245" y="4229038"/>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070" name="pl2070"/>
            <p:cNvSpPr/>
            <p:nvPr/>
          </p:nvSpPr>
          <p:spPr>
            <a:xfrm>
              <a:off x="3908245"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71" name="pl2071"/>
            <p:cNvSpPr/>
            <p:nvPr/>
          </p:nvSpPr>
          <p:spPr>
            <a:xfrm>
              <a:off x="3908245" y="4267116"/>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072" name="pl2072"/>
            <p:cNvSpPr/>
            <p:nvPr/>
          </p:nvSpPr>
          <p:spPr>
            <a:xfrm>
              <a:off x="3908245" y="4238557"/>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073" name="pl2073"/>
            <p:cNvSpPr/>
            <p:nvPr/>
          </p:nvSpPr>
          <p:spPr>
            <a:xfrm>
              <a:off x="3908245" y="4248077"/>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074" name="pl2074"/>
            <p:cNvSpPr/>
            <p:nvPr/>
          </p:nvSpPr>
          <p:spPr>
            <a:xfrm>
              <a:off x="3908245" y="4257596"/>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075" name="pl2075"/>
            <p:cNvSpPr/>
            <p:nvPr/>
          </p:nvSpPr>
          <p:spPr>
            <a:xfrm>
              <a:off x="3908245" y="4257596"/>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076" name="pl2076"/>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77" name="pl2077"/>
            <p:cNvSpPr/>
            <p:nvPr/>
          </p:nvSpPr>
          <p:spPr>
            <a:xfrm>
              <a:off x="3908245" y="4276635"/>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078" name="pl2078"/>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79" name="pl2079"/>
            <p:cNvSpPr/>
            <p:nvPr/>
          </p:nvSpPr>
          <p:spPr>
            <a:xfrm>
              <a:off x="3908245" y="4162401"/>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080" name="pl2080"/>
            <p:cNvSpPr/>
            <p:nvPr/>
          </p:nvSpPr>
          <p:spPr>
            <a:xfrm>
              <a:off x="3908245"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081" name="pl2081"/>
            <p:cNvSpPr/>
            <p:nvPr/>
          </p:nvSpPr>
          <p:spPr>
            <a:xfrm>
              <a:off x="3908245"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082" name="pl2082"/>
            <p:cNvSpPr/>
            <p:nvPr/>
          </p:nvSpPr>
          <p:spPr>
            <a:xfrm>
              <a:off x="3908245"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083" name="pl2083"/>
            <p:cNvSpPr/>
            <p:nvPr/>
          </p:nvSpPr>
          <p:spPr>
            <a:xfrm>
              <a:off x="3908245"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84" name="pl2084"/>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85" name="pl2085"/>
            <p:cNvSpPr/>
            <p:nvPr/>
          </p:nvSpPr>
          <p:spPr>
            <a:xfrm>
              <a:off x="3908245"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086" name="pl2086"/>
            <p:cNvSpPr/>
            <p:nvPr/>
          </p:nvSpPr>
          <p:spPr>
            <a:xfrm>
              <a:off x="3908245"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087" name="pl2087"/>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88" name="pl2088"/>
            <p:cNvSpPr/>
            <p:nvPr/>
          </p:nvSpPr>
          <p:spPr>
            <a:xfrm>
              <a:off x="3908245" y="4257596"/>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089" name="pl2089"/>
            <p:cNvSpPr/>
            <p:nvPr/>
          </p:nvSpPr>
          <p:spPr>
            <a:xfrm>
              <a:off x="3908245" y="4248077"/>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090" name="pl2090"/>
            <p:cNvSpPr/>
            <p:nvPr/>
          </p:nvSpPr>
          <p:spPr>
            <a:xfrm>
              <a:off x="3908245" y="4267116"/>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091" name="pl2091"/>
            <p:cNvSpPr/>
            <p:nvPr/>
          </p:nvSpPr>
          <p:spPr>
            <a:xfrm>
              <a:off x="3908245" y="4229038"/>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092" name="pl2092"/>
            <p:cNvSpPr/>
            <p:nvPr/>
          </p:nvSpPr>
          <p:spPr>
            <a:xfrm>
              <a:off x="3908245" y="4248077"/>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093" name="pl2093"/>
            <p:cNvSpPr/>
            <p:nvPr/>
          </p:nvSpPr>
          <p:spPr>
            <a:xfrm>
              <a:off x="3908245" y="4276635"/>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094" name="pl2094"/>
            <p:cNvSpPr/>
            <p:nvPr/>
          </p:nvSpPr>
          <p:spPr>
            <a:xfrm>
              <a:off x="3908245" y="4276635"/>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095" name="pl2095"/>
            <p:cNvSpPr/>
            <p:nvPr/>
          </p:nvSpPr>
          <p:spPr>
            <a:xfrm>
              <a:off x="3908245" y="4276635"/>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096" name="pl2096"/>
            <p:cNvSpPr/>
            <p:nvPr/>
          </p:nvSpPr>
          <p:spPr>
            <a:xfrm>
              <a:off x="3908245" y="4286155"/>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097" name="pl2097"/>
            <p:cNvSpPr/>
            <p:nvPr/>
          </p:nvSpPr>
          <p:spPr>
            <a:xfrm>
              <a:off x="3908245" y="4276635"/>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098" name="pl2098"/>
            <p:cNvSpPr/>
            <p:nvPr/>
          </p:nvSpPr>
          <p:spPr>
            <a:xfrm>
              <a:off x="3908245" y="4114803"/>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099" name="pl2099"/>
            <p:cNvSpPr/>
            <p:nvPr/>
          </p:nvSpPr>
          <p:spPr>
            <a:xfrm>
              <a:off x="3908245" y="424807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100" name="pl2100"/>
            <p:cNvSpPr/>
            <p:nvPr/>
          </p:nvSpPr>
          <p:spPr>
            <a:xfrm>
              <a:off x="3908245" y="4286155"/>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101" name="pl2101"/>
            <p:cNvSpPr/>
            <p:nvPr/>
          </p:nvSpPr>
          <p:spPr>
            <a:xfrm>
              <a:off x="3908245"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102" name="pl2102"/>
            <p:cNvSpPr/>
            <p:nvPr/>
          </p:nvSpPr>
          <p:spPr>
            <a:xfrm>
              <a:off x="3908245"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103" name="pl2103"/>
            <p:cNvSpPr/>
            <p:nvPr/>
          </p:nvSpPr>
          <p:spPr>
            <a:xfrm>
              <a:off x="3908245"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539EFF">
                  <a:alpha val="100000"/>
                </a:srgbClr>
              </a:solidFill>
              <a:prstDash val="solid"/>
              <a:round/>
            </a:ln>
          </p:spPr>
          <p:txBody>
            <a:bodyPr/>
            <a:lstStyle/>
            <a:p/>
          </p:txBody>
        </p:sp>
        <p:sp>
          <p:nvSpPr>
            <p:cNvPr id="2104" name="pl2104"/>
            <p:cNvSpPr/>
            <p:nvPr/>
          </p:nvSpPr>
          <p:spPr>
            <a:xfrm>
              <a:off x="3863402"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105" name="tx2105"/>
            <p:cNvSpPr/>
            <p:nvPr/>
          </p:nvSpPr>
          <p:spPr>
            <a:xfrm>
              <a:off x="3878100" y="40946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06" name="tx2106"/>
            <p:cNvSpPr/>
            <p:nvPr/>
          </p:nvSpPr>
          <p:spPr>
            <a:xfrm>
              <a:off x="4057469" y="40946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07" name="tx2107"/>
            <p:cNvSpPr/>
            <p:nvPr/>
          </p:nvSpPr>
          <p:spPr>
            <a:xfrm>
              <a:off x="4236838" y="408485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08" name="tx2108"/>
            <p:cNvSpPr/>
            <p:nvPr/>
          </p:nvSpPr>
          <p:spPr>
            <a:xfrm>
              <a:off x="4416207" y="408485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09" name="tx2109"/>
            <p:cNvSpPr/>
            <p:nvPr/>
          </p:nvSpPr>
          <p:spPr>
            <a:xfrm>
              <a:off x="4595577" y="408485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10" name="tx2110"/>
            <p:cNvSpPr/>
            <p:nvPr/>
          </p:nvSpPr>
          <p:spPr>
            <a:xfrm>
              <a:off x="4774946" y="408485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11" name="rc2111"/>
            <p:cNvSpPr/>
            <p:nvPr/>
          </p:nvSpPr>
          <p:spPr>
            <a:xfrm>
              <a:off x="3863402" y="4601069"/>
              <a:ext cx="986530" cy="460746"/>
            </a:xfrm>
            <a:prstGeom prst="rect">
              <a:avLst/>
            </a:prstGeom>
            <a:solidFill>
              <a:srgbClr val="EBEBEB">
                <a:alpha val="100000"/>
              </a:srgbClr>
            </a:solidFill>
          </p:spPr>
          <p:txBody>
            <a:bodyPr/>
            <a:lstStyle/>
            <a:p/>
          </p:txBody>
        </p:sp>
        <p:sp>
          <p:nvSpPr>
            <p:cNvPr id="2112" name="pl2112"/>
            <p:cNvSpPr/>
            <p:nvPr/>
          </p:nvSpPr>
          <p:spPr>
            <a:xfrm>
              <a:off x="3863402" y="49218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13" name="pl2113"/>
            <p:cNvSpPr/>
            <p:nvPr/>
          </p:nvSpPr>
          <p:spPr>
            <a:xfrm>
              <a:off x="3863402" y="4683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14" name="pl2114"/>
            <p:cNvSpPr/>
            <p:nvPr/>
          </p:nvSpPr>
          <p:spPr>
            <a:xfrm>
              <a:off x="399792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15" name="pl2115"/>
            <p:cNvSpPr/>
            <p:nvPr/>
          </p:nvSpPr>
          <p:spPr>
            <a:xfrm>
              <a:off x="417729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16" name="pl2116"/>
            <p:cNvSpPr/>
            <p:nvPr/>
          </p:nvSpPr>
          <p:spPr>
            <a:xfrm>
              <a:off x="435666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17" name="pl2117"/>
            <p:cNvSpPr/>
            <p:nvPr/>
          </p:nvSpPr>
          <p:spPr>
            <a:xfrm>
              <a:off x="45360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18" name="pl2118"/>
            <p:cNvSpPr/>
            <p:nvPr/>
          </p:nvSpPr>
          <p:spPr>
            <a:xfrm>
              <a:off x="471540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19" name="pl2119"/>
            <p:cNvSpPr/>
            <p:nvPr/>
          </p:nvSpPr>
          <p:spPr>
            <a:xfrm>
              <a:off x="3863402"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20" name="pl2120"/>
            <p:cNvSpPr/>
            <p:nvPr/>
          </p:nvSpPr>
          <p:spPr>
            <a:xfrm>
              <a:off x="3863402" y="4802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21" name="pl2121"/>
            <p:cNvSpPr/>
            <p:nvPr/>
          </p:nvSpPr>
          <p:spPr>
            <a:xfrm>
              <a:off x="39082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2" name="pl2122"/>
            <p:cNvSpPr/>
            <p:nvPr/>
          </p:nvSpPr>
          <p:spPr>
            <a:xfrm>
              <a:off x="408761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3" name="pl2123"/>
            <p:cNvSpPr/>
            <p:nvPr/>
          </p:nvSpPr>
          <p:spPr>
            <a:xfrm>
              <a:off x="426698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4" name="pl2124"/>
            <p:cNvSpPr/>
            <p:nvPr/>
          </p:nvSpPr>
          <p:spPr>
            <a:xfrm>
              <a:off x="44463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5" name="pl2125"/>
            <p:cNvSpPr/>
            <p:nvPr/>
          </p:nvSpPr>
          <p:spPr>
            <a:xfrm>
              <a:off x="46257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6" name="pl2126"/>
            <p:cNvSpPr/>
            <p:nvPr/>
          </p:nvSpPr>
          <p:spPr>
            <a:xfrm>
              <a:off x="480509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7" name="pl2127"/>
            <p:cNvSpPr/>
            <p:nvPr/>
          </p:nvSpPr>
          <p:spPr>
            <a:xfrm>
              <a:off x="3908245"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128" name="pl2128"/>
            <p:cNvSpPr/>
            <p:nvPr/>
          </p:nvSpPr>
          <p:spPr>
            <a:xfrm>
              <a:off x="3908245"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40651" cap="flat">
              <a:solidFill>
                <a:srgbClr val="BEBEBE">
                  <a:alpha val="69803"/>
                </a:srgbClr>
              </a:solidFill>
              <a:prstDash val="solid"/>
              <a:round/>
            </a:ln>
          </p:spPr>
          <p:txBody>
            <a:bodyPr/>
            <a:lstStyle/>
            <a:p/>
          </p:txBody>
        </p:sp>
        <p:sp>
          <p:nvSpPr>
            <p:cNvPr id="2129" name="pl2129"/>
            <p:cNvSpPr/>
            <p:nvPr/>
          </p:nvSpPr>
          <p:spPr>
            <a:xfrm>
              <a:off x="3908245" y="5031353"/>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130" name="pl2130"/>
            <p:cNvSpPr/>
            <p:nvPr/>
          </p:nvSpPr>
          <p:spPr>
            <a:xfrm>
              <a:off x="3908245" y="503135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131" name="pl2131"/>
            <p:cNvSpPr/>
            <p:nvPr/>
          </p:nvSpPr>
          <p:spPr>
            <a:xfrm>
              <a:off x="3908245" y="4993274"/>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132" name="pl2132"/>
            <p:cNvSpPr/>
            <p:nvPr/>
          </p:nvSpPr>
          <p:spPr>
            <a:xfrm>
              <a:off x="3908245" y="4936157"/>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133" name="pl2133"/>
            <p:cNvSpPr/>
            <p:nvPr/>
          </p:nvSpPr>
          <p:spPr>
            <a:xfrm>
              <a:off x="3908245" y="4945677"/>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134" name="pl2134"/>
            <p:cNvSpPr/>
            <p:nvPr/>
          </p:nvSpPr>
          <p:spPr>
            <a:xfrm>
              <a:off x="3908245" y="5031353"/>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135" name="pl2135"/>
            <p:cNvSpPr/>
            <p:nvPr/>
          </p:nvSpPr>
          <p:spPr>
            <a:xfrm>
              <a:off x="3908245" y="5031353"/>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136" name="pl2136"/>
            <p:cNvSpPr/>
            <p:nvPr/>
          </p:nvSpPr>
          <p:spPr>
            <a:xfrm>
              <a:off x="3908245" y="4869520"/>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137" name="pl2137"/>
            <p:cNvSpPr/>
            <p:nvPr/>
          </p:nvSpPr>
          <p:spPr>
            <a:xfrm>
              <a:off x="3908245" y="501231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8" name="pl2138"/>
            <p:cNvSpPr/>
            <p:nvPr/>
          </p:nvSpPr>
          <p:spPr>
            <a:xfrm>
              <a:off x="3908245" y="4983755"/>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139" name="pl2139"/>
            <p:cNvSpPr/>
            <p:nvPr/>
          </p:nvSpPr>
          <p:spPr>
            <a:xfrm>
              <a:off x="3908245" y="501231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0" name="pl2140"/>
            <p:cNvSpPr/>
            <p:nvPr/>
          </p:nvSpPr>
          <p:spPr>
            <a:xfrm>
              <a:off x="3908245" y="4993274"/>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141" name="pl2141"/>
            <p:cNvSpPr/>
            <p:nvPr/>
          </p:nvSpPr>
          <p:spPr>
            <a:xfrm>
              <a:off x="3908245" y="5031353"/>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2" name="pl2142"/>
            <p:cNvSpPr/>
            <p:nvPr/>
          </p:nvSpPr>
          <p:spPr>
            <a:xfrm>
              <a:off x="3908245"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3" name="pl2143"/>
            <p:cNvSpPr/>
            <p:nvPr/>
          </p:nvSpPr>
          <p:spPr>
            <a:xfrm>
              <a:off x="3908245" y="4955196"/>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144" name="pl2144"/>
            <p:cNvSpPr/>
            <p:nvPr/>
          </p:nvSpPr>
          <p:spPr>
            <a:xfrm>
              <a:off x="3908245" y="501231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5" name="pl2145"/>
            <p:cNvSpPr/>
            <p:nvPr/>
          </p:nvSpPr>
          <p:spPr>
            <a:xfrm>
              <a:off x="3908245" y="4926638"/>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146" name="pl2146"/>
            <p:cNvSpPr/>
            <p:nvPr/>
          </p:nvSpPr>
          <p:spPr>
            <a:xfrm>
              <a:off x="3908245" y="497423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7" name="pl2147"/>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8" name="pl2148"/>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9" name="pl2149"/>
            <p:cNvSpPr/>
            <p:nvPr/>
          </p:nvSpPr>
          <p:spPr>
            <a:xfrm>
              <a:off x="3908245" y="4983755"/>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150" name="pl2150"/>
            <p:cNvSpPr/>
            <p:nvPr/>
          </p:nvSpPr>
          <p:spPr>
            <a:xfrm>
              <a:off x="3908245" y="4974235"/>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151" name="pl2151"/>
            <p:cNvSpPr/>
            <p:nvPr/>
          </p:nvSpPr>
          <p:spPr>
            <a:xfrm>
              <a:off x="3908245"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2" name="pl2152"/>
            <p:cNvSpPr/>
            <p:nvPr/>
          </p:nvSpPr>
          <p:spPr>
            <a:xfrm>
              <a:off x="3908245" y="501231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153" name="pl2153"/>
            <p:cNvSpPr/>
            <p:nvPr/>
          </p:nvSpPr>
          <p:spPr>
            <a:xfrm>
              <a:off x="3908245" y="4983755"/>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154" name="pl2154"/>
            <p:cNvSpPr/>
            <p:nvPr/>
          </p:nvSpPr>
          <p:spPr>
            <a:xfrm>
              <a:off x="3908245" y="4993274"/>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155" name="pl2155"/>
            <p:cNvSpPr/>
            <p:nvPr/>
          </p:nvSpPr>
          <p:spPr>
            <a:xfrm>
              <a:off x="3908245" y="5002794"/>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156" name="pl2156"/>
            <p:cNvSpPr/>
            <p:nvPr/>
          </p:nvSpPr>
          <p:spPr>
            <a:xfrm>
              <a:off x="3908245" y="5002794"/>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157" name="pl2157"/>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8" name="pl2158"/>
            <p:cNvSpPr/>
            <p:nvPr/>
          </p:nvSpPr>
          <p:spPr>
            <a:xfrm>
              <a:off x="3908245" y="5021833"/>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159" name="pl2159"/>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0" name="pl2160"/>
            <p:cNvSpPr/>
            <p:nvPr/>
          </p:nvSpPr>
          <p:spPr>
            <a:xfrm>
              <a:off x="3908245" y="4907598"/>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161" name="pl2161"/>
            <p:cNvSpPr/>
            <p:nvPr/>
          </p:nvSpPr>
          <p:spPr>
            <a:xfrm>
              <a:off x="3908245" y="4993274"/>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162" name="pl2162"/>
            <p:cNvSpPr/>
            <p:nvPr/>
          </p:nvSpPr>
          <p:spPr>
            <a:xfrm>
              <a:off x="3908245" y="4945677"/>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163" name="pl2163"/>
            <p:cNvSpPr/>
            <p:nvPr/>
          </p:nvSpPr>
          <p:spPr>
            <a:xfrm>
              <a:off x="3908245" y="501231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164" name="pl2164"/>
            <p:cNvSpPr/>
            <p:nvPr/>
          </p:nvSpPr>
          <p:spPr>
            <a:xfrm>
              <a:off x="3908245" y="4993274"/>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5" name="pl2165"/>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6" name="pl2166"/>
            <p:cNvSpPr/>
            <p:nvPr/>
          </p:nvSpPr>
          <p:spPr>
            <a:xfrm>
              <a:off x="3908245" y="501231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167" name="pl2167"/>
            <p:cNvSpPr/>
            <p:nvPr/>
          </p:nvSpPr>
          <p:spPr>
            <a:xfrm>
              <a:off x="3908245" y="4936157"/>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168" name="pl2168"/>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9" name="pl2169"/>
            <p:cNvSpPr/>
            <p:nvPr/>
          </p:nvSpPr>
          <p:spPr>
            <a:xfrm>
              <a:off x="3908245"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170" name="pl2170"/>
            <p:cNvSpPr/>
            <p:nvPr/>
          </p:nvSpPr>
          <p:spPr>
            <a:xfrm>
              <a:off x="3908245"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171" name="pl2171"/>
            <p:cNvSpPr/>
            <p:nvPr/>
          </p:nvSpPr>
          <p:spPr>
            <a:xfrm>
              <a:off x="3908245"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172" name="pl2172"/>
            <p:cNvSpPr/>
            <p:nvPr/>
          </p:nvSpPr>
          <p:spPr>
            <a:xfrm>
              <a:off x="3908245"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173" name="pl2173"/>
            <p:cNvSpPr/>
            <p:nvPr/>
          </p:nvSpPr>
          <p:spPr>
            <a:xfrm>
              <a:off x="3908245"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174" name="pl2174"/>
            <p:cNvSpPr/>
            <p:nvPr/>
          </p:nvSpPr>
          <p:spPr>
            <a:xfrm>
              <a:off x="3908245"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175" name="pl2175"/>
            <p:cNvSpPr/>
            <p:nvPr/>
          </p:nvSpPr>
          <p:spPr>
            <a:xfrm>
              <a:off x="3908245"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176" name="pl2176"/>
            <p:cNvSpPr/>
            <p:nvPr/>
          </p:nvSpPr>
          <p:spPr>
            <a:xfrm>
              <a:off x="3908245"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177" name="pl2177"/>
            <p:cNvSpPr/>
            <p:nvPr/>
          </p:nvSpPr>
          <p:spPr>
            <a:xfrm>
              <a:off x="3908245" y="5031353"/>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178" name="pl2178"/>
            <p:cNvSpPr/>
            <p:nvPr/>
          </p:nvSpPr>
          <p:spPr>
            <a:xfrm>
              <a:off x="3908245" y="5021833"/>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179" name="pl2179"/>
            <p:cNvSpPr/>
            <p:nvPr/>
          </p:nvSpPr>
          <p:spPr>
            <a:xfrm>
              <a:off x="3908245" y="4860001"/>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180" name="pl2180"/>
            <p:cNvSpPr/>
            <p:nvPr/>
          </p:nvSpPr>
          <p:spPr>
            <a:xfrm>
              <a:off x="3908245" y="499327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181" name="pl2181"/>
            <p:cNvSpPr/>
            <p:nvPr/>
          </p:nvSpPr>
          <p:spPr>
            <a:xfrm>
              <a:off x="3908245" y="5031353"/>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182" name="pl2182"/>
            <p:cNvSpPr/>
            <p:nvPr/>
          </p:nvSpPr>
          <p:spPr>
            <a:xfrm>
              <a:off x="3908245"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183" name="pl2183"/>
            <p:cNvSpPr/>
            <p:nvPr/>
          </p:nvSpPr>
          <p:spPr>
            <a:xfrm>
              <a:off x="3908245"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40651" cap="flat">
              <a:solidFill>
                <a:srgbClr val="000000">
                  <a:alpha val="100000"/>
                </a:srgbClr>
              </a:solidFill>
              <a:prstDash val="solid"/>
              <a:round/>
            </a:ln>
          </p:spPr>
          <p:txBody>
            <a:bodyPr/>
            <a:lstStyle/>
            <a:p/>
          </p:txBody>
        </p:sp>
        <p:sp>
          <p:nvSpPr>
            <p:cNvPr id="2184" name="pl2184"/>
            <p:cNvSpPr/>
            <p:nvPr/>
          </p:nvSpPr>
          <p:spPr>
            <a:xfrm>
              <a:off x="3908245"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EC68EE">
                  <a:alpha val="100000"/>
                </a:srgbClr>
              </a:solidFill>
              <a:prstDash val="solid"/>
              <a:round/>
            </a:ln>
          </p:spPr>
          <p:txBody>
            <a:bodyPr/>
            <a:lstStyle/>
            <a:p/>
          </p:txBody>
        </p:sp>
        <p:sp>
          <p:nvSpPr>
            <p:cNvPr id="2185" name="pl2185"/>
            <p:cNvSpPr/>
            <p:nvPr/>
          </p:nvSpPr>
          <p:spPr>
            <a:xfrm>
              <a:off x="3863402"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186" name="tx2186"/>
            <p:cNvSpPr/>
            <p:nvPr/>
          </p:nvSpPr>
          <p:spPr>
            <a:xfrm>
              <a:off x="3878100" y="48398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87" name="tx2187"/>
            <p:cNvSpPr/>
            <p:nvPr/>
          </p:nvSpPr>
          <p:spPr>
            <a:xfrm>
              <a:off x="4057469" y="48476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88" name="tx2188"/>
            <p:cNvSpPr/>
            <p:nvPr/>
          </p:nvSpPr>
          <p:spPr>
            <a:xfrm>
              <a:off x="4236838" y="48476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89" name="tx2189"/>
            <p:cNvSpPr/>
            <p:nvPr/>
          </p:nvSpPr>
          <p:spPr>
            <a:xfrm>
              <a:off x="4416207" y="481228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190" name="tx2190"/>
            <p:cNvSpPr/>
            <p:nvPr/>
          </p:nvSpPr>
          <p:spPr>
            <a:xfrm>
              <a:off x="4595577" y="48476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91" name="tx2191"/>
            <p:cNvSpPr/>
            <p:nvPr/>
          </p:nvSpPr>
          <p:spPr>
            <a:xfrm>
              <a:off x="4774946" y="48476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92" name="rc2192"/>
            <p:cNvSpPr/>
            <p:nvPr/>
          </p:nvSpPr>
          <p:spPr>
            <a:xfrm>
              <a:off x="3863402" y="5346267"/>
              <a:ext cx="986530" cy="460746"/>
            </a:xfrm>
            <a:prstGeom prst="rect">
              <a:avLst/>
            </a:prstGeom>
            <a:solidFill>
              <a:srgbClr val="EBEBEB">
                <a:alpha val="100000"/>
              </a:srgbClr>
            </a:solidFill>
          </p:spPr>
          <p:txBody>
            <a:bodyPr/>
            <a:lstStyle/>
            <a:p/>
          </p:txBody>
        </p:sp>
        <p:sp>
          <p:nvSpPr>
            <p:cNvPr id="2193" name="pl2193"/>
            <p:cNvSpPr/>
            <p:nvPr/>
          </p:nvSpPr>
          <p:spPr>
            <a:xfrm>
              <a:off x="3863402" y="56670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94" name="pl2194"/>
            <p:cNvSpPr/>
            <p:nvPr/>
          </p:nvSpPr>
          <p:spPr>
            <a:xfrm>
              <a:off x="3863402" y="5429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95" name="pl2195"/>
            <p:cNvSpPr/>
            <p:nvPr/>
          </p:nvSpPr>
          <p:spPr>
            <a:xfrm>
              <a:off x="399792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6" name="pl2196"/>
            <p:cNvSpPr/>
            <p:nvPr/>
          </p:nvSpPr>
          <p:spPr>
            <a:xfrm>
              <a:off x="417729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7" name="pl2197"/>
            <p:cNvSpPr/>
            <p:nvPr/>
          </p:nvSpPr>
          <p:spPr>
            <a:xfrm>
              <a:off x="435666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8" name="pl2198"/>
            <p:cNvSpPr/>
            <p:nvPr/>
          </p:nvSpPr>
          <p:spPr>
            <a:xfrm>
              <a:off x="453603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9" name="pl2199"/>
            <p:cNvSpPr/>
            <p:nvPr/>
          </p:nvSpPr>
          <p:spPr>
            <a:xfrm>
              <a:off x="4715406"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00" name="pl2200"/>
            <p:cNvSpPr/>
            <p:nvPr/>
          </p:nvSpPr>
          <p:spPr>
            <a:xfrm>
              <a:off x="3863402"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01" name="pl2201"/>
            <p:cNvSpPr/>
            <p:nvPr/>
          </p:nvSpPr>
          <p:spPr>
            <a:xfrm>
              <a:off x="3863402" y="5548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02" name="pl2202"/>
            <p:cNvSpPr/>
            <p:nvPr/>
          </p:nvSpPr>
          <p:spPr>
            <a:xfrm>
              <a:off x="39082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3" name="pl2203"/>
            <p:cNvSpPr/>
            <p:nvPr/>
          </p:nvSpPr>
          <p:spPr>
            <a:xfrm>
              <a:off x="408761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4" name="pl2204"/>
            <p:cNvSpPr/>
            <p:nvPr/>
          </p:nvSpPr>
          <p:spPr>
            <a:xfrm>
              <a:off x="426698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5" name="pl2205"/>
            <p:cNvSpPr/>
            <p:nvPr/>
          </p:nvSpPr>
          <p:spPr>
            <a:xfrm>
              <a:off x="444635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6" name="pl2206"/>
            <p:cNvSpPr/>
            <p:nvPr/>
          </p:nvSpPr>
          <p:spPr>
            <a:xfrm>
              <a:off x="462572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7" name="pl2207"/>
            <p:cNvSpPr/>
            <p:nvPr/>
          </p:nvSpPr>
          <p:spPr>
            <a:xfrm>
              <a:off x="480509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8" name="pl2208"/>
            <p:cNvSpPr/>
            <p:nvPr/>
          </p:nvSpPr>
          <p:spPr>
            <a:xfrm>
              <a:off x="3908245"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209" name="pl2209"/>
            <p:cNvSpPr/>
            <p:nvPr/>
          </p:nvSpPr>
          <p:spPr>
            <a:xfrm>
              <a:off x="3908245" y="5738472"/>
              <a:ext cx="896845" cy="9519"/>
            </a:xfrm>
            <a:custGeom>
              <a:avLst/>
              <a:pathLst>
                <a:path w="896845" h="9519">
                  <a:moveTo>
                    <a:pt x="0" y="9519"/>
                  </a:moveTo>
                  <a:lnTo>
                    <a:pt x="179369" y="9519"/>
                  </a:lnTo>
                  <a:lnTo>
                    <a:pt x="358738" y="9519"/>
                  </a:lnTo>
                  <a:lnTo>
                    <a:pt x="538107" y="9519"/>
                  </a:lnTo>
                  <a:lnTo>
                    <a:pt x="717476" y="0"/>
                  </a:lnTo>
                  <a:lnTo>
                    <a:pt x="896845" y="0"/>
                  </a:lnTo>
                </a:path>
              </a:pathLst>
            </a:custGeom>
            <a:ln w="40651" cap="flat">
              <a:solidFill>
                <a:srgbClr val="BEBEBE">
                  <a:alpha val="69803"/>
                </a:srgbClr>
              </a:solidFill>
              <a:prstDash val="solid"/>
              <a:round/>
            </a:ln>
          </p:spPr>
          <p:txBody>
            <a:bodyPr/>
            <a:lstStyle/>
            <a:p/>
          </p:txBody>
        </p:sp>
        <p:sp>
          <p:nvSpPr>
            <p:cNvPr id="2210" name="pl2210"/>
            <p:cNvSpPr/>
            <p:nvPr/>
          </p:nvSpPr>
          <p:spPr>
            <a:xfrm>
              <a:off x="3908245" y="577655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211" name="pl2211"/>
            <p:cNvSpPr/>
            <p:nvPr/>
          </p:nvSpPr>
          <p:spPr>
            <a:xfrm>
              <a:off x="3908245" y="577655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212" name="pl2212"/>
            <p:cNvSpPr/>
            <p:nvPr/>
          </p:nvSpPr>
          <p:spPr>
            <a:xfrm>
              <a:off x="3908245" y="5738472"/>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213" name="pl2213"/>
            <p:cNvSpPr/>
            <p:nvPr/>
          </p:nvSpPr>
          <p:spPr>
            <a:xfrm>
              <a:off x="3908245" y="5681355"/>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214" name="pl2214"/>
            <p:cNvSpPr/>
            <p:nvPr/>
          </p:nvSpPr>
          <p:spPr>
            <a:xfrm>
              <a:off x="3908245" y="569087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215" name="pl2215"/>
            <p:cNvSpPr/>
            <p:nvPr/>
          </p:nvSpPr>
          <p:spPr>
            <a:xfrm>
              <a:off x="3908245" y="577655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216" name="pl2216"/>
            <p:cNvSpPr/>
            <p:nvPr/>
          </p:nvSpPr>
          <p:spPr>
            <a:xfrm>
              <a:off x="3908245" y="577655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217" name="pl2217"/>
            <p:cNvSpPr/>
            <p:nvPr/>
          </p:nvSpPr>
          <p:spPr>
            <a:xfrm>
              <a:off x="3908245" y="5614718"/>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218" name="pl2218"/>
            <p:cNvSpPr/>
            <p:nvPr/>
          </p:nvSpPr>
          <p:spPr>
            <a:xfrm>
              <a:off x="3908245" y="5757511"/>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9" name="pl2219"/>
            <p:cNvSpPr/>
            <p:nvPr/>
          </p:nvSpPr>
          <p:spPr>
            <a:xfrm>
              <a:off x="3908245" y="5728953"/>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220" name="pl2220"/>
            <p:cNvSpPr/>
            <p:nvPr/>
          </p:nvSpPr>
          <p:spPr>
            <a:xfrm>
              <a:off x="3908245" y="5757511"/>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1" name="pl2221"/>
            <p:cNvSpPr/>
            <p:nvPr/>
          </p:nvSpPr>
          <p:spPr>
            <a:xfrm>
              <a:off x="3908245" y="5738472"/>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222" name="pl2222"/>
            <p:cNvSpPr/>
            <p:nvPr/>
          </p:nvSpPr>
          <p:spPr>
            <a:xfrm>
              <a:off x="3908245" y="577655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3" name="pl2223"/>
            <p:cNvSpPr/>
            <p:nvPr/>
          </p:nvSpPr>
          <p:spPr>
            <a:xfrm>
              <a:off x="3908245"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4" name="pl2224"/>
            <p:cNvSpPr/>
            <p:nvPr/>
          </p:nvSpPr>
          <p:spPr>
            <a:xfrm>
              <a:off x="3908245" y="5700394"/>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225" name="pl2225"/>
            <p:cNvSpPr/>
            <p:nvPr/>
          </p:nvSpPr>
          <p:spPr>
            <a:xfrm>
              <a:off x="3908245" y="57575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6" name="pl2226"/>
            <p:cNvSpPr/>
            <p:nvPr/>
          </p:nvSpPr>
          <p:spPr>
            <a:xfrm>
              <a:off x="3908245" y="5671835"/>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227" name="pl2227"/>
            <p:cNvSpPr/>
            <p:nvPr/>
          </p:nvSpPr>
          <p:spPr>
            <a:xfrm>
              <a:off x="3908245" y="571943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8" name="pl2228"/>
            <p:cNvSpPr/>
            <p:nvPr/>
          </p:nvSpPr>
          <p:spPr>
            <a:xfrm>
              <a:off x="390824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9" name="pl2229"/>
            <p:cNvSpPr/>
            <p:nvPr/>
          </p:nvSpPr>
          <p:spPr>
            <a:xfrm>
              <a:off x="390824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0" name="pl2230"/>
            <p:cNvSpPr/>
            <p:nvPr/>
          </p:nvSpPr>
          <p:spPr>
            <a:xfrm>
              <a:off x="3908245" y="5728953"/>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231" name="pl2231"/>
            <p:cNvSpPr/>
            <p:nvPr/>
          </p:nvSpPr>
          <p:spPr>
            <a:xfrm>
              <a:off x="3908245" y="5719433"/>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232" name="pl2232"/>
            <p:cNvSpPr/>
            <p:nvPr/>
          </p:nvSpPr>
          <p:spPr>
            <a:xfrm>
              <a:off x="3908245"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3" name="pl2233"/>
            <p:cNvSpPr/>
            <p:nvPr/>
          </p:nvSpPr>
          <p:spPr>
            <a:xfrm>
              <a:off x="3908245" y="5757511"/>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234" name="pl2234"/>
            <p:cNvSpPr/>
            <p:nvPr/>
          </p:nvSpPr>
          <p:spPr>
            <a:xfrm>
              <a:off x="3908245" y="5728953"/>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235" name="pl2235"/>
            <p:cNvSpPr/>
            <p:nvPr/>
          </p:nvSpPr>
          <p:spPr>
            <a:xfrm>
              <a:off x="3908245" y="5738472"/>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236" name="pl2236"/>
            <p:cNvSpPr/>
            <p:nvPr/>
          </p:nvSpPr>
          <p:spPr>
            <a:xfrm>
              <a:off x="3908245" y="5747992"/>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237" name="pl2237"/>
            <p:cNvSpPr/>
            <p:nvPr/>
          </p:nvSpPr>
          <p:spPr>
            <a:xfrm>
              <a:off x="3908245" y="5747992"/>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238" name="pl2238"/>
            <p:cNvSpPr/>
            <p:nvPr/>
          </p:nvSpPr>
          <p:spPr>
            <a:xfrm>
              <a:off x="390824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9" name="pl2239"/>
            <p:cNvSpPr/>
            <p:nvPr/>
          </p:nvSpPr>
          <p:spPr>
            <a:xfrm>
              <a:off x="3908245" y="5767031"/>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240" name="pl2240"/>
            <p:cNvSpPr/>
            <p:nvPr/>
          </p:nvSpPr>
          <p:spPr>
            <a:xfrm>
              <a:off x="390824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1" name="pl2241"/>
            <p:cNvSpPr/>
            <p:nvPr/>
          </p:nvSpPr>
          <p:spPr>
            <a:xfrm>
              <a:off x="3908245" y="5652796"/>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242" name="pl2242"/>
            <p:cNvSpPr/>
            <p:nvPr/>
          </p:nvSpPr>
          <p:spPr>
            <a:xfrm>
              <a:off x="3908245" y="5738472"/>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243" name="pl2243"/>
            <p:cNvSpPr/>
            <p:nvPr/>
          </p:nvSpPr>
          <p:spPr>
            <a:xfrm>
              <a:off x="3908245" y="569087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244" name="pl2244"/>
            <p:cNvSpPr/>
            <p:nvPr/>
          </p:nvSpPr>
          <p:spPr>
            <a:xfrm>
              <a:off x="3908245" y="5757511"/>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245" name="pl2245"/>
            <p:cNvSpPr/>
            <p:nvPr/>
          </p:nvSpPr>
          <p:spPr>
            <a:xfrm>
              <a:off x="3908245" y="5738472"/>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6" name="pl2246"/>
            <p:cNvSpPr/>
            <p:nvPr/>
          </p:nvSpPr>
          <p:spPr>
            <a:xfrm>
              <a:off x="390824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7" name="pl2247"/>
            <p:cNvSpPr/>
            <p:nvPr/>
          </p:nvSpPr>
          <p:spPr>
            <a:xfrm>
              <a:off x="3908245" y="5757511"/>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248" name="pl2248"/>
            <p:cNvSpPr/>
            <p:nvPr/>
          </p:nvSpPr>
          <p:spPr>
            <a:xfrm>
              <a:off x="3908245" y="5681355"/>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249" name="pl2249"/>
            <p:cNvSpPr/>
            <p:nvPr/>
          </p:nvSpPr>
          <p:spPr>
            <a:xfrm>
              <a:off x="390824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0" name="pl2250"/>
            <p:cNvSpPr/>
            <p:nvPr/>
          </p:nvSpPr>
          <p:spPr>
            <a:xfrm>
              <a:off x="3908245" y="5747992"/>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251" name="pl2251"/>
            <p:cNvSpPr/>
            <p:nvPr/>
          </p:nvSpPr>
          <p:spPr>
            <a:xfrm>
              <a:off x="3908245" y="5738472"/>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252" name="pl2252"/>
            <p:cNvSpPr/>
            <p:nvPr/>
          </p:nvSpPr>
          <p:spPr>
            <a:xfrm>
              <a:off x="3908245" y="5757511"/>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253" name="pl2253"/>
            <p:cNvSpPr/>
            <p:nvPr/>
          </p:nvSpPr>
          <p:spPr>
            <a:xfrm>
              <a:off x="3908245" y="5719433"/>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254" name="pl2254"/>
            <p:cNvSpPr/>
            <p:nvPr/>
          </p:nvSpPr>
          <p:spPr>
            <a:xfrm>
              <a:off x="3908245" y="5738472"/>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255" name="pl2255"/>
            <p:cNvSpPr/>
            <p:nvPr/>
          </p:nvSpPr>
          <p:spPr>
            <a:xfrm>
              <a:off x="3908245" y="5767031"/>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256" name="pl2256"/>
            <p:cNvSpPr/>
            <p:nvPr/>
          </p:nvSpPr>
          <p:spPr>
            <a:xfrm>
              <a:off x="3908245" y="5767031"/>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257" name="pl2257"/>
            <p:cNvSpPr/>
            <p:nvPr/>
          </p:nvSpPr>
          <p:spPr>
            <a:xfrm>
              <a:off x="3908245" y="5767031"/>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258" name="pl2258"/>
            <p:cNvSpPr/>
            <p:nvPr/>
          </p:nvSpPr>
          <p:spPr>
            <a:xfrm>
              <a:off x="3908245" y="577655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259" name="pl2259"/>
            <p:cNvSpPr/>
            <p:nvPr/>
          </p:nvSpPr>
          <p:spPr>
            <a:xfrm>
              <a:off x="3908245" y="5767031"/>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260" name="pl2260"/>
            <p:cNvSpPr/>
            <p:nvPr/>
          </p:nvSpPr>
          <p:spPr>
            <a:xfrm>
              <a:off x="3908245" y="560519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261" name="pl2261"/>
            <p:cNvSpPr/>
            <p:nvPr/>
          </p:nvSpPr>
          <p:spPr>
            <a:xfrm>
              <a:off x="3908245" y="5738472"/>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262" name="pl2262"/>
            <p:cNvSpPr/>
            <p:nvPr/>
          </p:nvSpPr>
          <p:spPr>
            <a:xfrm>
              <a:off x="3908245" y="577655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263" name="pl2263"/>
            <p:cNvSpPr/>
            <p:nvPr/>
          </p:nvSpPr>
          <p:spPr>
            <a:xfrm>
              <a:off x="3908245"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264" name="pl2264"/>
            <p:cNvSpPr/>
            <p:nvPr/>
          </p:nvSpPr>
          <p:spPr>
            <a:xfrm>
              <a:off x="3908245" y="5738472"/>
              <a:ext cx="896845" cy="9519"/>
            </a:xfrm>
            <a:custGeom>
              <a:avLst/>
              <a:pathLst>
                <a:path w="896845" h="9519">
                  <a:moveTo>
                    <a:pt x="0" y="9519"/>
                  </a:moveTo>
                  <a:lnTo>
                    <a:pt x="179369" y="9519"/>
                  </a:lnTo>
                  <a:lnTo>
                    <a:pt x="358738" y="9519"/>
                  </a:lnTo>
                  <a:lnTo>
                    <a:pt x="538107" y="9519"/>
                  </a:lnTo>
                  <a:lnTo>
                    <a:pt x="717476" y="0"/>
                  </a:lnTo>
                  <a:lnTo>
                    <a:pt x="896845" y="0"/>
                  </a:lnTo>
                </a:path>
              </a:pathLst>
            </a:custGeom>
            <a:ln w="40651" cap="flat">
              <a:solidFill>
                <a:srgbClr val="000000">
                  <a:alpha val="100000"/>
                </a:srgbClr>
              </a:solidFill>
              <a:prstDash val="solid"/>
              <a:round/>
            </a:ln>
          </p:spPr>
          <p:txBody>
            <a:bodyPr/>
            <a:lstStyle/>
            <a:p/>
          </p:txBody>
        </p:sp>
        <p:sp>
          <p:nvSpPr>
            <p:cNvPr id="2265" name="pl2265"/>
            <p:cNvSpPr/>
            <p:nvPr/>
          </p:nvSpPr>
          <p:spPr>
            <a:xfrm>
              <a:off x="3908245" y="5738472"/>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FE6D8E">
                  <a:alpha val="100000"/>
                </a:srgbClr>
              </a:solidFill>
              <a:prstDash val="solid"/>
              <a:round/>
            </a:ln>
          </p:spPr>
          <p:txBody>
            <a:bodyPr/>
            <a:lstStyle/>
            <a:p/>
          </p:txBody>
        </p:sp>
        <p:sp>
          <p:nvSpPr>
            <p:cNvPr id="2266" name="pl2266"/>
            <p:cNvSpPr/>
            <p:nvPr/>
          </p:nvSpPr>
          <p:spPr>
            <a:xfrm>
              <a:off x="3863402"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267" name="tx2267"/>
            <p:cNvSpPr/>
            <p:nvPr/>
          </p:nvSpPr>
          <p:spPr>
            <a:xfrm>
              <a:off x="3878100" y="558503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68" name="tx2268"/>
            <p:cNvSpPr/>
            <p:nvPr/>
          </p:nvSpPr>
          <p:spPr>
            <a:xfrm>
              <a:off x="4057469" y="558503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69" name="tx2269"/>
            <p:cNvSpPr/>
            <p:nvPr/>
          </p:nvSpPr>
          <p:spPr>
            <a:xfrm>
              <a:off x="4236838" y="558503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70" name="tx2270"/>
            <p:cNvSpPr/>
            <p:nvPr/>
          </p:nvSpPr>
          <p:spPr>
            <a:xfrm>
              <a:off x="4416207" y="558503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71" name="tx2271"/>
            <p:cNvSpPr/>
            <p:nvPr/>
          </p:nvSpPr>
          <p:spPr>
            <a:xfrm>
              <a:off x="4595577" y="557525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72" name="tx2272"/>
            <p:cNvSpPr/>
            <p:nvPr/>
          </p:nvSpPr>
          <p:spPr>
            <a:xfrm>
              <a:off x="4774946" y="557525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73" name="rc2273"/>
            <p:cNvSpPr/>
            <p:nvPr/>
          </p:nvSpPr>
          <p:spPr>
            <a:xfrm>
              <a:off x="4919522" y="875080"/>
              <a:ext cx="986530" cy="460746"/>
            </a:xfrm>
            <a:prstGeom prst="rect">
              <a:avLst/>
            </a:prstGeom>
            <a:solidFill>
              <a:srgbClr val="EBEBEB">
                <a:alpha val="100000"/>
              </a:srgbClr>
            </a:solidFill>
          </p:spPr>
          <p:txBody>
            <a:bodyPr/>
            <a:lstStyle/>
            <a:p/>
          </p:txBody>
        </p:sp>
        <p:sp>
          <p:nvSpPr>
            <p:cNvPr id="2274" name="pl2274"/>
            <p:cNvSpPr/>
            <p:nvPr/>
          </p:nvSpPr>
          <p:spPr>
            <a:xfrm>
              <a:off x="4919522" y="1195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75" name="pl2275"/>
            <p:cNvSpPr/>
            <p:nvPr/>
          </p:nvSpPr>
          <p:spPr>
            <a:xfrm>
              <a:off x="4919522" y="95790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76" name="pl2276"/>
            <p:cNvSpPr/>
            <p:nvPr/>
          </p:nvSpPr>
          <p:spPr>
            <a:xfrm>
              <a:off x="505404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7" name="pl2277"/>
            <p:cNvSpPr/>
            <p:nvPr/>
          </p:nvSpPr>
          <p:spPr>
            <a:xfrm>
              <a:off x="523341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8" name="pl2278"/>
            <p:cNvSpPr/>
            <p:nvPr/>
          </p:nvSpPr>
          <p:spPr>
            <a:xfrm>
              <a:off x="54127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9" name="pl2279"/>
            <p:cNvSpPr/>
            <p:nvPr/>
          </p:nvSpPr>
          <p:spPr>
            <a:xfrm>
              <a:off x="559215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80" name="pl2280"/>
            <p:cNvSpPr/>
            <p:nvPr/>
          </p:nvSpPr>
          <p:spPr>
            <a:xfrm>
              <a:off x="577152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81" name="pl2281"/>
            <p:cNvSpPr/>
            <p:nvPr/>
          </p:nvSpPr>
          <p:spPr>
            <a:xfrm>
              <a:off x="4919522"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82" name="pl2282"/>
            <p:cNvSpPr/>
            <p:nvPr/>
          </p:nvSpPr>
          <p:spPr>
            <a:xfrm>
              <a:off x="4919522" y="107689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83" name="pl2283"/>
            <p:cNvSpPr/>
            <p:nvPr/>
          </p:nvSpPr>
          <p:spPr>
            <a:xfrm>
              <a:off x="496436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4" name="pl2284"/>
            <p:cNvSpPr/>
            <p:nvPr/>
          </p:nvSpPr>
          <p:spPr>
            <a:xfrm>
              <a:off x="514373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5" name="pl2285"/>
            <p:cNvSpPr/>
            <p:nvPr/>
          </p:nvSpPr>
          <p:spPr>
            <a:xfrm>
              <a:off x="53231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6" name="pl2286"/>
            <p:cNvSpPr/>
            <p:nvPr/>
          </p:nvSpPr>
          <p:spPr>
            <a:xfrm>
              <a:off x="55024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7" name="pl2287"/>
            <p:cNvSpPr/>
            <p:nvPr/>
          </p:nvSpPr>
          <p:spPr>
            <a:xfrm>
              <a:off x="56818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8" name="pl2288"/>
            <p:cNvSpPr/>
            <p:nvPr/>
          </p:nvSpPr>
          <p:spPr>
            <a:xfrm>
              <a:off x="58612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9" name="pl2289"/>
            <p:cNvSpPr/>
            <p:nvPr/>
          </p:nvSpPr>
          <p:spPr>
            <a:xfrm>
              <a:off x="4964364"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290" name="pl2290"/>
            <p:cNvSpPr/>
            <p:nvPr/>
          </p:nvSpPr>
          <p:spPr>
            <a:xfrm>
              <a:off x="4964364"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40651" cap="flat">
              <a:solidFill>
                <a:srgbClr val="BEBEBE">
                  <a:alpha val="69803"/>
                </a:srgbClr>
              </a:solidFill>
              <a:prstDash val="solid"/>
              <a:round/>
            </a:ln>
          </p:spPr>
          <p:txBody>
            <a:bodyPr/>
            <a:lstStyle/>
            <a:p/>
          </p:txBody>
        </p:sp>
        <p:sp>
          <p:nvSpPr>
            <p:cNvPr id="2291" name="pl2291"/>
            <p:cNvSpPr/>
            <p:nvPr/>
          </p:nvSpPr>
          <p:spPr>
            <a:xfrm>
              <a:off x="4964364"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292" name="pl2292"/>
            <p:cNvSpPr/>
            <p:nvPr/>
          </p:nvSpPr>
          <p:spPr>
            <a:xfrm>
              <a:off x="4964364"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293" name="pl2293"/>
            <p:cNvSpPr/>
            <p:nvPr/>
          </p:nvSpPr>
          <p:spPr>
            <a:xfrm>
              <a:off x="4964364"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294" name="pl2294"/>
            <p:cNvSpPr/>
            <p:nvPr/>
          </p:nvSpPr>
          <p:spPr>
            <a:xfrm>
              <a:off x="4964364"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295" name="pl2295"/>
            <p:cNvSpPr/>
            <p:nvPr/>
          </p:nvSpPr>
          <p:spPr>
            <a:xfrm>
              <a:off x="4964364"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296" name="pl2296"/>
            <p:cNvSpPr/>
            <p:nvPr/>
          </p:nvSpPr>
          <p:spPr>
            <a:xfrm>
              <a:off x="4964364"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297" name="pl2297"/>
            <p:cNvSpPr/>
            <p:nvPr/>
          </p:nvSpPr>
          <p:spPr>
            <a:xfrm>
              <a:off x="4964364"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298" name="pl2298"/>
            <p:cNvSpPr/>
            <p:nvPr/>
          </p:nvSpPr>
          <p:spPr>
            <a:xfrm>
              <a:off x="4964364"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299" name="pl2299"/>
            <p:cNvSpPr/>
            <p:nvPr/>
          </p:nvSpPr>
          <p:spPr>
            <a:xfrm>
              <a:off x="4964364" y="128632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0" name="pl2300"/>
            <p:cNvSpPr/>
            <p:nvPr/>
          </p:nvSpPr>
          <p:spPr>
            <a:xfrm>
              <a:off x="4964364" y="1257766"/>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301" name="pl2301"/>
            <p:cNvSpPr/>
            <p:nvPr/>
          </p:nvSpPr>
          <p:spPr>
            <a:xfrm>
              <a:off x="4964364" y="128632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2" name="pl2302"/>
            <p:cNvSpPr/>
            <p:nvPr/>
          </p:nvSpPr>
          <p:spPr>
            <a:xfrm>
              <a:off x="4964364" y="1267285"/>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303" name="pl2303"/>
            <p:cNvSpPr/>
            <p:nvPr/>
          </p:nvSpPr>
          <p:spPr>
            <a:xfrm>
              <a:off x="4964364" y="1305364"/>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4" name="pl2304"/>
            <p:cNvSpPr/>
            <p:nvPr/>
          </p:nvSpPr>
          <p:spPr>
            <a:xfrm>
              <a:off x="4964364"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5" name="pl2305"/>
            <p:cNvSpPr/>
            <p:nvPr/>
          </p:nvSpPr>
          <p:spPr>
            <a:xfrm>
              <a:off x="4964364" y="1229207"/>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306" name="pl2306"/>
            <p:cNvSpPr/>
            <p:nvPr/>
          </p:nvSpPr>
          <p:spPr>
            <a:xfrm>
              <a:off x="4964364" y="12863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7" name="pl2307"/>
            <p:cNvSpPr/>
            <p:nvPr/>
          </p:nvSpPr>
          <p:spPr>
            <a:xfrm>
              <a:off x="4964364" y="1200649"/>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308" name="pl2308"/>
            <p:cNvSpPr/>
            <p:nvPr/>
          </p:nvSpPr>
          <p:spPr>
            <a:xfrm>
              <a:off x="4964364" y="12482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9" name="pl2309"/>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0" name="pl2310"/>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1" name="pl2311"/>
            <p:cNvSpPr/>
            <p:nvPr/>
          </p:nvSpPr>
          <p:spPr>
            <a:xfrm>
              <a:off x="4964364" y="1257766"/>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312" name="pl2312"/>
            <p:cNvSpPr/>
            <p:nvPr/>
          </p:nvSpPr>
          <p:spPr>
            <a:xfrm>
              <a:off x="4964364" y="1248246"/>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313" name="pl2313"/>
            <p:cNvSpPr/>
            <p:nvPr/>
          </p:nvSpPr>
          <p:spPr>
            <a:xfrm>
              <a:off x="4964364"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4" name="pl2314"/>
            <p:cNvSpPr/>
            <p:nvPr/>
          </p:nvSpPr>
          <p:spPr>
            <a:xfrm>
              <a:off x="4964364" y="128632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315" name="pl2315"/>
            <p:cNvSpPr/>
            <p:nvPr/>
          </p:nvSpPr>
          <p:spPr>
            <a:xfrm>
              <a:off x="4964364" y="1257766"/>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316" name="pl2316"/>
            <p:cNvSpPr/>
            <p:nvPr/>
          </p:nvSpPr>
          <p:spPr>
            <a:xfrm>
              <a:off x="4964364" y="1267285"/>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317" name="pl2317"/>
            <p:cNvSpPr/>
            <p:nvPr/>
          </p:nvSpPr>
          <p:spPr>
            <a:xfrm>
              <a:off x="4964364" y="1276805"/>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318" name="pl2318"/>
            <p:cNvSpPr/>
            <p:nvPr/>
          </p:nvSpPr>
          <p:spPr>
            <a:xfrm>
              <a:off x="4964364" y="1276805"/>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319" name="pl2319"/>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0" name="pl2320"/>
            <p:cNvSpPr/>
            <p:nvPr/>
          </p:nvSpPr>
          <p:spPr>
            <a:xfrm>
              <a:off x="4964364" y="1295844"/>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321" name="pl2321"/>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2" name="pl2322"/>
            <p:cNvSpPr/>
            <p:nvPr/>
          </p:nvSpPr>
          <p:spPr>
            <a:xfrm>
              <a:off x="4964364" y="1181609"/>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323" name="pl2323"/>
            <p:cNvSpPr/>
            <p:nvPr/>
          </p:nvSpPr>
          <p:spPr>
            <a:xfrm>
              <a:off x="4964364" y="1267285"/>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324" name="pl2324"/>
            <p:cNvSpPr/>
            <p:nvPr/>
          </p:nvSpPr>
          <p:spPr>
            <a:xfrm>
              <a:off x="4964364" y="1219688"/>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325" name="pl2325"/>
            <p:cNvSpPr/>
            <p:nvPr/>
          </p:nvSpPr>
          <p:spPr>
            <a:xfrm>
              <a:off x="4964364" y="128632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326" name="pl2326"/>
            <p:cNvSpPr/>
            <p:nvPr/>
          </p:nvSpPr>
          <p:spPr>
            <a:xfrm>
              <a:off x="4964364" y="1267285"/>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7" name="pl2327"/>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8" name="pl2328"/>
            <p:cNvSpPr/>
            <p:nvPr/>
          </p:nvSpPr>
          <p:spPr>
            <a:xfrm>
              <a:off x="4964364" y="128632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329" name="pl2329"/>
            <p:cNvSpPr/>
            <p:nvPr/>
          </p:nvSpPr>
          <p:spPr>
            <a:xfrm>
              <a:off x="4964364" y="1210168"/>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330" name="pl2330"/>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31" name="pl2331"/>
            <p:cNvSpPr/>
            <p:nvPr/>
          </p:nvSpPr>
          <p:spPr>
            <a:xfrm>
              <a:off x="4964364" y="1276805"/>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332" name="pl2332"/>
            <p:cNvSpPr/>
            <p:nvPr/>
          </p:nvSpPr>
          <p:spPr>
            <a:xfrm>
              <a:off x="4964364" y="1267285"/>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333" name="pl2333"/>
            <p:cNvSpPr/>
            <p:nvPr/>
          </p:nvSpPr>
          <p:spPr>
            <a:xfrm>
              <a:off x="4964364" y="128632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334" name="pl2334"/>
            <p:cNvSpPr/>
            <p:nvPr/>
          </p:nvSpPr>
          <p:spPr>
            <a:xfrm>
              <a:off x="4964364" y="1248246"/>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335" name="pl2335"/>
            <p:cNvSpPr/>
            <p:nvPr/>
          </p:nvSpPr>
          <p:spPr>
            <a:xfrm>
              <a:off x="4964364" y="1267285"/>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336" name="pl2336"/>
            <p:cNvSpPr/>
            <p:nvPr/>
          </p:nvSpPr>
          <p:spPr>
            <a:xfrm>
              <a:off x="4964364" y="1295844"/>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337" name="pl2337"/>
            <p:cNvSpPr/>
            <p:nvPr/>
          </p:nvSpPr>
          <p:spPr>
            <a:xfrm>
              <a:off x="4964364" y="1295844"/>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338" name="pl2338"/>
            <p:cNvSpPr/>
            <p:nvPr/>
          </p:nvSpPr>
          <p:spPr>
            <a:xfrm>
              <a:off x="4964364" y="1295844"/>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339" name="pl2339"/>
            <p:cNvSpPr/>
            <p:nvPr/>
          </p:nvSpPr>
          <p:spPr>
            <a:xfrm>
              <a:off x="4964364" y="1305364"/>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340" name="pl2340"/>
            <p:cNvSpPr/>
            <p:nvPr/>
          </p:nvSpPr>
          <p:spPr>
            <a:xfrm>
              <a:off x="4964364" y="1295844"/>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341" name="pl2341"/>
            <p:cNvSpPr/>
            <p:nvPr/>
          </p:nvSpPr>
          <p:spPr>
            <a:xfrm>
              <a:off x="4964364" y="1134012"/>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342" name="pl2342"/>
            <p:cNvSpPr/>
            <p:nvPr/>
          </p:nvSpPr>
          <p:spPr>
            <a:xfrm>
              <a:off x="4964364" y="126728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343" name="pl2343"/>
            <p:cNvSpPr/>
            <p:nvPr/>
          </p:nvSpPr>
          <p:spPr>
            <a:xfrm>
              <a:off x="4964364" y="1305364"/>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344" name="pl2344"/>
            <p:cNvSpPr/>
            <p:nvPr/>
          </p:nvSpPr>
          <p:spPr>
            <a:xfrm>
              <a:off x="4964364"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345" name="pl2345"/>
            <p:cNvSpPr/>
            <p:nvPr/>
          </p:nvSpPr>
          <p:spPr>
            <a:xfrm>
              <a:off x="4964364"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40651" cap="flat">
              <a:solidFill>
                <a:srgbClr val="000000">
                  <a:alpha val="100000"/>
                </a:srgbClr>
              </a:solidFill>
              <a:prstDash val="solid"/>
              <a:round/>
            </a:ln>
          </p:spPr>
          <p:txBody>
            <a:bodyPr/>
            <a:lstStyle/>
            <a:p/>
          </p:txBody>
        </p:sp>
        <p:sp>
          <p:nvSpPr>
            <p:cNvPr id="2346" name="pl2346"/>
            <p:cNvSpPr/>
            <p:nvPr/>
          </p:nvSpPr>
          <p:spPr>
            <a:xfrm>
              <a:off x="4964364"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E18A00">
                  <a:alpha val="100000"/>
                </a:srgbClr>
              </a:solidFill>
              <a:prstDash val="solid"/>
              <a:round/>
            </a:ln>
          </p:spPr>
          <p:txBody>
            <a:bodyPr/>
            <a:lstStyle/>
            <a:p/>
          </p:txBody>
        </p:sp>
        <p:sp>
          <p:nvSpPr>
            <p:cNvPr id="2347" name="pl2347"/>
            <p:cNvSpPr/>
            <p:nvPr/>
          </p:nvSpPr>
          <p:spPr>
            <a:xfrm>
              <a:off x="4919522"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48" name="tx2348"/>
            <p:cNvSpPr/>
            <p:nvPr/>
          </p:nvSpPr>
          <p:spPr>
            <a:xfrm>
              <a:off x="4934219"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349" name="tx2349"/>
            <p:cNvSpPr/>
            <p:nvPr/>
          </p:nvSpPr>
          <p:spPr>
            <a:xfrm>
              <a:off x="5113588" y="11325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350" name="tx2350"/>
            <p:cNvSpPr/>
            <p:nvPr/>
          </p:nvSpPr>
          <p:spPr>
            <a:xfrm>
              <a:off x="5292958" y="108629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351" name="tx2351"/>
            <p:cNvSpPr/>
            <p:nvPr/>
          </p:nvSpPr>
          <p:spPr>
            <a:xfrm>
              <a:off x="5472327" y="11216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352" name="tx2352"/>
            <p:cNvSpPr/>
            <p:nvPr/>
          </p:nvSpPr>
          <p:spPr>
            <a:xfrm>
              <a:off x="5651696" y="107412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353" name="tx2353"/>
            <p:cNvSpPr/>
            <p:nvPr/>
          </p:nvSpPr>
          <p:spPr>
            <a:xfrm>
              <a:off x="5800920" y="10550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354" name="rc2354"/>
            <p:cNvSpPr/>
            <p:nvPr/>
          </p:nvSpPr>
          <p:spPr>
            <a:xfrm>
              <a:off x="4919522" y="1620278"/>
              <a:ext cx="986530" cy="460746"/>
            </a:xfrm>
            <a:prstGeom prst="rect">
              <a:avLst/>
            </a:prstGeom>
            <a:solidFill>
              <a:srgbClr val="EBEBEB">
                <a:alpha val="100000"/>
              </a:srgbClr>
            </a:solidFill>
          </p:spPr>
          <p:txBody>
            <a:bodyPr/>
            <a:lstStyle/>
            <a:p/>
          </p:txBody>
        </p:sp>
        <p:sp>
          <p:nvSpPr>
            <p:cNvPr id="2355" name="pl2355"/>
            <p:cNvSpPr/>
            <p:nvPr/>
          </p:nvSpPr>
          <p:spPr>
            <a:xfrm>
              <a:off x="4919522" y="1941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56" name="pl2356"/>
            <p:cNvSpPr/>
            <p:nvPr/>
          </p:nvSpPr>
          <p:spPr>
            <a:xfrm>
              <a:off x="4919522" y="170309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57" name="pl2357"/>
            <p:cNvSpPr/>
            <p:nvPr/>
          </p:nvSpPr>
          <p:spPr>
            <a:xfrm>
              <a:off x="505404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58" name="pl2358"/>
            <p:cNvSpPr/>
            <p:nvPr/>
          </p:nvSpPr>
          <p:spPr>
            <a:xfrm>
              <a:off x="523341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59" name="pl2359"/>
            <p:cNvSpPr/>
            <p:nvPr/>
          </p:nvSpPr>
          <p:spPr>
            <a:xfrm>
              <a:off x="54127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0" name="pl2360"/>
            <p:cNvSpPr/>
            <p:nvPr/>
          </p:nvSpPr>
          <p:spPr>
            <a:xfrm>
              <a:off x="559215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1" name="pl2361"/>
            <p:cNvSpPr/>
            <p:nvPr/>
          </p:nvSpPr>
          <p:spPr>
            <a:xfrm>
              <a:off x="577152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2" name="pl2362"/>
            <p:cNvSpPr/>
            <p:nvPr/>
          </p:nvSpPr>
          <p:spPr>
            <a:xfrm>
              <a:off x="4919522"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63" name="pl2363"/>
            <p:cNvSpPr/>
            <p:nvPr/>
          </p:nvSpPr>
          <p:spPr>
            <a:xfrm>
              <a:off x="4919522" y="18220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64" name="pl2364"/>
            <p:cNvSpPr/>
            <p:nvPr/>
          </p:nvSpPr>
          <p:spPr>
            <a:xfrm>
              <a:off x="496436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5" name="pl2365"/>
            <p:cNvSpPr/>
            <p:nvPr/>
          </p:nvSpPr>
          <p:spPr>
            <a:xfrm>
              <a:off x="514373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6" name="pl2366"/>
            <p:cNvSpPr/>
            <p:nvPr/>
          </p:nvSpPr>
          <p:spPr>
            <a:xfrm>
              <a:off x="53231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7" name="pl2367"/>
            <p:cNvSpPr/>
            <p:nvPr/>
          </p:nvSpPr>
          <p:spPr>
            <a:xfrm>
              <a:off x="55024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8" name="pl2368"/>
            <p:cNvSpPr/>
            <p:nvPr/>
          </p:nvSpPr>
          <p:spPr>
            <a:xfrm>
              <a:off x="56818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9" name="pl2369"/>
            <p:cNvSpPr/>
            <p:nvPr/>
          </p:nvSpPr>
          <p:spPr>
            <a:xfrm>
              <a:off x="58612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0" name="pl2370"/>
            <p:cNvSpPr/>
            <p:nvPr/>
          </p:nvSpPr>
          <p:spPr>
            <a:xfrm>
              <a:off x="4964364"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371" name="pl2371"/>
            <p:cNvSpPr/>
            <p:nvPr/>
          </p:nvSpPr>
          <p:spPr>
            <a:xfrm>
              <a:off x="4964364"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372" name="pl2372"/>
            <p:cNvSpPr/>
            <p:nvPr/>
          </p:nvSpPr>
          <p:spPr>
            <a:xfrm>
              <a:off x="4964364" y="205056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373" name="pl2373"/>
            <p:cNvSpPr/>
            <p:nvPr/>
          </p:nvSpPr>
          <p:spPr>
            <a:xfrm>
              <a:off x="4964364" y="205056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374" name="pl2374"/>
            <p:cNvSpPr/>
            <p:nvPr/>
          </p:nvSpPr>
          <p:spPr>
            <a:xfrm>
              <a:off x="4964364" y="2012483"/>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375" name="pl2375"/>
            <p:cNvSpPr/>
            <p:nvPr/>
          </p:nvSpPr>
          <p:spPr>
            <a:xfrm>
              <a:off x="4964364" y="1955366"/>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376" name="pl2376"/>
            <p:cNvSpPr/>
            <p:nvPr/>
          </p:nvSpPr>
          <p:spPr>
            <a:xfrm>
              <a:off x="4964364" y="196488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377" name="pl2377"/>
            <p:cNvSpPr/>
            <p:nvPr/>
          </p:nvSpPr>
          <p:spPr>
            <a:xfrm>
              <a:off x="4964364" y="205056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378" name="pl2378"/>
            <p:cNvSpPr/>
            <p:nvPr/>
          </p:nvSpPr>
          <p:spPr>
            <a:xfrm>
              <a:off x="4964364" y="205056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379" name="pl2379"/>
            <p:cNvSpPr/>
            <p:nvPr/>
          </p:nvSpPr>
          <p:spPr>
            <a:xfrm>
              <a:off x="4964364" y="1888729"/>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380" name="pl2380"/>
            <p:cNvSpPr/>
            <p:nvPr/>
          </p:nvSpPr>
          <p:spPr>
            <a:xfrm>
              <a:off x="4964364" y="2031522"/>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1" name="pl2381"/>
            <p:cNvSpPr/>
            <p:nvPr/>
          </p:nvSpPr>
          <p:spPr>
            <a:xfrm>
              <a:off x="4964364"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382" name="pl2382"/>
            <p:cNvSpPr/>
            <p:nvPr/>
          </p:nvSpPr>
          <p:spPr>
            <a:xfrm>
              <a:off x="4964364"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3" name="pl2383"/>
            <p:cNvSpPr/>
            <p:nvPr/>
          </p:nvSpPr>
          <p:spPr>
            <a:xfrm>
              <a:off x="4964364"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384" name="pl2384"/>
            <p:cNvSpPr/>
            <p:nvPr/>
          </p:nvSpPr>
          <p:spPr>
            <a:xfrm>
              <a:off x="4964364"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5" name="pl2385"/>
            <p:cNvSpPr/>
            <p:nvPr/>
          </p:nvSpPr>
          <p:spPr>
            <a:xfrm>
              <a:off x="4964364"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6" name="pl2386"/>
            <p:cNvSpPr/>
            <p:nvPr/>
          </p:nvSpPr>
          <p:spPr>
            <a:xfrm>
              <a:off x="4964364"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387" name="pl2387"/>
            <p:cNvSpPr/>
            <p:nvPr/>
          </p:nvSpPr>
          <p:spPr>
            <a:xfrm>
              <a:off x="4964364" y="203152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8" name="pl2388"/>
            <p:cNvSpPr/>
            <p:nvPr/>
          </p:nvSpPr>
          <p:spPr>
            <a:xfrm>
              <a:off x="4964364" y="1945846"/>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389" name="pl2389"/>
            <p:cNvSpPr/>
            <p:nvPr/>
          </p:nvSpPr>
          <p:spPr>
            <a:xfrm>
              <a:off x="4964364" y="199344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0" name="pl2390"/>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1" name="pl2391"/>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2" name="pl2392"/>
            <p:cNvSpPr/>
            <p:nvPr/>
          </p:nvSpPr>
          <p:spPr>
            <a:xfrm>
              <a:off x="4964364" y="2002964"/>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393" name="pl2393"/>
            <p:cNvSpPr/>
            <p:nvPr/>
          </p:nvSpPr>
          <p:spPr>
            <a:xfrm>
              <a:off x="4964364" y="1993444"/>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394" name="pl2394"/>
            <p:cNvSpPr/>
            <p:nvPr/>
          </p:nvSpPr>
          <p:spPr>
            <a:xfrm>
              <a:off x="4964364"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5" name="pl2395"/>
            <p:cNvSpPr/>
            <p:nvPr/>
          </p:nvSpPr>
          <p:spPr>
            <a:xfrm>
              <a:off x="4964364" y="2031522"/>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396" name="pl2396"/>
            <p:cNvSpPr/>
            <p:nvPr/>
          </p:nvSpPr>
          <p:spPr>
            <a:xfrm>
              <a:off x="4964364" y="2002964"/>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397" name="pl2397"/>
            <p:cNvSpPr/>
            <p:nvPr/>
          </p:nvSpPr>
          <p:spPr>
            <a:xfrm>
              <a:off x="4964364" y="2012483"/>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398" name="pl2398"/>
            <p:cNvSpPr/>
            <p:nvPr/>
          </p:nvSpPr>
          <p:spPr>
            <a:xfrm>
              <a:off x="4964364" y="2022003"/>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399" name="pl2399"/>
            <p:cNvSpPr/>
            <p:nvPr/>
          </p:nvSpPr>
          <p:spPr>
            <a:xfrm>
              <a:off x="4964364" y="2022003"/>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400" name="pl2400"/>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1" name="pl2401"/>
            <p:cNvSpPr/>
            <p:nvPr/>
          </p:nvSpPr>
          <p:spPr>
            <a:xfrm>
              <a:off x="4964364" y="2041042"/>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402" name="pl2402"/>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3" name="pl2403"/>
            <p:cNvSpPr/>
            <p:nvPr/>
          </p:nvSpPr>
          <p:spPr>
            <a:xfrm>
              <a:off x="4964364" y="1926807"/>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404" name="pl2404"/>
            <p:cNvSpPr/>
            <p:nvPr/>
          </p:nvSpPr>
          <p:spPr>
            <a:xfrm>
              <a:off x="4964364" y="2012483"/>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405" name="pl2405"/>
            <p:cNvSpPr/>
            <p:nvPr/>
          </p:nvSpPr>
          <p:spPr>
            <a:xfrm>
              <a:off x="4964364" y="196488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406" name="pl2406"/>
            <p:cNvSpPr/>
            <p:nvPr/>
          </p:nvSpPr>
          <p:spPr>
            <a:xfrm>
              <a:off x="4964364" y="2031522"/>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407" name="pl2407"/>
            <p:cNvSpPr/>
            <p:nvPr/>
          </p:nvSpPr>
          <p:spPr>
            <a:xfrm>
              <a:off x="4964364" y="2012483"/>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8" name="pl2408"/>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9" name="pl2409"/>
            <p:cNvSpPr/>
            <p:nvPr/>
          </p:nvSpPr>
          <p:spPr>
            <a:xfrm>
              <a:off x="4964364" y="2031522"/>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410" name="pl2410"/>
            <p:cNvSpPr/>
            <p:nvPr/>
          </p:nvSpPr>
          <p:spPr>
            <a:xfrm>
              <a:off x="4964364" y="1955366"/>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411" name="pl2411"/>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2" name="pl2412"/>
            <p:cNvSpPr/>
            <p:nvPr/>
          </p:nvSpPr>
          <p:spPr>
            <a:xfrm>
              <a:off x="4964364" y="2022003"/>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413" name="pl2413"/>
            <p:cNvSpPr/>
            <p:nvPr/>
          </p:nvSpPr>
          <p:spPr>
            <a:xfrm>
              <a:off x="4964364" y="2012483"/>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414" name="pl2414"/>
            <p:cNvSpPr/>
            <p:nvPr/>
          </p:nvSpPr>
          <p:spPr>
            <a:xfrm>
              <a:off x="4964364" y="2031522"/>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415" name="pl2415"/>
            <p:cNvSpPr/>
            <p:nvPr/>
          </p:nvSpPr>
          <p:spPr>
            <a:xfrm>
              <a:off x="4964364" y="1993444"/>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416" name="pl2416"/>
            <p:cNvSpPr/>
            <p:nvPr/>
          </p:nvSpPr>
          <p:spPr>
            <a:xfrm>
              <a:off x="4964364" y="2012483"/>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417" name="pl2417"/>
            <p:cNvSpPr/>
            <p:nvPr/>
          </p:nvSpPr>
          <p:spPr>
            <a:xfrm>
              <a:off x="4964364" y="2041042"/>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418" name="pl2418"/>
            <p:cNvSpPr/>
            <p:nvPr/>
          </p:nvSpPr>
          <p:spPr>
            <a:xfrm>
              <a:off x="4964364" y="2041042"/>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419" name="pl2419"/>
            <p:cNvSpPr/>
            <p:nvPr/>
          </p:nvSpPr>
          <p:spPr>
            <a:xfrm>
              <a:off x="4964364" y="2041042"/>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420" name="pl2420"/>
            <p:cNvSpPr/>
            <p:nvPr/>
          </p:nvSpPr>
          <p:spPr>
            <a:xfrm>
              <a:off x="4964364" y="205056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421" name="pl2421"/>
            <p:cNvSpPr/>
            <p:nvPr/>
          </p:nvSpPr>
          <p:spPr>
            <a:xfrm>
              <a:off x="4964364" y="2041042"/>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422" name="pl2422"/>
            <p:cNvSpPr/>
            <p:nvPr/>
          </p:nvSpPr>
          <p:spPr>
            <a:xfrm>
              <a:off x="4964364" y="187920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423" name="pl2423"/>
            <p:cNvSpPr/>
            <p:nvPr/>
          </p:nvSpPr>
          <p:spPr>
            <a:xfrm>
              <a:off x="4964364" y="201248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424" name="pl2424"/>
            <p:cNvSpPr/>
            <p:nvPr/>
          </p:nvSpPr>
          <p:spPr>
            <a:xfrm>
              <a:off x="4964364" y="205056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425" name="pl2425"/>
            <p:cNvSpPr/>
            <p:nvPr/>
          </p:nvSpPr>
          <p:spPr>
            <a:xfrm>
              <a:off x="4964364"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426" name="pl2426"/>
            <p:cNvSpPr/>
            <p:nvPr/>
          </p:nvSpPr>
          <p:spPr>
            <a:xfrm>
              <a:off x="4964364"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427" name="pl2427"/>
            <p:cNvSpPr/>
            <p:nvPr/>
          </p:nvSpPr>
          <p:spPr>
            <a:xfrm>
              <a:off x="4964364"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90AA00">
                  <a:alpha val="100000"/>
                </a:srgbClr>
              </a:solidFill>
              <a:prstDash val="solid"/>
              <a:round/>
            </a:ln>
          </p:spPr>
          <p:txBody>
            <a:bodyPr/>
            <a:lstStyle/>
            <a:p/>
          </p:txBody>
        </p:sp>
        <p:sp>
          <p:nvSpPr>
            <p:cNvPr id="2428" name="pl2428"/>
            <p:cNvSpPr/>
            <p:nvPr/>
          </p:nvSpPr>
          <p:spPr>
            <a:xfrm>
              <a:off x="4919522"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29" name="tx2429"/>
            <p:cNvSpPr/>
            <p:nvPr/>
          </p:nvSpPr>
          <p:spPr>
            <a:xfrm>
              <a:off x="4934219"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30" name="tx2430"/>
            <p:cNvSpPr/>
            <p:nvPr/>
          </p:nvSpPr>
          <p:spPr>
            <a:xfrm>
              <a:off x="5113588"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31" name="tx2431"/>
            <p:cNvSpPr/>
            <p:nvPr/>
          </p:nvSpPr>
          <p:spPr>
            <a:xfrm>
              <a:off x="5292958"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32" name="tx2432"/>
            <p:cNvSpPr/>
            <p:nvPr/>
          </p:nvSpPr>
          <p:spPr>
            <a:xfrm>
              <a:off x="5472327" y="188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33" name="tx2433"/>
            <p:cNvSpPr/>
            <p:nvPr/>
          </p:nvSpPr>
          <p:spPr>
            <a:xfrm>
              <a:off x="5651696" y="188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34" name="tx2434"/>
            <p:cNvSpPr/>
            <p:nvPr/>
          </p:nvSpPr>
          <p:spPr>
            <a:xfrm>
              <a:off x="5831065" y="188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35" name="rc2435"/>
            <p:cNvSpPr/>
            <p:nvPr/>
          </p:nvSpPr>
          <p:spPr>
            <a:xfrm>
              <a:off x="4919522" y="2365475"/>
              <a:ext cx="986530" cy="460746"/>
            </a:xfrm>
            <a:prstGeom prst="rect">
              <a:avLst/>
            </a:prstGeom>
            <a:solidFill>
              <a:srgbClr val="EBEBEB">
                <a:alpha val="100000"/>
              </a:srgbClr>
            </a:solidFill>
          </p:spPr>
          <p:txBody>
            <a:bodyPr/>
            <a:lstStyle/>
            <a:p/>
          </p:txBody>
        </p:sp>
        <p:sp>
          <p:nvSpPr>
            <p:cNvPr id="2436" name="pl2436"/>
            <p:cNvSpPr/>
            <p:nvPr/>
          </p:nvSpPr>
          <p:spPr>
            <a:xfrm>
              <a:off x="4919522" y="268628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7" name="pl2437"/>
            <p:cNvSpPr/>
            <p:nvPr/>
          </p:nvSpPr>
          <p:spPr>
            <a:xfrm>
              <a:off x="4919522" y="244829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8" name="pl2438"/>
            <p:cNvSpPr/>
            <p:nvPr/>
          </p:nvSpPr>
          <p:spPr>
            <a:xfrm>
              <a:off x="505404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39" name="pl2439"/>
            <p:cNvSpPr/>
            <p:nvPr/>
          </p:nvSpPr>
          <p:spPr>
            <a:xfrm>
              <a:off x="523341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0" name="pl2440"/>
            <p:cNvSpPr/>
            <p:nvPr/>
          </p:nvSpPr>
          <p:spPr>
            <a:xfrm>
              <a:off x="54127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1" name="pl2441"/>
            <p:cNvSpPr/>
            <p:nvPr/>
          </p:nvSpPr>
          <p:spPr>
            <a:xfrm>
              <a:off x="559215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2" name="pl2442"/>
            <p:cNvSpPr/>
            <p:nvPr/>
          </p:nvSpPr>
          <p:spPr>
            <a:xfrm>
              <a:off x="577152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3" name="pl2443"/>
            <p:cNvSpPr/>
            <p:nvPr/>
          </p:nvSpPr>
          <p:spPr>
            <a:xfrm>
              <a:off x="4919522"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4" name="pl2444"/>
            <p:cNvSpPr/>
            <p:nvPr/>
          </p:nvSpPr>
          <p:spPr>
            <a:xfrm>
              <a:off x="4919522" y="25672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5" name="pl2445"/>
            <p:cNvSpPr/>
            <p:nvPr/>
          </p:nvSpPr>
          <p:spPr>
            <a:xfrm>
              <a:off x="496436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46" name="pl2446"/>
            <p:cNvSpPr/>
            <p:nvPr/>
          </p:nvSpPr>
          <p:spPr>
            <a:xfrm>
              <a:off x="514373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47" name="pl2447"/>
            <p:cNvSpPr/>
            <p:nvPr/>
          </p:nvSpPr>
          <p:spPr>
            <a:xfrm>
              <a:off x="53231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48" name="pl2448"/>
            <p:cNvSpPr/>
            <p:nvPr/>
          </p:nvSpPr>
          <p:spPr>
            <a:xfrm>
              <a:off x="55024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49" name="pl2449"/>
            <p:cNvSpPr/>
            <p:nvPr/>
          </p:nvSpPr>
          <p:spPr>
            <a:xfrm>
              <a:off x="56818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0" name="pl2450"/>
            <p:cNvSpPr/>
            <p:nvPr/>
          </p:nvSpPr>
          <p:spPr>
            <a:xfrm>
              <a:off x="58612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1" name="pl2451"/>
            <p:cNvSpPr/>
            <p:nvPr/>
          </p:nvSpPr>
          <p:spPr>
            <a:xfrm>
              <a:off x="4964364"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452" name="pl2452"/>
            <p:cNvSpPr/>
            <p:nvPr/>
          </p:nvSpPr>
          <p:spPr>
            <a:xfrm>
              <a:off x="4964364"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40651" cap="flat">
              <a:solidFill>
                <a:srgbClr val="BEBEBE">
                  <a:alpha val="69803"/>
                </a:srgbClr>
              </a:solidFill>
              <a:prstDash val="solid"/>
              <a:round/>
            </a:ln>
          </p:spPr>
          <p:txBody>
            <a:bodyPr/>
            <a:lstStyle/>
            <a:p/>
          </p:txBody>
        </p:sp>
        <p:sp>
          <p:nvSpPr>
            <p:cNvPr id="2453" name="pl2453"/>
            <p:cNvSpPr/>
            <p:nvPr/>
          </p:nvSpPr>
          <p:spPr>
            <a:xfrm>
              <a:off x="4964364" y="2795759"/>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454" name="pl2454"/>
            <p:cNvSpPr/>
            <p:nvPr/>
          </p:nvSpPr>
          <p:spPr>
            <a:xfrm>
              <a:off x="4964364" y="279575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455" name="pl2455"/>
            <p:cNvSpPr/>
            <p:nvPr/>
          </p:nvSpPr>
          <p:spPr>
            <a:xfrm>
              <a:off x="4964364" y="2757681"/>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456" name="pl2456"/>
            <p:cNvSpPr/>
            <p:nvPr/>
          </p:nvSpPr>
          <p:spPr>
            <a:xfrm>
              <a:off x="4964364" y="2700564"/>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457" name="pl2457"/>
            <p:cNvSpPr/>
            <p:nvPr/>
          </p:nvSpPr>
          <p:spPr>
            <a:xfrm>
              <a:off x="4964364" y="2710083"/>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458" name="pl2458"/>
            <p:cNvSpPr/>
            <p:nvPr/>
          </p:nvSpPr>
          <p:spPr>
            <a:xfrm>
              <a:off x="4964364" y="2795759"/>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459" name="pl2459"/>
            <p:cNvSpPr/>
            <p:nvPr/>
          </p:nvSpPr>
          <p:spPr>
            <a:xfrm>
              <a:off x="4964364" y="2795759"/>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460" name="pl2460"/>
            <p:cNvSpPr/>
            <p:nvPr/>
          </p:nvSpPr>
          <p:spPr>
            <a:xfrm>
              <a:off x="4964364" y="2633927"/>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461" name="pl2461"/>
            <p:cNvSpPr/>
            <p:nvPr/>
          </p:nvSpPr>
          <p:spPr>
            <a:xfrm>
              <a:off x="4964364" y="2776720"/>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2" name="pl2462"/>
            <p:cNvSpPr/>
            <p:nvPr/>
          </p:nvSpPr>
          <p:spPr>
            <a:xfrm>
              <a:off x="4964364" y="2748161"/>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463" name="pl2463"/>
            <p:cNvSpPr/>
            <p:nvPr/>
          </p:nvSpPr>
          <p:spPr>
            <a:xfrm>
              <a:off x="4964364" y="2776720"/>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4" name="pl2464"/>
            <p:cNvSpPr/>
            <p:nvPr/>
          </p:nvSpPr>
          <p:spPr>
            <a:xfrm>
              <a:off x="4964364" y="2757681"/>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465" name="pl2465"/>
            <p:cNvSpPr/>
            <p:nvPr/>
          </p:nvSpPr>
          <p:spPr>
            <a:xfrm>
              <a:off x="4964364" y="2795759"/>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6" name="pl2466"/>
            <p:cNvSpPr/>
            <p:nvPr/>
          </p:nvSpPr>
          <p:spPr>
            <a:xfrm>
              <a:off x="4964364"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7" name="pl2467"/>
            <p:cNvSpPr/>
            <p:nvPr/>
          </p:nvSpPr>
          <p:spPr>
            <a:xfrm>
              <a:off x="4964364" y="2719603"/>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468" name="pl2468"/>
            <p:cNvSpPr/>
            <p:nvPr/>
          </p:nvSpPr>
          <p:spPr>
            <a:xfrm>
              <a:off x="4964364" y="277672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9" name="pl2469"/>
            <p:cNvSpPr/>
            <p:nvPr/>
          </p:nvSpPr>
          <p:spPr>
            <a:xfrm>
              <a:off x="4964364"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470" name="pl2470"/>
            <p:cNvSpPr/>
            <p:nvPr/>
          </p:nvSpPr>
          <p:spPr>
            <a:xfrm>
              <a:off x="4964364" y="27386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1" name="pl2471"/>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2" name="pl2472"/>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3" name="pl2473"/>
            <p:cNvSpPr/>
            <p:nvPr/>
          </p:nvSpPr>
          <p:spPr>
            <a:xfrm>
              <a:off x="4964364"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474" name="pl2474"/>
            <p:cNvSpPr/>
            <p:nvPr/>
          </p:nvSpPr>
          <p:spPr>
            <a:xfrm>
              <a:off x="4964364"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475" name="pl2475"/>
            <p:cNvSpPr/>
            <p:nvPr/>
          </p:nvSpPr>
          <p:spPr>
            <a:xfrm>
              <a:off x="4964364"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6" name="pl2476"/>
            <p:cNvSpPr/>
            <p:nvPr/>
          </p:nvSpPr>
          <p:spPr>
            <a:xfrm>
              <a:off x="4964364"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477" name="pl2477"/>
            <p:cNvSpPr/>
            <p:nvPr/>
          </p:nvSpPr>
          <p:spPr>
            <a:xfrm>
              <a:off x="4964364" y="2748161"/>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478" name="pl2478"/>
            <p:cNvSpPr/>
            <p:nvPr/>
          </p:nvSpPr>
          <p:spPr>
            <a:xfrm>
              <a:off x="4964364" y="2757681"/>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479" name="pl2479"/>
            <p:cNvSpPr/>
            <p:nvPr/>
          </p:nvSpPr>
          <p:spPr>
            <a:xfrm>
              <a:off x="4964364" y="2767201"/>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480" name="pl2480"/>
            <p:cNvSpPr/>
            <p:nvPr/>
          </p:nvSpPr>
          <p:spPr>
            <a:xfrm>
              <a:off x="4964364" y="2767201"/>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481" name="pl2481"/>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2" name="pl2482"/>
            <p:cNvSpPr/>
            <p:nvPr/>
          </p:nvSpPr>
          <p:spPr>
            <a:xfrm>
              <a:off x="4964364" y="2786240"/>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483" name="pl2483"/>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4" name="pl2484"/>
            <p:cNvSpPr/>
            <p:nvPr/>
          </p:nvSpPr>
          <p:spPr>
            <a:xfrm>
              <a:off x="4964364" y="2672005"/>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485" name="pl2485"/>
            <p:cNvSpPr/>
            <p:nvPr/>
          </p:nvSpPr>
          <p:spPr>
            <a:xfrm>
              <a:off x="4964364" y="2757681"/>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486" name="pl2486"/>
            <p:cNvSpPr/>
            <p:nvPr/>
          </p:nvSpPr>
          <p:spPr>
            <a:xfrm>
              <a:off x="4964364" y="2710083"/>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487" name="pl2487"/>
            <p:cNvSpPr/>
            <p:nvPr/>
          </p:nvSpPr>
          <p:spPr>
            <a:xfrm>
              <a:off x="4964364" y="2776720"/>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488" name="pl2488"/>
            <p:cNvSpPr/>
            <p:nvPr/>
          </p:nvSpPr>
          <p:spPr>
            <a:xfrm>
              <a:off x="4964364" y="2757681"/>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9" name="pl2489"/>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0" name="pl2490"/>
            <p:cNvSpPr/>
            <p:nvPr/>
          </p:nvSpPr>
          <p:spPr>
            <a:xfrm>
              <a:off x="4964364" y="2776720"/>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491" name="pl2491"/>
            <p:cNvSpPr/>
            <p:nvPr/>
          </p:nvSpPr>
          <p:spPr>
            <a:xfrm>
              <a:off x="4964364" y="2700564"/>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492" name="pl2492"/>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3" name="pl2493"/>
            <p:cNvSpPr/>
            <p:nvPr/>
          </p:nvSpPr>
          <p:spPr>
            <a:xfrm>
              <a:off x="4964364" y="2767201"/>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494" name="pl2494"/>
            <p:cNvSpPr/>
            <p:nvPr/>
          </p:nvSpPr>
          <p:spPr>
            <a:xfrm>
              <a:off x="4964364" y="2757681"/>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495" name="pl2495"/>
            <p:cNvSpPr/>
            <p:nvPr/>
          </p:nvSpPr>
          <p:spPr>
            <a:xfrm>
              <a:off x="4964364" y="2776720"/>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496" name="pl2496"/>
            <p:cNvSpPr/>
            <p:nvPr/>
          </p:nvSpPr>
          <p:spPr>
            <a:xfrm>
              <a:off x="4964364" y="2738642"/>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497" name="pl2497"/>
            <p:cNvSpPr/>
            <p:nvPr/>
          </p:nvSpPr>
          <p:spPr>
            <a:xfrm>
              <a:off x="4964364" y="2757681"/>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498" name="pl2498"/>
            <p:cNvSpPr/>
            <p:nvPr/>
          </p:nvSpPr>
          <p:spPr>
            <a:xfrm>
              <a:off x="4964364" y="2786240"/>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499" name="pl2499"/>
            <p:cNvSpPr/>
            <p:nvPr/>
          </p:nvSpPr>
          <p:spPr>
            <a:xfrm>
              <a:off x="4964364" y="2786240"/>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500" name="pl2500"/>
            <p:cNvSpPr/>
            <p:nvPr/>
          </p:nvSpPr>
          <p:spPr>
            <a:xfrm>
              <a:off x="4964364" y="2786240"/>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501" name="pl2501"/>
            <p:cNvSpPr/>
            <p:nvPr/>
          </p:nvSpPr>
          <p:spPr>
            <a:xfrm>
              <a:off x="4964364" y="2795759"/>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502" name="pl2502"/>
            <p:cNvSpPr/>
            <p:nvPr/>
          </p:nvSpPr>
          <p:spPr>
            <a:xfrm>
              <a:off x="4964364" y="2786240"/>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503" name="pl2503"/>
            <p:cNvSpPr/>
            <p:nvPr/>
          </p:nvSpPr>
          <p:spPr>
            <a:xfrm>
              <a:off x="4964364" y="2624407"/>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504" name="pl2504"/>
            <p:cNvSpPr/>
            <p:nvPr/>
          </p:nvSpPr>
          <p:spPr>
            <a:xfrm>
              <a:off x="4964364" y="275768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505" name="pl2505"/>
            <p:cNvSpPr/>
            <p:nvPr/>
          </p:nvSpPr>
          <p:spPr>
            <a:xfrm>
              <a:off x="4964364" y="2795759"/>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506" name="pl2506"/>
            <p:cNvSpPr/>
            <p:nvPr/>
          </p:nvSpPr>
          <p:spPr>
            <a:xfrm>
              <a:off x="4964364"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507" name="pl2507"/>
            <p:cNvSpPr/>
            <p:nvPr/>
          </p:nvSpPr>
          <p:spPr>
            <a:xfrm>
              <a:off x="4964364"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40651" cap="flat">
              <a:solidFill>
                <a:srgbClr val="000000">
                  <a:alpha val="100000"/>
                </a:srgbClr>
              </a:solidFill>
              <a:prstDash val="solid"/>
              <a:round/>
            </a:ln>
          </p:spPr>
          <p:txBody>
            <a:bodyPr/>
            <a:lstStyle/>
            <a:p/>
          </p:txBody>
        </p:sp>
        <p:sp>
          <p:nvSpPr>
            <p:cNvPr id="2508" name="pl2508"/>
            <p:cNvSpPr/>
            <p:nvPr/>
          </p:nvSpPr>
          <p:spPr>
            <a:xfrm>
              <a:off x="4964364"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00BE6A">
                  <a:alpha val="100000"/>
                </a:srgbClr>
              </a:solidFill>
              <a:prstDash val="solid"/>
              <a:round/>
            </a:ln>
          </p:spPr>
          <p:txBody>
            <a:bodyPr/>
            <a:lstStyle/>
            <a:p/>
          </p:txBody>
        </p:sp>
        <p:sp>
          <p:nvSpPr>
            <p:cNvPr id="2509" name="pl2509"/>
            <p:cNvSpPr/>
            <p:nvPr/>
          </p:nvSpPr>
          <p:spPr>
            <a:xfrm>
              <a:off x="4919522"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510" name="tx2510"/>
            <p:cNvSpPr/>
            <p:nvPr/>
          </p:nvSpPr>
          <p:spPr>
            <a:xfrm>
              <a:off x="4934219" y="258356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511" name="tx2511"/>
            <p:cNvSpPr/>
            <p:nvPr/>
          </p:nvSpPr>
          <p:spPr>
            <a:xfrm>
              <a:off x="5113588" y="261206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512" name="tx2512"/>
            <p:cNvSpPr/>
            <p:nvPr/>
          </p:nvSpPr>
          <p:spPr>
            <a:xfrm>
              <a:off x="5292958" y="261206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513" name="tx2513"/>
            <p:cNvSpPr/>
            <p:nvPr/>
          </p:nvSpPr>
          <p:spPr>
            <a:xfrm>
              <a:off x="5472327" y="259446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514" name="tx2514"/>
            <p:cNvSpPr/>
            <p:nvPr/>
          </p:nvSpPr>
          <p:spPr>
            <a:xfrm>
              <a:off x="5651696" y="261206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515" name="tx2515"/>
            <p:cNvSpPr/>
            <p:nvPr/>
          </p:nvSpPr>
          <p:spPr>
            <a:xfrm>
              <a:off x="5831065" y="261206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516" name="rc2516"/>
            <p:cNvSpPr/>
            <p:nvPr/>
          </p:nvSpPr>
          <p:spPr>
            <a:xfrm>
              <a:off x="4919522" y="3110673"/>
              <a:ext cx="986530" cy="460746"/>
            </a:xfrm>
            <a:prstGeom prst="rect">
              <a:avLst/>
            </a:prstGeom>
            <a:solidFill>
              <a:srgbClr val="EBEBEB">
                <a:alpha val="100000"/>
              </a:srgbClr>
            </a:solidFill>
          </p:spPr>
          <p:txBody>
            <a:bodyPr/>
            <a:lstStyle/>
            <a:p/>
          </p:txBody>
        </p:sp>
        <p:sp>
          <p:nvSpPr>
            <p:cNvPr id="2517" name="pl2517"/>
            <p:cNvSpPr/>
            <p:nvPr/>
          </p:nvSpPr>
          <p:spPr>
            <a:xfrm>
              <a:off x="4919522" y="34314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18" name="pl2518"/>
            <p:cNvSpPr/>
            <p:nvPr/>
          </p:nvSpPr>
          <p:spPr>
            <a:xfrm>
              <a:off x="4919522" y="319349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19" name="pl2519"/>
            <p:cNvSpPr/>
            <p:nvPr/>
          </p:nvSpPr>
          <p:spPr>
            <a:xfrm>
              <a:off x="505404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20" name="pl2520"/>
            <p:cNvSpPr/>
            <p:nvPr/>
          </p:nvSpPr>
          <p:spPr>
            <a:xfrm>
              <a:off x="523341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21" name="pl2521"/>
            <p:cNvSpPr/>
            <p:nvPr/>
          </p:nvSpPr>
          <p:spPr>
            <a:xfrm>
              <a:off x="54127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22" name="pl2522"/>
            <p:cNvSpPr/>
            <p:nvPr/>
          </p:nvSpPr>
          <p:spPr>
            <a:xfrm>
              <a:off x="559215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23" name="pl2523"/>
            <p:cNvSpPr/>
            <p:nvPr/>
          </p:nvSpPr>
          <p:spPr>
            <a:xfrm>
              <a:off x="577152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24" name="pl2524"/>
            <p:cNvSpPr/>
            <p:nvPr/>
          </p:nvSpPr>
          <p:spPr>
            <a:xfrm>
              <a:off x="4919522"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25" name="pl2525"/>
            <p:cNvSpPr/>
            <p:nvPr/>
          </p:nvSpPr>
          <p:spPr>
            <a:xfrm>
              <a:off x="4919522" y="3312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26" name="pl2526"/>
            <p:cNvSpPr/>
            <p:nvPr/>
          </p:nvSpPr>
          <p:spPr>
            <a:xfrm>
              <a:off x="496436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27" name="pl2527"/>
            <p:cNvSpPr/>
            <p:nvPr/>
          </p:nvSpPr>
          <p:spPr>
            <a:xfrm>
              <a:off x="514373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28" name="pl2528"/>
            <p:cNvSpPr/>
            <p:nvPr/>
          </p:nvSpPr>
          <p:spPr>
            <a:xfrm>
              <a:off x="53231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29" name="pl2529"/>
            <p:cNvSpPr/>
            <p:nvPr/>
          </p:nvSpPr>
          <p:spPr>
            <a:xfrm>
              <a:off x="55024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30" name="pl2530"/>
            <p:cNvSpPr/>
            <p:nvPr/>
          </p:nvSpPr>
          <p:spPr>
            <a:xfrm>
              <a:off x="56818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31" name="pl2531"/>
            <p:cNvSpPr/>
            <p:nvPr/>
          </p:nvSpPr>
          <p:spPr>
            <a:xfrm>
              <a:off x="58612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32" name="pl2532"/>
            <p:cNvSpPr/>
            <p:nvPr/>
          </p:nvSpPr>
          <p:spPr>
            <a:xfrm>
              <a:off x="4964364"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533" name="pl2533"/>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534" name="pl2534"/>
            <p:cNvSpPr/>
            <p:nvPr/>
          </p:nvSpPr>
          <p:spPr>
            <a:xfrm>
              <a:off x="4964364" y="3540957"/>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535" name="pl2535"/>
            <p:cNvSpPr/>
            <p:nvPr/>
          </p:nvSpPr>
          <p:spPr>
            <a:xfrm>
              <a:off x="4964364" y="354095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536" name="pl2536"/>
            <p:cNvSpPr/>
            <p:nvPr/>
          </p:nvSpPr>
          <p:spPr>
            <a:xfrm>
              <a:off x="4964364" y="3502879"/>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537" name="pl2537"/>
            <p:cNvSpPr/>
            <p:nvPr/>
          </p:nvSpPr>
          <p:spPr>
            <a:xfrm>
              <a:off x="4964364" y="3445762"/>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538" name="pl2538"/>
            <p:cNvSpPr/>
            <p:nvPr/>
          </p:nvSpPr>
          <p:spPr>
            <a:xfrm>
              <a:off x="4964364" y="3455281"/>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539" name="pl2539"/>
            <p:cNvSpPr/>
            <p:nvPr/>
          </p:nvSpPr>
          <p:spPr>
            <a:xfrm>
              <a:off x="4964364" y="3540957"/>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540" name="pl2540"/>
            <p:cNvSpPr/>
            <p:nvPr/>
          </p:nvSpPr>
          <p:spPr>
            <a:xfrm>
              <a:off x="4964364" y="3540957"/>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541" name="pl2541"/>
            <p:cNvSpPr/>
            <p:nvPr/>
          </p:nvSpPr>
          <p:spPr>
            <a:xfrm>
              <a:off x="4964364" y="3379125"/>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542" name="pl2542"/>
            <p:cNvSpPr/>
            <p:nvPr/>
          </p:nvSpPr>
          <p:spPr>
            <a:xfrm>
              <a:off x="4964364" y="3521918"/>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43" name="pl2543"/>
            <p:cNvSpPr/>
            <p:nvPr/>
          </p:nvSpPr>
          <p:spPr>
            <a:xfrm>
              <a:off x="4964364" y="3493359"/>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544" name="pl2544"/>
            <p:cNvSpPr/>
            <p:nvPr/>
          </p:nvSpPr>
          <p:spPr>
            <a:xfrm>
              <a:off x="4964364" y="3521918"/>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45" name="pl2545"/>
            <p:cNvSpPr/>
            <p:nvPr/>
          </p:nvSpPr>
          <p:spPr>
            <a:xfrm>
              <a:off x="4964364" y="3502879"/>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546" name="pl2546"/>
            <p:cNvSpPr/>
            <p:nvPr/>
          </p:nvSpPr>
          <p:spPr>
            <a:xfrm>
              <a:off x="4964364" y="3540957"/>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47" name="pl2547"/>
            <p:cNvSpPr/>
            <p:nvPr/>
          </p:nvSpPr>
          <p:spPr>
            <a:xfrm>
              <a:off x="4964364"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48" name="pl2548"/>
            <p:cNvSpPr/>
            <p:nvPr/>
          </p:nvSpPr>
          <p:spPr>
            <a:xfrm>
              <a:off x="4964364" y="3464801"/>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549" name="pl2549"/>
            <p:cNvSpPr/>
            <p:nvPr/>
          </p:nvSpPr>
          <p:spPr>
            <a:xfrm>
              <a:off x="4964364" y="352191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0" name="pl2550"/>
            <p:cNvSpPr/>
            <p:nvPr/>
          </p:nvSpPr>
          <p:spPr>
            <a:xfrm>
              <a:off x="4964364" y="3436242"/>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551" name="pl2551"/>
            <p:cNvSpPr/>
            <p:nvPr/>
          </p:nvSpPr>
          <p:spPr>
            <a:xfrm>
              <a:off x="4964364" y="348384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2" name="pl2552"/>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3" name="pl2553"/>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4" name="pl2554"/>
            <p:cNvSpPr/>
            <p:nvPr/>
          </p:nvSpPr>
          <p:spPr>
            <a:xfrm>
              <a:off x="4964364" y="3493359"/>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555" name="pl2555"/>
            <p:cNvSpPr/>
            <p:nvPr/>
          </p:nvSpPr>
          <p:spPr>
            <a:xfrm>
              <a:off x="4964364" y="3483840"/>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556" name="pl2556"/>
            <p:cNvSpPr/>
            <p:nvPr/>
          </p:nvSpPr>
          <p:spPr>
            <a:xfrm>
              <a:off x="4964364"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7" name="pl2557"/>
            <p:cNvSpPr/>
            <p:nvPr/>
          </p:nvSpPr>
          <p:spPr>
            <a:xfrm>
              <a:off x="4964364" y="3521918"/>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558" name="pl2558"/>
            <p:cNvSpPr/>
            <p:nvPr/>
          </p:nvSpPr>
          <p:spPr>
            <a:xfrm>
              <a:off x="4964364"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559" name="pl2559"/>
            <p:cNvSpPr/>
            <p:nvPr/>
          </p:nvSpPr>
          <p:spPr>
            <a:xfrm>
              <a:off x="4964364"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560" name="pl2560"/>
            <p:cNvSpPr/>
            <p:nvPr/>
          </p:nvSpPr>
          <p:spPr>
            <a:xfrm>
              <a:off x="4964364"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561" name="pl2561"/>
            <p:cNvSpPr/>
            <p:nvPr/>
          </p:nvSpPr>
          <p:spPr>
            <a:xfrm>
              <a:off x="4964364"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562" name="pl2562"/>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3" name="pl2563"/>
            <p:cNvSpPr/>
            <p:nvPr/>
          </p:nvSpPr>
          <p:spPr>
            <a:xfrm>
              <a:off x="4964364"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564" name="pl2564"/>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5" name="pl2565"/>
            <p:cNvSpPr/>
            <p:nvPr/>
          </p:nvSpPr>
          <p:spPr>
            <a:xfrm>
              <a:off x="4964364"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566" name="pl2566"/>
            <p:cNvSpPr/>
            <p:nvPr/>
          </p:nvSpPr>
          <p:spPr>
            <a:xfrm>
              <a:off x="4964364" y="3502879"/>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567" name="pl2567"/>
            <p:cNvSpPr/>
            <p:nvPr/>
          </p:nvSpPr>
          <p:spPr>
            <a:xfrm>
              <a:off x="4964364" y="3455281"/>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568" name="pl2568"/>
            <p:cNvSpPr/>
            <p:nvPr/>
          </p:nvSpPr>
          <p:spPr>
            <a:xfrm>
              <a:off x="4964364" y="3521918"/>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569" name="pl2569"/>
            <p:cNvSpPr/>
            <p:nvPr/>
          </p:nvSpPr>
          <p:spPr>
            <a:xfrm>
              <a:off x="4964364" y="3502879"/>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70" name="pl2570"/>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71" name="pl2571"/>
            <p:cNvSpPr/>
            <p:nvPr/>
          </p:nvSpPr>
          <p:spPr>
            <a:xfrm>
              <a:off x="4964364" y="3521918"/>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572" name="pl2572"/>
            <p:cNvSpPr/>
            <p:nvPr/>
          </p:nvSpPr>
          <p:spPr>
            <a:xfrm>
              <a:off x="4964364" y="3445762"/>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573" name="pl2573"/>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74" name="pl2574"/>
            <p:cNvSpPr/>
            <p:nvPr/>
          </p:nvSpPr>
          <p:spPr>
            <a:xfrm>
              <a:off x="4964364" y="3512398"/>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575" name="pl2575"/>
            <p:cNvSpPr/>
            <p:nvPr/>
          </p:nvSpPr>
          <p:spPr>
            <a:xfrm>
              <a:off x="4964364" y="3502879"/>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576" name="pl2576"/>
            <p:cNvSpPr/>
            <p:nvPr/>
          </p:nvSpPr>
          <p:spPr>
            <a:xfrm>
              <a:off x="4964364" y="3521918"/>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577" name="pl2577"/>
            <p:cNvSpPr/>
            <p:nvPr/>
          </p:nvSpPr>
          <p:spPr>
            <a:xfrm>
              <a:off x="4964364" y="3483840"/>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578" name="pl2578"/>
            <p:cNvSpPr/>
            <p:nvPr/>
          </p:nvSpPr>
          <p:spPr>
            <a:xfrm>
              <a:off x="4964364" y="3502879"/>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579" name="pl2579"/>
            <p:cNvSpPr/>
            <p:nvPr/>
          </p:nvSpPr>
          <p:spPr>
            <a:xfrm>
              <a:off x="4964364" y="3531438"/>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580" name="pl2580"/>
            <p:cNvSpPr/>
            <p:nvPr/>
          </p:nvSpPr>
          <p:spPr>
            <a:xfrm>
              <a:off x="4964364" y="3531438"/>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581" name="pl2581"/>
            <p:cNvSpPr/>
            <p:nvPr/>
          </p:nvSpPr>
          <p:spPr>
            <a:xfrm>
              <a:off x="4964364" y="3531438"/>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582" name="pl2582"/>
            <p:cNvSpPr/>
            <p:nvPr/>
          </p:nvSpPr>
          <p:spPr>
            <a:xfrm>
              <a:off x="4964364" y="3540957"/>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583" name="pl2583"/>
            <p:cNvSpPr/>
            <p:nvPr/>
          </p:nvSpPr>
          <p:spPr>
            <a:xfrm>
              <a:off x="4964364" y="3531438"/>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584" name="pl2584"/>
            <p:cNvSpPr/>
            <p:nvPr/>
          </p:nvSpPr>
          <p:spPr>
            <a:xfrm>
              <a:off x="4964364" y="3369605"/>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585" name="pl2585"/>
            <p:cNvSpPr/>
            <p:nvPr/>
          </p:nvSpPr>
          <p:spPr>
            <a:xfrm>
              <a:off x="4964364" y="350287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586" name="pl2586"/>
            <p:cNvSpPr/>
            <p:nvPr/>
          </p:nvSpPr>
          <p:spPr>
            <a:xfrm>
              <a:off x="4964364" y="3540957"/>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587" name="pl2587"/>
            <p:cNvSpPr/>
            <p:nvPr/>
          </p:nvSpPr>
          <p:spPr>
            <a:xfrm>
              <a:off x="4964364"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588" name="pl2588"/>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589" name="pl2589"/>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DD5">
                  <a:alpha val="100000"/>
                </a:srgbClr>
              </a:solidFill>
              <a:prstDash val="solid"/>
              <a:round/>
            </a:ln>
          </p:spPr>
          <p:txBody>
            <a:bodyPr/>
            <a:lstStyle/>
            <a:p/>
          </p:txBody>
        </p:sp>
        <p:sp>
          <p:nvSpPr>
            <p:cNvPr id="2590" name="pl2590"/>
            <p:cNvSpPr/>
            <p:nvPr/>
          </p:nvSpPr>
          <p:spPr>
            <a:xfrm>
              <a:off x="4919522"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591" name="tx2591"/>
            <p:cNvSpPr/>
            <p:nvPr/>
          </p:nvSpPr>
          <p:spPr>
            <a:xfrm>
              <a:off x="4934219"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92" name="tx2592"/>
            <p:cNvSpPr/>
            <p:nvPr/>
          </p:nvSpPr>
          <p:spPr>
            <a:xfrm>
              <a:off x="511358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93" name="tx2593"/>
            <p:cNvSpPr/>
            <p:nvPr/>
          </p:nvSpPr>
          <p:spPr>
            <a:xfrm>
              <a:off x="529295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94" name="tx2594"/>
            <p:cNvSpPr/>
            <p:nvPr/>
          </p:nvSpPr>
          <p:spPr>
            <a:xfrm>
              <a:off x="5472327"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95" name="tx2595"/>
            <p:cNvSpPr/>
            <p:nvPr/>
          </p:nvSpPr>
          <p:spPr>
            <a:xfrm>
              <a:off x="5651696"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96" name="tx2596"/>
            <p:cNvSpPr/>
            <p:nvPr/>
          </p:nvSpPr>
          <p:spPr>
            <a:xfrm>
              <a:off x="5831065"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97" name="rc2597"/>
            <p:cNvSpPr/>
            <p:nvPr/>
          </p:nvSpPr>
          <p:spPr>
            <a:xfrm>
              <a:off x="4919522" y="3855871"/>
              <a:ext cx="986530" cy="460746"/>
            </a:xfrm>
            <a:prstGeom prst="rect">
              <a:avLst/>
            </a:prstGeom>
            <a:solidFill>
              <a:srgbClr val="EBEBEB">
                <a:alpha val="100000"/>
              </a:srgbClr>
            </a:solidFill>
          </p:spPr>
          <p:txBody>
            <a:bodyPr/>
            <a:lstStyle/>
            <a:p/>
          </p:txBody>
        </p:sp>
        <p:sp>
          <p:nvSpPr>
            <p:cNvPr id="2598" name="pl2598"/>
            <p:cNvSpPr/>
            <p:nvPr/>
          </p:nvSpPr>
          <p:spPr>
            <a:xfrm>
              <a:off x="4919522" y="41766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99" name="pl2599"/>
            <p:cNvSpPr/>
            <p:nvPr/>
          </p:nvSpPr>
          <p:spPr>
            <a:xfrm>
              <a:off x="4919522" y="393869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00" name="pl2600"/>
            <p:cNvSpPr/>
            <p:nvPr/>
          </p:nvSpPr>
          <p:spPr>
            <a:xfrm>
              <a:off x="505404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01" name="pl2601"/>
            <p:cNvSpPr/>
            <p:nvPr/>
          </p:nvSpPr>
          <p:spPr>
            <a:xfrm>
              <a:off x="523341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02" name="pl2602"/>
            <p:cNvSpPr/>
            <p:nvPr/>
          </p:nvSpPr>
          <p:spPr>
            <a:xfrm>
              <a:off x="54127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03" name="pl2603"/>
            <p:cNvSpPr/>
            <p:nvPr/>
          </p:nvSpPr>
          <p:spPr>
            <a:xfrm>
              <a:off x="559215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04" name="pl2604"/>
            <p:cNvSpPr/>
            <p:nvPr/>
          </p:nvSpPr>
          <p:spPr>
            <a:xfrm>
              <a:off x="577152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05" name="pl2605"/>
            <p:cNvSpPr/>
            <p:nvPr/>
          </p:nvSpPr>
          <p:spPr>
            <a:xfrm>
              <a:off x="4919522"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06" name="pl2606"/>
            <p:cNvSpPr/>
            <p:nvPr/>
          </p:nvSpPr>
          <p:spPr>
            <a:xfrm>
              <a:off x="4919522" y="40576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07" name="pl2607"/>
            <p:cNvSpPr/>
            <p:nvPr/>
          </p:nvSpPr>
          <p:spPr>
            <a:xfrm>
              <a:off x="496436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8" name="pl2608"/>
            <p:cNvSpPr/>
            <p:nvPr/>
          </p:nvSpPr>
          <p:spPr>
            <a:xfrm>
              <a:off x="514373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9" name="pl2609"/>
            <p:cNvSpPr/>
            <p:nvPr/>
          </p:nvSpPr>
          <p:spPr>
            <a:xfrm>
              <a:off x="53231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10" name="pl2610"/>
            <p:cNvSpPr/>
            <p:nvPr/>
          </p:nvSpPr>
          <p:spPr>
            <a:xfrm>
              <a:off x="55024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11" name="pl2611"/>
            <p:cNvSpPr/>
            <p:nvPr/>
          </p:nvSpPr>
          <p:spPr>
            <a:xfrm>
              <a:off x="56818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12" name="pl2612"/>
            <p:cNvSpPr/>
            <p:nvPr/>
          </p:nvSpPr>
          <p:spPr>
            <a:xfrm>
              <a:off x="58612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13" name="pl2613"/>
            <p:cNvSpPr/>
            <p:nvPr/>
          </p:nvSpPr>
          <p:spPr>
            <a:xfrm>
              <a:off x="4964364"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614" name="pl2614"/>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615" name="pl2615"/>
            <p:cNvSpPr/>
            <p:nvPr/>
          </p:nvSpPr>
          <p:spPr>
            <a:xfrm>
              <a:off x="4964364" y="4286155"/>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616" name="pl2616"/>
            <p:cNvSpPr/>
            <p:nvPr/>
          </p:nvSpPr>
          <p:spPr>
            <a:xfrm>
              <a:off x="4964364" y="428615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617" name="pl2617"/>
            <p:cNvSpPr/>
            <p:nvPr/>
          </p:nvSpPr>
          <p:spPr>
            <a:xfrm>
              <a:off x="4964364" y="4248077"/>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618" name="pl2618"/>
            <p:cNvSpPr/>
            <p:nvPr/>
          </p:nvSpPr>
          <p:spPr>
            <a:xfrm>
              <a:off x="4964364" y="4190959"/>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619" name="pl2619"/>
            <p:cNvSpPr/>
            <p:nvPr/>
          </p:nvSpPr>
          <p:spPr>
            <a:xfrm>
              <a:off x="4964364" y="4200479"/>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620" name="pl2620"/>
            <p:cNvSpPr/>
            <p:nvPr/>
          </p:nvSpPr>
          <p:spPr>
            <a:xfrm>
              <a:off x="4964364" y="4286155"/>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621" name="pl2621"/>
            <p:cNvSpPr/>
            <p:nvPr/>
          </p:nvSpPr>
          <p:spPr>
            <a:xfrm>
              <a:off x="4964364" y="4286155"/>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622" name="pl2622"/>
            <p:cNvSpPr/>
            <p:nvPr/>
          </p:nvSpPr>
          <p:spPr>
            <a:xfrm>
              <a:off x="4964364" y="4124322"/>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623" name="pl2623"/>
            <p:cNvSpPr/>
            <p:nvPr/>
          </p:nvSpPr>
          <p:spPr>
            <a:xfrm>
              <a:off x="4964364" y="4267116"/>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24" name="pl2624"/>
            <p:cNvSpPr/>
            <p:nvPr/>
          </p:nvSpPr>
          <p:spPr>
            <a:xfrm>
              <a:off x="4964364" y="4238557"/>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625" name="pl2625"/>
            <p:cNvSpPr/>
            <p:nvPr/>
          </p:nvSpPr>
          <p:spPr>
            <a:xfrm>
              <a:off x="4964364" y="4267116"/>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26" name="pl2626"/>
            <p:cNvSpPr/>
            <p:nvPr/>
          </p:nvSpPr>
          <p:spPr>
            <a:xfrm>
              <a:off x="4964364" y="4248077"/>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627" name="pl2627"/>
            <p:cNvSpPr/>
            <p:nvPr/>
          </p:nvSpPr>
          <p:spPr>
            <a:xfrm>
              <a:off x="4964364" y="4286155"/>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28" name="pl2628"/>
            <p:cNvSpPr/>
            <p:nvPr/>
          </p:nvSpPr>
          <p:spPr>
            <a:xfrm>
              <a:off x="4964364"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29" name="pl2629"/>
            <p:cNvSpPr/>
            <p:nvPr/>
          </p:nvSpPr>
          <p:spPr>
            <a:xfrm>
              <a:off x="4964364" y="4209998"/>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630" name="pl2630"/>
            <p:cNvSpPr/>
            <p:nvPr/>
          </p:nvSpPr>
          <p:spPr>
            <a:xfrm>
              <a:off x="4964364" y="42671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31" name="pl2631"/>
            <p:cNvSpPr/>
            <p:nvPr/>
          </p:nvSpPr>
          <p:spPr>
            <a:xfrm>
              <a:off x="4964364" y="4181440"/>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632" name="pl2632"/>
            <p:cNvSpPr/>
            <p:nvPr/>
          </p:nvSpPr>
          <p:spPr>
            <a:xfrm>
              <a:off x="4964364" y="422903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33" name="pl2633"/>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34" name="pl2634"/>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35" name="pl2635"/>
            <p:cNvSpPr/>
            <p:nvPr/>
          </p:nvSpPr>
          <p:spPr>
            <a:xfrm>
              <a:off x="4964364" y="4238557"/>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636" name="pl2636"/>
            <p:cNvSpPr/>
            <p:nvPr/>
          </p:nvSpPr>
          <p:spPr>
            <a:xfrm>
              <a:off x="4964364" y="4229038"/>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637" name="pl2637"/>
            <p:cNvSpPr/>
            <p:nvPr/>
          </p:nvSpPr>
          <p:spPr>
            <a:xfrm>
              <a:off x="4964364"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38" name="pl2638"/>
            <p:cNvSpPr/>
            <p:nvPr/>
          </p:nvSpPr>
          <p:spPr>
            <a:xfrm>
              <a:off x="4964364" y="4267116"/>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639" name="pl2639"/>
            <p:cNvSpPr/>
            <p:nvPr/>
          </p:nvSpPr>
          <p:spPr>
            <a:xfrm>
              <a:off x="4964364" y="4238557"/>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640" name="pl2640"/>
            <p:cNvSpPr/>
            <p:nvPr/>
          </p:nvSpPr>
          <p:spPr>
            <a:xfrm>
              <a:off x="4964364" y="4248077"/>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641" name="pl2641"/>
            <p:cNvSpPr/>
            <p:nvPr/>
          </p:nvSpPr>
          <p:spPr>
            <a:xfrm>
              <a:off x="4964364" y="4257596"/>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642" name="pl2642"/>
            <p:cNvSpPr/>
            <p:nvPr/>
          </p:nvSpPr>
          <p:spPr>
            <a:xfrm>
              <a:off x="4964364" y="4257596"/>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643" name="pl2643"/>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44" name="pl2644"/>
            <p:cNvSpPr/>
            <p:nvPr/>
          </p:nvSpPr>
          <p:spPr>
            <a:xfrm>
              <a:off x="4964364" y="4276635"/>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645" name="pl2645"/>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46" name="pl2646"/>
            <p:cNvSpPr/>
            <p:nvPr/>
          </p:nvSpPr>
          <p:spPr>
            <a:xfrm>
              <a:off x="4964364" y="4162401"/>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647" name="pl2647"/>
            <p:cNvSpPr/>
            <p:nvPr/>
          </p:nvSpPr>
          <p:spPr>
            <a:xfrm>
              <a:off x="4964364"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648" name="pl2648"/>
            <p:cNvSpPr/>
            <p:nvPr/>
          </p:nvSpPr>
          <p:spPr>
            <a:xfrm>
              <a:off x="4964364"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649" name="pl2649"/>
            <p:cNvSpPr/>
            <p:nvPr/>
          </p:nvSpPr>
          <p:spPr>
            <a:xfrm>
              <a:off x="4964364"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650" name="pl2650"/>
            <p:cNvSpPr/>
            <p:nvPr/>
          </p:nvSpPr>
          <p:spPr>
            <a:xfrm>
              <a:off x="4964364"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1" name="pl2651"/>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2" name="pl2652"/>
            <p:cNvSpPr/>
            <p:nvPr/>
          </p:nvSpPr>
          <p:spPr>
            <a:xfrm>
              <a:off x="4964364"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653" name="pl2653"/>
            <p:cNvSpPr/>
            <p:nvPr/>
          </p:nvSpPr>
          <p:spPr>
            <a:xfrm>
              <a:off x="4964364"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654" name="pl2654"/>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5" name="pl2655"/>
            <p:cNvSpPr/>
            <p:nvPr/>
          </p:nvSpPr>
          <p:spPr>
            <a:xfrm>
              <a:off x="4964364" y="4257596"/>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656" name="pl2656"/>
            <p:cNvSpPr/>
            <p:nvPr/>
          </p:nvSpPr>
          <p:spPr>
            <a:xfrm>
              <a:off x="4964364" y="4248077"/>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657" name="pl2657"/>
            <p:cNvSpPr/>
            <p:nvPr/>
          </p:nvSpPr>
          <p:spPr>
            <a:xfrm>
              <a:off x="4964364" y="4267116"/>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658" name="pl2658"/>
            <p:cNvSpPr/>
            <p:nvPr/>
          </p:nvSpPr>
          <p:spPr>
            <a:xfrm>
              <a:off x="4964364" y="4229038"/>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659" name="pl2659"/>
            <p:cNvSpPr/>
            <p:nvPr/>
          </p:nvSpPr>
          <p:spPr>
            <a:xfrm>
              <a:off x="4964364" y="4248077"/>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660" name="pl2660"/>
            <p:cNvSpPr/>
            <p:nvPr/>
          </p:nvSpPr>
          <p:spPr>
            <a:xfrm>
              <a:off x="4964364" y="4276635"/>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661" name="pl2661"/>
            <p:cNvSpPr/>
            <p:nvPr/>
          </p:nvSpPr>
          <p:spPr>
            <a:xfrm>
              <a:off x="4964364" y="4276635"/>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662" name="pl2662"/>
            <p:cNvSpPr/>
            <p:nvPr/>
          </p:nvSpPr>
          <p:spPr>
            <a:xfrm>
              <a:off x="4964364" y="4276635"/>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663" name="pl2663"/>
            <p:cNvSpPr/>
            <p:nvPr/>
          </p:nvSpPr>
          <p:spPr>
            <a:xfrm>
              <a:off x="4964364" y="4286155"/>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664" name="pl2664"/>
            <p:cNvSpPr/>
            <p:nvPr/>
          </p:nvSpPr>
          <p:spPr>
            <a:xfrm>
              <a:off x="4964364" y="4276635"/>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665" name="pl2665"/>
            <p:cNvSpPr/>
            <p:nvPr/>
          </p:nvSpPr>
          <p:spPr>
            <a:xfrm>
              <a:off x="4964364" y="4114803"/>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666" name="pl2666"/>
            <p:cNvSpPr/>
            <p:nvPr/>
          </p:nvSpPr>
          <p:spPr>
            <a:xfrm>
              <a:off x="4964364" y="424807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667" name="pl2667"/>
            <p:cNvSpPr/>
            <p:nvPr/>
          </p:nvSpPr>
          <p:spPr>
            <a:xfrm>
              <a:off x="4964364" y="4286155"/>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668" name="pl2668"/>
            <p:cNvSpPr/>
            <p:nvPr/>
          </p:nvSpPr>
          <p:spPr>
            <a:xfrm>
              <a:off x="4964364"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669" name="pl2669"/>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670" name="pl2670"/>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7797FF">
                  <a:alpha val="100000"/>
                </a:srgbClr>
              </a:solidFill>
              <a:prstDash val="solid"/>
              <a:round/>
            </a:ln>
          </p:spPr>
          <p:txBody>
            <a:bodyPr/>
            <a:lstStyle/>
            <a:p/>
          </p:txBody>
        </p:sp>
        <p:sp>
          <p:nvSpPr>
            <p:cNvPr id="2671" name="pl2671"/>
            <p:cNvSpPr/>
            <p:nvPr/>
          </p:nvSpPr>
          <p:spPr>
            <a:xfrm>
              <a:off x="4919522"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72" name="tx2672"/>
            <p:cNvSpPr/>
            <p:nvPr/>
          </p:nvSpPr>
          <p:spPr>
            <a:xfrm>
              <a:off x="4934219"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73" name="tx2673"/>
            <p:cNvSpPr/>
            <p:nvPr/>
          </p:nvSpPr>
          <p:spPr>
            <a:xfrm>
              <a:off x="5113588"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74" name="tx2674"/>
            <p:cNvSpPr/>
            <p:nvPr/>
          </p:nvSpPr>
          <p:spPr>
            <a:xfrm>
              <a:off x="5292958"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75" name="tx2675"/>
            <p:cNvSpPr/>
            <p:nvPr/>
          </p:nvSpPr>
          <p:spPr>
            <a:xfrm>
              <a:off x="5472327"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76" name="tx2676"/>
            <p:cNvSpPr/>
            <p:nvPr/>
          </p:nvSpPr>
          <p:spPr>
            <a:xfrm>
              <a:off x="5651696"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77" name="tx2677"/>
            <p:cNvSpPr/>
            <p:nvPr/>
          </p:nvSpPr>
          <p:spPr>
            <a:xfrm>
              <a:off x="5831065"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78" name="rc2678"/>
            <p:cNvSpPr/>
            <p:nvPr/>
          </p:nvSpPr>
          <p:spPr>
            <a:xfrm>
              <a:off x="4919522" y="4601069"/>
              <a:ext cx="986530" cy="460746"/>
            </a:xfrm>
            <a:prstGeom prst="rect">
              <a:avLst/>
            </a:prstGeom>
            <a:solidFill>
              <a:srgbClr val="EBEBEB">
                <a:alpha val="100000"/>
              </a:srgbClr>
            </a:solidFill>
          </p:spPr>
          <p:txBody>
            <a:bodyPr/>
            <a:lstStyle/>
            <a:p/>
          </p:txBody>
        </p:sp>
        <p:sp>
          <p:nvSpPr>
            <p:cNvPr id="2679" name="pl2679"/>
            <p:cNvSpPr/>
            <p:nvPr/>
          </p:nvSpPr>
          <p:spPr>
            <a:xfrm>
              <a:off x="4919522" y="49218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80" name="pl2680"/>
            <p:cNvSpPr/>
            <p:nvPr/>
          </p:nvSpPr>
          <p:spPr>
            <a:xfrm>
              <a:off x="4919522" y="4683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81" name="pl2681"/>
            <p:cNvSpPr/>
            <p:nvPr/>
          </p:nvSpPr>
          <p:spPr>
            <a:xfrm>
              <a:off x="505404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82" name="pl2682"/>
            <p:cNvSpPr/>
            <p:nvPr/>
          </p:nvSpPr>
          <p:spPr>
            <a:xfrm>
              <a:off x="523341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83" name="pl2683"/>
            <p:cNvSpPr/>
            <p:nvPr/>
          </p:nvSpPr>
          <p:spPr>
            <a:xfrm>
              <a:off x="54127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84" name="pl2684"/>
            <p:cNvSpPr/>
            <p:nvPr/>
          </p:nvSpPr>
          <p:spPr>
            <a:xfrm>
              <a:off x="559215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85" name="pl2685"/>
            <p:cNvSpPr/>
            <p:nvPr/>
          </p:nvSpPr>
          <p:spPr>
            <a:xfrm>
              <a:off x="577152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86" name="pl2686"/>
            <p:cNvSpPr/>
            <p:nvPr/>
          </p:nvSpPr>
          <p:spPr>
            <a:xfrm>
              <a:off x="4919522"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87" name="pl2687"/>
            <p:cNvSpPr/>
            <p:nvPr/>
          </p:nvSpPr>
          <p:spPr>
            <a:xfrm>
              <a:off x="4919522" y="4802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88" name="pl2688"/>
            <p:cNvSpPr/>
            <p:nvPr/>
          </p:nvSpPr>
          <p:spPr>
            <a:xfrm>
              <a:off x="496436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89" name="pl2689"/>
            <p:cNvSpPr/>
            <p:nvPr/>
          </p:nvSpPr>
          <p:spPr>
            <a:xfrm>
              <a:off x="514373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90" name="pl2690"/>
            <p:cNvSpPr/>
            <p:nvPr/>
          </p:nvSpPr>
          <p:spPr>
            <a:xfrm>
              <a:off x="53231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91" name="pl2691"/>
            <p:cNvSpPr/>
            <p:nvPr/>
          </p:nvSpPr>
          <p:spPr>
            <a:xfrm>
              <a:off x="55024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92" name="pl2692"/>
            <p:cNvSpPr/>
            <p:nvPr/>
          </p:nvSpPr>
          <p:spPr>
            <a:xfrm>
              <a:off x="56818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93" name="pl2693"/>
            <p:cNvSpPr/>
            <p:nvPr/>
          </p:nvSpPr>
          <p:spPr>
            <a:xfrm>
              <a:off x="58612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94" name="pl2694"/>
            <p:cNvSpPr/>
            <p:nvPr/>
          </p:nvSpPr>
          <p:spPr>
            <a:xfrm>
              <a:off x="4964364"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695" name="pl2695"/>
            <p:cNvSpPr/>
            <p:nvPr/>
          </p:nvSpPr>
          <p:spPr>
            <a:xfrm>
              <a:off x="4964364"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40651" cap="flat">
              <a:solidFill>
                <a:srgbClr val="BEBEBE">
                  <a:alpha val="69803"/>
                </a:srgbClr>
              </a:solidFill>
              <a:prstDash val="solid"/>
              <a:round/>
            </a:ln>
          </p:spPr>
          <p:txBody>
            <a:bodyPr/>
            <a:lstStyle/>
            <a:p/>
          </p:txBody>
        </p:sp>
        <p:sp>
          <p:nvSpPr>
            <p:cNvPr id="2696" name="pl2696"/>
            <p:cNvSpPr/>
            <p:nvPr/>
          </p:nvSpPr>
          <p:spPr>
            <a:xfrm>
              <a:off x="4964364" y="5031353"/>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697" name="pl2697"/>
            <p:cNvSpPr/>
            <p:nvPr/>
          </p:nvSpPr>
          <p:spPr>
            <a:xfrm>
              <a:off x="4964364" y="503135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698" name="pl2698"/>
            <p:cNvSpPr/>
            <p:nvPr/>
          </p:nvSpPr>
          <p:spPr>
            <a:xfrm>
              <a:off x="4964364" y="4993274"/>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699" name="pl2699"/>
            <p:cNvSpPr/>
            <p:nvPr/>
          </p:nvSpPr>
          <p:spPr>
            <a:xfrm>
              <a:off x="4964364" y="4936157"/>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700" name="pl2700"/>
            <p:cNvSpPr/>
            <p:nvPr/>
          </p:nvSpPr>
          <p:spPr>
            <a:xfrm>
              <a:off x="4964364" y="4945677"/>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701" name="pl2701"/>
            <p:cNvSpPr/>
            <p:nvPr/>
          </p:nvSpPr>
          <p:spPr>
            <a:xfrm>
              <a:off x="4964364" y="5031353"/>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702" name="pl2702"/>
            <p:cNvSpPr/>
            <p:nvPr/>
          </p:nvSpPr>
          <p:spPr>
            <a:xfrm>
              <a:off x="4964364" y="5031353"/>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703" name="pl2703"/>
            <p:cNvSpPr/>
            <p:nvPr/>
          </p:nvSpPr>
          <p:spPr>
            <a:xfrm>
              <a:off x="4964364" y="4869520"/>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704" name="pl2704"/>
            <p:cNvSpPr/>
            <p:nvPr/>
          </p:nvSpPr>
          <p:spPr>
            <a:xfrm>
              <a:off x="4964364" y="501231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5" name="pl2705"/>
            <p:cNvSpPr/>
            <p:nvPr/>
          </p:nvSpPr>
          <p:spPr>
            <a:xfrm>
              <a:off x="4964364" y="4983755"/>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706" name="pl2706"/>
            <p:cNvSpPr/>
            <p:nvPr/>
          </p:nvSpPr>
          <p:spPr>
            <a:xfrm>
              <a:off x="4964364" y="501231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7" name="pl2707"/>
            <p:cNvSpPr/>
            <p:nvPr/>
          </p:nvSpPr>
          <p:spPr>
            <a:xfrm>
              <a:off x="4964364" y="4993274"/>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708" name="pl2708"/>
            <p:cNvSpPr/>
            <p:nvPr/>
          </p:nvSpPr>
          <p:spPr>
            <a:xfrm>
              <a:off x="4964364" y="5031353"/>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9" name="pl2709"/>
            <p:cNvSpPr/>
            <p:nvPr/>
          </p:nvSpPr>
          <p:spPr>
            <a:xfrm>
              <a:off x="4964364"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0" name="pl2710"/>
            <p:cNvSpPr/>
            <p:nvPr/>
          </p:nvSpPr>
          <p:spPr>
            <a:xfrm>
              <a:off x="4964364" y="4955196"/>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711" name="pl2711"/>
            <p:cNvSpPr/>
            <p:nvPr/>
          </p:nvSpPr>
          <p:spPr>
            <a:xfrm>
              <a:off x="4964364" y="501231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2" name="pl2712"/>
            <p:cNvSpPr/>
            <p:nvPr/>
          </p:nvSpPr>
          <p:spPr>
            <a:xfrm>
              <a:off x="4964364" y="4926638"/>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713" name="pl2713"/>
            <p:cNvSpPr/>
            <p:nvPr/>
          </p:nvSpPr>
          <p:spPr>
            <a:xfrm>
              <a:off x="4964364" y="497423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4" name="pl2714"/>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5" name="pl2715"/>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6" name="pl2716"/>
            <p:cNvSpPr/>
            <p:nvPr/>
          </p:nvSpPr>
          <p:spPr>
            <a:xfrm>
              <a:off x="4964364" y="4983755"/>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717" name="pl2717"/>
            <p:cNvSpPr/>
            <p:nvPr/>
          </p:nvSpPr>
          <p:spPr>
            <a:xfrm>
              <a:off x="4964364" y="4974235"/>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718" name="pl2718"/>
            <p:cNvSpPr/>
            <p:nvPr/>
          </p:nvSpPr>
          <p:spPr>
            <a:xfrm>
              <a:off x="4964364"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9" name="pl2719"/>
            <p:cNvSpPr/>
            <p:nvPr/>
          </p:nvSpPr>
          <p:spPr>
            <a:xfrm>
              <a:off x="4964364" y="501231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720" name="pl2720"/>
            <p:cNvSpPr/>
            <p:nvPr/>
          </p:nvSpPr>
          <p:spPr>
            <a:xfrm>
              <a:off x="4964364" y="4983755"/>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721" name="pl2721"/>
            <p:cNvSpPr/>
            <p:nvPr/>
          </p:nvSpPr>
          <p:spPr>
            <a:xfrm>
              <a:off x="4964364" y="4993274"/>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722" name="pl2722"/>
            <p:cNvSpPr/>
            <p:nvPr/>
          </p:nvSpPr>
          <p:spPr>
            <a:xfrm>
              <a:off x="4964364" y="5002794"/>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723" name="pl2723"/>
            <p:cNvSpPr/>
            <p:nvPr/>
          </p:nvSpPr>
          <p:spPr>
            <a:xfrm>
              <a:off x="4964364" y="5002794"/>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724" name="pl2724"/>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25" name="pl2725"/>
            <p:cNvSpPr/>
            <p:nvPr/>
          </p:nvSpPr>
          <p:spPr>
            <a:xfrm>
              <a:off x="4964364" y="5021833"/>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726" name="pl2726"/>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27" name="pl2727"/>
            <p:cNvSpPr/>
            <p:nvPr/>
          </p:nvSpPr>
          <p:spPr>
            <a:xfrm>
              <a:off x="4964364" y="4907598"/>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728" name="pl2728"/>
            <p:cNvSpPr/>
            <p:nvPr/>
          </p:nvSpPr>
          <p:spPr>
            <a:xfrm>
              <a:off x="4964364" y="4993274"/>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729" name="pl2729"/>
            <p:cNvSpPr/>
            <p:nvPr/>
          </p:nvSpPr>
          <p:spPr>
            <a:xfrm>
              <a:off x="4964364" y="4945677"/>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730" name="pl2730"/>
            <p:cNvSpPr/>
            <p:nvPr/>
          </p:nvSpPr>
          <p:spPr>
            <a:xfrm>
              <a:off x="4964364" y="501231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731" name="pl2731"/>
            <p:cNvSpPr/>
            <p:nvPr/>
          </p:nvSpPr>
          <p:spPr>
            <a:xfrm>
              <a:off x="4964364" y="4993274"/>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32" name="pl2732"/>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33" name="pl2733"/>
            <p:cNvSpPr/>
            <p:nvPr/>
          </p:nvSpPr>
          <p:spPr>
            <a:xfrm>
              <a:off x="4964364" y="501231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734" name="pl2734"/>
            <p:cNvSpPr/>
            <p:nvPr/>
          </p:nvSpPr>
          <p:spPr>
            <a:xfrm>
              <a:off x="4964364" y="4936157"/>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735" name="pl2735"/>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36" name="pl2736"/>
            <p:cNvSpPr/>
            <p:nvPr/>
          </p:nvSpPr>
          <p:spPr>
            <a:xfrm>
              <a:off x="4964364"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737" name="pl2737"/>
            <p:cNvSpPr/>
            <p:nvPr/>
          </p:nvSpPr>
          <p:spPr>
            <a:xfrm>
              <a:off x="4964364"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738" name="pl2738"/>
            <p:cNvSpPr/>
            <p:nvPr/>
          </p:nvSpPr>
          <p:spPr>
            <a:xfrm>
              <a:off x="4964364"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739" name="pl2739"/>
            <p:cNvSpPr/>
            <p:nvPr/>
          </p:nvSpPr>
          <p:spPr>
            <a:xfrm>
              <a:off x="4964364"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740" name="pl2740"/>
            <p:cNvSpPr/>
            <p:nvPr/>
          </p:nvSpPr>
          <p:spPr>
            <a:xfrm>
              <a:off x="4964364"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741" name="pl2741"/>
            <p:cNvSpPr/>
            <p:nvPr/>
          </p:nvSpPr>
          <p:spPr>
            <a:xfrm>
              <a:off x="4964364"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742" name="pl2742"/>
            <p:cNvSpPr/>
            <p:nvPr/>
          </p:nvSpPr>
          <p:spPr>
            <a:xfrm>
              <a:off x="4964364"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743" name="pl2743"/>
            <p:cNvSpPr/>
            <p:nvPr/>
          </p:nvSpPr>
          <p:spPr>
            <a:xfrm>
              <a:off x="4964364"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744" name="pl2744"/>
            <p:cNvSpPr/>
            <p:nvPr/>
          </p:nvSpPr>
          <p:spPr>
            <a:xfrm>
              <a:off x="4964364" y="5031353"/>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745" name="pl2745"/>
            <p:cNvSpPr/>
            <p:nvPr/>
          </p:nvSpPr>
          <p:spPr>
            <a:xfrm>
              <a:off x="4964364" y="5021833"/>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746" name="pl2746"/>
            <p:cNvSpPr/>
            <p:nvPr/>
          </p:nvSpPr>
          <p:spPr>
            <a:xfrm>
              <a:off x="4964364" y="4860001"/>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747" name="pl2747"/>
            <p:cNvSpPr/>
            <p:nvPr/>
          </p:nvSpPr>
          <p:spPr>
            <a:xfrm>
              <a:off x="4964364" y="499327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748" name="pl2748"/>
            <p:cNvSpPr/>
            <p:nvPr/>
          </p:nvSpPr>
          <p:spPr>
            <a:xfrm>
              <a:off x="4964364" y="5031353"/>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749" name="pl2749"/>
            <p:cNvSpPr/>
            <p:nvPr/>
          </p:nvSpPr>
          <p:spPr>
            <a:xfrm>
              <a:off x="4964364"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750" name="pl2750"/>
            <p:cNvSpPr/>
            <p:nvPr/>
          </p:nvSpPr>
          <p:spPr>
            <a:xfrm>
              <a:off x="4964364"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40651" cap="flat">
              <a:solidFill>
                <a:srgbClr val="000000">
                  <a:alpha val="100000"/>
                </a:srgbClr>
              </a:solidFill>
              <a:prstDash val="solid"/>
              <a:round/>
            </a:ln>
          </p:spPr>
          <p:txBody>
            <a:bodyPr/>
            <a:lstStyle/>
            <a:p/>
          </p:txBody>
        </p:sp>
        <p:sp>
          <p:nvSpPr>
            <p:cNvPr id="2751" name="pl2751"/>
            <p:cNvSpPr/>
            <p:nvPr/>
          </p:nvSpPr>
          <p:spPr>
            <a:xfrm>
              <a:off x="4964364"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F464E5">
                  <a:alpha val="100000"/>
                </a:srgbClr>
              </a:solidFill>
              <a:prstDash val="solid"/>
              <a:round/>
            </a:ln>
          </p:spPr>
          <p:txBody>
            <a:bodyPr/>
            <a:lstStyle/>
            <a:p/>
          </p:txBody>
        </p:sp>
        <p:sp>
          <p:nvSpPr>
            <p:cNvPr id="2752" name="pl2752"/>
            <p:cNvSpPr/>
            <p:nvPr/>
          </p:nvSpPr>
          <p:spPr>
            <a:xfrm>
              <a:off x="4919522"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53" name="tx2753"/>
            <p:cNvSpPr/>
            <p:nvPr/>
          </p:nvSpPr>
          <p:spPr>
            <a:xfrm>
              <a:off x="4934219"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54" name="tx2754"/>
            <p:cNvSpPr/>
            <p:nvPr/>
          </p:nvSpPr>
          <p:spPr>
            <a:xfrm>
              <a:off x="5113588" y="48476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755" name="tx2755"/>
            <p:cNvSpPr/>
            <p:nvPr/>
          </p:nvSpPr>
          <p:spPr>
            <a:xfrm>
              <a:off x="5292958" y="48398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56" name="tx2756"/>
            <p:cNvSpPr/>
            <p:nvPr/>
          </p:nvSpPr>
          <p:spPr>
            <a:xfrm>
              <a:off x="5472327" y="48398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57" name="tx2757"/>
            <p:cNvSpPr/>
            <p:nvPr/>
          </p:nvSpPr>
          <p:spPr>
            <a:xfrm>
              <a:off x="5651696" y="483005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758" name="tx2758"/>
            <p:cNvSpPr/>
            <p:nvPr/>
          </p:nvSpPr>
          <p:spPr>
            <a:xfrm>
              <a:off x="5831065" y="48398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59" name="rc2759"/>
            <p:cNvSpPr/>
            <p:nvPr/>
          </p:nvSpPr>
          <p:spPr>
            <a:xfrm>
              <a:off x="4919522" y="5346267"/>
              <a:ext cx="986530" cy="460746"/>
            </a:xfrm>
            <a:prstGeom prst="rect">
              <a:avLst/>
            </a:prstGeom>
            <a:solidFill>
              <a:srgbClr val="EBEBEB">
                <a:alpha val="100000"/>
              </a:srgbClr>
            </a:solidFill>
          </p:spPr>
          <p:txBody>
            <a:bodyPr/>
            <a:lstStyle/>
            <a:p/>
          </p:txBody>
        </p:sp>
        <p:sp>
          <p:nvSpPr>
            <p:cNvPr id="2760" name="pl2760"/>
            <p:cNvSpPr/>
            <p:nvPr/>
          </p:nvSpPr>
          <p:spPr>
            <a:xfrm>
              <a:off x="4919522" y="56670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61" name="pl2761"/>
            <p:cNvSpPr/>
            <p:nvPr/>
          </p:nvSpPr>
          <p:spPr>
            <a:xfrm>
              <a:off x="4919522" y="5429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62" name="pl2762"/>
            <p:cNvSpPr/>
            <p:nvPr/>
          </p:nvSpPr>
          <p:spPr>
            <a:xfrm>
              <a:off x="505404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63" name="pl2763"/>
            <p:cNvSpPr/>
            <p:nvPr/>
          </p:nvSpPr>
          <p:spPr>
            <a:xfrm>
              <a:off x="523341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64" name="pl2764"/>
            <p:cNvSpPr/>
            <p:nvPr/>
          </p:nvSpPr>
          <p:spPr>
            <a:xfrm>
              <a:off x="541278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65" name="pl2765"/>
            <p:cNvSpPr/>
            <p:nvPr/>
          </p:nvSpPr>
          <p:spPr>
            <a:xfrm>
              <a:off x="5592156"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66" name="pl2766"/>
            <p:cNvSpPr/>
            <p:nvPr/>
          </p:nvSpPr>
          <p:spPr>
            <a:xfrm>
              <a:off x="5771525"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67" name="pl2767"/>
            <p:cNvSpPr/>
            <p:nvPr/>
          </p:nvSpPr>
          <p:spPr>
            <a:xfrm>
              <a:off x="4919522"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68" name="pl2768"/>
            <p:cNvSpPr/>
            <p:nvPr/>
          </p:nvSpPr>
          <p:spPr>
            <a:xfrm>
              <a:off x="4919522" y="5548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69" name="pl2769"/>
            <p:cNvSpPr/>
            <p:nvPr/>
          </p:nvSpPr>
          <p:spPr>
            <a:xfrm>
              <a:off x="496436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70" name="pl2770"/>
            <p:cNvSpPr/>
            <p:nvPr/>
          </p:nvSpPr>
          <p:spPr>
            <a:xfrm>
              <a:off x="514373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71" name="pl2771"/>
            <p:cNvSpPr/>
            <p:nvPr/>
          </p:nvSpPr>
          <p:spPr>
            <a:xfrm>
              <a:off x="53231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72" name="pl2772"/>
            <p:cNvSpPr/>
            <p:nvPr/>
          </p:nvSpPr>
          <p:spPr>
            <a:xfrm>
              <a:off x="550247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73" name="pl2773"/>
            <p:cNvSpPr/>
            <p:nvPr/>
          </p:nvSpPr>
          <p:spPr>
            <a:xfrm>
              <a:off x="568184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74" name="pl2774"/>
            <p:cNvSpPr/>
            <p:nvPr/>
          </p:nvSpPr>
          <p:spPr>
            <a:xfrm>
              <a:off x="5861210"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75" name="pl2775"/>
            <p:cNvSpPr/>
            <p:nvPr/>
          </p:nvSpPr>
          <p:spPr>
            <a:xfrm>
              <a:off x="4964364"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776" name="pl2776"/>
            <p:cNvSpPr/>
            <p:nvPr/>
          </p:nvSpPr>
          <p:spPr>
            <a:xfrm>
              <a:off x="4964364" y="5776551"/>
              <a:ext cx="896845" cy="9519"/>
            </a:xfrm>
            <a:custGeom>
              <a:avLst/>
              <a:pathLst>
                <a:path w="896845" h="9519">
                  <a:moveTo>
                    <a:pt x="0" y="0"/>
                  </a:moveTo>
                  <a:lnTo>
                    <a:pt x="179369" y="9519"/>
                  </a:lnTo>
                  <a:lnTo>
                    <a:pt x="358738" y="0"/>
                  </a:lnTo>
                  <a:lnTo>
                    <a:pt x="538107" y="0"/>
                  </a:lnTo>
                  <a:lnTo>
                    <a:pt x="717476" y="9519"/>
                  </a:lnTo>
                  <a:lnTo>
                    <a:pt x="896845" y="9519"/>
                  </a:lnTo>
                </a:path>
              </a:pathLst>
            </a:custGeom>
            <a:ln w="40651" cap="flat">
              <a:solidFill>
                <a:srgbClr val="BEBEBE">
                  <a:alpha val="69803"/>
                </a:srgbClr>
              </a:solidFill>
              <a:prstDash val="solid"/>
              <a:round/>
            </a:ln>
          </p:spPr>
          <p:txBody>
            <a:bodyPr/>
            <a:lstStyle/>
            <a:p/>
          </p:txBody>
        </p:sp>
        <p:sp>
          <p:nvSpPr>
            <p:cNvPr id="2777" name="pl2777"/>
            <p:cNvSpPr/>
            <p:nvPr/>
          </p:nvSpPr>
          <p:spPr>
            <a:xfrm>
              <a:off x="4964364" y="577655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778" name="pl2778"/>
            <p:cNvSpPr/>
            <p:nvPr/>
          </p:nvSpPr>
          <p:spPr>
            <a:xfrm>
              <a:off x="4964364" y="577655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779" name="pl2779"/>
            <p:cNvSpPr/>
            <p:nvPr/>
          </p:nvSpPr>
          <p:spPr>
            <a:xfrm>
              <a:off x="4964364" y="5738472"/>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780" name="pl2780"/>
            <p:cNvSpPr/>
            <p:nvPr/>
          </p:nvSpPr>
          <p:spPr>
            <a:xfrm>
              <a:off x="4964364" y="5681355"/>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781" name="pl2781"/>
            <p:cNvSpPr/>
            <p:nvPr/>
          </p:nvSpPr>
          <p:spPr>
            <a:xfrm>
              <a:off x="4964364" y="569087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782" name="pl2782"/>
            <p:cNvSpPr/>
            <p:nvPr/>
          </p:nvSpPr>
          <p:spPr>
            <a:xfrm>
              <a:off x="4964364" y="577655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783" name="pl2783"/>
            <p:cNvSpPr/>
            <p:nvPr/>
          </p:nvSpPr>
          <p:spPr>
            <a:xfrm>
              <a:off x="4964364" y="577655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784" name="pl2784"/>
            <p:cNvSpPr/>
            <p:nvPr/>
          </p:nvSpPr>
          <p:spPr>
            <a:xfrm>
              <a:off x="4964364" y="5614718"/>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785" name="pl2785"/>
            <p:cNvSpPr/>
            <p:nvPr/>
          </p:nvSpPr>
          <p:spPr>
            <a:xfrm>
              <a:off x="4964364" y="5757511"/>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86" name="pl2786"/>
            <p:cNvSpPr/>
            <p:nvPr/>
          </p:nvSpPr>
          <p:spPr>
            <a:xfrm>
              <a:off x="4964364" y="5728953"/>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787" name="pl2787"/>
            <p:cNvSpPr/>
            <p:nvPr/>
          </p:nvSpPr>
          <p:spPr>
            <a:xfrm>
              <a:off x="4964364" y="5757511"/>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88" name="pl2788"/>
            <p:cNvSpPr/>
            <p:nvPr/>
          </p:nvSpPr>
          <p:spPr>
            <a:xfrm>
              <a:off x="4964364" y="5738472"/>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789" name="pl2789"/>
            <p:cNvSpPr/>
            <p:nvPr/>
          </p:nvSpPr>
          <p:spPr>
            <a:xfrm>
              <a:off x="4964364" y="577655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0" name="pl2790"/>
            <p:cNvSpPr/>
            <p:nvPr/>
          </p:nvSpPr>
          <p:spPr>
            <a:xfrm>
              <a:off x="4964364"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1" name="pl2791"/>
            <p:cNvSpPr/>
            <p:nvPr/>
          </p:nvSpPr>
          <p:spPr>
            <a:xfrm>
              <a:off x="4964364" y="5700394"/>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792" name="pl2792"/>
            <p:cNvSpPr/>
            <p:nvPr/>
          </p:nvSpPr>
          <p:spPr>
            <a:xfrm>
              <a:off x="4964364" y="57575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3" name="pl2793"/>
            <p:cNvSpPr/>
            <p:nvPr/>
          </p:nvSpPr>
          <p:spPr>
            <a:xfrm>
              <a:off x="4964364" y="5671835"/>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794" name="pl2794"/>
            <p:cNvSpPr/>
            <p:nvPr/>
          </p:nvSpPr>
          <p:spPr>
            <a:xfrm>
              <a:off x="4964364" y="571943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5" name="pl2795"/>
            <p:cNvSpPr/>
            <p:nvPr/>
          </p:nvSpPr>
          <p:spPr>
            <a:xfrm>
              <a:off x="4964364"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6" name="pl2796"/>
            <p:cNvSpPr/>
            <p:nvPr/>
          </p:nvSpPr>
          <p:spPr>
            <a:xfrm>
              <a:off x="4964364"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7" name="pl2797"/>
            <p:cNvSpPr/>
            <p:nvPr/>
          </p:nvSpPr>
          <p:spPr>
            <a:xfrm>
              <a:off x="4964364" y="5728953"/>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798" name="pl2798"/>
            <p:cNvSpPr/>
            <p:nvPr/>
          </p:nvSpPr>
          <p:spPr>
            <a:xfrm>
              <a:off x="4964364" y="5719433"/>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799" name="pl2799"/>
            <p:cNvSpPr/>
            <p:nvPr/>
          </p:nvSpPr>
          <p:spPr>
            <a:xfrm>
              <a:off x="4964364" y="577655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00" name="pl2800"/>
            <p:cNvSpPr/>
            <p:nvPr/>
          </p:nvSpPr>
          <p:spPr>
            <a:xfrm>
              <a:off x="4964364" y="5757511"/>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801" name="pl2801"/>
            <p:cNvSpPr/>
            <p:nvPr/>
          </p:nvSpPr>
          <p:spPr>
            <a:xfrm>
              <a:off x="4964364" y="5728953"/>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802" name="pl2802"/>
            <p:cNvSpPr/>
            <p:nvPr/>
          </p:nvSpPr>
          <p:spPr>
            <a:xfrm>
              <a:off x="4964364" y="5738472"/>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803" name="pl2803"/>
            <p:cNvSpPr/>
            <p:nvPr/>
          </p:nvSpPr>
          <p:spPr>
            <a:xfrm>
              <a:off x="4964364" y="5747992"/>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804" name="pl2804"/>
            <p:cNvSpPr/>
            <p:nvPr/>
          </p:nvSpPr>
          <p:spPr>
            <a:xfrm>
              <a:off x="4964364" y="5747992"/>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805" name="pl2805"/>
            <p:cNvSpPr/>
            <p:nvPr/>
          </p:nvSpPr>
          <p:spPr>
            <a:xfrm>
              <a:off x="4964364"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06" name="pl2806"/>
            <p:cNvSpPr/>
            <p:nvPr/>
          </p:nvSpPr>
          <p:spPr>
            <a:xfrm>
              <a:off x="4964364" y="5767031"/>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807" name="pl2807"/>
            <p:cNvSpPr/>
            <p:nvPr/>
          </p:nvSpPr>
          <p:spPr>
            <a:xfrm>
              <a:off x="4964364"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08" name="pl2808"/>
            <p:cNvSpPr/>
            <p:nvPr/>
          </p:nvSpPr>
          <p:spPr>
            <a:xfrm>
              <a:off x="4964364" y="5652796"/>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809" name="pl2809"/>
            <p:cNvSpPr/>
            <p:nvPr/>
          </p:nvSpPr>
          <p:spPr>
            <a:xfrm>
              <a:off x="4964364" y="5738472"/>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810" name="pl2810"/>
            <p:cNvSpPr/>
            <p:nvPr/>
          </p:nvSpPr>
          <p:spPr>
            <a:xfrm>
              <a:off x="4964364" y="569087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811" name="pl2811"/>
            <p:cNvSpPr/>
            <p:nvPr/>
          </p:nvSpPr>
          <p:spPr>
            <a:xfrm>
              <a:off x="4964364" y="5757511"/>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812" name="pl2812"/>
            <p:cNvSpPr/>
            <p:nvPr/>
          </p:nvSpPr>
          <p:spPr>
            <a:xfrm>
              <a:off x="4964364" y="5738472"/>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13" name="pl2813"/>
            <p:cNvSpPr/>
            <p:nvPr/>
          </p:nvSpPr>
          <p:spPr>
            <a:xfrm>
              <a:off x="4964364"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14" name="pl2814"/>
            <p:cNvSpPr/>
            <p:nvPr/>
          </p:nvSpPr>
          <p:spPr>
            <a:xfrm>
              <a:off x="4964364" y="5757511"/>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815" name="pl2815"/>
            <p:cNvSpPr/>
            <p:nvPr/>
          </p:nvSpPr>
          <p:spPr>
            <a:xfrm>
              <a:off x="4964364" y="5681355"/>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816" name="pl2816"/>
            <p:cNvSpPr/>
            <p:nvPr/>
          </p:nvSpPr>
          <p:spPr>
            <a:xfrm>
              <a:off x="4964364"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17" name="pl2817"/>
            <p:cNvSpPr/>
            <p:nvPr/>
          </p:nvSpPr>
          <p:spPr>
            <a:xfrm>
              <a:off x="4964364" y="5747992"/>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818" name="pl2818"/>
            <p:cNvSpPr/>
            <p:nvPr/>
          </p:nvSpPr>
          <p:spPr>
            <a:xfrm>
              <a:off x="4964364" y="5738472"/>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819" name="pl2819"/>
            <p:cNvSpPr/>
            <p:nvPr/>
          </p:nvSpPr>
          <p:spPr>
            <a:xfrm>
              <a:off x="4964364" y="5757511"/>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820" name="pl2820"/>
            <p:cNvSpPr/>
            <p:nvPr/>
          </p:nvSpPr>
          <p:spPr>
            <a:xfrm>
              <a:off x="4964364" y="5719433"/>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821" name="pl2821"/>
            <p:cNvSpPr/>
            <p:nvPr/>
          </p:nvSpPr>
          <p:spPr>
            <a:xfrm>
              <a:off x="4964364" y="5738472"/>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822" name="pl2822"/>
            <p:cNvSpPr/>
            <p:nvPr/>
          </p:nvSpPr>
          <p:spPr>
            <a:xfrm>
              <a:off x="4964364" y="5767031"/>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823" name="pl2823"/>
            <p:cNvSpPr/>
            <p:nvPr/>
          </p:nvSpPr>
          <p:spPr>
            <a:xfrm>
              <a:off x="4964364" y="5767031"/>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824" name="pl2824"/>
            <p:cNvSpPr/>
            <p:nvPr/>
          </p:nvSpPr>
          <p:spPr>
            <a:xfrm>
              <a:off x="4964364" y="5767031"/>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825" name="pl2825"/>
            <p:cNvSpPr/>
            <p:nvPr/>
          </p:nvSpPr>
          <p:spPr>
            <a:xfrm>
              <a:off x="4964364" y="577655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826" name="pl2826"/>
            <p:cNvSpPr/>
            <p:nvPr/>
          </p:nvSpPr>
          <p:spPr>
            <a:xfrm>
              <a:off x="4964364" y="5767031"/>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827" name="pl2827"/>
            <p:cNvSpPr/>
            <p:nvPr/>
          </p:nvSpPr>
          <p:spPr>
            <a:xfrm>
              <a:off x="4964364" y="560519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828" name="pl2828"/>
            <p:cNvSpPr/>
            <p:nvPr/>
          </p:nvSpPr>
          <p:spPr>
            <a:xfrm>
              <a:off x="4964364" y="5738472"/>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829" name="pl2829"/>
            <p:cNvSpPr/>
            <p:nvPr/>
          </p:nvSpPr>
          <p:spPr>
            <a:xfrm>
              <a:off x="4964364" y="577655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830" name="pl2830"/>
            <p:cNvSpPr/>
            <p:nvPr/>
          </p:nvSpPr>
          <p:spPr>
            <a:xfrm>
              <a:off x="4964364" y="5757511"/>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831" name="pl2831"/>
            <p:cNvSpPr/>
            <p:nvPr/>
          </p:nvSpPr>
          <p:spPr>
            <a:xfrm>
              <a:off x="4964364" y="5776551"/>
              <a:ext cx="896845" cy="9519"/>
            </a:xfrm>
            <a:custGeom>
              <a:avLst/>
              <a:pathLst>
                <a:path w="896845" h="9519">
                  <a:moveTo>
                    <a:pt x="0" y="0"/>
                  </a:moveTo>
                  <a:lnTo>
                    <a:pt x="179369" y="9519"/>
                  </a:lnTo>
                  <a:lnTo>
                    <a:pt x="358738" y="0"/>
                  </a:lnTo>
                  <a:lnTo>
                    <a:pt x="538107" y="0"/>
                  </a:lnTo>
                  <a:lnTo>
                    <a:pt x="717476" y="9519"/>
                  </a:lnTo>
                  <a:lnTo>
                    <a:pt x="896845" y="9519"/>
                  </a:lnTo>
                </a:path>
              </a:pathLst>
            </a:custGeom>
            <a:ln w="40651" cap="flat">
              <a:solidFill>
                <a:srgbClr val="000000">
                  <a:alpha val="100000"/>
                </a:srgbClr>
              </a:solidFill>
              <a:prstDash val="solid"/>
              <a:round/>
            </a:ln>
          </p:spPr>
          <p:txBody>
            <a:bodyPr/>
            <a:lstStyle/>
            <a:p/>
          </p:txBody>
        </p:sp>
        <p:sp>
          <p:nvSpPr>
            <p:cNvPr id="2832" name="pl2832"/>
            <p:cNvSpPr/>
            <p:nvPr/>
          </p:nvSpPr>
          <p:spPr>
            <a:xfrm>
              <a:off x="4964364" y="577655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FC717E">
                  <a:alpha val="100000"/>
                </a:srgbClr>
              </a:solidFill>
              <a:prstDash val="solid"/>
              <a:round/>
            </a:ln>
          </p:spPr>
          <p:txBody>
            <a:bodyPr/>
            <a:lstStyle/>
            <a:p/>
          </p:txBody>
        </p:sp>
        <p:sp>
          <p:nvSpPr>
            <p:cNvPr id="2833" name="pl2833"/>
            <p:cNvSpPr/>
            <p:nvPr/>
          </p:nvSpPr>
          <p:spPr>
            <a:xfrm>
              <a:off x="4919522"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834" name="tx2834"/>
            <p:cNvSpPr/>
            <p:nvPr/>
          </p:nvSpPr>
          <p:spPr>
            <a:xfrm>
              <a:off x="4934219" y="56132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35" name="tx2835"/>
            <p:cNvSpPr/>
            <p:nvPr/>
          </p:nvSpPr>
          <p:spPr>
            <a:xfrm>
              <a:off x="5113588"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36" name="tx2836"/>
            <p:cNvSpPr/>
            <p:nvPr/>
          </p:nvSpPr>
          <p:spPr>
            <a:xfrm>
              <a:off x="5292958" y="56132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37" name="tx2837"/>
            <p:cNvSpPr/>
            <p:nvPr/>
          </p:nvSpPr>
          <p:spPr>
            <a:xfrm>
              <a:off x="5472327" y="56132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38" name="tx2838"/>
            <p:cNvSpPr/>
            <p:nvPr/>
          </p:nvSpPr>
          <p:spPr>
            <a:xfrm>
              <a:off x="5651696"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39" name="tx2839"/>
            <p:cNvSpPr/>
            <p:nvPr/>
          </p:nvSpPr>
          <p:spPr>
            <a:xfrm>
              <a:off x="5831065"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40" name="rc2840"/>
            <p:cNvSpPr/>
            <p:nvPr/>
          </p:nvSpPr>
          <p:spPr>
            <a:xfrm>
              <a:off x="5975641" y="875080"/>
              <a:ext cx="986530" cy="460746"/>
            </a:xfrm>
            <a:prstGeom prst="rect">
              <a:avLst/>
            </a:prstGeom>
            <a:solidFill>
              <a:srgbClr val="EBEBEB">
                <a:alpha val="100000"/>
              </a:srgbClr>
            </a:solidFill>
          </p:spPr>
          <p:txBody>
            <a:bodyPr/>
            <a:lstStyle/>
            <a:p/>
          </p:txBody>
        </p:sp>
        <p:sp>
          <p:nvSpPr>
            <p:cNvPr id="2841" name="pl2841"/>
            <p:cNvSpPr/>
            <p:nvPr/>
          </p:nvSpPr>
          <p:spPr>
            <a:xfrm>
              <a:off x="5975641" y="1195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42" name="pl2842"/>
            <p:cNvSpPr/>
            <p:nvPr/>
          </p:nvSpPr>
          <p:spPr>
            <a:xfrm>
              <a:off x="5975641" y="95790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43" name="pl2843"/>
            <p:cNvSpPr/>
            <p:nvPr/>
          </p:nvSpPr>
          <p:spPr>
            <a:xfrm>
              <a:off x="611016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44" name="pl2844"/>
            <p:cNvSpPr/>
            <p:nvPr/>
          </p:nvSpPr>
          <p:spPr>
            <a:xfrm>
              <a:off x="62895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45" name="pl2845"/>
            <p:cNvSpPr/>
            <p:nvPr/>
          </p:nvSpPr>
          <p:spPr>
            <a:xfrm>
              <a:off x="646890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46" name="pl2846"/>
            <p:cNvSpPr/>
            <p:nvPr/>
          </p:nvSpPr>
          <p:spPr>
            <a:xfrm>
              <a:off x="664827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47" name="pl2847"/>
            <p:cNvSpPr/>
            <p:nvPr/>
          </p:nvSpPr>
          <p:spPr>
            <a:xfrm>
              <a:off x="682764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48" name="pl2848"/>
            <p:cNvSpPr/>
            <p:nvPr/>
          </p:nvSpPr>
          <p:spPr>
            <a:xfrm>
              <a:off x="5975641"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49" name="pl2849"/>
            <p:cNvSpPr/>
            <p:nvPr/>
          </p:nvSpPr>
          <p:spPr>
            <a:xfrm>
              <a:off x="5975641" y="107689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50" name="pl2850"/>
            <p:cNvSpPr/>
            <p:nvPr/>
          </p:nvSpPr>
          <p:spPr>
            <a:xfrm>
              <a:off x="602048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51" name="pl2851"/>
            <p:cNvSpPr/>
            <p:nvPr/>
          </p:nvSpPr>
          <p:spPr>
            <a:xfrm>
              <a:off x="619985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52" name="pl2852"/>
            <p:cNvSpPr/>
            <p:nvPr/>
          </p:nvSpPr>
          <p:spPr>
            <a:xfrm>
              <a:off x="63792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53" name="pl2853"/>
            <p:cNvSpPr/>
            <p:nvPr/>
          </p:nvSpPr>
          <p:spPr>
            <a:xfrm>
              <a:off x="655859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54" name="pl2854"/>
            <p:cNvSpPr/>
            <p:nvPr/>
          </p:nvSpPr>
          <p:spPr>
            <a:xfrm>
              <a:off x="673796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55" name="pl2855"/>
            <p:cNvSpPr/>
            <p:nvPr/>
          </p:nvSpPr>
          <p:spPr>
            <a:xfrm>
              <a:off x="691732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56" name="pl2856"/>
            <p:cNvSpPr/>
            <p:nvPr/>
          </p:nvSpPr>
          <p:spPr>
            <a:xfrm>
              <a:off x="6020484"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857" name="pl2857"/>
            <p:cNvSpPr/>
            <p:nvPr/>
          </p:nvSpPr>
          <p:spPr>
            <a:xfrm>
              <a:off x="6020484"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40651" cap="flat">
              <a:solidFill>
                <a:srgbClr val="BEBEBE">
                  <a:alpha val="69803"/>
                </a:srgbClr>
              </a:solidFill>
              <a:prstDash val="solid"/>
              <a:round/>
            </a:ln>
          </p:spPr>
          <p:txBody>
            <a:bodyPr/>
            <a:lstStyle/>
            <a:p/>
          </p:txBody>
        </p:sp>
        <p:sp>
          <p:nvSpPr>
            <p:cNvPr id="2858" name="pl2858"/>
            <p:cNvSpPr/>
            <p:nvPr/>
          </p:nvSpPr>
          <p:spPr>
            <a:xfrm>
              <a:off x="6020484"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859" name="pl2859"/>
            <p:cNvSpPr/>
            <p:nvPr/>
          </p:nvSpPr>
          <p:spPr>
            <a:xfrm>
              <a:off x="6020484"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860" name="pl2860"/>
            <p:cNvSpPr/>
            <p:nvPr/>
          </p:nvSpPr>
          <p:spPr>
            <a:xfrm>
              <a:off x="6020484"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861" name="pl2861"/>
            <p:cNvSpPr/>
            <p:nvPr/>
          </p:nvSpPr>
          <p:spPr>
            <a:xfrm>
              <a:off x="6020484"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862" name="pl2862"/>
            <p:cNvSpPr/>
            <p:nvPr/>
          </p:nvSpPr>
          <p:spPr>
            <a:xfrm>
              <a:off x="6020484"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863" name="pl2863"/>
            <p:cNvSpPr/>
            <p:nvPr/>
          </p:nvSpPr>
          <p:spPr>
            <a:xfrm>
              <a:off x="6020484"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864" name="pl2864"/>
            <p:cNvSpPr/>
            <p:nvPr/>
          </p:nvSpPr>
          <p:spPr>
            <a:xfrm>
              <a:off x="6020484"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865" name="pl2865"/>
            <p:cNvSpPr/>
            <p:nvPr/>
          </p:nvSpPr>
          <p:spPr>
            <a:xfrm>
              <a:off x="6020484"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866" name="pl2866"/>
            <p:cNvSpPr/>
            <p:nvPr/>
          </p:nvSpPr>
          <p:spPr>
            <a:xfrm>
              <a:off x="6020484" y="128632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7" name="pl2867"/>
            <p:cNvSpPr/>
            <p:nvPr/>
          </p:nvSpPr>
          <p:spPr>
            <a:xfrm>
              <a:off x="6020484" y="1257766"/>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868" name="pl2868"/>
            <p:cNvSpPr/>
            <p:nvPr/>
          </p:nvSpPr>
          <p:spPr>
            <a:xfrm>
              <a:off x="6020484" y="128632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9" name="pl2869"/>
            <p:cNvSpPr/>
            <p:nvPr/>
          </p:nvSpPr>
          <p:spPr>
            <a:xfrm>
              <a:off x="6020484" y="1267285"/>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870" name="pl2870"/>
            <p:cNvSpPr/>
            <p:nvPr/>
          </p:nvSpPr>
          <p:spPr>
            <a:xfrm>
              <a:off x="6020484" y="1305364"/>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1" name="pl2871"/>
            <p:cNvSpPr/>
            <p:nvPr/>
          </p:nvSpPr>
          <p:spPr>
            <a:xfrm>
              <a:off x="6020484"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2" name="pl2872"/>
            <p:cNvSpPr/>
            <p:nvPr/>
          </p:nvSpPr>
          <p:spPr>
            <a:xfrm>
              <a:off x="6020484" y="1229207"/>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873" name="pl2873"/>
            <p:cNvSpPr/>
            <p:nvPr/>
          </p:nvSpPr>
          <p:spPr>
            <a:xfrm>
              <a:off x="6020484" y="12863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4" name="pl2874"/>
            <p:cNvSpPr/>
            <p:nvPr/>
          </p:nvSpPr>
          <p:spPr>
            <a:xfrm>
              <a:off x="6020484" y="1200649"/>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875" name="pl2875"/>
            <p:cNvSpPr/>
            <p:nvPr/>
          </p:nvSpPr>
          <p:spPr>
            <a:xfrm>
              <a:off x="6020484" y="12482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6" name="pl2876"/>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7" name="pl2877"/>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8" name="pl2878"/>
            <p:cNvSpPr/>
            <p:nvPr/>
          </p:nvSpPr>
          <p:spPr>
            <a:xfrm>
              <a:off x="6020484" y="1257766"/>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879" name="pl2879"/>
            <p:cNvSpPr/>
            <p:nvPr/>
          </p:nvSpPr>
          <p:spPr>
            <a:xfrm>
              <a:off x="6020484" y="1248246"/>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880" name="pl2880"/>
            <p:cNvSpPr/>
            <p:nvPr/>
          </p:nvSpPr>
          <p:spPr>
            <a:xfrm>
              <a:off x="6020484"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1" name="pl2881"/>
            <p:cNvSpPr/>
            <p:nvPr/>
          </p:nvSpPr>
          <p:spPr>
            <a:xfrm>
              <a:off x="6020484" y="128632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882" name="pl2882"/>
            <p:cNvSpPr/>
            <p:nvPr/>
          </p:nvSpPr>
          <p:spPr>
            <a:xfrm>
              <a:off x="6020484" y="1257766"/>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883" name="pl2883"/>
            <p:cNvSpPr/>
            <p:nvPr/>
          </p:nvSpPr>
          <p:spPr>
            <a:xfrm>
              <a:off x="6020484" y="1267285"/>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884" name="pl2884"/>
            <p:cNvSpPr/>
            <p:nvPr/>
          </p:nvSpPr>
          <p:spPr>
            <a:xfrm>
              <a:off x="6020484" y="1276805"/>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885" name="pl2885"/>
            <p:cNvSpPr/>
            <p:nvPr/>
          </p:nvSpPr>
          <p:spPr>
            <a:xfrm>
              <a:off x="6020484" y="1276805"/>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886" name="pl2886"/>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7" name="pl2887"/>
            <p:cNvSpPr/>
            <p:nvPr/>
          </p:nvSpPr>
          <p:spPr>
            <a:xfrm>
              <a:off x="6020484" y="1295844"/>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888" name="pl2888"/>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9" name="pl2889"/>
            <p:cNvSpPr/>
            <p:nvPr/>
          </p:nvSpPr>
          <p:spPr>
            <a:xfrm>
              <a:off x="6020484" y="1181609"/>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890" name="pl2890"/>
            <p:cNvSpPr/>
            <p:nvPr/>
          </p:nvSpPr>
          <p:spPr>
            <a:xfrm>
              <a:off x="6020484" y="1267285"/>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891" name="pl2891"/>
            <p:cNvSpPr/>
            <p:nvPr/>
          </p:nvSpPr>
          <p:spPr>
            <a:xfrm>
              <a:off x="6020484" y="1219688"/>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892" name="pl2892"/>
            <p:cNvSpPr/>
            <p:nvPr/>
          </p:nvSpPr>
          <p:spPr>
            <a:xfrm>
              <a:off x="6020484" y="128632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893" name="pl2893"/>
            <p:cNvSpPr/>
            <p:nvPr/>
          </p:nvSpPr>
          <p:spPr>
            <a:xfrm>
              <a:off x="6020484" y="1267285"/>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94" name="pl2894"/>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95" name="pl2895"/>
            <p:cNvSpPr/>
            <p:nvPr/>
          </p:nvSpPr>
          <p:spPr>
            <a:xfrm>
              <a:off x="6020484" y="128632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896" name="pl2896"/>
            <p:cNvSpPr/>
            <p:nvPr/>
          </p:nvSpPr>
          <p:spPr>
            <a:xfrm>
              <a:off x="6020484" y="1210168"/>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897" name="pl2897"/>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98" name="pl2898"/>
            <p:cNvSpPr/>
            <p:nvPr/>
          </p:nvSpPr>
          <p:spPr>
            <a:xfrm>
              <a:off x="6020484" y="1276805"/>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899" name="pl2899"/>
            <p:cNvSpPr/>
            <p:nvPr/>
          </p:nvSpPr>
          <p:spPr>
            <a:xfrm>
              <a:off x="6020484" y="1267285"/>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900" name="pl2900"/>
            <p:cNvSpPr/>
            <p:nvPr/>
          </p:nvSpPr>
          <p:spPr>
            <a:xfrm>
              <a:off x="6020484" y="128632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901" name="pl2901"/>
            <p:cNvSpPr/>
            <p:nvPr/>
          </p:nvSpPr>
          <p:spPr>
            <a:xfrm>
              <a:off x="6020484" y="1248246"/>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902" name="pl2902"/>
            <p:cNvSpPr/>
            <p:nvPr/>
          </p:nvSpPr>
          <p:spPr>
            <a:xfrm>
              <a:off x="6020484" y="1267285"/>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903" name="pl2903"/>
            <p:cNvSpPr/>
            <p:nvPr/>
          </p:nvSpPr>
          <p:spPr>
            <a:xfrm>
              <a:off x="6020484" y="1295844"/>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904" name="pl2904"/>
            <p:cNvSpPr/>
            <p:nvPr/>
          </p:nvSpPr>
          <p:spPr>
            <a:xfrm>
              <a:off x="6020484" y="1295844"/>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905" name="pl2905"/>
            <p:cNvSpPr/>
            <p:nvPr/>
          </p:nvSpPr>
          <p:spPr>
            <a:xfrm>
              <a:off x="6020484" y="1295844"/>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906" name="pl2906"/>
            <p:cNvSpPr/>
            <p:nvPr/>
          </p:nvSpPr>
          <p:spPr>
            <a:xfrm>
              <a:off x="6020484" y="1305364"/>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907" name="pl2907"/>
            <p:cNvSpPr/>
            <p:nvPr/>
          </p:nvSpPr>
          <p:spPr>
            <a:xfrm>
              <a:off x="6020484" y="1295844"/>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908" name="pl2908"/>
            <p:cNvSpPr/>
            <p:nvPr/>
          </p:nvSpPr>
          <p:spPr>
            <a:xfrm>
              <a:off x="6020484" y="1134012"/>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909" name="pl2909"/>
            <p:cNvSpPr/>
            <p:nvPr/>
          </p:nvSpPr>
          <p:spPr>
            <a:xfrm>
              <a:off x="6020484" y="126728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910" name="pl2910"/>
            <p:cNvSpPr/>
            <p:nvPr/>
          </p:nvSpPr>
          <p:spPr>
            <a:xfrm>
              <a:off x="6020484" y="1305364"/>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911" name="pl2911"/>
            <p:cNvSpPr/>
            <p:nvPr/>
          </p:nvSpPr>
          <p:spPr>
            <a:xfrm>
              <a:off x="6020484"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912" name="pl2912"/>
            <p:cNvSpPr/>
            <p:nvPr/>
          </p:nvSpPr>
          <p:spPr>
            <a:xfrm>
              <a:off x="6020484"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40651" cap="flat">
              <a:solidFill>
                <a:srgbClr val="000000">
                  <a:alpha val="100000"/>
                </a:srgbClr>
              </a:solidFill>
              <a:prstDash val="solid"/>
              <a:round/>
            </a:ln>
          </p:spPr>
          <p:txBody>
            <a:bodyPr/>
            <a:lstStyle/>
            <a:p/>
          </p:txBody>
        </p:sp>
        <p:sp>
          <p:nvSpPr>
            <p:cNvPr id="2913" name="pl2913"/>
            <p:cNvSpPr/>
            <p:nvPr/>
          </p:nvSpPr>
          <p:spPr>
            <a:xfrm>
              <a:off x="6020484"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DA8E00">
                  <a:alpha val="100000"/>
                </a:srgbClr>
              </a:solidFill>
              <a:prstDash val="solid"/>
              <a:round/>
            </a:ln>
          </p:spPr>
          <p:txBody>
            <a:bodyPr/>
            <a:lstStyle/>
            <a:p/>
          </p:txBody>
        </p:sp>
        <p:sp>
          <p:nvSpPr>
            <p:cNvPr id="2914" name="pl2914"/>
            <p:cNvSpPr/>
            <p:nvPr/>
          </p:nvSpPr>
          <p:spPr>
            <a:xfrm>
              <a:off x="5975641"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15" name="tx2915"/>
            <p:cNvSpPr/>
            <p:nvPr/>
          </p:nvSpPr>
          <p:spPr>
            <a:xfrm>
              <a:off x="5990339"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916" name="tx2916"/>
            <p:cNvSpPr/>
            <p:nvPr/>
          </p:nvSpPr>
          <p:spPr>
            <a:xfrm>
              <a:off x="6169708"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17" name="tx2917"/>
            <p:cNvSpPr/>
            <p:nvPr/>
          </p:nvSpPr>
          <p:spPr>
            <a:xfrm>
              <a:off x="6349077"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18" name="tx2918"/>
            <p:cNvSpPr/>
            <p:nvPr/>
          </p:nvSpPr>
          <p:spPr>
            <a:xfrm>
              <a:off x="6528446"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19" name="tx2919"/>
            <p:cNvSpPr/>
            <p:nvPr/>
          </p:nvSpPr>
          <p:spPr>
            <a:xfrm>
              <a:off x="6707815"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20" name="tx2920"/>
            <p:cNvSpPr/>
            <p:nvPr/>
          </p:nvSpPr>
          <p:spPr>
            <a:xfrm>
              <a:off x="6887185"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21" name="rc2921"/>
            <p:cNvSpPr/>
            <p:nvPr/>
          </p:nvSpPr>
          <p:spPr>
            <a:xfrm>
              <a:off x="5975641" y="1620278"/>
              <a:ext cx="986530" cy="460746"/>
            </a:xfrm>
            <a:prstGeom prst="rect">
              <a:avLst/>
            </a:prstGeom>
            <a:solidFill>
              <a:srgbClr val="EBEBEB">
                <a:alpha val="100000"/>
              </a:srgbClr>
            </a:solidFill>
          </p:spPr>
          <p:txBody>
            <a:bodyPr/>
            <a:lstStyle/>
            <a:p/>
          </p:txBody>
        </p:sp>
        <p:sp>
          <p:nvSpPr>
            <p:cNvPr id="2922" name="pl2922"/>
            <p:cNvSpPr/>
            <p:nvPr/>
          </p:nvSpPr>
          <p:spPr>
            <a:xfrm>
              <a:off x="5975641" y="1941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23" name="pl2923"/>
            <p:cNvSpPr/>
            <p:nvPr/>
          </p:nvSpPr>
          <p:spPr>
            <a:xfrm>
              <a:off x="5975641" y="170309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24" name="pl2924"/>
            <p:cNvSpPr/>
            <p:nvPr/>
          </p:nvSpPr>
          <p:spPr>
            <a:xfrm>
              <a:off x="611016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25" name="pl2925"/>
            <p:cNvSpPr/>
            <p:nvPr/>
          </p:nvSpPr>
          <p:spPr>
            <a:xfrm>
              <a:off x="62895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26" name="pl2926"/>
            <p:cNvSpPr/>
            <p:nvPr/>
          </p:nvSpPr>
          <p:spPr>
            <a:xfrm>
              <a:off x="646890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27" name="pl2927"/>
            <p:cNvSpPr/>
            <p:nvPr/>
          </p:nvSpPr>
          <p:spPr>
            <a:xfrm>
              <a:off x="664827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28" name="pl2928"/>
            <p:cNvSpPr/>
            <p:nvPr/>
          </p:nvSpPr>
          <p:spPr>
            <a:xfrm>
              <a:off x="682764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29" name="pl2929"/>
            <p:cNvSpPr/>
            <p:nvPr/>
          </p:nvSpPr>
          <p:spPr>
            <a:xfrm>
              <a:off x="5975641"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30" name="pl2930"/>
            <p:cNvSpPr/>
            <p:nvPr/>
          </p:nvSpPr>
          <p:spPr>
            <a:xfrm>
              <a:off x="5975641" y="18220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31" name="pl2931"/>
            <p:cNvSpPr/>
            <p:nvPr/>
          </p:nvSpPr>
          <p:spPr>
            <a:xfrm>
              <a:off x="602048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2" name="pl2932"/>
            <p:cNvSpPr/>
            <p:nvPr/>
          </p:nvSpPr>
          <p:spPr>
            <a:xfrm>
              <a:off x="619985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3" name="pl2933"/>
            <p:cNvSpPr/>
            <p:nvPr/>
          </p:nvSpPr>
          <p:spPr>
            <a:xfrm>
              <a:off x="63792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4" name="pl2934"/>
            <p:cNvSpPr/>
            <p:nvPr/>
          </p:nvSpPr>
          <p:spPr>
            <a:xfrm>
              <a:off x="655859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5" name="pl2935"/>
            <p:cNvSpPr/>
            <p:nvPr/>
          </p:nvSpPr>
          <p:spPr>
            <a:xfrm>
              <a:off x="673796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6" name="pl2936"/>
            <p:cNvSpPr/>
            <p:nvPr/>
          </p:nvSpPr>
          <p:spPr>
            <a:xfrm>
              <a:off x="691732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7" name="pl2937"/>
            <p:cNvSpPr/>
            <p:nvPr/>
          </p:nvSpPr>
          <p:spPr>
            <a:xfrm>
              <a:off x="6020484"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2938" name="pl2938"/>
            <p:cNvSpPr/>
            <p:nvPr/>
          </p:nvSpPr>
          <p:spPr>
            <a:xfrm>
              <a:off x="6020484" y="205056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939" name="pl2939"/>
            <p:cNvSpPr/>
            <p:nvPr/>
          </p:nvSpPr>
          <p:spPr>
            <a:xfrm>
              <a:off x="6020484" y="205056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940" name="pl2940"/>
            <p:cNvSpPr/>
            <p:nvPr/>
          </p:nvSpPr>
          <p:spPr>
            <a:xfrm>
              <a:off x="6020484" y="205056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941" name="pl2941"/>
            <p:cNvSpPr/>
            <p:nvPr/>
          </p:nvSpPr>
          <p:spPr>
            <a:xfrm>
              <a:off x="6020484" y="2012483"/>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2942" name="pl2942"/>
            <p:cNvSpPr/>
            <p:nvPr/>
          </p:nvSpPr>
          <p:spPr>
            <a:xfrm>
              <a:off x="6020484" y="1955366"/>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943" name="pl2943"/>
            <p:cNvSpPr/>
            <p:nvPr/>
          </p:nvSpPr>
          <p:spPr>
            <a:xfrm>
              <a:off x="6020484" y="196488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2944" name="pl2944"/>
            <p:cNvSpPr/>
            <p:nvPr/>
          </p:nvSpPr>
          <p:spPr>
            <a:xfrm>
              <a:off x="6020484" y="205056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945" name="pl2945"/>
            <p:cNvSpPr/>
            <p:nvPr/>
          </p:nvSpPr>
          <p:spPr>
            <a:xfrm>
              <a:off x="6020484" y="205056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946" name="pl2946"/>
            <p:cNvSpPr/>
            <p:nvPr/>
          </p:nvSpPr>
          <p:spPr>
            <a:xfrm>
              <a:off x="6020484" y="1888729"/>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2947" name="pl2947"/>
            <p:cNvSpPr/>
            <p:nvPr/>
          </p:nvSpPr>
          <p:spPr>
            <a:xfrm>
              <a:off x="6020484" y="2031522"/>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8" name="pl2948"/>
            <p:cNvSpPr/>
            <p:nvPr/>
          </p:nvSpPr>
          <p:spPr>
            <a:xfrm>
              <a:off x="6020484"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949" name="pl2949"/>
            <p:cNvSpPr/>
            <p:nvPr/>
          </p:nvSpPr>
          <p:spPr>
            <a:xfrm>
              <a:off x="6020484"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0" name="pl2950"/>
            <p:cNvSpPr/>
            <p:nvPr/>
          </p:nvSpPr>
          <p:spPr>
            <a:xfrm>
              <a:off x="6020484"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2951" name="pl2951"/>
            <p:cNvSpPr/>
            <p:nvPr/>
          </p:nvSpPr>
          <p:spPr>
            <a:xfrm>
              <a:off x="6020484"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2" name="pl2952"/>
            <p:cNvSpPr/>
            <p:nvPr/>
          </p:nvSpPr>
          <p:spPr>
            <a:xfrm>
              <a:off x="6020484"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3" name="pl2953"/>
            <p:cNvSpPr/>
            <p:nvPr/>
          </p:nvSpPr>
          <p:spPr>
            <a:xfrm>
              <a:off x="6020484"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2954" name="pl2954"/>
            <p:cNvSpPr/>
            <p:nvPr/>
          </p:nvSpPr>
          <p:spPr>
            <a:xfrm>
              <a:off x="6020484" y="203152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5" name="pl2955"/>
            <p:cNvSpPr/>
            <p:nvPr/>
          </p:nvSpPr>
          <p:spPr>
            <a:xfrm>
              <a:off x="6020484" y="1945846"/>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2956" name="pl2956"/>
            <p:cNvSpPr/>
            <p:nvPr/>
          </p:nvSpPr>
          <p:spPr>
            <a:xfrm>
              <a:off x="6020484" y="199344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7" name="pl2957"/>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8" name="pl2958"/>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9" name="pl2959"/>
            <p:cNvSpPr/>
            <p:nvPr/>
          </p:nvSpPr>
          <p:spPr>
            <a:xfrm>
              <a:off x="6020484" y="2002964"/>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2960" name="pl2960"/>
            <p:cNvSpPr/>
            <p:nvPr/>
          </p:nvSpPr>
          <p:spPr>
            <a:xfrm>
              <a:off x="6020484" y="1993444"/>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2961" name="pl2961"/>
            <p:cNvSpPr/>
            <p:nvPr/>
          </p:nvSpPr>
          <p:spPr>
            <a:xfrm>
              <a:off x="6020484"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62" name="pl2962"/>
            <p:cNvSpPr/>
            <p:nvPr/>
          </p:nvSpPr>
          <p:spPr>
            <a:xfrm>
              <a:off x="6020484" y="2031522"/>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2963" name="pl2963"/>
            <p:cNvSpPr/>
            <p:nvPr/>
          </p:nvSpPr>
          <p:spPr>
            <a:xfrm>
              <a:off x="6020484" y="2002964"/>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2964" name="pl2964"/>
            <p:cNvSpPr/>
            <p:nvPr/>
          </p:nvSpPr>
          <p:spPr>
            <a:xfrm>
              <a:off x="6020484" y="2012483"/>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2965" name="pl2965"/>
            <p:cNvSpPr/>
            <p:nvPr/>
          </p:nvSpPr>
          <p:spPr>
            <a:xfrm>
              <a:off x="6020484" y="2022003"/>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2966" name="pl2966"/>
            <p:cNvSpPr/>
            <p:nvPr/>
          </p:nvSpPr>
          <p:spPr>
            <a:xfrm>
              <a:off x="6020484" y="2022003"/>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967" name="pl2967"/>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68" name="pl2968"/>
            <p:cNvSpPr/>
            <p:nvPr/>
          </p:nvSpPr>
          <p:spPr>
            <a:xfrm>
              <a:off x="6020484" y="2041042"/>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2969" name="pl2969"/>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0" name="pl2970"/>
            <p:cNvSpPr/>
            <p:nvPr/>
          </p:nvSpPr>
          <p:spPr>
            <a:xfrm>
              <a:off x="6020484" y="1926807"/>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2971" name="pl2971"/>
            <p:cNvSpPr/>
            <p:nvPr/>
          </p:nvSpPr>
          <p:spPr>
            <a:xfrm>
              <a:off x="6020484" y="2012483"/>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972" name="pl2972"/>
            <p:cNvSpPr/>
            <p:nvPr/>
          </p:nvSpPr>
          <p:spPr>
            <a:xfrm>
              <a:off x="6020484" y="196488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2973" name="pl2973"/>
            <p:cNvSpPr/>
            <p:nvPr/>
          </p:nvSpPr>
          <p:spPr>
            <a:xfrm>
              <a:off x="6020484" y="2031522"/>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2974" name="pl2974"/>
            <p:cNvSpPr/>
            <p:nvPr/>
          </p:nvSpPr>
          <p:spPr>
            <a:xfrm>
              <a:off x="6020484" y="2012483"/>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5" name="pl2975"/>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6" name="pl2976"/>
            <p:cNvSpPr/>
            <p:nvPr/>
          </p:nvSpPr>
          <p:spPr>
            <a:xfrm>
              <a:off x="6020484" y="2031522"/>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2977" name="pl2977"/>
            <p:cNvSpPr/>
            <p:nvPr/>
          </p:nvSpPr>
          <p:spPr>
            <a:xfrm>
              <a:off x="6020484" y="1955366"/>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2978" name="pl2978"/>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9" name="pl2979"/>
            <p:cNvSpPr/>
            <p:nvPr/>
          </p:nvSpPr>
          <p:spPr>
            <a:xfrm>
              <a:off x="6020484" y="2022003"/>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2980" name="pl2980"/>
            <p:cNvSpPr/>
            <p:nvPr/>
          </p:nvSpPr>
          <p:spPr>
            <a:xfrm>
              <a:off x="6020484" y="2012483"/>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2981" name="pl2981"/>
            <p:cNvSpPr/>
            <p:nvPr/>
          </p:nvSpPr>
          <p:spPr>
            <a:xfrm>
              <a:off x="6020484" y="2031522"/>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2982" name="pl2982"/>
            <p:cNvSpPr/>
            <p:nvPr/>
          </p:nvSpPr>
          <p:spPr>
            <a:xfrm>
              <a:off x="6020484" y="1993444"/>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2983" name="pl2983"/>
            <p:cNvSpPr/>
            <p:nvPr/>
          </p:nvSpPr>
          <p:spPr>
            <a:xfrm>
              <a:off x="6020484" y="2012483"/>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2984" name="pl2984"/>
            <p:cNvSpPr/>
            <p:nvPr/>
          </p:nvSpPr>
          <p:spPr>
            <a:xfrm>
              <a:off x="6020484" y="2041042"/>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2985" name="pl2985"/>
            <p:cNvSpPr/>
            <p:nvPr/>
          </p:nvSpPr>
          <p:spPr>
            <a:xfrm>
              <a:off x="6020484" y="2041042"/>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2986" name="pl2986"/>
            <p:cNvSpPr/>
            <p:nvPr/>
          </p:nvSpPr>
          <p:spPr>
            <a:xfrm>
              <a:off x="6020484" y="2041042"/>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2987" name="pl2987"/>
            <p:cNvSpPr/>
            <p:nvPr/>
          </p:nvSpPr>
          <p:spPr>
            <a:xfrm>
              <a:off x="6020484" y="205056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2988" name="pl2988"/>
            <p:cNvSpPr/>
            <p:nvPr/>
          </p:nvSpPr>
          <p:spPr>
            <a:xfrm>
              <a:off x="6020484" y="2041042"/>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989" name="pl2989"/>
            <p:cNvSpPr/>
            <p:nvPr/>
          </p:nvSpPr>
          <p:spPr>
            <a:xfrm>
              <a:off x="6020484" y="187920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2990" name="pl2990"/>
            <p:cNvSpPr/>
            <p:nvPr/>
          </p:nvSpPr>
          <p:spPr>
            <a:xfrm>
              <a:off x="6020484" y="201248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2991" name="pl2991"/>
            <p:cNvSpPr/>
            <p:nvPr/>
          </p:nvSpPr>
          <p:spPr>
            <a:xfrm>
              <a:off x="6020484" y="205056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2992" name="pl2992"/>
            <p:cNvSpPr/>
            <p:nvPr/>
          </p:nvSpPr>
          <p:spPr>
            <a:xfrm>
              <a:off x="6020484"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2993" name="pl2993"/>
            <p:cNvSpPr/>
            <p:nvPr/>
          </p:nvSpPr>
          <p:spPr>
            <a:xfrm>
              <a:off x="6020484" y="205056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994" name="pl2994"/>
            <p:cNvSpPr/>
            <p:nvPr/>
          </p:nvSpPr>
          <p:spPr>
            <a:xfrm>
              <a:off x="6020484"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80AD00">
                  <a:alpha val="100000"/>
                </a:srgbClr>
              </a:solidFill>
              <a:prstDash val="solid"/>
              <a:round/>
            </a:ln>
          </p:spPr>
          <p:txBody>
            <a:bodyPr/>
            <a:lstStyle/>
            <a:p/>
          </p:txBody>
        </p:sp>
        <p:sp>
          <p:nvSpPr>
            <p:cNvPr id="2995" name="pl2995"/>
            <p:cNvSpPr/>
            <p:nvPr/>
          </p:nvSpPr>
          <p:spPr>
            <a:xfrm>
              <a:off x="5975641"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96" name="tx2996"/>
            <p:cNvSpPr/>
            <p:nvPr/>
          </p:nvSpPr>
          <p:spPr>
            <a:xfrm>
              <a:off x="5990339" y="188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997" name="tx2997"/>
            <p:cNvSpPr/>
            <p:nvPr/>
          </p:nvSpPr>
          <p:spPr>
            <a:xfrm>
              <a:off x="6169708" y="188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998" name="tx2998"/>
            <p:cNvSpPr/>
            <p:nvPr/>
          </p:nvSpPr>
          <p:spPr>
            <a:xfrm>
              <a:off x="6349077" y="188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999" name="tx2999"/>
            <p:cNvSpPr/>
            <p:nvPr/>
          </p:nvSpPr>
          <p:spPr>
            <a:xfrm>
              <a:off x="6528446" y="188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000" name="tx3000"/>
            <p:cNvSpPr/>
            <p:nvPr/>
          </p:nvSpPr>
          <p:spPr>
            <a:xfrm>
              <a:off x="6707815" y="188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001" name="tx3001"/>
            <p:cNvSpPr/>
            <p:nvPr/>
          </p:nvSpPr>
          <p:spPr>
            <a:xfrm>
              <a:off x="6887185" y="188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002" name="rc3002"/>
            <p:cNvSpPr/>
            <p:nvPr/>
          </p:nvSpPr>
          <p:spPr>
            <a:xfrm>
              <a:off x="5975641" y="2365475"/>
              <a:ext cx="986530" cy="460746"/>
            </a:xfrm>
            <a:prstGeom prst="rect">
              <a:avLst/>
            </a:prstGeom>
            <a:solidFill>
              <a:srgbClr val="EBEBEB">
                <a:alpha val="100000"/>
              </a:srgbClr>
            </a:solidFill>
          </p:spPr>
          <p:txBody>
            <a:bodyPr/>
            <a:lstStyle/>
            <a:p/>
          </p:txBody>
        </p:sp>
        <p:sp>
          <p:nvSpPr>
            <p:cNvPr id="3003" name="pl3003"/>
            <p:cNvSpPr/>
            <p:nvPr/>
          </p:nvSpPr>
          <p:spPr>
            <a:xfrm>
              <a:off x="5975641" y="268628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04" name="pl3004"/>
            <p:cNvSpPr/>
            <p:nvPr/>
          </p:nvSpPr>
          <p:spPr>
            <a:xfrm>
              <a:off x="5975641" y="244829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05" name="pl3005"/>
            <p:cNvSpPr/>
            <p:nvPr/>
          </p:nvSpPr>
          <p:spPr>
            <a:xfrm>
              <a:off x="611016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6" name="pl3006"/>
            <p:cNvSpPr/>
            <p:nvPr/>
          </p:nvSpPr>
          <p:spPr>
            <a:xfrm>
              <a:off x="62895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7" name="pl3007"/>
            <p:cNvSpPr/>
            <p:nvPr/>
          </p:nvSpPr>
          <p:spPr>
            <a:xfrm>
              <a:off x="646890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8" name="pl3008"/>
            <p:cNvSpPr/>
            <p:nvPr/>
          </p:nvSpPr>
          <p:spPr>
            <a:xfrm>
              <a:off x="664827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9" name="pl3009"/>
            <p:cNvSpPr/>
            <p:nvPr/>
          </p:nvSpPr>
          <p:spPr>
            <a:xfrm>
              <a:off x="682764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10" name="pl3010"/>
            <p:cNvSpPr/>
            <p:nvPr/>
          </p:nvSpPr>
          <p:spPr>
            <a:xfrm>
              <a:off x="5975641"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11" name="pl3011"/>
            <p:cNvSpPr/>
            <p:nvPr/>
          </p:nvSpPr>
          <p:spPr>
            <a:xfrm>
              <a:off x="5975641" y="25672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12" name="pl3012"/>
            <p:cNvSpPr/>
            <p:nvPr/>
          </p:nvSpPr>
          <p:spPr>
            <a:xfrm>
              <a:off x="602048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3" name="pl3013"/>
            <p:cNvSpPr/>
            <p:nvPr/>
          </p:nvSpPr>
          <p:spPr>
            <a:xfrm>
              <a:off x="619985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4" name="pl3014"/>
            <p:cNvSpPr/>
            <p:nvPr/>
          </p:nvSpPr>
          <p:spPr>
            <a:xfrm>
              <a:off x="63792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5" name="pl3015"/>
            <p:cNvSpPr/>
            <p:nvPr/>
          </p:nvSpPr>
          <p:spPr>
            <a:xfrm>
              <a:off x="655859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6" name="pl3016"/>
            <p:cNvSpPr/>
            <p:nvPr/>
          </p:nvSpPr>
          <p:spPr>
            <a:xfrm>
              <a:off x="673796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7" name="pl3017"/>
            <p:cNvSpPr/>
            <p:nvPr/>
          </p:nvSpPr>
          <p:spPr>
            <a:xfrm>
              <a:off x="691732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8" name="pl3018"/>
            <p:cNvSpPr/>
            <p:nvPr/>
          </p:nvSpPr>
          <p:spPr>
            <a:xfrm>
              <a:off x="6020484"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019" name="pl3019"/>
            <p:cNvSpPr/>
            <p:nvPr/>
          </p:nvSpPr>
          <p:spPr>
            <a:xfrm>
              <a:off x="6020484"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40651" cap="flat">
              <a:solidFill>
                <a:srgbClr val="BEBEBE">
                  <a:alpha val="69803"/>
                </a:srgbClr>
              </a:solidFill>
              <a:prstDash val="solid"/>
              <a:round/>
            </a:ln>
          </p:spPr>
          <p:txBody>
            <a:bodyPr/>
            <a:lstStyle/>
            <a:p/>
          </p:txBody>
        </p:sp>
        <p:sp>
          <p:nvSpPr>
            <p:cNvPr id="3020" name="pl3020"/>
            <p:cNvSpPr/>
            <p:nvPr/>
          </p:nvSpPr>
          <p:spPr>
            <a:xfrm>
              <a:off x="6020484" y="2795759"/>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021" name="pl3021"/>
            <p:cNvSpPr/>
            <p:nvPr/>
          </p:nvSpPr>
          <p:spPr>
            <a:xfrm>
              <a:off x="6020484" y="279575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022" name="pl3022"/>
            <p:cNvSpPr/>
            <p:nvPr/>
          </p:nvSpPr>
          <p:spPr>
            <a:xfrm>
              <a:off x="6020484" y="2757681"/>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023" name="pl3023"/>
            <p:cNvSpPr/>
            <p:nvPr/>
          </p:nvSpPr>
          <p:spPr>
            <a:xfrm>
              <a:off x="6020484" y="2700564"/>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024" name="pl3024"/>
            <p:cNvSpPr/>
            <p:nvPr/>
          </p:nvSpPr>
          <p:spPr>
            <a:xfrm>
              <a:off x="6020484" y="2710083"/>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025" name="pl3025"/>
            <p:cNvSpPr/>
            <p:nvPr/>
          </p:nvSpPr>
          <p:spPr>
            <a:xfrm>
              <a:off x="6020484" y="2795759"/>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026" name="pl3026"/>
            <p:cNvSpPr/>
            <p:nvPr/>
          </p:nvSpPr>
          <p:spPr>
            <a:xfrm>
              <a:off x="6020484" y="2795759"/>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027" name="pl3027"/>
            <p:cNvSpPr/>
            <p:nvPr/>
          </p:nvSpPr>
          <p:spPr>
            <a:xfrm>
              <a:off x="6020484" y="2633927"/>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028" name="pl3028"/>
            <p:cNvSpPr/>
            <p:nvPr/>
          </p:nvSpPr>
          <p:spPr>
            <a:xfrm>
              <a:off x="6020484" y="2776720"/>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9" name="pl3029"/>
            <p:cNvSpPr/>
            <p:nvPr/>
          </p:nvSpPr>
          <p:spPr>
            <a:xfrm>
              <a:off x="6020484" y="2748161"/>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030" name="pl3030"/>
            <p:cNvSpPr/>
            <p:nvPr/>
          </p:nvSpPr>
          <p:spPr>
            <a:xfrm>
              <a:off x="6020484" y="2776720"/>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1" name="pl3031"/>
            <p:cNvSpPr/>
            <p:nvPr/>
          </p:nvSpPr>
          <p:spPr>
            <a:xfrm>
              <a:off x="6020484" y="2757681"/>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032" name="pl3032"/>
            <p:cNvSpPr/>
            <p:nvPr/>
          </p:nvSpPr>
          <p:spPr>
            <a:xfrm>
              <a:off x="6020484" y="2795759"/>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3" name="pl3033"/>
            <p:cNvSpPr/>
            <p:nvPr/>
          </p:nvSpPr>
          <p:spPr>
            <a:xfrm>
              <a:off x="6020484"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4" name="pl3034"/>
            <p:cNvSpPr/>
            <p:nvPr/>
          </p:nvSpPr>
          <p:spPr>
            <a:xfrm>
              <a:off x="6020484" y="2719603"/>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035" name="pl3035"/>
            <p:cNvSpPr/>
            <p:nvPr/>
          </p:nvSpPr>
          <p:spPr>
            <a:xfrm>
              <a:off x="6020484" y="277672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6" name="pl3036"/>
            <p:cNvSpPr/>
            <p:nvPr/>
          </p:nvSpPr>
          <p:spPr>
            <a:xfrm>
              <a:off x="6020484"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037" name="pl3037"/>
            <p:cNvSpPr/>
            <p:nvPr/>
          </p:nvSpPr>
          <p:spPr>
            <a:xfrm>
              <a:off x="6020484" y="27386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8" name="pl3038"/>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9" name="pl3039"/>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0" name="pl3040"/>
            <p:cNvSpPr/>
            <p:nvPr/>
          </p:nvSpPr>
          <p:spPr>
            <a:xfrm>
              <a:off x="6020484"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041" name="pl3041"/>
            <p:cNvSpPr/>
            <p:nvPr/>
          </p:nvSpPr>
          <p:spPr>
            <a:xfrm>
              <a:off x="6020484"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042" name="pl3042"/>
            <p:cNvSpPr/>
            <p:nvPr/>
          </p:nvSpPr>
          <p:spPr>
            <a:xfrm>
              <a:off x="6020484"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3" name="pl3043"/>
            <p:cNvSpPr/>
            <p:nvPr/>
          </p:nvSpPr>
          <p:spPr>
            <a:xfrm>
              <a:off x="6020484"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044" name="pl3044"/>
            <p:cNvSpPr/>
            <p:nvPr/>
          </p:nvSpPr>
          <p:spPr>
            <a:xfrm>
              <a:off x="6020484" y="2748161"/>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045" name="pl3045"/>
            <p:cNvSpPr/>
            <p:nvPr/>
          </p:nvSpPr>
          <p:spPr>
            <a:xfrm>
              <a:off x="6020484" y="2757681"/>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046" name="pl3046"/>
            <p:cNvSpPr/>
            <p:nvPr/>
          </p:nvSpPr>
          <p:spPr>
            <a:xfrm>
              <a:off x="6020484" y="2767201"/>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047" name="pl3047"/>
            <p:cNvSpPr/>
            <p:nvPr/>
          </p:nvSpPr>
          <p:spPr>
            <a:xfrm>
              <a:off x="6020484" y="2767201"/>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048" name="pl3048"/>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9" name="pl3049"/>
            <p:cNvSpPr/>
            <p:nvPr/>
          </p:nvSpPr>
          <p:spPr>
            <a:xfrm>
              <a:off x="6020484" y="2786240"/>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050" name="pl3050"/>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1" name="pl3051"/>
            <p:cNvSpPr/>
            <p:nvPr/>
          </p:nvSpPr>
          <p:spPr>
            <a:xfrm>
              <a:off x="6020484" y="2672005"/>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052" name="pl3052"/>
            <p:cNvSpPr/>
            <p:nvPr/>
          </p:nvSpPr>
          <p:spPr>
            <a:xfrm>
              <a:off x="6020484" y="2757681"/>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053" name="pl3053"/>
            <p:cNvSpPr/>
            <p:nvPr/>
          </p:nvSpPr>
          <p:spPr>
            <a:xfrm>
              <a:off x="6020484" y="2710083"/>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054" name="pl3054"/>
            <p:cNvSpPr/>
            <p:nvPr/>
          </p:nvSpPr>
          <p:spPr>
            <a:xfrm>
              <a:off x="6020484" y="2776720"/>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055" name="pl3055"/>
            <p:cNvSpPr/>
            <p:nvPr/>
          </p:nvSpPr>
          <p:spPr>
            <a:xfrm>
              <a:off x="6020484" y="2757681"/>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6" name="pl3056"/>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7" name="pl3057"/>
            <p:cNvSpPr/>
            <p:nvPr/>
          </p:nvSpPr>
          <p:spPr>
            <a:xfrm>
              <a:off x="6020484" y="2776720"/>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058" name="pl3058"/>
            <p:cNvSpPr/>
            <p:nvPr/>
          </p:nvSpPr>
          <p:spPr>
            <a:xfrm>
              <a:off x="6020484" y="2700564"/>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059" name="pl3059"/>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0" name="pl3060"/>
            <p:cNvSpPr/>
            <p:nvPr/>
          </p:nvSpPr>
          <p:spPr>
            <a:xfrm>
              <a:off x="6020484" y="2767201"/>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061" name="pl3061"/>
            <p:cNvSpPr/>
            <p:nvPr/>
          </p:nvSpPr>
          <p:spPr>
            <a:xfrm>
              <a:off x="6020484" y="2757681"/>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062" name="pl3062"/>
            <p:cNvSpPr/>
            <p:nvPr/>
          </p:nvSpPr>
          <p:spPr>
            <a:xfrm>
              <a:off x="6020484" y="2776720"/>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063" name="pl3063"/>
            <p:cNvSpPr/>
            <p:nvPr/>
          </p:nvSpPr>
          <p:spPr>
            <a:xfrm>
              <a:off x="6020484" y="2738642"/>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064" name="pl3064"/>
            <p:cNvSpPr/>
            <p:nvPr/>
          </p:nvSpPr>
          <p:spPr>
            <a:xfrm>
              <a:off x="6020484" y="2757681"/>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065" name="pl3065"/>
            <p:cNvSpPr/>
            <p:nvPr/>
          </p:nvSpPr>
          <p:spPr>
            <a:xfrm>
              <a:off x="6020484" y="2786240"/>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066" name="pl3066"/>
            <p:cNvSpPr/>
            <p:nvPr/>
          </p:nvSpPr>
          <p:spPr>
            <a:xfrm>
              <a:off x="6020484" y="2786240"/>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067" name="pl3067"/>
            <p:cNvSpPr/>
            <p:nvPr/>
          </p:nvSpPr>
          <p:spPr>
            <a:xfrm>
              <a:off x="6020484" y="2786240"/>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068" name="pl3068"/>
            <p:cNvSpPr/>
            <p:nvPr/>
          </p:nvSpPr>
          <p:spPr>
            <a:xfrm>
              <a:off x="6020484" y="2795759"/>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069" name="pl3069"/>
            <p:cNvSpPr/>
            <p:nvPr/>
          </p:nvSpPr>
          <p:spPr>
            <a:xfrm>
              <a:off x="6020484" y="2786240"/>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070" name="pl3070"/>
            <p:cNvSpPr/>
            <p:nvPr/>
          </p:nvSpPr>
          <p:spPr>
            <a:xfrm>
              <a:off x="6020484" y="2624407"/>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071" name="pl3071"/>
            <p:cNvSpPr/>
            <p:nvPr/>
          </p:nvSpPr>
          <p:spPr>
            <a:xfrm>
              <a:off x="6020484" y="275768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072" name="pl3072"/>
            <p:cNvSpPr/>
            <p:nvPr/>
          </p:nvSpPr>
          <p:spPr>
            <a:xfrm>
              <a:off x="6020484" y="2795759"/>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073" name="pl3073"/>
            <p:cNvSpPr/>
            <p:nvPr/>
          </p:nvSpPr>
          <p:spPr>
            <a:xfrm>
              <a:off x="6020484"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074" name="pl3074"/>
            <p:cNvSpPr/>
            <p:nvPr/>
          </p:nvSpPr>
          <p:spPr>
            <a:xfrm>
              <a:off x="6020484"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40651" cap="flat">
              <a:solidFill>
                <a:srgbClr val="000000">
                  <a:alpha val="100000"/>
                </a:srgbClr>
              </a:solidFill>
              <a:prstDash val="solid"/>
              <a:round/>
            </a:ln>
          </p:spPr>
          <p:txBody>
            <a:bodyPr/>
            <a:lstStyle/>
            <a:p/>
          </p:txBody>
        </p:sp>
        <p:sp>
          <p:nvSpPr>
            <p:cNvPr id="3075" name="pl3075"/>
            <p:cNvSpPr/>
            <p:nvPr/>
          </p:nvSpPr>
          <p:spPr>
            <a:xfrm>
              <a:off x="6020484"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00BF7A">
                  <a:alpha val="100000"/>
                </a:srgbClr>
              </a:solidFill>
              <a:prstDash val="solid"/>
              <a:round/>
            </a:ln>
          </p:spPr>
          <p:txBody>
            <a:bodyPr/>
            <a:lstStyle/>
            <a:p/>
          </p:txBody>
        </p:sp>
        <p:sp>
          <p:nvSpPr>
            <p:cNvPr id="3076" name="pl3076"/>
            <p:cNvSpPr/>
            <p:nvPr/>
          </p:nvSpPr>
          <p:spPr>
            <a:xfrm>
              <a:off x="5975641"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77" name="tx3077"/>
            <p:cNvSpPr/>
            <p:nvPr/>
          </p:nvSpPr>
          <p:spPr>
            <a:xfrm>
              <a:off x="5990339" y="260424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78" name="tx3078"/>
            <p:cNvSpPr/>
            <p:nvPr/>
          </p:nvSpPr>
          <p:spPr>
            <a:xfrm>
              <a:off x="6169708" y="260424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79" name="tx3079"/>
            <p:cNvSpPr/>
            <p:nvPr/>
          </p:nvSpPr>
          <p:spPr>
            <a:xfrm>
              <a:off x="6349077" y="260424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80" name="tx3080"/>
            <p:cNvSpPr/>
            <p:nvPr/>
          </p:nvSpPr>
          <p:spPr>
            <a:xfrm>
              <a:off x="6528446" y="260424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81" name="tx3081"/>
            <p:cNvSpPr/>
            <p:nvPr/>
          </p:nvSpPr>
          <p:spPr>
            <a:xfrm>
              <a:off x="6707815" y="260424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82" name="tx3082"/>
            <p:cNvSpPr/>
            <p:nvPr/>
          </p:nvSpPr>
          <p:spPr>
            <a:xfrm>
              <a:off x="6887185" y="257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083" name="rc3083"/>
            <p:cNvSpPr/>
            <p:nvPr/>
          </p:nvSpPr>
          <p:spPr>
            <a:xfrm>
              <a:off x="5975641" y="3110673"/>
              <a:ext cx="986530" cy="460746"/>
            </a:xfrm>
            <a:prstGeom prst="rect">
              <a:avLst/>
            </a:prstGeom>
            <a:solidFill>
              <a:srgbClr val="EBEBEB">
                <a:alpha val="100000"/>
              </a:srgbClr>
            </a:solidFill>
          </p:spPr>
          <p:txBody>
            <a:bodyPr/>
            <a:lstStyle/>
            <a:p/>
          </p:txBody>
        </p:sp>
        <p:sp>
          <p:nvSpPr>
            <p:cNvPr id="3084" name="pl3084"/>
            <p:cNvSpPr/>
            <p:nvPr/>
          </p:nvSpPr>
          <p:spPr>
            <a:xfrm>
              <a:off x="5975641" y="34314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85" name="pl3085"/>
            <p:cNvSpPr/>
            <p:nvPr/>
          </p:nvSpPr>
          <p:spPr>
            <a:xfrm>
              <a:off x="5975641" y="319349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86" name="pl3086"/>
            <p:cNvSpPr/>
            <p:nvPr/>
          </p:nvSpPr>
          <p:spPr>
            <a:xfrm>
              <a:off x="611016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7" name="pl3087"/>
            <p:cNvSpPr/>
            <p:nvPr/>
          </p:nvSpPr>
          <p:spPr>
            <a:xfrm>
              <a:off x="62895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8" name="pl3088"/>
            <p:cNvSpPr/>
            <p:nvPr/>
          </p:nvSpPr>
          <p:spPr>
            <a:xfrm>
              <a:off x="646890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9" name="pl3089"/>
            <p:cNvSpPr/>
            <p:nvPr/>
          </p:nvSpPr>
          <p:spPr>
            <a:xfrm>
              <a:off x="664827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90" name="pl3090"/>
            <p:cNvSpPr/>
            <p:nvPr/>
          </p:nvSpPr>
          <p:spPr>
            <a:xfrm>
              <a:off x="682764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91" name="pl3091"/>
            <p:cNvSpPr/>
            <p:nvPr/>
          </p:nvSpPr>
          <p:spPr>
            <a:xfrm>
              <a:off x="5975641"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92" name="pl3092"/>
            <p:cNvSpPr/>
            <p:nvPr/>
          </p:nvSpPr>
          <p:spPr>
            <a:xfrm>
              <a:off x="5975641" y="3312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93" name="pl3093"/>
            <p:cNvSpPr/>
            <p:nvPr/>
          </p:nvSpPr>
          <p:spPr>
            <a:xfrm>
              <a:off x="602048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4" name="pl3094"/>
            <p:cNvSpPr/>
            <p:nvPr/>
          </p:nvSpPr>
          <p:spPr>
            <a:xfrm>
              <a:off x="619985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5" name="pl3095"/>
            <p:cNvSpPr/>
            <p:nvPr/>
          </p:nvSpPr>
          <p:spPr>
            <a:xfrm>
              <a:off x="63792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6" name="pl3096"/>
            <p:cNvSpPr/>
            <p:nvPr/>
          </p:nvSpPr>
          <p:spPr>
            <a:xfrm>
              <a:off x="655859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7" name="pl3097"/>
            <p:cNvSpPr/>
            <p:nvPr/>
          </p:nvSpPr>
          <p:spPr>
            <a:xfrm>
              <a:off x="673796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8" name="pl3098"/>
            <p:cNvSpPr/>
            <p:nvPr/>
          </p:nvSpPr>
          <p:spPr>
            <a:xfrm>
              <a:off x="691732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9" name="pl3099"/>
            <p:cNvSpPr/>
            <p:nvPr/>
          </p:nvSpPr>
          <p:spPr>
            <a:xfrm>
              <a:off x="6020484"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100" name="pl3100"/>
            <p:cNvSpPr/>
            <p:nvPr/>
          </p:nvSpPr>
          <p:spPr>
            <a:xfrm>
              <a:off x="6020484"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40651" cap="flat">
              <a:solidFill>
                <a:srgbClr val="BEBEBE">
                  <a:alpha val="69803"/>
                </a:srgbClr>
              </a:solidFill>
              <a:prstDash val="solid"/>
              <a:round/>
            </a:ln>
          </p:spPr>
          <p:txBody>
            <a:bodyPr/>
            <a:lstStyle/>
            <a:p/>
          </p:txBody>
        </p:sp>
        <p:sp>
          <p:nvSpPr>
            <p:cNvPr id="3101" name="pl3101"/>
            <p:cNvSpPr/>
            <p:nvPr/>
          </p:nvSpPr>
          <p:spPr>
            <a:xfrm>
              <a:off x="6020484" y="3540957"/>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102" name="pl3102"/>
            <p:cNvSpPr/>
            <p:nvPr/>
          </p:nvSpPr>
          <p:spPr>
            <a:xfrm>
              <a:off x="6020484" y="354095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103" name="pl3103"/>
            <p:cNvSpPr/>
            <p:nvPr/>
          </p:nvSpPr>
          <p:spPr>
            <a:xfrm>
              <a:off x="6020484" y="3502879"/>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104" name="pl3104"/>
            <p:cNvSpPr/>
            <p:nvPr/>
          </p:nvSpPr>
          <p:spPr>
            <a:xfrm>
              <a:off x="6020484" y="3445762"/>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105" name="pl3105"/>
            <p:cNvSpPr/>
            <p:nvPr/>
          </p:nvSpPr>
          <p:spPr>
            <a:xfrm>
              <a:off x="6020484" y="3455281"/>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106" name="pl3106"/>
            <p:cNvSpPr/>
            <p:nvPr/>
          </p:nvSpPr>
          <p:spPr>
            <a:xfrm>
              <a:off x="6020484" y="3540957"/>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107" name="pl3107"/>
            <p:cNvSpPr/>
            <p:nvPr/>
          </p:nvSpPr>
          <p:spPr>
            <a:xfrm>
              <a:off x="6020484" y="3540957"/>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108" name="pl3108"/>
            <p:cNvSpPr/>
            <p:nvPr/>
          </p:nvSpPr>
          <p:spPr>
            <a:xfrm>
              <a:off x="6020484" y="3379125"/>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109" name="pl3109"/>
            <p:cNvSpPr/>
            <p:nvPr/>
          </p:nvSpPr>
          <p:spPr>
            <a:xfrm>
              <a:off x="6020484" y="3521918"/>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0" name="pl3110"/>
            <p:cNvSpPr/>
            <p:nvPr/>
          </p:nvSpPr>
          <p:spPr>
            <a:xfrm>
              <a:off x="6020484" y="3493359"/>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111" name="pl3111"/>
            <p:cNvSpPr/>
            <p:nvPr/>
          </p:nvSpPr>
          <p:spPr>
            <a:xfrm>
              <a:off x="6020484" y="3521918"/>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2" name="pl3112"/>
            <p:cNvSpPr/>
            <p:nvPr/>
          </p:nvSpPr>
          <p:spPr>
            <a:xfrm>
              <a:off x="6020484" y="3502879"/>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113" name="pl3113"/>
            <p:cNvSpPr/>
            <p:nvPr/>
          </p:nvSpPr>
          <p:spPr>
            <a:xfrm>
              <a:off x="6020484" y="3540957"/>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4" name="pl3114"/>
            <p:cNvSpPr/>
            <p:nvPr/>
          </p:nvSpPr>
          <p:spPr>
            <a:xfrm>
              <a:off x="6020484"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5" name="pl3115"/>
            <p:cNvSpPr/>
            <p:nvPr/>
          </p:nvSpPr>
          <p:spPr>
            <a:xfrm>
              <a:off x="6020484" y="3464801"/>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116" name="pl3116"/>
            <p:cNvSpPr/>
            <p:nvPr/>
          </p:nvSpPr>
          <p:spPr>
            <a:xfrm>
              <a:off x="6020484" y="352191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7" name="pl3117"/>
            <p:cNvSpPr/>
            <p:nvPr/>
          </p:nvSpPr>
          <p:spPr>
            <a:xfrm>
              <a:off x="6020484" y="3436242"/>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118" name="pl3118"/>
            <p:cNvSpPr/>
            <p:nvPr/>
          </p:nvSpPr>
          <p:spPr>
            <a:xfrm>
              <a:off x="6020484" y="348384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9" name="pl3119"/>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0" name="pl3120"/>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1" name="pl3121"/>
            <p:cNvSpPr/>
            <p:nvPr/>
          </p:nvSpPr>
          <p:spPr>
            <a:xfrm>
              <a:off x="6020484" y="3493359"/>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122" name="pl3122"/>
            <p:cNvSpPr/>
            <p:nvPr/>
          </p:nvSpPr>
          <p:spPr>
            <a:xfrm>
              <a:off x="6020484" y="3483840"/>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123" name="pl3123"/>
            <p:cNvSpPr/>
            <p:nvPr/>
          </p:nvSpPr>
          <p:spPr>
            <a:xfrm>
              <a:off x="6020484"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4" name="pl3124"/>
            <p:cNvSpPr/>
            <p:nvPr/>
          </p:nvSpPr>
          <p:spPr>
            <a:xfrm>
              <a:off x="6020484" y="3521918"/>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125" name="pl3125"/>
            <p:cNvSpPr/>
            <p:nvPr/>
          </p:nvSpPr>
          <p:spPr>
            <a:xfrm>
              <a:off x="6020484"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126" name="pl3126"/>
            <p:cNvSpPr/>
            <p:nvPr/>
          </p:nvSpPr>
          <p:spPr>
            <a:xfrm>
              <a:off x="6020484"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127" name="pl3127"/>
            <p:cNvSpPr/>
            <p:nvPr/>
          </p:nvSpPr>
          <p:spPr>
            <a:xfrm>
              <a:off x="6020484"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128" name="pl3128"/>
            <p:cNvSpPr/>
            <p:nvPr/>
          </p:nvSpPr>
          <p:spPr>
            <a:xfrm>
              <a:off x="6020484"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129" name="pl3129"/>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0" name="pl3130"/>
            <p:cNvSpPr/>
            <p:nvPr/>
          </p:nvSpPr>
          <p:spPr>
            <a:xfrm>
              <a:off x="6020484"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131" name="pl3131"/>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2" name="pl3132"/>
            <p:cNvSpPr/>
            <p:nvPr/>
          </p:nvSpPr>
          <p:spPr>
            <a:xfrm>
              <a:off x="6020484"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133" name="pl3133"/>
            <p:cNvSpPr/>
            <p:nvPr/>
          </p:nvSpPr>
          <p:spPr>
            <a:xfrm>
              <a:off x="6020484" y="3502879"/>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134" name="pl3134"/>
            <p:cNvSpPr/>
            <p:nvPr/>
          </p:nvSpPr>
          <p:spPr>
            <a:xfrm>
              <a:off x="6020484" y="3455281"/>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135" name="pl3135"/>
            <p:cNvSpPr/>
            <p:nvPr/>
          </p:nvSpPr>
          <p:spPr>
            <a:xfrm>
              <a:off x="6020484" y="3521918"/>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136" name="pl3136"/>
            <p:cNvSpPr/>
            <p:nvPr/>
          </p:nvSpPr>
          <p:spPr>
            <a:xfrm>
              <a:off x="6020484" y="3502879"/>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7" name="pl3137"/>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8" name="pl3138"/>
            <p:cNvSpPr/>
            <p:nvPr/>
          </p:nvSpPr>
          <p:spPr>
            <a:xfrm>
              <a:off x="6020484" y="3521918"/>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139" name="pl3139"/>
            <p:cNvSpPr/>
            <p:nvPr/>
          </p:nvSpPr>
          <p:spPr>
            <a:xfrm>
              <a:off x="6020484" y="3445762"/>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140" name="pl3140"/>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1" name="pl3141"/>
            <p:cNvSpPr/>
            <p:nvPr/>
          </p:nvSpPr>
          <p:spPr>
            <a:xfrm>
              <a:off x="6020484" y="3512398"/>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142" name="pl3142"/>
            <p:cNvSpPr/>
            <p:nvPr/>
          </p:nvSpPr>
          <p:spPr>
            <a:xfrm>
              <a:off x="6020484" y="3502879"/>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143" name="pl3143"/>
            <p:cNvSpPr/>
            <p:nvPr/>
          </p:nvSpPr>
          <p:spPr>
            <a:xfrm>
              <a:off x="6020484" y="3521918"/>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144" name="pl3144"/>
            <p:cNvSpPr/>
            <p:nvPr/>
          </p:nvSpPr>
          <p:spPr>
            <a:xfrm>
              <a:off x="6020484" y="3483840"/>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145" name="pl3145"/>
            <p:cNvSpPr/>
            <p:nvPr/>
          </p:nvSpPr>
          <p:spPr>
            <a:xfrm>
              <a:off x="6020484" y="3502879"/>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146" name="pl3146"/>
            <p:cNvSpPr/>
            <p:nvPr/>
          </p:nvSpPr>
          <p:spPr>
            <a:xfrm>
              <a:off x="6020484" y="3531438"/>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147" name="pl3147"/>
            <p:cNvSpPr/>
            <p:nvPr/>
          </p:nvSpPr>
          <p:spPr>
            <a:xfrm>
              <a:off x="6020484" y="3531438"/>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148" name="pl3148"/>
            <p:cNvSpPr/>
            <p:nvPr/>
          </p:nvSpPr>
          <p:spPr>
            <a:xfrm>
              <a:off x="6020484" y="3531438"/>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149" name="pl3149"/>
            <p:cNvSpPr/>
            <p:nvPr/>
          </p:nvSpPr>
          <p:spPr>
            <a:xfrm>
              <a:off x="6020484" y="3540957"/>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150" name="pl3150"/>
            <p:cNvSpPr/>
            <p:nvPr/>
          </p:nvSpPr>
          <p:spPr>
            <a:xfrm>
              <a:off x="6020484" y="3531438"/>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151" name="pl3151"/>
            <p:cNvSpPr/>
            <p:nvPr/>
          </p:nvSpPr>
          <p:spPr>
            <a:xfrm>
              <a:off x="6020484" y="3369605"/>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152" name="pl3152"/>
            <p:cNvSpPr/>
            <p:nvPr/>
          </p:nvSpPr>
          <p:spPr>
            <a:xfrm>
              <a:off x="6020484" y="350287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153" name="pl3153"/>
            <p:cNvSpPr/>
            <p:nvPr/>
          </p:nvSpPr>
          <p:spPr>
            <a:xfrm>
              <a:off x="6020484" y="3540957"/>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154" name="pl3154"/>
            <p:cNvSpPr/>
            <p:nvPr/>
          </p:nvSpPr>
          <p:spPr>
            <a:xfrm>
              <a:off x="6020484"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155" name="pl3155"/>
            <p:cNvSpPr/>
            <p:nvPr/>
          </p:nvSpPr>
          <p:spPr>
            <a:xfrm>
              <a:off x="6020484"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40651" cap="flat">
              <a:solidFill>
                <a:srgbClr val="000000">
                  <a:alpha val="100000"/>
                </a:srgbClr>
              </a:solidFill>
              <a:prstDash val="solid"/>
              <a:round/>
            </a:ln>
          </p:spPr>
          <p:txBody>
            <a:bodyPr/>
            <a:lstStyle/>
            <a:p/>
          </p:txBody>
        </p:sp>
        <p:sp>
          <p:nvSpPr>
            <p:cNvPr id="3156" name="pl3156"/>
            <p:cNvSpPr/>
            <p:nvPr/>
          </p:nvSpPr>
          <p:spPr>
            <a:xfrm>
              <a:off x="6020484"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00BADF">
                  <a:alpha val="100000"/>
                </a:srgbClr>
              </a:solidFill>
              <a:prstDash val="solid"/>
              <a:round/>
            </a:ln>
          </p:spPr>
          <p:txBody>
            <a:bodyPr/>
            <a:lstStyle/>
            <a:p/>
          </p:txBody>
        </p:sp>
        <p:sp>
          <p:nvSpPr>
            <p:cNvPr id="3157" name="pl3157"/>
            <p:cNvSpPr/>
            <p:nvPr/>
          </p:nvSpPr>
          <p:spPr>
            <a:xfrm>
              <a:off x="5975641"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58" name="tx3158"/>
            <p:cNvSpPr/>
            <p:nvPr/>
          </p:nvSpPr>
          <p:spPr>
            <a:xfrm>
              <a:off x="6707815" y="33776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159" name="tx3159"/>
            <p:cNvSpPr/>
            <p:nvPr/>
          </p:nvSpPr>
          <p:spPr>
            <a:xfrm>
              <a:off x="6887185" y="33776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160" name="tx3160"/>
            <p:cNvSpPr/>
            <p:nvPr/>
          </p:nvSpPr>
          <p:spPr>
            <a:xfrm>
              <a:off x="5990339" y="33681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61" name="tx3161"/>
            <p:cNvSpPr/>
            <p:nvPr/>
          </p:nvSpPr>
          <p:spPr>
            <a:xfrm>
              <a:off x="616970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62" name="tx3162"/>
            <p:cNvSpPr/>
            <p:nvPr/>
          </p:nvSpPr>
          <p:spPr>
            <a:xfrm>
              <a:off x="6349077" y="33776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163" name="tx3163"/>
            <p:cNvSpPr/>
            <p:nvPr/>
          </p:nvSpPr>
          <p:spPr>
            <a:xfrm>
              <a:off x="6528446"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64" name="rc3164"/>
            <p:cNvSpPr/>
            <p:nvPr/>
          </p:nvSpPr>
          <p:spPr>
            <a:xfrm>
              <a:off x="5975641" y="3855871"/>
              <a:ext cx="986530" cy="460746"/>
            </a:xfrm>
            <a:prstGeom prst="rect">
              <a:avLst/>
            </a:prstGeom>
            <a:solidFill>
              <a:srgbClr val="EBEBEB">
                <a:alpha val="100000"/>
              </a:srgbClr>
            </a:solidFill>
          </p:spPr>
          <p:txBody>
            <a:bodyPr/>
            <a:lstStyle/>
            <a:p/>
          </p:txBody>
        </p:sp>
        <p:sp>
          <p:nvSpPr>
            <p:cNvPr id="3165" name="pl3165"/>
            <p:cNvSpPr/>
            <p:nvPr/>
          </p:nvSpPr>
          <p:spPr>
            <a:xfrm>
              <a:off x="5975641" y="41766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66" name="pl3166"/>
            <p:cNvSpPr/>
            <p:nvPr/>
          </p:nvSpPr>
          <p:spPr>
            <a:xfrm>
              <a:off x="5975641" y="393869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67" name="pl3167"/>
            <p:cNvSpPr/>
            <p:nvPr/>
          </p:nvSpPr>
          <p:spPr>
            <a:xfrm>
              <a:off x="611016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8" name="pl3168"/>
            <p:cNvSpPr/>
            <p:nvPr/>
          </p:nvSpPr>
          <p:spPr>
            <a:xfrm>
              <a:off x="62895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9" name="pl3169"/>
            <p:cNvSpPr/>
            <p:nvPr/>
          </p:nvSpPr>
          <p:spPr>
            <a:xfrm>
              <a:off x="646890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70" name="pl3170"/>
            <p:cNvSpPr/>
            <p:nvPr/>
          </p:nvSpPr>
          <p:spPr>
            <a:xfrm>
              <a:off x="664827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71" name="pl3171"/>
            <p:cNvSpPr/>
            <p:nvPr/>
          </p:nvSpPr>
          <p:spPr>
            <a:xfrm>
              <a:off x="682764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72" name="pl3172"/>
            <p:cNvSpPr/>
            <p:nvPr/>
          </p:nvSpPr>
          <p:spPr>
            <a:xfrm>
              <a:off x="5975641"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73" name="pl3173"/>
            <p:cNvSpPr/>
            <p:nvPr/>
          </p:nvSpPr>
          <p:spPr>
            <a:xfrm>
              <a:off x="5975641" y="40576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74" name="pl3174"/>
            <p:cNvSpPr/>
            <p:nvPr/>
          </p:nvSpPr>
          <p:spPr>
            <a:xfrm>
              <a:off x="602048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5" name="pl3175"/>
            <p:cNvSpPr/>
            <p:nvPr/>
          </p:nvSpPr>
          <p:spPr>
            <a:xfrm>
              <a:off x="619985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6" name="pl3176"/>
            <p:cNvSpPr/>
            <p:nvPr/>
          </p:nvSpPr>
          <p:spPr>
            <a:xfrm>
              <a:off x="63792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7" name="pl3177"/>
            <p:cNvSpPr/>
            <p:nvPr/>
          </p:nvSpPr>
          <p:spPr>
            <a:xfrm>
              <a:off x="655859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8" name="pl3178"/>
            <p:cNvSpPr/>
            <p:nvPr/>
          </p:nvSpPr>
          <p:spPr>
            <a:xfrm>
              <a:off x="673796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9" name="pl3179"/>
            <p:cNvSpPr/>
            <p:nvPr/>
          </p:nvSpPr>
          <p:spPr>
            <a:xfrm>
              <a:off x="691732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80" name="pl3180"/>
            <p:cNvSpPr/>
            <p:nvPr/>
          </p:nvSpPr>
          <p:spPr>
            <a:xfrm>
              <a:off x="6020484"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181" name="pl3181"/>
            <p:cNvSpPr/>
            <p:nvPr/>
          </p:nvSpPr>
          <p:spPr>
            <a:xfrm>
              <a:off x="6020484"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40651" cap="flat">
              <a:solidFill>
                <a:srgbClr val="BEBEBE">
                  <a:alpha val="69803"/>
                </a:srgbClr>
              </a:solidFill>
              <a:prstDash val="solid"/>
              <a:round/>
            </a:ln>
          </p:spPr>
          <p:txBody>
            <a:bodyPr/>
            <a:lstStyle/>
            <a:p/>
          </p:txBody>
        </p:sp>
        <p:sp>
          <p:nvSpPr>
            <p:cNvPr id="3182" name="pl3182"/>
            <p:cNvSpPr/>
            <p:nvPr/>
          </p:nvSpPr>
          <p:spPr>
            <a:xfrm>
              <a:off x="6020484" y="4286155"/>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183" name="pl3183"/>
            <p:cNvSpPr/>
            <p:nvPr/>
          </p:nvSpPr>
          <p:spPr>
            <a:xfrm>
              <a:off x="6020484" y="428615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184" name="pl3184"/>
            <p:cNvSpPr/>
            <p:nvPr/>
          </p:nvSpPr>
          <p:spPr>
            <a:xfrm>
              <a:off x="6020484" y="4248077"/>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185" name="pl3185"/>
            <p:cNvSpPr/>
            <p:nvPr/>
          </p:nvSpPr>
          <p:spPr>
            <a:xfrm>
              <a:off x="6020484" y="4190959"/>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186" name="pl3186"/>
            <p:cNvSpPr/>
            <p:nvPr/>
          </p:nvSpPr>
          <p:spPr>
            <a:xfrm>
              <a:off x="6020484" y="4200479"/>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187" name="pl3187"/>
            <p:cNvSpPr/>
            <p:nvPr/>
          </p:nvSpPr>
          <p:spPr>
            <a:xfrm>
              <a:off x="6020484" y="4286155"/>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188" name="pl3188"/>
            <p:cNvSpPr/>
            <p:nvPr/>
          </p:nvSpPr>
          <p:spPr>
            <a:xfrm>
              <a:off x="6020484" y="4286155"/>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189" name="pl3189"/>
            <p:cNvSpPr/>
            <p:nvPr/>
          </p:nvSpPr>
          <p:spPr>
            <a:xfrm>
              <a:off x="6020484" y="4124322"/>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190" name="pl3190"/>
            <p:cNvSpPr/>
            <p:nvPr/>
          </p:nvSpPr>
          <p:spPr>
            <a:xfrm>
              <a:off x="6020484" y="4267116"/>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1" name="pl3191"/>
            <p:cNvSpPr/>
            <p:nvPr/>
          </p:nvSpPr>
          <p:spPr>
            <a:xfrm>
              <a:off x="6020484" y="4238557"/>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192" name="pl3192"/>
            <p:cNvSpPr/>
            <p:nvPr/>
          </p:nvSpPr>
          <p:spPr>
            <a:xfrm>
              <a:off x="6020484" y="4267116"/>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3" name="pl3193"/>
            <p:cNvSpPr/>
            <p:nvPr/>
          </p:nvSpPr>
          <p:spPr>
            <a:xfrm>
              <a:off x="6020484" y="4248077"/>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194" name="pl3194"/>
            <p:cNvSpPr/>
            <p:nvPr/>
          </p:nvSpPr>
          <p:spPr>
            <a:xfrm>
              <a:off x="6020484" y="4286155"/>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5" name="pl3195"/>
            <p:cNvSpPr/>
            <p:nvPr/>
          </p:nvSpPr>
          <p:spPr>
            <a:xfrm>
              <a:off x="6020484"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6" name="pl3196"/>
            <p:cNvSpPr/>
            <p:nvPr/>
          </p:nvSpPr>
          <p:spPr>
            <a:xfrm>
              <a:off x="6020484" y="4209998"/>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197" name="pl3197"/>
            <p:cNvSpPr/>
            <p:nvPr/>
          </p:nvSpPr>
          <p:spPr>
            <a:xfrm>
              <a:off x="6020484" y="42671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8" name="pl3198"/>
            <p:cNvSpPr/>
            <p:nvPr/>
          </p:nvSpPr>
          <p:spPr>
            <a:xfrm>
              <a:off x="6020484" y="4181440"/>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199" name="pl3199"/>
            <p:cNvSpPr/>
            <p:nvPr/>
          </p:nvSpPr>
          <p:spPr>
            <a:xfrm>
              <a:off x="6020484" y="422903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0" name="pl3200"/>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1" name="pl3201"/>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2" name="pl3202"/>
            <p:cNvSpPr/>
            <p:nvPr/>
          </p:nvSpPr>
          <p:spPr>
            <a:xfrm>
              <a:off x="6020484" y="4238557"/>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203" name="pl3203"/>
            <p:cNvSpPr/>
            <p:nvPr/>
          </p:nvSpPr>
          <p:spPr>
            <a:xfrm>
              <a:off x="6020484" y="4229038"/>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204" name="pl3204"/>
            <p:cNvSpPr/>
            <p:nvPr/>
          </p:nvSpPr>
          <p:spPr>
            <a:xfrm>
              <a:off x="6020484"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5" name="pl3205"/>
            <p:cNvSpPr/>
            <p:nvPr/>
          </p:nvSpPr>
          <p:spPr>
            <a:xfrm>
              <a:off x="6020484" y="4267116"/>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206" name="pl3206"/>
            <p:cNvSpPr/>
            <p:nvPr/>
          </p:nvSpPr>
          <p:spPr>
            <a:xfrm>
              <a:off x="6020484" y="4238557"/>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207" name="pl3207"/>
            <p:cNvSpPr/>
            <p:nvPr/>
          </p:nvSpPr>
          <p:spPr>
            <a:xfrm>
              <a:off x="6020484" y="4248077"/>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208" name="pl3208"/>
            <p:cNvSpPr/>
            <p:nvPr/>
          </p:nvSpPr>
          <p:spPr>
            <a:xfrm>
              <a:off x="6020484" y="4257596"/>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209" name="pl3209"/>
            <p:cNvSpPr/>
            <p:nvPr/>
          </p:nvSpPr>
          <p:spPr>
            <a:xfrm>
              <a:off x="6020484" y="4257596"/>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210" name="pl3210"/>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1" name="pl3211"/>
            <p:cNvSpPr/>
            <p:nvPr/>
          </p:nvSpPr>
          <p:spPr>
            <a:xfrm>
              <a:off x="6020484" y="4276635"/>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212" name="pl3212"/>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3" name="pl3213"/>
            <p:cNvSpPr/>
            <p:nvPr/>
          </p:nvSpPr>
          <p:spPr>
            <a:xfrm>
              <a:off x="6020484" y="4162401"/>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214" name="pl3214"/>
            <p:cNvSpPr/>
            <p:nvPr/>
          </p:nvSpPr>
          <p:spPr>
            <a:xfrm>
              <a:off x="6020484"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215" name="pl3215"/>
            <p:cNvSpPr/>
            <p:nvPr/>
          </p:nvSpPr>
          <p:spPr>
            <a:xfrm>
              <a:off x="6020484"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216" name="pl3216"/>
            <p:cNvSpPr/>
            <p:nvPr/>
          </p:nvSpPr>
          <p:spPr>
            <a:xfrm>
              <a:off x="6020484"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217" name="pl3217"/>
            <p:cNvSpPr/>
            <p:nvPr/>
          </p:nvSpPr>
          <p:spPr>
            <a:xfrm>
              <a:off x="6020484"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8" name="pl3218"/>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9" name="pl3219"/>
            <p:cNvSpPr/>
            <p:nvPr/>
          </p:nvSpPr>
          <p:spPr>
            <a:xfrm>
              <a:off x="6020484"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220" name="pl3220"/>
            <p:cNvSpPr/>
            <p:nvPr/>
          </p:nvSpPr>
          <p:spPr>
            <a:xfrm>
              <a:off x="6020484"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221" name="pl3221"/>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2" name="pl3222"/>
            <p:cNvSpPr/>
            <p:nvPr/>
          </p:nvSpPr>
          <p:spPr>
            <a:xfrm>
              <a:off x="6020484" y="4257596"/>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223" name="pl3223"/>
            <p:cNvSpPr/>
            <p:nvPr/>
          </p:nvSpPr>
          <p:spPr>
            <a:xfrm>
              <a:off x="6020484" y="4248077"/>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224" name="pl3224"/>
            <p:cNvSpPr/>
            <p:nvPr/>
          </p:nvSpPr>
          <p:spPr>
            <a:xfrm>
              <a:off x="6020484" y="4267116"/>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225" name="pl3225"/>
            <p:cNvSpPr/>
            <p:nvPr/>
          </p:nvSpPr>
          <p:spPr>
            <a:xfrm>
              <a:off x="6020484" y="4229038"/>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226" name="pl3226"/>
            <p:cNvSpPr/>
            <p:nvPr/>
          </p:nvSpPr>
          <p:spPr>
            <a:xfrm>
              <a:off x="6020484" y="4248077"/>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227" name="pl3227"/>
            <p:cNvSpPr/>
            <p:nvPr/>
          </p:nvSpPr>
          <p:spPr>
            <a:xfrm>
              <a:off x="6020484" y="4276635"/>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228" name="pl3228"/>
            <p:cNvSpPr/>
            <p:nvPr/>
          </p:nvSpPr>
          <p:spPr>
            <a:xfrm>
              <a:off x="6020484" y="4276635"/>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229" name="pl3229"/>
            <p:cNvSpPr/>
            <p:nvPr/>
          </p:nvSpPr>
          <p:spPr>
            <a:xfrm>
              <a:off x="6020484" y="4276635"/>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230" name="pl3230"/>
            <p:cNvSpPr/>
            <p:nvPr/>
          </p:nvSpPr>
          <p:spPr>
            <a:xfrm>
              <a:off x="6020484" y="4286155"/>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231" name="pl3231"/>
            <p:cNvSpPr/>
            <p:nvPr/>
          </p:nvSpPr>
          <p:spPr>
            <a:xfrm>
              <a:off x="6020484" y="4276635"/>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232" name="pl3232"/>
            <p:cNvSpPr/>
            <p:nvPr/>
          </p:nvSpPr>
          <p:spPr>
            <a:xfrm>
              <a:off x="6020484" y="4114803"/>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233" name="pl3233"/>
            <p:cNvSpPr/>
            <p:nvPr/>
          </p:nvSpPr>
          <p:spPr>
            <a:xfrm>
              <a:off x="6020484" y="424807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234" name="pl3234"/>
            <p:cNvSpPr/>
            <p:nvPr/>
          </p:nvSpPr>
          <p:spPr>
            <a:xfrm>
              <a:off x="6020484" y="4286155"/>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235" name="pl3235"/>
            <p:cNvSpPr/>
            <p:nvPr/>
          </p:nvSpPr>
          <p:spPr>
            <a:xfrm>
              <a:off x="6020484"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236" name="pl3236"/>
            <p:cNvSpPr/>
            <p:nvPr/>
          </p:nvSpPr>
          <p:spPr>
            <a:xfrm>
              <a:off x="6020484"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40651" cap="flat">
              <a:solidFill>
                <a:srgbClr val="000000">
                  <a:alpha val="100000"/>
                </a:srgbClr>
              </a:solidFill>
              <a:prstDash val="solid"/>
              <a:round/>
            </a:ln>
          </p:spPr>
          <p:txBody>
            <a:bodyPr/>
            <a:lstStyle/>
            <a:p/>
          </p:txBody>
        </p:sp>
        <p:sp>
          <p:nvSpPr>
            <p:cNvPr id="3237" name="pl3237"/>
            <p:cNvSpPr/>
            <p:nvPr/>
          </p:nvSpPr>
          <p:spPr>
            <a:xfrm>
              <a:off x="6020484"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9290FF">
                  <a:alpha val="100000"/>
                </a:srgbClr>
              </a:solidFill>
              <a:prstDash val="solid"/>
              <a:round/>
            </a:ln>
          </p:spPr>
          <p:txBody>
            <a:bodyPr/>
            <a:lstStyle/>
            <a:p/>
          </p:txBody>
        </p:sp>
        <p:sp>
          <p:nvSpPr>
            <p:cNvPr id="3238" name="pl3238"/>
            <p:cNvSpPr/>
            <p:nvPr/>
          </p:nvSpPr>
          <p:spPr>
            <a:xfrm>
              <a:off x="5975641"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239" name="tx3239"/>
            <p:cNvSpPr/>
            <p:nvPr/>
          </p:nvSpPr>
          <p:spPr>
            <a:xfrm>
              <a:off x="5990339" y="410246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240" name="tx3240"/>
            <p:cNvSpPr/>
            <p:nvPr/>
          </p:nvSpPr>
          <p:spPr>
            <a:xfrm>
              <a:off x="6169708"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1" name="tx3241"/>
            <p:cNvSpPr/>
            <p:nvPr/>
          </p:nvSpPr>
          <p:spPr>
            <a:xfrm>
              <a:off x="6349077"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2" name="tx3242"/>
            <p:cNvSpPr/>
            <p:nvPr/>
          </p:nvSpPr>
          <p:spPr>
            <a:xfrm>
              <a:off x="6528446"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3" name="tx3243"/>
            <p:cNvSpPr/>
            <p:nvPr/>
          </p:nvSpPr>
          <p:spPr>
            <a:xfrm>
              <a:off x="6707815" y="412288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44" name="tx3244"/>
            <p:cNvSpPr/>
            <p:nvPr/>
          </p:nvSpPr>
          <p:spPr>
            <a:xfrm>
              <a:off x="6887185"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5" name="rc3245"/>
            <p:cNvSpPr/>
            <p:nvPr/>
          </p:nvSpPr>
          <p:spPr>
            <a:xfrm>
              <a:off x="5975641" y="4601069"/>
              <a:ext cx="986530" cy="460746"/>
            </a:xfrm>
            <a:prstGeom prst="rect">
              <a:avLst/>
            </a:prstGeom>
            <a:solidFill>
              <a:srgbClr val="EBEBEB">
                <a:alpha val="100000"/>
              </a:srgbClr>
            </a:solidFill>
          </p:spPr>
          <p:txBody>
            <a:bodyPr/>
            <a:lstStyle/>
            <a:p/>
          </p:txBody>
        </p:sp>
        <p:sp>
          <p:nvSpPr>
            <p:cNvPr id="3246" name="pl3246"/>
            <p:cNvSpPr/>
            <p:nvPr/>
          </p:nvSpPr>
          <p:spPr>
            <a:xfrm>
              <a:off x="5975641" y="49218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7" name="pl3247"/>
            <p:cNvSpPr/>
            <p:nvPr/>
          </p:nvSpPr>
          <p:spPr>
            <a:xfrm>
              <a:off x="5975641" y="4683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8" name="pl3248"/>
            <p:cNvSpPr/>
            <p:nvPr/>
          </p:nvSpPr>
          <p:spPr>
            <a:xfrm>
              <a:off x="611016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49" name="pl3249"/>
            <p:cNvSpPr/>
            <p:nvPr/>
          </p:nvSpPr>
          <p:spPr>
            <a:xfrm>
              <a:off x="62895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0" name="pl3250"/>
            <p:cNvSpPr/>
            <p:nvPr/>
          </p:nvSpPr>
          <p:spPr>
            <a:xfrm>
              <a:off x="646890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1" name="pl3251"/>
            <p:cNvSpPr/>
            <p:nvPr/>
          </p:nvSpPr>
          <p:spPr>
            <a:xfrm>
              <a:off x="664827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2" name="pl3252"/>
            <p:cNvSpPr/>
            <p:nvPr/>
          </p:nvSpPr>
          <p:spPr>
            <a:xfrm>
              <a:off x="682764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3" name="pl3253"/>
            <p:cNvSpPr/>
            <p:nvPr/>
          </p:nvSpPr>
          <p:spPr>
            <a:xfrm>
              <a:off x="5975641"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4" name="pl3254"/>
            <p:cNvSpPr/>
            <p:nvPr/>
          </p:nvSpPr>
          <p:spPr>
            <a:xfrm>
              <a:off x="5975641" y="4802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5" name="pl3255"/>
            <p:cNvSpPr/>
            <p:nvPr/>
          </p:nvSpPr>
          <p:spPr>
            <a:xfrm>
              <a:off x="602048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6" name="pl3256"/>
            <p:cNvSpPr/>
            <p:nvPr/>
          </p:nvSpPr>
          <p:spPr>
            <a:xfrm>
              <a:off x="619985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7" name="pl3257"/>
            <p:cNvSpPr/>
            <p:nvPr/>
          </p:nvSpPr>
          <p:spPr>
            <a:xfrm>
              <a:off x="63792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8" name="pl3258"/>
            <p:cNvSpPr/>
            <p:nvPr/>
          </p:nvSpPr>
          <p:spPr>
            <a:xfrm>
              <a:off x="655859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9" name="pl3259"/>
            <p:cNvSpPr/>
            <p:nvPr/>
          </p:nvSpPr>
          <p:spPr>
            <a:xfrm>
              <a:off x="673796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60" name="pl3260"/>
            <p:cNvSpPr/>
            <p:nvPr/>
          </p:nvSpPr>
          <p:spPr>
            <a:xfrm>
              <a:off x="691732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61" name="pl3261"/>
            <p:cNvSpPr/>
            <p:nvPr/>
          </p:nvSpPr>
          <p:spPr>
            <a:xfrm>
              <a:off x="6020484"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262" name="pl3262"/>
            <p:cNvSpPr/>
            <p:nvPr/>
          </p:nvSpPr>
          <p:spPr>
            <a:xfrm>
              <a:off x="6020484"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40651" cap="flat">
              <a:solidFill>
                <a:srgbClr val="BEBEBE">
                  <a:alpha val="69803"/>
                </a:srgbClr>
              </a:solidFill>
              <a:prstDash val="solid"/>
              <a:round/>
            </a:ln>
          </p:spPr>
          <p:txBody>
            <a:bodyPr/>
            <a:lstStyle/>
            <a:p/>
          </p:txBody>
        </p:sp>
        <p:sp>
          <p:nvSpPr>
            <p:cNvPr id="3263" name="pl3263"/>
            <p:cNvSpPr/>
            <p:nvPr/>
          </p:nvSpPr>
          <p:spPr>
            <a:xfrm>
              <a:off x="6020484" y="5031353"/>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264" name="pl3264"/>
            <p:cNvSpPr/>
            <p:nvPr/>
          </p:nvSpPr>
          <p:spPr>
            <a:xfrm>
              <a:off x="6020484" y="503135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265" name="pl3265"/>
            <p:cNvSpPr/>
            <p:nvPr/>
          </p:nvSpPr>
          <p:spPr>
            <a:xfrm>
              <a:off x="6020484" y="4993274"/>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266" name="pl3266"/>
            <p:cNvSpPr/>
            <p:nvPr/>
          </p:nvSpPr>
          <p:spPr>
            <a:xfrm>
              <a:off x="6020484" y="4936157"/>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267" name="pl3267"/>
            <p:cNvSpPr/>
            <p:nvPr/>
          </p:nvSpPr>
          <p:spPr>
            <a:xfrm>
              <a:off x="6020484" y="4945677"/>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268" name="pl3268"/>
            <p:cNvSpPr/>
            <p:nvPr/>
          </p:nvSpPr>
          <p:spPr>
            <a:xfrm>
              <a:off x="6020484" y="5031353"/>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269" name="pl3269"/>
            <p:cNvSpPr/>
            <p:nvPr/>
          </p:nvSpPr>
          <p:spPr>
            <a:xfrm>
              <a:off x="6020484" y="5031353"/>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270" name="pl3270"/>
            <p:cNvSpPr/>
            <p:nvPr/>
          </p:nvSpPr>
          <p:spPr>
            <a:xfrm>
              <a:off x="6020484" y="4869520"/>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271" name="pl3271"/>
            <p:cNvSpPr/>
            <p:nvPr/>
          </p:nvSpPr>
          <p:spPr>
            <a:xfrm>
              <a:off x="6020484" y="501231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2" name="pl3272"/>
            <p:cNvSpPr/>
            <p:nvPr/>
          </p:nvSpPr>
          <p:spPr>
            <a:xfrm>
              <a:off x="6020484" y="4983755"/>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273" name="pl3273"/>
            <p:cNvSpPr/>
            <p:nvPr/>
          </p:nvSpPr>
          <p:spPr>
            <a:xfrm>
              <a:off x="6020484" y="501231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4" name="pl3274"/>
            <p:cNvSpPr/>
            <p:nvPr/>
          </p:nvSpPr>
          <p:spPr>
            <a:xfrm>
              <a:off x="6020484" y="4993274"/>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275" name="pl3275"/>
            <p:cNvSpPr/>
            <p:nvPr/>
          </p:nvSpPr>
          <p:spPr>
            <a:xfrm>
              <a:off x="6020484" y="5031353"/>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6" name="pl3276"/>
            <p:cNvSpPr/>
            <p:nvPr/>
          </p:nvSpPr>
          <p:spPr>
            <a:xfrm>
              <a:off x="6020484"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7" name="pl3277"/>
            <p:cNvSpPr/>
            <p:nvPr/>
          </p:nvSpPr>
          <p:spPr>
            <a:xfrm>
              <a:off x="6020484" y="4955196"/>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278" name="pl3278"/>
            <p:cNvSpPr/>
            <p:nvPr/>
          </p:nvSpPr>
          <p:spPr>
            <a:xfrm>
              <a:off x="6020484" y="501231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9" name="pl3279"/>
            <p:cNvSpPr/>
            <p:nvPr/>
          </p:nvSpPr>
          <p:spPr>
            <a:xfrm>
              <a:off x="6020484" y="4926638"/>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280" name="pl3280"/>
            <p:cNvSpPr/>
            <p:nvPr/>
          </p:nvSpPr>
          <p:spPr>
            <a:xfrm>
              <a:off x="6020484" y="497423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1" name="pl3281"/>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2" name="pl3282"/>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3" name="pl3283"/>
            <p:cNvSpPr/>
            <p:nvPr/>
          </p:nvSpPr>
          <p:spPr>
            <a:xfrm>
              <a:off x="6020484" y="4983755"/>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284" name="pl3284"/>
            <p:cNvSpPr/>
            <p:nvPr/>
          </p:nvSpPr>
          <p:spPr>
            <a:xfrm>
              <a:off x="6020484" y="4974235"/>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285" name="pl3285"/>
            <p:cNvSpPr/>
            <p:nvPr/>
          </p:nvSpPr>
          <p:spPr>
            <a:xfrm>
              <a:off x="6020484"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6" name="pl3286"/>
            <p:cNvSpPr/>
            <p:nvPr/>
          </p:nvSpPr>
          <p:spPr>
            <a:xfrm>
              <a:off x="6020484" y="501231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287" name="pl3287"/>
            <p:cNvSpPr/>
            <p:nvPr/>
          </p:nvSpPr>
          <p:spPr>
            <a:xfrm>
              <a:off x="6020484" y="4983755"/>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288" name="pl3288"/>
            <p:cNvSpPr/>
            <p:nvPr/>
          </p:nvSpPr>
          <p:spPr>
            <a:xfrm>
              <a:off x="6020484" y="4993274"/>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289" name="pl3289"/>
            <p:cNvSpPr/>
            <p:nvPr/>
          </p:nvSpPr>
          <p:spPr>
            <a:xfrm>
              <a:off x="6020484" y="5002794"/>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290" name="pl3290"/>
            <p:cNvSpPr/>
            <p:nvPr/>
          </p:nvSpPr>
          <p:spPr>
            <a:xfrm>
              <a:off x="6020484" y="5002794"/>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291" name="pl3291"/>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2" name="pl3292"/>
            <p:cNvSpPr/>
            <p:nvPr/>
          </p:nvSpPr>
          <p:spPr>
            <a:xfrm>
              <a:off x="6020484" y="5021833"/>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293" name="pl3293"/>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4" name="pl3294"/>
            <p:cNvSpPr/>
            <p:nvPr/>
          </p:nvSpPr>
          <p:spPr>
            <a:xfrm>
              <a:off x="6020484" y="4907598"/>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295" name="pl3295"/>
            <p:cNvSpPr/>
            <p:nvPr/>
          </p:nvSpPr>
          <p:spPr>
            <a:xfrm>
              <a:off x="6020484" y="4993274"/>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296" name="pl3296"/>
            <p:cNvSpPr/>
            <p:nvPr/>
          </p:nvSpPr>
          <p:spPr>
            <a:xfrm>
              <a:off x="6020484" y="4945677"/>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297" name="pl3297"/>
            <p:cNvSpPr/>
            <p:nvPr/>
          </p:nvSpPr>
          <p:spPr>
            <a:xfrm>
              <a:off x="6020484" y="501231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298" name="pl3298"/>
            <p:cNvSpPr/>
            <p:nvPr/>
          </p:nvSpPr>
          <p:spPr>
            <a:xfrm>
              <a:off x="6020484" y="4993274"/>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9" name="pl3299"/>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0" name="pl3300"/>
            <p:cNvSpPr/>
            <p:nvPr/>
          </p:nvSpPr>
          <p:spPr>
            <a:xfrm>
              <a:off x="6020484" y="501231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301" name="pl3301"/>
            <p:cNvSpPr/>
            <p:nvPr/>
          </p:nvSpPr>
          <p:spPr>
            <a:xfrm>
              <a:off x="6020484" y="4936157"/>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302" name="pl3302"/>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3" name="pl3303"/>
            <p:cNvSpPr/>
            <p:nvPr/>
          </p:nvSpPr>
          <p:spPr>
            <a:xfrm>
              <a:off x="6020484"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304" name="pl3304"/>
            <p:cNvSpPr/>
            <p:nvPr/>
          </p:nvSpPr>
          <p:spPr>
            <a:xfrm>
              <a:off x="6020484"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305" name="pl3305"/>
            <p:cNvSpPr/>
            <p:nvPr/>
          </p:nvSpPr>
          <p:spPr>
            <a:xfrm>
              <a:off x="6020484"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306" name="pl3306"/>
            <p:cNvSpPr/>
            <p:nvPr/>
          </p:nvSpPr>
          <p:spPr>
            <a:xfrm>
              <a:off x="6020484"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307" name="pl3307"/>
            <p:cNvSpPr/>
            <p:nvPr/>
          </p:nvSpPr>
          <p:spPr>
            <a:xfrm>
              <a:off x="6020484"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308" name="pl3308"/>
            <p:cNvSpPr/>
            <p:nvPr/>
          </p:nvSpPr>
          <p:spPr>
            <a:xfrm>
              <a:off x="6020484"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309" name="pl3309"/>
            <p:cNvSpPr/>
            <p:nvPr/>
          </p:nvSpPr>
          <p:spPr>
            <a:xfrm>
              <a:off x="6020484"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310" name="pl3310"/>
            <p:cNvSpPr/>
            <p:nvPr/>
          </p:nvSpPr>
          <p:spPr>
            <a:xfrm>
              <a:off x="6020484"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311" name="pl3311"/>
            <p:cNvSpPr/>
            <p:nvPr/>
          </p:nvSpPr>
          <p:spPr>
            <a:xfrm>
              <a:off x="6020484" y="5031353"/>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312" name="pl3312"/>
            <p:cNvSpPr/>
            <p:nvPr/>
          </p:nvSpPr>
          <p:spPr>
            <a:xfrm>
              <a:off x="6020484" y="5021833"/>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313" name="pl3313"/>
            <p:cNvSpPr/>
            <p:nvPr/>
          </p:nvSpPr>
          <p:spPr>
            <a:xfrm>
              <a:off x="6020484" y="4860001"/>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314" name="pl3314"/>
            <p:cNvSpPr/>
            <p:nvPr/>
          </p:nvSpPr>
          <p:spPr>
            <a:xfrm>
              <a:off x="6020484" y="499327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315" name="pl3315"/>
            <p:cNvSpPr/>
            <p:nvPr/>
          </p:nvSpPr>
          <p:spPr>
            <a:xfrm>
              <a:off x="6020484" y="5031353"/>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316" name="pl3316"/>
            <p:cNvSpPr/>
            <p:nvPr/>
          </p:nvSpPr>
          <p:spPr>
            <a:xfrm>
              <a:off x="6020484"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317" name="pl3317"/>
            <p:cNvSpPr/>
            <p:nvPr/>
          </p:nvSpPr>
          <p:spPr>
            <a:xfrm>
              <a:off x="6020484"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40651" cap="flat">
              <a:solidFill>
                <a:srgbClr val="000000">
                  <a:alpha val="100000"/>
                </a:srgbClr>
              </a:solidFill>
              <a:prstDash val="solid"/>
              <a:round/>
            </a:ln>
          </p:spPr>
          <p:txBody>
            <a:bodyPr/>
            <a:lstStyle/>
            <a:p/>
          </p:txBody>
        </p:sp>
        <p:sp>
          <p:nvSpPr>
            <p:cNvPr id="3318" name="pl3318"/>
            <p:cNvSpPr/>
            <p:nvPr/>
          </p:nvSpPr>
          <p:spPr>
            <a:xfrm>
              <a:off x="6020484"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F962DB">
                  <a:alpha val="100000"/>
                </a:srgbClr>
              </a:solidFill>
              <a:prstDash val="solid"/>
              <a:round/>
            </a:ln>
          </p:spPr>
          <p:txBody>
            <a:bodyPr/>
            <a:lstStyle/>
            <a:p/>
          </p:txBody>
        </p:sp>
        <p:sp>
          <p:nvSpPr>
            <p:cNvPr id="3319" name="pl3319"/>
            <p:cNvSpPr/>
            <p:nvPr/>
          </p:nvSpPr>
          <p:spPr>
            <a:xfrm>
              <a:off x="5975641"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320" name="tx3320"/>
            <p:cNvSpPr/>
            <p:nvPr/>
          </p:nvSpPr>
          <p:spPr>
            <a:xfrm>
              <a:off x="5990339"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21" name="tx3321"/>
            <p:cNvSpPr/>
            <p:nvPr/>
          </p:nvSpPr>
          <p:spPr>
            <a:xfrm>
              <a:off x="6169708"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22" name="tx3322"/>
            <p:cNvSpPr/>
            <p:nvPr/>
          </p:nvSpPr>
          <p:spPr>
            <a:xfrm>
              <a:off x="6349077" y="4868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23" name="tx3323"/>
            <p:cNvSpPr/>
            <p:nvPr/>
          </p:nvSpPr>
          <p:spPr>
            <a:xfrm>
              <a:off x="6528446"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24" name="tx3324"/>
            <p:cNvSpPr/>
            <p:nvPr/>
          </p:nvSpPr>
          <p:spPr>
            <a:xfrm>
              <a:off x="6707815"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25" name="tx3325"/>
            <p:cNvSpPr/>
            <p:nvPr/>
          </p:nvSpPr>
          <p:spPr>
            <a:xfrm>
              <a:off x="6887185"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26" name="rc3326"/>
            <p:cNvSpPr/>
            <p:nvPr/>
          </p:nvSpPr>
          <p:spPr>
            <a:xfrm>
              <a:off x="7031761" y="875080"/>
              <a:ext cx="986530" cy="460746"/>
            </a:xfrm>
            <a:prstGeom prst="rect">
              <a:avLst/>
            </a:prstGeom>
            <a:solidFill>
              <a:srgbClr val="EBEBEB">
                <a:alpha val="100000"/>
              </a:srgbClr>
            </a:solidFill>
          </p:spPr>
          <p:txBody>
            <a:bodyPr/>
            <a:lstStyle/>
            <a:p/>
          </p:txBody>
        </p:sp>
        <p:sp>
          <p:nvSpPr>
            <p:cNvPr id="3327" name="pl3327"/>
            <p:cNvSpPr/>
            <p:nvPr/>
          </p:nvSpPr>
          <p:spPr>
            <a:xfrm>
              <a:off x="7031761" y="1195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28" name="pl3328"/>
            <p:cNvSpPr/>
            <p:nvPr/>
          </p:nvSpPr>
          <p:spPr>
            <a:xfrm>
              <a:off x="7031761" y="95790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29" name="pl3329"/>
            <p:cNvSpPr/>
            <p:nvPr/>
          </p:nvSpPr>
          <p:spPr>
            <a:xfrm>
              <a:off x="716628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0" name="pl3330"/>
            <p:cNvSpPr/>
            <p:nvPr/>
          </p:nvSpPr>
          <p:spPr>
            <a:xfrm>
              <a:off x="734565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1" name="pl3331"/>
            <p:cNvSpPr/>
            <p:nvPr/>
          </p:nvSpPr>
          <p:spPr>
            <a:xfrm>
              <a:off x="752502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2" name="pl3332"/>
            <p:cNvSpPr/>
            <p:nvPr/>
          </p:nvSpPr>
          <p:spPr>
            <a:xfrm>
              <a:off x="770439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3" name="pl3333"/>
            <p:cNvSpPr/>
            <p:nvPr/>
          </p:nvSpPr>
          <p:spPr>
            <a:xfrm>
              <a:off x="788376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4" name="pl3334"/>
            <p:cNvSpPr/>
            <p:nvPr/>
          </p:nvSpPr>
          <p:spPr>
            <a:xfrm>
              <a:off x="7031761"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35" name="pl3335"/>
            <p:cNvSpPr/>
            <p:nvPr/>
          </p:nvSpPr>
          <p:spPr>
            <a:xfrm>
              <a:off x="7031761" y="107689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36" name="pl3336"/>
            <p:cNvSpPr/>
            <p:nvPr/>
          </p:nvSpPr>
          <p:spPr>
            <a:xfrm>
              <a:off x="707660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7" name="pl3337"/>
            <p:cNvSpPr/>
            <p:nvPr/>
          </p:nvSpPr>
          <p:spPr>
            <a:xfrm>
              <a:off x="72559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8" name="pl3338"/>
            <p:cNvSpPr/>
            <p:nvPr/>
          </p:nvSpPr>
          <p:spPr>
            <a:xfrm>
              <a:off x="74353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9" name="pl3339"/>
            <p:cNvSpPr/>
            <p:nvPr/>
          </p:nvSpPr>
          <p:spPr>
            <a:xfrm>
              <a:off x="76147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0" name="pl3340"/>
            <p:cNvSpPr/>
            <p:nvPr/>
          </p:nvSpPr>
          <p:spPr>
            <a:xfrm>
              <a:off x="779408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1" name="pl3341"/>
            <p:cNvSpPr/>
            <p:nvPr/>
          </p:nvSpPr>
          <p:spPr>
            <a:xfrm>
              <a:off x="797344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2" name="pl3342"/>
            <p:cNvSpPr/>
            <p:nvPr/>
          </p:nvSpPr>
          <p:spPr>
            <a:xfrm>
              <a:off x="7076603"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343" name="pl3343"/>
            <p:cNvSpPr/>
            <p:nvPr/>
          </p:nvSpPr>
          <p:spPr>
            <a:xfrm>
              <a:off x="7076603"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40651" cap="flat">
              <a:solidFill>
                <a:srgbClr val="BEBEBE">
                  <a:alpha val="69803"/>
                </a:srgbClr>
              </a:solidFill>
              <a:prstDash val="solid"/>
              <a:round/>
            </a:ln>
          </p:spPr>
          <p:txBody>
            <a:bodyPr/>
            <a:lstStyle/>
            <a:p/>
          </p:txBody>
        </p:sp>
        <p:sp>
          <p:nvSpPr>
            <p:cNvPr id="3344" name="pl3344"/>
            <p:cNvSpPr/>
            <p:nvPr/>
          </p:nvSpPr>
          <p:spPr>
            <a:xfrm>
              <a:off x="7076603"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345" name="pl3345"/>
            <p:cNvSpPr/>
            <p:nvPr/>
          </p:nvSpPr>
          <p:spPr>
            <a:xfrm>
              <a:off x="7076603"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346" name="pl3346"/>
            <p:cNvSpPr/>
            <p:nvPr/>
          </p:nvSpPr>
          <p:spPr>
            <a:xfrm>
              <a:off x="7076603"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347" name="pl3347"/>
            <p:cNvSpPr/>
            <p:nvPr/>
          </p:nvSpPr>
          <p:spPr>
            <a:xfrm>
              <a:off x="7076603"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348" name="pl3348"/>
            <p:cNvSpPr/>
            <p:nvPr/>
          </p:nvSpPr>
          <p:spPr>
            <a:xfrm>
              <a:off x="7076603"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349" name="pl3349"/>
            <p:cNvSpPr/>
            <p:nvPr/>
          </p:nvSpPr>
          <p:spPr>
            <a:xfrm>
              <a:off x="7076603"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350" name="pl3350"/>
            <p:cNvSpPr/>
            <p:nvPr/>
          </p:nvSpPr>
          <p:spPr>
            <a:xfrm>
              <a:off x="7076603"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351" name="pl3351"/>
            <p:cNvSpPr/>
            <p:nvPr/>
          </p:nvSpPr>
          <p:spPr>
            <a:xfrm>
              <a:off x="7076603"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352" name="pl3352"/>
            <p:cNvSpPr/>
            <p:nvPr/>
          </p:nvSpPr>
          <p:spPr>
            <a:xfrm>
              <a:off x="7076603" y="128632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53" name="pl3353"/>
            <p:cNvSpPr/>
            <p:nvPr/>
          </p:nvSpPr>
          <p:spPr>
            <a:xfrm>
              <a:off x="7076603" y="1257766"/>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354" name="pl3354"/>
            <p:cNvSpPr/>
            <p:nvPr/>
          </p:nvSpPr>
          <p:spPr>
            <a:xfrm>
              <a:off x="7076603" y="128632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55" name="pl3355"/>
            <p:cNvSpPr/>
            <p:nvPr/>
          </p:nvSpPr>
          <p:spPr>
            <a:xfrm>
              <a:off x="7076603" y="1267285"/>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356" name="pl3356"/>
            <p:cNvSpPr/>
            <p:nvPr/>
          </p:nvSpPr>
          <p:spPr>
            <a:xfrm>
              <a:off x="7076603" y="1305364"/>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57" name="pl3357"/>
            <p:cNvSpPr/>
            <p:nvPr/>
          </p:nvSpPr>
          <p:spPr>
            <a:xfrm>
              <a:off x="7076603"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58" name="pl3358"/>
            <p:cNvSpPr/>
            <p:nvPr/>
          </p:nvSpPr>
          <p:spPr>
            <a:xfrm>
              <a:off x="7076603" y="1229207"/>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359" name="pl3359"/>
            <p:cNvSpPr/>
            <p:nvPr/>
          </p:nvSpPr>
          <p:spPr>
            <a:xfrm>
              <a:off x="7076603" y="12863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0" name="pl3360"/>
            <p:cNvSpPr/>
            <p:nvPr/>
          </p:nvSpPr>
          <p:spPr>
            <a:xfrm>
              <a:off x="7076603" y="1200649"/>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361" name="pl3361"/>
            <p:cNvSpPr/>
            <p:nvPr/>
          </p:nvSpPr>
          <p:spPr>
            <a:xfrm>
              <a:off x="7076603" y="12482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2" name="pl3362"/>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3" name="pl3363"/>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4" name="pl3364"/>
            <p:cNvSpPr/>
            <p:nvPr/>
          </p:nvSpPr>
          <p:spPr>
            <a:xfrm>
              <a:off x="7076603" y="1257766"/>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365" name="pl3365"/>
            <p:cNvSpPr/>
            <p:nvPr/>
          </p:nvSpPr>
          <p:spPr>
            <a:xfrm>
              <a:off x="7076603" y="1248246"/>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366" name="pl3366"/>
            <p:cNvSpPr/>
            <p:nvPr/>
          </p:nvSpPr>
          <p:spPr>
            <a:xfrm>
              <a:off x="7076603"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7" name="pl3367"/>
            <p:cNvSpPr/>
            <p:nvPr/>
          </p:nvSpPr>
          <p:spPr>
            <a:xfrm>
              <a:off x="7076603" y="128632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368" name="pl3368"/>
            <p:cNvSpPr/>
            <p:nvPr/>
          </p:nvSpPr>
          <p:spPr>
            <a:xfrm>
              <a:off x="7076603" y="1257766"/>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369" name="pl3369"/>
            <p:cNvSpPr/>
            <p:nvPr/>
          </p:nvSpPr>
          <p:spPr>
            <a:xfrm>
              <a:off x="7076603" y="1267285"/>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370" name="pl3370"/>
            <p:cNvSpPr/>
            <p:nvPr/>
          </p:nvSpPr>
          <p:spPr>
            <a:xfrm>
              <a:off x="7076603" y="1276805"/>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371" name="pl3371"/>
            <p:cNvSpPr/>
            <p:nvPr/>
          </p:nvSpPr>
          <p:spPr>
            <a:xfrm>
              <a:off x="7076603" y="1276805"/>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372" name="pl3372"/>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3" name="pl3373"/>
            <p:cNvSpPr/>
            <p:nvPr/>
          </p:nvSpPr>
          <p:spPr>
            <a:xfrm>
              <a:off x="7076603" y="1295844"/>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374" name="pl3374"/>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5" name="pl3375"/>
            <p:cNvSpPr/>
            <p:nvPr/>
          </p:nvSpPr>
          <p:spPr>
            <a:xfrm>
              <a:off x="7076603" y="1181609"/>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376" name="pl3376"/>
            <p:cNvSpPr/>
            <p:nvPr/>
          </p:nvSpPr>
          <p:spPr>
            <a:xfrm>
              <a:off x="7076603" y="1267285"/>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377" name="pl3377"/>
            <p:cNvSpPr/>
            <p:nvPr/>
          </p:nvSpPr>
          <p:spPr>
            <a:xfrm>
              <a:off x="7076603" y="1219688"/>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378" name="pl3378"/>
            <p:cNvSpPr/>
            <p:nvPr/>
          </p:nvSpPr>
          <p:spPr>
            <a:xfrm>
              <a:off x="7076603" y="128632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379" name="pl3379"/>
            <p:cNvSpPr/>
            <p:nvPr/>
          </p:nvSpPr>
          <p:spPr>
            <a:xfrm>
              <a:off x="7076603" y="1267285"/>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0" name="pl3380"/>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1" name="pl3381"/>
            <p:cNvSpPr/>
            <p:nvPr/>
          </p:nvSpPr>
          <p:spPr>
            <a:xfrm>
              <a:off x="7076603" y="128632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382" name="pl3382"/>
            <p:cNvSpPr/>
            <p:nvPr/>
          </p:nvSpPr>
          <p:spPr>
            <a:xfrm>
              <a:off x="7076603" y="1210168"/>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383" name="pl3383"/>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4" name="pl3384"/>
            <p:cNvSpPr/>
            <p:nvPr/>
          </p:nvSpPr>
          <p:spPr>
            <a:xfrm>
              <a:off x="7076603" y="1276805"/>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385" name="pl3385"/>
            <p:cNvSpPr/>
            <p:nvPr/>
          </p:nvSpPr>
          <p:spPr>
            <a:xfrm>
              <a:off x="7076603" y="1267285"/>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386" name="pl3386"/>
            <p:cNvSpPr/>
            <p:nvPr/>
          </p:nvSpPr>
          <p:spPr>
            <a:xfrm>
              <a:off x="7076603" y="128632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387" name="pl3387"/>
            <p:cNvSpPr/>
            <p:nvPr/>
          </p:nvSpPr>
          <p:spPr>
            <a:xfrm>
              <a:off x="7076603" y="1248246"/>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388" name="pl3388"/>
            <p:cNvSpPr/>
            <p:nvPr/>
          </p:nvSpPr>
          <p:spPr>
            <a:xfrm>
              <a:off x="7076603" y="1267285"/>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389" name="pl3389"/>
            <p:cNvSpPr/>
            <p:nvPr/>
          </p:nvSpPr>
          <p:spPr>
            <a:xfrm>
              <a:off x="7076603" y="1295844"/>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390" name="pl3390"/>
            <p:cNvSpPr/>
            <p:nvPr/>
          </p:nvSpPr>
          <p:spPr>
            <a:xfrm>
              <a:off x="7076603" y="1295844"/>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391" name="pl3391"/>
            <p:cNvSpPr/>
            <p:nvPr/>
          </p:nvSpPr>
          <p:spPr>
            <a:xfrm>
              <a:off x="7076603" y="1295844"/>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392" name="pl3392"/>
            <p:cNvSpPr/>
            <p:nvPr/>
          </p:nvSpPr>
          <p:spPr>
            <a:xfrm>
              <a:off x="7076603" y="1305364"/>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393" name="pl3393"/>
            <p:cNvSpPr/>
            <p:nvPr/>
          </p:nvSpPr>
          <p:spPr>
            <a:xfrm>
              <a:off x="7076603" y="1295844"/>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394" name="pl3394"/>
            <p:cNvSpPr/>
            <p:nvPr/>
          </p:nvSpPr>
          <p:spPr>
            <a:xfrm>
              <a:off x="7076603" y="1134012"/>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395" name="pl3395"/>
            <p:cNvSpPr/>
            <p:nvPr/>
          </p:nvSpPr>
          <p:spPr>
            <a:xfrm>
              <a:off x="7076603" y="126728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396" name="pl3396"/>
            <p:cNvSpPr/>
            <p:nvPr/>
          </p:nvSpPr>
          <p:spPr>
            <a:xfrm>
              <a:off x="7076603" y="1305364"/>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397" name="pl3397"/>
            <p:cNvSpPr/>
            <p:nvPr/>
          </p:nvSpPr>
          <p:spPr>
            <a:xfrm>
              <a:off x="7076603"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398" name="pl3398"/>
            <p:cNvSpPr/>
            <p:nvPr/>
          </p:nvSpPr>
          <p:spPr>
            <a:xfrm>
              <a:off x="7076603"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40651" cap="flat">
              <a:solidFill>
                <a:srgbClr val="000000">
                  <a:alpha val="100000"/>
                </a:srgbClr>
              </a:solidFill>
              <a:prstDash val="solid"/>
              <a:round/>
            </a:ln>
          </p:spPr>
          <p:txBody>
            <a:bodyPr/>
            <a:lstStyle/>
            <a:p/>
          </p:txBody>
        </p:sp>
        <p:sp>
          <p:nvSpPr>
            <p:cNvPr id="3399" name="pl3399"/>
            <p:cNvSpPr/>
            <p:nvPr/>
          </p:nvSpPr>
          <p:spPr>
            <a:xfrm>
              <a:off x="7076603"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D29300">
                  <a:alpha val="100000"/>
                </a:srgbClr>
              </a:solidFill>
              <a:prstDash val="solid"/>
              <a:round/>
            </a:ln>
          </p:spPr>
          <p:txBody>
            <a:bodyPr/>
            <a:lstStyle/>
            <a:p/>
          </p:txBody>
        </p:sp>
        <p:sp>
          <p:nvSpPr>
            <p:cNvPr id="3400" name="pl3400"/>
            <p:cNvSpPr/>
            <p:nvPr/>
          </p:nvSpPr>
          <p:spPr>
            <a:xfrm>
              <a:off x="7031761"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01" name="tx3401"/>
            <p:cNvSpPr/>
            <p:nvPr/>
          </p:nvSpPr>
          <p:spPr>
            <a:xfrm>
              <a:off x="7046458"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02" name="tx3402"/>
            <p:cNvSpPr/>
            <p:nvPr/>
          </p:nvSpPr>
          <p:spPr>
            <a:xfrm>
              <a:off x="7225827"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03" name="tx3403"/>
            <p:cNvSpPr/>
            <p:nvPr/>
          </p:nvSpPr>
          <p:spPr>
            <a:xfrm>
              <a:off x="7405196" y="114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04" name="tx3404"/>
            <p:cNvSpPr/>
            <p:nvPr/>
          </p:nvSpPr>
          <p:spPr>
            <a:xfrm>
              <a:off x="7584566"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05" name="tx3405"/>
            <p:cNvSpPr/>
            <p:nvPr/>
          </p:nvSpPr>
          <p:spPr>
            <a:xfrm>
              <a:off x="7763935"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06" name="tx3406"/>
            <p:cNvSpPr/>
            <p:nvPr/>
          </p:nvSpPr>
          <p:spPr>
            <a:xfrm>
              <a:off x="7943304"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07" name="rc3407"/>
            <p:cNvSpPr/>
            <p:nvPr/>
          </p:nvSpPr>
          <p:spPr>
            <a:xfrm>
              <a:off x="7031761" y="1620278"/>
              <a:ext cx="986530" cy="460746"/>
            </a:xfrm>
            <a:prstGeom prst="rect">
              <a:avLst/>
            </a:prstGeom>
            <a:solidFill>
              <a:srgbClr val="EBEBEB">
                <a:alpha val="100000"/>
              </a:srgbClr>
            </a:solidFill>
          </p:spPr>
          <p:txBody>
            <a:bodyPr/>
            <a:lstStyle/>
            <a:p/>
          </p:txBody>
        </p:sp>
        <p:sp>
          <p:nvSpPr>
            <p:cNvPr id="3408" name="pl3408"/>
            <p:cNvSpPr/>
            <p:nvPr/>
          </p:nvSpPr>
          <p:spPr>
            <a:xfrm>
              <a:off x="7031761" y="1941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09" name="pl3409"/>
            <p:cNvSpPr/>
            <p:nvPr/>
          </p:nvSpPr>
          <p:spPr>
            <a:xfrm>
              <a:off x="7031761" y="170309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10" name="pl3410"/>
            <p:cNvSpPr/>
            <p:nvPr/>
          </p:nvSpPr>
          <p:spPr>
            <a:xfrm>
              <a:off x="716628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1" name="pl3411"/>
            <p:cNvSpPr/>
            <p:nvPr/>
          </p:nvSpPr>
          <p:spPr>
            <a:xfrm>
              <a:off x="734565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2" name="pl3412"/>
            <p:cNvSpPr/>
            <p:nvPr/>
          </p:nvSpPr>
          <p:spPr>
            <a:xfrm>
              <a:off x="752502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3" name="pl3413"/>
            <p:cNvSpPr/>
            <p:nvPr/>
          </p:nvSpPr>
          <p:spPr>
            <a:xfrm>
              <a:off x="770439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4" name="pl3414"/>
            <p:cNvSpPr/>
            <p:nvPr/>
          </p:nvSpPr>
          <p:spPr>
            <a:xfrm>
              <a:off x="788376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5" name="pl3415"/>
            <p:cNvSpPr/>
            <p:nvPr/>
          </p:nvSpPr>
          <p:spPr>
            <a:xfrm>
              <a:off x="7031761"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16" name="pl3416"/>
            <p:cNvSpPr/>
            <p:nvPr/>
          </p:nvSpPr>
          <p:spPr>
            <a:xfrm>
              <a:off x="7031761" y="18220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17" name="pl3417"/>
            <p:cNvSpPr/>
            <p:nvPr/>
          </p:nvSpPr>
          <p:spPr>
            <a:xfrm>
              <a:off x="707660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18" name="pl3418"/>
            <p:cNvSpPr/>
            <p:nvPr/>
          </p:nvSpPr>
          <p:spPr>
            <a:xfrm>
              <a:off x="72559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19" name="pl3419"/>
            <p:cNvSpPr/>
            <p:nvPr/>
          </p:nvSpPr>
          <p:spPr>
            <a:xfrm>
              <a:off x="74353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0" name="pl3420"/>
            <p:cNvSpPr/>
            <p:nvPr/>
          </p:nvSpPr>
          <p:spPr>
            <a:xfrm>
              <a:off x="76147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1" name="pl3421"/>
            <p:cNvSpPr/>
            <p:nvPr/>
          </p:nvSpPr>
          <p:spPr>
            <a:xfrm>
              <a:off x="779408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2" name="pl3422"/>
            <p:cNvSpPr/>
            <p:nvPr/>
          </p:nvSpPr>
          <p:spPr>
            <a:xfrm>
              <a:off x="797344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3" name="pl3423"/>
            <p:cNvSpPr/>
            <p:nvPr/>
          </p:nvSpPr>
          <p:spPr>
            <a:xfrm>
              <a:off x="7076603"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424" name="pl3424"/>
            <p:cNvSpPr/>
            <p:nvPr/>
          </p:nvSpPr>
          <p:spPr>
            <a:xfrm>
              <a:off x="7076603"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40651" cap="flat">
              <a:solidFill>
                <a:srgbClr val="BEBEBE">
                  <a:alpha val="69803"/>
                </a:srgbClr>
              </a:solidFill>
              <a:prstDash val="solid"/>
              <a:round/>
            </a:ln>
          </p:spPr>
          <p:txBody>
            <a:bodyPr/>
            <a:lstStyle/>
            <a:p/>
          </p:txBody>
        </p:sp>
        <p:sp>
          <p:nvSpPr>
            <p:cNvPr id="3425" name="pl3425"/>
            <p:cNvSpPr/>
            <p:nvPr/>
          </p:nvSpPr>
          <p:spPr>
            <a:xfrm>
              <a:off x="7076603" y="205056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426" name="pl3426"/>
            <p:cNvSpPr/>
            <p:nvPr/>
          </p:nvSpPr>
          <p:spPr>
            <a:xfrm>
              <a:off x="7076603" y="205056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427" name="pl3427"/>
            <p:cNvSpPr/>
            <p:nvPr/>
          </p:nvSpPr>
          <p:spPr>
            <a:xfrm>
              <a:off x="7076603" y="2012483"/>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428" name="pl3428"/>
            <p:cNvSpPr/>
            <p:nvPr/>
          </p:nvSpPr>
          <p:spPr>
            <a:xfrm>
              <a:off x="7076603" y="1955366"/>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429" name="pl3429"/>
            <p:cNvSpPr/>
            <p:nvPr/>
          </p:nvSpPr>
          <p:spPr>
            <a:xfrm>
              <a:off x="7076603" y="196488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430" name="pl3430"/>
            <p:cNvSpPr/>
            <p:nvPr/>
          </p:nvSpPr>
          <p:spPr>
            <a:xfrm>
              <a:off x="7076603" y="205056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431" name="pl3431"/>
            <p:cNvSpPr/>
            <p:nvPr/>
          </p:nvSpPr>
          <p:spPr>
            <a:xfrm>
              <a:off x="7076603" y="205056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432" name="pl3432"/>
            <p:cNvSpPr/>
            <p:nvPr/>
          </p:nvSpPr>
          <p:spPr>
            <a:xfrm>
              <a:off x="7076603" y="1888729"/>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433" name="pl3433"/>
            <p:cNvSpPr/>
            <p:nvPr/>
          </p:nvSpPr>
          <p:spPr>
            <a:xfrm>
              <a:off x="7076603" y="2031522"/>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4" name="pl3434"/>
            <p:cNvSpPr/>
            <p:nvPr/>
          </p:nvSpPr>
          <p:spPr>
            <a:xfrm>
              <a:off x="7076603"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435" name="pl3435"/>
            <p:cNvSpPr/>
            <p:nvPr/>
          </p:nvSpPr>
          <p:spPr>
            <a:xfrm>
              <a:off x="7076603"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6" name="pl3436"/>
            <p:cNvSpPr/>
            <p:nvPr/>
          </p:nvSpPr>
          <p:spPr>
            <a:xfrm>
              <a:off x="7076603"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437" name="pl3437"/>
            <p:cNvSpPr/>
            <p:nvPr/>
          </p:nvSpPr>
          <p:spPr>
            <a:xfrm>
              <a:off x="7076603"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8" name="pl3438"/>
            <p:cNvSpPr/>
            <p:nvPr/>
          </p:nvSpPr>
          <p:spPr>
            <a:xfrm>
              <a:off x="7076603"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9" name="pl3439"/>
            <p:cNvSpPr/>
            <p:nvPr/>
          </p:nvSpPr>
          <p:spPr>
            <a:xfrm>
              <a:off x="7076603"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440" name="pl3440"/>
            <p:cNvSpPr/>
            <p:nvPr/>
          </p:nvSpPr>
          <p:spPr>
            <a:xfrm>
              <a:off x="7076603" y="203152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41" name="pl3441"/>
            <p:cNvSpPr/>
            <p:nvPr/>
          </p:nvSpPr>
          <p:spPr>
            <a:xfrm>
              <a:off x="7076603" y="1945846"/>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442" name="pl3442"/>
            <p:cNvSpPr/>
            <p:nvPr/>
          </p:nvSpPr>
          <p:spPr>
            <a:xfrm>
              <a:off x="7076603" y="199344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43" name="pl3443"/>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44" name="pl3444"/>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45" name="pl3445"/>
            <p:cNvSpPr/>
            <p:nvPr/>
          </p:nvSpPr>
          <p:spPr>
            <a:xfrm>
              <a:off x="7076603" y="2002964"/>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446" name="pl3446"/>
            <p:cNvSpPr/>
            <p:nvPr/>
          </p:nvSpPr>
          <p:spPr>
            <a:xfrm>
              <a:off x="7076603" y="1993444"/>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447" name="pl3447"/>
            <p:cNvSpPr/>
            <p:nvPr/>
          </p:nvSpPr>
          <p:spPr>
            <a:xfrm>
              <a:off x="7076603"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48" name="pl3448"/>
            <p:cNvSpPr/>
            <p:nvPr/>
          </p:nvSpPr>
          <p:spPr>
            <a:xfrm>
              <a:off x="7076603" y="2031522"/>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449" name="pl3449"/>
            <p:cNvSpPr/>
            <p:nvPr/>
          </p:nvSpPr>
          <p:spPr>
            <a:xfrm>
              <a:off x="7076603" y="2002964"/>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450" name="pl3450"/>
            <p:cNvSpPr/>
            <p:nvPr/>
          </p:nvSpPr>
          <p:spPr>
            <a:xfrm>
              <a:off x="7076603" y="2012483"/>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451" name="pl3451"/>
            <p:cNvSpPr/>
            <p:nvPr/>
          </p:nvSpPr>
          <p:spPr>
            <a:xfrm>
              <a:off x="7076603" y="2022003"/>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452" name="pl3452"/>
            <p:cNvSpPr/>
            <p:nvPr/>
          </p:nvSpPr>
          <p:spPr>
            <a:xfrm>
              <a:off x="7076603" y="2022003"/>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453" name="pl3453"/>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54" name="pl3454"/>
            <p:cNvSpPr/>
            <p:nvPr/>
          </p:nvSpPr>
          <p:spPr>
            <a:xfrm>
              <a:off x="7076603" y="2041042"/>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455" name="pl3455"/>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56" name="pl3456"/>
            <p:cNvSpPr/>
            <p:nvPr/>
          </p:nvSpPr>
          <p:spPr>
            <a:xfrm>
              <a:off x="7076603" y="1926807"/>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457" name="pl3457"/>
            <p:cNvSpPr/>
            <p:nvPr/>
          </p:nvSpPr>
          <p:spPr>
            <a:xfrm>
              <a:off x="7076603" y="2012483"/>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458" name="pl3458"/>
            <p:cNvSpPr/>
            <p:nvPr/>
          </p:nvSpPr>
          <p:spPr>
            <a:xfrm>
              <a:off x="7076603" y="196488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459" name="pl3459"/>
            <p:cNvSpPr/>
            <p:nvPr/>
          </p:nvSpPr>
          <p:spPr>
            <a:xfrm>
              <a:off x="7076603" y="2031522"/>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460" name="pl3460"/>
            <p:cNvSpPr/>
            <p:nvPr/>
          </p:nvSpPr>
          <p:spPr>
            <a:xfrm>
              <a:off x="7076603" y="2012483"/>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1" name="pl3461"/>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2" name="pl3462"/>
            <p:cNvSpPr/>
            <p:nvPr/>
          </p:nvSpPr>
          <p:spPr>
            <a:xfrm>
              <a:off x="7076603" y="2031522"/>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463" name="pl3463"/>
            <p:cNvSpPr/>
            <p:nvPr/>
          </p:nvSpPr>
          <p:spPr>
            <a:xfrm>
              <a:off x="7076603" y="1955366"/>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464" name="pl3464"/>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5" name="pl3465"/>
            <p:cNvSpPr/>
            <p:nvPr/>
          </p:nvSpPr>
          <p:spPr>
            <a:xfrm>
              <a:off x="7076603" y="2022003"/>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466" name="pl3466"/>
            <p:cNvSpPr/>
            <p:nvPr/>
          </p:nvSpPr>
          <p:spPr>
            <a:xfrm>
              <a:off x="7076603" y="2012483"/>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467" name="pl3467"/>
            <p:cNvSpPr/>
            <p:nvPr/>
          </p:nvSpPr>
          <p:spPr>
            <a:xfrm>
              <a:off x="7076603" y="2031522"/>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468" name="pl3468"/>
            <p:cNvSpPr/>
            <p:nvPr/>
          </p:nvSpPr>
          <p:spPr>
            <a:xfrm>
              <a:off x="7076603" y="1993444"/>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469" name="pl3469"/>
            <p:cNvSpPr/>
            <p:nvPr/>
          </p:nvSpPr>
          <p:spPr>
            <a:xfrm>
              <a:off x="7076603" y="2012483"/>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470" name="pl3470"/>
            <p:cNvSpPr/>
            <p:nvPr/>
          </p:nvSpPr>
          <p:spPr>
            <a:xfrm>
              <a:off x="7076603" y="2041042"/>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471" name="pl3471"/>
            <p:cNvSpPr/>
            <p:nvPr/>
          </p:nvSpPr>
          <p:spPr>
            <a:xfrm>
              <a:off x="7076603" y="2041042"/>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472" name="pl3472"/>
            <p:cNvSpPr/>
            <p:nvPr/>
          </p:nvSpPr>
          <p:spPr>
            <a:xfrm>
              <a:off x="7076603" y="2041042"/>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473" name="pl3473"/>
            <p:cNvSpPr/>
            <p:nvPr/>
          </p:nvSpPr>
          <p:spPr>
            <a:xfrm>
              <a:off x="7076603" y="205056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474" name="pl3474"/>
            <p:cNvSpPr/>
            <p:nvPr/>
          </p:nvSpPr>
          <p:spPr>
            <a:xfrm>
              <a:off x="7076603" y="2041042"/>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475" name="pl3475"/>
            <p:cNvSpPr/>
            <p:nvPr/>
          </p:nvSpPr>
          <p:spPr>
            <a:xfrm>
              <a:off x="7076603" y="187920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476" name="pl3476"/>
            <p:cNvSpPr/>
            <p:nvPr/>
          </p:nvSpPr>
          <p:spPr>
            <a:xfrm>
              <a:off x="7076603" y="201248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477" name="pl3477"/>
            <p:cNvSpPr/>
            <p:nvPr/>
          </p:nvSpPr>
          <p:spPr>
            <a:xfrm>
              <a:off x="7076603" y="205056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478" name="pl3478"/>
            <p:cNvSpPr/>
            <p:nvPr/>
          </p:nvSpPr>
          <p:spPr>
            <a:xfrm>
              <a:off x="7076603"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479" name="pl3479"/>
            <p:cNvSpPr/>
            <p:nvPr/>
          </p:nvSpPr>
          <p:spPr>
            <a:xfrm>
              <a:off x="7076603"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40651" cap="flat">
              <a:solidFill>
                <a:srgbClr val="000000">
                  <a:alpha val="100000"/>
                </a:srgbClr>
              </a:solidFill>
              <a:prstDash val="solid"/>
              <a:round/>
            </a:ln>
          </p:spPr>
          <p:txBody>
            <a:bodyPr/>
            <a:lstStyle/>
            <a:p/>
          </p:txBody>
        </p:sp>
        <p:sp>
          <p:nvSpPr>
            <p:cNvPr id="3480" name="pl3480"/>
            <p:cNvSpPr/>
            <p:nvPr/>
          </p:nvSpPr>
          <p:spPr>
            <a:xfrm>
              <a:off x="7076603"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6DB100">
                  <a:alpha val="100000"/>
                </a:srgbClr>
              </a:solidFill>
              <a:prstDash val="solid"/>
              <a:round/>
            </a:ln>
          </p:spPr>
          <p:txBody>
            <a:bodyPr/>
            <a:lstStyle/>
            <a:p/>
          </p:txBody>
        </p:sp>
        <p:sp>
          <p:nvSpPr>
            <p:cNvPr id="3481" name="pl3481"/>
            <p:cNvSpPr/>
            <p:nvPr/>
          </p:nvSpPr>
          <p:spPr>
            <a:xfrm>
              <a:off x="7031761"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82" name="tx3482"/>
            <p:cNvSpPr/>
            <p:nvPr/>
          </p:nvSpPr>
          <p:spPr>
            <a:xfrm>
              <a:off x="7046458" y="1819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483" name="tx3483"/>
            <p:cNvSpPr/>
            <p:nvPr/>
          </p:nvSpPr>
          <p:spPr>
            <a:xfrm>
              <a:off x="7225827" y="183149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484" name="tx3484"/>
            <p:cNvSpPr/>
            <p:nvPr/>
          </p:nvSpPr>
          <p:spPr>
            <a:xfrm>
              <a:off x="7405196" y="1819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485" name="tx3485"/>
            <p:cNvSpPr/>
            <p:nvPr/>
          </p:nvSpPr>
          <p:spPr>
            <a:xfrm>
              <a:off x="7584566" y="180980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486" name="tx3486"/>
            <p:cNvSpPr/>
            <p:nvPr/>
          </p:nvSpPr>
          <p:spPr>
            <a:xfrm>
              <a:off x="7763935" y="18383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487" name="tx3487"/>
            <p:cNvSpPr/>
            <p:nvPr/>
          </p:nvSpPr>
          <p:spPr>
            <a:xfrm>
              <a:off x="7943304" y="18383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488" name="rc3488"/>
            <p:cNvSpPr/>
            <p:nvPr/>
          </p:nvSpPr>
          <p:spPr>
            <a:xfrm>
              <a:off x="7031761" y="2365475"/>
              <a:ext cx="986530" cy="460746"/>
            </a:xfrm>
            <a:prstGeom prst="rect">
              <a:avLst/>
            </a:prstGeom>
            <a:solidFill>
              <a:srgbClr val="EBEBEB">
                <a:alpha val="100000"/>
              </a:srgbClr>
            </a:solidFill>
          </p:spPr>
          <p:txBody>
            <a:bodyPr/>
            <a:lstStyle/>
            <a:p/>
          </p:txBody>
        </p:sp>
        <p:sp>
          <p:nvSpPr>
            <p:cNvPr id="3489" name="pl3489"/>
            <p:cNvSpPr/>
            <p:nvPr/>
          </p:nvSpPr>
          <p:spPr>
            <a:xfrm>
              <a:off x="7031761" y="268628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90" name="pl3490"/>
            <p:cNvSpPr/>
            <p:nvPr/>
          </p:nvSpPr>
          <p:spPr>
            <a:xfrm>
              <a:off x="7031761" y="244829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91" name="pl3491"/>
            <p:cNvSpPr/>
            <p:nvPr/>
          </p:nvSpPr>
          <p:spPr>
            <a:xfrm>
              <a:off x="716628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2" name="pl3492"/>
            <p:cNvSpPr/>
            <p:nvPr/>
          </p:nvSpPr>
          <p:spPr>
            <a:xfrm>
              <a:off x="734565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3" name="pl3493"/>
            <p:cNvSpPr/>
            <p:nvPr/>
          </p:nvSpPr>
          <p:spPr>
            <a:xfrm>
              <a:off x="752502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4" name="pl3494"/>
            <p:cNvSpPr/>
            <p:nvPr/>
          </p:nvSpPr>
          <p:spPr>
            <a:xfrm>
              <a:off x="770439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5" name="pl3495"/>
            <p:cNvSpPr/>
            <p:nvPr/>
          </p:nvSpPr>
          <p:spPr>
            <a:xfrm>
              <a:off x="788376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6" name="pl3496"/>
            <p:cNvSpPr/>
            <p:nvPr/>
          </p:nvSpPr>
          <p:spPr>
            <a:xfrm>
              <a:off x="7031761"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97" name="pl3497"/>
            <p:cNvSpPr/>
            <p:nvPr/>
          </p:nvSpPr>
          <p:spPr>
            <a:xfrm>
              <a:off x="7031761" y="25672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98" name="pl3498"/>
            <p:cNvSpPr/>
            <p:nvPr/>
          </p:nvSpPr>
          <p:spPr>
            <a:xfrm>
              <a:off x="707660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99" name="pl3499"/>
            <p:cNvSpPr/>
            <p:nvPr/>
          </p:nvSpPr>
          <p:spPr>
            <a:xfrm>
              <a:off x="72559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0" name="pl3500"/>
            <p:cNvSpPr/>
            <p:nvPr/>
          </p:nvSpPr>
          <p:spPr>
            <a:xfrm>
              <a:off x="74353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1" name="pl3501"/>
            <p:cNvSpPr/>
            <p:nvPr/>
          </p:nvSpPr>
          <p:spPr>
            <a:xfrm>
              <a:off x="76147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2" name="pl3502"/>
            <p:cNvSpPr/>
            <p:nvPr/>
          </p:nvSpPr>
          <p:spPr>
            <a:xfrm>
              <a:off x="779408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3" name="pl3503"/>
            <p:cNvSpPr/>
            <p:nvPr/>
          </p:nvSpPr>
          <p:spPr>
            <a:xfrm>
              <a:off x="797344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4" name="pl3504"/>
            <p:cNvSpPr/>
            <p:nvPr/>
          </p:nvSpPr>
          <p:spPr>
            <a:xfrm>
              <a:off x="7076603"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505" name="pl3505"/>
            <p:cNvSpPr/>
            <p:nvPr/>
          </p:nvSpPr>
          <p:spPr>
            <a:xfrm>
              <a:off x="7076603" y="279575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506" name="pl3506"/>
            <p:cNvSpPr/>
            <p:nvPr/>
          </p:nvSpPr>
          <p:spPr>
            <a:xfrm>
              <a:off x="7076603" y="2795759"/>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507" name="pl3507"/>
            <p:cNvSpPr/>
            <p:nvPr/>
          </p:nvSpPr>
          <p:spPr>
            <a:xfrm>
              <a:off x="7076603" y="279575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508" name="pl3508"/>
            <p:cNvSpPr/>
            <p:nvPr/>
          </p:nvSpPr>
          <p:spPr>
            <a:xfrm>
              <a:off x="7076603" y="2757681"/>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509" name="pl3509"/>
            <p:cNvSpPr/>
            <p:nvPr/>
          </p:nvSpPr>
          <p:spPr>
            <a:xfrm>
              <a:off x="7076603" y="2700564"/>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510" name="pl3510"/>
            <p:cNvSpPr/>
            <p:nvPr/>
          </p:nvSpPr>
          <p:spPr>
            <a:xfrm>
              <a:off x="7076603" y="2710083"/>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511" name="pl3511"/>
            <p:cNvSpPr/>
            <p:nvPr/>
          </p:nvSpPr>
          <p:spPr>
            <a:xfrm>
              <a:off x="7076603" y="2795759"/>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512" name="pl3512"/>
            <p:cNvSpPr/>
            <p:nvPr/>
          </p:nvSpPr>
          <p:spPr>
            <a:xfrm>
              <a:off x="7076603" y="2795759"/>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513" name="pl3513"/>
            <p:cNvSpPr/>
            <p:nvPr/>
          </p:nvSpPr>
          <p:spPr>
            <a:xfrm>
              <a:off x="7076603" y="2633927"/>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514" name="pl3514"/>
            <p:cNvSpPr/>
            <p:nvPr/>
          </p:nvSpPr>
          <p:spPr>
            <a:xfrm>
              <a:off x="7076603" y="2776720"/>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15" name="pl3515"/>
            <p:cNvSpPr/>
            <p:nvPr/>
          </p:nvSpPr>
          <p:spPr>
            <a:xfrm>
              <a:off x="7076603" y="2748161"/>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516" name="pl3516"/>
            <p:cNvSpPr/>
            <p:nvPr/>
          </p:nvSpPr>
          <p:spPr>
            <a:xfrm>
              <a:off x="7076603" y="2776720"/>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17" name="pl3517"/>
            <p:cNvSpPr/>
            <p:nvPr/>
          </p:nvSpPr>
          <p:spPr>
            <a:xfrm>
              <a:off x="7076603" y="2757681"/>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518" name="pl3518"/>
            <p:cNvSpPr/>
            <p:nvPr/>
          </p:nvSpPr>
          <p:spPr>
            <a:xfrm>
              <a:off x="7076603" y="2795759"/>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19" name="pl3519"/>
            <p:cNvSpPr/>
            <p:nvPr/>
          </p:nvSpPr>
          <p:spPr>
            <a:xfrm>
              <a:off x="7076603"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0" name="pl3520"/>
            <p:cNvSpPr/>
            <p:nvPr/>
          </p:nvSpPr>
          <p:spPr>
            <a:xfrm>
              <a:off x="7076603" y="2719603"/>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521" name="pl3521"/>
            <p:cNvSpPr/>
            <p:nvPr/>
          </p:nvSpPr>
          <p:spPr>
            <a:xfrm>
              <a:off x="7076603" y="277672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2" name="pl3522"/>
            <p:cNvSpPr/>
            <p:nvPr/>
          </p:nvSpPr>
          <p:spPr>
            <a:xfrm>
              <a:off x="7076603"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523" name="pl3523"/>
            <p:cNvSpPr/>
            <p:nvPr/>
          </p:nvSpPr>
          <p:spPr>
            <a:xfrm>
              <a:off x="7076603" y="27386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4" name="pl3524"/>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5" name="pl3525"/>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6" name="pl3526"/>
            <p:cNvSpPr/>
            <p:nvPr/>
          </p:nvSpPr>
          <p:spPr>
            <a:xfrm>
              <a:off x="7076603"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527" name="pl3527"/>
            <p:cNvSpPr/>
            <p:nvPr/>
          </p:nvSpPr>
          <p:spPr>
            <a:xfrm>
              <a:off x="7076603"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528" name="pl3528"/>
            <p:cNvSpPr/>
            <p:nvPr/>
          </p:nvSpPr>
          <p:spPr>
            <a:xfrm>
              <a:off x="7076603"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9" name="pl3529"/>
            <p:cNvSpPr/>
            <p:nvPr/>
          </p:nvSpPr>
          <p:spPr>
            <a:xfrm>
              <a:off x="7076603"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530" name="pl3530"/>
            <p:cNvSpPr/>
            <p:nvPr/>
          </p:nvSpPr>
          <p:spPr>
            <a:xfrm>
              <a:off x="7076603" y="2748161"/>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531" name="pl3531"/>
            <p:cNvSpPr/>
            <p:nvPr/>
          </p:nvSpPr>
          <p:spPr>
            <a:xfrm>
              <a:off x="7076603" y="2757681"/>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532" name="pl3532"/>
            <p:cNvSpPr/>
            <p:nvPr/>
          </p:nvSpPr>
          <p:spPr>
            <a:xfrm>
              <a:off x="7076603" y="2767201"/>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533" name="pl3533"/>
            <p:cNvSpPr/>
            <p:nvPr/>
          </p:nvSpPr>
          <p:spPr>
            <a:xfrm>
              <a:off x="7076603" y="2767201"/>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534" name="pl3534"/>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35" name="pl3535"/>
            <p:cNvSpPr/>
            <p:nvPr/>
          </p:nvSpPr>
          <p:spPr>
            <a:xfrm>
              <a:off x="7076603" y="2786240"/>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536" name="pl3536"/>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37" name="pl3537"/>
            <p:cNvSpPr/>
            <p:nvPr/>
          </p:nvSpPr>
          <p:spPr>
            <a:xfrm>
              <a:off x="7076603" y="2672005"/>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538" name="pl3538"/>
            <p:cNvSpPr/>
            <p:nvPr/>
          </p:nvSpPr>
          <p:spPr>
            <a:xfrm>
              <a:off x="7076603" y="2757681"/>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539" name="pl3539"/>
            <p:cNvSpPr/>
            <p:nvPr/>
          </p:nvSpPr>
          <p:spPr>
            <a:xfrm>
              <a:off x="7076603" y="2710083"/>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540" name="pl3540"/>
            <p:cNvSpPr/>
            <p:nvPr/>
          </p:nvSpPr>
          <p:spPr>
            <a:xfrm>
              <a:off x="7076603" y="2776720"/>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541" name="pl3541"/>
            <p:cNvSpPr/>
            <p:nvPr/>
          </p:nvSpPr>
          <p:spPr>
            <a:xfrm>
              <a:off x="7076603" y="2757681"/>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2" name="pl3542"/>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3" name="pl3543"/>
            <p:cNvSpPr/>
            <p:nvPr/>
          </p:nvSpPr>
          <p:spPr>
            <a:xfrm>
              <a:off x="7076603" y="2776720"/>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544" name="pl3544"/>
            <p:cNvSpPr/>
            <p:nvPr/>
          </p:nvSpPr>
          <p:spPr>
            <a:xfrm>
              <a:off x="7076603" y="2700564"/>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545" name="pl3545"/>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6" name="pl3546"/>
            <p:cNvSpPr/>
            <p:nvPr/>
          </p:nvSpPr>
          <p:spPr>
            <a:xfrm>
              <a:off x="7076603" y="2767201"/>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547" name="pl3547"/>
            <p:cNvSpPr/>
            <p:nvPr/>
          </p:nvSpPr>
          <p:spPr>
            <a:xfrm>
              <a:off x="7076603" y="2757681"/>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548" name="pl3548"/>
            <p:cNvSpPr/>
            <p:nvPr/>
          </p:nvSpPr>
          <p:spPr>
            <a:xfrm>
              <a:off x="7076603" y="2776720"/>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549" name="pl3549"/>
            <p:cNvSpPr/>
            <p:nvPr/>
          </p:nvSpPr>
          <p:spPr>
            <a:xfrm>
              <a:off x="7076603" y="2738642"/>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550" name="pl3550"/>
            <p:cNvSpPr/>
            <p:nvPr/>
          </p:nvSpPr>
          <p:spPr>
            <a:xfrm>
              <a:off x="7076603" y="2757681"/>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551" name="pl3551"/>
            <p:cNvSpPr/>
            <p:nvPr/>
          </p:nvSpPr>
          <p:spPr>
            <a:xfrm>
              <a:off x="7076603" y="2786240"/>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552" name="pl3552"/>
            <p:cNvSpPr/>
            <p:nvPr/>
          </p:nvSpPr>
          <p:spPr>
            <a:xfrm>
              <a:off x="7076603" y="2786240"/>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553" name="pl3553"/>
            <p:cNvSpPr/>
            <p:nvPr/>
          </p:nvSpPr>
          <p:spPr>
            <a:xfrm>
              <a:off x="7076603" y="2786240"/>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554" name="pl3554"/>
            <p:cNvSpPr/>
            <p:nvPr/>
          </p:nvSpPr>
          <p:spPr>
            <a:xfrm>
              <a:off x="7076603" y="2795759"/>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555" name="pl3555"/>
            <p:cNvSpPr/>
            <p:nvPr/>
          </p:nvSpPr>
          <p:spPr>
            <a:xfrm>
              <a:off x="7076603" y="2786240"/>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556" name="pl3556"/>
            <p:cNvSpPr/>
            <p:nvPr/>
          </p:nvSpPr>
          <p:spPr>
            <a:xfrm>
              <a:off x="7076603" y="2624407"/>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557" name="pl3557"/>
            <p:cNvSpPr/>
            <p:nvPr/>
          </p:nvSpPr>
          <p:spPr>
            <a:xfrm>
              <a:off x="7076603" y="275768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558" name="pl3558"/>
            <p:cNvSpPr/>
            <p:nvPr/>
          </p:nvSpPr>
          <p:spPr>
            <a:xfrm>
              <a:off x="7076603" y="2795759"/>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559" name="pl3559"/>
            <p:cNvSpPr/>
            <p:nvPr/>
          </p:nvSpPr>
          <p:spPr>
            <a:xfrm>
              <a:off x="7076603"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560" name="pl3560"/>
            <p:cNvSpPr/>
            <p:nvPr/>
          </p:nvSpPr>
          <p:spPr>
            <a:xfrm>
              <a:off x="7076603" y="279575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561" name="pl3561"/>
            <p:cNvSpPr/>
            <p:nvPr/>
          </p:nvSpPr>
          <p:spPr>
            <a:xfrm>
              <a:off x="7076603"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C089">
                  <a:alpha val="100000"/>
                </a:srgbClr>
              </a:solidFill>
              <a:prstDash val="solid"/>
              <a:round/>
            </a:ln>
          </p:spPr>
          <p:txBody>
            <a:bodyPr/>
            <a:lstStyle/>
            <a:p/>
          </p:txBody>
        </p:sp>
        <p:sp>
          <p:nvSpPr>
            <p:cNvPr id="3562" name="pl3562"/>
            <p:cNvSpPr/>
            <p:nvPr/>
          </p:nvSpPr>
          <p:spPr>
            <a:xfrm>
              <a:off x="7031761"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63" name="tx3563"/>
            <p:cNvSpPr/>
            <p:nvPr/>
          </p:nvSpPr>
          <p:spPr>
            <a:xfrm>
              <a:off x="7046458" y="263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64" name="tx3564"/>
            <p:cNvSpPr/>
            <p:nvPr/>
          </p:nvSpPr>
          <p:spPr>
            <a:xfrm>
              <a:off x="7225827" y="263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65" name="tx3565"/>
            <p:cNvSpPr/>
            <p:nvPr/>
          </p:nvSpPr>
          <p:spPr>
            <a:xfrm>
              <a:off x="7405196" y="263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66" name="tx3566"/>
            <p:cNvSpPr/>
            <p:nvPr/>
          </p:nvSpPr>
          <p:spPr>
            <a:xfrm>
              <a:off x="7584566" y="263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67" name="tx3567"/>
            <p:cNvSpPr/>
            <p:nvPr/>
          </p:nvSpPr>
          <p:spPr>
            <a:xfrm>
              <a:off x="7763935" y="263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68" name="tx3568"/>
            <p:cNvSpPr/>
            <p:nvPr/>
          </p:nvSpPr>
          <p:spPr>
            <a:xfrm>
              <a:off x="7943304" y="263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69" name="rc3569"/>
            <p:cNvSpPr/>
            <p:nvPr/>
          </p:nvSpPr>
          <p:spPr>
            <a:xfrm>
              <a:off x="7031761" y="3110673"/>
              <a:ext cx="986530" cy="460746"/>
            </a:xfrm>
            <a:prstGeom prst="rect">
              <a:avLst/>
            </a:prstGeom>
            <a:solidFill>
              <a:srgbClr val="EBEBEB">
                <a:alpha val="100000"/>
              </a:srgbClr>
            </a:solidFill>
          </p:spPr>
          <p:txBody>
            <a:bodyPr/>
            <a:lstStyle/>
            <a:p/>
          </p:txBody>
        </p:sp>
        <p:sp>
          <p:nvSpPr>
            <p:cNvPr id="3570" name="pl3570"/>
            <p:cNvSpPr/>
            <p:nvPr/>
          </p:nvSpPr>
          <p:spPr>
            <a:xfrm>
              <a:off x="7031761" y="34314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71" name="pl3571"/>
            <p:cNvSpPr/>
            <p:nvPr/>
          </p:nvSpPr>
          <p:spPr>
            <a:xfrm>
              <a:off x="7031761" y="319349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72" name="pl3572"/>
            <p:cNvSpPr/>
            <p:nvPr/>
          </p:nvSpPr>
          <p:spPr>
            <a:xfrm>
              <a:off x="716628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73" name="pl3573"/>
            <p:cNvSpPr/>
            <p:nvPr/>
          </p:nvSpPr>
          <p:spPr>
            <a:xfrm>
              <a:off x="734565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74" name="pl3574"/>
            <p:cNvSpPr/>
            <p:nvPr/>
          </p:nvSpPr>
          <p:spPr>
            <a:xfrm>
              <a:off x="752502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75" name="pl3575"/>
            <p:cNvSpPr/>
            <p:nvPr/>
          </p:nvSpPr>
          <p:spPr>
            <a:xfrm>
              <a:off x="770439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76" name="pl3576"/>
            <p:cNvSpPr/>
            <p:nvPr/>
          </p:nvSpPr>
          <p:spPr>
            <a:xfrm>
              <a:off x="788376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77" name="pl3577"/>
            <p:cNvSpPr/>
            <p:nvPr/>
          </p:nvSpPr>
          <p:spPr>
            <a:xfrm>
              <a:off x="7031761"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78" name="pl3578"/>
            <p:cNvSpPr/>
            <p:nvPr/>
          </p:nvSpPr>
          <p:spPr>
            <a:xfrm>
              <a:off x="7031761" y="3312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79" name="pl3579"/>
            <p:cNvSpPr/>
            <p:nvPr/>
          </p:nvSpPr>
          <p:spPr>
            <a:xfrm>
              <a:off x="707660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0" name="pl3580"/>
            <p:cNvSpPr/>
            <p:nvPr/>
          </p:nvSpPr>
          <p:spPr>
            <a:xfrm>
              <a:off x="72559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1" name="pl3581"/>
            <p:cNvSpPr/>
            <p:nvPr/>
          </p:nvSpPr>
          <p:spPr>
            <a:xfrm>
              <a:off x="74353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2" name="pl3582"/>
            <p:cNvSpPr/>
            <p:nvPr/>
          </p:nvSpPr>
          <p:spPr>
            <a:xfrm>
              <a:off x="76147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3" name="pl3583"/>
            <p:cNvSpPr/>
            <p:nvPr/>
          </p:nvSpPr>
          <p:spPr>
            <a:xfrm>
              <a:off x="779408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4" name="pl3584"/>
            <p:cNvSpPr/>
            <p:nvPr/>
          </p:nvSpPr>
          <p:spPr>
            <a:xfrm>
              <a:off x="797344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5" name="pl3585"/>
            <p:cNvSpPr/>
            <p:nvPr/>
          </p:nvSpPr>
          <p:spPr>
            <a:xfrm>
              <a:off x="7076603"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586" name="pl3586"/>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587" name="pl3587"/>
            <p:cNvSpPr/>
            <p:nvPr/>
          </p:nvSpPr>
          <p:spPr>
            <a:xfrm>
              <a:off x="7076603" y="3540957"/>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588" name="pl3588"/>
            <p:cNvSpPr/>
            <p:nvPr/>
          </p:nvSpPr>
          <p:spPr>
            <a:xfrm>
              <a:off x="7076603" y="354095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589" name="pl3589"/>
            <p:cNvSpPr/>
            <p:nvPr/>
          </p:nvSpPr>
          <p:spPr>
            <a:xfrm>
              <a:off x="7076603" y="3502879"/>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590" name="pl3590"/>
            <p:cNvSpPr/>
            <p:nvPr/>
          </p:nvSpPr>
          <p:spPr>
            <a:xfrm>
              <a:off x="7076603" y="3445762"/>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591" name="pl3591"/>
            <p:cNvSpPr/>
            <p:nvPr/>
          </p:nvSpPr>
          <p:spPr>
            <a:xfrm>
              <a:off x="7076603" y="3455281"/>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592" name="pl3592"/>
            <p:cNvSpPr/>
            <p:nvPr/>
          </p:nvSpPr>
          <p:spPr>
            <a:xfrm>
              <a:off x="7076603" y="3540957"/>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593" name="pl3593"/>
            <p:cNvSpPr/>
            <p:nvPr/>
          </p:nvSpPr>
          <p:spPr>
            <a:xfrm>
              <a:off x="7076603" y="3540957"/>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594" name="pl3594"/>
            <p:cNvSpPr/>
            <p:nvPr/>
          </p:nvSpPr>
          <p:spPr>
            <a:xfrm>
              <a:off x="7076603" y="3379125"/>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595" name="pl3595"/>
            <p:cNvSpPr/>
            <p:nvPr/>
          </p:nvSpPr>
          <p:spPr>
            <a:xfrm>
              <a:off x="7076603" y="3521918"/>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6" name="pl3596"/>
            <p:cNvSpPr/>
            <p:nvPr/>
          </p:nvSpPr>
          <p:spPr>
            <a:xfrm>
              <a:off x="7076603" y="3493359"/>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597" name="pl3597"/>
            <p:cNvSpPr/>
            <p:nvPr/>
          </p:nvSpPr>
          <p:spPr>
            <a:xfrm>
              <a:off x="7076603" y="3521918"/>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8" name="pl3598"/>
            <p:cNvSpPr/>
            <p:nvPr/>
          </p:nvSpPr>
          <p:spPr>
            <a:xfrm>
              <a:off x="7076603" y="3502879"/>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599" name="pl3599"/>
            <p:cNvSpPr/>
            <p:nvPr/>
          </p:nvSpPr>
          <p:spPr>
            <a:xfrm>
              <a:off x="7076603" y="3540957"/>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0" name="pl3600"/>
            <p:cNvSpPr/>
            <p:nvPr/>
          </p:nvSpPr>
          <p:spPr>
            <a:xfrm>
              <a:off x="7076603"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1" name="pl3601"/>
            <p:cNvSpPr/>
            <p:nvPr/>
          </p:nvSpPr>
          <p:spPr>
            <a:xfrm>
              <a:off x="7076603" y="3464801"/>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602" name="pl3602"/>
            <p:cNvSpPr/>
            <p:nvPr/>
          </p:nvSpPr>
          <p:spPr>
            <a:xfrm>
              <a:off x="7076603" y="352191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3" name="pl3603"/>
            <p:cNvSpPr/>
            <p:nvPr/>
          </p:nvSpPr>
          <p:spPr>
            <a:xfrm>
              <a:off x="7076603" y="3436242"/>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604" name="pl3604"/>
            <p:cNvSpPr/>
            <p:nvPr/>
          </p:nvSpPr>
          <p:spPr>
            <a:xfrm>
              <a:off x="7076603" y="348384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5" name="pl3605"/>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6" name="pl3606"/>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7" name="pl3607"/>
            <p:cNvSpPr/>
            <p:nvPr/>
          </p:nvSpPr>
          <p:spPr>
            <a:xfrm>
              <a:off x="7076603" y="3493359"/>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608" name="pl3608"/>
            <p:cNvSpPr/>
            <p:nvPr/>
          </p:nvSpPr>
          <p:spPr>
            <a:xfrm>
              <a:off x="7076603" y="3483840"/>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609" name="pl3609"/>
            <p:cNvSpPr/>
            <p:nvPr/>
          </p:nvSpPr>
          <p:spPr>
            <a:xfrm>
              <a:off x="7076603"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0" name="pl3610"/>
            <p:cNvSpPr/>
            <p:nvPr/>
          </p:nvSpPr>
          <p:spPr>
            <a:xfrm>
              <a:off x="7076603" y="3521918"/>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611" name="pl3611"/>
            <p:cNvSpPr/>
            <p:nvPr/>
          </p:nvSpPr>
          <p:spPr>
            <a:xfrm>
              <a:off x="7076603"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612" name="pl3612"/>
            <p:cNvSpPr/>
            <p:nvPr/>
          </p:nvSpPr>
          <p:spPr>
            <a:xfrm>
              <a:off x="7076603"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613" name="pl3613"/>
            <p:cNvSpPr/>
            <p:nvPr/>
          </p:nvSpPr>
          <p:spPr>
            <a:xfrm>
              <a:off x="7076603"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614" name="pl3614"/>
            <p:cNvSpPr/>
            <p:nvPr/>
          </p:nvSpPr>
          <p:spPr>
            <a:xfrm>
              <a:off x="7076603"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615" name="pl3615"/>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6" name="pl3616"/>
            <p:cNvSpPr/>
            <p:nvPr/>
          </p:nvSpPr>
          <p:spPr>
            <a:xfrm>
              <a:off x="7076603"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617" name="pl3617"/>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8" name="pl3618"/>
            <p:cNvSpPr/>
            <p:nvPr/>
          </p:nvSpPr>
          <p:spPr>
            <a:xfrm>
              <a:off x="7076603"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619" name="pl3619"/>
            <p:cNvSpPr/>
            <p:nvPr/>
          </p:nvSpPr>
          <p:spPr>
            <a:xfrm>
              <a:off x="7076603" y="3502879"/>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620" name="pl3620"/>
            <p:cNvSpPr/>
            <p:nvPr/>
          </p:nvSpPr>
          <p:spPr>
            <a:xfrm>
              <a:off x="7076603" y="3455281"/>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621" name="pl3621"/>
            <p:cNvSpPr/>
            <p:nvPr/>
          </p:nvSpPr>
          <p:spPr>
            <a:xfrm>
              <a:off x="7076603" y="3521918"/>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622" name="pl3622"/>
            <p:cNvSpPr/>
            <p:nvPr/>
          </p:nvSpPr>
          <p:spPr>
            <a:xfrm>
              <a:off x="7076603" y="3502879"/>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23" name="pl3623"/>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24" name="pl3624"/>
            <p:cNvSpPr/>
            <p:nvPr/>
          </p:nvSpPr>
          <p:spPr>
            <a:xfrm>
              <a:off x="7076603" y="3521918"/>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625" name="pl3625"/>
            <p:cNvSpPr/>
            <p:nvPr/>
          </p:nvSpPr>
          <p:spPr>
            <a:xfrm>
              <a:off x="7076603" y="3445762"/>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626" name="pl3626"/>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27" name="pl3627"/>
            <p:cNvSpPr/>
            <p:nvPr/>
          </p:nvSpPr>
          <p:spPr>
            <a:xfrm>
              <a:off x="7076603" y="3512398"/>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628" name="pl3628"/>
            <p:cNvSpPr/>
            <p:nvPr/>
          </p:nvSpPr>
          <p:spPr>
            <a:xfrm>
              <a:off x="7076603" y="3502879"/>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629" name="pl3629"/>
            <p:cNvSpPr/>
            <p:nvPr/>
          </p:nvSpPr>
          <p:spPr>
            <a:xfrm>
              <a:off x="7076603" y="3521918"/>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630" name="pl3630"/>
            <p:cNvSpPr/>
            <p:nvPr/>
          </p:nvSpPr>
          <p:spPr>
            <a:xfrm>
              <a:off x="7076603" y="3483840"/>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631" name="pl3631"/>
            <p:cNvSpPr/>
            <p:nvPr/>
          </p:nvSpPr>
          <p:spPr>
            <a:xfrm>
              <a:off x="7076603" y="3502879"/>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632" name="pl3632"/>
            <p:cNvSpPr/>
            <p:nvPr/>
          </p:nvSpPr>
          <p:spPr>
            <a:xfrm>
              <a:off x="7076603" y="3531438"/>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633" name="pl3633"/>
            <p:cNvSpPr/>
            <p:nvPr/>
          </p:nvSpPr>
          <p:spPr>
            <a:xfrm>
              <a:off x="7076603" y="3531438"/>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634" name="pl3634"/>
            <p:cNvSpPr/>
            <p:nvPr/>
          </p:nvSpPr>
          <p:spPr>
            <a:xfrm>
              <a:off x="7076603" y="3531438"/>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635" name="pl3635"/>
            <p:cNvSpPr/>
            <p:nvPr/>
          </p:nvSpPr>
          <p:spPr>
            <a:xfrm>
              <a:off x="7076603" y="3540957"/>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636" name="pl3636"/>
            <p:cNvSpPr/>
            <p:nvPr/>
          </p:nvSpPr>
          <p:spPr>
            <a:xfrm>
              <a:off x="7076603" y="3531438"/>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637" name="pl3637"/>
            <p:cNvSpPr/>
            <p:nvPr/>
          </p:nvSpPr>
          <p:spPr>
            <a:xfrm>
              <a:off x="7076603" y="3369605"/>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638" name="pl3638"/>
            <p:cNvSpPr/>
            <p:nvPr/>
          </p:nvSpPr>
          <p:spPr>
            <a:xfrm>
              <a:off x="7076603" y="350287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639" name="pl3639"/>
            <p:cNvSpPr/>
            <p:nvPr/>
          </p:nvSpPr>
          <p:spPr>
            <a:xfrm>
              <a:off x="7076603" y="3540957"/>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640" name="pl3640"/>
            <p:cNvSpPr/>
            <p:nvPr/>
          </p:nvSpPr>
          <p:spPr>
            <a:xfrm>
              <a:off x="7076603"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641" name="pl3641"/>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642" name="pl3642"/>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7E8">
                  <a:alpha val="100000"/>
                </a:srgbClr>
              </a:solidFill>
              <a:prstDash val="solid"/>
              <a:round/>
            </a:ln>
          </p:spPr>
          <p:txBody>
            <a:bodyPr/>
            <a:lstStyle/>
            <a:p/>
          </p:txBody>
        </p:sp>
        <p:sp>
          <p:nvSpPr>
            <p:cNvPr id="3643" name="pl3643"/>
            <p:cNvSpPr/>
            <p:nvPr/>
          </p:nvSpPr>
          <p:spPr>
            <a:xfrm>
              <a:off x="7031761"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44" name="tx3644"/>
            <p:cNvSpPr/>
            <p:nvPr/>
          </p:nvSpPr>
          <p:spPr>
            <a:xfrm>
              <a:off x="704645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45" name="tx3645"/>
            <p:cNvSpPr/>
            <p:nvPr/>
          </p:nvSpPr>
          <p:spPr>
            <a:xfrm>
              <a:off x="7225827"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46" name="tx3646"/>
            <p:cNvSpPr/>
            <p:nvPr/>
          </p:nvSpPr>
          <p:spPr>
            <a:xfrm>
              <a:off x="7405196"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47" name="tx3647"/>
            <p:cNvSpPr/>
            <p:nvPr/>
          </p:nvSpPr>
          <p:spPr>
            <a:xfrm>
              <a:off x="7584566"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48" name="tx3648"/>
            <p:cNvSpPr/>
            <p:nvPr/>
          </p:nvSpPr>
          <p:spPr>
            <a:xfrm>
              <a:off x="7763935"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49" name="tx3649"/>
            <p:cNvSpPr/>
            <p:nvPr/>
          </p:nvSpPr>
          <p:spPr>
            <a:xfrm>
              <a:off x="7943304"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50" name="rc3650"/>
            <p:cNvSpPr/>
            <p:nvPr/>
          </p:nvSpPr>
          <p:spPr>
            <a:xfrm>
              <a:off x="7031761" y="3855871"/>
              <a:ext cx="986530" cy="460746"/>
            </a:xfrm>
            <a:prstGeom prst="rect">
              <a:avLst/>
            </a:prstGeom>
            <a:solidFill>
              <a:srgbClr val="EBEBEB">
                <a:alpha val="100000"/>
              </a:srgbClr>
            </a:solidFill>
          </p:spPr>
          <p:txBody>
            <a:bodyPr/>
            <a:lstStyle/>
            <a:p/>
          </p:txBody>
        </p:sp>
        <p:sp>
          <p:nvSpPr>
            <p:cNvPr id="3651" name="pl3651"/>
            <p:cNvSpPr/>
            <p:nvPr/>
          </p:nvSpPr>
          <p:spPr>
            <a:xfrm>
              <a:off x="7031761" y="41766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52" name="pl3652"/>
            <p:cNvSpPr/>
            <p:nvPr/>
          </p:nvSpPr>
          <p:spPr>
            <a:xfrm>
              <a:off x="7031761" y="393869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53" name="pl3653"/>
            <p:cNvSpPr/>
            <p:nvPr/>
          </p:nvSpPr>
          <p:spPr>
            <a:xfrm>
              <a:off x="716628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54" name="pl3654"/>
            <p:cNvSpPr/>
            <p:nvPr/>
          </p:nvSpPr>
          <p:spPr>
            <a:xfrm>
              <a:off x="734565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55" name="pl3655"/>
            <p:cNvSpPr/>
            <p:nvPr/>
          </p:nvSpPr>
          <p:spPr>
            <a:xfrm>
              <a:off x="752502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56" name="pl3656"/>
            <p:cNvSpPr/>
            <p:nvPr/>
          </p:nvSpPr>
          <p:spPr>
            <a:xfrm>
              <a:off x="770439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57" name="pl3657"/>
            <p:cNvSpPr/>
            <p:nvPr/>
          </p:nvSpPr>
          <p:spPr>
            <a:xfrm>
              <a:off x="788376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58" name="pl3658"/>
            <p:cNvSpPr/>
            <p:nvPr/>
          </p:nvSpPr>
          <p:spPr>
            <a:xfrm>
              <a:off x="7031761"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59" name="pl3659"/>
            <p:cNvSpPr/>
            <p:nvPr/>
          </p:nvSpPr>
          <p:spPr>
            <a:xfrm>
              <a:off x="7031761" y="40576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60" name="pl3660"/>
            <p:cNvSpPr/>
            <p:nvPr/>
          </p:nvSpPr>
          <p:spPr>
            <a:xfrm>
              <a:off x="707660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61" name="pl3661"/>
            <p:cNvSpPr/>
            <p:nvPr/>
          </p:nvSpPr>
          <p:spPr>
            <a:xfrm>
              <a:off x="72559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62" name="pl3662"/>
            <p:cNvSpPr/>
            <p:nvPr/>
          </p:nvSpPr>
          <p:spPr>
            <a:xfrm>
              <a:off x="74353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63" name="pl3663"/>
            <p:cNvSpPr/>
            <p:nvPr/>
          </p:nvSpPr>
          <p:spPr>
            <a:xfrm>
              <a:off x="76147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64" name="pl3664"/>
            <p:cNvSpPr/>
            <p:nvPr/>
          </p:nvSpPr>
          <p:spPr>
            <a:xfrm>
              <a:off x="779408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65" name="pl3665"/>
            <p:cNvSpPr/>
            <p:nvPr/>
          </p:nvSpPr>
          <p:spPr>
            <a:xfrm>
              <a:off x="797344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66" name="pl3666"/>
            <p:cNvSpPr/>
            <p:nvPr/>
          </p:nvSpPr>
          <p:spPr>
            <a:xfrm>
              <a:off x="7076603"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667" name="pl3667"/>
            <p:cNvSpPr/>
            <p:nvPr/>
          </p:nvSpPr>
          <p:spPr>
            <a:xfrm>
              <a:off x="7076603"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40651" cap="flat">
              <a:solidFill>
                <a:srgbClr val="BEBEBE">
                  <a:alpha val="69803"/>
                </a:srgbClr>
              </a:solidFill>
              <a:prstDash val="solid"/>
              <a:round/>
            </a:ln>
          </p:spPr>
          <p:txBody>
            <a:bodyPr/>
            <a:lstStyle/>
            <a:p/>
          </p:txBody>
        </p:sp>
        <p:sp>
          <p:nvSpPr>
            <p:cNvPr id="3668" name="pl3668"/>
            <p:cNvSpPr/>
            <p:nvPr/>
          </p:nvSpPr>
          <p:spPr>
            <a:xfrm>
              <a:off x="7076603" y="4286155"/>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669" name="pl3669"/>
            <p:cNvSpPr/>
            <p:nvPr/>
          </p:nvSpPr>
          <p:spPr>
            <a:xfrm>
              <a:off x="7076603" y="428615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670" name="pl3670"/>
            <p:cNvSpPr/>
            <p:nvPr/>
          </p:nvSpPr>
          <p:spPr>
            <a:xfrm>
              <a:off x="7076603" y="4248077"/>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671" name="pl3671"/>
            <p:cNvSpPr/>
            <p:nvPr/>
          </p:nvSpPr>
          <p:spPr>
            <a:xfrm>
              <a:off x="7076603" y="4190959"/>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672" name="pl3672"/>
            <p:cNvSpPr/>
            <p:nvPr/>
          </p:nvSpPr>
          <p:spPr>
            <a:xfrm>
              <a:off x="7076603" y="4200479"/>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673" name="pl3673"/>
            <p:cNvSpPr/>
            <p:nvPr/>
          </p:nvSpPr>
          <p:spPr>
            <a:xfrm>
              <a:off x="7076603" y="4286155"/>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674" name="pl3674"/>
            <p:cNvSpPr/>
            <p:nvPr/>
          </p:nvSpPr>
          <p:spPr>
            <a:xfrm>
              <a:off x="7076603" y="4286155"/>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675" name="pl3675"/>
            <p:cNvSpPr/>
            <p:nvPr/>
          </p:nvSpPr>
          <p:spPr>
            <a:xfrm>
              <a:off x="7076603" y="4124322"/>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676" name="pl3676"/>
            <p:cNvSpPr/>
            <p:nvPr/>
          </p:nvSpPr>
          <p:spPr>
            <a:xfrm>
              <a:off x="7076603" y="4267116"/>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7" name="pl3677"/>
            <p:cNvSpPr/>
            <p:nvPr/>
          </p:nvSpPr>
          <p:spPr>
            <a:xfrm>
              <a:off x="7076603" y="4238557"/>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678" name="pl3678"/>
            <p:cNvSpPr/>
            <p:nvPr/>
          </p:nvSpPr>
          <p:spPr>
            <a:xfrm>
              <a:off x="7076603" y="4267116"/>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9" name="pl3679"/>
            <p:cNvSpPr/>
            <p:nvPr/>
          </p:nvSpPr>
          <p:spPr>
            <a:xfrm>
              <a:off x="7076603" y="4248077"/>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680" name="pl3680"/>
            <p:cNvSpPr/>
            <p:nvPr/>
          </p:nvSpPr>
          <p:spPr>
            <a:xfrm>
              <a:off x="7076603" y="4286155"/>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1" name="pl3681"/>
            <p:cNvSpPr/>
            <p:nvPr/>
          </p:nvSpPr>
          <p:spPr>
            <a:xfrm>
              <a:off x="7076603"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2" name="pl3682"/>
            <p:cNvSpPr/>
            <p:nvPr/>
          </p:nvSpPr>
          <p:spPr>
            <a:xfrm>
              <a:off x="7076603" y="4209998"/>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683" name="pl3683"/>
            <p:cNvSpPr/>
            <p:nvPr/>
          </p:nvSpPr>
          <p:spPr>
            <a:xfrm>
              <a:off x="7076603" y="42671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4" name="pl3684"/>
            <p:cNvSpPr/>
            <p:nvPr/>
          </p:nvSpPr>
          <p:spPr>
            <a:xfrm>
              <a:off x="7076603" y="4181440"/>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685" name="pl3685"/>
            <p:cNvSpPr/>
            <p:nvPr/>
          </p:nvSpPr>
          <p:spPr>
            <a:xfrm>
              <a:off x="7076603" y="422903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6" name="pl3686"/>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7" name="pl3687"/>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8" name="pl3688"/>
            <p:cNvSpPr/>
            <p:nvPr/>
          </p:nvSpPr>
          <p:spPr>
            <a:xfrm>
              <a:off x="7076603" y="4238557"/>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689" name="pl3689"/>
            <p:cNvSpPr/>
            <p:nvPr/>
          </p:nvSpPr>
          <p:spPr>
            <a:xfrm>
              <a:off x="7076603" y="4229038"/>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690" name="pl3690"/>
            <p:cNvSpPr/>
            <p:nvPr/>
          </p:nvSpPr>
          <p:spPr>
            <a:xfrm>
              <a:off x="7076603"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91" name="pl3691"/>
            <p:cNvSpPr/>
            <p:nvPr/>
          </p:nvSpPr>
          <p:spPr>
            <a:xfrm>
              <a:off x="7076603" y="4267116"/>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692" name="pl3692"/>
            <p:cNvSpPr/>
            <p:nvPr/>
          </p:nvSpPr>
          <p:spPr>
            <a:xfrm>
              <a:off x="7076603" y="4238557"/>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693" name="pl3693"/>
            <p:cNvSpPr/>
            <p:nvPr/>
          </p:nvSpPr>
          <p:spPr>
            <a:xfrm>
              <a:off x="7076603" y="4248077"/>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694" name="pl3694"/>
            <p:cNvSpPr/>
            <p:nvPr/>
          </p:nvSpPr>
          <p:spPr>
            <a:xfrm>
              <a:off x="7076603" y="4257596"/>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695" name="pl3695"/>
            <p:cNvSpPr/>
            <p:nvPr/>
          </p:nvSpPr>
          <p:spPr>
            <a:xfrm>
              <a:off x="7076603" y="4257596"/>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696" name="pl3696"/>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97" name="pl3697"/>
            <p:cNvSpPr/>
            <p:nvPr/>
          </p:nvSpPr>
          <p:spPr>
            <a:xfrm>
              <a:off x="7076603" y="4276635"/>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698" name="pl3698"/>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99" name="pl3699"/>
            <p:cNvSpPr/>
            <p:nvPr/>
          </p:nvSpPr>
          <p:spPr>
            <a:xfrm>
              <a:off x="7076603" y="4162401"/>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700" name="pl3700"/>
            <p:cNvSpPr/>
            <p:nvPr/>
          </p:nvSpPr>
          <p:spPr>
            <a:xfrm>
              <a:off x="7076603"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701" name="pl3701"/>
            <p:cNvSpPr/>
            <p:nvPr/>
          </p:nvSpPr>
          <p:spPr>
            <a:xfrm>
              <a:off x="7076603"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702" name="pl3702"/>
            <p:cNvSpPr/>
            <p:nvPr/>
          </p:nvSpPr>
          <p:spPr>
            <a:xfrm>
              <a:off x="7076603"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703" name="pl3703"/>
            <p:cNvSpPr/>
            <p:nvPr/>
          </p:nvSpPr>
          <p:spPr>
            <a:xfrm>
              <a:off x="7076603"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4" name="pl3704"/>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5" name="pl3705"/>
            <p:cNvSpPr/>
            <p:nvPr/>
          </p:nvSpPr>
          <p:spPr>
            <a:xfrm>
              <a:off x="7076603"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706" name="pl3706"/>
            <p:cNvSpPr/>
            <p:nvPr/>
          </p:nvSpPr>
          <p:spPr>
            <a:xfrm>
              <a:off x="7076603"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707" name="pl3707"/>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8" name="pl3708"/>
            <p:cNvSpPr/>
            <p:nvPr/>
          </p:nvSpPr>
          <p:spPr>
            <a:xfrm>
              <a:off x="7076603" y="4257596"/>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709" name="pl3709"/>
            <p:cNvSpPr/>
            <p:nvPr/>
          </p:nvSpPr>
          <p:spPr>
            <a:xfrm>
              <a:off x="7076603" y="4248077"/>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710" name="pl3710"/>
            <p:cNvSpPr/>
            <p:nvPr/>
          </p:nvSpPr>
          <p:spPr>
            <a:xfrm>
              <a:off x="7076603" y="4267116"/>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711" name="pl3711"/>
            <p:cNvSpPr/>
            <p:nvPr/>
          </p:nvSpPr>
          <p:spPr>
            <a:xfrm>
              <a:off x="7076603" y="4229038"/>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712" name="pl3712"/>
            <p:cNvSpPr/>
            <p:nvPr/>
          </p:nvSpPr>
          <p:spPr>
            <a:xfrm>
              <a:off x="7076603" y="4248077"/>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713" name="pl3713"/>
            <p:cNvSpPr/>
            <p:nvPr/>
          </p:nvSpPr>
          <p:spPr>
            <a:xfrm>
              <a:off x="7076603" y="4276635"/>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714" name="pl3714"/>
            <p:cNvSpPr/>
            <p:nvPr/>
          </p:nvSpPr>
          <p:spPr>
            <a:xfrm>
              <a:off x="7076603" y="4276635"/>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715" name="pl3715"/>
            <p:cNvSpPr/>
            <p:nvPr/>
          </p:nvSpPr>
          <p:spPr>
            <a:xfrm>
              <a:off x="7076603" y="4276635"/>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716" name="pl3716"/>
            <p:cNvSpPr/>
            <p:nvPr/>
          </p:nvSpPr>
          <p:spPr>
            <a:xfrm>
              <a:off x="7076603" y="4286155"/>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717" name="pl3717"/>
            <p:cNvSpPr/>
            <p:nvPr/>
          </p:nvSpPr>
          <p:spPr>
            <a:xfrm>
              <a:off x="7076603" y="4276635"/>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718" name="pl3718"/>
            <p:cNvSpPr/>
            <p:nvPr/>
          </p:nvSpPr>
          <p:spPr>
            <a:xfrm>
              <a:off x="7076603" y="4114803"/>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719" name="pl3719"/>
            <p:cNvSpPr/>
            <p:nvPr/>
          </p:nvSpPr>
          <p:spPr>
            <a:xfrm>
              <a:off x="7076603" y="424807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720" name="pl3720"/>
            <p:cNvSpPr/>
            <p:nvPr/>
          </p:nvSpPr>
          <p:spPr>
            <a:xfrm>
              <a:off x="7076603" y="4286155"/>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721" name="pl3721"/>
            <p:cNvSpPr/>
            <p:nvPr/>
          </p:nvSpPr>
          <p:spPr>
            <a:xfrm>
              <a:off x="7076603"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722" name="pl3722"/>
            <p:cNvSpPr/>
            <p:nvPr/>
          </p:nvSpPr>
          <p:spPr>
            <a:xfrm>
              <a:off x="7076603"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40651" cap="flat">
              <a:solidFill>
                <a:srgbClr val="000000">
                  <a:alpha val="100000"/>
                </a:srgbClr>
              </a:solidFill>
              <a:prstDash val="solid"/>
              <a:round/>
            </a:ln>
          </p:spPr>
          <p:txBody>
            <a:bodyPr/>
            <a:lstStyle/>
            <a:p/>
          </p:txBody>
        </p:sp>
        <p:sp>
          <p:nvSpPr>
            <p:cNvPr id="3723" name="pl3723"/>
            <p:cNvSpPr/>
            <p:nvPr/>
          </p:nvSpPr>
          <p:spPr>
            <a:xfrm>
              <a:off x="7076603"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A889FF">
                  <a:alpha val="100000"/>
                </a:srgbClr>
              </a:solidFill>
              <a:prstDash val="solid"/>
              <a:round/>
            </a:ln>
          </p:spPr>
          <p:txBody>
            <a:bodyPr/>
            <a:lstStyle/>
            <a:p/>
          </p:txBody>
        </p:sp>
        <p:sp>
          <p:nvSpPr>
            <p:cNvPr id="3724" name="pl3724"/>
            <p:cNvSpPr/>
            <p:nvPr/>
          </p:nvSpPr>
          <p:spPr>
            <a:xfrm>
              <a:off x="7031761"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725" name="tx3725"/>
            <p:cNvSpPr/>
            <p:nvPr/>
          </p:nvSpPr>
          <p:spPr>
            <a:xfrm>
              <a:off x="7046458" y="404540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726" name="tx3726"/>
            <p:cNvSpPr/>
            <p:nvPr/>
          </p:nvSpPr>
          <p:spPr>
            <a:xfrm>
              <a:off x="7225827" y="405492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727" name="tx3727"/>
            <p:cNvSpPr/>
            <p:nvPr/>
          </p:nvSpPr>
          <p:spPr>
            <a:xfrm>
              <a:off x="7405196" y="405492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728" name="tx3728"/>
            <p:cNvSpPr/>
            <p:nvPr/>
          </p:nvSpPr>
          <p:spPr>
            <a:xfrm>
              <a:off x="7554421" y="402768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729" name="tx3729"/>
            <p:cNvSpPr/>
            <p:nvPr/>
          </p:nvSpPr>
          <p:spPr>
            <a:xfrm>
              <a:off x="7763935" y="40946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730" name="tx3730"/>
            <p:cNvSpPr/>
            <p:nvPr/>
          </p:nvSpPr>
          <p:spPr>
            <a:xfrm>
              <a:off x="7943304" y="408485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731" name="rc3731"/>
            <p:cNvSpPr/>
            <p:nvPr/>
          </p:nvSpPr>
          <p:spPr>
            <a:xfrm>
              <a:off x="7031761" y="4601069"/>
              <a:ext cx="986530" cy="460746"/>
            </a:xfrm>
            <a:prstGeom prst="rect">
              <a:avLst/>
            </a:prstGeom>
            <a:solidFill>
              <a:srgbClr val="EBEBEB">
                <a:alpha val="100000"/>
              </a:srgbClr>
            </a:solidFill>
          </p:spPr>
          <p:txBody>
            <a:bodyPr/>
            <a:lstStyle/>
            <a:p/>
          </p:txBody>
        </p:sp>
        <p:sp>
          <p:nvSpPr>
            <p:cNvPr id="3732" name="pl3732"/>
            <p:cNvSpPr/>
            <p:nvPr/>
          </p:nvSpPr>
          <p:spPr>
            <a:xfrm>
              <a:off x="7031761" y="49218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33" name="pl3733"/>
            <p:cNvSpPr/>
            <p:nvPr/>
          </p:nvSpPr>
          <p:spPr>
            <a:xfrm>
              <a:off x="7031761" y="4683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34" name="pl3734"/>
            <p:cNvSpPr/>
            <p:nvPr/>
          </p:nvSpPr>
          <p:spPr>
            <a:xfrm>
              <a:off x="716628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35" name="pl3735"/>
            <p:cNvSpPr/>
            <p:nvPr/>
          </p:nvSpPr>
          <p:spPr>
            <a:xfrm>
              <a:off x="734565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36" name="pl3736"/>
            <p:cNvSpPr/>
            <p:nvPr/>
          </p:nvSpPr>
          <p:spPr>
            <a:xfrm>
              <a:off x="752502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37" name="pl3737"/>
            <p:cNvSpPr/>
            <p:nvPr/>
          </p:nvSpPr>
          <p:spPr>
            <a:xfrm>
              <a:off x="770439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38" name="pl3738"/>
            <p:cNvSpPr/>
            <p:nvPr/>
          </p:nvSpPr>
          <p:spPr>
            <a:xfrm>
              <a:off x="788376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39" name="pl3739"/>
            <p:cNvSpPr/>
            <p:nvPr/>
          </p:nvSpPr>
          <p:spPr>
            <a:xfrm>
              <a:off x="7031761"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40" name="pl3740"/>
            <p:cNvSpPr/>
            <p:nvPr/>
          </p:nvSpPr>
          <p:spPr>
            <a:xfrm>
              <a:off x="7031761" y="4802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41" name="pl3741"/>
            <p:cNvSpPr/>
            <p:nvPr/>
          </p:nvSpPr>
          <p:spPr>
            <a:xfrm>
              <a:off x="707660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42" name="pl3742"/>
            <p:cNvSpPr/>
            <p:nvPr/>
          </p:nvSpPr>
          <p:spPr>
            <a:xfrm>
              <a:off x="72559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43" name="pl3743"/>
            <p:cNvSpPr/>
            <p:nvPr/>
          </p:nvSpPr>
          <p:spPr>
            <a:xfrm>
              <a:off x="74353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44" name="pl3744"/>
            <p:cNvSpPr/>
            <p:nvPr/>
          </p:nvSpPr>
          <p:spPr>
            <a:xfrm>
              <a:off x="76147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45" name="pl3745"/>
            <p:cNvSpPr/>
            <p:nvPr/>
          </p:nvSpPr>
          <p:spPr>
            <a:xfrm>
              <a:off x="779408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46" name="pl3746"/>
            <p:cNvSpPr/>
            <p:nvPr/>
          </p:nvSpPr>
          <p:spPr>
            <a:xfrm>
              <a:off x="797344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47" name="pl3747"/>
            <p:cNvSpPr/>
            <p:nvPr/>
          </p:nvSpPr>
          <p:spPr>
            <a:xfrm>
              <a:off x="7076603"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748" name="pl3748"/>
            <p:cNvSpPr/>
            <p:nvPr/>
          </p:nvSpPr>
          <p:spPr>
            <a:xfrm>
              <a:off x="7076603"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40651" cap="flat">
              <a:solidFill>
                <a:srgbClr val="BEBEBE">
                  <a:alpha val="69803"/>
                </a:srgbClr>
              </a:solidFill>
              <a:prstDash val="solid"/>
              <a:round/>
            </a:ln>
          </p:spPr>
          <p:txBody>
            <a:bodyPr/>
            <a:lstStyle/>
            <a:p/>
          </p:txBody>
        </p:sp>
        <p:sp>
          <p:nvSpPr>
            <p:cNvPr id="3749" name="pl3749"/>
            <p:cNvSpPr/>
            <p:nvPr/>
          </p:nvSpPr>
          <p:spPr>
            <a:xfrm>
              <a:off x="7076603" y="5031353"/>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750" name="pl3750"/>
            <p:cNvSpPr/>
            <p:nvPr/>
          </p:nvSpPr>
          <p:spPr>
            <a:xfrm>
              <a:off x="7076603" y="503135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751" name="pl3751"/>
            <p:cNvSpPr/>
            <p:nvPr/>
          </p:nvSpPr>
          <p:spPr>
            <a:xfrm>
              <a:off x="7076603" y="4993274"/>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752" name="pl3752"/>
            <p:cNvSpPr/>
            <p:nvPr/>
          </p:nvSpPr>
          <p:spPr>
            <a:xfrm>
              <a:off x="7076603" y="4936157"/>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753" name="pl3753"/>
            <p:cNvSpPr/>
            <p:nvPr/>
          </p:nvSpPr>
          <p:spPr>
            <a:xfrm>
              <a:off x="7076603" y="4945677"/>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754" name="pl3754"/>
            <p:cNvSpPr/>
            <p:nvPr/>
          </p:nvSpPr>
          <p:spPr>
            <a:xfrm>
              <a:off x="7076603" y="5031353"/>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755" name="pl3755"/>
            <p:cNvSpPr/>
            <p:nvPr/>
          </p:nvSpPr>
          <p:spPr>
            <a:xfrm>
              <a:off x="7076603" y="5031353"/>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756" name="pl3756"/>
            <p:cNvSpPr/>
            <p:nvPr/>
          </p:nvSpPr>
          <p:spPr>
            <a:xfrm>
              <a:off x="7076603" y="4869520"/>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757" name="pl3757"/>
            <p:cNvSpPr/>
            <p:nvPr/>
          </p:nvSpPr>
          <p:spPr>
            <a:xfrm>
              <a:off x="7076603" y="501231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8" name="pl3758"/>
            <p:cNvSpPr/>
            <p:nvPr/>
          </p:nvSpPr>
          <p:spPr>
            <a:xfrm>
              <a:off x="7076603" y="4983755"/>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759" name="pl3759"/>
            <p:cNvSpPr/>
            <p:nvPr/>
          </p:nvSpPr>
          <p:spPr>
            <a:xfrm>
              <a:off x="7076603" y="501231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0" name="pl3760"/>
            <p:cNvSpPr/>
            <p:nvPr/>
          </p:nvSpPr>
          <p:spPr>
            <a:xfrm>
              <a:off x="7076603" y="4993274"/>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761" name="pl3761"/>
            <p:cNvSpPr/>
            <p:nvPr/>
          </p:nvSpPr>
          <p:spPr>
            <a:xfrm>
              <a:off x="7076603" y="5031353"/>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2" name="pl3762"/>
            <p:cNvSpPr/>
            <p:nvPr/>
          </p:nvSpPr>
          <p:spPr>
            <a:xfrm>
              <a:off x="7076603"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3" name="pl3763"/>
            <p:cNvSpPr/>
            <p:nvPr/>
          </p:nvSpPr>
          <p:spPr>
            <a:xfrm>
              <a:off x="7076603" y="4955196"/>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764" name="pl3764"/>
            <p:cNvSpPr/>
            <p:nvPr/>
          </p:nvSpPr>
          <p:spPr>
            <a:xfrm>
              <a:off x="7076603" y="501231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5" name="pl3765"/>
            <p:cNvSpPr/>
            <p:nvPr/>
          </p:nvSpPr>
          <p:spPr>
            <a:xfrm>
              <a:off x="7076603" y="4926638"/>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766" name="pl3766"/>
            <p:cNvSpPr/>
            <p:nvPr/>
          </p:nvSpPr>
          <p:spPr>
            <a:xfrm>
              <a:off x="7076603" y="497423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7" name="pl3767"/>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8" name="pl3768"/>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9" name="pl3769"/>
            <p:cNvSpPr/>
            <p:nvPr/>
          </p:nvSpPr>
          <p:spPr>
            <a:xfrm>
              <a:off x="7076603" y="4983755"/>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770" name="pl3770"/>
            <p:cNvSpPr/>
            <p:nvPr/>
          </p:nvSpPr>
          <p:spPr>
            <a:xfrm>
              <a:off x="7076603" y="4974235"/>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771" name="pl3771"/>
            <p:cNvSpPr/>
            <p:nvPr/>
          </p:nvSpPr>
          <p:spPr>
            <a:xfrm>
              <a:off x="7076603"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2" name="pl3772"/>
            <p:cNvSpPr/>
            <p:nvPr/>
          </p:nvSpPr>
          <p:spPr>
            <a:xfrm>
              <a:off x="7076603" y="501231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773" name="pl3773"/>
            <p:cNvSpPr/>
            <p:nvPr/>
          </p:nvSpPr>
          <p:spPr>
            <a:xfrm>
              <a:off x="7076603" y="4983755"/>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774" name="pl3774"/>
            <p:cNvSpPr/>
            <p:nvPr/>
          </p:nvSpPr>
          <p:spPr>
            <a:xfrm>
              <a:off x="7076603" y="4993274"/>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775" name="pl3775"/>
            <p:cNvSpPr/>
            <p:nvPr/>
          </p:nvSpPr>
          <p:spPr>
            <a:xfrm>
              <a:off x="7076603" y="5002794"/>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776" name="pl3776"/>
            <p:cNvSpPr/>
            <p:nvPr/>
          </p:nvSpPr>
          <p:spPr>
            <a:xfrm>
              <a:off x="7076603" y="5002794"/>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777" name="pl3777"/>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8" name="pl3778"/>
            <p:cNvSpPr/>
            <p:nvPr/>
          </p:nvSpPr>
          <p:spPr>
            <a:xfrm>
              <a:off x="7076603" y="5021833"/>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779" name="pl3779"/>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0" name="pl3780"/>
            <p:cNvSpPr/>
            <p:nvPr/>
          </p:nvSpPr>
          <p:spPr>
            <a:xfrm>
              <a:off x="7076603" y="4907598"/>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781" name="pl3781"/>
            <p:cNvSpPr/>
            <p:nvPr/>
          </p:nvSpPr>
          <p:spPr>
            <a:xfrm>
              <a:off x="7076603" y="4993274"/>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782" name="pl3782"/>
            <p:cNvSpPr/>
            <p:nvPr/>
          </p:nvSpPr>
          <p:spPr>
            <a:xfrm>
              <a:off x="7076603" y="4945677"/>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783" name="pl3783"/>
            <p:cNvSpPr/>
            <p:nvPr/>
          </p:nvSpPr>
          <p:spPr>
            <a:xfrm>
              <a:off x="7076603" y="501231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784" name="pl3784"/>
            <p:cNvSpPr/>
            <p:nvPr/>
          </p:nvSpPr>
          <p:spPr>
            <a:xfrm>
              <a:off x="7076603" y="4993274"/>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5" name="pl3785"/>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6" name="pl3786"/>
            <p:cNvSpPr/>
            <p:nvPr/>
          </p:nvSpPr>
          <p:spPr>
            <a:xfrm>
              <a:off x="7076603" y="501231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787" name="pl3787"/>
            <p:cNvSpPr/>
            <p:nvPr/>
          </p:nvSpPr>
          <p:spPr>
            <a:xfrm>
              <a:off x="7076603" y="4936157"/>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788" name="pl3788"/>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9" name="pl3789"/>
            <p:cNvSpPr/>
            <p:nvPr/>
          </p:nvSpPr>
          <p:spPr>
            <a:xfrm>
              <a:off x="7076603"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790" name="pl3790"/>
            <p:cNvSpPr/>
            <p:nvPr/>
          </p:nvSpPr>
          <p:spPr>
            <a:xfrm>
              <a:off x="7076603"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791" name="pl3791"/>
            <p:cNvSpPr/>
            <p:nvPr/>
          </p:nvSpPr>
          <p:spPr>
            <a:xfrm>
              <a:off x="7076603"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792" name="pl3792"/>
            <p:cNvSpPr/>
            <p:nvPr/>
          </p:nvSpPr>
          <p:spPr>
            <a:xfrm>
              <a:off x="7076603"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793" name="pl3793"/>
            <p:cNvSpPr/>
            <p:nvPr/>
          </p:nvSpPr>
          <p:spPr>
            <a:xfrm>
              <a:off x="7076603"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794" name="pl3794"/>
            <p:cNvSpPr/>
            <p:nvPr/>
          </p:nvSpPr>
          <p:spPr>
            <a:xfrm>
              <a:off x="7076603"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795" name="pl3795"/>
            <p:cNvSpPr/>
            <p:nvPr/>
          </p:nvSpPr>
          <p:spPr>
            <a:xfrm>
              <a:off x="7076603"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796" name="pl3796"/>
            <p:cNvSpPr/>
            <p:nvPr/>
          </p:nvSpPr>
          <p:spPr>
            <a:xfrm>
              <a:off x="7076603"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797" name="pl3797"/>
            <p:cNvSpPr/>
            <p:nvPr/>
          </p:nvSpPr>
          <p:spPr>
            <a:xfrm>
              <a:off x="7076603" y="5031353"/>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798" name="pl3798"/>
            <p:cNvSpPr/>
            <p:nvPr/>
          </p:nvSpPr>
          <p:spPr>
            <a:xfrm>
              <a:off x="7076603" y="5021833"/>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799" name="pl3799"/>
            <p:cNvSpPr/>
            <p:nvPr/>
          </p:nvSpPr>
          <p:spPr>
            <a:xfrm>
              <a:off x="7076603" y="4860001"/>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800" name="pl3800"/>
            <p:cNvSpPr/>
            <p:nvPr/>
          </p:nvSpPr>
          <p:spPr>
            <a:xfrm>
              <a:off x="7076603" y="499327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801" name="pl3801"/>
            <p:cNvSpPr/>
            <p:nvPr/>
          </p:nvSpPr>
          <p:spPr>
            <a:xfrm>
              <a:off x="7076603" y="5031353"/>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802" name="pl3802"/>
            <p:cNvSpPr/>
            <p:nvPr/>
          </p:nvSpPr>
          <p:spPr>
            <a:xfrm>
              <a:off x="7076603"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803" name="pl3803"/>
            <p:cNvSpPr/>
            <p:nvPr/>
          </p:nvSpPr>
          <p:spPr>
            <a:xfrm>
              <a:off x="7076603"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40651" cap="flat">
              <a:solidFill>
                <a:srgbClr val="000000">
                  <a:alpha val="100000"/>
                </a:srgbClr>
              </a:solidFill>
              <a:prstDash val="solid"/>
              <a:round/>
            </a:ln>
          </p:spPr>
          <p:txBody>
            <a:bodyPr/>
            <a:lstStyle/>
            <a:p/>
          </p:txBody>
        </p:sp>
        <p:sp>
          <p:nvSpPr>
            <p:cNvPr id="3804" name="pl3804"/>
            <p:cNvSpPr/>
            <p:nvPr/>
          </p:nvSpPr>
          <p:spPr>
            <a:xfrm>
              <a:off x="7076603"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FD61D0">
                  <a:alpha val="100000"/>
                </a:srgbClr>
              </a:solidFill>
              <a:prstDash val="solid"/>
              <a:round/>
            </a:ln>
          </p:spPr>
          <p:txBody>
            <a:bodyPr/>
            <a:lstStyle/>
            <a:p/>
          </p:txBody>
        </p:sp>
        <p:sp>
          <p:nvSpPr>
            <p:cNvPr id="3805" name="pl3805"/>
            <p:cNvSpPr/>
            <p:nvPr/>
          </p:nvSpPr>
          <p:spPr>
            <a:xfrm>
              <a:off x="7031761"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806" name="tx3806"/>
            <p:cNvSpPr/>
            <p:nvPr/>
          </p:nvSpPr>
          <p:spPr>
            <a:xfrm>
              <a:off x="7046458"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807" name="tx3807"/>
            <p:cNvSpPr/>
            <p:nvPr/>
          </p:nvSpPr>
          <p:spPr>
            <a:xfrm>
              <a:off x="7225827"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808" name="tx3808"/>
            <p:cNvSpPr/>
            <p:nvPr/>
          </p:nvSpPr>
          <p:spPr>
            <a:xfrm>
              <a:off x="7405196"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809" name="tx3809"/>
            <p:cNvSpPr/>
            <p:nvPr/>
          </p:nvSpPr>
          <p:spPr>
            <a:xfrm>
              <a:off x="7584566" y="4868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810" name="tx3810"/>
            <p:cNvSpPr/>
            <p:nvPr/>
          </p:nvSpPr>
          <p:spPr>
            <a:xfrm>
              <a:off x="7763935" y="4868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811" name="tx3811"/>
            <p:cNvSpPr/>
            <p:nvPr/>
          </p:nvSpPr>
          <p:spPr>
            <a:xfrm>
              <a:off x="7943304"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812" name="rc3812"/>
            <p:cNvSpPr/>
            <p:nvPr/>
          </p:nvSpPr>
          <p:spPr>
            <a:xfrm>
              <a:off x="8087880" y="875080"/>
              <a:ext cx="986530" cy="460746"/>
            </a:xfrm>
            <a:prstGeom prst="rect">
              <a:avLst/>
            </a:prstGeom>
            <a:solidFill>
              <a:srgbClr val="EBEBEB">
                <a:alpha val="100000"/>
              </a:srgbClr>
            </a:solidFill>
          </p:spPr>
          <p:txBody>
            <a:bodyPr/>
            <a:lstStyle/>
            <a:p/>
          </p:txBody>
        </p:sp>
        <p:sp>
          <p:nvSpPr>
            <p:cNvPr id="3813" name="pl3813"/>
            <p:cNvSpPr/>
            <p:nvPr/>
          </p:nvSpPr>
          <p:spPr>
            <a:xfrm>
              <a:off x="8087880" y="1195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14" name="pl3814"/>
            <p:cNvSpPr/>
            <p:nvPr/>
          </p:nvSpPr>
          <p:spPr>
            <a:xfrm>
              <a:off x="8087880" y="95790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15" name="pl3815"/>
            <p:cNvSpPr/>
            <p:nvPr/>
          </p:nvSpPr>
          <p:spPr>
            <a:xfrm>
              <a:off x="822240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16" name="pl3816"/>
            <p:cNvSpPr/>
            <p:nvPr/>
          </p:nvSpPr>
          <p:spPr>
            <a:xfrm>
              <a:off x="840177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17" name="pl3817"/>
            <p:cNvSpPr/>
            <p:nvPr/>
          </p:nvSpPr>
          <p:spPr>
            <a:xfrm>
              <a:off x="858114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18" name="pl3818"/>
            <p:cNvSpPr/>
            <p:nvPr/>
          </p:nvSpPr>
          <p:spPr>
            <a:xfrm>
              <a:off x="876051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19" name="pl3819"/>
            <p:cNvSpPr/>
            <p:nvPr/>
          </p:nvSpPr>
          <p:spPr>
            <a:xfrm>
              <a:off x="893988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20" name="pl3820"/>
            <p:cNvSpPr/>
            <p:nvPr/>
          </p:nvSpPr>
          <p:spPr>
            <a:xfrm>
              <a:off x="8087880"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21" name="pl3821"/>
            <p:cNvSpPr/>
            <p:nvPr/>
          </p:nvSpPr>
          <p:spPr>
            <a:xfrm>
              <a:off x="8087880" y="107689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22" name="pl3822"/>
            <p:cNvSpPr/>
            <p:nvPr/>
          </p:nvSpPr>
          <p:spPr>
            <a:xfrm>
              <a:off x="81327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23" name="pl3823"/>
            <p:cNvSpPr/>
            <p:nvPr/>
          </p:nvSpPr>
          <p:spPr>
            <a:xfrm>
              <a:off x="831209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24" name="pl3824"/>
            <p:cNvSpPr/>
            <p:nvPr/>
          </p:nvSpPr>
          <p:spPr>
            <a:xfrm>
              <a:off x="849146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25" name="pl3825"/>
            <p:cNvSpPr/>
            <p:nvPr/>
          </p:nvSpPr>
          <p:spPr>
            <a:xfrm>
              <a:off x="867083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26" name="pl3826"/>
            <p:cNvSpPr/>
            <p:nvPr/>
          </p:nvSpPr>
          <p:spPr>
            <a:xfrm>
              <a:off x="885019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27" name="pl3827"/>
            <p:cNvSpPr/>
            <p:nvPr/>
          </p:nvSpPr>
          <p:spPr>
            <a:xfrm>
              <a:off x="902956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28" name="pl3828"/>
            <p:cNvSpPr/>
            <p:nvPr/>
          </p:nvSpPr>
          <p:spPr>
            <a:xfrm>
              <a:off x="8132722"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829" name="pl3829"/>
            <p:cNvSpPr/>
            <p:nvPr/>
          </p:nvSpPr>
          <p:spPr>
            <a:xfrm>
              <a:off x="8132722"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40651" cap="flat">
              <a:solidFill>
                <a:srgbClr val="BEBEBE">
                  <a:alpha val="69803"/>
                </a:srgbClr>
              </a:solidFill>
              <a:prstDash val="solid"/>
              <a:round/>
            </a:ln>
          </p:spPr>
          <p:txBody>
            <a:bodyPr/>
            <a:lstStyle/>
            <a:p/>
          </p:txBody>
        </p:sp>
        <p:sp>
          <p:nvSpPr>
            <p:cNvPr id="3830" name="pl3830"/>
            <p:cNvSpPr/>
            <p:nvPr/>
          </p:nvSpPr>
          <p:spPr>
            <a:xfrm>
              <a:off x="8132722" y="1305364"/>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831" name="pl3831"/>
            <p:cNvSpPr/>
            <p:nvPr/>
          </p:nvSpPr>
          <p:spPr>
            <a:xfrm>
              <a:off x="8132722" y="130536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832" name="pl3832"/>
            <p:cNvSpPr/>
            <p:nvPr/>
          </p:nvSpPr>
          <p:spPr>
            <a:xfrm>
              <a:off x="8132722" y="1267285"/>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833" name="pl3833"/>
            <p:cNvSpPr/>
            <p:nvPr/>
          </p:nvSpPr>
          <p:spPr>
            <a:xfrm>
              <a:off x="8132722" y="1210168"/>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834" name="pl3834"/>
            <p:cNvSpPr/>
            <p:nvPr/>
          </p:nvSpPr>
          <p:spPr>
            <a:xfrm>
              <a:off x="8132722" y="1219688"/>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835" name="pl3835"/>
            <p:cNvSpPr/>
            <p:nvPr/>
          </p:nvSpPr>
          <p:spPr>
            <a:xfrm>
              <a:off x="8132722" y="1305364"/>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836" name="pl3836"/>
            <p:cNvSpPr/>
            <p:nvPr/>
          </p:nvSpPr>
          <p:spPr>
            <a:xfrm>
              <a:off x="8132722" y="1305364"/>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837" name="pl3837"/>
            <p:cNvSpPr/>
            <p:nvPr/>
          </p:nvSpPr>
          <p:spPr>
            <a:xfrm>
              <a:off x="8132722"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838" name="pl3838"/>
            <p:cNvSpPr/>
            <p:nvPr/>
          </p:nvSpPr>
          <p:spPr>
            <a:xfrm>
              <a:off x="8132722" y="128632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9" name="pl3839"/>
            <p:cNvSpPr/>
            <p:nvPr/>
          </p:nvSpPr>
          <p:spPr>
            <a:xfrm>
              <a:off x="8132722" y="1257766"/>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840" name="pl3840"/>
            <p:cNvSpPr/>
            <p:nvPr/>
          </p:nvSpPr>
          <p:spPr>
            <a:xfrm>
              <a:off x="8132722" y="128632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1" name="pl3841"/>
            <p:cNvSpPr/>
            <p:nvPr/>
          </p:nvSpPr>
          <p:spPr>
            <a:xfrm>
              <a:off x="8132722" y="1267285"/>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842" name="pl3842"/>
            <p:cNvSpPr/>
            <p:nvPr/>
          </p:nvSpPr>
          <p:spPr>
            <a:xfrm>
              <a:off x="8132722" y="1305364"/>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3" name="pl3843"/>
            <p:cNvSpPr/>
            <p:nvPr/>
          </p:nvSpPr>
          <p:spPr>
            <a:xfrm>
              <a:off x="8132722"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4" name="pl3844"/>
            <p:cNvSpPr/>
            <p:nvPr/>
          </p:nvSpPr>
          <p:spPr>
            <a:xfrm>
              <a:off x="8132722" y="1229207"/>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845" name="pl3845"/>
            <p:cNvSpPr/>
            <p:nvPr/>
          </p:nvSpPr>
          <p:spPr>
            <a:xfrm>
              <a:off x="8132722" y="12863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6" name="pl3846"/>
            <p:cNvSpPr/>
            <p:nvPr/>
          </p:nvSpPr>
          <p:spPr>
            <a:xfrm>
              <a:off x="8132722" y="1200649"/>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847" name="pl3847"/>
            <p:cNvSpPr/>
            <p:nvPr/>
          </p:nvSpPr>
          <p:spPr>
            <a:xfrm>
              <a:off x="8132722" y="12482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8" name="pl3848"/>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9" name="pl3849"/>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0" name="pl3850"/>
            <p:cNvSpPr/>
            <p:nvPr/>
          </p:nvSpPr>
          <p:spPr>
            <a:xfrm>
              <a:off x="8132722" y="1257766"/>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851" name="pl3851"/>
            <p:cNvSpPr/>
            <p:nvPr/>
          </p:nvSpPr>
          <p:spPr>
            <a:xfrm>
              <a:off x="8132722" y="1248246"/>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852" name="pl3852"/>
            <p:cNvSpPr/>
            <p:nvPr/>
          </p:nvSpPr>
          <p:spPr>
            <a:xfrm>
              <a:off x="8132722" y="13053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3" name="pl3853"/>
            <p:cNvSpPr/>
            <p:nvPr/>
          </p:nvSpPr>
          <p:spPr>
            <a:xfrm>
              <a:off x="8132722" y="128632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854" name="pl3854"/>
            <p:cNvSpPr/>
            <p:nvPr/>
          </p:nvSpPr>
          <p:spPr>
            <a:xfrm>
              <a:off x="8132722" y="1257766"/>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855" name="pl3855"/>
            <p:cNvSpPr/>
            <p:nvPr/>
          </p:nvSpPr>
          <p:spPr>
            <a:xfrm>
              <a:off x="8132722" y="1267285"/>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856" name="pl3856"/>
            <p:cNvSpPr/>
            <p:nvPr/>
          </p:nvSpPr>
          <p:spPr>
            <a:xfrm>
              <a:off x="8132722" y="1276805"/>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857" name="pl3857"/>
            <p:cNvSpPr/>
            <p:nvPr/>
          </p:nvSpPr>
          <p:spPr>
            <a:xfrm>
              <a:off x="8132722" y="1276805"/>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858" name="pl3858"/>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9" name="pl3859"/>
            <p:cNvSpPr/>
            <p:nvPr/>
          </p:nvSpPr>
          <p:spPr>
            <a:xfrm>
              <a:off x="8132722" y="1295844"/>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860" name="pl3860"/>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1" name="pl3861"/>
            <p:cNvSpPr/>
            <p:nvPr/>
          </p:nvSpPr>
          <p:spPr>
            <a:xfrm>
              <a:off x="8132722" y="1181609"/>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862" name="pl3862"/>
            <p:cNvSpPr/>
            <p:nvPr/>
          </p:nvSpPr>
          <p:spPr>
            <a:xfrm>
              <a:off x="8132722" y="1267285"/>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863" name="pl3863"/>
            <p:cNvSpPr/>
            <p:nvPr/>
          </p:nvSpPr>
          <p:spPr>
            <a:xfrm>
              <a:off x="8132722" y="1219688"/>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864" name="pl3864"/>
            <p:cNvSpPr/>
            <p:nvPr/>
          </p:nvSpPr>
          <p:spPr>
            <a:xfrm>
              <a:off x="8132722" y="128632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865" name="pl3865"/>
            <p:cNvSpPr/>
            <p:nvPr/>
          </p:nvSpPr>
          <p:spPr>
            <a:xfrm>
              <a:off x="8132722" y="1267285"/>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6" name="pl3866"/>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7" name="pl3867"/>
            <p:cNvSpPr/>
            <p:nvPr/>
          </p:nvSpPr>
          <p:spPr>
            <a:xfrm>
              <a:off x="8132722" y="128632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868" name="pl3868"/>
            <p:cNvSpPr/>
            <p:nvPr/>
          </p:nvSpPr>
          <p:spPr>
            <a:xfrm>
              <a:off x="8132722" y="1210168"/>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869" name="pl3869"/>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0" name="pl3870"/>
            <p:cNvSpPr/>
            <p:nvPr/>
          </p:nvSpPr>
          <p:spPr>
            <a:xfrm>
              <a:off x="8132722" y="1276805"/>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871" name="pl3871"/>
            <p:cNvSpPr/>
            <p:nvPr/>
          </p:nvSpPr>
          <p:spPr>
            <a:xfrm>
              <a:off x="8132722" y="1267285"/>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872" name="pl3872"/>
            <p:cNvSpPr/>
            <p:nvPr/>
          </p:nvSpPr>
          <p:spPr>
            <a:xfrm>
              <a:off x="8132722" y="128632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873" name="pl3873"/>
            <p:cNvSpPr/>
            <p:nvPr/>
          </p:nvSpPr>
          <p:spPr>
            <a:xfrm>
              <a:off x="8132722" y="1248246"/>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874" name="pl3874"/>
            <p:cNvSpPr/>
            <p:nvPr/>
          </p:nvSpPr>
          <p:spPr>
            <a:xfrm>
              <a:off x="8132722" y="1267285"/>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875" name="pl3875"/>
            <p:cNvSpPr/>
            <p:nvPr/>
          </p:nvSpPr>
          <p:spPr>
            <a:xfrm>
              <a:off x="8132722" y="1295844"/>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876" name="pl3876"/>
            <p:cNvSpPr/>
            <p:nvPr/>
          </p:nvSpPr>
          <p:spPr>
            <a:xfrm>
              <a:off x="8132722" y="1295844"/>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877" name="pl3877"/>
            <p:cNvSpPr/>
            <p:nvPr/>
          </p:nvSpPr>
          <p:spPr>
            <a:xfrm>
              <a:off x="8132722" y="1295844"/>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878" name="pl3878"/>
            <p:cNvSpPr/>
            <p:nvPr/>
          </p:nvSpPr>
          <p:spPr>
            <a:xfrm>
              <a:off x="8132722" y="1305364"/>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879" name="pl3879"/>
            <p:cNvSpPr/>
            <p:nvPr/>
          </p:nvSpPr>
          <p:spPr>
            <a:xfrm>
              <a:off x="8132722" y="1295844"/>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880" name="pl3880"/>
            <p:cNvSpPr/>
            <p:nvPr/>
          </p:nvSpPr>
          <p:spPr>
            <a:xfrm>
              <a:off x="8132722" y="1134012"/>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881" name="pl3881"/>
            <p:cNvSpPr/>
            <p:nvPr/>
          </p:nvSpPr>
          <p:spPr>
            <a:xfrm>
              <a:off x="8132722" y="126728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882" name="pl3882"/>
            <p:cNvSpPr/>
            <p:nvPr/>
          </p:nvSpPr>
          <p:spPr>
            <a:xfrm>
              <a:off x="8132722" y="1305364"/>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883" name="pl3883"/>
            <p:cNvSpPr/>
            <p:nvPr/>
          </p:nvSpPr>
          <p:spPr>
            <a:xfrm>
              <a:off x="8132722" y="128632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884" name="pl3884"/>
            <p:cNvSpPr/>
            <p:nvPr/>
          </p:nvSpPr>
          <p:spPr>
            <a:xfrm>
              <a:off x="8132722"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40651" cap="flat">
              <a:solidFill>
                <a:srgbClr val="000000">
                  <a:alpha val="100000"/>
                </a:srgbClr>
              </a:solidFill>
              <a:prstDash val="solid"/>
              <a:round/>
            </a:ln>
          </p:spPr>
          <p:txBody>
            <a:bodyPr/>
            <a:lstStyle/>
            <a:p/>
          </p:txBody>
        </p:sp>
        <p:sp>
          <p:nvSpPr>
            <p:cNvPr id="3885" name="pl3885"/>
            <p:cNvSpPr/>
            <p:nvPr/>
          </p:nvSpPr>
          <p:spPr>
            <a:xfrm>
              <a:off x="8132722" y="1143531"/>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C99700">
                  <a:alpha val="100000"/>
                </a:srgbClr>
              </a:solidFill>
              <a:prstDash val="solid"/>
              <a:round/>
            </a:ln>
          </p:spPr>
          <p:txBody>
            <a:bodyPr/>
            <a:lstStyle/>
            <a:p/>
          </p:txBody>
        </p:sp>
        <p:sp>
          <p:nvSpPr>
            <p:cNvPr id="3886" name="pl3886"/>
            <p:cNvSpPr/>
            <p:nvPr/>
          </p:nvSpPr>
          <p:spPr>
            <a:xfrm>
              <a:off x="8087880"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887" name="tx3887"/>
            <p:cNvSpPr/>
            <p:nvPr/>
          </p:nvSpPr>
          <p:spPr>
            <a:xfrm>
              <a:off x="8072433" y="97893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3888" name="tx3888"/>
            <p:cNvSpPr/>
            <p:nvPr/>
          </p:nvSpPr>
          <p:spPr>
            <a:xfrm>
              <a:off x="8251802" y="9979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3889" name="tx3889"/>
            <p:cNvSpPr/>
            <p:nvPr/>
          </p:nvSpPr>
          <p:spPr>
            <a:xfrm>
              <a:off x="8431171" y="101833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890" name="tx3890"/>
            <p:cNvSpPr/>
            <p:nvPr/>
          </p:nvSpPr>
          <p:spPr>
            <a:xfrm>
              <a:off x="8610540" y="104689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891" name="tx3891"/>
            <p:cNvSpPr/>
            <p:nvPr/>
          </p:nvSpPr>
          <p:spPr>
            <a:xfrm>
              <a:off x="8789909" y="103737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892" name="tx3892"/>
            <p:cNvSpPr/>
            <p:nvPr/>
          </p:nvSpPr>
          <p:spPr>
            <a:xfrm>
              <a:off x="8969278" y="101833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893" name="rc3893"/>
            <p:cNvSpPr/>
            <p:nvPr/>
          </p:nvSpPr>
          <p:spPr>
            <a:xfrm>
              <a:off x="8087880" y="1620278"/>
              <a:ext cx="986530" cy="460746"/>
            </a:xfrm>
            <a:prstGeom prst="rect">
              <a:avLst/>
            </a:prstGeom>
            <a:solidFill>
              <a:srgbClr val="EBEBEB">
                <a:alpha val="100000"/>
              </a:srgbClr>
            </a:solidFill>
          </p:spPr>
          <p:txBody>
            <a:bodyPr/>
            <a:lstStyle/>
            <a:p/>
          </p:txBody>
        </p:sp>
        <p:sp>
          <p:nvSpPr>
            <p:cNvPr id="3894" name="pl3894"/>
            <p:cNvSpPr/>
            <p:nvPr/>
          </p:nvSpPr>
          <p:spPr>
            <a:xfrm>
              <a:off x="8087880" y="19410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95" name="pl3895"/>
            <p:cNvSpPr/>
            <p:nvPr/>
          </p:nvSpPr>
          <p:spPr>
            <a:xfrm>
              <a:off x="8087880" y="170309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96" name="pl3896"/>
            <p:cNvSpPr/>
            <p:nvPr/>
          </p:nvSpPr>
          <p:spPr>
            <a:xfrm>
              <a:off x="822240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97" name="pl3897"/>
            <p:cNvSpPr/>
            <p:nvPr/>
          </p:nvSpPr>
          <p:spPr>
            <a:xfrm>
              <a:off x="840177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98" name="pl3898"/>
            <p:cNvSpPr/>
            <p:nvPr/>
          </p:nvSpPr>
          <p:spPr>
            <a:xfrm>
              <a:off x="858114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99" name="pl3899"/>
            <p:cNvSpPr/>
            <p:nvPr/>
          </p:nvSpPr>
          <p:spPr>
            <a:xfrm>
              <a:off x="876051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00" name="pl3900"/>
            <p:cNvSpPr/>
            <p:nvPr/>
          </p:nvSpPr>
          <p:spPr>
            <a:xfrm>
              <a:off x="893988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01" name="pl3901"/>
            <p:cNvSpPr/>
            <p:nvPr/>
          </p:nvSpPr>
          <p:spPr>
            <a:xfrm>
              <a:off x="8087880"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02" name="pl3902"/>
            <p:cNvSpPr/>
            <p:nvPr/>
          </p:nvSpPr>
          <p:spPr>
            <a:xfrm>
              <a:off x="8087880" y="18220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03" name="pl3903"/>
            <p:cNvSpPr/>
            <p:nvPr/>
          </p:nvSpPr>
          <p:spPr>
            <a:xfrm>
              <a:off x="81327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04" name="pl3904"/>
            <p:cNvSpPr/>
            <p:nvPr/>
          </p:nvSpPr>
          <p:spPr>
            <a:xfrm>
              <a:off x="831209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05" name="pl3905"/>
            <p:cNvSpPr/>
            <p:nvPr/>
          </p:nvSpPr>
          <p:spPr>
            <a:xfrm>
              <a:off x="849146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06" name="pl3906"/>
            <p:cNvSpPr/>
            <p:nvPr/>
          </p:nvSpPr>
          <p:spPr>
            <a:xfrm>
              <a:off x="867083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07" name="pl3907"/>
            <p:cNvSpPr/>
            <p:nvPr/>
          </p:nvSpPr>
          <p:spPr>
            <a:xfrm>
              <a:off x="885019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08" name="pl3908"/>
            <p:cNvSpPr/>
            <p:nvPr/>
          </p:nvSpPr>
          <p:spPr>
            <a:xfrm>
              <a:off x="902956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09" name="pl3909"/>
            <p:cNvSpPr/>
            <p:nvPr/>
          </p:nvSpPr>
          <p:spPr>
            <a:xfrm>
              <a:off x="8132722"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910" name="pl3910"/>
            <p:cNvSpPr/>
            <p:nvPr/>
          </p:nvSpPr>
          <p:spPr>
            <a:xfrm>
              <a:off x="8132722" y="203152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911" name="pl3911"/>
            <p:cNvSpPr/>
            <p:nvPr/>
          </p:nvSpPr>
          <p:spPr>
            <a:xfrm>
              <a:off x="8132722" y="2050561"/>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912" name="pl3912"/>
            <p:cNvSpPr/>
            <p:nvPr/>
          </p:nvSpPr>
          <p:spPr>
            <a:xfrm>
              <a:off x="8132722" y="205056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913" name="pl3913"/>
            <p:cNvSpPr/>
            <p:nvPr/>
          </p:nvSpPr>
          <p:spPr>
            <a:xfrm>
              <a:off x="8132722" y="2012483"/>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914" name="pl3914"/>
            <p:cNvSpPr/>
            <p:nvPr/>
          </p:nvSpPr>
          <p:spPr>
            <a:xfrm>
              <a:off x="8132722" y="1955366"/>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915" name="pl3915"/>
            <p:cNvSpPr/>
            <p:nvPr/>
          </p:nvSpPr>
          <p:spPr>
            <a:xfrm>
              <a:off x="8132722" y="1964885"/>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916" name="pl3916"/>
            <p:cNvSpPr/>
            <p:nvPr/>
          </p:nvSpPr>
          <p:spPr>
            <a:xfrm>
              <a:off x="8132722" y="2050561"/>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917" name="pl3917"/>
            <p:cNvSpPr/>
            <p:nvPr/>
          </p:nvSpPr>
          <p:spPr>
            <a:xfrm>
              <a:off x="8132722" y="2050561"/>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918" name="pl3918"/>
            <p:cNvSpPr/>
            <p:nvPr/>
          </p:nvSpPr>
          <p:spPr>
            <a:xfrm>
              <a:off x="8132722" y="1888729"/>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3919" name="pl3919"/>
            <p:cNvSpPr/>
            <p:nvPr/>
          </p:nvSpPr>
          <p:spPr>
            <a:xfrm>
              <a:off x="8132722" y="2031522"/>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0" name="pl3920"/>
            <p:cNvSpPr/>
            <p:nvPr/>
          </p:nvSpPr>
          <p:spPr>
            <a:xfrm>
              <a:off x="8132722" y="2002964"/>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921" name="pl3921"/>
            <p:cNvSpPr/>
            <p:nvPr/>
          </p:nvSpPr>
          <p:spPr>
            <a:xfrm>
              <a:off x="8132722" y="2031522"/>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2" name="pl3922"/>
            <p:cNvSpPr/>
            <p:nvPr/>
          </p:nvSpPr>
          <p:spPr>
            <a:xfrm>
              <a:off x="8132722" y="2012483"/>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3923" name="pl3923"/>
            <p:cNvSpPr/>
            <p:nvPr/>
          </p:nvSpPr>
          <p:spPr>
            <a:xfrm>
              <a:off x="8132722" y="2050561"/>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4" name="pl3924"/>
            <p:cNvSpPr/>
            <p:nvPr/>
          </p:nvSpPr>
          <p:spPr>
            <a:xfrm>
              <a:off x="8132722"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5" name="pl3925"/>
            <p:cNvSpPr/>
            <p:nvPr/>
          </p:nvSpPr>
          <p:spPr>
            <a:xfrm>
              <a:off x="8132722" y="1974405"/>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3926" name="pl3926"/>
            <p:cNvSpPr/>
            <p:nvPr/>
          </p:nvSpPr>
          <p:spPr>
            <a:xfrm>
              <a:off x="8132722" y="203152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7" name="pl3927"/>
            <p:cNvSpPr/>
            <p:nvPr/>
          </p:nvSpPr>
          <p:spPr>
            <a:xfrm>
              <a:off x="8132722" y="1945846"/>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3928" name="pl3928"/>
            <p:cNvSpPr/>
            <p:nvPr/>
          </p:nvSpPr>
          <p:spPr>
            <a:xfrm>
              <a:off x="8132722" y="199344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9" name="pl3929"/>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0" name="pl3930"/>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1" name="pl3931"/>
            <p:cNvSpPr/>
            <p:nvPr/>
          </p:nvSpPr>
          <p:spPr>
            <a:xfrm>
              <a:off x="8132722" y="2002964"/>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932" name="pl3932"/>
            <p:cNvSpPr/>
            <p:nvPr/>
          </p:nvSpPr>
          <p:spPr>
            <a:xfrm>
              <a:off x="8132722" y="1993444"/>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3933" name="pl3933"/>
            <p:cNvSpPr/>
            <p:nvPr/>
          </p:nvSpPr>
          <p:spPr>
            <a:xfrm>
              <a:off x="8132722" y="20505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4" name="pl3934"/>
            <p:cNvSpPr/>
            <p:nvPr/>
          </p:nvSpPr>
          <p:spPr>
            <a:xfrm>
              <a:off x="8132722" y="2031522"/>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3935" name="pl3935"/>
            <p:cNvSpPr/>
            <p:nvPr/>
          </p:nvSpPr>
          <p:spPr>
            <a:xfrm>
              <a:off x="8132722" y="2002964"/>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3936" name="pl3936"/>
            <p:cNvSpPr/>
            <p:nvPr/>
          </p:nvSpPr>
          <p:spPr>
            <a:xfrm>
              <a:off x="8132722" y="2012483"/>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3937" name="pl3937"/>
            <p:cNvSpPr/>
            <p:nvPr/>
          </p:nvSpPr>
          <p:spPr>
            <a:xfrm>
              <a:off x="8132722" y="2022003"/>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3938" name="pl3938"/>
            <p:cNvSpPr/>
            <p:nvPr/>
          </p:nvSpPr>
          <p:spPr>
            <a:xfrm>
              <a:off x="8132722" y="2022003"/>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939" name="pl3939"/>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0" name="pl3940"/>
            <p:cNvSpPr/>
            <p:nvPr/>
          </p:nvSpPr>
          <p:spPr>
            <a:xfrm>
              <a:off x="8132722" y="2041042"/>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3941" name="pl3941"/>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2" name="pl3942"/>
            <p:cNvSpPr/>
            <p:nvPr/>
          </p:nvSpPr>
          <p:spPr>
            <a:xfrm>
              <a:off x="8132722" y="1926807"/>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3943" name="pl3943"/>
            <p:cNvSpPr/>
            <p:nvPr/>
          </p:nvSpPr>
          <p:spPr>
            <a:xfrm>
              <a:off x="8132722" y="2012483"/>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944" name="pl3944"/>
            <p:cNvSpPr/>
            <p:nvPr/>
          </p:nvSpPr>
          <p:spPr>
            <a:xfrm>
              <a:off x="8132722" y="1964885"/>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3945" name="pl3945"/>
            <p:cNvSpPr/>
            <p:nvPr/>
          </p:nvSpPr>
          <p:spPr>
            <a:xfrm>
              <a:off x="8132722" y="2031522"/>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3946" name="pl3946"/>
            <p:cNvSpPr/>
            <p:nvPr/>
          </p:nvSpPr>
          <p:spPr>
            <a:xfrm>
              <a:off x="8132722" y="2012483"/>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7" name="pl3947"/>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8" name="pl3948"/>
            <p:cNvSpPr/>
            <p:nvPr/>
          </p:nvSpPr>
          <p:spPr>
            <a:xfrm>
              <a:off x="8132722" y="2031522"/>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3949" name="pl3949"/>
            <p:cNvSpPr/>
            <p:nvPr/>
          </p:nvSpPr>
          <p:spPr>
            <a:xfrm>
              <a:off x="8132722" y="1955366"/>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3950" name="pl3950"/>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1" name="pl3951"/>
            <p:cNvSpPr/>
            <p:nvPr/>
          </p:nvSpPr>
          <p:spPr>
            <a:xfrm>
              <a:off x="8132722" y="2022003"/>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3952" name="pl3952"/>
            <p:cNvSpPr/>
            <p:nvPr/>
          </p:nvSpPr>
          <p:spPr>
            <a:xfrm>
              <a:off x="8132722" y="2012483"/>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3953" name="pl3953"/>
            <p:cNvSpPr/>
            <p:nvPr/>
          </p:nvSpPr>
          <p:spPr>
            <a:xfrm>
              <a:off x="8132722" y="2031522"/>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3954" name="pl3954"/>
            <p:cNvSpPr/>
            <p:nvPr/>
          </p:nvSpPr>
          <p:spPr>
            <a:xfrm>
              <a:off x="8132722" y="1993444"/>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3955" name="pl3955"/>
            <p:cNvSpPr/>
            <p:nvPr/>
          </p:nvSpPr>
          <p:spPr>
            <a:xfrm>
              <a:off x="8132722" y="2012483"/>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3956" name="pl3956"/>
            <p:cNvSpPr/>
            <p:nvPr/>
          </p:nvSpPr>
          <p:spPr>
            <a:xfrm>
              <a:off x="8132722" y="2041042"/>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3957" name="pl3957"/>
            <p:cNvSpPr/>
            <p:nvPr/>
          </p:nvSpPr>
          <p:spPr>
            <a:xfrm>
              <a:off x="8132722" y="2041042"/>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3958" name="pl3958"/>
            <p:cNvSpPr/>
            <p:nvPr/>
          </p:nvSpPr>
          <p:spPr>
            <a:xfrm>
              <a:off x="8132722" y="2041042"/>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3959" name="pl3959"/>
            <p:cNvSpPr/>
            <p:nvPr/>
          </p:nvSpPr>
          <p:spPr>
            <a:xfrm>
              <a:off x="8132722" y="2050561"/>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960" name="pl3960"/>
            <p:cNvSpPr/>
            <p:nvPr/>
          </p:nvSpPr>
          <p:spPr>
            <a:xfrm>
              <a:off x="8132722" y="2041042"/>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961" name="pl3961"/>
            <p:cNvSpPr/>
            <p:nvPr/>
          </p:nvSpPr>
          <p:spPr>
            <a:xfrm>
              <a:off x="8132722" y="1879209"/>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3962" name="pl3962"/>
            <p:cNvSpPr/>
            <p:nvPr/>
          </p:nvSpPr>
          <p:spPr>
            <a:xfrm>
              <a:off x="8132722" y="201248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963" name="pl3963"/>
            <p:cNvSpPr/>
            <p:nvPr/>
          </p:nvSpPr>
          <p:spPr>
            <a:xfrm>
              <a:off x="8132722" y="2050561"/>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3964" name="pl3964"/>
            <p:cNvSpPr/>
            <p:nvPr/>
          </p:nvSpPr>
          <p:spPr>
            <a:xfrm>
              <a:off x="8132722" y="2031522"/>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3965" name="pl3965"/>
            <p:cNvSpPr/>
            <p:nvPr/>
          </p:nvSpPr>
          <p:spPr>
            <a:xfrm>
              <a:off x="8132722" y="203152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966" name="pl3966"/>
            <p:cNvSpPr/>
            <p:nvPr/>
          </p:nvSpPr>
          <p:spPr>
            <a:xfrm>
              <a:off x="8132722" y="203152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57B300">
                  <a:alpha val="100000"/>
                </a:srgbClr>
              </a:solidFill>
              <a:prstDash val="solid"/>
              <a:round/>
            </a:ln>
          </p:spPr>
          <p:txBody>
            <a:bodyPr/>
            <a:lstStyle/>
            <a:p/>
          </p:txBody>
        </p:sp>
        <p:sp>
          <p:nvSpPr>
            <p:cNvPr id="3967" name="pl3967"/>
            <p:cNvSpPr/>
            <p:nvPr/>
          </p:nvSpPr>
          <p:spPr>
            <a:xfrm>
              <a:off x="8087880"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68" name="tx3968"/>
            <p:cNvSpPr/>
            <p:nvPr/>
          </p:nvSpPr>
          <p:spPr>
            <a:xfrm>
              <a:off x="8102578"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69" name="tx3969"/>
            <p:cNvSpPr/>
            <p:nvPr/>
          </p:nvSpPr>
          <p:spPr>
            <a:xfrm>
              <a:off x="8281947"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70" name="tx3970"/>
            <p:cNvSpPr/>
            <p:nvPr/>
          </p:nvSpPr>
          <p:spPr>
            <a:xfrm>
              <a:off x="8461316"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71" name="tx3971"/>
            <p:cNvSpPr/>
            <p:nvPr/>
          </p:nvSpPr>
          <p:spPr>
            <a:xfrm>
              <a:off x="8640685"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72" name="tx3972"/>
            <p:cNvSpPr/>
            <p:nvPr/>
          </p:nvSpPr>
          <p:spPr>
            <a:xfrm>
              <a:off x="8820054"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73" name="tx3973"/>
            <p:cNvSpPr/>
            <p:nvPr/>
          </p:nvSpPr>
          <p:spPr>
            <a:xfrm>
              <a:off x="8999423" y="186687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74" name="rc3974"/>
            <p:cNvSpPr/>
            <p:nvPr/>
          </p:nvSpPr>
          <p:spPr>
            <a:xfrm>
              <a:off x="8087880" y="2365475"/>
              <a:ext cx="986530" cy="460746"/>
            </a:xfrm>
            <a:prstGeom prst="rect">
              <a:avLst/>
            </a:prstGeom>
            <a:solidFill>
              <a:srgbClr val="EBEBEB">
                <a:alpha val="100000"/>
              </a:srgbClr>
            </a:solidFill>
          </p:spPr>
          <p:txBody>
            <a:bodyPr/>
            <a:lstStyle/>
            <a:p/>
          </p:txBody>
        </p:sp>
        <p:sp>
          <p:nvSpPr>
            <p:cNvPr id="3975" name="pl3975"/>
            <p:cNvSpPr/>
            <p:nvPr/>
          </p:nvSpPr>
          <p:spPr>
            <a:xfrm>
              <a:off x="8087880" y="268628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76" name="pl3976"/>
            <p:cNvSpPr/>
            <p:nvPr/>
          </p:nvSpPr>
          <p:spPr>
            <a:xfrm>
              <a:off x="8087880" y="244829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77" name="pl3977"/>
            <p:cNvSpPr/>
            <p:nvPr/>
          </p:nvSpPr>
          <p:spPr>
            <a:xfrm>
              <a:off x="822240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78" name="pl3978"/>
            <p:cNvSpPr/>
            <p:nvPr/>
          </p:nvSpPr>
          <p:spPr>
            <a:xfrm>
              <a:off x="840177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79" name="pl3979"/>
            <p:cNvSpPr/>
            <p:nvPr/>
          </p:nvSpPr>
          <p:spPr>
            <a:xfrm>
              <a:off x="858114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80" name="pl3980"/>
            <p:cNvSpPr/>
            <p:nvPr/>
          </p:nvSpPr>
          <p:spPr>
            <a:xfrm>
              <a:off x="876051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81" name="pl3981"/>
            <p:cNvSpPr/>
            <p:nvPr/>
          </p:nvSpPr>
          <p:spPr>
            <a:xfrm>
              <a:off x="893988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82" name="pl3982"/>
            <p:cNvSpPr/>
            <p:nvPr/>
          </p:nvSpPr>
          <p:spPr>
            <a:xfrm>
              <a:off x="8087880"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83" name="pl3983"/>
            <p:cNvSpPr/>
            <p:nvPr/>
          </p:nvSpPr>
          <p:spPr>
            <a:xfrm>
              <a:off x="8087880" y="25672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84" name="pl3984"/>
            <p:cNvSpPr/>
            <p:nvPr/>
          </p:nvSpPr>
          <p:spPr>
            <a:xfrm>
              <a:off x="81327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5" name="pl3985"/>
            <p:cNvSpPr/>
            <p:nvPr/>
          </p:nvSpPr>
          <p:spPr>
            <a:xfrm>
              <a:off x="831209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6" name="pl3986"/>
            <p:cNvSpPr/>
            <p:nvPr/>
          </p:nvSpPr>
          <p:spPr>
            <a:xfrm>
              <a:off x="849146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7" name="pl3987"/>
            <p:cNvSpPr/>
            <p:nvPr/>
          </p:nvSpPr>
          <p:spPr>
            <a:xfrm>
              <a:off x="867083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8" name="pl3988"/>
            <p:cNvSpPr/>
            <p:nvPr/>
          </p:nvSpPr>
          <p:spPr>
            <a:xfrm>
              <a:off x="885019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9" name="pl3989"/>
            <p:cNvSpPr/>
            <p:nvPr/>
          </p:nvSpPr>
          <p:spPr>
            <a:xfrm>
              <a:off x="902956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90" name="pl3990"/>
            <p:cNvSpPr/>
            <p:nvPr/>
          </p:nvSpPr>
          <p:spPr>
            <a:xfrm>
              <a:off x="8132722"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3991" name="pl3991"/>
            <p:cNvSpPr/>
            <p:nvPr/>
          </p:nvSpPr>
          <p:spPr>
            <a:xfrm>
              <a:off x="8132722"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40651" cap="flat">
              <a:solidFill>
                <a:srgbClr val="BEBEBE">
                  <a:alpha val="69803"/>
                </a:srgbClr>
              </a:solidFill>
              <a:prstDash val="solid"/>
              <a:round/>
            </a:ln>
          </p:spPr>
          <p:txBody>
            <a:bodyPr/>
            <a:lstStyle/>
            <a:p/>
          </p:txBody>
        </p:sp>
        <p:sp>
          <p:nvSpPr>
            <p:cNvPr id="3992" name="pl3992"/>
            <p:cNvSpPr/>
            <p:nvPr/>
          </p:nvSpPr>
          <p:spPr>
            <a:xfrm>
              <a:off x="8132722" y="2795759"/>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993" name="pl3993"/>
            <p:cNvSpPr/>
            <p:nvPr/>
          </p:nvSpPr>
          <p:spPr>
            <a:xfrm>
              <a:off x="8132722" y="279575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3994" name="pl3994"/>
            <p:cNvSpPr/>
            <p:nvPr/>
          </p:nvSpPr>
          <p:spPr>
            <a:xfrm>
              <a:off x="8132722" y="2757681"/>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3995" name="pl3995"/>
            <p:cNvSpPr/>
            <p:nvPr/>
          </p:nvSpPr>
          <p:spPr>
            <a:xfrm>
              <a:off x="8132722" y="2700564"/>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3996" name="pl3996"/>
            <p:cNvSpPr/>
            <p:nvPr/>
          </p:nvSpPr>
          <p:spPr>
            <a:xfrm>
              <a:off x="8132722" y="2710083"/>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3997" name="pl3997"/>
            <p:cNvSpPr/>
            <p:nvPr/>
          </p:nvSpPr>
          <p:spPr>
            <a:xfrm>
              <a:off x="8132722" y="2795759"/>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998" name="pl3998"/>
            <p:cNvSpPr/>
            <p:nvPr/>
          </p:nvSpPr>
          <p:spPr>
            <a:xfrm>
              <a:off x="8132722" y="2795759"/>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3999" name="pl3999"/>
            <p:cNvSpPr/>
            <p:nvPr/>
          </p:nvSpPr>
          <p:spPr>
            <a:xfrm>
              <a:off x="8132722" y="2633927"/>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4000" name="pl4000"/>
            <p:cNvSpPr/>
            <p:nvPr/>
          </p:nvSpPr>
          <p:spPr>
            <a:xfrm>
              <a:off x="8132722" y="2776720"/>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1" name="pl4001"/>
            <p:cNvSpPr/>
            <p:nvPr/>
          </p:nvSpPr>
          <p:spPr>
            <a:xfrm>
              <a:off x="8132722" y="2748161"/>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002" name="pl4002"/>
            <p:cNvSpPr/>
            <p:nvPr/>
          </p:nvSpPr>
          <p:spPr>
            <a:xfrm>
              <a:off x="8132722" y="2776720"/>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3" name="pl4003"/>
            <p:cNvSpPr/>
            <p:nvPr/>
          </p:nvSpPr>
          <p:spPr>
            <a:xfrm>
              <a:off x="8132722" y="2757681"/>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4004" name="pl4004"/>
            <p:cNvSpPr/>
            <p:nvPr/>
          </p:nvSpPr>
          <p:spPr>
            <a:xfrm>
              <a:off x="8132722" y="2795759"/>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5" name="pl4005"/>
            <p:cNvSpPr/>
            <p:nvPr/>
          </p:nvSpPr>
          <p:spPr>
            <a:xfrm>
              <a:off x="8132722"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6" name="pl4006"/>
            <p:cNvSpPr/>
            <p:nvPr/>
          </p:nvSpPr>
          <p:spPr>
            <a:xfrm>
              <a:off x="8132722" y="2719603"/>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4007" name="pl4007"/>
            <p:cNvSpPr/>
            <p:nvPr/>
          </p:nvSpPr>
          <p:spPr>
            <a:xfrm>
              <a:off x="8132722" y="277672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8" name="pl4008"/>
            <p:cNvSpPr/>
            <p:nvPr/>
          </p:nvSpPr>
          <p:spPr>
            <a:xfrm>
              <a:off x="8132722" y="2691044"/>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4009" name="pl4009"/>
            <p:cNvSpPr/>
            <p:nvPr/>
          </p:nvSpPr>
          <p:spPr>
            <a:xfrm>
              <a:off x="8132722" y="27386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0" name="pl4010"/>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1" name="pl4011"/>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2" name="pl4012"/>
            <p:cNvSpPr/>
            <p:nvPr/>
          </p:nvSpPr>
          <p:spPr>
            <a:xfrm>
              <a:off x="8132722" y="2748161"/>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013" name="pl4013"/>
            <p:cNvSpPr/>
            <p:nvPr/>
          </p:nvSpPr>
          <p:spPr>
            <a:xfrm>
              <a:off x="8132722" y="2738642"/>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4014" name="pl4014"/>
            <p:cNvSpPr/>
            <p:nvPr/>
          </p:nvSpPr>
          <p:spPr>
            <a:xfrm>
              <a:off x="8132722" y="27957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5" name="pl4015"/>
            <p:cNvSpPr/>
            <p:nvPr/>
          </p:nvSpPr>
          <p:spPr>
            <a:xfrm>
              <a:off x="8132722"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4016" name="pl4016"/>
            <p:cNvSpPr/>
            <p:nvPr/>
          </p:nvSpPr>
          <p:spPr>
            <a:xfrm>
              <a:off x="8132722" y="2748161"/>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4017" name="pl4017"/>
            <p:cNvSpPr/>
            <p:nvPr/>
          </p:nvSpPr>
          <p:spPr>
            <a:xfrm>
              <a:off x="8132722" y="2757681"/>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4018" name="pl4018"/>
            <p:cNvSpPr/>
            <p:nvPr/>
          </p:nvSpPr>
          <p:spPr>
            <a:xfrm>
              <a:off x="8132722" y="2767201"/>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4019" name="pl4019"/>
            <p:cNvSpPr/>
            <p:nvPr/>
          </p:nvSpPr>
          <p:spPr>
            <a:xfrm>
              <a:off x="8132722" y="2767201"/>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020" name="pl4020"/>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1" name="pl4021"/>
            <p:cNvSpPr/>
            <p:nvPr/>
          </p:nvSpPr>
          <p:spPr>
            <a:xfrm>
              <a:off x="8132722" y="2786240"/>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4022" name="pl4022"/>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3" name="pl4023"/>
            <p:cNvSpPr/>
            <p:nvPr/>
          </p:nvSpPr>
          <p:spPr>
            <a:xfrm>
              <a:off x="8132722" y="2672005"/>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4024" name="pl4024"/>
            <p:cNvSpPr/>
            <p:nvPr/>
          </p:nvSpPr>
          <p:spPr>
            <a:xfrm>
              <a:off x="8132722" y="2757681"/>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025" name="pl4025"/>
            <p:cNvSpPr/>
            <p:nvPr/>
          </p:nvSpPr>
          <p:spPr>
            <a:xfrm>
              <a:off x="8132722" y="2710083"/>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4026" name="pl4026"/>
            <p:cNvSpPr/>
            <p:nvPr/>
          </p:nvSpPr>
          <p:spPr>
            <a:xfrm>
              <a:off x="8132722" y="2776720"/>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4027" name="pl4027"/>
            <p:cNvSpPr/>
            <p:nvPr/>
          </p:nvSpPr>
          <p:spPr>
            <a:xfrm>
              <a:off x="8132722" y="2757681"/>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8" name="pl4028"/>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9" name="pl4029"/>
            <p:cNvSpPr/>
            <p:nvPr/>
          </p:nvSpPr>
          <p:spPr>
            <a:xfrm>
              <a:off x="8132722" y="2776720"/>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4030" name="pl4030"/>
            <p:cNvSpPr/>
            <p:nvPr/>
          </p:nvSpPr>
          <p:spPr>
            <a:xfrm>
              <a:off x="8132722" y="2700564"/>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4031" name="pl4031"/>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2" name="pl4032"/>
            <p:cNvSpPr/>
            <p:nvPr/>
          </p:nvSpPr>
          <p:spPr>
            <a:xfrm>
              <a:off x="8132722" y="2767201"/>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4033" name="pl4033"/>
            <p:cNvSpPr/>
            <p:nvPr/>
          </p:nvSpPr>
          <p:spPr>
            <a:xfrm>
              <a:off x="8132722" y="2757681"/>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034" name="pl4034"/>
            <p:cNvSpPr/>
            <p:nvPr/>
          </p:nvSpPr>
          <p:spPr>
            <a:xfrm>
              <a:off x="8132722" y="2776720"/>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4035" name="pl4035"/>
            <p:cNvSpPr/>
            <p:nvPr/>
          </p:nvSpPr>
          <p:spPr>
            <a:xfrm>
              <a:off x="8132722" y="2738642"/>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4036" name="pl4036"/>
            <p:cNvSpPr/>
            <p:nvPr/>
          </p:nvSpPr>
          <p:spPr>
            <a:xfrm>
              <a:off x="8132722" y="2757681"/>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4037" name="pl4037"/>
            <p:cNvSpPr/>
            <p:nvPr/>
          </p:nvSpPr>
          <p:spPr>
            <a:xfrm>
              <a:off x="8132722" y="2786240"/>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4038" name="pl4038"/>
            <p:cNvSpPr/>
            <p:nvPr/>
          </p:nvSpPr>
          <p:spPr>
            <a:xfrm>
              <a:off x="8132722" y="2786240"/>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4039" name="pl4039"/>
            <p:cNvSpPr/>
            <p:nvPr/>
          </p:nvSpPr>
          <p:spPr>
            <a:xfrm>
              <a:off x="8132722" y="2786240"/>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040" name="pl4040"/>
            <p:cNvSpPr/>
            <p:nvPr/>
          </p:nvSpPr>
          <p:spPr>
            <a:xfrm>
              <a:off x="8132722" y="2795759"/>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041" name="pl4041"/>
            <p:cNvSpPr/>
            <p:nvPr/>
          </p:nvSpPr>
          <p:spPr>
            <a:xfrm>
              <a:off x="8132722" y="2786240"/>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042" name="pl4042"/>
            <p:cNvSpPr/>
            <p:nvPr/>
          </p:nvSpPr>
          <p:spPr>
            <a:xfrm>
              <a:off x="8132722" y="2624407"/>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4043" name="pl4043"/>
            <p:cNvSpPr/>
            <p:nvPr/>
          </p:nvSpPr>
          <p:spPr>
            <a:xfrm>
              <a:off x="8132722" y="2757681"/>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044" name="pl4044"/>
            <p:cNvSpPr/>
            <p:nvPr/>
          </p:nvSpPr>
          <p:spPr>
            <a:xfrm>
              <a:off x="8132722" y="2795759"/>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045" name="pl4045"/>
            <p:cNvSpPr/>
            <p:nvPr/>
          </p:nvSpPr>
          <p:spPr>
            <a:xfrm>
              <a:off x="8132722" y="2776720"/>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4046" name="pl4046"/>
            <p:cNvSpPr/>
            <p:nvPr/>
          </p:nvSpPr>
          <p:spPr>
            <a:xfrm>
              <a:off x="8132722"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40651" cap="flat">
              <a:solidFill>
                <a:srgbClr val="000000">
                  <a:alpha val="100000"/>
                </a:srgbClr>
              </a:solidFill>
              <a:prstDash val="solid"/>
              <a:round/>
            </a:ln>
          </p:spPr>
          <p:txBody>
            <a:bodyPr/>
            <a:lstStyle/>
            <a:p/>
          </p:txBody>
        </p:sp>
        <p:sp>
          <p:nvSpPr>
            <p:cNvPr id="4047" name="pl4047"/>
            <p:cNvSpPr/>
            <p:nvPr/>
          </p:nvSpPr>
          <p:spPr>
            <a:xfrm>
              <a:off x="8132722" y="2776720"/>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00C098">
                  <a:alpha val="100000"/>
                </a:srgbClr>
              </a:solidFill>
              <a:prstDash val="solid"/>
              <a:round/>
            </a:ln>
          </p:spPr>
          <p:txBody>
            <a:bodyPr/>
            <a:lstStyle/>
            <a:p/>
          </p:txBody>
        </p:sp>
        <p:sp>
          <p:nvSpPr>
            <p:cNvPr id="4048" name="pl4048"/>
            <p:cNvSpPr/>
            <p:nvPr/>
          </p:nvSpPr>
          <p:spPr>
            <a:xfrm>
              <a:off x="8087880"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49" name="tx4049"/>
            <p:cNvSpPr/>
            <p:nvPr/>
          </p:nvSpPr>
          <p:spPr>
            <a:xfrm>
              <a:off x="8102578"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0" name="tx4050"/>
            <p:cNvSpPr/>
            <p:nvPr/>
          </p:nvSpPr>
          <p:spPr>
            <a:xfrm>
              <a:off x="8281947" y="262296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051" name="tx4051"/>
            <p:cNvSpPr/>
            <p:nvPr/>
          </p:nvSpPr>
          <p:spPr>
            <a:xfrm>
              <a:off x="8461316"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2" name="tx4052"/>
            <p:cNvSpPr/>
            <p:nvPr/>
          </p:nvSpPr>
          <p:spPr>
            <a:xfrm>
              <a:off x="8640685"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3" name="tx4053"/>
            <p:cNvSpPr/>
            <p:nvPr/>
          </p:nvSpPr>
          <p:spPr>
            <a:xfrm>
              <a:off x="8820054" y="261206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54" name="tx4054"/>
            <p:cNvSpPr/>
            <p:nvPr/>
          </p:nvSpPr>
          <p:spPr>
            <a:xfrm>
              <a:off x="8999423" y="261206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55" name="rc4055"/>
            <p:cNvSpPr/>
            <p:nvPr/>
          </p:nvSpPr>
          <p:spPr>
            <a:xfrm>
              <a:off x="8087880" y="3110673"/>
              <a:ext cx="986530" cy="460746"/>
            </a:xfrm>
            <a:prstGeom prst="rect">
              <a:avLst/>
            </a:prstGeom>
            <a:solidFill>
              <a:srgbClr val="EBEBEB">
                <a:alpha val="100000"/>
              </a:srgbClr>
            </a:solidFill>
          </p:spPr>
          <p:txBody>
            <a:bodyPr/>
            <a:lstStyle/>
            <a:p/>
          </p:txBody>
        </p:sp>
        <p:sp>
          <p:nvSpPr>
            <p:cNvPr id="4056" name="pl4056"/>
            <p:cNvSpPr/>
            <p:nvPr/>
          </p:nvSpPr>
          <p:spPr>
            <a:xfrm>
              <a:off x="8087880" y="34314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7" name="pl4057"/>
            <p:cNvSpPr/>
            <p:nvPr/>
          </p:nvSpPr>
          <p:spPr>
            <a:xfrm>
              <a:off x="8087880" y="319349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8" name="pl4058"/>
            <p:cNvSpPr/>
            <p:nvPr/>
          </p:nvSpPr>
          <p:spPr>
            <a:xfrm>
              <a:off x="822240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59" name="pl4059"/>
            <p:cNvSpPr/>
            <p:nvPr/>
          </p:nvSpPr>
          <p:spPr>
            <a:xfrm>
              <a:off x="840177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60" name="pl4060"/>
            <p:cNvSpPr/>
            <p:nvPr/>
          </p:nvSpPr>
          <p:spPr>
            <a:xfrm>
              <a:off x="858114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61" name="pl4061"/>
            <p:cNvSpPr/>
            <p:nvPr/>
          </p:nvSpPr>
          <p:spPr>
            <a:xfrm>
              <a:off x="876051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62" name="pl4062"/>
            <p:cNvSpPr/>
            <p:nvPr/>
          </p:nvSpPr>
          <p:spPr>
            <a:xfrm>
              <a:off x="893988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63" name="pl4063"/>
            <p:cNvSpPr/>
            <p:nvPr/>
          </p:nvSpPr>
          <p:spPr>
            <a:xfrm>
              <a:off x="8087880"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4" name="pl4064"/>
            <p:cNvSpPr/>
            <p:nvPr/>
          </p:nvSpPr>
          <p:spPr>
            <a:xfrm>
              <a:off x="8087880" y="3312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5" name="pl4065"/>
            <p:cNvSpPr/>
            <p:nvPr/>
          </p:nvSpPr>
          <p:spPr>
            <a:xfrm>
              <a:off x="81327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66" name="pl4066"/>
            <p:cNvSpPr/>
            <p:nvPr/>
          </p:nvSpPr>
          <p:spPr>
            <a:xfrm>
              <a:off x="831209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67" name="pl4067"/>
            <p:cNvSpPr/>
            <p:nvPr/>
          </p:nvSpPr>
          <p:spPr>
            <a:xfrm>
              <a:off x="849146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68" name="pl4068"/>
            <p:cNvSpPr/>
            <p:nvPr/>
          </p:nvSpPr>
          <p:spPr>
            <a:xfrm>
              <a:off x="867083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69" name="pl4069"/>
            <p:cNvSpPr/>
            <p:nvPr/>
          </p:nvSpPr>
          <p:spPr>
            <a:xfrm>
              <a:off x="885019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70" name="pl4070"/>
            <p:cNvSpPr/>
            <p:nvPr/>
          </p:nvSpPr>
          <p:spPr>
            <a:xfrm>
              <a:off x="902956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71" name="pl4071"/>
            <p:cNvSpPr/>
            <p:nvPr/>
          </p:nvSpPr>
          <p:spPr>
            <a:xfrm>
              <a:off x="8132722"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4072" name="pl4072"/>
            <p:cNvSpPr/>
            <p:nvPr/>
          </p:nvSpPr>
          <p:spPr>
            <a:xfrm>
              <a:off x="8132722"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40651" cap="flat">
              <a:solidFill>
                <a:srgbClr val="BEBEBE">
                  <a:alpha val="69803"/>
                </a:srgbClr>
              </a:solidFill>
              <a:prstDash val="solid"/>
              <a:round/>
            </a:ln>
          </p:spPr>
          <p:txBody>
            <a:bodyPr/>
            <a:lstStyle/>
            <a:p/>
          </p:txBody>
        </p:sp>
        <p:sp>
          <p:nvSpPr>
            <p:cNvPr id="4073" name="pl4073"/>
            <p:cNvSpPr/>
            <p:nvPr/>
          </p:nvSpPr>
          <p:spPr>
            <a:xfrm>
              <a:off x="8132722" y="3540957"/>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074" name="pl4074"/>
            <p:cNvSpPr/>
            <p:nvPr/>
          </p:nvSpPr>
          <p:spPr>
            <a:xfrm>
              <a:off x="8132722" y="354095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075" name="pl4075"/>
            <p:cNvSpPr/>
            <p:nvPr/>
          </p:nvSpPr>
          <p:spPr>
            <a:xfrm>
              <a:off x="8132722" y="3502879"/>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4076" name="pl4076"/>
            <p:cNvSpPr/>
            <p:nvPr/>
          </p:nvSpPr>
          <p:spPr>
            <a:xfrm>
              <a:off x="8132722" y="3445762"/>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077" name="pl4077"/>
            <p:cNvSpPr/>
            <p:nvPr/>
          </p:nvSpPr>
          <p:spPr>
            <a:xfrm>
              <a:off x="8132722" y="3455281"/>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4078" name="pl4078"/>
            <p:cNvSpPr/>
            <p:nvPr/>
          </p:nvSpPr>
          <p:spPr>
            <a:xfrm>
              <a:off x="8132722" y="3540957"/>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079" name="pl4079"/>
            <p:cNvSpPr/>
            <p:nvPr/>
          </p:nvSpPr>
          <p:spPr>
            <a:xfrm>
              <a:off x="8132722" y="3540957"/>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080" name="pl4080"/>
            <p:cNvSpPr/>
            <p:nvPr/>
          </p:nvSpPr>
          <p:spPr>
            <a:xfrm>
              <a:off x="8132722" y="3379125"/>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4081" name="pl4081"/>
            <p:cNvSpPr/>
            <p:nvPr/>
          </p:nvSpPr>
          <p:spPr>
            <a:xfrm>
              <a:off x="8132722" y="3521918"/>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2" name="pl4082"/>
            <p:cNvSpPr/>
            <p:nvPr/>
          </p:nvSpPr>
          <p:spPr>
            <a:xfrm>
              <a:off x="8132722" y="3493359"/>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083" name="pl4083"/>
            <p:cNvSpPr/>
            <p:nvPr/>
          </p:nvSpPr>
          <p:spPr>
            <a:xfrm>
              <a:off x="8132722" y="3521918"/>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4" name="pl4084"/>
            <p:cNvSpPr/>
            <p:nvPr/>
          </p:nvSpPr>
          <p:spPr>
            <a:xfrm>
              <a:off x="8132722" y="3502879"/>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4085" name="pl4085"/>
            <p:cNvSpPr/>
            <p:nvPr/>
          </p:nvSpPr>
          <p:spPr>
            <a:xfrm>
              <a:off x="8132722" y="3540957"/>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6" name="pl4086"/>
            <p:cNvSpPr/>
            <p:nvPr/>
          </p:nvSpPr>
          <p:spPr>
            <a:xfrm>
              <a:off x="8132722"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7" name="pl4087"/>
            <p:cNvSpPr/>
            <p:nvPr/>
          </p:nvSpPr>
          <p:spPr>
            <a:xfrm>
              <a:off x="8132722" y="3464801"/>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4088" name="pl4088"/>
            <p:cNvSpPr/>
            <p:nvPr/>
          </p:nvSpPr>
          <p:spPr>
            <a:xfrm>
              <a:off x="8132722" y="352191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9" name="pl4089"/>
            <p:cNvSpPr/>
            <p:nvPr/>
          </p:nvSpPr>
          <p:spPr>
            <a:xfrm>
              <a:off x="8132722" y="3436242"/>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4090" name="pl4090"/>
            <p:cNvSpPr/>
            <p:nvPr/>
          </p:nvSpPr>
          <p:spPr>
            <a:xfrm>
              <a:off x="8132722" y="348384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1" name="pl4091"/>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2" name="pl4092"/>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3" name="pl4093"/>
            <p:cNvSpPr/>
            <p:nvPr/>
          </p:nvSpPr>
          <p:spPr>
            <a:xfrm>
              <a:off x="8132722" y="3493359"/>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094" name="pl4094"/>
            <p:cNvSpPr/>
            <p:nvPr/>
          </p:nvSpPr>
          <p:spPr>
            <a:xfrm>
              <a:off x="8132722" y="3483840"/>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4095" name="pl4095"/>
            <p:cNvSpPr/>
            <p:nvPr/>
          </p:nvSpPr>
          <p:spPr>
            <a:xfrm>
              <a:off x="8132722" y="35409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6" name="pl4096"/>
            <p:cNvSpPr/>
            <p:nvPr/>
          </p:nvSpPr>
          <p:spPr>
            <a:xfrm>
              <a:off x="8132722" y="3521918"/>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4097" name="pl4097"/>
            <p:cNvSpPr/>
            <p:nvPr/>
          </p:nvSpPr>
          <p:spPr>
            <a:xfrm>
              <a:off x="8132722" y="3493359"/>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4098" name="pl4098"/>
            <p:cNvSpPr/>
            <p:nvPr/>
          </p:nvSpPr>
          <p:spPr>
            <a:xfrm>
              <a:off x="8132722" y="3502879"/>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4099" name="pl4099"/>
            <p:cNvSpPr/>
            <p:nvPr/>
          </p:nvSpPr>
          <p:spPr>
            <a:xfrm>
              <a:off x="8132722" y="3512398"/>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4100" name="pl4100"/>
            <p:cNvSpPr/>
            <p:nvPr/>
          </p:nvSpPr>
          <p:spPr>
            <a:xfrm>
              <a:off x="8132722" y="3512398"/>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101" name="pl4101"/>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2" name="pl4102"/>
            <p:cNvSpPr/>
            <p:nvPr/>
          </p:nvSpPr>
          <p:spPr>
            <a:xfrm>
              <a:off x="8132722" y="3531438"/>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4103" name="pl4103"/>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4" name="pl4104"/>
            <p:cNvSpPr/>
            <p:nvPr/>
          </p:nvSpPr>
          <p:spPr>
            <a:xfrm>
              <a:off x="8132722"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4105" name="pl4105"/>
            <p:cNvSpPr/>
            <p:nvPr/>
          </p:nvSpPr>
          <p:spPr>
            <a:xfrm>
              <a:off x="8132722" y="3502879"/>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106" name="pl4106"/>
            <p:cNvSpPr/>
            <p:nvPr/>
          </p:nvSpPr>
          <p:spPr>
            <a:xfrm>
              <a:off x="8132722" y="3455281"/>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4107" name="pl4107"/>
            <p:cNvSpPr/>
            <p:nvPr/>
          </p:nvSpPr>
          <p:spPr>
            <a:xfrm>
              <a:off x="8132722" y="3521918"/>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4108" name="pl4108"/>
            <p:cNvSpPr/>
            <p:nvPr/>
          </p:nvSpPr>
          <p:spPr>
            <a:xfrm>
              <a:off x="8132722" y="3502879"/>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9" name="pl4109"/>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0" name="pl4110"/>
            <p:cNvSpPr/>
            <p:nvPr/>
          </p:nvSpPr>
          <p:spPr>
            <a:xfrm>
              <a:off x="8132722" y="3521918"/>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4111" name="pl4111"/>
            <p:cNvSpPr/>
            <p:nvPr/>
          </p:nvSpPr>
          <p:spPr>
            <a:xfrm>
              <a:off x="8132722" y="3445762"/>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4112" name="pl4112"/>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3" name="pl4113"/>
            <p:cNvSpPr/>
            <p:nvPr/>
          </p:nvSpPr>
          <p:spPr>
            <a:xfrm>
              <a:off x="8132722" y="3512398"/>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4114" name="pl4114"/>
            <p:cNvSpPr/>
            <p:nvPr/>
          </p:nvSpPr>
          <p:spPr>
            <a:xfrm>
              <a:off x="8132722" y="3502879"/>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115" name="pl4115"/>
            <p:cNvSpPr/>
            <p:nvPr/>
          </p:nvSpPr>
          <p:spPr>
            <a:xfrm>
              <a:off x="8132722" y="3521918"/>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4116" name="pl4116"/>
            <p:cNvSpPr/>
            <p:nvPr/>
          </p:nvSpPr>
          <p:spPr>
            <a:xfrm>
              <a:off x="8132722" y="3483840"/>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4117" name="pl4117"/>
            <p:cNvSpPr/>
            <p:nvPr/>
          </p:nvSpPr>
          <p:spPr>
            <a:xfrm>
              <a:off x="8132722" y="3502879"/>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4118" name="pl4118"/>
            <p:cNvSpPr/>
            <p:nvPr/>
          </p:nvSpPr>
          <p:spPr>
            <a:xfrm>
              <a:off x="8132722" y="3531438"/>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4119" name="pl4119"/>
            <p:cNvSpPr/>
            <p:nvPr/>
          </p:nvSpPr>
          <p:spPr>
            <a:xfrm>
              <a:off x="8132722" y="3531438"/>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4120" name="pl4120"/>
            <p:cNvSpPr/>
            <p:nvPr/>
          </p:nvSpPr>
          <p:spPr>
            <a:xfrm>
              <a:off x="8132722" y="3531438"/>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121" name="pl4121"/>
            <p:cNvSpPr/>
            <p:nvPr/>
          </p:nvSpPr>
          <p:spPr>
            <a:xfrm>
              <a:off x="8132722" y="3540957"/>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122" name="pl4122"/>
            <p:cNvSpPr/>
            <p:nvPr/>
          </p:nvSpPr>
          <p:spPr>
            <a:xfrm>
              <a:off x="8132722" y="3531438"/>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123" name="pl4123"/>
            <p:cNvSpPr/>
            <p:nvPr/>
          </p:nvSpPr>
          <p:spPr>
            <a:xfrm>
              <a:off x="8132722" y="3369605"/>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4124" name="pl4124"/>
            <p:cNvSpPr/>
            <p:nvPr/>
          </p:nvSpPr>
          <p:spPr>
            <a:xfrm>
              <a:off x="8132722" y="3502879"/>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125" name="pl4125"/>
            <p:cNvSpPr/>
            <p:nvPr/>
          </p:nvSpPr>
          <p:spPr>
            <a:xfrm>
              <a:off x="8132722" y="3540957"/>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126" name="pl4126"/>
            <p:cNvSpPr/>
            <p:nvPr/>
          </p:nvSpPr>
          <p:spPr>
            <a:xfrm>
              <a:off x="8132722" y="3521918"/>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4127" name="pl4127"/>
            <p:cNvSpPr/>
            <p:nvPr/>
          </p:nvSpPr>
          <p:spPr>
            <a:xfrm>
              <a:off x="8132722"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40651" cap="flat">
              <a:solidFill>
                <a:srgbClr val="000000">
                  <a:alpha val="100000"/>
                </a:srgbClr>
              </a:solidFill>
              <a:prstDash val="solid"/>
              <a:round/>
            </a:ln>
          </p:spPr>
          <p:txBody>
            <a:bodyPr/>
            <a:lstStyle/>
            <a:p/>
          </p:txBody>
        </p:sp>
        <p:sp>
          <p:nvSpPr>
            <p:cNvPr id="4128" name="pl4128"/>
            <p:cNvSpPr/>
            <p:nvPr/>
          </p:nvSpPr>
          <p:spPr>
            <a:xfrm>
              <a:off x="8132722" y="3417203"/>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00B3F1">
                  <a:alpha val="100000"/>
                </a:srgbClr>
              </a:solidFill>
              <a:prstDash val="solid"/>
              <a:round/>
            </a:ln>
          </p:spPr>
          <p:txBody>
            <a:bodyPr/>
            <a:lstStyle/>
            <a:p/>
          </p:txBody>
        </p:sp>
        <p:sp>
          <p:nvSpPr>
            <p:cNvPr id="4129" name="pl4129"/>
            <p:cNvSpPr/>
            <p:nvPr/>
          </p:nvSpPr>
          <p:spPr>
            <a:xfrm>
              <a:off x="8087880"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130" name="tx4130"/>
            <p:cNvSpPr/>
            <p:nvPr/>
          </p:nvSpPr>
          <p:spPr>
            <a:xfrm>
              <a:off x="8102578" y="33002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131" name="tx4131"/>
            <p:cNvSpPr/>
            <p:nvPr/>
          </p:nvSpPr>
          <p:spPr>
            <a:xfrm>
              <a:off x="8251802" y="32906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132" name="tx4132"/>
            <p:cNvSpPr/>
            <p:nvPr/>
          </p:nvSpPr>
          <p:spPr>
            <a:xfrm>
              <a:off x="8431171" y="328248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133" name="tx4133"/>
            <p:cNvSpPr/>
            <p:nvPr/>
          </p:nvSpPr>
          <p:spPr>
            <a:xfrm>
              <a:off x="8610540" y="327296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134" name="tx4134"/>
            <p:cNvSpPr/>
            <p:nvPr/>
          </p:nvSpPr>
          <p:spPr>
            <a:xfrm>
              <a:off x="8789909" y="325392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4135" name="tx4135"/>
            <p:cNvSpPr/>
            <p:nvPr/>
          </p:nvSpPr>
          <p:spPr>
            <a:xfrm>
              <a:off x="8969278" y="326207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4136" name="rc4136"/>
            <p:cNvSpPr/>
            <p:nvPr/>
          </p:nvSpPr>
          <p:spPr>
            <a:xfrm>
              <a:off x="8087880" y="3855871"/>
              <a:ext cx="986530" cy="460746"/>
            </a:xfrm>
            <a:prstGeom prst="rect">
              <a:avLst/>
            </a:prstGeom>
            <a:solidFill>
              <a:srgbClr val="EBEBEB">
                <a:alpha val="100000"/>
              </a:srgbClr>
            </a:solidFill>
          </p:spPr>
          <p:txBody>
            <a:bodyPr/>
            <a:lstStyle/>
            <a:p/>
          </p:txBody>
        </p:sp>
        <p:sp>
          <p:nvSpPr>
            <p:cNvPr id="4137" name="pl4137"/>
            <p:cNvSpPr/>
            <p:nvPr/>
          </p:nvSpPr>
          <p:spPr>
            <a:xfrm>
              <a:off x="8087880" y="41766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38" name="pl4138"/>
            <p:cNvSpPr/>
            <p:nvPr/>
          </p:nvSpPr>
          <p:spPr>
            <a:xfrm>
              <a:off x="8087880" y="393869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39" name="pl4139"/>
            <p:cNvSpPr/>
            <p:nvPr/>
          </p:nvSpPr>
          <p:spPr>
            <a:xfrm>
              <a:off x="822240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40" name="pl4140"/>
            <p:cNvSpPr/>
            <p:nvPr/>
          </p:nvSpPr>
          <p:spPr>
            <a:xfrm>
              <a:off x="840177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41" name="pl4141"/>
            <p:cNvSpPr/>
            <p:nvPr/>
          </p:nvSpPr>
          <p:spPr>
            <a:xfrm>
              <a:off x="858114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42" name="pl4142"/>
            <p:cNvSpPr/>
            <p:nvPr/>
          </p:nvSpPr>
          <p:spPr>
            <a:xfrm>
              <a:off x="876051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43" name="pl4143"/>
            <p:cNvSpPr/>
            <p:nvPr/>
          </p:nvSpPr>
          <p:spPr>
            <a:xfrm>
              <a:off x="893988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44" name="pl4144"/>
            <p:cNvSpPr/>
            <p:nvPr/>
          </p:nvSpPr>
          <p:spPr>
            <a:xfrm>
              <a:off x="8087880"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45" name="pl4145"/>
            <p:cNvSpPr/>
            <p:nvPr/>
          </p:nvSpPr>
          <p:spPr>
            <a:xfrm>
              <a:off x="8087880" y="40576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46" name="pl4146"/>
            <p:cNvSpPr/>
            <p:nvPr/>
          </p:nvSpPr>
          <p:spPr>
            <a:xfrm>
              <a:off x="81327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47" name="pl4147"/>
            <p:cNvSpPr/>
            <p:nvPr/>
          </p:nvSpPr>
          <p:spPr>
            <a:xfrm>
              <a:off x="831209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48" name="pl4148"/>
            <p:cNvSpPr/>
            <p:nvPr/>
          </p:nvSpPr>
          <p:spPr>
            <a:xfrm>
              <a:off x="849146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49" name="pl4149"/>
            <p:cNvSpPr/>
            <p:nvPr/>
          </p:nvSpPr>
          <p:spPr>
            <a:xfrm>
              <a:off x="867083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50" name="pl4150"/>
            <p:cNvSpPr/>
            <p:nvPr/>
          </p:nvSpPr>
          <p:spPr>
            <a:xfrm>
              <a:off x="885019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51" name="pl4151"/>
            <p:cNvSpPr/>
            <p:nvPr/>
          </p:nvSpPr>
          <p:spPr>
            <a:xfrm>
              <a:off x="902956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52" name="pl4152"/>
            <p:cNvSpPr/>
            <p:nvPr/>
          </p:nvSpPr>
          <p:spPr>
            <a:xfrm>
              <a:off x="8132722"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4153" name="pl4153"/>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154" name="pl4154"/>
            <p:cNvSpPr/>
            <p:nvPr/>
          </p:nvSpPr>
          <p:spPr>
            <a:xfrm>
              <a:off x="8132722" y="4286155"/>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155" name="pl4155"/>
            <p:cNvSpPr/>
            <p:nvPr/>
          </p:nvSpPr>
          <p:spPr>
            <a:xfrm>
              <a:off x="8132722" y="4286155"/>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156" name="pl4156"/>
            <p:cNvSpPr/>
            <p:nvPr/>
          </p:nvSpPr>
          <p:spPr>
            <a:xfrm>
              <a:off x="8132722" y="4248077"/>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4157" name="pl4157"/>
            <p:cNvSpPr/>
            <p:nvPr/>
          </p:nvSpPr>
          <p:spPr>
            <a:xfrm>
              <a:off x="8132722" y="4190959"/>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158" name="pl4158"/>
            <p:cNvSpPr/>
            <p:nvPr/>
          </p:nvSpPr>
          <p:spPr>
            <a:xfrm>
              <a:off x="8132722" y="4200479"/>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4159" name="pl4159"/>
            <p:cNvSpPr/>
            <p:nvPr/>
          </p:nvSpPr>
          <p:spPr>
            <a:xfrm>
              <a:off x="8132722" y="4286155"/>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160" name="pl4160"/>
            <p:cNvSpPr/>
            <p:nvPr/>
          </p:nvSpPr>
          <p:spPr>
            <a:xfrm>
              <a:off x="8132722" y="4286155"/>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161" name="pl4161"/>
            <p:cNvSpPr/>
            <p:nvPr/>
          </p:nvSpPr>
          <p:spPr>
            <a:xfrm>
              <a:off x="8132722" y="4124322"/>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4162" name="pl4162"/>
            <p:cNvSpPr/>
            <p:nvPr/>
          </p:nvSpPr>
          <p:spPr>
            <a:xfrm>
              <a:off x="8132722" y="4267116"/>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3" name="pl4163"/>
            <p:cNvSpPr/>
            <p:nvPr/>
          </p:nvSpPr>
          <p:spPr>
            <a:xfrm>
              <a:off x="8132722" y="4238557"/>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164" name="pl4164"/>
            <p:cNvSpPr/>
            <p:nvPr/>
          </p:nvSpPr>
          <p:spPr>
            <a:xfrm>
              <a:off x="8132722" y="4267116"/>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5" name="pl4165"/>
            <p:cNvSpPr/>
            <p:nvPr/>
          </p:nvSpPr>
          <p:spPr>
            <a:xfrm>
              <a:off x="8132722" y="4248077"/>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4166" name="pl4166"/>
            <p:cNvSpPr/>
            <p:nvPr/>
          </p:nvSpPr>
          <p:spPr>
            <a:xfrm>
              <a:off x="8132722" y="4286155"/>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7" name="pl4167"/>
            <p:cNvSpPr/>
            <p:nvPr/>
          </p:nvSpPr>
          <p:spPr>
            <a:xfrm>
              <a:off x="8132722"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8" name="pl4168"/>
            <p:cNvSpPr/>
            <p:nvPr/>
          </p:nvSpPr>
          <p:spPr>
            <a:xfrm>
              <a:off x="8132722" y="4209998"/>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4169" name="pl4169"/>
            <p:cNvSpPr/>
            <p:nvPr/>
          </p:nvSpPr>
          <p:spPr>
            <a:xfrm>
              <a:off x="8132722" y="42671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0" name="pl4170"/>
            <p:cNvSpPr/>
            <p:nvPr/>
          </p:nvSpPr>
          <p:spPr>
            <a:xfrm>
              <a:off x="8132722" y="4181440"/>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4171" name="pl4171"/>
            <p:cNvSpPr/>
            <p:nvPr/>
          </p:nvSpPr>
          <p:spPr>
            <a:xfrm>
              <a:off x="8132722" y="422903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2" name="pl4172"/>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3" name="pl4173"/>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4" name="pl4174"/>
            <p:cNvSpPr/>
            <p:nvPr/>
          </p:nvSpPr>
          <p:spPr>
            <a:xfrm>
              <a:off x="8132722" y="4238557"/>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175" name="pl4175"/>
            <p:cNvSpPr/>
            <p:nvPr/>
          </p:nvSpPr>
          <p:spPr>
            <a:xfrm>
              <a:off x="8132722" y="4229038"/>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4176" name="pl4176"/>
            <p:cNvSpPr/>
            <p:nvPr/>
          </p:nvSpPr>
          <p:spPr>
            <a:xfrm>
              <a:off x="8132722" y="4286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7" name="pl4177"/>
            <p:cNvSpPr/>
            <p:nvPr/>
          </p:nvSpPr>
          <p:spPr>
            <a:xfrm>
              <a:off x="8132722" y="4267116"/>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4178" name="pl4178"/>
            <p:cNvSpPr/>
            <p:nvPr/>
          </p:nvSpPr>
          <p:spPr>
            <a:xfrm>
              <a:off x="8132722" y="4238557"/>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4179" name="pl4179"/>
            <p:cNvSpPr/>
            <p:nvPr/>
          </p:nvSpPr>
          <p:spPr>
            <a:xfrm>
              <a:off x="8132722" y="4248077"/>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4180" name="pl4180"/>
            <p:cNvSpPr/>
            <p:nvPr/>
          </p:nvSpPr>
          <p:spPr>
            <a:xfrm>
              <a:off x="8132722" y="4257596"/>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4181" name="pl4181"/>
            <p:cNvSpPr/>
            <p:nvPr/>
          </p:nvSpPr>
          <p:spPr>
            <a:xfrm>
              <a:off x="8132722" y="4257596"/>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182" name="pl4182"/>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3" name="pl4183"/>
            <p:cNvSpPr/>
            <p:nvPr/>
          </p:nvSpPr>
          <p:spPr>
            <a:xfrm>
              <a:off x="8132722" y="4276635"/>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4184" name="pl4184"/>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5" name="pl4185"/>
            <p:cNvSpPr/>
            <p:nvPr/>
          </p:nvSpPr>
          <p:spPr>
            <a:xfrm>
              <a:off x="8132722" y="4162401"/>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4186" name="pl4186"/>
            <p:cNvSpPr/>
            <p:nvPr/>
          </p:nvSpPr>
          <p:spPr>
            <a:xfrm>
              <a:off x="8132722" y="4248077"/>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187" name="pl4187"/>
            <p:cNvSpPr/>
            <p:nvPr/>
          </p:nvSpPr>
          <p:spPr>
            <a:xfrm>
              <a:off x="8132722" y="4200479"/>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4188" name="pl4188"/>
            <p:cNvSpPr/>
            <p:nvPr/>
          </p:nvSpPr>
          <p:spPr>
            <a:xfrm>
              <a:off x="8132722" y="4267116"/>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4189" name="pl4189"/>
            <p:cNvSpPr/>
            <p:nvPr/>
          </p:nvSpPr>
          <p:spPr>
            <a:xfrm>
              <a:off x="8132722" y="4248077"/>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90" name="pl4190"/>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91" name="pl4191"/>
            <p:cNvSpPr/>
            <p:nvPr/>
          </p:nvSpPr>
          <p:spPr>
            <a:xfrm>
              <a:off x="8132722" y="4267116"/>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4192" name="pl4192"/>
            <p:cNvSpPr/>
            <p:nvPr/>
          </p:nvSpPr>
          <p:spPr>
            <a:xfrm>
              <a:off x="8132722" y="4190959"/>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4193" name="pl4193"/>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94" name="pl4194"/>
            <p:cNvSpPr/>
            <p:nvPr/>
          </p:nvSpPr>
          <p:spPr>
            <a:xfrm>
              <a:off x="8132722" y="4257596"/>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4195" name="pl4195"/>
            <p:cNvSpPr/>
            <p:nvPr/>
          </p:nvSpPr>
          <p:spPr>
            <a:xfrm>
              <a:off x="8132722" y="4248077"/>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196" name="pl4196"/>
            <p:cNvSpPr/>
            <p:nvPr/>
          </p:nvSpPr>
          <p:spPr>
            <a:xfrm>
              <a:off x="8132722" y="4267116"/>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4197" name="pl4197"/>
            <p:cNvSpPr/>
            <p:nvPr/>
          </p:nvSpPr>
          <p:spPr>
            <a:xfrm>
              <a:off x="8132722" y="4229038"/>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4198" name="pl4198"/>
            <p:cNvSpPr/>
            <p:nvPr/>
          </p:nvSpPr>
          <p:spPr>
            <a:xfrm>
              <a:off x="8132722" y="4248077"/>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4199" name="pl4199"/>
            <p:cNvSpPr/>
            <p:nvPr/>
          </p:nvSpPr>
          <p:spPr>
            <a:xfrm>
              <a:off x="8132722" y="4276635"/>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4200" name="pl4200"/>
            <p:cNvSpPr/>
            <p:nvPr/>
          </p:nvSpPr>
          <p:spPr>
            <a:xfrm>
              <a:off x="8132722" y="4276635"/>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4201" name="pl4201"/>
            <p:cNvSpPr/>
            <p:nvPr/>
          </p:nvSpPr>
          <p:spPr>
            <a:xfrm>
              <a:off x="8132722" y="4276635"/>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202" name="pl4202"/>
            <p:cNvSpPr/>
            <p:nvPr/>
          </p:nvSpPr>
          <p:spPr>
            <a:xfrm>
              <a:off x="8132722" y="4286155"/>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203" name="pl4203"/>
            <p:cNvSpPr/>
            <p:nvPr/>
          </p:nvSpPr>
          <p:spPr>
            <a:xfrm>
              <a:off x="8132722" y="4276635"/>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204" name="pl4204"/>
            <p:cNvSpPr/>
            <p:nvPr/>
          </p:nvSpPr>
          <p:spPr>
            <a:xfrm>
              <a:off x="8132722" y="4114803"/>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4205" name="pl4205"/>
            <p:cNvSpPr/>
            <p:nvPr/>
          </p:nvSpPr>
          <p:spPr>
            <a:xfrm>
              <a:off x="8132722" y="4248077"/>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206" name="pl4206"/>
            <p:cNvSpPr/>
            <p:nvPr/>
          </p:nvSpPr>
          <p:spPr>
            <a:xfrm>
              <a:off x="8132722" y="4286155"/>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207" name="pl4207"/>
            <p:cNvSpPr/>
            <p:nvPr/>
          </p:nvSpPr>
          <p:spPr>
            <a:xfrm>
              <a:off x="8132722" y="4267116"/>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4208" name="pl4208"/>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209" name="pl4209"/>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B82FF">
                  <a:alpha val="100000"/>
                </a:srgbClr>
              </a:solidFill>
              <a:prstDash val="solid"/>
              <a:round/>
            </a:ln>
          </p:spPr>
          <p:txBody>
            <a:bodyPr/>
            <a:lstStyle/>
            <a:p/>
          </p:txBody>
        </p:sp>
        <p:sp>
          <p:nvSpPr>
            <p:cNvPr id="4210" name="pl4210"/>
            <p:cNvSpPr/>
            <p:nvPr/>
          </p:nvSpPr>
          <p:spPr>
            <a:xfrm>
              <a:off x="8087880"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211" name="tx4211"/>
            <p:cNvSpPr/>
            <p:nvPr/>
          </p:nvSpPr>
          <p:spPr>
            <a:xfrm>
              <a:off x="8102578"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12" name="tx4212"/>
            <p:cNvSpPr/>
            <p:nvPr/>
          </p:nvSpPr>
          <p:spPr>
            <a:xfrm>
              <a:off x="8281947"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13" name="tx4213"/>
            <p:cNvSpPr/>
            <p:nvPr/>
          </p:nvSpPr>
          <p:spPr>
            <a:xfrm>
              <a:off x="8461316"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14" name="tx4214"/>
            <p:cNvSpPr/>
            <p:nvPr/>
          </p:nvSpPr>
          <p:spPr>
            <a:xfrm>
              <a:off x="8640685"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15" name="tx4215"/>
            <p:cNvSpPr/>
            <p:nvPr/>
          </p:nvSpPr>
          <p:spPr>
            <a:xfrm>
              <a:off x="8820054"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16" name="tx4216"/>
            <p:cNvSpPr/>
            <p:nvPr/>
          </p:nvSpPr>
          <p:spPr>
            <a:xfrm>
              <a:off x="8999423"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17" name="rc4217"/>
            <p:cNvSpPr/>
            <p:nvPr/>
          </p:nvSpPr>
          <p:spPr>
            <a:xfrm>
              <a:off x="8087880" y="4601069"/>
              <a:ext cx="986530" cy="460746"/>
            </a:xfrm>
            <a:prstGeom prst="rect">
              <a:avLst/>
            </a:prstGeom>
            <a:solidFill>
              <a:srgbClr val="EBEBEB">
                <a:alpha val="100000"/>
              </a:srgbClr>
            </a:solidFill>
          </p:spPr>
          <p:txBody>
            <a:bodyPr/>
            <a:lstStyle/>
            <a:p/>
          </p:txBody>
        </p:sp>
        <p:sp>
          <p:nvSpPr>
            <p:cNvPr id="4218" name="pl4218"/>
            <p:cNvSpPr/>
            <p:nvPr/>
          </p:nvSpPr>
          <p:spPr>
            <a:xfrm>
              <a:off x="8087880" y="49218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19" name="pl4219"/>
            <p:cNvSpPr/>
            <p:nvPr/>
          </p:nvSpPr>
          <p:spPr>
            <a:xfrm>
              <a:off x="8087880" y="468388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20" name="pl4220"/>
            <p:cNvSpPr/>
            <p:nvPr/>
          </p:nvSpPr>
          <p:spPr>
            <a:xfrm>
              <a:off x="822240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21" name="pl4221"/>
            <p:cNvSpPr/>
            <p:nvPr/>
          </p:nvSpPr>
          <p:spPr>
            <a:xfrm>
              <a:off x="840177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22" name="pl4222"/>
            <p:cNvSpPr/>
            <p:nvPr/>
          </p:nvSpPr>
          <p:spPr>
            <a:xfrm>
              <a:off x="858114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23" name="pl4223"/>
            <p:cNvSpPr/>
            <p:nvPr/>
          </p:nvSpPr>
          <p:spPr>
            <a:xfrm>
              <a:off x="876051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24" name="pl4224"/>
            <p:cNvSpPr/>
            <p:nvPr/>
          </p:nvSpPr>
          <p:spPr>
            <a:xfrm>
              <a:off x="893988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25" name="pl4225"/>
            <p:cNvSpPr/>
            <p:nvPr/>
          </p:nvSpPr>
          <p:spPr>
            <a:xfrm>
              <a:off x="8087880"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26" name="pl4226"/>
            <p:cNvSpPr/>
            <p:nvPr/>
          </p:nvSpPr>
          <p:spPr>
            <a:xfrm>
              <a:off x="8087880" y="4802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27" name="pl4227"/>
            <p:cNvSpPr/>
            <p:nvPr/>
          </p:nvSpPr>
          <p:spPr>
            <a:xfrm>
              <a:off x="81327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28" name="pl4228"/>
            <p:cNvSpPr/>
            <p:nvPr/>
          </p:nvSpPr>
          <p:spPr>
            <a:xfrm>
              <a:off x="831209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29" name="pl4229"/>
            <p:cNvSpPr/>
            <p:nvPr/>
          </p:nvSpPr>
          <p:spPr>
            <a:xfrm>
              <a:off x="849146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30" name="pl4230"/>
            <p:cNvSpPr/>
            <p:nvPr/>
          </p:nvSpPr>
          <p:spPr>
            <a:xfrm>
              <a:off x="867083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31" name="pl4231"/>
            <p:cNvSpPr/>
            <p:nvPr/>
          </p:nvSpPr>
          <p:spPr>
            <a:xfrm>
              <a:off x="885019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32" name="pl4232"/>
            <p:cNvSpPr/>
            <p:nvPr/>
          </p:nvSpPr>
          <p:spPr>
            <a:xfrm>
              <a:off x="902956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33" name="pl4233"/>
            <p:cNvSpPr/>
            <p:nvPr/>
          </p:nvSpPr>
          <p:spPr>
            <a:xfrm>
              <a:off x="8132722"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BEBEBE">
                  <a:alpha val="69803"/>
                </a:srgbClr>
              </a:solidFill>
              <a:prstDash val="solid"/>
              <a:round/>
            </a:ln>
          </p:spPr>
          <p:txBody>
            <a:bodyPr/>
            <a:lstStyle/>
            <a:p/>
          </p:txBody>
        </p:sp>
        <p:sp>
          <p:nvSpPr>
            <p:cNvPr id="4234" name="pl4234"/>
            <p:cNvSpPr/>
            <p:nvPr/>
          </p:nvSpPr>
          <p:spPr>
            <a:xfrm>
              <a:off x="8132722"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40651" cap="flat">
              <a:solidFill>
                <a:srgbClr val="BEBEBE">
                  <a:alpha val="69803"/>
                </a:srgbClr>
              </a:solidFill>
              <a:prstDash val="solid"/>
              <a:round/>
            </a:ln>
          </p:spPr>
          <p:txBody>
            <a:bodyPr/>
            <a:lstStyle/>
            <a:p/>
          </p:txBody>
        </p:sp>
        <p:sp>
          <p:nvSpPr>
            <p:cNvPr id="4235" name="pl4235"/>
            <p:cNvSpPr/>
            <p:nvPr/>
          </p:nvSpPr>
          <p:spPr>
            <a:xfrm>
              <a:off x="8132722" y="5031353"/>
              <a:ext cx="896845" cy="9519"/>
            </a:xfrm>
            <a:custGeom>
              <a:avLst/>
              <a:pathLst>
                <a:path w="896845" h="9519">
                  <a:moveTo>
                    <a:pt x="0" y="9519"/>
                  </a:moveTo>
                  <a:lnTo>
                    <a:pt x="179369" y="9519"/>
                  </a:lnTo>
                  <a:lnTo>
                    <a:pt x="358738" y="0"/>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236" name="pl4236"/>
            <p:cNvSpPr/>
            <p:nvPr/>
          </p:nvSpPr>
          <p:spPr>
            <a:xfrm>
              <a:off x="8132722" y="5031353"/>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237" name="pl4237"/>
            <p:cNvSpPr/>
            <p:nvPr/>
          </p:nvSpPr>
          <p:spPr>
            <a:xfrm>
              <a:off x="8132722" y="4993274"/>
              <a:ext cx="896845" cy="28558"/>
            </a:xfrm>
            <a:custGeom>
              <a:avLst/>
              <a:pathLst>
                <a:path w="896845" h="28558">
                  <a:moveTo>
                    <a:pt x="0" y="9519"/>
                  </a:moveTo>
                  <a:lnTo>
                    <a:pt x="179369" y="9519"/>
                  </a:lnTo>
                  <a:lnTo>
                    <a:pt x="358738" y="0"/>
                  </a:lnTo>
                  <a:lnTo>
                    <a:pt x="538107" y="19039"/>
                  </a:lnTo>
                  <a:lnTo>
                    <a:pt x="717476" y="19039"/>
                  </a:lnTo>
                  <a:lnTo>
                    <a:pt x="896845" y="28558"/>
                  </a:lnTo>
                </a:path>
              </a:pathLst>
            </a:custGeom>
            <a:ln w="35231" cap="flat">
              <a:solidFill>
                <a:srgbClr val="BEBEBE">
                  <a:alpha val="69803"/>
                </a:srgbClr>
              </a:solidFill>
              <a:prstDash val="solid"/>
              <a:round/>
            </a:ln>
          </p:spPr>
          <p:txBody>
            <a:bodyPr/>
            <a:lstStyle/>
            <a:p/>
          </p:txBody>
        </p:sp>
        <p:sp>
          <p:nvSpPr>
            <p:cNvPr id="4238" name="pl4238"/>
            <p:cNvSpPr/>
            <p:nvPr/>
          </p:nvSpPr>
          <p:spPr>
            <a:xfrm>
              <a:off x="8132722" y="4936157"/>
              <a:ext cx="896845" cy="47597"/>
            </a:xfrm>
            <a:custGeom>
              <a:avLst/>
              <a:pathLst>
                <a:path w="896845" h="47597">
                  <a:moveTo>
                    <a:pt x="0" y="47597"/>
                  </a:moveTo>
                  <a:lnTo>
                    <a:pt x="179369" y="19039"/>
                  </a:lnTo>
                  <a:lnTo>
                    <a:pt x="358738" y="0"/>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239" name="pl4239"/>
            <p:cNvSpPr/>
            <p:nvPr/>
          </p:nvSpPr>
          <p:spPr>
            <a:xfrm>
              <a:off x="8132722" y="4945677"/>
              <a:ext cx="896845" cy="85675"/>
            </a:xfrm>
            <a:custGeom>
              <a:avLst/>
              <a:pathLst>
                <a:path w="896845" h="85675">
                  <a:moveTo>
                    <a:pt x="0" y="85675"/>
                  </a:moveTo>
                  <a:lnTo>
                    <a:pt x="179369" y="76156"/>
                  </a:lnTo>
                  <a:lnTo>
                    <a:pt x="358738" y="28558"/>
                  </a:lnTo>
                  <a:lnTo>
                    <a:pt x="538107" y="66636"/>
                  </a:lnTo>
                  <a:lnTo>
                    <a:pt x="717476" y="19039"/>
                  </a:lnTo>
                  <a:lnTo>
                    <a:pt x="896845" y="0"/>
                  </a:lnTo>
                </a:path>
              </a:pathLst>
            </a:custGeom>
            <a:ln w="35231" cap="flat">
              <a:solidFill>
                <a:srgbClr val="BEBEBE">
                  <a:alpha val="69803"/>
                </a:srgbClr>
              </a:solidFill>
              <a:prstDash val="solid"/>
              <a:round/>
            </a:ln>
          </p:spPr>
          <p:txBody>
            <a:bodyPr/>
            <a:lstStyle/>
            <a:p/>
          </p:txBody>
        </p:sp>
        <p:sp>
          <p:nvSpPr>
            <p:cNvPr id="4240" name="pl4240"/>
            <p:cNvSpPr/>
            <p:nvPr/>
          </p:nvSpPr>
          <p:spPr>
            <a:xfrm>
              <a:off x="8132722" y="5031353"/>
              <a:ext cx="896845" cy="9519"/>
            </a:xfrm>
            <a:custGeom>
              <a:avLst/>
              <a:pathLst>
                <a:path w="896845" h="9519">
                  <a:moveTo>
                    <a:pt x="0" y="0"/>
                  </a:moveTo>
                  <a:lnTo>
                    <a:pt x="179369" y="9519"/>
                  </a:lnTo>
                  <a:lnTo>
                    <a:pt x="358738" y="9519"/>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241" name="pl4241"/>
            <p:cNvSpPr/>
            <p:nvPr/>
          </p:nvSpPr>
          <p:spPr>
            <a:xfrm>
              <a:off x="8132722" y="5031353"/>
              <a:ext cx="896845" cy="9519"/>
            </a:xfrm>
            <a:custGeom>
              <a:avLst/>
              <a:pathLst>
                <a:path w="896845" h="9519">
                  <a:moveTo>
                    <a:pt x="0" y="0"/>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242" name="pl4242"/>
            <p:cNvSpPr/>
            <p:nvPr/>
          </p:nvSpPr>
          <p:spPr>
            <a:xfrm>
              <a:off x="8132722" y="4869520"/>
              <a:ext cx="896845" cy="66636"/>
            </a:xfrm>
            <a:custGeom>
              <a:avLst/>
              <a:pathLst>
                <a:path w="896845" h="66636">
                  <a:moveTo>
                    <a:pt x="0" y="0"/>
                  </a:moveTo>
                  <a:lnTo>
                    <a:pt x="179369" y="19039"/>
                  </a:lnTo>
                  <a:lnTo>
                    <a:pt x="358738" y="38078"/>
                  </a:lnTo>
                  <a:lnTo>
                    <a:pt x="538107" y="66636"/>
                  </a:lnTo>
                  <a:lnTo>
                    <a:pt x="717476" y="57117"/>
                  </a:lnTo>
                  <a:lnTo>
                    <a:pt x="896845" y="38078"/>
                  </a:lnTo>
                </a:path>
              </a:pathLst>
            </a:custGeom>
            <a:ln w="35231" cap="flat">
              <a:solidFill>
                <a:srgbClr val="BEBEBE">
                  <a:alpha val="69803"/>
                </a:srgbClr>
              </a:solidFill>
              <a:prstDash val="solid"/>
              <a:round/>
            </a:ln>
          </p:spPr>
          <p:txBody>
            <a:bodyPr/>
            <a:lstStyle/>
            <a:p/>
          </p:txBody>
        </p:sp>
        <p:sp>
          <p:nvSpPr>
            <p:cNvPr id="4243" name="pl4243"/>
            <p:cNvSpPr/>
            <p:nvPr/>
          </p:nvSpPr>
          <p:spPr>
            <a:xfrm>
              <a:off x="8132722" y="5012314"/>
              <a:ext cx="896845" cy="9519"/>
            </a:xfrm>
            <a:custGeom>
              <a:avLst/>
              <a:pathLst>
                <a:path w="896845" h="9519">
                  <a:moveTo>
                    <a:pt x="0" y="9519"/>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4" name="pl4244"/>
            <p:cNvSpPr/>
            <p:nvPr/>
          </p:nvSpPr>
          <p:spPr>
            <a:xfrm>
              <a:off x="8132722" y="4983755"/>
              <a:ext cx="896845" cy="19039"/>
            </a:xfrm>
            <a:custGeom>
              <a:avLst/>
              <a:pathLst>
                <a:path w="896845" h="19039">
                  <a:moveTo>
                    <a:pt x="0" y="9519"/>
                  </a:moveTo>
                  <a:lnTo>
                    <a:pt x="179369" y="19039"/>
                  </a:lnTo>
                  <a:lnTo>
                    <a:pt x="358738" y="19039"/>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245" name="pl4245"/>
            <p:cNvSpPr/>
            <p:nvPr/>
          </p:nvSpPr>
          <p:spPr>
            <a:xfrm>
              <a:off x="8132722" y="5012314"/>
              <a:ext cx="896845" cy="28558"/>
            </a:xfrm>
            <a:custGeom>
              <a:avLst/>
              <a:pathLst>
                <a:path w="896845" h="28558">
                  <a:moveTo>
                    <a:pt x="0" y="28558"/>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6" name="pl4246"/>
            <p:cNvSpPr/>
            <p:nvPr/>
          </p:nvSpPr>
          <p:spPr>
            <a:xfrm>
              <a:off x="8132722" y="4993274"/>
              <a:ext cx="896845" cy="28558"/>
            </a:xfrm>
            <a:custGeom>
              <a:avLst/>
              <a:pathLst>
                <a:path w="896845" h="28558">
                  <a:moveTo>
                    <a:pt x="0" y="28558"/>
                  </a:moveTo>
                  <a:lnTo>
                    <a:pt x="179369" y="28558"/>
                  </a:lnTo>
                  <a:lnTo>
                    <a:pt x="358738" y="28558"/>
                  </a:lnTo>
                  <a:lnTo>
                    <a:pt x="538107" y="0"/>
                  </a:lnTo>
                  <a:lnTo>
                    <a:pt x="717476" y="0"/>
                  </a:lnTo>
                  <a:lnTo>
                    <a:pt x="896845" y="28558"/>
                  </a:lnTo>
                </a:path>
              </a:pathLst>
            </a:custGeom>
            <a:ln w="35231" cap="flat">
              <a:solidFill>
                <a:srgbClr val="BEBEBE">
                  <a:alpha val="69803"/>
                </a:srgbClr>
              </a:solidFill>
              <a:prstDash val="solid"/>
              <a:round/>
            </a:ln>
          </p:spPr>
          <p:txBody>
            <a:bodyPr/>
            <a:lstStyle/>
            <a:p/>
          </p:txBody>
        </p:sp>
        <p:sp>
          <p:nvSpPr>
            <p:cNvPr id="4247" name="pl4247"/>
            <p:cNvSpPr/>
            <p:nvPr/>
          </p:nvSpPr>
          <p:spPr>
            <a:xfrm>
              <a:off x="8132722" y="5031353"/>
              <a:ext cx="896845" cy="9519"/>
            </a:xfrm>
            <a:custGeom>
              <a:avLst/>
              <a:pathLst>
                <a:path w="896845" h="9519">
                  <a:moveTo>
                    <a:pt x="0" y="9519"/>
                  </a:moveTo>
                  <a:lnTo>
                    <a:pt x="179369" y="9519"/>
                  </a:lnTo>
                  <a:lnTo>
                    <a:pt x="358738" y="95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8" name="pl4248"/>
            <p:cNvSpPr/>
            <p:nvPr/>
          </p:nvSpPr>
          <p:spPr>
            <a:xfrm>
              <a:off x="8132722"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9" name="pl4249"/>
            <p:cNvSpPr/>
            <p:nvPr/>
          </p:nvSpPr>
          <p:spPr>
            <a:xfrm>
              <a:off x="8132722" y="4955196"/>
              <a:ext cx="896845" cy="28558"/>
            </a:xfrm>
            <a:custGeom>
              <a:avLst/>
              <a:pathLst>
                <a:path w="896845" h="28558">
                  <a:moveTo>
                    <a:pt x="0" y="9519"/>
                  </a:moveTo>
                  <a:lnTo>
                    <a:pt x="179369" y="19039"/>
                  </a:lnTo>
                  <a:lnTo>
                    <a:pt x="358738" y="9519"/>
                  </a:lnTo>
                  <a:lnTo>
                    <a:pt x="538107" y="0"/>
                  </a:lnTo>
                  <a:lnTo>
                    <a:pt x="717476" y="28558"/>
                  </a:lnTo>
                  <a:lnTo>
                    <a:pt x="896845" y="28558"/>
                  </a:lnTo>
                </a:path>
              </a:pathLst>
            </a:custGeom>
            <a:ln w="35231" cap="flat">
              <a:solidFill>
                <a:srgbClr val="BEBEBE">
                  <a:alpha val="69803"/>
                </a:srgbClr>
              </a:solidFill>
              <a:prstDash val="solid"/>
              <a:round/>
            </a:ln>
          </p:spPr>
          <p:txBody>
            <a:bodyPr/>
            <a:lstStyle/>
            <a:p/>
          </p:txBody>
        </p:sp>
        <p:sp>
          <p:nvSpPr>
            <p:cNvPr id="4250" name="pl4250"/>
            <p:cNvSpPr/>
            <p:nvPr/>
          </p:nvSpPr>
          <p:spPr>
            <a:xfrm>
              <a:off x="8132722" y="501231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1" name="pl4251"/>
            <p:cNvSpPr/>
            <p:nvPr/>
          </p:nvSpPr>
          <p:spPr>
            <a:xfrm>
              <a:off x="8132722" y="4926638"/>
              <a:ext cx="896845" cy="66636"/>
            </a:xfrm>
            <a:custGeom>
              <a:avLst/>
              <a:pathLst>
                <a:path w="896845" h="66636">
                  <a:moveTo>
                    <a:pt x="0" y="57117"/>
                  </a:moveTo>
                  <a:lnTo>
                    <a:pt x="179369" y="66636"/>
                  </a:lnTo>
                  <a:lnTo>
                    <a:pt x="358738" y="47597"/>
                  </a:lnTo>
                  <a:lnTo>
                    <a:pt x="538107" y="0"/>
                  </a:lnTo>
                  <a:lnTo>
                    <a:pt x="717476" y="9519"/>
                  </a:lnTo>
                  <a:lnTo>
                    <a:pt x="896845" y="38078"/>
                  </a:lnTo>
                </a:path>
              </a:pathLst>
            </a:custGeom>
            <a:ln w="35231" cap="flat">
              <a:solidFill>
                <a:srgbClr val="BEBEBE">
                  <a:alpha val="69803"/>
                </a:srgbClr>
              </a:solidFill>
              <a:prstDash val="solid"/>
              <a:round/>
            </a:ln>
          </p:spPr>
          <p:txBody>
            <a:bodyPr/>
            <a:lstStyle/>
            <a:p/>
          </p:txBody>
        </p:sp>
        <p:sp>
          <p:nvSpPr>
            <p:cNvPr id="4252" name="pl4252"/>
            <p:cNvSpPr/>
            <p:nvPr/>
          </p:nvSpPr>
          <p:spPr>
            <a:xfrm>
              <a:off x="8132722" y="497423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3" name="pl4253"/>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4" name="pl4254"/>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5" name="pl4255"/>
            <p:cNvSpPr/>
            <p:nvPr/>
          </p:nvSpPr>
          <p:spPr>
            <a:xfrm>
              <a:off x="8132722" y="4983755"/>
              <a:ext cx="896845" cy="28558"/>
            </a:xfrm>
            <a:custGeom>
              <a:avLst/>
              <a:pathLst>
                <a:path w="896845" h="28558">
                  <a:moveTo>
                    <a:pt x="0" y="0"/>
                  </a:moveTo>
                  <a:lnTo>
                    <a:pt x="179369" y="28558"/>
                  </a:lnTo>
                  <a:lnTo>
                    <a:pt x="358738" y="28558"/>
                  </a:lnTo>
                  <a:lnTo>
                    <a:pt x="538107" y="9519"/>
                  </a:lnTo>
                  <a:lnTo>
                    <a:pt x="717476" y="28558"/>
                  </a:lnTo>
                  <a:lnTo>
                    <a:pt x="896845" y="28558"/>
                  </a:lnTo>
                </a:path>
              </a:pathLst>
            </a:custGeom>
            <a:ln w="35231" cap="flat">
              <a:solidFill>
                <a:srgbClr val="BEBEBE">
                  <a:alpha val="69803"/>
                </a:srgbClr>
              </a:solidFill>
              <a:prstDash val="solid"/>
              <a:round/>
            </a:ln>
          </p:spPr>
          <p:txBody>
            <a:bodyPr/>
            <a:lstStyle/>
            <a:p/>
          </p:txBody>
        </p:sp>
        <p:sp>
          <p:nvSpPr>
            <p:cNvPr id="4256" name="pl4256"/>
            <p:cNvSpPr/>
            <p:nvPr/>
          </p:nvSpPr>
          <p:spPr>
            <a:xfrm>
              <a:off x="8132722" y="4974235"/>
              <a:ext cx="896845" cy="28558"/>
            </a:xfrm>
            <a:custGeom>
              <a:avLst/>
              <a:pathLst>
                <a:path w="896845" h="28558">
                  <a:moveTo>
                    <a:pt x="0" y="28558"/>
                  </a:moveTo>
                  <a:lnTo>
                    <a:pt x="179369" y="28558"/>
                  </a:lnTo>
                  <a:lnTo>
                    <a:pt x="358738" y="28558"/>
                  </a:lnTo>
                  <a:lnTo>
                    <a:pt x="538107" y="28558"/>
                  </a:lnTo>
                  <a:lnTo>
                    <a:pt x="717476" y="28558"/>
                  </a:lnTo>
                  <a:lnTo>
                    <a:pt x="896845" y="0"/>
                  </a:lnTo>
                </a:path>
              </a:pathLst>
            </a:custGeom>
            <a:ln w="35231" cap="flat">
              <a:solidFill>
                <a:srgbClr val="BEBEBE">
                  <a:alpha val="69803"/>
                </a:srgbClr>
              </a:solidFill>
              <a:prstDash val="solid"/>
              <a:round/>
            </a:ln>
          </p:spPr>
          <p:txBody>
            <a:bodyPr/>
            <a:lstStyle/>
            <a:p/>
          </p:txBody>
        </p:sp>
        <p:sp>
          <p:nvSpPr>
            <p:cNvPr id="4257" name="pl4257"/>
            <p:cNvSpPr/>
            <p:nvPr/>
          </p:nvSpPr>
          <p:spPr>
            <a:xfrm>
              <a:off x="8132722" y="50313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8" name="pl4258"/>
            <p:cNvSpPr/>
            <p:nvPr/>
          </p:nvSpPr>
          <p:spPr>
            <a:xfrm>
              <a:off x="8132722" y="5012314"/>
              <a:ext cx="896845" cy="28558"/>
            </a:xfrm>
            <a:custGeom>
              <a:avLst/>
              <a:pathLst>
                <a:path w="896845" h="28558">
                  <a:moveTo>
                    <a:pt x="0" y="28558"/>
                  </a:moveTo>
                  <a:lnTo>
                    <a:pt x="179369" y="9519"/>
                  </a:lnTo>
                  <a:lnTo>
                    <a:pt x="358738" y="28558"/>
                  </a:lnTo>
                  <a:lnTo>
                    <a:pt x="538107" y="28558"/>
                  </a:lnTo>
                  <a:lnTo>
                    <a:pt x="717476" y="0"/>
                  </a:lnTo>
                  <a:lnTo>
                    <a:pt x="896845" y="0"/>
                  </a:lnTo>
                </a:path>
              </a:pathLst>
            </a:custGeom>
            <a:ln w="35231" cap="flat">
              <a:solidFill>
                <a:srgbClr val="BEBEBE">
                  <a:alpha val="69803"/>
                </a:srgbClr>
              </a:solidFill>
              <a:prstDash val="solid"/>
              <a:round/>
            </a:ln>
          </p:spPr>
          <p:txBody>
            <a:bodyPr/>
            <a:lstStyle/>
            <a:p/>
          </p:txBody>
        </p:sp>
        <p:sp>
          <p:nvSpPr>
            <p:cNvPr id="4259" name="pl4259"/>
            <p:cNvSpPr/>
            <p:nvPr/>
          </p:nvSpPr>
          <p:spPr>
            <a:xfrm>
              <a:off x="8132722" y="4983755"/>
              <a:ext cx="896845" cy="57117"/>
            </a:xfrm>
            <a:custGeom>
              <a:avLst/>
              <a:pathLst>
                <a:path w="896845" h="57117">
                  <a:moveTo>
                    <a:pt x="0" y="47597"/>
                  </a:moveTo>
                  <a:lnTo>
                    <a:pt x="179369" y="38078"/>
                  </a:lnTo>
                  <a:lnTo>
                    <a:pt x="358738" y="0"/>
                  </a:lnTo>
                  <a:lnTo>
                    <a:pt x="538107" y="28558"/>
                  </a:lnTo>
                  <a:lnTo>
                    <a:pt x="717476" y="57117"/>
                  </a:lnTo>
                  <a:lnTo>
                    <a:pt x="896845" y="57117"/>
                  </a:lnTo>
                </a:path>
              </a:pathLst>
            </a:custGeom>
            <a:ln w="35231" cap="flat">
              <a:solidFill>
                <a:srgbClr val="BEBEBE">
                  <a:alpha val="69803"/>
                </a:srgbClr>
              </a:solidFill>
              <a:prstDash val="solid"/>
              <a:round/>
            </a:ln>
          </p:spPr>
          <p:txBody>
            <a:bodyPr/>
            <a:lstStyle/>
            <a:p/>
          </p:txBody>
        </p:sp>
        <p:sp>
          <p:nvSpPr>
            <p:cNvPr id="4260" name="pl4260"/>
            <p:cNvSpPr/>
            <p:nvPr/>
          </p:nvSpPr>
          <p:spPr>
            <a:xfrm>
              <a:off x="8132722" y="4993274"/>
              <a:ext cx="896845" cy="47597"/>
            </a:xfrm>
            <a:custGeom>
              <a:avLst/>
              <a:pathLst>
                <a:path w="896845" h="47597">
                  <a:moveTo>
                    <a:pt x="0" y="9519"/>
                  </a:moveTo>
                  <a:lnTo>
                    <a:pt x="179369" y="9519"/>
                  </a:lnTo>
                  <a:lnTo>
                    <a:pt x="358738" y="19039"/>
                  </a:lnTo>
                  <a:lnTo>
                    <a:pt x="538107" y="47597"/>
                  </a:lnTo>
                  <a:lnTo>
                    <a:pt x="717476" y="47597"/>
                  </a:lnTo>
                  <a:lnTo>
                    <a:pt x="896845" y="0"/>
                  </a:lnTo>
                </a:path>
              </a:pathLst>
            </a:custGeom>
            <a:ln w="35231" cap="flat">
              <a:solidFill>
                <a:srgbClr val="BEBEBE">
                  <a:alpha val="69803"/>
                </a:srgbClr>
              </a:solidFill>
              <a:prstDash val="solid"/>
              <a:round/>
            </a:ln>
          </p:spPr>
          <p:txBody>
            <a:bodyPr/>
            <a:lstStyle/>
            <a:p/>
          </p:txBody>
        </p:sp>
        <p:sp>
          <p:nvSpPr>
            <p:cNvPr id="4261" name="pl4261"/>
            <p:cNvSpPr/>
            <p:nvPr/>
          </p:nvSpPr>
          <p:spPr>
            <a:xfrm>
              <a:off x="8132722" y="5002794"/>
              <a:ext cx="896845" cy="38078"/>
            </a:xfrm>
            <a:custGeom>
              <a:avLst/>
              <a:pathLst>
                <a:path w="896845" h="38078">
                  <a:moveTo>
                    <a:pt x="0" y="28558"/>
                  </a:moveTo>
                  <a:lnTo>
                    <a:pt x="179369" y="38078"/>
                  </a:lnTo>
                  <a:lnTo>
                    <a:pt x="358738" y="38078"/>
                  </a:lnTo>
                  <a:lnTo>
                    <a:pt x="538107" y="19039"/>
                  </a:lnTo>
                  <a:lnTo>
                    <a:pt x="717476" y="0"/>
                  </a:lnTo>
                  <a:lnTo>
                    <a:pt x="896845" y="38078"/>
                  </a:lnTo>
                </a:path>
              </a:pathLst>
            </a:custGeom>
            <a:ln w="35231" cap="flat">
              <a:solidFill>
                <a:srgbClr val="BEBEBE">
                  <a:alpha val="69803"/>
                </a:srgbClr>
              </a:solidFill>
              <a:prstDash val="solid"/>
              <a:round/>
            </a:ln>
          </p:spPr>
          <p:txBody>
            <a:bodyPr/>
            <a:lstStyle/>
            <a:p/>
          </p:txBody>
        </p:sp>
        <p:sp>
          <p:nvSpPr>
            <p:cNvPr id="4262" name="pl4262"/>
            <p:cNvSpPr/>
            <p:nvPr/>
          </p:nvSpPr>
          <p:spPr>
            <a:xfrm>
              <a:off x="8132722" y="5002794"/>
              <a:ext cx="896845" cy="9519"/>
            </a:xfrm>
            <a:custGeom>
              <a:avLst/>
              <a:pathLst>
                <a:path w="896845" h="9519">
                  <a:moveTo>
                    <a:pt x="0" y="9519"/>
                  </a:moveTo>
                  <a:lnTo>
                    <a:pt x="179369" y="0"/>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263" name="pl4263"/>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64" name="pl4264"/>
            <p:cNvSpPr/>
            <p:nvPr/>
          </p:nvSpPr>
          <p:spPr>
            <a:xfrm>
              <a:off x="8132722" y="5021833"/>
              <a:ext cx="896845" cy="19039"/>
            </a:xfrm>
            <a:custGeom>
              <a:avLst/>
              <a:pathLst>
                <a:path w="896845" h="19039">
                  <a:moveTo>
                    <a:pt x="0" y="0"/>
                  </a:moveTo>
                  <a:lnTo>
                    <a:pt x="179369" y="19039"/>
                  </a:lnTo>
                  <a:lnTo>
                    <a:pt x="358738" y="9519"/>
                  </a:lnTo>
                  <a:lnTo>
                    <a:pt x="538107" y="19039"/>
                  </a:lnTo>
                  <a:lnTo>
                    <a:pt x="717476" y="9519"/>
                  </a:lnTo>
                  <a:lnTo>
                    <a:pt x="896845" y="9519"/>
                  </a:lnTo>
                </a:path>
              </a:pathLst>
            </a:custGeom>
            <a:ln w="35231" cap="flat">
              <a:solidFill>
                <a:srgbClr val="BEBEBE">
                  <a:alpha val="69803"/>
                </a:srgbClr>
              </a:solidFill>
              <a:prstDash val="solid"/>
              <a:round/>
            </a:ln>
          </p:spPr>
          <p:txBody>
            <a:bodyPr/>
            <a:lstStyle/>
            <a:p/>
          </p:txBody>
        </p:sp>
        <p:sp>
          <p:nvSpPr>
            <p:cNvPr id="4265" name="pl4265"/>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66" name="pl4266"/>
            <p:cNvSpPr/>
            <p:nvPr/>
          </p:nvSpPr>
          <p:spPr>
            <a:xfrm>
              <a:off x="8132722" y="4907598"/>
              <a:ext cx="896845" cy="47597"/>
            </a:xfrm>
            <a:custGeom>
              <a:avLst/>
              <a:pathLst>
                <a:path w="896845" h="47597">
                  <a:moveTo>
                    <a:pt x="0" y="47597"/>
                  </a:moveTo>
                  <a:lnTo>
                    <a:pt x="179369" y="38078"/>
                  </a:lnTo>
                  <a:lnTo>
                    <a:pt x="358738" y="28558"/>
                  </a:lnTo>
                  <a:lnTo>
                    <a:pt x="538107" y="19039"/>
                  </a:lnTo>
                  <a:lnTo>
                    <a:pt x="717476" y="0"/>
                  </a:lnTo>
                  <a:lnTo>
                    <a:pt x="896845" y="9519"/>
                  </a:lnTo>
                </a:path>
              </a:pathLst>
            </a:custGeom>
            <a:ln w="35231" cap="flat">
              <a:solidFill>
                <a:srgbClr val="BEBEBE">
                  <a:alpha val="69803"/>
                </a:srgbClr>
              </a:solidFill>
              <a:prstDash val="solid"/>
              <a:round/>
            </a:ln>
          </p:spPr>
          <p:txBody>
            <a:bodyPr/>
            <a:lstStyle/>
            <a:p/>
          </p:txBody>
        </p:sp>
        <p:sp>
          <p:nvSpPr>
            <p:cNvPr id="4267" name="pl4267"/>
            <p:cNvSpPr/>
            <p:nvPr/>
          </p:nvSpPr>
          <p:spPr>
            <a:xfrm>
              <a:off x="8132722" y="4993274"/>
              <a:ext cx="896845" cy="19039"/>
            </a:xfrm>
            <a:custGeom>
              <a:avLst/>
              <a:pathLst>
                <a:path w="896845" h="19039">
                  <a:moveTo>
                    <a:pt x="0" y="9519"/>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268" name="pl4268"/>
            <p:cNvSpPr/>
            <p:nvPr/>
          </p:nvSpPr>
          <p:spPr>
            <a:xfrm>
              <a:off x="8132722" y="4945677"/>
              <a:ext cx="896845" cy="38078"/>
            </a:xfrm>
            <a:custGeom>
              <a:avLst/>
              <a:pathLst>
                <a:path w="896845" h="38078">
                  <a:moveTo>
                    <a:pt x="0" y="38078"/>
                  </a:moveTo>
                  <a:lnTo>
                    <a:pt x="179369" y="38078"/>
                  </a:lnTo>
                  <a:lnTo>
                    <a:pt x="358738" y="0"/>
                  </a:lnTo>
                  <a:lnTo>
                    <a:pt x="538107" y="9519"/>
                  </a:lnTo>
                  <a:lnTo>
                    <a:pt x="717476" y="9519"/>
                  </a:lnTo>
                  <a:lnTo>
                    <a:pt x="896845" y="28558"/>
                  </a:lnTo>
                </a:path>
              </a:pathLst>
            </a:custGeom>
            <a:ln w="35231" cap="flat">
              <a:solidFill>
                <a:srgbClr val="BEBEBE">
                  <a:alpha val="69803"/>
                </a:srgbClr>
              </a:solidFill>
              <a:prstDash val="solid"/>
              <a:round/>
            </a:ln>
          </p:spPr>
          <p:txBody>
            <a:bodyPr/>
            <a:lstStyle/>
            <a:p/>
          </p:txBody>
        </p:sp>
        <p:sp>
          <p:nvSpPr>
            <p:cNvPr id="4269" name="pl4269"/>
            <p:cNvSpPr/>
            <p:nvPr/>
          </p:nvSpPr>
          <p:spPr>
            <a:xfrm>
              <a:off x="8132722" y="5012314"/>
              <a:ext cx="896845" cy="19039"/>
            </a:xfrm>
            <a:custGeom>
              <a:avLst/>
              <a:pathLst>
                <a:path w="896845" h="19039">
                  <a:moveTo>
                    <a:pt x="0" y="0"/>
                  </a:moveTo>
                  <a:lnTo>
                    <a:pt x="179369" y="9519"/>
                  </a:lnTo>
                  <a:lnTo>
                    <a:pt x="358738" y="19039"/>
                  </a:lnTo>
                  <a:lnTo>
                    <a:pt x="538107" y="19039"/>
                  </a:lnTo>
                  <a:lnTo>
                    <a:pt x="717476" y="19039"/>
                  </a:lnTo>
                  <a:lnTo>
                    <a:pt x="896845" y="0"/>
                  </a:lnTo>
                </a:path>
              </a:pathLst>
            </a:custGeom>
            <a:ln w="35231" cap="flat">
              <a:solidFill>
                <a:srgbClr val="BEBEBE">
                  <a:alpha val="69803"/>
                </a:srgbClr>
              </a:solidFill>
              <a:prstDash val="solid"/>
              <a:round/>
            </a:ln>
          </p:spPr>
          <p:txBody>
            <a:bodyPr/>
            <a:lstStyle/>
            <a:p/>
          </p:txBody>
        </p:sp>
        <p:sp>
          <p:nvSpPr>
            <p:cNvPr id="4270" name="pl4270"/>
            <p:cNvSpPr/>
            <p:nvPr/>
          </p:nvSpPr>
          <p:spPr>
            <a:xfrm>
              <a:off x="8132722" y="4993274"/>
              <a:ext cx="896845" cy="9519"/>
            </a:xfrm>
            <a:custGeom>
              <a:avLst/>
              <a:pathLst>
                <a:path w="896845" h="9519">
                  <a:moveTo>
                    <a:pt x="0" y="9519"/>
                  </a:moveTo>
                  <a:lnTo>
                    <a:pt x="179369" y="951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1" name="pl4271"/>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2" name="pl4272"/>
            <p:cNvSpPr/>
            <p:nvPr/>
          </p:nvSpPr>
          <p:spPr>
            <a:xfrm>
              <a:off x="8132722" y="5012314"/>
              <a:ext cx="896845" cy="28558"/>
            </a:xfrm>
            <a:custGeom>
              <a:avLst/>
              <a:pathLst>
                <a:path w="896845" h="28558">
                  <a:moveTo>
                    <a:pt x="0" y="0"/>
                  </a:moveTo>
                  <a:lnTo>
                    <a:pt x="179369" y="28558"/>
                  </a:lnTo>
                  <a:lnTo>
                    <a:pt x="358738" y="28558"/>
                  </a:lnTo>
                  <a:lnTo>
                    <a:pt x="538107" y="28558"/>
                  </a:lnTo>
                  <a:lnTo>
                    <a:pt x="717476" y="19039"/>
                  </a:lnTo>
                  <a:lnTo>
                    <a:pt x="896845" y="28558"/>
                  </a:lnTo>
                </a:path>
              </a:pathLst>
            </a:custGeom>
            <a:ln w="35231" cap="flat">
              <a:solidFill>
                <a:srgbClr val="BEBEBE">
                  <a:alpha val="69803"/>
                </a:srgbClr>
              </a:solidFill>
              <a:prstDash val="solid"/>
              <a:round/>
            </a:ln>
          </p:spPr>
          <p:txBody>
            <a:bodyPr/>
            <a:lstStyle/>
            <a:p/>
          </p:txBody>
        </p:sp>
        <p:sp>
          <p:nvSpPr>
            <p:cNvPr id="4273" name="pl4273"/>
            <p:cNvSpPr/>
            <p:nvPr/>
          </p:nvSpPr>
          <p:spPr>
            <a:xfrm>
              <a:off x="8132722" y="4936157"/>
              <a:ext cx="896845" cy="66636"/>
            </a:xfrm>
            <a:custGeom>
              <a:avLst/>
              <a:pathLst>
                <a:path w="896845" h="66636">
                  <a:moveTo>
                    <a:pt x="0" y="19039"/>
                  </a:moveTo>
                  <a:lnTo>
                    <a:pt x="179369" y="28558"/>
                  </a:lnTo>
                  <a:lnTo>
                    <a:pt x="358738" y="28558"/>
                  </a:lnTo>
                  <a:lnTo>
                    <a:pt x="538107" y="0"/>
                  </a:lnTo>
                  <a:lnTo>
                    <a:pt x="717476" y="66636"/>
                  </a:lnTo>
                  <a:lnTo>
                    <a:pt x="896845" y="57117"/>
                  </a:lnTo>
                </a:path>
              </a:pathLst>
            </a:custGeom>
            <a:ln w="35231" cap="flat">
              <a:solidFill>
                <a:srgbClr val="BEBEBE">
                  <a:alpha val="69803"/>
                </a:srgbClr>
              </a:solidFill>
              <a:prstDash val="solid"/>
              <a:round/>
            </a:ln>
          </p:spPr>
          <p:txBody>
            <a:bodyPr/>
            <a:lstStyle/>
            <a:p/>
          </p:txBody>
        </p:sp>
        <p:sp>
          <p:nvSpPr>
            <p:cNvPr id="4274" name="pl4274"/>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5" name="pl4275"/>
            <p:cNvSpPr/>
            <p:nvPr/>
          </p:nvSpPr>
          <p:spPr>
            <a:xfrm>
              <a:off x="8132722" y="5002794"/>
              <a:ext cx="896845" cy="28558"/>
            </a:xfrm>
            <a:custGeom>
              <a:avLst/>
              <a:pathLst>
                <a:path w="896845" h="28558">
                  <a:moveTo>
                    <a:pt x="0" y="0"/>
                  </a:moveTo>
                  <a:lnTo>
                    <a:pt x="179369" y="19039"/>
                  </a:lnTo>
                  <a:lnTo>
                    <a:pt x="358738" y="9519"/>
                  </a:lnTo>
                  <a:lnTo>
                    <a:pt x="538107" y="28558"/>
                  </a:lnTo>
                  <a:lnTo>
                    <a:pt x="717476" y="28558"/>
                  </a:lnTo>
                  <a:lnTo>
                    <a:pt x="896845" y="19039"/>
                  </a:lnTo>
                </a:path>
              </a:pathLst>
            </a:custGeom>
            <a:ln w="35231" cap="flat">
              <a:solidFill>
                <a:srgbClr val="BEBEBE">
                  <a:alpha val="69803"/>
                </a:srgbClr>
              </a:solidFill>
              <a:prstDash val="solid"/>
              <a:round/>
            </a:ln>
          </p:spPr>
          <p:txBody>
            <a:bodyPr/>
            <a:lstStyle/>
            <a:p/>
          </p:txBody>
        </p:sp>
        <p:sp>
          <p:nvSpPr>
            <p:cNvPr id="4276" name="pl4276"/>
            <p:cNvSpPr/>
            <p:nvPr/>
          </p:nvSpPr>
          <p:spPr>
            <a:xfrm>
              <a:off x="8132722" y="4993274"/>
              <a:ext cx="896845" cy="28558"/>
            </a:xfrm>
            <a:custGeom>
              <a:avLst/>
              <a:pathLst>
                <a:path w="896845" h="28558">
                  <a:moveTo>
                    <a:pt x="0" y="28558"/>
                  </a:moveTo>
                  <a:lnTo>
                    <a:pt x="179369" y="28558"/>
                  </a:lnTo>
                  <a:lnTo>
                    <a:pt x="358738" y="0"/>
                  </a:lnTo>
                  <a:lnTo>
                    <a:pt x="538107" y="0"/>
                  </a:lnTo>
                  <a:lnTo>
                    <a:pt x="717476" y="0"/>
                  </a:lnTo>
                  <a:lnTo>
                    <a:pt x="896845" y="9519"/>
                  </a:lnTo>
                </a:path>
              </a:pathLst>
            </a:custGeom>
            <a:ln w="35231" cap="flat">
              <a:solidFill>
                <a:srgbClr val="BEBEBE">
                  <a:alpha val="69803"/>
                </a:srgbClr>
              </a:solidFill>
              <a:prstDash val="solid"/>
              <a:round/>
            </a:ln>
          </p:spPr>
          <p:txBody>
            <a:bodyPr/>
            <a:lstStyle/>
            <a:p/>
          </p:txBody>
        </p:sp>
        <p:sp>
          <p:nvSpPr>
            <p:cNvPr id="4277" name="pl4277"/>
            <p:cNvSpPr/>
            <p:nvPr/>
          </p:nvSpPr>
          <p:spPr>
            <a:xfrm>
              <a:off x="8132722" y="5012314"/>
              <a:ext cx="896845" cy="28558"/>
            </a:xfrm>
            <a:custGeom>
              <a:avLst/>
              <a:pathLst>
                <a:path w="896845" h="28558">
                  <a:moveTo>
                    <a:pt x="0" y="0"/>
                  </a:moveTo>
                  <a:lnTo>
                    <a:pt x="179369" y="9519"/>
                  </a:lnTo>
                  <a:lnTo>
                    <a:pt x="358738" y="19039"/>
                  </a:lnTo>
                  <a:lnTo>
                    <a:pt x="538107" y="28558"/>
                  </a:lnTo>
                  <a:lnTo>
                    <a:pt x="717476" y="28558"/>
                  </a:lnTo>
                  <a:lnTo>
                    <a:pt x="896845" y="28558"/>
                  </a:lnTo>
                </a:path>
              </a:pathLst>
            </a:custGeom>
            <a:ln w="35231" cap="flat">
              <a:solidFill>
                <a:srgbClr val="BEBEBE">
                  <a:alpha val="69803"/>
                </a:srgbClr>
              </a:solidFill>
              <a:prstDash val="solid"/>
              <a:round/>
            </a:ln>
          </p:spPr>
          <p:txBody>
            <a:bodyPr/>
            <a:lstStyle/>
            <a:p/>
          </p:txBody>
        </p:sp>
        <p:sp>
          <p:nvSpPr>
            <p:cNvPr id="4278" name="pl4278"/>
            <p:cNvSpPr/>
            <p:nvPr/>
          </p:nvSpPr>
          <p:spPr>
            <a:xfrm>
              <a:off x="8132722" y="4974235"/>
              <a:ext cx="896845" cy="38078"/>
            </a:xfrm>
            <a:custGeom>
              <a:avLst/>
              <a:pathLst>
                <a:path w="896845" h="38078">
                  <a:moveTo>
                    <a:pt x="0" y="28558"/>
                  </a:moveTo>
                  <a:lnTo>
                    <a:pt x="179369" y="38078"/>
                  </a:lnTo>
                  <a:lnTo>
                    <a:pt x="358738" y="38078"/>
                  </a:lnTo>
                  <a:lnTo>
                    <a:pt x="538107" y="0"/>
                  </a:lnTo>
                  <a:lnTo>
                    <a:pt x="717476" y="38078"/>
                  </a:lnTo>
                  <a:lnTo>
                    <a:pt x="896845" y="38078"/>
                  </a:lnTo>
                </a:path>
              </a:pathLst>
            </a:custGeom>
            <a:ln w="35231" cap="flat">
              <a:solidFill>
                <a:srgbClr val="BEBEBE">
                  <a:alpha val="69803"/>
                </a:srgbClr>
              </a:solidFill>
              <a:prstDash val="solid"/>
              <a:round/>
            </a:ln>
          </p:spPr>
          <p:txBody>
            <a:bodyPr/>
            <a:lstStyle/>
            <a:p/>
          </p:txBody>
        </p:sp>
        <p:sp>
          <p:nvSpPr>
            <p:cNvPr id="4279" name="pl4279"/>
            <p:cNvSpPr/>
            <p:nvPr/>
          </p:nvSpPr>
          <p:spPr>
            <a:xfrm>
              <a:off x="8132722" y="4993274"/>
              <a:ext cx="896845" cy="28558"/>
            </a:xfrm>
            <a:custGeom>
              <a:avLst/>
              <a:pathLst>
                <a:path w="896845" h="28558">
                  <a:moveTo>
                    <a:pt x="0" y="28558"/>
                  </a:moveTo>
                  <a:lnTo>
                    <a:pt x="179369" y="19039"/>
                  </a:lnTo>
                  <a:lnTo>
                    <a:pt x="358738" y="9519"/>
                  </a:lnTo>
                  <a:lnTo>
                    <a:pt x="538107" y="9519"/>
                  </a:lnTo>
                  <a:lnTo>
                    <a:pt x="717476" y="0"/>
                  </a:lnTo>
                  <a:lnTo>
                    <a:pt x="896845" y="9519"/>
                  </a:lnTo>
                </a:path>
              </a:pathLst>
            </a:custGeom>
            <a:ln w="35231" cap="flat">
              <a:solidFill>
                <a:srgbClr val="BEBEBE">
                  <a:alpha val="69803"/>
                </a:srgbClr>
              </a:solidFill>
              <a:prstDash val="solid"/>
              <a:round/>
            </a:ln>
          </p:spPr>
          <p:txBody>
            <a:bodyPr/>
            <a:lstStyle/>
            <a:p/>
          </p:txBody>
        </p:sp>
        <p:sp>
          <p:nvSpPr>
            <p:cNvPr id="4280" name="pl4280"/>
            <p:cNvSpPr/>
            <p:nvPr/>
          </p:nvSpPr>
          <p:spPr>
            <a:xfrm>
              <a:off x="8132722" y="5021833"/>
              <a:ext cx="896845" cy="19039"/>
            </a:xfrm>
            <a:custGeom>
              <a:avLst/>
              <a:pathLst>
                <a:path w="896845" h="19039">
                  <a:moveTo>
                    <a:pt x="0" y="0"/>
                  </a:moveTo>
                  <a:lnTo>
                    <a:pt x="179369" y="19039"/>
                  </a:lnTo>
                  <a:lnTo>
                    <a:pt x="358738" y="9519"/>
                  </a:lnTo>
                  <a:lnTo>
                    <a:pt x="538107" y="19039"/>
                  </a:lnTo>
                  <a:lnTo>
                    <a:pt x="717476" y="0"/>
                  </a:lnTo>
                  <a:lnTo>
                    <a:pt x="896845" y="0"/>
                  </a:lnTo>
                </a:path>
              </a:pathLst>
            </a:custGeom>
            <a:ln w="35231" cap="flat">
              <a:solidFill>
                <a:srgbClr val="BEBEBE">
                  <a:alpha val="69803"/>
                </a:srgbClr>
              </a:solidFill>
              <a:prstDash val="solid"/>
              <a:round/>
            </a:ln>
          </p:spPr>
          <p:txBody>
            <a:bodyPr/>
            <a:lstStyle/>
            <a:p/>
          </p:txBody>
        </p:sp>
        <p:sp>
          <p:nvSpPr>
            <p:cNvPr id="4281" name="pl4281"/>
            <p:cNvSpPr/>
            <p:nvPr/>
          </p:nvSpPr>
          <p:spPr>
            <a:xfrm>
              <a:off x="8132722" y="5021833"/>
              <a:ext cx="896845" cy="9519"/>
            </a:xfrm>
            <a:custGeom>
              <a:avLst/>
              <a:pathLst>
                <a:path w="896845" h="9519">
                  <a:moveTo>
                    <a:pt x="0" y="0"/>
                  </a:moveTo>
                  <a:lnTo>
                    <a:pt x="179369" y="0"/>
                  </a:lnTo>
                  <a:lnTo>
                    <a:pt x="358738" y="0"/>
                  </a:lnTo>
                  <a:lnTo>
                    <a:pt x="538107" y="9519"/>
                  </a:lnTo>
                  <a:lnTo>
                    <a:pt x="717476" y="9519"/>
                  </a:lnTo>
                  <a:lnTo>
                    <a:pt x="896845" y="0"/>
                  </a:lnTo>
                </a:path>
              </a:pathLst>
            </a:custGeom>
            <a:ln w="35231" cap="flat">
              <a:solidFill>
                <a:srgbClr val="BEBEBE">
                  <a:alpha val="69803"/>
                </a:srgbClr>
              </a:solidFill>
              <a:prstDash val="solid"/>
              <a:round/>
            </a:ln>
          </p:spPr>
          <p:txBody>
            <a:bodyPr/>
            <a:lstStyle/>
            <a:p/>
          </p:txBody>
        </p:sp>
        <p:sp>
          <p:nvSpPr>
            <p:cNvPr id="4282" name="pl4282"/>
            <p:cNvSpPr/>
            <p:nvPr/>
          </p:nvSpPr>
          <p:spPr>
            <a:xfrm>
              <a:off x="8132722"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BEBEBE">
                  <a:alpha val="69803"/>
                </a:srgbClr>
              </a:solidFill>
              <a:prstDash val="solid"/>
              <a:round/>
            </a:ln>
          </p:spPr>
          <p:txBody>
            <a:bodyPr/>
            <a:lstStyle/>
            <a:p/>
          </p:txBody>
        </p:sp>
        <p:sp>
          <p:nvSpPr>
            <p:cNvPr id="4283" name="pl4283"/>
            <p:cNvSpPr/>
            <p:nvPr/>
          </p:nvSpPr>
          <p:spPr>
            <a:xfrm>
              <a:off x="8132722" y="5031353"/>
              <a:ext cx="896845" cy="9519"/>
            </a:xfrm>
            <a:custGeom>
              <a:avLst/>
              <a:pathLst>
                <a:path w="896845" h="9519">
                  <a:moveTo>
                    <a:pt x="0" y="0"/>
                  </a:moveTo>
                  <a:lnTo>
                    <a:pt x="179369" y="9519"/>
                  </a:lnTo>
                  <a:lnTo>
                    <a:pt x="358738" y="0"/>
                  </a:lnTo>
                  <a:lnTo>
                    <a:pt x="538107" y="9519"/>
                  </a:lnTo>
                  <a:lnTo>
                    <a:pt x="717476" y="9519"/>
                  </a:lnTo>
                  <a:lnTo>
                    <a:pt x="896845" y="9519"/>
                  </a:lnTo>
                </a:path>
              </a:pathLst>
            </a:custGeom>
            <a:ln w="35231" cap="flat">
              <a:solidFill>
                <a:srgbClr val="BEBEBE">
                  <a:alpha val="69803"/>
                </a:srgbClr>
              </a:solidFill>
              <a:prstDash val="solid"/>
              <a:round/>
            </a:ln>
          </p:spPr>
          <p:txBody>
            <a:bodyPr/>
            <a:lstStyle/>
            <a:p/>
          </p:txBody>
        </p:sp>
        <p:sp>
          <p:nvSpPr>
            <p:cNvPr id="4284" name="pl4284"/>
            <p:cNvSpPr/>
            <p:nvPr/>
          </p:nvSpPr>
          <p:spPr>
            <a:xfrm>
              <a:off x="8132722" y="5021833"/>
              <a:ext cx="896845" cy="19039"/>
            </a:xfrm>
            <a:custGeom>
              <a:avLst/>
              <a:pathLst>
                <a:path w="896845" h="19039">
                  <a:moveTo>
                    <a:pt x="0" y="19039"/>
                  </a:moveTo>
                  <a:lnTo>
                    <a:pt x="179369" y="19039"/>
                  </a:lnTo>
                  <a:lnTo>
                    <a:pt x="358738" y="9519"/>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285" name="pl4285"/>
            <p:cNvSpPr/>
            <p:nvPr/>
          </p:nvSpPr>
          <p:spPr>
            <a:xfrm>
              <a:off x="8132722" y="4860001"/>
              <a:ext cx="896845" cy="123754"/>
            </a:xfrm>
            <a:custGeom>
              <a:avLst/>
              <a:pathLst>
                <a:path w="896845" h="123754">
                  <a:moveTo>
                    <a:pt x="0" y="0"/>
                  </a:moveTo>
                  <a:lnTo>
                    <a:pt x="179369" y="85675"/>
                  </a:lnTo>
                  <a:lnTo>
                    <a:pt x="358738" y="57117"/>
                  </a:lnTo>
                  <a:lnTo>
                    <a:pt x="538107" y="47597"/>
                  </a:lnTo>
                  <a:lnTo>
                    <a:pt x="717476" y="123754"/>
                  </a:lnTo>
                  <a:lnTo>
                    <a:pt x="896845" y="76156"/>
                  </a:lnTo>
                </a:path>
              </a:pathLst>
            </a:custGeom>
            <a:ln w="35231" cap="flat">
              <a:solidFill>
                <a:srgbClr val="BEBEBE">
                  <a:alpha val="69803"/>
                </a:srgbClr>
              </a:solidFill>
              <a:prstDash val="solid"/>
              <a:round/>
            </a:ln>
          </p:spPr>
          <p:txBody>
            <a:bodyPr/>
            <a:lstStyle/>
            <a:p/>
          </p:txBody>
        </p:sp>
        <p:sp>
          <p:nvSpPr>
            <p:cNvPr id="4286" name="pl4286"/>
            <p:cNvSpPr/>
            <p:nvPr/>
          </p:nvSpPr>
          <p:spPr>
            <a:xfrm>
              <a:off x="8132722" y="4993274"/>
              <a:ext cx="896845" cy="9519"/>
            </a:xfrm>
            <a:custGeom>
              <a:avLst/>
              <a:pathLst>
                <a:path w="896845" h="9519">
                  <a:moveTo>
                    <a:pt x="0" y="9519"/>
                  </a:moveTo>
                  <a:lnTo>
                    <a:pt x="179369" y="9519"/>
                  </a:lnTo>
                  <a:lnTo>
                    <a:pt x="358738" y="9519"/>
                  </a:lnTo>
                  <a:lnTo>
                    <a:pt x="538107" y="9519"/>
                  </a:lnTo>
                  <a:lnTo>
                    <a:pt x="717476" y="0"/>
                  </a:lnTo>
                  <a:lnTo>
                    <a:pt x="896845" y="0"/>
                  </a:lnTo>
                </a:path>
              </a:pathLst>
            </a:custGeom>
            <a:ln w="35231" cap="flat">
              <a:solidFill>
                <a:srgbClr val="BEBEBE">
                  <a:alpha val="69803"/>
                </a:srgbClr>
              </a:solidFill>
              <a:prstDash val="solid"/>
              <a:round/>
            </a:ln>
          </p:spPr>
          <p:txBody>
            <a:bodyPr/>
            <a:lstStyle/>
            <a:p/>
          </p:txBody>
        </p:sp>
        <p:sp>
          <p:nvSpPr>
            <p:cNvPr id="4287" name="pl4287"/>
            <p:cNvSpPr/>
            <p:nvPr/>
          </p:nvSpPr>
          <p:spPr>
            <a:xfrm>
              <a:off x="8132722" y="5031353"/>
              <a:ext cx="896845" cy="9519"/>
            </a:xfrm>
            <a:custGeom>
              <a:avLst/>
              <a:pathLst>
                <a:path w="896845" h="9519">
                  <a:moveTo>
                    <a:pt x="0" y="0"/>
                  </a:moveTo>
                  <a:lnTo>
                    <a:pt x="179369" y="9519"/>
                  </a:lnTo>
                  <a:lnTo>
                    <a:pt x="358738" y="0"/>
                  </a:lnTo>
                  <a:lnTo>
                    <a:pt x="538107" y="0"/>
                  </a:lnTo>
                  <a:lnTo>
                    <a:pt x="717476" y="9519"/>
                  </a:lnTo>
                  <a:lnTo>
                    <a:pt x="896845" y="9519"/>
                  </a:lnTo>
                </a:path>
              </a:pathLst>
            </a:custGeom>
            <a:ln w="35231" cap="flat">
              <a:solidFill>
                <a:srgbClr val="BEBEBE">
                  <a:alpha val="69803"/>
                </a:srgbClr>
              </a:solidFill>
              <a:prstDash val="solid"/>
              <a:round/>
            </a:ln>
          </p:spPr>
          <p:txBody>
            <a:bodyPr/>
            <a:lstStyle/>
            <a:p/>
          </p:txBody>
        </p:sp>
        <p:sp>
          <p:nvSpPr>
            <p:cNvPr id="4288" name="pl4288"/>
            <p:cNvSpPr/>
            <p:nvPr/>
          </p:nvSpPr>
          <p:spPr>
            <a:xfrm>
              <a:off x="8132722" y="5012314"/>
              <a:ext cx="896845" cy="9519"/>
            </a:xfrm>
            <a:custGeom>
              <a:avLst/>
              <a:pathLst>
                <a:path w="896845" h="9519">
                  <a:moveTo>
                    <a:pt x="0" y="0"/>
                  </a:moveTo>
                  <a:lnTo>
                    <a:pt x="179369" y="9519"/>
                  </a:lnTo>
                  <a:lnTo>
                    <a:pt x="358738" y="0"/>
                  </a:lnTo>
                  <a:lnTo>
                    <a:pt x="538107" y="0"/>
                  </a:lnTo>
                  <a:lnTo>
                    <a:pt x="717476" y="9519"/>
                  </a:lnTo>
                  <a:lnTo>
                    <a:pt x="896845" y="0"/>
                  </a:lnTo>
                </a:path>
              </a:pathLst>
            </a:custGeom>
            <a:ln w="20325" cap="flat">
              <a:solidFill>
                <a:srgbClr val="6B6B6B">
                  <a:alpha val="100000"/>
                </a:srgbClr>
              </a:solidFill>
              <a:prstDash val="solid"/>
              <a:round/>
            </a:ln>
          </p:spPr>
          <p:txBody>
            <a:bodyPr/>
            <a:lstStyle/>
            <a:p/>
          </p:txBody>
        </p:sp>
        <p:sp>
          <p:nvSpPr>
            <p:cNvPr id="4289" name="pl4289"/>
            <p:cNvSpPr/>
            <p:nvPr/>
          </p:nvSpPr>
          <p:spPr>
            <a:xfrm>
              <a:off x="8132722"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40651" cap="flat">
              <a:solidFill>
                <a:srgbClr val="000000">
                  <a:alpha val="100000"/>
                </a:srgbClr>
              </a:solidFill>
              <a:prstDash val="solid"/>
              <a:round/>
            </a:ln>
          </p:spPr>
          <p:txBody>
            <a:bodyPr/>
            <a:lstStyle/>
            <a:p/>
          </p:txBody>
        </p:sp>
        <p:sp>
          <p:nvSpPr>
            <p:cNvPr id="4290" name="pl4290"/>
            <p:cNvSpPr/>
            <p:nvPr/>
          </p:nvSpPr>
          <p:spPr>
            <a:xfrm>
              <a:off x="8132722" y="5021833"/>
              <a:ext cx="896845" cy="19039"/>
            </a:xfrm>
            <a:custGeom>
              <a:avLst/>
              <a:pathLst>
                <a:path w="896845" h="19039">
                  <a:moveTo>
                    <a:pt x="0" y="0"/>
                  </a:moveTo>
                  <a:lnTo>
                    <a:pt x="179369" y="9519"/>
                  </a:lnTo>
                  <a:lnTo>
                    <a:pt x="358738" y="9519"/>
                  </a:lnTo>
                  <a:lnTo>
                    <a:pt x="538107" y="19039"/>
                  </a:lnTo>
                  <a:lnTo>
                    <a:pt x="717476" y="9519"/>
                  </a:lnTo>
                  <a:lnTo>
                    <a:pt x="896845" y="0"/>
                  </a:lnTo>
                </a:path>
              </a:pathLst>
            </a:custGeom>
            <a:ln w="35231" cap="flat">
              <a:solidFill>
                <a:srgbClr val="FF61C4">
                  <a:alpha val="100000"/>
                </a:srgbClr>
              </a:solidFill>
              <a:prstDash val="solid"/>
              <a:round/>
            </a:ln>
          </p:spPr>
          <p:txBody>
            <a:bodyPr/>
            <a:lstStyle/>
            <a:p/>
          </p:txBody>
        </p:sp>
        <p:sp>
          <p:nvSpPr>
            <p:cNvPr id="4291" name="pl4291"/>
            <p:cNvSpPr/>
            <p:nvPr/>
          </p:nvSpPr>
          <p:spPr>
            <a:xfrm>
              <a:off x="8087880"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292" name="tx4292"/>
            <p:cNvSpPr/>
            <p:nvPr/>
          </p:nvSpPr>
          <p:spPr>
            <a:xfrm>
              <a:off x="8102578"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293" name="tx4293"/>
            <p:cNvSpPr/>
            <p:nvPr/>
          </p:nvSpPr>
          <p:spPr>
            <a:xfrm>
              <a:off x="8281947" y="4868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294" name="tx4294"/>
            <p:cNvSpPr/>
            <p:nvPr/>
          </p:nvSpPr>
          <p:spPr>
            <a:xfrm>
              <a:off x="8461316" y="4868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295" name="tx4295"/>
            <p:cNvSpPr/>
            <p:nvPr/>
          </p:nvSpPr>
          <p:spPr>
            <a:xfrm>
              <a:off x="8640685"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96" name="tx4296"/>
            <p:cNvSpPr/>
            <p:nvPr/>
          </p:nvSpPr>
          <p:spPr>
            <a:xfrm>
              <a:off x="8820054" y="4868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297" name="tx4297"/>
            <p:cNvSpPr/>
            <p:nvPr/>
          </p:nvSpPr>
          <p:spPr>
            <a:xfrm>
              <a:off x="8999423" y="485855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298" name="rc4298"/>
            <p:cNvSpPr/>
            <p:nvPr/>
          </p:nvSpPr>
          <p:spPr>
            <a:xfrm>
              <a:off x="695044" y="5131404"/>
              <a:ext cx="986530" cy="214862"/>
            </a:xfrm>
            <a:prstGeom prst="rect">
              <a:avLst/>
            </a:prstGeom>
            <a:solidFill>
              <a:srgbClr val="D9D9D9">
                <a:alpha val="100000"/>
              </a:srgbClr>
            </a:solidFill>
          </p:spPr>
          <p:txBody>
            <a:bodyPr/>
            <a:lstStyle/>
            <a:p/>
          </p:txBody>
        </p:sp>
        <p:sp>
          <p:nvSpPr>
            <p:cNvPr id="4299" name="tx4299"/>
            <p:cNvSpPr/>
            <p:nvPr/>
          </p:nvSpPr>
          <p:spPr>
            <a:xfrm>
              <a:off x="1005117" y="5175316"/>
              <a:ext cx="3663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Turkiye</a:t>
              </a:r>
            </a:p>
          </p:txBody>
        </p:sp>
        <p:sp>
          <p:nvSpPr>
            <p:cNvPr id="4300" name="rc4300"/>
            <p:cNvSpPr/>
            <p:nvPr/>
          </p:nvSpPr>
          <p:spPr>
            <a:xfrm>
              <a:off x="1751164" y="5131404"/>
              <a:ext cx="986530" cy="214862"/>
            </a:xfrm>
            <a:prstGeom prst="rect">
              <a:avLst/>
            </a:prstGeom>
            <a:solidFill>
              <a:srgbClr val="D9D9D9">
                <a:alpha val="100000"/>
              </a:srgbClr>
            </a:solidFill>
          </p:spPr>
          <p:txBody>
            <a:bodyPr/>
            <a:lstStyle/>
            <a:p/>
          </p:txBody>
        </p:sp>
        <p:sp>
          <p:nvSpPr>
            <p:cNvPr id="4301" name="tx4301"/>
            <p:cNvSpPr/>
            <p:nvPr/>
          </p:nvSpPr>
          <p:spPr>
            <a:xfrm>
              <a:off x="1905929" y="5197526"/>
              <a:ext cx="6769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Turkmenistan</a:t>
              </a:r>
            </a:p>
          </p:txBody>
        </p:sp>
        <p:sp>
          <p:nvSpPr>
            <p:cNvPr id="4302" name="rc4302"/>
            <p:cNvSpPr/>
            <p:nvPr/>
          </p:nvSpPr>
          <p:spPr>
            <a:xfrm>
              <a:off x="2807283" y="5131404"/>
              <a:ext cx="986530" cy="214862"/>
            </a:xfrm>
            <a:prstGeom prst="rect">
              <a:avLst/>
            </a:prstGeom>
            <a:solidFill>
              <a:srgbClr val="D9D9D9">
                <a:alpha val="100000"/>
              </a:srgbClr>
            </a:solidFill>
          </p:spPr>
          <p:txBody>
            <a:bodyPr/>
            <a:lstStyle/>
            <a:p/>
          </p:txBody>
        </p:sp>
        <p:sp>
          <p:nvSpPr>
            <p:cNvPr id="4303" name="tx4303"/>
            <p:cNvSpPr/>
            <p:nvPr/>
          </p:nvSpPr>
          <p:spPr>
            <a:xfrm>
              <a:off x="3107997" y="5197471"/>
              <a:ext cx="385102"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Ukraine</a:t>
              </a:r>
            </a:p>
          </p:txBody>
        </p:sp>
        <p:sp>
          <p:nvSpPr>
            <p:cNvPr id="4304" name="rc4304"/>
            <p:cNvSpPr/>
            <p:nvPr/>
          </p:nvSpPr>
          <p:spPr>
            <a:xfrm>
              <a:off x="3863402" y="5131404"/>
              <a:ext cx="986530" cy="214862"/>
            </a:xfrm>
            <a:prstGeom prst="rect">
              <a:avLst/>
            </a:prstGeom>
            <a:solidFill>
              <a:srgbClr val="D9D9D9">
                <a:alpha val="100000"/>
              </a:srgbClr>
            </a:solidFill>
          </p:spPr>
          <p:txBody>
            <a:bodyPr/>
            <a:lstStyle/>
            <a:p/>
          </p:txBody>
        </p:sp>
        <p:sp>
          <p:nvSpPr>
            <p:cNvPr id="4305" name="tx4305"/>
            <p:cNvSpPr/>
            <p:nvPr/>
          </p:nvSpPr>
          <p:spPr>
            <a:xfrm>
              <a:off x="3959068" y="5175316"/>
              <a:ext cx="79519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Kingdom</a:t>
              </a:r>
            </a:p>
          </p:txBody>
        </p:sp>
        <p:sp>
          <p:nvSpPr>
            <p:cNvPr id="4306" name="rc4306"/>
            <p:cNvSpPr/>
            <p:nvPr/>
          </p:nvSpPr>
          <p:spPr>
            <a:xfrm>
              <a:off x="4919522" y="5131404"/>
              <a:ext cx="986530" cy="214862"/>
            </a:xfrm>
            <a:prstGeom prst="rect">
              <a:avLst/>
            </a:prstGeom>
            <a:solidFill>
              <a:srgbClr val="D9D9D9">
                <a:alpha val="100000"/>
              </a:srgbClr>
            </a:solidFill>
          </p:spPr>
          <p:txBody>
            <a:bodyPr/>
            <a:lstStyle/>
            <a:p/>
          </p:txBody>
        </p:sp>
        <p:sp>
          <p:nvSpPr>
            <p:cNvPr id="4307" name="tx4307"/>
            <p:cNvSpPr/>
            <p:nvPr/>
          </p:nvSpPr>
          <p:spPr>
            <a:xfrm>
              <a:off x="5136361" y="5197471"/>
              <a:ext cx="552851"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Uzbekistan</a:t>
              </a:r>
            </a:p>
          </p:txBody>
        </p:sp>
        <p:sp>
          <p:nvSpPr>
            <p:cNvPr id="4308" name="rc4308"/>
            <p:cNvSpPr/>
            <p:nvPr/>
          </p:nvSpPr>
          <p:spPr>
            <a:xfrm>
              <a:off x="695044" y="4386206"/>
              <a:ext cx="986530" cy="214862"/>
            </a:xfrm>
            <a:prstGeom prst="rect">
              <a:avLst/>
            </a:prstGeom>
            <a:solidFill>
              <a:srgbClr val="D9D9D9">
                <a:alpha val="100000"/>
              </a:srgbClr>
            </a:solidFill>
          </p:spPr>
          <p:txBody>
            <a:bodyPr/>
            <a:lstStyle/>
            <a:p/>
          </p:txBody>
        </p:sp>
        <p:sp>
          <p:nvSpPr>
            <p:cNvPr id="4309" name="tx4309"/>
            <p:cNvSpPr/>
            <p:nvPr/>
          </p:nvSpPr>
          <p:spPr>
            <a:xfrm>
              <a:off x="902552" y="4450909"/>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San Marino</a:t>
              </a:r>
            </a:p>
          </p:txBody>
        </p:sp>
        <p:sp>
          <p:nvSpPr>
            <p:cNvPr id="4310" name="rc4310"/>
            <p:cNvSpPr/>
            <p:nvPr/>
          </p:nvSpPr>
          <p:spPr>
            <a:xfrm>
              <a:off x="1751164" y="4386206"/>
              <a:ext cx="986530" cy="214862"/>
            </a:xfrm>
            <a:prstGeom prst="rect">
              <a:avLst/>
            </a:prstGeom>
            <a:solidFill>
              <a:srgbClr val="D9D9D9">
                <a:alpha val="100000"/>
              </a:srgbClr>
            </a:solidFill>
          </p:spPr>
          <p:txBody>
            <a:bodyPr/>
            <a:lstStyle/>
            <a:p/>
          </p:txBody>
        </p:sp>
        <p:sp>
          <p:nvSpPr>
            <p:cNvPr id="4311" name="tx4311"/>
            <p:cNvSpPr/>
            <p:nvPr/>
          </p:nvSpPr>
          <p:spPr>
            <a:xfrm>
              <a:off x="2082901" y="4450909"/>
              <a:ext cx="32305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Serbia</a:t>
              </a:r>
            </a:p>
          </p:txBody>
        </p:sp>
        <p:sp>
          <p:nvSpPr>
            <p:cNvPr id="4312" name="rc4312"/>
            <p:cNvSpPr/>
            <p:nvPr/>
          </p:nvSpPr>
          <p:spPr>
            <a:xfrm>
              <a:off x="2807283" y="4386206"/>
              <a:ext cx="986530" cy="214862"/>
            </a:xfrm>
            <a:prstGeom prst="rect">
              <a:avLst/>
            </a:prstGeom>
            <a:solidFill>
              <a:srgbClr val="D9D9D9">
                <a:alpha val="100000"/>
              </a:srgbClr>
            </a:solidFill>
          </p:spPr>
          <p:txBody>
            <a:bodyPr/>
            <a:lstStyle/>
            <a:p/>
          </p:txBody>
        </p:sp>
        <p:sp>
          <p:nvSpPr>
            <p:cNvPr id="4313" name="tx4313"/>
            <p:cNvSpPr/>
            <p:nvPr/>
          </p:nvSpPr>
          <p:spPr>
            <a:xfrm>
              <a:off x="3089334" y="4450909"/>
              <a:ext cx="42242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Slovakia</a:t>
              </a:r>
            </a:p>
          </p:txBody>
        </p:sp>
        <p:sp>
          <p:nvSpPr>
            <p:cNvPr id="4314" name="rc4314"/>
            <p:cNvSpPr/>
            <p:nvPr/>
          </p:nvSpPr>
          <p:spPr>
            <a:xfrm>
              <a:off x="3863402" y="4386206"/>
              <a:ext cx="986530" cy="214862"/>
            </a:xfrm>
            <a:prstGeom prst="rect">
              <a:avLst/>
            </a:prstGeom>
            <a:solidFill>
              <a:srgbClr val="D9D9D9">
                <a:alpha val="100000"/>
              </a:srgbClr>
            </a:solidFill>
          </p:spPr>
          <p:txBody>
            <a:bodyPr/>
            <a:lstStyle/>
            <a:p/>
          </p:txBody>
        </p:sp>
        <p:sp>
          <p:nvSpPr>
            <p:cNvPr id="4315" name="tx4315"/>
            <p:cNvSpPr/>
            <p:nvPr/>
          </p:nvSpPr>
          <p:spPr>
            <a:xfrm>
              <a:off x="4142315" y="4450909"/>
              <a:ext cx="42870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Slovenia</a:t>
              </a:r>
            </a:p>
          </p:txBody>
        </p:sp>
        <p:sp>
          <p:nvSpPr>
            <p:cNvPr id="4316" name="rc4316"/>
            <p:cNvSpPr/>
            <p:nvPr/>
          </p:nvSpPr>
          <p:spPr>
            <a:xfrm>
              <a:off x="4919522" y="4386206"/>
              <a:ext cx="986530" cy="214862"/>
            </a:xfrm>
            <a:prstGeom prst="rect">
              <a:avLst/>
            </a:prstGeom>
            <a:solidFill>
              <a:srgbClr val="D9D9D9">
                <a:alpha val="100000"/>
              </a:srgbClr>
            </a:solidFill>
          </p:spPr>
          <p:txBody>
            <a:bodyPr/>
            <a:lstStyle/>
            <a:p/>
          </p:txBody>
        </p:sp>
        <p:sp>
          <p:nvSpPr>
            <p:cNvPr id="4317" name="tx4317"/>
            <p:cNvSpPr/>
            <p:nvPr/>
          </p:nvSpPr>
          <p:spPr>
            <a:xfrm>
              <a:off x="5269867" y="4430063"/>
              <a:ext cx="285839"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Spain</a:t>
              </a:r>
            </a:p>
          </p:txBody>
        </p:sp>
        <p:sp>
          <p:nvSpPr>
            <p:cNvPr id="4318" name="rc4318"/>
            <p:cNvSpPr/>
            <p:nvPr/>
          </p:nvSpPr>
          <p:spPr>
            <a:xfrm>
              <a:off x="5975641" y="4386206"/>
              <a:ext cx="986530" cy="214862"/>
            </a:xfrm>
            <a:prstGeom prst="rect">
              <a:avLst/>
            </a:prstGeom>
            <a:solidFill>
              <a:srgbClr val="D9D9D9">
                <a:alpha val="100000"/>
              </a:srgbClr>
            </a:solidFill>
          </p:spPr>
          <p:txBody>
            <a:bodyPr/>
            <a:lstStyle/>
            <a:p/>
          </p:txBody>
        </p:sp>
        <p:sp>
          <p:nvSpPr>
            <p:cNvPr id="4319" name="tx4319"/>
            <p:cNvSpPr/>
            <p:nvPr/>
          </p:nvSpPr>
          <p:spPr>
            <a:xfrm>
              <a:off x="6266969" y="4450909"/>
              <a:ext cx="40387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Sweden</a:t>
              </a:r>
            </a:p>
          </p:txBody>
        </p:sp>
        <p:sp>
          <p:nvSpPr>
            <p:cNvPr id="4320" name="rc4320"/>
            <p:cNvSpPr/>
            <p:nvPr/>
          </p:nvSpPr>
          <p:spPr>
            <a:xfrm>
              <a:off x="7031761" y="4386206"/>
              <a:ext cx="986530" cy="214862"/>
            </a:xfrm>
            <a:prstGeom prst="rect">
              <a:avLst/>
            </a:prstGeom>
            <a:solidFill>
              <a:srgbClr val="D9D9D9">
                <a:alpha val="100000"/>
              </a:srgbClr>
            </a:solidFill>
          </p:spPr>
          <p:txBody>
            <a:bodyPr/>
            <a:lstStyle/>
            <a:p/>
          </p:txBody>
        </p:sp>
        <p:sp>
          <p:nvSpPr>
            <p:cNvPr id="4321" name="tx4321"/>
            <p:cNvSpPr/>
            <p:nvPr/>
          </p:nvSpPr>
          <p:spPr>
            <a:xfrm>
              <a:off x="7236185" y="4450909"/>
              <a:ext cx="57768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Switzerland</a:t>
              </a:r>
            </a:p>
          </p:txBody>
        </p:sp>
        <p:sp>
          <p:nvSpPr>
            <p:cNvPr id="4322" name="rc4322"/>
            <p:cNvSpPr/>
            <p:nvPr/>
          </p:nvSpPr>
          <p:spPr>
            <a:xfrm>
              <a:off x="8087880" y="4386206"/>
              <a:ext cx="986530" cy="214862"/>
            </a:xfrm>
            <a:prstGeom prst="rect">
              <a:avLst/>
            </a:prstGeom>
            <a:solidFill>
              <a:srgbClr val="D9D9D9">
                <a:alpha val="100000"/>
              </a:srgbClr>
            </a:solidFill>
          </p:spPr>
          <p:txBody>
            <a:bodyPr/>
            <a:lstStyle/>
            <a:p/>
          </p:txBody>
        </p:sp>
        <p:sp>
          <p:nvSpPr>
            <p:cNvPr id="4323" name="tx4323"/>
            <p:cNvSpPr/>
            <p:nvPr/>
          </p:nvSpPr>
          <p:spPr>
            <a:xfrm>
              <a:off x="8345129" y="4430118"/>
              <a:ext cx="47203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Tajikistan</a:t>
              </a:r>
            </a:p>
          </p:txBody>
        </p:sp>
        <p:sp>
          <p:nvSpPr>
            <p:cNvPr id="4324" name="rc4324"/>
            <p:cNvSpPr/>
            <p:nvPr/>
          </p:nvSpPr>
          <p:spPr>
            <a:xfrm>
              <a:off x="695044" y="3641009"/>
              <a:ext cx="986530" cy="214862"/>
            </a:xfrm>
            <a:prstGeom prst="rect">
              <a:avLst/>
            </a:prstGeom>
            <a:solidFill>
              <a:srgbClr val="D9D9D9">
                <a:alpha val="100000"/>
              </a:srgbClr>
            </a:solidFill>
          </p:spPr>
          <p:txBody>
            <a:bodyPr/>
            <a:lstStyle/>
            <a:p/>
          </p:txBody>
        </p:sp>
        <p:sp>
          <p:nvSpPr>
            <p:cNvPr id="4325" name="tx4325"/>
            <p:cNvSpPr/>
            <p:nvPr/>
          </p:nvSpPr>
          <p:spPr>
            <a:xfrm>
              <a:off x="458377" y="3683556"/>
              <a:ext cx="145986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Netherlands (Kingdom of the)</a:t>
              </a:r>
            </a:p>
          </p:txBody>
        </p:sp>
        <p:sp>
          <p:nvSpPr>
            <p:cNvPr id="4326" name="rc4326"/>
            <p:cNvSpPr/>
            <p:nvPr/>
          </p:nvSpPr>
          <p:spPr>
            <a:xfrm>
              <a:off x="1751164" y="3641009"/>
              <a:ext cx="986530" cy="214862"/>
            </a:xfrm>
            <a:prstGeom prst="rect">
              <a:avLst/>
            </a:prstGeom>
            <a:solidFill>
              <a:srgbClr val="D9D9D9">
                <a:alpha val="100000"/>
              </a:srgbClr>
            </a:solidFill>
          </p:spPr>
          <p:txBody>
            <a:bodyPr/>
            <a:lstStyle/>
            <a:p/>
          </p:txBody>
        </p:sp>
        <p:sp>
          <p:nvSpPr>
            <p:cNvPr id="4327" name="tx4327"/>
            <p:cNvSpPr/>
            <p:nvPr/>
          </p:nvSpPr>
          <p:spPr>
            <a:xfrm>
              <a:off x="1818890" y="3707130"/>
              <a:ext cx="8510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North Macedonia</a:t>
              </a:r>
            </a:p>
          </p:txBody>
        </p:sp>
        <p:sp>
          <p:nvSpPr>
            <p:cNvPr id="4328" name="rc4328"/>
            <p:cNvSpPr/>
            <p:nvPr/>
          </p:nvSpPr>
          <p:spPr>
            <a:xfrm>
              <a:off x="2807283" y="3641009"/>
              <a:ext cx="986530" cy="214862"/>
            </a:xfrm>
            <a:prstGeom prst="rect">
              <a:avLst/>
            </a:prstGeom>
            <a:solidFill>
              <a:srgbClr val="D9D9D9">
                <a:alpha val="100000"/>
              </a:srgbClr>
            </a:solidFill>
          </p:spPr>
          <p:txBody>
            <a:bodyPr/>
            <a:lstStyle/>
            <a:p/>
          </p:txBody>
        </p:sp>
        <p:sp>
          <p:nvSpPr>
            <p:cNvPr id="4329" name="tx4329"/>
            <p:cNvSpPr/>
            <p:nvPr/>
          </p:nvSpPr>
          <p:spPr>
            <a:xfrm>
              <a:off x="3111135" y="3684920"/>
              <a:ext cx="37882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Norway</a:t>
              </a:r>
            </a:p>
          </p:txBody>
        </p:sp>
        <p:sp>
          <p:nvSpPr>
            <p:cNvPr id="4330" name="rc4330"/>
            <p:cNvSpPr/>
            <p:nvPr/>
          </p:nvSpPr>
          <p:spPr>
            <a:xfrm>
              <a:off x="3863402" y="3641009"/>
              <a:ext cx="986530" cy="214862"/>
            </a:xfrm>
            <a:prstGeom prst="rect">
              <a:avLst/>
            </a:prstGeom>
            <a:solidFill>
              <a:srgbClr val="D9D9D9">
                <a:alpha val="100000"/>
              </a:srgbClr>
            </a:solidFill>
          </p:spPr>
          <p:txBody>
            <a:bodyPr/>
            <a:lstStyle/>
            <a:p/>
          </p:txBody>
        </p:sp>
        <p:sp>
          <p:nvSpPr>
            <p:cNvPr id="4331" name="tx4331"/>
            <p:cNvSpPr/>
            <p:nvPr/>
          </p:nvSpPr>
          <p:spPr>
            <a:xfrm>
              <a:off x="4182670" y="3707130"/>
              <a:ext cx="34799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Poland</a:t>
              </a:r>
            </a:p>
          </p:txBody>
        </p:sp>
        <p:sp>
          <p:nvSpPr>
            <p:cNvPr id="4332" name="rc4332"/>
            <p:cNvSpPr/>
            <p:nvPr/>
          </p:nvSpPr>
          <p:spPr>
            <a:xfrm>
              <a:off x="4919522" y="3641009"/>
              <a:ext cx="986530" cy="214862"/>
            </a:xfrm>
            <a:prstGeom prst="rect">
              <a:avLst/>
            </a:prstGeom>
            <a:solidFill>
              <a:srgbClr val="D9D9D9">
                <a:alpha val="100000"/>
              </a:srgbClr>
            </a:solidFill>
          </p:spPr>
          <p:txBody>
            <a:bodyPr/>
            <a:lstStyle/>
            <a:p/>
          </p:txBody>
        </p:sp>
        <p:sp>
          <p:nvSpPr>
            <p:cNvPr id="4333" name="tx4333"/>
            <p:cNvSpPr/>
            <p:nvPr/>
          </p:nvSpPr>
          <p:spPr>
            <a:xfrm>
              <a:off x="5204656" y="3684920"/>
              <a:ext cx="41626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Portugal</a:t>
              </a:r>
            </a:p>
          </p:txBody>
        </p:sp>
        <p:sp>
          <p:nvSpPr>
            <p:cNvPr id="4334" name="rc4334"/>
            <p:cNvSpPr/>
            <p:nvPr/>
          </p:nvSpPr>
          <p:spPr>
            <a:xfrm>
              <a:off x="5975641" y="3641009"/>
              <a:ext cx="986530" cy="214862"/>
            </a:xfrm>
            <a:prstGeom prst="rect">
              <a:avLst/>
            </a:prstGeom>
            <a:solidFill>
              <a:srgbClr val="D9D9D9">
                <a:alpha val="100000"/>
              </a:srgbClr>
            </a:solidFill>
          </p:spPr>
          <p:txBody>
            <a:bodyPr/>
            <a:lstStyle/>
            <a:p/>
          </p:txBody>
        </p:sp>
        <p:sp>
          <p:nvSpPr>
            <p:cNvPr id="4335" name="tx4335"/>
            <p:cNvSpPr/>
            <p:nvPr/>
          </p:nvSpPr>
          <p:spPr>
            <a:xfrm>
              <a:off x="5962603" y="3684865"/>
              <a:ext cx="1012606"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Republic of Moldova</a:t>
              </a:r>
            </a:p>
          </p:txBody>
        </p:sp>
        <p:sp>
          <p:nvSpPr>
            <p:cNvPr id="4336" name="rc4336"/>
            <p:cNvSpPr/>
            <p:nvPr/>
          </p:nvSpPr>
          <p:spPr>
            <a:xfrm>
              <a:off x="7031761" y="3641009"/>
              <a:ext cx="986530" cy="214862"/>
            </a:xfrm>
            <a:prstGeom prst="rect">
              <a:avLst/>
            </a:prstGeom>
            <a:solidFill>
              <a:srgbClr val="D9D9D9">
                <a:alpha val="100000"/>
              </a:srgbClr>
            </a:solidFill>
          </p:spPr>
          <p:txBody>
            <a:bodyPr/>
            <a:lstStyle/>
            <a:p/>
          </p:txBody>
        </p:sp>
        <p:sp>
          <p:nvSpPr>
            <p:cNvPr id="4337" name="tx4337"/>
            <p:cNvSpPr/>
            <p:nvPr/>
          </p:nvSpPr>
          <p:spPr>
            <a:xfrm>
              <a:off x="7301397" y="3707130"/>
              <a:ext cx="44725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Romania</a:t>
              </a:r>
            </a:p>
          </p:txBody>
        </p:sp>
        <p:sp>
          <p:nvSpPr>
            <p:cNvPr id="4338" name="rc4338"/>
            <p:cNvSpPr/>
            <p:nvPr/>
          </p:nvSpPr>
          <p:spPr>
            <a:xfrm>
              <a:off x="8087880" y="3641009"/>
              <a:ext cx="986530" cy="214862"/>
            </a:xfrm>
            <a:prstGeom prst="rect">
              <a:avLst/>
            </a:prstGeom>
            <a:solidFill>
              <a:srgbClr val="D9D9D9">
                <a:alpha val="100000"/>
              </a:srgbClr>
            </a:solidFill>
          </p:spPr>
          <p:txBody>
            <a:bodyPr/>
            <a:lstStyle/>
            <a:p/>
          </p:txBody>
        </p:sp>
        <p:sp>
          <p:nvSpPr>
            <p:cNvPr id="4339" name="tx4339"/>
            <p:cNvSpPr/>
            <p:nvPr/>
          </p:nvSpPr>
          <p:spPr>
            <a:xfrm>
              <a:off x="8096588" y="3707130"/>
              <a:ext cx="96911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Russian Federation</a:t>
              </a:r>
            </a:p>
          </p:txBody>
        </p:sp>
        <p:sp>
          <p:nvSpPr>
            <p:cNvPr id="4340" name="rc4340"/>
            <p:cNvSpPr/>
            <p:nvPr/>
          </p:nvSpPr>
          <p:spPr>
            <a:xfrm>
              <a:off x="695044" y="2895811"/>
              <a:ext cx="986530" cy="214862"/>
            </a:xfrm>
            <a:prstGeom prst="rect">
              <a:avLst/>
            </a:prstGeom>
            <a:solidFill>
              <a:srgbClr val="D9D9D9">
                <a:alpha val="100000"/>
              </a:srgbClr>
            </a:solidFill>
          </p:spPr>
          <p:txBody>
            <a:bodyPr/>
            <a:lstStyle/>
            <a:p/>
          </p:txBody>
        </p:sp>
        <p:sp>
          <p:nvSpPr>
            <p:cNvPr id="4341" name="tx4341"/>
            <p:cNvSpPr/>
            <p:nvPr/>
          </p:nvSpPr>
          <p:spPr>
            <a:xfrm>
              <a:off x="896304" y="2961932"/>
              <a:ext cx="5840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Kazakhstan</a:t>
              </a:r>
            </a:p>
          </p:txBody>
        </p:sp>
        <p:sp>
          <p:nvSpPr>
            <p:cNvPr id="4342" name="rc4342"/>
            <p:cNvSpPr/>
            <p:nvPr/>
          </p:nvSpPr>
          <p:spPr>
            <a:xfrm>
              <a:off x="1751164" y="2895811"/>
              <a:ext cx="986530" cy="214862"/>
            </a:xfrm>
            <a:prstGeom prst="rect">
              <a:avLst/>
            </a:prstGeom>
            <a:solidFill>
              <a:srgbClr val="D9D9D9">
                <a:alpha val="100000"/>
              </a:srgbClr>
            </a:solidFill>
          </p:spPr>
          <p:txBody>
            <a:bodyPr/>
            <a:lstStyle/>
            <a:p/>
          </p:txBody>
        </p:sp>
        <p:sp>
          <p:nvSpPr>
            <p:cNvPr id="4343" name="tx4343"/>
            <p:cNvSpPr/>
            <p:nvPr/>
          </p:nvSpPr>
          <p:spPr>
            <a:xfrm>
              <a:off x="1968030" y="2939722"/>
              <a:ext cx="55279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Kyrgyzstan</a:t>
              </a:r>
            </a:p>
          </p:txBody>
        </p:sp>
        <p:sp>
          <p:nvSpPr>
            <p:cNvPr id="4344" name="rc4344"/>
            <p:cNvSpPr/>
            <p:nvPr/>
          </p:nvSpPr>
          <p:spPr>
            <a:xfrm>
              <a:off x="2807283" y="2895811"/>
              <a:ext cx="986530" cy="214862"/>
            </a:xfrm>
            <a:prstGeom prst="rect">
              <a:avLst/>
            </a:prstGeom>
            <a:solidFill>
              <a:srgbClr val="D9D9D9">
                <a:alpha val="100000"/>
              </a:srgbClr>
            </a:solidFill>
          </p:spPr>
          <p:txBody>
            <a:bodyPr/>
            <a:lstStyle/>
            <a:p/>
          </p:txBody>
        </p:sp>
        <p:sp>
          <p:nvSpPr>
            <p:cNvPr id="4345" name="tx4345"/>
            <p:cNvSpPr/>
            <p:nvPr/>
          </p:nvSpPr>
          <p:spPr>
            <a:xfrm>
              <a:off x="3151435" y="2961932"/>
              <a:ext cx="29822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Latvia</a:t>
              </a:r>
            </a:p>
          </p:txBody>
        </p:sp>
        <p:sp>
          <p:nvSpPr>
            <p:cNvPr id="4346" name="rc4346"/>
            <p:cNvSpPr/>
            <p:nvPr/>
          </p:nvSpPr>
          <p:spPr>
            <a:xfrm>
              <a:off x="3863402" y="2895811"/>
              <a:ext cx="986530" cy="214862"/>
            </a:xfrm>
            <a:prstGeom prst="rect">
              <a:avLst/>
            </a:prstGeom>
            <a:solidFill>
              <a:srgbClr val="D9D9D9">
                <a:alpha val="100000"/>
              </a:srgbClr>
            </a:solidFill>
          </p:spPr>
          <p:txBody>
            <a:bodyPr/>
            <a:lstStyle/>
            <a:p/>
          </p:txBody>
        </p:sp>
        <p:sp>
          <p:nvSpPr>
            <p:cNvPr id="4347" name="tx4347"/>
            <p:cNvSpPr/>
            <p:nvPr/>
          </p:nvSpPr>
          <p:spPr>
            <a:xfrm>
              <a:off x="4129846" y="2961932"/>
              <a:ext cx="4536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Lithuania</a:t>
              </a:r>
            </a:p>
          </p:txBody>
        </p:sp>
        <p:sp>
          <p:nvSpPr>
            <p:cNvPr id="4348" name="rc4348"/>
            <p:cNvSpPr/>
            <p:nvPr/>
          </p:nvSpPr>
          <p:spPr>
            <a:xfrm>
              <a:off x="4919522" y="2895811"/>
              <a:ext cx="986530" cy="214862"/>
            </a:xfrm>
            <a:prstGeom prst="rect">
              <a:avLst/>
            </a:prstGeom>
            <a:solidFill>
              <a:srgbClr val="D9D9D9">
                <a:alpha val="100000"/>
              </a:srgbClr>
            </a:solidFill>
          </p:spPr>
          <p:txBody>
            <a:bodyPr/>
            <a:lstStyle/>
            <a:p/>
          </p:txBody>
        </p:sp>
        <p:sp>
          <p:nvSpPr>
            <p:cNvPr id="4349" name="tx4349"/>
            <p:cNvSpPr/>
            <p:nvPr/>
          </p:nvSpPr>
          <p:spPr>
            <a:xfrm>
              <a:off x="5102146" y="2939722"/>
              <a:ext cx="62128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Luxembourg</a:t>
              </a:r>
            </a:p>
          </p:txBody>
        </p:sp>
        <p:sp>
          <p:nvSpPr>
            <p:cNvPr id="4350" name="rc4350"/>
            <p:cNvSpPr/>
            <p:nvPr/>
          </p:nvSpPr>
          <p:spPr>
            <a:xfrm>
              <a:off x="5975641" y="2895811"/>
              <a:ext cx="986530" cy="214862"/>
            </a:xfrm>
            <a:prstGeom prst="rect">
              <a:avLst/>
            </a:prstGeom>
            <a:solidFill>
              <a:srgbClr val="D9D9D9">
                <a:alpha val="100000"/>
              </a:srgbClr>
            </a:solidFill>
          </p:spPr>
          <p:txBody>
            <a:bodyPr/>
            <a:lstStyle/>
            <a:p/>
          </p:txBody>
        </p:sp>
        <p:sp>
          <p:nvSpPr>
            <p:cNvPr id="4351" name="tx4351"/>
            <p:cNvSpPr/>
            <p:nvPr/>
          </p:nvSpPr>
          <p:spPr>
            <a:xfrm>
              <a:off x="6332262" y="2961932"/>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Malta</a:t>
              </a:r>
            </a:p>
          </p:txBody>
        </p:sp>
        <p:sp>
          <p:nvSpPr>
            <p:cNvPr id="4352" name="rc4352"/>
            <p:cNvSpPr/>
            <p:nvPr/>
          </p:nvSpPr>
          <p:spPr>
            <a:xfrm>
              <a:off x="7031761" y="2895811"/>
              <a:ext cx="986530" cy="214862"/>
            </a:xfrm>
            <a:prstGeom prst="rect">
              <a:avLst/>
            </a:prstGeom>
            <a:solidFill>
              <a:srgbClr val="D9D9D9">
                <a:alpha val="100000"/>
              </a:srgbClr>
            </a:solidFill>
          </p:spPr>
          <p:txBody>
            <a:bodyPr/>
            <a:lstStyle/>
            <a:p/>
          </p:txBody>
        </p:sp>
        <p:sp>
          <p:nvSpPr>
            <p:cNvPr id="4353" name="tx4353"/>
            <p:cNvSpPr/>
            <p:nvPr/>
          </p:nvSpPr>
          <p:spPr>
            <a:xfrm>
              <a:off x="7326226" y="2961932"/>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Monaco</a:t>
              </a:r>
            </a:p>
          </p:txBody>
        </p:sp>
        <p:sp>
          <p:nvSpPr>
            <p:cNvPr id="4354" name="rc4354"/>
            <p:cNvSpPr/>
            <p:nvPr/>
          </p:nvSpPr>
          <p:spPr>
            <a:xfrm>
              <a:off x="8087880" y="2895811"/>
              <a:ext cx="986530" cy="214862"/>
            </a:xfrm>
            <a:prstGeom prst="rect">
              <a:avLst/>
            </a:prstGeom>
            <a:solidFill>
              <a:srgbClr val="D9D9D9">
                <a:alpha val="100000"/>
              </a:srgbClr>
            </a:solidFill>
          </p:spPr>
          <p:txBody>
            <a:bodyPr/>
            <a:lstStyle/>
            <a:p/>
          </p:txBody>
        </p:sp>
        <p:sp>
          <p:nvSpPr>
            <p:cNvPr id="4355" name="tx4355"/>
            <p:cNvSpPr/>
            <p:nvPr/>
          </p:nvSpPr>
          <p:spPr>
            <a:xfrm>
              <a:off x="8282919" y="2939722"/>
              <a:ext cx="59645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Montenegro</a:t>
              </a:r>
            </a:p>
          </p:txBody>
        </p:sp>
        <p:sp>
          <p:nvSpPr>
            <p:cNvPr id="4356" name="rc4356"/>
            <p:cNvSpPr/>
            <p:nvPr/>
          </p:nvSpPr>
          <p:spPr>
            <a:xfrm>
              <a:off x="695044" y="2150613"/>
              <a:ext cx="986530" cy="214862"/>
            </a:xfrm>
            <a:prstGeom prst="rect">
              <a:avLst/>
            </a:prstGeom>
            <a:solidFill>
              <a:srgbClr val="D9D9D9">
                <a:alpha val="100000"/>
              </a:srgbClr>
            </a:solidFill>
          </p:spPr>
          <p:txBody>
            <a:bodyPr/>
            <a:lstStyle/>
            <a:p/>
          </p:txBody>
        </p:sp>
        <p:sp>
          <p:nvSpPr>
            <p:cNvPr id="4357" name="tx4357"/>
            <p:cNvSpPr/>
            <p:nvPr/>
          </p:nvSpPr>
          <p:spPr>
            <a:xfrm>
              <a:off x="989510" y="2193160"/>
              <a:ext cx="39759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Georgia</a:t>
              </a:r>
            </a:p>
          </p:txBody>
        </p:sp>
        <p:sp>
          <p:nvSpPr>
            <p:cNvPr id="4358" name="rc4358"/>
            <p:cNvSpPr/>
            <p:nvPr/>
          </p:nvSpPr>
          <p:spPr>
            <a:xfrm>
              <a:off x="1751164" y="2150613"/>
              <a:ext cx="986530" cy="214862"/>
            </a:xfrm>
            <a:prstGeom prst="rect">
              <a:avLst/>
            </a:prstGeom>
            <a:solidFill>
              <a:srgbClr val="D9D9D9">
                <a:alpha val="100000"/>
              </a:srgbClr>
            </a:solidFill>
          </p:spPr>
          <p:txBody>
            <a:bodyPr/>
            <a:lstStyle/>
            <a:p/>
          </p:txBody>
        </p:sp>
        <p:sp>
          <p:nvSpPr>
            <p:cNvPr id="4359" name="tx4359"/>
            <p:cNvSpPr/>
            <p:nvPr/>
          </p:nvSpPr>
          <p:spPr>
            <a:xfrm>
              <a:off x="2014633" y="2193160"/>
              <a:ext cx="45959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Germany</a:t>
              </a:r>
            </a:p>
          </p:txBody>
        </p:sp>
        <p:sp>
          <p:nvSpPr>
            <p:cNvPr id="4360" name="rc4360"/>
            <p:cNvSpPr/>
            <p:nvPr/>
          </p:nvSpPr>
          <p:spPr>
            <a:xfrm>
              <a:off x="2807283" y="2150613"/>
              <a:ext cx="986530" cy="214862"/>
            </a:xfrm>
            <a:prstGeom prst="rect">
              <a:avLst/>
            </a:prstGeom>
            <a:solidFill>
              <a:srgbClr val="D9D9D9">
                <a:alpha val="100000"/>
              </a:srgbClr>
            </a:solidFill>
          </p:spPr>
          <p:txBody>
            <a:bodyPr/>
            <a:lstStyle/>
            <a:p/>
          </p:txBody>
        </p:sp>
        <p:sp>
          <p:nvSpPr>
            <p:cNvPr id="4361" name="tx4361"/>
            <p:cNvSpPr/>
            <p:nvPr/>
          </p:nvSpPr>
          <p:spPr>
            <a:xfrm>
              <a:off x="3117301" y="2215316"/>
              <a:ext cx="36649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Greece</a:t>
              </a:r>
            </a:p>
          </p:txBody>
        </p:sp>
        <p:sp>
          <p:nvSpPr>
            <p:cNvPr id="4362" name="rc4362"/>
            <p:cNvSpPr/>
            <p:nvPr/>
          </p:nvSpPr>
          <p:spPr>
            <a:xfrm>
              <a:off x="3863402" y="2150613"/>
              <a:ext cx="986530" cy="214862"/>
            </a:xfrm>
            <a:prstGeom prst="rect">
              <a:avLst/>
            </a:prstGeom>
            <a:solidFill>
              <a:srgbClr val="D9D9D9">
                <a:alpha val="100000"/>
              </a:srgbClr>
            </a:solidFill>
          </p:spPr>
          <p:txBody>
            <a:bodyPr/>
            <a:lstStyle/>
            <a:p/>
          </p:txBody>
        </p:sp>
        <p:sp>
          <p:nvSpPr>
            <p:cNvPr id="4363" name="tx4363"/>
            <p:cNvSpPr/>
            <p:nvPr/>
          </p:nvSpPr>
          <p:spPr>
            <a:xfrm>
              <a:off x="4145453" y="2194524"/>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Hungary</a:t>
              </a:r>
            </a:p>
          </p:txBody>
        </p:sp>
        <p:sp>
          <p:nvSpPr>
            <p:cNvPr id="4364" name="rc4364"/>
            <p:cNvSpPr/>
            <p:nvPr/>
          </p:nvSpPr>
          <p:spPr>
            <a:xfrm>
              <a:off x="4919522" y="2150613"/>
              <a:ext cx="986530" cy="214862"/>
            </a:xfrm>
            <a:prstGeom prst="rect">
              <a:avLst/>
            </a:prstGeom>
            <a:solidFill>
              <a:srgbClr val="D9D9D9">
                <a:alpha val="100000"/>
              </a:srgbClr>
            </a:solidFill>
          </p:spPr>
          <p:txBody>
            <a:bodyPr/>
            <a:lstStyle/>
            <a:p/>
          </p:txBody>
        </p:sp>
        <p:sp>
          <p:nvSpPr>
            <p:cNvPr id="4365" name="tx4365"/>
            <p:cNvSpPr/>
            <p:nvPr/>
          </p:nvSpPr>
          <p:spPr>
            <a:xfrm>
              <a:off x="5232596" y="2216734"/>
              <a:ext cx="3603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Iceland</a:t>
              </a:r>
            </a:p>
          </p:txBody>
        </p:sp>
        <p:sp>
          <p:nvSpPr>
            <p:cNvPr id="4366" name="rc4366"/>
            <p:cNvSpPr/>
            <p:nvPr/>
          </p:nvSpPr>
          <p:spPr>
            <a:xfrm>
              <a:off x="5975641" y="2150613"/>
              <a:ext cx="986530" cy="214862"/>
            </a:xfrm>
            <a:prstGeom prst="rect">
              <a:avLst/>
            </a:prstGeom>
            <a:solidFill>
              <a:srgbClr val="D9D9D9">
                <a:alpha val="100000"/>
              </a:srgbClr>
            </a:solidFill>
          </p:spPr>
          <p:txBody>
            <a:bodyPr/>
            <a:lstStyle/>
            <a:p/>
          </p:txBody>
        </p:sp>
        <p:sp>
          <p:nvSpPr>
            <p:cNvPr id="4367" name="tx4367"/>
            <p:cNvSpPr/>
            <p:nvPr/>
          </p:nvSpPr>
          <p:spPr>
            <a:xfrm>
              <a:off x="6298047" y="2216734"/>
              <a:ext cx="34171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Ireland</a:t>
              </a:r>
            </a:p>
          </p:txBody>
        </p:sp>
        <p:sp>
          <p:nvSpPr>
            <p:cNvPr id="4368" name="rc4368"/>
            <p:cNvSpPr/>
            <p:nvPr/>
          </p:nvSpPr>
          <p:spPr>
            <a:xfrm>
              <a:off x="7031761" y="2150613"/>
              <a:ext cx="986530" cy="214862"/>
            </a:xfrm>
            <a:prstGeom prst="rect">
              <a:avLst/>
            </a:prstGeom>
            <a:solidFill>
              <a:srgbClr val="D9D9D9">
                <a:alpha val="100000"/>
              </a:srgbClr>
            </a:solidFill>
          </p:spPr>
          <p:txBody>
            <a:bodyPr/>
            <a:lstStyle/>
            <a:p/>
          </p:txBody>
        </p:sp>
        <p:sp>
          <p:nvSpPr>
            <p:cNvPr id="4369" name="tx4369"/>
            <p:cNvSpPr/>
            <p:nvPr/>
          </p:nvSpPr>
          <p:spPr>
            <a:xfrm>
              <a:off x="7388382" y="2216734"/>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Israel</a:t>
              </a:r>
            </a:p>
          </p:txBody>
        </p:sp>
        <p:sp>
          <p:nvSpPr>
            <p:cNvPr id="4370" name="rc4370"/>
            <p:cNvSpPr/>
            <p:nvPr/>
          </p:nvSpPr>
          <p:spPr>
            <a:xfrm>
              <a:off x="8087880" y="2150613"/>
              <a:ext cx="986530" cy="214862"/>
            </a:xfrm>
            <a:prstGeom prst="rect">
              <a:avLst/>
            </a:prstGeom>
            <a:solidFill>
              <a:srgbClr val="D9D9D9">
                <a:alpha val="100000"/>
              </a:srgbClr>
            </a:solidFill>
          </p:spPr>
          <p:txBody>
            <a:bodyPr/>
            <a:lstStyle/>
            <a:p/>
          </p:txBody>
        </p:sp>
        <p:sp>
          <p:nvSpPr>
            <p:cNvPr id="4371" name="tx4371"/>
            <p:cNvSpPr/>
            <p:nvPr/>
          </p:nvSpPr>
          <p:spPr>
            <a:xfrm>
              <a:off x="8478662" y="2194524"/>
              <a:ext cx="20496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Italy</a:t>
              </a:r>
            </a:p>
          </p:txBody>
        </p:sp>
        <p:sp>
          <p:nvSpPr>
            <p:cNvPr id="4372" name="rc4372"/>
            <p:cNvSpPr/>
            <p:nvPr/>
          </p:nvSpPr>
          <p:spPr>
            <a:xfrm>
              <a:off x="695044" y="1405415"/>
              <a:ext cx="986530" cy="214862"/>
            </a:xfrm>
            <a:prstGeom prst="rect">
              <a:avLst/>
            </a:prstGeom>
            <a:solidFill>
              <a:srgbClr val="D9D9D9">
                <a:alpha val="100000"/>
              </a:srgbClr>
            </a:solidFill>
          </p:spPr>
          <p:txBody>
            <a:bodyPr/>
            <a:lstStyle/>
            <a:p/>
          </p:txBody>
        </p:sp>
        <p:sp>
          <p:nvSpPr>
            <p:cNvPr id="4373" name="tx4373"/>
            <p:cNvSpPr/>
            <p:nvPr/>
          </p:nvSpPr>
          <p:spPr>
            <a:xfrm>
              <a:off x="983289" y="1449327"/>
              <a:ext cx="410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Bulgaria</a:t>
              </a:r>
            </a:p>
          </p:txBody>
        </p:sp>
        <p:sp>
          <p:nvSpPr>
            <p:cNvPr id="4374" name="rc4374"/>
            <p:cNvSpPr/>
            <p:nvPr/>
          </p:nvSpPr>
          <p:spPr>
            <a:xfrm>
              <a:off x="1751164" y="1405415"/>
              <a:ext cx="986530" cy="214862"/>
            </a:xfrm>
            <a:prstGeom prst="rect">
              <a:avLst/>
            </a:prstGeom>
            <a:solidFill>
              <a:srgbClr val="D9D9D9">
                <a:alpha val="100000"/>
              </a:srgbClr>
            </a:solidFill>
          </p:spPr>
          <p:txBody>
            <a:bodyPr/>
            <a:lstStyle/>
            <a:p/>
          </p:txBody>
        </p:sp>
        <p:sp>
          <p:nvSpPr>
            <p:cNvPr id="4375" name="tx4375"/>
            <p:cNvSpPr/>
            <p:nvPr/>
          </p:nvSpPr>
          <p:spPr>
            <a:xfrm>
              <a:off x="2064292" y="1470118"/>
              <a:ext cx="36027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Croatia</a:t>
              </a:r>
            </a:p>
          </p:txBody>
        </p:sp>
        <p:sp>
          <p:nvSpPr>
            <p:cNvPr id="4376" name="rc4376"/>
            <p:cNvSpPr/>
            <p:nvPr/>
          </p:nvSpPr>
          <p:spPr>
            <a:xfrm>
              <a:off x="2807283" y="1405415"/>
              <a:ext cx="986530" cy="214862"/>
            </a:xfrm>
            <a:prstGeom prst="rect">
              <a:avLst/>
            </a:prstGeom>
            <a:solidFill>
              <a:srgbClr val="D9D9D9">
                <a:alpha val="100000"/>
              </a:srgbClr>
            </a:solidFill>
          </p:spPr>
          <p:txBody>
            <a:bodyPr/>
            <a:lstStyle/>
            <a:p/>
          </p:txBody>
        </p:sp>
        <p:sp>
          <p:nvSpPr>
            <p:cNvPr id="4377" name="tx4377"/>
            <p:cNvSpPr/>
            <p:nvPr/>
          </p:nvSpPr>
          <p:spPr>
            <a:xfrm>
              <a:off x="3123549" y="1447962"/>
              <a:ext cx="35399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Cyprus</a:t>
              </a:r>
            </a:p>
          </p:txBody>
        </p:sp>
        <p:sp>
          <p:nvSpPr>
            <p:cNvPr id="4378" name="rc4378"/>
            <p:cNvSpPr/>
            <p:nvPr/>
          </p:nvSpPr>
          <p:spPr>
            <a:xfrm>
              <a:off x="3863402" y="1405415"/>
              <a:ext cx="986530" cy="214862"/>
            </a:xfrm>
            <a:prstGeom prst="rect">
              <a:avLst/>
            </a:prstGeom>
            <a:solidFill>
              <a:srgbClr val="D9D9D9">
                <a:alpha val="100000"/>
              </a:srgbClr>
            </a:solidFill>
          </p:spPr>
          <p:txBody>
            <a:bodyPr/>
            <a:lstStyle/>
            <a:p/>
          </p:txBody>
        </p:sp>
        <p:sp>
          <p:nvSpPr>
            <p:cNvPr id="4379" name="tx4379"/>
            <p:cNvSpPr/>
            <p:nvPr/>
          </p:nvSpPr>
          <p:spPr>
            <a:xfrm>
              <a:off x="4154785" y="1470118"/>
              <a:ext cx="40376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Czechia</a:t>
              </a:r>
            </a:p>
          </p:txBody>
        </p:sp>
        <p:sp>
          <p:nvSpPr>
            <p:cNvPr id="4380" name="rc4380"/>
            <p:cNvSpPr/>
            <p:nvPr/>
          </p:nvSpPr>
          <p:spPr>
            <a:xfrm>
              <a:off x="4919522" y="1405415"/>
              <a:ext cx="986530" cy="214862"/>
            </a:xfrm>
            <a:prstGeom prst="rect">
              <a:avLst/>
            </a:prstGeom>
            <a:solidFill>
              <a:srgbClr val="D9D9D9">
                <a:alpha val="100000"/>
              </a:srgbClr>
            </a:solidFill>
          </p:spPr>
          <p:txBody>
            <a:bodyPr/>
            <a:lstStyle/>
            <a:p/>
          </p:txBody>
        </p:sp>
        <p:sp>
          <p:nvSpPr>
            <p:cNvPr id="4381" name="tx4381"/>
            <p:cNvSpPr/>
            <p:nvPr/>
          </p:nvSpPr>
          <p:spPr>
            <a:xfrm>
              <a:off x="5186102" y="1471537"/>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Denmark</a:t>
              </a:r>
            </a:p>
          </p:txBody>
        </p:sp>
        <p:sp>
          <p:nvSpPr>
            <p:cNvPr id="4382" name="rc4382"/>
            <p:cNvSpPr/>
            <p:nvPr/>
          </p:nvSpPr>
          <p:spPr>
            <a:xfrm>
              <a:off x="5975641" y="1405415"/>
              <a:ext cx="986530" cy="214862"/>
            </a:xfrm>
            <a:prstGeom prst="rect">
              <a:avLst/>
            </a:prstGeom>
            <a:solidFill>
              <a:srgbClr val="D9D9D9">
                <a:alpha val="100000"/>
              </a:srgbClr>
            </a:solidFill>
          </p:spPr>
          <p:txBody>
            <a:bodyPr/>
            <a:lstStyle/>
            <a:p/>
          </p:txBody>
        </p:sp>
        <p:sp>
          <p:nvSpPr>
            <p:cNvPr id="4383" name="tx4383"/>
            <p:cNvSpPr/>
            <p:nvPr/>
          </p:nvSpPr>
          <p:spPr>
            <a:xfrm>
              <a:off x="6282522" y="1471537"/>
              <a:ext cx="37276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Estonia</a:t>
              </a:r>
            </a:p>
          </p:txBody>
        </p:sp>
        <p:sp>
          <p:nvSpPr>
            <p:cNvPr id="4384" name="rc4384"/>
            <p:cNvSpPr/>
            <p:nvPr/>
          </p:nvSpPr>
          <p:spPr>
            <a:xfrm>
              <a:off x="7031761" y="1405415"/>
              <a:ext cx="986530" cy="214862"/>
            </a:xfrm>
            <a:prstGeom prst="rect">
              <a:avLst/>
            </a:prstGeom>
            <a:solidFill>
              <a:srgbClr val="D9D9D9">
                <a:alpha val="100000"/>
              </a:srgbClr>
            </a:solidFill>
          </p:spPr>
          <p:txBody>
            <a:bodyPr/>
            <a:lstStyle/>
            <a:p/>
          </p:txBody>
        </p:sp>
        <p:sp>
          <p:nvSpPr>
            <p:cNvPr id="4385" name="tx4385"/>
            <p:cNvSpPr/>
            <p:nvPr/>
          </p:nvSpPr>
          <p:spPr>
            <a:xfrm>
              <a:off x="7341751" y="1471537"/>
              <a:ext cx="36654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Finland</a:t>
              </a:r>
            </a:p>
          </p:txBody>
        </p:sp>
        <p:sp>
          <p:nvSpPr>
            <p:cNvPr id="4386" name="rc4386"/>
            <p:cNvSpPr/>
            <p:nvPr/>
          </p:nvSpPr>
          <p:spPr>
            <a:xfrm>
              <a:off x="8087880" y="1405415"/>
              <a:ext cx="986530" cy="214862"/>
            </a:xfrm>
            <a:prstGeom prst="rect">
              <a:avLst/>
            </a:prstGeom>
            <a:solidFill>
              <a:srgbClr val="D9D9D9">
                <a:alpha val="100000"/>
              </a:srgbClr>
            </a:solidFill>
          </p:spPr>
          <p:txBody>
            <a:bodyPr/>
            <a:lstStyle/>
            <a:p/>
          </p:txBody>
        </p:sp>
        <p:sp>
          <p:nvSpPr>
            <p:cNvPr id="4387" name="tx4387"/>
            <p:cNvSpPr/>
            <p:nvPr/>
          </p:nvSpPr>
          <p:spPr>
            <a:xfrm>
              <a:off x="8407230" y="1471537"/>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France</a:t>
              </a:r>
            </a:p>
          </p:txBody>
        </p:sp>
        <p:sp>
          <p:nvSpPr>
            <p:cNvPr id="4388" name="rc4388"/>
            <p:cNvSpPr/>
            <p:nvPr/>
          </p:nvSpPr>
          <p:spPr>
            <a:xfrm>
              <a:off x="695044" y="660217"/>
              <a:ext cx="986530" cy="214862"/>
            </a:xfrm>
            <a:prstGeom prst="rect">
              <a:avLst/>
            </a:prstGeom>
            <a:solidFill>
              <a:srgbClr val="D9D9D9">
                <a:alpha val="100000"/>
              </a:srgbClr>
            </a:solidFill>
          </p:spPr>
          <p:txBody>
            <a:bodyPr/>
            <a:lstStyle/>
            <a:p/>
          </p:txBody>
        </p:sp>
        <p:sp>
          <p:nvSpPr>
            <p:cNvPr id="4389" name="tx4389"/>
            <p:cNvSpPr/>
            <p:nvPr/>
          </p:nvSpPr>
          <p:spPr>
            <a:xfrm>
              <a:off x="1001897" y="726339"/>
              <a:ext cx="37282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Albania</a:t>
              </a:r>
            </a:p>
          </p:txBody>
        </p:sp>
        <p:sp>
          <p:nvSpPr>
            <p:cNvPr id="4390" name="rc4390"/>
            <p:cNvSpPr/>
            <p:nvPr/>
          </p:nvSpPr>
          <p:spPr>
            <a:xfrm>
              <a:off x="1751164" y="660217"/>
              <a:ext cx="986530" cy="214862"/>
            </a:xfrm>
            <a:prstGeom prst="rect">
              <a:avLst/>
            </a:prstGeom>
            <a:solidFill>
              <a:srgbClr val="D9D9D9">
                <a:alpha val="100000"/>
              </a:srgbClr>
            </a:solidFill>
          </p:spPr>
          <p:txBody>
            <a:bodyPr/>
            <a:lstStyle/>
            <a:p/>
          </p:txBody>
        </p:sp>
        <p:sp>
          <p:nvSpPr>
            <p:cNvPr id="4391" name="tx4391"/>
            <p:cNvSpPr/>
            <p:nvPr/>
          </p:nvSpPr>
          <p:spPr>
            <a:xfrm>
              <a:off x="2045629" y="726339"/>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Andorra</a:t>
              </a:r>
            </a:p>
          </p:txBody>
        </p:sp>
        <p:sp>
          <p:nvSpPr>
            <p:cNvPr id="4392" name="rc4392"/>
            <p:cNvSpPr/>
            <p:nvPr/>
          </p:nvSpPr>
          <p:spPr>
            <a:xfrm>
              <a:off x="2807283" y="660217"/>
              <a:ext cx="986530" cy="214862"/>
            </a:xfrm>
            <a:prstGeom prst="rect">
              <a:avLst/>
            </a:prstGeom>
            <a:solidFill>
              <a:srgbClr val="D9D9D9">
                <a:alpha val="100000"/>
              </a:srgbClr>
            </a:solidFill>
          </p:spPr>
          <p:txBody>
            <a:bodyPr/>
            <a:lstStyle/>
            <a:p/>
          </p:txBody>
        </p:sp>
        <p:sp>
          <p:nvSpPr>
            <p:cNvPr id="4393" name="tx4393"/>
            <p:cNvSpPr/>
            <p:nvPr/>
          </p:nvSpPr>
          <p:spPr>
            <a:xfrm>
              <a:off x="3092472" y="726339"/>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Armenia</a:t>
              </a:r>
            </a:p>
          </p:txBody>
        </p:sp>
        <p:sp>
          <p:nvSpPr>
            <p:cNvPr id="4394" name="rc4394"/>
            <p:cNvSpPr/>
            <p:nvPr/>
          </p:nvSpPr>
          <p:spPr>
            <a:xfrm>
              <a:off x="3863402" y="660217"/>
              <a:ext cx="986530" cy="214862"/>
            </a:xfrm>
            <a:prstGeom prst="rect">
              <a:avLst/>
            </a:prstGeom>
            <a:solidFill>
              <a:srgbClr val="D9D9D9">
                <a:alpha val="100000"/>
              </a:srgbClr>
            </a:solidFill>
          </p:spPr>
          <p:txBody>
            <a:bodyPr/>
            <a:lstStyle/>
            <a:p/>
          </p:txBody>
        </p:sp>
        <p:sp>
          <p:nvSpPr>
            <p:cNvPr id="4395" name="tx4395"/>
            <p:cNvSpPr/>
            <p:nvPr/>
          </p:nvSpPr>
          <p:spPr>
            <a:xfrm>
              <a:off x="4182752" y="726339"/>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Austria</a:t>
              </a:r>
            </a:p>
          </p:txBody>
        </p:sp>
        <p:sp>
          <p:nvSpPr>
            <p:cNvPr id="4396" name="rc4396"/>
            <p:cNvSpPr/>
            <p:nvPr/>
          </p:nvSpPr>
          <p:spPr>
            <a:xfrm>
              <a:off x="4919522" y="660217"/>
              <a:ext cx="986530" cy="214862"/>
            </a:xfrm>
            <a:prstGeom prst="rect">
              <a:avLst/>
            </a:prstGeom>
            <a:solidFill>
              <a:srgbClr val="D9D9D9">
                <a:alpha val="100000"/>
              </a:srgbClr>
            </a:solidFill>
          </p:spPr>
          <p:txBody>
            <a:bodyPr/>
            <a:lstStyle/>
            <a:p/>
          </p:txBody>
        </p:sp>
        <p:sp>
          <p:nvSpPr>
            <p:cNvPr id="4397" name="tx4397"/>
            <p:cNvSpPr/>
            <p:nvPr/>
          </p:nvSpPr>
          <p:spPr>
            <a:xfrm>
              <a:off x="5148749" y="704129"/>
              <a:ext cx="52807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Azerbaijan</a:t>
              </a:r>
            </a:p>
          </p:txBody>
        </p:sp>
        <p:sp>
          <p:nvSpPr>
            <p:cNvPr id="4398" name="rc4398"/>
            <p:cNvSpPr/>
            <p:nvPr/>
          </p:nvSpPr>
          <p:spPr>
            <a:xfrm>
              <a:off x="5975641" y="660217"/>
              <a:ext cx="986530" cy="214862"/>
            </a:xfrm>
            <a:prstGeom prst="rect">
              <a:avLst/>
            </a:prstGeom>
            <a:solidFill>
              <a:srgbClr val="D9D9D9">
                <a:alpha val="100000"/>
              </a:srgbClr>
            </a:solidFill>
          </p:spPr>
          <p:txBody>
            <a:bodyPr/>
            <a:lstStyle/>
            <a:p/>
          </p:txBody>
        </p:sp>
        <p:sp>
          <p:nvSpPr>
            <p:cNvPr id="4399" name="tx4399"/>
            <p:cNvSpPr/>
            <p:nvPr/>
          </p:nvSpPr>
          <p:spPr>
            <a:xfrm>
              <a:off x="6279438" y="726339"/>
              <a:ext cx="37893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Belarus</a:t>
              </a:r>
            </a:p>
          </p:txBody>
        </p:sp>
        <p:sp>
          <p:nvSpPr>
            <p:cNvPr id="4400" name="rc4400"/>
            <p:cNvSpPr/>
            <p:nvPr/>
          </p:nvSpPr>
          <p:spPr>
            <a:xfrm>
              <a:off x="7031761" y="660217"/>
              <a:ext cx="986530" cy="214862"/>
            </a:xfrm>
            <a:prstGeom prst="rect">
              <a:avLst/>
            </a:prstGeom>
            <a:solidFill>
              <a:srgbClr val="D9D9D9">
                <a:alpha val="100000"/>
              </a:srgbClr>
            </a:solidFill>
          </p:spPr>
          <p:txBody>
            <a:bodyPr/>
            <a:lstStyle/>
            <a:p/>
          </p:txBody>
        </p:sp>
        <p:sp>
          <p:nvSpPr>
            <p:cNvPr id="4401" name="tx4401"/>
            <p:cNvSpPr/>
            <p:nvPr/>
          </p:nvSpPr>
          <p:spPr>
            <a:xfrm>
              <a:off x="7323143" y="704129"/>
              <a:ext cx="40376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Belgium</a:t>
              </a:r>
            </a:p>
          </p:txBody>
        </p:sp>
        <p:sp>
          <p:nvSpPr>
            <p:cNvPr id="4402" name="rc4402"/>
            <p:cNvSpPr/>
            <p:nvPr/>
          </p:nvSpPr>
          <p:spPr>
            <a:xfrm>
              <a:off x="8087880" y="660217"/>
              <a:ext cx="986530" cy="214862"/>
            </a:xfrm>
            <a:prstGeom prst="rect">
              <a:avLst/>
            </a:prstGeom>
            <a:solidFill>
              <a:srgbClr val="D9D9D9">
                <a:alpha val="100000"/>
              </a:srgbClr>
            </a:solidFill>
          </p:spPr>
          <p:txBody>
            <a:bodyPr/>
            <a:lstStyle/>
            <a:p/>
          </p:txBody>
        </p:sp>
        <p:sp>
          <p:nvSpPr>
            <p:cNvPr id="4403" name="tx4403"/>
            <p:cNvSpPr/>
            <p:nvPr/>
          </p:nvSpPr>
          <p:spPr>
            <a:xfrm>
              <a:off x="7972277" y="704129"/>
              <a:ext cx="121773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Bosnia and Herzegovina</a:t>
              </a:r>
            </a:p>
          </p:txBody>
        </p:sp>
        <p:sp>
          <p:nvSpPr>
            <p:cNvPr id="4404" name="pl4404"/>
            <p:cNvSpPr/>
            <p:nvPr/>
          </p:nvSpPr>
          <p:spPr>
            <a:xfrm>
              <a:off x="73988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5" name="pl4405"/>
            <p:cNvSpPr/>
            <p:nvPr/>
          </p:nvSpPr>
          <p:spPr>
            <a:xfrm>
              <a:off x="91925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6" name="pl4406"/>
            <p:cNvSpPr/>
            <p:nvPr/>
          </p:nvSpPr>
          <p:spPr>
            <a:xfrm>
              <a:off x="10986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7" name="pl4407"/>
            <p:cNvSpPr/>
            <p:nvPr/>
          </p:nvSpPr>
          <p:spPr>
            <a:xfrm>
              <a:off x="12779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8" name="pl4408"/>
            <p:cNvSpPr/>
            <p:nvPr/>
          </p:nvSpPr>
          <p:spPr>
            <a:xfrm>
              <a:off x="145736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9" name="pl4409"/>
            <p:cNvSpPr/>
            <p:nvPr/>
          </p:nvSpPr>
          <p:spPr>
            <a:xfrm>
              <a:off x="1636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0" name="tx4410"/>
            <p:cNvSpPr/>
            <p:nvPr/>
          </p:nvSpPr>
          <p:spPr>
            <a:xfrm rot="-5400000">
              <a:off x="61473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11" name="tx4411"/>
            <p:cNvSpPr/>
            <p:nvPr/>
          </p:nvSpPr>
          <p:spPr>
            <a:xfrm rot="-5400000">
              <a:off x="79409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12" name="tx4412"/>
            <p:cNvSpPr/>
            <p:nvPr/>
          </p:nvSpPr>
          <p:spPr>
            <a:xfrm rot="-5400000">
              <a:off x="9734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13" name="tx4413"/>
            <p:cNvSpPr/>
            <p:nvPr/>
          </p:nvSpPr>
          <p:spPr>
            <a:xfrm rot="-5400000">
              <a:off x="11528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14" name="tx4414"/>
            <p:cNvSpPr/>
            <p:nvPr/>
          </p:nvSpPr>
          <p:spPr>
            <a:xfrm rot="-5400000">
              <a:off x="133220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15" name="tx4415"/>
            <p:cNvSpPr/>
            <p:nvPr/>
          </p:nvSpPr>
          <p:spPr>
            <a:xfrm rot="-5400000">
              <a:off x="151154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16" name="pl4416"/>
            <p:cNvSpPr/>
            <p:nvPr/>
          </p:nvSpPr>
          <p:spPr>
            <a:xfrm>
              <a:off x="179600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7" name="pl4417"/>
            <p:cNvSpPr/>
            <p:nvPr/>
          </p:nvSpPr>
          <p:spPr>
            <a:xfrm>
              <a:off x="197537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8" name="pl4418"/>
            <p:cNvSpPr/>
            <p:nvPr/>
          </p:nvSpPr>
          <p:spPr>
            <a:xfrm>
              <a:off x="2154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9" name="pl4419"/>
            <p:cNvSpPr/>
            <p:nvPr/>
          </p:nvSpPr>
          <p:spPr>
            <a:xfrm>
              <a:off x="233411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20" name="pl4420"/>
            <p:cNvSpPr/>
            <p:nvPr/>
          </p:nvSpPr>
          <p:spPr>
            <a:xfrm>
              <a:off x="25134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21" name="pl4421"/>
            <p:cNvSpPr/>
            <p:nvPr/>
          </p:nvSpPr>
          <p:spPr>
            <a:xfrm>
              <a:off x="26928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22" name="tx4422"/>
            <p:cNvSpPr/>
            <p:nvPr/>
          </p:nvSpPr>
          <p:spPr>
            <a:xfrm rot="-5400000">
              <a:off x="167084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23" name="tx4423"/>
            <p:cNvSpPr/>
            <p:nvPr/>
          </p:nvSpPr>
          <p:spPr>
            <a:xfrm rot="-5400000">
              <a:off x="185021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24" name="tx4424"/>
            <p:cNvSpPr/>
            <p:nvPr/>
          </p:nvSpPr>
          <p:spPr>
            <a:xfrm rot="-5400000">
              <a:off x="2029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25" name="tx4425"/>
            <p:cNvSpPr/>
            <p:nvPr/>
          </p:nvSpPr>
          <p:spPr>
            <a:xfrm rot="-5400000">
              <a:off x="220895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26" name="tx4426"/>
            <p:cNvSpPr/>
            <p:nvPr/>
          </p:nvSpPr>
          <p:spPr>
            <a:xfrm rot="-5400000">
              <a:off x="23883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27" name="tx4427"/>
            <p:cNvSpPr/>
            <p:nvPr/>
          </p:nvSpPr>
          <p:spPr>
            <a:xfrm rot="-5400000">
              <a:off x="256766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28" name="pl4428"/>
            <p:cNvSpPr/>
            <p:nvPr/>
          </p:nvSpPr>
          <p:spPr>
            <a:xfrm>
              <a:off x="28521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29" name="pl4429"/>
            <p:cNvSpPr/>
            <p:nvPr/>
          </p:nvSpPr>
          <p:spPr>
            <a:xfrm>
              <a:off x="30314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30" name="pl4430"/>
            <p:cNvSpPr/>
            <p:nvPr/>
          </p:nvSpPr>
          <p:spPr>
            <a:xfrm>
              <a:off x="32108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31" name="pl4431"/>
            <p:cNvSpPr/>
            <p:nvPr/>
          </p:nvSpPr>
          <p:spPr>
            <a:xfrm>
              <a:off x="33902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32" name="pl4432"/>
            <p:cNvSpPr/>
            <p:nvPr/>
          </p:nvSpPr>
          <p:spPr>
            <a:xfrm>
              <a:off x="3569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33" name="pl4433"/>
            <p:cNvSpPr/>
            <p:nvPr/>
          </p:nvSpPr>
          <p:spPr>
            <a:xfrm>
              <a:off x="37489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34" name="tx4434"/>
            <p:cNvSpPr/>
            <p:nvPr/>
          </p:nvSpPr>
          <p:spPr>
            <a:xfrm rot="-5400000">
              <a:off x="27269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35" name="tx4435"/>
            <p:cNvSpPr/>
            <p:nvPr/>
          </p:nvSpPr>
          <p:spPr>
            <a:xfrm rot="-5400000">
              <a:off x="29063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36" name="tx4436"/>
            <p:cNvSpPr/>
            <p:nvPr/>
          </p:nvSpPr>
          <p:spPr>
            <a:xfrm rot="-5400000">
              <a:off x="30857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37" name="tx4437"/>
            <p:cNvSpPr/>
            <p:nvPr/>
          </p:nvSpPr>
          <p:spPr>
            <a:xfrm rot="-5400000">
              <a:off x="32650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38" name="tx4438"/>
            <p:cNvSpPr/>
            <p:nvPr/>
          </p:nvSpPr>
          <p:spPr>
            <a:xfrm rot="-5400000">
              <a:off x="3444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39" name="tx4439"/>
            <p:cNvSpPr/>
            <p:nvPr/>
          </p:nvSpPr>
          <p:spPr>
            <a:xfrm rot="-5400000">
              <a:off x="36237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40" name="pl4440"/>
            <p:cNvSpPr/>
            <p:nvPr/>
          </p:nvSpPr>
          <p:spPr>
            <a:xfrm>
              <a:off x="39082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41" name="pl4441"/>
            <p:cNvSpPr/>
            <p:nvPr/>
          </p:nvSpPr>
          <p:spPr>
            <a:xfrm>
              <a:off x="408761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42" name="pl4442"/>
            <p:cNvSpPr/>
            <p:nvPr/>
          </p:nvSpPr>
          <p:spPr>
            <a:xfrm>
              <a:off x="42669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43" name="pl4443"/>
            <p:cNvSpPr/>
            <p:nvPr/>
          </p:nvSpPr>
          <p:spPr>
            <a:xfrm>
              <a:off x="44463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44" name="pl4444"/>
            <p:cNvSpPr/>
            <p:nvPr/>
          </p:nvSpPr>
          <p:spPr>
            <a:xfrm>
              <a:off x="46257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45" name="pl4445"/>
            <p:cNvSpPr/>
            <p:nvPr/>
          </p:nvSpPr>
          <p:spPr>
            <a:xfrm>
              <a:off x="480509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46" name="tx4446"/>
            <p:cNvSpPr/>
            <p:nvPr/>
          </p:nvSpPr>
          <p:spPr>
            <a:xfrm rot="-5400000">
              <a:off x="37830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47" name="tx4447"/>
            <p:cNvSpPr/>
            <p:nvPr/>
          </p:nvSpPr>
          <p:spPr>
            <a:xfrm rot="-5400000">
              <a:off x="396245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48" name="tx4448"/>
            <p:cNvSpPr/>
            <p:nvPr/>
          </p:nvSpPr>
          <p:spPr>
            <a:xfrm rot="-5400000">
              <a:off x="41418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49" name="tx4449"/>
            <p:cNvSpPr/>
            <p:nvPr/>
          </p:nvSpPr>
          <p:spPr>
            <a:xfrm rot="-5400000">
              <a:off x="43211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50" name="tx4450"/>
            <p:cNvSpPr/>
            <p:nvPr/>
          </p:nvSpPr>
          <p:spPr>
            <a:xfrm rot="-5400000">
              <a:off x="45005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51" name="tx4451"/>
            <p:cNvSpPr/>
            <p:nvPr/>
          </p:nvSpPr>
          <p:spPr>
            <a:xfrm rot="-5400000">
              <a:off x="467990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52" name="pl4452"/>
            <p:cNvSpPr/>
            <p:nvPr/>
          </p:nvSpPr>
          <p:spPr>
            <a:xfrm>
              <a:off x="49643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53" name="pl4453"/>
            <p:cNvSpPr/>
            <p:nvPr/>
          </p:nvSpPr>
          <p:spPr>
            <a:xfrm>
              <a:off x="51437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54" name="pl4454"/>
            <p:cNvSpPr/>
            <p:nvPr/>
          </p:nvSpPr>
          <p:spPr>
            <a:xfrm>
              <a:off x="53231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55" name="pl4455"/>
            <p:cNvSpPr/>
            <p:nvPr/>
          </p:nvSpPr>
          <p:spPr>
            <a:xfrm>
              <a:off x="55024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56" name="pl4456"/>
            <p:cNvSpPr/>
            <p:nvPr/>
          </p:nvSpPr>
          <p:spPr>
            <a:xfrm>
              <a:off x="56818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57" name="pl4457"/>
            <p:cNvSpPr/>
            <p:nvPr/>
          </p:nvSpPr>
          <p:spPr>
            <a:xfrm>
              <a:off x="586121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58" name="tx4458"/>
            <p:cNvSpPr/>
            <p:nvPr/>
          </p:nvSpPr>
          <p:spPr>
            <a:xfrm rot="-5400000">
              <a:off x="48392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59" name="tx4459"/>
            <p:cNvSpPr/>
            <p:nvPr/>
          </p:nvSpPr>
          <p:spPr>
            <a:xfrm rot="-5400000">
              <a:off x="50185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60" name="tx4460"/>
            <p:cNvSpPr/>
            <p:nvPr/>
          </p:nvSpPr>
          <p:spPr>
            <a:xfrm rot="-5400000">
              <a:off x="51979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61" name="tx4461"/>
            <p:cNvSpPr/>
            <p:nvPr/>
          </p:nvSpPr>
          <p:spPr>
            <a:xfrm rot="-5400000">
              <a:off x="537731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62" name="tx4462"/>
            <p:cNvSpPr/>
            <p:nvPr/>
          </p:nvSpPr>
          <p:spPr>
            <a:xfrm rot="-5400000">
              <a:off x="55566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63" name="tx4463"/>
            <p:cNvSpPr/>
            <p:nvPr/>
          </p:nvSpPr>
          <p:spPr>
            <a:xfrm rot="-5400000">
              <a:off x="573602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64" name="pl4464"/>
            <p:cNvSpPr/>
            <p:nvPr/>
          </p:nvSpPr>
          <p:spPr>
            <a:xfrm>
              <a:off x="602048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65" name="pl4465"/>
            <p:cNvSpPr/>
            <p:nvPr/>
          </p:nvSpPr>
          <p:spPr>
            <a:xfrm>
              <a:off x="619985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66" name="pl4466"/>
            <p:cNvSpPr/>
            <p:nvPr/>
          </p:nvSpPr>
          <p:spPr>
            <a:xfrm>
              <a:off x="637922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67" name="pl4467"/>
            <p:cNvSpPr/>
            <p:nvPr/>
          </p:nvSpPr>
          <p:spPr>
            <a:xfrm>
              <a:off x="655859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68" name="pl4468"/>
            <p:cNvSpPr/>
            <p:nvPr/>
          </p:nvSpPr>
          <p:spPr>
            <a:xfrm>
              <a:off x="673796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69" name="pl4469"/>
            <p:cNvSpPr/>
            <p:nvPr/>
          </p:nvSpPr>
          <p:spPr>
            <a:xfrm>
              <a:off x="691732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70" name="tx4470"/>
            <p:cNvSpPr/>
            <p:nvPr/>
          </p:nvSpPr>
          <p:spPr>
            <a:xfrm rot="-5400000">
              <a:off x="589532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71" name="tx4471"/>
            <p:cNvSpPr/>
            <p:nvPr/>
          </p:nvSpPr>
          <p:spPr>
            <a:xfrm rot="-5400000">
              <a:off x="607469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72" name="tx4472"/>
            <p:cNvSpPr/>
            <p:nvPr/>
          </p:nvSpPr>
          <p:spPr>
            <a:xfrm rot="-5400000">
              <a:off x="625406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73" name="tx4473"/>
            <p:cNvSpPr/>
            <p:nvPr/>
          </p:nvSpPr>
          <p:spPr>
            <a:xfrm rot="-5400000">
              <a:off x="643343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74" name="tx4474"/>
            <p:cNvSpPr/>
            <p:nvPr/>
          </p:nvSpPr>
          <p:spPr>
            <a:xfrm rot="-5400000">
              <a:off x="661280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75" name="tx4475"/>
            <p:cNvSpPr/>
            <p:nvPr/>
          </p:nvSpPr>
          <p:spPr>
            <a:xfrm rot="-5400000">
              <a:off x="6792145"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76" name="pl4476"/>
            <p:cNvSpPr/>
            <p:nvPr/>
          </p:nvSpPr>
          <p:spPr>
            <a:xfrm>
              <a:off x="707660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77" name="pl4477"/>
            <p:cNvSpPr/>
            <p:nvPr/>
          </p:nvSpPr>
          <p:spPr>
            <a:xfrm>
              <a:off x="725597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78" name="pl4478"/>
            <p:cNvSpPr/>
            <p:nvPr/>
          </p:nvSpPr>
          <p:spPr>
            <a:xfrm>
              <a:off x="743534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79" name="pl4479"/>
            <p:cNvSpPr/>
            <p:nvPr/>
          </p:nvSpPr>
          <p:spPr>
            <a:xfrm>
              <a:off x="761471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80" name="pl4480"/>
            <p:cNvSpPr/>
            <p:nvPr/>
          </p:nvSpPr>
          <p:spPr>
            <a:xfrm>
              <a:off x="779408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81" name="pl4481"/>
            <p:cNvSpPr/>
            <p:nvPr/>
          </p:nvSpPr>
          <p:spPr>
            <a:xfrm>
              <a:off x="797344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82" name="tx4482"/>
            <p:cNvSpPr/>
            <p:nvPr/>
          </p:nvSpPr>
          <p:spPr>
            <a:xfrm rot="-5400000">
              <a:off x="695144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83" name="tx4483"/>
            <p:cNvSpPr/>
            <p:nvPr/>
          </p:nvSpPr>
          <p:spPr>
            <a:xfrm rot="-5400000">
              <a:off x="713081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84" name="tx4484"/>
            <p:cNvSpPr/>
            <p:nvPr/>
          </p:nvSpPr>
          <p:spPr>
            <a:xfrm rot="-5400000">
              <a:off x="731018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85" name="tx4485"/>
            <p:cNvSpPr/>
            <p:nvPr/>
          </p:nvSpPr>
          <p:spPr>
            <a:xfrm rot="-5400000">
              <a:off x="748955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86" name="tx4486"/>
            <p:cNvSpPr/>
            <p:nvPr/>
          </p:nvSpPr>
          <p:spPr>
            <a:xfrm rot="-5400000">
              <a:off x="766892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87" name="tx4487"/>
            <p:cNvSpPr/>
            <p:nvPr/>
          </p:nvSpPr>
          <p:spPr>
            <a:xfrm rot="-5400000">
              <a:off x="7848264"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88" name="pl4488"/>
            <p:cNvSpPr/>
            <p:nvPr/>
          </p:nvSpPr>
          <p:spPr>
            <a:xfrm>
              <a:off x="813272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89" name="pl4489"/>
            <p:cNvSpPr/>
            <p:nvPr/>
          </p:nvSpPr>
          <p:spPr>
            <a:xfrm>
              <a:off x="831209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90" name="pl4490"/>
            <p:cNvSpPr/>
            <p:nvPr/>
          </p:nvSpPr>
          <p:spPr>
            <a:xfrm>
              <a:off x="849146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91" name="pl4491"/>
            <p:cNvSpPr/>
            <p:nvPr/>
          </p:nvSpPr>
          <p:spPr>
            <a:xfrm>
              <a:off x="867083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92" name="pl4492"/>
            <p:cNvSpPr/>
            <p:nvPr/>
          </p:nvSpPr>
          <p:spPr>
            <a:xfrm>
              <a:off x="885019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93" name="pl4493"/>
            <p:cNvSpPr/>
            <p:nvPr/>
          </p:nvSpPr>
          <p:spPr>
            <a:xfrm>
              <a:off x="902956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94" name="tx4494"/>
            <p:cNvSpPr/>
            <p:nvPr/>
          </p:nvSpPr>
          <p:spPr>
            <a:xfrm rot="-5400000">
              <a:off x="800756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95" name="tx4495"/>
            <p:cNvSpPr/>
            <p:nvPr/>
          </p:nvSpPr>
          <p:spPr>
            <a:xfrm rot="-5400000">
              <a:off x="818693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96" name="tx4496"/>
            <p:cNvSpPr/>
            <p:nvPr/>
          </p:nvSpPr>
          <p:spPr>
            <a:xfrm rot="-5400000">
              <a:off x="836630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97" name="tx4497"/>
            <p:cNvSpPr/>
            <p:nvPr/>
          </p:nvSpPr>
          <p:spPr>
            <a:xfrm rot="-5400000">
              <a:off x="854567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98" name="tx4498"/>
            <p:cNvSpPr/>
            <p:nvPr/>
          </p:nvSpPr>
          <p:spPr>
            <a:xfrm rot="-5400000">
              <a:off x="872504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99" name="tx4499"/>
            <p:cNvSpPr/>
            <p:nvPr/>
          </p:nvSpPr>
          <p:spPr>
            <a:xfrm rot="-5400000">
              <a:off x="8904384"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500" name="tx4500"/>
            <p:cNvSpPr/>
            <p:nvPr/>
          </p:nvSpPr>
          <p:spPr>
            <a:xfrm>
              <a:off x="570259" y="127319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501" name="tx4501"/>
            <p:cNvSpPr/>
            <p:nvPr/>
          </p:nvSpPr>
          <p:spPr>
            <a:xfrm>
              <a:off x="508103" y="103520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502" name="pl4502"/>
            <p:cNvSpPr/>
            <p:nvPr/>
          </p:nvSpPr>
          <p:spPr>
            <a:xfrm>
              <a:off x="660250" y="13148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03" name="pl4503"/>
            <p:cNvSpPr/>
            <p:nvPr/>
          </p:nvSpPr>
          <p:spPr>
            <a:xfrm>
              <a:off x="660250" y="10768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04" name="tx4504"/>
            <p:cNvSpPr/>
            <p:nvPr/>
          </p:nvSpPr>
          <p:spPr>
            <a:xfrm>
              <a:off x="570259" y="201838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505" name="tx4505"/>
            <p:cNvSpPr/>
            <p:nvPr/>
          </p:nvSpPr>
          <p:spPr>
            <a:xfrm>
              <a:off x="508103" y="178040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506" name="pl4506"/>
            <p:cNvSpPr/>
            <p:nvPr/>
          </p:nvSpPr>
          <p:spPr>
            <a:xfrm>
              <a:off x="660250" y="20600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07" name="pl4507"/>
            <p:cNvSpPr/>
            <p:nvPr/>
          </p:nvSpPr>
          <p:spPr>
            <a:xfrm>
              <a:off x="660250" y="182209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08" name="tx4508"/>
            <p:cNvSpPr/>
            <p:nvPr/>
          </p:nvSpPr>
          <p:spPr>
            <a:xfrm>
              <a:off x="570259" y="276358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509" name="tx4509"/>
            <p:cNvSpPr/>
            <p:nvPr/>
          </p:nvSpPr>
          <p:spPr>
            <a:xfrm>
              <a:off x="508103" y="252559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510" name="pl4510"/>
            <p:cNvSpPr/>
            <p:nvPr/>
          </p:nvSpPr>
          <p:spPr>
            <a:xfrm>
              <a:off x="660250" y="28052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11" name="pl4511"/>
            <p:cNvSpPr/>
            <p:nvPr/>
          </p:nvSpPr>
          <p:spPr>
            <a:xfrm>
              <a:off x="660250" y="25672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12" name="tx4512"/>
            <p:cNvSpPr/>
            <p:nvPr/>
          </p:nvSpPr>
          <p:spPr>
            <a:xfrm>
              <a:off x="570259" y="350878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513" name="tx4513"/>
            <p:cNvSpPr/>
            <p:nvPr/>
          </p:nvSpPr>
          <p:spPr>
            <a:xfrm>
              <a:off x="508103" y="327079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514" name="pl4514"/>
            <p:cNvSpPr/>
            <p:nvPr/>
          </p:nvSpPr>
          <p:spPr>
            <a:xfrm>
              <a:off x="660250" y="35504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15" name="pl4515"/>
            <p:cNvSpPr/>
            <p:nvPr/>
          </p:nvSpPr>
          <p:spPr>
            <a:xfrm>
              <a:off x="660250" y="33124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16" name="tx4516"/>
            <p:cNvSpPr/>
            <p:nvPr/>
          </p:nvSpPr>
          <p:spPr>
            <a:xfrm>
              <a:off x="570259" y="425398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517" name="tx4517"/>
            <p:cNvSpPr/>
            <p:nvPr/>
          </p:nvSpPr>
          <p:spPr>
            <a:xfrm>
              <a:off x="508103" y="401599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518" name="pl4518"/>
            <p:cNvSpPr/>
            <p:nvPr/>
          </p:nvSpPr>
          <p:spPr>
            <a:xfrm>
              <a:off x="660250" y="42956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19" name="pl4519"/>
            <p:cNvSpPr/>
            <p:nvPr/>
          </p:nvSpPr>
          <p:spPr>
            <a:xfrm>
              <a:off x="660250" y="40576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20" name="tx4520"/>
            <p:cNvSpPr/>
            <p:nvPr/>
          </p:nvSpPr>
          <p:spPr>
            <a:xfrm>
              <a:off x="570259" y="499918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521" name="tx4521"/>
            <p:cNvSpPr/>
            <p:nvPr/>
          </p:nvSpPr>
          <p:spPr>
            <a:xfrm>
              <a:off x="508103" y="476119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522" name="pl4522"/>
            <p:cNvSpPr/>
            <p:nvPr/>
          </p:nvSpPr>
          <p:spPr>
            <a:xfrm>
              <a:off x="660250" y="50408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23" name="pl4523"/>
            <p:cNvSpPr/>
            <p:nvPr/>
          </p:nvSpPr>
          <p:spPr>
            <a:xfrm>
              <a:off x="660250" y="48028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24" name="tx4524"/>
            <p:cNvSpPr/>
            <p:nvPr/>
          </p:nvSpPr>
          <p:spPr>
            <a:xfrm>
              <a:off x="570259" y="574437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525" name="tx4525"/>
            <p:cNvSpPr/>
            <p:nvPr/>
          </p:nvSpPr>
          <p:spPr>
            <a:xfrm>
              <a:off x="508103" y="550638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526" name="pl4526"/>
            <p:cNvSpPr/>
            <p:nvPr/>
          </p:nvSpPr>
          <p:spPr>
            <a:xfrm>
              <a:off x="660250" y="57860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27" name="pl4527"/>
            <p:cNvSpPr/>
            <p:nvPr/>
          </p:nvSpPr>
          <p:spPr>
            <a:xfrm>
              <a:off x="660250" y="55480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528" name="tx4528"/>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529" name="tx4529"/>
            <p:cNvSpPr/>
            <p:nvPr/>
          </p:nvSpPr>
          <p:spPr>
            <a:xfrm>
              <a:off x="695044" y="398022"/>
              <a:ext cx="546025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DTP3 (%), by country, EUR, 2018-2023</a:t>
              </a:r>
            </a:p>
          </p:txBody>
        </p:sp>
        <p:sp>
          <p:nvSpPr>
            <p:cNvPr id="4530" name="tx4530"/>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4531" name="tx4531"/>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4532" name="tx4532"/>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453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DTP3 by country.
In 2023, Bosnia and Herzegovina had the highest drop-out with 14% of children who received DTP1 not receiving DTP3.
Belarus, Belgium, Greece, Hungary, Kazakhstan, Luxembourg, Latvia, Monaco, Republic of Moldova, Portugal, Russian Federation, Slovakia, Turkiye, and Uzbekistan had the lowest DTP drop-out (0%). Zero drop-out indicates that near enough all children that received DTP1 also received DTP3.
3 countries had DTP drop-out of more than 10%.</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200" y="875080"/>
              <a:ext cx="978760" cy="460746"/>
            </a:xfrm>
            <a:prstGeom prst="rect">
              <a:avLst/>
            </a:prstGeom>
            <a:solidFill>
              <a:srgbClr val="EBEBEB">
                <a:alpha val="100000"/>
              </a:srgbClr>
            </a:solidFill>
          </p:spPr>
          <p:txBody>
            <a:bodyPr/>
            <a:lstStyle/>
            <a:p/>
          </p:txBody>
        </p:sp>
        <p:sp>
          <p:nvSpPr>
            <p:cNvPr id="6" name="pl6"/>
            <p:cNvSpPr/>
            <p:nvPr/>
          </p:nvSpPr>
          <p:spPr>
            <a:xfrm>
              <a:off x="757200" y="133527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 name="pl7"/>
            <p:cNvSpPr/>
            <p:nvPr/>
          </p:nvSpPr>
          <p:spPr>
            <a:xfrm>
              <a:off x="757200" y="12426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 name="pl8"/>
            <p:cNvSpPr/>
            <p:nvPr/>
          </p:nvSpPr>
          <p:spPr>
            <a:xfrm>
              <a:off x="757200" y="11499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 name="pl9"/>
            <p:cNvSpPr/>
            <p:nvPr/>
          </p:nvSpPr>
          <p:spPr>
            <a:xfrm>
              <a:off x="757200" y="105726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 name="pl10"/>
            <p:cNvSpPr/>
            <p:nvPr/>
          </p:nvSpPr>
          <p:spPr>
            <a:xfrm>
              <a:off x="757200" y="96459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 name="pl11"/>
            <p:cNvSpPr/>
            <p:nvPr/>
          </p:nvSpPr>
          <p:spPr>
            <a:xfrm>
              <a:off x="8906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06862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124658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 name="pl14"/>
            <p:cNvSpPr/>
            <p:nvPr/>
          </p:nvSpPr>
          <p:spPr>
            <a:xfrm>
              <a:off x="14245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 name="pl15"/>
            <p:cNvSpPr/>
            <p:nvPr/>
          </p:nvSpPr>
          <p:spPr>
            <a:xfrm>
              <a:off x="160249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 name="pl16"/>
            <p:cNvSpPr/>
            <p:nvPr/>
          </p:nvSpPr>
          <p:spPr>
            <a:xfrm>
              <a:off x="757200" y="12889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 name="pl17"/>
            <p:cNvSpPr/>
            <p:nvPr/>
          </p:nvSpPr>
          <p:spPr>
            <a:xfrm>
              <a:off x="757200" y="11962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 name="pl18"/>
            <p:cNvSpPr/>
            <p:nvPr/>
          </p:nvSpPr>
          <p:spPr>
            <a:xfrm>
              <a:off x="757200" y="11036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 name="pl19"/>
            <p:cNvSpPr/>
            <p:nvPr/>
          </p:nvSpPr>
          <p:spPr>
            <a:xfrm>
              <a:off x="757200" y="10109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 name="pl20"/>
            <p:cNvSpPr/>
            <p:nvPr/>
          </p:nvSpPr>
          <p:spPr>
            <a:xfrm>
              <a:off x="757200" y="9182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 name="pl21"/>
            <p:cNvSpPr/>
            <p:nvPr/>
          </p:nvSpPr>
          <p:spPr>
            <a:xfrm>
              <a:off x="80168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9796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11576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 name="pl24"/>
            <p:cNvSpPr/>
            <p:nvPr/>
          </p:nvSpPr>
          <p:spPr>
            <a:xfrm>
              <a:off x="133555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 name="pl25"/>
            <p:cNvSpPr/>
            <p:nvPr/>
          </p:nvSpPr>
          <p:spPr>
            <a:xfrm>
              <a:off x="15135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 name="pl26"/>
            <p:cNvSpPr/>
            <p:nvPr/>
          </p:nvSpPr>
          <p:spPr>
            <a:xfrm>
              <a:off x="16914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 name="pl27"/>
            <p:cNvSpPr/>
            <p:nvPr/>
          </p:nvSpPr>
          <p:spPr>
            <a:xfrm>
              <a:off x="80168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8" name="pl28"/>
            <p:cNvSpPr/>
            <p:nvPr/>
          </p:nvSpPr>
          <p:spPr>
            <a:xfrm>
              <a:off x="80168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40651" cap="flat">
              <a:solidFill>
                <a:srgbClr val="BEBEBE">
                  <a:alpha val="69803"/>
                </a:srgbClr>
              </a:solidFill>
              <a:prstDash val="solid"/>
              <a:round/>
            </a:ln>
          </p:spPr>
          <p:txBody>
            <a:bodyPr/>
            <a:lstStyle/>
            <a:p/>
          </p:txBody>
        </p:sp>
        <p:sp>
          <p:nvSpPr>
            <p:cNvPr id="29" name="pl29"/>
            <p:cNvSpPr/>
            <p:nvPr/>
          </p:nvSpPr>
          <p:spPr>
            <a:xfrm>
              <a:off x="80168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0" name="pl30"/>
            <p:cNvSpPr/>
            <p:nvPr/>
          </p:nvSpPr>
          <p:spPr>
            <a:xfrm>
              <a:off x="80168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1" name="pl31"/>
            <p:cNvSpPr/>
            <p:nvPr/>
          </p:nvSpPr>
          <p:spPr>
            <a:xfrm>
              <a:off x="80168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2" name="pl32"/>
            <p:cNvSpPr/>
            <p:nvPr/>
          </p:nvSpPr>
          <p:spPr>
            <a:xfrm>
              <a:off x="80168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3" name="pl33"/>
            <p:cNvSpPr/>
            <p:nvPr/>
          </p:nvSpPr>
          <p:spPr>
            <a:xfrm>
              <a:off x="80168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4" name="pl34"/>
            <p:cNvSpPr/>
            <p:nvPr/>
          </p:nvSpPr>
          <p:spPr>
            <a:xfrm>
              <a:off x="80168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5" name="pl35"/>
            <p:cNvSpPr/>
            <p:nvPr/>
          </p:nvSpPr>
          <p:spPr>
            <a:xfrm>
              <a:off x="80168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6" name="pl36"/>
            <p:cNvSpPr/>
            <p:nvPr/>
          </p:nvSpPr>
          <p:spPr>
            <a:xfrm>
              <a:off x="80168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7" name="pl37"/>
            <p:cNvSpPr/>
            <p:nvPr/>
          </p:nvSpPr>
          <p:spPr>
            <a:xfrm>
              <a:off x="801689" y="1266696"/>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8" name="pl38"/>
            <p:cNvSpPr/>
            <p:nvPr/>
          </p:nvSpPr>
          <p:spPr>
            <a:xfrm>
              <a:off x="801689" y="125557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9" name="pl39"/>
            <p:cNvSpPr/>
            <p:nvPr/>
          </p:nvSpPr>
          <p:spPr>
            <a:xfrm>
              <a:off x="801689" y="1229628"/>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40" name="pl40"/>
            <p:cNvSpPr/>
            <p:nvPr/>
          </p:nvSpPr>
          <p:spPr>
            <a:xfrm>
              <a:off x="801689" y="125557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41" name="pl41"/>
            <p:cNvSpPr/>
            <p:nvPr/>
          </p:nvSpPr>
          <p:spPr>
            <a:xfrm>
              <a:off x="801689" y="1277816"/>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 name="pl42"/>
            <p:cNvSpPr/>
            <p:nvPr/>
          </p:nvSpPr>
          <p:spPr>
            <a:xfrm>
              <a:off x="801689" y="1266696"/>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43" name="pl43"/>
            <p:cNvSpPr/>
            <p:nvPr/>
          </p:nvSpPr>
          <p:spPr>
            <a:xfrm>
              <a:off x="801689" y="1270402"/>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44" name="pl44"/>
            <p:cNvSpPr/>
            <p:nvPr/>
          </p:nvSpPr>
          <p:spPr>
            <a:xfrm>
              <a:off x="801689" y="125557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45" name="pl45"/>
            <p:cNvSpPr/>
            <p:nvPr/>
          </p:nvSpPr>
          <p:spPr>
            <a:xfrm>
              <a:off x="801689" y="1262989"/>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46" name="pl46"/>
            <p:cNvSpPr/>
            <p:nvPr/>
          </p:nvSpPr>
          <p:spPr>
            <a:xfrm>
              <a:off x="801689" y="128522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7" name="pl47"/>
            <p:cNvSpPr/>
            <p:nvPr/>
          </p:nvSpPr>
          <p:spPr>
            <a:xfrm>
              <a:off x="801689" y="12815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8" name="pl48"/>
            <p:cNvSpPr/>
            <p:nvPr/>
          </p:nvSpPr>
          <p:spPr>
            <a:xfrm>
              <a:off x="8016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9" name="pl49"/>
            <p:cNvSpPr/>
            <p:nvPr/>
          </p:nvSpPr>
          <p:spPr>
            <a:xfrm>
              <a:off x="801689" y="1270402"/>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50" name="pl50"/>
            <p:cNvSpPr/>
            <p:nvPr/>
          </p:nvSpPr>
          <p:spPr>
            <a:xfrm>
              <a:off x="801689" y="1259282"/>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51" name="pl51"/>
            <p:cNvSpPr/>
            <p:nvPr/>
          </p:nvSpPr>
          <p:spPr>
            <a:xfrm>
              <a:off x="801689" y="1285229"/>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52" name="pl52"/>
            <p:cNvSpPr/>
            <p:nvPr/>
          </p:nvSpPr>
          <p:spPr>
            <a:xfrm>
              <a:off x="801689" y="1274109"/>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53" name="pl53"/>
            <p:cNvSpPr/>
            <p:nvPr/>
          </p:nvSpPr>
          <p:spPr>
            <a:xfrm>
              <a:off x="801689" y="1285229"/>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54" name="pl54"/>
            <p:cNvSpPr/>
            <p:nvPr/>
          </p:nvSpPr>
          <p:spPr>
            <a:xfrm>
              <a:off x="801689" y="1277816"/>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55" name="pl55"/>
            <p:cNvSpPr/>
            <p:nvPr/>
          </p:nvSpPr>
          <p:spPr>
            <a:xfrm>
              <a:off x="801689" y="1277816"/>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56" name="pl56"/>
            <p:cNvSpPr/>
            <p:nvPr/>
          </p:nvSpPr>
          <p:spPr>
            <a:xfrm>
              <a:off x="801689" y="1266696"/>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57" name="pl57"/>
            <p:cNvSpPr/>
            <p:nvPr/>
          </p:nvSpPr>
          <p:spPr>
            <a:xfrm>
              <a:off x="8016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8" name="pl58"/>
            <p:cNvSpPr/>
            <p:nvPr/>
          </p:nvSpPr>
          <p:spPr>
            <a:xfrm>
              <a:off x="801689" y="125557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59" name="pl59"/>
            <p:cNvSpPr/>
            <p:nvPr/>
          </p:nvSpPr>
          <p:spPr>
            <a:xfrm>
              <a:off x="801689" y="12481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0" name="pl60"/>
            <p:cNvSpPr/>
            <p:nvPr/>
          </p:nvSpPr>
          <p:spPr>
            <a:xfrm>
              <a:off x="801689" y="988691"/>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61" name="pl61"/>
            <p:cNvSpPr/>
            <p:nvPr/>
          </p:nvSpPr>
          <p:spPr>
            <a:xfrm>
              <a:off x="801689" y="1259282"/>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62" name="pl62"/>
            <p:cNvSpPr/>
            <p:nvPr/>
          </p:nvSpPr>
          <p:spPr>
            <a:xfrm>
              <a:off x="801689" y="1170321"/>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63" name="pl63"/>
            <p:cNvSpPr/>
            <p:nvPr/>
          </p:nvSpPr>
          <p:spPr>
            <a:xfrm>
              <a:off x="801689" y="1277816"/>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64" name="pl64"/>
            <p:cNvSpPr/>
            <p:nvPr/>
          </p:nvSpPr>
          <p:spPr>
            <a:xfrm>
              <a:off x="801689" y="1259282"/>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5" name="pl65"/>
            <p:cNvSpPr/>
            <p:nvPr/>
          </p:nvSpPr>
          <p:spPr>
            <a:xfrm>
              <a:off x="801689" y="1285229"/>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6" name="pl66"/>
            <p:cNvSpPr/>
            <p:nvPr/>
          </p:nvSpPr>
          <p:spPr>
            <a:xfrm>
              <a:off x="801689" y="1266696"/>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67" name="pl67"/>
            <p:cNvSpPr/>
            <p:nvPr/>
          </p:nvSpPr>
          <p:spPr>
            <a:xfrm>
              <a:off x="801689" y="1248162"/>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68" name="pl68"/>
            <p:cNvSpPr/>
            <p:nvPr/>
          </p:nvSpPr>
          <p:spPr>
            <a:xfrm>
              <a:off x="801689" y="1288936"/>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9" name="pl69"/>
            <p:cNvSpPr/>
            <p:nvPr/>
          </p:nvSpPr>
          <p:spPr>
            <a:xfrm>
              <a:off x="801689" y="1270402"/>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70" name="pl70"/>
            <p:cNvSpPr/>
            <p:nvPr/>
          </p:nvSpPr>
          <p:spPr>
            <a:xfrm>
              <a:off x="801689" y="1207388"/>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71" name="pl71"/>
            <p:cNvSpPr/>
            <p:nvPr/>
          </p:nvSpPr>
          <p:spPr>
            <a:xfrm>
              <a:off x="801689" y="1277816"/>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72" name="pl72"/>
            <p:cNvSpPr/>
            <p:nvPr/>
          </p:nvSpPr>
          <p:spPr>
            <a:xfrm>
              <a:off x="801689" y="1274109"/>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73" name="pl73"/>
            <p:cNvSpPr/>
            <p:nvPr/>
          </p:nvSpPr>
          <p:spPr>
            <a:xfrm>
              <a:off x="801689" y="1281523"/>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74" name="pl74"/>
            <p:cNvSpPr/>
            <p:nvPr/>
          </p:nvSpPr>
          <p:spPr>
            <a:xfrm>
              <a:off x="801689" y="1274109"/>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75" name="pl75"/>
            <p:cNvSpPr/>
            <p:nvPr/>
          </p:nvSpPr>
          <p:spPr>
            <a:xfrm>
              <a:off x="801689" y="1277816"/>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76" name="pl76"/>
            <p:cNvSpPr/>
            <p:nvPr/>
          </p:nvSpPr>
          <p:spPr>
            <a:xfrm>
              <a:off x="8016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7" name="pl77"/>
            <p:cNvSpPr/>
            <p:nvPr/>
          </p:nvSpPr>
          <p:spPr>
            <a:xfrm>
              <a:off x="801689" y="1274109"/>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78" name="pl78"/>
            <p:cNvSpPr/>
            <p:nvPr/>
          </p:nvSpPr>
          <p:spPr>
            <a:xfrm>
              <a:off x="801689" y="1281523"/>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79" name="pl79"/>
            <p:cNvSpPr/>
            <p:nvPr/>
          </p:nvSpPr>
          <p:spPr>
            <a:xfrm>
              <a:off x="801689" y="125557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80" name="pl80"/>
            <p:cNvSpPr/>
            <p:nvPr/>
          </p:nvSpPr>
          <p:spPr>
            <a:xfrm>
              <a:off x="801689" y="1262989"/>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81" name="pl81"/>
            <p:cNvSpPr/>
            <p:nvPr/>
          </p:nvSpPr>
          <p:spPr>
            <a:xfrm>
              <a:off x="801689" y="1277816"/>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82" name="pl82"/>
            <p:cNvSpPr/>
            <p:nvPr/>
          </p:nvSpPr>
          <p:spPr>
            <a:xfrm>
              <a:off x="80168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83" name="pl83"/>
            <p:cNvSpPr/>
            <p:nvPr/>
          </p:nvSpPr>
          <p:spPr>
            <a:xfrm>
              <a:off x="80168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40651" cap="flat">
              <a:solidFill>
                <a:srgbClr val="000000">
                  <a:alpha val="100000"/>
                </a:srgbClr>
              </a:solidFill>
              <a:prstDash val="solid"/>
              <a:round/>
            </a:ln>
          </p:spPr>
          <p:txBody>
            <a:bodyPr/>
            <a:lstStyle/>
            <a:p/>
          </p:txBody>
        </p:sp>
        <p:sp>
          <p:nvSpPr>
            <p:cNvPr id="84" name="pl84"/>
            <p:cNvSpPr/>
            <p:nvPr/>
          </p:nvSpPr>
          <p:spPr>
            <a:xfrm>
              <a:off x="80168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F8766D">
                  <a:alpha val="100000"/>
                </a:srgbClr>
              </a:solidFill>
              <a:prstDash val="solid"/>
              <a:round/>
            </a:ln>
          </p:spPr>
          <p:txBody>
            <a:bodyPr/>
            <a:lstStyle/>
            <a:p/>
          </p:txBody>
        </p:sp>
        <p:sp>
          <p:nvSpPr>
            <p:cNvPr id="85" name="pl85"/>
            <p:cNvSpPr/>
            <p:nvPr/>
          </p:nvSpPr>
          <p:spPr>
            <a:xfrm>
              <a:off x="757200" y="128893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86" name="tx86"/>
            <p:cNvSpPr/>
            <p:nvPr/>
          </p:nvSpPr>
          <p:spPr>
            <a:xfrm>
              <a:off x="771544" y="110718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7" name="tx87"/>
            <p:cNvSpPr/>
            <p:nvPr/>
          </p:nvSpPr>
          <p:spPr>
            <a:xfrm>
              <a:off x="949501" y="111115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8" name="tx88"/>
            <p:cNvSpPr/>
            <p:nvPr/>
          </p:nvSpPr>
          <p:spPr>
            <a:xfrm>
              <a:off x="1127457" y="109468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89" name="tx89"/>
            <p:cNvSpPr/>
            <p:nvPr/>
          </p:nvSpPr>
          <p:spPr>
            <a:xfrm>
              <a:off x="1275269" y="108488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90" name="tx90"/>
            <p:cNvSpPr/>
            <p:nvPr/>
          </p:nvSpPr>
          <p:spPr>
            <a:xfrm>
              <a:off x="1453225" y="10811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91" name="tx91"/>
            <p:cNvSpPr/>
            <p:nvPr/>
          </p:nvSpPr>
          <p:spPr>
            <a:xfrm>
              <a:off x="1631182" y="106873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92" name="rc92"/>
            <p:cNvSpPr/>
            <p:nvPr/>
          </p:nvSpPr>
          <p:spPr>
            <a:xfrm>
              <a:off x="757200" y="1620278"/>
              <a:ext cx="978760" cy="460746"/>
            </a:xfrm>
            <a:prstGeom prst="rect">
              <a:avLst/>
            </a:prstGeom>
            <a:solidFill>
              <a:srgbClr val="EBEBEB">
                <a:alpha val="100000"/>
              </a:srgbClr>
            </a:solidFill>
          </p:spPr>
          <p:txBody>
            <a:bodyPr/>
            <a:lstStyle/>
            <a:p/>
          </p:txBody>
        </p:sp>
        <p:sp>
          <p:nvSpPr>
            <p:cNvPr id="93" name="pl93"/>
            <p:cNvSpPr/>
            <p:nvPr/>
          </p:nvSpPr>
          <p:spPr>
            <a:xfrm>
              <a:off x="757200" y="208046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4" name="pl94"/>
            <p:cNvSpPr/>
            <p:nvPr/>
          </p:nvSpPr>
          <p:spPr>
            <a:xfrm>
              <a:off x="757200" y="19878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5" name="pl95"/>
            <p:cNvSpPr/>
            <p:nvPr/>
          </p:nvSpPr>
          <p:spPr>
            <a:xfrm>
              <a:off x="757200" y="189513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6" name="pl96"/>
            <p:cNvSpPr/>
            <p:nvPr/>
          </p:nvSpPr>
          <p:spPr>
            <a:xfrm>
              <a:off x="757200" y="18024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7" name="pl97"/>
            <p:cNvSpPr/>
            <p:nvPr/>
          </p:nvSpPr>
          <p:spPr>
            <a:xfrm>
              <a:off x="757200" y="17097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8" name="pl98"/>
            <p:cNvSpPr/>
            <p:nvPr/>
          </p:nvSpPr>
          <p:spPr>
            <a:xfrm>
              <a:off x="8906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9" name="pl99"/>
            <p:cNvSpPr/>
            <p:nvPr/>
          </p:nvSpPr>
          <p:spPr>
            <a:xfrm>
              <a:off x="106862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 name="pl100"/>
            <p:cNvSpPr/>
            <p:nvPr/>
          </p:nvSpPr>
          <p:spPr>
            <a:xfrm>
              <a:off x="124658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1" name="pl101"/>
            <p:cNvSpPr/>
            <p:nvPr/>
          </p:nvSpPr>
          <p:spPr>
            <a:xfrm>
              <a:off x="14245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2" name="pl102"/>
            <p:cNvSpPr/>
            <p:nvPr/>
          </p:nvSpPr>
          <p:spPr>
            <a:xfrm>
              <a:off x="160249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3" name="pl103"/>
            <p:cNvSpPr/>
            <p:nvPr/>
          </p:nvSpPr>
          <p:spPr>
            <a:xfrm>
              <a:off x="757200" y="203413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4" name="pl104"/>
            <p:cNvSpPr/>
            <p:nvPr/>
          </p:nvSpPr>
          <p:spPr>
            <a:xfrm>
              <a:off x="757200" y="19414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5" name="pl105"/>
            <p:cNvSpPr/>
            <p:nvPr/>
          </p:nvSpPr>
          <p:spPr>
            <a:xfrm>
              <a:off x="757200" y="18487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 name="pl106"/>
            <p:cNvSpPr/>
            <p:nvPr/>
          </p:nvSpPr>
          <p:spPr>
            <a:xfrm>
              <a:off x="757200" y="17561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7" name="pl107"/>
            <p:cNvSpPr/>
            <p:nvPr/>
          </p:nvSpPr>
          <p:spPr>
            <a:xfrm>
              <a:off x="757200" y="1663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8" name="pl108"/>
            <p:cNvSpPr/>
            <p:nvPr/>
          </p:nvSpPr>
          <p:spPr>
            <a:xfrm>
              <a:off x="80168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9796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1576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33555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5135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16914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80168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15" name="pl115"/>
            <p:cNvSpPr/>
            <p:nvPr/>
          </p:nvSpPr>
          <p:spPr>
            <a:xfrm>
              <a:off x="80168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40651" cap="flat">
              <a:solidFill>
                <a:srgbClr val="BEBEBE">
                  <a:alpha val="69803"/>
                </a:srgbClr>
              </a:solidFill>
              <a:prstDash val="solid"/>
              <a:round/>
            </a:ln>
          </p:spPr>
          <p:txBody>
            <a:bodyPr/>
            <a:lstStyle/>
            <a:p/>
          </p:txBody>
        </p:sp>
        <p:sp>
          <p:nvSpPr>
            <p:cNvPr id="116" name="pl116"/>
            <p:cNvSpPr/>
            <p:nvPr/>
          </p:nvSpPr>
          <p:spPr>
            <a:xfrm>
              <a:off x="801689" y="1978533"/>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17" name="pl117"/>
            <p:cNvSpPr/>
            <p:nvPr/>
          </p:nvSpPr>
          <p:spPr>
            <a:xfrm>
              <a:off x="801689" y="2030427"/>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18" name="pl118"/>
            <p:cNvSpPr/>
            <p:nvPr/>
          </p:nvSpPr>
          <p:spPr>
            <a:xfrm>
              <a:off x="801689" y="2026720"/>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19" name="pl119"/>
            <p:cNvSpPr/>
            <p:nvPr/>
          </p:nvSpPr>
          <p:spPr>
            <a:xfrm>
              <a:off x="801689" y="2034134"/>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20" name="pl120"/>
            <p:cNvSpPr/>
            <p:nvPr/>
          </p:nvSpPr>
          <p:spPr>
            <a:xfrm>
              <a:off x="801689" y="2019307"/>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21" name="pl121"/>
            <p:cNvSpPr/>
            <p:nvPr/>
          </p:nvSpPr>
          <p:spPr>
            <a:xfrm>
              <a:off x="801689" y="2030427"/>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22" name="pl122"/>
            <p:cNvSpPr/>
            <p:nvPr/>
          </p:nvSpPr>
          <p:spPr>
            <a:xfrm>
              <a:off x="801689" y="2023014"/>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23" name="pl123"/>
            <p:cNvSpPr/>
            <p:nvPr/>
          </p:nvSpPr>
          <p:spPr>
            <a:xfrm>
              <a:off x="801689" y="1904398"/>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24" name="pl124"/>
            <p:cNvSpPr/>
            <p:nvPr/>
          </p:nvSpPr>
          <p:spPr>
            <a:xfrm>
              <a:off x="80168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25" name="pl125"/>
            <p:cNvSpPr/>
            <p:nvPr/>
          </p:nvSpPr>
          <p:spPr>
            <a:xfrm>
              <a:off x="80168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26" name="pl126"/>
            <p:cNvSpPr/>
            <p:nvPr/>
          </p:nvSpPr>
          <p:spPr>
            <a:xfrm>
              <a:off x="80168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27" name="pl127"/>
            <p:cNvSpPr/>
            <p:nvPr/>
          </p:nvSpPr>
          <p:spPr>
            <a:xfrm>
              <a:off x="80168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28" name="pl128"/>
            <p:cNvSpPr/>
            <p:nvPr/>
          </p:nvSpPr>
          <p:spPr>
            <a:xfrm>
              <a:off x="80168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9" name="pl129"/>
            <p:cNvSpPr/>
            <p:nvPr/>
          </p:nvSpPr>
          <p:spPr>
            <a:xfrm>
              <a:off x="80168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30" name="pl130"/>
            <p:cNvSpPr/>
            <p:nvPr/>
          </p:nvSpPr>
          <p:spPr>
            <a:xfrm>
              <a:off x="80168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31" name="pl131"/>
            <p:cNvSpPr/>
            <p:nvPr/>
          </p:nvSpPr>
          <p:spPr>
            <a:xfrm>
              <a:off x="80168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32" name="pl132"/>
            <p:cNvSpPr/>
            <p:nvPr/>
          </p:nvSpPr>
          <p:spPr>
            <a:xfrm>
              <a:off x="801689" y="2008187"/>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33" name="pl133"/>
            <p:cNvSpPr/>
            <p:nvPr/>
          </p:nvSpPr>
          <p:spPr>
            <a:xfrm>
              <a:off x="801689" y="20304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4" name="pl134"/>
            <p:cNvSpPr/>
            <p:nvPr/>
          </p:nvSpPr>
          <p:spPr>
            <a:xfrm>
              <a:off x="801689" y="20267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5" name="pl135"/>
            <p:cNvSpPr/>
            <p:nvPr/>
          </p:nvSpPr>
          <p:spPr>
            <a:xfrm>
              <a:off x="8016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6" name="pl136"/>
            <p:cNvSpPr/>
            <p:nvPr/>
          </p:nvSpPr>
          <p:spPr>
            <a:xfrm>
              <a:off x="801689" y="2015600"/>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37" name="pl137"/>
            <p:cNvSpPr/>
            <p:nvPr/>
          </p:nvSpPr>
          <p:spPr>
            <a:xfrm>
              <a:off x="801689" y="2004480"/>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38" name="pl138"/>
            <p:cNvSpPr/>
            <p:nvPr/>
          </p:nvSpPr>
          <p:spPr>
            <a:xfrm>
              <a:off x="801689" y="2030427"/>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39" name="pl139"/>
            <p:cNvSpPr/>
            <p:nvPr/>
          </p:nvSpPr>
          <p:spPr>
            <a:xfrm>
              <a:off x="801689" y="2019307"/>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40" name="pl140"/>
            <p:cNvSpPr/>
            <p:nvPr/>
          </p:nvSpPr>
          <p:spPr>
            <a:xfrm>
              <a:off x="801689" y="2030427"/>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41" name="pl141"/>
            <p:cNvSpPr/>
            <p:nvPr/>
          </p:nvSpPr>
          <p:spPr>
            <a:xfrm>
              <a:off x="801689" y="2023014"/>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42" name="pl142"/>
            <p:cNvSpPr/>
            <p:nvPr/>
          </p:nvSpPr>
          <p:spPr>
            <a:xfrm>
              <a:off x="801689" y="2023014"/>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43" name="pl143"/>
            <p:cNvSpPr/>
            <p:nvPr/>
          </p:nvSpPr>
          <p:spPr>
            <a:xfrm>
              <a:off x="801689" y="2011894"/>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44" name="pl144"/>
            <p:cNvSpPr/>
            <p:nvPr/>
          </p:nvSpPr>
          <p:spPr>
            <a:xfrm>
              <a:off x="8016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5" name="pl145"/>
            <p:cNvSpPr/>
            <p:nvPr/>
          </p:nvSpPr>
          <p:spPr>
            <a:xfrm>
              <a:off x="801689" y="2000773"/>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46" name="pl146"/>
            <p:cNvSpPr/>
            <p:nvPr/>
          </p:nvSpPr>
          <p:spPr>
            <a:xfrm>
              <a:off x="801689" y="199336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7" name="pl147"/>
            <p:cNvSpPr/>
            <p:nvPr/>
          </p:nvSpPr>
          <p:spPr>
            <a:xfrm>
              <a:off x="801689" y="1733889"/>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48" name="pl148"/>
            <p:cNvSpPr/>
            <p:nvPr/>
          </p:nvSpPr>
          <p:spPr>
            <a:xfrm>
              <a:off x="801689" y="2004480"/>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49" name="pl149"/>
            <p:cNvSpPr/>
            <p:nvPr/>
          </p:nvSpPr>
          <p:spPr>
            <a:xfrm>
              <a:off x="801689" y="1915519"/>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50" name="pl150"/>
            <p:cNvSpPr/>
            <p:nvPr/>
          </p:nvSpPr>
          <p:spPr>
            <a:xfrm>
              <a:off x="801689" y="2023014"/>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51" name="pl151"/>
            <p:cNvSpPr/>
            <p:nvPr/>
          </p:nvSpPr>
          <p:spPr>
            <a:xfrm>
              <a:off x="801689" y="2004480"/>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2" name="pl152"/>
            <p:cNvSpPr/>
            <p:nvPr/>
          </p:nvSpPr>
          <p:spPr>
            <a:xfrm>
              <a:off x="801689" y="2030427"/>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3" name="pl153"/>
            <p:cNvSpPr/>
            <p:nvPr/>
          </p:nvSpPr>
          <p:spPr>
            <a:xfrm>
              <a:off x="801689" y="2011894"/>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54" name="pl154"/>
            <p:cNvSpPr/>
            <p:nvPr/>
          </p:nvSpPr>
          <p:spPr>
            <a:xfrm>
              <a:off x="801689" y="1993360"/>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55" name="pl155"/>
            <p:cNvSpPr/>
            <p:nvPr/>
          </p:nvSpPr>
          <p:spPr>
            <a:xfrm>
              <a:off x="801689" y="2034134"/>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6" name="pl156"/>
            <p:cNvSpPr/>
            <p:nvPr/>
          </p:nvSpPr>
          <p:spPr>
            <a:xfrm>
              <a:off x="801689" y="2015600"/>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57" name="pl157"/>
            <p:cNvSpPr/>
            <p:nvPr/>
          </p:nvSpPr>
          <p:spPr>
            <a:xfrm>
              <a:off x="801689" y="1952586"/>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58" name="pl158"/>
            <p:cNvSpPr/>
            <p:nvPr/>
          </p:nvSpPr>
          <p:spPr>
            <a:xfrm>
              <a:off x="801689" y="2023014"/>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59" name="pl159"/>
            <p:cNvSpPr/>
            <p:nvPr/>
          </p:nvSpPr>
          <p:spPr>
            <a:xfrm>
              <a:off x="801689" y="2019307"/>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60" name="pl160"/>
            <p:cNvSpPr/>
            <p:nvPr/>
          </p:nvSpPr>
          <p:spPr>
            <a:xfrm>
              <a:off x="801689" y="2026720"/>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61" name="pl161"/>
            <p:cNvSpPr/>
            <p:nvPr/>
          </p:nvSpPr>
          <p:spPr>
            <a:xfrm>
              <a:off x="801689" y="2019307"/>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62" name="pl162"/>
            <p:cNvSpPr/>
            <p:nvPr/>
          </p:nvSpPr>
          <p:spPr>
            <a:xfrm>
              <a:off x="801689" y="2023014"/>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63" name="pl163"/>
            <p:cNvSpPr/>
            <p:nvPr/>
          </p:nvSpPr>
          <p:spPr>
            <a:xfrm>
              <a:off x="8016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4" name="pl164"/>
            <p:cNvSpPr/>
            <p:nvPr/>
          </p:nvSpPr>
          <p:spPr>
            <a:xfrm>
              <a:off x="801689" y="2019307"/>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65" name="pl165"/>
            <p:cNvSpPr/>
            <p:nvPr/>
          </p:nvSpPr>
          <p:spPr>
            <a:xfrm>
              <a:off x="801689" y="2026720"/>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66" name="pl166"/>
            <p:cNvSpPr/>
            <p:nvPr/>
          </p:nvSpPr>
          <p:spPr>
            <a:xfrm>
              <a:off x="801689" y="2000773"/>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67" name="pl167"/>
            <p:cNvSpPr/>
            <p:nvPr/>
          </p:nvSpPr>
          <p:spPr>
            <a:xfrm>
              <a:off x="801689" y="2008187"/>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68" name="pl168"/>
            <p:cNvSpPr/>
            <p:nvPr/>
          </p:nvSpPr>
          <p:spPr>
            <a:xfrm>
              <a:off x="801689" y="2023014"/>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69" name="pl169"/>
            <p:cNvSpPr/>
            <p:nvPr/>
          </p:nvSpPr>
          <p:spPr>
            <a:xfrm>
              <a:off x="80168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70" name="pl170"/>
            <p:cNvSpPr/>
            <p:nvPr/>
          </p:nvSpPr>
          <p:spPr>
            <a:xfrm>
              <a:off x="80168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40651" cap="flat">
              <a:solidFill>
                <a:srgbClr val="000000">
                  <a:alpha val="100000"/>
                </a:srgbClr>
              </a:solidFill>
              <a:prstDash val="solid"/>
              <a:round/>
            </a:ln>
          </p:spPr>
          <p:txBody>
            <a:bodyPr/>
            <a:lstStyle/>
            <a:p/>
          </p:txBody>
        </p:sp>
        <p:sp>
          <p:nvSpPr>
            <p:cNvPr id="171" name="pl171"/>
            <p:cNvSpPr/>
            <p:nvPr/>
          </p:nvSpPr>
          <p:spPr>
            <a:xfrm>
              <a:off x="80168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C09B00">
                  <a:alpha val="100000"/>
                </a:srgbClr>
              </a:solidFill>
              <a:prstDash val="solid"/>
              <a:round/>
            </a:ln>
          </p:spPr>
          <p:txBody>
            <a:bodyPr/>
            <a:lstStyle/>
            <a:p/>
          </p:txBody>
        </p:sp>
        <p:sp>
          <p:nvSpPr>
            <p:cNvPr id="172" name="pl172"/>
            <p:cNvSpPr/>
            <p:nvPr/>
          </p:nvSpPr>
          <p:spPr>
            <a:xfrm>
              <a:off x="757200" y="203413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73" name="tx173"/>
            <p:cNvSpPr/>
            <p:nvPr/>
          </p:nvSpPr>
          <p:spPr>
            <a:xfrm>
              <a:off x="771544" y="1867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4" name="tx174"/>
            <p:cNvSpPr/>
            <p:nvPr/>
          </p:nvSpPr>
          <p:spPr>
            <a:xfrm>
              <a:off x="949501" y="1867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5" name="tx175"/>
            <p:cNvSpPr/>
            <p:nvPr/>
          </p:nvSpPr>
          <p:spPr>
            <a:xfrm>
              <a:off x="1127457" y="184729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76" name="tx176"/>
            <p:cNvSpPr/>
            <p:nvPr/>
          </p:nvSpPr>
          <p:spPr>
            <a:xfrm>
              <a:off x="1305414"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7" name="tx177"/>
            <p:cNvSpPr/>
            <p:nvPr/>
          </p:nvSpPr>
          <p:spPr>
            <a:xfrm>
              <a:off x="1483370"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8" name="tx178"/>
            <p:cNvSpPr/>
            <p:nvPr/>
          </p:nvSpPr>
          <p:spPr>
            <a:xfrm>
              <a:off x="1661327"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9" name="rc179"/>
            <p:cNvSpPr/>
            <p:nvPr/>
          </p:nvSpPr>
          <p:spPr>
            <a:xfrm>
              <a:off x="757200" y="2365475"/>
              <a:ext cx="978760" cy="460746"/>
            </a:xfrm>
            <a:prstGeom prst="rect">
              <a:avLst/>
            </a:prstGeom>
            <a:solidFill>
              <a:srgbClr val="EBEBEB">
                <a:alpha val="100000"/>
              </a:srgbClr>
            </a:solidFill>
          </p:spPr>
          <p:txBody>
            <a:bodyPr/>
            <a:lstStyle/>
            <a:p/>
          </p:txBody>
        </p:sp>
        <p:sp>
          <p:nvSpPr>
            <p:cNvPr id="180" name="pl180"/>
            <p:cNvSpPr/>
            <p:nvPr/>
          </p:nvSpPr>
          <p:spPr>
            <a:xfrm>
              <a:off x="757200" y="282566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1" name="pl181"/>
            <p:cNvSpPr/>
            <p:nvPr/>
          </p:nvSpPr>
          <p:spPr>
            <a:xfrm>
              <a:off x="757200" y="27329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2" name="pl182"/>
            <p:cNvSpPr/>
            <p:nvPr/>
          </p:nvSpPr>
          <p:spPr>
            <a:xfrm>
              <a:off x="757200" y="264032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3" name="pl183"/>
            <p:cNvSpPr/>
            <p:nvPr/>
          </p:nvSpPr>
          <p:spPr>
            <a:xfrm>
              <a:off x="757200" y="25476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4" name="pl184"/>
            <p:cNvSpPr/>
            <p:nvPr/>
          </p:nvSpPr>
          <p:spPr>
            <a:xfrm>
              <a:off x="757200" y="24549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5" name="pl185"/>
            <p:cNvSpPr/>
            <p:nvPr/>
          </p:nvSpPr>
          <p:spPr>
            <a:xfrm>
              <a:off x="8906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6" name="pl186"/>
            <p:cNvSpPr/>
            <p:nvPr/>
          </p:nvSpPr>
          <p:spPr>
            <a:xfrm>
              <a:off x="106862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7" name="pl187"/>
            <p:cNvSpPr/>
            <p:nvPr/>
          </p:nvSpPr>
          <p:spPr>
            <a:xfrm>
              <a:off x="124658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8" name="pl188"/>
            <p:cNvSpPr/>
            <p:nvPr/>
          </p:nvSpPr>
          <p:spPr>
            <a:xfrm>
              <a:off x="14245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9" name="pl189"/>
            <p:cNvSpPr/>
            <p:nvPr/>
          </p:nvSpPr>
          <p:spPr>
            <a:xfrm>
              <a:off x="160249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0" name="pl190"/>
            <p:cNvSpPr/>
            <p:nvPr/>
          </p:nvSpPr>
          <p:spPr>
            <a:xfrm>
              <a:off x="757200" y="277933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1" name="pl191"/>
            <p:cNvSpPr/>
            <p:nvPr/>
          </p:nvSpPr>
          <p:spPr>
            <a:xfrm>
              <a:off x="757200" y="26866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2" name="pl192"/>
            <p:cNvSpPr/>
            <p:nvPr/>
          </p:nvSpPr>
          <p:spPr>
            <a:xfrm>
              <a:off x="757200" y="259399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3" name="pl193"/>
            <p:cNvSpPr/>
            <p:nvPr/>
          </p:nvSpPr>
          <p:spPr>
            <a:xfrm>
              <a:off x="757200" y="25013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4" name="pl194"/>
            <p:cNvSpPr/>
            <p:nvPr/>
          </p:nvSpPr>
          <p:spPr>
            <a:xfrm>
              <a:off x="757200" y="24086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5" name="pl195"/>
            <p:cNvSpPr/>
            <p:nvPr/>
          </p:nvSpPr>
          <p:spPr>
            <a:xfrm>
              <a:off x="80168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9796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11576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133555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5135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16914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80168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02" name="pl202"/>
            <p:cNvSpPr/>
            <p:nvPr/>
          </p:nvSpPr>
          <p:spPr>
            <a:xfrm>
              <a:off x="80168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40651" cap="flat">
              <a:solidFill>
                <a:srgbClr val="BEBEBE">
                  <a:alpha val="69803"/>
                </a:srgbClr>
              </a:solidFill>
              <a:prstDash val="solid"/>
              <a:round/>
            </a:ln>
          </p:spPr>
          <p:txBody>
            <a:bodyPr/>
            <a:lstStyle/>
            <a:p/>
          </p:txBody>
        </p:sp>
        <p:sp>
          <p:nvSpPr>
            <p:cNvPr id="203" name="pl203"/>
            <p:cNvSpPr/>
            <p:nvPr/>
          </p:nvSpPr>
          <p:spPr>
            <a:xfrm>
              <a:off x="801689" y="2723731"/>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04" name="pl204"/>
            <p:cNvSpPr/>
            <p:nvPr/>
          </p:nvSpPr>
          <p:spPr>
            <a:xfrm>
              <a:off x="801689" y="2775625"/>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05" name="pl205"/>
            <p:cNvSpPr/>
            <p:nvPr/>
          </p:nvSpPr>
          <p:spPr>
            <a:xfrm>
              <a:off x="801689" y="2771918"/>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06" name="pl206"/>
            <p:cNvSpPr/>
            <p:nvPr/>
          </p:nvSpPr>
          <p:spPr>
            <a:xfrm>
              <a:off x="801689" y="2779332"/>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07" name="pl207"/>
            <p:cNvSpPr/>
            <p:nvPr/>
          </p:nvSpPr>
          <p:spPr>
            <a:xfrm>
              <a:off x="801689" y="2764505"/>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08" name="pl208"/>
            <p:cNvSpPr/>
            <p:nvPr/>
          </p:nvSpPr>
          <p:spPr>
            <a:xfrm>
              <a:off x="801689" y="2775625"/>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09" name="pl209"/>
            <p:cNvSpPr/>
            <p:nvPr/>
          </p:nvSpPr>
          <p:spPr>
            <a:xfrm>
              <a:off x="801689" y="2768212"/>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10" name="pl210"/>
            <p:cNvSpPr/>
            <p:nvPr/>
          </p:nvSpPr>
          <p:spPr>
            <a:xfrm>
              <a:off x="801689" y="2649596"/>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11" name="pl211"/>
            <p:cNvSpPr/>
            <p:nvPr/>
          </p:nvSpPr>
          <p:spPr>
            <a:xfrm>
              <a:off x="801689" y="2757091"/>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12" name="pl212"/>
            <p:cNvSpPr/>
            <p:nvPr/>
          </p:nvSpPr>
          <p:spPr>
            <a:xfrm>
              <a:off x="801689" y="2745971"/>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13" name="pl213"/>
            <p:cNvSpPr/>
            <p:nvPr/>
          </p:nvSpPr>
          <p:spPr>
            <a:xfrm>
              <a:off x="801689" y="2720024"/>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14" name="pl214"/>
            <p:cNvSpPr/>
            <p:nvPr/>
          </p:nvSpPr>
          <p:spPr>
            <a:xfrm>
              <a:off x="801689" y="2745971"/>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15" name="pl215"/>
            <p:cNvSpPr/>
            <p:nvPr/>
          </p:nvSpPr>
          <p:spPr>
            <a:xfrm>
              <a:off x="801689" y="2768212"/>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6" name="pl216"/>
            <p:cNvSpPr/>
            <p:nvPr/>
          </p:nvSpPr>
          <p:spPr>
            <a:xfrm>
              <a:off x="801689" y="2757091"/>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17" name="pl217"/>
            <p:cNvSpPr/>
            <p:nvPr/>
          </p:nvSpPr>
          <p:spPr>
            <a:xfrm>
              <a:off x="801689" y="2760798"/>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18" name="pl218"/>
            <p:cNvSpPr/>
            <p:nvPr/>
          </p:nvSpPr>
          <p:spPr>
            <a:xfrm>
              <a:off x="801689" y="2745971"/>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19" name="pl219"/>
            <p:cNvSpPr/>
            <p:nvPr/>
          </p:nvSpPr>
          <p:spPr>
            <a:xfrm>
              <a:off x="80168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20" name="pl220"/>
            <p:cNvSpPr/>
            <p:nvPr/>
          </p:nvSpPr>
          <p:spPr>
            <a:xfrm>
              <a:off x="801689" y="27756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1" name="pl221"/>
            <p:cNvSpPr/>
            <p:nvPr/>
          </p:nvSpPr>
          <p:spPr>
            <a:xfrm>
              <a:off x="801689" y="27719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2" name="pl222"/>
            <p:cNvSpPr/>
            <p:nvPr/>
          </p:nvSpPr>
          <p:spPr>
            <a:xfrm>
              <a:off x="8016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3" name="pl223"/>
            <p:cNvSpPr/>
            <p:nvPr/>
          </p:nvSpPr>
          <p:spPr>
            <a:xfrm>
              <a:off x="80168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24" name="pl224"/>
            <p:cNvSpPr/>
            <p:nvPr/>
          </p:nvSpPr>
          <p:spPr>
            <a:xfrm>
              <a:off x="80168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25" name="pl225"/>
            <p:cNvSpPr/>
            <p:nvPr/>
          </p:nvSpPr>
          <p:spPr>
            <a:xfrm>
              <a:off x="80168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26" name="pl226"/>
            <p:cNvSpPr/>
            <p:nvPr/>
          </p:nvSpPr>
          <p:spPr>
            <a:xfrm>
              <a:off x="80168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27" name="pl227"/>
            <p:cNvSpPr/>
            <p:nvPr/>
          </p:nvSpPr>
          <p:spPr>
            <a:xfrm>
              <a:off x="801689" y="2775625"/>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28" name="pl228"/>
            <p:cNvSpPr/>
            <p:nvPr/>
          </p:nvSpPr>
          <p:spPr>
            <a:xfrm>
              <a:off x="801689" y="2768212"/>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29" name="pl229"/>
            <p:cNvSpPr/>
            <p:nvPr/>
          </p:nvSpPr>
          <p:spPr>
            <a:xfrm>
              <a:off x="801689" y="2768212"/>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30" name="pl230"/>
            <p:cNvSpPr/>
            <p:nvPr/>
          </p:nvSpPr>
          <p:spPr>
            <a:xfrm>
              <a:off x="801689" y="2757091"/>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31" name="pl231"/>
            <p:cNvSpPr/>
            <p:nvPr/>
          </p:nvSpPr>
          <p:spPr>
            <a:xfrm>
              <a:off x="8016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2" name="pl232"/>
            <p:cNvSpPr/>
            <p:nvPr/>
          </p:nvSpPr>
          <p:spPr>
            <a:xfrm>
              <a:off x="801689" y="2745971"/>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33" name="pl233"/>
            <p:cNvSpPr/>
            <p:nvPr/>
          </p:nvSpPr>
          <p:spPr>
            <a:xfrm>
              <a:off x="801689" y="273855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4" name="pl234"/>
            <p:cNvSpPr/>
            <p:nvPr/>
          </p:nvSpPr>
          <p:spPr>
            <a:xfrm>
              <a:off x="801689" y="2479087"/>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35" name="pl235"/>
            <p:cNvSpPr/>
            <p:nvPr/>
          </p:nvSpPr>
          <p:spPr>
            <a:xfrm>
              <a:off x="801689" y="2749678"/>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36" name="pl236"/>
            <p:cNvSpPr/>
            <p:nvPr/>
          </p:nvSpPr>
          <p:spPr>
            <a:xfrm>
              <a:off x="801689" y="2660716"/>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37" name="pl237"/>
            <p:cNvSpPr/>
            <p:nvPr/>
          </p:nvSpPr>
          <p:spPr>
            <a:xfrm>
              <a:off x="801689" y="2768212"/>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38" name="pl238"/>
            <p:cNvSpPr/>
            <p:nvPr/>
          </p:nvSpPr>
          <p:spPr>
            <a:xfrm>
              <a:off x="801689" y="2749678"/>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9" name="pl239"/>
            <p:cNvSpPr/>
            <p:nvPr/>
          </p:nvSpPr>
          <p:spPr>
            <a:xfrm>
              <a:off x="801689" y="2775625"/>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0" name="pl240"/>
            <p:cNvSpPr/>
            <p:nvPr/>
          </p:nvSpPr>
          <p:spPr>
            <a:xfrm>
              <a:off x="801689" y="2757091"/>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41" name="pl241"/>
            <p:cNvSpPr/>
            <p:nvPr/>
          </p:nvSpPr>
          <p:spPr>
            <a:xfrm>
              <a:off x="801689" y="2738558"/>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42" name="pl242"/>
            <p:cNvSpPr/>
            <p:nvPr/>
          </p:nvSpPr>
          <p:spPr>
            <a:xfrm>
              <a:off x="801689" y="2779332"/>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3" name="pl243"/>
            <p:cNvSpPr/>
            <p:nvPr/>
          </p:nvSpPr>
          <p:spPr>
            <a:xfrm>
              <a:off x="801689" y="2760798"/>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44" name="pl244"/>
            <p:cNvSpPr/>
            <p:nvPr/>
          </p:nvSpPr>
          <p:spPr>
            <a:xfrm>
              <a:off x="801689" y="2697784"/>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45" name="pl245"/>
            <p:cNvSpPr/>
            <p:nvPr/>
          </p:nvSpPr>
          <p:spPr>
            <a:xfrm>
              <a:off x="801689" y="2768212"/>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46" name="pl246"/>
            <p:cNvSpPr/>
            <p:nvPr/>
          </p:nvSpPr>
          <p:spPr>
            <a:xfrm>
              <a:off x="801689" y="2764505"/>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47" name="pl247"/>
            <p:cNvSpPr/>
            <p:nvPr/>
          </p:nvSpPr>
          <p:spPr>
            <a:xfrm>
              <a:off x="801689" y="2771918"/>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48" name="pl248"/>
            <p:cNvSpPr/>
            <p:nvPr/>
          </p:nvSpPr>
          <p:spPr>
            <a:xfrm>
              <a:off x="801689" y="2764505"/>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49" name="pl249"/>
            <p:cNvSpPr/>
            <p:nvPr/>
          </p:nvSpPr>
          <p:spPr>
            <a:xfrm>
              <a:off x="801689" y="2768212"/>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50" name="pl250"/>
            <p:cNvSpPr/>
            <p:nvPr/>
          </p:nvSpPr>
          <p:spPr>
            <a:xfrm>
              <a:off x="8016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1" name="pl251"/>
            <p:cNvSpPr/>
            <p:nvPr/>
          </p:nvSpPr>
          <p:spPr>
            <a:xfrm>
              <a:off x="801689" y="2764505"/>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52" name="pl252"/>
            <p:cNvSpPr/>
            <p:nvPr/>
          </p:nvSpPr>
          <p:spPr>
            <a:xfrm>
              <a:off x="801689" y="2771918"/>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53" name="pl253"/>
            <p:cNvSpPr/>
            <p:nvPr/>
          </p:nvSpPr>
          <p:spPr>
            <a:xfrm>
              <a:off x="801689" y="2745971"/>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54" name="pl254"/>
            <p:cNvSpPr/>
            <p:nvPr/>
          </p:nvSpPr>
          <p:spPr>
            <a:xfrm>
              <a:off x="801689" y="2753385"/>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55" name="pl255"/>
            <p:cNvSpPr/>
            <p:nvPr/>
          </p:nvSpPr>
          <p:spPr>
            <a:xfrm>
              <a:off x="801689" y="2768212"/>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56" name="pl256"/>
            <p:cNvSpPr/>
            <p:nvPr/>
          </p:nvSpPr>
          <p:spPr>
            <a:xfrm>
              <a:off x="80168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57" name="pl257"/>
            <p:cNvSpPr/>
            <p:nvPr/>
          </p:nvSpPr>
          <p:spPr>
            <a:xfrm>
              <a:off x="80168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40651" cap="flat">
              <a:solidFill>
                <a:srgbClr val="000000">
                  <a:alpha val="100000"/>
                </a:srgbClr>
              </a:solidFill>
              <a:prstDash val="solid"/>
              <a:round/>
            </a:ln>
          </p:spPr>
          <p:txBody>
            <a:bodyPr/>
            <a:lstStyle/>
            <a:p/>
          </p:txBody>
        </p:sp>
        <p:sp>
          <p:nvSpPr>
            <p:cNvPr id="258" name="pl258"/>
            <p:cNvSpPr/>
            <p:nvPr/>
          </p:nvSpPr>
          <p:spPr>
            <a:xfrm>
              <a:off x="80168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35B600">
                  <a:alpha val="100000"/>
                </a:srgbClr>
              </a:solidFill>
              <a:prstDash val="solid"/>
              <a:round/>
            </a:ln>
          </p:spPr>
          <p:txBody>
            <a:bodyPr/>
            <a:lstStyle/>
            <a:p/>
          </p:txBody>
        </p:sp>
        <p:sp>
          <p:nvSpPr>
            <p:cNvPr id="259" name="pl259"/>
            <p:cNvSpPr/>
            <p:nvPr/>
          </p:nvSpPr>
          <p:spPr>
            <a:xfrm>
              <a:off x="757200" y="277933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60" name="tx260"/>
            <p:cNvSpPr/>
            <p:nvPr/>
          </p:nvSpPr>
          <p:spPr>
            <a:xfrm>
              <a:off x="771544"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61" name="tx261"/>
            <p:cNvSpPr/>
            <p:nvPr/>
          </p:nvSpPr>
          <p:spPr>
            <a:xfrm>
              <a:off x="949501"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2" name="tx262"/>
            <p:cNvSpPr/>
            <p:nvPr/>
          </p:nvSpPr>
          <p:spPr>
            <a:xfrm>
              <a:off x="1127457" y="26015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3" name="tx263"/>
            <p:cNvSpPr/>
            <p:nvPr/>
          </p:nvSpPr>
          <p:spPr>
            <a:xfrm>
              <a:off x="1305414" y="259143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64" name="tx264"/>
            <p:cNvSpPr/>
            <p:nvPr/>
          </p:nvSpPr>
          <p:spPr>
            <a:xfrm>
              <a:off x="1483370" y="259757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65" name="tx265"/>
            <p:cNvSpPr/>
            <p:nvPr/>
          </p:nvSpPr>
          <p:spPr>
            <a:xfrm>
              <a:off x="1661327"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66" name="rc266"/>
            <p:cNvSpPr/>
            <p:nvPr/>
          </p:nvSpPr>
          <p:spPr>
            <a:xfrm>
              <a:off x="757200" y="3110673"/>
              <a:ext cx="978760" cy="460746"/>
            </a:xfrm>
            <a:prstGeom prst="rect">
              <a:avLst/>
            </a:prstGeom>
            <a:solidFill>
              <a:srgbClr val="EBEBEB">
                <a:alpha val="100000"/>
              </a:srgbClr>
            </a:solidFill>
          </p:spPr>
          <p:txBody>
            <a:bodyPr/>
            <a:lstStyle/>
            <a:p/>
          </p:txBody>
        </p:sp>
        <p:sp>
          <p:nvSpPr>
            <p:cNvPr id="267" name="pl267"/>
            <p:cNvSpPr/>
            <p:nvPr/>
          </p:nvSpPr>
          <p:spPr>
            <a:xfrm>
              <a:off x="757200" y="357086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8" name="pl268"/>
            <p:cNvSpPr/>
            <p:nvPr/>
          </p:nvSpPr>
          <p:spPr>
            <a:xfrm>
              <a:off x="757200" y="34781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9" name="pl269"/>
            <p:cNvSpPr/>
            <p:nvPr/>
          </p:nvSpPr>
          <p:spPr>
            <a:xfrm>
              <a:off x="757200" y="33855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0" name="pl270"/>
            <p:cNvSpPr/>
            <p:nvPr/>
          </p:nvSpPr>
          <p:spPr>
            <a:xfrm>
              <a:off x="757200" y="32928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1" name="pl271"/>
            <p:cNvSpPr/>
            <p:nvPr/>
          </p:nvSpPr>
          <p:spPr>
            <a:xfrm>
              <a:off x="757200" y="32001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2" name="pl272"/>
            <p:cNvSpPr/>
            <p:nvPr/>
          </p:nvSpPr>
          <p:spPr>
            <a:xfrm>
              <a:off x="8906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3" name="pl273"/>
            <p:cNvSpPr/>
            <p:nvPr/>
          </p:nvSpPr>
          <p:spPr>
            <a:xfrm>
              <a:off x="106862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 name="pl274"/>
            <p:cNvSpPr/>
            <p:nvPr/>
          </p:nvSpPr>
          <p:spPr>
            <a:xfrm>
              <a:off x="124658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 name="pl275"/>
            <p:cNvSpPr/>
            <p:nvPr/>
          </p:nvSpPr>
          <p:spPr>
            <a:xfrm>
              <a:off x="14245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6" name="pl276"/>
            <p:cNvSpPr/>
            <p:nvPr/>
          </p:nvSpPr>
          <p:spPr>
            <a:xfrm>
              <a:off x="160249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7" name="pl277"/>
            <p:cNvSpPr/>
            <p:nvPr/>
          </p:nvSpPr>
          <p:spPr>
            <a:xfrm>
              <a:off x="757200" y="352453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8" name="pl278"/>
            <p:cNvSpPr/>
            <p:nvPr/>
          </p:nvSpPr>
          <p:spPr>
            <a:xfrm>
              <a:off x="757200" y="34318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9" name="pl279"/>
            <p:cNvSpPr/>
            <p:nvPr/>
          </p:nvSpPr>
          <p:spPr>
            <a:xfrm>
              <a:off x="757200" y="33391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0" name="pl280"/>
            <p:cNvSpPr/>
            <p:nvPr/>
          </p:nvSpPr>
          <p:spPr>
            <a:xfrm>
              <a:off x="757200" y="32465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1" name="pl281"/>
            <p:cNvSpPr/>
            <p:nvPr/>
          </p:nvSpPr>
          <p:spPr>
            <a:xfrm>
              <a:off x="757200" y="3153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2" name="pl282"/>
            <p:cNvSpPr/>
            <p:nvPr/>
          </p:nvSpPr>
          <p:spPr>
            <a:xfrm>
              <a:off x="80168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9796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11576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133555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15135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16914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80168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89" name="pl289"/>
            <p:cNvSpPr/>
            <p:nvPr/>
          </p:nvSpPr>
          <p:spPr>
            <a:xfrm>
              <a:off x="80168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40651" cap="flat">
              <a:solidFill>
                <a:srgbClr val="BEBEBE">
                  <a:alpha val="69803"/>
                </a:srgbClr>
              </a:solidFill>
              <a:prstDash val="solid"/>
              <a:round/>
            </a:ln>
          </p:spPr>
          <p:txBody>
            <a:bodyPr/>
            <a:lstStyle/>
            <a:p/>
          </p:txBody>
        </p:sp>
        <p:sp>
          <p:nvSpPr>
            <p:cNvPr id="290" name="pl290"/>
            <p:cNvSpPr/>
            <p:nvPr/>
          </p:nvSpPr>
          <p:spPr>
            <a:xfrm>
              <a:off x="801689" y="3468929"/>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91" name="pl291"/>
            <p:cNvSpPr/>
            <p:nvPr/>
          </p:nvSpPr>
          <p:spPr>
            <a:xfrm>
              <a:off x="801689" y="3520823"/>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92" name="pl292"/>
            <p:cNvSpPr/>
            <p:nvPr/>
          </p:nvSpPr>
          <p:spPr>
            <a:xfrm>
              <a:off x="801689" y="3517116"/>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93" name="pl293"/>
            <p:cNvSpPr/>
            <p:nvPr/>
          </p:nvSpPr>
          <p:spPr>
            <a:xfrm>
              <a:off x="801689" y="3524530"/>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94" name="pl294"/>
            <p:cNvSpPr/>
            <p:nvPr/>
          </p:nvSpPr>
          <p:spPr>
            <a:xfrm>
              <a:off x="801689" y="3509703"/>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95" name="pl295"/>
            <p:cNvSpPr/>
            <p:nvPr/>
          </p:nvSpPr>
          <p:spPr>
            <a:xfrm>
              <a:off x="801689" y="3520823"/>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96" name="pl296"/>
            <p:cNvSpPr/>
            <p:nvPr/>
          </p:nvSpPr>
          <p:spPr>
            <a:xfrm>
              <a:off x="801689" y="3513409"/>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97" name="pl297"/>
            <p:cNvSpPr/>
            <p:nvPr/>
          </p:nvSpPr>
          <p:spPr>
            <a:xfrm>
              <a:off x="801689" y="3394794"/>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98" name="pl298"/>
            <p:cNvSpPr/>
            <p:nvPr/>
          </p:nvSpPr>
          <p:spPr>
            <a:xfrm>
              <a:off x="801689" y="3502289"/>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99" name="pl299"/>
            <p:cNvSpPr/>
            <p:nvPr/>
          </p:nvSpPr>
          <p:spPr>
            <a:xfrm>
              <a:off x="801689" y="3491169"/>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00" name="pl300"/>
            <p:cNvSpPr/>
            <p:nvPr/>
          </p:nvSpPr>
          <p:spPr>
            <a:xfrm>
              <a:off x="801689" y="3465222"/>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01" name="pl301"/>
            <p:cNvSpPr/>
            <p:nvPr/>
          </p:nvSpPr>
          <p:spPr>
            <a:xfrm>
              <a:off x="801689" y="3491169"/>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02" name="pl302"/>
            <p:cNvSpPr/>
            <p:nvPr/>
          </p:nvSpPr>
          <p:spPr>
            <a:xfrm>
              <a:off x="801689" y="3513409"/>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3" name="pl303"/>
            <p:cNvSpPr/>
            <p:nvPr/>
          </p:nvSpPr>
          <p:spPr>
            <a:xfrm>
              <a:off x="801689" y="3502289"/>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04" name="pl304"/>
            <p:cNvSpPr/>
            <p:nvPr/>
          </p:nvSpPr>
          <p:spPr>
            <a:xfrm>
              <a:off x="801689" y="3505996"/>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05" name="pl305"/>
            <p:cNvSpPr/>
            <p:nvPr/>
          </p:nvSpPr>
          <p:spPr>
            <a:xfrm>
              <a:off x="801689" y="3491169"/>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06" name="pl306"/>
            <p:cNvSpPr/>
            <p:nvPr/>
          </p:nvSpPr>
          <p:spPr>
            <a:xfrm>
              <a:off x="801689" y="3498582"/>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07" name="pl307"/>
            <p:cNvSpPr/>
            <p:nvPr/>
          </p:nvSpPr>
          <p:spPr>
            <a:xfrm>
              <a:off x="801689" y="35208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8" name="pl308"/>
            <p:cNvSpPr/>
            <p:nvPr/>
          </p:nvSpPr>
          <p:spPr>
            <a:xfrm>
              <a:off x="801689" y="35171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9" name="pl309"/>
            <p:cNvSpPr/>
            <p:nvPr/>
          </p:nvSpPr>
          <p:spPr>
            <a:xfrm>
              <a:off x="8016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0" name="pl310"/>
            <p:cNvSpPr/>
            <p:nvPr/>
          </p:nvSpPr>
          <p:spPr>
            <a:xfrm>
              <a:off x="801689" y="3505996"/>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11" name="pl311"/>
            <p:cNvSpPr/>
            <p:nvPr/>
          </p:nvSpPr>
          <p:spPr>
            <a:xfrm>
              <a:off x="801689" y="3494876"/>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12" name="pl312"/>
            <p:cNvSpPr/>
            <p:nvPr/>
          </p:nvSpPr>
          <p:spPr>
            <a:xfrm>
              <a:off x="801689" y="3520823"/>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13" name="pl313"/>
            <p:cNvSpPr/>
            <p:nvPr/>
          </p:nvSpPr>
          <p:spPr>
            <a:xfrm>
              <a:off x="801689" y="3509703"/>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14" name="pl314"/>
            <p:cNvSpPr/>
            <p:nvPr/>
          </p:nvSpPr>
          <p:spPr>
            <a:xfrm>
              <a:off x="80168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15" name="pl315"/>
            <p:cNvSpPr/>
            <p:nvPr/>
          </p:nvSpPr>
          <p:spPr>
            <a:xfrm>
              <a:off x="80168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16" name="pl316"/>
            <p:cNvSpPr/>
            <p:nvPr/>
          </p:nvSpPr>
          <p:spPr>
            <a:xfrm>
              <a:off x="80168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17" name="pl317"/>
            <p:cNvSpPr/>
            <p:nvPr/>
          </p:nvSpPr>
          <p:spPr>
            <a:xfrm>
              <a:off x="80168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18" name="pl318"/>
            <p:cNvSpPr/>
            <p:nvPr/>
          </p:nvSpPr>
          <p:spPr>
            <a:xfrm>
              <a:off x="8016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9" name="pl319"/>
            <p:cNvSpPr/>
            <p:nvPr/>
          </p:nvSpPr>
          <p:spPr>
            <a:xfrm>
              <a:off x="80168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20" name="pl320"/>
            <p:cNvSpPr/>
            <p:nvPr/>
          </p:nvSpPr>
          <p:spPr>
            <a:xfrm>
              <a:off x="801689" y="34837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1" name="pl321"/>
            <p:cNvSpPr/>
            <p:nvPr/>
          </p:nvSpPr>
          <p:spPr>
            <a:xfrm>
              <a:off x="80168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22" name="pl322"/>
            <p:cNvSpPr/>
            <p:nvPr/>
          </p:nvSpPr>
          <p:spPr>
            <a:xfrm>
              <a:off x="801689" y="3494876"/>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23" name="pl323"/>
            <p:cNvSpPr/>
            <p:nvPr/>
          </p:nvSpPr>
          <p:spPr>
            <a:xfrm>
              <a:off x="801689" y="3405914"/>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24" name="pl324"/>
            <p:cNvSpPr/>
            <p:nvPr/>
          </p:nvSpPr>
          <p:spPr>
            <a:xfrm>
              <a:off x="801689" y="3513409"/>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25" name="pl325"/>
            <p:cNvSpPr/>
            <p:nvPr/>
          </p:nvSpPr>
          <p:spPr>
            <a:xfrm>
              <a:off x="801689" y="3494876"/>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6" name="pl326"/>
            <p:cNvSpPr/>
            <p:nvPr/>
          </p:nvSpPr>
          <p:spPr>
            <a:xfrm>
              <a:off x="801689" y="3520823"/>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7" name="pl327"/>
            <p:cNvSpPr/>
            <p:nvPr/>
          </p:nvSpPr>
          <p:spPr>
            <a:xfrm>
              <a:off x="801689" y="3502289"/>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28" name="pl328"/>
            <p:cNvSpPr/>
            <p:nvPr/>
          </p:nvSpPr>
          <p:spPr>
            <a:xfrm>
              <a:off x="801689" y="3483755"/>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29" name="pl329"/>
            <p:cNvSpPr/>
            <p:nvPr/>
          </p:nvSpPr>
          <p:spPr>
            <a:xfrm>
              <a:off x="801689" y="3524530"/>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0" name="pl330"/>
            <p:cNvSpPr/>
            <p:nvPr/>
          </p:nvSpPr>
          <p:spPr>
            <a:xfrm>
              <a:off x="801689" y="3505996"/>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31" name="pl331"/>
            <p:cNvSpPr/>
            <p:nvPr/>
          </p:nvSpPr>
          <p:spPr>
            <a:xfrm>
              <a:off x="801689" y="3442981"/>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32" name="pl332"/>
            <p:cNvSpPr/>
            <p:nvPr/>
          </p:nvSpPr>
          <p:spPr>
            <a:xfrm>
              <a:off x="801689" y="3513409"/>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33" name="pl333"/>
            <p:cNvSpPr/>
            <p:nvPr/>
          </p:nvSpPr>
          <p:spPr>
            <a:xfrm>
              <a:off x="801689" y="3509703"/>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34" name="pl334"/>
            <p:cNvSpPr/>
            <p:nvPr/>
          </p:nvSpPr>
          <p:spPr>
            <a:xfrm>
              <a:off x="801689" y="3517116"/>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35" name="pl335"/>
            <p:cNvSpPr/>
            <p:nvPr/>
          </p:nvSpPr>
          <p:spPr>
            <a:xfrm>
              <a:off x="801689" y="3509703"/>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36" name="pl336"/>
            <p:cNvSpPr/>
            <p:nvPr/>
          </p:nvSpPr>
          <p:spPr>
            <a:xfrm>
              <a:off x="801689" y="3513409"/>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37" name="pl337"/>
            <p:cNvSpPr/>
            <p:nvPr/>
          </p:nvSpPr>
          <p:spPr>
            <a:xfrm>
              <a:off x="8016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8" name="pl338"/>
            <p:cNvSpPr/>
            <p:nvPr/>
          </p:nvSpPr>
          <p:spPr>
            <a:xfrm>
              <a:off x="801689" y="3509703"/>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39" name="pl339"/>
            <p:cNvSpPr/>
            <p:nvPr/>
          </p:nvSpPr>
          <p:spPr>
            <a:xfrm>
              <a:off x="801689" y="3517116"/>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40" name="pl340"/>
            <p:cNvSpPr/>
            <p:nvPr/>
          </p:nvSpPr>
          <p:spPr>
            <a:xfrm>
              <a:off x="801689" y="3491169"/>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41" name="pl341"/>
            <p:cNvSpPr/>
            <p:nvPr/>
          </p:nvSpPr>
          <p:spPr>
            <a:xfrm>
              <a:off x="801689" y="3498582"/>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42" name="pl342"/>
            <p:cNvSpPr/>
            <p:nvPr/>
          </p:nvSpPr>
          <p:spPr>
            <a:xfrm>
              <a:off x="801689" y="3513409"/>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43" name="pl343"/>
            <p:cNvSpPr/>
            <p:nvPr/>
          </p:nvSpPr>
          <p:spPr>
            <a:xfrm>
              <a:off x="80168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44" name="pl344"/>
            <p:cNvSpPr/>
            <p:nvPr/>
          </p:nvSpPr>
          <p:spPr>
            <a:xfrm>
              <a:off x="80168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40651" cap="flat">
              <a:solidFill>
                <a:srgbClr val="000000">
                  <a:alpha val="100000"/>
                </a:srgbClr>
              </a:solidFill>
              <a:prstDash val="solid"/>
              <a:round/>
            </a:ln>
          </p:spPr>
          <p:txBody>
            <a:bodyPr/>
            <a:lstStyle/>
            <a:p/>
          </p:txBody>
        </p:sp>
        <p:sp>
          <p:nvSpPr>
            <p:cNvPr id="345" name="pl345"/>
            <p:cNvSpPr/>
            <p:nvPr/>
          </p:nvSpPr>
          <p:spPr>
            <a:xfrm>
              <a:off x="80168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00C1A5">
                  <a:alpha val="100000"/>
                </a:srgbClr>
              </a:solidFill>
              <a:prstDash val="solid"/>
              <a:round/>
            </a:ln>
          </p:spPr>
          <p:txBody>
            <a:bodyPr/>
            <a:lstStyle/>
            <a:p/>
          </p:txBody>
        </p:sp>
        <p:sp>
          <p:nvSpPr>
            <p:cNvPr id="346" name="pl346"/>
            <p:cNvSpPr/>
            <p:nvPr/>
          </p:nvSpPr>
          <p:spPr>
            <a:xfrm>
              <a:off x="757200" y="352453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47" name="tx347"/>
            <p:cNvSpPr/>
            <p:nvPr/>
          </p:nvSpPr>
          <p:spPr>
            <a:xfrm>
              <a:off x="771544"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8" name="tx348"/>
            <p:cNvSpPr/>
            <p:nvPr/>
          </p:nvSpPr>
          <p:spPr>
            <a:xfrm>
              <a:off x="949501"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9" name="tx349"/>
            <p:cNvSpPr/>
            <p:nvPr/>
          </p:nvSpPr>
          <p:spPr>
            <a:xfrm>
              <a:off x="1127457" y="335754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0" name="tx350"/>
            <p:cNvSpPr/>
            <p:nvPr/>
          </p:nvSpPr>
          <p:spPr>
            <a:xfrm>
              <a:off x="1305414" y="335754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1" name="tx351"/>
            <p:cNvSpPr/>
            <p:nvPr/>
          </p:nvSpPr>
          <p:spPr>
            <a:xfrm>
              <a:off x="1483370"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52" name="tx352"/>
            <p:cNvSpPr/>
            <p:nvPr/>
          </p:nvSpPr>
          <p:spPr>
            <a:xfrm>
              <a:off x="1661327"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53" name="rc353"/>
            <p:cNvSpPr/>
            <p:nvPr/>
          </p:nvSpPr>
          <p:spPr>
            <a:xfrm>
              <a:off x="757200" y="3855871"/>
              <a:ext cx="978760" cy="460746"/>
            </a:xfrm>
            <a:prstGeom prst="rect">
              <a:avLst/>
            </a:prstGeom>
            <a:solidFill>
              <a:srgbClr val="EBEBEB">
                <a:alpha val="100000"/>
              </a:srgbClr>
            </a:solidFill>
          </p:spPr>
          <p:txBody>
            <a:bodyPr/>
            <a:lstStyle/>
            <a:p/>
          </p:txBody>
        </p:sp>
        <p:sp>
          <p:nvSpPr>
            <p:cNvPr id="354" name="pl354"/>
            <p:cNvSpPr/>
            <p:nvPr/>
          </p:nvSpPr>
          <p:spPr>
            <a:xfrm>
              <a:off x="757200" y="43160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5" name="pl355"/>
            <p:cNvSpPr/>
            <p:nvPr/>
          </p:nvSpPr>
          <p:spPr>
            <a:xfrm>
              <a:off x="757200" y="42233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6" name="pl356"/>
            <p:cNvSpPr/>
            <p:nvPr/>
          </p:nvSpPr>
          <p:spPr>
            <a:xfrm>
              <a:off x="757200" y="413072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7" name="pl357"/>
            <p:cNvSpPr/>
            <p:nvPr/>
          </p:nvSpPr>
          <p:spPr>
            <a:xfrm>
              <a:off x="757200" y="40380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8" name="pl358"/>
            <p:cNvSpPr/>
            <p:nvPr/>
          </p:nvSpPr>
          <p:spPr>
            <a:xfrm>
              <a:off x="757200" y="39453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9" name="pl359"/>
            <p:cNvSpPr/>
            <p:nvPr/>
          </p:nvSpPr>
          <p:spPr>
            <a:xfrm>
              <a:off x="8906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0" name="pl360"/>
            <p:cNvSpPr/>
            <p:nvPr/>
          </p:nvSpPr>
          <p:spPr>
            <a:xfrm>
              <a:off x="106862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1" name="pl361"/>
            <p:cNvSpPr/>
            <p:nvPr/>
          </p:nvSpPr>
          <p:spPr>
            <a:xfrm>
              <a:off x="124658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2" name="pl362"/>
            <p:cNvSpPr/>
            <p:nvPr/>
          </p:nvSpPr>
          <p:spPr>
            <a:xfrm>
              <a:off x="14245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3" name="pl363"/>
            <p:cNvSpPr/>
            <p:nvPr/>
          </p:nvSpPr>
          <p:spPr>
            <a:xfrm>
              <a:off x="160249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4" name="pl364"/>
            <p:cNvSpPr/>
            <p:nvPr/>
          </p:nvSpPr>
          <p:spPr>
            <a:xfrm>
              <a:off x="757200" y="42697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5" name="pl365"/>
            <p:cNvSpPr/>
            <p:nvPr/>
          </p:nvSpPr>
          <p:spPr>
            <a:xfrm>
              <a:off x="757200" y="41770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6" name="pl366"/>
            <p:cNvSpPr/>
            <p:nvPr/>
          </p:nvSpPr>
          <p:spPr>
            <a:xfrm>
              <a:off x="757200" y="40843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7" name="pl367"/>
            <p:cNvSpPr/>
            <p:nvPr/>
          </p:nvSpPr>
          <p:spPr>
            <a:xfrm>
              <a:off x="757200" y="39917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8" name="pl368"/>
            <p:cNvSpPr/>
            <p:nvPr/>
          </p:nvSpPr>
          <p:spPr>
            <a:xfrm>
              <a:off x="757200" y="38990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9" name="pl369"/>
            <p:cNvSpPr/>
            <p:nvPr/>
          </p:nvSpPr>
          <p:spPr>
            <a:xfrm>
              <a:off x="80168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0" name="pl370"/>
            <p:cNvSpPr/>
            <p:nvPr/>
          </p:nvSpPr>
          <p:spPr>
            <a:xfrm>
              <a:off x="9796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1" name="pl371"/>
            <p:cNvSpPr/>
            <p:nvPr/>
          </p:nvSpPr>
          <p:spPr>
            <a:xfrm>
              <a:off x="11576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2" name="pl372"/>
            <p:cNvSpPr/>
            <p:nvPr/>
          </p:nvSpPr>
          <p:spPr>
            <a:xfrm>
              <a:off x="133555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15135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16914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80168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76" name="pl376"/>
            <p:cNvSpPr/>
            <p:nvPr/>
          </p:nvSpPr>
          <p:spPr>
            <a:xfrm>
              <a:off x="80168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40651" cap="flat">
              <a:solidFill>
                <a:srgbClr val="BEBEBE">
                  <a:alpha val="69803"/>
                </a:srgbClr>
              </a:solidFill>
              <a:prstDash val="solid"/>
              <a:round/>
            </a:ln>
          </p:spPr>
          <p:txBody>
            <a:bodyPr/>
            <a:lstStyle/>
            <a:p/>
          </p:txBody>
        </p:sp>
        <p:sp>
          <p:nvSpPr>
            <p:cNvPr id="377" name="pl377"/>
            <p:cNvSpPr/>
            <p:nvPr/>
          </p:nvSpPr>
          <p:spPr>
            <a:xfrm>
              <a:off x="801689" y="4214126"/>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78" name="pl378"/>
            <p:cNvSpPr/>
            <p:nvPr/>
          </p:nvSpPr>
          <p:spPr>
            <a:xfrm>
              <a:off x="801689" y="4266021"/>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79" name="pl379"/>
            <p:cNvSpPr/>
            <p:nvPr/>
          </p:nvSpPr>
          <p:spPr>
            <a:xfrm>
              <a:off x="801689" y="4262314"/>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80" name="pl380"/>
            <p:cNvSpPr/>
            <p:nvPr/>
          </p:nvSpPr>
          <p:spPr>
            <a:xfrm>
              <a:off x="801689" y="4269727"/>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81" name="pl381"/>
            <p:cNvSpPr/>
            <p:nvPr/>
          </p:nvSpPr>
          <p:spPr>
            <a:xfrm>
              <a:off x="801689" y="4254900"/>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82" name="pl382"/>
            <p:cNvSpPr/>
            <p:nvPr/>
          </p:nvSpPr>
          <p:spPr>
            <a:xfrm>
              <a:off x="801689" y="4266021"/>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83" name="pl383"/>
            <p:cNvSpPr/>
            <p:nvPr/>
          </p:nvSpPr>
          <p:spPr>
            <a:xfrm>
              <a:off x="801689" y="4258607"/>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84" name="pl384"/>
            <p:cNvSpPr/>
            <p:nvPr/>
          </p:nvSpPr>
          <p:spPr>
            <a:xfrm>
              <a:off x="801689" y="4139992"/>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85" name="pl385"/>
            <p:cNvSpPr/>
            <p:nvPr/>
          </p:nvSpPr>
          <p:spPr>
            <a:xfrm>
              <a:off x="801689" y="4247487"/>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86" name="pl386"/>
            <p:cNvSpPr/>
            <p:nvPr/>
          </p:nvSpPr>
          <p:spPr>
            <a:xfrm>
              <a:off x="801689" y="4236367"/>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87" name="pl387"/>
            <p:cNvSpPr/>
            <p:nvPr/>
          </p:nvSpPr>
          <p:spPr>
            <a:xfrm>
              <a:off x="801689" y="4210420"/>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88" name="pl388"/>
            <p:cNvSpPr/>
            <p:nvPr/>
          </p:nvSpPr>
          <p:spPr>
            <a:xfrm>
              <a:off x="801689" y="4236367"/>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89" name="pl389"/>
            <p:cNvSpPr/>
            <p:nvPr/>
          </p:nvSpPr>
          <p:spPr>
            <a:xfrm>
              <a:off x="801689" y="4258607"/>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0" name="pl390"/>
            <p:cNvSpPr/>
            <p:nvPr/>
          </p:nvSpPr>
          <p:spPr>
            <a:xfrm>
              <a:off x="801689" y="4247487"/>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91" name="pl391"/>
            <p:cNvSpPr/>
            <p:nvPr/>
          </p:nvSpPr>
          <p:spPr>
            <a:xfrm>
              <a:off x="801689" y="4251194"/>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92" name="pl392"/>
            <p:cNvSpPr/>
            <p:nvPr/>
          </p:nvSpPr>
          <p:spPr>
            <a:xfrm>
              <a:off x="801689" y="4236367"/>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93" name="pl393"/>
            <p:cNvSpPr/>
            <p:nvPr/>
          </p:nvSpPr>
          <p:spPr>
            <a:xfrm>
              <a:off x="801689" y="4243780"/>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94" name="pl394"/>
            <p:cNvSpPr/>
            <p:nvPr/>
          </p:nvSpPr>
          <p:spPr>
            <a:xfrm>
              <a:off x="801689" y="426602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5" name="pl395"/>
            <p:cNvSpPr/>
            <p:nvPr/>
          </p:nvSpPr>
          <p:spPr>
            <a:xfrm>
              <a:off x="801689" y="42623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6" name="pl396"/>
            <p:cNvSpPr/>
            <p:nvPr/>
          </p:nvSpPr>
          <p:spPr>
            <a:xfrm>
              <a:off x="8016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7" name="pl397"/>
            <p:cNvSpPr/>
            <p:nvPr/>
          </p:nvSpPr>
          <p:spPr>
            <a:xfrm>
              <a:off x="801689" y="4251194"/>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98" name="pl398"/>
            <p:cNvSpPr/>
            <p:nvPr/>
          </p:nvSpPr>
          <p:spPr>
            <a:xfrm>
              <a:off x="801689" y="4240073"/>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99" name="pl399"/>
            <p:cNvSpPr/>
            <p:nvPr/>
          </p:nvSpPr>
          <p:spPr>
            <a:xfrm>
              <a:off x="801689" y="4266021"/>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00" name="pl400"/>
            <p:cNvSpPr/>
            <p:nvPr/>
          </p:nvSpPr>
          <p:spPr>
            <a:xfrm>
              <a:off x="801689" y="4254900"/>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01" name="pl401"/>
            <p:cNvSpPr/>
            <p:nvPr/>
          </p:nvSpPr>
          <p:spPr>
            <a:xfrm>
              <a:off x="801689" y="4266021"/>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02" name="pl402"/>
            <p:cNvSpPr/>
            <p:nvPr/>
          </p:nvSpPr>
          <p:spPr>
            <a:xfrm>
              <a:off x="801689" y="4258607"/>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403" name="pl403"/>
            <p:cNvSpPr/>
            <p:nvPr/>
          </p:nvSpPr>
          <p:spPr>
            <a:xfrm>
              <a:off x="801689" y="4258607"/>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04" name="pl404"/>
            <p:cNvSpPr/>
            <p:nvPr/>
          </p:nvSpPr>
          <p:spPr>
            <a:xfrm>
              <a:off x="801689" y="4247487"/>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05" name="pl405"/>
            <p:cNvSpPr/>
            <p:nvPr/>
          </p:nvSpPr>
          <p:spPr>
            <a:xfrm>
              <a:off x="8016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6" name="pl406"/>
            <p:cNvSpPr/>
            <p:nvPr/>
          </p:nvSpPr>
          <p:spPr>
            <a:xfrm>
              <a:off x="801689" y="4236367"/>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407" name="pl407"/>
            <p:cNvSpPr/>
            <p:nvPr/>
          </p:nvSpPr>
          <p:spPr>
            <a:xfrm>
              <a:off x="801689" y="42289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8" name="pl408"/>
            <p:cNvSpPr/>
            <p:nvPr/>
          </p:nvSpPr>
          <p:spPr>
            <a:xfrm>
              <a:off x="801689" y="3969482"/>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409" name="pl409"/>
            <p:cNvSpPr/>
            <p:nvPr/>
          </p:nvSpPr>
          <p:spPr>
            <a:xfrm>
              <a:off x="80168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410" name="pl410"/>
            <p:cNvSpPr/>
            <p:nvPr/>
          </p:nvSpPr>
          <p:spPr>
            <a:xfrm>
              <a:off x="80168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411" name="pl411"/>
            <p:cNvSpPr/>
            <p:nvPr/>
          </p:nvSpPr>
          <p:spPr>
            <a:xfrm>
              <a:off x="80168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412" name="pl412"/>
            <p:cNvSpPr/>
            <p:nvPr/>
          </p:nvSpPr>
          <p:spPr>
            <a:xfrm>
              <a:off x="80168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3" name="pl413"/>
            <p:cNvSpPr/>
            <p:nvPr/>
          </p:nvSpPr>
          <p:spPr>
            <a:xfrm>
              <a:off x="80168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4" name="pl414"/>
            <p:cNvSpPr/>
            <p:nvPr/>
          </p:nvSpPr>
          <p:spPr>
            <a:xfrm>
              <a:off x="80168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415" name="pl415"/>
            <p:cNvSpPr/>
            <p:nvPr/>
          </p:nvSpPr>
          <p:spPr>
            <a:xfrm>
              <a:off x="80168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416" name="pl416"/>
            <p:cNvSpPr/>
            <p:nvPr/>
          </p:nvSpPr>
          <p:spPr>
            <a:xfrm>
              <a:off x="80168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7" name="pl417"/>
            <p:cNvSpPr/>
            <p:nvPr/>
          </p:nvSpPr>
          <p:spPr>
            <a:xfrm>
              <a:off x="801689" y="4251194"/>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418" name="pl418"/>
            <p:cNvSpPr/>
            <p:nvPr/>
          </p:nvSpPr>
          <p:spPr>
            <a:xfrm>
              <a:off x="801689" y="4188179"/>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419" name="pl419"/>
            <p:cNvSpPr/>
            <p:nvPr/>
          </p:nvSpPr>
          <p:spPr>
            <a:xfrm>
              <a:off x="801689" y="4258607"/>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20" name="pl420"/>
            <p:cNvSpPr/>
            <p:nvPr/>
          </p:nvSpPr>
          <p:spPr>
            <a:xfrm>
              <a:off x="801689" y="4254900"/>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421" name="pl421"/>
            <p:cNvSpPr/>
            <p:nvPr/>
          </p:nvSpPr>
          <p:spPr>
            <a:xfrm>
              <a:off x="801689" y="4262314"/>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22" name="pl422"/>
            <p:cNvSpPr/>
            <p:nvPr/>
          </p:nvSpPr>
          <p:spPr>
            <a:xfrm>
              <a:off x="801689" y="4254900"/>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423" name="pl423"/>
            <p:cNvSpPr/>
            <p:nvPr/>
          </p:nvSpPr>
          <p:spPr>
            <a:xfrm>
              <a:off x="801689" y="4258607"/>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424" name="pl424"/>
            <p:cNvSpPr/>
            <p:nvPr/>
          </p:nvSpPr>
          <p:spPr>
            <a:xfrm>
              <a:off x="8016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5" name="pl425"/>
            <p:cNvSpPr/>
            <p:nvPr/>
          </p:nvSpPr>
          <p:spPr>
            <a:xfrm>
              <a:off x="801689" y="4254900"/>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426" name="pl426"/>
            <p:cNvSpPr/>
            <p:nvPr/>
          </p:nvSpPr>
          <p:spPr>
            <a:xfrm>
              <a:off x="801689" y="4262314"/>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27" name="pl427"/>
            <p:cNvSpPr/>
            <p:nvPr/>
          </p:nvSpPr>
          <p:spPr>
            <a:xfrm>
              <a:off x="801689" y="4236367"/>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428" name="pl428"/>
            <p:cNvSpPr/>
            <p:nvPr/>
          </p:nvSpPr>
          <p:spPr>
            <a:xfrm>
              <a:off x="801689" y="4243780"/>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29" name="pl429"/>
            <p:cNvSpPr/>
            <p:nvPr/>
          </p:nvSpPr>
          <p:spPr>
            <a:xfrm>
              <a:off x="801689" y="4258607"/>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30" name="pl430"/>
            <p:cNvSpPr/>
            <p:nvPr/>
          </p:nvSpPr>
          <p:spPr>
            <a:xfrm>
              <a:off x="80168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431" name="pl431"/>
            <p:cNvSpPr/>
            <p:nvPr/>
          </p:nvSpPr>
          <p:spPr>
            <a:xfrm>
              <a:off x="80168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40651" cap="flat">
              <a:solidFill>
                <a:srgbClr val="000000">
                  <a:alpha val="100000"/>
                </a:srgbClr>
              </a:solidFill>
              <a:prstDash val="solid"/>
              <a:round/>
            </a:ln>
          </p:spPr>
          <p:txBody>
            <a:bodyPr/>
            <a:lstStyle/>
            <a:p/>
          </p:txBody>
        </p:sp>
        <p:sp>
          <p:nvSpPr>
            <p:cNvPr id="432" name="pl432"/>
            <p:cNvSpPr/>
            <p:nvPr/>
          </p:nvSpPr>
          <p:spPr>
            <a:xfrm>
              <a:off x="80168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00AFF8">
                  <a:alpha val="100000"/>
                </a:srgbClr>
              </a:solidFill>
              <a:prstDash val="solid"/>
              <a:round/>
            </a:ln>
          </p:spPr>
          <p:txBody>
            <a:bodyPr/>
            <a:lstStyle/>
            <a:p/>
          </p:txBody>
        </p:sp>
        <p:sp>
          <p:nvSpPr>
            <p:cNvPr id="433" name="pl433"/>
            <p:cNvSpPr/>
            <p:nvPr/>
          </p:nvSpPr>
          <p:spPr>
            <a:xfrm>
              <a:off x="757200" y="426972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34" name="tx434"/>
            <p:cNvSpPr/>
            <p:nvPr/>
          </p:nvSpPr>
          <p:spPr>
            <a:xfrm>
              <a:off x="771544" y="409194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35" name="tx435"/>
            <p:cNvSpPr/>
            <p:nvPr/>
          </p:nvSpPr>
          <p:spPr>
            <a:xfrm>
              <a:off x="949501" y="409194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36" name="tx436"/>
            <p:cNvSpPr/>
            <p:nvPr/>
          </p:nvSpPr>
          <p:spPr>
            <a:xfrm>
              <a:off x="1127457" y="409194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37" name="tx437"/>
            <p:cNvSpPr/>
            <p:nvPr/>
          </p:nvSpPr>
          <p:spPr>
            <a:xfrm>
              <a:off x="1305414" y="408797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38" name="tx438"/>
            <p:cNvSpPr/>
            <p:nvPr/>
          </p:nvSpPr>
          <p:spPr>
            <a:xfrm>
              <a:off x="1483370" y="40754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39" name="tx439"/>
            <p:cNvSpPr/>
            <p:nvPr/>
          </p:nvSpPr>
          <p:spPr>
            <a:xfrm>
              <a:off x="1661327" y="40754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40" name="rc440"/>
            <p:cNvSpPr/>
            <p:nvPr/>
          </p:nvSpPr>
          <p:spPr>
            <a:xfrm>
              <a:off x="757200" y="4601069"/>
              <a:ext cx="978760" cy="460746"/>
            </a:xfrm>
            <a:prstGeom prst="rect">
              <a:avLst/>
            </a:prstGeom>
            <a:solidFill>
              <a:srgbClr val="EBEBEB">
                <a:alpha val="100000"/>
              </a:srgbClr>
            </a:solidFill>
          </p:spPr>
          <p:txBody>
            <a:bodyPr/>
            <a:lstStyle/>
            <a:p/>
          </p:txBody>
        </p:sp>
        <p:sp>
          <p:nvSpPr>
            <p:cNvPr id="441" name="pl441"/>
            <p:cNvSpPr/>
            <p:nvPr/>
          </p:nvSpPr>
          <p:spPr>
            <a:xfrm>
              <a:off x="757200" y="50612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2" name="pl442"/>
            <p:cNvSpPr/>
            <p:nvPr/>
          </p:nvSpPr>
          <p:spPr>
            <a:xfrm>
              <a:off x="757200" y="49685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3" name="pl443"/>
            <p:cNvSpPr/>
            <p:nvPr/>
          </p:nvSpPr>
          <p:spPr>
            <a:xfrm>
              <a:off x="757200" y="48759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4" name="pl444"/>
            <p:cNvSpPr/>
            <p:nvPr/>
          </p:nvSpPr>
          <p:spPr>
            <a:xfrm>
              <a:off x="757200" y="4783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5" name="pl445"/>
            <p:cNvSpPr/>
            <p:nvPr/>
          </p:nvSpPr>
          <p:spPr>
            <a:xfrm>
              <a:off x="757200" y="46905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6" name="pl446"/>
            <p:cNvSpPr/>
            <p:nvPr/>
          </p:nvSpPr>
          <p:spPr>
            <a:xfrm>
              <a:off x="8906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7" name="pl447"/>
            <p:cNvSpPr/>
            <p:nvPr/>
          </p:nvSpPr>
          <p:spPr>
            <a:xfrm>
              <a:off x="106862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8" name="pl448"/>
            <p:cNvSpPr/>
            <p:nvPr/>
          </p:nvSpPr>
          <p:spPr>
            <a:xfrm>
              <a:off x="124658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9" name="pl449"/>
            <p:cNvSpPr/>
            <p:nvPr/>
          </p:nvSpPr>
          <p:spPr>
            <a:xfrm>
              <a:off x="14245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0" name="pl450"/>
            <p:cNvSpPr/>
            <p:nvPr/>
          </p:nvSpPr>
          <p:spPr>
            <a:xfrm>
              <a:off x="160249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1" name="pl451"/>
            <p:cNvSpPr/>
            <p:nvPr/>
          </p:nvSpPr>
          <p:spPr>
            <a:xfrm>
              <a:off x="757200" y="5014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2" name="pl452"/>
            <p:cNvSpPr/>
            <p:nvPr/>
          </p:nvSpPr>
          <p:spPr>
            <a:xfrm>
              <a:off x="757200" y="49222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3" name="pl453"/>
            <p:cNvSpPr/>
            <p:nvPr/>
          </p:nvSpPr>
          <p:spPr>
            <a:xfrm>
              <a:off x="757200" y="48295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4" name="pl454"/>
            <p:cNvSpPr/>
            <p:nvPr/>
          </p:nvSpPr>
          <p:spPr>
            <a:xfrm>
              <a:off x="757200" y="47369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5" name="pl455"/>
            <p:cNvSpPr/>
            <p:nvPr/>
          </p:nvSpPr>
          <p:spPr>
            <a:xfrm>
              <a:off x="757200" y="46442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6" name="pl456"/>
            <p:cNvSpPr/>
            <p:nvPr/>
          </p:nvSpPr>
          <p:spPr>
            <a:xfrm>
              <a:off x="80168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7" name="pl457"/>
            <p:cNvSpPr/>
            <p:nvPr/>
          </p:nvSpPr>
          <p:spPr>
            <a:xfrm>
              <a:off x="9796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8" name="pl458"/>
            <p:cNvSpPr/>
            <p:nvPr/>
          </p:nvSpPr>
          <p:spPr>
            <a:xfrm>
              <a:off x="11576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9" name="pl459"/>
            <p:cNvSpPr/>
            <p:nvPr/>
          </p:nvSpPr>
          <p:spPr>
            <a:xfrm>
              <a:off x="133555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0" name="pl460"/>
            <p:cNvSpPr/>
            <p:nvPr/>
          </p:nvSpPr>
          <p:spPr>
            <a:xfrm>
              <a:off x="15135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1" name="pl461"/>
            <p:cNvSpPr/>
            <p:nvPr/>
          </p:nvSpPr>
          <p:spPr>
            <a:xfrm>
              <a:off x="16914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2" name="pl462"/>
            <p:cNvSpPr/>
            <p:nvPr/>
          </p:nvSpPr>
          <p:spPr>
            <a:xfrm>
              <a:off x="80168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463" name="pl463"/>
            <p:cNvSpPr/>
            <p:nvPr/>
          </p:nvSpPr>
          <p:spPr>
            <a:xfrm>
              <a:off x="80168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40651" cap="flat">
              <a:solidFill>
                <a:srgbClr val="BEBEBE">
                  <a:alpha val="69803"/>
                </a:srgbClr>
              </a:solidFill>
              <a:prstDash val="solid"/>
              <a:round/>
            </a:ln>
          </p:spPr>
          <p:txBody>
            <a:bodyPr/>
            <a:lstStyle/>
            <a:p/>
          </p:txBody>
        </p:sp>
        <p:sp>
          <p:nvSpPr>
            <p:cNvPr id="464" name="pl464"/>
            <p:cNvSpPr/>
            <p:nvPr/>
          </p:nvSpPr>
          <p:spPr>
            <a:xfrm>
              <a:off x="801689" y="4959324"/>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465" name="pl465"/>
            <p:cNvSpPr/>
            <p:nvPr/>
          </p:nvSpPr>
          <p:spPr>
            <a:xfrm>
              <a:off x="801689" y="5011218"/>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66" name="pl466"/>
            <p:cNvSpPr/>
            <p:nvPr/>
          </p:nvSpPr>
          <p:spPr>
            <a:xfrm>
              <a:off x="801689" y="5007512"/>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67" name="pl467"/>
            <p:cNvSpPr/>
            <p:nvPr/>
          </p:nvSpPr>
          <p:spPr>
            <a:xfrm>
              <a:off x="801689" y="5014925"/>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468" name="pl468"/>
            <p:cNvSpPr/>
            <p:nvPr/>
          </p:nvSpPr>
          <p:spPr>
            <a:xfrm>
              <a:off x="801689" y="5000098"/>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469" name="pl469"/>
            <p:cNvSpPr/>
            <p:nvPr/>
          </p:nvSpPr>
          <p:spPr>
            <a:xfrm>
              <a:off x="801689" y="5011218"/>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470" name="pl470"/>
            <p:cNvSpPr/>
            <p:nvPr/>
          </p:nvSpPr>
          <p:spPr>
            <a:xfrm>
              <a:off x="801689" y="5003805"/>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71" name="pl471"/>
            <p:cNvSpPr/>
            <p:nvPr/>
          </p:nvSpPr>
          <p:spPr>
            <a:xfrm>
              <a:off x="801689" y="4885190"/>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472" name="pl472"/>
            <p:cNvSpPr/>
            <p:nvPr/>
          </p:nvSpPr>
          <p:spPr>
            <a:xfrm>
              <a:off x="801689" y="4992685"/>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73" name="pl473"/>
            <p:cNvSpPr/>
            <p:nvPr/>
          </p:nvSpPr>
          <p:spPr>
            <a:xfrm>
              <a:off x="801689" y="498156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74" name="pl474"/>
            <p:cNvSpPr/>
            <p:nvPr/>
          </p:nvSpPr>
          <p:spPr>
            <a:xfrm>
              <a:off x="801689" y="4955617"/>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475" name="pl475"/>
            <p:cNvSpPr/>
            <p:nvPr/>
          </p:nvSpPr>
          <p:spPr>
            <a:xfrm>
              <a:off x="801689" y="498156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476" name="pl476"/>
            <p:cNvSpPr/>
            <p:nvPr/>
          </p:nvSpPr>
          <p:spPr>
            <a:xfrm>
              <a:off x="801689" y="5003805"/>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77" name="pl477"/>
            <p:cNvSpPr/>
            <p:nvPr/>
          </p:nvSpPr>
          <p:spPr>
            <a:xfrm>
              <a:off x="801689" y="4992685"/>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478" name="pl478"/>
            <p:cNvSpPr/>
            <p:nvPr/>
          </p:nvSpPr>
          <p:spPr>
            <a:xfrm>
              <a:off x="801689" y="4996391"/>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479" name="pl479"/>
            <p:cNvSpPr/>
            <p:nvPr/>
          </p:nvSpPr>
          <p:spPr>
            <a:xfrm>
              <a:off x="801689" y="498156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480" name="pl480"/>
            <p:cNvSpPr/>
            <p:nvPr/>
          </p:nvSpPr>
          <p:spPr>
            <a:xfrm>
              <a:off x="801689" y="4988978"/>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481" name="pl481"/>
            <p:cNvSpPr/>
            <p:nvPr/>
          </p:nvSpPr>
          <p:spPr>
            <a:xfrm>
              <a:off x="801689" y="50112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82" name="pl482"/>
            <p:cNvSpPr/>
            <p:nvPr/>
          </p:nvSpPr>
          <p:spPr>
            <a:xfrm>
              <a:off x="801689" y="50075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83" name="pl483"/>
            <p:cNvSpPr/>
            <p:nvPr/>
          </p:nvSpPr>
          <p:spPr>
            <a:xfrm>
              <a:off x="8016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84" name="pl484"/>
            <p:cNvSpPr/>
            <p:nvPr/>
          </p:nvSpPr>
          <p:spPr>
            <a:xfrm>
              <a:off x="801689" y="4996391"/>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85" name="pl485"/>
            <p:cNvSpPr/>
            <p:nvPr/>
          </p:nvSpPr>
          <p:spPr>
            <a:xfrm>
              <a:off x="801689" y="4985271"/>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86" name="pl486"/>
            <p:cNvSpPr/>
            <p:nvPr/>
          </p:nvSpPr>
          <p:spPr>
            <a:xfrm>
              <a:off x="801689" y="5011218"/>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87" name="pl487"/>
            <p:cNvSpPr/>
            <p:nvPr/>
          </p:nvSpPr>
          <p:spPr>
            <a:xfrm>
              <a:off x="801689" y="5000098"/>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88" name="pl488"/>
            <p:cNvSpPr/>
            <p:nvPr/>
          </p:nvSpPr>
          <p:spPr>
            <a:xfrm>
              <a:off x="801689" y="5011218"/>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89" name="pl489"/>
            <p:cNvSpPr/>
            <p:nvPr/>
          </p:nvSpPr>
          <p:spPr>
            <a:xfrm>
              <a:off x="801689" y="5003805"/>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490" name="pl490"/>
            <p:cNvSpPr/>
            <p:nvPr/>
          </p:nvSpPr>
          <p:spPr>
            <a:xfrm>
              <a:off x="801689" y="5003805"/>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91" name="pl491"/>
            <p:cNvSpPr/>
            <p:nvPr/>
          </p:nvSpPr>
          <p:spPr>
            <a:xfrm>
              <a:off x="801689" y="4992685"/>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92" name="pl492"/>
            <p:cNvSpPr/>
            <p:nvPr/>
          </p:nvSpPr>
          <p:spPr>
            <a:xfrm>
              <a:off x="8016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93" name="pl493"/>
            <p:cNvSpPr/>
            <p:nvPr/>
          </p:nvSpPr>
          <p:spPr>
            <a:xfrm>
              <a:off x="801689" y="498156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494" name="pl494"/>
            <p:cNvSpPr/>
            <p:nvPr/>
          </p:nvSpPr>
          <p:spPr>
            <a:xfrm>
              <a:off x="801689" y="49741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95" name="pl495"/>
            <p:cNvSpPr/>
            <p:nvPr/>
          </p:nvSpPr>
          <p:spPr>
            <a:xfrm>
              <a:off x="801689" y="4714680"/>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496" name="pl496"/>
            <p:cNvSpPr/>
            <p:nvPr/>
          </p:nvSpPr>
          <p:spPr>
            <a:xfrm>
              <a:off x="801689" y="4985271"/>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497" name="pl497"/>
            <p:cNvSpPr/>
            <p:nvPr/>
          </p:nvSpPr>
          <p:spPr>
            <a:xfrm>
              <a:off x="801689" y="4896310"/>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498" name="pl498"/>
            <p:cNvSpPr/>
            <p:nvPr/>
          </p:nvSpPr>
          <p:spPr>
            <a:xfrm>
              <a:off x="801689" y="5003805"/>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499" name="pl499"/>
            <p:cNvSpPr/>
            <p:nvPr/>
          </p:nvSpPr>
          <p:spPr>
            <a:xfrm>
              <a:off x="801689" y="4985271"/>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0" name="pl500"/>
            <p:cNvSpPr/>
            <p:nvPr/>
          </p:nvSpPr>
          <p:spPr>
            <a:xfrm>
              <a:off x="801689" y="5011218"/>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1" name="pl501"/>
            <p:cNvSpPr/>
            <p:nvPr/>
          </p:nvSpPr>
          <p:spPr>
            <a:xfrm>
              <a:off x="801689" y="4992685"/>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502" name="pl502"/>
            <p:cNvSpPr/>
            <p:nvPr/>
          </p:nvSpPr>
          <p:spPr>
            <a:xfrm>
              <a:off x="801689" y="4974151"/>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503" name="pl503"/>
            <p:cNvSpPr/>
            <p:nvPr/>
          </p:nvSpPr>
          <p:spPr>
            <a:xfrm>
              <a:off x="801689" y="5014925"/>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4" name="pl504"/>
            <p:cNvSpPr/>
            <p:nvPr/>
          </p:nvSpPr>
          <p:spPr>
            <a:xfrm>
              <a:off x="80168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505" name="pl505"/>
            <p:cNvSpPr/>
            <p:nvPr/>
          </p:nvSpPr>
          <p:spPr>
            <a:xfrm>
              <a:off x="80168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506" name="pl506"/>
            <p:cNvSpPr/>
            <p:nvPr/>
          </p:nvSpPr>
          <p:spPr>
            <a:xfrm>
              <a:off x="80168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507" name="pl507"/>
            <p:cNvSpPr/>
            <p:nvPr/>
          </p:nvSpPr>
          <p:spPr>
            <a:xfrm>
              <a:off x="80168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508" name="pl508"/>
            <p:cNvSpPr/>
            <p:nvPr/>
          </p:nvSpPr>
          <p:spPr>
            <a:xfrm>
              <a:off x="80168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509" name="pl509"/>
            <p:cNvSpPr/>
            <p:nvPr/>
          </p:nvSpPr>
          <p:spPr>
            <a:xfrm>
              <a:off x="80168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510" name="pl510"/>
            <p:cNvSpPr/>
            <p:nvPr/>
          </p:nvSpPr>
          <p:spPr>
            <a:xfrm>
              <a:off x="80168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511" name="pl511"/>
            <p:cNvSpPr/>
            <p:nvPr/>
          </p:nvSpPr>
          <p:spPr>
            <a:xfrm>
              <a:off x="8016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12" name="pl512"/>
            <p:cNvSpPr/>
            <p:nvPr/>
          </p:nvSpPr>
          <p:spPr>
            <a:xfrm>
              <a:off x="801689" y="5000098"/>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513" name="pl513"/>
            <p:cNvSpPr/>
            <p:nvPr/>
          </p:nvSpPr>
          <p:spPr>
            <a:xfrm>
              <a:off x="801689" y="5007512"/>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514" name="pl514"/>
            <p:cNvSpPr/>
            <p:nvPr/>
          </p:nvSpPr>
          <p:spPr>
            <a:xfrm>
              <a:off x="801689" y="498156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515" name="pl515"/>
            <p:cNvSpPr/>
            <p:nvPr/>
          </p:nvSpPr>
          <p:spPr>
            <a:xfrm>
              <a:off x="801689" y="4988978"/>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516" name="pl516"/>
            <p:cNvSpPr/>
            <p:nvPr/>
          </p:nvSpPr>
          <p:spPr>
            <a:xfrm>
              <a:off x="801689" y="5003805"/>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517" name="pl517"/>
            <p:cNvSpPr/>
            <p:nvPr/>
          </p:nvSpPr>
          <p:spPr>
            <a:xfrm>
              <a:off x="80168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518" name="pl518"/>
            <p:cNvSpPr/>
            <p:nvPr/>
          </p:nvSpPr>
          <p:spPr>
            <a:xfrm>
              <a:off x="80168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40651" cap="flat">
              <a:solidFill>
                <a:srgbClr val="000000">
                  <a:alpha val="100000"/>
                </a:srgbClr>
              </a:solidFill>
              <a:prstDash val="solid"/>
              <a:round/>
            </a:ln>
          </p:spPr>
          <p:txBody>
            <a:bodyPr/>
            <a:lstStyle/>
            <a:p/>
          </p:txBody>
        </p:sp>
        <p:sp>
          <p:nvSpPr>
            <p:cNvPr id="519" name="pl519"/>
            <p:cNvSpPr/>
            <p:nvPr/>
          </p:nvSpPr>
          <p:spPr>
            <a:xfrm>
              <a:off x="80168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CB7AFF">
                  <a:alpha val="100000"/>
                </a:srgbClr>
              </a:solidFill>
              <a:prstDash val="solid"/>
              <a:round/>
            </a:ln>
          </p:spPr>
          <p:txBody>
            <a:bodyPr/>
            <a:lstStyle/>
            <a:p/>
          </p:txBody>
        </p:sp>
        <p:sp>
          <p:nvSpPr>
            <p:cNvPr id="520" name="pl520"/>
            <p:cNvSpPr/>
            <p:nvPr/>
          </p:nvSpPr>
          <p:spPr>
            <a:xfrm>
              <a:off x="757200" y="501492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21" name="tx521"/>
            <p:cNvSpPr/>
            <p:nvPr/>
          </p:nvSpPr>
          <p:spPr>
            <a:xfrm>
              <a:off x="771544" y="483317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22" name="tx522"/>
            <p:cNvSpPr/>
            <p:nvPr/>
          </p:nvSpPr>
          <p:spPr>
            <a:xfrm>
              <a:off x="949501" y="483317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23" name="tx523"/>
            <p:cNvSpPr/>
            <p:nvPr/>
          </p:nvSpPr>
          <p:spPr>
            <a:xfrm>
              <a:off x="1127457"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24" name="tx524"/>
            <p:cNvSpPr/>
            <p:nvPr/>
          </p:nvSpPr>
          <p:spPr>
            <a:xfrm>
              <a:off x="1305414"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25" name="tx525"/>
            <p:cNvSpPr/>
            <p:nvPr/>
          </p:nvSpPr>
          <p:spPr>
            <a:xfrm>
              <a:off x="1483370"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26" name="tx526"/>
            <p:cNvSpPr/>
            <p:nvPr/>
          </p:nvSpPr>
          <p:spPr>
            <a:xfrm>
              <a:off x="1661327" y="483714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27" name="rc527"/>
            <p:cNvSpPr/>
            <p:nvPr/>
          </p:nvSpPr>
          <p:spPr>
            <a:xfrm>
              <a:off x="757200" y="5346267"/>
              <a:ext cx="978760" cy="460746"/>
            </a:xfrm>
            <a:prstGeom prst="rect">
              <a:avLst/>
            </a:prstGeom>
            <a:solidFill>
              <a:srgbClr val="EBEBEB">
                <a:alpha val="100000"/>
              </a:srgbClr>
            </a:solidFill>
          </p:spPr>
          <p:txBody>
            <a:bodyPr/>
            <a:lstStyle/>
            <a:p/>
          </p:txBody>
        </p:sp>
        <p:sp>
          <p:nvSpPr>
            <p:cNvPr id="528" name="pl528"/>
            <p:cNvSpPr/>
            <p:nvPr/>
          </p:nvSpPr>
          <p:spPr>
            <a:xfrm>
              <a:off x="757200" y="58064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29" name="pl529"/>
            <p:cNvSpPr/>
            <p:nvPr/>
          </p:nvSpPr>
          <p:spPr>
            <a:xfrm>
              <a:off x="757200" y="57137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0" name="pl530"/>
            <p:cNvSpPr/>
            <p:nvPr/>
          </p:nvSpPr>
          <p:spPr>
            <a:xfrm>
              <a:off x="757200" y="562112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1" name="pl531"/>
            <p:cNvSpPr/>
            <p:nvPr/>
          </p:nvSpPr>
          <p:spPr>
            <a:xfrm>
              <a:off x="757200" y="55284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2" name="pl532"/>
            <p:cNvSpPr/>
            <p:nvPr/>
          </p:nvSpPr>
          <p:spPr>
            <a:xfrm>
              <a:off x="757200" y="54357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3" name="pl533"/>
            <p:cNvSpPr/>
            <p:nvPr/>
          </p:nvSpPr>
          <p:spPr>
            <a:xfrm>
              <a:off x="89066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34" name="pl534"/>
            <p:cNvSpPr/>
            <p:nvPr/>
          </p:nvSpPr>
          <p:spPr>
            <a:xfrm>
              <a:off x="106862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35" name="pl535"/>
            <p:cNvSpPr/>
            <p:nvPr/>
          </p:nvSpPr>
          <p:spPr>
            <a:xfrm>
              <a:off x="124658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36" name="pl536"/>
            <p:cNvSpPr/>
            <p:nvPr/>
          </p:nvSpPr>
          <p:spPr>
            <a:xfrm>
              <a:off x="142453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37" name="pl537"/>
            <p:cNvSpPr/>
            <p:nvPr/>
          </p:nvSpPr>
          <p:spPr>
            <a:xfrm>
              <a:off x="160249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38" name="pl538"/>
            <p:cNvSpPr/>
            <p:nvPr/>
          </p:nvSpPr>
          <p:spPr>
            <a:xfrm>
              <a:off x="757200" y="57601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39" name="pl539"/>
            <p:cNvSpPr/>
            <p:nvPr/>
          </p:nvSpPr>
          <p:spPr>
            <a:xfrm>
              <a:off x="757200" y="566745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0" name="pl540"/>
            <p:cNvSpPr/>
            <p:nvPr/>
          </p:nvSpPr>
          <p:spPr>
            <a:xfrm>
              <a:off x="757200" y="55747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1" name="pl541"/>
            <p:cNvSpPr/>
            <p:nvPr/>
          </p:nvSpPr>
          <p:spPr>
            <a:xfrm>
              <a:off x="757200" y="5482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2" name="pl542"/>
            <p:cNvSpPr/>
            <p:nvPr/>
          </p:nvSpPr>
          <p:spPr>
            <a:xfrm>
              <a:off x="757200" y="538945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3" name="pl543"/>
            <p:cNvSpPr/>
            <p:nvPr/>
          </p:nvSpPr>
          <p:spPr>
            <a:xfrm>
              <a:off x="80168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9796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11576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133555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151351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169147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80168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550" name="pl550"/>
            <p:cNvSpPr/>
            <p:nvPr/>
          </p:nvSpPr>
          <p:spPr>
            <a:xfrm>
              <a:off x="801689" y="5745296"/>
              <a:ext cx="889782" cy="18533"/>
            </a:xfrm>
            <a:custGeom>
              <a:avLst/>
              <a:pathLst>
                <a:path w="889782" h="18533">
                  <a:moveTo>
                    <a:pt x="0" y="3706"/>
                  </a:moveTo>
                  <a:lnTo>
                    <a:pt x="177956" y="7413"/>
                  </a:lnTo>
                  <a:lnTo>
                    <a:pt x="355913" y="0"/>
                  </a:lnTo>
                  <a:lnTo>
                    <a:pt x="533869" y="18533"/>
                  </a:lnTo>
                  <a:lnTo>
                    <a:pt x="711826" y="0"/>
                  </a:lnTo>
                  <a:lnTo>
                    <a:pt x="889782" y="0"/>
                  </a:lnTo>
                </a:path>
              </a:pathLst>
            </a:custGeom>
            <a:ln w="40651" cap="flat">
              <a:solidFill>
                <a:srgbClr val="BEBEBE">
                  <a:alpha val="69803"/>
                </a:srgbClr>
              </a:solidFill>
              <a:prstDash val="solid"/>
              <a:round/>
            </a:ln>
          </p:spPr>
          <p:txBody>
            <a:bodyPr/>
            <a:lstStyle/>
            <a:p/>
          </p:txBody>
        </p:sp>
        <p:sp>
          <p:nvSpPr>
            <p:cNvPr id="551" name="pl551"/>
            <p:cNvSpPr/>
            <p:nvPr/>
          </p:nvSpPr>
          <p:spPr>
            <a:xfrm>
              <a:off x="801689" y="5704522"/>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552" name="pl552"/>
            <p:cNvSpPr/>
            <p:nvPr/>
          </p:nvSpPr>
          <p:spPr>
            <a:xfrm>
              <a:off x="801689" y="5756416"/>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553" name="pl553"/>
            <p:cNvSpPr/>
            <p:nvPr/>
          </p:nvSpPr>
          <p:spPr>
            <a:xfrm>
              <a:off x="801689" y="5752709"/>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554" name="pl554"/>
            <p:cNvSpPr/>
            <p:nvPr/>
          </p:nvSpPr>
          <p:spPr>
            <a:xfrm>
              <a:off x="801689" y="5760123"/>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555" name="pl555"/>
            <p:cNvSpPr/>
            <p:nvPr/>
          </p:nvSpPr>
          <p:spPr>
            <a:xfrm>
              <a:off x="801689" y="5745296"/>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556" name="pl556"/>
            <p:cNvSpPr/>
            <p:nvPr/>
          </p:nvSpPr>
          <p:spPr>
            <a:xfrm>
              <a:off x="801689" y="5756416"/>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557" name="pl557"/>
            <p:cNvSpPr/>
            <p:nvPr/>
          </p:nvSpPr>
          <p:spPr>
            <a:xfrm>
              <a:off x="801689" y="5749003"/>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558" name="pl558"/>
            <p:cNvSpPr/>
            <p:nvPr/>
          </p:nvSpPr>
          <p:spPr>
            <a:xfrm>
              <a:off x="801689" y="5630387"/>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559" name="pl559"/>
            <p:cNvSpPr/>
            <p:nvPr/>
          </p:nvSpPr>
          <p:spPr>
            <a:xfrm>
              <a:off x="801689" y="5737883"/>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560" name="pl560"/>
            <p:cNvSpPr/>
            <p:nvPr/>
          </p:nvSpPr>
          <p:spPr>
            <a:xfrm>
              <a:off x="801689" y="5726762"/>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561" name="pl561"/>
            <p:cNvSpPr/>
            <p:nvPr/>
          </p:nvSpPr>
          <p:spPr>
            <a:xfrm>
              <a:off x="801689" y="5700815"/>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562" name="pl562"/>
            <p:cNvSpPr/>
            <p:nvPr/>
          </p:nvSpPr>
          <p:spPr>
            <a:xfrm>
              <a:off x="801689" y="5726762"/>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563" name="pl563"/>
            <p:cNvSpPr/>
            <p:nvPr/>
          </p:nvSpPr>
          <p:spPr>
            <a:xfrm>
              <a:off x="801689" y="5749003"/>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64" name="pl564"/>
            <p:cNvSpPr/>
            <p:nvPr/>
          </p:nvSpPr>
          <p:spPr>
            <a:xfrm>
              <a:off x="801689" y="5737883"/>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565" name="pl565"/>
            <p:cNvSpPr/>
            <p:nvPr/>
          </p:nvSpPr>
          <p:spPr>
            <a:xfrm>
              <a:off x="801689" y="5741589"/>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566" name="pl566"/>
            <p:cNvSpPr/>
            <p:nvPr/>
          </p:nvSpPr>
          <p:spPr>
            <a:xfrm>
              <a:off x="801689" y="5726762"/>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567" name="pl567"/>
            <p:cNvSpPr/>
            <p:nvPr/>
          </p:nvSpPr>
          <p:spPr>
            <a:xfrm>
              <a:off x="801689" y="5734176"/>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568" name="pl568"/>
            <p:cNvSpPr/>
            <p:nvPr/>
          </p:nvSpPr>
          <p:spPr>
            <a:xfrm>
              <a:off x="801689" y="57564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69" name="pl569"/>
            <p:cNvSpPr/>
            <p:nvPr/>
          </p:nvSpPr>
          <p:spPr>
            <a:xfrm>
              <a:off x="801689" y="57527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70" name="pl570"/>
            <p:cNvSpPr/>
            <p:nvPr/>
          </p:nvSpPr>
          <p:spPr>
            <a:xfrm>
              <a:off x="80168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71" name="pl571"/>
            <p:cNvSpPr/>
            <p:nvPr/>
          </p:nvSpPr>
          <p:spPr>
            <a:xfrm>
              <a:off x="801689" y="5741589"/>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572" name="pl572"/>
            <p:cNvSpPr/>
            <p:nvPr/>
          </p:nvSpPr>
          <p:spPr>
            <a:xfrm>
              <a:off x="801689" y="5730469"/>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573" name="pl573"/>
            <p:cNvSpPr/>
            <p:nvPr/>
          </p:nvSpPr>
          <p:spPr>
            <a:xfrm>
              <a:off x="801689" y="5756416"/>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574" name="pl574"/>
            <p:cNvSpPr/>
            <p:nvPr/>
          </p:nvSpPr>
          <p:spPr>
            <a:xfrm>
              <a:off x="801689" y="5745296"/>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575" name="pl575"/>
            <p:cNvSpPr/>
            <p:nvPr/>
          </p:nvSpPr>
          <p:spPr>
            <a:xfrm>
              <a:off x="801689" y="5756416"/>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576" name="pl576"/>
            <p:cNvSpPr/>
            <p:nvPr/>
          </p:nvSpPr>
          <p:spPr>
            <a:xfrm>
              <a:off x="801689" y="5749003"/>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577" name="pl577"/>
            <p:cNvSpPr/>
            <p:nvPr/>
          </p:nvSpPr>
          <p:spPr>
            <a:xfrm>
              <a:off x="801689" y="5749003"/>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578" name="pl578"/>
            <p:cNvSpPr/>
            <p:nvPr/>
          </p:nvSpPr>
          <p:spPr>
            <a:xfrm>
              <a:off x="801689" y="5737883"/>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579" name="pl579"/>
            <p:cNvSpPr/>
            <p:nvPr/>
          </p:nvSpPr>
          <p:spPr>
            <a:xfrm>
              <a:off x="80168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80" name="pl580"/>
            <p:cNvSpPr/>
            <p:nvPr/>
          </p:nvSpPr>
          <p:spPr>
            <a:xfrm>
              <a:off x="801689" y="5726762"/>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581" name="pl581"/>
            <p:cNvSpPr/>
            <p:nvPr/>
          </p:nvSpPr>
          <p:spPr>
            <a:xfrm>
              <a:off x="801689" y="571934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82" name="pl582"/>
            <p:cNvSpPr/>
            <p:nvPr/>
          </p:nvSpPr>
          <p:spPr>
            <a:xfrm>
              <a:off x="801689" y="5459878"/>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583" name="pl583"/>
            <p:cNvSpPr/>
            <p:nvPr/>
          </p:nvSpPr>
          <p:spPr>
            <a:xfrm>
              <a:off x="801689" y="5730469"/>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584" name="pl584"/>
            <p:cNvSpPr/>
            <p:nvPr/>
          </p:nvSpPr>
          <p:spPr>
            <a:xfrm>
              <a:off x="801689" y="5641508"/>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585" name="pl585"/>
            <p:cNvSpPr/>
            <p:nvPr/>
          </p:nvSpPr>
          <p:spPr>
            <a:xfrm>
              <a:off x="801689" y="5749003"/>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586" name="pl586"/>
            <p:cNvSpPr/>
            <p:nvPr/>
          </p:nvSpPr>
          <p:spPr>
            <a:xfrm>
              <a:off x="801689" y="5730469"/>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87" name="pl587"/>
            <p:cNvSpPr/>
            <p:nvPr/>
          </p:nvSpPr>
          <p:spPr>
            <a:xfrm>
              <a:off x="801689" y="5756416"/>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88" name="pl588"/>
            <p:cNvSpPr/>
            <p:nvPr/>
          </p:nvSpPr>
          <p:spPr>
            <a:xfrm>
              <a:off x="801689" y="5737883"/>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589" name="pl589"/>
            <p:cNvSpPr/>
            <p:nvPr/>
          </p:nvSpPr>
          <p:spPr>
            <a:xfrm>
              <a:off x="801689" y="5719349"/>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590" name="pl590"/>
            <p:cNvSpPr/>
            <p:nvPr/>
          </p:nvSpPr>
          <p:spPr>
            <a:xfrm>
              <a:off x="801689" y="5760123"/>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91" name="pl591"/>
            <p:cNvSpPr/>
            <p:nvPr/>
          </p:nvSpPr>
          <p:spPr>
            <a:xfrm>
              <a:off x="801689" y="5741589"/>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592" name="pl592"/>
            <p:cNvSpPr/>
            <p:nvPr/>
          </p:nvSpPr>
          <p:spPr>
            <a:xfrm>
              <a:off x="801689" y="5678575"/>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593" name="pl593"/>
            <p:cNvSpPr/>
            <p:nvPr/>
          </p:nvSpPr>
          <p:spPr>
            <a:xfrm>
              <a:off x="801689" y="5749003"/>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594" name="pl594"/>
            <p:cNvSpPr/>
            <p:nvPr/>
          </p:nvSpPr>
          <p:spPr>
            <a:xfrm>
              <a:off x="801689" y="5745296"/>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595" name="pl595"/>
            <p:cNvSpPr/>
            <p:nvPr/>
          </p:nvSpPr>
          <p:spPr>
            <a:xfrm>
              <a:off x="801689" y="5752709"/>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596" name="pl596"/>
            <p:cNvSpPr/>
            <p:nvPr/>
          </p:nvSpPr>
          <p:spPr>
            <a:xfrm>
              <a:off x="801689" y="5745296"/>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597" name="pl597"/>
            <p:cNvSpPr/>
            <p:nvPr/>
          </p:nvSpPr>
          <p:spPr>
            <a:xfrm>
              <a:off x="801689" y="5749003"/>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598" name="pl598"/>
            <p:cNvSpPr/>
            <p:nvPr/>
          </p:nvSpPr>
          <p:spPr>
            <a:xfrm>
              <a:off x="80168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99" name="pl599"/>
            <p:cNvSpPr/>
            <p:nvPr/>
          </p:nvSpPr>
          <p:spPr>
            <a:xfrm>
              <a:off x="801689" y="5745296"/>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600" name="pl600"/>
            <p:cNvSpPr/>
            <p:nvPr/>
          </p:nvSpPr>
          <p:spPr>
            <a:xfrm>
              <a:off x="801689" y="5752709"/>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601" name="pl601"/>
            <p:cNvSpPr/>
            <p:nvPr/>
          </p:nvSpPr>
          <p:spPr>
            <a:xfrm>
              <a:off x="801689" y="5726762"/>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602" name="pl602"/>
            <p:cNvSpPr/>
            <p:nvPr/>
          </p:nvSpPr>
          <p:spPr>
            <a:xfrm>
              <a:off x="801689" y="5734176"/>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603" name="pl603"/>
            <p:cNvSpPr/>
            <p:nvPr/>
          </p:nvSpPr>
          <p:spPr>
            <a:xfrm>
              <a:off x="801689" y="5749003"/>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604" name="pl604"/>
            <p:cNvSpPr/>
            <p:nvPr/>
          </p:nvSpPr>
          <p:spPr>
            <a:xfrm>
              <a:off x="80168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605" name="pl605"/>
            <p:cNvSpPr/>
            <p:nvPr/>
          </p:nvSpPr>
          <p:spPr>
            <a:xfrm>
              <a:off x="801689" y="5745296"/>
              <a:ext cx="889782" cy="18533"/>
            </a:xfrm>
            <a:custGeom>
              <a:avLst/>
              <a:pathLst>
                <a:path w="889782" h="18533">
                  <a:moveTo>
                    <a:pt x="0" y="3706"/>
                  </a:moveTo>
                  <a:lnTo>
                    <a:pt x="177956" y="7413"/>
                  </a:lnTo>
                  <a:lnTo>
                    <a:pt x="355913" y="0"/>
                  </a:lnTo>
                  <a:lnTo>
                    <a:pt x="533869" y="18533"/>
                  </a:lnTo>
                  <a:lnTo>
                    <a:pt x="711826" y="0"/>
                  </a:lnTo>
                  <a:lnTo>
                    <a:pt x="889782" y="0"/>
                  </a:lnTo>
                </a:path>
              </a:pathLst>
            </a:custGeom>
            <a:ln w="40651" cap="flat">
              <a:solidFill>
                <a:srgbClr val="000000">
                  <a:alpha val="100000"/>
                </a:srgbClr>
              </a:solidFill>
              <a:prstDash val="solid"/>
              <a:round/>
            </a:ln>
          </p:spPr>
          <p:txBody>
            <a:bodyPr/>
            <a:lstStyle/>
            <a:p/>
          </p:txBody>
        </p:sp>
        <p:sp>
          <p:nvSpPr>
            <p:cNvPr id="606" name="pl606"/>
            <p:cNvSpPr/>
            <p:nvPr/>
          </p:nvSpPr>
          <p:spPr>
            <a:xfrm>
              <a:off x="801689" y="5745296"/>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FF63B8">
                  <a:alpha val="100000"/>
                </a:srgbClr>
              </a:solidFill>
              <a:prstDash val="solid"/>
              <a:round/>
            </a:ln>
          </p:spPr>
          <p:txBody>
            <a:bodyPr/>
            <a:lstStyle/>
            <a:p/>
          </p:txBody>
        </p:sp>
        <p:sp>
          <p:nvSpPr>
            <p:cNvPr id="607" name="pl607"/>
            <p:cNvSpPr/>
            <p:nvPr/>
          </p:nvSpPr>
          <p:spPr>
            <a:xfrm>
              <a:off x="757200" y="576012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608" name="tx608"/>
            <p:cNvSpPr/>
            <p:nvPr/>
          </p:nvSpPr>
          <p:spPr>
            <a:xfrm>
              <a:off x="771544" y="558435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09" name="tx609"/>
            <p:cNvSpPr/>
            <p:nvPr/>
          </p:nvSpPr>
          <p:spPr>
            <a:xfrm>
              <a:off x="949501" y="558943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10" name="tx610"/>
            <p:cNvSpPr/>
            <p:nvPr/>
          </p:nvSpPr>
          <p:spPr>
            <a:xfrm>
              <a:off x="1127457" y="55823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11" name="tx611"/>
            <p:cNvSpPr/>
            <p:nvPr/>
          </p:nvSpPr>
          <p:spPr>
            <a:xfrm>
              <a:off x="1287364" y="560055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12" name="tx612"/>
            <p:cNvSpPr/>
            <p:nvPr/>
          </p:nvSpPr>
          <p:spPr>
            <a:xfrm>
              <a:off x="1483370" y="55823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13" name="tx613"/>
            <p:cNvSpPr/>
            <p:nvPr/>
          </p:nvSpPr>
          <p:spPr>
            <a:xfrm>
              <a:off x="1661327" y="55823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14" name="rc614"/>
            <p:cNvSpPr/>
            <p:nvPr/>
          </p:nvSpPr>
          <p:spPr>
            <a:xfrm>
              <a:off x="1805550" y="875080"/>
              <a:ext cx="978760" cy="460746"/>
            </a:xfrm>
            <a:prstGeom prst="rect">
              <a:avLst/>
            </a:prstGeom>
            <a:solidFill>
              <a:srgbClr val="EBEBEB">
                <a:alpha val="100000"/>
              </a:srgbClr>
            </a:solidFill>
          </p:spPr>
          <p:txBody>
            <a:bodyPr/>
            <a:lstStyle/>
            <a:p/>
          </p:txBody>
        </p:sp>
        <p:sp>
          <p:nvSpPr>
            <p:cNvPr id="615" name="pl615"/>
            <p:cNvSpPr/>
            <p:nvPr/>
          </p:nvSpPr>
          <p:spPr>
            <a:xfrm>
              <a:off x="1805550" y="133527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16" name="pl616"/>
            <p:cNvSpPr/>
            <p:nvPr/>
          </p:nvSpPr>
          <p:spPr>
            <a:xfrm>
              <a:off x="1805550" y="12426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17" name="pl617"/>
            <p:cNvSpPr/>
            <p:nvPr/>
          </p:nvSpPr>
          <p:spPr>
            <a:xfrm>
              <a:off x="1805550" y="11499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18" name="pl618"/>
            <p:cNvSpPr/>
            <p:nvPr/>
          </p:nvSpPr>
          <p:spPr>
            <a:xfrm>
              <a:off x="1805550" y="105726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19" name="pl619"/>
            <p:cNvSpPr/>
            <p:nvPr/>
          </p:nvSpPr>
          <p:spPr>
            <a:xfrm>
              <a:off x="1805550" y="96459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20" name="pl620"/>
            <p:cNvSpPr/>
            <p:nvPr/>
          </p:nvSpPr>
          <p:spPr>
            <a:xfrm>
              <a:off x="19390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21" name="pl621"/>
            <p:cNvSpPr/>
            <p:nvPr/>
          </p:nvSpPr>
          <p:spPr>
            <a:xfrm>
              <a:off x="211697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22" name="pl622"/>
            <p:cNvSpPr/>
            <p:nvPr/>
          </p:nvSpPr>
          <p:spPr>
            <a:xfrm>
              <a:off x="229493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23" name="pl623"/>
            <p:cNvSpPr/>
            <p:nvPr/>
          </p:nvSpPr>
          <p:spPr>
            <a:xfrm>
              <a:off x="24728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24" name="pl624"/>
            <p:cNvSpPr/>
            <p:nvPr/>
          </p:nvSpPr>
          <p:spPr>
            <a:xfrm>
              <a:off x="265084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25" name="pl625"/>
            <p:cNvSpPr/>
            <p:nvPr/>
          </p:nvSpPr>
          <p:spPr>
            <a:xfrm>
              <a:off x="1805550" y="12889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26" name="pl626"/>
            <p:cNvSpPr/>
            <p:nvPr/>
          </p:nvSpPr>
          <p:spPr>
            <a:xfrm>
              <a:off x="1805550" y="11962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27" name="pl627"/>
            <p:cNvSpPr/>
            <p:nvPr/>
          </p:nvSpPr>
          <p:spPr>
            <a:xfrm>
              <a:off x="1805550" y="11036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28" name="pl628"/>
            <p:cNvSpPr/>
            <p:nvPr/>
          </p:nvSpPr>
          <p:spPr>
            <a:xfrm>
              <a:off x="1805550" y="10109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29" name="pl629"/>
            <p:cNvSpPr/>
            <p:nvPr/>
          </p:nvSpPr>
          <p:spPr>
            <a:xfrm>
              <a:off x="1805550" y="9182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30" name="pl630"/>
            <p:cNvSpPr/>
            <p:nvPr/>
          </p:nvSpPr>
          <p:spPr>
            <a:xfrm>
              <a:off x="18500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31" name="pl631"/>
            <p:cNvSpPr/>
            <p:nvPr/>
          </p:nvSpPr>
          <p:spPr>
            <a:xfrm>
              <a:off x="202799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32" name="pl632"/>
            <p:cNvSpPr/>
            <p:nvPr/>
          </p:nvSpPr>
          <p:spPr>
            <a:xfrm>
              <a:off x="22059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33" name="pl633"/>
            <p:cNvSpPr/>
            <p:nvPr/>
          </p:nvSpPr>
          <p:spPr>
            <a:xfrm>
              <a:off x="23839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256186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35" name="pl635"/>
            <p:cNvSpPr/>
            <p:nvPr/>
          </p:nvSpPr>
          <p:spPr>
            <a:xfrm>
              <a:off x="27398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36" name="pl636"/>
            <p:cNvSpPr/>
            <p:nvPr/>
          </p:nvSpPr>
          <p:spPr>
            <a:xfrm>
              <a:off x="185003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637" name="pl637"/>
            <p:cNvSpPr/>
            <p:nvPr/>
          </p:nvSpPr>
          <p:spPr>
            <a:xfrm>
              <a:off x="185003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40651" cap="flat">
              <a:solidFill>
                <a:srgbClr val="BEBEBE">
                  <a:alpha val="69803"/>
                </a:srgbClr>
              </a:solidFill>
              <a:prstDash val="solid"/>
              <a:round/>
            </a:ln>
          </p:spPr>
          <p:txBody>
            <a:bodyPr/>
            <a:lstStyle/>
            <a:p/>
          </p:txBody>
        </p:sp>
        <p:sp>
          <p:nvSpPr>
            <p:cNvPr id="638" name="pl638"/>
            <p:cNvSpPr/>
            <p:nvPr/>
          </p:nvSpPr>
          <p:spPr>
            <a:xfrm>
              <a:off x="185003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639" name="pl639"/>
            <p:cNvSpPr/>
            <p:nvPr/>
          </p:nvSpPr>
          <p:spPr>
            <a:xfrm>
              <a:off x="185003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640" name="pl640"/>
            <p:cNvSpPr/>
            <p:nvPr/>
          </p:nvSpPr>
          <p:spPr>
            <a:xfrm>
              <a:off x="185003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641" name="pl641"/>
            <p:cNvSpPr/>
            <p:nvPr/>
          </p:nvSpPr>
          <p:spPr>
            <a:xfrm>
              <a:off x="185003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642" name="pl642"/>
            <p:cNvSpPr/>
            <p:nvPr/>
          </p:nvSpPr>
          <p:spPr>
            <a:xfrm>
              <a:off x="185003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643" name="pl643"/>
            <p:cNvSpPr/>
            <p:nvPr/>
          </p:nvSpPr>
          <p:spPr>
            <a:xfrm>
              <a:off x="185003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644" name="pl644"/>
            <p:cNvSpPr/>
            <p:nvPr/>
          </p:nvSpPr>
          <p:spPr>
            <a:xfrm>
              <a:off x="185003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645" name="pl645"/>
            <p:cNvSpPr/>
            <p:nvPr/>
          </p:nvSpPr>
          <p:spPr>
            <a:xfrm>
              <a:off x="185003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646" name="pl646"/>
            <p:cNvSpPr/>
            <p:nvPr/>
          </p:nvSpPr>
          <p:spPr>
            <a:xfrm>
              <a:off x="1850039" y="1266696"/>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647" name="pl647"/>
            <p:cNvSpPr/>
            <p:nvPr/>
          </p:nvSpPr>
          <p:spPr>
            <a:xfrm>
              <a:off x="1850039" y="125557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648" name="pl648"/>
            <p:cNvSpPr/>
            <p:nvPr/>
          </p:nvSpPr>
          <p:spPr>
            <a:xfrm>
              <a:off x="1850039" y="1229628"/>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649" name="pl649"/>
            <p:cNvSpPr/>
            <p:nvPr/>
          </p:nvSpPr>
          <p:spPr>
            <a:xfrm>
              <a:off x="1850039" y="125557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650" name="pl650"/>
            <p:cNvSpPr/>
            <p:nvPr/>
          </p:nvSpPr>
          <p:spPr>
            <a:xfrm>
              <a:off x="1850039" y="1277816"/>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51" name="pl651"/>
            <p:cNvSpPr/>
            <p:nvPr/>
          </p:nvSpPr>
          <p:spPr>
            <a:xfrm>
              <a:off x="1850039" y="1266696"/>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652" name="pl652"/>
            <p:cNvSpPr/>
            <p:nvPr/>
          </p:nvSpPr>
          <p:spPr>
            <a:xfrm>
              <a:off x="1850039" y="1270402"/>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653" name="pl653"/>
            <p:cNvSpPr/>
            <p:nvPr/>
          </p:nvSpPr>
          <p:spPr>
            <a:xfrm>
              <a:off x="1850039" y="125557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654" name="pl654"/>
            <p:cNvSpPr/>
            <p:nvPr/>
          </p:nvSpPr>
          <p:spPr>
            <a:xfrm>
              <a:off x="1850039" y="1262989"/>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655" name="pl655"/>
            <p:cNvSpPr/>
            <p:nvPr/>
          </p:nvSpPr>
          <p:spPr>
            <a:xfrm>
              <a:off x="1850039" y="128522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56" name="pl656"/>
            <p:cNvSpPr/>
            <p:nvPr/>
          </p:nvSpPr>
          <p:spPr>
            <a:xfrm>
              <a:off x="1850039" y="12815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57" name="pl657"/>
            <p:cNvSpPr/>
            <p:nvPr/>
          </p:nvSpPr>
          <p:spPr>
            <a:xfrm>
              <a:off x="18500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58" name="pl658"/>
            <p:cNvSpPr/>
            <p:nvPr/>
          </p:nvSpPr>
          <p:spPr>
            <a:xfrm>
              <a:off x="1850039" y="1270402"/>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659" name="pl659"/>
            <p:cNvSpPr/>
            <p:nvPr/>
          </p:nvSpPr>
          <p:spPr>
            <a:xfrm>
              <a:off x="1850039" y="1259282"/>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660" name="pl660"/>
            <p:cNvSpPr/>
            <p:nvPr/>
          </p:nvSpPr>
          <p:spPr>
            <a:xfrm>
              <a:off x="1850039" y="1285229"/>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661" name="pl661"/>
            <p:cNvSpPr/>
            <p:nvPr/>
          </p:nvSpPr>
          <p:spPr>
            <a:xfrm>
              <a:off x="1850039" y="1274109"/>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662" name="pl662"/>
            <p:cNvSpPr/>
            <p:nvPr/>
          </p:nvSpPr>
          <p:spPr>
            <a:xfrm>
              <a:off x="1850039" y="1285229"/>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663" name="pl663"/>
            <p:cNvSpPr/>
            <p:nvPr/>
          </p:nvSpPr>
          <p:spPr>
            <a:xfrm>
              <a:off x="1850039" y="1277816"/>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664" name="pl664"/>
            <p:cNvSpPr/>
            <p:nvPr/>
          </p:nvSpPr>
          <p:spPr>
            <a:xfrm>
              <a:off x="1850039" y="1277816"/>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665" name="pl665"/>
            <p:cNvSpPr/>
            <p:nvPr/>
          </p:nvSpPr>
          <p:spPr>
            <a:xfrm>
              <a:off x="1850039" y="1266696"/>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666" name="pl666"/>
            <p:cNvSpPr/>
            <p:nvPr/>
          </p:nvSpPr>
          <p:spPr>
            <a:xfrm>
              <a:off x="18500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67" name="pl667"/>
            <p:cNvSpPr/>
            <p:nvPr/>
          </p:nvSpPr>
          <p:spPr>
            <a:xfrm>
              <a:off x="1850039" y="125557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668" name="pl668"/>
            <p:cNvSpPr/>
            <p:nvPr/>
          </p:nvSpPr>
          <p:spPr>
            <a:xfrm>
              <a:off x="1850039" y="12481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69" name="pl669"/>
            <p:cNvSpPr/>
            <p:nvPr/>
          </p:nvSpPr>
          <p:spPr>
            <a:xfrm>
              <a:off x="1850039" y="988691"/>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670" name="pl670"/>
            <p:cNvSpPr/>
            <p:nvPr/>
          </p:nvSpPr>
          <p:spPr>
            <a:xfrm>
              <a:off x="1850039" y="1259282"/>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671" name="pl671"/>
            <p:cNvSpPr/>
            <p:nvPr/>
          </p:nvSpPr>
          <p:spPr>
            <a:xfrm>
              <a:off x="1850039" y="1170321"/>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672" name="pl672"/>
            <p:cNvSpPr/>
            <p:nvPr/>
          </p:nvSpPr>
          <p:spPr>
            <a:xfrm>
              <a:off x="1850039" y="1277816"/>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673" name="pl673"/>
            <p:cNvSpPr/>
            <p:nvPr/>
          </p:nvSpPr>
          <p:spPr>
            <a:xfrm>
              <a:off x="1850039" y="1259282"/>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74" name="pl674"/>
            <p:cNvSpPr/>
            <p:nvPr/>
          </p:nvSpPr>
          <p:spPr>
            <a:xfrm>
              <a:off x="1850039" y="1285229"/>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75" name="pl675"/>
            <p:cNvSpPr/>
            <p:nvPr/>
          </p:nvSpPr>
          <p:spPr>
            <a:xfrm>
              <a:off x="1850039" y="1266696"/>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676" name="pl676"/>
            <p:cNvSpPr/>
            <p:nvPr/>
          </p:nvSpPr>
          <p:spPr>
            <a:xfrm>
              <a:off x="1850039" y="1248162"/>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677" name="pl677"/>
            <p:cNvSpPr/>
            <p:nvPr/>
          </p:nvSpPr>
          <p:spPr>
            <a:xfrm>
              <a:off x="1850039" y="1288936"/>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78" name="pl678"/>
            <p:cNvSpPr/>
            <p:nvPr/>
          </p:nvSpPr>
          <p:spPr>
            <a:xfrm>
              <a:off x="1850039" y="1270402"/>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679" name="pl679"/>
            <p:cNvSpPr/>
            <p:nvPr/>
          </p:nvSpPr>
          <p:spPr>
            <a:xfrm>
              <a:off x="1850039" y="1207388"/>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680" name="pl680"/>
            <p:cNvSpPr/>
            <p:nvPr/>
          </p:nvSpPr>
          <p:spPr>
            <a:xfrm>
              <a:off x="1850039" y="1277816"/>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681" name="pl681"/>
            <p:cNvSpPr/>
            <p:nvPr/>
          </p:nvSpPr>
          <p:spPr>
            <a:xfrm>
              <a:off x="1850039" y="1274109"/>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682" name="pl682"/>
            <p:cNvSpPr/>
            <p:nvPr/>
          </p:nvSpPr>
          <p:spPr>
            <a:xfrm>
              <a:off x="1850039" y="1281523"/>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683" name="pl683"/>
            <p:cNvSpPr/>
            <p:nvPr/>
          </p:nvSpPr>
          <p:spPr>
            <a:xfrm>
              <a:off x="1850039" y="1274109"/>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684" name="pl684"/>
            <p:cNvSpPr/>
            <p:nvPr/>
          </p:nvSpPr>
          <p:spPr>
            <a:xfrm>
              <a:off x="1850039" y="1277816"/>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685" name="pl685"/>
            <p:cNvSpPr/>
            <p:nvPr/>
          </p:nvSpPr>
          <p:spPr>
            <a:xfrm>
              <a:off x="18500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86" name="pl686"/>
            <p:cNvSpPr/>
            <p:nvPr/>
          </p:nvSpPr>
          <p:spPr>
            <a:xfrm>
              <a:off x="1850039" y="1274109"/>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687" name="pl687"/>
            <p:cNvSpPr/>
            <p:nvPr/>
          </p:nvSpPr>
          <p:spPr>
            <a:xfrm>
              <a:off x="1850039" y="1281523"/>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688" name="pl688"/>
            <p:cNvSpPr/>
            <p:nvPr/>
          </p:nvSpPr>
          <p:spPr>
            <a:xfrm>
              <a:off x="1850039" y="125557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689" name="pl689"/>
            <p:cNvSpPr/>
            <p:nvPr/>
          </p:nvSpPr>
          <p:spPr>
            <a:xfrm>
              <a:off x="1850039" y="1262989"/>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690" name="pl690"/>
            <p:cNvSpPr/>
            <p:nvPr/>
          </p:nvSpPr>
          <p:spPr>
            <a:xfrm>
              <a:off x="1850039" y="1277816"/>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691" name="pl691"/>
            <p:cNvSpPr/>
            <p:nvPr/>
          </p:nvSpPr>
          <p:spPr>
            <a:xfrm>
              <a:off x="185003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692" name="pl692"/>
            <p:cNvSpPr/>
            <p:nvPr/>
          </p:nvSpPr>
          <p:spPr>
            <a:xfrm>
              <a:off x="185003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40651" cap="flat">
              <a:solidFill>
                <a:srgbClr val="000000">
                  <a:alpha val="100000"/>
                </a:srgbClr>
              </a:solidFill>
              <a:prstDash val="solid"/>
              <a:round/>
            </a:ln>
          </p:spPr>
          <p:txBody>
            <a:bodyPr/>
            <a:lstStyle/>
            <a:p/>
          </p:txBody>
        </p:sp>
        <p:sp>
          <p:nvSpPr>
            <p:cNvPr id="693" name="pl693"/>
            <p:cNvSpPr/>
            <p:nvPr/>
          </p:nvSpPr>
          <p:spPr>
            <a:xfrm>
              <a:off x="185003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F37B5A">
                  <a:alpha val="100000"/>
                </a:srgbClr>
              </a:solidFill>
              <a:prstDash val="solid"/>
              <a:round/>
            </a:ln>
          </p:spPr>
          <p:txBody>
            <a:bodyPr/>
            <a:lstStyle/>
            <a:p/>
          </p:txBody>
        </p:sp>
        <p:sp>
          <p:nvSpPr>
            <p:cNvPr id="694" name="pl694"/>
            <p:cNvSpPr/>
            <p:nvPr/>
          </p:nvSpPr>
          <p:spPr>
            <a:xfrm>
              <a:off x="1805550" y="128893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695" name="tx695"/>
            <p:cNvSpPr/>
            <p:nvPr/>
          </p:nvSpPr>
          <p:spPr>
            <a:xfrm>
              <a:off x="1819894"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96" name="tx696"/>
            <p:cNvSpPr/>
            <p:nvPr/>
          </p:nvSpPr>
          <p:spPr>
            <a:xfrm>
              <a:off x="1997851"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97" name="tx697"/>
            <p:cNvSpPr/>
            <p:nvPr/>
          </p:nvSpPr>
          <p:spPr>
            <a:xfrm>
              <a:off x="2175807" y="112195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98" name="tx698"/>
            <p:cNvSpPr/>
            <p:nvPr/>
          </p:nvSpPr>
          <p:spPr>
            <a:xfrm>
              <a:off x="2353764"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99" name="tx699"/>
            <p:cNvSpPr/>
            <p:nvPr/>
          </p:nvSpPr>
          <p:spPr>
            <a:xfrm>
              <a:off x="2531720" y="112195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00" name="tx700"/>
            <p:cNvSpPr/>
            <p:nvPr/>
          </p:nvSpPr>
          <p:spPr>
            <a:xfrm>
              <a:off x="2709677"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701" name="rc701"/>
            <p:cNvSpPr/>
            <p:nvPr/>
          </p:nvSpPr>
          <p:spPr>
            <a:xfrm>
              <a:off x="1805550" y="1620278"/>
              <a:ext cx="978760" cy="460746"/>
            </a:xfrm>
            <a:prstGeom prst="rect">
              <a:avLst/>
            </a:prstGeom>
            <a:solidFill>
              <a:srgbClr val="EBEBEB">
                <a:alpha val="100000"/>
              </a:srgbClr>
            </a:solidFill>
          </p:spPr>
          <p:txBody>
            <a:bodyPr/>
            <a:lstStyle/>
            <a:p/>
          </p:txBody>
        </p:sp>
        <p:sp>
          <p:nvSpPr>
            <p:cNvPr id="702" name="pl702"/>
            <p:cNvSpPr/>
            <p:nvPr/>
          </p:nvSpPr>
          <p:spPr>
            <a:xfrm>
              <a:off x="1805550" y="208046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03" name="pl703"/>
            <p:cNvSpPr/>
            <p:nvPr/>
          </p:nvSpPr>
          <p:spPr>
            <a:xfrm>
              <a:off x="1805550" y="19878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04" name="pl704"/>
            <p:cNvSpPr/>
            <p:nvPr/>
          </p:nvSpPr>
          <p:spPr>
            <a:xfrm>
              <a:off x="1805550" y="189513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05" name="pl705"/>
            <p:cNvSpPr/>
            <p:nvPr/>
          </p:nvSpPr>
          <p:spPr>
            <a:xfrm>
              <a:off x="1805550" y="18024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06" name="pl706"/>
            <p:cNvSpPr/>
            <p:nvPr/>
          </p:nvSpPr>
          <p:spPr>
            <a:xfrm>
              <a:off x="1805550" y="17097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07" name="pl707"/>
            <p:cNvSpPr/>
            <p:nvPr/>
          </p:nvSpPr>
          <p:spPr>
            <a:xfrm>
              <a:off x="19390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08" name="pl708"/>
            <p:cNvSpPr/>
            <p:nvPr/>
          </p:nvSpPr>
          <p:spPr>
            <a:xfrm>
              <a:off x="211697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09" name="pl709"/>
            <p:cNvSpPr/>
            <p:nvPr/>
          </p:nvSpPr>
          <p:spPr>
            <a:xfrm>
              <a:off x="229493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0" name="pl710"/>
            <p:cNvSpPr/>
            <p:nvPr/>
          </p:nvSpPr>
          <p:spPr>
            <a:xfrm>
              <a:off x="24728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1" name="pl711"/>
            <p:cNvSpPr/>
            <p:nvPr/>
          </p:nvSpPr>
          <p:spPr>
            <a:xfrm>
              <a:off x="265084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2" name="pl712"/>
            <p:cNvSpPr/>
            <p:nvPr/>
          </p:nvSpPr>
          <p:spPr>
            <a:xfrm>
              <a:off x="1805550" y="203413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13" name="pl713"/>
            <p:cNvSpPr/>
            <p:nvPr/>
          </p:nvSpPr>
          <p:spPr>
            <a:xfrm>
              <a:off x="1805550" y="19414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14" name="pl714"/>
            <p:cNvSpPr/>
            <p:nvPr/>
          </p:nvSpPr>
          <p:spPr>
            <a:xfrm>
              <a:off x="1805550" y="18487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15" name="pl715"/>
            <p:cNvSpPr/>
            <p:nvPr/>
          </p:nvSpPr>
          <p:spPr>
            <a:xfrm>
              <a:off x="1805550" y="17561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16" name="pl716"/>
            <p:cNvSpPr/>
            <p:nvPr/>
          </p:nvSpPr>
          <p:spPr>
            <a:xfrm>
              <a:off x="1805550" y="1663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17" name="pl717"/>
            <p:cNvSpPr/>
            <p:nvPr/>
          </p:nvSpPr>
          <p:spPr>
            <a:xfrm>
              <a:off x="18500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18" name="pl718"/>
            <p:cNvSpPr/>
            <p:nvPr/>
          </p:nvSpPr>
          <p:spPr>
            <a:xfrm>
              <a:off x="202799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19" name="pl719"/>
            <p:cNvSpPr/>
            <p:nvPr/>
          </p:nvSpPr>
          <p:spPr>
            <a:xfrm>
              <a:off x="22059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0" name="pl720"/>
            <p:cNvSpPr/>
            <p:nvPr/>
          </p:nvSpPr>
          <p:spPr>
            <a:xfrm>
              <a:off x="23839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1" name="pl721"/>
            <p:cNvSpPr/>
            <p:nvPr/>
          </p:nvSpPr>
          <p:spPr>
            <a:xfrm>
              <a:off x="256186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2" name="pl722"/>
            <p:cNvSpPr/>
            <p:nvPr/>
          </p:nvSpPr>
          <p:spPr>
            <a:xfrm>
              <a:off x="27398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3" name="pl723"/>
            <p:cNvSpPr/>
            <p:nvPr/>
          </p:nvSpPr>
          <p:spPr>
            <a:xfrm>
              <a:off x="185003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724" name="pl724"/>
            <p:cNvSpPr/>
            <p:nvPr/>
          </p:nvSpPr>
          <p:spPr>
            <a:xfrm>
              <a:off x="185003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40651" cap="flat">
              <a:solidFill>
                <a:srgbClr val="BEBEBE">
                  <a:alpha val="69803"/>
                </a:srgbClr>
              </a:solidFill>
              <a:prstDash val="solid"/>
              <a:round/>
            </a:ln>
          </p:spPr>
          <p:txBody>
            <a:bodyPr/>
            <a:lstStyle/>
            <a:p/>
          </p:txBody>
        </p:sp>
        <p:sp>
          <p:nvSpPr>
            <p:cNvPr id="725" name="pl725"/>
            <p:cNvSpPr/>
            <p:nvPr/>
          </p:nvSpPr>
          <p:spPr>
            <a:xfrm>
              <a:off x="1850039" y="1978533"/>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726" name="pl726"/>
            <p:cNvSpPr/>
            <p:nvPr/>
          </p:nvSpPr>
          <p:spPr>
            <a:xfrm>
              <a:off x="1850039" y="2030427"/>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727" name="pl727"/>
            <p:cNvSpPr/>
            <p:nvPr/>
          </p:nvSpPr>
          <p:spPr>
            <a:xfrm>
              <a:off x="1850039" y="2026720"/>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728" name="pl728"/>
            <p:cNvSpPr/>
            <p:nvPr/>
          </p:nvSpPr>
          <p:spPr>
            <a:xfrm>
              <a:off x="1850039" y="2034134"/>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729" name="pl729"/>
            <p:cNvSpPr/>
            <p:nvPr/>
          </p:nvSpPr>
          <p:spPr>
            <a:xfrm>
              <a:off x="1850039" y="2019307"/>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730" name="pl730"/>
            <p:cNvSpPr/>
            <p:nvPr/>
          </p:nvSpPr>
          <p:spPr>
            <a:xfrm>
              <a:off x="1850039" y="2030427"/>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731" name="pl731"/>
            <p:cNvSpPr/>
            <p:nvPr/>
          </p:nvSpPr>
          <p:spPr>
            <a:xfrm>
              <a:off x="1850039" y="2023014"/>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732" name="pl732"/>
            <p:cNvSpPr/>
            <p:nvPr/>
          </p:nvSpPr>
          <p:spPr>
            <a:xfrm>
              <a:off x="1850039" y="1904398"/>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733" name="pl733"/>
            <p:cNvSpPr/>
            <p:nvPr/>
          </p:nvSpPr>
          <p:spPr>
            <a:xfrm>
              <a:off x="185003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734" name="pl734"/>
            <p:cNvSpPr/>
            <p:nvPr/>
          </p:nvSpPr>
          <p:spPr>
            <a:xfrm>
              <a:off x="185003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735" name="pl735"/>
            <p:cNvSpPr/>
            <p:nvPr/>
          </p:nvSpPr>
          <p:spPr>
            <a:xfrm>
              <a:off x="185003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736" name="pl736"/>
            <p:cNvSpPr/>
            <p:nvPr/>
          </p:nvSpPr>
          <p:spPr>
            <a:xfrm>
              <a:off x="185003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737" name="pl737"/>
            <p:cNvSpPr/>
            <p:nvPr/>
          </p:nvSpPr>
          <p:spPr>
            <a:xfrm>
              <a:off x="185003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38" name="pl738"/>
            <p:cNvSpPr/>
            <p:nvPr/>
          </p:nvSpPr>
          <p:spPr>
            <a:xfrm>
              <a:off x="185003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739" name="pl739"/>
            <p:cNvSpPr/>
            <p:nvPr/>
          </p:nvSpPr>
          <p:spPr>
            <a:xfrm>
              <a:off x="185003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740" name="pl740"/>
            <p:cNvSpPr/>
            <p:nvPr/>
          </p:nvSpPr>
          <p:spPr>
            <a:xfrm>
              <a:off x="185003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741" name="pl741"/>
            <p:cNvSpPr/>
            <p:nvPr/>
          </p:nvSpPr>
          <p:spPr>
            <a:xfrm>
              <a:off x="1850039" y="2008187"/>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742" name="pl742"/>
            <p:cNvSpPr/>
            <p:nvPr/>
          </p:nvSpPr>
          <p:spPr>
            <a:xfrm>
              <a:off x="1850039" y="20304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43" name="pl743"/>
            <p:cNvSpPr/>
            <p:nvPr/>
          </p:nvSpPr>
          <p:spPr>
            <a:xfrm>
              <a:off x="1850039" y="20267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44" name="pl744"/>
            <p:cNvSpPr/>
            <p:nvPr/>
          </p:nvSpPr>
          <p:spPr>
            <a:xfrm>
              <a:off x="18500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45" name="pl745"/>
            <p:cNvSpPr/>
            <p:nvPr/>
          </p:nvSpPr>
          <p:spPr>
            <a:xfrm>
              <a:off x="1850039" y="2015600"/>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746" name="pl746"/>
            <p:cNvSpPr/>
            <p:nvPr/>
          </p:nvSpPr>
          <p:spPr>
            <a:xfrm>
              <a:off x="1850039" y="2004480"/>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747" name="pl747"/>
            <p:cNvSpPr/>
            <p:nvPr/>
          </p:nvSpPr>
          <p:spPr>
            <a:xfrm>
              <a:off x="1850039" y="2030427"/>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748" name="pl748"/>
            <p:cNvSpPr/>
            <p:nvPr/>
          </p:nvSpPr>
          <p:spPr>
            <a:xfrm>
              <a:off x="1850039" y="2019307"/>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749" name="pl749"/>
            <p:cNvSpPr/>
            <p:nvPr/>
          </p:nvSpPr>
          <p:spPr>
            <a:xfrm>
              <a:off x="1850039" y="2030427"/>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750" name="pl750"/>
            <p:cNvSpPr/>
            <p:nvPr/>
          </p:nvSpPr>
          <p:spPr>
            <a:xfrm>
              <a:off x="1850039" y="2023014"/>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751" name="pl751"/>
            <p:cNvSpPr/>
            <p:nvPr/>
          </p:nvSpPr>
          <p:spPr>
            <a:xfrm>
              <a:off x="1850039" y="2023014"/>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752" name="pl752"/>
            <p:cNvSpPr/>
            <p:nvPr/>
          </p:nvSpPr>
          <p:spPr>
            <a:xfrm>
              <a:off x="1850039" y="2011894"/>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753" name="pl753"/>
            <p:cNvSpPr/>
            <p:nvPr/>
          </p:nvSpPr>
          <p:spPr>
            <a:xfrm>
              <a:off x="18500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54" name="pl754"/>
            <p:cNvSpPr/>
            <p:nvPr/>
          </p:nvSpPr>
          <p:spPr>
            <a:xfrm>
              <a:off x="1850039" y="2000773"/>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755" name="pl755"/>
            <p:cNvSpPr/>
            <p:nvPr/>
          </p:nvSpPr>
          <p:spPr>
            <a:xfrm>
              <a:off x="1850039" y="199336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56" name="pl756"/>
            <p:cNvSpPr/>
            <p:nvPr/>
          </p:nvSpPr>
          <p:spPr>
            <a:xfrm>
              <a:off x="1850039" y="1733889"/>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757" name="pl757"/>
            <p:cNvSpPr/>
            <p:nvPr/>
          </p:nvSpPr>
          <p:spPr>
            <a:xfrm>
              <a:off x="1850039" y="2004480"/>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758" name="pl758"/>
            <p:cNvSpPr/>
            <p:nvPr/>
          </p:nvSpPr>
          <p:spPr>
            <a:xfrm>
              <a:off x="1850039" y="1915519"/>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759" name="pl759"/>
            <p:cNvSpPr/>
            <p:nvPr/>
          </p:nvSpPr>
          <p:spPr>
            <a:xfrm>
              <a:off x="1850039" y="2023014"/>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760" name="pl760"/>
            <p:cNvSpPr/>
            <p:nvPr/>
          </p:nvSpPr>
          <p:spPr>
            <a:xfrm>
              <a:off x="1850039" y="2004480"/>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61" name="pl761"/>
            <p:cNvSpPr/>
            <p:nvPr/>
          </p:nvSpPr>
          <p:spPr>
            <a:xfrm>
              <a:off x="1850039" y="2030427"/>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62" name="pl762"/>
            <p:cNvSpPr/>
            <p:nvPr/>
          </p:nvSpPr>
          <p:spPr>
            <a:xfrm>
              <a:off x="1850039" y="2011894"/>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763" name="pl763"/>
            <p:cNvSpPr/>
            <p:nvPr/>
          </p:nvSpPr>
          <p:spPr>
            <a:xfrm>
              <a:off x="1850039" y="1993360"/>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764" name="pl764"/>
            <p:cNvSpPr/>
            <p:nvPr/>
          </p:nvSpPr>
          <p:spPr>
            <a:xfrm>
              <a:off x="1850039" y="2034134"/>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65" name="pl765"/>
            <p:cNvSpPr/>
            <p:nvPr/>
          </p:nvSpPr>
          <p:spPr>
            <a:xfrm>
              <a:off x="1850039" y="2015600"/>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766" name="pl766"/>
            <p:cNvSpPr/>
            <p:nvPr/>
          </p:nvSpPr>
          <p:spPr>
            <a:xfrm>
              <a:off x="1850039" y="1952586"/>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767" name="pl767"/>
            <p:cNvSpPr/>
            <p:nvPr/>
          </p:nvSpPr>
          <p:spPr>
            <a:xfrm>
              <a:off x="1850039" y="2023014"/>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768" name="pl768"/>
            <p:cNvSpPr/>
            <p:nvPr/>
          </p:nvSpPr>
          <p:spPr>
            <a:xfrm>
              <a:off x="1850039" y="2019307"/>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769" name="pl769"/>
            <p:cNvSpPr/>
            <p:nvPr/>
          </p:nvSpPr>
          <p:spPr>
            <a:xfrm>
              <a:off x="1850039" y="2026720"/>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770" name="pl770"/>
            <p:cNvSpPr/>
            <p:nvPr/>
          </p:nvSpPr>
          <p:spPr>
            <a:xfrm>
              <a:off x="1850039" y="2019307"/>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771" name="pl771"/>
            <p:cNvSpPr/>
            <p:nvPr/>
          </p:nvSpPr>
          <p:spPr>
            <a:xfrm>
              <a:off x="1850039" y="2023014"/>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772" name="pl772"/>
            <p:cNvSpPr/>
            <p:nvPr/>
          </p:nvSpPr>
          <p:spPr>
            <a:xfrm>
              <a:off x="18500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73" name="pl773"/>
            <p:cNvSpPr/>
            <p:nvPr/>
          </p:nvSpPr>
          <p:spPr>
            <a:xfrm>
              <a:off x="1850039" y="2019307"/>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774" name="pl774"/>
            <p:cNvSpPr/>
            <p:nvPr/>
          </p:nvSpPr>
          <p:spPr>
            <a:xfrm>
              <a:off x="1850039" y="2026720"/>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775" name="pl775"/>
            <p:cNvSpPr/>
            <p:nvPr/>
          </p:nvSpPr>
          <p:spPr>
            <a:xfrm>
              <a:off x="1850039" y="2000773"/>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776" name="pl776"/>
            <p:cNvSpPr/>
            <p:nvPr/>
          </p:nvSpPr>
          <p:spPr>
            <a:xfrm>
              <a:off x="1850039" y="2008187"/>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777" name="pl777"/>
            <p:cNvSpPr/>
            <p:nvPr/>
          </p:nvSpPr>
          <p:spPr>
            <a:xfrm>
              <a:off x="1850039" y="2023014"/>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778" name="pl778"/>
            <p:cNvSpPr/>
            <p:nvPr/>
          </p:nvSpPr>
          <p:spPr>
            <a:xfrm>
              <a:off x="185003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779" name="pl779"/>
            <p:cNvSpPr/>
            <p:nvPr/>
          </p:nvSpPr>
          <p:spPr>
            <a:xfrm>
              <a:off x="185003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40651" cap="flat">
              <a:solidFill>
                <a:srgbClr val="000000">
                  <a:alpha val="100000"/>
                </a:srgbClr>
              </a:solidFill>
              <a:prstDash val="solid"/>
              <a:round/>
            </a:ln>
          </p:spPr>
          <p:txBody>
            <a:bodyPr/>
            <a:lstStyle/>
            <a:p/>
          </p:txBody>
        </p:sp>
        <p:sp>
          <p:nvSpPr>
            <p:cNvPr id="780" name="pl780"/>
            <p:cNvSpPr/>
            <p:nvPr/>
          </p:nvSpPr>
          <p:spPr>
            <a:xfrm>
              <a:off x="185003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59F00">
                  <a:alpha val="100000"/>
                </a:srgbClr>
              </a:solidFill>
              <a:prstDash val="solid"/>
              <a:round/>
            </a:ln>
          </p:spPr>
          <p:txBody>
            <a:bodyPr/>
            <a:lstStyle/>
            <a:p/>
          </p:txBody>
        </p:sp>
        <p:sp>
          <p:nvSpPr>
            <p:cNvPr id="781" name="pl781"/>
            <p:cNvSpPr/>
            <p:nvPr/>
          </p:nvSpPr>
          <p:spPr>
            <a:xfrm>
              <a:off x="1805550" y="203413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782" name="tx782"/>
            <p:cNvSpPr/>
            <p:nvPr/>
          </p:nvSpPr>
          <p:spPr>
            <a:xfrm>
              <a:off x="1819894" y="185237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83" name="tx783"/>
            <p:cNvSpPr/>
            <p:nvPr/>
          </p:nvSpPr>
          <p:spPr>
            <a:xfrm>
              <a:off x="1997851" y="185237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84" name="tx784"/>
            <p:cNvSpPr/>
            <p:nvPr/>
          </p:nvSpPr>
          <p:spPr>
            <a:xfrm>
              <a:off x="2175807" y="184623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785" name="tx785"/>
            <p:cNvSpPr/>
            <p:nvPr/>
          </p:nvSpPr>
          <p:spPr>
            <a:xfrm>
              <a:off x="2353764" y="18361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786" name="tx786"/>
            <p:cNvSpPr/>
            <p:nvPr/>
          </p:nvSpPr>
          <p:spPr>
            <a:xfrm>
              <a:off x="2531720" y="18398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787" name="tx787"/>
            <p:cNvSpPr/>
            <p:nvPr/>
          </p:nvSpPr>
          <p:spPr>
            <a:xfrm>
              <a:off x="2709677" y="18398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788" name="rc788"/>
            <p:cNvSpPr/>
            <p:nvPr/>
          </p:nvSpPr>
          <p:spPr>
            <a:xfrm>
              <a:off x="1805550" y="2365475"/>
              <a:ext cx="978760" cy="460746"/>
            </a:xfrm>
            <a:prstGeom prst="rect">
              <a:avLst/>
            </a:prstGeom>
            <a:solidFill>
              <a:srgbClr val="EBEBEB">
                <a:alpha val="100000"/>
              </a:srgbClr>
            </a:solidFill>
          </p:spPr>
          <p:txBody>
            <a:bodyPr/>
            <a:lstStyle/>
            <a:p/>
          </p:txBody>
        </p:sp>
        <p:sp>
          <p:nvSpPr>
            <p:cNvPr id="789" name="pl789"/>
            <p:cNvSpPr/>
            <p:nvPr/>
          </p:nvSpPr>
          <p:spPr>
            <a:xfrm>
              <a:off x="1805550" y="282566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90" name="pl790"/>
            <p:cNvSpPr/>
            <p:nvPr/>
          </p:nvSpPr>
          <p:spPr>
            <a:xfrm>
              <a:off x="1805550" y="27329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91" name="pl791"/>
            <p:cNvSpPr/>
            <p:nvPr/>
          </p:nvSpPr>
          <p:spPr>
            <a:xfrm>
              <a:off x="1805550" y="264032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92" name="pl792"/>
            <p:cNvSpPr/>
            <p:nvPr/>
          </p:nvSpPr>
          <p:spPr>
            <a:xfrm>
              <a:off x="1805550" y="25476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93" name="pl793"/>
            <p:cNvSpPr/>
            <p:nvPr/>
          </p:nvSpPr>
          <p:spPr>
            <a:xfrm>
              <a:off x="1805550" y="24549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94" name="pl794"/>
            <p:cNvSpPr/>
            <p:nvPr/>
          </p:nvSpPr>
          <p:spPr>
            <a:xfrm>
              <a:off x="19390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5" name="pl795"/>
            <p:cNvSpPr/>
            <p:nvPr/>
          </p:nvSpPr>
          <p:spPr>
            <a:xfrm>
              <a:off x="211697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6" name="pl796"/>
            <p:cNvSpPr/>
            <p:nvPr/>
          </p:nvSpPr>
          <p:spPr>
            <a:xfrm>
              <a:off x="229493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7" name="pl797"/>
            <p:cNvSpPr/>
            <p:nvPr/>
          </p:nvSpPr>
          <p:spPr>
            <a:xfrm>
              <a:off x="24728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8" name="pl798"/>
            <p:cNvSpPr/>
            <p:nvPr/>
          </p:nvSpPr>
          <p:spPr>
            <a:xfrm>
              <a:off x="265084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9" name="pl799"/>
            <p:cNvSpPr/>
            <p:nvPr/>
          </p:nvSpPr>
          <p:spPr>
            <a:xfrm>
              <a:off x="1805550" y="277933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00" name="pl800"/>
            <p:cNvSpPr/>
            <p:nvPr/>
          </p:nvSpPr>
          <p:spPr>
            <a:xfrm>
              <a:off x="1805550" y="26866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01" name="pl801"/>
            <p:cNvSpPr/>
            <p:nvPr/>
          </p:nvSpPr>
          <p:spPr>
            <a:xfrm>
              <a:off x="1805550" y="259399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02" name="pl802"/>
            <p:cNvSpPr/>
            <p:nvPr/>
          </p:nvSpPr>
          <p:spPr>
            <a:xfrm>
              <a:off x="1805550" y="25013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03" name="pl803"/>
            <p:cNvSpPr/>
            <p:nvPr/>
          </p:nvSpPr>
          <p:spPr>
            <a:xfrm>
              <a:off x="1805550" y="24086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04" name="pl804"/>
            <p:cNvSpPr/>
            <p:nvPr/>
          </p:nvSpPr>
          <p:spPr>
            <a:xfrm>
              <a:off x="18500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5" name="pl805"/>
            <p:cNvSpPr/>
            <p:nvPr/>
          </p:nvSpPr>
          <p:spPr>
            <a:xfrm>
              <a:off x="202799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6" name="pl806"/>
            <p:cNvSpPr/>
            <p:nvPr/>
          </p:nvSpPr>
          <p:spPr>
            <a:xfrm>
              <a:off x="22059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7" name="pl807"/>
            <p:cNvSpPr/>
            <p:nvPr/>
          </p:nvSpPr>
          <p:spPr>
            <a:xfrm>
              <a:off x="23839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8" name="pl808"/>
            <p:cNvSpPr/>
            <p:nvPr/>
          </p:nvSpPr>
          <p:spPr>
            <a:xfrm>
              <a:off x="256186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9" name="pl809"/>
            <p:cNvSpPr/>
            <p:nvPr/>
          </p:nvSpPr>
          <p:spPr>
            <a:xfrm>
              <a:off x="27398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10" name="pl810"/>
            <p:cNvSpPr/>
            <p:nvPr/>
          </p:nvSpPr>
          <p:spPr>
            <a:xfrm>
              <a:off x="185003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811" name="pl811"/>
            <p:cNvSpPr/>
            <p:nvPr/>
          </p:nvSpPr>
          <p:spPr>
            <a:xfrm>
              <a:off x="1850039" y="2775625"/>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812" name="pl812"/>
            <p:cNvSpPr/>
            <p:nvPr/>
          </p:nvSpPr>
          <p:spPr>
            <a:xfrm>
              <a:off x="1850039" y="2723731"/>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813" name="pl813"/>
            <p:cNvSpPr/>
            <p:nvPr/>
          </p:nvSpPr>
          <p:spPr>
            <a:xfrm>
              <a:off x="1850039" y="2775625"/>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814" name="pl814"/>
            <p:cNvSpPr/>
            <p:nvPr/>
          </p:nvSpPr>
          <p:spPr>
            <a:xfrm>
              <a:off x="1850039" y="2771918"/>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815" name="pl815"/>
            <p:cNvSpPr/>
            <p:nvPr/>
          </p:nvSpPr>
          <p:spPr>
            <a:xfrm>
              <a:off x="1850039" y="2779332"/>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816" name="pl816"/>
            <p:cNvSpPr/>
            <p:nvPr/>
          </p:nvSpPr>
          <p:spPr>
            <a:xfrm>
              <a:off x="1850039" y="2764505"/>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817" name="pl817"/>
            <p:cNvSpPr/>
            <p:nvPr/>
          </p:nvSpPr>
          <p:spPr>
            <a:xfrm>
              <a:off x="1850039" y="2775625"/>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818" name="pl818"/>
            <p:cNvSpPr/>
            <p:nvPr/>
          </p:nvSpPr>
          <p:spPr>
            <a:xfrm>
              <a:off x="1850039" y="2768212"/>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819" name="pl819"/>
            <p:cNvSpPr/>
            <p:nvPr/>
          </p:nvSpPr>
          <p:spPr>
            <a:xfrm>
              <a:off x="1850039" y="2649596"/>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820" name="pl820"/>
            <p:cNvSpPr/>
            <p:nvPr/>
          </p:nvSpPr>
          <p:spPr>
            <a:xfrm>
              <a:off x="1850039" y="2757091"/>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821" name="pl821"/>
            <p:cNvSpPr/>
            <p:nvPr/>
          </p:nvSpPr>
          <p:spPr>
            <a:xfrm>
              <a:off x="1850039" y="2745971"/>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822" name="pl822"/>
            <p:cNvSpPr/>
            <p:nvPr/>
          </p:nvSpPr>
          <p:spPr>
            <a:xfrm>
              <a:off x="1850039" y="2720024"/>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823" name="pl823"/>
            <p:cNvSpPr/>
            <p:nvPr/>
          </p:nvSpPr>
          <p:spPr>
            <a:xfrm>
              <a:off x="1850039" y="2745971"/>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824" name="pl824"/>
            <p:cNvSpPr/>
            <p:nvPr/>
          </p:nvSpPr>
          <p:spPr>
            <a:xfrm>
              <a:off x="1850039" y="2768212"/>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25" name="pl825"/>
            <p:cNvSpPr/>
            <p:nvPr/>
          </p:nvSpPr>
          <p:spPr>
            <a:xfrm>
              <a:off x="1850039" y="2757091"/>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826" name="pl826"/>
            <p:cNvSpPr/>
            <p:nvPr/>
          </p:nvSpPr>
          <p:spPr>
            <a:xfrm>
              <a:off x="1850039" y="2760798"/>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827" name="pl827"/>
            <p:cNvSpPr/>
            <p:nvPr/>
          </p:nvSpPr>
          <p:spPr>
            <a:xfrm>
              <a:off x="1850039" y="2745971"/>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828" name="pl828"/>
            <p:cNvSpPr/>
            <p:nvPr/>
          </p:nvSpPr>
          <p:spPr>
            <a:xfrm>
              <a:off x="185003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829" name="pl829"/>
            <p:cNvSpPr/>
            <p:nvPr/>
          </p:nvSpPr>
          <p:spPr>
            <a:xfrm>
              <a:off x="1850039" y="27756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30" name="pl830"/>
            <p:cNvSpPr/>
            <p:nvPr/>
          </p:nvSpPr>
          <p:spPr>
            <a:xfrm>
              <a:off x="1850039" y="27719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31" name="pl831"/>
            <p:cNvSpPr/>
            <p:nvPr/>
          </p:nvSpPr>
          <p:spPr>
            <a:xfrm>
              <a:off x="18500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32" name="pl832"/>
            <p:cNvSpPr/>
            <p:nvPr/>
          </p:nvSpPr>
          <p:spPr>
            <a:xfrm>
              <a:off x="185003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833" name="pl833"/>
            <p:cNvSpPr/>
            <p:nvPr/>
          </p:nvSpPr>
          <p:spPr>
            <a:xfrm>
              <a:off x="185003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834" name="pl834"/>
            <p:cNvSpPr/>
            <p:nvPr/>
          </p:nvSpPr>
          <p:spPr>
            <a:xfrm>
              <a:off x="185003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835" name="pl835"/>
            <p:cNvSpPr/>
            <p:nvPr/>
          </p:nvSpPr>
          <p:spPr>
            <a:xfrm>
              <a:off x="185003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836" name="pl836"/>
            <p:cNvSpPr/>
            <p:nvPr/>
          </p:nvSpPr>
          <p:spPr>
            <a:xfrm>
              <a:off x="1850039" y="2775625"/>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837" name="pl837"/>
            <p:cNvSpPr/>
            <p:nvPr/>
          </p:nvSpPr>
          <p:spPr>
            <a:xfrm>
              <a:off x="1850039" y="2768212"/>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838" name="pl838"/>
            <p:cNvSpPr/>
            <p:nvPr/>
          </p:nvSpPr>
          <p:spPr>
            <a:xfrm>
              <a:off x="1850039" y="2768212"/>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839" name="pl839"/>
            <p:cNvSpPr/>
            <p:nvPr/>
          </p:nvSpPr>
          <p:spPr>
            <a:xfrm>
              <a:off x="1850039" y="2757091"/>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840" name="pl840"/>
            <p:cNvSpPr/>
            <p:nvPr/>
          </p:nvSpPr>
          <p:spPr>
            <a:xfrm>
              <a:off x="18500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41" name="pl841"/>
            <p:cNvSpPr/>
            <p:nvPr/>
          </p:nvSpPr>
          <p:spPr>
            <a:xfrm>
              <a:off x="1850039" y="2745971"/>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842" name="pl842"/>
            <p:cNvSpPr/>
            <p:nvPr/>
          </p:nvSpPr>
          <p:spPr>
            <a:xfrm>
              <a:off x="1850039" y="273855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43" name="pl843"/>
            <p:cNvSpPr/>
            <p:nvPr/>
          </p:nvSpPr>
          <p:spPr>
            <a:xfrm>
              <a:off x="1850039" y="2479087"/>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844" name="pl844"/>
            <p:cNvSpPr/>
            <p:nvPr/>
          </p:nvSpPr>
          <p:spPr>
            <a:xfrm>
              <a:off x="1850039" y="2749678"/>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845" name="pl845"/>
            <p:cNvSpPr/>
            <p:nvPr/>
          </p:nvSpPr>
          <p:spPr>
            <a:xfrm>
              <a:off x="1850039" y="2660716"/>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846" name="pl846"/>
            <p:cNvSpPr/>
            <p:nvPr/>
          </p:nvSpPr>
          <p:spPr>
            <a:xfrm>
              <a:off x="1850039" y="2768212"/>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847" name="pl847"/>
            <p:cNvSpPr/>
            <p:nvPr/>
          </p:nvSpPr>
          <p:spPr>
            <a:xfrm>
              <a:off x="1850039" y="2749678"/>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48" name="pl848"/>
            <p:cNvSpPr/>
            <p:nvPr/>
          </p:nvSpPr>
          <p:spPr>
            <a:xfrm>
              <a:off x="1850039" y="2775625"/>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49" name="pl849"/>
            <p:cNvSpPr/>
            <p:nvPr/>
          </p:nvSpPr>
          <p:spPr>
            <a:xfrm>
              <a:off x="1850039" y="2757091"/>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850" name="pl850"/>
            <p:cNvSpPr/>
            <p:nvPr/>
          </p:nvSpPr>
          <p:spPr>
            <a:xfrm>
              <a:off x="1850039" y="2738558"/>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851" name="pl851"/>
            <p:cNvSpPr/>
            <p:nvPr/>
          </p:nvSpPr>
          <p:spPr>
            <a:xfrm>
              <a:off x="1850039" y="2779332"/>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52" name="pl852"/>
            <p:cNvSpPr/>
            <p:nvPr/>
          </p:nvSpPr>
          <p:spPr>
            <a:xfrm>
              <a:off x="1850039" y="2760798"/>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853" name="pl853"/>
            <p:cNvSpPr/>
            <p:nvPr/>
          </p:nvSpPr>
          <p:spPr>
            <a:xfrm>
              <a:off x="1850039" y="2697784"/>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854" name="pl854"/>
            <p:cNvSpPr/>
            <p:nvPr/>
          </p:nvSpPr>
          <p:spPr>
            <a:xfrm>
              <a:off x="1850039" y="2768212"/>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855" name="pl855"/>
            <p:cNvSpPr/>
            <p:nvPr/>
          </p:nvSpPr>
          <p:spPr>
            <a:xfrm>
              <a:off x="1850039" y="2764505"/>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856" name="pl856"/>
            <p:cNvSpPr/>
            <p:nvPr/>
          </p:nvSpPr>
          <p:spPr>
            <a:xfrm>
              <a:off x="1850039" y="2771918"/>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857" name="pl857"/>
            <p:cNvSpPr/>
            <p:nvPr/>
          </p:nvSpPr>
          <p:spPr>
            <a:xfrm>
              <a:off x="1850039" y="2764505"/>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858" name="pl858"/>
            <p:cNvSpPr/>
            <p:nvPr/>
          </p:nvSpPr>
          <p:spPr>
            <a:xfrm>
              <a:off x="1850039" y="2768212"/>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859" name="pl859"/>
            <p:cNvSpPr/>
            <p:nvPr/>
          </p:nvSpPr>
          <p:spPr>
            <a:xfrm>
              <a:off x="18500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60" name="pl860"/>
            <p:cNvSpPr/>
            <p:nvPr/>
          </p:nvSpPr>
          <p:spPr>
            <a:xfrm>
              <a:off x="1850039" y="2764505"/>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861" name="pl861"/>
            <p:cNvSpPr/>
            <p:nvPr/>
          </p:nvSpPr>
          <p:spPr>
            <a:xfrm>
              <a:off x="1850039" y="2771918"/>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862" name="pl862"/>
            <p:cNvSpPr/>
            <p:nvPr/>
          </p:nvSpPr>
          <p:spPr>
            <a:xfrm>
              <a:off x="1850039" y="2745971"/>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863" name="pl863"/>
            <p:cNvSpPr/>
            <p:nvPr/>
          </p:nvSpPr>
          <p:spPr>
            <a:xfrm>
              <a:off x="1850039" y="2753385"/>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864" name="pl864"/>
            <p:cNvSpPr/>
            <p:nvPr/>
          </p:nvSpPr>
          <p:spPr>
            <a:xfrm>
              <a:off x="1850039" y="2768212"/>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865" name="pl865"/>
            <p:cNvSpPr/>
            <p:nvPr/>
          </p:nvSpPr>
          <p:spPr>
            <a:xfrm>
              <a:off x="185003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866" name="pl866"/>
            <p:cNvSpPr/>
            <p:nvPr/>
          </p:nvSpPr>
          <p:spPr>
            <a:xfrm>
              <a:off x="1850039" y="2775625"/>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867" name="pl867"/>
            <p:cNvSpPr/>
            <p:nvPr/>
          </p:nvSpPr>
          <p:spPr>
            <a:xfrm>
              <a:off x="1850039" y="27756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00B821">
                  <a:alpha val="100000"/>
                </a:srgbClr>
              </a:solidFill>
              <a:prstDash val="solid"/>
              <a:round/>
            </a:ln>
          </p:spPr>
          <p:txBody>
            <a:bodyPr/>
            <a:lstStyle/>
            <a:p/>
          </p:txBody>
        </p:sp>
        <p:sp>
          <p:nvSpPr>
            <p:cNvPr id="868" name="pl868"/>
            <p:cNvSpPr/>
            <p:nvPr/>
          </p:nvSpPr>
          <p:spPr>
            <a:xfrm>
              <a:off x="1805550" y="277933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869" name="tx869"/>
            <p:cNvSpPr/>
            <p:nvPr/>
          </p:nvSpPr>
          <p:spPr>
            <a:xfrm>
              <a:off x="1819894"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0" name="tx870"/>
            <p:cNvSpPr/>
            <p:nvPr/>
          </p:nvSpPr>
          <p:spPr>
            <a:xfrm>
              <a:off x="1997851"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1" name="tx871"/>
            <p:cNvSpPr/>
            <p:nvPr/>
          </p:nvSpPr>
          <p:spPr>
            <a:xfrm>
              <a:off x="2175807"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2" name="tx872"/>
            <p:cNvSpPr/>
            <p:nvPr/>
          </p:nvSpPr>
          <p:spPr>
            <a:xfrm>
              <a:off x="2353764"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3" name="tx873"/>
            <p:cNvSpPr/>
            <p:nvPr/>
          </p:nvSpPr>
          <p:spPr>
            <a:xfrm>
              <a:off x="2531720"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4" name="tx874"/>
            <p:cNvSpPr/>
            <p:nvPr/>
          </p:nvSpPr>
          <p:spPr>
            <a:xfrm>
              <a:off x="2709677"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5" name="rc875"/>
            <p:cNvSpPr/>
            <p:nvPr/>
          </p:nvSpPr>
          <p:spPr>
            <a:xfrm>
              <a:off x="1805550" y="3110673"/>
              <a:ext cx="978760" cy="460746"/>
            </a:xfrm>
            <a:prstGeom prst="rect">
              <a:avLst/>
            </a:prstGeom>
            <a:solidFill>
              <a:srgbClr val="EBEBEB">
                <a:alpha val="100000"/>
              </a:srgbClr>
            </a:solidFill>
          </p:spPr>
          <p:txBody>
            <a:bodyPr/>
            <a:lstStyle/>
            <a:p/>
          </p:txBody>
        </p:sp>
        <p:sp>
          <p:nvSpPr>
            <p:cNvPr id="876" name="pl876"/>
            <p:cNvSpPr/>
            <p:nvPr/>
          </p:nvSpPr>
          <p:spPr>
            <a:xfrm>
              <a:off x="1805550" y="357086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77" name="pl877"/>
            <p:cNvSpPr/>
            <p:nvPr/>
          </p:nvSpPr>
          <p:spPr>
            <a:xfrm>
              <a:off x="1805550" y="34781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78" name="pl878"/>
            <p:cNvSpPr/>
            <p:nvPr/>
          </p:nvSpPr>
          <p:spPr>
            <a:xfrm>
              <a:off x="1805550" y="33855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79" name="pl879"/>
            <p:cNvSpPr/>
            <p:nvPr/>
          </p:nvSpPr>
          <p:spPr>
            <a:xfrm>
              <a:off x="1805550" y="32928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80" name="pl880"/>
            <p:cNvSpPr/>
            <p:nvPr/>
          </p:nvSpPr>
          <p:spPr>
            <a:xfrm>
              <a:off x="1805550" y="32001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81" name="pl881"/>
            <p:cNvSpPr/>
            <p:nvPr/>
          </p:nvSpPr>
          <p:spPr>
            <a:xfrm>
              <a:off x="19390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82" name="pl882"/>
            <p:cNvSpPr/>
            <p:nvPr/>
          </p:nvSpPr>
          <p:spPr>
            <a:xfrm>
              <a:off x="211697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83" name="pl883"/>
            <p:cNvSpPr/>
            <p:nvPr/>
          </p:nvSpPr>
          <p:spPr>
            <a:xfrm>
              <a:off x="229493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84" name="pl884"/>
            <p:cNvSpPr/>
            <p:nvPr/>
          </p:nvSpPr>
          <p:spPr>
            <a:xfrm>
              <a:off x="24728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85" name="pl885"/>
            <p:cNvSpPr/>
            <p:nvPr/>
          </p:nvSpPr>
          <p:spPr>
            <a:xfrm>
              <a:off x="265084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86" name="pl886"/>
            <p:cNvSpPr/>
            <p:nvPr/>
          </p:nvSpPr>
          <p:spPr>
            <a:xfrm>
              <a:off x="1805550" y="352453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87" name="pl887"/>
            <p:cNvSpPr/>
            <p:nvPr/>
          </p:nvSpPr>
          <p:spPr>
            <a:xfrm>
              <a:off x="1805550" y="34318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88" name="pl888"/>
            <p:cNvSpPr/>
            <p:nvPr/>
          </p:nvSpPr>
          <p:spPr>
            <a:xfrm>
              <a:off x="1805550" y="33391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89" name="pl889"/>
            <p:cNvSpPr/>
            <p:nvPr/>
          </p:nvSpPr>
          <p:spPr>
            <a:xfrm>
              <a:off x="1805550" y="32465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90" name="pl890"/>
            <p:cNvSpPr/>
            <p:nvPr/>
          </p:nvSpPr>
          <p:spPr>
            <a:xfrm>
              <a:off x="1805550" y="3153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91" name="pl891"/>
            <p:cNvSpPr/>
            <p:nvPr/>
          </p:nvSpPr>
          <p:spPr>
            <a:xfrm>
              <a:off x="18500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92" name="pl892"/>
            <p:cNvSpPr/>
            <p:nvPr/>
          </p:nvSpPr>
          <p:spPr>
            <a:xfrm>
              <a:off x="202799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93" name="pl893"/>
            <p:cNvSpPr/>
            <p:nvPr/>
          </p:nvSpPr>
          <p:spPr>
            <a:xfrm>
              <a:off x="22059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94" name="pl894"/>
            <p:cNvSpPr/>
            <p:nvPr/>
          </p:nvSpPr>
          <p:spPr>
            <a:xfrm>
              <a:off x="23839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95" name="pl895"/>
            <p:cNvSpPr/>
            <p:nvPr/>
          </p:nvSpPr>
          <p:spPr>
            <a:xfrm>
              <a:off x="256186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96" name="pl896"/>
            <p:cNvSpPr/>
            <p:nvPr/>
          </p:nvSpPr>
          <p:spPr>
            <a:xfrm>
              <a:off x="27398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97" name="pl897"/>
            <p:cNvSpPr/>
            <p:nvPr/>
          </p:nvSpPr>
          <p:spPr>
            <a:xfrm>
              <a:off x="185003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898" name="pl898"/>
            <p:cNvSpPr/>
            <p:nvPr/>
          </p:nvSpPr>
          <p:spPr>
            <a:xfrm>
              <a:off x="185003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40651" cap="flat">
              <a:solidFill>
                <a:srgbClr val="BEBEBE">
                  <a:alpha val="69803"/>
                </a:srgbClr>
              </a:solidFill>
              <a:prstDash val="solid"/>
              <a:round/>
            </a:ln>
          </p:spPr>
          <p:txBody>
            <a:bodyPr/>
            <a:lstStyle/>
            <a:p/>
          </p:txBody>
        </p:sp>
        <p:sp>
          <p:nvSpPr>
            <p:cNvPr id="899" name="pl899"/>
            <p:cNvSpPr/>
            <p:nvPr/>
          </p:nvSpPr>
          <p:spPr>
            <a:xfrm>
              <a:off x="1850039" y="3468929"/>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900" name="pl900"/>
            <p:cNvSpPr/>
            <p:nvPr/>
          </p:nvSpPr>
          <p:spPr>
            <a:xfrm>
              <a:off x="1850039" y="3520823"/>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901" name="pl901"/>
            <p:cNvSpPr/>
            <p:nvPr/>
          </p:nvSpPr>
          <p:spPr>
            <a:xfrm>
              <a:off x="1850039" y="3517116"/>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902" name="pl902"/>
            <p:cNvSpPr/>
            <p:nvPr/>
          </p:nvSpPr>
          <p:spPr>
            <a:xfrm>
              <a:off x="1850039" y="3524530"/>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903" name="pl903"/>
            <p:cNvSpPr/>
            <p:nvPr/>
          </p:nvSpPr>
          <p:spPr>
            <a:xfrm>
              <a:off x="1850039" y="3509703"/>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904" name="pl904"/>
            <p:cNvSpPr/>
            <p:nvPr/>
          </p:nvSpPr>
          <p:spPr>
            <a:xfrm>
              <a:off x="1850039" y="3520823"/>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905" name="pl905"/>
            <p:cNvSpPr/>
            <p:nvPr/>
          </p:nvSpPr>
          <p:spPr>
            <a:xfrm>
              <a:off x="1850039" y="3513409"/>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906" name="pl906"/>
            <p:cNvSpPr/>
            <p:nvPr/>
          </p:nvSpPr>
          <p:spPr>
            <a:xfrm>
              <a:off x="1850039" y="3394794"/>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907" name="pl907"/>
            <p:cNvSpPr/>
            <p:nvPr/>
          </p:nvSpPr>
          <p:spPr>
            <a:xfrm>
              <a:off x="1850039" y="3502289"/>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908" name="pl908"/>
            <p:cNvSpPr/>
            <p:nvPr/>
          </p:nvSpPr>
          <p:spPr>
            <a:xfrm>
              <a:off x="1850039" y="3491169"/>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909" name="pl909"/>
            <p:cNvSpPr/>
            <p:nvPr/>
          </p:nvSpPr>
          <p:spPr>
            <a:xfrm>
              <a:off x="1850039" y="3465222"/>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910" name="pl910"/>
            <p:cNvSpPr/>
            <p:nvPr/>
          </p:nvSpPr>
          <p:spPr>
            <a:xfrm>
              <a:off x="1850039" y="3491169"/>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911" name="pl911"/>
            <p:cNvSpPr/>
            <p:nvPr/>
          </p:nvSpPr>
          <p:spPr>
            <a:xfrm>
              <a:off x="1850039" y="3513409"/>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12" name="pl912"/>
            <p:cNvSpPr/>
            <p:nvPr/>
          </p:nvSpPr>
          <p:spPr>
            <a:xfrm>
              <a:off x="1850039" y="3502289"/>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913" name="pl913"/>
            <p:cNvSpPr/>
            <p:nvPr/>
          </p:nvSpPr>
          <p:spPr>
            <a:xfrm>
              <a:off x="1850039" y="3505996"/>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914" name="pl914"/>
            <p:cNvSpPr/>
            <p:nvPr/>
          </p:nvSpPr>
          <p:spPr>
            <a:xfrm>
              <a:off x="1850039" y="3491169"/>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915" name="pl915"/>
            <p:cNvSpPr/>
            <p:nvPr/>
          </p:nvSpPr>
          <p:spPr>
            <a:xfrm>
              <a:off x="1850039" y="3498582"/>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916" name="pl916"/>
            <p:cNvSpPr/>
            <p:nvPr/>
          </p:nvSpPr>
          <p:spPr>
            <a:xfrm>
              <a:off x="1850039" y="35208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17" name="pl917"/>
            <p:cNvSpPr/>
            <p:nvPr/>
          </p:nvSpPr>
          <p:spPr>
            <a:xfrm>
              <a:off x="1850039" y="35171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18" name="pl918"/>
            <p:cNvSpPr/>
            <p:nvPr/>
          </p:nvSpPr>
          <p:spPr>
            <a:xfrm>
              <a:off x="18500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19" name="pl919"/>
            <p:cNvSpPr/>
            <p:nvPr/>
          </p:nvSpPr>
          <p:spPr>
            <a:xfrm>
              <a:off x="1850039" y="3505996"/>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920" name="pl920"/>
            <p:cNvSpPr/>
            <p:nvPr/>
          </p:nvSpPr>
          <p:spPr>
            <a:xfrm>
              <a:off x="1850039" y="3494876"/>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921" name="pl921"/>
            <p:cNvSpPr/>
            <p:nvPr/>
          </p:nvSpPr>
          <p:spPr>
            <a:xfrm>
              <a:off x="1850039" y="3520823"/>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922" name="pl922"/>
            <p:cNvSpPr/>
            <p:nvPr/>
          </p:nvSpPr>
          <p:spPr>
            <a:xfrm>
              <a:off x="1850039" y="3509703"/>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923" name="pl923"/>
            <p:cNvSpPr/>
            <p:nvPr/>
          </p:nvSpPr>
          <p:spPr>
            <a:xfrm>
              <a:off x="185003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924" name="pl924"/>
            <p:cNvSpPr/>
            <p:nvPr/>
          </p:nvSpPr>
          <p:spPr>
            <a:xfrm>
              <a:off x="185003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925" name="pl925"/>
            <p:cNvSpPr/>
            <p:nvPr/>
          </p:nvSpPr>
          <p:spPr>
            <a:xfrm>
              <a:off x="185003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926" name="pl926"/>
            <p:cNvSpPr/>
            <p:nvPr/>
          </p:nvSpPr>
          <p:spPr>
            <a:xfrm>
              <a:off x="185003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927" name="pl927"/>
            <p:cNvSpPr/>
            <p:nvPr/>
          </p:nvSpPr>
          <p:spPr>
            <a:xfrm>
              <a:off x="18500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28" name="pl928"/>
            <p:cNvSpPr/>
            <p:nvPr/>
          </p:nvSpPr>
          <p:spPr>
            <a:xfrm>
              <a:off x="185003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929" name="pl929"/>
            <p:cNvSpPr/>
            <p:nvPr/>
          </p:nvSpPr>
          <p:spPr>
            <a:xfrm>
              <a:off x="1850039" y="34837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30" name="pl930"/>
            <p:cNvSpPr/>
            <p:nvPr/>
          </p:nvSpPr>
          <p:spPr>
            <a:xfrm>
              <a:off x="185003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931" name="pl931"/>
            <p:cNvSpPr/>
            <p:nvPr/>
          </p:nvSpPr>
          <p:spPr>
            <a:xfrm>
              <a:off x="1850039" y="3494876"/>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932" name="pl932"/>
            <p:cNvSpPr/>
            <p:nvPr/>
          </p:nvSpPr>
          <p:spPr>
            <a:xfrm>
              <a:off x="1850039" y="3405914"/>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933" name="pl933"/>
            <p:cNvSpPr/>
            <p:nvPr/>
          </p:nvSpPr>
          <p:spPr>
            <a:xfrm>
              <a:off x="1850039" y="3513409"/>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934" name="pl934"/>
            <p:cNvSpPr/>
            <p:nvPr/>
          </p:nvSpPr>
          <p:spPr>
            <a:xfrm>
              <a:off x="1850039" y="3494876"/>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35" name="pl935"/>
            <p:cNvSpPr/>
            <p:nvPr/>
          </p:nvSpPr>
          <p:spPr>
            <a:xfrm>
              <a:off x="1850039" y="3520823"/>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36" name="pl936"/>
            <p:cNvSpPr/>
            <p:nvPr/>
          </p:nvSpPr>
          <p:spPr>
            <a:xfrm>
              <a:off x="1850039" y="3502289"/>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937" name="pl937"/>
            <p:cNvSpPr/>
            <p:nvPr/>
          </p:nvSpPr>
          <p:spPr>
            <a:xfrm>
              <a:off x="1850039" y="3483755"/>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938" name="pl938"/>
            <p:cNvSpPr/>
            <p:nvPr/>
          </p:nvSpPr>
          <p:spPr>
            <a:xfrm>
              <a:off x="1850039" y="3524530"/>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39" name="pl939"/>
            <p:cNvSpPr/>
            <p:nvPr/>
          </p:nvSpPr>
          <p:spPr>
            <a:xfrm>
              <a:off x="1850039" y="3505996"/>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940" name="pl940"/>
            <p:cNvSpPr/>
            <p:nvPr/>
          </p:nvSpPr>
          <p:spPr>
            <a:xfrm>
              <a:off x="1850039" y="3442981"/>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941" name="pl941"/>
            <p:cNvSpPr/>
            <p:nvPr/>
          </p:nvSpPr>
          <p:spPr>
            <a:xfrm>
              <a:off x="1850039" y="3513409"/>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942" name="pl942"/>
            <p:cNvSpPr/>
            <p:nvPr/>
          </p:nvSpPr>
          <p:spPr>
            <a:xfrm>
              <a:off x="1850039" y="3509703"/>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943" name="pl943"/>
            <p:cNvSpPr/>
            <p:nvPr/>
          </p:nvSpPr>
          <p:spPr>
            <a:xfrm>
              <a:off x="1850039" y="3517116"/>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944" name="pl944"/>
            <p:cNvSpPr/>
            <p:nvPr/>
          </p:nvSpPr>
          <p:spPr>
            <a:xfrm>
              <a:off x="1850039" y="3509703"/>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945" name="pl945"/>
            <p:cNvSpPr/>
            <p:nvPr/>
          </p:nvSpPr>
          <p:spPr>
            <a:xfrm>
              <a:off x="1850039" y="3513409"/>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946" name="pl946"/>
            <p:cNvSpPr/>
            <p:nvPr/>
          </p:nvSpPr>
          <p:spPr>
            <a:xfrm>
              <a:off x="18500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47" name="pl947"/>
            <p:cNvSpPr/>
            <p:nvPr/>
          </p:nvSpPr>
          <p:spPr>
            <a:xfrm>
              <a:off x="1850039" y="3509703"/>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948" name="pl948"/>
            <p:cNvSpPr/>
            <p:nvPr/>
          </p:nvSpPr>
          <p:spPr>
            <a:xfrm>
              <a:off x="1850039" y="3517116"/>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949" name="pl949"/>
            <p:cNvSpPr/>
            <p:nvPr/>
          </p:nvSpPr>
          <p:spPr>
            <a:xfrm>
              <a:off x="1850039" y="3491169"/>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950" name="pl950"/>
            <p:cNvSpPr/>
            <p:nvPr/>
          </p:nvSpPr>
          <p:spPr>
            <a:xfrm>
              <a:off x="1850039" y="3498582"/>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951" name="pl951"/>
            <p:cNvSpPr/>
            <p:nvPr/>
          </p:nvSpPr>
          <p:spPr>
            <a:xfrm>
              <a:off x="1850039" y="3513409"/>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952" name="pl952"/>
            <p:cNvSpPr/>
            <p:nvPr/>
          </p:nvSpPr>
          <p:spPr>
            <a:xfrm>
              <a:off x="185003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953" name="pl953"/>
            <p:cNvSpPr/>
            <p:nvPr/>
          </p:nvSpPr>
          <p:spPr>
            <a:xfrm>
              <a:off x="185003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40651" cap="flat">
              <a:solidFill>
                <a:srgbClr val="000000">
                  <a:alpha val="100000"/>
                </a:srgbClr>
              </a:solidFill>
              <a:prstDash val="solid"/>
              <a:round/>
            </a:ln>
          </p:spPr>
          <p:txBody>
            <a:bodyPr/>
            <a:lstStyle/>
            <a:p/>
          </p:txBody>
        </p:sp>
        <p:sp>
          <p:nvSpPr>
            <p:cNvPr id="954" name="pl954"/>
            <p:cNvSpPr/>
            <p:nvPr/>
          </p:nvSpPr>
          <p:spPr>
            <a:xfrm>
              <a:off x="185003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00C0B2">
                  <a:alpha val="100000"/>
                </a:srgbClr>
              </a:solidFill>
              <a:prstDash val="solid"/>
              <a:round/>
            </a:ln>
          </p:spPr>
          <p:txBody>
            <a:bodyPr/>
            <a:lstStyle/>
            <a:p/>
          </p:txBody>
        </p:sp>
        <p:sp>
          <p:nvSpPr>
            <p:cNvPr id="955" name="pl955"/>
            <p:cNvSpPr/>
            <p:nvPr/>
          </p:nvSpPr>
          <p:spPr>
            <a:xfrm>
              <a:off x="1805550" y="352453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956" name="tx956"/>
            <p:cNvSpPr/>
            <p:nvPr/>
          </p:nvSpPr>
          <p:spPr>
            <a:xfrm>
              <a:off x="1997851" y="33487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57" name="tx957"/>
            <p:cNvSpPr/>
            <p:nvPr/>
          </p:nvSpPr>
          <p:spPr>
            <a:xfrm>
              <a:off x="2157757" y="336866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58" name="tx958"/>
            <p:cNvSpPr/>
            <p:nvPr/>
          </p:nvSpPr>
          <p:spPr>
            <a:xfrm>
              <a:off x="2335714" y="3376400"/>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59" name="tx959"/>
            <p:cNvSpPr/>
            <p:nvPr/>
          </p:nvSpPr>
          <p:spPr>
            <a:xfrm>
              <a:off x="2513670" y="3376400"/>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60" name="tx960"/>
            <p:cNvSpPr/>
            <p:nvPr/>
          </p:nvSpPr>
          <p:spPr>
            <a:xfrm>
              <a:off x="2691627" y="3379842"/>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961" name="tx961"/>
            <p:cNvSpPr/>
            <p:nvPr/>
          </p:nvSpPr>
          <p:spPr>
            <a:xfrm>
              <a:off x="1819894" y="33538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62" name="rc962"/>
            <p:cNvSpPr/>
            <p:nvPr/>
          </p:nvSpPr>
          <p:spPr>
            <a:xfrm>
              <a:off x="1805550" y="3855871"/>
              <a:ext cx="978760" cy="460746"/>
            </a:xfrm>
            <a:prstGeom prst="rect">
              <a:avLst/>
            </a:prstGeom>
            <a:solidFill>
              <a:srgbClr val="EBEBEB">
                <a:alpha val="100000"/>
              </a:srgbClr>
            </a:solidFill>
          </p:spPr>
          <p:txBody>
            <a:bodyPr/>
            <a:lstStyle/>
            <a:p/>
          </p:txBody>
        </p:sp>
        <p:sp>
          <p:nvSpPr>
            <p:cNvPr id="963" name="pl963"/>
            <p:cNvSpPr/>
            <p:nvPr/>
          </p:nvSpPr>
          <p:spPr>
            <a:xfrm>
              <a:off x="1805550" y="43160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64" name="pl964"/>
            <p:cNvSpPr/>
            <p:nvPr/>
          </p:nvSpPr>
          <p:spPr>
            <a:xfrm>
              <a:off x="1805550" y="42233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65" name="pl965"/>
            <p:cNvSpPr/>
            <p:nvPr/>
          </p:nvSpPr>
          <p:spPr>
            <a:xfrm>
              <a:off x="1805550" y="413072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66" name="pl966"/>
            <p:cNvSpPr/>
            <p:nvPr/>
          </p:nvSpPr>
          <p:spPr>
            <a:xfrm>
              <a:off x="1805550" y="40380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67" name="pl967"/>
            <p:cNvSpPr/>
            <p:nvPr/>
          </p:nvSpPr>
          <p:spPr>
            <a:xfrm>
              <a:off x="1805550" y="39453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68" name="pl968"/>
            <p:cNvSpPr/>
            <p:nvPr/>
          </p:nvSpPr>
          <p:spPr>
            <a:xfrm>
              <a:off x="19390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69" name="pl969"/>
            <p:cNvSpPr/>
            <p:nvPr/>
          </p:nvSpPr>
          <p:spPr>
            <a:xfrm>
              <a:off x="211697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0" name="pl970"/>
            <p:cNvSpPr/>
            <p:nvPr/>
          </p:nvSpPr>
          <p:spPr>
            <a:xfrm>
              <a:off x="229493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1" name="pl971"/>
            <p:cNvSpPr/>
            <p:nvPr/>
          </p:nvSpPr>
          <p:spPr>
            <a:xfrm>
              <a:off x="24728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2" name="pl972"/>
            <p:cNvSpPr/>
            <p:nvPr/>
          </p:nvSpPr>
          <p:spPr>
            <a:xfrm>
              <a:off x="265084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3" name="pl973"/>
            <p:cNvSpPr/>
            <p:nvPr/>
          </p:nvSpPr>
          <p:spPr>
            <a:xfrm>
              <a:off x="1805550" y="42697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74" name="pl974"/>
            <p:cNvSpPr/>
            <p:nvPr/>
          </p:nvSpPr>
          <p:spPr>
            <a:xfrm>
              <a:off x="1805550" y="41770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75" name="pl975"/>
            <p:cNvSpPr/>
            <p:nvPr/>
          </p:nvSpPr>
          <p:spPr>
            <a:xfrm>
              <a:off x="1805550" y="40843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76" name="pl976"/>
            <p:cNvSpPr/>
            <p:nvPr/>
          </p:nvSpPr>
          <p:spPr>
            <a:xfrm>
              <a:off x="1805550" y="39917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77" name="pl977"/>
            <p:cNvSpPr/>
            <p:nvPr/>
          </p:nvSpPr>
          <p:spPr>
            <a:xfrm>
              <a:off x="1805550" y="38990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78" name="pl978"/>
            <p:cNvSpPr/>
            <p:nvPr/>
          </p:nvSpPr>
          <p:spPr>
            <a:xfrm>
              <a:off x="18500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202799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22059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1" name="pl981"/>
            <p:cNvSpPr/>
            <p:nvPr/>
          </p:nvSpPr>
          <p:spPr>
            <a:xfrm>
              <a:off x="23839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2" name="pl982"/>
            <p:cNvSpPr/>
            <p:nvPr/>
          </p:nvSpPr>
          <p:spPr>
            <a:xfrm>
              <a:off x="256186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3" name="pl983"/>
            <p:cNvSpPr/>
            <p:nvPr/>
          </p:nvSpPr>
          <p:spPr>
            <a:xfrm>
              <a:off x="27398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4" name="pl984"/>
            <p:cNvSpPr/>
            <p:nvPr/>
          </p:nvSpPr>
          <p:spPr>
            <a:xfrm>
              <a:off x="185003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985" name="pl985"/>
            <p:cNvSpPr/>
            <p:nvPr/>
          </p:nvSpPr>
          <p:spPr>
            <a:xfrm>
              <a:off x="185003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40651" cap="flat">
              <a:solidFill>
                <a:srgbClr val="BEBEBE">
                  <a:alpha val="69803"/>
                </a:srgbClr>
              </a:solidFill>
              <a:prstDash val="solid"/>
              <a:round/>
            </a:ln>
          </p:spPr>
          <p:txBody>
            <a:bodyPr/>
            <a:lstStyle/>
            <a:p/>
          </p:txBody>
        </p:sp>
        <p:sp>
          <p:nvSpPr>
            <p:cNvPr id="986" name="pl986"/>
            <p:cNvSpPr/>
            <p:nvPr/>
          </p:nvSpPr>
          <p:spPr>
            <a:xfrm>
              <a:off x="1850039" y="4214126"/>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987" name="pl987"/>
            <p:cNvSpPr/>
            <p:nvPr/>
          </p:nvSpPr>
          <p:spPr>
            <a:xfrm>
              <a:off x="1850039" y="4266021"/>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988" name="pl988"/>
            <p:cNvSpPr/>
            <p:nvPr/>
          </p:nvSpPr>
          <p:spPr>
            <a:xfrm>
              <a:off x="1850039" y="4262314"/>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989" name="pl989"/>
            <p:cNvSpPr/>
            <p:nvPr/>
          </p:nvSpPr>
          <p:spPr>
            <a:xfrm>
              <a:off x="1850039" y="4269727"/>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990" name="pl990"/>
            <p:cNvSpPr/>
            <p:nvPr/>
          </p:nvSpPr>
          <p:spPr>
            <a:xfrm>
              <a:off x="1850039" y="4254900"/>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991" name="pl991"/>
            <p:cNvSpPr/>
            <p:nvPr/>
          </p:nvSpPr>
          <p:spPr>
            <a:xfrm>
              <a:off x="1850039" y="4266021"/>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992" name="pl992"/>
            <p:cNvSpPr/>
            <p:nvPr/>
          </p:nvSpPr>
          <p:spPr>
            <a:xfrm>
              <a:off x="1850039" y="4258607"/>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993" name="pl993"/>
            <p:cNvSpPr/>
            <p:nvPr/>
          </p:nvSpPr>
          <p:spPr>
            <a:xfrm>
              <a:off x="1850039" y="4139992"/>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994" name="pl994"/>
            <p:cNvSpPr/>
            <p:nvPr/>
          </p:nvSpPr>
          <p:spPr>
            <a:xfrm>
              <a:off x="1850039" y="4247487"/>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995" name="pl995"/>
            <p:cNvSpPr/>
            <p:nvPr/>
          </p:nvSpPr>
          <p:spPr>
            <a:xfrm>
              <a:off x="1850039" y="4236367"/>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996" name="pl996"/>
            <p:cNvSpPr/>
            <p:nvPr/>
          </p:nvSpPr>
          <p:spPr>
            <a:xfrm>
              <a:off x="1850039" y="4210420"/>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997" name="pl997"/>
            <p:cNvSpPr/>
            <p:nvPr/>
          </p:nvSpPr>
          <p:spPr>
            <a:xfrm>
              <a:off x="1850039" y="4236367"/>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998" name="pl998"/>
            <p:cNvSpPr/>
            <p:nvPr/>
          </p:nvSpPr>
          <p:spPr>
            <a:xfrm>
              <a:off x="1850039" y="4258607"/>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99" name="pl999"/>
            <p:cNvSpPr/>
            <p:nvPr/>
          </p:nvSpPr>
          <p:spPr>
            <a:xfrm>
              <a:off x="1850039" y="4247487"/>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000" name="pl1000"/>
            <p:cNvSpPr/>
            <p:nvPr/>
          </p:nvSpPr>
          <p:spPr>
            <a:xfrm>
              <a:off x="1850039" y="4251194"/>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001" name="pl1001"/>
            <p:cNvSpPr/>
            <p:nvPr/>
          </p:nvSpPr>
          <p:spPr>
            <a:xfrm>
              <a:off x="1850039" y="4236367"/>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002" name="pl1002"/>
            <p:cNvSpPr/>
            <p:nvPr/>
          </p:nvSpPr>
          <p:spPr>
            <a:xfrm>
              <a:off x="1850039" y="4243780"/>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003" name="pl1003"/>
            <p:cNvSpPr/>
            <p:nvPr/>
          </p:nvSpPr>
          <p:spPr>
            <a:xfrm>
              <a:off x="1850039" y="426602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04" name="pl1004"/>
            <p:cNvSpPr/>
            <p:nvPr/>
          </p:nvSpPr>
          <p:spPr>
            <a:xfrm>
              <a:off x="1850039" y="42623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05" name="pl1005"/>
            <p:cNvSpPr/>
            <p:nvPr/>
          </p:nvSpPr>
          <p:spPr>
            <a:xfrm>
              <a:off x="18500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06" name="pl1006"/>
            <p:cNvSpPr/>
            <p:nvPr/>
          </p:nvSpPr>
          <p:spPr>
            <a:xfrm>
              <a:off x="1850039" y="4251194"/>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007" name="pl1007"/>
            <p:cNvSpPr/>
            <p:nvPr/>
          </p:nvSpPr>
          <p:spPr>
            <a:xfrm>
              <a:off x="1850039" y="4240073"/>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008" name="pl1008"/>
            <p:cNvSpPr/>
            <p:nvPr/>
          </p:nvSpPr>
          <p:spPr>
            <a:xfrm>
              <a:off x="1850039" y="4266021"/>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009" name="pl1009"/>
            <p:cNvSpPr/>
            <p:nvPr/>
          </p:nvSpPr>
          <p:spPr>
            <a:xfrm>
              <a:off x="1850039" y="4254900"/>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010" name="pl1010"/>
            <p:cNvSpPr/>
            <p:nvPr/>
          </p:nvSpPr>
          <p:spPr>
            <a:xfrm>
              <a:off x="1850039" y="4266021"/>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011" name="pl1011"/>
            <p:cNvSpPr/>
            <p:nvPr/>
          </p:nvSpPr>
          <p:spPr>
            <a:xfrm>
              <a:off x="1850039" y="4258607"/>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012" name="pl1012"/>
            <p:cNvSpPr/>
            <p:nvPr/>
          </p:nvSpPr>
          <p:spPr>
            <a:xfrm>
              <a:off x="1850039" y="4258607"/>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013" name="pl1013"/>
            <p:cNvSpPr/>
            <p:nvPr/>
          </p:nvSpPr>
          <p:spPr>
            <a:xfrm>
              <a:off x="1850039" y="4247487"/>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014" name="pl1014"/>
            <p:cNvSpPr/>
            <p:nvPr/>
          </p:nvSpPr>
          <p:spPr>
            <a:xfrm>
              <a:off x="18500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15" name="pl1015"/>
            <p:cNvSpPr/>
            <p:nvPr/>
          </p:nvSpPr>
          <p:spPr>
            <a:xfrm>
              <a:off x="1850039" y="4236367"/>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016" name="pl1016"/>
            <p:cNvSpPr/>
            <p:nvPr/>
          </p:nvSpPr>
          <p:spPr>
            <a:xfrm>
              <a:off x="1850039" y="42289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17" name="pl1017"/>
            <p:cNvSpPr/>
            <p:nvPr/>
          </p:nvSpPr>
          <p:spPr>
            <a:xfrm>
              <a:off x="1850039" y="3969482"/>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018" name="pl1018"/>
            <p:cNvSpPr/>
            <p:nvPr/>
          </p:nvSpPr>
          <p:spPr>
            <a:xfrm>
              <a:off x="185003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019" name="pl1019"/>
            <p:cNvSpPr/>
            <p:nvPr/>
          </p:nvSpPr>
          <p:spPr>
            <a:xfrm>
              <a:off x="185003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020" name="pl1020"/>
            <p:cNvSpPr/>
            <p:nvPr/>
          </p:nvSpPr>
          <p:spPr>
            <a:xfrm>
              <a:off x="185003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021" name="pl1021"/>
            <p:cNvSpPr/>
            <p:nvPr/>
          </p:nvSpPr>
          <p:spPr>
            <a:xfrm>
              <a:off x="185003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22" name="pl1022"/>
            <p:cNvSpPr/>
            <p:nvPr/>
          </p:nvSpPr>
          <p:spPr>
            <a:xfrm>
              <a:off x="185003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23" name="pl1023"/>
            <p:cNvSpPr/>
            <p:nvPr/>
          </p:nvSpPr>
          <p:spPr>
            <a:xfrm>
              <a:off x="185003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024" name="pl1024"/>
            <p:cNvSpPr/>
            <p:nvPr/>
          </p:nvSpPr>
          <p:spPr>
            <a:xfrm>
              <a:off x="185003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025" name="pl1025"/>
            <p:cNvSpPr/>
            <p:nvPr/>
          </p:nvSpPr>
          <p:spPr>
            <a:xfrm>
              <a:off x="185003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26" name="pl1026"/>
            <p:cNvSpPr/>
            <p:nvPr/>
          </p:nvSpPr>
          <p:spPr>
            <a:xfrm>
              <a:off x="1850039" y="4251194"/>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027" name="pl1027"/>
            <p:cNvSpPr/>
            <p:nvPr/>
          </p:nvSpPr>
          <p:spPr>
            <a:xfrm>
              <a:off x="1850039" y="4188179"/>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028" name="pl1028"/>
            <p:cNvSpPr/>
            <p:nvPr/>
          </p:nvSpPr>
          <p:spPr>
            <a:xfrm>
              <a:off x="1850039" y="4258607"/>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029" name="pl1029"/>
            <p:cNvSpPr/>
            <p:nvPr/>
          </p:nvSpPr>
          <p:spPr>
            <a:xfrm>
              <a:off x="1850039" y="4254900"/>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030" name="pl1030"/>
            <p:cNvSpPr/>
            <p:nvPr/>
          </p:nvSpPr>
          <p:spPr>
            <a:xfrm>
              <a:off x="1850039" y="4262314"/>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031" name="pl1031"/>
            <p:cNvSpPr/>
            <p:nvPr/>
          </p:nvSpPr>
          <p:spPr>
            <a:xfrm>
              <a:off x="1850039" y="4254900"/>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032" name="pl1032"/>
            <p:cNvSpPr/>
            <p:nvPr/>
          </p:nvSpPr>
          <p:spPr>
            <a:xfrm>
              <a:off x="1850039" y="4258607"/>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033" name="pl1033"/>
            <p:cNvSpPr/>
            <p:nvPr/>
          </p:nvSpPr>
          <p:spPr>
            <a:xfrm>
              <a:off x="18500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34" name="pl1034"/>
            <p:cNvSpPr/>
            <p:nvPr/>
          </p:nvSpPr>
          <p:spPr>
            <a:xfrm>
              <a:off x="1850039" y="4254900"/>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035" name="pl1035"/>
            <p:cNvSpPr/>
            <p:nvPr/>
          </p:nvSpPr>
          <p:spPr>
            <a:xfrm>
              <a:off x="1850039" y="4262314"/>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036" name="pl1036"/>
            <p:cNvSpPr/>
            <p:nvPr/>
          </p:nvSpPr>
          <p:spPr>
            <a:xfrm>
              <a:off x="1850039" y="4236367"/>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037" name="pl1037"/>
            <p:cNvSpPr/>
            <p:nvPr/>
          </p:nvSpPr>
          <p:spPr>
            <a:xfrm>
              <a:off x="1850039" y="4243780"/>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038" name="pl1038"/>
            <p:cNvSpPr/>
            <p:nvPr/>
          </p:nvSpPr>
          <p:spPr>
            <a:xfrm>
              <a:off x="1850039" y="4258607"/>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039" name="pl1039"/>
            <p:cNvSpPr/>
            <p:nvPr/>
          </p:nvSpPr>
          <p:spPr>
            <a:xfrm>
              <a:off x="185003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040" name="pl1040"/>
            <p:cNvSpPr/>
            <p:nvPr/>
          </p:nvSpPr>
          <p:spPr>
            <a:xfrm>
              <a:off x="185003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40651" cap="flat">
              <a:solidFill>
                <a:srgbClr val="000000">
                  <a:alpha val="100000"/>
                </a:srgbClr>
              </a:solidFill>
              <a:prstDash val="solid"/>
              <a:round/>
            </a:ln>
          </p:spPr>
          <p:txBody>
            <a:bodyPr/>
            <a:lstStyle/>
            <a:p/>
          </p:txBody>
        </p:sp>
        <p:sp>
          <p:nvSpPr>
            <p:cNvPr id="1041" name="pl1041"/>
            <p:cNvSpPr/>
            <p:nvPr/>
          </p:nvSpPr>
          <p:spPr>
            <a:xfrm>
              <a:off x="185003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00AAFE">
                  <a:alpha val="100000"/>
                </a:srgbClr>
              </a:solidFill>
              <a:prstDash val="solid"/>
              <a:round/>
            </a:ln>
          </p:spPr>
          <p:txBody>
            <a:bodyPr/>
            <a:lstStyle/>
            <a:p/>
          </p:txBody>
        </p:sp>
        <p:sp>
          <p:nvSpPr>
            <p:cNvPr id="1042" name="pl1042"/>
            <p:cNvSpPr/>
            <p:nvPr/>
          </p:nvSpPr>
          <p:spPr>
            <a:xfrm>
              <a:off x="1805550" y="426972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043" name="tx1043"/>
            <p:cNvSpPr/>
            <p:nvPr/>
          </p:nvSpPr>
          <p:spPr>
            <a:xfrm>
              <a:off x="1789749" y="401982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1044" name="tx1044"/>
            <p:cNvSpPr/>
            <p:nvPr/>
          </p:nvSpPr>
          <p:spPr>
            <a:xfrm>
              <a:off x="1967706" y="401982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1045" name="tx1045"/>
            <p:cNvSpPr/>
            <p:nvPr/>
          </p:nvSpPr>
          <p:spPr>
            <a:xfrm>
              <a:off x="2145662" y="398646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1046" name="tx1046"/>
            <p:cNvSpPr/>
            <p:nvPr/>
          </p:nvSpPr>
          <p:spPr>
            <a:xfrm>
              <a:off x="2323619" y="402861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047" name="tx1047"/>
            <p:cNvSpPr/>
            <p:nvPr/>
          </p:nvSpPr>
          <p:spPr>
            <a:xfrm>
              <a:off x="2501575" y="401982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1048" name="tx1048"/>
            <p:cNvSpPr/>
            <p:nvPr/>
          </p:nvSpPr>
          <p:spPr>
            <a:xfrm>
              <a:off x="2679532" y="402861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049" name="rc1049"/>
            <p:cNvSpPr/>
            <p:nvPr/>
          </p:nvSpPr>
          <p:spPr>
            <a:xfrm>
              <a:off x="1805550" y="4601069"/>
              <a:ext cx="978760" cy="460746"/>
            </a:xfrm>
            <a:prstGeom prst="rect">
              <a:avLst/>
            </a:prstGeom>
            <a:solidFill>
              <a:srgbClr val="EBEBEB">
                <a:alpha val="100000"/>
              </a:srgbClr>
            </a:solidFill>
          </p:spPr>
          <p:txBody>
            <a:bodyPr/>
            <a:lstStyle/>
            <a:p/>
          </p:txBody>
        </p:sp>
        <p:sp>
          <p:nvSpPr>
            <p:cNvPr id="1050" name="pl1050"/>
            <p:cNvSpPr/>
            <p:nvPr/>
          </p:nvSpPr>
          <p:spPr>
            <a:xfrm>
              <a:off x="1805550" y="50612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1" name="pl1051"/>
            <p:cNvSpPr/>
            <p:nvPr/>
          </p:nvSpPr>
          <p:spPr>
            <a:xfrm>
              <a:off x="1805550" y="49685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2" name="pl1052"/>
            <p:cNvSpPr/>
            <p:nvPr/>
          </p:nvSpPr>
          <p:spPr>
            <a:xfrm>
              <a:off x="1805550" y="48759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3" name="pl1053"/>
            <p:cNvSpPr/>
            <p:nvPr/>
          </p:nvSpPr>
          <p:spPr>
            <a:xfrm>
              <a:off x="1805550" y="4783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4" name="pl1054"/>
            <p:cNvSpPr/>
            <p:nvPr/>
          </p:nvSpPr>
          <p:spPr>
            <a:xfrm>
              <a:off x="1805550" y="46905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5" name="pl1055"/>
            <p:cNvSpPr/>
            <p:nvPr/>
          </p:nvSpPr>
          <p:spPr>
            <a:xfrm>
              <a:off x="19390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56" name="pl1056"/>
            <p:cNvSpPr/>
            <p:nvPr/>
          </p:nvSpPr>
          <p:spPr>
            <a:xfrm>
              <a:off x="211697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57" name="pl1057"/>
            <p:cNvSpPr/>
            <p:nvPr/>
          </p:nvSpPr>
          <p:spPr>
            <a:xfrm>
              <a:off x="229493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58" name="pl1058"/>
            <p:cNvSpPr/>
            <p:nvPr/>
          </p:nvSpPr>
          <p:spPr>
            <a:xfrm>
              <a:off x="24728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59" name="pl1059"/>
            <p:cNvSpPr/>
            <p:nvPr/>
          </p:nvSpPr>
          <p:spPr>
            <a:xfrm>
              <a:off x="265084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60" name="pl1060"/>
            <p:cNvSpPr/>
            <p:nvPr/>
          </p:nvSpPr>
          <p:spPr>
            <a:xfrm>
              <a:off x="1805550" y="5014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1" name="pl1061"/>
            <p:cNvSpPr/>
            <p:nvPr/>
          </p:nvSpPr>
          <p:spPr>
            <a:xfrm>
              <a:off x="1805550" y="49222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2" name="pl1062"/>
            <p:cNvSpPr/>
            <p:nvPr/>
          </p:nvSpPr>
          <p:spPr>
            <a:xfrm>
              <a:off x="1805550" y="48295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3" name="pl1063"/>
            <p:cNvSpPr/>
            <p:nvPr/>
          </p:nvSpPr>
          <p:spPr>
            <a:xfrm>
              <a:off x="1805550" y="47369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4" name="pl1064"/>
            <p:cNvSpPr/>
            <p:nvPr/>
          </p:nvSpPr>
          <p:spPr>
            <a:xfrm>
              <a:off x="1805550" y="46442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5" name="pl1065"/>
            <p:cNvSpPr/>
            <p:nvPr/>
          </p:nvSpPr>
          <p:spPr>
            <a:xfrm>
              <a:off x="18500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6" name="pl1066"/>
            <p:cNvSpPr/>
            <p:nvPr/>
          </p:nvSpPr>
          <p:spPr>
            <a:xfrm>
              <a:off x="202799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7" name="pl1067"/>
            <p:cNvSpPr/>
            <p:nvPr/>
          </p:nvSpPr>
          <p:spPr>
            <a:xfrm>
              <a:off x="22059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23839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256186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27398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71" name="pl1071"/>
            <p:cNvSpPr/>
            <p:nvPr/>
          </p:nvSpPr>
          <p:spPr>
            <a:xfrm>
              <a:off x="185003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072" name="pl1072"/>
            <p:cNvSpPr/>
            <p:nvPr/>
          </p:nvSpPr>
          <p:spPr>
            <a:xfrm>
              <a:off x="185003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40651" cap="flat">
              <a:solidFill>
                <a:srgbClr val="BEBEBE">
                  <a:alpha val="69803"/>
                </a:srgbClr>
              </a:solidFill>
              <a:prstDash val="solid"/>
              <a:round/>
            </a:ln>
          </p:spPr>
          <p:txBody>
            <a:bodyPr/>
            <a:lstStyle/>
            <a:p/>
          </p:txBody>
        </p:sp>
        <p:sp>
          <p:nvSpPr>
            <p:cNvPr id="1073" name="pl1073"/>
            <p:cNvSpPr/>
            <p:nvPr/>
          </p:nvSpPr>
          <p:spPr>
            <a:xfrm>
              <a:off x="1850039" y="4959324"/>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074" name="pl1074"/>
            <p:cNvSpPr/>
            <p:nvPr/>
          </p:nvSpPr>
          <p:spPr>
            <a:xfrm>
              <a:off x="1850039" y="5011218"/>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075" name="pl1075"/>
            <p:cNvSpPr/>
            <p:nvPr/>
          </p:nvSpPr>
          <p:spPr>
            <a:xfrm>
              <a:off x="1850039" y="5007512"/>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076" name="pl1076"/>
            <p:cNvSpPr/>
            <p:nvPr/>
          </p:nvSpPr>
          <p:spPr>
            <a:xfrm>
              <a:off x="1850039" y="5014925"/>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077" name="pl1077"/>
            <p:cNvSpPr/>
            <p:nvPr/>
          </p:nvSpPr>
          <p:spPr>
            <a:xfrm>
              <a:off x="1850039" y="5000098"/>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078" name="pl1078"/>
            <p:cNvSpPr/>
            <p:nvPr/>
          </p:nvSpPr>
          <p:spPr>
            <a:xfrm>
              <a:off x="1850039" y="5011218"/>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079" name="pl1079"/>
            <p:cNvSpPr/>
            <p:nvPr/>
          </p:nvSpPr>
          <p:spPr>
            <a:xfrm>
              <a:off x="1850039" y="5003805"/>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080" name="pl1080"/>
            <p:cNvSpPr/>
            <p:nvPr/>
          </p:nvSpPr>
          <p:spPr>
            <a:xfrm>
              <a:off x="1850039" y="4885190"/>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081" name="pl1081"/>
            <p:cNvSpPr/>
            <p:nvPr/>
          </p:nvSpPr>
          <p:spPr>
            <a:xfrm>
              <a:off x="1850039" y="4992685"/>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082" name="pl1082"/>
            <p:cNvSpPr/>
            <p:nvPr/>
          </p:nvSpPr>
          <p:spPr>
            <a:xfrm>
              <a:off x="1850039" y="498156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083" name="pl1083"/>
            <p:cNvSpPr/>
            <p:nvPr/>
          </p:nvSpPr>
          <p:spPr>
            <a:xfrm>
              <a:off x="1850039" y="4955617"/>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084" name="pl1084"/>
            <p:cNvSpPr/>
            <p:nvPr/>
          </p:nvSpPr>
          <p:spPr>
            <a:xfrm>
              <a:off x="1850039" y="498156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085" name="pl1085"/>
            <p:cNvSpPr/>
            <p:nvPr/>
          </p:nvSpPr>
          <p:spPr>
            <a:xfrm>
              <a:off x="1850039" y="5003805"/>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86" name="pl1086"/>
            <p:cNvSpPr/>
            <p:nvPr/>
          </p:nvSpPr>
          <p:spPr>
            <a:xfrm>
              <a:off x="1850039" y="4992685"/>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087" name="pl1087"/>
            <p:cNvSpPr/>
            <p:nvPr/>
          </p:nvSpPr>
          <p:spPr>
            <a:xfrm>
              <a:off x="1850039" y="4996391"/>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088" name="pl1088"/>
            <p:cNvSpPr/>
            <p:nvPr/>
          </p:nvSpPr>
          <p:spPr>
            <a:xfrm>
              <a:off x="1850039" y="498156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089" name="pl1089"/>
            <p:cNvSpPr/>
            <p:nvPr/>
          </p:nvSpPr>
          <p:spPr>
            <a:xfrm>
              <a:off x="1850039" y="4988978"/>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090" name="pl1090"/>
            <p:cNvSpPr/>
            <p:nvPr/>
          </p:nvSpPr>
          <p:spPr>
            <a:xfrm>
              <a:off x="1850039" y="50112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91" name="pl1091"/>
            <p:cNvSpPr/>
            <p:nvPr/>
          </p:nvSpPr>
          <p:spPr>
            <a:xfrm>
              <a:off x="1850039" y="50075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92" name="pl1092"/>
            <p:cNvSpPr/>
            <p:nvPr/>
          </p:nvSpPr>
          <p:spPr>
            <a:xfrm>
              <a:off x="18500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93" name="pl1093"/>
            <p:cNvSpPr/>
            <p:nvPr/>
          </p:nvSpPr>
          <p:spPr>
            <a:xfrm>
              <a:off x="1850039" y="4996391"/>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094" name="pl1094"/>
            <p:cNvSpPr/>
            <p:nvPr/>
          </p:nvSpPr>
          <p:spPr>
            <a:xfrm>
              <a:off x="1850039" y="4985271"/>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095" name="pl1095"/>
            <p:cNvSpPr/>
            <p:nvPr/>
          </p:nvSpPr>
          <p:spPr>
            <a:xfrm>
              <a:off x="1850039" y="5011218"/>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096" name="pl1096"/>
            <p:cNvSpPr/>
            <p:nvPr/>
          </p:nvSpPr>
          <p:spPr>
            <a:xfrm>
              <a:off x="1850039" y="5000098"/>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097" name="pl1097"/>
            <p:cNvSpPr/>
            <p:nvPr/>
          </p:nvSpPr>
          <p:spPr>
            <a:xfrm>
              <a:off x="1850039" y="5011218"/>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098" name="pl1098"/>
            <p:cNvSpPr/>
            <p:nvPr/>
          </p:nvSpPr>
          <p:spPr>
            <a:xfrm>
              <a:off x="1850039" y="5003805"/>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099" name="pl1099"/>
            <p:cNvSpPr/>
            <p:nvPr/>
          </p:nvSpPr>
          <p:spPr>
            <a:xfrm>
              <a:off x="1850039" y="5003805"/>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100" name="pl1100"/>
            <p:cNvSpPr/>
            <p:nvPr/>
          </p:nvSpPr>
          <p:spPr>
            <a:xfrm>
              <a:off x="1850039" y="4992685"/>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101" name="pl1101"/>
            <p:cNvSpPr/>
            <p:nvPr/>
          </p:nvSpPr>
          <p:spPr>
            <a:xfrm>
              <a:off x="18500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02" name="pl1102"/>
            <p:cNvSpPr/>
            <p:nvPr/>
          </p:nvSpPr>
          <p:spPr>
            <a:xfrm>
              <a:off x="1850039" y="498156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103" name="pl1103"/>
            <p:cNvSpPr/>
            <p:nvPr/>
          </p:nvSpPr>
          <p:spPr>
            <a:xfrm>
              <a:off x="1850039" y="49741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04" name="pl1104"/>
            <p:cNvSpPr/>
            <p:nvPr/>
          </p:nvSpPr>
          <p:spPr>
            <a:xfrm>
              <a:off x="1850039" y="4714680"/>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105" name="pl1105"/>
            <p:cNvSpPr/>
            <p:nvPr/>
          </p:nvSpPr>
          <p:spPr>
            <a:xfrm>
              <a:off x="1850039" y="4985271"/>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106" name="pl1106"/>
            <p:cNvSpPr/>
            <p:nvPr/>
          </p:nvSpPr>
          <p:spPr>
            <a:xfrm>
              <a:off x="1850039" y="4896310"/>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107" name="pl1107"/>
            <p:cNvSpPr/>
            <p:nvPr/>
          </p:nvSpPr>
          <p:spPr>
            <a:xfrm>
              <a:off x="1850039" y="5003805"/>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108" name="pl1108"/>
            <p:cNvSpPr/>
            <p:nvPr/>
          </p:nvSpPr>
          <p:spPr>
            <a:xfrm>
              <a:off x="1850039" y="4985271"/>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09" name="pl1109"/>
            <p:cNvSpPr/>
            <p:nvPr/>
          </p:nvSpPr>
          <p:spPr>
            <a:xfrm>
              <a:off x="1850039" y="5011218"/>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10" name="pl1110"/>
            <p:cNvSpPr/>
            <p:nvPr/>
          </p:nvSpPr>
          <p:spPr>
            <a:xfrm>
              <a:off x="1850039" y="4992685"/>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111" name="pl1111"/>
            <p:cNvSpPr/>
            <p:nvPr/>
          </p:nvSpPr>
          <p:spPr>
            <a:xfrm>
              <a:off x="1850039" y="4974151"/>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112" name="pl1112"/>
            <p:cNvSpPr/>
            <p:nvPr/>
          </p:nvSpPr>
          <p:spPr>
            <a:xfrm>
              <a:off x="1850039" y="5014925"/>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13" name="pl1113"/>
            <p:cNvSpPr/>
            <p:nvPr/>
          </p:nvSpPr>
          <p:spPr>
            <a:xfrm>
              <a:off x="185003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114" name="pl1114"/>
            <p:cNvSpPr/>
            <p:nvPr/>
          </p:nvSpPr>
          <p:spPr>
            <a:xfrm>
              <a:off x="185003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115" name="pl1115"/>
            <p:cNvSpPr/>
            <p:nvPr/>
          </p:nvSpPr>
          <p:spPr>
            <a:xfrm>
              <a:off x="185003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116" name="pl1116"/>
            <p:cNvSpPr/>
            <p:nvPr/>
          </p:nvSpPr>
          <p:spPr>
            <a:xfrm>
              <a:off x="185003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117" name="pl1117"/>
            <p:cNvSpPr/>
            <p:nvPr/>
          </p:nvSpPr>
          <p:spPr>
            <a:xfrm>
              <a:off x="185003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118" name="pl1118"/>
            <p:cNvSpPr/>
            <p:nvPr/>
          </p:nvSpPr>
          <p:spPr>
            <a:xfrm>
              <a:off x="185003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119" name="pl1119"/>
            <p:cNvSpPr/>
            <p:nvPr/>
          </p:nvSpPr>
          <p:spPr>
            <a:xfrm>
              <a:off x="185003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120" name="pl1120"/>
            <p:cNvSpPr/>
            <p:nvPr/>
          </p:nvSpPr>
          <p:spPr>
            <a:xfrm>
              <a:off x="18500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21" name="pl1121"/>
            <p:cNvSpPr/>
            <p:nvPr/>
          </p:nvSpPr>
          <p:spPr>
            <a:xfrm>
              <a:off x="1850039" y="5000098"/>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122" name="pl1122"/>
            <p:cNvSpPr/>
            <p:nvPr/>
          </p:nvSpPr>
          <p:spPr>
            <a:xfrm>
              <a:off x="1850039" y="5007512"/>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123" name="pl1123"/>
            <p:cNvSpPr/>
            <p:nvPr/>
          </p:nvSpPr>
          <p:spPr>
            <a:xfrm>
              <a:off x="1850039" y="498156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124" name="pl1124"/>
            <p:cNvSpPr/>
            <p:nvPr/>
          </p:nvSpPr>
          <p:spPr>
            <a:xfrm>
              <a:off x="1850039" y="4988978"/>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125" name="pl1125"/>
            <p:cNvSpPr/>
            <p:nvPr/>
          </p:nvSpPr>
          <p:spPr>
            <a:xfrm>
              <a:off x="1850039" y="5003805"/>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126" name="pl1126"/>
            <p:cNvSpPr/>
            <p:nvPr/>
          </p:nvSpPr>
          <p:spPr>
            <a:xfrm>
              <a:off x="185003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127" name="pl1127"/>
            <p:cNvSpPr/>
            <p:nvPr/>
          </p:nvSpPr>
          <p:spPr>
            <a:xfrm>
              <a:off x="185003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40651" cap="flat">
              <a:solidFill>
                <a:srgbClr val="000000">
                  <a:alpha val="100000"/>
                </a:srgbClr>
              </a:solidFill>
              <a:prstDash val="solid"/>
              <a:round/>
            </a:ln>
          </p:spPr>
          <p:txBody>
            <a:bodyPr/>
            <a:lstStyle/>
            <a:p/>
          </p:txBody>
        </p:sp>
        <p:sp>
          <p:nvSpPr>
            <p:cNvPr id="1128" name="pl1128"/>
            <p:cNvSpPr/>
            <p:nvPr/>
          </p:nvSpPr>
          <p:spPr>
            <a:xfrm>
              <a:off x="185003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D874FC">
                  <a:alpha val="100000"/>
                </a:srgbClr>
              </a:solidFill>
              <a:prstDash val="solid"/>
              <a:round/>
            </a:ln>
          </p:spPr>
          <p:txBody>
            <a:bodyPr/>
            <a:lstStyle/>
            <a:p/>
          </p:txBody>
        </p:sp>
        <p:sp>
          <p:nvSpPr>
            <p:cNvPr id="1129" name="pl1129"/>
            <p:cNvSpPr/>
            <p:nvPr/>
          </p:nvSpPr>
          <p:spPr>
            <a:xfrm>
              <a:off x="1805550" y="501492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130" name="tx1130"/>
            <p:cNvSpPr/>
            <p:nvPr/>
          </p:nvSpPr>
          <p:spPr>
            <a:xfrm>
              <a:off x="1819894" y="48280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131" name="tx1131"/>
            <p:cNvSpPr/>
            <p:nvPr/>
          </p:nvSpPr>
          <p:spPr>
            <a:xfrm>
              <a:off x="1967706" y="480717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132" name="tx1132"/>
            <p:cNvSpPr/>
            <p:nvPr/>
          </p:nvSpPr>
          <p:spPr>
            <a:xfrm>
              <a:off x="2145662" y="477619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1133" name="tx1133"/>
            <p:cNvSpPr/>
            <p:nvPr/>
          </p:nvSpPr>
          <p:spPr>
            <a:xfrm>
              <a:off x="2323619" y="477010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1134" name="tx1134"/>
            <p:cNvSpPr/>
            <p:nvPr/>
          </p:nvSpPr>
          <p:spPr>
            <a:xfrm>
              <a:off x="2501575" y="47910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135" name="tx1135"/>
            <p:cNvSpPr/>
            <p:nvPr/>
          </p:nvSpPr>
          <p:spPr>
            <a:xfrm>
              <a:off x="2679532" y="480208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136" name="rc1136"/>
            <p:cNvSpPr/>
            <p:nvPr/>
          </p:nvSpPr>
          <p:spPr>
            <a:xfrm>
              <a:off x="1805550" y="5346267"/>
              <a:ext cx="978760" cy="460746"/>
            </a:xfrm>
            <a:prstGeom prst="rect">
              <a:avLst/>
            </a:prstGeom>
            <a:solidFill>
              <a:srgbClr val="EBEBEB">
                <a:alpha val="100000"/>
              </a:srgbClr>
            </a:solidFill>
          </p:spPr>
          <p:txBody>
            <a:bodyPr/>
            <a:lstStyle/>
            <a:p/>
          </p:txBody>
        </p:sp>
        <p:sp>
          <p:nvSpPr>
            <p:cNvPr id="1137" name="pl1137"/>
            <p:cNvSpPr/>
            <p:nvPr/>
          </p:nvSpPr>
          <p:spPr>
            <a:xfrm>
              <a:off x="1805550" y="58064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38" name="pl1138"/>
            <p:cNvSpPr/>
            <p:nvPr/>
          </p:nvSpPr>
          <p:spPr>
            <a:xfrm>
              <a:off x="1805550" y="57137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39" name="pl1139"/>
            <p:cNvSpPr/>
            <p:nvPr/>
          </p:nvSpPr>
          <p:spPr>
            <a:xfrm>
              <a:off x="1805550" y="562112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40" name="pl1140"/>
            <p:cNvSpPr/>
            <p:nvPr/>
          </p:nvSpPr>
          <p:spPr>
            <a:xfrm>
              <a:off x="1805550" y="55284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41" name="pl1141"/>
            <p:cNvSpPr/>
            <p:nvPr/>
          </p:nvSpPr>
          <p:spPr>
            <a:xfrm>
              <a:off x="1805550" y="54357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42" name="pl1142"/>
            <p:cNvSpPr/>
            <p:nvPr/>
          </p:nvSpPr>
          <p:spPr>
            <a:xfrm>
              <a:off x="193901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3" name="pl1143"/>
            <p:cNvSpPr/>
            <p:nvPr/>
          </p:nvSpPr>
          <p:spPr>
            <a:xfrm>
              <a:off x="211697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4" name="pl1144"/>
            <p:cNvSpPr/>
            <p:nvPr/>
          </p:nvSpPr>
          <p:spPr>
            <a:xfrm>
              <a:off x="229493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5" name="pl1145"/>
            <p:cNvSpPr/>
            <p:nvPr/>
          </p:nvSpPr>
          <p:spPr>
            <a:xfrm>
              <a:off x="247288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6" name="pl1146"/>
            <p:cNvSpPr/>
            <p:nvPr/>
          </p:nvSpPr>
          <p:spPr>
            <a:xfrm>
              <a:off x="265084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7" name="pl1147"/>
            <p:cNvSpPr/>
            <p:nvPr/>
          </p:nvSpPr>
          <p:spPr>
            <a:xfrm>
              <a:off x="1805550" y="57601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48" name="pl1148"/>
            <p:cNvSpPr/>
            <p:nvPr/>
          </p:nvSpPr>
          <p:spPr>
            <a:xfrm>
              <a:off x="1805550" y="566745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49" name="pl1149"/>
            <p:cNvSpPr/>
            <p:nvPr/>
          </p:nvSpPr>
          <p:spPr>
            <a:xfrm>
              <a:off x="1805550" y="55747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50" name="pl1150"/>
            <p:cNvSpPr/>
            <p:nvPr/>
          </p:nvSpPr>
          <p:spPr>
            <a:xfrm>
              <a:off x="1805550" y="5482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51" name="pl1151"/>
            <p:cNvSpPr/>
            <p:nvPr/>
          </p:nvSpPr>
          <p:spPr>
            <a:xfrm>
              <a:off x="1805550" y="538945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52" name="pl1152"/>
            <p:cNvSpPr/>
            <p:nvPr/>
          </p:nvSpPr>
          <p:spPr>
            <a:xfrm>
              <a:off x="185003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3" name="pl1153"/>
            <p:cNvSpPr/>
            <p:nvPr/>
          </p:nvSpPr>
          <p:spPr>
            <a:xfrm>
              <a:off x="202799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4" name="pl1154"/>
            <p:cNvSpPr/>
            <p:nvPr/>
          </p:nvSpPr>
          <p:spPr>
            <a:xfrm>
              <a:off x="220595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5" name="pl1155"/>
            <p:cNvSpPr/>
            <p:nvPr/>
          </p:nvSpPr>
          <p:spPr>
            <a:xfrm>
              <a:off x="238390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6" name="pl1156"/>
            <p:cNvSpPr/>
            <p:nvPr/>
          </p:nvSpPr>
          <p:spPr>
            <a:xfrm>
              <a:off x="256186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7" name="pl1157"/>
            <p:cNvSpPr/>
            <p:nvPr/>
          </p:nvSpPr>
          <p:spPr>
            <a:xfrm>
              <a:off x="273982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8" name="pl1158"/>
            <p:cNvSpPr/>
            <p:nvPr/>
          </p:nvSpPr>
          <p:spPr>
            <a:xfrm>
              <a:off x="185003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159" name="pl1159"/>
            <p:cNvSpPr/>
            <p:nvPr/>
          </p:nvSpPr>
          <p:spPr>
            <a:xfrm>
              <a:off x="1850039" y="5752709"/>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40651" cap="flat">
              <a:solidFill>
                <a:srgbClr val="BEBEBE">
                  <a:alpha val="69803"/>
                </a:srgbClr>
              </a:solidFill>
              <a:prstDash val="solid"/>
              <a:round/>
            </a:ln>
          </p:spPr>
          <p:txBody>
            <a:bodyPr/>
            <a:lstStyle/>
            <a:p/>
          </p:txBody>
        </p:sp>
        <p:sp>
          <p:nvSpPr>
            <p:cNvPr id="1160" name="pl1160"/>
            <p:cNvSpPr/>
            <p:nvPr/>
          </p:nvSpPr>
          <p:spPr>
            <a:xfrm>
              <a:off x="1850039" y="5704522"/>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161" name="pl1161"/>
            <p:cNvSpPr/>
            <p:nvPr/>
          </p:nvSpPr>
          <p:spPr>
            <a:xfrm>
              <a:off x="1850039" y="5756416"/>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162" name="pl1162"/>
            <p:cNvSpPr/>
            <p:nvPr/>
          </p:nvSpPr>
          <p:spPr>
            <a:xfrm>
              <a:off x="1850039" y="5752709"/>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163" name="pl1163"/>
            <p:cNvSpPr/>
            <p:nvPr/>
          </p:nvSpPr>
          <p:spPr>
            <a:xfrm>
              <a:off x="1850039" y="5760123"/>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164" name="pl1164"/>
            <p:cNvSpPr/>
            <p:nvPr/>
          </p:nvSpPr>
          <p:spPr>
            <a:xfrm>
              <a:off x="1850039" y="5745296"/>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165" name="pl1165"/>
            <p:cNvSpPr/>
            <p:nvPr/>
          </p:nvSpPr>
          <p:spPr>
            <a:xfrm>
              <a:off x="1850039" y="5756416"/>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166" name="pl1166"/>
            <p:cNvSpPr/>
            <p:nvPr/>
          </p:nvSpPr>
          <p:spPr>
            <a:xfrm>
              <a:off x="1850039" y="5749003"/>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167" name="pl1167"/>
            <p:cNvSpPr/>
            <p:nvPr/>
          </p:nvSpPr>
          <p:spPr>
            <a:xfrm>
              <a:off x="1850039" y="5630387"/>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168" name="pl1168"/>
            <p:cNvSpPr/>
            <p:nvPr/>
          </p:nvSpPr>
          <p:spPr>
            <a:xfrm>
              <a:off x="1850039" y="5737883"/>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169" name="pl1169"/>
            <p:cNvSpPr/>
            <p:nvPr/>
          </p:nvSpPr>
          <p:spPr>
            <a:xfrm>
              <a:off x="1850039" y="5726762"/>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170" name="pl1170"/>
            <p:cNvSpPr/>
            <p:nvPr/>
          </p:nvSpPr>
          <p:spPr>
            <a:xfrm>
              <a:off x="1850039" y="5700815"/>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171" name="pl1171"/>
            <p:cNvSpPr/>
            <p:nvPr/>
          </p:nvSpPr>
          <p:spPr>
            <a:xfrm>
              <a:off x="1850039" y="5726762"/>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172" name="pl1172"/>
            <p:cNvSpPr/>
            <p:nvPr/>
          </p:nvSpPr>
          <p:spPr>
            <a:xfrm>
              <a:off x="1850039" y="5749003"/>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73" name="pl1173"/>
            <p:cNvSpPr/>
            <p:nvPr/>
          </p:nvSpPr>
          <p:spPr>
            <a:xfrm>
              <a:off x="1850039" y="5737883"/>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174" name="pl1174"/>
            <p:cNvSpPr/>
            <p:nvPr/>
          </p:nvSpPr>
          <p:spPr>
            <a:xfrm>
              <a:off x="1850039" y="5741589"/>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175" name="pl1175"/>
            <p:cNvSpPr/>
            <p:nvPr/>
          </p:nvSpPr>
          <p:spPr>
            <a:xfrm>
              <a:off x="1850039" y="5726762"/>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176" name="pl1176"/>
            <p:cNvSpPr/>
            <p:nvPr/>
          </p:nvSpPr>
          <p:spPr>
            <a:xfrm>
              <a:off x="1850039" y="5734176"/>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177" name="pl1177"/>
            <p:cNvSpPr/>
            <p:nvPr/>
          </p:nvSpPr>
          <p:spPr>
            <a:xfrm>
              <a:off x="1850039" y="57564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78" name="pl1178"/>
            <p:cNvSpPr/>
            <p:nvPr/>
          </p:nvSpPr>
          <p:spPr>
            <a:xfrm>
              <a:off x="1850039" y="57527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79" name="pl1179"/>
            <p:cNvSpPr/>
            <p:nvPr/>
          </p:nvSpPr>
          <p:spPr>
            <a:xfrm>
              <a:off x="185003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80" name="pl1180"/>
            <p:cNvSpPr/>
            <p:nvPr/>
          </p:nvSpPr>
          <p:spPr>
            <a:xfrm>
              <a:off x="1850039" y="5741589"/>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181" name="pl1181"/>
            <p:cNvSpPr/>
            <p:nvPr/>
          </p:nvSpPr>
          <p:spPr>
            <a:xfrm>
              <a:off x="1850039" y="5730469"/>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182" name="pl1182"/>
            <p:cNvSpPr/>
            <p:nvPr/>
          </p:nvSpPr>
          <p:spPr>
            <a:xfrm>
              <a:off x="1850039" y="5756416"/>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183" name="pl1183"/>
            <p:cNvSpPr/>
            <p:nvPr/>
          </p:nvSpPr>
          <p:spPr>
            <a:xfrm>
              <a:off x="1850039" y="5745296"/>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184" name="pl1184"/>
            <p:cNvSpPr/>
            <p:nvPr/>
          </p:nvSpPr>
          <p:spPr>
            <a:xfrm>
              <a:off x="1850039" y="5756416"/>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185" name="pl1185"/>
            <p:cNvSpPr/>
            <p:nvPr/>
          </p:nvSpPr>
          <p:spPr>
            <a:xfrm>
              <a:off x="1850039" y="5749003"/>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186" name="pl1186"/>
            <p:cNvSpPr/>
            <p:nvPr/>
          </p:nvSpPr>
          <p:spPr>
            <a:xfrm>
              <a:off x="1850039" y="5749003"/>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187" name="pl1187"/>
            <p:cNvSpPr/>
            <p:nvPr/>
          </p:nvSpPr>
          <p:spPr>
            <a:xfrm>
              <a:off x="1850039" y="5737883"/>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188" name="pl1188"/>
            <p:cNvSpPr/>
            <p:nvPr/>
          </p:nvSpPr>
          <p:spPr>
            <a:xfrm>
              <a:off x="185003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89" name="pl1189"/>
            <p:cNvSpPr/>
            <p:nvPr/>
          </p:nvSpPr>
          <p:spPr>
            <a:xfrm>
              <a:off x="1850039" y="5726762"/>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190" name="pl1190"/>
            <p:cNvSpPr/>
            <p:nvPr/>
          </p:nvSpPr>
          <p:spPr>
            <a:xfrm>
              <a:off x="1850039" y="571934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91" name="pl1191"/>
            <p:cNvSpPr/>
            <p:nvPr/>
          </p:nvSpPr>
          <p:spPr>
            <a:xfrm>
              <a:off x="1850039" y="5459878"/>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192" name="pl1192"/>
            <p:cNvSpPr/>
            <p:nvPr/>
          </p:nvSpPr>
          <p:spPr>
            <a:xfrm>
              <a:off x="1850039" y="5730469"/>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193" name="pl1193"/>
            <p:cNvSpPr/>
            <p:nvPr/>
          </p:nvSpPr>
          <p:spPr>
            <a:xfrm>
              <a:off x="1850039" y="5641508"/>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194" name="pl1194"/>
            <p:cNvSpPr/>
            <p:nvPr/>
          </p:nvSpPr>
          <p:spPr>
            <a:xfrm>
              <a:off x="1850039" y="5749003"/>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195" name="pl1195"/>
            <p:cNvSpPr/>
            <p:nvPr/>
          </p:nvSpPr>
          <p:spPr>
            <a:xfrm>
              <a:off x="1850039" y="5730469"/>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96" name="pl1196"/>
            <p:cNvSpPr/>
            <p:nvPr/>
          </p:nvSpPr>
          <p:spPr>
            <a:xfrm>
              <a:off x="1850039" y="5756416"/>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97" name="pl1197"/>
            <p:cNvSpPr/>
            <p:nvPr/>
          </p:nvSpPr>
          <p:spPr>
            <a:xfrm>
              <a:off x="1850039" y="5737883"/>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198" name="pl1198"/>
            <p:cNvSpPr/>
            <p:nvPr/>
          </p:nvSpPr>
          <p:spPr>
            <a:xfrm>
              <a:off x="1850039" y="5719349"/>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199" name="pl1199"/>
            <p:cNvSpPr/>
            <p:nvPr/>
          </p:nvSpPr>
          <p:spPr>
            <a:xfrm>
              <a:off x="1850039" y="5760123"/>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00" name="pl1200"/>
            <p:cNvSpPr/>
            <p:nvPr/>
          </p:nvSpPr>
          <p:spPr>
            <a:xfrm>
              <a:off x="1850039" y="5741589"/>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201" name="pl1201"/>
            <p:cNvSpPr/>
            <p:nvPr/>
          </p:nvSpPr>
          <p:spPr>
            <a:xfrm>
              <a:off x="1850039" y="5678575"/>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202" name="pl1202"/>
            <p:cNvSpPr/>
            <p:nvPr/>
          </p:nvSpPr>
          <p:spPr>
            <a:xfrm>
              <a:off x="1850039" y="5749003"/>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203" name="pl1203"/>
            <p:cNvSpPr/>
            <p:nvPr/>
          </p:nvSpPr>
          <p:spPr>
            <a:xfrm>
              <a:off x="1850039" y="5745296"/>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204" name="pl1204"/>
            <p:cNvSpPr/>
            <p:nvPr/>
          </p:nvSpPr>
          <p:spPr>
            <a:xfrm>
              <a:off x="1850039" y="5752709"/>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205" name="pl1205"/>
            <p:cNvSpPr/>
            <p:nvPr/>
          </p:nvSpPr>
          <p:spPr>
            <a:xfrm>
              <a:off x="1850039" y="5745296"/>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206" name="pl1206"/>
            <p:cNvSpPr/>
            <p:nvPr/>
          </p:nvSpPr>
          <p:spPr>
            <a:xfrm>
              <a:off x="1850039" y="5749003"/>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207" name="pl1207"/>
            <p:cNvSpPr/>
            <p:nvPr/>
          </p:nvSpPr>
          <p:spPr>
            <a:xfrm>
              <a:off x="185003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08" name="pl1208"/>
            <p:cNvSpPr/>
            <p:nvPr/>
          </p:nvSpPr>
          <p:spPr>
            <a:xfrm>
              <a:off x="1850039" y="5745296"/>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209" name="pl1209"/>
            <p:cNvSpPr/>
            <p:nvPr/>
          </p:nvSpPr>
          <p:spPr>
            <a:xfrm>
              <a:off x="1850039" y="5752709"/>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210" name="pl1210"/>
            <p:cNvSpPr/>
            <p:nvPr/>
          </p:nvSpPr>
          <p:spPr>
            <a:xfrm>
              <a:off x="1850039" y="5726762"/>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211" name="pl1211"/>
            <p:cNvSpPr/>
            <p:nvPr/>
          </p:nvSpPr>
          <p:spPr>
            <a:xfrm>
              <a:off x="1850039" y="5734176"/>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212" name="pl1212"/>
            <p:cNvSpPr/>
            <p:nvPr/>
          </p:nvSpPr>
          <p:spPr>
            <a:xfrm>
              <a:off x="1850039" y="5749003"/>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213" name="pl1213"/>
            <p:cNvSpPr/>
            <p:nvPr/>
          </p:nvSpPr>
          <p:spPr>
            <a:xfrm>
              <a:off x="185003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214" name="pl1214"/>
            <p:cNvSpPr/>
            <p:nvPr/>
          </p:nvSpPr>
          <p:spPr>
            <a:xfrm>
              <a:off x="1850039" y="5752709"/>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40651" cap="flat">
              <a:solidFill>
                <a:srgbClr val="000000">
                  <a:alpha val="100000"/>
                </a:srgbClr>
              </a:solidFill>
              <a:prstDash val="solid"/>
              <a:round/>
            </a:ln>
          </p:spPr>
          <p:txBody>
            <a:bodyPr/>
            <a:lstStyle/>
            <a:p/>
          </p:txBody>
        </p:sp>
        <p:sp>
          <p:nvSpPr>
            <p:cNvPr id="1215" name="pl1215"/>
            <p:cNvSpPr/>
            <p:nvPr/>
          </p:nvSpPr>
          <p:spPr>
            <a:xfrm>
              <a:off x="1850039" y="5752709"/>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FF65AB">
                  <a:alpha val="100000"/>
                </a:srgbClr>
              </a:solidFill>
              <a:prstDash val="solid"/>
              <a:round/>
            </a:ln>
          </p:spPr>
          <p:txBody>
            <a:bodyPr/>
            <a:lstStyle/>
            <a:p/>
          </p:txBody>
        </p:sp>
        <p:sp>
          <p:nvSpPr>
            <p:cNvPr id="1216" name="pl1216"/>
            <p:cNvSpPr/>
            <p:nvPr/>
          </p:nvSpPr>
          <p:spPr>
            <a:xfrm>
              <a:off x="1805550" y="576012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217" name="tx1217"/>
            <p:cNvSpPr/>
            <p:nvPr/>
          </p:nvSpPr>
          <p:spPr>
            <a:xfrm>
              <a:off x="1819894" y="559552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18" name="tx1218"/>
            <p:cNvSpPr/>
            <p:nvPr/>
          </p:nvSpPr>
          <p:spPr>
            <a:xfrm>
              <a:off x="1997851" y="559552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19" name="tx1219"/>
            <p:cNvSpPr/>
            <p:nvPr/>
          </p:nvSpPr>
          <p:spPr>
            <a:xfrm>
              <a:off x="2175807" y="55931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220" name="tx1220"/>
            <p:cNvSpPr/>
            <p:nvPr/>
          </p:nvSpPr>
          <p:spPr>
            <a:xfrm>
              <a:off x="2353764" y="558943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221" name="tx1221"/>
            <p:cNvSpPr/>
            <p:nvPr/>
          </p:nvSpPr>
          <p:spPr>
            <a:xfrm>
              <a:off x="2531720" y="55931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222" name="tx1222"/>
            <p:cNvSpPr/>
            <p:nvPr/>
          </p:nvSpPr>
          <p:spPr>
            <a:xfrm>
              <a:off x="2709677" y="559552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23" name="rc1223"/>
            <p:cNvSpPr/>
            <p:nvPr/>
          </p:nvSpPr>
          <p:spPr>
            <a:xfrm>
              <a:off x="2853900" y="875080"/>
              <a:ext cx="978760" cy="460746"/>
            </a:xfrm>
            <a:prstGeom prst="rect">
              <a:avLst/>
            </a:prstGeom>
            <a:solidFill>
              <a:srgbClr val="EBEBEB">
                <a:alpha val="100000"/>
              </a:srgbClr>
            </a:solidFill>
          </p:spPr>
          <p:txBody>
            <a:bodyPr/>
            <a:lstStyle/>
            <a:p/>
          </p:txBody>
        </p:sp>
        <p:sp>
          <p:nvSpPr>
            <p:cNvPr id="1224" name="pl1224"/>
            <p:cNvSpPr/>
            <p:nvPr/>
          </p:nvSpPr>
          <p:spPr>
            <a:xfrm>
              <a:off x="2853900" y="133527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25" name="pl1225"/>
            <p:cNvSpPr/>
            <p:nvPr/>
          </p:nvSpPr>
          <p:spPr>
            <a:xfrm>
              <a:off x="2853900" y="12426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26" name="pl1226"/>
            <p:cNvSpPr/>
            <p:nvPr/>
          </p:nvSpPr>
          <p:spPr>
            <a:xfrm>
              <a:off x="2853900" y="11499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27" name="pl1227"/>
            <p:cNvSpPr/>
            <p:nvPr/>
          </p:nvSpPr>
          <p:spPr>
            <a:xfrm>
              <a:off x="2853900" y="105726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28" name="pl1228"/>
            <p:cNvSpPr/>
            <p:nvPr/>
          </p:nvSpPr>
          <p:spPr>
            <a:xfrm>
              <a:off x="2853900" y="96459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29" name="pl1229"/>
            <p:cNvSpPr/>
            <p:nvPr/>
          </p:nvSpPr>
          <p:spPr>
            <a:xfrm>
              <a:off x="29873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30" name="pl1230"/>
            <p:cNvSpPr/>
            <p:nvPr/>
          </p:nvSpPr>
          <p:spPr>
            <a:xfrm>
              <a:off x="316532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31" name="pl1231"/>
            <p:cNvSpPr/>
            <p:nvPr/>
          </p:nvSpPr>
          <p:spPr>
            <a:xfrm>
              <a:off x="334328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32" name="pl1232"/>
            <p:cNvSpPr/>
            <p:nvPr/>
          </p:nvSpPr>
          <p:spPr>
            <a:xfrm>
              <a:off x="35212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33" name="pl1233"/>
            <p:cNvSpPr/>
            <p:nvPr/>
          </p:nvSpPr>
          <p:spPr>
            <a:xfrm>
              <a:off x="369919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34" name="pl1234"/>
            <p:cNvSpPr/>
            <p:nvPr/>
          </p:nvSpPr>
          <p:spPr>
            <a:xfrm>
              <a:off x="2853900" y="12889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35" name="pl1235"/>
            <p:cNvSpPr/>
            <p:nvPr/>
          </p:nvSpPr>
          <p:spPr>
            <a:xfrm>
              <a:off x="2853900" y="11962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36" name="pl1236"/>
            <p:cNvSpPr/>
            <p:nvPr/>
          </p:nvSpPr>
          <p:spPr>
            <a:xfrm>
              <a:off x="2853900" y="11036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37" name="pl1237"/>
            <p:cNvSpPr/>
            <p:nvPr/>
          </p:nvSpPr>
          <p:spPr>
            <a:xfrm>
              <a:off x="2853900" y="10109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38" name="pl1238"/>
            <p:cNvSpPr/>
            <p:nvPr/>
          </p:nvSpPr>
          <p:spPr>
            <a:xfrm>
              <a:off x="2853900" y="9182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39" name="pl1239"/>
            <p:cNvSpPr/>
            <p:nvPr/>
          </p:nvSpPr>
          <p:spPr>
            <a:xfrm>
              <a:off x="289838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40" name="pl1240"/>
            <p:cNvSpPr/>
            <p:nvPr/>
          </p:nvSpPr>
          <p:spPr>
            <a:xfrm>
              <a:off x="30763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41" name="pl1241"/>
            <p:cNvSpPr/>
            <p:nvPr/>
          </p:nvSpPr>
          <p:spPr>
            <a:xfrm>
              <a:off x="32543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42" name="pl1242"/>
            <p:cNvSpPr/>
            <p:nvPr/>
          </p:nvSpPr>
          <p:spPr>
            <a:xfrm>
              <a:off x="343225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36102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37881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289838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246" name="pl1246"/>
            <p:cNvSpPr/>
            <p:nvPr/>
          </p:nvSpPr>
          <p:spPr>
            <a:xfrm>
              <a:off x="289838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40651" cap="flat">
              <a:solidFill>
                <a:srgbClr val="BEBEBE">
                  <a:alpha val="69803"/>
                </a:srgbClr>
              </a:solidFill>
              <a:prstDash val="solid"/>
              <a:round/>
            </a:ln>
          </p:spPr>
          <p:txBody>
            <a:bodyPr/>
            <a:lstStyle/>
            <a:p/>
          </p:txBody>
        </p:sp>
        <p:sp>
          <p:nvSpPr>
            <p:cNvPr id="1247" name="pl1247"/>
            <p:cNvSpPr/>
            <p:nvPr/>
          </p:nvSpPr>
          <p:spPr>
            <a:xfrm>
              <a:off x="289838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248" name="pl1248"/>
            <p:cNvSpPr/>
            <p:nvPr/>
          </p:nvSpPr>
          <p:spPr>
            <a:xfrm>
              <a:off x="289838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249" name="pl1249"/>
            <p:cNvSpPr/>
            <p:nvPr/>
          </p:nvSpPr>
          <p:spPr>
            <a:xfrm>
              <a:off x="289838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250" name="pl1250"/>
            <p:cNvSpPr/>
            <p:nvPr/>
          </p:nvSpPr>
          <p:spPr>
            <a:xfrm>
              <a:off x="289838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251" name="pl1251"/>
            <p:cNvSpPr/>
            <p:nvPr/>
          </p:nvSpPr>
          <p:spPr>
            <a:xfrm>
              <a:off x="289838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252" name="pl1252"/>
            <p:cNvSpPr/>
            <p:nvPr/>
          </p:nvSpPr>
          <p:spPr>
            <a:xfrm>
              <a:off x="289838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253" name="pl1253"/>
            <p:cNvSpPr/>
            <p:nvPr/>
          </p:nvSpPr>
          <p:spPr>
            <a:xfrm>
              <a:off x="289838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254" name="pl1254"/>
            <p:cNvSpPr/>
            <p:nvPr/>
          </p:nvSpPr>
          <p:spPr>
            <a:xfrm>
              <a:off x="289838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255" name="pl1255"/>
            <p:cNvSpPr/>
            <p:nvPr/>
          </p:nvSpPr>
          <p:spPr>
            <a:xfrm>
              <a:off x="2898389" y="1266696"/>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256" name="pl1256"/>
            <p:cNvSpPr/>
            <p:nvPr/>
          </p:nvSpPr>
          <p:spPr>
            <a:xfrm>
              <a:off x="2898389" y="125557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257" name="pl1257"/>
            <p:cNvSpPr/>
            <p:nvPr/>
          </p:nvSpPr>
          <p:spPr>
            <a:xfrm>
              <a:off x="2898389" y="1229628"/>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258" name="pl1258"/>
            <p:cNvSpPr/>
            <p:nvPr/>
          </p:nvSpPr>
          <p:spPr>
            <a:xfrm>
              <a:off x="2898389" y="125557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259" name="pl1259"/>
            <p:cNvSpPr/>
            <p:nvPr/>
          </p:nvSpPr>
          <p:spPr>
            <a:xfrm>
              <a:off x="2898389" y="1277816"/>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60" name="pl1260"/>
            <p:cNvSpPr/>
            <p:nvPr/>
          </p:nvSpPr>
          <p:spPr>
            <a:xfrm>
              <a:off x="2898389" y="1266696"/>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261" name="pl1261"/>
            <p:cNvSpPr/>
            <p:nvPr/>
          </p:nvSpPr>
          <p:spPr>
            <a:xfrm>
              <a:off x="2898389" y="1270402"/>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262" name="pl1262"/>
            <p:cNvSpPr/>
            <p:nvPr/>
          </p:nvSpPr>
          <p:spPr>
            <a:xfrm>
              <a:off x="2898389" y="125557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263" name="pl1263"/>
            <p:cNvSpPr/>
            <p:nvPr/>
          </p:nvSpPr>
          <p:spPr>
            <a:xfrm>
              <a:off x="2898389" y="1262989"/>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264" name="pl1264"/>
            <p:cNvSpPr/>
            <p:nvPr/>
          </p:nvSpPr>
          <p:spPr>
            <a:xfrm>
              <a:off x="2898389" y="128522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65" name="pl1265"/>
            <p:cNvSpPr/>
            <p:nvPr/>
          </p:nvSpPr>
          <p:spPr>
            <a:xfrm>
              <a:off x="2898389" y="12815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66" name="pl1266"/>
            <p:cNvSpPr/>
            <p:nvPr/>
          </p:nvSpPr>
          <p:spPr>
            <a:xfrm>
              <a:off x="28983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67" name="pl1267"/>
            <p:cNvSpPr/>
            <p:nvPr/>
          </p:nvSpPr>
          <p:spPr>
            <a:xfrm>
              <a:off x="2898389" y="1270402"/>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268" name="pl1268"/>
            <p:cNvSpPr/>
            <p:nvPr/>
          </p:nvSpPr>
          <p:spPr>
            <a:xfrm>
              <a:off x="2898389" y="1259282"/>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269" name="pl1269"/>
            <p:cNvSpPr/>
            <p:nvPr/>
          </p:nvSpPr>
          <p:spPr>
            <a:xfrm>
              <a:off x="2898389" y="1285229"/>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270" name="pl1270"/>
            <p:cNvSpPr/>
            <p:nvPr/>
          </p:nvSpPr>
          <p:spPr>
            <a:xfrm>
              <a:off x="2898389" y="1274109"/>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271" name="pl1271"/>
            <p:cNvSpPr/>
            <p:nvPr/>
          </p:nvSpPr>
          <p:spPr>
            <a:xfrm>
              <a:off x="2898389" y="1285229"/>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272" name="pl1272"/>
            <p:cNvSpPr/>
            <p:nvPr/>
          </p:nvSpPr>
          <p:spPr>
            <a:xfrm>
              <a:off x="2898389" y="1277816"/>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273" name="pl1273"/>
            <p:cNvSpPr/>
            <p:nvPr/>
          </p:nvSpPr>
          <p:spPr>
            <a:xfrm>
              <a:off x="2898389" y="1277816"/>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274" name="pl1274"/>
            <p:cNvSpPr/>
            <p:nvPr/>
          </p:nvSpPr>
          <p:spPr>
            <a:xfrm>
              <a:off x="2898389" y="1266696"/>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275" name="pl1275"/>
            <p:cNvSpPr/>
            <p:nvPr/>
          </p:nvSpPr>
          <p:spPr>
            <a:xfrm>
              <a:off x="28983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76" name="pl1276"/>
            <p:cNvSpPr/>
            <p:nvPr/>
          </p:nvSpPr>
          <p:spPr>
            <a:xfrm>
              <a:off x="2898389" y="125557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277" name="pl1277"/>
            <p:cNvSpPr/>
            <p:nvPr/>
          </p:nvSpPr>
          <p:spPr>
            <a:xfrm>
              <a:off x="2898389" y="12481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78" name="pl1278"/>
            <p:cNvSpPr/>
            <p:nvPr/>
          </p:nvSpPr>
          <p:spPr>
            <a:xfrm>
              <a:off x="2898389" y="988691"/>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279" name="pl1279"/>
            <p:cNvSpPr/>
            <p:nvPr/>
          </p:nvSpPr>
          <p:spPr>
            <a:xfrm>
              <a:off x="2898389" y="1259282"/>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280" name="pl1280"/>
            <p:cNvSpPr/>
            <p:nvPr/>
          </p:nvSpPr>
          <p:spPr>
            <a:xfrm>
              <a:off x="2898389" y="1170321"/>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281" name="pl1281"/>
            <p:cNvSpPr/>
            <p:nvPr/>
          </p:nvSpPr>
          <p:spPr>
            <a:xfrm>
              <a:off x="2898389" y="1277816"/>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282" name="pl1282"/>
            <p:cNvSpPr/>
            <p:nvPr/>
          </p:nvSpPr>
          <p:spPr>
            <a:xfrm>
              <a:off x="2898389" y="1259282"/>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83" name="pl1283"/>
            <p:cNvSpPr/>
            <p:nvPr/>
          </p:nvSpPr>
          <p:spPr>
            <a:xfrm>
              <a:off x="2898389" y="1285229"/>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84" name="pl1284"/>
            <p:cNvSpPr/>
            <p:nvPr/>
          </p:nvSpPr>
          <p:spPr>
            <a:xfrm>
              <a:off x="2898389" y="1266696"/>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285" name="pl1285"/>
            <p:cNvSpPr/>
            <p:nvPr/>
          </p:nvSpPr>
          <p:spPr>
            <a:xfrm>
              <a:off x="2898389" y="1248162"/>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286" name="pl1286"/>
            <p:cNvSpPr/>
            <p:nvPr/>
          </p:nvSpPr>
          <p:spPr>
            <a:xfrm>
              <a:off x="2898389" y="1288936"/>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87" name="pl1287"/>
            <p:cNvSpPr/>
            <p:nvPr/>
          </p:nvSpPr>
          <p:spPr>
            <a:xfrm>
              <a:off x="2898389" y="1270402"/>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288" name="pl1288"/>
            <p:cNvSpPr/>
            <p:nvPr/>
          </p:nvSpPr>
          <p:spPr>
            <a:xfrm>
              <a:off x="2898389" y="1207388"/>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289" name="pl1289"/>
            <p:cNvSpPr/>
            <p:nvPr/>
          </p:nvSpPr>
          <p:spPr>
            <a:xfrm>
              <a:off x="2898389" y="1277816"/>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290" name="pl1290"/>
            <p:cNvSpPr/>
            <p:nvPr/>
          </p:nvSpPr>
          <p:spPr>
            <a:xfrm>
              <a:off x="2898389" y="1274109"/>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291" name="pl1291"/>
            <p:cNvSpPr/>
            <p:nvPr/>
          </p:nvSpPr>
          <p:spPr>
            <a:xfrm>
              <a:off x="2898389" y="1281523"/>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292" name="pl1292"/>
            <p:cNvSpPr/>
            <p:nvPr/>
          </p:nvSpPr>
          <p:spPr>
            <a:xfrm>
              <a:off x="2898389" y="1274109"/>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293" name="pl1293"/>
            <p:cNvSpPr/>
            <p:nvPr/>
          </p:nvSpPr>
          <p:spPr>
            <a:xfrm>
              <a:off x="2898389" y="1277816"/>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294" name="pl1294"/>
            <p:cNvSpPr/>
            <p:nvPr/>
          </p:nvSpPr>
          <p:spPr>
            <a:xfrm>
              <a:off x="28983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95" name="pl1295"/>
            <p:cNvSpPr/>
            <p:nvPr/>
          </p:nvSpPr>
          <p:spPr>
            <a:xfrm>
              <a:off x="2898389" y="1274109"/>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296" name="pl1296"/>
            <p:cNvSpPr/>
            <p:nvPr/>
          </p:nvSpPr>
          <p:spPr>
            <a:xfrm>
              <a:off x="2898389" y="1281523"/>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297" name="pl1297"/>
            <p:cNvSpPr/>
            <p:nvPr/>
          </p:nvSpPr>
          <p:spPr>
            <a:xfrm>
              <a:off x="2898389" y="125557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298" name="pl1298"/>
            <p:cNvSpPr/>
            <p:nvPr/>
          </p:nvSpPr>
          <p:spPr>
            <a:xfrm>
              <a:off x="2898389" y="1262989"/>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299" name="pl1299"/>
            <p:cNvSpPr/>
            <p:nvPr/>
          </p:nvSpPr>
          <p:spPr>
            <a:xfrm>
              <a:off x="2898389" y="1277816"/>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300" name="pl1300"/>
            <p:cNvSpPr/>
            <p:nvPr/>
          </p:nvSpPr>
          <p:spPr>
            <a:xfrm>
              <a:off x="289838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301" name="pl1301"/>
            <p:cNvSpPr/>
            <p:nvPr/>
          </p:nvSpPr>
          <p:spPr>
            <a:xfrm>
              <a:off x="289838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40651" cap="flat">
              <a:solidFill>
                <a:srgbClr val="000000">
                  <a:alpha val="100000"/>
                </a:srgbClr>
              </a:solidFill>
              <a:prstDash val="solid"/>
              <a:round/>
            </a:ln>
          </p:spPr>
          <p:txBody>
            <a:bodyPr/>
            <a:lstStyle/>
            <a:p/>
          </p:txBody>
        </p:sp>
        <p:sp>
          <p:nvSpPr>
            <p:cNvPr id="1302" name="pl1302"/>
            <p:cNvSpPr/>
            <p:nvPr/>
          </p:nvSpPr>
          <p:spPr>
            <a:xfrm>
              <a:off x="289838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EE8044">
                  <a:alpha val="100000"/>
                </a:srgbClr>
              </a:solidFill>
              <a:prstDash val="solid"/>
              <a:round/>
            </a:ln>
          </p:spPr>
          <p:txBody>
            <a:bodyPr/>
            <a:lstStyle/>
            <a:p/>
          </p:txBody>
        </p:sp>
        <p:sp>
          <p:nvSpPr>
            <p:cNvPr id="1303" name="pl1303"/>
            <p:cNvSpPr/>
            <p:nvPr/>
          </p:nvSpPr>
          <p:spPr>
            <a:xfrm>
              <a:off x="2853900" y="128893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304" name="tx1304"/>
            <p:cNvSpPr/>
            <p:nvPr/>
          </p:nvSpPr>
          <p:spPr>
            <a:xfrm>
              <a:off x="2868244" y="112195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05" name="tx1305"/>
            <p:cNvSpPr/>
            <p:nvPr/>
          </p:nvSpPr>
          <p:spPr>
            <a:xfrm>
              <a:off x="3046201" y="112195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06" name="tx1306"/>
            <p:cNvSpPr/>
            <p:nvPr/>
          </p:nvSpPr>
          <p:spPr>
            <a:xfrm>
              <a:off x="3224157" y="111824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07" name="tx1307"/>
            <p:cNvSpPr/>
            <p:nvPr/>
          </p:nvSpPr>
          <p:spPr>
            <a:xfrm>
              <a:off x="3402114" y="111824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08" name="tx1308"/>
            <p:cNvSpPr/>
            <p:nvPr/>
          </p:nvSpPr>
          <p:spPr>
            <a:xfrm>
              <a:off x="3580070" y="112195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09" name="tx1309"/>
            <p:cNvSpPr/>
            <p:nvPr/>
          </p:nvSpPr>
          <p:spPr>
            <a:xfrm>
              <a:off x="3758027"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10" name="rc1310"/>
            <p:cNvSpPr/>
            <p:nvPr/>
          </p:nvSpPr>
          <p:spPr>
            <a:xfrm>
              <a:off x="2853900" y="1620278"/>
              <a:ext cx="978760" cy="460746"/>
            </a:xfrm>
            <a:prstGeom prst="rect">
              <a:avLst/>
            </a:prstGeom>
            <a:solidFill>
              <a:srgbClr val="EBEBEB">
                <a:alpha val="100000"/>
              </a:srgbClr>
            </a:solidFill>
          </p:spPr>
          <p:txBody>
            <a:bodyPr/>
            <a:lstStyle/>
            <a:p/>
          </p:txBody>
        </p:sp>
        <p:sp>
          <p:nvSpPr>
            <p:cNvPr id="1311" name="pl1311"/>
            <p:cNvSpPr/>
            <p:nvPr/>
          </p:nvSpPr>
          <p:spPr>
            <a:xfrm>
              <a:off x="2853900" y="208046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12" name="pl1312"/>
            <p:cNvSpPr/>
            <p:nvPr/>
          </p:nvSpPr>
          <p:spPr>
            <a:xfrm>
              <a:off x="2853900" y="19878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13" name="pl1313"/>
            <p:cNvSpPr/>
            <p:nvPr/>
          </p:nvSpPr>
          <p:spPr>
            <a:xfrm>
              <a:off x="2853900" y="189513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14" name="pl1314"/>
            <p:cNvSpPr/>
            <p:nvPr/>
          </p:nvSpPr>
          <p:spPr>
            <a:xfrm>
              <a:off x="2853900" y="18024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15" name="pl1315"/>
            <p:cNvSpPr/>
            <p:nvPr/>
          </p:nvSpPr>
          <p:spPr>
            <a:xfrm>
              <a:off x="2853900" y="17097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16" name="pl1316"/>
            <p:cNvSpPr/>
            <p:nvPr/>
          </p:nvSpPr>
          <p:spPr>
            <a:xfrm>
              <a:off x="29873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17" name="pl1317"/>
            <p:cNvSpPr/>
            <p:nvPr/>
          </p:nvSpPr>
          <p:spPr>
            <a:xfrm>
              <a:off x="316532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18" name="pl1318"/>
            <p:cNvSpPr/>
            <p:nvPr/>
          </p:nvSpPr>
          <p:spPr>
            <a:xfrm>
              <a:off x="334328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19" name="pl1319"/>
            <p:cNvSpPr/>
            <p:nvPr/>
          </p:nvSpPr>
          <p:spPr>
            <a:xfrm>
              <a:off x="35212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20" name="pl1320"/>
            <p:cNvSpPr/>
            <p:nvPr/>
          </p:nvSpPr>
          <p:spPr>
            <a:xfrm>
              <a:off x="369919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21" name="pl1321"/>
            <p:cNvSpPr/>
            <p:nvPr/>
          </p:nvSpPr>
          <p:spPr>
            <a:xfrm>
              <a:off x="2853900" y="203413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22" name="pl1322"/>
            <p:cNvSpPr/>
            <p:nvPr/>
          </p:nvSpPr>
          <p:spPr>
            <a:xfrm>
              <a:off x="2853900" y="19414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23" name="pl1323"/>
            <p:cNvSpPr/>
            <p:nvPr/>
          </p:nvSpPr>
          <p:spPr>
            <a:xfrm>
              <a:off x="2853900" y="18487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24" name="pl1324"/>
            <p:cNvSpPr/>
            <p:nvPr/>
          </p:nvSpPr>
          <p:spPr>
            <a:xfrm>
              <a:off x="2853900" y="17561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25" name="pl1325"/>
            <p:cNvSpPr/>
            <p:nvPr/>
          </p:nvSpPr>
          <p:spPr>
            <a:xfrm>
              <a:off x="2853900" y="1663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26" name="pl1326"/>
            <p:cNvSpPr/>
            <p:nvPr/>
          </p:nvSpPr>
          <p:spPr>
            <a:xfrm>
              <a:off x="289838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27" name="pl1327"/>
            <p:cNvSpPr/>
            <p:nvPr/>
          </p:nvSpPr>
          <p:spPr>
            <a:xfrm>
              <a:off x="30763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28" name="pl1328"/>
            <p:cNvSpPr/>
            <p:nvPr/>
          </p:nvSpPr>
          <p:spPr>
            <a:xfrm>
              <a:off x="32543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29" name="pl1329"/>
            <p:cNvSpPr/>
            <p:nvPr/>
          </p:nvSpPr>
          <p:spPr>
            <a:xfrm>
              <a:off x="343225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30" name="pl1330"/>
            <p:cNvSpPr/>
            <p:nvPr/>
          </p:nvSpPr>
          <p:spPr>
            <a:xfrm>
              <a:off x="36102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31" name="pl1331"/>
            <p:cNvSpPr/>
            <p:nvPr/>
          </p:nvSpPr>
          <p:spPr>
            <a:xfrm>
              <a:off x="37881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32" name="pl1332"/>
            <p:cNvSpPr/>
            <p:nvPr/>
          </p:nvSpPr>
          <p:spPr>
            <a:xfrm>
              <a:off x="289838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333" name="pl1333"/>
            <p:cNvSpPr/>
            <p:nvPr/>
          </p:nvSpPr>
          <p:spPr>
            <a:xfrm>
              <a:off x="289838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40651" cap="flat">
              <a:solidFill>
                <a:srgbClr val="BEBEBE">
                  <a:alpha val="69803"/>
                </a:srgbClr>
              </a:solidFill>
              <a:prstDash val="solid"/>
              <a:round/>
            </a:ln>
          </p:spPr>
          <p:txBody>
            <a:bodyPr/>
            <a:lstStyle/>
            <a:p/>
          </p:txBody>
        </p:sp>
        <p:sp>
          <p:nvSpPr>
            <p:cNvPr id="1334" name="pl1334"/>
            <p:cNvSpPr/>
            <p:nvPr/>
          </p:nvSpPr>
          <p:spPr>
            <a:xfrm>
              <a:off x="2898389" y="1978533"/>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335" name="pl1335"/>
            <p:cNvSpPr/>
            <p:nvPr/>
          </p:nvSpPr>
          <p:spPr>
            <a:xfrm>
              <a:off x="2898389" y="2030427"/>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336" name="pl1336"/>
            <p:cNvSpPr/>
            <p:nvPr/>
          </p:nvSpPr>
          <p:spPr>
            <a:xfrm>
              <a:off x="2898389" y="2026720"/>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337" name="pl1337"/>
            <p:cNvSpPr/>
            <p:nvPr/>
          </p:nvSpPr>
          <p:spPr>
            <a:xfrm>
              <a:off x="2898389" y="2034134"/>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338" name="pl1338"/>
            <p:cNvSpPr/>
            <p:nvPr/>
          </p:nvSpPr>
          <p:spPr>
            <a:xfrm>
              <a:off x="2898389" y="2019307"/>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339" name="pl1339"/>
            <p:cNvSpPr/>
            <p:nvPr/>
          </p:nvSpPr>
          <p:spPr>
            <a:xfrm>
              <a:off x="2898389" y="2030427"/>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340" name="pl1340"/>
            <p:cNvSpPr/>
            <p:nvPr/>
          </p:nvSpPr>
          <p:spPr>
            <a:xfrm>
              <a:off x="2898389" y="2023014"/>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341" name="pl1341"/>
            <p:cNvSpPr/>
            <p:nvPr/>
          </p:nvSpPr>
          <p:spPr>
            <a:xfrm>
              <a:off x="2898389" y="1904398"/>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342" name="pl1342"/>
            <p:cNvSpPr/>
            <p:nvPr/>
          </p:nvSpPr>
          <p:spPr>
            <a:xfrm>
              <a:off x="289838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343" name="pl1343"/>
            <p:cNvSpPr/>
            <p:nvPr/>
          </p:nvSpPr>
          <p:spPr>
            <a:xfrm>
              <a:off x="289838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344" name="pl1344"/>
            <p:cNvSpPr/>
            <p:nvPr/>
          </p:nvSpPr>
          <p:spPr>
            <a:xfrm>
              <a:off x="289838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345" name="pl1345"/>
            <p:cNvSpPr/>
            <p:nvPr/>
          </p:nvSpPr>
          <p:spPr>
            <a:xfrm>
              <a:off x="289838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346" name="pl1346"/>
            <p:cNvSpPr/>
            <p:nvPr/>
          </p:nvSpPr>
          <p:spPr>
            <a:xfrm>
              <a:off x="289838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47" name="pl1347"/>
            <p:cNvSpPr/>
            <p:nvPr/>
          </p:nvSpPr>
          <p:spPr>
            <a:xfrm>
              <a:off x="289838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348" name="pl1348"/>
            <p:cNvSpPr/>
            <p:nvPr/>
          </p:nvSpPr>
          <p:spPr>
            <a:xfrm>
              <a:off x="289838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349" name="pl1349"/>
            <p:cNvSpPr/>
            <p:nvPr/>
          </p:nvSpPr>
          <p:spPr>
            <a:xfrm>
              <a:off x="289838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350" name="pl1350"/>
            <p:cNvSpPr/>
            <p:nvPr/>
          </p:nvSpPr>
          <p:spPr>
            <a:xfrm>
              <a:off x="2898389" y="2008187"/>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351" name="pl1351"/>
            <p:cNvSpPr/>
            <p:nvPr/>
          </p:nvSpPr>
          <p:spPr>
            <a:xfrm>
              <a:off x="2898389" y="20304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52" name="pl1352"/>
            <p:cNvSpPr/>
            <p:nvPr/>
          </p:nvSpPr>
          <p:spPr>
            <a:xfrm>
              <a:off x="2898389" y="20267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53" name="pl1353"/>
            <p:cNvSpPr/>
            <p:nvPr/>
          </p:nvSpPr>
          <p:spPr>
            <a:xfrm>
              <a:off x="28983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54" name="pl1354"/>
            <p:cNvSpPr/>
            <p:nvPr/>
          </p:nvSpPr>
          <p:spPr>
            <a:xfrm>
              <a:off x="2898389" y="2015600"/>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355" name="pl1355"/>
            <p:cNvSpPr/>
            <p:nvPr/>
          </p:nvSpPr>
          <p:spPr>
            <a:xfrm>
              <a:off x="2898389" y="2004480"/>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356" name="pl1356"/>
            <p:cNvSpPr/>
            <p:nvPr/>
          </p:nvSpPr>
          <p:spPr>
            <a:xfrm>
              <a:off x="2898389" y="2030427"/>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357" name="pl1357"/>
            <p:cNvSpPr/>
            <p:nvPr/>
          </p:nvSpPr>
          <p:spPr>
            <a:xfrm>
              <a:off x="2898389" y="2019307"/>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358" name="pl1358"/>
            <p:cNvSpPr/>
            <p:nvPr/>
          </p:nvSpPr>
          <p:spPr>
            <a:xfrm>
              <a:off x="2898389" y="2030427"/>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359" name="pl1359"/>
            <p:cNvSpPr/>
            <p:nvPr/>
          </p:nvSpPr>
          <p:spPr>
            <a:xfrm>
              <a:off x="2898389" y="2023014"/>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360" name="pl1360"/>
            <p:cNvSpPr/>
            <p:nvPr/>
          </p:nvSpPr>
          <p:spPr>
            <a:xfrm>
              <a:off x="2898389" y="2023014"/>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361" name="pl1361"/>
            <p:cNvSpPr/>
            <p:nvPr/>
          </p:nvSpPr>
          <p:spPr>
            <a:xfrm>
              <a:off x="2898389" y="2011894"/>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362" name="pl1362"/>
            <p:cNvSpPr/>
            <p:nvPr/>
          </p:nvSpPr>
          <p:spPr>
            <a:xfrm>
              <a:off x="28983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63" name="pl1363"/>
            <p:cNvSpPr/>
            <p:nvPr/>
          </p:nvSpPr>
          <p:spPr>
            <a:xfrm>
              <a:off x="2898389" y="2000773"/>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364" name="pl1364"/>
            <p:cNvSpPr/>
            <p:nvPr/>
          </p:nvSpPr>
          <p:spPr>
            <a:xfrm>
              <a:off x="2898389" y="199336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65" name="pl1365"/>
            <p:cNvSpPr/>
            <p:nvPr/>
          </p:nvSpPr>
          <p:spPr>
            <a:xfrm>
              <a:off x="2898389" y="1733889"/>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366" name="pl1366"/>
            <p:cNvSpPr/>
            <p:nvPr/>
          </p:nvSpPr>
          <p:spPr>
            <a:xfrm>
              <a:off x="2898389" y="2004480"/>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367" name="pl1367"/>
            <p:cNvSpPr/>
            <p:nvPr/>
          </p:nvSpPr>
          <p:spPr>
            <a:xfrm>
              <a:off x="2898389" y="1915519"/>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368" name="pl1368"/>
            <p:cNvSpPr/>
            <p:nvPr/>
          </p:nvSpPr>
          <p:spPr>
            <a:xfrm>
              <a:off x="2898389" y="2023014"/>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369" name="pl1369"/>
            <p:cNvSpPr/>
            <p:nvPr/>
          </p:nvSpPr>
          <p:spPr>
            <a:xfrm>
              <a:off x="2898389" y="2004480"/>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70" name="pl1370"/>
            <p:cNvSpPr/>
            <p:nvPr/>
          </p:nvSpPr>
          <p:spPr>
            <a:xfrm>
              <a:off x="2898389" y="2030427"/>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71" name="pl1371"/>
            <p:cNvSpPr/>
            <p:nvPr/>
          </p:nvSpPr>
          <p:spPr>
            <a:xfrm>
              <a:off x="2898389" y="2011894"/>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372" name="pl1372"/>
            <p:cNvSpPr/>
            <p:nvPr/>
          </p:nvSpPr>
          <p:spPr>
            <a:xfrm>
              <a:off x="2898389" y="1993360"/>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373" name="pl1373"/>
            <p:cNvSpPr/>
            <p:nvPr/>
          </p:nvSpPr>
          <p:spPr>
            <a:xfrm>
              <a:off x="2898389" y="2034134"/>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74" name="pl1374"/>
            <p:cNvSpPr/>
            <p:nvPr/>
          </p:nvSpPr>
          <p:spPr>
            <a:xfrm>
              <a:off x="2898389" y="2015600"/>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375" name="pl1375"/>
            <p:cNvSpPr/>
            <p:nvPr/>
          </p:nvSpPr>
          <p:spPr>
            <a:xfrm>
              <a:off x="2898389" y="1952586"/>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376" name="pl1376"/>
            <p:cNvSpPr/>
            <p:nvPr/>
          </p:nvSpPr>
          <p:spPr>
            <a:xfrm>
              <a:off x="2898389" y="2023014"/>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377" name="pl1377"/>
            <p:cNvSpPr/>
            <p:nvPr/>
          </p:nvSpPr>
          <p:spPr>
            <a:xfrm>
              <a:off x="2898389" y="2019307"/>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378" name="pl1378"/>
            <p:cNvSpPr/>
            <p:nvPr/>
          </p:nvSpPr>
          <p:spPr>
            <a:xfrm>
              <a:off x="2898389" y="2026720"/>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379" name="pl1379"/>
            <p:cNvSpPr/>
            <p:nvPr/>
          </p:nvSpPr>
          <p:spPr>
            <a:xfrm>
              <a:off x="2898389" y="2019307"/>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380" name="pl1380"/>
            <p:cNvSpPr/>
            <p:nvPr/>
          </p:nvSpPr>
          <p:spPr>
            <a:xfrm>
              <a:off x="2898389" y="2023014"/>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381" name="pl1381"/>
            <p:cNvSpPr/>
            <p:nvPr/>
          </p:nvSpPr>
          <p:spPr>
            <a:xfrm>
              <a:off x="28983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82" name="pl1382"/>
            <p:cNvSpPr/>
            <p:nvPr/>
          </p:nvSpPr>
          <p:spPr>
            <a:xfrm>
              <a:off x="2898389" y="2019307"/>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383" name="pl1383"/>
            <p:cNvSpPr/>
            <p:nvPr/>
          </p:nvSpPr>
          <p:spPr>
            <a:xfrm>
              <a:off x="2898389" y="2026720"/>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384" name="pl1384"/>
            <p:cNvSpPr/>
            <p:nvPr/>
          </p:nvSpPr>
          <p:spPr>
            <a:xfrm>
              <a:off x="2898389" y="2000773"/>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385" name="pl1385"/>
            <p:cNvSpPr/>
            <p:nvPr/>
          </p:nvSpPr>
          <p:spPr>
            <a:xfrm>
              <a:off x="2898389" y="2008187"/>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386" name="pl1386"/>
            <p:cNvSpPr/>
            <p:nvPr/>
          </p:nvSpPr>
          <p:spPr>
            <a:xfrm>
              <a:off x="2898389" y="2023014"/>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387" name="pl1387"/>
            <p:cNvSpPr/>
            <p:nvPr/>
          </p:nvSpPr>
          <p:spPr>
            <a:xfrm>
              <a:off x="289838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388" name="pl1388"/>
            <p:cNvSpPr/>
            <p:nvPr/>
          </p:nvSpPr>
          <p:spPr>
            <a:xfrm>
              <a:off x="289838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40651" cap="flat">
              <a:solidFill>
                <a:srgbClr val="000000">
                  <a:alpha val="100000"/>
                </a:srgbClr>
              </a:solidFill>
              <a:prstDash val="solid"/>
              <a:round/>
            </a:ln>
          </p:spPr>
          <p:txBody>
            <a:bodyPr/>
            <a:lstStyle/>
            <a:p/>
          </p:txBody>
        </p:sp>
        <p:sp>
          <p:nvSpPr>
            <p:cNvPr id="1389" name="pl1389"/>
            <p:cNvSpPr/>
            <p:nvPr/>
          </p:nvSpPr>
          <p:spPr>
            <a:xfrm>
              <a:off x="289838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AAA300">
                  <a:alpha val="100000"/>
                </a:srgbClr>
              </a:solidFill>
              <a:prstDash val="solid"/>
              <a:round/>
            </a:ln>
          </p:spPr>
          <p:txBody>
            <a:bodyPr/>
            <a:lstStyle/>
            <a:p/>
          </p:txBody>
        </p:sp>
        <p:sp>
          <p:nvSpPr>
            <p:cNvPr id="1390" name="pl1390"/>
            <p:cNvSpPr/>
            <p:nvPr/>
          </p:nvSpPr>
          <p:spPr>
            <a:xfrm>
              <a:off x="2853900" y="203413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391" name="tx1391"/>
            <p:cNvSpPr/>
            <p:nvPr/>
          </p:nvSpPr>
          <p:spPr>
            <a:xfrm>
              <a:off x="2868244" y="18361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392" name="tx1392"/>
            <p:cNvSpPr/>
            <p:nvPr/>
          </p:nvSpPr>
          <p:spPr>
            <a:xfrm>
              <a:off x="3016056" y="182637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393" name="tx1393"/>
            <p:cNvSpPr/>
            <p:nvPr/>
          </p:nvSpPr>
          <p:spPr>
            <a:xfrm>
              <a:off x="3194012" y="182637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394" name="tx1394"/>
            <p:cNvSpPr/>
            <p:nvPr/>
          </p:nvSpPr>
          <p:spPr>
            <a:xfrm>
              <a:off x="3371969" y="182637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395" name="tx1395"/>
            <p:cNvSpPr/>
            <p:nvPr/>
          </p:nvSpPr>
          <p:spPr>
            <a:xfrm>
              <a:off x="3549925" y="181896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1396" name="tx1396"/>
            <p:cNvSpPr/>
            <p:nvPr/>
          </p:nvSpPr>
          <p:spPr>
            <a:xfrm>
              <a:off x="3727882" y="181022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397" name="rc1397"/>
            <p:cNvSpPr/>
            <p:nvPr/>
          </p:nvSpPr>
          <p:spPr>
            <a:xfrm>
              <a:off x="2853900" y="2365475"/>
              <a:ext cx="978760" cy="460746"/>
            </a:xfrm>
            <a:prstGeom prst="rect">
              <a:avLst/>
            </a:prstGeom>
            <a:solidFill>
              <a:srgbClr val="EBEBEB">
                <a:alpha val="100000"/>
              </a:srgbClr>
            </a:solidFill>
          </p:spPr>
          <p:txBody>
            <a:bodyPr/>
            <a:lstStyle/>
            <a:p/>
          </p:txBody>
        </p:sp>
        <p:sp>
          <p:nvSpPr>
            <p:cNvPr id="1398" name="pl1398"/>
            <p:cNvSpPr/>
            <p:nvPr/>
          </p:nvSpPr>
          <p:spPr>
            <a:xfrm>
              <a:off x="2853900" y="282566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99" name="pl1399"/>
            <p:cNvSpPr/>
            <p:nvPr/>
          </p:nvSpPr>
          <p:spPr>
            <a:xfrm>
              <a:off x="2853900" y="27329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00" name="pl1400"/>
            <p:cNvSpPr/>
            <p:nvPr/>
          </p:nvSpPr>
          <p:spPr>
            <a:xfrm>
              <a:off x="2853900" y="264032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01" name="pl1401"/>
            <p:cNvSpPr/>
            <p:nvPr/>
          </p:nvSpPr>
          <p:spPr>
            <a:xfrm>
              <a:off x="2853900" y="25476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02" name="pl1402"/>
            <p:cNvSpPr/>
            <p:nvPr/>
          </p:nvSpPr>
          <p:spPr>
            <a:xfrm>
              <a:off x="2853900" y="24549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03" name="pl1403"/>
            <p:cNvSpPr/>
            <p:nvPr/>
          </p:nvSpPr>
          <p:spPr>
            <a:xfrm>
              <a:off x="29873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04" name="pl1404"/>
            <p:cNvSpPr/>
            <p:nvPr/>
          </p:nvSpPr>
          <p:spPr>
            <a:xfrm>
              <a:off x="316532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05" name="pl1405"/>
            <p:cNvSpPr/>
            <p:nvPr/>
          </p:nvSpPr>
          <p:spPr>
            <a:xfrm>
              <a:off x="334328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06" name="pl1406"/>
            <p:cNvSpPr/>
            <p:nvPr/>
          </p:nvSpPr>
          <p:spPr>
            <a:xfrm>
              <a:off x="35212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07" name="pl1407"/>
            <p:cNvSpPr/>
            <p:nvPr/>
          </p:nvSpPr>
          <p:spPr>
            <a:xfrm>
              <a:off x="369919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08" name="pl1408"/>
            <p:cNvSpPr/>
            <p:nvPr/>
          </p:nvSpPr>
          <p:spPr>
            <a:xfrm>
              <a:off x="2853900" y="277933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09" name="pl1409"/>
            <p:cNvSpPr/>
            <p:nvPr/>
          </p:nvSpPr>
          <p:spPr>
            <a:xfrm>
              <a:off x="2853900" y="26866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10" name="pl1410"/>
            <p:cNvSpPr/>
            <p:nvPr/>
          </p:nvSpPr>
          <p:spPr>
            <a:xfrm>
              <a:off x="2853900" y="259399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11" name="pl1411"/>
            <p:cNvSpPr/>
            <p:nvPr/>
          </p:nvSpPr>
          <p:spPr>
            <a:xfrm>
              <a:off x="2853900" y="25013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12" name="pl1412"/>
            <p:cNvSpPr/>
            <p:nvPr/>
          </p:nvSpPr>
          <p:spPr>
            <a:xfrm>
              <a:off x="2853900" y="24086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13" name="pl1413"/>
            <p:cNvSpPr/>
            <p:nvPr/>
          </p:nvSpPr>
          <p:spPr>
            <a:xfrm>
              <a:off x="289838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14" name="pl1414"/>
            <p:cNvSpPr/>
            <p:nvPr/>
          </p:nvSpPr>
          <p:spPr>
            <a:xfrm>
              <a:off x="30763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15" name="pl1415"/>
            <p:cNvSpPr/>
            <p:nvPr/>
          </p:nvSpPr>
          <p:spPr>
            <a:xfrm>
              <a:off x="32543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16" name="pl1416"/>
            <p:cNvSpPr/>
            <p:nvPr/>
          </p:nvSpPr>
          <p:spPr>
            <a:xfrm>
              <a:off x="343225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17" name="pl1417"/>
            <p:cNvSpPr/>
            <p:nvPr/>
          </p:nvSpPr>
          <p:spPr>
            <a:xfrm>
              <a:off x="36102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18" name="pl1418"/>
            <p:cNvSpPr/>
            <p:nvPr/>
          </p:nvSpPr>
          <p:spPr>
            <a:xfrm>
              <a:off x="37881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19" name="pl1419"/>
            <p:cNvSpPr/>
            <p:nvPr/>
          </p:nvSpPr>
          <p:spPr>
            <a:xfrm>
              <a:off x="289838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420" name="pl1420"/>
            <p:cNvSpPr/>
            <p:nvPr/>
          </p:nvSpPr>
          <p:spPr>
            <a:xfrm>
              <a:off x="2898389" y="2771918"/>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1421" name="pl1421"/>
            <p:cNvSpPr/>
            <p:nvPr/>
          </p:nvSpPr>
          <p:spPr>
            <a:xfrm>
              <a:off x="2898389" y="2723731"/>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422" name="pl1422"/>
            <p:cNvSpPr/>
            <p:nvPr/>
          </p:nvSpPr>
          <p:spPr>
            <a:xfrm>
              <a:off x="2898389" y="2775625"/>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423" name="pl1423"/>
            <p:cNvSpPr/>
            <p:nvPr/>
          </p:nvSpPr>
          <p:spPr>
            <a:xfrm>
              <a:off x="2898389" y="2771918"/>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424" name="pl1424"/>
            <p:cNvSpPr/>
            <p:nvPr/>
          </p:nvSpPr>
          <p:spPr>
            <a:xfrm>
              <a:off x="2898389" y="2779332"/>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425" name="pl1425"/>
            <p:cNvSpPr/>
            <p:nvPr/>
          </p:nvSpPr>
          <p:spPr>
            <a:xfrm>
              <a:off x="2898389" y="2764505"/>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426" name="pl1426"/>
            <p:cNvSpPr/>
            <p:nvPr/>
          </p:nvSpPr>
          <p:spPr>
            <a:xfrm>
              <a:off x="2898389" y="2775625"/>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427" name="pl1427"/>
            <p:cNvSpPr/>
            <p:nvPr/>
          </p:nvSpPr>
          <p:spPr>
            <a:xfrm>
              <a:off x="2898389" y="2768212"/>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428" name="pl1428"/>
            <p:cNvSpPr/>
            <p:nvPr/>
          </p:nvSpPr>
          <p:spPr>
            <a:xfrm>
              <a:off x="2898389" y="2649596"/>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429" name="pl1429"/>
            <p:cNvSpPr/>
            <p:nvPr/>
          </p:nvSpPr>
          <p:spPr>
            <a:xfrm>
              <a:off x="2898389" y="2757091"/>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430" name="pl1430"/>
            <p:cNvSpPr/>
            <p:nvPr/>
          </p:nvSpPr>
          <p:spPr>
            <a:xfrm>
              <a:off x="2898389" y="2745971"/>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431" name="pl1431"/>
            <p:cNvSpPr/>
            <p:nvPr/>
          </p:nvSpPr>
          <p:spPr>
            <a:xfrm>
              <a:off x="2898389" y="2720024"/>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432" name="pl1432"/>
            <p:cNvSpPr/>
            <p:nvPr/>
          </p:nvSpPr>
          <p:spPr>
            <a:xfrm>
              <a:off x="2898389" y="2745971"/>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433" name="pl1433"/>
            <p:cNvSpPr/>
            <p:nvPr/>
          </p:nvSpPr>
          <p:spPr>
            <a:xfrm>
              <a:off x="2898389" y="2768212"/>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34" name="pl1434"/>
            <p:cNvSpPr/>
            <p:nvPr/>
          </p:nvSpPr>
          <p:spPr>
            <a:xfrm>
              <a:off x="2898389" y="2757091"/>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435" name="pl1435"/>
            <p:cNvSpPr/>
            <p:nvPr/>
          </p:nvSpPr>
          <p:spPr>
            <a:xfrm>
              <a:off x="2898389" y="2760798"/>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436" name="pl1436"/>
            <p:cNvSpPr/>
            <p:nvPr/>
          </p:nvSpPr>
          <p:spPr>
            <a:xfrm>
              <a:off x="2898389" y="2745971"/>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437" name="pl1437"/>
            <p:cNvSpPr/>
            <p:nvPr/>
          </p:nvSpPr>
          <p:spPr>
            <a:xfrm>
              <a:off x="289838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438" name="pl1438"/>
            <p:cNvSpPr/>
            <p:nvPr/>
          </p:nvSpPr>
          <p:spPr>
            <a:xfrm>
              <a:off x="2898389" y="27756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39" name="pl1439"/>
            <p:cNvSpPr/>
            <p:nvPr/>
          </p:nvSpPr>
          <p:spPr>
            <a:xfrm>
              <a:off x="2898389" y="27719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40" name="pl1440"/>
            <p:cNvSpPr/>
            <p:nvPr/>
          </p:nvSpPr>
          <p:spPr>
            <a:xfrm>
              <a:off x="28983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41" name="pl1441"/>
            <p:cNvSpPr/>
            <p:nvPr/>
          </p:nvSpPr>
          <p:spPr>
            <a:xfrm>
              <a:off x="289838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442" name="pl1442"/>
            <p:cNvSpPr/>
            <p:nvPr/>
          </p:nvSpPr>
          <p:spPr>
            <a:xfrm>
              <a:off x="289838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443" name="pl1443"/>
            <p:cNvSpPr/>
            <p:nvPr/>
          </p:nvSpPr>
          <p:spPr>
            <a:xfrm>
              <a:off x="289838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444" name="pl1444"/>
            <p:cNvSpPr/>
            <p:nvPr/>
          </p:nvSpPr>
          <p:spPr>
            <a:xfrm>
              <a:off x="289838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445" name="pl1445"/>
            <p:cNvSpPr/>
            <p:nvPr/>
          </p:nvSpPr>
          <p:spPr>
            <a:xfrm>
              <a:off x="2898389" y="2775625"/>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446" name="pl1446"/>
            <p:cNvSpPr/>
            <p:nvPr/>
          </p:nvSpPr>
          <p:spPr>
            <a:xfrm>
              <a:off x="2898389" y="2768212"/>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447" name="pl1447"/>
            <p:cNvSpPr/>
            <p:nvPr/>
          </p:nvSpPr>
          <p:spPr>
            <a:xfrm>
              <a:off x="2898389" y="2768212"/>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448" name="pl1448"/>
            <p:cNvSpPr/>
            <p:nvPr/>
          </p:nvSpPr>
          <p:spPr>
            <a:xfrm>
              <a:off x="2898389" y="2757091"/>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449" name="pl1449"/>
            <p:cNvSpPr/>
            <p:nvPr/>
          </p:nvSpPr>
          <p:spPr>
            <a:xfrm>
              <a:off x="28983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50" name="pl1450"/>
            <p:cNvSpPr/>
            <p:nvPr/>
          </p:nvSpPr>
          <p:spPr>
            <a:xfrm>
              <a:off x="2898389" y="2745971"/>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451" name="pl1451"/>
            <p:cNvSpPr/>
            <p:nvPr/>
          </p:nvSpPr>
          <p:spPr>
            <a:xfrm>
              <a:off x="2898389" y="273855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52" name="pl1452"/>
            <p:cNvSpPr/>
            <p:nvPr/>
          </p:nvSpPr>
          <p:spPr>
            <a:xfrm>
              <a:off x="2898389" y="2479087"/>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453" name="pl1453"/>
            <p:cNvSpPr/>
            <p:nvPr/>
          </p:nvSpPr>
          <p:spPr>
            <a:xfrm>
              <a:off x="2898389" y="2749678"/>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454" name="pl1454"/>
            <p:cNvSpPr/>
            <p:nvPr/>
          </p:nvSpPr>
          <p:spPr>
            <a:xfrm>
              <a:off x="2898389" y="2660716"/>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455" name="pl1455"/>
            <p:cNvSpPr/>
            <p:nvPr/>
          </p:nvSpPr>
          <p:spPr>
            <a:xfrm>
              <a:off x="2898389" y="2768212"/>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456" name="pl1456"/>
            <p:cNvSpPr/>
            <p:nvPr/>
          </p:nvSpPr>
          <p:spPr>
            <a:xfrm>
              <a:off x="2898389" y="2749678"/>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57" name="pl1457"/>
            <p:cNvSpPr/>
            <p:nvPr/>
          </p:nvSpPr>
          <p:spPr>
            <a:xfrm>
              <a:off x="2898389" y="2775625"/>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58" name="pl1458"/>
            <p:cNvSpPr/>
            <p:nvPr/>
          </p:nvSpPr>
          <p:spPr>
            <a:xfrm>
              <a:off x="2898389" y="2757091"/>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459" name="pl1459"/>
            <p:cNvSpPr/>
            <p:nvPr/>
          </p:nvSpPr>
          <p:spPr>
            <a:xfrm>
              <a:off x="2898389" y="2738558"/>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460" name="pl1460"/>
            <p:cNvSpPr/>
            <p:nvPr/>
          </p:nvSpPr>
          <p:spPr>
            <a:xfrm>
              <a:off x="2898389" y="2779332"/>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61" name="pl1461"/>
            <p:cNvSpPr/>
            <p:nvPr/>
          </p:nvSpPr>
          <p:spPr>
            <a:xfrm>
              <a:off x="2898389" y="2760798"/>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462" name="pl1462"/>
            <p:cNvSpPr/>
            <p:nvPr/>
          </p:nvSpPr>
          <p:spPr>
            <a:xfrm>
              <a:off x="2898389" y="2697784"/>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463" name="pl1463"/>
            <p:cNvSpPr/>
            <p:nvPr/>
          </p:nvSpPr>
          <p:spPr>
            <a:xfrm>
              <a:off x="2898389" y="2768212"/>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464" name="pl1464"/>
            <p:cNvSpPr/>
            <p:nvPr/>
          </p:nvSpPr>
          <p:spPr>
            <a:xfrm>
              <a:off x="2898389" y="2764505"/>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465" name="pl1465"/>
            <p:cNvSpPr/>
            <p:nvPr/>
          </p:nvSpPr>
          <p:spPr>
            <a:xfrm>
              <a:off x="2898389" y="2771918"/>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466" name="pl1466"/>
            <p:cNvSpPr/>
            <p:nvPr/>
          </p:nvSpPr>
          <p:spPr>
            <a:xfrm>
              <a:off x="2898389" y="2764505"/>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467" name="pl1467"/>
            <p:cNvSpPr/>
            <p:nvPr/>
          </p:nvSpPr>
          <p:spPr>
            <a:xfrm>
              <a:off x="2898389" y="2768212"/>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468" name="pl1468"/>
            <p:cNvSpPr/>
            <p:nvPr/>
          </p:nvSpPr>
          <p:spPr>
            <a:xfrm>
              <a:off x="28983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69" name="pl1469"/>
            <p:cNvSpPr/>
            <p:nvPr/>
          </p:nvSpPr>
          <p:spPr>
            <a:xfrm>
              <a:off x="2898389" y="2764505"/>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470" name="pl1470"/>
            <p:cNvSpPr/>
            <p:nvPr/>
          </p:nvSpPr>
          <p:spPr>
            <a:xfrm>
              <a:off x="2898389" y="2771918"/>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471" name="pl1471"/>
            <p:cNvSpPr/>
            <p:nvPr/>
          </p:nvSpPr>
          <p:spPr>
            <a:xfrm>
              <a:off x="2898389" y="2745971"/>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472" name="pl1472"/>
            <p:cNvSpPr/>
            <p:nvPr/>
          </p:nvSpPr>
          <p:spPr>
            <a:xfrm>
              <a:off x="2898389" y="2753385"/>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473" name="pl1473"/>
            <p:cNvSpPr/>
            <p:nvPr/>
          </p:nvSpPr>
          <p:spPr>
            <a:xfrm>
              <a:off x="2898389" y="2768212"/>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474" name="pl1474"/>
            <p:cNvSpPr/>
            <p:nvPr/>
          </p:nvSpPr>
          <p:spPr>
            <a:xfrm>
              <a:off x="289838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475" name="pl1475"/>
            <p:cNvSpPr/>
            <p:nvPr/>
          </p:nvSpPr>
          <p:spPr>
            <a:xfrm>
              <a:off x="2898389" y="2771918"/>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1476" name="pl1476"/>
            <p:cNvSpPr/>
            <p:nvPr/>
          </p:nvSpPr>
          <p:spPr>
            <a:xfrm>
              <a:off x="2898389" y="27719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00BA41">
                  <a:alpha val="100000"/>
                </a:srgbClr>
              </a:solidFill>
              <a:prstDash val="solid"/>
              <a:round/>
            </a:ln>
          </p:spPr>
          <p:txBody>
            <a:bodyPr/>
            <a:lstStyle/>
            <a:p/>
          </p:txBody>
        </p:sp>
        <p:sp>
          <p:nvSpPr>
            <p:cNvPr id="1477" name="pl1477"/>
            <p:cNvSpPr/>
            <p:nvPr/>
          </p:nvSpPr>
          <p:spPr>
            <a:xfrm>
              <a:off x="2853900" y="277933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478" name="tx1478"/>
            <p:cNvSpPr/>
            <p:nvPr/>
          </p:nvSpPr>
          <p:spPr>
            <a:xfrm>
              <a:off x="2868244" y="26086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79" name="tx1479"/>
            <p:cNvSpPr/>
            <p:nvPr/>
          </p:nvSpPr>
          <p:spPr>
            <a:xfrm>
              <a:off x="3046201" y="26086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80" name="tx1480"/>
            <p:cNvSpPr/>
            <p:nvPr/>
          </p:nvSpPr>
          <p:spPr>
            <a:xfrm>
              <a:off x="3224157" y="26086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81" name="tx1481"/>
            <p:cNvSpPr/>
            <p:nvPr/>
          </p:nvSpPr>
          <p:spPr>
            <a:xfrm>
              <a:off x="3402114" y="26086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82" name="tx1482"/>
            <p:cNvSpPr/>
            <p:nvPr/>
          </p:nvSpPr>
          <p:spPr>
            <a:xfrm>
              <a:off x="3580070" y="26086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83" name="tx1483"/>
            <p:cNvSpPr/>
            <p:nvPr/>
          </p:nvSpPr>
          <p:spPr>
            <a:xfrm>
              <a:off x="3758027" y="26086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84" name="rc1484"/>
            <p:cNvSpPr/>
            <p:nvPr/>
          </p:nvSpPr>
          <p:spPr>
            <a:xfrm>
              <a:off x="2853900" y="3110673"/>
              <a:ext cx="978760" cy="460746"/>
            </a:xfrm>
            <a:prstGeom prst="rect">
              <a:avLst/>
            </a:prstGeom>
            <a:solidFill>
              <a:srgbClr val="EBEBEB">
                <a:alpha val="100000"/>
              </a:srgbClr>
            </a:solidFill>
          </p:spPr>
          <p:txBody>
            <a:bodyPr/>
            <a:lstStyle/>
            <a:p/>
          </p:txBody>
        </p:sp>
        <p:sp>
          <p:nvSpPr>
            <p:cNvPr id="1485" name="pl1485"/>
            <p:cNvSpPr/>
            <p:nvPr/>
          </p:nvSpPr>
          <p:spPr>
            <a:xfrm>
              <a:off x="2853900" y="357086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86" name="pl1486"/>
            <p:cNvSpPr/>
            <p:nvPr/>
          </p:nvSpPr>
          <p:spPr>
            <a:xfrm>
              <a:off x="2853900" y="34781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87" name="pl1487"/>
            <p:cNvSpPr/>
            <p:nvPr/>
          </p:nvSpPr>
          <p:spPr>
            <a:xfrm>
              <a:off x="2853900" y="33855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88" name="pl1488"/>
            <p:cNvSpPr/>
            <p:nvPr/>
          </p:nvSpPr>
          <p:spPr>
            <a:xfrm>
              <a:off x="2853900" y="32928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89" name="pl1489"/>
            <p:cNvSpPr/>
            <p:nvPr/>
          </p:nvSpPr>
          <p:spPr>
            <a:xfrm>
              <a:off x="2853900" y="32001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90" name="pl1490"/>
            <p:cNvSpPr/>
            <p:nvPr/>
          </p:nvSpPr>
          <p:spPr>
            <a:xfrm>
              <a:off x="29873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1" name="pl1491"/>
            <p:cNvSpPr/>
            <p:nvPr/>
          </p:nvSpPr>
          <p:spPr>
            <a:xfrm>
              <a:off x="316532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2" name="pl1492"/>
            <p:cNvSpPr/>
            <p:nvPr/>
          </p:nvSpPr>
          <p:spPr>
            <a:xfrm>
              <a:off x="334328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3" name="pl1493"/>
            <p:cNvSpPr/>
            <p:nvPr/>
          </p:nvSpPr>
          <p:spPr>
            <a:xfrm>
              <a:off x="35212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4" name="pl1494"/>
            <p:cNvSpPr/>
            <p:nvPr/>
          </p:nvSpPr>
          <p:spPr>
            <a:xfrm>
              <a:off x="369919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5" name="pl1495"/>
            <p:cNvSpPr/>
            <p:nvPr/>
          </p:nvSpPr>
          <p:spPr>
            <a:xfrm>
              <a:off x="2853900" y="352453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96" name="pl1496"/>
            <p:cNvSpPr/>
            <p:nvPr/>
          </p:nvSpPr>
          <p:spPr>
            <a:xfrm>
              <a:off x="2853900" y="34318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97" name="pl1497"/>
            <p:cNvSpPr/>
            <p:nvPr/>
          </p:nvSpPr>
          <p:spPr>
            <a:xfrm>
              <a:off x="2853900" y="33391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98" name="pl1498"/>
            <p:cNvSpPr/>
            <p:nvPr/>
          </p:nvSpPr>
          <p:spPr>
            <a:xfrm>
              <a:off x="2853900" y="32465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99" name="pl1499"/>
            <p:cNvSpPr/>
            <p:nvPr/>
          </p:nvSpPr>
          <p:spPr>
            <a:xfrm>
              <a:off x="2853900" y="3153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00" name="pl1500"/>
            <p:cNvSpPr/>
            <p:nvPr/>
          </p:nvSpPr>
          <p:spPr>
            <a:xfrm>
              <a:off x="289838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1" name="pl1501"/>
            <p:cNvSpPr/>
            <p:nvPr/>
          </p:nvSpPr>
          <p:spPr>
            <a:xfrm>
              <a:off x="30763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2" name="pl1502"/>
            <p:cNvSpPr/>
            <p:nvPr/>
          </p:nvSpPr>
          <p:spPr>
            <a:xfrm>
              <a:off x="32543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3" name="pl1503"/>
            <p:cNvSpPr/>
            <p:nvPr/>
          </p:nvSpPr>
          <p:spPr>
            <a:xfrm>
              <a:off x="343225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4" name="pl1504"/>
            <p:cNvSpPr/>
            <p:nvPr/>
          </p:nvSpPr>
          <p:spPr>
            <a:xfrm>
              <a:off x="36102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5" name="pl1505"/>
            <p:cNvSpPr/>
            <p:nvPr/>
          </p:nvSpPr>
          <p:spPr>
            <a:xfrm>
              <a:off x="37881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6" name="pl1506"/>
            <p:cNvSpPr/>
            <p:nvPr/>
          </p:nvSpPr>
          <p:spPr>
            <a:xfrm>
              <a:off x="289838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507" name="pl1507"/>
            <p:cNvSpPr/>
            <p:nvPr/>
          </p:nvSpPr>
          <p:spPr>
            <a:xfrm>
              <a:off x="289838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40651" cap="flat">
              <a:solidFill>
                <a:srgbClr val="BEBEBE">
                  <a:alpha val="69803"/>
                </a:srgbClr>
              </a:solidFill>
              <a:prstDash val="solid"/>
              <a:round/>
            </a:ln>
          </p:spPr>
          <p:txBody>
            <a:bodyPr/>
            <a:lstStyle/>
            <a:p/>
          </p:txBody>
        </p:sp>
        <p:sp>
          <p:nvSpPr>
            <p:cNvPr id="1508" name="pl1508"/>
            <p:cNvSpPr/>
            <p:nvPr/>
          </p:nvSpPr>
          <p:spPr>
            <a:xfrm>
              <a:off x="2898389" y="3468929"/>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509" name="pl1509"/>
            <p:cNvSpPr/>
            <p:nvPr/>
          </p:nvSpPr>
          <p:spPr>
            <a:xfrm>
              <a:off x="2898389" y="3520823"/>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510" name="pl1510"/>
            <p:cNvSpPr/>
            <p:nvPr/>
          </p:nvSpPr>
          <p:spPr>
            <a:xfrm>
              <a:off x="2898389" y="3517116"/>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511" name="pl1511"/>
            <p:cNvSpPr/>
            <p:nvPr/>
          </p:nvSpPr>
          <p:spPr>
            <a:xfrm>
              <a:off x="2898389" y="3524530"/>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512" name="pl1512"/>
            <p:cNvSpPr/>
            <p:nvPr/>
          </p:nvSpPr>
          <p:spPr>
            <a:xfrm>
              <a:off x="2898389" y="3509703"/>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513" name="pl1513"/>
            <p:cNvSpPr/>
            <p:nvPr/>
          </p:nvSpPr>
          <p:spPr>
            <a:xfrm>
              <a:off x="2898389" y="3520823"/>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514" name="pl1514"/>
            <p:cNvSpPr/>
            <p:nvPr/>
          </p:nvSpPr>
          <p:spPr>
            <a:xfrm>
              <a:off x="2898389" y="3513409"/>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515" name="pl1515"/>
            <p:cNvSpPr/>
            <p:nvPr/>
          </p:nvSpPr>
          <p:spPr>
            <a:xfrm>
              <a:off x="2898389" y="3394794"/>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516" name="pl1516"/>
            <p:cNvSpPr/>
            <p:nvPr/>
          </p:nvSpPr>
          <p:spPr>
            <a:xfrm>
              <a:off x="2898389" y="3502289"/>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517" name="pl1517"/>
            <p:cNvSpPr/>
            <p:nvPr/>
          </p:nvSpPr>
          <p:spPr>
            <a:xfrm>
              <a:off x="2898389" y="3491169"/>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518" name="pl1518"/>
            <p:cNvSpPr/>
            <p:nvPr/>
          </p:nvSpPr>
          <p:spPr>
            <a:xfrm>
              <a:off x="2898389" y="3465222"/>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519" name="pl1519"/>
            <p:cNvSpPr/>
            <p:nvPr/>
          </p:nvSpPr>
          <p:spPr>
            <a:xfrm>
              <a:off x="2898389" y="3491169"/>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520" name="pl1520"/>
            <p:cNvSpPr/>
            <p:nvPr/>
          </p:nvSpPr>
          <p:spPr>
            <a:xfrm>
              <a:off x="2898389" y="3513409"/>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21" name="pl1521"/>
            <p:cNvSpPr/>
            <p:nvPr/>
          </p:nvSpPr>
          <p:spPr>
            <a:xfrm>
              <a:off x="2898389" y="3502289"/>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522" name="pl1522"/>
            <p:cNvSpPr/>
            <p:nvPr/>
          </p:nvSpPr>
          <p:spPr>
            <a:xfrm>
              <a:off x="2898389" y="3505996"/>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523" name="pl1523"/>
            <p:cNvSpPr/>
            <p:nvPr/>
          </p:nvSpPr>
          <p:spPr>
            <a:xfrm>
              <a:off x="2898389" y="3491169"/>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524" name="pl1524"/>
            <p:cNvSpPr/>
            <p:nvPr/>
          </p:nvSpPr>
          <p:spPr>
            <a:xfrm>
              <a:off x="2898389" y="3498582"/>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525" name="pl1525"/>
            <p:cNvSpPr/>
            <p:nvPr/>
          </p:nvSpPr>
          <p:spPr>
            <a:xfrm>
              <a:off x="2898389" y="35208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26" name="pl1526"/>
            <p:cNvSpPr/>
            <p:nvPr/>
          </p:nvSpPr>
          <p:spPr>
            <a:xfrm>
              <a:off x="2898389" y="35171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27" name="pl1527"/>
            <p:cNvSpPr/>
            <p:nvPr/>
          </p:nvSpPr>
          <p:spPr>
            <a:xfrm>
              <a:off x="28983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28" name="pl1528"/>
            <p:cNvSpPr/>
            <p:nvPr/>
          </p:nvSpPr>
          <p:spPr>
            <a:xfrm>
              <a:off x="2898389" y="3505996"/>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529" name="pl1529"/>
            <p:cNvSpPr/>
            <p:nvPr/>
          </p:nvSpPr>
          <p:spPr>
            <a:xfrm>
              <a:off x="2898389" y="3494876"/>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530" name="pl1530"/>
            <p:cNvSpPr/>
            <p:nvPr/>
          </p:nvSpPr>
          <p:spPr>
            <a:xfrm>
              <a:off x="2898389" y="3520823"/>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531" name="pl1531"/>
            <p:cNvSpPr/>
            <p:nvPr/>
          </p:nvSpPr>
          <p:spPr>
            <a:xfrm>
              <a:off x="2898389" y="3509703"/>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532" name="pl1532"/>
            <p:cNvSpPr/>
            <p:nvPr/>
          </p:nvSpPr>
          <p:spPr>
            <a:xfrm>
              <a:off x="289838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533" name="pl1533"/>
            <p:cNvSpPr/>
            <p:nvPr/>
          </p:nvSpPr>
          <p:spPr>
            <a:xfrm>
              <a:off x="289838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534" name="pl1534"/>
            <p:cNvSpPr/>
            <p:nvPr/>
          </p:nvSpPr>
          <p:spPr>
            <a:xfrm>
              <a:off x="289838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535" name="pl1535"/>
            <p:cNvSpPr/>
            <p:nvPr/>
          </p:nvSpPr>
          <p:spPr>
            <a:xfrm>
              <a:off x="289838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536" name="pl1536"/>
            <p:cNvSpPr/>
            <p:nvPr/>
          </p:nvSpPr>
          <p:spPr>
            <a:xfrm>
              <a:off x="28983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37" name="pl1537"/>
            <p:cNvSpPr/>
            <p:nvPr/>
          </p:nvSpPr>
          <p:spPr>
            <a:xfrm>
              <a:off x="289838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538" name="pl1538"/>
            <p:cNvSpPr/>
            <p:nvPr/>
          </p:nvSpPr>
          <p:spPr>
            <a:xfrm>
              <a:off x="2898389" y="34837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39" name="pl1539"/>
            <p:cNvSpPr/>
            <p:nvPr/>
          </p:nvSpPr>
          <p:spPr>
            <a:xfrm>
              <a:off x="289838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540" name="pl1540"/>
            <p:cNvSpPr/>
            <p:nvPr/>
          </p:nvSpPr>
          <p:spPr>
            <a:xfrm>
              <a:off x="2898389" y="3494876"/>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541" name="pl1541"/>
            <p:cNvSpPr/>
            <p:nvPr/>
          </p:nvSpPr>
          <p:spPr>
            <a:xfrm>
              <a:off x="2898389" y="3405914"/>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542" name="pl1542"/>
            <p:cNvSpPr/>
            <p:nvPr/>
          </p:nvSpPr>
          <p:spPr>
            <a:xfrm>
              <a:off x="2898389" y="3513409"/>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543" name="pl1543"/>
            <p:cNvSpPr/>
            <p:nvPr/>
          </p:nvSpPr>
          <p:spPr>
            <a:xfrm>
              <a:off x="2898389" y="3494876"/>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44" name="pl1544"/>
            <p:cNvSpPr/>
            <p:nvPr/>
          </p:nvSpPr>
          <p:spPr>
            <a:xfrm>
              <a:off x="2898389" y="3520823"/>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45" name="pl1545"/>
            <p:cNvSpPr/>
            <p:nvPr/>
          </p:nvSpPr>
          <p:spPr>
            <a:xfrm>
              <a:off x="2898389" y="3502289"/>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546" name="pl1546"/>
            <p:cNvSpPr/>
            <p:nvPr/>
          </p:nvSpPr>
          <p:spPr>
            <a:xfrm>
              <a:off x="2898389" y="3483755"/>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547" name="pl1547"/>
            <p:cNvSpPr/>
            <p:nvPr/>
          </p:nvSpPr>
          <p:spPr>
            <a:xfrm>
              <a:off x="2898389" y="3524530"/>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48" name="pl1548"/>
            <p:cNvSpPr/>
            <p:nvPr/>
          </p:nvSpPr>
          <p:spPr>
            <a:xfrm>
              <a:off x="2898389" y="3505996"/>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549" name="pl1549"/>
            <p:cNvSpPr/>
            <p:nvPr/>
          </p:nvSpPr>
          <p:spPr>
            <a:xfrm>
              <a:off x="2898389" y="3442981"/>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550" name="pl1550"/>
            <p:cNvSpPr/>
            <p:nvPr/>
          </p:nvSpPr>
          <p:spPr>
            <a:xfrm>
              <a:off x="2898389" y="3513409"/>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551" name="pl1551"/>
            <p:cNvSpPr/>
            <p:nvPr/>
          </p:nvSpPr>
          <p:spPr>
            <a:xfrm>
              <a:off x="2898389" y="3509703"/>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552" name="pl1552"/>
            <p:cNvSpPr/>
            <p:nvPr/>
          </p:nvSpPr>
          <p:spPr>
            <a:xfrm>
              <a:off x="2898389" y="3517116"/>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553" name="pl1553"/>
            <p:cNvSpPr/>
            <p:nvPr/>
          </p:nvSpPr>
          <p:spPr>
            <a:xfrm>
              <a:off x="2898389" y="3509703"/>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554" name="pl1554"/>
            <p:cNvSpPr/>
            <p:nvPr/>
          </p:nvSpPr>
          <p:spPr>
            <a:xfrm>
              <a:off x="2898389" y="3513409"/>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555" name="pl1555"/>
            <p:cNvSpPr/>
            <p:nvPr/>
          </p:nvSpPr>
          <p:spPr>
            <a:xfrm>
              <a:off x="28983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56" name="pl1556"/>
            <p:cNvSpPr/>
            <p:nvPr/>
          </p:nvSpPr>
          <p:spPr>
            <a:xfrm>
              <a:off x="2898389" y="3509703"/>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557" name="pl1557"/>
            <p:cNvSpPr/>
            <p:nvPr/>
          </p:nvSpPr>
          <p:spPr>
            <a:xfrm>
              <a:off x="2898389" y="3517116"/>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558" name="pl1558"/>
            <p:cNvSpPr/>
            <p:nvPr/>
          </p:nvSpPr>
          <p:spPr>
            <a:xfrm>
              <a:off x="2898389" y="3491169"/>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559" name="pl1559"/>
            <p:cNvSpPr/>
            <p:nvPr/>
          </p:nvSpPr>
          <p:spPr>
            <a:xfrm>
              <a:off x="2898389" y="3498582"/>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560" name="pl1560"/>
            <p:cNvSpPr/>
            <p:nvPr/>
          </p:nvSpPr>
          <p:spPr>
            <a:xfrm>
              <a:off x="2898389" y="3513409"/>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561" name="pl1561"/>
            <p:cNvSpPr/>
            <p:nvPr/>
          </p:nvSpPr>
          <p:spPr>
            <a:xfrm>
              <a:off x="289838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562" name="pl1562"/>
            <p:cNvSpPr/>
            <p:nvPr/>
          </p:nvSpPr>
          <p:spPr>
            <a:xfrm>
              <a:off x="289838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40651" cap="flat">
              <a:solidFill>
                <a:srgbClr val="000000">
                  <a:alpha val="100000"/>
                </a:srgbClr>
              </a:solidFill>
              <a:prstDash val="solid"/>
              <a:round/>
            </a:ln>
          </p:spPr>
          <p:txBody>
            <a:bodyPr/>
            <a:lstStyle/>
            <a:p/>
          </p:txBody>
        </p:sp>
        <p:sp>
          <p:nvSpPr>
            <p:cNvPr id="1563" name="pl1563"/>
            <p:cNvSpPr/>
            <p:nvPr/>
          </p:nvSpPr>
          <p:spPr>
            <a:xfrm>
              <a:off x="289838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00C0BF">
                  <a:alpha val="100000"/>
                </a:srgbClr>
              </a:solidFill>
              <a:prstDash val="solid"/>
              <a:round/>
            </a:ln>
          </p:spPr>
          <p:txBody>
            <a:bodyPr/>
            <a:lstStyle/>
            <a:p/>
          </p:txBody>
        </p:sp>
        <p:sp>
          <p:nvSpPr>
            <p:cNvPr id="1564" name="pl1564"/>
            <p:cNvSpPr/>
            <p:nvPr/>
          </p:nvSpPr>
          <p:spPr>
            <a:xfrm>
              <a:off x="2853900" y="352453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565" name="tx1565"/>
            <p:cNvSpPr/>
            <p:nvPr/>
          </p:nvSpPr>
          <p:spPr>
            <a:xfrm>
              <a:off x="3224157"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566" name="tx1566"/>
            <p:cNvSpPr/>
            <p:nvPr/>
          </p:nvSpPr>
          <p:spPr>
            <a:xfrm>
              <a:off x="3384064" y="3364962"/>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567" name="tx1567"/>
            <p:cNvSpPr/>
            <p:nvPr/>
          </p:nvSpPr>
          <p:spPr>
            <a:xfrm>
              <a:off x="3580070" y="33487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68" name="tx1568"/>
            <p:cNvSpPr/>
            <p:nvPr/>
          </p:nvSpPr>
          <p:spPr>
            <a:xfrm>
              <a:off x="3758027" y="33538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69" name="tx1569"/>
            <p:cNvSpPr/>
            <p:nvPr/>
          </p:nvSpPr>
          <p:spPr>
            <a:xfrm>
              <a:off x="2850194" y="3364962"/>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570" name="tx1570"/>
            <p:cNvSpPr/>
            <p:nvPr/>
          </p:nvSpPr>
          <p:spPr>
            <a:xfrm>
              <a:off x="3046201"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571" name="rc1571"/>
            <p:cNvSpPr/>
            <p:nvPr/>
          </p:nvSpPr>
          <p:spPr>
            <a:xfrm>
              <a:off x="2853900" y="3855871"/>
              <a:ext cx="978760" cy="460746"/>
            </a:xfrm>
            <a:prstGeom prst="rect">
              <a:avLst/>
            </a:prstGeom>
            <a:solidFill>
              <a:srgbClr val="EBEBEB">
                <a:alpha val="100000"/>
              </a:srgbClr>
            </a:solidFill>
          </p:spPr>
          <p:txBody>
            <a:bodyPr/>
            <a:lstStyle/>
            <a:p/>
          </p:txBody>
        </p:sp>
        <p:sp>
          <p:nvSpPr>
            <p:cNvPr id="1572" name="pl1572"/>
            <p:cNvSpPr/>
            <p:nvPr/>
          </p:nvSpPr>
          <p:spPr>
            <a:xfrm>
              <a:off x="2853900" y="43160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73" name="pl1573"/>
            <p:cNvSpPr/>
            <p:nvPr/>
          </p:nvSpPr>
          <p:spPr>
            <a:xfrm>
              <a:off x="2853900" y="42233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74" name="pl1574"/>
            <p:cNvSpPr/>
            <p:nvPr/>
          </p:nvSpPr>
          <p:spPr>
            <a:xfrm>
              <a:off x="2853900" y="413072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75" name="pl1575"/>
            <p:cNvSpPr/>
            <p:nvPr/>
          </p:nvSpPr>
          <p:spPr>
            <a:xfrm>
              <a:off x="2853900" y="40380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76" name="pl1576"/>
            <p:cNvSpPr/>
            <p:nvPr/>
          </p:nvSpPr>
          <p:spPr>
            <a:xfrm>
              <a:off x="2853900" y="39453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77" name="pl1577"/>
            <p:cNvSpPr/>
            <p:nvPr/>
          </p:nvSpPr>
          <p:spPr>
            <a:xfrm>
              <a:off x="29873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78" name="pl1578"/>
            <p:cNvSpPr/>
            <p:nvPr/>
          </p:nvSpPr>
          <p:spPr>
            <a:xfrm>
              <a:off x="316532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79" name="pl1579"/>
            <p:cNvSpPr/>
            <p:nvPr/>
          </p:nvSpPr>
          <p:spPr>
            <a:xfrm>
              <a:off x="334328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80" name="pl1580"/>
            <p:cNvSpPr/>
            <p:nvPr/>
          </p:nvSpPr>
          <p:spPr>
            <a:xfrm>
              <a:off x="35212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81" name="pl1581"/>
            <p:cNvSpPr/>
            <p:nvPr/>
          </p:nvSpPr>
          <p:spPr>
            <a:xfrm>
              <a:off x="369919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82" name="pl1582"/>
            <p:cNvSpPr/>
            <p:nvPr/>
          </p:nvSpPr>
          <p:spPr>
            <a:xfrm>
              <a:off x="2853900" y="42697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83" name="pl1583"/>
            <p:cNvSpPr/>
            <p:nvPr/>
          </p:nvSpPr>
          <p:spPr>
            <a:xfrm>
              <a:off x="2853900" y="41770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84" name="pl1584"/>
            <p:cNvSpPr/>
            <p:nvPr/>
          </p:nvSpPr>
          <p:spPr>
            <a:xfrm>
              <a:off x="2853900" y="40843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85" name="pl1585"/>
            <p:cNvSpPr/>
            <p:nvPr/>
          </p:nvSpPr>
          <p:spPr>
            <a:xfrm>
              <a:off x="2853900" y="39917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86" name="pl1586"/>
            <p:cNvSpPr/>
            <p:nvPr/>
          </p:nvSpPr>
          <p:spPr>
            <a:xfrm>
              <a:off x="2853900" y="38990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87" name="pl1587"/>
            <p:cNvSpPr/>
            <p:nvPr/>
          </p:nvSpPr>
          <p:spPr>
            <a:xfrm>
              <a:off x="289838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88" name="pl1588"/>
            <p:cNvSpPr/>
            <p:nvPr/>
          </p:nvSpPr>
          <p:spPr>
            <a:xfrm>
              <a:off x="30763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89" name="pl1589"/>
            <p:cNvSpPr/>
            <p:nvPr/>
          </p:nvSpPr>
          <p:spPr>
            <a:xfrm>
              <a:off x="32543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0" name="pl1590"/>
            <p:cNvSpPr/>
            <p:nvPr/>
          </p:nvSpPr>
          <p:spPr>
            <a:xfrm>
              <a:off x="343225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1" name="pl1591"/>
            <p:cNvSpPr/>
            <p:nvPr/>
          </p:nvSpPr>
          <p:spPr>
            <a:xfrm>
              <a:off x="36102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2" name="pl1592"/>
            <p:cNvSpPr/>
            <p:nvPr/>
          </p:nvSpPr>
          <p:spPr>
            <a:xfrm>
              <a:off x="37881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3" name="pl1593"/>
            <p:cNvSpPr/>
            <p:nvPr/>
          </p:nvSpPr>
          <p:spPr>
            <a:xfrm>
              <a:off x="289838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594" name="pl1594"/>
            <p:cNvSpPr/>
            <p:nvPr/>
          </p:nvSpPr>
          <p:spPr>
            <a:xfrm>
              <a:off x="289838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40651" cap="flat">
              <a:solidFill>
                <a:srgbClr val="BEBEBE">
                  <a:alpha val="69803"/>
                </a:srgbClr>
              </a:solidFill>
              <a:prstDash val="solid"/>
              <a:round/>
            </a:ln>
          </p:spPr>
          <p:txBody>
            <a:bodyPr/>
            <a:lstStyle/>
            <a:p/>
          </p:txBody>
        </p:sp>
        <p:sp>
          <p:nvSpPr>
            <p:cNvPr id="1595" name="pl1595"/>
            <p:cNvSpPr/>
            <p:nvPr/>
          </p:nvSpPr>
          <p:spPr>
            <a:xfrm>
              <a:off x="2898389" y="4214126"/>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596" name="pl1596"/>
            <p:cNvSpPr/>
            <p:nvPr/>
          </p:nvSpPr>
          <p:spPr>
            <a:xfrm>
              <a:off x="2898389" y="4266021"/>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597" name="pl1597"/>
            <p:cNvSpPr/>
            <p:nvPr/>
          </p:nvSpPr>
          <p:spPr>
            <a:xfrm>
              <a:off x="2898389" y="4262314"/>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598" name="pl1598"/>
            <p:cNvSpPr/>
            <p:nvPr/>
          </p:nvSpPr>
          <p:spPr>
            <a:xfrm>
              <a:off x="2898389" y="4269727"/>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599" name="pl1599"/>
            <p:cNvSpPr/>
            <p:nvPr/>
          </p:nvSpPr>
          <p:spPr>
            <a:xfrm>
              <a:off x="2898389" y="4254900"/>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600" name="pl1600"/>
            <p:cNvSpPr/>
            <p:nvPr/>
          </p:nvSpPr>
          <p:spPr>
            <a:xfrm>
              <a:off x="2898389" y="4266021"/>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601" name="pl1601"/>
            <p:cNvSpPr/>
            <p:nvPr/>
          </p:nvSpPr>
          <p:spPr>
            <a:xfrm>
              <a:off x="2898389" y="4258607"/>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602" name="pl1602"/>
            <p:cNvSpPr/>
            <p:nvPr/>
          </p:nvSpPr>
          <p:spPr>
            <a:xfrm>
              <a:off x="2898389" y="4139992"/>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603" name="pl1603"/>
            <p:cNvSpPr/>
            <p:nvPr/>
          </p:nvSpPr>
          <p:spPr>
            <a:xfrm>
              <a:off x="2898389" y="4247487"/>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604" name="pl1604"/>
            <p:cNvSpPr/>
            <p:nvPr/>
          </p:nvSpPr>
          <p:spPr>
            <a:xfrm>
              <a:off x="2898389" y="4236367"/>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605" name="pl1605"/>
            <p:cNvSpPr/>
            <p:nvPr/>
          </p:nvSpPr>
          <p:spPr>
            <a:xfrm>
              <a:off x="2898389" y="4210420"/>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606" name="pl1606"/>
            <p:cNvSpPr/>
            <p:nvPr/>
          </p:nvSpPr>
          <p:spPr>
            <a:xfrm>
              <a:off x="2898389" y="4236367"/>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607" name="pl1607"/>
            <p:cNvSpPr/>
            <p:nvPr/>
          </p:nvSpPr>
          <p:spPr>
            <a:xfrm>
              <a:off x="2898389" y="4258607"/>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08" name="pl1608"/>
            <p:cNvSpPr/>
            <p:nvPr/>
          </p:nvSpPr>
          <p:spPr>
            <a:xfrm>
              <a:off x="2898389" y="4247487"/>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609" name="pl1609"/>
            <p:cNvSpPr/>
            <p:nvPr/>
          </p:nvSpPr>
          <p:spPr>
            <a:xfrm>
              <a:off x="2898389" y="4251194"/>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610" name="pl1610"/>
            <p:cNvSpPr/>
            <p:nvPr/>
          </p:nvSpPr>
          <p:spPr>
            <a:xfrm>
              <a:off x="2898389" y="4236367"/>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611" name="pl1611"/>
            <p:cNvSpPr/>
            <p:nvPr/>
          </p:nvSpPr>
          <p:spPr>
            <a:xfrm>
              <a:off x="2898389" y="4243780"/>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612" name="pl1612"/>
            <p:cNvSpPr/>
            <p:nvPr/>
          </p:nvSpPr>
          <p:spPr>
            <a:xfrm>
              <a:off x="2898389" y="426602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13" name="pl1613"/>
            <p:cNvSpPr/>
            <p:nvPr/>
          </p:nvSpPr>
          <p:spPr>
            <a:xfrm>
              <a:off x="2898389" y="42623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14" name="pl1614"/>
            <p:cNvSpPr/>
            <p:nvPr/>
          </p:nvSpPr>
          <p:spPr>
            <a:xfrm>
              <a:off x="28983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15" name="pl1615"/>
            <p:cNvSpPr/>
            <p:nvPr/>
          </p:nvSpPr>
          <p:spPr>
            <a:xfrm>
              <a:off x="2898389" y="4251194"/>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616" name="pl1616"/>
            <p:cNvSpPr/>
            <p:nvPr/>
          </p:nvSpPr>
          <p:spPr>
            <a:xfrm>
              <a:off x="2898389" y="4240073"/>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617" name="pl1617"/>
            <p:cNvSpPr/>
            <p:nvPr/>
          </p:nvSpPr>
          <p:spPr>
            <a:xfrm>
              <a:off x="2898389" y="4266021"/>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618" name="pl1618"/>
            <p:cNvSpPr/>
            <p:nvPr/>
          </p:nvSpPr>
          <p:spPr>
            <a:xfrm>
              <a:off x="2898389" y="4254900"/>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619" name="pl1619"/>
            <p:cNvSpPr/>
            <p:nvPr/>
          </p:nvSpPr>
          <p:spPr>
            <a:xfrm>
              <a:off x="2898389" y="4266021"/>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620" name="pl1620"/>
            <p:cNvSpPr/>
            <p:nvPr/>
          </p:nvSpPr>
          <p:spPr>
            <a:xfrm>
              <a:off x="2898389" y="4258607"/>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621" name="pl1621"/>
            <p:cNvSpPr/>
            <p:nvPr/>
          </p:nvSpPr>
          <p:spPr>
            <a:xfrm>
              <a:off x="2898389" y="4258607"/>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622" name="pl1622"/>
            <p:cNvSpPr/>
            <p:nvPr/>
          </p:nvSpPr>
          <p:spPr>
            <a:xfrm>
              <a:off x="2898389" y="4247487"/>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623" name="pl1623"/>
            <p:cNvSpPr/>
            <p:nvPr/>
          </p:nvSpPr>
          <p:spPr>
            <a:xfrm>
              <a:off x="28983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24" name="pl1624"/>
            <p:cNvSpPr/>
            <p:nvPr/>
          </p:nvSpPr>
          <p:spPr>
            <a:xfrm>
              <a:off x="2898389" y="4236367"/>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625" name="pl1625"/>
            <p:cNvSpPr/>
            <p:nvPr/>
          </p:nvSpPr>
          <p:spPr>
            <a:xfrm>
              <a:off x="2898389" y="42289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26" name="pl1626"/>
            <p:cNvSpPr/>
            <p:nvPr/>
          </p:nvSpPr>
          <p:spPr>
            <a:xfrm>
              <a:off x="2898389" y="3969482"/>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627" name="pl1627"/>
            <p:cNvSpPr/>
            <p:nvPr/>
          </p:nvSpPr>
          <p:spPr>
            <a:xfrm>
              <a:off x="289838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628" name="pl1628"/>
            <p:cNvSpPr/>
            <p:nvPr/>
          </p:nvSpPr>
          <p:spPr>
            <a:xfrm>
              <a:off x="289838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629" name="pl1629"/>
            <p:cNvSpPr/>
            <p:nvPr/>
          </p:nvSpPr>
          <p:spPr>
            <a:xfrm>
              <a:off x="289838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630" name="pl1630"/>
            <p:cNvSpPr/>
            <p:nvPr/>
          </p:nvSpPr>
          <p:spPr>
            <a:xfrm>
              <a:off x="289838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31" name="pl1631"/>
            <p:cNvSpPr/>
            <p:nvPr/>
          </p:nvSpPr>
          <p:spPr>
            <a:xfrm>
              <a:off x="289838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32" name="pl1632"/>
            <p:cNvSpPr/>
            <p:nvPr/>
          </p:nvSpPr>
          <p:spPr>
            <a:xfrm>
              <a:off x="289838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633" name="pl1633"/>
            <p:cNvSpPr/>
            <p:nvPr/>
          </p:nvSpPr>
          <p:spPr>
            <a:xfrm>
              <a:off x="289838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634" name="pl1634"/>
            <p:cNvSpPr/>
            <p:nvPr/>
          </p:nvSpPr>
          <p:spPr>
            <a:xfrm>
              <a:off x="289838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35" name="pl1635"/>
            <p:cNvSpPr/>
            <p:nvPr/>
          </p:nvSpPr>
          <p:spPr>
            <a:xfrm>
              <a:off x="2898389" y="4251194"/>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636" name="pl1636"/>
            <p:cNvSpPr/>
            <p:nvPr/>
          </p:nvSpPr>
          <p:spPr>
            <a:xfrm>
              <a:off x="2898389" y="4188179"/>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637" name="pl1637"/>
            <p:cNvSpPr/>
            <p:nvPr/>
          </p:nvSpPr>
          <p:spPr>
            <a:xfrm>
              <a:off x="2898389" y="4258607"/>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638" name="pl1638"/>
            <p:cNvSpPr/>
            <p:nvPr/>
          </p:nvSpPr>
          <p:spPr>
            <a:xfrm>
              <a:off x="2898389" y="4254900"/>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639" name="pl1639"/>
            <p:cNvSpPr/>
            <p:nvPr/>
          </p:nvSpPr>
          <p:spPr>
            <a:xfrm>
              <a:off x="2898389" y="4262314"/>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640" name="pl1640"/>
            <p:cNvSpPr/>
            <p:nvPr/>
          </p:nvSpPr>
          <p:spPr>
            <a:xfrm>
              <a:off x="2898389" y="4254900"/>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641" name="pl1641"/>
            <p:cNvSpPr/>
            <p:nvPr/>
          </p:nvSpPr>
          <p:spPr>
            <a:xfrm>
              <a:off x="2898389" y="4258607"/>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642" name="pl1642"/>
            <p:cNvSpPr/>
            <p:nvPr/>
          </p:nvSpPr>
          <p:spPr>
            <a:xfrm>
              <a:off x="28983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43" name="pl1643"/>
            <p:cNvSpPr/>
            <p:nvPr/>
          </p:nvSpPr>
          <p:spPr>
            <a:xfrm>
              <a:off x="2898389" y="4254900"/>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644" name="pl1644"/>
            <p:cNvSpPr/>
            <p:nvPr/>
          </p:nvSpPr>
          <p:spPr>
            <a:xfrm>
              <a:off x="2898389" y="4262314"/>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645" name="pl1645"/>
            <p:cNvSpPr/>
            <p:nvPr/>
          </p:nvSpPr>
          <p:spPr>
            <a:xfrm>
              <a:off x="2898389" y="4236367"/>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646" name="pl1646"/>
            <p:cNvSpPr/>
            <p:nvPr/>
          </p:nvSpPr>
          <p:spPr>
            <a:xfrm>
              <a:off x="2898389" y="4243780"/>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647" name="pl1647"/>
            <p:cNvSpPr/>
            <p:nvPr/>
          </p:nvSpPr>
          <p:spPr>
            <a:xfrm>
              <a:off x="2898389" y="4258607"/>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648" name="pl1648"/>
            <p:cNvSpPr/>
            <p:nvPr/>
          </p:nvSpPr>
          <p:spPr>
            <a:xfrm>
              <a:off x="289838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649" name="pl1649"/>
            <p:cNvSpPr/>
            <p:nvPr/>
          </p:nvSpPr>
          <p:spPr>
            <a:xfrm>
              <a:off x="289838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40651" cap="flat">
              <a:solidFill>
                <a:srgbClr val="000000">
                  <a:alpha val="100000"/>
                </a:srgbClr>
              </a:solidFill>
              <a:prstDash val="solid"/>
              <a:round/>
            </a:ln>
          </p:spPr>
          <p:txBody>
            <a:bodyPr/>
            <a:lstStyle/>
            <a:p/>
          </p:txBody>
        </p:sp>
        <p:sp>
          <p:nvSpPr>
            <p:cNvPr id="1650" name="pl1650"/>
            <p:cNvSpPr/>
            <p:nvPr/>
          </p:nvSpPr>
          <p:spPr>
            <a:xfrm>
              <a:off x="289838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00A4FF">
                  <a:alpha val="100000"/>
                </a:srgbClr>
              </a:solidFill>
              <a:prstDash val="solid"/>
              <a:round/>
            </a:ln>
          </p:spPr>
          <p:txBody>
            <a:bodyPr/>
            <a:lstStyle/>
            <a:p/>
          </p:txBody>
        </p:sp>
        <p:sp>
          <p:nvSpPr>
            <p:cNvPr id="1651" name="pl1651"/>
            <p:cNvSpPr/>
            <p:nvPr/>
          </p:nvSpPr>
          <p:spPr>
            <a:xfrm>
              <a:off x="2853900" y="426972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652" name="tx1652"/>
            <p:cNvSpPr/>
            <p:nvPr/>
          </p:nvSpPr>
          <p:spPr>
            <a:xfrm>
              <a:off x="3402114" y="41027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653" name="tx1653"/>
            <p:cNvSpPr/>
            <p:nvPr/>
          </p:nvSpPr>
          <p:spPr>
            <a:xfrm>
              <a:off x="3580070" y="409903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54" name="tx1654"/>
            <p:cNvSpPr/>
            <p:nvPr/>
          </p:nvSpPr>
          <p:spPr>
            <a:xfrm>
              <a:off x="3758027" y="409395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55" name="tx1655"/>
            <p:cNvSpPr/>
            <p:nvPr/>
          </p:nvSpPr>
          <p:spPr>
            <a:xfrm>
              <a:off x="2868244" y="409395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56" name="tx1656"/>
            <p:cNvSpPr/>
            <p:nvPr/>
          </p:nvSpPr>
          <p:spPr>
            <a:xfrm>
              <a:off x="3046201" y="409903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57" name="tx1657"/>
            <p:cNvSpPr/>
            <p:nvPr/>
          </p:nvSpPr>
          <p:spPr>
            <a:xfrm>
              <a:off x="3224157" y="41027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658" name="rc1658"/>
            <p:cNvSpPr/>
            <p:nvPr/>
          </p:nvSpPr>
          <p:spPr>
            <a:xfrm>
              <a:off x="2853900" y="4601069"/>
              <a:ext cx="978760" cy="460746"/>
            </a:xfrm>
            <a:prstGeom prst="rect">
              <a:avLst/>
            </a:prstGeom>
            <a:solidFill>
              <a:srgbClr val="EBEBEB">
                <a:alpha val="100000"/>
              </a:srgbClr>
            </a:solidFill>
          </p:spPr>
          <p:txBody>
            <a:bodyPr/>
            <a:lstStyle/>
            <a:p/>
          </p:txBody>
        </p:sp>
        <p:sp>
          <p:nvSpPr>
            <p:cNvPr id="1659" name="pl1659"/>
            <p:cNvSpPr/>
            <p:nvPr/>
          </p:nvSpPr>
          <p:spPr>
            <a:xfrm>
              <a:off x="2853900" y="50612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60" name="pl1660"/>
            <p:cNvSpPr/>
            <p:nvPr/>
          </p:nvSpPr>
          <p:spPr>
            <a:xfrm>
              <a:off x="2853900" y="49685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61" name="pl1661"/>
            <p:cNvSpPr/>
            <p:nvPr/>
          </p:nvSpPr>
          <p:spPr>
            <a:xfrm>
              <a:off x="2853900" y="48759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62" name="pl1662"/>
            <p:cNvSpPr/>
            <p:nvPr/>
          </p:nvSpPr>
          <p:spPr>
            <a:xfrm>
              <a:off x="2853900" y="4783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63" name="pl1663"/>
            <p:cNvSpPr/>
            <p:nvPr/>
          </p:nvSpPr>
          <p:spPr>
            <a:xfrm>
              <a:off x="2853900" y="46905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64" name="pl1664"/>
            <p:cNvSpPr/>
            <p:nvPr/>
          </p:nvSpPr>
          <p:spPr>
            <a:xfrm>
              <a:off x="29873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65" name="pl1665"/>
            <p:cNvSpPr/>
            <p:nvPr/>
          </p:nvSpPr>
          <p:spPr>
            <a:xfrm>
              <a:off x="316532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66" name="pl1666"/>
            <p:cNvSpPr/>
            <p:nvPr/>
          </p:nvSpPr>
          <p:spPr>
            <a:xfrm>
              <a:off x="334328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67" name="pl1667"/>
            <p:cNvSpPr/>
            <p:nvPr/>
          </p:nvSpPr>
          <p:spPr>
            <a:xfrm>
              <a:off x="35212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68" name="pl1668"/>
            <p:cNvSpPr/>
            <p:nvPr/>
          </p:nvSpPr>
          <p:spPr>
            <a:xfrm>
              <a:off x="369919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69" name="pl1669"/>
            <p:cNvSpPr/>
            <p:nvPr/>
          </p:nvSpPr>
          <p:spPr>
            <a:xfrm>
              <a:off x="2853900" y="5014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70" name="pl1670"/>
            <p:cNvSpPr/>
            <p:nvPr/>
          </p:nvSpPr>
          <p:spPr>
            <a:xfrm>
              <a:off x="2853900" y="49222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71" name="pl1671"/>
            <p:cNvSpPr/>
            <p:nvPr/>
          </p:nvSpPr>
          <p:spPr>
            <a:xfrm>
              <a:off x="2853900" y="48295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72" name="pl1672"/>
            <p:cNvSpPr/>
            <p:nvPr/>
          </p:nvSpPr>
          <p:spPr>
            <a:xfrm>
              <a:off x="2853900" y="47369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73" name="pl1673"/>
            <p:cNvSpPr/>
            <p:nvPr/>
          </p:nvSpPr>
          <p:spPr>
            <a:xfrm>
              <a:off x="2853900" y="46442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74" name="pl1674"/>
            <p:cNvSpPr/>
            <p:nvPr/>
          </p:nvSpPr>
          <p:spPr>
            <a:xfrm>
              <a:off x="289838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75" name="pl1675"/>
            <p:cNvSpPr/>
            <p:nvPr/>
          </p:nvSpPr>
          <p:spPr>
            <a:xfrm>
              <a:off x="30763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76" name="pl1676"/>
            <p:cNvSpPr/>
            <p:nvPr/>
          </p:nvSpPr>
          <p:spPr>
            <a:xfrm>
              <a:off x="32543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77" name="pl1677"/>
            <p:cNvSpPr/>
            <p:nvPr/>
          </p:nvSpPr>
          <p:spPr>
            <a:xfrm>
              <a:off x="343225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78" name="pl1678"/>
            <p:cNvSpPr/>
            <p:nvPr/>
          </p:nvSpPr>
          <p:spPr>
            <a:xfrm>
              <a:off x="36102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79" name="pl1679"/>
            <p:cNvSpPr/>
            <p:nvPr/>
          </p:nvSpPr>
          <p:spPr>
            <a:xfrm>
              <a:off x="37881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0" name="pl1680"/>
            <p:cNvSpPr/>
            <p:nvPr/>
          </p:nvSpPr>
          <p:spPr>
            <a:xfrm>
              <a:off x="289838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681" name="pl1681"/>
            <p:cNvSpPr/>
            <p:nvPr/>
          </p:nvSpPr>
          <p:spPr>
            <a:xfrm>
              <a:off x="289838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40651" cap="flat">
              <a:solidFill>
                <a:srgbClr val="BEBEBE">
                  <a:alpha val="69803"/>
                </a:srgbClr>
              </a:solidFill>
              <a:prstDash val="solid"/>
              <a:round/>
            </a:ln>
          </p:spPr>
          <p:txBody>
            <a:bodyPr/>
            <a:lstStyle/>
            <a:p/>
          </p:txBody>
        </p:sp>
        <p:sp>
          <p:nvSpPr>
            <p:cNvPr id="1682" name="pl1682"/>
            <p:cNvSpPr/>
            <p:nvPr/>
          </p:nvSpPr>
          <p:spPr>
            <a:xfrm>
              <a:off x="2898389" y="4959324"/>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683" name="pl1683"/>
            <p:cNvSpPr/>
            <p:nvPr/>
          </p:nvSpPr>
          <p:spPr>
            <a:xfrm>
              <a:off x="2898389" y="5011218"/>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684" name="pl1684"/>
            <p:cNvSpPr/>
            <p:nvPr/>
          </p:nvSpPr>
          <p:spPr>
            <a:xfrm>
              <a:off x="2898389" y="5007512"/>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685" name="pl1685"/>
            <p:cNvSpPr/>
            <p:nvPr/>
          </p:nvSpPr>
          <p:spPr>
            <a:xfrm>
              <a:off x="2898389" y="5014925"/>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686" name="pl1686"/>
            <p:cNvSpPr/>
            <p:nvPr/>
          </p:nvSpPr>
          <p:spPr>
            <a:xfrm>
              <a:off x="2898389" y="5000098"/>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687" name="pl1687"/>
            <p:cNvSpPr/>
            <p:nvPr/>
          </p:nvSpPr>
          <p:spPr>
            <a:xfrm>
              <a:off x="2898389" y="5011218"/>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688" name="pl1688"/>
            <p:cNvSpPr/>
            <p:nvPr/>
          </p:nvSpPr>
          <p:spPr>
            <a:xfrm>
              <a:off x="2898389" y="5003805"/>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689" name="pl1689"/>
            <p:cNvSpPr/>
            <p:nvPr/>
          </p:nvSpPr>
          <p:spPr>
            <a:xfrm>
              <a:off x="2898389" y="4885190"/>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690" name="pl1690"/>
            <p:cNvSpPr/>
            <p:nvPr/>
          </p:nvSpPr>
          <p:spPr>
            <a:xfrm>
              <a:off x="2898389" y="4992685"/>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691" name="pl1691"/>
            <p:cNvSpPr/>
            <p:nvPr/>
          </p:nvSpPr>
          <p:spPr>
            <a:xfrm>
              <a:off x="2898389" y="498156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692" name="pl1692"/>
            <p:cNvSpPr/>
            <p:nvPr/>
          </p:nvSpPr>
          <p:spPr>
            <a:xfrm>
              <a:off x="2898389" y="4955617"/>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693" name="pl1693"/>
            <p:cNvSpPr/>
            <p:nvPr/>
          </p:nvSpPr>
          <p:spPr>
            <a:xfrm>
              <a:off x="2898389" y="498156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694" name="pl1694"/>
            <p:cNvSpPr/>
            <p:nvPr/>
          </p:nvSpPr>
          <p:spPr>
            <a:xfrm>
              <a:off x="2898389" y="5003805"/>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95" name="pl1695"/>
            <p:cNvSpPr/>
            <p:nvPr/>
          </p:nvSpPr>
          <p:spPr>
            <a:xfrm>
              <a:off x="2898389" y="4992685"/>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696" name="pl1696"/>
            <p:cNvSpPr/>
            <p:nvPr/>
          </p:nvSpPr>
          <p:spPr>
            <a:xfrm>
              <a:off x="2898389" y="4996391"/>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697" name="pl1697"/>
            <p:cNvSpPr/>
            <p:nvPr/>
          </p:nvSpPr>
          <p:spPr>
            <a:xfrm>
              <a:off x="2898389" y="498156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698" name="pl1698"/>
            <p:cNvSpPr/>
            <p:nvPr/>
          </p:nvSpPr>
          <p:spPr>
            <a:xfrm>
              <a:off x="2898389" y="4988978"/>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699" name="pl1699"/>
            <p:cNvSpPr/>
            <p:nvPr/>
          </p:nvSpPr>
          <p:spPr>
            <a:xfrm>
              <a:off x="2898389" y="50112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00" name="pl1700"/>
            <p:cNvSpPr/>
            <p:nvPr/>
          </p:nvSpPr>
          <p:spPr>
            <a:xfrm>
              <a:off x="2898389" y="50075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01" name="pl1701"/>
            <p:cNvSpPr/>
            <p:nvPr/>
          </p:nvSpPr>
          <p:spPr>
            <a:xfrm>
              <a:off x="28983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02" name="pl1702"/>
            <p:cNvSpPr/>
            <p:nvPr/>
          </p:nvSpPr>
          <p:spPr>
            <a:xfrm>
              <a:off x="2898389" y="4996391"/>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703" name="pl1703"/>
            <p:cNvSpPr/>
            <p:nvPr/>
          </p:nvSpPr>
          <p:spPr>
            <a:xfrm>
              <a:off x="2898389" y="4985271"/>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704" name="pl1704"/>
            <p:cNvSpPr/>
            <p:nvPr/>
          </p:nvSpPr>
          <p:spPr>
            <a:xfrm>
              <a:off x="2898389" y="5011218"/>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705" name="pl1705"/>
            <p:cNvSpPr/>
            <p:nvPr/>
          </p:nvSpPr>
          <p:spPr>
            <a:xfrm>
              <a:off x="2898389" y="5000098"/>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706" name="pl1706"/>
            <p:cNvSpPr/>
            <p:nvPr/>
          </p:nvSpPr>
          <p:spPr>
            <a:xfrm>
              <a:off x="2898389" y="5011218"/>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707" name="pl1707"/>
            <p:cNvSpPr/>
            <p:nvPr/>
          </p:nvSpPr>
          <p:spPr>
            <a:xfrm>
              <a:off x="2898389" y="5003805"/>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708" name="pl1708"/>
            <p:cNvSpPr/>
            <p:nvPr/>
          </p:nvSpPr>
          <p:spPr>
            <a:xfrm>
              <a:off x="2898389" y="5003805"/>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709" name="pl1709"/>
            <p:cNvSpPr/>
            <p:nvPr/>
          </p:nvSpPr>
          <p:spPr>
            <a:xfrm>
              <a:off x="2898389" y="4992685"/>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710" name="pl1710"/>
            <p:cNvSpPr/>
            <p:nvPr/>
          </p:nvSpPr>
          <p:spPr>
            <a:xfrm>
              <a:off x="28983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11" name="pl1711"/>
            <p:cNvSpPr/>
            <p:nvPr/>
          </p:nvSpPr>
          <p:spPr>
            <a:xfrm>
              <a:off x="2898389" y="498156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712" name="pl1712"/>
            <p:cNvSpPr/>
            <p:nvPr/>
          </p:nvSpPr>
          <p:spPr>
            <a:xfrm>
              <a:off x="2898389" y="49741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13" name="pl1713"/>
            <p:cNvSpPr/>
            <p:nvPr/>
          </p:nvSpPr>
          <p:spPr>
            <a:xfrm>
              <a:off x="2898389" y="4714680"/>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714" name="pl1714"/>
            <p:cNvSpPr/>
            <p:nvPr/>
          </p:nvSpPr>
          <p:spPr>
            <a:xfrm>
              <a:off x="2898389" y="4985271"/>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715" name="pl1715"/>
            <p:cNvSpPr/>
            <p:nvPr/>
          </p:nvSpPr>
          <p:spPr>
            <a:xfrm>
              <a:off x="2898389" y="4896310"/>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716" name="pl1716"/>
            <p:cNvSpPr/>
            <p:nvPr/>
          </p:nvSpPr>
          <p:spPr>
            <a:xfrm>
              <a:off x="2898389" y="5003805"/>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717" name="pl1717"/>
            <p:cNvSpPr/>
            <p:nvPr/>
          </p:nvSpPr>
          <p:spPr>
            <a:xfrm>
              <a:off x="2898389" y="4985271"/>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18" name="pl1718"/>
            <p:cNvSpPr/>
            <p:nvPr/>
          </p:nvSpPr>
          <p:spPr>
            <a:xfrm>
              <a:off x="2898389" y="5011218"/>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19" name="pl1719"/>
            <p:cNvSpPr/>
            <p:nvPr/>
          </p:nvSpPr>
          <p:spPr>
            <a:xfrm>
              <a:off x="2898389" y="4992685"/>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720" name="pl1720"/>
            <p:cNvSpPr/>
            <p:nvPr/>
          </p:nvSpPr>
          <p:spPr>
            <a:xfrm>
              <a:off x="2898389" y="4974151"/>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721" name="pl1721"/>
            <p:cNvSpPr/>
            <p:nvPr/>
          </p:nvSpPr>
          <p:spPr>
            <a:xfrm>
              <a:off x="2898389" y="5014925"/>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22" name="pl1722"/>
            <p:cNvSpPr/>
            <p:nvPr/>
          </p:nvSpPr>
          <p:spPr>
            <a:xfrm>
              <a:off x="289838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723" name="pl1723"/>
            <p:cNvSpPr/>
            <p:nvPr/>
          </p:nvSpPr>
          <p:spPr>
            <a:xfrm>
              <a:off x="289838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724" name="pl1724"/>
            <p:cNvSpPr/>
            <p:nvPr/>
          </p:nvSpPr>
          <p:spPr>
            <a:xfrm>
              <a:off x="289838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725" name="pl1725"/>
            <p:cNvSpPr/>
            <p:nvPr/>
          </p:nvSpPr>
          <p:spPr>
            <a:xfrm>
              <a:off x="289838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726" name="pl1726"/>
            <p:cNvSpPr/>
            <p:nvPr/>
          </p:nvSpPr>
          <p:spPr>
            <a:xfrm>
              <a:off x="289838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727" name="pl1727"/>
            <p:cNvSpPr/>
            <p:nvPr/>
          </p:nvSpPr>
          <p:spPr>
            <a:xfrm>
              <a:off x="289838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728" name="pl1728"/>
            <p:cNvSpPr/>
            <p:nvPr/>
          </p:nvSpPr>
          <p:spPr>
            <a:xfrm>
              <a:off x="289838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729" name="pl1729"/>
            <p:cNvSpPr/>
            <p:nvPr/>
          </p:nvSpPr>
          <p:spPr>
            <a:xfrm>
              <a:off x="28983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30" name="pl1730"/>
            <p:cNvSpPr/>
            <p:nvPr/>
          </p:nvSpPr>
          <p:spPr>
            <a:xfrm>
              <a:off x="2898389" y="5000098"/>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731" name="pl1731"/>
            <p:cNvSpPr/>
            <p:nvPr/>
          </p:nvSpPr>
          <p:spPr>
            <a:xfrm>
              <a:off x="2898389" y="5007512"/>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732" name="pl1732"/>
            <p:cNvSpPr/>
            <p:nvPr/>
          </p:nvSpPr>
          <p:spPr>
            <a:xfrm>
              <a:off x="2898389" y="498156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733" name="pl1733"/>
            <p:cNvSpPr/>
            <p:nvPr/>
          </p:nvSpPr>
          <p:spPr>
            <a:xfrm>
              <a:off x="2898389" y="4988978"/>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734" name="pl1734"/>
            <p:cNvSpPr/>
            <p:nvPr/>
          </p:nvSpPr>
          <p:spPr>
            <a:xfrm>
              <a:off x="2898389" y="5003805"/>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735" name="pl1735"/>
            <p:cNvSpPr/>
            <p:nvPr/>
          </p:nvSpPr>
          <p:spPr>
            <a:xfrm>
              <a:off x="289838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736" name="pl1736"/>
            <p:cNvSpPr/>
            <p:nvPr/>
          </p:nvSpPr>
          <p:spPr>
            <a:xfrm>
              <a:off x="289838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40651" cap="flat">
              <a:solidFill>
                <a:srgbClr val="000000">
                  <a:alpha val="100000"/>
                </a:srgbClr>
              </a:solidFill>
              <a:prstDash val="solid"/>
              <a:round/>
            </a:ln>
          </p:spPr>
          <p:txBody>
            <a:bodyPr/>
            <a:lstStyle/>
            <a:p/>
          </p:txBody>
        </p:sp>
        <p:sp>
          <p:nvSpPr>
            <p:cNvPr id="1737" name="pl1737"/>
            <p:cNvSpPr/>
            <p:nvPr/>
          </p:nvSpPr>
          <p:spPr>
            <a:xfrm>
              <a:off x="289838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E36DF6">
                  <a:alpha val="100000"/>
                </a:srgbClr>
              </a:solidFill>
              <a:prstDash val="solid"/>
              <a:round/>
            </a:ln>
          </p:spPr>
          <p:txBody>
            <a:bodyPr/>
            <a:lstStyle/>
            <a:p/>
          </p:txBody>
        </p:sp>
        <p:sp>
          <p:nvSpPr>
            <p:cNvPr id="1738" name="pl1738"/>
            <p:cNvSpPr/>
            <p:nvPr/>
          </p:nvSpPr>
          <p:spPr>
            <a:xfrm>
              <a:off x="2853900" y="501492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739" name="tx1739"/>
            <p:cNvSpPr/>
            <p:nvPr/>
          </p:nvSpPr>
          <p:spPr>
            <a:xfrm>
              <a:off x="2868244" y="483915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40" name="tx1740"/>
            <p:cNvSpPr/>
            <p:nvPr/>
          </p:nvSpPr>
          <p:spPr>
            <a:xfrm>
              <a:off x="3046201" y="483915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41" name="tx1741"/>
            <p:cNvSpPr/>
            <p:nvPr/>
          </p:nvSpPr>
          <p:spPr>
            <a:xfrm>
              <a:off x="3224157"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742" name="tx1742"/>
            <p:cNvSpPr/>
            <p:nvPr/>
          </p:nvSpPr>
          <p:spPr>
            <a:xfrm>
              <a:off x="3402114"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743" name="tx1743"/>
            <p:cNvSpPr/>
            <p:nvPr/>
          </p:nvSpPr>
          <p:spPr>
            <a:xfrm>
              <a:off x="3580070"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744" name="tx1744"/>
            <p:cNvSpPr/>
            <p:nvPr/>
          </p:nvSpPr>
          <p:spPr>
            <a:xfrm>
              <a:off x="3758027"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745" name="rc1745"/>
            <p:cNvSpPr/>
            <p:nvPr/>
          </p:nvSpPr>
          <p:spPr>
            <a:xfrm>
              <a:off x="2853900" y="5346267"/>
              <a:ext cx="978760" cy="460746"/>
            </a:xfrm>
            <a:prstGeom prst="rect">
              <a:avLst/>
            </a:prstGeom>
            <a:solidFill>
              <a:srgbClr val="EBEBEB">
                <a:alpha val="100000"/>
              </a:srgbClr>
            </a:solidFill>
          </p:spPr>
          <p:txBody>
            <a:bodyPr/>
            <a:lstStyle/>
            <a:p/>
          </p:txBody>
        </p:sp>
        <p:sp>
          <p:nvSpPr>
            <p:cNvPr id="1746" name="pl1746"/>
            <p:cNvSpPr/>
            <p:nvPr/>
          </p:nvSpPr>
          <p:spPr>
            <a:xfrm>
              <a:off x="2853900" y="58064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47" name="pl1747"/>
            <p:cNvSpPr/>
            <p:nvPr/>
          </p:nvSpPr>
          <p:spPr>
            <a:xfrm>
              <a:off x="2853900" y="57137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48" name="pl1748"/>
            <p:cNvSpPr/>
            <p:nvPr/>
          </p:nvSpPr>
          <p:spPr>
            <a:xfrm>
              <a:off x="2853900" y="562112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49" name="pl1749"/>
            <p:cNvSpPr/>
            <p:nvPr/>
          </p:nvSpPr>
          <p:spPr>
            <a:xfrm>
              <a:off x="2853900" y="55284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50" name="pl1750"/>
            <p:cNvSpPr/>
            <p:nvPr/>
          </p:nvSpPr>
          <p:spPr>
            <a:xfrm>
              <a:off x="2853900" y="54357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51" name="pl1751"/>
            <p:cNvSpPr/>
            <p:nvPr/>
          </p:nvSpPr>
          <p:spPr>
            <a:xfrm>
              <a:off x="298736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2" name="pl1752"/>
            <p:cNvSpPr/>
            <p:nvPr/>
          </p:nvSpPr>
          <p:spPr>
            <a:xfrm>
              <a:off x="316532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3" name="pl1753"/>
            <p:cNvSpPr/>
            <p:nvPr/>
          </p:nvSpPr>
          <p:spPr>
            <a:xfrm>
              <a:off x="334328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4" name="pl1754"/>
            <p:cNvSpPr/>
            <p:nvPr/>
          </p:nvSpPr>
          <p:spPr>
            <a:xfrm>
              <a:off x="352123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5" name="pl1755"/>
            <p:cNvSpPr/>
            <p:nvPr/>
          </p:nvSpPr>
          <p:spPr>
            <a:xfrm>
              <a:off x="369919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6" name="pl1756"/>
            <p:cNvSpPr/>
            <p:nvPr/>
          </p:nvSpPr>
          <p:spPr>
            <a:xfrm>
              <a:off x="2853900" y="57601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57" name="pl1757"/>
            <p:cNvSpPr/>
            <p:nvPr/>
          </p:nvSpPr>
          <p:spPr>
            <a:xfrm>
              <a:off x="2853900" y="566745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58" name="pl1758"/>
            <p:cNvSpPr/>
            <p:nvPr/>
          </p:nvSpPr>
          <p:spPr>
            <a:xfrm>
              <a:off x="2853900" y="55747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59" name="pl1759"/>
            <p:cNvSpPr/>
            <p:nvPr/>
          </p:nvSpPr>
          <p:spPr>
            <a:xfrm>
              <a:off x="2853900" y="5482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60" name="pl1760"/>
            <p:cNvSpPr/>
            <p:nvPr/>
          </p:nvSpPr>
          <p:spPr>
            <a:xfrm>
              <a:off x="2853900" y="538945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61" name="pl1761"/>
            <p:cNvSpPr/>
            <p:nvPr/>
          </p:nvSpPr>
          <p:spPr>
            <a:xfrm>
              <a:off x="289838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2" name="pl1762"/>
            <p:cNvSpPr/>
            <p:nvPr/>
          </p:nvSpPr>
          <p:spPr>
            <a:xfrm>
              <a:off x="30763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3" name="pl1763"/>
            <p:cNvSpPr/>
            <p:nvPr/>
          </p:nvSpPr>
          <p:spPr>
            <a:xfrm>
              <a:off x="32543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4" name="pl1764"/>
            <p:cNvSpPr/>
            <p:nvPr/>
          </p:nvSpPr>
          <p:spPr>
            <a:xfrm>
              <a:off x="343225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5" name="pl1765"/>
            <p:cNvSpPr/>
            <p:nvPr/>
          </p:nvSpPr>
          <p:spPr>
            <a:xfrm>
              <a:off x="361021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6" name="pl1766"/>
            <p:cNvSpPr/>
            <p:nvPr/>
          </p:nvSpPr>
          <p:spPr>
            <a:xfrm>
              <a:off x="378817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7" name="pl1767"/>
            <p:cNvSpPr/>
            <p:nvPr/>
          </p:nvSpPr>
          <p:spPr>
            <a:xfrm>
              <a:off x="289838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768" name="pl1768"/>
            <p:cNvSpPr/>
            <p:nvPr/>
          </p:nvSpPr>
          <p:spPr>
            <a:xfrm>
              <a:off x="2898389" y="5726762"/>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40651" cap="flat">
              <a:solidFill>
                <a:srgbClr val="BEBEBE">
                  <a:alpha val="69803"/>
                </a:srgbClr>
              </a:solidFill>
              <a:prstDash val="solid"/>
              <a:round/>
            </a:ln>
          </p:spPr>
          <p:txBody>
            <a:bodyPr/>
            <a:lstStyle/>
            <a:p/>
          </p:txBody>
        </p:sp>
        <p:sp>
          <p:nvSpPr>
            <p:cNvPr id="1769" name="pl1769"/>
            <p:cNvSpPr/>
            <p:nvPr/>
          </p:nvSpPr>
          <p:spPr>
            <a:xfrm>
              <a:off x="2898389" y="5704522"/>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770" name="pl1770"/>
            <p:cNvSpPr/>
            <p:nvPr/>
          </p:nvSpPr>
          <p:spPr>
            <a:xfrm>
              <a:off x="2898389" y="5756416"/>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771" name="pl1771"/>
            <p:cNvSpPr/>
            <p:nvPr/>
          </p:nvSpPr>
          <p:spPr>
            <a:xfrm>
              <a:off x="2898389" y="5752709"/>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772" name="pl1772"/>
            <p:cNvSpPr/>
            <p:nvPr/>
          </p:nvSpPr>
          <p:spPr>
            <a:xfrm>
              <a:off x="2898389" y="5760123"/>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773" name="pl1773"/>
            <p:cNvSpPr/>
            <p:nvPr/>
          </p:nvSpPr>
          <p:spPr>
            <a:xfrm>
              <a:off x="2898389" y="5745296"/>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774" name="pl1774"/>
            <p:cNvSpPr/>
            <p:nvPr/>
          </p:nvSpPr>
          <p:spPr>
            <a:xfrm>
              <a:off x="2898389" y="5756416"/>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775" name="pl1775"/>
            <p:cNvSpPr/>
            <p:nvPr/>
          </p:nvSpPr>
          <p:spPr>
            <a:xfrm>
              <a:off x="2898389" y="5749003"/>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776" name="pl1776"/>
            <p:cNvSpPr/>
            <p:nvPr/>
          </p:nvSpPr>
          <p:spPr>
            <a:xfrm>
              <a:off x="2898389" y="5630387"/>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777" name="pl1777"/>
            <p:cNvSpPr/>
            <p:nvPr/>
          </p:nvSpPr>
          <p:spPr>
            <a:xfrm>
              <a:off x="2898389" y="5737883"/>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778" name="pl1778"/>
            <p:cNvSpPr/>
            <p:nvPr/>
          </p:nvSpPr>
          <p:spPr>
            <a:xfrm>
              <a:off x="2898389" y="5726762"/>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779" name="pl1779"/>
            <p:cNvSpPr/>
            <p:nvPr/>
          </p:nvSpPr>
          <p:spPr>
            <a:xfrm>
              <a:off x="2898389" y="5700815"/>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780" name="pl1780"/>
            <p:cNvSpPr/>
            <p:nvPr/>
          </p:nvSpPr>
          <p:spPr>
            <a:xfrm>
              <a:off x="2898389" y="5726762"/>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781" name="pl1781"/>
            <p:cNvSpPr/>
            <p:nvPr/>
          </p:nvSpPr>
          <p:spPr>
            <a:xfrm>
              <a:off x="2898389" y="5749003"/>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82" name="pl1782"/>
            <p:cNvSpPr/>
            <p:nvPr/>
          </p:nvSpPr>
          <p:spPr>
            <a:xfrm>
              <a:off x="2898389" y="5737883"/>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783" name="pl1783"/>
            <p:cNvSpPr/>
            <p:nvPr/>
          </p:nvSpPr>
          <p:spPr>
            <a:xfrm>
              <a:off x="2898389" y="5741589"/>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784" name="pl1784"/>
            <p:cNvSpPr/>
            <p:nvPr/>
          </p:nvSpPr>
          <p:spPr>
            <a:xfrm>
              <a:off x="2898389" y="5726762"/>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785" name="pl1785"/>
            <p:cNvSpPr/>
            <p:nvPr/>
          </p:nvSpPr>
          <p:spPr>
            <a:xfrm>
              <a:off x="2898389" y="5734176"/>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786" name="pl1786"/>
            <p:cNvSpPr/>
            <p:nvPr/>
          </p:nvSpPr>
          <p:spPr>
            <a:xfrm>
              <a:off x="2898389" y="57564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87" name="pl1787"/>
            <p:cNvSpPr/>
            <p:nvPr/>
          </p:nvSpPr>
          <p:spPr>
            <a:xfrm>
              <a:off x="2898389" y="57527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88" name="pl1788"/>
            <p:cNvSpPr/>
            <p:nvPr/>
          </p:nvSpPr>
          <p:spPr>
            <a:xfrm>
              <a:off x="289838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89" name="pl1789"/>
            <p:cNvSpPr/>
            <p:nvPr/>
          </p:nvSpPr>
          <p:spPr>
            <a:xfrm>
              <a:off x="2898389" y="5741589"/>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790" name="pl1790"/>
            <p:cNvSpPr/>
            <p:nvPr/>
          </p:nvSpPr>
          <p:spPr>
            <a:xfrm>
              <a:off x="2898389" y="5730469"/>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791" name="pl1791"/>
            <p:cNvSpPr/>
            <p:nvPr/>
          </p:nvSpPr>
          <p:spPr>
            <a:xfrm>
              <a:off x="2898389" y="5756416"/>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792" name="pl1792"/>
            <p:cNvSpPr/>
            <p:nvPr/>
          </p:nvSpPr>
          <p:spPr>
            <a:xfrm>
              <a:off x="2898389" y="5745296"/>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793" name="pl1793"/>
            <p:cNvSpPr/>
            <p:nvPr/>
          </p:nvSpPr>
          <p:spPr>
            <a:xfrm>
              <a:off x="2898389" y="5756416"/>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794" name="pl1794"/>
            <p:cNvSpPr/>
            <p:nvPr/>
          </p:nvSpPr>
          <p:spPr>
            <a:xfrm>
              <a:off x="2898389" y="5749003"/>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795" name="pl1795"/>
            <p:cNvSpPr/>
            <p:nvPr/>
          </p:nvSpPr>
          <p:spPr>
            <a:xfrm>
              <a:off x="2898389" y="5749003"/>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796" name="pl1796"/>
            <p:cNvSpPr/>
            <p:nvPr/>
          </p:nvSpPr>
          <p:spPr>
            <a:xfrm>
              <a:off x="2898389" y="5737883"/>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797" name="pl1797"/>
            <p:cNvSpPr/>
            <p:nvPr/>
          </p:nvSpPr>
          <p:spPr>
            <a:xfrm>
              <a:off x="289838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98" name="pl1798"/>
            <p:cNvSpPr/>
            <p:nvPr/>
          </p:nvSpPr>
          <p:spPr>
            <a:xfrm>
              <a:off x="2898389" y="5726762"/>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799" name="pl1799"/>
            <p:cNvSpPr/>
            <p:nvPr/>
          </p:nvSpPr>
          <p:spPr>
            <a:xfrm>
              <a:off x="2898389" y="571934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00" name="pl1800"/>
            <p:cNvSpPr/>
            <p:nvPr/>
          </p:nvSpPr>
          <p:spPr>
            <a:xfrm>
              <a:off x="2898389" y="5459878"/>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801" name="pl1801"/>
            <p:cNvSpPr/>
            <p:nvPr/>
          </p:nvSpPr>
          <p:spPr>
            <a:xfrm>
              <a:off x="2898389" y="5730469"/>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802" name="pl1802"/>
            <p:cNvSpPr/>
            <p:nvPr/>
          </p:nvSpPr>
          <p:spPr>
            <a:xfrm>
              <a:off x="2898389" y="5641508"/>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803" name="pl1803"/>
            <p:cNvSpPr/>
            <p:nvPr/>
          </p:nvSpPr>
          <p:spPr>
            <a:xfrm>
              <a:off x="2898389" y="5749003"/>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804" name="pl1804"/>
            <p:cNvSpPr/>
            <p:nvPr/>
          </p:nvSpPr>
          <p:spPr>
            <a:xfrm>
              <a:off x="2898389" y="5730469"/>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05" name="pl1805"/>
            <p:cNvSpPr/>
            <p:nvPr/>
          </p:nvSpPr>
          <p:spPr>
            <a:xfrm>
              <a:off x="2898389" y="5756416"/>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06" name="pl1806"/>
            <p:cNvSpPr/>
            <p:nvPr/>
          </p:nvSpPr>
          <p:spPr>
            <a:xfrm>
              <a:off x="2898389" y="5737883"/>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807" name="pl1807"/>
            <p:cNvSpPr/>
            <p:nvPr/>
          </p:nvSpPr>
          <p:spPr>
            <a:xfrm>
              <a:off x="2898389" y="5719349"/>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808" name="pl1808"/>
            <p:cNvSpPr/>
            <p:nvPr/>
          </p:nvSpPr>
          <p:spPr>
            <a:xfrm>
              <a:off x="2898389" y="5760123"/>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09" name="pl1809"/>
            <p:cNvSpPr/>
            <p:nvPr/>
          </p:nvSpPr>
          <p:spPr>
            <a:xfrm>
              <a:off x="2898389" y="5741589"/>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810" name="pl1810"/>
            <p:cNvSpPr/>
            <p:nvPr/>
          </p:nvSpPr>
          <p:spPr>
            <a:xfrm>
              <a:off x="2898389" y="5678575"/>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811" name="pl1811"/>
            <p:cNvSpPr/>
            <p:nvPr/>
          </p:nvSpPr>
          <p:spPr>
            <a:xfrm>
              <a:off x="2898389" y="5749003"/>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812" name="pl1812"/>
            <p:cNvSpPr/>
            <p:nvPr/>
          </p:nvSpPr>
          <p:spPr>
            <a:xfrm>
              <a:off x="2898389" y="5745296"/>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813" name="pl1813"/>
            <p:cNvSpPr/>
            <p:nvPr/>
          </p:nvSpPr>
          <p:spPr>
            <a:xfrm>
              <a:off x="2898389" y="5752709"/>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814" name="pl1814"/>
            <p:cNvSpPr/>
            <p:nvPr/>
          </p:nvSpPr>
          <p:spPr>
            <a:xfrm>
              <a:off x="2898389" y="5745296"/>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815" name="pl1815"/>
            <p:cNvSpPr/>
            <p:nvPr/>
          </p:nvSpPr>
          <p:spPr>
            <a:xfrm>
              <a:off x="2898389" y="5749003"/>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816" name="pl1816"/>
            <p:cNvSpPr/>
            <p:nvPr/>
          </p:nvSpPr>
          <p:spPr>
            <a:xfrm>
              <a:off x="289838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17" name="pl1817"/>
            <p:cNvSpPr/>
            <p:nvPr/>
          </p:nvSpPr>
          <p:spPr>
            <a:xfrm>
              <a:off x="2898389" y="5745296"/>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818" name="pl1818"/>
            <p:cNvSpPr/>
            <p:nvPr/>
          </p:nvSpPr>
          <p:spPr>
            <a:xfrm>
              <a:off x="2898389" y="5752709"/>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819" name="pl1819"/>
            <p:cNvSpPr/>
            <p:nvPr/>
          </p:nvSpPr>
          <p:spPr>
            <a:xfrm>
              <a:off x="2898389" y="5726762"/>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820" name="pl1820"/>
            <p:cNvSpPr/>
            <p:nvPr/>
          </p:nvSpPr>
          <p:spPr>
            <a:xfrm>
              <a:off x="2898389" y="5734176"/>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821" name="pl1821"/>
            <p:cNvSpPr/>
            <p:nvPr/>
          </p:nvSpPr>
          <p:spPr>
            <a:xfrm>
              <a:off x="2898389" y="5749003"/>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822" name="pl1822"/>
            <p:cNvSpPr/>
            <p:nvPr/>
          </p:nvSpPr>
          <p:spPr>
            <a:xfrm>
              <a:off x="289838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823" name="pl1823"/>
            <p:cNvSpPr/>
            <p:nvPr/>
          </p:nvSpPr>
          <p:spPr>
            <a:xfrm>
              <a:off x="2898389" y="5726762"/>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40651" cap="flat">
              <a:solidFill>
                <a:srgbClr val="000000">
                  <a:alpha val="100000"/>
                </a:srgbClr>
              </a:solidFill>
              <a:prstDash val="solid"/>
              <a:round/>
            </a:ln>
          </p:spPr>
          <p:txBody>
            <a:bodyPr/>
            <a:lstStyle/>
            <a:p/>
          </p:txBody>
        </p:sp>
        <p:sp>
          <p:nvSpPr>
            <p:cNvPr id="1824" name="pl1824"/>
            <p:cNvSpPr/>
            <p:nvPr/>
          </p:nvSpPr>
          <p:spPr>
            <a:xfrm>
              <a:off x="2898389" y="5726762"/>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FF699D">
                  <a:alpha val="100000"/>
                </a:srgbClr>
              </a:solidFill>
              <a:prstDash val="solid"/>
              <a:round/>
            </a:ln>
          </p:spPr>
          <p:txBody>
            <a:bodyPr/>
            <a:lstStyle/>
            <a:p/>
          </p:txBody>
        </p:sp>
        <p:sp>
          <p:nvSpPr>
            <p:cNvPr id="1825" name="pl1825"/>
            <p:cNvSpPr/>
            <p:nvPr/>
          </p:nvSpPr>
          <p:spPr>
            <a:xfrm>
              <a:off x="2853900" y="576012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826" name="tx1826"/>
            <p:cNvSpPr/>
            <p:nvPr/>
          </p:nvSpPr>
          <p:spPr>
            <a:xfrm>
              <a:off x="3028151" y="5611993"/>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27" name="tx1827"/>
            <p:cNvSpPr/>
            <p:nvPr/>
          </p:nvSpPr>
          <p:spPr>
            <a:xfrm>
              <a:off x="3224157" y="556216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828" name="tx1828"/>
            <p:cNvSpPr/>
            <p:nvPr/>
          </p:nvSpPr>
          <p:spPr>
            <a:xfrm>
              <a:off x="3402114" y="558435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29" name="tx1829"/>
            <p:cNvSpPr/>
            <p:nvPr/>
          </p:nvSpPr>
          <p:spPr>
            <a:xfrm>
              <a:off x="3580070" y="557836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830" name="tx1830"/>
            <p:cNvSpPr/>
            <p:nvPr/>
          </p:nvSpPr>
          <p:spPr>
            <a:xfrm>
              <a:off x="3758027" y="55931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31" name="tx1831"/>
            <p:cNvSpPr/>
            <p:nvPr/>
          </p:nvSpPr>
          <p:spPr>
            <a:xfrm>
              <a:off x="2850194" y="5624119"/>
              <a:ext cx="963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832" name="rc1832"/>
            <p:cNvSpPr/>
            <p:nvPr/>
          </p:nvSpPr>
          <p:spPr>
            <a:xfrm>
              <a:off x="3902250" y="875080"/>
              <a:ext cx="978760" cy="460746"/>
            </a:xfrm>
            <a:prstGeom prst="rect">
              <a:avLst/>
            </a:prstGeom>
            <a:solidFill>
              <a:srgbClr val="EBEBEB">
                <a:alpha val="100000"/>
              </a:srgbClr>
            </a:solidFill>
          </p:spPr>
          <p:txBody>
            <a:bodyPr/>
            <a:lstStyle/>
            <a:p/>
          </p:txBody>
        </p:sp>
        <p:sp>
          <p:nvSpPr>
            <p:cNvPr id="1833" name="pl1833"/>
            <p:cNvSpPr/>
            <p:nvPr/>
          </p:nvSpPr>
          <p:spPr>
            <a:xfrm>
              <a:off x="3902250" y="133527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34" name="pl1834"/>
            <p:cNvSpPr/>
            <p:nvPr/>
          </p:nvSpPr>
          <p:spPr>
            <a:xfrm>
              <a:off x="3902250" y="12426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35" name="pl1835"/>
            <p:cNvSpPr/>
            <p:nvPr/>
          </p:nvSpPr>
          <p:spPr>
            <a:xfrm>
              <a:off x="3902250" y="11499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36" name="pl1836"/>
            <p:cNvSpPr/>
            <p:nvPr/>
          </p:nvSpPr>
          <p:spPr>
            <a:xfrm>
              <a:off x="3902250" y="105726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37" name="pl1837"/>
            <p:cNvSpPr/>
            <p:nvPr/>
          </p:nvSpPr>
          <p:spPr>
            <a:xfrm>
              <a:off x="3902250" y="96459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38" name="pl1838"/>
            <p:cNvSpPr/>
            <p:nvPr/>
          </p:nvSpPr>
          <p:spPr>
            <a:xfrm>
              <a:off x="40357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9" name="pl1839"/>
            <p:cNvSpPr/>
            <p:nvPr/>
          </p:nvSpPr>
          <p:spPr>
            <a:xfrm>
              <a:off x="421367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40" name="pl1840"/>
            <p:cNvSpPr/>
            <p:nvPr/>
          </p:nvSpPr>
          <p:spPr>
            <a:xfrm>
              <a:off x="439163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41" name="pl1841"/>
            <p:cNvSpPr/>
            <p:nvPr/>
          </p:nvSpPr>
          <p:spPr>
            <a:xfrm>
              <a:off x="45695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42" name="pl1842"/>
            <p:cNvSpPr/>
            <p:nvPr/>
          </p:nvSpPr>
          <p:spPr>
            <a:xfrm>
              <a:off x="474754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43" name="pl1843"/>
            <p:cNvSpPr/>
            <p:nvPr/>
          </p:nvSpPr>
          <p:spPr>
            <a:xfrm>
              <a:off x="3902250" y="12889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44" name="pl1844"/>
            <p:cNvSpPr/>
            <p:nvPr/>
          </p:nvSpPr>
          <p:spPr>
            <a:xfrm>
              <a:off x="3902250" y="11962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45" name="pl1845"/>
            <p:cNvSpPr/>
            <p:nvPr/>
          </p:nvSpPr>
          <p:spPr>
            <a:xfrm>
              <a:off x="3902250" y="11036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46" name="pl1846"/>
            <p:cNvSpPr/>
            <p:nvPr/>
          </p:nvSpPr>
          <p:spPr>
            <a:xfrm>
              <a:off x="3902250" y="10109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47" name="pl1847"/>
            <p:cNvSpPr/>
            <p:nvPr/>
          </p:nvSpPr>
          <p:spPr>
            <a:xfrm>
              <a:off x="3902250" y="9182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48" name="pl1848"/>
            <p:cNvSpPr/>
            <p:nvPr/>
          </p:nvSpPr>
          <p:spPr>
            <a:xfrm>
              <a:off x="39467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9" name="pl1849"/>
            <p:cNvSpPr/>
            <p:nvPr/>
          </p:nvSpPr>
          <p:spPr>
            <a:xfrm>
              <a:off x="412469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0" name="pl1850"/>
            <p:cNvSpPr/>
            <p:nvPr/>
          </p:nvSpPr>
          <p:spPr>
            <a:xfrm>
              <a:off x="43026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1" name="pl1851"/>
            <p:cNvSpPr/>
            <p:nvPr/>
          </p:nvSpPr>
          <p:spPr>
            <a:xfrm>
              <a:off x="44806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2" name="pl1852"/>
            <p:cNvSpPr/>
            <p:nvPr/>
          </p:nvSpPr>
          <p:spPr>
            <a:xfrm>
              <a:off x="465856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3" name="pl1853"/>
            <p:cNvSpPr/>
            <p:nvPr/>
          </p:nvSpPr>
          <p:spPr>
            <a:xfrm>
              <a:off x="48365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4" name="pl1854"/>
            <p:cNvSpPr/>
            <p:nvPr/>
          </p:nvSpPr>
          <p:spPr>
            <a:xfrm>
              <a:off x="394673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855" name="pl1855"/>
            <p:cNvSpPr/>
            <p:nvPr/>
          </p:nvSpPr>
          <p:spPr>
            <a:xfrm>
              <a:off x="394673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40651" cap="flat">
              <a:solidFill>
                <a:srgbClr val="BEBEBE">
                  <a:alpha val="69803"/>
                </a:srgbClr>
              </a:solidFill>
              <a:prstDash val="solid"/>
              <a:round/>
            </a:ln>
          </p:spPr>
          <p:txBody>
            <a:bodyPr/>
            <a:lstStyle/>
            <a:p/>
          </p:txBody>
        </p:sp>
        <p:sp>
          <p:nvSpPr>
            <p:cNvPr id="1856" name="pl1856"/>
            <p:cNvSpPr/>
            <p:nvPr/>
          </p:nvSpPr>
          <p:spPr>
            <a:xfrm>
              <a:off x="394673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857" name="pl1857"/>
            <p:cNvSpPr/>
            <p:nvPr/>
          </p:nvSpPr>
          <p:spPr>
            <a:xfrm>
              <a:off x="394673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858" name="pl1858"/>
            <p:cNvSpPr/>
            <p:nvPr/>
          </p:nvSpPr>
          <p:spPr>
            <a:xfrm>
              <a:off x="394673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859" name="pl1859"/>
            <p:cNvSpPr/>
            <p:nvPr/>
          </p:nvSpPr>
          <p:spPr>
            <a:xfrm>
              <a:off x="394673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860" name="pl1860"/>
            <p:cNvSpPr/>
            <p:nvPr/>
          </p:nvSpPr>
          <p:spPr>
            <a:xfrm>
              <a:off x="394673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861" name="pl1861"/>
            <p:cNvSpPr/>
            <p:nvPr/>
          </p:nvSpPr>
          <p:spPr>
            <a:xfrm>
              <a:off x="394673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862" name="pl1862"/>
            <p:cNvSpPr/>
            <p:nvPr/>
          </p:nvSpPr>
          <p:spPr>
            <a:xfrm>
              <a:off x="394673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863" name="pl1863"/>
            <p:cNvSpPr/>
            <p:nvPr/>
          </p:nvSpPr>
          <p:spPr>
            <a:xfrm>
              <a:off x="394673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864" name="pl1864"/>
            <p:cNvSpPr/>
            <p:nvPr/>
          </p:nvSpPr>
          <p:spPr>
            <a:xfrm>
              <a:off x="3946739" y="1266696"/>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865" name="pl1865"/>
            <p:cNvSpPr/>
            <p:nvPr/>
          </p:nvSpPr>
          <p:spPr>
            <a:xfrm>
              <a:off x="3946739" y="125557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866" name="pl1866"/>
            <p:cNvSpPr/>
            <p:nvPr/>
          </p:nvSpPr>
          <p:spPr>
            <a:xfrm>
              <a:off x="3946739" y="1229628"/>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867" name="pl1867"/>
            <p:cNvSpPr/>
            <p:nvPr/>
          </p:nvSpPr>
          <p:spPr>
            <a:xfrm>
              <a:off x="3946739" y="125557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868" name="pl1868"/>
            <p:cNvSpPr/>
            <p:nvPr/>
          </p:nvSpPr>
          <p:spPr>
            <a:xfrm>
              <a:off x="3946739" y="1277816"/>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69" name="pl1869"/>
            <p:cNvSpPr/>
            <p:nvPr/>
          </p:nvSpPr>
          <p:spPr>
            <a:xfrm>
              <a:off x="3946739" y="1266696"/>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870" name="pl1870"/>
            <p:cNvSpPr/>
            <p:nvPr/>
          </p:nvSpPr>
          <p:spPr>
            <a:xfrm>
              <a:off x="3946739" y="1270402"/>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871" name="pl1871"/>
            <p:cNvSpPr/>
            <p:nvPr/>
          </p:nvSpPr>
          <p:spPr>
            <a:xfrm>
              <a:off x="3946739" y="125557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872" name="pl1872"/>
            <p:cNvSpPr/>
            <p:nvPr/>
          </p:nvSpPr>
          <p:spPr>
            <a:xfrm>
              <a:off x="3946739" y="1262989"/>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873" name="pl1873"/>
            <p:cNvSpPr/>
            <p:nvPr/>
          </p:nvSpPr>
          <p:spPr>
            <a:xfrm>
              <a:off x="3946739" y="128522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74" name="pl1874"/>
            <p:cNvSpPr/>
            <p:nvPr/>
          </p:nvSpPr>
          <p:spPr>
            <a:xfrm>
              <a:off x="3946739" y="12815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75" name="pl1875"/>
            <p:cNvSpPr/>
            <p:nvPr/>
          </p:nvSpPr>
          <p:spPr>
            <a:xfrm>
              <a:off x="39467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76" name="pl1876"/>
            <p:cNvSpPr/>
            <p:nvPr/>
          </p:nvSpPr>
          <p:spPr>
            <a:xfrm>
              <a:off x="3946739" y="1270402"/>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877" name="pl1877"/>
            <p:cNvSpPr/>
            <p:nvPr/>
          </p:nvSpPr>
          <p:spPr>
            <a:xfrm>
              <a:off x="3946739" y="1259282"/>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878" name="pl1878"/>
            <p:cNvSpPr/>
            <p:nvPr/>
          </p:nvSpPr>
          <p:spPr>
            <a:xfrm>
              <a:off x="3946739" y="1285229"/>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879" name="pl1879"/>
            <p:cNvSpPr/>
            <p:nvPr/>
          </p:nvSpPr>
          <p:spPr>
            <a:xfrm>
              <a:off x="3946739" y="1274109"/>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880" name="pl1880"/>
            <p:cNvSpPr/>
            <p:nvPr/>
          </p:nvSpPr>
          <p:spPr>
            <a:xfrm>
              <a:off x="3946739" y="1285229"/>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881" name="pl1881"/>
            <p:cNvSpPr/>
            <p:nvPr/>
          </p:nvSpPr>
          <p:spPr>
            <a:xfrm>
              <a:off x="3946739" y="1277816"/>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882" name="pl1882"/>
            <p:cNvSpPr/>
            <p:nvPr/>
          </p:nvSpPr>
          <p:spPr>
            <a:xfrm>
              <a:off x="3946739" y="1277816"/>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883" name="pl1883"/>
            <p:cNvSpPr/>
            <p:nvPr/>
          </p:nvSpPr>
          <p:spPr>
            <a:xfrm>
              <a:off x="3946739" y="1266696"/>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884" name="pl1884"/>
            <p:cNvSpPr/>
            <p:nvPr/>
          </p:nvSpPr>
          <p:spPr>
            <a:xfrm>
              <a:off x="39467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85" name="pl1885"/>
            <p:cNvSpPr/>
            <p:nvPr/>
          </p:nvSpPr>
          <p:spPr>
            <a:xfrm>
              <a:off x="3946739" y="125557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886" name="pl1886"/>
            <p:cNvSpPr/>
            <p:nvPr/>
          </p:nvSpPr>
          <p:spPr>
            <a:xfrm>
              <a:off x="3946739" y="12481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87" name="pl1887"/>
            <p:cNvSpPr/>
            <p:nvPr/>
          </p:nvSpPr>
          <p:spPr>
            <a:xfrm>
              <a:off x="3946739" y="988691"/>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888" name="pl1888"/>
            <p:cNvSpPr/>
            <p:nvPr/>
          </p:nvSpPr>
          <p:spPr>
            <a:xfrm>
              <a:off x="3946739" y="1259282"/>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889" name="pl1889"/>
            <p:cNvSpPr/>
            <p:nvPr/>
          </p:nvSpPr>
          <p:spPr>
            <a:xfrm>
              <a:off x="3946739" y="1170321"/>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890" name="pl1890"/>
            <p:cNvSpPr/>
            <p:nvPr/>
          </p:nvSpPr>
          <p:spPr>
            <a:xfrm>
              <a:off x="3946739" y="1277816"/>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891" name="pl1891"/>
            <p:cNvSpPr/>
            <p:nvPr/>
          </p:nvSpPr>
          <p:spPr>
            <a:xfrm>
              <a:off x="3946739" y="1259282"/>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92" name="pl1892"/>
            <p:cNvSpPr/>
            <p:nvPr/>
          </p:nvSpPr>
          <p:spPr>
            <a:xfrm>
              <a:off x="3946739" y="1285229"/>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93" name="pl1893"/>
            <p:cNvSpPr/>
            <p:nvPr/>
          </p:nvSpPr>
          <p:spPr>
            <a:xfrm>
              <a:off x="3946739" y="1266696"/>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894" name="pl1894"/>
            <p:cNvSpPr/>
            <p:nvPr/>
          </p:nvSpPr>
          <p:spPr>
            <a:xfrm>
              <a:off x="3946739" y="1248162"/>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895" name="pl1895"/>
            <p:cNvSpPr/>
            <p:nvPr/>
          </p:nvSpPr>
          <p:spPr>
            <a:xfrm>
              <a:off x="3946739" y="1288936"/>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96" name="pl1896"/>
            <p:cNvSpPr/>
            <p:nvPr/>
          </p:nvSpPr>
          <p:spPr>
            <a:xfrm>
              <a:off x="3946739" y="1270402"/>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897" name="pl1897"/>
            <p:cNvSpPr/>
            <p:nvPr/>
          </p:nvSpPr>
          <p:spPr>
            <a:xfrm>
              <a:off x="3946739" y="1207388"/>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898" name="pl1898"/>
            <p:cNvSpPr/>
            <p:nvPr/>
          </p:nvSpPr>
          <p:spPr>
            <a:xfrm>
              <a:off x="3946739" y="1277816"/>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899" name="pl1899"/>
            <p:cNvSpPr/>
            <p:nvPr/>
          </p:nvSpPr>
          <p:spPr>
            <a:xfrm>
              <a:off x="3946739" y="1274109"/>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900" name="pl1900"/>
            <p:cNvSpPr/>
            <p:nvPr/>
          </p:nvSpPr>
          <p:spPr>
            <a:xfrm>
              <a:off x="3946739" y="1281523"/>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901" name="pl1901"/>
            <p:cNvSpPr/>
            <p:nvPr/>
          </p:nvSpPr>
          <p:spPr>
            <a:xfrm>
              <a:off x="3946739" y="1274109"/>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902" name="pl1902"/>
            <p:cNvSpPr/>
            <p:nvPr/>
          </p:nvSpPr>
          <p:spPr>
            <a:xfrm>
              <a:off x="3946739" y="1277816"/>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903" name="pl1903"/>
            <p:cNvSpPr/>
            <p:nvPr/>
          </p:nvSpPr>
          <p:spPr>
            <a:xfrm>
              <a:off x="39467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04" name="pl1904"/>
            <p:cNvSpPr/>
            <p:nvPr/>
          </p:nvSpPr>
          <p:spPr>
            <a:xfrm>
              <a:off x="3946739" y="1274109"/>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905" name="pl1905"/>
            <p:cNvSpPr/>
            <p:nvPr/>
          </p:nvSpPr>
          <p:spPr>
            <a:xfrm>
              <a:off x="3946739" y="1281523"/>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906" name="pl1906"/>
            <p:cNvSpPr/>
            <p:nvPr/>
          </p:nvSpPr>
          <p:spPr>
            <a:xfrm>
              <a:off x="3946739" y="125557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907" name="pl1907"/>
            <p:cNvSpPr/>
            <p:nvPr/>
          </p:nvSpPr>
          <p:spPr>
            <a:xfrm>
              <a:off x="3946739" y="1262989"/>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908" name="pl1908"/>
            <p:cNvSpPr/>
            <p:nvPr/>
          </p:nvSpPr>
          <p:spPr>
            <a:xfrm>
              <a:off x="3946739" y="1277816"/>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909" name="pl1909"/>
            <p:cNvSpPr/>
            <p:nvPr/>
          </p:nvSpPr>
          <p:spPr>
            <a:xfrm>
              <a:off x="394673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910" name="pl1910"/>
            <p:cNvSpPr/>
            <p:nvPr/>
          </p:nvSpPr>
          <p:spPr>
            <a:xfrm>
              <a:off x="394673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40651" cap="flat">
              <a:solidFill>
                <a:srgbClr val="000000">
                  <a:alpha val="100000"/>
                </a:srgbClr>
              </a:solidFill>
              <a:prstDash val="solid"/>
              <a:round/>
            </a:ln>
          </p:spPr>
          <p:txBody>
            <a:bodyPr/>
            <a:lstStyle/>
            <a:p/>
          </p:txBody>
        </p:sp>
        <p:sp>
          <p:nvSpPr>
            <p:cNvPr id="1911" name="pl1911"/>
            <p:cNvSpPr/>
            <p:nvPr/>
          </p:nvSpPr>
          <p:spPr>
            <a:xfrm>
              <a:off x="394673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E88524">
                  <a:alpha val="100000"/>
                </a:srgbClr>
              </a:solidFill>
              <a:prstDash val="solid"/>
              <a:round/>
            </a:ln>
          </p:spPr>
          <p:txBody>
            <a:bodyPr/>
            <a:lstStyle/>
            <a:p/>
          </p:txBody>
        </p:sp>
        <p:sp>
          <p:nvSpPr>
            <p:cNvPr id="1912" name="pl1912"/>
            <p:cNvSpPr/>
            <p:nvPr/>
          </p:nvSpPr>
          <p:spPr>
            <a:xfrm>
              <a:off x="3902250" y="128893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913" name="tx1913"/>
            <p:cNvSpPr/>
            <p:nvPr/>
          </p:nvSpPr>
          <p:spPr>
            <a:xfrm>
              <a:off x="3898544" y="1140806"/>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14" name="tx1914"/>
            <p:cNvSpPr/>
            <p:nvPr/>
          </p:nvSpPr>
          <p:spPr>
            <a:xfrm>
              <a:off x="4076501" y="113307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15" name="tx1915"/>
            <p:cNvSpPr/>
            <p:nvPr/>
          </p:nvSpPr>
          <p:spPr>
            <a:xfrm>
              <a:off x="4272507"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16" name="tx1916"/>
            <p:cNvSpPr/>
            <p:nvPr/>
          </p:nvSpPr>
          <p:spPr>
            <a:xfrm>
              <a:off x="4432414" y="1135406"/>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917" name="tx1917"/>
            <p:cNvSpPr/>
            <p:nvPr/>
          </p:nvSpPr>
          <p:spPr>
            <a:xfrm>
              <a:off x="4610370" y="1140806"/>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18" name="tx1918"/>
            <p:cNvSpPr/>
            <p:nvPr/>
          </p:nvSpPr>
          <p:spPr>
            <a:xfrm>
              <a:off x="4788327" y="1140806"/>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19" name="rc1919"/>
            <p:cNvSpPr/>
            <p:nvPr/>
          </p:nvSpPr>
          <p:spPr>
            <a:xfrm>
              <a:off x="3902250" y="1620278"/>
              <a:ext cx="978760" cy="460746"/>
            </a:xfrm>
            <a:prstGeom prst="rect">
              <a:avLst/>
            </a:prstGeom>
            <a:solidFill>
              <a:srgbClr val="EBEBEB">
                <a:alpha val="100000"/>
              </a:srgbClr>
            </a:solidFill>
          </p:spPr>
          <p:txBody>
            <a:bodyPr/>
            <a:lstStyle/>
            <a:p/>
          </p:txBody>
        </p:sp>
        <p:sp>
          <p:nvSpPr>
            <p:cNvPr id="1920" name="pl1920"/>
            <p:cNvSpPr/>
            <p:nvPr/>
          </p:nvSpPr>
          <p:spPr>
            <a:xfrm>
              <a:off x="3902250" y="208046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21" name="pl1921"/>
            <p:cNvSpPr/>
            <p:nvPr/>
          </p:nvSpPr>
          <p:spPr>
            <a:xfrm>
              <a:off x="3902250" y="19878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22" name="pl1922"/>
            <p:cNvSpPr/>
            <p:nvPr/>
          </p:nvSpPr>
          <p:spPr>
            <a:xfrm>
              <a:off x="3902250" y="189513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23" name="pl1923"/>
            <p:cNvSpPr/>
            <p:nvPr/>
          </p:nvSpPr>
          <p:spPr>
            <a:xfrm>
              <a:off x="3902250" y="18024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24" name="pl1924"/>
            <p:cNvSpPr/>
            <p:nvPr/>
          </p:nvSpPr>
          <p:spPr>
            <a:xfrm>
              <a:off x="3902250" y="17097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25" name="pl1925"/>
            <p:cNvSpPr/>
            <p:nvPr/>
          </p:nvSpPr>
          <p:spPr>
            <a:xfrm>
              <a:off x="40357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6" name="pl1926"/>
            <p:cNvSpPr/>
            <p:nvPr/>
          </p:nvSpPr>
          <p:spPr>
            <a:xfrm>
              <a:off x="421367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7" name="pl1927"/>
            <p:cNvSpPr/>
            <p:nvPr/>
          </p:nvSpPr>
          <p:spPr>
            <a:xfrm>
              <a:off x="439163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8" name="pl1928"/>
            <p:cNvSpPr/>
            <p:nvPr/>
          </p:nvSpPr>
          <p:spPr>
            <a:xfrm>
              <a:off x="45695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9" name="pl1929"/>
            <p:cNvSpPr/>
            <p:nvPr/>
          </p:nvSpPr>
          <p:spPr>
            <a:xfrm>
              <a:off x="474754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30" name="pl1930"/>
            <p:cNvSpPr/>
            <p:nvPr/>
          </p:nvSpPr>
          <p:spPr>
            <a:xfrm>
              <a:off x="3902250" y="203413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31" name="pl1931"/>
            <p:cNvSpPr/>
            <p:nvPr/>
          </p:nvSpPr>
          <p:spPr>
            <a:xfrm>
              <a:off x="3902250" y="19414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32" name="pl1932"/>
            <p:cNvSpPr/>
            <p:nvPr/>
          </p:nvSpPr>
          <p:spPr>
            <a:xfrm>
              <a:off x="3902250" y="18487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33" name="pl1933"/>
            <p:cNvSpPr/>
            <p:nvPr/>
          </p:nvSpPr>
          <p:spPr>
            <a:xfrm>
              <a:off x="3902250" y="17561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34" name="pl1934"/>
            <p:cNvSpPr/>
            <p:nvPr/>
          </p:nvSpPr>
          <p:spPr>
            <a:xfrm>
              <a:off x="3902250" y="1663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35" name="pl1935"/>
            <p:cNvSpPr/>
            <p:nvPr/>
          </p:nvSpPr>
          <p:spPr>
            <a:xfrm>
              <a:off x="39467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6" name="pl1936"/>
            <p:cNvSpPr/>
            <p:nvPr/>
          </p:nvSpPr>
          <p:spPr>
            <a:xfrm>
              <a:off x="412469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7" name="pl1937"/>
            <p:cNvSpPr/>
            <p:nvPr/>
          </p:nvSpPr>
          <p:spPr>
            <a:xfrm>
              <a:off x="43026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8" name="pl1938"/>
            <p:cNvSpPr/>
            <p:nvPr/>
          </p:nvSpPr>
          <p:spPr>
            <a:xfrm>
              <a:off x="44806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9" name="pl1939"/>
            <p:cNvSpPr/>
            <p:nvPr/>
          </p:nvSpPr>
          <p:spPr>
            <a:xfrm>
              <a:off x="465856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40" name="pl1940"/>
            <p:cNvSpPr/>
            <p:nvPr/>
          </p:nvSpPr>
          <p:spPr>
            <a:xfrm>
              <a:off x="48365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41" name="pl1941"/>
            <p:cNvSpPr/>
            <p:nvPr/>
          </p:nvSpPr>
          <p:spPr>
            <a:xfrm>
              <a:off x="394673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1942" name="pl1942"/>
            <p:cNvSpPr/>
            <p:nvPr/>
          </p:nvSpPr>
          <p:spPr>
            <a:xfrm>
              <a:off x="394673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40651" cap="flat">
              <a:solidFill>
                <a:srgbClr val="BEBEBE">
                  <a:alpha val="69803"/>
                </a:srgbClr>
              </a:solidFill>
              <a:prstDash val="solid"/>
              <a:round/>
            </a:ln>
          </p:spPr>
          <p:txBody>
            <a:bodyPr/>
            <a:lstStyle/>
            <a:p/>
          </p:txBody>
        </p:sp>
        <p:sp>
          <p:nvSpPr>
            <p:cNvPr id="1943" name="pl1943"/>
            <p:cNvSpPr/>
            <p:nvPr/>
          </p:nvSpPr>
          <p:spPr>
            <a:xfrm>
              <a:off x="3946739" y="1978533"/>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1944" name="pl1944"/>
            <p:cNvSpPr/>
            <p:nvPr/>
          </p:nvSpPr>
          <p:spPr>
            <a:xfrm>
              <a:off x="3946739" y="2030427"/>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945" name="pl1945"/>
            <p:cNvSpPr/>
            <p:nvPr/>
          </p:nvSpPr>
          <p:spPr>
            <a:xfrm>
              <a:off x="3946739" y="2026720"/>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946" name="pl1946"/>
            <p:cNvSpPr/>
            <p:nvPr/>
          </p:nvSpPr>
          <p:spPr>
            <a:xfrm>
              <a:off x="3946739" y="2034134"/>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1947" name="pl1947"/>
            <p:cNvSpPr/>
            <p:nvPr/>
          </p:nvSpPr>
          <p:spPr>
            <a:xfrm>
              <a:off x="3946739" y="2019307"/>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1948" name="pl1948"/>
            <p:cNvSpPr/>
            <p:nvPr/>
          </p:nvSpPr>
          <p:spPr>
            <a:xfrm>
              <a:off x="3946739" y="2030427"/>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1949" name="pl1949"/>
            <p:cNvSpPr/>
            <p:nvPr/>
          </p:nvSpPr>
          <p:spPr>
            <a:xfrm>
              <a:off x="3946739" y="2023014"/>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950" name="pl1950"/>
            <p:cNvSpPr/>
            <p:nvPr/>
          </p:nvSpPr>
          <p:spPr>
            <a:xfrm>
              <a:off x="3946739" y="1904398"/>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1951" name="pl1951"/>
            <p:cNvSpPr/>
            <p:nvPr/>
          </p:nvSpPr>
          <p:spPr>
            <a:xfrm>
              <a:off x="394673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952" name="pl1952"/>
            <p:cNvSpPr/>
            <p:nvPr/>
          </p:nvSpPr>
          <p:spPr>
            <a:xfrm>
              <a:off x="394673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953" name="pl1953"/>
            <p:cNvSpPr/>
            <p:nvPr/>
          </p:nvSpPr>
          <p:spPr>
            <a:xfrm>
              <a:off x="394673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1954" name="pl1954"/>
            <p:cNvSpPr/>
            <p:nvPr/>
          </p:nvSpPr>
          <p:spPr>
            <a:xfrm>
              <a:off x="394673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1955" name="pl1955"/>
            <p:cNvSpPr/>
            <p:nvPr/>
          </p:nvSpPr>
          <p:spPr>
            <a:xfrm>
              <a:off x="394673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56" name="pl1956"/>
            <p:cNvSpPr/>
            <p:nvPr/>
          </p:nvSpPr>
          <p:spPr>
            <a:xfrm>
              <a:off x="394673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1957" name="pl1957"/>
            <p:cNvSpPr/>
            <p:nvPr/>
          </p:nvSpPr>
          <p:spPr>
            <a:xfrm>
              <a:off x="394673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1958" name="pl1958"/>
            <p:cNvSpPr/>
            <p:nvPr/>
          </p:nvSpPr>
          <p:spPr>
            <a:xfrm>
              <a:off x="394673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1959" name="pl1959"/>
            <p:cNvSpPr/>
            <p:nvPr/>
          </p:nvSpPr>
          <p:spPr>
            <a:xfrm>
              <a:off x="3946739" y="2008187"/>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1960" name="pl1960"/>
            <p:cNvSpPr/>
            <p:nvPr/>
          </p:nvSpPr>
          <p:spPr>
            <a:xfrm>
              <a:off x="3946739" y="20304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61" name="pl1961"/>
            <p:cNvSpPr/>
            <p:nvPr/>
          </p:nvSpPr>
          <p:spPr>
            <a:xfrm>
              <a:off x="3946739" y="20267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62" name="pl1962"/>
            <p:cNvSpPr/>
            <p:nvPr/>
          </p:nvSpPr>
          <p:spPr>
            <a:xfrm>
              <a:off x="39467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63" name="pl1963"/>
            <p:cNvSpPr/>
            <p:nvPr/>
          </p:nvSpPr>
          <p:spPr>
            <a:xfrm>
              <a:off x="3946739" y="2015600"/>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964" name="pl1964"/>
            <p:cNvSpPr/>
            <p:nvPr/>
          </p:nvSpPr>
          <p:spPr>
            <a:xfrm>
              <a:off x="3946739" y="2004480"/>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965" name="pl1965"/>
            <p:cNvSpPr/>
            <p:nvPr/>
          </p:nvSpPr>
          <p:spPr>
            <a:xfrm>
              <a:off x="3946739" y="2030427"/>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966" name="pl1966"/>
            <p:cNvSpPr/>
            <p:nvPr/>
          </p:nvSpPr>
          <p:spPr>
            <a:xfrm>
              <a:off x="3946739" y="2019307"/>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967" name="pl1967"/>
            <p:cNvSpPr/>
            <p:nvPr/>
          </p:nvSpPr>
          <p:spPr>
            <a:xfrm>
              <a:off x="3946739" y="2030427"/>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1968" name="pl1968"/>
            <p:cNvSpPr/>
            <p:nvPr/>
          </p:nvSpPr>
          <p:spPr>
            <a:xfrm>
              <a:off x="3946739" y="2023014"/>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1969" name="pl1969"/>
            <p:cNvSpPr/>
            <p:nvPr/>
          </p:nvSpPr>
          <p:spPr>
            <a:xfrm>
              <a:off x="3946739" y="2023014"/>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1970" name="pl1970"/>
            <p:cNvSpPr/>
            <p:nvPr/>
          </p:nvSpPr>
          <p:spPr>
            <a:xfrm>
              <a:off x="3946739" y="2011894"/>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971" name="pl1971"/>
            <p:cNvSpPr/>
            <p:nvPr/>
          </p:nvSpPr>
          <p:spPr>
            <a:xfrm>
              <a:off x="39467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72" name="pl1972"/>
            <p:cNvSpPr/>
            <p:nvPr/>
          </p:nvSpPr>
          <p:spPr>
            <a:xfrm>
              <a:off x="3946739" y="2000773"/>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1973" name="pl1973"/>
            <p:cNvSpPr/>
            <p:nvPr/>
          </p:nvSpPr>
          <p:spPr>
            <a:xfrm>
              <a:off x="3946739" y="199336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74" name="pl1974"/>
            <p:cNvSpPr/>
            <p:nvPr/>
          </p:nvSpPr>
          <p:spPr>
            <a:xfrm>
              <a:off x="3946739" y="1733889"/>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1975" name="pl1975"/>
            <p:cNvSpPr/>
            <p:nvPr/>
          </p:nvSpPr>
          <p:spPr>
            <a:xfrm>
              <a:off x="3946739" y="2004480"/>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1976" name="pl1976"/>
            <p:cNvSpPr/>
            <p:nvPr/>
          </p:nvSpPr>
          <p:spPr>
            <a:xfrm>
              <a:off x="3946739" y="1915519"/>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1977" name="pl1977"/>
            <p:cNvSpPr/>
            <p:nvPr/>
          </p:nvSpPr>
          <p:spPr>
            <a:xfrm>
              <a:off x="3946739" y="2023014"/>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1978" name="pl1978"/>
            <p:cNvSpPr/>
            <p:nvPr/>
          </p:nvSpPr>
          <p:spPr>
            <a:xfrm>
              <a:off x="3946739" y="2004480"/>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79" name="pl1979"/>
            <p:cNvSpPr/>
            <p:nvPr/>
          </p:nvSpPr>
          <p:spPr>
            <a:xfrm>
              <a:off x="3946739" y="2030427"/>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80" name="pl1980"/>
            <p:cNvSpPr/>
            <p:nvPr/>
          </p:nvSpPr>
          <p:spPr>
            <a:xfrm>
              <a:off x="3946739" y="2011894"/>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1981" name="pl1981"/>
            <p:cNvSpPr/>
            <p:nvPr/>
          </p:nvSpPr>
          <p:spPr>
            <a:xfrm>
              <a:off x="3946739" y="1993360"/>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1982" name="pl1982"/>
            <p:cNvSpPr/>
            <p:nvPr/>
          </p:nvSpPr>
          <p:spPr>
            <a:xfrm>
              <a:off x="3946739" y="2034134"/>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83" name="pl1983"/>
            <p:cNvSpPr/>
            <p:nvPr/>
          </p:nvSpPr>
          <p:spPr>
            <a:xfrm>
              <a:off x="3946739" y="2015600"/>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1984" name="pl1984"/>
            <p:cNvSpPr/>
            <p:nvPr/>
          </p:nvSpPr>
          <p:spPr>
            <a:xfrm>
              <a:off x="3946739" y="1952586"/>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1985" name="pl1985"/>
            <p:cNvSpPr/>
            <p:nvPr/>
          </p:nvSpPr>
          <p:spPr>
            <a:xfrm>
              <a:off x="3946739" y="2023014"/>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1986" name="pl1986"/>
            <p:cNvSpPr/>
            <p:nvPr/>
          </p:nvSpPr>
          <p:spPr>
            <a:xfrm>
              <a:off x="3946739" y="2019307"/>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1987" name="pl1987"/>
            <p:cNvSpPr/>
            <p:nvPr/>
          </p:nvSpPr>
          <p:spPr>
            <a:xfrm>
              <a:off x="3946739" y="2026720"/>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1988" name="pl1988"/>
            <p:cNvSpPr/>
            <p:nvPr/>
          </p:nvSpPr>
          <p:spPr>
            <a:xfrm>
              <a:off x="3946739" y="2019307"/>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1989" name="pl1989"/>
            <p:cNvSpPr/>
            <p:nvPr/>
          </p:nvSpPr>
          <p:spPr>
            <a:xfrm>
              <a:off x="3946739" y="2023014"/>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1990" name="pl1990"/>
            <p:cNvSpPr/>
            <p:nvPr/>
          </p:nvSpPr>
          <p:spPr>
            <a:xfrm>
              <a:off x="39467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91" name="pl1991"/>
            <p:cNvSpPr/>
            <p:nvPr/>
          </p:nvSpPr>
          <p:spPr>
            <a:xfrm>
              <a:off x="3946739" y="2019307"/>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1992" name="pl1992"/>
            <p:cNvSpPr/>
            <p:nvPr/>
          </p:nvSpPr>
          <p:spPr>
            <a:xfrm>
              <a:off x="3946739" y="2026720"/>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1993" name="pl1993"/>
            <p:cNvSpPr/>
            <p:nvPr/>
          </p:nvSpPr>
          <p:spPr>
            <a:xfrm>
              <a:off x="3946739" y="2000773"/>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1994" name="pl1994"/>
            <p:cNvSpPr/>
            <p:nvPr/>
          </p:nvSpPr>
          <p:spPr>
            <a:xfrm>
              <a:off x="3946739" y="2008187"/>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1995" name="pl1995"/>
            <p:cNvSpPr/>
            <p:nvPr/>
          </p:nvSpPr>
          <p:spPr>
            <a:xfrm>
              <a:off x="3946739" y="2023014"/>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1996" name="pl1996"/>
            <p:cNvSpPr/>
            <p:nvPr/>
          </p:nvSpPr>
          <p:spPr>
            <a:xfrm>
              <a:off x="394673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1997" name="pl1997"/>
            <p:cNvSpPr/>
            <p:nvPr/>
          </p:nvSpPr>
          <p:spPr>
            <a:xfrm>
              <a:off x="394673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40651" cap="flat">
              <a:solidFill>
                <a:srgbClr val="000000">
                  <a:alpha val="100000"/>
                </a:srgbClr>
              </a:solidFill>
              <a:prstDash val="solid"/>
              <a:round/>
            </a:ln>
          </p:spPr>
          <p:txBody>
            <a:bodyPr/>
            <a:lstStyle/>
            <a:p/>
          </p:txBody>
        </p:sp>
        <p:sp>
          <p:nvSpPr>
            <p:cNvPr id="1998" name="pl1998"/>
            <p:cNvSpPr/>
            <p:nvPr/>
          </p:nvSpPr>
          <p:spPr>
            <a:xfrm>
              <a:off x="394673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9EA700">
                  <a:alpha val="100000"/>
                </a:srgbClr>
              </a:solidFill>
              <a:prstDash val="solid"/>
              <a:round/>
            </a:ln>
          </p:spPr>
          <p:txBody>
            <a:bodyPr/>
            <a:lstStyle/>
            <a:p/>
          </p:txBody>
        </p:sp>
        <p:sp>
          <p:nvSpPr>
            <p:cNvPr id="1999" name="pl1999"/>
            <p:cNvSpPr/>
            <p:nvPr/>
          </p:nvSpPr>
          <p:spPr>
            <a:xfrm>
              <a:off x="3902250" y="203413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000" name="tx2000"/>
            <p:cNvSpPr/>
            <p:nvPr/>
          </p:nvSpPr>
          <p:spPr>
            <a:xfrm>
              <a:off x="3916594"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01" name="tx2001"/>
            <p:cNvSpPr/>
            <p:nvPr/>
          </p:nvSpPr>
          <p:spPr>
            <a:xfrm>
              <a:off x="4094551" y="184623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002" name="tx2002"/>
            <p:cNvSpPr/>
            <p:nvPr/>
          </p:nvSpPr>
          <p:spPr>
            <a:xfrm>
              <a:off x="4272507" y="185237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003" name="tx2003"/>
            <p:cNvSpPr/>
            <p:nvPr/>
          </p:nvSpPr>
          <p:spPr>
            <a:xfrm>
              <a:off x="4450464" y="18634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04" name="tx2004"/>
            <p:cNvSpPr/>
            <p:nvPr/>
          </p:nvSpPr>
          <p:spPr>
            <a:xfrm>
              <a:off x="4628420" y="18634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05" name="tx2005"/>
            <p:cNvSpPr/>
            <p:nvPr/>
          </p:nvSpPr>
          <p:spPr>
            <a:xfrm>
              <a:off x="4806377" y="18361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006" name="rc2006"/>
            <p:cNvSpPr/>
            <p:nvPr/>
          </p:nvSpPr>
          <p:spPr>
            <a:xfrm>
              <a:off x="3902250" y="2365475"/>
              <a:ext cx="978760" cy="460746"/>
            </a:xfrm>
            <a:prstGeom prst="rect">
              <a:avLst/>
            </a:prstGeom>
            <a:solidFill>
              <a:srgbClr val="EBEBEB">
                <a:alpha val="100000"/>
              </a:srgbClr>
            </a:solidFill>
          </p:spPr>
          <p:txBody>
            <a:bodyPr/>
            <a:lstStyle/>
            <a:p/>
          </p:txBody>
        </p:sp>
        <p:sp>
          <p:nvSpPr>
            <p:cNvPr id="2007" name="pl2007"/>
            <p:cNvSpPr/>
            <p:nvPr/>
          </p:nvSpPr>
          <p:spPr>
            <a:xfrm>
              <a:off x="3902250" y="282566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08" name="pl2008"/>
            <p:cNvSpPr/>
            <p:nvPr/>
          </p:nvSpPr>
          <p:spPr>
            <a:xfrm>
              <a:off x="3902250" y="27329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09" name="pl2009"/>
            <p:cNvSpPr/>
            <p:nvPr/>
          </p:nvSpPr>
          <p:spPr>
            <a:xfrm>
              <a:off x="3902250" y="264032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10" name="pl2010"/>
            <p:cNvSpPr/>
            <p:nvPr/>
          </p:nvSpPr>
          <p:spPr>
            <a:xfrm>
              <a:off x="3902250" y="25476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11" name="pl2011"/>
            <p:cNvSpPr/>
            <p:nvPr/>
          </p:nvSpPr>
          <p:spPr>
            <a:xfrm>
              <a:off x="3902250" y="24549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12" name="pl2012"/>
            <p:cNvSpPr/>
            <p:nvPr/>
          </p:nvSpPr>
          <p:spPr>
            <a:xfrm>
              <a:off x="40357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13" name="pl2013"/>
            <p:cNvSpPr/>
            <p:nvPr/>
          </p:nvSpPr>
          <p:spPr>
            <a:xfrm>
              <a:off x="421367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14" name="pl2014"/>
            <p:cNvSpPr/>
            <p:nvPr/>
          </p:nvSpPr>
          <p:spPr>
            <a:xfrm>
              <a:off x="439163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15" name="pl2015"/>
            <p:cNvSpPr/>
            <p:nvPr/>
          </p:nvSpPr>
          <p:spPr>
            <a:xfrm>
              <a:off x="45695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16" name="pl2016"/>
            <p:cNvSpPr/>
            <p:nvPr/>
          </p:nvSpPr>
          <p:spPr>
            <a:xfrm>
              <a:off x="474754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17" name="pl2017"/>
            <p:cNvSpPr/>
            <p:nvPr/>
          </p:nvSpPr>
          <p:spPr>
            <a:xfrm>
              <a:off x="3902250" y="277933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18" name="pl2018"/>
            <p:cNvSpPr/>
            <p:nvPr/>
          </p:nvSpPr>
          <p:spPr>
            <a:xfrm>
              <a:off x="3902250" y="26866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19" name="pl2019"/>
            <p:cNvSpPr/>
            <p:nvPr/>
          </p:nvSpPr>
          <p:spPr>
            <a:xfrm>
              <a:off x="3902250" y="259399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20" name="pl2020"/>
            <p:cNvSpPr/>
            <p:nvPr/>
          </p:nvSpPr>
          <p:spPr>
            <a:xfrm>
              <a:off x="3902250" y="25013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21" name="pl2021"/>
            <p:cNvSpPr/>
            <p:nvPr/>
          </p:nvSpPr>
          <p:spPr>
            <a:xfrm>
              <a:off x="3902250" y="24086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22" name="pl2022"/>
            <p:cNvSpPr/>
            <p:nvPr/>
          </p:nvSpPr>
          <p:spPr>
            <a:xfrm>
              <a:off x="39467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3" name="pl2023"/>
            <p:cNvSpPr/>
            <p:nvPr/>
          </p:nvSpPr>
          <p:spPr>
            <a:xfrm>
              <a:off x="412469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4" name="pl2024"/>
            <p:cNvSpPr/>
            <p:nvPr/>
          </p:nvSpPr>
          <p:spPr>
            <a:xfrm>
              <a:off x="43026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5" name="pl2025"/>
            <p:cNvSpPr/>
            <p:nvPr/>
          </p:nvSpPr>
          <p:spPr>
            <a:xfrm>
              <a:off x="44806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6" name="pl2026"/>
            <p:cNvSpPr/>
            <p:nvPr/>
          </p:nvSpPr>
          <p:spPr>
            <a:xfrm>
              <a:off x="465856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7" name="pl2027"/>
            <p:cNvSpPr/>
            <p:nvPr/>
          </p:nvSpPr>
          <p:spPr>
            <a:xfrm>
              <a:off x="48365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8" name="pl2028"/>
            <p:cNvSpPr/>
            <p:nvPr/>
          </p:nvSpPr>
          <p:spPr>
            <a:xfrm>
              <a:off x="394673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029" name="pl2029"/>
            <p:cNvSpPr/>
            <p:nvPr/>
          </p:nvSpPr>
          <p:spPr>
            <a:xfrm>
              <a:off x="3946739" y="2779332"/>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2030" name="pl2030"/>
            <p:cNvSpPr/>
            <p:nvPr/>
          </p:nvSpPr>
          <p:spPr>
            <a:xfrm>
              <a:off x="3946739" y="2723731"/>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031" name="pl2031"/>
            <p:cNvSpPr/>
            <p:nvPr/>
          </p:nvSpPr>
          <p:spPr>
            <a:xfrm>
              <a:off x="3946739" y="2775625"/>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032" name="pl2032"/>
            <p:cNvSpPr/>
            <p:nvPr/>
          </p:nvSpPr>
          <p:spPr>
            <a:xfrm>
              <a:off x="3946739" y="2771918"/>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033" name="pl2033"/>
            <p:cNvSpPr/>
            <p:nvPr/>
          </p:nvSpPr>
          <p:spPr>
            <a:xfrm>
              <a:off x="3946739" y="2779332"/>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034" name="pl2034"/>
            <p:cNvSpPr/>
            <p:nvPr/>
          </p:nvSpPr>
          <p:spPr>
            <a:xfrm>
              <a:off x="3946739" y="2764505"/>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035" name="pl2035"/>
            <p:cNvSpPr/>
            <p:nvPr/>
          </p:nvSpPr>
          <p:spPr>
            <a:xfrm>
              <a:off x="3946739" y="2775625"/>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036" name="pl2036"/>
            <p:cNvSpPr/>
            <p:nvPr/>
          </p:nvSpPr>
          <p:spPr>
            <a:xfrm>
              <a:off x="3946739" y="2768212"/>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037" name="pl2037"/>
            <p:cNvSpPr/>
            <p:nvPr/>
          </p:nvSpPr>
          <p:spPr>
            <a:xfrm>
              <a:off x="3946739" y="2649596"/>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038" name="pl2038"/>
            <p:cNvSpPr/>
            <p:nvPr/>
          </p:nvSpPr>
          <p:spPr>
            <a:xfrm>
              <a:off x="3946739" y="2757091"/>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039" name="pl2039"/>
            <p:cNvSpPr/>
            <p:nvPr/>
          </p:nvSpPr>
          <p:spPr>
            <a:xfrm>
              <a:off x="3946739" y="2745971"/>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040" name="pl2040"/>
            <p:cNvSpPr/>
            <p:nvPr/>
          </p:nvSpPr>
          <p:spPr>
            <a:xfrm>
              <a:off x="3946739" y="2720024"/>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041" name="pl2041"/>
            <p:cNvSpPr/>
            <p:nvPr/>
          </p:nvSpPr>
          <p:spPr>
            <a:xfrm>
              <a:off x="3946739" y="2745971"/>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042" name="pl2042"/>
            <p:cNvSpPr/>
            <p:nvPr/>
          </p:nvSpPr>
          <p:spPr>
            <a:xfrm>
              <a:off x="3946739" y="2768212"/>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43" name="pl2043"/>
            <p:cNvSpPr/>
            <p:nvPr/>
          </p:nvSpPr>
          <p:spPr>
            <a:xfrm>
              <a:off x="3946739" y="2757091"/>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044" name="pl2044"/>
            <p:cNvSpPr/>
            <p:nvPr/>
          </p:nvSpPr>
          <p:spPr>
            <a:xfrm>
              <a:off x="3946739" y="2760798"/>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045" name="pl2045"/>
            <p:cNvSpPr/>
            <p:nvPr/>
          </p:nvSpPr>
          <p:spPr>
            <a:xfrm>
              <a:off x="3946739" y="2745971"/>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046" name="pl2046"/>
            <p:cNvSpPr/>
            <p:nvPr/>
          </p:nvSpPr>
          <p:spPr>
            <a:xfrm>
              <a:off x="394673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047" name="pl2047"/>
            <p:cNvSpPr/>
            <p:nvPr/>
          </p:nvSpPr>
          <p:spPr>
            <a:xfrm>
              <a:off x="3946739" y="27756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48" name="pl2048"/>
            <p:cNvSpPr/>
            <p:nvPr/>
          </p:nvSpPr>
          <p:spPr>
            <a:xfrm>
              <a:off x="3946739" y="27719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49" name="pl2049"/>
            <p:cNvSpPr/>
            <p:nvPr/>
          </p:nvSpPr>
          <p:spPr>
            <a:xfrm>
              <a:off x="39467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50" name="pl2050"/>
            <p:cNvSpPr/>
            <p:nvPr/>
          </p:nvSpPr>
          <p:spPr>
            <a:xfrm>
              <a:off x="394673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051" name="pl2051"/>
            <p:cNvSpPr/>
            <p:nvPr/>
          </p:nvSpPr>
          <p:spPr>
            <a:xfrm>
              <a:off x="394673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052" name="pl2052"/>
            <p:cNvSpPr/>
            <p:nvPr/>
          </p:nvSpPr>
          <p:spPr>
            <a:xfrm>
              <a:off x="394673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053" name="pl2053"/>
            <p:cNvSpPr/>
            <p:nvPr/>
          </p:nvSpPr>
          <p:spPr>
            <a:xfrm>
              <a:off x="394673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054" name="pl2054"/>
            <p:cNvSpPr/>
            <p:nvPr/>
          </p:nvSpPr>
          <p:spPr>
            <a:xfrm>
              <a:off x="3946739" y="2775625"/>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055" name="pl2055"/>
            <p:cNvSpPr/>
            <p:nvPr/>
          </p:nvSpPr>
          <p:spPr>
            <a:xfrm>
              <a:off x="3946739" y="2768212"/>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056" name="pl2056"/>
            <p:cNvSpPr/>
            <p:nvPr/>
          </p:nvSpPr>
          <p:spPr>
            <a:xfrm>
              <a:off x="3946739" y="2768212"/>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057" name="pl2057"/>
            <p:cNvSpPr/>
            <p:nvPr/>
          </p:nvSpPr>
          <p:spPr>
            <a:xfrm>
              <a:off x="3946739" y="2757091"/>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058" name="pl2058"/>
            <p:cNvSpPr/>
            <p:nvPr/>
          </p:nvSpPr>
          <p:spPr>
            <a:xfrm>
              <a:off x="39467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59" name="pl2059"/>
            <p:cNvSpPr/>
            <p:nvPr/>
          </p:nvSpPr>
          <p:spPr>
            <a:xfrm>
              <a:off x="3946739" y="2745971"/>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060" name="pl2060"/>
            <p:cNvSpPr/>
            <p:nvPr/>
          </p:nvSpPr>
          <p:spPr>
            <a:xfrm>
              <a:off x="3946739" y="273855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61" name="pl2061"/>
            <p:cNvSpPr/>
            <p:nvPr/>
          </p:nvSpPr>
          <p:spPr>
            <a:xfrm>
              <a:off x="3946739" y="2479087"/>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062" name="pl2062"/>
            <p:cNvSpPr/>
            <p:nvPr/>
          </p:nvSpPr>
          <p:spPr>
            <a:xfrm>
              <a:off x="3946739" y="2749678"/>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063" name="pl2063"/>
            <p:cNvSpPr/>
            <p:nvPr/>
          </p:nvSpPr>
          <p:spPr>
            <a:xfrm>
              <a:off x="3946739" y="2660716"/>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064" name="pl2064"/>
            <p:cNvSpPr/>
            <p:nvPr/>
          </p:nvSpPr>
          <p:spPr>
            <a:xfrm>
              <a:off x="3946739" y="2768212"/>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065" name="pl2065"/>
            <p:cNvSpPr/>
            <p:nvPr/>
          </p:nvSpPr>
          <p:spPr>
            <a:xfrm>
              <a:off x="3946739" y="2749678"/>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66" name="pl2066"/>
            <p:cNvSpPr/>
            <p:nvPr/>
          </p:nvSpPr>
          <p:spPr>
            <a:xfrm>
              <a:off x="3946739" y="2775625"/>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67" name="pl2067"/>
            <p:cNvSpPr/>
            <p:nvPr/>
          </p:nvSpPr>
          <p:spPr>
            <a:xfrm>
              <a:off x="3946739" y="2757091"/>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068" name="pl2068"/>
            <p:cNvSpPr/>
            <p:nvPr/>
          </p:nvSpPr>
          <p:spPr>
            <a:xfrm>
              <a:off x="3946739" y="2738558"/>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069" name="pl2069"/>
            <p:cNvSpPr/>
            <p:nvPr/>
          </p:nvSpPr>
          <p:spPr>
            <a:xfrm>
              <a:off x="3946739" y="2779332"/>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70" name="pl2070"/>
            <p:cNvSpPr/>
            <p:nvPr/>
          </p:nvSpPr>
          <p:spPr>
            <a:xfrm>
              <a:off x="3946739" y="2760798"/>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071" name="pl2071"/>
            <p:cNvSpPr/>
            <p:nvPr/>
          </p:nvSpPr>
          <p:spPr>
            <a:xfrm>
              <a:off x="3946739" y="2697784"/>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072" name="pl2072"/>
            <p:cNvSpPr/>
            <p:nvPr/>
          </p:nvSpPr>
          <p:spPr>
            <a:xfrm>
              <a:off x="3946739" y="2768212"/>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073" name="pl2073"/>
            <p:cNvSpPr/>
            <p:nvPr/>
          </p:nvSpPr>
          <p:spPr>
            <a:xfrm>
              <a:off x="3946739" y="2764505"/>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074" name="pl2074"/>
            <p:cNvSpPr/>
            <p:nvPr/>
          </p:nvSpPr>
          <p:spPr>
            <a:xfrm>
              <a:off x="3946739" y="2771918"/>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075" name="pl2075"/>
            <p:cNvSpPr/>
            <p:nvPr/>
          </p:nvSpPr>
          <p:spPr>
            <a:xfrm>
              <a:off x="3946739" y="2764505"/>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076" name="pl2076"/>
            <p:cNvSpPr/>
            <p:nvPr/>
          </p:nvSpPr>
          <p:spPr>
            <a:xfrm>
              <a:off x="3946739" y="2768212"/>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077" name="pl2077"/>
            <p:cNvSpPr/>
            <p:nvPr/>
          </p:nvSpPr>
          <p:spPr>
            <a:xfrm>
              <a:off x="39467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78" name="pl2078"/>
            <p:cNvSpPr/>
            <p:nvPr/>
          </p:nvSpPr>
          <p:spPr>
            <a:xfrm>
              <a:off x="3946739" y="2764505"/>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079" name="pl2079"/>
            <p:cNvSpPr/>
            <p:nvPr/>
          </p:nvSpPr>
          <p:spPr>
            <a:xfrm>
              <a:off x="3946739" y="2771918"/>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080" name="pl2080"/>
            <p:cNvSpPr/>
            <p:nvPr/>
          </p:nvSpPr>
          <p:spPr>
            <a:xfrm>
              <a:off x="3946739" y="2745971"/>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081" name="pl2081"/>
            <p:cNvSpPr/>
            <p:nvPr/>
          </p:nvSpPr>
          <p:spPr>
            <a:xfrm>
              <a:off x="3946739" y="2753385"/>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082" name="pl2082"/>
            <p:cNvSpPr/>
            <p:nvPr/>
          </p:nvSpPr>
          <p:spPr>
            <a:xfrm>
              <a:off x="3946739" y="2768212"/>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083" name="pl2083"/>
            <p:cNvSpPr/>
            <p:nvPr/>
          </p:nvSpPr>
          <p:spPr>
            <a:xfrm>
              <a:off x="394673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084" name="pl2084"/>
            <p:cNvSpPr/>
            <p:nvPr/>
          </p:nvSpPr>
          <p:spPr>
            <a:xfrm>
              <a:off x="3946739" y="2779332"/>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2085" name="pl2085"/>
            <p:cNvSpPr/>
            <p:nvPr/>
          </p:nvSpPr>
          <p:spPr>
            <a:xfrm>
              <a:off x="39467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00BC57">
                  <a:alpha val="100000"/>
                </a:srgbClr>
              </a:solidFill>
              <a:prstDash val="solid"/>
              <a:round/>
            </a:ln>
          </p:spPr>
          <p:txBody>
            <a:bodyPr/>
            <a:lstStyle/>
            <a:p/>
          </p:txBody>
        </p:sp>
        <p:sp>
          <p:nvSpPr>
            <p:cNvPr id="2086" name="pl2086"/>
            <p:cNvSpPr/>
            <p:nvPr/>
          </p:nvSpPr>
          <p:spPr>
            <a:xfrm>
              <a:off x="3902250" y="277933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087" name="tx2087"/>
            <p:cNvSpPr/>
            <p:nvPr/>
          </p:nvSpPr>
          <p:spPr>
            <a:xfrm>
              <a:off x="3916594"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88" name="tx2088"/>
            <p:cNvSpPr/>
            <p:nvPr/>
          </p:nvSpPr>
          <p:spPr>
            <a:xfrm>
              <a:off x="4094551"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89" name="tx2089"/>
            <p:cNvSpPr/>
            <p:nvPr/>
          </p:nvSpPr>
          <p:spPr>
            <a:xfrm>
              <a:off x="4272507"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90" name="tx2090"/>
            <p:cNvSpPr/>
            <p:nvPr/>
          </p:nvSpPr>
          <p:spPr>
            <a:xfrm>
              <a:off x="4450464"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91" name="tx2091"/>
            <p:cNvSpPr/>
            <p:nvPr/>
          </p:nvSpPr>
          <p:spPr>
            <a:xfrm>
              <a:off x="4628420"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92" name="tx2092"/>
            <p:cNvSpPr/>
            <p:nvPr/>
          </p:nvSpPr>
          <p:spPr>
            <a:xfrm>
              <a:off x="4806377"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93" name="rc2093"/>
            <p:cNvSpPr/>
            <p:nvPr/>
          </p:nvSpPr>
          <p:spPr>
            <a:xfrm>
              <a:off x="3902250" y="3110673"/>
              <a:ext cx="978760" cy="460746"/>
            </a:xfrm>
            <a:prstGeom prst="rect">
              <a:avLst/>
            </a:prstGeom>
            <a:solidFill>
              <a:srgbClr val="EBEBEB">
                <a:alpha val="100000"/>
              </a:srgbClr>
            </a:solidFill>
          </p:spPr>
          <p:txBody>
            <a:bodyPr/>
            <a:lstStyle/>
            <a:p/>
          </p:txBody>
        </p:sp>
        <p:sp>
          <p:nvSpPr>
            <p:cNvPr id="2094" name="pl2094"/>
            <p:cNvSpPr/>
            <p:nvPr/>
          </p:nvSpPr>
          <p:spPr>
            <a:xfrm>
              <a:off x="3902250" y="357086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95" name="pl2095"/>
            <p:cNvSpPr/>
            <p:nvPr/>
          </p:nvSpPr>
          <p:spPr>
            <a:xfrm>
              <a:off x="3902250" y="34781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96" name="pl2096"/>
            <p:cNvSpPr/>
            <p:nvPr/>
          </p:nvSpPr>
          <p:spPr>
            <a:xfrm>
              <a:off x="3902250" y="33855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97" name="pl2097"/>
            <p:cNvSpPr/>
            <p:nvPr/>
          </p:nvSpPr>
          <p:spPr>
            <a:xfrm>
              <a:off x="3902250" y="32928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98" name="pl2098"/>
            <p:cNvSpPr/>
            <p:nvPr/>
          </p:nvSpPr>
          <p:spPr>
            <a:xfrm>
              <a:off x="3902250" y="32001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99" name="pl2099"/>
            <p:cNvSpPr/>
            <p:nvPr/>
          </p:nvSpPr>
          <p:spPr>
            <a:xfrm>
              <a:off x="40357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00" name="pl2100"/>
            <p:cNvSpPr/>
            <p:nvPr/>
          </p:nvSpPr>
          <p:spPr>
            <a:xfrm>
              <a:off x="421367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01" name="pl2101"/>
            <p:cNvSpPr/>
            <p:nvPr/>
          </p:nvSpPr>
          <p:spPr>
            <a:xfrm>
              <a:off x="439163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02" name="pl2102"/>
            <p:cNvSpPr/>
            <p:nvPr/>
          </p:nvSpPr>
          <p:spPr>
            <a:xfrm>
              <a:off x="45695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03" name="pl2103"/>
            <p:cNvSpPr/>
            <p:nvPr/>
          </p:nvSpPr>
          <p:spPr>
            <a:xfrm>
              <a:off x="474754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04" name="pl2104"/>
            <p:cNvSpPr/>
            <p:nvPr/>
          </p:nvSpPr>
          <p:spPr>
            <a:xfrm>
              <a:off x="3902250" y="352453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05" name="pl2105"/>
            <p:cNvSpPr/>
            <p:nvPr/>
          </p:nvSpPr>
          <p:spPr>
            <a:xfrm>
              <a:off x="3902250" y="34318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06" name="pl2106"/>
            <p:cNvSpPr/>
            <p:nvPr/>
          </p:nvSpPr>
          <p:spPr>
            <a:xfrm>
              <a:off x="3902250" y="33391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07" name="pl2107"/>
            <p:cNvSpPr/>
            <p:nvPr/>
          </p:nvSpPr>
          <p:spPr>
            <a:xfrm>
              <a:off x="3902250" y="32465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08" name="pl2108"/>
            <p:cNvSpPr/>
            <p:nvPr/>
          </p:nvSpPr>
          <p:spPr>
            <a:xfrm>
              <a:off x="3902250" y="3153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09" name="pl2109"/>
            <p:cNvSpPr/>
            <p:nvPr/>
          </p:nvSpPr>
          <p:spPr>
            <a:xfrm>
              <a:off x="39467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10" name="pl2110"/>
            <p:cNvSpPr/>
            <p:nvPr/>
          </p:nvSpPr>
          <p:spPr>
            <a:xfrm>
              <a:off x="412469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11" name="pl2111"/>
            <p:cNvSpPr/>
            <p:nvPr/>
          </p:nvSpPr>
          <p:spPr>
            <a:xfrm>
              <a:off x="43026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12" name="pl2112"/>
            <p:cNvSpPr/>
            <p:nvPr/>
          </p:nvSpPr>
          <p:spPr>
            <a:xfrm>
              <a:off x="44806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13" name="pl2113"/>
            <p:cNvSpPr/>
            <p:nvPr/>
          </p:nvSpPr>
          <p:spPr>
            <a:xfrm>
              <a:off x="465856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14" name="pl2114"/>
            <p:cNvSpPr/>
            <p:nvPr/>
          </p:nvSpPr>
          <p:spPr>
            <a:xfrm>
              <a:off x="48365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15" name="pl2115"/>
            <p:cNvSpPr/>
            <p:nvPr/>
          </p:nvSpPr>
          <p:spPr>
            <a:xfrm>
              <a:off x="394673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116" name="pl2116"/>
            <p:cNvSpPr/>
            <p:nvPr/>
          </p:nvSpPr>
          <p:spPr>
            <a:xfrm>
              <a:off x="394673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40651" cap="flat">
              <a:solidFill>
                <a:srgbClr val="BEBEBE">
                  <a:alpha val="69803"/>
                </a:srgbClr>
              </a:solidFill>
              <a:prstDash val="solid"/>
              <a:round/>
            </a:ln>
          </p:spPr>
          <p:txBody>
            <a:bodyPr/>
            <a:lstStyle/>
            <a:p/>
          </p:txBody>
        </p:sp>
        <p:sp>
          <p:nvSpPr>
            <p:cNvPr id="2117" name="pl2117"/>
            <p:cNvSpPr/>
            <p:nvPr/>
          </p:nvSpPr>
          <p:spPr>
            <a:xfrm>
              <a:off x="3946739" y="3468929"/>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118" name="pl2118"/>
            <p:cNvSpPr/>
            <p:nvPr/>
          </p:nvSpPr>
          <p:spPr>
            <a:xfrm>
              <a:off x="3946739" y="3520823"/>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119" name="pl2119"/>
            <p:cNvSpPr/>
            <p:nvPr/>
          </p:nvSpPr>
          <p:spPr>
            <a:xfrm>
              <a:off x="3946739" y="3517116"/>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120" name="pl2120"/>
            <p:cNvSpPr/>
            <p:nvPr/>
          </p:nvSpPr>
          <p:spPr>
            <a:xfrm>
              <a:off x="3946739" y="3524530"/>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121" name="pl2121"/>
            <p:cNvSpPr/>
            <p:nvPr/>
          </p:nvSpPr>
          <p:spPr>
            <a:xfrm>
              <a:off x="3946739" y="3509703"/>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122" name="pl2122"/>
            <p:cNvSpPr/>
            <p:nvPr/>
          </p:nvSpPr>
          <p:spPr>
            <a:xfrm>
              <a:off x="3946739" y="3520823"/>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123" name="pl2123"/>
            <p:cNvSpPr/>
            <p:nvPr/>
          </p:nvSpPr>
          <p:spPr>
            <a:xfrm>
              <a:off x="3946739" y="3513409"/>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124" name="pl2124"/>
            <p:cNvSpPr/>
            <p:nvPr/>
          </p:nvSpPr>
          <p:spPr>
            <a:xfrm>
              <a:off x="3946739" y="3394794"/>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125" name="pl2125"/>
            <p:cNvSpPr/>
            <p:nvPr/>
          </p:nvSpPr>
          <p:spPr>
            <a:xfrm>
              <a:off x="3946739" y="3502289"/>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126" name="pl2126"/>
            <p:cNvSpPr/>
            <p:nvPr/>
          </p:nvSpPr>
          <p:spPr>
            <a:xfrm>
              <a:off x="3946739" y="3491169"/>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127" name="pl2127"/>
            <p:cNvSpPr/>
            <p:nvPr/>
          </p:nvSpPr>
          <p:spPr>
            <a:xfrm>
              <a:off x="3946739" y="3465222"/>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128" name="pl2128"/>
            <p:cNvSpPr/>
            <p:nvPr/>
          </p:nvSpPr>
          <p:spPr>
            <a:xfrm>
              <a:off x="3946739" y="3491169"/>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129" name="pl2129"/>
            <p:cNvSpPr/>
            <p:nvPr/>
          </p:nvSpPr>
          <p:spPr>
            <a:xfrm>
              <a:off x="3946739" y="3513409"/>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30" name="pl2130"/>
            <p:cNvSpPr/>
            <p:nvPr/>
          </p:nvSpPr>
          <p:spPr>
            <a:xfrm>
              <a:off x="3946739" y="3502289"/>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131" name="pl2131"/>
            <p:cNvSpPr/>
            <p:nvPr/>
          </p:nvSpPr>
          <p:spPr>
            <a:xfrm>
              <a:off x="3946739" y="3505996"/>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132" name="pl2132"/>
            <p:cNvSpPr/>
            <p:nvPr/>
          </p:nvSpPr>
          <p:spPr>
            <a:xfrm>
              <a:off x="3946739" y="3491169"/>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133" name="pl2133"/>
            <p:cNvSpPr/>
            <p:nvPr/>
          </p:nvSpPr>
          <p:spPr>
            <a:xfrm>
              <a:off x="3946739" y="3498582"/>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134" name="pl2134"/>
            <p:cNvSpPr/>
            <p:nvPr/>
          </p:nvSpPr>
          <p:spPr>
            <a:xfrm>
              <a:off x="3946739" y="35208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35" name="pl2135"/>
            <p:cNvSpPr/>
            <p:nvPr/>
          </p:nvSpPr>
          <p:spPr>
            <a:xfrm>
              <a:off x="3946739" y="35171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36" name="pl2136"/>
            <p:cNvSpPr/>
            <p:nvPr/>
          </p:nvSpPr>
          <p:spPr>
            <a:xfrm>
              <a:off x="39467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37" name="pl2137"/>
            <p:cNvSpPr/>
            <p:nvPr/>
          </p:nvSpPr>
          <p:spPr>
            <a:xfrm>
              <a:off x="3946739" y="3505996"/>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138" name="pl2138"/>
            <p:cNvSpPr/>
            <p:nvPr/>
          </p:nvSpPr>
          <p:spPr>
            <a:xfrm>
              <a:off x="3946739" y="3494876"/>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139" name="pl2139"/>
            <p:cNvSpPr/>
            <p:nvPr/>
          </p:nvSpPr>
          <p:spPr>
            <a:xfrm>
              <a:off x="3946739" y="3520823"/>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140" name="pl2140"/>
            <p:cNvSpPr/>
            <p:nvPr/>
          </p:nvSpPr>
          <p:spPr>
            <a:xfrm>
              <a:off x="3946739" y="3509703"/>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141" name="pl2141"/>
            <p:cNvSpPr/>
            <p:nvPr/>
          </p:nvSpPr>
          <p:spPr>
            <a:xfrm>
              <a:off x="394673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142" name="pl2142"/>
            <p:cNvSpPr/>
            <p:nvPr/>
          </p:nvSpPr>
          <p:spPr>
            <a:xfrm>
              <a:off x="394673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143" name="pl2143"/>
            <p:cNvSpPr/>
            <p:nvPr/>
          </p:nvSpPr>
          <p:spPr>
            <a:xfrm>
              <a:off x="394673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144" name="pl2144"/>
            <p:cNvSpPr/>
            <p:nvPr/>
          </p:nvSpPr>
          <p:spPr>
            <a:xfrm>
              <a:off x="394673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145" name="pl2145"/>
            <p:cNvSpPr/>
            <p:nvPr/>
          </p:nvSpPr>
          <p:spPr>
            <a:xfrm>
              <a:off x="39467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46" name="pl2146"/>
            <p:cNvSpPr/>
            <p:nvPr/>
          </p:nvSpPr>
          <p:spPr>
            <a:xfrm>
              <a:off x="394673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147" name="pl2147"/>
            <p:cNvSpPr/>
            <p:nvPr/>
          </p:nvSpPr>
          <p:spPr>
            <a:xfrm>
              <a:off x="3946739" y="34837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48" name="pl2148"/>
            <p:cNvSpPr/>
            <p:nvPr/>
          </p:nvSpPr>
          <p:spPr>
            <a:xfrm>
              <a:off x="394673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149" name="pl2149"/>
            <p:cNvSpPr/>
            <p:nvPr/>
          </p:nvSpPr>
          <p:spPr>
            <a:xfrm>
              <a:off x="3946739" y="3494876"/>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150" name="pl2150"/>
            <p:cNvSpPr/>
            <p:nvPr/>
          </p:nvSpPr>
          <p:spPr>
            <a:xfrm>
              <a:off x="3946739" y="3405914"/>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151" name="pl2151"/>
            <p:cNvSpPr/>
            <p:nvPr/>
          </p:nvSpPr>
          <p:spPr>
            <a:xfrm>
              <a:off x="3946739" y="3513409"/>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152" name="pl2152"/>
            <p:cNvSpPr/>
            <p:nvPr/>
          </p:nvSpPr>
          <p:spPr>
            <a:xfrm>
              <a:off x="3946739" y="3494876"/>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53" name="pl2153"/>
            <p:cNvSpPr/>
            <p:nvPr/>
          </p:nvSpPr>
          <p:spPr>
            <a:xfrm>
              <a:off x="3946739" y="3520823"/>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54" name="pl2154"/>
            <p:cNvSpPr/>
            <p:nvPr/>
          </p:nvSpPr>
          <p:spPr>
            <a:xfrm>
              <a:off x="3946739" y="3502289"/>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155" name="pl2155"/>
            <p:cNvSpPr/>
            <p:nvPr/>
          </p:nvSpPr>
          <p:spPr>
            <a:xfrm>
              <a:off x="3946739" y="3483755"/>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156" name="pl2156"/>
            <p:cNvSpPr/>
            <p:nvPr/>
          </p:nvSpPr>
          <p:spPr>
            <a:xfrm>
              <a:off x="3946739" y="3524530"/>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57" name="pl2157"/>
            <p:cNvSpPr/>
            <p:nvPr/>
          </p:nvSpPr>
          <p:spPr>
            <a:xfrm>
              <a:off x="3946739" y="3505996"/>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158" name="pl2158"/>
            <p:cNvSpPr/>
            <p:nvPr/>
          </p:nvSpPr>
          <p:spPr>
            <a:xfrm>
              <a:off x="3946739" y="3442981"/>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159" name="pl2159"/>
            <p:cNvSpPr/>
            <p:nvPr/>
          </p:nvSpPr>
          <p:spPr>
            <a:xfrm>
              <a:off x="3946739" y="3513409"/>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160" name="pl2160"/>
            <p:cNvSpPr/>
            <p:nvPr/>
          </p:nvSpPr>
          <p:spPr>
            <a:xfrm>
              <a:off x="3946739" y="3509703"/>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161" name="pl2161"/>
            <p:cNvSpPr/>
            <p:nvPr/>
          </p:nvSpPr>
          <p:spPr>
            <a:xfrm>
              <a:off x="3946739" y="3517116"/>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162" name="pl2162"/>
            <p:cNvSpPr/>
            <p:nvPr/>
          </p:nvSpPr>
          <p:spPr>
            <a:xfrm>
              <a:off x="3946739" y="3509703"/>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163" name="pl2163"/>
            <p:cNvSpPr/>
            <p:nvPr/>
          </p:nvSpPr>
          <p:spPr>
            <a:xfrm>
              <a:off x="3946739" y="3513409"/>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164" name="pl2164"/>
            <p:cNvSpPr/>
            <p:nvPr/>
          </p:nvSpPr>
          <p:spPr>
            <a:xfrm>
              <a:off x="39467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65" name="pl2165"/>
            <p:cNvSpPr/>
            <p:nvPr/>
          </p:nvSpPr>
          <p:spPr>
            <a:xfrm>
              <a:off x="3946739" y="3509703"/>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166" name="pl2166"/>
            <p:cNvSpPr/>
            <p:nvPr/>
          </p:nvSpPr>
          <p:spPr>
            <a:xfrm>
              <a:off x="3946739" y="3517116"/>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167" name="pl2167"/>
            <p:cNvSpPr/>
            <p:nvPr/>
          </p:nvSpPr>
          <p:spPr>
            <a:xfrm>
              <a:off x="3946739" y="3491169"/>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168" name="pl2168"/>
            <p:cNvSpPr/>
            <p:nvPr/>
          </p:nvSpPr>
          <p:spPr>
            <a:xfrm>
              <a:off x="3946739" y="3498582"/>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169" name="pl2169"/>
            <p:cNvSpPr/>
            <p:nvPr/>
          </p:nvSpPr>
          <p:spPr>
            <a:xfrm>
              <a:off x="3946739" y="3513409"/>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170" name="pl2170"/>
            <p:cNvSpPr/>
            <p:nvPr/>
          </p:nvSpPr>
          <p:spPr>
            <a:xfrm>
              <a:off x="394673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171" name="pl2171"/>
            <p:cNvSpPr/>
            <p:nvPr/>
          </p:nvSpPr>
          <p:spPr>
            <a:xfrm>
              <a:off x="394673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40651" cap="flat">
              <a:solidFill>
                <a:srgbClr val="000000">
                  <a:alpha val="100000"/>
                </a:srgbClr>
              </a:solidFill>
              <a:prstDash val="solid"/>
              <a:round/>
            </a:ln>
          </p:spPr>
          <p:txBody>
            <a:bodyPr/>
            <a:lstStyle/>
            <a:p/>
          </p:txBody>
        </p:sp>
        <p:sp>
          <p:nvSpPr>
            <p:cNvPr id="2172" name="pl2172"/>
            <p:cNvSpPr/>
            <p:nvPr/>
          </p:nvSpPr>
          <p:spPr>
            <a:xfrm>
              <a:off x="394673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00BECA">
                  <a:alpha val="100000"/>
                </a:srgbClr>
              </a:solidFill>
              <a:prstDash val="solid"/>
              <a:round/>
            </a:ln>
          </p:spPr>
          <p:txBody>
            <a:bodyPr/>
            <a:lstStyle/>
            <a:p/>
          </p:txBody>
        </p:sp>
        <p:sp>
          <p:nvSpPr>
            <p:cNvPr id="2173" name="pl2173"/>
            <p:cNvSpPr/>
            <p:nvPr/>
          </p:nvSpPr>
          <p:spPr>
            <a:xfrm>
              <a:off x="3902250" y="352453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174" name="tx2174"/>
            <p:cNvSpPr/>
            <p:nvPr/>
          </p:nvSpPr>
          <p:spPr>
            <a:xfrm>
              <a:off x="3916594" y="33487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75" name="tx2175"/>
            <p:cNvSpPr/>
            <p:nvPr/>
          </p:nvSpPr>
          <p:spPr>
            <a:xfrm>
              <a:off x="4094551" y="33487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76" name="tx2176"/>
            <p:cNvSpPr/>
            <p:nvPr/>
          </p:nvSpPr>
          <p:spPr>
            <a:xfrm>
              <a:off x="4272507" y="334277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77" name="tx2177"/>
            <p:cNvSpPr/>
            <p:nvPr/>
          </p:nvSpPr>
          <p:spPr>
            <a:xfrm>
              <a:off x="4450464" y="334277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78" name="tx2178"/>
            <p:cNvSpPr/>
            <p:nvPr/>
          </p:nvSpPr>
          <p:spPr>
            <a:xfrm>
              <a:off x="4628420" y="33376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179" name="tx2179"/>
            <p:cNvSpPr/>
            <p:nvPr/>
          </p:nvSpPr>
          <p:spPr>
            <a:xfrm>
              <a:off x="4806377" y="33376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180" name="rc2180"/>
            <p:cNvSpPr/>
            <p:nvPr/>
          </p:nvSpPr>
          <p:spPr>
            <a:xfrm>
              <a:off x="3902250" y="3855871"/>
              <a:ext cx="978760" cy="460746"/>
            </a:xfrm>
            <a:prstGeom prst="rect">
              <a:avLst/>
            </a:prstGeom>
            <a:solidFill>
              <a:srgbClr val="EBEBEB">
                <a:alpha val="100000"/>
              </a:srgbClr>
            </a:solidFill>
          </p:spPr>
          <p:txBody>
            <a:bodyPr/>
            <a:lstStyle/>
            <a:p/>
          </p:txBody>
        </p:sp>
        <p:sp>
          <p:nvSpPr>
            <p:cNvPr id="2181" name="pl2181"/>
            <p:cNvSpPr/>
            <p:nvPr/>
          </p:nvSpPr>
          <p:spPr>
            <a:xfrm>
              <a:off x="3902250" y="43160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82" name="pl2182"/>
            <p:cNvSpPr/>
            <p:nvPr/>
          </p:nvSpPr>
          <p:spPr>
            <a:xfrm>
              <a:off x="3902250" y="42233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83" name="pl2183"/>
            <p:cNvSpPr/>
            <p:nvPr/>
          </p:nvSpPr>
          <p:spPr>
            <a:xfrm>
              <a:off x="3902250" y="413072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84" name="pl2184"/>
            <p:cNvSpPr/>
            <p:nvPr/>
          </p:nvSpPr>
          <p:spPr>
            <a:xfrm>
              <a:off x="3902250" y="40380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85" name="pl2185"/>
            <p:cNvSpPr/>
            <p:nvPr/>
          </p:nvSpPr>
          <p:spPr>
            <a:xfrm>
              <a:off x="3902250" y="39453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86" name="pl2186"/>
            <p:cNvSpPr/>
            <p:nvPr/>
          </p:nvSpPr>
          <p:spPr>
            <a:xfrm>
              <a:off x="40357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87" name="pl2187"/>
            <p:cNvSpPr/>
            <p:nvPr/>
          </p:nvSpPr>
          <p:spPr>
            <a:xfrm>
              <a:off x="421367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88" name="pl2188"/>
            <p:cNvSpPr/>
            <p:nvPr/>
          </p:nvSpPr>
          <p:spPr>
            <a:xfrm>
              <a:off x="439163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89" name="pl2189"/>
            <p:cNvSpPr/>
            <p:nvPr/>
          </p:nvSpPr>
          <p:spPr>
            <a:xfrm>
              <a:off x="45695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0" name="pl2190"/>
            <p:cNvSpPr/>
            <p:nvPr/>
          </p:nvSpPr>
          <p:spPr>
            <a:xfrm>
              <a:off x="474754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1" name="pl2191"/>
            <p:cNvSpPr/>
            <p:nvPr/>
          </p:nvSpPr>
          <p:spPr>
            <a:xfrm>
              <a:off x="3902250" y="42697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92" name="pl2192"/>
            <p:cNvSpPr/>
            <p:nvPr/>
          </p:nvSpPr>
          <p:spPr>
            <a:xfrm>
              <a:off x="3902250" y="41770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93" name="pl2193"/>
            <p:cNvSpPr/>
            <p:nvPr/>
          </p:nvSpPr>
          <p:spPr>
            <a:xfrm>
              <a:off x="3902250" y="40843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94" name="pl2194"/>
            <p:cNvSpPr/>
            <p:nvPr/>
          </p:nvSpPr>
          <p:spPr>
            <a:xfrm>
              <a:off x="3902250" y="39917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95" name="pl2195"/>
            <p:cNvSpPr/>
            <p:nvPr/>
          </p:nvSpPr>
          <p:spPr>
            <a:xfrm>
              <a:off x="3902250" y="38990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96" name="pl2196"/>
            <p:cNvSpPr/>
            <p:nvPr/>
          </p:nvSpPr>
          <p:spPr>
            <a:xfrm>
              <a:off x="39467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97" name="pl2197"/>
            <p:cNvSpPr/>
            <p:nvPr/>
          </p:nvSpPr>
          <p:spPr>
            <a:xfrm>
              <a:off x="412469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98" name="pl2198"/>
            <p:cNvSpPr/>
            <p:nvPr/>
          </p:nvSpPr>
          <p:spPr>
            <a:xfrm>
              <a:off x="43026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99" name="pl2199"/>
            <p:cNvSpPr/>
            <p:nvPr/>
          </p:nvSpPr>
          <p:spPr>
            <a:xfrm>
              <a:off x="44806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0" name="pl2200"/>
            <p:cNvSpPr/>
            <p:nvPr/>
          </p:nvSpPr>
          <p:spPr>
            <a:xfrm>
              <a:off x="465856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1" name="pl2201"/>
            <p:cNvSpPr/>
            <p:nvPr/>
          </p:nvSpPr>
          <p:spPr>
            <a:xfrm>
              <a:off x="48365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2" name="pl2202"/>
            <p:cNvSpPr/>
            <p:nvPr/>
          </p:nvSpPr>
          <p:spPr>
            <a:xfrm>
              <a:off x="394673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203" name="pl2203"/>
            <p:cNvSpPr/>
            <p:nvPr/>
          </p:nvSpPr>
          <p:spPr>
            <a:xfrm>
              <a:off x="394673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2204" name="pl2204"/>
            <p:cNvSpPr/>
            <p:nvPr/>
          </p:nvSpPr>
          <p:spPr>
            <a:xfrm>
              <a:off x="3946739" y="4214126"/>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205" name="pl2205"/>
            <p:cNvSpPr/>
            <p:nvPr/>
          </p:nvSpPr>
          <p:spPr>
            <a:xfrm>
              <a:off x="3946739" y="4266021"/>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206" name="pl2206"/>
            <p:cNvSpPr/>
            <p:nvPr/>
          </p:nvSpPr>
          <p:spPr>
            <a:xfrm>
              <a:off x="3946739" y="4262314"/>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207" name="pl2207"/>
            <p:cNvSpPr/>
            <p:nvPr/>
          </p:nvSpPr>
          <p:spPr>
            <a:xfrm>
              <a:off x="3946739" y="4269727"/>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208" name="pl2208"/>
            <p:cNvSpPr/>
            <p:nvPr/>
          </p:nvSpPr>
          <p:spPr>
            <a:xfrm>
              <a:off x="3946739" y="4254900"/>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209" name="pl2209"/>
            <p:cNvSpPr/>
            <p:nvPr/>
          </p:nvSpPr>
          <p:spPr>
            <a:xfrm>
              <a:off x="3946739" y="4266021"/>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210" name="pl2210"/>
            <p:cNvSpPr/>
            <p:nvPr/>
          </p:nvSpPr>
          <p:spPr>
            <a:xfrm>
              <a:off x="3946739" y="4258607"/>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211" name="pl2211"/>
            <p:cNvSpPr/>
            <p:nvPr/>
          </p:nvSpPr>
          <p:spPr>
            <a:xfrm>
              <a:off x="3946739" y="4139992"/>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212" name="pl2212"/>
            <p:cNvSpPr/>
            <p:nvPr/>
          </p:nvSpPr>
          <p:spPr>
            <a:xfrm>
              <a:off x="3946739" y="4247487"/>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213" name="pl2213"/>
            <p:cNvSpPr/>
            <p:nvPr/>
          </p:nvSpPr>
          <p:spPr>
            <a:xfrm>
              <a:off x="3946739" y="4236367"/>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214" name="pl2214"/>
            <p:cNvSpPr/>
            <p:nvPr/>
          </p:nvSpPr>
          <p:spPr>
            <a:xfrm>
              <a:off x="3946739" y="4210420"/>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215" name="pl2215"/>
            <p:cNvSpPr/>
            <p:nvPr/>
          </p:nvSpPr>
          <p:spPr>
            <a:xfrm>
              <a:off x="3946739" y="4236367"/>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216" name="pl2216"/>
            <p:cNvSpPr/>
            <p:nvPr/>
          </p:nvSpPr>
          <p:spPr>
            <a:xfrm>
              <a:off x="3946739" y="4258607"/>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17" name="pl2217"/>
            <p:cNvSpPr/>
            <p:nvPr/>
          </p:nvSpPr>
          <p:spPr>
            <a:xfrm>
              <a:off x="3946739" y="4247487"/>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218" name="pl2218"/>
            <p:cNvSpPr/>
            <p:nvPr/>
          </p:nvSpPr>
          <p:spPr>
            <a:xfrm>
              <a:off x="3946739" y="4251194"/>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219" name="pl2219"/>
            <p:cNvSpPr/>
            <p:nvPr/>
          </p:nvSpPr>
          <p:spPr>
            <a:xfrm>
              <a:off x="3946739" y="4236367"/>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220" name="pl2220"/>
            <p:cNvSpPr/>
            <p:nvPr/>
          </p:nvSpPr>
          <p:spPr>
            <a:xfrm>
              <a:off x="3946739" y="4243780"/>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221" name="pl2221"/>
            <p:cNvSpPr/>
            <p:nvPr/>
          </p:nvSpPr>
          <p:spPr>
            <a:xfrm>
              <a:off x="3946739" y="426602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22" name="pl2222"/>
            <p:cNvSpPr/>
            <p:nvPr/>
          </p:nvSpPr>
          <p:spPr>
            <a:xfrm>
              <a:off x="3946739" y="42623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23" name="pl2223"/>
            <p:cNvSpPr/>
            <p:nvPr/>
          </p:nvSpPr>
          <p:spPr>
            <a:xfrm>
              <a:off x="39467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24" name="pl2224"/>
            <p:cNvSpPr/>
            <p:nvPr/>
          </p:nvSpPr>
          <p:spPr>
            <a:xfrm>
              <a:off x="3946739" y="4251194"/>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225" name="pl2225"/>
            <p:cNvSpPr/>
            <p:nvPr/>
          </p:nvSpPr>
          <p:spPr>
            <a:xfrm>
              <a:off x="3946739" y="4240073"/>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226" name="pl2226"/>
            <p:cNvSpPr/>
            <p:nvPr/>
          </p:nvSpPr>
          <p:spPr>
            <a:xfrm>
              <a:off x="3946739" y="4266021"/>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227" name="pl2227"/>
            <p:cNvSpPr/>
            <p:nvPr/>
          </p:nvSpPr>
          <p:spPr>
            <a:xfrm>
              <a:off x="3946739" y="4254900"/>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228" name="pl2228"/>
            <p:cNvSpPr/>
            <p:nvPr/>
          </p:nvSpPr>
          <p:spPr>
            <a:xfrm>
              <a:off x="3946739" y="4266021"/>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229" name="pl2229"/>
            <p:cNvSpPr/>
            <p:nvPr/>
          </p:nvSpPr>
          <p:spPr>
            <a:xfrm>
              <a:off x="3946739" y="4258607"/>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230" name="pl2230"/>
            <p:cNvSpPr/>
            <p:nvPr/>
          </p:nvSpPr>
          <p:spPr>
            <a:xfrm>
              <a:off x="3946739" y="4258607"/>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231" name="pl2231"/>
            <p:cNvSpPr/>
            <p:nvPr/>
          </p:nvSpPr>
          <p:spPr>
            <a:xfrm>
              <a:off x="3946739" y="4247487"/>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232" name="pl2232"/>
            <p:cNvSpPr/>
            <p:nvPr/>
          </p:nvSpPr>
          <p:spPr>
            <a:xfrm>
              <a:off x="39467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33" name="pl2233"/>
            <p:cNvSpPr/>
            <p:nvPr/>
          </p:nvSpPr>
          <p:spPr>
            <a:xfrm>
              <a:off x="3946739" y="4236367"/>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234" name="pl2234"/>
            <p:cNvSpPr/>
            <p:nvPr/>
          </p:nvSpPr>
          <p:spPr>
            <a:xfrm>
              <a:off x="3946739" y="42289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35" name="pl2235"/>
            <p:cNvSpPr/>
            <p:nvPr/>
          </p:nvSpPr>
          <p:spPr>
            <a:xfrm>
              <a:off x="3946739" y="3969482"/>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236" name="pl2236"/>
            <p:cNvSpPr/>
            <p:nvPr/>
          </p:nvSpPr>
          <p:spPr>
            <a:xfrm>
              <a:off x="394673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237" name="pl2237"/>
            <p:cNvSpPr/>
            <p:nvPr/>
          </p:nvSpPr>
          <p:spPr>
            <a:xfrm>
              <a:off x="394673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238" name="pl2238"/>
            <p:cNvSpPr/>
            <p:nvPr/>
          </p:nvSpPr>
          <p:spPr>
            <a:xfrm>
              <a:off x="394673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239" name="pl2239"/>
            <p:cNvSpPr/>
            <p:nvPr/>
          </p:nvSpPr>
          <p:spPr>
            <a:xfrm>
              <a:off x="394673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40" name="pl2240"/>
            <p:cNvSpPr/>
            <p:nvPr/>
          </p:nvSpPr>
          <p:spPr>
            <a:xfrm>
              <a:off x="394673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41" name="pl2241"/>
            <p:cNvSpPr/>
            <p:nvPr/>
          </p:nvSpPr>
          <p:spPr>
            <a:xfrm>
              <a:off x="394673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242" name="pl2242"/>
            <p:cNvSpPr/>
            <p:nvPr/>
          </p:nvSpPr>
          <p:spPr>
            <a:xfrm>
              <a:off x="394673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243" name="pl2243"/>
            <p:cNvSpPr/>
            <p:nvPr/>
          </p:nvSpPr>
          <p:spPr>
            <a:xfrm>
              <a:off x="394673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44" name="pl2244"/>
            <p:cNvSpPr/>
            <p:nvPr/>
          </p:nvSpPr>
          <p:spPr>
            <a:xfrm>
              <a:off x="3946739" y="4251194"/>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245" name="pl2245"/>
            <p:cNvSpPr/>
            <p:nvPr/>
          </p:nvSpPr>
          <p:spPr>
            <a:xfrm>
              <a:off x="3946739" y="4188179"/>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246" name="pl2246"/>
            <p:cNvSpPr/>
            <p:nvPr/>
          </p:nvSpPr>
          <p:spPr>
            <a:xfrm>
              <a:off x="3946739" y="4258607"/>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247" name="pl2247"/>
            <p:cNvSpPr/>
            <p:nvPr/>
          </p:nvSpPr>
          <p:spPr>
            <a:xfrm>
              <a:off x="3946739" y="4254900"/>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248" name="pl2248"/>
            <p:cNvSpPr/>
            <p:nvPr/>
          </p:nvSpPr>
          <p:spPr>
            <a:xfrm>
              <a:off x="3946739" y="4262314"/>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249" name="pl2249"/>
            <p:cNvSpPr/>
            <p:nvPr/>
          </p:nvSpPr>
          <p:spPr>
            <a:xfrm>
              <a:off x="3946739" y="4254900"/>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250" name="pl2250"/>
            <p:cNvSpPr/>
            <p:nvPr/>
          </p:nvSpPr>
          <p:spPr>
            <a:xfrm>
              <a:off x="3946739" y="4258607"/>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251" name="pl2251"/>
            <p:cNvSpPr/>
            <p:nvPr/>
          </p:nvSpPr>
          <p:spPr>
            <a:xfrm>
              <a:off x="39467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52" name="pl2252"/>
            <p:cNvSpPr/>
            <p:nvPr/>
          </p:nvSpPr>
          <p:spPr>
            <a:xfrm>
              <a:off x="3946739" y="4254900"/>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253" name="pl2253"/>
            <p:cNvSpPr/>
            <p:nvPr/>
          </p:nvSpPr>
          <p:spPr>
            <a:xfrm>
              <a:off x="3946739" y="4262314"/>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254" name="pl2254"/>
            <p:cNvSpPr/>
            <p:nvPr/>
          </p:nvSpPr>
          <p:spPr>
            <a:xfrm>
              <a:off x="3946739" y="4236367"/>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255" name="pl2255"/>
            <p:cNvSpPr/>
            <p:nvPr/>
          </p:nvSpPr>
          <p:spPr>
            <a:xfrm>
              <a:off x="3946739" y="4243780"/>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256" name="pl2256"/>
            <p:cNvSpPr/>
            <p:nvPr/>
          </p:nvSpPr>
          <p:spPr>
            <a:xfrm>
              <a:off x="3946739" y="4258607"/>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257" name="pl2257"/>
            <p:cNvSpPr/>
            <p:nvPr/>
          </p:nvSpPr>
          <p:spPr>
            <a:xfrm>
              <a:off x="394673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258" name="pl2258"/>
            <p:cNvSpPr/>
            <p:nvPr/>
          </p:nvSpPr>
          <p:spPr>
            <a:xfrm>
              <a:off x="394673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2259" name="pl2259"/>
            <p:cNvSpPr/>
            <p:nvPr/>
          </p:nvSpPr>
          <p:spPr>
            <a:xfrm>
              <a:off x="394673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539EFF">
                  <a:alpha val="100000"/>
                </a:srgbClr>
              </a:solidFill>
              <a:prstDash val="solid"/>
              <a:round/>
            </a:ln>
          </p:spPr>
          <p:txBody>
            <a:bodyPr/>
            <a:lstStyle/>
            <a:p/>
          </p:txBody>
        </p:sp>
        <p:sp>
          <p:nvSpPr>
            <p:cNvPr id="2260" name="pl2260"/>
            <p:cNvSpPr/>
            <p:nvPr/>
          </p:nvSpPr>
          <p:spPr>
            <a:xfrm>
              <a:off x="3902250" y="426972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261" name="tx2261"/>
            <p:cNvSpPr/>
            <p:nvPr/>
          </p:nvSpPr>
          <p:spPr>
            <a:xfrm>
              <a:off x="3916594" y="408288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262" name="tx2262"/>
            <p:cNvSpPr/>
            <p:nvPr/>
          </p:nvSpPr>
          <p:spPr>
            <a:xfrm>
              <a:off x="4094551" y="408288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263" name="tx2263"/>
            <p:cNvSpPr/>
            <p:nvPr/>
          </p:nvSpPr>
          <p:spPr>
            <a:xfrm>
              <a:off x="4272507" y="4081829"/>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64" name="tx2264"/>
            <p:cNvSpPr/>
            <p:nvPr/>
          </p:nvSpPr>
          <p:spPr>
            <a:xfrm>
              <a:off x="4450464" y="40754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65" name="tx2265"/>
            <p:cNvSpPr/>
            <p:nvPr/>
          </p:nvSpPr>
          <p:spPr>
            <a:xfrm>
              <a:off x="4628420" y="40754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66" name="tx2266"/>
            <p:cNvSpPr/>
            <p:nvPr/>
          </p:nvSpPr>
          <p:spPr>
            <a:xfrm>
              <a:off x="4806377" y="40754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67" name="rc2267"/>
            <p:cNvSpPr/>
            <p:nvPr/>
          </p:nvSpPr>
          <p:spPr>
            <a:xfrm>
              <a:off x="3902250" y="4601069"/>
              <a:ext cx="978760" cy="460746"/>
            </a:xfrm>
            <a:prstGeom prst="rect">
              <a:avLst/>
            </a:prstGeom>
            <a:solidFill>
              <a:srgbClr val="EBEBEB">
                <a:alpha val="100000"/>
              </a:srgbClr>
            </a:solidFill>
          </p:spPr>
          <p:txBody>
            <a:bodyPr/>
            <a:lstStyle/>
            <a:p/>
          </p:txBody>
        </p:sp>
        <p:sp>
          <p:nvSpPr>
            <p:cNvPr id="2268" name="pl2268"/>
            <p:cNvSpPr/>
            <p:nvPr/>
          </p:nvSpPr>
          <p:spPr>
            <a:xfrm>
              <a:off x="3902250" y="50612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69" name="pl2269"/>
            <p:cNvSpPr/>
            <p:nvPr/>
          </p:nvSpPr>
          <p:spPr>
            <a:xfrm>
              <a:off x="3902250" y="49685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70" name="pl2270"/>
            <p:cNvSpPr/>
            <p:nvPr/>
          </p:nvSpPr>
          <p:spPr>
            <a:xfrm>
              <a:off x="3902250" y="48759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71" name="pl2271"/>
            <p:cNvSpPr/>
            <p:nvPr/>
          </p:nvSpPr>
          <p:spPr>
            <a:xfrm>
              <a:off x="3902250" y="4783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72" name="pl2272"/>
            <p:cNvSpPr/>
            <p:nvPr/>
          </p:nvSpPr>
          <p:spPr>
            <a:xfrm>
              <a:off x="3902250" y="46905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73" name="pl2273"/>
            <p:cNvSpPr/>
            <p:nvPr/>
          </p:nvSpPr>
          <p:spPr>
            <a:xfrm>
              <a:off x="40357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4" name="pl2274"/>
            <p:cNvSpPr/>
            <p:nvPr/>
          </p:nvSpPr>
          <p:spPr>
            <a:xfrm>
              <a:off x="421367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5" name="pl2275"/>
            <p:cNvSpPr/>
            <p:nvPr/>
          </p:nvSpPr>
          <p:spPr>
            <a:xfrm>
              <a:off x="439163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6" name="pl2276"/>
            <p:cNvSpPr/>
            <p:nvPr/>
          </p:nvSpPr>
          <p:spPr>
            <a:xfrm>
              <a:off x="45695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7" name="pl2277"/>
            <p:cNvSpPr/>
            <p:nvPr/>
          </p:nvSpPr>
          <p:spPr>
            <a:xfrm>
              <a:off x="474754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8" name="pl2278"/>
            <p:cNvSpPr/>
            <p:nvPr/>
          </p:nvSpPr>
          <p:spPr>
            <a:xfrm>
              <a:off x="3902250" y="5014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79" name="pl2279"/>
            <p:cNvSpPr/>
            <p:nvPr/>
          </p:nvSpPr>
          <p:spPr>
            <a:xfrm>
              <a:off x="3902250" y="49222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80" name="pl2280"/>
            <p:cNvSpPr/>
            <p:nvPr/>
          </p:nvSpPr>
          <p:spPr>
            <a:xfrm>
              <a:off x="3902250" y="48295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81" name="pl2281"/>
            <p:cNvSpPr/>
            <p:nvPr/>
          </p:nvSpPr>
          <p:spPr>
            <a:xfrm>
              <a:off x="3902250" y="47369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82" name="pl2282"/>
            <p:cNvSpPr/>
            <p:nvPr/>
          </p:nvSpPr>
          <p:spPr>
            <a:xfrm>
              <a:off x="3902250" y="46442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83" name="pl2283"/>
            <p:cNvSpPr/>
            <p:nvPr/>
          </p:nvSpPr>
          <p:spPr>
            <a:xfrm>
              <a:off x="39467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4" name="pl2284"/>
            <p:cNvSpPr/>
            <p:nvPr/>
          </p:nvSpPr>
          <p:spPr>
            <a:xfrm>
              <a:off x="412469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5" name="pl2285"/>
            <p:cNvSpPr/>
            <p:nvPr/>
          </p:nvSpPr>
          <p:spPr>
            <a:xfrm>
              <a:off x="43026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6" name="pl2286"/>
            <p:cNvSpPr/>
            <p:nvPr/>
          </p:nvSpPr>
          <p:spPr>
            <a:xfrm>
              <a:off x="44806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7" name="pl2287"/>
            <p:cNvSpPr/>
            <p:nvPr/>
          </p:nvSpPr>
          <p:spPr>
            <a:xfrm>
              <a:off x="465856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8" name="pl2288"/>
            <p:cNvSpPr/>
            <p:nvPr/>
          </p:nvSpPr>
          <p:spPr>
            <a:xfrm>
              <a:off x="48365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9" name="pl2289"/>
            <p:cNvSpPr/>
            <p:nvPr/>
          </p:nvSpPr>
          <p:spPr>
            <a:xfrm>
              <a:off x="394673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290" name="pl2290"/>
            <p:cNvSpPr/>
            <p:nvPr/>
          </p:nvSpPr>
          <p:spPr>
            <a:xfrm>
              <a:off x="394673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40651" cap="flat">
              <a:solidFill>
                <a:srgbClr val="BEBEBE">
                  <a:alpha val="69803"/>
                </a:srgbClr>
              </a:solidFill>
              <a:prstDash val="solid"/>
              <a:round/>
            </a:ln>
          </p:spPr>
          <p:txBody>
            <a:bodyPr/>
            <a:lstStyle/>
            <a:p/>
          </p:txBody>
        </p:sp>
        <p:sp>
          <p:nvSpPr>
            <p:cNvPr id="2291" name="pl2291"/>
            <p:cNvSpPr/>
            <p:nvPr/>
          </p:nvSpPr>
          <p:spPr>
            <a:xfrm>
              <a:off x="3946739" y="4959324"/>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292" name="pl2292"/>
            <p:cNvSpPr/>
            <p:nvPr/>
          </p:nvSpPr>
          <p:spPr>
            <a:xfrm>
              <a:off x="3946739" y="5011218"/>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293" name="pl2293"/>
            <p:cNvSpPr/>
            <p:nvPr/>
          </p:nvSpPr>
          <p:spPr>
            <a:xfrm>
              <a:off x="3946739" y="5007512"/>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294" name="pl2294"/>
            <p:cNvSpPr/>
            <p:nvPr/>
          </p:nvSpPr>
          <p:spPr>
            <a:xfrm>
              <a:off x="3946739" y="5014925"/>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295" name="pl2295"/>
            <p:cNvSpPr/>
            <p:nvPr/>
          </p:nvSpPr>
          <p:spPr>
            <a:xfrm>
              <a:off x="3946739" y="5000098"/>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296" name="pl2296"/>
            <p:cNvSpPr/>
            <p:nvPr/>
          </p:nvSpPr>
          <p:spPr>
            <a:xfrm>
              <a:off x="3946739" y="5011218"/>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297" name="pl2297"/>
            <p:cNvSpPr/>
            <p:nvPr/>
          </p:nvSpPr>
          <p:spPr>
            <a:xfrm>
              <a:off x="3946739" y="5003805"/>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298" name="pl2298"/>
            <p:cNvSpPr/>
            <p:nvPr/>
          </p:nvSpPr>
          <p:spPr>
            <a:xfrm>
              <a:off x="3946739" y="4885190"/>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299" name="pl2299"/>
            <p:cNvSpPr/>
            <p:nvPr/>
          </p:nvSpPr>
          <p:spPr>
            <a:xfrm>
              <a:off x="3946739" y="4992685"/>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300" name="pl2300"/>
            <p:cNvSpPr/>
            <p:nvPr/>
          </p:nvSpPr>
          <p:spPr>
            <a:xfrm>
              <a:off x="3946739" y="498156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301" name="pl2301"/>
            <p:cNvSpPr/>
            <p:nvPr/>
          </p:nvSpPr>
          <p:spPr>
            <a:xfrm>
              <a:off x="3946739" y="4955617"/>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302" name="pl2302"/>
            <p:cNvSpPr/>
            <p:nvPr/>
          </p:nvSpPr>
          <p:spPr>
            <a:xfrm>
              <a:off x="3946739" y="498156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303" name="pl2303"/>
            <p:cNvSpPr/>
            <p:nvPr/>
          </p:nvSpPr>
          <p:spPr>
            <a:xfrm>
              <a:off x="3946739" y="5003805"/>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04" name="pl2304"/>
            <p:cNvSpPr/>
            <p:nvPr/>
          </p:nvSpPr>
          <p:spPr>
            <a:xfrm>
              <a:off x="3946739" y="4992685"/>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305" name="pl2305"/>
            <p:cNvSpPr/>
            <p:nvPr/>
          </p:nvSpPr>
          <p:spPr>
            <a:xfrm>
              <a:off x="3946739" y="4996391"/>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306" name="pl2306"/>
            <p:cNvSpPr/>
            <p:nvPr/>
          </p:nvSpPr>
          <p:spPr>
            <a:xfrm>
              <a:off x="3946739" y="498156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307" name="pl2307"/>
            <p:cNvSpPr/>
            <p:nvPr/>
          </p:nvSpPr>
          <p:spPr>
            <a:xfrm>
              <a:off x="3946739" y="4988978"/>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308" name="pl2308"/>
            <p:cNvSpPr/>
            <p:nvPr/>
          </p:nvSpPr>
          <p:spPr>
            <a:xfrm>
              <a:off x="3946739" y="50112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09" name="pl2309"/>
            <p:cNvSpPr/>
            <p:nvPr/>
          </p:nvSpPr>
          <p:spPr>
            <a:xfrm>
              <a:off x="3946739" y="50075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10" name="pl2310"/>
            <p:cNvSpPr/>
            <p:nvPr/>
          </p:nvSpPr>
          <p:spPr>
            <a:xfrm>
              <a:off x="39467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11" name="pl2311"/>
            <p:cNvSpPr/>
            <p:nvPr/>
          </p:nvSpPr>
          <p:spPr>
            <a:xfrm>
              <a:off x="3946739" y="4996391"/>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312" name="pl2312"/>
            <p:cNvSpPr/>
            <p:nvPr/>
          </p:nvSpPr>
          <p:spPr>
            <a:xfrm>
              <a:off x="3946739" y="4985271"/>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313" name="pl2313"/>
            <p:cNvSpPr/>
            <p:nvPr/>
          </p:nvSpPr>
          <p:spPr>
            <a:xfrm>
              <a:off x="3946739" y="5011218"/>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314" name="pl2314"/>
            <p:cNvSpPr/>
            <p:nvPr/>
          </p:nvSpPr>
          <p:spPr>
            <a:xfrm>
              <a:off x="3946739" y="5000098"/>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315" name="pl2315"/>
            <p:cNvSpPr/>
            <p:nvPr/>
          </p:nvSpPr>
          <p:spPr>
            <a:xfrm>
              <a:off x="3946739" y="5011218"/>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316" name="pl2316"/>
            <p:cNvSpPr/>
            <p:nvPr/>
          </p:nvSpPr>
          <p:spPr>
            <a:xfrm>
              <a:off x="3946739" y="5003805"/>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317" name="pl2317"/>
            <p:cNvSpPr/>
            <p:nvPr/>
          </p:nvSpPr>
          <p:spPr>
            <a:xfrm>
              <a:off x="3946739" y="5003805"/>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318" name="pl2318"/>
            <p:cNvSpPr/>
            <p:nvPr/>
          </p:nvSpPr>
          <p:spPr>
            <a:xfrm>
              <a:off x="3946739" y="4992685"/>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319" name="pl2319"/>
            <p:cNvSpPr/>
            <p:nvPr/>
          </p:nvSpPr>
          <p:spPr>
            <a:xfrm>
              <a:off x="39467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20" name="pl2320"/>
            <p:cNvSpPr/>
            <p:nvPr/>
          </p:nvSpPr>
          <p:spPr>
            <a:xfrm>
              <a:off x="3946739" y="498156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321" name="pl2321"/>
            <p:cNvSpPr/>
            <p:nvPr/>
          </p:nvSpPr>
          <p:spPr>
            <a:xfrm>
              <a:off x="3946739" y="49741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22" name="pl2322"/>
            <p:cNvSpPr/>
            <p:nvPr/>
          </p:nvSpPr>
          <p:spPr>
            <a:xfrm>
              <a:off x="3946739" y="4714680"/>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323" name="pl2323"/>
            <p:cNvSpPr/>
            <p:nvPr/>
          </p:nvSpPr>
          <p:spPr>
            <a:xfrm>
              <a:off x="3946739" y="4985271"/>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324" name="pl2324"/>
            <p:cNvSpPr/>
            <p:nvPr/>
          </p:nvSpPr>
          <p:spPr>
            <a:xfrm>
              <a:off x="3946739" y="4896310"/>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325" name="pl2325"/>
            <p:cNvSpPr/>
            <p:nvPr/>
          </p:nvSpPr>
          <p:spPr>
            <a:xfrm>
              <a:off x="3946739" y="5003805"/>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326" name="pl2326"/>
            <p:cNvSpPr/>
            <p:nvPr/>
          </p:nvSpPr>
          <p:spPr>
            <a:xfrm>
              <a:off x="3946739" y="4985271"/>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27" name="pl2327"/>
            <p:cNvSpPr/>
            <p:nvPr/>
          </p:nvSpPr>
          <p:spPr>
            <a:xfrm>
              <a:off x="3946739" y="5011218"/>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28" name="pl2328"/>
            <p:cNvSpPr/>
            <p:nvPr/>
          </p:nvSpPr>
          <p:spPr>
            <a:xfrm>
              <a:off x="3946739" y="4992685"/>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329" name="pl2329"/>
            <p:cNvSpPr/>
            <p:nvPr/>
          </p:nvSpPr>
          <p:spPr>
            <a:xfrm>
              <a:off x="3946739" y="4974151"/>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330" name="pl2330"/>
            <p:cNvSpPr/>
            <p:nvPr/>
          </p:nvSpPr>
          <p:spPr>
            <a:xfrm>
              <a:off x="3946739" y="5014925"/>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31" name="pl2331"/>
            <p:cNvSpPr/>
            <p:nvPr/>
          </p:nvSpPr>
          <p:spPr>
            <a:xfrm>
              <a:off x="394673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332" name="pl2332"/>
            <p:cNvSpPr/>
            <p:nvPr/>
          </p:nvSpPr>
          <p:spPr>
            <a:xfrm>
              <a:off x="394673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333" name="pl2333"/>
            <p:cNvSpPr/>
            <p:nvPr/>
          </p:nvSpPr>
          <p:spPr>
            <a:xfrm>
              <a:off x="394673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334" name="pl2334"/>
            <p:cNvSpPr/>
            <p:nvPr/>
          </p:nvSpPr>
          <p:spPr>
            <a:xfrm>
              <a:off x="394673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335" name="pl2335"/>
            <p:cNvSpPr/>
            <p:nvPr/>
          </p:nvSpPr>
          <p:spPr>
            <a:xfrm>
              <a:off x="394673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336" name="pl2336"/>
            <p:cNvSpPr/>
            <p:nvPr/>
          </p:nvSpPr>
          <p:spPr>
            <a:xfrm>
              <a:off x="394673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337" name="pl2337"/>
            <p:cNvSpPr/>
            <p:nvPr/>
          </p:nvSpPr>
          <p:spPr>
            <a:xfrm>
              <a:off x="394673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338" name="pl2338"/>
            <p:cNvSpPr/>
            <p:nvPr/>
          </p:nvSpPr>
          <p:spPr>
            <a:xfrm>
              <a:off x="39467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39" name="pl2339"/>
            <p:cNvSpPr/>
            <p:nvPr/>
          </p:nvSpPr>
          <p:spPr>
            <a:xfrm>
              <a:off x="3946739" y="5000098"/>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340" name="pl2340"/>
            <p:cNvSpPr/>
            <p:nvPr/>
          </p:nvSpPr>
          <p:spPr>
            <a:xfrm>
              <a:off x="3946739" y="5007512"/>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341" name="pl2341"/>
            <p:cNvSpPr/>
            <p:nvPr/>
          </p:nvSpPr>
          <p:spPr>
            <a:xfrm>
              <a:off x="3946739" y="498156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342" name="pl2342"/>
            <p:cNvSpPr/>
            <p:nvPr/>
          </p:nvSpPr>
          <p:spPr>
            <a:xfrm>
              <a:off x="3946739" y="4988978"/>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343" name="pl2343"/>
            <p:cNvSpPr/>
            <p:nvPr/>
          </p:nvSpPr>
          <p:spPr>
            <a:xfrm>
              <a:off x="3946739" y="5003805"/>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344" name="pl2344"/>
            <p:cNvSpPr/>
            <p:nvPr/>
          </p:nvSpPr>
          <p:spPr>
            <a:xfrm>
              <a:off x="394673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345" name="pl2345"/>
            <p:cNvSpPr/>
            <p:nvPr/>
          </p:nvSpPr>
          <p:spPr>
            <a:xfrm>
              <a:off x="394673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40651" cap="flat">
              <a:solidFill>
                <a:srgbClr val="000000">
                  <a:alpha val="100000"/>
                </a:srgbClr>
              </a:solidFill>
              <a:prstDash val="solid"/>
              <a:round/>
            </a:ln>
          </p:spPr>
          <p:txBody>
            <a:bodyPr/>
            <a:lstStyle/>
            <a:p/>
          </p:txBody>
        </p:sp>
        <p:sp>
          <p:nvSpPr>
            <p:cNvPr id="2346" name="pl2346"/>
            <p:cNvSpPr/>
            <p:nvPr/>
          </p:nvSpPr>
          <p:spPr>
            <a:xfrm>
              <a:off x="394673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EC68EE">
                  <a:alpha val="100000"/>
                </a:srgbClr>
              </a:solidFill>
              <a:prstDash val="solid"/>
              <a:round/>
            </a:ln>
          </p:spPr>
          <p:txBody>
            <a:bodyPr/>
            <a:lstStyle/>
            <a:p/>
          </p:txBody>
        </p:sp>
        <p:sp>
          <p:nvSpPr>
            <p:cNvPr id="2347" name="pl2347"/>
            <p:cNvSpPr/>
            <p:nvPr/>
          </p:nvSpPr>
          <p:spPr>
            <a:xfrm>
              <a:off x="3902250" y="501492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348" name="tx2348"/>
            <p:cNvSpPr/>
            <p:nvPr/>
          </p:nvSpPr>
          <p:spPr>
            <a:xfrm>
              <a:off x="3916594" y="483714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49" name="tx2349"/>
            <p:cNvSpPr/>
            <p:nvPr/>
          </p:nvSpPr>
          <p:spPr>
            <a:xfrm>
              <a:off x="4094551" y="483714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50" name="tx2350"/>
            <p:cNvSpPr/>
            <p:nvPr/>
          </p:nvSpPr>
          <p:spPr>
            <a:xfrm>
              <a:off x="4272507" y="483714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51" name="tx2351"/>
            <p:cNvSpPr/>
            <p:nvPr/>
          </p:nvSpPr>
          <p:spPr>
            <a:xfrm>
              <a:off x="4432414" y="4861395"/>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352" name="tx2352"/>
            <p:cNvSpPr/>
            <p:nvPr/>
          </p:nvSpPr>
          <p:spPr>
            <a:xfrm>
              <a:off x="4610370" y="4866795"/>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53" name="tx2353"/>
            <p:cNvSpPr/>
            <p:nvPr/>
          </p:nvSpPr>
          <p:spPr>
            <a:xfrm>
              <a:off x="4788327" y="4861395"/>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354" name="rc2354"/>
            <p:cNvSpPr/>
            <p:nvPr/>
          </p:nvSpPr>
          <p:spPr>
            <a:xfrm>
              <a:off x="3902250" y="5346267"/>
              <a:ext cx="978760" cy="460746"/>
            </a:xfrm>
            <a:prstGeom prst="rect">
              <a:avLst/>
            </a:prstGeom>
            <a:solidFill>
              <a:srgbClr val="EBEBEB">
                <a:alpha val="100000"/>
              </a:srgbClr>
            </a:solidFill>
          </p:spPr>
          <p:txBody>
            <a:bodyPr/>
            <a:lstStyle/>
            <a:p/>
          </p:txBody>
        </p:sp>
        <p:sp>
          <p:nvSpPr>
            <p:cNvPr id="2355" name="pl2355"/>
            <p:cNvSpPr/>
            <p:nvPr/>
          </p:nvSpPr>
          <p:spPr>
            <a:xfrm>
              <a:off x="3902250" y="58064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56" name="pl2356"/>
            <p:cNvSpPr/>
            <p:nvPr/>
          </p:nvSpPr>
          <p:spPr>
            <a:xfrm>
              <a:off x="3902250" y="57137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57" name="pl2357"/>
            <p:cNvSpPr/>
            <p:nvPr/>
          </p:nvSpPr>
          <p:spPr>
            <a:xfrm>
              <a:off x="3902250" y="562112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58" name="pl2358"/>
            <p:cNvSpPr/>
            <p:nvPr/>
          </p:nvSpPr>
          <p:spPr>
            <a:xfrm>
              <a:off x="3902250" y="55284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59" name="pl2359"/>
            <p:cNvSpPr/>
            <p:nvPr/>
          </p:nvSpPr>
          <p:spPr>
            <a:xfrm>
              <a:off x="3902250" y="54357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60" name="pl2360"/>
            <p:cNvSpPr/>
            <p:nvPr/>
          </p:nvSpPr>
          <p:spPr>
            <a:xfrm>
              <a:off x="403571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1" name="pl2361"/>
            <p:cNvSpPr/>
            <p:nvPr/>
          </p:nvSpPr>
          <p:spPr>
            <a:xfrm>
              <a:off x="421367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2" name="pl2362"/>
            <p:cNvSpPr/>
            <p:nvPr/>
          </p:nvSpPr>
          <p:spPr>
            <a:xfrm>
              <a:off x="439163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3" name="pl2363"/>
            <p:cNvSpPr/>
            <p:nvPr/>
          </p:nvSpPr>
          <p:spPr>
            <a:xfrm>
              <a:off x="456958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4" name="pl2364"/>
            <p:cNvSpPr/>
            <p:nvPr/>
          </p:nvSpPr>
          <p:spPr>
            <a:xfrm>
              <a:off x="474754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5" name="pl2365"/>
            <p:cNvSpPr/>
            <p:nvPr/>
          </p:nvSpPr>
          <p:spPr>
            <a:xfrm>
              <a:off x="3902250" y="57601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66" name="pl2366"/>
            <p:cNvSpPr/>
            <p:nvPr/>
          </p:nvSpPr>
          <p:spPr>
            <a:xfrm>
              <a:off x="3902250" y="566745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67" name="pl2367"/>
            <p:cNvSpPr/>
            <p:nvPr/>
          </p:nvSpPr>
          <p:spPr>
            <a:xfrm>
              <a:off x="3902250" y="55747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68" name="pl2368"/>
            <p:cNvSpPr/>
            <p:nvPr/>
          </p:nvSpPr>
          <p:spPr>
            <a:xfrm>
              <a:off x="3902250" y="5482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69" name="pl2369"/>
            <p:cNvSpPr/>
            <p:nvPr/>
          </p:nvSpPr>
          <p:spPr>
            <a:xfrm>
              <a:off x="3902250" y="538945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70" name="pl2370"/>
            <p:cNvSpPr/>
            <p:nvPr/>
          </p:nvSpPr>
          <p:spPr>
            <a:xfrm>
              <a:off x="394673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1" name="pl2371"/>
            <p:cNvSpPr/>
            <p:nvPr/>
          </p:nvSpPr>
          <p:spPr>
            <a:xfrm>
              <a:off x="412469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2" name="pl2372"/>
            <p:cNvSpPr/>
            <p:nvPr/>
          </p:nvSpPr>
          <p:spPr>
            <a:xfrm>
              <a:off x="430265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3" name="pl2373"/>
            <p:cNvSpPr/>
            <p:nvPr/>
          </p:nvSpPr>
          <p:spPr>
            <a:xfrm>
              <a:off x="448060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4" name="pl2374"/>
            <p:cNvSpPr/>
            <p:nvPr/>
          </p:nvSpPr>
          <p:spPr>
            <a:xfrm>
              <a:off x="465856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5" name="pl2375"/>
            <p:cNvSpPr/>
            <p:nvPr/>
          </p:nvSpPr>
          <p:spPr>
            <a:xfrm>
              <a:off x="483652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6" name="pl2376"/>
            <p:cNvSpPr/>
            <p:nvPr/>
          </p:nvSpPr>
          <p:spPr>
            <a:xfrm>
              <a:off x="394673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377" name="pl2377"/>
            <p:cNvSpPr/>
            <p:nvPr/>
          </p:nvSpPr>
          <p:spPr>
            <a:xfrm>
              <a:off x="3946739" y="5734176"/>
              <a:ext cx="889782" cy="3706"/>
            </a:xfrm>
            <a:custGeom>
              <a:avLst/>
              <a:pathLst>
                <a:path w="889782" h="3706">
                  <a:moveTo>
                    <a:pt x="0" y="3706"/>
                  </a:moveTo>
                  <a:lnTo>
                    <a:pt x="177956" y="3706"/>
                  </a:lnTo>
                  <a:lnTo>
                    <a:pt x="355913" y="3706"/>
                  </a:lnTo>
                  <a:lnTo>
                    <a:pt x="533869" y="3706"/>
                  </a:lnTo>
                  <a:lnTo>
                    <a:pt x="711826" y="0"/>
                  </a:lnTo>
                  <a:lnTo>
                    <a:pt x="889782" y="0"/>
                  </a:lnTo>
                </a:path>
              </a:pathLst>
            </a:custGeom>
            <a:ln w="40651" cap="flat">
              <a:solidFill>
                <a:srgbClr val="BEBEBE">
                  <a:alpha val="69803"/>
                </a:srgbClr>
              </a:solidFill>
              <a:prstDash val="solid"/>
              <a:round/>
            </a:ln>
          </p:spPr>
          <p:txBody>
            <a:bodyPr/>
            <a:lstStyle/>
            <a:p/>
          </p:txBody>
        </p:sp>
        <p:sp>
          <p:nvSpPr>
            <p:cNvPr id="2378" name="pl2378"/>
            <p:cNvSpPr/>
            <p:nvPr/>
          </p:nvSpPr>
          <p:spPr>
            <a:xfrm>
              <a:off x="3946739" y="5704522"/>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379" name="pl2379"/>
            <p:cNvSpPr/>
            <p:nvPr/>
          </p:nvSpPr>
          <p:spPr>
            <a:xfrm>
              <a:off x="3946739" y="5756416"/>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380" name="pl2380"/>
            <p:cNvSpPr/>
            <p:nvPr/>
          </p:nvSpPr>
          <p:spPr>
            <a:xfrm>
              <a:off x="3946739" y="5752709"/>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381" name="pl2381"/>
            <p:cNvSpPr/>
            <p:nvPr/>
          </p:nvSpPr>
          <p:spPr>
            <a:xfrm>
              <a:off x="3946739" y="5760123"/>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382" name="pl2382"/>
            <p:cNvSpPr/>
            <p:nvPr/>
          </p:nvSpPr>
          <p:spPr>
            <a:xfrm>
              <a:off x="3946739" y="5745296"/>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383" name="pl2383"/>
            <p:cNvSpPr/>
            <p:nvPr/>
          </p:nvSpPr>
          <p:spPr>
            <a:xfrm>
              <a:off x="3946739" y="5756416"/>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384" name="pl2384"/>
            <p:cNvSpPr/>
            <p:nvPr/>
          </p:nvSpPr>
          <p:spPr>
            <a:xfrm>
              <a:off x="3946739" y="5749003"/>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385" name="pl2385"/>
            <p:cNvSpPr/>
            <p:nvPr/>
          </p:nvSpPr>
          <p:spPr>
            <a:xfrm>
              <a:off x="3946739" y="5630387"/>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386" name="pl2386"/>
            <p:cNvSpPr/>
            <p:nvPr/>
          </p:nvSpPr>
          <p:spPr>
            <a:xfrm>
              <a:off x="3946739" y="5737883"/>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387" name="pl2387"/>
            <p:cNvSpPr/>
            <p:nvPr/>
          </p:nvSpPr>
          <p:spPr>
            <a:xfrm>
              <a:off x="3946739" y="5726762"/>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388" name="pl2388"/>
            <p:cNvSpPr/>
            <p:nvPr/>
          </p:nvSpPr>
          <p:spPr>
            <a:xfrm>
              <a:off x="3946739" y="5700815"/>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389" name="pl2389"/>
            <p:cNvSpPr/>
            <p:nvPr/>
          </p:nvSpPr>
          <p:spPr>
            <a:xfrm>
              <a:off x="3946739" y="5726762"/>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390" name="pl2390"/>
            <p:cNvSpPr/>
            <p:nvPr/>
          </p:nvSpPr>
          <p:spPr>
            <a:xfrm>
              <a:off x="3946739" y="5749003"/>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91" name="pl2391"/>
            <p:cNvSpPr/>
            <p:nvPr/>
          </p:nvSpPr>
          <p:spPr>
            <a:xfrm>
              <a:off x="3946739" y="5737883"/>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392" name="pl2392"/>
            <p:cNvSpPr/>
            <p:nvPr/>
          </p:nvSpPr>
          <p:spPr>
            <a:xfrm>
              <a:off x="3946739" y="5741589"/>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393" name="pl2393"/>
            <p:cNvSpPr/>
            <p:nvPr/>
          </p:nvSpPr>
          <p:spPr>
            <a:xfrm>
              <a:off x="3946739" y="5726762"/>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394" name="pl2394"/>
            <p:cNvSpPr/>
            <p:nvPr/>
          </p:nvSpPr>
          <p:spPr>
            <a:xfrm>
              <a:off x="3946739" y="5734176"/>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395" name="pl2395"/>
            <p:cNvSpPr/>
            <p:nvPr/>
          </p:nvSpPr>
          <p:spPr>
            <a:xfrm>
              <a:off x="3946739" y="57564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96" name="pl2396"/>
            <p:cNvSpPr/>
            <p:nvPr/>
          </p:nvSpPr>
          <p:spPr>
            <a:xfrm>
              <a:off x="3946739" y="57527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97" name="pl2397"/>
            <p:cNvSpPr/>
            <p:nvPr/>
          </p:nvSpPr>
          <p:spPr>
            <a:xfrm>
              <a:off x="394673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98" name="pl2398"/>
            <p:cNvSpPr/>
            <p:nvPr/>
          </p:nvSpPr>
          <p:spPr>
            <a:xfrm>
              <a:off x="3946739" y="5741589"/>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399" name="pl2399"/>
            <p:cNvSpPr/>
            <p:nvPr/>
          </p:nvSpPr>
          <p:spPr>
            <a:xfrm>
              <a:off x="3946739" y="5730469"/>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400" name="pl2400"/>
            <p:cNvSpPr/>
            <p:nvPr/>
          </p:nvSpPr>
          <p:spPr>
            <a:xfrm>
              <a:off x="3946739" y="5756416"/>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401" name="pl2401"/>
            <p:cNvSpPr/>
            <p:nvPr/>
          </p:nvSpPr>
          <p:spPr>
            <a:xfrm>
              <a:off x="3946739" y="5745296"/>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402" name="pl2402"/>
            <p:cNvSpPr/>
            <p:nvPr/>
          </p:nvSpPr>
          <p:spPr>
            <a:xfrm>
              <a:off x="3946739" y="5756416"/>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403" name="pl2403"/>
            <p:cNvSpPr/>
            <p:nvPr/>
          </p:nvSpPr>
          <p:spPr>
            <a:xfrm>
              <a:off x="3946739" y="5749003"/>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404" name="pl2404"/>
            <p:cNvSpPr/>
            <p:nvPr/>
          </p:nvSpPr>
          <p:spPr>
            <a:xfrm>
              <a:off x="3946739" y="5749003"/>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405" name="pl2405"/>
            <p:cNvSpPr/>
            <p:nvPr/>
          </p:nvSpPr>
          <p:spPr>
            <a:xfrm>
              <a:off x="3946739" y="5737883"/>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406" name="pl2406"/>
            <p:cNvSpPr/>
            <p:nvPr/>
          </p:nvSpPr>
          <p:spPr>
            <a:xfrm>
              <a:off x="394673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07" name="pl2407"/>
            <p:cNvSpPr/>
            <p:nvPr/>
          </p:nvSpPr>
          <p:spPr>
            <a:xfrm>
              <a:off x="3946739" y="5726762"/>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408" name="pl2408"/>
            <p:cNvSpPr/>
            <p:nvPr/>
          </p:nvSpPr>
          <p:spPr>
            <a:xfrm>
              <a:off x="3946739" y="571934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09" name="pl2409"/>
            <p:cNvSpPr/>
            <p:nvPr/>
          </p:nvSpPr>
          <p:spPr>
            <a:xfrm>
              <a:off x="3946739" y="5459878"/>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410" name="pl2410"/>
            <p:cNvSpPr/>
            <p:nvPr/>
          </p:nvSpPr>
          <p:spPr>
            <a:xfrm>
              <a:off x="3946739" y="5730469"/>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411" name="pl2411"/>
            <p:cNvSpPr/>
            <p:nvPr/>
          </p:nvSpPr>
          <p:spPr>
            <a:xfrm>
              <a:off x="3946739" y="5641508"/>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412" name="pl2412"/>
            <p:cNvSpPr/>
            <p:nvPr/>
          </p:nvSpPr>
          <p:spPr>
            <a:xfrm>
              <a:off x="3946739" y="5749003"/>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413" name="pl2413"/>
            <p:cNvSpPr/>
            <p:nvPr/>
          </p:nvSpPr>
          <p:spPr>
            <a:xfrm>
              <a:off x="3946739" y="5730469"/>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14" name="pl2414"/>
            <p:cNvSpPr/>
            <p:nvPr/>
          </p:nvSpPr>
          <p:spPr>
            <a:xfrm>
              <a:off x="3946739" y="5756416"/>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15" name="pl2415"/>
            <p:cNvSpPr/>
            <p:nvPr/>
          </p:nvSpPr>
          <p:spPr>
            <a:xfrm>
              <a:off x="3946739" y="5737883"/>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416" name="pl2416"/>
            <p:cNvSpPr/>
            <p:nvPr/>
          </p:nvSpPr>
          <p:spPr>
            <a:xfrm>
              <a:off x="3946739" y="5719349"/>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417" name="pl2417"/>
            <p:cNvSpPr/>
            <p:nvPr/>
          </p:nvSpPr>
          <p:spPr>
            <a:xfrm>
              <a:off x="3946739" y="5760123"/>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18" name="pl2418"/>
            <p:cNvSpPr/>
            <p:nvPr/>
          </p:nvSpPr>
          <p:spPr>
            <a:xfrm>
              <a:off x="3946739" y="5741589"/>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419" name="pl2419"/>
            <p:cNvSpPr/>
            <p:nvPr/>
          </p:nvSpPr>
          <p:spPr>
            <a:xfrm>
              <a:off x="3946739" y="5678575"/>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420" name="pl2420"/>
            <p:cNvSpPr/>
            <p:nvPr/>
          </p:nvSpPr>
          <p:spPr>
            <a:xfrm>
              <a:off x="3946739" y="5749003"/>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421" name="pl2421"/>
            <p:cNvSpPr/>
            <p:nvPr/>
          </p:nvSpPr>
          <p:spPr>
            <a:xfrm>
              <a:off x="3946739" y="5745296"/>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422" name="pl2422"/>
            <p:cNvSpPr/>
            <p:nvPr/>
          </p:nvSpPr>
          <p:spPr>
            <a:xfrm>
              <a:off x="3946739" y="5752709"/>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423" name="pl2423"/>
            <p:cNvSpPr/>
            <p:nvPr/>
          </p:nvSpPr>
          <p:spPr>
            <a:xfrm>
              <a:off x="3946739" y="5745296"/>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424" name="pl2424"/>
            <p:cNvSpPr/>
            <p:nvPr/>
          </p:nvSpPr>
          <p:spPr>
            <a:xfrm>
              <a:off x="3946739" y="5749003"/>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425" name="pl2425"/>
            <p:cNvSpPr/>
            <p:nvPr/>
          </p:nvSpPr>
          <p:spPr>
            <a:xfrm>
              <a:off x="394673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26" name="pl2426"/>
            <p:cNvSpPr/>
            <p:nvPr/>
          </p:nvSpPr>
          <p:spPr>
            <a:xfrm>
              <a:off x="3946739" y="5745296"/>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427" name="pl2427"/>
            <p:cNvSpPr/>
            <p:nvPr/>
          </p:nvSpPr>
          <p:spPr>
            <a:xfrm>
              <a:off x="3946739" y="5752709"/>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428" name="pl2428"/>
            <p:cNvSpPr/>
            <p:nvPr/>
          </p:nvSpPr>
          <p:spPr>
            <a:xfrm>
              <a:off x="3946739" y="5726762"/>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429" name="pl2429"/>
            <p:cNvSpPr/>
            <p:nvPr/>
          </p:nvSpPr>
          <p:spPr>
            <a:xfrm>
              <a:off x="3946739" y="5734176"/>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430" name="pl2430"/>
            <p:cNvSpPr/>
            <p:nvPr/>
          </p:nvSpPr>
          <p:spPr>
            <a:xfrm>
              <a:off x="3946739" y="5749003"/>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431" name="pl2431"/>
            <p:cNvSpPr/>
            <p:nvPr/>
          </p:nvSpPr>
          <p:spPr>
            <a:xfrm>
              <a:off x="394673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432" name="pl2432"/>
            <p:cNvSpPr/>
            <p:nvPr/>
          </p:nvSpPr>
          <p:spPr>
            <a:xfrm>
              <a:off x="3946739" y="5734176"/>
              <a:ext cx="889782" cy="3706"/>
            </a:xfrm>
            <a:custGeom>
              <a:avLst/>
              <a:pathLst>
                <a:path w="889782" h="3706">
                  <a:moveTo>
                    <a:pt x="0" y="3706"/>
                  </a:moveTo>
                  <a:lnTo>
                    <a:pt x="177956" y="3706"/>
                  </a:lnTo>
                  <a:lnTo>
                    <a:pt x="355913" y="3706"/>
                  </a:lnTo>
                  <a:lnTo>
                    <a:pt x="533869" y="3706"/>
                  </a:lnTo>
                  <a:lnTo>
                    <a:pt x="711826" y="0"/>
                  </a:lnTo>
                  <a:lnTo>
                    <a:pt x="889782" y="0"/>
                  </a:lnTo>
                </a:path>
              </a:pathLst>
            </a:custGeom>
            <a:ln w="40651" cap="flat">
              <a:solidFill>
                <a:srgbClr val="000000">
                  <a:alpha val="100000"/>
                </a:srgbClr>
              </a:solidFill>
              <a:prstDash val="solid"/>
              <a:round/>
            </a:ln>
          </p:spPr>
          <p:txBody>
            <a:bodyPr/>
            <a:lstStyle/>
            <a:p/>
          </p:txBody>
        </p:sp>
        <p:sp>
          <p:nvSpPr>
            <p:cNvPr id="2433" name="pl2433"/>
            <p:cNvSpPr/>
            <p:nvPr/>
          </p:nvSpPr>
          <p:spPr>
            <a:xfrm>
              <a:off x="3946739" y="5734176"/>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FE6D8E">
                  <a:alpha val="100000"/>
                </a:srgbClr>
              </a:solidFill>
              <a:prstDash val="solid"/>
              <a:round/>
            </a:ln>
          </p:spPr>
          <p:txBody>
            <a:bodyPr/>
            <a:lstStyle/>
            <a:p/>
          </p:txBody>
        </p:sp>
        <p:sp>
          <p:nvSpPr>
            <p:cNvPr id="2434" name="pl2434"/>
            <p:cNvSpPr/>
            <p:nvPr/>
          </p:nvSpPr>
          <p:spPr>
            <a:xfrm>
              <a:off x="3902250" y="576012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435" name="tx2435"/>
            <p:cNvSpPr/>
            <p:nvPr/>
          </p:nvSpPr>
          <p:spPr>
            <a:xfrm>
              <a:off x="3916594" y="5573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36" name="tx2436"/>
            <p:cNvSpPr/>
            <p:nvPr/>
          </p:nvSpPr>
          <p:spPr>
            <a:xfrm>
              <a:off x="4094551" y="5573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37" name="tx2437"/>
            <p:cNvSpPr/>
            <p:nvPr/>
          </p:nvSpPr>
          <p:spPr>
            <a:xfrm>
              <a:off x="4272507" y="5573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38" name="tx2438"/>
            <p:cNvSpPr/>
            <p:nvPr/>
          </p:nvSpPr>
          <p:spPr>
            <a:xfrm>
              <a:off x="4450464" y="5573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39" name="tx2439"/>
            <p:cNvSpPr/>
            <p:nvPr/>
          </p:nvSpPr>
          <p:spPr>
            <a:xfrm>
              <a:off x="4628420" y="557222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40" name="tx2440"/>
            <p:cNvSpPr/>
            <p:nvPr/>
          </p:nvSpPr>
          <p:spPr>
            <a:xfrm>
              <a:off x="4806377" y="557222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41" name="rc2441"/>
            <p:cNvSpPr/>
            <p:nvPr/>
          </p:nvSpPr>
          <p:spPr>
            <a:xfrm>
              <a:off x="4950600" y="875080"/>
              <a:ext cx="978760" cy="460746"/>
            </a:xfrm>
            <a:prstGeom prst="rect">
              <a:avLst/>
            </a:prstGeom>
            <a:solidFill>
              <a:srgbClr val="EBEBEB">
                <a:alpha val="100000"/>
              </a:srgbClr>
            </a:solidFill>
          </p:spPr>
          <p:txBody>
            <a:bodyPr/>
            <a:lstStyle/>
            <a:p/>
          </p:txBody>
        </p:sp>
        <p:sp>
          <p:nvSpPr>
            <p:cNvPr id="2442" name="pl2442"/>
            <p:cNvSpPr/>
            <p:nvPr/>
          </p:nvSpPr>
          <p:spPr>
            <a:xfrm>
              <a:off x="4950600" y="133527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43" name="pl2443"/>
            <p:cNvSpPr/>
            <p:nvPr/>
          </p:nvSpPr>
          <p:spPr>
            <a:xfrm>
              <a:off x="4950600" y="12426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44" name="pl2444"/>
            <p:cNvSpPr/>
            <p:nvPr/>
          </p:nvSpPr>
          <p:spPr>
            <a:xfrm>
              <a:off x="4950600" y="11499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45" name="pl2445"/>
            <p:cNvSpPr/>
            <p:nvPr/>
          </p:nvSpPr>
          <p:spPr>
            <a:xfrm>
              <a:off x="4950600" y="105726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46" name="pl2446"/>
            <p:cNvSpPr/>
            <p:nvPr/>
          </p:nvSpPr>
          <p:spPr>
            <a:xfrm>
              <a:off x="4950600" y="96459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47" name="pl2447"/>
            <p:cNvSpPr/>
            <p:nvPr/>
          </p:nvSpPr>
          <p:spPr>
            <a:xfrm>
              <a:off x="50840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8" name="pl2448"/>
            <p:cNvSpPr/>
            <p:nvPr/>
          </p:nvSpPr>
          <p:spPr>
            <a:xfrm>
              <a:off x="526202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9" name="pl2449"/>
            <p:cNvSpPr/>
            <p:nvPr/>
          </p:nvSpPr>
          <p:spPr>
            <a:xfrm>
              <a:off x="543998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50" name="pl2450"/>
            <p:cNvSpPr/>
            <p:nvPr/>
          </p:nvSpPr>
          <p:spPr>
            <a:xfrm>
              <a:off x="56179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51" name="pl2451"/>
            <p:cNvSpPr/>
            <p:nvPr/>
          </p:nvSpPr>
          <p:spPr>
            <a:xfrm>
              <a:off x="579589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52" name="pl2452"/>
            <p:cNvSpPr/>
            <p:nvPr/>
          </p:nvSpPr>
          <p:spPr>
            <a:xfrm>
              <a:off x="4950600" y="12889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53" name="pl2453"/>
            <p:cNvSpPr/>
            <p:nvPr/>
          </p:nvSpPr>
          <p:spPr>
            <a:xfrm>
              <a:off x="4950600" y="11962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54" name="pl2454"/>
            <p:cNvSpPr/>
            <p:nvPr/>
          </p:nvSpPr>
          <p:spPr>
            <a:xfrm>
              <a:off x="4950600" y="11036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55" name="pl2455"/>
            <p:cNvSpPr/>
            <p:nvPr/>
          </p:nvSpPr>
          <p:spPr>
            <a:xfrm>
              <a:off x="4950600" y="10109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56" name="pl2456"/>
            <p:cNvSpPr/>
            <p:nvPr/>
          </p:nvSpPr>
          <p:spPr>
            <a:xfrm>
              <a:off x="4950600" y="9182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57" name="pl2457"/>
            <p:cNvSpPr/>
            <p:nvPr/>
          </p:nvSpPr>
          <p:spPr>
            <a:xfrm>
              <a:off x="499508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8" name="pl2458"/>
            <p:cNvSpPr/>
            <p:nvPr/>
          </p:nvSpPr>
          <p:spPr>
            <a:xfrm>
              <a:off x="51730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9" name="pl2459"/>
            <p:cNvSpPr/>
            <p:nvPr/>
          </p:nvSpPr>
          <p:spPr>
            <a:xfrm>
              <a:off x="53510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60" name="pl2460"/>
            <p:cNvSpPr/>
            <p:nvPr/>
          </p:nvSpPr>
          <p:spPr>
            <a:xfrm>
              <a:off x="552895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61" name="pl2461"/>
            <p:cNvSpPr/>
            <p:nvPr/>
          </p:nvSpPr>
          <p:spPr>
            <a:xfrm>
              <a:off x="57069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62" name="pl2462"/>
            <p:cNvSpPr/>
            <p:nvPr/>
          </p:nvSpPr>
          <p:spPr>
            <a:xfrm>
              <a:off x="588487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63" name="pl2463"/>
            <p:cNvSpPr/>
            <p:nvPr/>
          </p:nvSpPr>
          <p:spPr>
            <a:xfrm>
              <a:off x="499508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464" name="pl2464"/>
            <p:cNvSpPr/>
            <p:nvPr/>
          </p:nvSpPr>
          <p:spPr>
            <a:xfrm>
              <a:off x="499508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40651" cap="flat">
              <a:solidFill>
                <a:srgbClr val="BEBEBE">
                  <a:alpha val="69803"/>
                </a:srgbClr>
              </a:solidFill>
              <a:prstDash val="solid"/>
              <a:round/>
            </a:ln>
          </p:spPr>
          <p:txBody>
            <a:bodyPr/>
            <a:lstStyle/>
            <a:p/>
          </p:txBody>
        </p:sp>
        <p:sp>
          <p:nvSpPr>
            <p:cNvPr id="2465" name="pl2465"/>
            <p:cNvSpPr/>
            <p:nvPr/>
          </p:nvSpPr>
          <p:spPr>
            <a:xfrm>
              <a:off x="499508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466" name="pl2466"/>
            <p:cNvSpPr/>
            <p:nvPr/>
          </p:nvSpPr>
          <p:spPr>
            <a:xfrm>
              <a:off x="499508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467" name="pl2467"/>
            <p:cNvSpPr/>
            <p:nvPr/>
          </p:nvSpPr>
          <p:spPr>
            <a:xfrm>
              <a:off x="499508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468" name="pl2468"/>
            <p:cNvSpPr/>
            <p:nvPr/>
          </p:nvSpPr>
          <p:spPr>
            <a:xfrm>
              <a:off x="499508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469" name="pl2469"/>
            <p:cNvSpPr/>
            <p:nvPr/>
          </p:nvSpPr>
          <p:spPr>
            <a:xfrm>
              <a:off x="499508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470" name="pl2470"/>
            <p:cNvSpPr/>
            <p:nvPr/>
          </p:nvSpPr>
          <p:spPr>
            <a:xfrm>
              <a:off x="499508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471" name="pl2471"/>
            <p:cNvSpPr/>
            <p:nvPr/>
          </p:nvSpPr>
          <p:spPr>
            <a:xfrm>
              <a:off x="499508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472" name="pl2472"/>
            <p:cNvSpPr/>
            <p:nvPr/>
          </p:nvSpPr>
          <p:spPr>
            <a:xfrm>
              <a:off x="499508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473" name="pl2473"/>
            <p:cNvSpPr/>
            <p:nvPr/>
          </p:nvSpPr>
          <p:spPr>
            <a:xfrm>
              <a:off x="4995089" y="1266696"/>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474" name="pl2474"/>
            <p:cNvSpPr/>
            <p:nvPr/>
          </p:nvSpPr>
          <p:spPr>
            <a:xfrm>
              <a:off x="4995089" y="125557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475" name="pl2475"/>
            <p:cNvSpPr/>
            <p:nvPr/>
          </p:nvSpPr>
          <p:spPr>
            <a:xfrm>
              <a:off x="4995089" y="1229628"/>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476" name="pl2476"/>
            <p:cNvSpPr/>
            <p:nvPr/>
          </p:nvSpPr>
          <p:spPr>
            <a:xfrm>
              <a:off x="4995089" y="125557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477" name="pl2477"/>
            <p:cNvSpPr/>
            <p:nvPr/>
          </p:nvSpPr>
          <p:spPr>
            <a:xfrm>
              <a:off x="4995089" y="1277816"/>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78" name="pl2478"/>
            <p:cNvSpPr/>
            <p:nvPr/>
          </p:nvSpPr>
          <p:spPr>
            <a:xfrm>
              <a:off x="4995089" y="1266696"/>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479" name="pl2479"/>
            <p:cNvSpPr/>
            <p:nvPr/>
          </p:nvSpPr>
          <p:spPr>
            <a:xfrm>
              <a:off x="4995089" y="1270402"/>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480" name="pl2480"/>
            <p:cNvSpPr/>
            <p:nvPr/>
          </p:nvSpPr>
          <p:spPr>
            <a:xfrm>
              <a:off x="4995089" y="125557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481" name="pl2481"/>
            <p:cNvSpPr/>
            <p:nvPr/>
          </p:nvSpPr>
          <p:spPr>
            <a:xfrm>
              <a:off x="4995089" y="1262989"/>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482" name="pl2482"/>
            <p:cNvSpPr/>
            <p:nvPr/>
          </p:nvSpPr>
          <p:spPr>
            <a:xfrm>
              <a:off x="4995089" y="128522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83" name="pl2483"/>
            <p:cNvSpPr/>
            <p:nvPr/>
          </p:nvSpPr>
          <p:spPr>
            <a:xfrm>
              <a:off x="4995089" y="12815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84" name="pl2484"/>
            <p:cNvSpPr/>
            <p:nvPr/>
          </p:nvSpPr>
          <p:spPr>
            <a:xfrm>
              <a:off x="49950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85" name="pl2485"/>
            <p:cNvSpPr/>
            <p:nvPr/>
          </p:nvSpPr>
          <p:spPr>
            <a:xfrm>
              <a:off x="4995089" y="1270402"/>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486" name="pl2486"/>
            <p:cNvSpPr/>
            <p:nvPr/>
          </p:nvSpPr>
          <p:spPr>
            <a:xfrm>
              <a:off x="4995089" y="1259282"/>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487" name="pl2487"/>
            <p:cNvSpPr/>
            <p:nvPr/>
          </p:nvSpPr>
          <p:spPr>
            <a:xfrm>
              <a:off x="4995089" y="1285229"/>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488" name="pl2488"/>
            <p:cNvSpPr/>
            <p:nvPr/>
          </p:nvSpPr>
          <p:spPr>
            <a:xfrm>
              <a:off x="4995089" y="1274109"/>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489" name="pl2489"/>
            <p:cNvSpPr/>
            <p:nvPr/>
          </p:nvSpPr>
          <p:spPr>
            <a:xfrm>
              <a:off x="4995089" y="1285229"/>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490" name="pl2490"/>
            <p:cNvSpPr/>
            <p:nvPr/>
          </p:nvSpPr>
          <p:spPr>
            <a:xfrm>
              <a:off x="4995089" y="1277816"/>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491" name="pl2491"/>
            <p:cNvSpPr/>
            <p:nvPr/>
          </p:nvSpPr>
          <p:spPr>
            <a:xfrm>
              <a:off x="4995089" y="1277816"/>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492" name="pl2492"/>
            <p:cNvSpPr/>
            <p:nvPr/>
          </p:nvSpPr>
          <p:spPr>
            <a:xfrm>
              <a:off x="4995089" y="1266696"/>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493" name="pl2493"/>
            <p:cNvSpPr/>
            <p:nvPr/>
          </p:nvSpPr>
          <p:spPr>
            <a:xfrm>
              <a:off x="49950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94" name="pl2494"/>
            <p:cNvSpPr/>
            <p:nvPr/>
          </p:nvSpPr>
          <p:spPr>
            <a:xfrm>
              <a:off x="4995089" y="125557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495" name="pl2495"/>
            <p:cNvSpPr/>
            <p:nvPr/>
          </p:nvSpPr>
          <p:spPr>
            <a:xfrm>
              <a:off x="4995089" y="12481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96" name="pl2496"/>
            <p:cNvSpPr/>
            <p:nvPr/>
          </p:nvSpPr>
          <p:spPr>
            <a:xfrm>
              <a:off x="4995089" y="988691"/>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497" name="pl2497"/>
            <p:cNvSpPr/>
            <p:nvPr/>
          </p:nvSpPr>
          <p:spPr>
            <a:xfrm>
              <a:off x="4995089" y="1259282"/>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498" name="pl2498"/>
            <p:cNvSpPr/>
            <p:nvPr/>
          </p:nvSpPr>
          <p:spPr>
            <a:xfrm>
              <a:off x="4995089" y="1170321"/>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499" name="pl2499"/>
            <p:cNvSpPr/>
            <p:nvPr/>
          </p:nvSpPr>
          <p:spPr>
            <a:xfrm>
              <a:off x="4995089" y="1277816"/>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500" name="pl2500"/>
            <p:cNvSpPr/>
            <p:nvPr/>
          </p:nvSpPr>
          <p:spPr>
            <a:xfrm>
              <a:off x="4995089" y="1259282"/>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01" name="pl2501"/>
            <p:cNvSpPr/>
            <p:nvPr/>
          </p:nvSpPr>
          <p:spPr>
            <a:xfrm>
              <a:off x="4995089" y="1285229"/>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02" name="pl2502"/>
            <p:cNvSpPr/>
            <p:nvPr/>
          </p:nvSpPr>
          <p:spPr>
            <a:xfrm>
              <a:off x="4995089" y="1266696"/>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503" name="pl2503"/>
            <p:cNvSpPr/>
            <p:nvPr/>
          </p:nvSpPr>
          <p:spPr>
            <a:xfrm>
              <a:off x="4995089" y="1248162"/>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504" name="pl2504"/>
            <p:cNvSpPr/>
            <p:nvPr/>
          </p:nvSpPr>
          <p:spPr>
            <a:xfrm>
              <a:off x="4995089" y="1288936"/>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05" name="pl2505"/>
            <p:cNvSpPr/>
            <p:nvPr/>
          </p:nvSpPr>
          <p:spPr>
            <a:xfrm>
              <a:off x="4995089" y="1270402"/>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506" name="pl2506"/>
            <p:cNvSpPr/>
            <p:nvPr/>
          </p:nvSpPr>
          <p:spPr>
            <a:xfrm>
              <a:off x="4995089" y="1207388"/>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507" name="pl2507"/>
            <p:cNvSpPr/>
            <p:nvPr/>
          </p:nvSpPr>
          <p:spPr>
            <a:xfrm>
              <a:off x="4995089" y="1277816"/>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508" name="pl2508"/>
            <p:cNvSpPr/>
            <p:nvPr/>
          </p:nvSpPr>
          <p:spPr>
            <a:xfrm>
              <a:off x="4995089" y="1274109"/>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509" name="pl2509"/>
            <p:cNvSpPr/>
            <p:nvPr/>
          </p:nvSpPr>
          <p:spPr>
            <a:xfrm>
              <a:off x="4995089" y="1281523"/>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510" name="pl2510"/>
            <p:cNvSpPr/>
            <p:nvPr/>
          </p:nvSpPr>
          <p:spPr>
            <a:xfrm>
              <a:off x="4995089" y="1274109"/>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511" name="pl2511"/>
            <p:cNvSpPr/>
            <p:nvPr/>
          </p:nvSpPr>
          <p:spPr>
            <a:xfrm>
              <a:off x="4995089" y="1277816"/>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512" name="pl2512"/>
            <p:cNvSpPr/>
            <p:nvPr/>
          </p:nvSpPr>
          <p:spPr>
            <a:xfrm>
              <a:off x="49950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13" name="pl2513"/>
            <p:cNvSpPr/>
            <p:nvPr/>
          </p:nvSpPr>
          <p:spPr>
            <a:xfrm>
              <a:off x="4995089" y="1274109"/>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514" name="pl2514"/>
            <p:cNvSpPr/>
            <p:nvPr/>
          </p:nvSpPr>
          <p:spPr>
            <a:xfrm>
              <a:off x="4995089" y="1281523"/>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515" name="pl2515"/>
            <p:cNvSpPr/>
            <p:nvPr/>
          </p:nvSpPr>
          <p:spPr>
            <a:xfrm>
              <a:off x="4995089" y="125557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516" name="pl2516"/>
            <p:cNvSpPr/>
            <p:nvPr/>
          </p:nvSpPr>
          <p:spPr>
            <a:xfrm>
              <a:off x="4995089" y="1262989"/>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517" name="pl2517"/>
            <p:cNvSpPr/>
            <p:nvPr/>
          </p:nvSpPr>
          <p:spPr>
            <a:xfrm>
              <a:off x="4995089" y="1277816"/>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518" name="pl2518"/>
            <p:cNvSpPr/>
            <p:nvPr/>
          </p:nvSpPr>
          <p:spPr>
            <a:xfrm>
              <a:off x="499508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519" name="pl2519"/>
            <p:cNvSpPr/>
            <p:nvPr/>
          </p:nvSpPr>
          <p:spPr>
            <a:xfrm>
              <a:off x="499508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40651" cap="flat">
              <a:solidFill>
                <a:srgbClr val="000000">
                  <a:alpha val="100000"/>
                </a:srgbClr>
              </a:solidFill>
              <a:prstDash val="solid"/>
              <a:round/>
            </a:ln>
          </p:spPr>
          <p:txBody>
            <a:bodyPr/>
            <a:lstStyle/>
            <a:p/>
          </p:txBody>
        </p:sp>
        <p:sp>
          <p:nvSpPr>
            <p:cNvPr id="2520" name="pl2520"/>
            <p:cNvSpPr/>
            <p:nvPr/>
          </p:nvSpPr>
          <p:spPr>
            <a:xfrm>
              <a:off x="499508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E18A00">
                  <a:alpha val="100000"/>
                </a:srgbClr>
              </a:solidFill>
              <a:prstDash val="solid"/>
              <a:round/>
            </a:ln>
          </p:spPr>
          <p:txBody>
            <a:bodyPr/>
            <a:lstStyle/>
            <a:p/>
          </p:txBody>
        </p:sp>
        <p:sp>
          <p:nvSpPr>
            <p:cNvPr id="2521" name="pl2521"/>
            <p:cNvSpPr/>
            <p:nvPr/>
          </p:nvSpPr>
          <p:spPr>
            <a:xfrm>
              <a:off x="4950600" y="128893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522" name="tx2522"/>
            <p:cNvSpPr/>
            <p:nvPr/>
          </p:nvSpPr>
          <p:spPr>
            <a:xfrm>
              <a:off x="5124851" y="113307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523" name="tx2523"/>
            <p:cNvSpPr/>
            <p:nvPr/>
          </p:nvSpPr>
          <p:spPr>
            <a:xfrm>
              <a:off x="5320857" y="111115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24" name="tx2524"/>
            <p:cNvSpPr/>
            <p:nvPr/>
          </p:nvSpPr>
          <p:spPr>
            <a:xfrm>
              <a:off x="5480764" y="112936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25" name="tx2525"/>
            <p:cNvSpPr/>
            <p:nvPr/>
          </p:nvSpPr>
          <p:spPr>
            <a:xfrm>
              <a:off x="5658720" y="1135406"/>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526" name="tx2526"/>
            <p:cNvSpPr/>
            <p:nvPr/>
          </p:nvSpPr>
          <p:spPr>
            <a:xfrm>
              <a:off x="5836677" y="1140806"/>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27" name="tx2527"/>
            <p:cNvSpPr/>
            <p:nvPr/>
          </p:nvSpPr>
          <p:spPr>
            <a:xfrm>
              <a:off x="4964944"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28" name="rc2528"/>
            <p:cNvSpPr/>
            <p:nvPr/>
          </p:nvSpPr>
          <p:spPr>
            <a:xfrm>
              <a:off x="4950600" y="1620278"/>
              <a:ext cx="978760" cy="460746"/>
            </a:xfrm>
            <a:prstGeom prst="rect">
              <a:avLst/>
            </a:prstGeom>
            <a:solidFill>
              <a:srgbClr val="EBEBEB">
                <a:alpha val="100000"/>
              </a:srgbClr>
            </a:solidFill>
          </p:spPr>
          <p:txBody>
            <a:bodyPr/>
            <a:lstStyle/>
            <a:p/>
          </p:txBody>
        </p:sp>
        <p:sp>
          <p:nvSpPr>
            <p:cNvPr id="2529" name="pl2529"/>
            <p:cNvSpPr/>
            <p:nvPr/>
          </p:nvSpPr>
          <p:spPr>
            <a:xfrm>
              <a:off x="4950600" y="208046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30" name="pl2530"/>
            <p:cNvSpPr/>
            <p:nvPr/>
          </p:nvSpPr>
          <p:spPr>
            <a:xfrm>
              <a:off x="4950600" y="19878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31" name="pl2531"/>
            <p:cNvSpPr/>
            <p:nvPr/>
          </p:nvSpPr>
          <p:spPr>
            <a:xfrm>
              <a:off x="4950600" y="189513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32" name="pl2532"/>
            <p:cNvSpPr/>
            <p:nvPr/>
          </p:nvSpPr>
          <p:spPr>
            <a:xfrm>
              <a:off x="4950600" y="18024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33" name="pl2533"/>
            <p:cNvSpPr/>
            <p:nvPr/>
          </p:nvSpPr>
          <p:spPr>
            <a:xfrm>
              <a:off x="4950600" y="17097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34" name="pl2534"/>
            <p:cNvSpPr/>
            <p:nvPr/>
          </p:nvSpPr>
          <p:spPr>
            <a:xfrm>
              <a:off x="50840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35" name="pl2535"/>
            <p:cNvSpPr/>
            <p:nvPr/>
          </p:nvSpPr>
          <p:spPr>
            <a:xfrm>
              <a:off x="526202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36" name="pl2536"/>
            <p:cNvSpPr/>
            <p:nvPr/>
          </p:nvSpPr>
          <p:spPr>
            <a:xfrm>
              <a:off x="543998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37" name="pl2537"/>
            <p:cNvSpPr/>
            <p:nvPr/>
          </p:nvSpPr>
          <p:spPr>
            <a:xfrm>
              <a:off x="56179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38" name="pl2538"/>
            <p:cNvSpPr/>
            <p:nvPr/>
          </p:nvSpPr>
          <p:spPr>
            <a:xfrm>
              <a:off x="579589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39" name="pl2539"/>
            <p:cNvSpPr/>
            <p:nvPr/>
          </p:nvSpPr>
          <p:spPr>
            <a:xfrm>
              <a:off x="4950600" y="203413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40" name="pl2540"/>
            <p:cNvSpPr/>
            <p:nvPr/>
          </p:nvSpPr>
          <p:spPr>
            <a:xfrm>
              <a:off x="4950600" y="19414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41" name="pl2541"/>
            <p:cNvSpPr/>
            <p:nvPr/>
          </p:nvSpPr>
          <p:spPr>
            <a:xfrm>
              <a:off x="4950600" y="18487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42" name="pl2542"/>
            <p:cNvSpPr/>
            <p:nvPr/>
          </p:nvSpPr>
          <p:spPr>
            <a:xfrm>
              <a:off x="4950600" y="17561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43" name="pl2543"/>
            <p:cNvSpPr/>
            <p:nvPr/>
          </p:nvSpPr>
          <p:spPr>
            <a:xfrm>
              <a:off x="4950600" y="1663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44" name="pl2544"/>
            <p:cNvSpPr/>
            <p:nvPr/>
          </p:nvSpPr>
          <p:spPr>
            <a:xfrm>
              <a:off x="499508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45" name="pl2545"/>
            <p:cNvSpPr/>
            <p:nvPr/>
          </p:nvSpPr>
          <p:spPr>
            <a:xfrm>
              <a:off x="51730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46" name="pl2546"/>
            <p:cNvSpPr/>
            <p:nvPr/>
          </p:nvSpPr>
          <p:spPr>
            <a:xfrm>
              <a:off x="53510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47" name="pl2547"/>
            <p:cNvSpPr/>
            <p:nvPr/>
          </p:nvSpPr>
          <p:spPr>
            <a:xfrm>
              <a:off x="552895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48" name="pl2548"/>
            <p:cNvSpPr/>
            <p:nvPr/>
          </p:nvSpPr>
          <p:spPr>
            <a:xfrm>
              <a:off x="57069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49" name="pl2549"/>
            <p:cNvSpPr/>
            <p:nvPr/>
          </p:nvSpPr>
          <p:spPr>
            <a:xfrm>
              <a:off x="588487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50" name="pl2550"/>
            <p:cNvSpPr/>
            <p:nvPr/>
          </p:nvSpPr>
          <p:spPr>
            <a:xfrm>
              <a:off x="499508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551" name="pl2551"/>
            <p:cNvSpPr/>
            <p:nvPr/>
          </p:nvSpPr>
          <p:spPr>
            <a:xfrm>
              <a:off x="499508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2552" name="pl2552"/>
            <p:cNvSpPr/>
            <p:nvPr/>
          </p:nvSpPr>
          <p:spPr>
            <a:xfrm>
              <a:off x="4995089" y="1978533"/>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553" name="pl2553"/>
            <p:cNvSpPr/>
            <p:nvPr/>
          </p:nvSpPr>
          <p:spPr>
            <a:xfrm>
              <a:off x="4995089" y="2030427"/>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554" name="pl2554"/>
            <p:cNvSpPr/>
            <p:nvPr/>
          </p:nvSpPr>
          <p:spPr>
            <a:xfrm>
              <a:off x="4995089" y="2026720"/>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555" name="pl2555"/>
            <p:cNvSpPr/>
            <p:nvPr/>
          </p:nvSpPr>
          <p:spPr>
            <a:xfrm>
              <a:off x="4995089" y="2034134"/>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556" name="pl2556"/>
            <p:cNvSpPr/>
            <p:nvPr/>
          </p:nvSpPr>
          <p:spPr>
            <a:xfrm>
              <a:off x="4995089" y="2019307"/>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557" name="pl2557"/>
            <p:cNvSpPr/>
            <p:nvPr/>
          </p:nvSpPr>
          <p:spPr>
            <a:xfrm>
              <a:off x="4995089" y="2030427"/>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558" name="pl2558"/>
            <p:cNvSpPr/>
            <p:nvPr/>
          </p:nvSpPr>
          <p:spPr>
            <a:xfrm>
              <a:off x="4995089" y="2023014"/>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559" name="pl2559"/>
            <p:cNvSpPr/>
            <p:nvPr/>
          </p:nvSpPr>
          <p:spPr>
            <a:xfrm>
              <a:off x="4995089" y="1904398"/>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560" name="pl2560"/>
            <p:cNvSpPr/>
            <p:nvPr/>
          </p:nvSpPr>
          <p:spPr>
            <a:xfrm>
              <a:off x="499508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561" name="pl2561"/>
            <p:cNvSpPr/>
            <p:nvPr/>
          </p:nvSpPr>
          <p:spPr>
            <a:xfrm>
              <a:off x="499508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562" name="pl2562"/>
            <p:cNvSpPr/>
            <p:nvPr/>
          </p:nvSpPr>
          <p:spPr>
            <a:xfrm>
              <a:off x="499508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563" name="pl2563"/>
            <p:cNvSpPr/>
            <p:nvPr/>
          </p:nvSpPr>
          <p:spPr>
            <a:xfrm>
              <a:off x="499508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564" name="pl2564"/>
            <p:cNvSpPr/>
            <p:nvPr/>
          </p:nvSpPr>
          <p:spPr>
            <a:xfrm>
              <a:off x="499508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65" name="pl2565"/>
            <p:cNvSpPr/>
            <p:nvPr/>
          </p:nvSpPr>
          <p:spPr>
            <a:xfrm>
              <a:off x="499508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566" name="pl2566"/>
            <p:cNvSpPr/>
            <p:nvPr/>
          </p:nvSpPr>
          <p:spPr>
            <a:xfrm>
              <a:off x="499508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567" name="pl2567"/>
            <p:cNvSpPr/>
            <p:nvPr/>
          </p:nvSpPr>
          <p:spPr>
            <a:xfrm>
              <a:off x="499508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568" name="pl2568"/>
            <p:cNvSpPr/>
            <p:nvPr/>
          </p:nvSpPr>
          <p:spPr>
            <a:xfrm>
              <a:off x="4995089" y="2008187"/>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569" name="pl2569"/>
            <p:cNvSpPr/>
            <p:nvPr/>
          </p:nvSpPr>
          <p:spPr>
            <a:xfrm>
              <a:off x="4995089" y="20304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70" name="pl2570"/>
            <p:cNvSpPr/>
            <p:nvPr/>
          </p:nvSpPr>
          <p:spPr>
            <a:xfrm>
              <a:off x="4995089" y="20267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71" name="pl2571"/>
            <p:cNvSpPr/>
            <p:nvPr/>
          </p:nvSpPr>
          <p:spPr>
            <a:xfrm>
              <a:off x="49950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72" name="pl2572"/>
            <p:cNvSpPr/>
            <p:nvPr/>
          </p:nvSpPr>
          <p:spPr>
            <a:xfrm>
              <a:off x="4995089" y="2015600"/>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573" name="pl2573"/>
            <p:cNvSpPr/>
            <p:nvPr/>
          </p:nvSpPr>
          <p:spPr>
            <a:xfrm>
              <a:off x="4995089" y="2004480"/>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574" name="pl2574"/>
            <p:cNvSpPr/>
            <p:nvPr/>
          </p:nvSpPr>
          <p:spPr>
            <a:xfrm>
              <a:off x="4995089" y="2030427"/>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575" name="pl2575"/>
            <p:cNvSpPr/>
            <p:nvPr/>
          </p:nvSpPr>
          <p:spPr>
            <a:xfrm>
              <a:off x="4995089" y="2019307"/>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576" name="pl2576"/>
            <p:cNvSpPr/>
            <p:nvPr/>
          </p:nvSpPr>
          <p:spPr>
            <a:xfrm>
              <a:off x="4995089" y="2030427"/>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577" name="pl2577"/>
            <p:cNvSpPr/>
            <p:nvPr/>
          </p:nvSpPr>
          <p:spPr>
            <a:xfrm>
              <a:off x="4995089" y="2023014"/>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578" name="pl2578"/>
            <p:cNvSpPr/>
            <p:nvPr/>
          </p:nvSpPr>
          <p:spPr>
            <a:xfrm>
              <a:off x="4995089" y="2023014"/>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579" name="pl2579"/>
            <p:cNvSpPr/>
            <p:nvPr/>
          </p:nvSpPr>
          <p:spPr>
            <a:xfrm>
              <a:off x="4995089" y="2011894"/>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580" name="pl2580"/>
            <p:cNvSpPr/>
            <p:nvPr/>
          </p:nvSpPr>
          <p:spPr>
            <a:xfrm>
              <a:off x="49950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81" name="pl2581"/>
            <p:cNvSpPr/>
            <p:nvPr/>
          </p:nvSpPr>
          <p:spPr>
            <a:xfrm>
              <a:off x="4995089" y="2000773"/>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582" name="pl2582"/>
            <p:cNvSpPr/>
            <p:nvPr/>
          </p:nvSpPr>
          <p:spPr>
            <a:xfrm>
              <a:off x="4995089" y="199336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83" name="pl2583"/>
            <p:cNvSpPr/>
            <p:nvPr/>
          </p:nvSpPr>
          <p:spPr>
            <a:xfrm>
              <a:off x="4995089" y="1733889"/>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584" name="pl2584"/>
            <p:cNvSpPr/>
            <p:nvPr/>
          </p:nvSpPr>
          <p:spPr>
            <a:xfrm>
              <a:off x="4995089" y="2004480"/>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585" name="pl2585"/>
            <p:cNvSpPr/>
            <p:nvPr/>
          </p:nvSpPr>
          <p:spPr>
            <a:xfrm>
              <a:off x="4995089" y="1915519"/>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586" name="pl2586"/>
            <p:cNvSpPr/>
            <p:nvPr/>
          </p:nvSpPr>
          <p:spPr>
            <a:xfrm>
              <a:off x="4995089" y="2023014"/>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587" name="pl2587"/>
            <p:cNvSpPr/>
            <p:nvPr/>
          </p:nvSpPr>
          <p:spPr>
            <a:xfrm>
              <a:off x="4995089" y="2004480"/>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88" name="pl2588"/>
            <p:cNvSpPr/>
            <p:nvPr/>
          </p:nvSpPr>
          <p:spPr>
            <a:xfrm>
              <a:off x="4995089" y="2030427"/>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89" name="pl2589"/>
            <p:cNvSpPr/>
            <p:nvPr/>
          </p:nvSpPr>
          <p:spPr>
            <a:xfrm>
              <a:off x="4995089" y="2011894"/>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590" name="pl2590"/>
            <p:cNvSpPr/>
            <p:nvPr/>
          </p:nvSpPr>
          <p:spPr>
            <a:xfrm>
              <a:off x="4995089" y="1993360"/>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591" name="pl2591"/>
            <p:cNvSpPr/>
            <p:nvPr/>
          </p:nvSpPr>
          <p:spPr>
            <a:xfrm>
              <a:off x="4995089" y="2034134"/>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92" name="pl2592"/>
            <p:cNvSpPr/>
            <p:nvPr/>
          </p:nvSpPr>
          <p:spPr>
            <a:xfrm>
              <a:off x="4995089" y="2015600"/>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593" name="pl2593"/>
            <p:cNvSpPr/>
            <p:nvPr/>
          </p:nvSpPr>
          <p:spPr>
            <a:xfrm>
              <a:off x="4995089" y="1952586"/>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594" name="pl2594"/>
            <p:cNvSpPr/>
            <p:nvPr/>
          </p:nvSpPr>
          <p:spPr>
            <a:xfrm>
              <a:off x="4995089" y="2023014"/>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595" name="pl2595"/>
            <p:cNvSpPr/>
            <p:nvPr/>
          </p:nvSpPr>
          <p:spPr>
            <a:xfrm>
              <a:off x="4995089" y="2019307"/>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596" name="pl2596"/>
            <p:cNvSpPr/>
            <p:nvPr/>
          </p:nvSpPr>
          <p:spPr>
            <a:xfrm>
              <a:off x="4995089" y="2026720"/>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597" name="pl2597"/>
            <p:cNvSpPr/>
            <p:nvPr/>
          </p:nvSpPr>
          <p:spPr>
            <a:xfrm>
              <a:off x="4995089" y="2019307"/>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598" name="pl2598"/>
            <p:cNvSpPr/>
            <p:nvPr/>
          </p:nvSpPr>
          <p:spPr>
            <a:xfrm>
              <a:off x="4995089" y="2023014"/>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599" name="pl2599"/>
            <p:cNvSpPr/>
            <p:nvPr/>
          </p:nvSpPr>
          <p:spPr>
            <a:xfrm>
              <a:off x="49950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00" name="pl2600"/>
            <p:cNvSpPr/>
            <p:nvPr/>
          </p:nvSpPr>
          <p:spPr>
            <a:xfrm>
              <a:off x="4995089" y="2019307"/>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601" name="pl2601"/>
            <p:cNvSpPr/>
            <p:nvPr/>
          </p:nvSpPr>
          <p:spPr>
            <a:xfrm>
              <a:off x="4995089" y="2026720"/>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602" name="pl2602"/>
            <p:cNvSpPr/>
            <p:nvPr/>
          </p:nvSpPr>
          <p:spPr>
            <a:xfrm>
              <a:off x="4995089" y="2000773"/>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603" name="pl2603"/>
            <p:cNvSpPr/>
            <p:nvPr/>
          </p:nvSpPr>
          <p:spPr>
            <a:xfrm>
              <a:off x="4995089" y="2008187"/>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604" name="pl2604"/>
            <p:cNvSpPr/>
            <p:nvPr/>
          </p:nvSpPr>
          <p:spPr>
            <a:xfrm>
              <a:off x="4995089" y="2023014"/>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605" name="pl2605"/>
            <p:cNvSpPr/>
            <p:nvPr/>
          </p:nvSpPr>
          <p:spPr>
            <a:xfrm>
              <a:off x="499508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606" name="pl2606"/>
            <p:cNvSpPr/>
            <p:nvPr/>
          </p:nvSpPr>
          <p:spPr>
            <a:xfrm>
              <a:off x="499508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2607" name="pl2607"/>
            <p:cNvSpPr/>
            <p:nvPr/>
          </p:nvSpPr>
          <p:spPr>
            <a:xfrm>
              <a:off x="499508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90AA00">
                  <a:alpha val="100000"/>
                </a:srgbClr>
              </a:solidFill>
              <a:prstDash val="solid"/>
              <a:round/>
            </a:ln>
          </p:spPr>
          <p:txBody>
            <a:bodyPr/>
            <a:lstStyle/>
            <a:p/>
          </p:txBody>
        </p:sp>
        <p:sp>
          <p:nvSpPr>
            <p:cNvPr id="2608" name="pl2608"/>
            <p:cNvSpPr/>
            <p:nvPr/>
          </p:nvSpPr>
          <p:spPr>
            <a:xfrm>
              <a:off x="4950600" y="203413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609" name="tx2609"/>
            <p:cNvSpPr/>
            <p:nvPr/>
          </p:nvSpPr>
          <p:spPr>
            <a:xfrm>
              <a:off x="4964944" y="18634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10" name="tx2610"/>
            <p:cNvSpPr/>
            <p:nvPr/>
          </p:nvSpPr>
          <p:spPr>
            <a:xfrm>
              <a:off x="5142900" y="1867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611" name="tx2611"/>
            <p:cNvSpPr/>
            <p:nvPr/>
          </p:nvSpPr>
          <p:spPr>
            <a:xfrm>
              <a:off x="5320857"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12" name="tx2612"/>
            <p:cNvSpPr/>
            <p:nvPr/>
          </p:nvSpPr>
          <p:spPr>
            <a:xfrm>
              <a:off x="5498814"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13" name="tx2613"/>
            <p:cNvSpPr/>
            <p:nvPr/>
          </p:nvSpPr>
          <p:spPr>
            <a:xfrm>
              <a:off x="5676770"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14" name="tx2614"/>
            <p:cNvSpPr/>
            <p:nvPr/>
          </p:nvSpPr>
          <p:spPr>
            <a:xfrm>
              <a:off x="5854727"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15" name="rc2615"/>
            <p:cNvSpPr/>
            <p:nvPr/>
          </p:nvSpPr>
          <p:spPr>
            <a:xfrm>
              <a:off x="4950600" y="2365475"/>
              <a:ext cx="978760" cy="460746"/>
            </a:xfrm>
            <a:prstGeom prst="rect">
              <a:avLst/>
            </a:prstGeom>
            <a:solidFill>
              <a:srgbClr val="EBEBEB">
                <a:alpha val="100000"/>
              </a:srgbClr>
            </a:solidFill>
          </p:spPr>
          <p:txBody>
            <a:bodyPr/>
            <a:lstStyle/>
            <a:p/>
          </p:txBody>
        </p:sp>
        <p:sp>
          <p:nvSpPr>
            <p:cNvPr id="2616" name="pl2616"/>
            <p:cNvSpPr/>
            <p:nvPr/>
          </p:nvSpPr>
          <p:spPr>
            <a:xfrm>
              <a:off x="4950600" y="282566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17" name="pl2617"/>
            <p:cNvSpPr/>
            <p:nvPr/>
          </p:nvSpPr>
          <p:spPr>
            <a:xfrm>
              <a:off x="4950600" y="27329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18" name="pl2618"/>
            <p:cNvSpPr/>
            <p:nvPr/>
          </p:nvSpPr>
          <p:spPr>
            <a:xfrm>
              <a:off x="4950600" y="264032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19" name="pl2619"/>
            <p:cNvSpPr/>
            <p:nvPr/>
          </p:nvSpPr>
          <p:spPr>
            <a:xfrm>
              <a:off x="4950600" y="25476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20" name="pl2620"/>
            <p:cNvSpPr/>
            <p:nvPr/>
          </p:nvSpPr>
          <p:spPr>
            <a:xfrm>
              <a:off x="4950600" y="24549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21" name="pl2621"/>
            <p:cNvSpPr/>
            <p:nvPr/>
          </p:nvSpPr>
          <p:spPr>
            <a:xfrm>
              <a:off x="50840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22" name="pl2622"/>
            <p:cNvSpPr/>
            <p:nvPr/>
          </p:nvSpPr>
          <p:spPr>
            <a:xfrm>
              <a:off x="526202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23" name="pl2623"/>
            <p:cNvSpPr/>
            <p:nvPr/>
          </p:nvSpPr>
          <p:spPr>
            <a:xfrm>
              <a:off x="543998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24" name="pl2624"/>
            <p:cNvSpPr/>
            <p:nvPr/>
          </p:nvSpPr>
          <p:spPr>
            <a:xfrm>
              <a:off x="56179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25" name="pl2625"/>
            <p:cNvSpPr/>
            <p:nvPr/>
          </p:nvSpPr>
          <p:spPr>
            <a:xfrm>
              <a:off x="579589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26" name="pl2626"/>
            <p:cNvSpPr/>
            <p:nvPr/>
          </p:nvSpPr>
          <p:spPr>
            <a:xfrm>
              <a:off x="4950600" y="277933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27" name="pl2627"/>
            <p:cNvSpPr/>
            <p:nvPr/>
          </p:nvSpPr>
          <p:spPr>
            <a:xfrm>
              <a:off x="4950600" y="26866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28" name="pl2628"/>
            <p:cNvSpPr/>
            <p:nvPr/>
          </p:nvSpPr>
          <p:spPr>
            <a:xfrm>
              <a:off x="4950600" y="259399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29" name="pl2629"/>
            <p:cNvSpPr/>
            <p:nvPr/>
          </p:nvSpPr>
          <p:spPr>
            <a:xfrm>
              <a:off x="4950600" y="25013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30" name="pl2630"/>
            <p:cNvSpPr/>
            <p:nvPr/>
          </p:nvSpPr>
          <p:spPr>
            <a:xfrm>
              <a:off x="4950600" y="24086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31" name="pl2631"/>
            <p:cNvSpPr/>
            <p:nvPr/>
          </p:nvSpPr>
          <p:spPr>
            <a:xfrm>
              <a:off x="499508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32" name="pl2632"/>
            <p:cNvSpPr/>
            <p:nvPr/>
          </p:nvSpPr>
          <p:spPr>
            <a:xfrm>
              <a:off x="51730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33" name="pl2633"/>
            <p:cNvSpPr/>
            <p:nvPr/>
          </p:nvSpPr>
          <p:spPr>
            <a:xfrm>
              <a:off x="53510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34" name="pl2634"/>
            <p:cNvSpPr/>
            <p:nvPr/>
          </p:nvSpPr>
          <p:spPr>
            <a:xfrm>
              <a:off x="552895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35" name="pl2635"/>
            <p:cNvSpPr/>
            <p:nvPr/>
          </p:nvSpPr>
          <p:spPr>
            <a:xfrm>
              <a:off x="57069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36" name="pl2636"/>
            <p:cNvSpPr/>
            <p:nvPr/>
          </p:nvSpPr>
          <p:spPr>
            <a:xfrm>
              <a:off x="588487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37" name="pl2637"/>
            <p:cNvSpPr/>
            <p:nvPr/>
          </p:nvSpPr>
          <p:spPr>
            <a:xfrm>
              <a:off x="499508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638" name="pl2638"/>
            <p:cNvSpPr/>
            <p:nvPr/>
          </p:nvSpPr>
          <p:spPr>
            <a:xfrm>
              <a:off x="499508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40651" cap="flat">
              <a:solidFill>
                <a:srgbClr val="BEBEBE">
                  <a:alpha val="69803"/>
                </a:srgbClr>
              </a:solidFill>
              <a:prstDash val="solid"/>
              <a:round/>
            </a:ln>
          </p:spPr>
          <p:txBody>
            <a:bodyPr/>
            <a:lstStyle/>
            <a:p/>
          </p:txBody>
        </p:sp>
        <p:sp>
          <p:nvSpPr>
            <p:cNvPr id="2639" name="pl2639"/>
            <p:cNvSpPr/>
            <p:nvPr/>
          </p:nvSpPr>
          <p:spPr>
            <a:xfrm>
              <a:off x="4995089" y="2723731"/>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640" name="pl2640"/>
            <p:cNvSpPr/>
            <p:nvPr/>
          </p:nvSpPr>
          <p:spPr>
            <a:xfrm>
              <a:off x="4995089" y="2775625"/>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641" name="pl2641"/>
            <p:cNvSpPr/>
            <p:nvPr/>
          </p:nvSpPr>
          <p:spPr>
            <a:xfrm>
              <a:off x="4995089" y="2771918"/>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642" name="pl2642"/>
            <p:cNvSpPr/>
            <p:nvPr/>
          </p:nvSpPr>
          <p:spPr>
            <a:xfrm>
              <a:off x="4995089" y="2779332"/>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643" name="pl2643"/>
            <p:cNvSpPr/>
            <p:nvPr/>
          </p:nvSpPr>
          <p:spPr>
            <a:xfrm>
              <a:off x="4995089" y="2764505"/>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644" name="pl2644"/>
            <p:cNvSpPr/>
            <p:nvPr/>
          </p:nvSpPr>
          <p:spPr>
            <a:xfrm>
              <a:off x="4995089" y="2775625"/>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645" name="pl2645"/>
            <p:cNvSpPr/>
            <p:nvPr/>
          </p:nvSpPr>
          <p:spPr>
            <a:xfrm>
              <a:off x="4995089" y="2768212"/>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646" name="pl2646"/>
            <p:cNvSpPr/>
            <p:nvPr/>
          </p:nvSpPr>
          <p:spPr>
            <a:xfrm>
              <a:off x="4995089" y="2649596"/>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647" name="pl2647"/>
            <p:cNvSpPr/>
            <p:nvPr/>
          </p:nvSpPr>
          <p:spPr>
            <a:xfrm>
              <a:off x="4995089" y="2757091"/>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648" name="pl2648"/>
            <p:cNvSpPr/>
            <p:nvPr/>
          </p:nvSpPr>
          <p:spPr>
            <a:xfrm>
              <a:off x="4995089" y="2745971"/>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649" name="pl2649"/>
            <p:cNvSpPr/>
            <p:nvPr/>
          </p:nvSpPr>
          <p:spPr>
            <a:xfrm>
              <a:off x="4995089" y="2720024"/>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650" name="pl2650"/>
            <p:cNvSpPr/>
            <p:nvPr/>
          </p:nvSpPr>
          <p:spPr>
            <a:xfrm>
              <a:off x="4995089" y="2745971"/>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651" name="pl2651"/>
            <p:cNvSpPr/>
            <p:nvPr/>
          </p:nvSpPr>
          <p:spPr>
            <a:xfrm>
              <a:off x="4995089" y="2768212"/>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52" name="pl2652"/>
            <p:cNvSpPr/>
            <p:nvPr/>
          </p:nvSpPr>
          <p:spPr>
            <a:xfrm>
              <a:off x="4995089" y="2757091"/>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653" name="pl2653"/>
            <p:cNvSpPr/>
            <p:nvPr/>
          </p:nvSpPr>
          <p:spPr>
            <a:xfrm>
              <a:off x="4995089" y="2760798"/>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654" name="pl2654"/>
            <p:cNvSpPr/>
            <p:nvPr/>
          </p:nvSpPr>
          <p:spPr>
            <a:xfrm>
              <a:off x="4995089" y="2745971"/>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655" name="pl2655"/>
            <p:cNvSpPr/>
            <p:nvPr/>
          </p:nvSpPr>
          <p:spPr>
            <a:xfrm>
              <a:off x="499508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656" name="pl2656"/>
            <p:cNvSpPr/>
            <p:nvPr/>
          </p:nvSpPr>
          <p:spPr>
            <a:xfrm>
              <a:off x="4995089" y="27756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57" name="pl2657"/>
            <p:cNvSpPr/>
            <p:nvPr/>
          </p:nvSpPr>
          <p:spPr>
            <a:xfrm>
              <a:off x="4995089" y="27719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58" name="pl2658"/>
            <p:cNvSpPr/>
            <p:nvPr/>
          </p:nvSpPr>
          <p:spPr>
            <a:xfrm>
              <a:off x="49950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59" name="pl2659"/>
            <p:cNvSpPr/>
            <p:nvPr/>
          </p:nvSpPr>
          <p:spPr>
            <a:xfrm>
              <a:off x="499508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660" name="pl2660"/>
            <p:cNvSpPr/>
            <p:nvPr/>
          </p:nvSpPr>
          <p:spPr>
            <a:xfrm>
              <a:off x="499508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661" name="pl2661"/>
            <p:cNvSpPr/>
            <p:nvPr/>
          </p:nvSpPr>
          <p:spPr>
            <a:xfrm>
              <a:off x="499508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662" name="pl2662"/>
            <p:cNvSpPr/>
            <p:nvPr/>
          </p:nvSpPr>
          <p:spPr>
            <a:xfrm>
              <a:off x="499508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663" name="pl2663"/>
            <p:cNvSpPr/>
            <p:nvPr/>
          </p:nvSpPr>
          <p:spPr>
            <a:xfrm>
              <a:off x="4995089" y="2775625"/>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664" name="pl2664"/>
            <p:cNvSpPr/>
            <p:nvPr/>
          </p:nvSpPr>
          <p:spPr>
            <a:xfrm>
              <a:off x="4995089" y="2768212"/>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665" name="pl2665"/>
            <p:cNvSpPr/>
            <p:nvPr/>
          </p:nvSpPr>
          <p:spPr>
            <a:xfrm>
              <a:off x="4995089" y="2768212"/>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666" name="pl2666"/>
            <p:cNvSpPr/>
            <p:nvPr/>
          </p:nvSpPr>
          <p:spPr>
            <a:xfrm>
              <a:off x="4995089" y="2757091"/>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667" name="pl2667"/>
            <p:cNvSpPr/>
            <p:nvPr/>
          </p:nvSpPr>
          <p:spPr>
            <a:xfrm>
              <a:off x="49950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68" name="pl2668"/>
            <p:cNvSpPr/>
            <p:nvPr/>
          </p:nvSpPr>
          <p:spPr>
            <a:xfrm>
              <a:off x="4995089" y="2745971"/>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669" name="pl2669"/>
            <p:cNvSpPr/>
            <p:nvPr/>
          </p:nvSpPr>
          <p:spPr>
            <a:xfrm>
              <a:off x="4995089" y="273855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70" name="pl2670"/>
            <p:cNvSpPr/>
            <p:nvPr/>
          </p:nvSpPr>
          <p:spPr>
            <a:xfrm>
              <a:off x="4995089" y="2479087"/>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671" name="pl2671"/>
            <p:cNvSpPr/>
            <p:nvPr/>
          </p:nvSpPr>
          <p:spPr>
            <a:xfrm>
              <a:off x="4995089" y="2749678"/>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672" name="pl2672"/>
            <p:cNvSpPr/>
            <p:nvPr/>
          </p:nvSpPr>
          <p:spPr>
            <a:xfrm>
              <a:off x="4995089" y="2660716"/>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673" name="pl2673"/>
            <p:cNvSpPr/>
            <p:nvPr/>
          </p:nvSpPr>
          <p:spPr>
            <a:xfrm>
              <a:off x="4995089" y="2768212"/>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674" name="pl2674"/>
            <p:cNvSpPr/>
            <p:nvPr/>
          </p:nvSpPr>
          <p:spPr>
            <a:xfrm>
              <a:off x="4995089" y="2749678"/>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75" name="pl2675"/>
            <p:cNvSpPr/>
            <p:nvPr/>
          </p:nvSpPr>
          <p:spPr>
            <a:xfrm>
              <a:off x="4995089" y="2775625"/>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76" name="pl2676"/>
            <p:cNvSpPr/>
            <p:nvPr/>
          </p:nvSpPr>
          <p:spPr>
            <a:xfrm>
              <a:off x="4995089" y="2757091"/>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677" name="pl2677"/>
            <p:cNvSpPr/>
            <p:nvPr/>
          </p:nvSpPr>
          <p:spPr>
            <a:xfrm>
              <a:off x="4995089" y="2738558"/>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678" name="pl2678"/>
            <p:cNvSpPr/>
            <p:nvPr/>
          </p:nvSpPr>
          <p:spPr>
            <a:xfrm>
              <a:off x="4995089" y="2779332"/>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79" name="pl2679"/>
            <p:cNvSpPr/>
            <p:nvPr/>
          </p:nvSpPr>
          <p:spPr>
            <a:xfrm>
              <a:off x="4995089" y="2760798"/>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680" name="pl2680"/>
            <p:cNvSpPr/>
            <p:nvPr/>
          </p:nvSpPr>
          <p:spPr>
            <a:xfrm>
              <a:off x="4995089" y="2697784"/>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681" name="pl2681"/>
            <p:cNvSpPr/>
            <p:nvPr/>
          </p:nvSpPr>
          <p:spPr>
            <a:xfrm>
              <a:off x="4995089" y="2768212"/>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682" name="pl2682"/>
            <p:cNvSpPr/>
            <p:nvPr/>
          </p:nvSpPr>
          <p:spPr>
            <a:xfrm>
              <a:off x="4995089" y="2764505"/>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683" name="pl2683"/>
            <p:cNvSpPr/>
            <p:nvPr/>
          </p:nvSpPr>
          <p:spPr>
            <a:xfrm>
              <a:off x="4995089" y="2771918"/>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684" name="pl2684"/>
            <p:cNvSpPr/>
            <p:nvPr/>
          </p:nvSpPr>
          <p:spPr>
            <a:xfrm>
              <a:off x="4995089" y="2764505"/>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685" name="pl2685"/>
            <p:cNvSpPr/>
            <p:nvPr/>
          </p:nvSpPr>
          <p:spPr>
            <a:xfrm>
              <a:off x="4995089" y="2768212"/>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686" name="pl2686"/>
            <p:cNvSpPr/>
            <p:nvPr/>
          </p:nvSpPr>
          <p:spPr>
            <a:xfrm>
              <a:off x="49950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87" name="pl2687"/>
            <p:cNvSpPr/>
            <p:nvPr/>
          </p:nvSpPr>
          <p:spPr>
            <a:xfrm>
              <a:off x="4995089" y="2764505"/>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688" name="pl2688"/>
            <p:cNvSpPr/>
            <p:nvPr/>
          </p:nvSpPr>
          <p:spPr>
            <a:xfrm>
              <a:off x="4995089" y="2771918"/>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689" name="pl2689"/>
            <p:cNvSpPr/>
            <p:nvPr/>
          </p:nvSpPr>
          <p:spPr>
            <a:xfrm>
              <a:off x="4995089" y="2745971"/>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690" name="pl2690"/>
            <p:cNvSpPr/>
            <p:nvPr/>
          </p:nvSpPr>
          <p:spPr>
            <a:xfrm>
              <a:off x="4995089" y="2753385"/>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691" name="pl2691"/>
            <p:cNvSpPr/>
            <p:nvPr/>
          </p:nvSpPr>
          <p:spPr>
            <a:xfrm>
              <a:off x="4995089" y="2768212"/>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692" name="pl2692"/>
            <p:cNvSpPr/>
            <p:nvPr/>
          </p:nvSpPr>
          <p:spPr>
            <a:xfrm>
              <a:off x="499508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693" name="pl2693"/>
            <p:cNvSpPr/>
            <p:nvPr/>
          </p:nvSpPr>
          <p:spPr>
            <a:xfrm>
              <a:off x="499508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40651" cap="flat">
              <a:solidFill>
                <a:srgbClr val="000000">
                  <a:alpha val="100000"/>
                </a:srgbClr>
              </a:solidFill>
              <a:prstDash val="solid"/>
              <a:round/>
            </a:ln>
          </p:spPr>
          <p:txBody>
            <a:bodyPr/>
            <a:lstStyle/>
            <a:p/>
          </p:txBody>
        </p:sp>
        <p:sp>
          <p:nvSpPr>
            <p:cNvPr id="2694" name="pl2694"/>
            <p:cNvSpPr/>
            <p:nvPr/>
          </p:nvSpPr>
          <p:spPr>
            <a:xfrm>
              <a:off x="499508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00BE6A">
                  <a:alpha val="100000"/>
                </a:srgbClr>
              </a:solidFill>
              <a:prstDash val="solid"/>
              <a:round/>
            </a:ln>
          </p:spPr>
          <p:txBody>
            <a:bodyPr/>
            <a:lstStyle/>
            <a:p/>
          </p:txBody>
        </p:sp>
        <p:sp>
          <p:nvSpPr>
            <p:cNvPr id="2695" name="pl2695"/>
            <p:cNvSpPr/>
            <p:nvPr/>
          </p:nvSpPr>
          <p:spPr>
            <a:xfrm>
              <a:off x="4950600" y="277933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696" name="tx2696"/>
            <p:cNvSpPr/>
            <p:nvPr/>
          </p:nvSpPr>
          <p:spPr>
            <a:xfrm>
              <a:off x="4964944" y="26015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97" name="tx2697"/>
            <p:cNvSpPr/>
            <p:nvPr/>
          </p:nvSpPr>
          <p:spPr>
            <a:xfrm>
              <a:off x="5142900" y="26086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98" name="tx2698"/>
            <p:cNvSpPr/>
            <p:nvPr/>
          </p:nvSpPr>
          <p:spPr>
            <a:xfrm>
              <a:off x="5320857" y="260356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99" name="tx2699"/>
            <p:cNvSpPr/>
            <p:nvPr/>
          </p:nvSpPr>
          <p:spPr>
            <a:xfrm>
              <a:off x="5498814" y="259757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700" name="tx2700"/>
            <p:cNvSpPr/>
            <p:nvPr/>
          </p:nvSpPr>
          <p:spPr>
            <a:xfrm>
              <a:off x="5676770" y="26015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01" name="tx2701"/>
            <p:cNvSpPr/>
            <p:nvPr/>
          </p:nvSpPr>
          <p:spPr>
            <a:xfrm>
              <a:off x="5854727" y="26015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02" name="rc2702"/>
            <p:cNvSpPr/>
            <p:nvPr/>
          </p:nvSpPr>
          <p:spPr>
            <a:xfrm>
              <a:off x="4950600" y="3110673"/>
              <a:ext cx="978760" cy="460746"/>
            </a:xfrm>
            <a:prstGeom prst="rect">
              <a:avLst/>
            </a:prstGeom>
            <a:solidFill>
              <a:srgbClr val="EBEBEB">
                <a:alpha val="100000"/>
              </a:srgbClr>
            </a:solidFill>
          </p:spPr>
          <p:txBody>
            <a:bodyPr/>
            <a:lstStyle/>
            <a:p/>
          </p:txBody>
        </p:sp>
        <p:sp>
          <p:nvSpPr>
            <p:cNvPr id="2703" name="pl2703"/>
            <p:cNvSpPr/>
            <p:nvPr/>
          </p:nvSpPr>
          <p:spPr>
            <a:xfrm>
              <a:off x="4950600" y="357086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04" name="pl2704"/>
            <p:cNvSpPr/>
            <p:nvPr/>
          </p:nvSpPr>
          <p:spPr>
            <a:xfrm>
              <a:off x="4950600" y="34781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05" name="pl2705"/>
            <p:cNvSpPr/>
            <p:nvPr/>
          </p:nvSpPr>
          <p:spPr>
            <a:xfrm>
              <a:off x="4950600" y="33855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06" name="pl2706"/>
            <p:cNvSpPr/>
            <p:nvPr/>
          </p:nvSpPr>
          <p:spPr>
            <a:xfrm>
              <a:off x="4950600" y="32928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07" name="pl2707"/>
            <p:cNvSpPr/>
            <p:nvPr/>
          </p:nvSpPr>
          <p:spPr>
            <a:xfrm>
              <a:off x="4950600" y="32001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08" name="pl2708"/>
            <p:cNvSpPr/>
            <p:nvPr/>
          </p:nvSpPr>
          <p:spPr>
            <a:xfrm>
              <a:off x="50840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09" name="pl2709"/>
            <p:cNvSpPr/>
            <p:nvPr/>
          </p:nvSpPr>
          <p:spPr>
            <a:xfrm>
              <a:off x="526202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10" name="pl2710"/>
            <p:cNvSpPr/>
            <p:nvPr/>
          </p:nvSpPr>
          <p:spPr>
            <a:xfrm>
              <a:off x="543998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11" name="pl2711"/>
            <p:cNvSpPr/>
            <p:nvPr/>
          </p:nvSpPr>
          <p:spPr>
            <a:xfrm>
              <a:off x="56179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12" name="pl2712"/>
            <p:cNvSpPr/>
            <p:nvPr/>
          </p:nvSpPr>
          <p:spPr>
            <a:xfrm>
              <a:off x="579589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13" name="pl2713"/>
            <p:cNvSpPr/>
            <p:nvPr/>
          </p:nvSpPr>
          <p:spPr>
            <a:xfrm>
              <a:off x="4950600" y="352453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14" name="pl2714"/>
            <p:cNvSpPr/>
            <p:nvPr/>
          </p:nvSpPr>
          <p:spPr>
            <a:xfrm>
              <a:off x="4950600" y="34318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15" name="pl2715"/>
            <p:cNvSpPr/>
            <p:nvPr/>
          </p:nvSpPr>
          <p:spPr>
            <a:xfrm>
              <a:off x="4950600" y="33391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16" name="pl2716"/>
            <p:cNvSpPr/>
            <p:nvPr/>
          </p:nvSpPr>
          <p:spPr>
            <a:xfrm>
              <a:off x="4950600" y="32465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17" name="pl2717"/>
            <p:cNvSpPr/>
            <p:nvPr/>
          </p:nvSpPr>
          <p:spPr>
            <a:xfrm>
              <a:off x="4950600" y="3153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18" name="pl2718"/>
            <p:cNvSpPr/>
            <p:nvPr/>
          </p:nvSpPr>
          <p:spPr>
            <a:xfrm>
              <a:off x="499508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19" name="pl2719"/>
            <p:cNvSpPr/>
            <p:nvPr/>
          </p:nvSpPr>
          <p:spPr>
            <a:xfrm>
              <a:off x="51730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20" name="pl2720"/>
            <p:cNvSpPr/>
            <p:nvPr/>
          </p:nvSpPr>
          <p:spPr>
            <a:xfrm>
              <a:off x="53510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21" name="pl2721"/>
            <p:cNvSpPr/>
            <p:nvPr/>
          </p:nvSpPr>
          <p:spPr>
            <a:xfrm>
              <a:off x="552895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22" name="pl2722"/>
            <p:cNvSpPr/>
            <p:nvPr/>
          </p:nvSpPr>
          <p:spPr>
            <a:xfrm>
              <a:off x="57069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23" name="pl2723"/>
            <p:cNvSpPr/>
            <p:nvPr/>
          </p:nvSpPr>
          <p:spPr>
            <a:xfrm>
              <a:off x="588487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24" name="pl2724"/>
            <p:cNvSpPr/>
            <p:nvPr/>
          </p:nvSpPr>
          <p:spPr>
            <a:xfrm>
              <a:off x="499508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725" name="pl2725"/>
            <p:cNvSpPr/>
            <p:nvPr/>
          </p:nvSpPr>
          <p:spPr>
            <a:xfrm>
              <a:off x="4995089" y="3524530"/>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2726" name="pl2726"/>
            <p:cNvSpPr/>
            <p:nvPr/>
          </p:nvSpPr>
          <p:spPr>
            <a:xfrm>
              <a:off x="4995089" y="3468929"/>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727" name="pl2727"/>
            <p:cNvSpPr/>
            <p:nvPr/>
          </p:nvSpPr>
          <p:spPr>
            <a:xfrm>
              <a:off x="4995089" y="3520823"/>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728" name="pl2728"/>
            <p:cNvSpPr/>
            <p:nvPr/>
          </p:nvSpPr>
          <p:spPr>
            <a:xfrm>
              <a:off x="4995089" y="3517116"/>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729" name="pl2729"/>
            <p:cNvSpPr/>
            <p:nvPr/>
          </p:nvSpPr>
          <p:spPr>
            <a:xfrm>
              <a:off x="4995089" y="3524530"/>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730" name="pl2730"/>
            <p:cNvSpPr/>
            <p:nvPr/>
          </p:nvSpPr>
          <p:spPr>
            <a:xfrm>
              <a:off x="4995089" y="3509703"/>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731" name="pl2731"/>
            <p:cNvSpPr/>
            <p:nvPr/>
          </p:nvSpPr>
          <p:spPr>
            <a:xfrm>
              <a:off x="4995089" y="3520823"/>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732" name="pl2732"/>
            <p:cNvSpPr/>
            <p:nvPr/>
          </p:nvSpPr>
          <p:spPr>
            <a:xfrm>
              <a:off x="4995089" y="3513409"/>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733" name="pl2733"/>
            <p:cNvSpPr/>
            <p:nvPr/>
          </p:nvSpPr>
          <p:spPr>
            <a:xfrm>
              <a:off x="4995089" y="3394794"/>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734" name="pl2734"/>
            <p:cNvSpPr/>
            <p:nvPr/>
          </p:nvSpPr>
          <p:spPr>
            <a:xfrm>
              <a:off x="4995089" y="3502289"/>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735" name="pl2735"/>
            <p:cNvSpPr/>
            <p:nvPr/>
          </p:nvSpPr>
          <p:spPr>
            <a:xfrm>
              <a:off x="4995089" y="3491169"/>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736" name="pl2736"/>
            <p:cNvSpPr/>
            <p:nvPr/>
          </p:nvSpPr>
          <p:spPr>
            <a:xfrm>
              <a:off x="4995089" y="3465222"/>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737" name="pl2737"/>
            <p:cNvSpPr/>
            <p:nvPr/>
          </p:nvSpPr>
          <p:spPr>
            <a:xfrm>
              <a:off x="4995089" y="3491169"/>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738" name="pl2738"/>
            <p:cNvSpPr/>
            <p:nvPr/>
          </p:nvSpPr>
          <p:spPr>
            <a:xfrm>
              <a:off x="4995089" y="3513409"/>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39" name="pl2739"/>
            <p:cNvSpPr/>
            <p:nvPr/>
          </p:nvSpPr>
          <p:spPr>
            <a:xfrm>
              <a:off x="4995089" y="3502289"/>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740" name="pl2740"/>
            <p:cNvSpPr/>
            <p:nvPr/>
          </p:nvSpPr>
          <p:spPr>
            <a:xfrm>
              <a:off x="4995089" y="3505996"/>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741" name="pl2741"/>
            <p:cNvSpPr/>
            <p:nvPr/>
          </p:nvSpPr>
          <p:spPr>
            <a:xfrm>
              <a:off x="4995089" y="3491169"/>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742" name="pl2742"/>
            <p:cNvSpPr/>
            <p:nvPr/>
          </p:nvSpPr>
          <p:spPr>
            <a:xfrm>
              <a:off x="4995089" y="3498582"/>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743" name="pl2743"/>
            <p:cNvSpPr/>
            <p:nvPr/>
          </p:nvSpPr>
          <p:spPr>
            <a:xfrm>
              <a:off x="4995089" y="35208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44" name="pl2744"/>
            <p:cNvSpPr/>
            <p:nvPr/>
          </p:nvSpPr>
          <p:spPr>
            <a:xfrm>
              <a:off x="4995089" y="35171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45" name="pl2745"/>
            <p:cNvSpPr/>
            <p:nvPr/>
          </p:nvSpPr>
          <p:spPr>
            <a:xfrm>
              <a:off x="49950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46" name="pl2746"/>
            <p:cNvSpPr/>
            <p:nvPr/>
          </p:nvSpPr>
          <p:spPr>
            <a:xfrm>
              <a:off x="4995089" y="3505996"/>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747" name="pl2747"/>
            <p:cNvSpPr/>
            <p:nvPr/>
          </p:nvSpPr>
          <p:spPr>
            <a:xfrm>
              <a:off x="4995089" y="3494876"/>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748" name="pl2748"/>
            <p:cNvSpPr/>
            <p:nvPr/>
          </p:nvSpPr>
          <p:spPr>
            <a:xfrm>
              <a:off x="4995089" y="3520823"/>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749" name="pl2749"/>
            <p:cNvSpPr/>
            <p:nvPr/>
          </p:nvSpPr>
          <p:spPr>
            <a:xfrm>
              <a:off x="4995089" y="3509703"/>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750" name="pl2750"/>
            <p:cNvSpPr/>
            <p:nvPr/>
          </p:nvSpPr>
          <p:spPr>
            <a:xfrm>
              <a:off x="499508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751" name="pl2751"/>
            <p:cNvSpPr/>
            <p:nvPr/>
          </p:nvSpPr>
          <p:spPr>
            <a:xfrm>
              <a:off x="499508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752" name="pl2752"/>
            <p:cNvSpPr/>
            <p:nvPr/>
          </p:nvSpPr>
          <p:spPr>
            <a:xfrm>
              <a:off x="499508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753" name="pl2753"/>
            <p:cNvSpPr/>
            <p:nvPr/>
          </p:nvSpPr>
          <p:spPr>
            <a:xfrm>
              <a:off x="499508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754" name="pl2754"/>
            <p:cNvSpPr/>
            <p:nvPr/>
          </p:nvSpPr>
          <p:spPr>
            <a:xfrm>
              <a:off x="49950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55" name="pl2755"/>
            <p:cNvSpPr/>
            <p:nvPr/>
          </p:nvSpPr>
          <p:spPr>
            <a:xfrm>
              <a:off x="499508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756" name="pl2756"/>
            <p:cNvSpPr/>
            <p:nvPr/>
          </p:nvSpPr>
          <p:spPr>
            <a:xfrm>
              <a:off x="4995089" y="34837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57" name="pl2757"/>
            <p:cNvSpPr/>
            <p:nvPr/>
          </p:nvSpPr>
          <p:spPr>
            <a:xfrm>
              <a:off x="499508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758" name="pl2758"/>
            <p:cNvSpPr/>
            <p:nvPr/>
          </p:nvSpPr>
          <p:spPr>
            <a:xfrm>
              <a:off x="4995089" y="3494876"/>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759" name="pl2759"/>
            <p:cNvSpPr/>
            <p:nvPr/>
          </p:nvSpPr>
          <p:spPr>
            <a:xfrm>
              <a:off x="4995089" y="3405914"/>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760" name="pl2760"/>
            <p:cNvSpPr/>
            <p:nvPr/>
          </p:nvSpPr>
          <p:spPr>
            <a:xfrm>
              <a:off x="4995089" y="3513409"/>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761" name="pl2761"/>
            <p:cNvSpPr/>
            <p:nvPr/>
          </p:nvSpPr>
          <p:spPr>
            <a:xfrm>
              <a:off x="4995089" y="3494876"/>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62" name="pl2762"/>
            <p:cNvSpPr/>
            <p:nvPr/>
          </p:nvSpPr>
          <p:spPr>
            <a:xfrm>
              <a:off x="4995089" y="3520823"/>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63" name="pl2763"/>
            <p:cNvSpPr/>
            <p:nvPr/>
          </p:nvSpPr>
          <p:spPr>
            <a:xfrm>
              <a:off x="4995089" y="3502289"/>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764" name="pl2764"/>
            <p:cNvSpPr/>
            <p:nvPr/>
          </p:nvSpPr>
          <p:spPr>
            <a:xfrm>
              <a:off x="4995089" y="3483755"/>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765" name="pl2765"/>
            <p:cNvSpPr/>
            <p:nvPr/>
          </p:nvSpPr>
          <p:spPr>
            <a:xfrm>
              <a:off x="4995089" y="3524530"/>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66" name="pl2766"/>
            <p:cNvSpPr/>
            <p:nvPr/>
          </p:nvSpPr>
          <p:spPr>
            <a:xfrm>
              <a:off x="4995089" y="3505996"/>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767" name="pl2767"/>
            <p:cNvSpPr/>
            <p:nvPr/>
          </p:nvSpPr>
          <p:spPr>
            <a:xfrm>
              <a:off x="4995089" y="3442981"/>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768" name="pl2768"/>
            <p:cNvSpPr/>
            <p:nvPr/>
          </p:nvSpPr>
          <p:spPr>
            <a:xfrm>
              <a:off x="4995089" y="3513409"/>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769" name="pl2769"/>
            <p:cNvSpPr/>
            <p:nvPr/>
          </p:nvSpPr>
          <p:spPr>
            <a:xfrm>
              <a:off x="4995089" y="3509703"/>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770" name="pl2770"/>
            <p:cNvSpPr/>
            <p:nvPr/>
          </p:nvSpPr>
          <p:spPr>
            <a:xfrm>
              <a:off x="4995089" y="3517116"/>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771" name="pl2771"/>
            <p:cNvSpPr/>
            <p:nvPr/>
          </p:nvSpPr>
          <p:spPr>
            <a:xfrm>
              <a:off x="4995089" y="3509703"/>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772" name="pl2772"/>
            <p:cNvSpPr/>
            <p:nvPr/>
          </p:nvSpPr>
          <p:spPr>
            <a:xfrm>
              <a:off x="4995089" y="3513409"/>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773" name="pl2773"/>
            <p:cNvSpPr/>
            <p:nvPr/>
          </p:nvSpPr>
          <p:spPr>
            <a:xfrm>
              <a:off x="49950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74" name="pl2774"/>
            <p:cNvSpPr/>
            <p:nvPr/>
          </p:nvSpPr>
          <p:spPr>
            <a:xfrm>
              <a:off x="4995089" y="3509703"/>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775" name="pl2775"/>
            <p:cNvSpPr/>
            <p:nvPr/>
          </p:nvSpPr>
          <p:spPr>
            <a:xfrm>
              <a:off x="4995089" y="3517116"/>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776" name="pl2776"/>
            <p:cNvSpPr/>
            <p:nvPr/>
          </p:nvSpPr>
          <p:spPr>
            <a:xfrm>
              <a:off x="4995089" y="3491169"/>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777" name="pl2777"/>
            <p:cNvSpPr/>
            <p:nvPr/>
          </p:nvSpPr>
          <p:spPr>
            <a:xfrm>
              <a:off x="4995089" y="3498582"/>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778" name="pl2778"/>
            <p:cNvSpPr/>
            <p:nvPr/>
          </p:nvSpPr>
          <p:spPr>
            <a:xfrm>
              <a:off x="4995089" y="3513409"/>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779" name="pl2779"/>
            <p:cNvSpPr/>
            <p:nvPr/>
          </p:nvSpPr>
          <p:spPr>
            <a:xfrm>
              <a:off x="499508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780" name="pl2780"/>
            <p:cNvSpPr/>
            <p:nvPr/>
          </p:nvSpPr>
          <p:spPr>
            <a:xfrm>
              <a:off x="4995089" y="3524530"/>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2781" name="pl2781"/>
            <p:cNvSpPr/>
            <p:nvPr/>
          </p:nvSpPr>
          <p:spPr>
            <a:xfrm>
              <a:off x="49950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00BDD5">
                  <a:alpha val="100000"/>
                </a:srgbClr>
              </a:solidFill>
              <a:prstDash val="solid"/>
              <a:round/>
            </a:ln>
          </p:spPr>
          <p:txBody>
            <a:bodyPr/>
            <a:lstStyle/>
            <a:p/>
          </p:txBody>
        </p:sp>
        <p:sp>
          <p:nvSpPr>
            <p:cNvPr id="2782" name="pl2782"/>
            <p:cNvSpPr/>
            <p:nvPr/>
          </p:nvSpPr>
          <p:spPr>
            <a:xfrm>
              <a:off x="4950600" y="352453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783" name="tx2783"/>
            <p:cNvSpPr/>
            <p:nvPr/>
          </p:nvSpPr>
          <p:spPr>
            <a:xfrm>
              <a:off x="4964944"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84" name="tx2784"/>
            <p:cNvSpPr/>
            <p:nvPr/>
          </p:nvSpPr>
          <p:spPr>
            <a:xfrm>
              <a:off x="5142900"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85" name="tx2785"/>
            <p:cNvSpPr/>
            <p:nvPr/>
          </p:nvSpPr>
          <p:spPr>
            <a:xfrm>
              <a:off x="5320857"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86" name="tx2786"/>
            <p:cNvSpPr/>
            <p:nvPr/>
          </p:nvSpPr>
          <p:spPr>
            <a:xfrm>
              <a:off x="5498814"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87" name="tx2787"/>
            <p:cNvSpPr/>
            <p:nvPr/>
          </p:nvSpPr>
          <p:spPr>
            <a:xfrm>
              <a:off x="5676770"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88" name="tx2788"/>
            <p:cNvSpPr/>
            <p:nvPr/>
          </p:nvSpPr>
          <p:spPr>
            <a:xfrm>
              <a:off x="5854727" y="335993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89" name="rc2789"/>
            <p:cNvSpPr/>
            <p:nvPr/>
          </p:nvSpPr>
          <p:spPr>
            <a:xfrm>
              <a:off x="4950600" y="3855871"/>
              <a:ext cx="978760" cy="460746"/>
            </a:xfrm>
            <a:prstGeom prst="rect">
              <a:avLst/>
            </a:prstGeom>
            <a:solidFill>
              <a:srgbClr val="EBEBEB">
                <a:alpha val="100000"/>
              </a:srgbClr>
            </a:solidFill>
          </p:spPr>
          <p:txBody>
            <a:bodyPr/>
            <a:lstStyle/>
            <a:p/>
          </p:txBody>
        </p:sp>
        <p:sp>
          <p:nvSpPr>
            <p:cNvPr id="2790" name="pl2790"/>
            <p:cNvSpPr/>
            <p:nvPr/>
          </p:nvSpPr>
          <p:spPr>
            <a:xfrm>
              <a:off x="4950600" y="43160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91" name="pl2791"/>
            <p:cNvSpPr/>
            <p:nvPr/>
          </p:nvSpPr>
          <p:spPr>
            <a:xfrm>
              <a:off x="4950600" y="42233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92" name="pl2792"/>
            <p:cNvSpPr/>
            <p:nvPr/>
          </p:nvSpPr>
          <p:spPr>
            <a:xfrm>
              <a:off x="4950600" y="413072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93" name="pl2793"/>
            <p:cNvSpPr/>
            <p:nvPr/>
          </p:nvSpPr>
          <p:spPr>
            <a:xfrm>
              <a:off x="4950600" y="40380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94" name="pl2794"/>
            <p:cNvSpPr/>
            <p:nvPr/>
          </p:nvSpPr>
          <p:spPr>
            <a:xfrm>
              <a:off x="4950600" y="39453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95" name="pl2795"/>
            <p:cNvSpPr/>
            <p:nvPr/>
          </p:nvSpPr>
          <p:spPr>
            <a:xfrm>
              <a:off x="50840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96" name="pl2796"/>
            <p:cNvSpPr/>
            <p:nvPr/>
          </p:nvSpPr>
          <p:spPr>
            <a:xfrm>
              <a:off x="526202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97" name="pl2797"/>
            <p:cNvSpPr/>
            <p:nvPr/>
          </p:nvSpPr>
          <p:spPr>
            <a:xfrm>
              <a:off x="543998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98" name="pl2798"/>
            <p:cNvSpPr/>
            <p:nvPr/>
          </p:nvSpPr>
          <p:spPr>
            <a:xfrm>
              <a:off x="56179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99" name="pl2799"/>
            <p:cNvSpPr/>
            <p:nvPr/>
          </p:nvSpPr>
          <p:spPr>
            <a:xfrm>
              <a:off x="579589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00" name="pl2800"/>
            <p:cNvSpPr/>
            <p:nvPr/>
          </p:nvSpPr>
          <p:spPr>
            <a:xfrm>
              <a:off x="4950600" y="42697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01" name="pl2801"/>
            <p:cNvSpPr/>
            <p:nvPr/>
          </p:nvSpPr>
          <p:spPr>
            <a:xfrm>
              <a:off x="4950600" y="41770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02" name="pl2802"/>
            <p:cNvSpPr/>
            <p:nvPr/>
          </p:nvSpPr>
          <p:spPr>
            <a:xfrm>
              <a:off x="4950600" y="40843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03" name="pl2803"/>
            <p:cNvSpPr/>
            <p:nvPr/>
          </p:nvSpPr>
          <p:spPr>
            <a:xfrm>
              <a:off x="4950600" y="39917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04" name="pl2804"/>
            <p:cNvSpPr/>
            <p:nvPr/>
          </p:nvSpPr>
          <p:spPr>
            <a:xfrm>
              <a:off x="4950600" y="38990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05" name="pl2805"/>
            <p:cNvSpPr/>
            <p:nvPr/>
          </p:nvSpPr>
          <p:spPr>
            <a:xfrm>
              <a:off x="499508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06" name="pl2806"/>
            <p:cNvSpPr/>
            <p:nvPr/>
          </p:nvSpPr>
          <p:spPr>
            <a:xfrm>
              <a:off x="51730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07" name="pl2807"/>
            <p:cNvSpPr/>
            <p:nvPr/>
          </p:nvSpPr>
          <p:spPr>
            <a:xfrm>
              <a:off x="53510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08" name="pl2808"/>
            <p:cNvSpPr/>
            <p:nvPr/>
          </p:nvSpPr>
          <p:spPr>
            <a:xfrm>
              <a:off x="552895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09" name="pl2809"/>
            <p:cNvSpPr/>
            <p:nvPr/>
          </p:nvSpPr>
          <p:spPr>
            <a:xfrm>
              <a:off x="57069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10" name="pl2810"/>
            <p:cNvSpPr/>
            <p:nvPr/>
          </p:nvSpPr>
          <p:spPr>
            <a:xfrm>
              <a:off x="588487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11" name="pl2811"/>
            <p:cNvSpPr/>
            <p:nvPr/>
          </p:nvSpPr>
          <p:spPr>
            <a:xfrm>
              <a:off x="499508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812" name="pl2812"/>
            <p:cNvSpPr/>
            <p:nvPr/>
          </p:nvSpPr>
          <p:spPr>
            <a:xfrm>
              <a:off x="499508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2813" name="pl2813"/>
            <p:cNvSpPr/>
            <p:nvPr/>
          </p:nvSpPr>
          <p:spPr>
            <a:xfrm>
              <a:off x="4995089" y="4214126"/>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814" name="pl2814"/>
            <p:cNvSpPr/>
            <p:nvPr/>
          </p:nvSpPr>
          <p:spPr>
            <a:xfrm>
              <a:off x="4995089" y="4266021"/>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815" name="pl2815"/>
            <p:cNvSpPr/>
            <p:nvPr/>
          </p:nvSpPr>
          <p:spPr>
            <a:xfrm>
              <a:off x="4995089" y="4262314"/>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816" name="pl2816"/>
            <p:cNvSpPr/>
            <p:nvPr/>
          </p:nvSpPr>
          <p:spPr>
            <a:xfrm>
              <a:off x="4995089" y="4269727"/>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817" name="pl2817"/>
            <p:cNvSpPr/>
            <p:nvPr/>
          </p:nvSpPr>
          <p:spPr>
            <a:xfrm>
              <a:off x="4995089" y="4254900"/>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818" name="pl2818"/>
            <p:cNvSpPr/>
            <p:nvPr/>
          </p:nvSpPr>
          <p:spPr>
            <a:xfrm>
              <a:off x="4995089" y="4266021"/>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819" name="pl2819"/>
            <p:cNvSpPr/>
            <p:nvPr/>
          </p:nvSpPr>
          <p:spPr>
            <a:xfrm>
              <a:off x="4995089" y="4258607"/>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820" name="pl2820"/>
            <p:cNvSpPr/>
            <p:nvPr/>
          </p:nvSpPr>
          <p:spPr>
            <a:xfrm>
              <a:off x="4995089" y="4139992"/>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821" name="pl2821"/>
            <p:cNvSpPr/>
            <p:nvPr/>
          </p:nvSpPr>
          <p:spPr>
            <a:xfrm>
              <a:off x="4995089" y="4247487"/>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822" name="pl2822"/>
            <p:cNvSpPr/>
            <p:nvPr/>
          </p:nvSpPr>
          <p:spPr>
            <a:xfrm>
              <a:off x="4995089" y="4236367"/>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823" name="pl2823"/>
            <p:cNvSpPr/>
            <p:nvPr/>
          </p:nvSpPr>
          <p:spPr>
            <a:xfrm>
              <a:off x="4995089" y="4210420"/>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824" name="pl2824"/>
            <p:cNvSpPr/>
            <p:nvPr/>
          </p:nvSpPr>
          <p:spPr>
            <a:xfrm>
              <a:off x="4995089" y="4236367"/>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825" name="pl2825"/>
            <p:cNvSpPr/>
            <p:nvPr/>
          </p:nvSpPr>
          <p:spPr>
            <a:xfrm>
              <a:off x="4995089" y="4258607"/>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26" name="pl2826"/>
            <p:cNvSpPr/>
            <p:nvPr/>
          </p:nvSpPr>
          <p:spPr>
            <a:xfrm>
              <a:off x="4995089" y="4247487"/>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827" name="pl2827"/>
            <p:cNvSpPr/>
            <p:nvPr/>
          </p:nvSpPr>
          <p:spPr>
            <a:xfrm>
              <a:off x="4995089" y="4251194"/>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828" name="pl2828"/>
            <p:cNvSpPr/>
            <p:nvPr/>
          </p:nvSpPr>
          <p:spPr>
            <a:xfrm>
              <a:off x="4995089" y="4236367"/>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829" name="pl2829"/>
            <p:cNvSpPr/>
            <p:nvPr/>
          </p:nvSpPr>
          <p:spPr>
            <a:xfrm>
              <a:off x="4995089" y="4243780"/>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830" name="pl2830"/>
            <p:cNvSpPr/>
            <p:nvPr/>
          </p:nvSpPr>
          <p:spPr>
            <a:xfrm>
              <a:off x="4995089" y="426602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31" name="pl2831"/>
            <p:cNvSpPr/>
            <p:nvPr/>
          </p:nvSpPr>
          <p:spPr>
            <a:xfrm>
              <a:off x="4995089" y="42623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32" name="pl2832"/>
            <p:cNvSpPr/>
            <p:nvPr/>
          </p:nvSpPr>
          <p:spPr>
            <a:xfrm>
              <a:off x="49950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33" name="pl2833"/>
            <p:cNvSpPr/>
            <p:nvPr/>
          </p:nvSpPr>
          <p:spPr>
            <a:xfrm>
              <a:off x="4995089" y="4251194"/>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834" name="pl2834"/>
            <p:cNvSpPr/>
            <p:nvPr/>
          </p:nvSpPr>
          <p:spPr>
            <a:xfrm>
              <a:off x="4995089" y="4240073"/>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835" name="pl2835"/>
            <p:cNvSpPr/>
            <p:nvPr/>
          </p:nvSpPr>
          <p:spPr>
            <a:xfrm>
              <a:off x="4995089" y="4266021"/>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836" name="pl2836"/>
            <p:cNvSpPr/>
            <p:nvPr/>
          </p:nvSpPr>
          <p:spPr>
            <a:xfrm>
              <a:off x="4995089" y="4254900"/>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837" name="pl2837"/>
            <p:cNvSpPr/>
            <p:nvPr/>
          </p:nvSpPr>
          <p:spPr>
            <a:xfrm>
              <a:off x="4995089" y="4266021"/>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838" name="pl2838"/>
            <p:cNvSpPr/>
            <p:nvPr/>
          </p:nvSpPr>
          <p:spPr>
            <a:xfrm>
              <a:off x="4995089" y="4258607"/>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839" name="pl2839"/>
            <p:cNvSpPr/>
            <p:nvPr/>
          </p:nvSpPr>
          <p:spPr>
            <a:xfrm>
              <a:off x="4995089" y="4258607"/>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840" name="pl2840"/>
            <p:cNvSpPr/>
            <p:nvPr/>
          </p:nvSpPr>
          <p:spPr>
            <a:xfrm>
              <a:off x="4995089" y="4247487"/>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841" name="pl2841"/>
            <p:cNvSpPr/>
            <p:nvPr/>
          </p:nvSpPr>
          <p:spPr>
            <a:xfrm>
              <a:off x="49950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42" name="pl2842"/>
            <p:cNvSpPr/>
            <p:nvPr/>
          </p:nvSpPr>
          <p:spPr>
            <a:xfrm>
              <a:off x="4995089" y="4236367"/>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843" name="pl2843"/>
            <p:cNvSpPr/>
            <p:nvPr/>
          </p:nvSpPr>
          <p:spPr>
            <a:xfrm>
              <a:off x="4995089" y="42289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44" name="pl2844"/>
            <p:cNvSpPr/>
            <p:nvPr/>
          </p:nvSpPr>
          <p:spPr>
            <a:xfrm>
              <a:off x="4995089" y="3969482"/>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845" name="pl2845"/>
            <p:cNvSpPr/>
            <p:nvPr/>
          </p:nvSpPr>
          <p:spPr>
            <a:xfrm>
              <a:off x="499508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846" name="pl2846"/>
            <p:cNvSpPr/>
            <p:nvPr/>
          </p:nvSpPr>
          <p:spPr>
            <a:xfrm>
              <a:off x="499508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847" name="pl2847"/>
            <p:cNvSpPr/>
            <p:nvPr/>
          </p:nvSpPr>
          <p:spPr>
            <a:xfrm>
              <a:off x="499508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848" name="pl2848"/>
            <p:cNvSpPr/>
            <p:nvPr/>
          </p:nvSpPr>
          <p:spPr>
            <a:xfrm>
              <a:off x="499508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49" name="pl2849"/>
            <p:cNvSpPr/>
            <p:nvPr/>
          </p:nvSpPr>
          <p:spPr>
            <a:xfrm>
              <a:off x="499508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50" name="pl2850"/>
            <p:cNvSpPr/>
            <p:nvPr/>
          </p:nvSpPr>
          <p:spPr>
            <a:xfrm>
              <a:off x="499508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851" name="pl2851"/>
            <p:cNvSpPr/>
            <p:nvPr/>
          </p:nvSpPr>
          <p:spPr>
            <a:xfrm>
              <a:off x="499508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852" name="pl2852"/>
            <p:cNvSpPr/>
            <p:nvPr/>
          </p:nvSpPr>
          <p:spPr>
            <a:xfrm>
              <a:off x="499508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53" name="pl2853"/>
            <p:cNvSpPr/>
            <p:nvPr/>
          </p:nvSpPr>
          <p:spPr>
            <a:xfrm>
              <a:off x="4995089" y="4251194"/>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854" name="pl2854"/>
            <p:cNvSpPr/>
            <p:nvPr/>
          </p:nvSpPr>
          <p:spPr>
            <a:xfrm>
              <a:off x="4995089" y="4188179"/>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855" name="pl2855"/>
            <p:cNvSpPr/>
            <p:nvPr/>
          </p:nvSpPr>
          <p:spPr>
            <a:xfrm>
              <a:off x="4995089" y="4258607"/>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856" name="pl2856"/>
            <p:cNvSpPr/>
            <p:nvPr/>
          </p:nvSpPr>
          <p:spPr>
            <a:xfrm>
              <a:off x="4995089" y="4254900"/>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857" name="pl2857"/>
            <p:cNvSpPr/>
            <p:nvPr/>
          </p:nvSpPr>
          <p:spPr>
            <a:xfrm>
              <a:off x="4995089" y="4262314"/>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858" name="pl2858"/>
            <p:cNvSpPr/>
            <p:nvPr/>
          </p:nvSpPr>
          <p:spPr>
            <a:xfrm>
              <a:off x="4995089" y="4254900"/>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859" name="pl2859"/>
            <p:cNvSpPr/>
            <p:nvPr/>
          </p:nvSpPr>
          <p:spPr>
            <a:xfrm>
              <a:off x="4995089" y="4258607"/>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860" name="pl2860"/>
            <p:cNvSpPr/>
            <p:nvPr/>
          </p:nvSpPr>
          <p:spPr>
            <a:xfrm>
              <a:off x="49950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61" name="pl2861"/>
            <p:cNvSpPr/>
            <p:nvPr/>
          </p:nvSpPr>
          <p:spPr>
            <a:xfrm>
              <a:off x="4995089" y="4254900"/>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862" name="pl2862"/>
            <p:cNvSpPr/>
            <p:nvPr/>
          </p:nvSpPr>
          <p:spPr>
            <a:xfrm>
              <a:off x="4995089" y="4262314"/>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863" name="pl2863"/>
            <p:cNvSpPr/>
            <p:nvPr/>
          </p:nvSpPr>
          <p:spPr>
            <a:xfrm>
              <a:off x="4995089" y="4236367"/>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864" name="pl2864"/>
            <p:cNvSpPr/>
            <p:nvPr/>
          </p:nvSpPr>
          <p:spPr>
            <a:xfrm>
              <a:off x="4995089" y="4243780"/>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865" name="pl2865"/>
            <p:cNvSpPr/>
            <p:nvPr/>
          </p:nvSpPr>
          <p:spPr>
            <a:xfrm>
              <a:off x="4995089" y="4258607"/>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866" name="pl2866"/>
            <p:cNvSpPr/>
            <p:nvPr/>
          </p:nvSpPr>
          <p:spPr>
            <a:xfrm>
              <a:off x="499508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867" name="pl2867"/>
            <p:cNvSpPr/>
            <p:nvPr/>
          </p:nvSpPr>
          <p:spPr>
            <a:xfrm>
              <a:off x="499508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2868" name="pl2868"/>
            <p:cNvSpPr/>
            <p:nvPr/>
          </p:nvSpPr>
          <p:spPr>
            <a:xfrm>
              <a:off x="499508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7797FF">
                  <a:alpha val="100000"/>
                </a:srgbClr>
              </a:solidFill>
              <a:prstDash val="solid"/>
              <a:round/>
            </a:ln>
          </p:spPr>
          <p:txBody>
            <a:bodyPr/>
            <a:lstStyle/>
            <a:p/>
          </p:txBody>
        </p:sp>
        <p:sp>
          <p:nvSpPr>
            <p:cNvPr id="2869" name="pl2869"/>
            <p:cNvSpPr/>
            <p:nvPr/>
          </p:nvSpPr>
          <p:spPr>
            <a:xfrm>
              <a:off x="4950600" y="426972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870" name="tx2870"/>
            <p:cNvSpPr/>
            <p:nvPr/>
          </p:nvSpPr>
          <p:spPr>
            <a:xfrm>
              <a:off x="4964944" y="41051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71" name="tx2871"/>
            <p:cNvSpPr/>
            <p:nvPr/>
          </p:nvSpPr>
          <p:spPr>
            <a:xfrm>
              <a:off x="5142900" y="41051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72" name="tx2872"/>
            <p:cNvSpPr/>
            <p:nvPr/>
          </p:nvSpPr>
          <p:spPr>
            <a:xfrm>
              <a:off x="5320857" y="41051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73" name="tx2873"/>
            <p:cNvSpPr/>
            <p:nvPr/>
          </p:nvSpPr>
          <p:spPr>
            <a:xfrm>
              <a:off x="5498814" y="41027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74" name="tx2874"/>
            <p:cNvSpPr/>
            <p:nvPr/>
          </p:nvSpPr>
          <p:spPr>
            <a:xfrm>
              <a:off x="5676770" y="41027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75" name="tx2875"/>
            <p:cNvSpPr/>
            <p:nvPr/>
          </p:nvSpPr>
          <p:spPr>
            <a:xfrm>
              <a:off x="5854727" y="41027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76" name="rc2876"/>
            <p:cNvSpPr/>
            <p:nvPr/>
          </p:nvSpPr>
          <p:spPr>
            <a:xfrm>
              <a:off x="4950600" y="4601069"/>
              <a:ext cx="978760" cy="460746"/>
            </a:xfrm>
            <a:prstGeom prst="rect">
              <a:avLst/>
            </a:prstGeom>
            <a:solidFill>
              <a:srgbClr val="EBEBEB">
                <a:alpha val="100000"/>
              </a:srgbClr>
            </a:solidFill>
          </p:spPr>
          <p:txBody>
            <a:bodyPr/>
            <a:lstStyle/>
            <a:p/>
          </p:txBody>
        </p:sp>
        <p:sp>
          <p:nvSpPr>
            <p:cNvPr id="2877" name="pl2877"/>
            <p:cNvSpPr/>
            <p:nvPr/>
          </p:nvSpPr>
          <p:spPr>
            <a:xfrm>
              <a:off x="4950600" y="50612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78" name="pl2878"/>
            <p:cNvSpPr/>
            <p:nvPr/>
          </p:nvSpPr>
          <p:spPr>
            <a:xfrm>
              <a:off x="4950600" y="49685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79" name="pl2879"/>
            <p:cNvSpPr/>
            <p:nvPr/>
          </p:nvSpPr>
          <p:spPr>
            <a:xfrm>
              <a:off x="4950600" y="48759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80" name="pl2880"/>
            <p:cNvSpPr/>
            <p:nvPr/>
          </p:nvSpPr>
          <p:spPr>
            <a:xfrm>
              <a:off x="4950600" y="4783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81" name="pl2881"/>
            <p:cNvSpPr/>
            <p:nvPr/>
          </p:nvSpPr>
          <p:spPr>
            <a:xfrm>
              <a:off x="4950600" y="46905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82" name="pl2882"/>
            <p:cNvSpPr/>
            <p:nvPr/>
          </p:nvSpPr>
          <p:spPr>
            <a:xfrm>
              <a:off x="50840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83" name="pl2883"/>
            <p:cNvSpPr/>
            <p:nvPr/>
          </p:nvSpPr>
          <p:spPr>
            <a:xfrm>
              <a:off x="526202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84" name="pl2884"/>
            <p:cNvSpPr/>
            <p:nvPr/>
          </p:nvSpPr>
          <p:spPr>
            <a:xfrm>
              <a:off x="543998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85" name="pl2885"/>
            <p:cNvSpPr/>
            <p:nvPr/>
          </p:nvSpPr>
          <p:spPr>
            <a:xfrm>
              <a:off x="56179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86" name="pl2886"/>
            <p:cNvSpPr/>
            <p:nvPr/>
          </p:nvSpPr>
          <p:spPr>
            <a:xfrm>
              <a:off x="579589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87" name="pl2887"/>
            <p:cNvSpPr/>
            <p:nvPr/>
          </p:nvSpPr>
          <p:spPr>
            <a:xfrm>
              <a:off x="4950600" y="5014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88" name="pl2888"/>
            <p:cNvSpPr/>
            <p:nvPr/>
          </p:nvSpPr>
          <p:spPr>
            <a:xfrm>
              <a:off x="4950600" y="49222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89" name="pl2889"/>
            <p:cNvSpPr/>
            <p:nvPr/>
          </p:nvSpPr>
          <p:spPr>
            <a:xfrm>
              <a:off x="4950600" y="48295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90" name="pl2890"/>
            <p:cNvSpPr/>
            <p:nvPr/>
          </p:nvSpPr>
          <p:spPr>
            <a:xfrm>
              <a:off x="4950600" y="47369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91" name="pl2891"/>
            <p:cNvSpPr/>
            <p:nvPr/>
          </p:nvSpPr>
          <p:spPr>
            <a:xfrm>
              <a:off x="4950600" y="46442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92" name="pl2892"/>
            <p:cNvSpPr/>
            <p:nvPr/>
          </p:nvSpPr>
          <p:spPr>
            <a:xfrm>
              <a:off x="499508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3" name="pl2893"/>
            <p:cNvSpPr/>
            <p:nvPr/>
          </p:nvSpPr>
          <p:spPr>
            <a:xfrm>
              <a:off x="51730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4" name="pl2894"/>
            <p:cNvSpPr/>
            <p:nvPr/>
          </p:nvSpPr>
          <p:spPr>
            <a:xfrm>
              <a:off x="53510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5" name="pl2895"/>
            <p:cNvSpPr/>
            <p:nvPr/>
          </p:nvSpPr>
          <p:spPr>
            <a:xfrm>
              <a:off x="552895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6" name="pl2896"/>
            <p:cNvSpPr/>
            <p:nvPr/>
          </p:nvSpPr>
          <p:spPr>
            <a:xfrm>
              <a:off x="57069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7" name="pl2897"/>
            <p:cNvSpPr/>
            <p:nvPr/>
          </p:nvSpPr>
          <p:spPr>
            <a:xfrm>
              <a:off x="588487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8" name="pl2898"/>
            <p:cNvSpPr/>
            <p:nvPr/>
          </p:nvSpPr>
          <p:spPr>
            <a:xfrm>
              <a:off x="499508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899" name="pl2899"/>
            <p:cNvSpPr/>
            <p:nvPr/>
          </p:nvSpPr>
          <p:spPr>
            <a:xfrm>
              <a:off x="499508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40651" cap="flat">
              <a:solidFill>
                <a:srgbClr val="BEBEBE">
                  <a:alpha val="69803"/>
                </a:srgbClr>
              </a:solidFill>
              <a:prstDash val="solid"/>
              <a:round/>
            </a:ln>
          </p:spPr>
          <p:txBody>
            <a:bodyPr/>
            <a:lstStyle/>
            <a:p/>
          </p:txBody>
        </p:sp>
        <p:sp>
          <p:nvSpPr>
            <p:cNvPr id="2900" name="pl2900"/>
            <p:cNvSpPr/>
            <p:nvPr/>
          </p:nvSpPr>
          <p:spPr>
            <a:xfrm>
              <a:off x="4995089" y="4959324"/>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901" name="pl2901"/>
            <p:cNvSpPr/>
            <p:nvPr/>
          </p:nvSpPr>
          <p:spPr>
            <a:xfrm>
              <a:off x="4995089" y="5011218"/>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902" name="pl2902"/>
            <p:cNvSpPr/>
            <p:nvPr/>
          </p:nvSpPr>
          <p:spPr>
            <a:xfrm>
              <a:off x="4995089" y="5007512"/>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903" name="pl2903"/>
            <p:cNvSpPr/>
            <p:nvPr/>
          </p:nvSpPr>
          <p:spPr>
            <a:xfrm>
              <a:off x="4995089" y="5014925"/>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904" name="pl2904"/>
            <p:cNvSpPr/>
            <p:nvPr/>
          </p:nvSpPr>
          <p:spPr>
            <a:xfrm>
              <a:off x="4995089" y="5000098"/>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905" name="pl2905"/>
            <p:cNvSpPr/>
            <p:nvPr/>
          </p:nvSpPr>
          <p:spPr>
            <a:xfrm>
              <a:off x="4995089" y="5011218"/>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906" name="pl2906"/>
            <p:cNvSpPr/>
            <p:nvPr/>
          </p:nvSpPr>
          <p:spPr>
            <a:xfrm>
              <a:off x="4995089" y="5003805"/>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907" name="pl2907"/>
            <p:cNvSpPr/>
            <p:nvPr/>
          </p:nvSpPr>
          <p:spPr>
            <a:xfrm>
              <a:off x="4995089" y="4885190"/>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908" name="pl2908"/>
            <p:cNvSpPr/>
            <p:nvPr/>
          </p:nvSpPr>
          <p:spPr>
            <a:xfrm>
              <a:off x="4995089" y="4992685"/>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909" name="pl2909"/>
            <p:cNvSpPr/>
            <p:nvPr/>
          </p:nvSpPr>
          <p:spPr>
            <a:xfrm>
              <a:off x="4995089" y="498156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910" name="pl2910"/>
            <p:cNvSpPr/>
            <p:nvPr/>
          </p:nvSpPr>
          <p:spPr>
            <a:xfrm>
              <a:off x="4995089" y="4955617"/>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911" name="pl2911"/>
            <p:cNvSpPr/>
            <p:nvPr/>
          </p:nvSpPr>
          <p:spPr>
            <a:xfrm>
              <a:off x="4995089" y="498156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912" name="pl2912"/>
            <p:cNvSpPr/>
            <p:nvPr/>
          </p:nvSpPr>
          <p:spPr>
            <a:xfrm>
              <a:off x="4995089" y="5003805"/>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13" name="pl2913"/>
            <p:cNvSpPr/>
            <p:nvPr/>
          </p:nvSpPr>
          <p:spPr>
            <a:xfrm>
              <a:off x="4995089" y="4992685"/>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2914" name="pl2914"/>
            <p:cNvSpPr/>
            <p:nvPr/>
          </p:nvSpPr>
          <p:spPr>
            <a:xfrm>
              <a:off x="4995089" y="4996391"/>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2915" name="pl2915"/>
            <p:cNvSpPr/>
            <p:nvPr/>
          </p:nvSpPr>
          <p:spPr>
            <a:xfrm>
              <a:off x="4995089" y="498156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2916" name="pl2916"/>
            <p:cNvSpPr/>
            <p:nvPr/>
          </p:nvSpPr>
          <p:spPr>
            <a:xfrm>
              <a:off x="4995089" y="4988978"/>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2917" name="pl2917"/>
            <p:cNvSpPr/>
            <p:nvPr/>
          </p:nvSpPr>
          <p:spPr>
            <a:xfrm>
              <a:off x="4995089" y="50112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18" name="pl2918"/>
            <p:cNvSpPr/>
            <p:nvPr/>
          </p:nvSpPr>
          <p:spPr>
            <a:xfrm>
              <a:off x="4995089" y="50075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19" name="pl2919"/>
            <p:cNvSpPr/>
            <p:nvPr/>
          </p:nvSpPr>
          <p:spPr>
            <a:xfrm>
              <a:off x="49950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20" name="pl2920"/>
            <p:cNvSpPr/>
            <p:nvPr/>
          </p:nvSpPr>
          <p:spPr>
            <a:xfrm>
              <a:off x="4995089" y="4996391"/>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921" name="pl2921"/>
            <p:cNvSpPr/>
            <p:nvPr/>
          </p:nvSpPr>
          <p:spPr>
            <a:xfrm>
              <a:off x="4995089" y="4985271"/>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922" name="pl2922"/>
            <p:cNvSpPr/>
            <p:nvPr/>
          </p:nvSpPr>
          <p:spPr>
            <a:xfrm>
              <a:off x="4995089" y="5011218"/>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923" name="pl2923"/>
            <p:cNvSpPr/>
            <p:nvPr/>
          </p:nvSpPr>
          <p:spPr>
            <a:xfrm>
              <a:off x="4995089" y="5000098"/>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924" name="pl2924"/>
            <p:cNvSpPr/>
            <p:nvPr/>
          </p:nvSpPr>
          <p:spPr>
            <a:xfrm>
              <a:off x="4995089" y="5011218"/>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925" name="pl2925"/>
            <p:cNvSpPr/>
            <p:nvPr/>
          </p:nvSpPr>
          <p:spPr>
            <a:xfrm>
              <a:off x="4995089" y="5003805"/>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2926" name="pl2926"/>
            <p:cNvSpPr/>
            <p:nvPr/>
          </p:nvSpPr>
          <p:spPr>
            <a:xfrm>
              <a:off x="4995089" y="5003805"/>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2927" name="pl2927"/>
            <p:cNvSpPr/>
            <p:nvPr/>
          </p:nvSpPr>
          <p:spPr>
            <a:xfrm>
              <a:off x="4995089" y="4992685"/>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928" name="pl2928"/>
            <p:cNvSpPr/>
            <p:nvPr/>
          </p:nvSpPr>
          <p:spPr>
            <a:xfrm>
              <a:off x="49950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29" name="pl2929"/>
            <p:cNvSpPr/>
            <p:nvPr/>
          </p:nvSpPr>
          <p:spPr>
            <a:xfrm>
              <a:off x="4995089" y="498156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2930" name="pl2930"/>
            <p:cNvSpPr/>
            <p:nvPr/>
          </p:nvSpPr>
          <p:spPr>
            <a:xfrm>
              <a:off x="4995089" y="49741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31" name="pl2931"/>
            <p:cNvSpPr/>
            <p:nvPr/>
          </p:nvSpPr>
          <p:spPr>
            <a:xfrm>
              <a:off x="4995089" y="4714680"/>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2932" name="pl2932"/>
            <p:cNvSpPr/>
            <p:nvPr/>
          </p:nvSpPr>
          <p:spPr>
            <a:xfrm>
              <a:off x="4995089" y="4985271"/>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2933" name="pl2933"/>
            <p:cNvSpPr/>
            <p:nvPr/>
          </p:nvSpPr>
          <p:spPr>
            <a:xfrm>
              <a:off x="4995089" y="4896310"/>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2934" name="pl2934"/>
            <p:cNvSpPr/>
            <p:nvPr/>
          </p:nvSpPr>
          <p:spPr>
            <a:xfrm>
              <a:off x="4995089" y="5003805"/>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2935" name="pl2935"/>
            <p:cNvSpPr/>
            <p:nvPr/>
          </p:nvSpPr>
          <p:spPr>
            <a:xfrm>
              <a:off x="4995089" y="4985271"/>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36" name="pl2936"/>
            <p:cNvSpPr/>
            <p:nvPr/>
          </p:nvSpPr>
          <p:spPr>
            <a:xfrm>
              <a:off x="4995089" y="5011218"/>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37" name="pl2937"/>
            <p:cNvSpPr/>
            <p:nvPr/>
          </p:nvSpPr>
          <p:spPr>
            <a:xfrm>
              <a:off x="4995089" y="4992685"/>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2938" name="pl2938"/>
            <p:cNvSpPr/>
            <p:nvPr/>
          </p:nvSpPr>
          <p:spPr>
            <a:xfrm>
              <a:off x="4995089" y="4974151"/>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2939" name="pl2939"/>
            <p:cNvSpPr/>
            <p:nvPr/>
          </p:nvSpPr>
          <p:spPr>
            <a:xfrm>
              <a:off x="4995089" y="5014925"/>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40" name="pl2940"/>
            <p:cNvSpPr/>
            <p:nvPr/>
          </p:nvSpPr>
          <p:spPr>
            <a:xfrm>
              <a:off x="499508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2941" name="pl2941"/>
            <p:cNvSpPr/>
            <p:nvPr/>
          </p:nvSpPr>
          <p:spPr>
            <a:xfrm>
              <a:off x="499508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2942" name="pl2942"/>
            <p:cNvSpPr/>
            <p:nvPr/>
          </p:nvSpPr>
          <p:spPr>
            <a:xfrm>
              <a:off x="499508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943" name="pl2943"/>
            <p:cNvSpPr/>
            <p:nvPr/>
          </p:nvSpPr>
          <p:spPr>
            <a:xfrm>
              <a:off x="499508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2944" name="pl2944"/>
            <p:cNvSpPr/>
            <p:nvPr/>
          </p:nvSpPr>
          <p:spPr>
            <a:xfrm>
              <a:off x="499508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945" name="pl2945"/>
            <p:cNvSpPr/>
            <p:nvPr/>
          </p:nvSpPr>
          <p:spPr>
            <a:xfrm>
              <a:off x="499508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2946" name="pl2946"/>
            <p:cNvSpPr/>
            <p:nvPr/>
          </p:nvSpPr>
          <p:spPr>
            <a:xfrm>
              <a:off x="499508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2947" name="pl2947"/>
            <p:cNvSpPr/>
            <p:nvPr/>
          </p:nvSpPr>
          <p:spPr>
            <a:xfrm>
              <a:off x="49950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48" name="pl2948"/>
            <p:cNvSpPr/>
            <p:nvPr/>
          </p:nvSpPr>
          <p:spPr>
            <a:xfrm>
              <a:off x="4995089" y="5000098"/>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2949" name="pl2949"/>
            <p:cNvSpPr/>
            <p:nvPr/>
          </p:nvSpPr>
          <p:spPr>
            <a:xfrm>
              <a:off x="4995089" y="5007512"/>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950" name="pl2950"/>
            <p:cNvSpPr/>
            <p:nvPr/>
          </p:nvSpPr>
          <p:spPr>
            <a:xfrm>
              <a:off x="4995089" y="498156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2951" name="pl2951"/>
            <p:cNvSpPr/>
            <p:nvPr/>
          </p:nvSpPr>
          <p:spPr>
            <a:xfrm>
              <a:off x="4995089" y="4988978"/>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2952" name="pl2952"/>
            <p:cNvSpPr/>
            <p:nvPr/>
          </p:nvSpPr>
          <p:spPr>
            <a:xfrm>
              <a:off x="4995089" y="5003805"/>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953" name="pl2953"/>
            <p:cNvSpPr/>
            <p:nvPr/>
          </p:nvSpPr>
          <p:spPr>
            <a:xfrm>
              <a:off x="499508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2954" name="pl2954"/>
            <p:cNvSpPr/>
            <p:nvPr/>
          </p:nvSpPr>
          <p:spPr>
            <a:xfrm>
              <a:off x="499508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40651" cap="flat">
              <a:solidFill>
                <a:srgbClr val="000000">
                  <a:alpha val="100000"/>
                </a:srgbClr>
              </a:solidFill>
              <a:prstDash val="solid"/>
              <a:round/>
            </a:ln>
          </p:spPr>
          <p:txBody>
            <a:bodyPr/>
            <a:lstStyle/>
            <a:p/>
          </p:txBody>
        </p:sp>
        <p:sp>
          <p:nvSpPr>
            <p:cNvPr id="2955" name="pl2955"/>
            <p:cNvSpPr/>
            <p:nvPr/>
          </p:nvSpPr>
          <p:spPr>
            <a:xfrm>
              <a:off x="499508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F464E5">
                  <a:alpha val="100000"/>
                </a:srgbClr>
              </a:solidFill>
              <a:prstDash val="solid"/>
              <a:round/>
            </a:ln>
          </p:spPr>
          <p:txBody>
            <a:bodyPr/>
            <a:lstStyle/>
            <a:p/>
          </p:txBody>
        </p:sp>
        <p:sp>
          <p:nvSpPr>
            <p:cNvPr id="2956" name="pl2956"/>
            <p:cNvSpPr/>
            <p:nvPr/>
          </p:nvSpPr>
          <p:spPr>
            <a:xfrm>
              <a:off x="4950600" y="501492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957" name="tx2957"/>
            <p:cNvSpPr/>
            <p:nvPr/>
          </p:nvSpPr>
          <p:spPr>
            <a:xfrm>
              <a:off x="4964944" y="4850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58" name="tx2958"/>
            <p:cNvSpPr/>
            <p:nvPr/>
          </p:nvSpPr>
          <p:spPr>
            <a:xfrm>
              <a:off x="5142900" y="4850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59" name="tx2959"/>
            <p:cNvSpPr/>
            <p:nvPr/>
          </p:nvSpPr>
          <p:spPr>
            <a:xfrm>
              <a:off x="5320857"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960" name="tx2960"/>
            <p:cNvSpPr/>
            <p:nvPr/>
          </p:nvSpPr>
          <p:spPr>
            <a:xfrm>
              <a:off x="5498814" y="48479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961" name="tx2961"/>
            <p:cNvSpPr/>
            <p:nvPr/>
          </p:nvSpPr>
          <p:spPr>
            <a:xfrm>
              <a:off x="5676770"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962" name="tx2962"/>
            <p:cNvSpPr/>
            <p:nvPr/>
          </p:nvSpPr>
          <p:spPr>
            <a:xfrm>
              <a:off x="5854727" y="48479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963" name="rc2963"/>
            <p:cNvSpPr/>
            <p:nvPr/>
          </p:nvSpPr>
          <p:spPr>
            <a:xfrm>
              <a:off x="4950600" y="5346267"/>
              <a:ext cx="978760" cy="460746"/>
            </a:xfrm>
            <a:prstGeom prst="rect">
              <a:avLst/>
            </a:prstGeom>
            <a:solidFill>
              <a:srgbClr val="EBEBEB">
                <a:alpha val="100000"/>
              </a:srgbClr>
            </a:solidFill>
          </p:spPr>
          <p:txBody>
            <a:bodyPr/>
            <a:lstStyle/>
            <a:p/>
          </p:txBody>
        </p:sp>
        <p:sp>
          <p:nvSpPr>
            <p:cNvPr id="2964" name="pl2964"/>
            <p:cNvSpPr/>
            <p:nvPr/>
          </p:nvSpPr>
          <p:spPr>
            <a:xfrm>
              <a:off x="4950600" y="58064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65" name="pl2965"/>
            <p:cNvSpPr/>
            <p:nvPr/>
          </p:nvSpPr>
          <p:spPr>
            <a:xfrm>
              <a:off x="4950600" y="57137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66" name="pl2966"/>
            <p:cNvSpPr/>
            <p:nvPr/>
          </p:nvSpPr>
          <p:spPr>
            <a:xfrm>
              <a:off x="4950600" y="562112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67" name="pl2967"/>
            <p:cNvSpPr/>
            <p:nvPr/>
          </p:nvSpPr>
          <p:spPr>
            <a:xfrm>
              <a:off x="4950600" y="55284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68" name="pl2968"/>
            <p:cNvSpPr/>
            <p:nvPr/>
          </p:nvSpPr>
          <p:spPr>
            <a:xfrm>
              <a:off x="4950600" y="54357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69" name="pl2969"/>
            <p:cNvSpPr/>
            <p:nvPr/>
          </p:nvSpPr>
          <p:spPr>
            <a:xfrm>
              <a:off x="508406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0" name="pl2970"/>
            <p:cNvSpPr/>
            <p:nvPr/>
          </p:nvSpPr>
          <p:spPr>
            <a:xfrm>
              <a:off x="526202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1" name="pl2971"/>
            <p:cNvSpPr/>
            <p:nvPr/>
          </p:nvSpPr>
          <p:spPr>
            <a:xfrm>
              <a:off x="543998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2" name="pl2972"/>
            <p:cNvSpPr/>
            <p:nvPr/>
          </p:nvSpPr>
          <p:spPr>
            <a:xfrm>
              <a:off x="561793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3" name="pl2973"/>
            <p:cNvSpPr/>
            <p:nvPr/>
          </p:nvSpPr>
          <p:spPr>
            <a:xfrm>
              <a:off x="579589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4" name="pl2974"/>
            <p:cNvSpPr/>
            <p:nvPr/>
          </p:nvSpPr>
          <p:spPr>
            <a:xfrm>
              <a:off x="4950600" y="57601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75" name="pl2975"/>
            <p:cNvSpPr/>
            <p:nvPr/>
          </p:nvSpPr>
          <p:spPr>
            <a:xfrm>
              <a:off x="4950600" y="566745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76" name="pl2976"/>
            <p:cNvSpPr/>
            <p:nvPr/>
          </p:nvSpPr>
          <p:spPr>
            <a:xfrm>
              <a:off x="4950600" y="55747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77" name="pl2977"/>
            <p:cNvSpPr/>
            <p:nvPr/>
          </p:nvSpPr>
          <p:spPr>
            <a:xfrm>
              <a:off x="4950600" y="5482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78" name="pl2978"/>
            <p:cNvSpPr/>
            <p:nvPr/>
          </p:nvSpPr>
          <p:spPr>
            <a:xfrm>
              <a:off x="4950600" y="538945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79" name="pl2979"/>
            <p:cNvSpPr/>
            <p:nvPr/>
          </p:nvSpPr>
          <p:spPr>
            <a:xfrm>
              <a:off x="499508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0" name="pl2980"/>
            <p:cNvSpPr/>
            <p:nvPr/>
          </p:nvSpPr>
          <p:spPr>
            <a:xfrm>
              <a:off x="51730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1" name="pl2981"/>
            <p:cNvSpPr/>
            <p:nvPr/>
          </p:nvSpPr>
          <p:spPr>
            <a:xfrm>
              <a:off x="53510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2" name="pl2982"/>
            <p:cNvSpPr/>
            <p:nvPr/>
          </p:nvSpPr>
          <p:spPr>
            <a:xfrm>
              <a:off x="552895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3" name="pl2983"/>
            <p:cNvSpPr/>
            <p:nvPr/>
          </p:nvSpPr>
          <p:spPr>
            <a:xfrm>
              <a:off x="570691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4" name="pl2984"/>
            <p:cNvSpPr/>
            <p:nvPr/>
          </p:nvSpPr>
          <p:spPr>
            <a:xfrm>
              <a:off x="588487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5" name="pl2985"/>
            <p:cNvSpPr/>
            <p:nvPr/>
          </p:nvSpPr>
          <p:spPr>
            <a:xfrm>
              <a:off x="499508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2986" name="pl2986"/>
            <p:cNvSpPr/>
            <p:nvPr/>
          </p:nvSpPr>
          <p:spPr>
            <a:xfrm>
              <a:off x="4995089" y="5749003"/>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40651" cap="flat">
              <a:solidFill>
                <a:srgbClr val="BEBEBE">
                  <a:alpha val="69803"/>
                </a:srgbClr>
              </a:solidFill>
              <a:prstDash val="solid"/>
              <a:round/>
            </a:ln>
          </p:spPr>
          <p:txBody>
            <a:bodyPr/>
            <a:lstStyle/>
            <a:p/>
          </p:txBody>
        </p:sp>
        <p:sp>
          <p:nvSpPr>
            <p:cNvPr id="2987" name="pl2987"/>
            <p:cNvSpPr/>
            <p:nvPr/>
          </p:nvSpPr>
          <p:spPr>
            <a:xfrm>
              <a:off x="4995089" y="5704522"/>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2988" name="pl2988"/>
            <p:cNvSpPr/>
            <p:nvPr/>
          </p:nvSpPr>
          <p:spPr>
            <a:xfrm>
              <a:off x="4995089" y="5756416"/>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2989" name="pl2989"/>
            <p:cNvSpPr/>
            <p:nvPr/>
          </p:nvSpPr>
          <p:spPr>
            <a:xfrm>
              <a:off x="4995089" y="5752709"/>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2990" name="pl2990"/>
            <p:cNvSpPr/>
            <p:nvPr/>
          </p:nvSpPr>
          <p:spPr>
            <a:xfrm>
              <a:off x="4995089" y="5760123"/>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2991" name="pl2991"/>
            <p:cNvSpPr/>
            <p:nvPr/>
          </p:nvSpPr>
          <p:spPr>
            <a:xfrm>
              <a:off x="4995089" y="5745296"/>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2992" name="pl2992"/>
            <p:cNvSpPr/>
            <p:nvPr/>
          </p:nvSpPr>
          <p:spPr>
            <a:xfrm>
              <a:off x="4995089" y="5756416"/>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2993" name="pl2993"/>
            <p:cNvSpPr/>
            <p:nvPr/>
          </p:nvSpPr>
          <p:spPr>
            <a:xfrm>
              <a:off x="4995089" y="5749003"/>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2994" name="pl2994"/>
            <p:cNvSpPr/>
            <p:nvPr/>
          </p:nvSpPr>
          <p:spPr>
            <a:xfrm>
              <a:off x="4995089" y="5630387"/>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2995" name="pl2995"/>
            <p:cNvSpPr/>
            <p:nvPr/>
          </p:nvSpPr>
          <p:spPr>
            <a:xfrm>
              <a:off x="4995089" y="5737883"/>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2996" name="pl2996"/>
            <p:cNvSpPr/>
            <p:nvPr/>
          </p:nvSpPr>
          <p:spPr>
            <a:xfrm>
              <a:off x="4995089" y="5726762"/>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2997" name="pl2997"/>
            <p:cNvSpPr/>
            <p:nvPr/>
          </p:nvSpPr>
          <p:spPr>
            <a:xfrm>
              <a:off x="4995089" y="5700815"/>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2998" name="pl2998"/>
            <p:cNvSpPr/>
            <p:nvPr/>
          </p:nvSpPr>
          <p:spPr>
            <a:xfrm>
              <a:off x="4995089" y="5726762"/>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2999" name="pl2999"/>
            <p:cNvSpPr/>
            <p:nvPr/>
          </p:nvSpPr>
          <p:spPr>
            <a:xfrm>
              <a:off x="4995089" y="5749003"/>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00" name="pl3000"/>
            <p:cNvSpPr/>
            <p:nvPr/>
          </p:nvSpPr>
          <p:spPr>
            <a:xfrm>
              <a:off x="4995089" y="5737883"/>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001" name="pl3001"/>
            <p:cNvSpPr/>
            <p:nvPr/>
          </p:nvSpPr>
          <p:spPr>
            <a:xfrm>
              <a:off x="4995089" y="5741589"/>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002" name="pl3002"/>
            <p:cNvSpPr/>
            <p:nvPr/>
          </p:nvSpPr>
          <p:spPr>
            <a:xfrm>
              <a:off x="4995089" y="5726762"/>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003" name="pl3003"/>
            <p:cNvSpPr/>
            <p:nvPr/>
          </p:nvSpPr>
          <p:spPr>
            <a:xfrm>
              <a:off x="4995089" y="5734176"/>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004" name="pl3004"/>
            <p:cNvSpPr/>
            <p:nvPr/>
          </p:nvSpPr>
          <p:spPr>
            <a:xfrm>
              <a:off x="4995089" y="57564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05" name="pl3005"/>
            <p:cNvSpPr/>
            <p:nvPr/>
          </p:nvSpPr>
          <p:spPr>
            <a:xfrm>
              <a:off x="4995089" y="57527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06" name="pl3006"/>
            <p:cNvSpPr/>
            <p:nvPr/>
          </p:nvSpPr>
          <p:spPr>
            <a:xfrm>
              <a:off x="499508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07" name="pl3007"/>
            <p:cNvSpPr/>
            <p:nvPr/>
          </p:nvSpPr>
          <p:spPr>
            <a:xfrm>
              <a:off x="4995089" y="5741589"/>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008" name="pl3008"/>
            <p:cNvSpPr/>
            <p:nvPr/>
          </p:nvSpPr>
          <p:spPr>
            <a:xfrm>
              <a:off x="4995089" y="5730469"/>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009" name="pl3009"/>
            <p:cNvSpPr/>
            <p:nvPr/>
          </p:nvSpPr>
          <p:spPr>
            <a:xfrm>
              <a:off x="4995089" y="5756416"/>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010" name="pl3010"/>
            <p:cNvSpPr/>
            <p:nvPr/>
          </p:nvSpPr>
          <p:spPr>
            <a:xfrm>
              <a:off x="4995089" y="5745296"/>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011" name="pl3011"/>
            <p:cNvSpPr/>
            <p:nvPr/>
          </p:nvSpPr>
          <p:spPr>
            <a:xfrm>
              <a:off x="4995089" y="5756416"/>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012" name="pl3012"/>
            <p:cNvSpPr/>
            <p:nvPr/>
          </p:nvSpPr>
          <p:spPr>
            <a:xfrm>
              <a:off x="4995089" y="5749003"/>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013" name="pl3013"/>
            <p:cNvSpPr/>
            <p:nvPr/>
          </p:nvSpPr>
          <p:spPr>
            <a:xfrm>
              <a:off x="4995089" y="5749003"/>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014" name="pl3014"/>
            <p:cNvSpPr/>
            <p:nvPr/>
          </p:nvSpPr>
          <p:spPr>
            <a:xfrm>
              <a:off x="4995089" y="5737883"/>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015" name="pl3015"/>
            <p:cNvSpPr/>
            <p:nvPr/>
          </p:nvSpPr>
          <p:spPr>
            <a:xfrm>
              <a:off x="499508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16" name="pl3016"/>
            <p:cNvSpPr/>
            <p:nvPr/>
          </p:nvSpPr>
          <p:spPr>
            <a:xfrm>
              <a:off x="4995089" y="5726762"/>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017" name="pl3017"/>
            <p:cNvSpPr/>
            <p:nvPr/>
          </p:nvSpPr>
          <p:spPr>
            <a:xfrm>
              <a:off x="4995089" y="571934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18" name="pl3018"/>
            <p:cNvSpPr/>
            <p:nvPr/>
          </p:nvSpPr>
          <p:spPr>
            <a:xfrm>
              <a:off x="4995089" y="5459878"/>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019" name="pl3019"/>
            <p:cNvSpPr/>
            <p:nvPr/>
          </p:nvSpPr>
          <p:spPr>
            <a:xfrm>
              <a:off x="4995089" y="5730469"/>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020" name="pl3020"/>
            <p:cNvSpPr/>
            <p:nvPr/>
          </p:nvSpPr>
          <p:spPr>
            <a:xfrm>
              <a:off x="4995089" y="5641508"/>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021" name="pl3021"/>
            <p:cNvSpPr/>
            <p:nvPr/>
          </p:nvSpPr>
          <p:spPr>
            <a:xfrm>
              <a:off x="4995089" y="5749003"/>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022" name="pl3022"/>
            <p:cNvSpPr/>
            <p:nvPr/>
          </p:nvSpPr>
          <p:spPr>
            <a:xfrm>
              <a:off x="4995089" y="5730469"/>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23" name="pl3023"/>
            <p:cNvSpPr/>
            <p:nvPr/>
          </p:nvSpPr>
          <p:spPr>
            <a:xfrm>
              <a:off x="4995089" y="5756416"/>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24" name="pl3024"/>
            <p:cNvSpPr/>
            <p:nvPr/>
          </p:nvSpPr>
          <p:spPr>
            <a:xfrm>
              <a:off x="4995089" y="5737883"/>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025" name="pl3025"/>
            <p:cNvSpPr/>
            <p:nvPr/>
          </p:nvSpPr>
          <p:spPr>
            <a:xfrm>
              <a:off x="4995089" y="5719349"/>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026" name="pl3026"/>
            <p:cNvSpPr/>
            <p:nvPr/>
          </p:nvSpPr>
          <p:spPr>
            <a:xfrm>
              <a:off x="4995089" y="5760123"/>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27" name="pl3027"/>
            <p:cNvSpPr/>
            <p:nvPr/>
          </p:nvSpPr>
          <p:spPr>
            <a:xfrm>
              <a:off x="4995089" y="5741589"/>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028" name="pl3028"/>
            <p:cNvSpPr/>
            <p:nvPr/>
          </p:nvSpPr>
          <p:spPr>
            <a:xfrm>
              <a:off x="4995089" y="5678575"/>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029" name="pl3029"/>
            <p:cNvSpPr/>
            <p:nvPr/>
          </p:nvSpPr>
          <p:spPr>
            <a:xfrm>
              <a:off x="4995089" y="5749003"/>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030" name="pl3030"/>
            <p:cNvSpPr/>
            <p:nvPr/>
          </p:nvSpPr>
          <p:spPr>
            <a:xfrm>
              <a:off x="4995089" y="5745296"/>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031" name="pl3031"/>
            <p:cNvSpPr/>
            <p:nvPr/>
          </p:nvSpPr>
          <p:spPr>
            <a:xfrm>
              <a:off x="4995089" y="5752709"/>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032" name="pl3032"/>
            <p:cNvSpPr/>
            <p:nvPr/>
          </p:nvSpPr>
          <p:spPr>
            <a:xfrm>
              <a:off x="4995089" y="5745296"/>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033" name="pl3033"/>
            <p:cNvSpPr/>
            <p:nvPr/>
          </p:nvSpPr>
          <p:spPr>
            <a:xfrm>
              <a:off x="4995089" y="5749003"/>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034" name="pl3034"/>
            <p:cNvSpPr/>
            <p:nvPr/>
          </p:nvSpPr>
          <p:spPr>
            <a:xfrm>
              <a:off x="4995089" y="57601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35" name="pl3035"/>
            <p:cNvSpPr/>
            <p:nvPr/>
          </p:nvSpPr>
          <p:spPr>
            <a:xfrm>
              <a:off x="4995089" y="5745296"/>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036" name="pl3036"/>
            <p:cNvSpPr/>
            <p:nvPr/>
          </p:nvSpPr>
          <p:spPr>
            <a:xfrm>
              <a:off x="4995089" y="5752709"/>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037" name="pl3037"/>
            <p:cNvSpPr/>
            <p:nvPr/>
          </p:nvSpPr>
          <p:spPr>
            <a:xfrm>
              <a:off x="4995089" y="5726762"/>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038" name="pl3038"/>
            <p:cNvSpPr/>
            <p:nvPr/>
          </p:nvSpPr>
          <p:spPr>
            <a:xfrm>
              <a:off x="4995089" y="5734176"/>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039" name="pl3039"/>
            <p:cNvSpPr/>
            <p:nvPr/>
          </p:nvSpPr>
          <p:spPr>
            <a:xfrm>
              <a:off x="4995089" y="5749003"/>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040" name="pl3040"/>
            <p:cNvSpPr/>
            <p:nvPr/>
          </p:nvSpPr>
          <p:spPr>
            <a:xfrm>
              <a:off x="4995089" y="5749003"/>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041" name="pl3041"/>
            <p:cNvSpPr/>
            <p:nvPr/>
          </p:nvSpPr>
          <p:spPr>
            <a:xfrm>
              <a:off x="4995089" y="5749003"/>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40651" cap="flat">
              <a:solidFill>
                <a:srgbClr val="000000">
                  <a:alpha val="100000"/>
                </a:srgbClr>
              </a:solidFill>
              <a:prstDash val="solid"/>
              <a:round/>
            </a:ln>
          </p:spPr>
          <p:txBody>
            <a:bodyPr/>
            <a:lstStyle/>
            <a:p/>
          </p:txBody>
        </p:sp>
        <p:sp>
          <p:nvSpPr>
            <p:cNvPr id="3042" name="pl3042"/>
            <p:cNvSpPr/>
            <p:nvPr/>
          </p:nvSpPr>
          <p:spPr>
            <a:xfrm>
              <a:off x="4995089" y="5749003"/>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FC717E">
                  <a:alpha val="100000"/>
                </a:srgbClr>
              </a:solidFill>
              <a:prstDash val="solid"/>
              <a:round/>
            </a:ln>
          </p:spPr>
          <p:txBody>
            <a:bodyPr/>
            <a:lstStyle/>
            <a:p/>
          </p:txBody>
        </p:sp>
        <p:sp>
          <p:nvSpPr>
            <p:cNvPr id="3043" name="pl3043"/>
            <p:cNvSpPr/>
            <p:nvPr/>
          </p:nvSpPr>
          <p:spPr>
            <a:xfrm>
              <a:off x="4950600" y="576012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044" name="tx3044"/>
            <p:cNvSpPr/>
            <p:nvPr/>
          </p:nvSpPr>
          <p:spPr>
            <a:xfrm>
              <a:off x="4964944" y="558435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045" name="tx3045"/>
            <p:cNvSpPr/>
            <p:nvPr/>
          </p:nvSpPr>
          <p:spPr>
            <a:xfrm>
              <a:off x="5124851" y="5604262"/>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046" name="tx3046"/>
            <p:cNvSpPr/>
            <p:nvPr/>
          </p:nvSpPr>
          <p:spPr>
            <a:xfrm>
              <a:off x="5302807" y="5606592"/>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047" name="tx3047"/>
            <p:cNvSpPr/>
            <p:nvPr/>
          </p:nvSpPr>
          <p:spPr>
            <a:xfrm>
              <a:off x="5498814" y="559552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48" name="tx3048"/>
            <p:cNvSpPr/>
            <p:nvPr/>
          </p:nvSpPr>
          <p:spPr>
            <a:xfrm>
              <a:off x="5676770" y="559552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49" name="tx3049"/>
            <p:cNvSpPr/>
            <p:nvPr/>
          </p:nvSpPr>
          <p:spPr>
            <a:xfrm>
              <a:off x="5854727" y="559552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50" name="rc3050"/>
            <p:cNvSpPr/>
            <p:nvPr/>
          </p:nvSpPr>
          <p:spPr>
            <a:xfrm>
              <a:off x="5998950" y="875080"/>
              <a:ext cx="978760" cy="460746"/>
            </a:xfrm>
            <a:prstGeom prst="rect">
              <a:avLst/>
            </a:prstGeom>
            <a:solidFill>
              <a:srgbClr val="EBEBEB">
                <a:alpha val="100000"/>
              </a:srgbClr>
            </a:solidFill>
          </p:spPr>
          <p:txBody>
            <a:bodyPr/>
            <a:lstStyle/>
            <a:p/>
          </p:txBody>
        </p:sp>
        <p:sp>
          <p:nvSpPr>
            <p:cNvPr id="3051" name="pl3051"/>
            <p:cNvSpPr/>
            <p:nvPr/>
          </p:nvSpPr>
          <p:spPr>
            <a:xfrm>
              <a:off x="5998950" y="133527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52" name="pl3052"/>
            <p:cNvSpPr/>
            <p:nvPr/>
          </p:nvSpPr>
          <p:spPr>
            <a:xfrm>
              <a:off x="5998950" y="12426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53" name="pl3053"/>
            <p:cNvSpPr/>
            <p:nvPr/>
          </p:nvSpPr>
          <p:spPr>
            <a:xfrm>
              <a:off x="5998950" y="11499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54" name="pl3054"/>
            <p:cNvSpPr/>
            <p:nvPr/>
          </p:nvSpPr>
          <p:spPr>
            <a:xfrm>
              <a:off x="5998950" y="105726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55" name="pl3055"/>
            <p:cNvSpPr/>
            <p:nvPr/>
          </p:nvSpPr>
          <p:spPr>
            <a:xfrm>
              <a:off x="5998950" y="96459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56" name="pl3056"/>
            <p:cNvSpPr/>
            <p:nvPr/>
          </p:nvSpPr>
          <p:spPr>
            <a:xfrm>
              <a:off x="61324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7" name="pl3057"/>
            <p:cNvSpPr/>
            <p:nvPr/>
          </p:nvSpPr>
          <p:spPr>
            <a:xfrm>
              <a:off x="631037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8" name="pl3058"/>
            <p:cNvSpPr/>
            <p:nvPr/>
          </p:nvSpPr>
          <p:spPr>
            <a:xfrm>
              <a:off x="648833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9" name="pl3059"/>
            <p:cNvSpPr/>
            <p:nvPr/>
          </p:nvSpPr>
          <p:spPr>
            <a:xfrm>
              <a:off x="66662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60" name="pl3060"/>
            <p:cNvSpPr/>
            <p:nvPr/>
          </p:nvSpPr>
          <p:spPr>
            <a:xfrm>
              <a:off x="684424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61" name="pl3061"/>
            <p:cNvSpPr/>
            <p:nvPr/>
          </p:nvSpPr>
          <p:spPr>
            <a:xfrm>
              <a:off x="5998950" y="12889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62" name="pl3062"/>
            <p:cNvSpPr/>
            <p:nvPr/>
          </p:nvSpPr>
          <p:spPr>
            <a:xfrm>
              <a:off x="5998950" y="11962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63" name="pl3063"/>
            <p:cNvSpPr/>
            <p:nvPr/>
          </p:nvSpPr>
          <p:spPr>
            <a:xfrm>
              <a:off x="5998950" y="11036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64" name="pl3064"/>
            <p:cNvSpPr/>
            <p:nvPr/>
          </p:nvSpPr>
          <p:spPr>
            <a:xfrm>
              <a:off x="5998950" y="10109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65" name="pl3065"/>
            <p:cNvSpPr/>
            <p:nvPr/>
          </p:nvSpPr>
          <p:spPr>
            <a:xfrm>
              <a:off x="5998950" y="9182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66" name="pl3066"/>
            <p:cNvSpPr/>
            <p:nvPr/>
          </p:nvSpPr>
          <p:spPr>
            <a:xfrm>
              <a:off x="60434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7" name="pl3067"/>
            <p:cNvSpPr/>
            <p:nvPr/>
          </p:nvSpPr>
          <p:spPr>
            <a:xfrm>
              <a:off x="622139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8" name="pl3068"/>
            <p:cNvSpPr/>
            <p:nvPr/>
          </p:nvSpPr>
          <p:spPr>
            <a:xfrm>
              <a:off x="63993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9" name="pl3069"/>
            <p:cNvSpPr/>
            <p:nvPr/>
          </p:nvSpPr>
          <p:spPr>
            <a:xfrm>
              <a:off x="65773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70" name="pl3070"/>
            <p:cNvSpPr/>
            <p:nvPr/>
          </p:nvSpPr>
          <p:spPr>
            <a:xfrm>
              <a:off x="675526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71" name="pl3071"/>
            <p:cNvSpPr/>
            <p:nvPr/>
          </p:nvSpPr>
          <p:spPr>
            <a:xfrm>
              <a:off x="69332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72" name="pl3072"/>
            <p:cNvSpPr/>
            <p:nvPr/>
          </p:nvSpPr>
          <p:spPr>
            <a:xfrm>
              <a:off x="604343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073" name="pl3073"/>
            <p:cNvSpPr/>
            <p:nvPr/>
          </p:nvSpPr>
          <p:spPr>
            <a:xfrm>
              <a:off x="604343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40651" cap="flat">
              <a:solidFill>
                <a:srgbClr val="BEBEBE">
                  <a:alpha val="69803"/>
                </a:srgbClr>
              </a:solidFill>
              <a:prstDash val="solid"/>
              <a:round/>
            </a:ln>
          </p:spPr>
          <p:txBody>
            <a:bodyPr/>
            <a:lstStyle/>
            <a:p/>
          </p:txBody>
        </p:sp>
        <p:sp>
          <p:nvSpPr>
            <p:cNvPr id="3074" name="pl3074"/>
            <p:cNvSpPr/>
            <p:nvPr/>
          </p:nvSpPr>
          <p:spPr>
            <a:xfrm>
              <a:off x="604343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075" name="pl3075"/>
            <p:cNvSpPr/>
            <p:nvPr/>
          </p:nvSpPr>
          <p:spPr>
            <a:xfrm>
              <a:off x="604343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076" name="pl3076"/>
            <p:cNvSpPr/>
            <p:nvPr/>
          </p:nvSpPr>
          <p:spPr>
            <a:xfrm>
              <a:off x="604343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077" name="pl3077"/>
            <p:cNvSpPr/>
            <p:nvPr/>
          </p:nvSpPr>
          <p:spPr>
            <a:xfrm>
              <a:off x="604343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078" name="pl3078"/>
            <p:cNvSpPr/>
            <p:nvPr/>
          </p:nvSpPr>
          <p:spPr>
            <a:xfrm>
              <a:off x="604343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079" name="pl3079"/>
            <p:cNvSpPr/>
            <p:nvPr/>
          </p:nvSpPr>
          <p:spPr>
            <a:xfrm>
              <a:off x="604343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080" name="pl3080"/>
            <p:cNvSpPr/>
            <p:nvPr/>
          </p:nvSpPr>
          <p:spPr>
            <a:xfrm>
              <a:off x="604343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081" name="pl3081"/>
            <p:cNvSpPr/>
            <p:nvPr/>
          </p:nvSpPr>
          <p:spPr>
            <a:xfrm>
              <a:off x="604343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082" name="pl3082"/>
            <p:cNvSpPr/>
            <p:nvPr/>
          </p:nvSpPr>
          <p:spPr>
            <a:xfrm>
              <a:off x="6043439" y="1266696"/>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083" name="pl3083"/>
            <p:cNvSpPr/>
            <p:nvPr/>
          </p:nvSpPr>
          <p:spPr>
            <a:xfrm>
              <a:off x="6043439" y="125557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084" name="pl3084"/>
            <p:cNvSpPr/>
            <p:nvPr/>
          </p:nvSpPr>
          <p:spPr>
            <a:xfrm>
              <a:off x="6043439" y="1229628"/>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085" name="pl3085"/>
            <p:cNvSpPr/>
            <p:nvPr/>
          </p:nvSpPr>
          <p:spPr>
            <a:xfrm>
              <a:off x="6043439" y="125557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086" name="pl3086"/>
            <p:cNvSpPr/>
            <p:nvPr/>
          </p:nvSpPr>
          <p:spPr>
            <a:xfrm>
              <a:off x="6043439" y="1277816"/>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87" name="pl3087"/>
            <p:cNvSpPr/>
            <p:nvPr/>
          </p:nvSpPr>
          <p:spPr>
            <a:xfrm>
              <a:off x="6043439" y="1266696"/>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088" name="pl3088"/>
            <p:cNvSpPr/>
            <p:nvPr/>
          </p:nvSpPr>
          <p:spPr>
            <a:xfrm>
              <a:off x="6043439" y="1270402"/>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089" name="pl3089"/>
            <p:cNvSpPr/>
            <p:nvPr/>
          </p:nvSpPr>
          <p:spPr>
            <a:xfrm>
              <a:off x="6043439" y="125557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090" name="pl3090"/>
            <p:cNvSpPr/>
            <p:nvPr/>
          </p:nvSpPr>
          <p:spPr>
            <a:xfrm>
              <a:off x="6043439" y="1262989"/>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091" name="pl3091"/>
            <p:cNvSpPr/>
            <p:nvPr/>
          </p:nvSpPr>
          <p:spPr>
            <a:xfrm>
              <a:off x="6043439" y="128522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92" name="pl3092"/>
            <p:cNvSpPr/>
            <p:nvPr/>
          </p:nvSpPr>
          <p:spPr>
            <a:xfrm>
              <a:off x="6043439" y="12815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93" name="pl3093"/>
            <p:cNvSpPr/>
            <p:nvPr/>
          </p:nvSpPr>
          <p:spPr>
            <a:xfrm>
              <a:off x="60434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94" name="pl3094"/>
            <p:cNvSpPr/>
            <p:nvPr/>
          </p:nvSpPr>
          <p:spPr>
            <a:xfrm>
              <a:off x="6043439" y="1270402"/>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095" name="pl3095"/>
            <p:cNvSpPr/>
            <p:nvPr/>
          </p:nvSpPr>
          <p:spPr>
            <a:xfrm>
              <a:off x="6043439" y="1259282"/>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096" name="pl3096"/>
            <p:cNvSpPr/>
            <p:nvPr/>
          </p:nvSpPr>
          <p:spPr>
            <a:xfrm>
              <a:off x="6043439" y="1285229"/>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097" name="pl3097"/>
            <p:cNvSpPr/>
            <p:nvPr/>
          </p:nvSpPr>
          <p:spPr>
            <a:xfrm>
              <a:off x="6043439" y="1274109"/>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098" name="pl3098"/>
            <p:cNvSpPr/>
            <p:nvPr/>
          </p:nvSpPr>
          <p:spPr>
            <a:xfrm>
              <a:off x="6043439" y="1285229"/>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099" name="pl3099"/>
            <p:cNvSpPr/>
            <p:nvPr/>
          </p:nvSpPr>
          <p:spPr>
            <a:xfrm>
              <a:off x="6043439" y="1277816"/>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100" name="pl3100"/>
            <p:cNvSpPr/>
            <p:nvPr/>
          </p:nvSpPr>
          <p:spPr>
            <a:xfrm>
              <a:off x="6043439" y="1277816"/>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101" name="pl3101"/>
            <p:cNvSpPr/>
            <p:nvPr/>
          </p:nvSpPr>
          <p:spPr>
            <a:xfrm>
              <a:off x="6043439" y="1266696"/>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102" name="pl3102"/>
            <p:cNvSpPr/>
            <p:nvPr/>
          </p:nvSpPr>
          <p:spPr>
            <a:xfrm>
              <a:off x="60434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03" name="pl3103"/>
            <p:cNvSpPr/>
            <p:nvPr/>
          </p:nvSpPr>
          <p:spPr>
            <a:xfrm>
              <a:off x="6043439" y="125557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104" name="pl3104"/>
            <p:cNvSpPr/>
            <p:nvPr/>
          </p:nvSpPr>
          <p:spPr>
            <a:xfrm>
              <a:off x="6043439" y="12481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05" name="pl3105"/>
            <p:cNvSpPr/>
            <p:nvPr/>
          </p:nvSpPr>
          <p:spPr>
            <a:xfrm>
              <a:off x="6043439" y="988691"/>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106" name="pl3106"/>
            <p:cNvSpPr/>
            <p:nvPr/>
          </p:nvSpPr>
          <p:spPr>
            <a:xfrm>
              <a:off x="6043439" y="1259282"/>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107" name="pl3107"/>
            <p:cNvSpPr/>
            <p:nvPr/>
          </p:nvSpPr>
          <p:spPr>
            <a:xfrm>
              <a:off x="6043439" y="1170321"/>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108" name="pl3108"/>
            <p:cNvSpPr/>
            <p:nvPr/>
          </p:nvSpPr>
          <p:spPr>
            <a:xfrm>
              <a:off x="6043439" y="1277816"/>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109" name="pl3109"/>
            <p:cNvSpPr/>
            <p:nvPr/>
          </p:nvSpPr>
          <p:spPr>
            <a:xfrm>
              <a:off x="6043439" y="1259282"/>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10" name="pl3110"/>
            <p:cNvSpPr/>
            <p:nvPr/>
          </p:nvSpPr>
          <p:spPr>
            <a:xfrm>
              <a:off x="6043439" y="1285229"/>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11" name="pl3111"/>
            <p:cNvSpPr/>
            <p:nvPr/>
          </p:nvSpPr>
          <p:spPr>
            <a:xfrm>
              <a:off x="6043439" y="1266696"/>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112" name="pl3112"/>
            <p:cNvSpPr/>
            <p:nvPr/>
          </p:nvSpPr>
          <p:spPr>
            <a:xfrm>
              <a:off x="6043439" y="1248162"/>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113" name="pl3113"/>
            <p:cNvSpPr/>
            <p:nvPr/>
          </p:nvSpPr>
          <p:spPr>
            <a:xfrm>
              <a:off x="6043439" y="1288936"/>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14" name="pl3114"/>
            <p:cNvSpPr/>
            <p:nvPr/>
          </p:nvSpPr>
          <p:spPr>
            <a:xfrm>
              <a:off x="6043439" y="1270402"/>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115" name="pl3115"/>
            <p:cNvSpPr/>
            <p:nvPr/>
          </p:nvSpPr>
          <p:spPr>
            <a:xfrm>
              <a:off x="6043439" y="1207388"/>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116" name="pl3116"/>
            <p:cNvSpPr/>
            <p:nvPr/>
          </p:nvSpPr>
          <p:spPr>
            <a:xfrm>
              <a:off x="6043439" y="1277816"/>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117" name="pl3117"/>
            <p:cNvSpPr/>
            <p:nvPr/>
          </p:nvSpPr>
          <p:spPr>
            <a:xfrm>
              <a:off x="6043439" y="1274109"/>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118" name="pl3118"/>
            <p:cNvSpPr/>
            <p:nvPr/>
          </p:nvSpPr>
          <p:spPr>
            <a:xfrm>
              <a:off x="6043439" y="1281523"/>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119" name="pl3119"/>
            <p:cNvSpPr/>
            <p:nvPr/>
          </p:nvSpPr>
          <p:spPr>
            <a:xfrm>
              <a:off x="6043439" y="1274109"/>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120" name="pl3120"/>
            <p:cNvSpPr/>
            <p:nvPr/>
          </p:nvSpPr>
          <p:spPr>
            <a:xfrm>
              <a:off x="6043439" y="1277816"/>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121" name="pl3121"/>
            <p:cNvSpPr/>
            <p:nvPr/>
          </p:nvSpPr>
          <p:spPr>
            <a:xfrm>
              <a:off x="60434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22" name="pl3122"/>
            <p:cNvSpPr/>
            <p:nvPr/>
          </p:nvSpPr>
          <p:spPr>
            <a:xfrm>
              <a:off x="6043439" y="1274109"/>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123" name="pl3123"/>
            <p:cNvSpPr/>
            <p:nvPr/>
          </p:nvSpPr>
          <p:spPr>
            <a:xfrm>
              <a:off x="6043439" y="1281523"/>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124" name="pl3124"/>
            <p:cNvSpPr/>
            <p:nvPr/>
          </p:nvSpPr>
          <p:spPr>
            <a:xfrm>
              <a:off x="6043439" y="125557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125" name="pl3125"/>
            <p:cNvSpPr/>
            <p:nvPr/>
          </p:nvSpPr>
          <p:spPr>
            <a:xfrm>
              <a:off x="6043439" y="1262989"/>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126" name="pl3126"/>
            <p:cNvSpPr/>
            <p:nvPr/>
          </p:nvSpPr>
          <p:spPr>
            <a:xfrm>
              <a:off x="6043439" y="1277816"/>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127" name="pl3127"/>
            <p:cNvSpPr/>
            <p:nvPr/>
          </p:nvSpPr>
          <p:spPr>
            <a:xfrm>
              <a:off x="604343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128" name="pl3128"/>
            <p:cNvSpPr/>
            <p:nvPr/>
          </p:nvSpPr>
          <p:spPr>
            <a:xfrm>
              <a:off x="604343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40651" cap="flat">
              <a:solidFill>
                <a:srgbClr val="000000">
                  <a:alpha val="100000"/>
                </a:srgbClr>
              </a:solidFill>
              <a:prstDash val="solid"/>
              <a:round/>
            </a:ln>
          </p:spPr>
          <p:txBody>
            <a:bodyPr/>
            <a:lstStyle/>
            <a:p/>
          </p:txBody>
        </p:sp>
        <p:sp>
          <p:nvSpPr>
            <p:cNvPr id="3129" name="pl3129"/>
            <p:cNvSpPr/>
            <p:nvPr/>
          </p:nvSpPr>
          <p:spPr>
            <a:xfrm>
              <a:off x="604343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DA8E00">
                  <a:alpha val="100000"/>
                </a:srgbClr>
              </a:solidFill>
              <a:prstDash val="solid"/>
              <a:round/>
            </a:ln>
          </p:spPr>
          <p:txBody>
            <a:bodyPr/>
            <a:lstStyle/>
            <a:p/>
          </p:txBody>
        </p:sp>
        <p:sp>
          <p:nvSpPr>
            <p:cNvPr id="3130" name="pl3130"/>
            <p:cNvSpPr/>
            <p:nvPr/>
          </p:nvSpPr>
          <p:spPr>
            <a:xfrm>
              <a:off x="5998950" y="128893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131" name="tx3131"/>
            <p:cNvSpPr/>
            <p:nvPr/>
          </p:nvSpPr>
          <p:spPr>
            <a:xfrm>
              <a:off x="6013294"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32" name="tx3132"/>
            <p:cNvSpPr/>
            <p:nvPr/>
          </p:nvSpPr>
          <p:spPr>
            <a:xfrm>
              <a:off x="6191250"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33" name="tx3133"/>
            <p:cNvSpPr/>
            <p:nvPr/>
          </p:nvSpPr>
          <p:spPr>
            <a:xfrm>
              <a:off x="6369207"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34" name="tx3134"/>
            <p:cNvSpPr/>
            <p:nvPr/>
          </p:nvSpPr>
          <p:spPr>
            <a:xfrm>
              <a:off x="6547163"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35" name="tx3135"/>
            <p:cNvSpPr/>
            <p:nvPr/>
          </p:nvSpPr>
          <p:spPr>
            <a:xfrm>
              <a:off x="6725120" y="11243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36" name="tx3136"/>
            <p:cNvSpPr/>
            <p:nvPr/>
          </p:nvSpPr>
          <p:spPr>
            <a:xfrm>
              <a:off x="6903077" y="112195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137" name="rc3137"/>
            <p:cNvSpPr/>
            <p:nvPr/>
          </p:nvSpPr>
          <p:spPr>
            <a:xfrm>
              <a:off x="5998950" y="1620278"/>
              <a:ext cx="978760" cy="460746"/>
            </a:xfrm>
            <a:prstGeom prst="rect">
              <a:avLst/>
            </a:prstGeom>
            <a:solidFill>
              <a:srgbClr val="EBEBEB">
                <a:alpha val="100000"/>
              </a:srgbClr>
            </a:solidFill>
          </p:spPr>
          <p:txBody>
            <a:bodyPr/>
            <a:lstStyle/>
            <a:p/>
          </p:txBody>
        </p:sp>
        <p:sp>
          <p:nvSpPr>
            <p:cNvPr id="3138" name="pl3138"/>
            <p:cNvSpPr/>
            <p:nvPr/>
          </p:nvSpPr>
          <p:spPr>
            <a:xfrm>
              <a:off x="5998950" y="208046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39" name="pl3139"/>
            <p:cNvSpPr/>
            <p:nvPr/>
          </p:nvSpPr>
          <p:spPr>
            <a:xfrm>
              <a:off x="5998950" y="19878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40" name="pl3140"/>
            <p:cNvSpPr/>
            <p:nvPr/>
          </p:nvSpPr>
          <p:spPr>
            <a:xfrm>
              <a:off x="5998950" y="189513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41" name="pl3141"/>
            <p:cNvSpPr/>
            <p:nvPr/>
          </p:nvSpPr>
          <p:spPr>
            <a:xfrm>
              <a:off x="5998950" y="18024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42" name="pl3142"/>
            <p:cNvSpPr/>
            <p:nvPr/>
          </p:nvSpPr>
          <p:spPr>
            <a:xfrm>
              <a:off x="5998950" y="17097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43" name="pl3143"/>
            <p:cNvSpPr/>
            <p:nvPr/>
          </p:nvSpPr>
          <p:spPr>
            <a:xfrm>
              <a:off x="61324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44" name="pl3144"/>
            <p:cNvSpPr/>
            <p:nvPr/>
          </p:nvSpPr>
          <p:spPr>
            <a:xfrm>
              <a:off x="631037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45" name="pl3145"/>
            <p:cNvSpPr/>
            <p:nvPr/>
          </p:nvSpPr>
          <p:spPr>
            <a:xfrm>
              <a:off x="648833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46" name="pl3146"/>
            <p:cNvSpPr/>
            <p:nvPr/>
          </p:nvSpPr>
          <p:spPr>
            <a:xfrm>
              <a:off x="66662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47" name="pl3147"/>
            <p:cNvSpPr/>
            <p:nvPr/>
          </p:nvSpPr>
          <p:spPr>
            <a:xfrm>
              <a:off x="684424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48" name="pl3148"/>
            <p:cNvSpPr/>
            <p:nvPr/>
          </p:nvSpPr>
          <p:spPr>
            <a:xfrm>
              <a:off x="5998950" y="203413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49" name="pl3149"/>
            <p:cNvSpPr/>
            <p:nvPr/>
          </p:nvSpPr>
          <p:spPr>
            <a:xfrm>
              <a:off x="5998950" y="19414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0" name="pl3150"/>
            <p:cNvSpPr/>
            <p:nvPr/>
          </p:nvSpPr>
          <p:spPr>
            <a:xfrm>
              <a:off x="5998950" y="18487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1" name="pl3151"/>
            <p:cNvSpPr/>
            <p:nvPr/>
          </p:nvSpPr>
          <p:spPr>
            <a:xfrm>
              <a:off x="5998950" y="17561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2" name="pl3152"/>
            <p:cNvSpPr/>
            <p:nvPr/>
          </p:nvSpPr>
          <p:spPr>
            <a:xfrm>
              <a:off x="5998950" y="1663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3" name="pl3153"/>
            <p:cNvSpPr/>
            <p:nvPr/>
          </p:nvSpPr>
          <p:spPr>
            <a:xfrm>
              <a:off x="60434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54" name="pl3154"/>
            <p:cNvSpPr/>
            <p:nvPr/>
          </p:nvSpPr>
          <p:spPr>
            <a:xfrm>
              <a:off x="622139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55" name="pl3155"/>
            <p:cNvSpPr/>
            <p:nvPr/>
          </p:nvSpPr>
          <p:spPr>
            <a:xfrm>
              <a:off x="63993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56" name="pl3156"/>
            <p:cNvSpPr/>
            <p:nvPr/>
          </p:nvSpPr>
          <p:spPr>
            <a:xfrm>
              <a:off x="65773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57" name="pl3157"/>
            <p:cNvSpPr/>
            <p:nvPr/>
          </p:nvSpPr>
          <p:spPr>
            <a:xfrm>
              <a:off x="675526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58" name="pl3158"/>
            <p:cNvSpPr/>
            <p:nvPr/>
          </p:nvSpPr>
          <p:spPr>
            <a:xfrm>
              <a:off x="69332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59" name="pl3159"/>
            <p:cNvSpPr/>
            <p:nvPr/>
          </p:nvSpPr>
          <p:spPr>
            <a:xfrm>
              <a:off x="604343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160" name="pl3160"/>
            <p:cNvSpPr/>
            <p:nvPr/>
          </p:nvSpPr>
          <p:spPr>
            <a:xfrm>
              <a:off x="604343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40651" cap="flat">
              <a:solidFill>
                <a:srgbClr val="BEBEBE">
                  <a:alpha val="69803"/>
                </a:srgbClr>
              </a:solidFill>
              <a:prstDash val="solid"/>
              <a:round/>
            </a:ln>
          </p:spPr>
          <p:txBody>
            <a:bodyPr/>
            <a:lstStyle/>
            <a:p/>
          </p:txBody>
        </p:sp>
        <p:sp>
          <p:nvSpPr>
            <p:cNvPr id="3161" name="pl3161"/>
            <p:cNvSpPr/>
            <p:nvPr/>
          </p:nvSpPr>
          <p:spPr>
            <a:xfrm>
              <a:off x="6043439" y="1978533"/>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162" name="pl3162"/>
            <p:cNvSpPr/>
            <p:nvPr/>
          </p:nvSpPr>
          <p:spPr>
            <a:xfrm>
              <a:off x="6043439" y="2030427"/>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163" name="pl3163"/>
            <p:cNvSpPr/>
            <p:nvPr/>
          </p:nvSpPr>
          <p:spPr>
            <a:xfrm>
              <a:off x="6043439" y="2026720"/>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164" name="pl3164"/>
            <p:cNvSpPr/>
            <p:nvPr/>
          </p:nvSpPr>
          <p:spPr>
            <a:xfrm>
              <a:off x="6043439" y="2034134"/>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165" name="pl3165"/>
            <p:cNvSpPr/>
            <p:nvPr/>
          </p:nvSpPr>
          <p:spPr>
            <a:xfrm>
              <a:off x="6043439" y="2019307"/>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166" name="pl3166"/>
            <p:cNvSpPr/>
            <p:nvPr/>
          </p:nvSpPr>
          <p:spPr>
            <a:xfrm>
              <a:off x="6043439" y="2030427"/>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167" name="pl3167"/>
            <p:cNvSpPr/>
            <p:nvPr/>
          </p:nvSpPr>
          <p:spPr>
            <a:xfrm>
              <a:off x="6043439" y="2023014"/>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168" name="pl3168"/>
            <p:cNvSpPr/>
            <p:nvPr/>
          </p:nvSpPr>
          <p:spPr>
            <a:xfrm>
              <a:off x="6043439" y="1904398"/>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169" name="pl3169"/>
            <p:cNvSpPr/>
            <p:nvPr/>
          </p:nvSpPr>
          <p:spPr>
            <a:xfrm>
              <a:off x="604343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170" name="pl3170"/>
            <p:cNvSpPr/>
            <p:nvPr/>
          </p:nvSpPr>
          <p:spPr>
            <a:xfrm>
              <a:off x="604343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171" name="pl3171"/>
            <p:cNvSpPr/>
            <p:nvPr/>
          </p:nvSpPr>
          <p:spPr>
            <a:xfrm>
              <a:off x="604343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172" name="pl3172"/>
            <p:cNvSpPr/>
            <p:nvPr/>
          </p:nvSpPr>
          <p:spPr>
            <a:xfrm>
              <a:off x="604343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173" name="pl3173"/>
            <p:cNvSpPr/>
            <p:nvPr/>
          </p:nvSpPr>
          <p:spPr>
            <a:xfrm>
              <a:off x="604343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74" name="pl3174"/>
            <p:cNvSpPr/>
            <p:nvPr/>
          </p:nvSpPr>
          <p:spPr>
            <a:xfrm>
              <a:off x="604343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175" name="pl3175"/>
            <p:cNvSpPr/>
            <p:nvPr/>
          </p:nvSpPr>
          <p:spPr>
            <a:xfrm>
              <a:off x="604343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176" name="pl3176"/>
            <p:cNvSpPr/>
            <p:nvPr/>
          </p:nvSpPr>
          <p:spPr>
            <a:xfrm>
              <a:off x="604343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177" name="pl3177"/>
            <p:cNvSpPr/>
            <p:nvPr/>
          </p:nvSpPr>
          <p:spPr>
            <a:xfrm>
              <a:off x="6043439" y="2008187"/>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178" name="pl3178"/>
            <p:cNvSpPr/>
            <p:nvPr/>
          </p:nvSpPr>
          <p:spPr>
            <a:xfrm>
              <a:off x="6043439" y="20304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79" name="pl3179"/>
            <p:cNvSpPr/>
            <p:nvPr/>
          </p:nvSpPr>
          <p:spPr>
            <a:xfrm>
              <a:off x="6043439" y="20267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80" name="pl3180"/>
            <p:cNvSpPr/>
            <p:nvPr/>
          </p:nvSpPr>
          <p:spPr>
            <a:xfrm>
              <a:off x="60434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81" name="pl3181"/>
            <p:cNvSpPr/>
            <p:nvPr/>
          </p:nvSpPr>
          <p:spPr>
            <a:xfrm>
              <a:off x="6043439" y="2015600"/>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182" name="pl3182"/>
            <p:cNvSpPr/>
            <p:nvPr/>
          </p:nvSpPr>
          <p:spPr>
            <a:xfrm>
              <a:off x="6043439" y="2004480"/>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183" name="pl3183"/>
            <p:cNvSpPr/>
            <p:nvPr/>
          </p:nvSpPr>
          <p:spPr>
            <a:xfrm>
              <a:off x="6043439" y="2030427"/>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184" name="pl3184"/>
            <p:cNvSpPr/>
            <p:nvPr/>
          </p:nvSpPr>
          <p:spPr>
            <a:xfrm>
              <a:off x="6043439" y="2019307"/>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185" name="pl3185"/>
            <p:cNvSpPr/>
            <p:nvPr/>
          </p:nvSpPr>
          <p:spPr>
            <a:xfrm>
              <a:off x="6043439" y="2030427"/>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186" name="pl3186"/>
            <p:cNvSpPr/>
            <p:nvPr/>
          </p:nvSpPr>
          <p:spPr>
            <a:xfrm>
              <a:off x="6043439" y="2023014"/>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187" name="pl3187"/>
            <p:cNvSpPr/>
            <p:nvPr/>
          </p:nvSpPr>
          <p:spPr>
            <a:xfrm>
              <a:off x="6043439" y="2023014"/>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188" name="pl3188"/>
            <p:cNvSpPr/>
            <p:nvPr/>
          </p:nvSpPr>
          <p:spPr>
            <a:xfrm>
              <a:off x="6043439" y="2011894"/>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189" name="pl3189"/>
            <p:cNvSpPr/>
            <p:nvPr/>
          </p:nvSpPr>
          <p:spPr>
            <a:xfrm>
              <a:off x="60434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90" name="pl3190"/>
            <p:cNvSpPr/>
            <p:nvPr/>
          </p:nvSpPr>
          <p:spPr>
            <a:xfrm>
              <a:off x="6043439" y="2000773"/>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191" name="pl3191"/>
            <p:cNvSpPr/>
            <p:nvPr/>
          </p:nvSpPr>
          <p:spPr>
            <a:xfrm>
              <a:off x="6043439" y="199336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92" name="pl3192"/>
            <p:cNvSpPr/>
            <p:nvPr/>
          </p:nvSpPr>
          <p:spPr>
            <a:xfrm>
              <a:off x="6043439" y="1733889"/>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193" name="pl3193"/>
            <p:cNvSpPr/>
            <p:nvPr/>
          </p:nvSpPr>
          <p:spPr>
            <a:xfrm>
              <a:off x="6043439" y="2004480"/>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194" name="pl3194"/>
            <p:cNvSpPr/>
            <p:nvPr/>
          </p:nvSpPr>
          <p:spPr>
            <a:xfrm>
              <a:off x="6043439" y="1915519"/>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195" name="pl3195"/>
            <p:cNvSpPr/>
            <p:nvPr/>
          </p:nvSpPr>
          <p:spPr>
            <a:xfrm>
              <a:off x="6043439" y="2023014"/>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196" name="pl3196"/>
            <p:cNvSpPr/>
            <p:nvPr/>
          </p:nvSpPr>
          <p:spPr>
            <a:xfrm>
              <a:off x="6043439" y="2004480"/>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97" name="pl3197"/>
            <p:cNvSpPr/>
            <p:nvPr/>
          </p:nvSpPr>
          <p:spPr>
            <a:xfrm>
              <a:off x="6043439" y="2030427"/>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98" name="pl3198"/>
            <p:cNvSpPr/>
            <p:nvPr/>
          </p:nvSpPr>
          <p:spPr>
            <a:xfrm>
              <a:off x="6043439" y="2011894"/>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199" name="pl3199"/>
            <p:cNvSpPr/>
            <p:nvPr/>
          </p:nvSpPr>
          <p:spPr>
            <a:xfrm>
              <a:off x="6043439" y="1993360"/>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200" name="pl3200"/>
            <p:cNvSpPr/>
            <p:nvPr/>
          </p:nvSpPr>
          <p:spPr>
            <a:xfrm>
              <a:off x="6043439" y="2034134"/>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01" name="pl3201"/>
            <p:cNvSpPr/>
            <p:nvPr/>
          </p:nvSpPr>
          <p:spPr>
            <a:xfrm>
              <a:off x="6043439" y="2015600"/>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202" name="pl3202"/>
            <p:cNvSpPr/>
            <p:nvPr/>
          </p:nvSpPr>
          <p:spPr>
            <a:xfrm>
              <a:off x="6043439" y="1952586"/>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203" name="pl3203"/>
            <p:cNvSpPr/>
            <p:nvPr/>
          </p:nvSpPr>
          <p:spPr>
            <a:xfrm>
              <a:off x="6043439" y="2023014"/>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204" name="pl3204"/>
            <p:cNvSpPr/>
            <p:nvPr/>
          </p:nvSpPr>
          <p:spPr>
            <a:xfrm>
              <a:off x="6043439" y="2019307"/>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205" name="pl3205"/>
            <p:cNvSpPr/>
            <p:nvPr/>
          </p:nvSpPr>
          <p:spPr>
            <a:xfrm>
              <a:off x="6043439" y="2026720"/>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206" name="pl3206"/>
            <p:cNvSpPr/>
            <p:nvPr/>
          </p:nvSpPr>
          <p:spPr>
            <a:xfrm>
              <a:off x="6043439" y="2019307"/>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207" name="pl3207"/>
            <p:cNvSpPr/>
            <p:nvPr/>
          </p:nvSpPr>
          <p:spPr>
            <a:xfrm>
              <a:off x="6043439" y="2023014"/>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208" name="pl3208"/>
            <p:cNvSpPr/>
            <p:nvPr/>
          </p:nvSpPr>
          <p:spPr>
            <a:xfrm>
              <a:off x="60434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09" name="pl3209"/>
            <p:cNvSpPr/>
            <p:nvPr/>
          </p:nvSpPr>
          <p:spPr>
            <a:xfrm>
              <a:off x="6043439" y="2019307"/>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210" name="pl3210"/>
            <p:cNvSpPr/>
            <p:nvPr/>
          </p:nvSpPr>
          <p:spPr>
            <a:xfrm>
              <a:off x="6043439" y="2026720"/>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211" name="pl3211"/>
            <p:cNvSpPr/>
            <p:nvPr/>
          </p:nvSpPr>
          <p:spPr>
            <a:xfrm>
              <a:off x="6043439" y="2000773"/>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212" name="pl3212"/>
            <p:cNvSpPr/>
            <p:nvPr/>
          </p:nvSpPr>
          <p:spPr>
            <a:xfrm>
              <a:off x="6043439" y="2008187"/>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213" name="pl3213"/>
            <p:cNvSpPr/>
            <p:nvPr/>
          </p:nvSpPr>
          <p:spPr>
            <a:xfrm>
              <a:off x="6043439" y="2023014"/>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214" name="pl3214"/>
            <p:cNvSpPr/>
            <p:nvPr/>
          </p:nvSpPr>
          <p:spPr>
            <a:xfrm>
              <a:off x="604343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215" name="pl3215"/>
            <p:cNvSpPr/>
            <p:nvPr/>
          </p:nvSpPr>
          <p:spPr>
            <a:xfrm>
              <a:off x="604343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40651" cap="flat">
              <a:solidFill>
                <a:srgbClr val="000000">
                  <a:alpha val="100000"/>
                </a:srgbClr>
              </a:solidFill>
              <a:prstDash val="solid"/>
              <a:round/>
            </a:ln>
          </p:spPr>
          <p:txBody>
            <a:bodyPr/>
            <a:lstStyle/>
            <a:p/>
          </p:txBody>
        </p:sp>
        <p:sp>
          <p:nvSpPr>
            <p:cNvPr id="3216" name="pl3216"/>
            <p:cNvSpPr/>
            <p:nvPr/>
          </p:nvSpPr>
          <p:spPr>
            <a:xfrm>
              <a:off x="604343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80AD00">
                  <a:alpha val="100000"/>
                </a:srgbClr>
              </a:solidFill>
              <a:prstDash val="solid"/>
              <a:round/>
            </a:ln>
          </p:spPr>
          <p:txBody>
            <a:bodyPr/>
            <a:lstStyle/>
            <a:p/>
          </p:txBody>
        </p:sp>
        <p:sp>
          <p:nvSpPr>
            <p:cNvPr id="3217" name="pl3217"/>
            <p:cNvSpPr/>
            <p:nvPr/>
          </p:nvSpPr>
          <p:spPr>
            <a:xfrm>
              <a:off x="5998950" y="203413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218" name="tx3218"/>
            <p:cNvSpPr/>
            <p:nvPr/>
          </p:nvSpPr>
          <p:spPr>
            <a:xfrm>
              <a:off x="6013294" y="184729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219" name="tx3219"/>
            <p:cNvSpPr/>
            <p:nvPr/>
          </p:nvSpPr>
          <p:spPr>
            <a:xfrm>
              <a:off x="6191250" y="185635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20" name="tx3220"/>
            <p:cNvSpPr/>
            <p:nvPr/>
          </p:nvSpPr>
          <p:spPr>
            <a:xfrm>
              <a:off x="6369207" y="1867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21" name="tx3221"/>
            <p:cNvSpPr/>
            <p:nvPr/>
          </p:nvSpPr>
          <p:spPr>
            <a:xfrm>
              <a:off x="6547163" y="18634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22" name="tx3222"/>
            <p:cNvSpPr/>
            <p:nvPr/>
          </p:nvSpPr>
          <p:spPr>
            <a:xfrm>
              <a:off x="6725120" y="18634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23" name="tx3223"/>
            <p:cNvSpPr/>
            <p:nvPr/>
          </p:nvSpPr>
          <p:spPr>
            <a:xfrm>
              <a:off x="6903077" y="18634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24" name="rc3224"/>
            <p:cNvSpPr/>
            <p:nvPr/>
          </p:nvSpPr>
          <p:spPr>
            <a:xfrm>
              <a:off x="5998950" y="2365475"/>
              <a:ext cx="978760" cy="460746"/>
            </a:xfrm>
            <a:prstGeom prst="rect">
              <a:avLst/>
            </a:prstGeom>
            <a:solidFill>
              <a:srgbClr val="EBEBEB">
                <a:alpha val="100000"/>
              </a:srgbClr>
            </a:solidFill>
          </p:spPr>
          <p:txBody>
            <a:bodyPr/>
            <a:lstStyle/>
            <a:p/>
          </p:txBody>
        </p:sp>
        <p:sp>
          <p:nvSpPr>
            <p:cNvPr id="3225" name="pl3225"/>
            <p:cNvSpPr/>
            <p:nvPr/>
          </p:nvSpPr>
          <p:spPr>
            <a:xfrm>
              <a:off x="5998950" y="282566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26" name="pl3226"/>
            <p:cNvSpPr/>
            <p:nvPr/>
          </p:nvSpPr>
          <p:spPr>
            <a:xfrm>
              <a:off x="5998950" y="27329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27" name="pl3227"/>
            <p:cNvSpPr/>
            <p:nvPr/>
          </p:nvSpPr>
          <p:spPr>
            <a:xfrm>
              <a:off x="5998950" y="264032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28" name="pl3228"/>
            <p:cNvSpPr/>
            <p:nvPr/>
          </p:nvSpPr>
          <p:spPr>
            <a:xfrm>
              <a:off x="5998950" y="25476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29" name="pl3229"/>
            <p:cNvSpPr/>
            <p:nvPr/>
          </p:nvSpPr>
          <p:spPr>
            <a:xfrm>
              <a:off x="5998950" y="24549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30" name="pl3230"/>
            <p:cNvSpPr/>
            <p:nvPr/>
          </p:nvSpPr>
          <p:spPr>
            <a:xfrm>
              <a:off x="61324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31" name="pl3231"/>
            <p:cNvSpPr/>
            <p:nvPr/>
          </p:nvSpPr>
          <p:spPr>
            <a:xfrm>
              <a:off x="631037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32" name="pl3232"/>
            <p:cNvSpPr/>
            <p:nvPr/>
          </p:nvSpPr>
          <p:spPr>
            <a:xfrm>
              <a:off x="648833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33" name="pl3233"/>
            <p:cNvSpPr/>
            <p:nvPr/>
          </p:nvSpPr>
          <p:spPr>
            <a:xfrm>
              <a:off x="66662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34" name="pl3234"/>
            <p:cNvSpPr/>
            <p:nvPr/>
          </p:nvSpPr>
          <p:spPr>
            <a:xfrm>
              <a:off x="684424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35" name="pl3235"/>
            <p:cNvSpPr/>
            <p:nvPr/>
          </p:nvSpPr>
          <p:spPr>
            <a:xfrm>
              <a:off x="5998950" y="277933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36" name="pl3236"/>
            <p:cNvSpPr/>
            <p:nvPr/>
          </p:nvSpPr>
          <p:spPr>
            <a:xfrm>
              <a:off x="5998950" y="26866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37" name="pl3237"/>
            <p:cNvSpPr/>
            <p:nvPr/>
          </p:nvSpPr>
          <p:spPr>
            <a:xfrm>
              <a:off x="5998950" y="259399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38" name="pl3238"/>
            <p:cNvSpPr/>
            <p:nvPr/>
          </p:nvSpPr>
          <p:spPr>
            <a:xfrm>
              <a:off x="5998950" y="25013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39" name="pl3239"/>
            <p:cNvSpPr/>
            <p:nvPr/>
          </p:nvSpPr>
          <p:spPr>
            <a:xfrm>
              <a:off x="5998950" y="24086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40" name="pl3240"/>
            <p:cNvSpPr/>
            <p:nvPr/>
          </p:nvSpPr>
          <p:spPr>
            <a:xfrm>
              <a:off x="60434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41" name="pl3241"/>
            <p:cNvSpPr/>
            <p:nvPr/>
          </p:nvSpPr>
          <p:spPr>
            <a:xfrm>
              <a:off x="622139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42" name="pl3242"/>
            <p:cNvSpPr/>
            <p:nvPr/>
          </p:nvSpPr>
          <p:spPr>
            <a:xfrm>
              <a:off x="63993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43" name="pl3243"/>
            <p:cNvSpPr/>
            <p:nvPr/>
          </p:nvSpPr>
          <p:spPr>
            <a:xfrm>
              <a:off x="65773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44" name="pl3244"/>
            <p:cNvSpPr/>
            <p:nvPr/>
          </p:nvSpPr>
          <p:spPr>
            <a:xfrm>
              <a:off x="675526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45" name="pl3245"/>
            <p:cNvSpPr/>
            <p:nvPr/>
          </p:nvSpPr>
          <p:spPr>
            <a:xfrm>
              <a:off x="69332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46" name="pl3246"/>
            <p:cNvSpPr/>
            <p:nvPr/>
          </p:nvSpPr>
          <p:spPr>
            <a:xfrm>
              <a:off x="604343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247" name="pl3247"/>
            <p:cNvSpPr/>
            <p:nvPr/>
          </p:nvSpPr>
          <p:spPr>
            <a:xfrm>
              <a:off x="604343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40651" cap="flat">
              <a:solidFill>
                <a:srgbClr val="BEBEBE">
                  <a:alpha val="69803"/>
                </a:srgbClr>
              </a:solidFill>
              <a:prstDash val="solid"/>
              <a:round/>
            </a:ln>
          </p:spPr>
          <p:txBody>
            <a:bodyPr/>
            <a:lstStyle/>
            <a:p/>
          </p:txBody>
        </p:sp>
        <p:sp>
          <p:nvSpPr>
            <p:cNvPr id="3248" name="pl3248"/>
            <p:cNvSpPr/>
            <p:nvPr/>
          </p:nvSpPr>
          <p:spPr>
            <a:xfrm>
              <a:off x="6043439" y="2723731"/>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249" name="pl3249"/>
            <p:cNvSpPr/>
            <p:nvPr/>
          </p:nvSpPr>
          <p:spPr>
            <a:xfrm>
              <a:off x="6043439" y="2775625"/>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250" name="pl3250"/>
            <p:cNvSpPr/>
            <p:nvPr/>
          </p:nvSpPr>
          <p:spPr>
            <a:xfrm>
              <a:off x="6043439" y="2771918"/>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251" name="pl3251"/>
            <p:cNvSpPr/>
            <p:nvPr/>
          </p:nvSpPr>
          <p:spPr>
            <a:xfrm>
              <a:off x="6043439" y="2779332"/>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252" name="pl3252"/>
            <p:cNvSpPr/>
            <p:nvPr/>
          </p:nvSpPr>
          <p:spPr>
            <a:xfrm>
              <a:off x="6043439" y="2764505"/>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253" name="pl3253"/>
            <p:cNvSpPr/>
            <p:nvPr/>
          </p:nvSpPr>
          <p:spPr>
            <a:xfrm>
              <a:off x="6043439" y="2775625"/>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254" name="pl3254"/>
            <p:cNvSpPr/>
            <p:nvPr/>
          </p:nvSpPr>
          <p:spPr>
            <a:xfrm>
              <a:off x="6043439" y="2768212"/>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255" name="pl3255"/>
            <p:cNvSpPr/>
            <p:nvPr/>
          </p:nvSpPr>
          <p:spPr>
            <a:xfrm>
              <a:off x="6043439" y="2649596"/>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256" name="pl3256"/>
            <p:cNvSpPr/>
            <p:nvPr/>
          </p:nvSpPr>
          <p:spPr>
            <a:xfrm>
              <a:off x="6043439" y="2757091"/>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257" name="pl3257"/>
            <p:cNvSpPr/>
            <p:nvPr/>
          </p:nvSpPr>
          <p:spPr>
            <a:xfrm>
              <a:off x="6043439" y="2745971"/>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258" name="pl3258"/>
            <p:cNvSpPr/>
            <p:nvPr/>
          </p:nvSpPr>
          <p:spPr>
            <a:xfrm>
              <a:off x="6043439" y="2720024"/>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259" name="pl3259"/>
            <p:cNvSpPr/>
            <p:nvPr/>
          </p:nvSpPr>
          <p:spPr>
            <a:xfrm>
              <a:off x="6043439" y="2745971"/>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260" name="pl3260"/>
            <p:cNvSpPr/>
            <p:nvPr/>
          </p:nvSpPr>
          <p:spPr>
            <a:xfrm>
              <a:off x="6043439" y="2768212"/>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61" name="pl3261"/>
            <p:cNvSpPr/>
            <p:nvPr/>
          </p:nvSpPr>
          <p:spPr>
            <a:xfrm>
              <a:off x="6043439" y="2757091"/>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262" name="pl3262"/>
            <p:cNvSpPr/>
            <p:nvPr/>
          </p:nvSpPr>
          <p:spPr>
            <a:xfrm>
              <a:off x="6043439" y="2760798"/>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263" name="pl3263"/>
            <p:cNvSpPr/>
            <p:nvPr/>
          </p:nvSpPr>
          <p:spPr>
            <a:xfrm>
              <a:off x="6043439" y="2745971"/>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264" name="pl3264"/>
            <p:cNvSpPr/>
            <p:nvPr/>
          </p:nvSpPr>
          <p:spPr>
            <a:xfrm>
              <a:off x="604343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265" name="pl3265"/>
            <p:cNvSpPr/>
            <p:nvPr/>
          </p:nvSpPr>
          <p:spPr>
            <a:xfrm>
              <a:off x="6043439" y="27756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66" name="pl3266"/>
            <p:cNvSpPr/>
            <p:nvPr/>
          </p:nvSpPr>
          <p:spPr>
            <a:xfrm>
              <a:off x="6043439" y="27719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67" name="pl3267"/>
            <p:cNvSpPr/>
            <p:nvPr/>
          </p:nvSpPr>
          <p:spPr>
            <a:xfrm>
              <a:off x="60434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68" name="pl3268"/>
            <p:cNvSpPr/>
            <p:nvPr/>
          </p:nvSpPr>
          <p:spPr>
            <a:xfrm>
              <a:off x="604343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269" name="pl3269"/>
            <p:cNvSpPr/>
            <p:nvPr/>
          </p:nvSpPr>
          <p:spPr>
            <a:xfrm>
              <a:off x="604343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270" name="pl3270"/>
            <p:cNvSpPr/>
            <p:nvPr/>
          </p:nvSpPr>
          <p:spPr>
            <a:xfrm>
              <a:off x="604343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271" name="pl3271"/>
            <p:cNvSpPr/>
            <p:nvPr/>
          </p:nvSpPr>
          <p:spPr>
            <a:xfrm>
              <a:off x="604343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272" name="pl3272"/>
            <p:cNvSpPr/>
            <p:nvPr/>
          </p:nvSpPr>
          <p:spPr>
            <a:xfrm>
              <a:off x="6043439" y="2775625"/>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273" name="pl3273"/>
            <p:cNvSpPr/>
            <p:nvPr/>
          </p:nvSpPr>
          <p:spPr>
            <a:xfrm>
              <a:off x="6043439" y="2768212"/>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274" name="pl3274"/>
            <p:cNvSpPr/>
            <p:nvPr/>
          </p:nvSpPr>
          <p:spPr>
            <a:xfrm>
              <a:off x="6043439" y="2768212"/>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275" name="pl3275"/>
            <p:cNvSpPr/>
            <p:nvPr/>
          </p:nvSpPr>
          <p:spPr>
            <a:xfrm>
              <a:off x="6043439" y="2757091"/>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276" name="pl3276"/>
            <p:cNvSpPr/>
            <p:nvPr/>
          </p:nvSpPr>
          <p:spPr>
            <a:xfrm>
              <a:off x="60434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77" name="pl3277"/>
            <p:cNvSpPr/>
            <p:nvPr/>
          </p:nvSpPr>
          <p:spPr>
            <a:xfrm>
              <a:off x="6043439" y="2745971"/>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278" name="pl3278"/>
            <p:cNvSpPr/>
            <p:nvPr/>
          </p:nvSpPr>
          <p:spPr>
            <a:xfrm>
              <a:off x="6043439" y="273855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79" name="pl3279"/>
            <p:cNvSpPr/>
            <p:nvPr/>
          </p:nvSpPr>
          <p:spPr>
            <a:xfrm>
              <a:off x="6043439" y="2479087"/>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280" name="pl3280"/>
            <p:cNvSpPr/>
            <p:nvPr/>
          </p:nvSpPr>
          <p:spPr>
            <a:xfrm>
              <a:off x="6043439" y="2749678"/>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281" name="pl3281"/>
            <p:cNvSpPr/>
            <p:nvPr/>
          </p:nvSpPr>
          <p:spPr>
            <a:xfrm>
              <a:off x="6043439" y="2660716"/>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282" name="pl3282"/>
            <p:cNvSpPr/>
            <p:nvPr/>
          </p:nvSpPr>
          <p:spPr>
            <a:xfrm>
              <a:off x="6043439" y="2768212"/>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283" name="pl3283"/>
            <p:cNvSpPr/>
            <p:nvPr/>
          </p:nvSpPr>
          <p:spPr>
            <a:xfrm>
              <a:off x="6043439" y="2749678"/>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84" name="pl3284"/>
            <p:cNvSpPr/>
            <p:nvPr/>
          </p:nvSpPr>
          <p:spPr>
            <a:xfrm>
              <a:off x="6043439" y="2775625"/>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85" name="pl3285"/>
            <p:cNvSpPr/>
            <p:nvPr/>
          </p:nvSpPr>
          <p:spPr>
            <a:xfrm>
              <a:off x="6043439" y="2757091"/>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286" name="pl3286"/>
            <p:cNvSpPr/>
            <p:nvPr/>
          </p:nvSpPr>
          <p:spPr>
            <a:xfrm>
              <a:off x="6043439" y="2738558"/>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287" name="pl3287"/>
            <p:cNvSpPr/>
            <p:nvPr/>
          </p:nvSpPr>
          <p:spPr>
            <a:xfrm>
              <a:off x="6043439" y="2779332"/>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88" name="pl3288"/>
            <p:cNvSpPr/>
            <p:nvPr/>
          </p:nvSpPr>
          <p:spPr>
            <a:xfrm>
              <a:off x="6043439" y="2760798"/>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289" name="pl3289"/>
            <p:cNvSpPr/>
            <p:nvPr/>
          </p:nvSpPr>
          <p:spPr>
            <a:xfrm>
              <a:off x="6043439" y="2697784"/>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290" name="pl3290"/>
            <p:cNvSpPr/>
            <p:nvPr/>
          </p:nvSpPr>
          <p:spPr>
            <a:xfrm>
              <a:off x="6043439" y="2768212"/>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291" name="pl3291"/>
            <p:cNvSpPr/>
            <p:nvPr/>
          </p:nvSpPr>
          <p:spPr>
            <a:xfrm>
              <a:off x="6043439" y="2764505"/>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292" name="pl3292"/>
            <p:cNvSpPr/>
            <p:nvPr/>
          </p:nvSpPr>
          <p:spPr>
            <a:xfrm>
              <a:off x="6043439" y="2771918"/>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293" name="pl3293"/>
            <p:cNvSpPr/>
            <p:nvPr/>
          </p:nvSpPr>
          <p:spPr>
            <a:xfrm>
              <a:off x="6043439" y="2764505"/>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294" name="pl3294"/>
            <p:cNvSpPr/>
            <p:nvPr/>
          </p:nvSpPr>
          <p:spPr>
            <a:xfrm>
              <a:off x="6043439" y="2768212"/>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295" name="pl3295"/>
            <p:cNvSpPr/>
            <p:nvPr/>
          </p:nvSpPr>
          <p:spPr>
            <a:xfrm>
              <a:off x="60434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96" name="pl3296"/>
            <p:cNvSpPr/>
            <p:nvPr/>
          </p:nvSpPr>
          <p:spPr>
            <a:xfrm>
              <a:off x="6043439" y="2764505"/>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297" name="pl3297"/>
            <p:cNvSpPr/>
            <p:nvPr/>
          </p:nvSpPr>
          <p:spPr>
            <a:xfrm>
              <a:off x="6043439" y="2771918"/>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298" name="pl3298"/>
            <p:cNvSpPr/>
            <p:nvPr/>
          </p:nvSpPr>
          <p:spPr>
            <a:xfrm>
              <a:off x="6043439" y="2745971"/>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299" name="pl3299"/>
            <p:cNvSpPr/>
            <p:nvPr/>
          </p:nvSpPr>
          <p:spPr>
            <a:xfrm>
              <a:off x="6043439" y="2753385"/>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300" name="pl3300"/>
            <p:cNvSpPr/>
            <p:nvPr/>
          </p:nvSpPr>
          <p:spPr>
            <a:xfrm>
              <a:off x="6043439" y="2768212"/>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301" name="pl3301"/>
            <p:cNvSpPr/>
            <p:nvPr/>
          </p:nvSpPr>
          <p:spPr>
            <a:xfrm>
              <a:off x="604343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302" name="pl3302"/>
            <p:cNvSpPr/>
            <p:nvPr/>
          </p:nvSpPr>
          <p:spPr>
            <a:xfrm>
              <a:off x="604343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40651" cap="flat">
              <a:solidFill>
                <a:srgbClr val="000000">
                  <a:alpha val="100000"/>
                </a:srgbClr>
              </a:solidFill>
              <a:prstDash val="solid"/>
              <a:round/>
            </a:ln>
          </p:spPr>
          <p:txBody>
            <a:bodyPr/>
            <a:lstStyle/>
            <a:p/>
          </p:txBody>
        </p:sp>
        <p:sp>
          <p:nvSpPr>
            <p:cNvPr id="3303" name="pl3303"/>
            <p:cNvSpPr/>
            <p:nvPr/>
          </p:nvSpPr>
          <p:spPr>
            <a:xfrm>
              <a:off x="604343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00BF7A">
                  <a:alpha val="100000"/>
                </a:srgbClr>
              </a:solidFill>
              <a:prstDash val="solid"/>
              <a:round/>
            </a:ln>
          </p:spPr>
          <p:txBody>
            <a:bodyPr/>
            <a:lstStyle/>
            <a:p/>
          </p:txBody>
        </p:sp>
        <p:sp>
          <p:nvSpPr>
            <p:cNvPr id="3304" name="pl3304"/>
            <p:cNvSpPr/>
            <p:nvPr/>
          </p:nvSpPr>
          <p:spPr>
            <a:xfrm>
              <a:off x="5998950" y="277933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305" name="tx3305"/>
            <p:cNvSpPr/>
            <p:nvPr/>
          </p:nvSpPr>
          <p:spPr>
            <a:xfrm>
              <a:off x="6013294" y="25924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306" name="tx3306"/>
            <p:cNvSpPr/>
            <p:nvPr/>
          </p:nvSpPr>
          <p:spPr>
            <a:xfrm>
              <a:off x="6191250" y="259143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307" name="tx3307"/>
            <p:cNvSpPr/>
            <p:nvPr/>
          </p:nvSpPr>
          <p:spPr>
            <a:xfrm>
              <a:off x="6369207" y="25924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308" name="tx3308"/>
            <p:cNvSpPr/>
            <p:nvPr/>
          </p:nvSpPr>
          <p:spPr>
            <a:xfrm>
              <a:off x="6547163" y="258508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309" name="tx3309"/>
            <p:cNvSpPr/>
            <p:nvPr/>
          </p:nvSpPr>
          <p:spPr>
            <a:xfrm>
              <a:off x="6725120" y="259143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310" name="tx3310"/>
            <p:cNvSpPr/>
            <p:nvPr/>
          </p:nvSpPr>
          <p:spPr>
            <a:xfrm>
              <a:off x="6903077" y="259143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311" name="rc3311"/>
            <p:cNvSpPr/>
            <p:nvPr/>
          </p:nvSpPr>
          <p:spPr>
            <a:xfrm>
              <a:off x="5998950" y="3110673"/>
              <a:ext cx="978760" cy="460746"/>
            </a:xfrm>
            <a:prstGeom prst="rect">
              <a:avLst/>
            </a:prstGeom>
            <a:solidFill>
              <a:srgbClr val="EBEBEB">
                <a:alpha val="100000"/>
              </a:srgbClr>
            </a:solidFill>
          </p:spPr>
          <p:txBody>
            <a:bodyPr/>
            <a:lstStyle/>
            <a:p/>
          </p:txBody>
        </p:sp>
        <p:sp>
          <p:nvSpPr>
            <p:cNvPr id="3312" name="pl3312"/>
            <p:cNvSpPr/>
            <p:nvPr/>
          </p:nvSpPr>
          <p:spPr>
            <a:xfrm>
              <a:off x="5998950" y="357086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13" name="pl3313"/>
            <p:cNvSpPr/>
            <p:nvPr/>
          </p:nvSpPr>
          <p:spPr>
            <a:xfrm>
              <a:off x="5998950" y="34781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14" name="pl3314"/>
            <p:cNvSpPr/>
            <p:nvPr/>
          </p:nvSpPr>
          <p:spPr>
            <a:xfrm>
              <a:off x="5998950" y="33855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15" name="pl3315"/>
            <p:cNvSpPr/>
            <p:nvPr/>
          </p:nvSpPr>
          <p:spPr>
            <a:xfrm>
              <a:off x="5998950" y="32928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16" name="pl3316"/>
            <p:cNvSpPr/>
            <p:nvPr/>
          </p:nvSpPr>
          <p:spPr>
            <a:xfrm>
              <a:off x="5998950" y="32001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17" name="pl3317"/>
            <p:cNvSpPr/>
            <p:nvPr/>
          </p:nvSpPr>
          <p:spPr>
            <a:xfrm>
              <a:off x="61324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18" name="pl3318"/>
            <p:cNvSpPr/>
            <p:nvPr/>
          </p:nvSpPr>
          <p:spPr>
            <a:xfrm>
              <a:off x="631037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19" name="pl3319"/>
            <p:cNvSpPr/>
            <p:nvPr/>
          </p:nvSpPr>
          <p:spPr>
            <a:xfrm>
              <a:off x="648833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20" name="pl3320"/>
            <p:cNvSpPr/>
            <p:nvPr/>
          </p:nvSpPr>
          <p:spPr>
            <a:xfrm>
              <a:off x="66662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21" name="pl3321"/>
            <p:cNvSpPr/>
            <p:nvPr/>
          </p:nvSpPr>
          <p:spPr>
            <a:xfrm>
              <a:off x="684424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22" name="pl3322"/>
            <p:cNvSpPr/>
            <p:nvPr/>
          </p:nvSpPr>
          <p:spPr>
            <a:xfrm>
              <a:off x="5998950" y="352453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23" name="pl3323"/>
            <p:cNvSpPr/>
            <p:nvPr/>
          </p:nvSpPr>
          <p:spPr>
            <a:xfrm>
              <a:off x="5998950" y="34318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24" name="pl3324"/>
            <p:cNvSpPr/>
            <p:nvPr/>
          </p:nvSpPr>
          <p:spPr>
            <a:xfrm>
              <a:off x="5998950" y="33391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25" name="pl3325"/>
            <p:cNvSpPr/>
            <p:nvPr/>
          </p:nvSpPr>
          <p:spPr>
            <a:xfrm>
              <a:off x="5998950" y="32465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26" name="pl3326"/>
            <p:cNvSpPr/>
            <p:nvPr/>
          </p:nvSpPr>
          <p:spPr>
            <a:xfrm>
              <a:off x="5998950" y="3153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27" name="pl3327"/>
            <p:cNvSpPr/>
            <p:nvPr/>
          </p:nvSpPr>
          <p:spPr>
            <a:xfrm>
              <a:off x="60434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28" name="pl3328"/>
            <p:cNvSpPr/>
            <p:nvPr/>
          </p:nvSpPr>
          <p:spPr>
            <a:xfrm>
              <a:off x="622139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29" name="pl3329"/>
            <p:cNvSpPr/>
            <p:nvPr/>
          </p:nvSpPr>
          <p:spPr>
            <a:xfrm>
              <a:off x="63993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0" name="pl3330"/>
            <p:cNvSpPr/>
            <p:nvPr/>
          </p:nvSpPr>
          <p:spPr>
            <a:xfrm>
              <a:off x="65773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1" name="pl3331"/>
            <p:cNvSpPr/>
            <p:nvPr/>
          </p:nvSpPr>
          <p:spPr>
            <a:xfrm>
              <a:off x="675526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2" name="pl3332"/>
            <p:cNvSpPr/>
            <p:nvPr/>
          </p:nvSpPr>
          <p:spPr>
            <a:xfrm>
              <a:off x="69332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3" name="pl3333"/>
            <p:cNvSpPr/>
            <p:nvPr/>
          </p:nvSpPr>
          <p:spPr>
            <a:xfrm>
              <a:off x="604343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334" name="pl3334"/>
            <p:cNvSpPr/>
            <p:nvPr/>
          </p:nvSpPr>
          <p:spPr>
            <a:xfrm>
              <a:off x="604343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40651" cap="flat">
              <a:solidFill>
                <a:srgbClr val="BEBEBE">
                  <a:alpha val="69803"/>
                </a:srgbClr>
              </a:solidFill>
              <a:prstDash val="solid"/>
              <a:round/>
            </a:ln>
          </p:spPr>
          <p:txBody>
            <a:bodyPr/>
            <a:lstStyle/>
            <a:p/>
          </p:txBody>
        </p:sp>
        <p:sp>
          <p:nvSpPr>
            <p:cNvPr id="3335" name="pl3335"/>
            <p:cNvSpPr/>
            <p:nvPr/>
          </p:nvSpPr>
          <p:spPr>
            <a:xfrm>
              <a:off x="6043439" y="3468929"/>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336" name="pl3336"/>
            <p:cNvSpPr/>
            <p:nvPr/>
          </p:nvSpPr>
          <p:spPr>
            <a:xfrm>
              <a:off x="6043439" y="3520823"/>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337" name="pl3337"/>
            <p:cNvSpPr/>
            <p:nvPr/>
          </p:nvSpPr>
          <p:spPr>
            <a:xfrm>
              <a:off x="6043439" y="3517116"/>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338" name="pl3338"/>
            <p:cNvSpPr/>
            <p:nvPr/>
          </p:nvSpPr>
          <p:spPr>
            <a:xfrm>
              <a:off x="6043439" y="3524530"/>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339" name="pl3339"/>
            <p:cNvSpPr/>
            <p:nvPr/>
          </p:nvSpPr>
          <p:spPr>
            <a:xfrm>
              <a:off x="6043439" y="3509703"/>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340" name="pl3340"/>
            <p:cNvSpPr/>
            <p:nvPr/>
          </p:nvSpPr>
          <p:spPr>
            <a:xfrm>
              <a:off x="6043439" y="3520823"/>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341" name="pl3341"/>
            <p:cNvSpPr/>
            <p:nvPr/>
          </p:nvSpPr>
          <p:spPr>
            <a:xfrm>
              <a:off x="6043439" y="3513409"/>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342" name="pl3342"/>
            <p:cNvSpPr/>
            <p:nvPr/>
          </p:nvSpPr>
          <p:spPr>
            <a:xfrm>
              <a:off x="6043439" y="3394794"/>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343" name="pl3343"/>
            <p:cNvSpPr/>
            <p:nvPr/>
          </p:nvSpPr>
          <p:spPr>
            <a:xfrm>
              <a:off x="6043439" y="3502289"/>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344" name="pl3344"/>
            <p:cNvSpPr/>
            <p:nvPr/>
          </p:nvSpPr>
          <p:spPr>
            <a:xfrm>
              <a:off x="6043439" y="3491169"/>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345" name="pl3345"/>
            <p:cNvSpPr/>
            <p:nvPr/>
          </p:nvSpPr>
          <p:spPr>
            <a:xfrm>
              <a:off x="6043439" y="3465222"/>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346" name="pl3346"/>
            <p:cNvSpPr/>
            <p:nvPr/>
          </p:nvSpPr>
          <p:spPr>
            <a:xfrm>
              <a:off x="6043439" y="3491169"/>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347" name="pl3347"/>
            <p:cNvSpPr/>
            <p:nvPr/>
          </p:nvSpPr>
          <p:spPr>
            <a:xfrm>
              <a:off x="6043439" y="3513409"/>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48" name="pl3348"/>
            <p:cNvSpPr/>
            <p:nvPr/>
          </p:nvSpPr>
          <p:spPr>
            <a:xfrm>
              <a:off x="6043439" y="3502289"/>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349" name="pl3349"/>
            <p:cNvSpPr/>
            <p:nvPr/>
          </p:nvSpPr>
          <p:spPr>
            <a:xfrm>
              <a:off x="6043439" y="3505996"/>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350" name="pl3350"/>
            <p:cNvSpPr/>
            <p:nvPr/>
          </p:nvSpPr>
          <p:spPr>
            <a:xfrm>
              <a:off x="6043439" y="3491169"/>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351" name="pl3351"/>
            <p:cNvSpPr/>
            <p:nvPr/>
          </p:nvSpPr>
          <p:spPr>
            <a:xfrm>
              <a:off x="6043439" y="3498582"/>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352" name="pl3352"/>
            <p:cNvSpPr/>
            <p:nvPr/>
          </p:nvSpPr>
          <p:spPr>
            <a:xfrm>
              <a:off x="6043439" y="35208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53" name="pl3353"/>
            <p:cNvSpPr/>
            <p:nvPr/>
          </p:nvSpPr>
          <p:spPr>
            <a:xfrm>
              <a:off x="6043439" y="35171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54" name="pl3354"/>
            <p:cNvSpPr/>
            <p:nvPr/>
          </p:nvSpPr>
          <p:spPr>
            <a:xfrm>
              <a:off x="60434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55" name="pl3355"/>
            <p:cNvSpPr/>
            <p:nvPr/>
          </p:nvSpPr>
          <p:spPr>
            <a:xfrm>
              <a:off x="6043439" y="3505996"/>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356" name="pl3356"/>
            <p:cNvSpPr/>
            <p:nvPr/>
          </p:nvSpPr>
          <p:spPr>
            <a:xfrm>
              <a:off x="6043439" y="3494876"/>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357" name="pl3357"/>
            <p:cNvSpPr/>
            <p:nvPr/>
          </p:nvSpPr>
          <p:spPr>
            <a:xfrm>
              <a:off x="6043439" y="3520823"/>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358" name="pl3358"/>
            <p:cNvSpPr/>
            <p:nvPr/>
          </p:nvSpPr>
          <p:spPr>
            <a:xfrm>
              <a:off x="6043439" y="3509703"/>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359" name="pl3359"/>
            <p:cNvSpPr/>
            <p:nvPr/>
          </p:nvSpPr>
          <p:spPr>
            <a:xfrm>
              <a:off x="604343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360" name="pl3360"/>
            <p:cNvSpPr/>
            <p:nvPr/>
          </p:nvSpPr>
          <p:spPr>
            <a:xfrm>
              <a:off x="604343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361" name="pl3361"/>
            <p:cNvSpPr/>
            <p:nvPr/>
          </p:nvSpPr>
          <p:spPr>
            <a:xfrm>
              <a:off x="604343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362" name="pl3362"/>
            <p:cNvSpPr/>
            <p:nvPr/>
          </p:nvSpPr>
          <p:spPr>
            <a:xfrm>
              <a:off x="604343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363" name="pl3363"/>
            <p:cNvSpPr/>
            <p:nvPr/>
          </p:nvSpPr>
          <p:spPr>
            <a:xfrm>
              <a:off x="60434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64" name="pl3364"/>
            <p:cNvSpPr/>
            <p:nvPr/>
          </p:nvSpPr>
          <p:spPr>
            <a:xfrm>
              <a:off x="604343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365" name="pl3365"/>
            <p:cNvSpPr/>
            <p:nvPr/>
          </p:nvSpPr>
          <p:spPr>
            <a:xfrm>
              <a:off x="6043439" y="34837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66" name="pl3366"/>
            <p:cNvSpPr/>
            <p:nvPr/>
          </p:nvSpPr>
          <p:spPr>
            <a:xfrm>
              <a:off x="604343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367" name="pl3367"/>
            <p:cNvSpPr/>
            <p:nvPr/>
          </p:nvSpPr>
          <p:spPr>
            <a:xfrm>
              <a:off x="6043439" y="3494876"/>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368" name="pl3368"/>
            <p:cNvSpPr/>
            <p:nvPr/>
          </p:nvSpPr>
          <p:spPr>
            <a:xfrm>
              <a:off x="6043439" y="3405914"/>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369" name="pl3369"/>
            <p:cNvSpPr/>
            <p:nvPr/>
          </p:nvSpPr>
          <p:spPr>
            <a:xfrm>
              <a:off x="6043439" y="3513409"/>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370" name="pl3370"/>
            <p:cNvSpPr/>
            <p:nvPr/>
          </p:nvSpPr>
          <p:spPr>
            <a:xfrm>
              <a:off x="6043439" y="3494876"/>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71" name="pl3371"/>
            <p:cNvSpPr/>
            <p:nvPr/>
          </p:nvSpPr>
          <p:spPr>
            <a:xfrm>
              <a:off x="6043439" y="3520823"/>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72" name="pl3372"/>
            <p:cNvSpPr/>
            <p:nvPr/>
          </p:nvSpPr>
          <p:spPr>
            <a:xfrm>
              <a:off x="6043439" y="3502289"/>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373" name="pl3373"/>
            <p:cNvSpPr/>
            <p:nvPr/>
          </p:nvSpPr>
          <p:spPr>
            <a:xfrm>
              <a:off x="6043439" y="3483755"/>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374" name="pl3374"/>
            <p:cNvSpPr/>
            <p:nvPr/>
          </p:nvSpPr>
          <p:spPr>
            <a:xfrm>
              <a:off x="6043439" y="3524530"/>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75" name="pl3375"/>
            <p:cNvSpPr/>
            <p:nvPr/>
          </p:nvSpPr>
          <p:spPr>
            <a:xfrm>
              <a:off x="6043439" y="3505996"/>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376" name="pl3376"/>
            <p:cNvSpPr/>
            <p:nvPr/>
          </p:nvSpPr>
          <p:spPr>
            <a:xfrm>
              <a:off x="6043439" y="3442981"/>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377" name="pl3377"/>
            <p:cNvSpPr/>
            <p:nvPr/>
          </p:nvSpPr>
          <p:spPr>
            <a:xfrm>
              <a:off x="6043439" y="3513409"/>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378" name="pl3378"/>
            <p:cNvSpPr/>
            <p:nvPr/>
          </p:nvSpPr>
          <p:spPr>
            <a:xfrm>
              <a:off x="6043439" y="3509703"/>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379" name="pl3379"/>
            <p:cNvSpPr/>
            <p:nvPr/>
          </p:nvSpPr>
          <p:spPr>
            <a:xfrm>
              <a:off x="6043439" y="3517116"/>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380" name="pl3380"/>
            <p:cNvSpPr/>
            <p:nvPr/>
          </p:nvSpPr>
          <p:spPr>
            <a:xfrm>
              <a:off x="6043439" y="3509703"/>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381" name="pl3381"/>
            <p:cNvSpPr/>
            <p:nvPr/>
          </p:nvSpPr>
          <p:spPr>
            <a:xfrm>
              <a:off x="6043439" y="3513409"/>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382" name="pl3382"/>
            <p:cNvSpPr/>
            <p:nvPr/>
          </p:nvSpPr>
          <p:spPr>
            <a:xfrm>
              <a:off x="60434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83" name="pl3383"/>
            <p:cNvSpPr/>
            <p:nvPr/>
          </p:nvSpPr>
          <p:spPr>
            <a:xfrm>
              <a:off x="6043439" y="3509703"/>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384" name="pl3384"/>
            <p:cNvSpPr/>
            <p:nvPr/>
          </p:nvSpPr>
          <p:spPr>
            <a:xfrm>
              <a:off x="6043439" y="3517116"/>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385" name="pl3385"/>
            <p:cNvSpPr/>
            <p:nvPr/>
          </p:nvSpPr>
          <p:spPr>
            <a:xfrm>
              <a:off x="6043439" y="3491169"/>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386" name="pl3386"/>
            <p:cNvSpPr/>
            <p:nvPr/>
          </p:nvSpPr>
          <p:spPr>
            <a:xfrm>
              <a:off x="6043439" y="3498582"/>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387" name="pl3387"/>
            <p:cNvSpPr/>
            <p:nvPr/>
          </p:nvSpPr>
          <p:spPr>
            <a:xfrm>
              <a:off x="6043439" y="3513409"/>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388" name="pl3388"/>
            <p:cNvSpPr/>
            <p:nvPr/>
          </p:nvSpPr>
          <p:spPr>
            <a:xfrm>
              <a:off x="604343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389" name="pl3389"/>
            <p:cNvSpPr/>
            <p:nvPr/>
          </p:nvSpPr>
          <p:spPr>
            <a:xfrm>
              <a:off x="604343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40651" cap="flat">
              <a:solidFill>
                <a:srgbClr val="000000">
                  <a:alpha val="100000"/>
                </a:srgbClr>
              </a:solidFill>
              <a:prstDash val="solid"/>
              <a:round/>
            </a:ln>
          </p:spPr>
          <p:txBody>
            <a:bodyPr/>
            <a:lstStyle/>
            <a:p/>
          </p:txBody>
        </p:sp>
        <p:sp>
          <p:nvSpPr>
            <p:cNvPr id="3390" name="pl3390"/>
            <p:cNvSpPr/>
            <p:nvPr/>
          </p:nvSpPr>
          <p:spPr>
            <a:xfrm>
              <a:off x="604343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00BADF">
                  <a:alpha val="100000"/>
                </a:srgbClr>
              </a:solidFill>
              <a:prstDash val="solid"/>
              <a:round/>
            </a:ln>
          </p:spPr>
          <p:txBody>
            <a:bodyPr/>
            <a:lstStyle/>
            <a:p/>
          </p:txBody>
        </p:sp>
        <p:sp>
          <p:nvSpPr>
            <p:cNvPr id="3391" name="pl3391"/>
            <p:cNvSpPr/>
            <p:nvPr/>
          </p:nvSpPr>
          <p:spPr>
            <a:xfrm>
              <a:off x="5998950" y="352453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392" name="tx3392"/>
            <p:cNvSpPr/>
            <p:nvPr/>
          </p:nvSpPr>
          <p:spPr>
            <a:xfrm>
              <a:off x="6013294" y="33487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93" name="tx3393"/>
            <p:cNvSpPr/>
            <p:nvPr/>
          </p:nvSpPr>
          <p:spPr>
            <a:xfrm>
              <a:off x="6191250" y="33538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94" name="tx3394"/>
            <p:cNvSpPr/>
            <p:nvPr/>
          </p:nvSpPr>
          <p:spPr>
            <a:xfrm>
              <a:off x="6369207" y="334674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95" name="tx3395"/>
            <p:cNvSpPr/>
            <p:nvPr/>
          </p:nvSpPr>
          <p:spPr>
            <a:xfrm>
              <a:off x="6547163" y="33265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396" name="tx3396"/>
            <p:cNvSpPr/>
            <p:nvPr/>
          </p:nvSpPr>
          <p:spPr>
            <a:xfrm>
              <a:off x="6725120" y="33487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97" name="tx3397"/>
            <p:cNvSpPr/>
            <p:nvPr/>
          </p:nvSpPr>
          <p:spPr>
            <a:xfrm>
              <a:off x="6903077" y="334674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98" name="rc3398"/>
            <p:cNvSpPr/>
            <p:nvPr/>
          </p:nvSpPr>
          <p:spPr>
            <a:xfrm>
              <a:off x="5998950" y="3855871"/>
              <a:ext cx="978760" cy="460746"/>
            </a:xfrm>
            <a:prstGeom prst="rect">
              <a:avLst/>
            </a:prstGeom>
            <a:solidFill>
              <a:srgbClr val="EBEBEB">
                <a:alpha val="100000"/>
              </a:srgbClr>
            </a:solidFill>
          </p:spPr>
          <p:txBody>
            <a:bodyPr/>
            <a:lstStyle/>
            <a:p/>
          </p:txBody>
        </p:sp>
        <p:sp>
          <p:nvSpPr>
            <p:cNvPr id="3399" name="pl3399"/>
            <p:cNvSpPr/>
            <p:nvPr/>
          </p:nvSpPr>
          <p:spPr>
            <a:xfrm>
              <a:off x="5998950" y="43160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00" name="pl3400"/>
            <p:cNvSpPr/>
            <p:nvPr/>
          </p:nvSpPr>
          <p:spPr>
            <a:xfrm>
              <a:off x="5998950" y="42233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01" name="pl3401"/>
            <p:cNvSpPr/>
            <p:nvPr/>
          </p:nvSpPr>
          <p:spPr>
            <a:xfrm>
              <a:off x="5998950" y="413072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02" name="pl3402"/>
            <p:cNvSpPr/>
            <p:nvPr/>
          </p:nvSpPr>
          <p:spPr>
            <a:xfrm>
              <a:off x="5998950" y="40380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03" name="pl3403"/>
            <p:cNvSpPr/>
            <p:nvPr/>
          </p:nvSpPr>
          <p:spPr>
            <a:xfrm>
              <a:off x="5998950" y="39453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04" name="pl3404"/>
            <p:cNvSpPr/>
            <p:nvPr/>
          </p:nvSpPr>
          <p:spPr>
            <a:xfrm>
              <a:off x="61324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05" name="pl3405"/>
            <p:cNvSpPr/>
            <p:nvPr/>
          </p:nvSpPr>
          <p:spPr>
            <a:xfrm>
              <a:off x="631037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06" name="pl3406"/>
            <p:cNvSpPr/>
            <p:nvPr/>
          </p:nvSpPr>
          <p:spPr>
            <a:xfrm>
              <a:off x="648833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07" name="pl3407"/>
            <p:cNvSpPr/>
            <p:nvPr/>
          </p:nvSpPr>
          <p:spPr>
            <a:xfrm>
              <a:off x="66662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08" name="pl3408"/>
            <p:cNvSpPr/>
            <p:nvPr/>
          </p:nvSpPr>
          <p:spPr>
            <a:xfrm>
              <a:off x="684424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09" name="pl3409"/>
            <p:cNvSpPr/>
            <p:nvPr/>
          </p:nvSpPr>
          <p:spPr>
            <a:xfrm>
              <a:off x="5998950" y="42697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10" name="pl3410"/>
            <p:cNvSpPr/>
            <p:nvPr/>
          </p:nvSpPr>
          <p:spPr>
            <a:xfrm>
              <a:off x="5998950" y="41770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11" name="pl3411"/>
            <p:cNvSpPr/>
            <p:nvPr/>
          </p:nvSpPr>
          <p:spPr>
            <a:xfrm>
              <a:off x="5998950" y="40843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12" name="pl3412"/>
            <p:cNvSpPr/>
            <p:nvPr/>
          </p:nvSpPr>
          <p:spPr>
            <a:xfrm>
              <a:off x="5998950" y="39917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13" name="pl3413"/>
            <p:cNvSpPr/>
            <p:nvPr/>
          </p:nvSpPr>
          <p:spPr>
            <a:xfrm>
              <a:off x="5998950" y="38990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14" name="pl3414"/>
            <p:cNvSpPr/>
            <p:nvPr/>
          </p:nvSpPr>
          <p:spPr>
            <a:xfrm>
              <a:off x="60434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15" name="pl3415"/>
            <p:cNvSpPr/>
            <p:nvPr/>
          </p:nvSpPr>
          <p:spPr>
            <a:xfrm>
              <a:off x="622139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16" name="pl3416"/>
            <p:cNvSpPr/>
            <p:nvPr/>
          </p:nvSpPr>
          <p:spPr>
            <a:xfrm>
              <a:off x="63993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17" name="pl3417"/>
            <p:cNvSpPr/>
            <p:nvPr/>
          </p:nvSpPr>
          <p:spPr>
            <a:xfrm>
              <a:off x="65773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18" name="pl3418"/>
            <p:cNvSpPr/>
            <p:nvPr/>
          </p:nvSpPr>
          <p:spPr>
            <a:xfrm>
              <a:off x="675526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19" name="pl3419"/>
            <p:cNvSpPr/>
            <p:nvPr/>
          </p:nvSpPr>
          <p:spPr>
            <a:xfrm>
              <a:off x="69332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0" name="pl3420"/>
            <p:cNvSpPr/>
            <p:nvPr/>
          </p:nvSpPr>
          <p:spPr>
            <a:xfrm>
              <a:off x="604343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421" name="pl3421"/>
            <p:cNvSpPr/>
            <p:nvPr/>
          </p:nvSpPr>
          <p:spPr>
            <a:xfrm>
              <a:off x="604343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40651" cap="flat">
              <a:solidFill>
                <a:srgbClr val="BEBEBE">
                  <a:alpha val="69803"/>
                </a:srgbClr>
              </a:solidFill>
              <a:prstDash val="solid"/>
              <a:round/>
            </a:ln>
          </p:spPr>
          <p:txBody>
            <a:bodyPr/>
            <a:lstStyle/>
            <a:p/>
          </p:txBody>
        </p:sp>
        <p:sp>
          <p:nvSpPr>
            <p:cNvPr id="3422" name="pl3422"/>
            <p:cNvSpPr/>
            <p:nvPr/>
          </p:nvSpPr>
          <p:spPr>
            <a:xfrm>
              <a:off x="6043439" y="4214126"/>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423" name="pl3423"/>
            <p:cNvSpPr/>
            <p:nvPr/>
          </p:nvSpPr>
          <p:spPr>
            <a:xfrm>
              <a:off x="6043439" y="4266021"/>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424" name="pl3424"/>
            <p:cNvSpPr/>
            <p:nvPr/>
          </p:nvSpPr>
          <p:spPr>
            <a:xfrm>
              <a:off x="6043439" y="4262314"/>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425" name="pl3425"/>
            <p:cNvSpPr/>
            <p:nvPr/>
          </p:nvSpPr>
          <p:spPr>
            <a:xfrm>
              <a:off x="6043439" y="4269727"/>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426" name="pl3426"/>
            <p:cNvSpPr/>
            <p:nvPr/>
          </p:nvSpPr>
          <p:spPr>
            <a:xfrm>
              <a:off x="6043439" y="4254900"/>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427" name="pl3427"/>
            <p:cNvSpPr/>
            <p:nvPr/>
          </p:nvSpPr>
          <p:spPr>
            <a:xfrm>
              <a:off x="6043439" y="4266021"/>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428" name="pl3428"/>
            <p:cNvSpPr/>
            <p:nvPr/>
          </p:nvSpPr>
          <p:spPr>
            <a:xfrm>
              <a:off x="6043439" y="4258607"/>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429" name="pl3429"/>
            <p:cNvSpPr/>
            <p:nvPr/>
          </p:nvSpPr>
          <p:spPr>
            <a:xfrm>
              <a:off x="6043439" y="4139992"/>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430" name="pl3430"/>
            <p:cNvSpPr/>
            <p:nvPr/>
          </p:nvSpPr>
          <p:spPr>
            <a:xfrm>
              <a:off x="6043439" y="4247487"/>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431" name="pl3431"/>
            <p:cNvSpPr/>
            <p:nvPr/>
          </p:nvSpPr>
          <p:spPr>
            <a:xfrm>
              <a:off x="6043439" y="4236367"/>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432" name="pl3432"/>
            <p:cNvSpPr/>
            <p:nvPr/>
          </p:nvSpPr>
          <p:spPr>
            <a:xfrm>
              <a:off x="6043439" y="4210420"/>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433" name="pl3433"/>
            <p:cNvSpPr/>
            <p:nvPr/>
          </p:nvSpPr>
          <p:spPr>
            <a:xfrm>
              <a:off x="6043439" y="4236367"/>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434" name="pl3434"/>
            <p:cNvSpPr/>
            <p:nvPr/>
          </p:nvSpPr>
          <p:spPr>
            <a:xfrm>
              <a:off x="6043439" y="4258607"/>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35" name="pl3435"/>
            <p:cNvSpPr/>
            <p:nvPr/>
          </p:nvSpPr>
          <p:spPr>
            <a:xfrm>
              <a:off x="6043439" y="4247487"/>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436" name="pl3436"/>
            <p:cNvSpPr/>
            <p:nvPr/>
          </p:nvSpPr>
          <p:spPr>
            <a:xfrm>
              <a:off x="6043439" y="4251194"/>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437" name="pl3437"/>
            <p:cNvSpPr/>
            <p:nvPr/>
          </p:nvSpPr>
          <p:spPr>
            <a:xfrm>
              <a:off x="6043439" y="4236367"/>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438" name="pl3438"/>
            <p:cNvSpPr/>
            <p:nvPr/>
          </p:nvSpPr>
          <p:spPr>
            <a:xfrm>
              <a:off x="6043439" y="4243780"/>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439" name="pl3439"/>
            <p:cNvSpPr/>
            <p:nvPr/>
          </p:nvSpPr>
          <p:spPr>
            <a:xfrm>
              <a:off x="6043439" y="426602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40" name="pl3440"/>
            <p:cNvSpPr/>
            <p:nvPr/>
          </p:nvSpPr>
          <p:spPr>
            <a:xfrm>
              <a:off x="6043439" y="42623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41" name="pl3441"/>
            <p:cNvSpPr/>
            <p:nvPr/>
          </p:nvSpPr>
          <p:spPr>
            <a:xfrm>
              <a:off x="60434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42" name="pl3442"/>
            <p:cNvSpPr/>
            <p:nvPr/>
          </p:nvSpPr>
          <p:spPr>
            <a:xfrm>
              <a:off x="6043439" y="4251194"/>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443" name="pl3443"/>
            <p:cNvSpPr/>
            <p:nvPr/>
          </p:nvSpPr>
          <p:spPr>
            <a:xfrm>
              <a:off x="6043439" y="4240073"/>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444" name="pl3444"/>
            <p:cNvSpPr/>
            <p:nvPr/>
          </p:nvSpPr>
          <p:spPr>
            <a:xfrm>
              <a:off x="6043439" y="4266021"/>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445" name="pl3445"/>
            <p:cNvSpPr/>
            <p:nvPr/>
          </p:nvSpPr>
          <p:spPr>
            <a:xfrm>
              <a:off x="6043439" y="4254900"/>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446" name="pl3446"/>
            <p:cNvSpPr/>
            <p:nvPr/>
          </p:nvSpPr>
          <p:spPr>
            <a:xfrm>
              <a:off x="6043439" y="4266021"/>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447" name="pl3447"/>
            <p:cNvSpPr/>
            <p:nvPr/>
          </p:nvSpPr>
          <p:spPr>
            <a:xfrm>
              <a:off x="6043439" y="4258607"/>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448" name="pl3448"/>
            <p:cNvSpPr/>
            <p:nvPr/>
          </p:nvSpPr>
          <p:spPr>
            <a:xfrm>
              <a:off x="6043439" y="4258607"/>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449" name="pl3449"/>
            <p:cNvSpPr/>
            <p:nvPr/>
          </p:nvSpPr>
          <p:spPr>
            <a:xfrm>
              <a:off x="6043439" y="4247487"/>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450" name="pl3450"/>
            <p:cNvSpPr/>
            <p:nvPr/>
          </p:nvSpPr>
          <p:spPr>
            <a:xfrm>
              <a:off x="60434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51" name="pl3451"/>
            <p:cNvSpPr/>
            <p:nvPr/>
          </p:nvSpPr>
          <p:spPr>
            <a:xfrm>
              <a:off x="6043439" y="4236367"/>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452" name="pl3452"/>
            <p:cNvSpPr/>
            <p:nvPr/>
          </p:nvSpPr>
          <p:spPr>
            <a:xfrm>
              <a:off x="6043439" y="42289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53" name="pl3453"/>
            <p:cNvSpPr/>
            <p:nvPr/>
          </p:nvSpPr>
          <p:spPr>
            <a:xfrm>
              <a:off x="6043439" y="3969482"/>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454" name="pl3454"/>
            <p:cNvSpPr/>
            <p:nvPr/>
          </p:nvSpPr>
          <p:spPr>
            <a:xfrm>
              <a:off x="604343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455" name="pl3455"/>
            <p:cNvSpPr/>
            <p:nvPr/>
          </p:nvSpPr>
          <p:spPr>
            <a:xfrm>
              <a:off x="604343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456" name="pl3456"/>
            <p:cNvSpPr/>
            <p:nvPr/>
          </p:nvSpPr>
          <p:spPr>
            <a:xfrm>
              <a:off x="604343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457" name="pl3457"/>
            <p:cNvSpPr/>
            <p:nvPr/>
          </p:nvSpPr>
          <p:spPr>
            <a:xfrm>
              <a:off x="604343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58" name="pl3458"/>
            <p:cNvSpPr/>
            <p:nvPr/>
          </p:nvSpPr>
          <p:spPr>
            <a:xfrm>
              <a:off x="604343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59" name="pl3459"/>
            <p:cNvSpPr/>
            <p:nvPr/>
          </p:nvSpPr>
          <p:spPr>
            <a:xfrm>
              <a:off x="604343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460" name="pl3460"/>
            <p:cNvSpPr/>
            <p:nvPr/>
          </p:nvSpPr>
          <p:spPr>
            <a:xfrm>
              <a:off x="604343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461" name="pl3461"/>
            <p:cNvSpPr/>
            <p:nvPr/>
          </p:nvSpPr>
          <p:spPr>
            <a:xfrm>
              <a:off x="604343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62" name="pl3462"/>
            <p:cNvSpPr/>
            <p:nvPr/>
          </p:nvSpPr>
          <p:spPr>
            <a:xfrm>
              <a:off x="6043439" y="4251194"/>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463" name="pl3463"/>
            <p:cNvSpPr/>
            <p:nvPr/>
          </p:nvSpPr>
          <p:spPr>
            <a:xfrm>
              <a:off x="6043439" y="4188179"/>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464" name="pl3464"/>
            <p:cNvSpPr/>
            <p:nvPr/>
          </p:nvSpPr>
          <p:spPr>
            <a:xfrm>
              <a:off x="6043439" y="4258607"/>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465" name="pl3465"/>
            <p:cNvSpPr/>
            <p:nvPr/>
          </p:nvSpPr>
          <p:spPr>
            <a:xfrm>
              <a:off x="6043439" y="4254900"/>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466" name="pl3466"/>
            <p:cNvSpPr/>
            <p:nvPr/>
          </p:nvSpPr>
          <p:spPr>
            <a:xfrm>
              <a:off x="6043439" y="4262314"/>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467" name="pl3467"/>
            <p:cNvSpPr/>
            <p:nvPr/>
          </p:nvSpPr>
          <p:spPr>
            <a:xfrm>
              <a:off x="6043439" y="4254900"/>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468" name="pl3468"/>
            <p:cNvSpPr/>
            <p:nvPr/>
          </p:nvSpPr>
          <p:spPr>
            <a:xfrm>
              <a:off x="6043439" y="4258607"/>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469" name="pl3469"/>
            <p:cNvSpPr/>
            <p:nvPr/>
          </p:nvSpPr>
          <p:spPr>
            <a:xfrm>
              <a:off x="60434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70" name="pl3470"/>
            <p:cNvSpPr/>
            <p:nvPr/>
          </p:nvSpPr>
          <p:spPr>
            <a:xfrm>
              <a:off x="6043439" y="4254900"/>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471" name="pl3471"/>
            <p:cNvSpPr/>
            <p:nvPr/>
          </p:nvSpPr>
          <p:spPr>
            <a:xfrm>
              <a:off x="6043439" y="4262314"/>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472" name="pl3472"/>
            <p:cNvSpPr/>
            <p:nvPr/>
          </p:nvSpPr>
          <p:spPr>
            <a:xfrm>
              <a:off x="6043439" y="4236367"/>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473" name="pl3473"/>
            <p:cNvSpPr/>
            <p:nvPr/>
          </p:nvSpPr>
          <p:spPr>
            <a:xfrm>
              <a:off x="6043439" y="4243780"/>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474" name="pl3474"/>
            <p:cNvSpPr/>
            <p:nvPr/>
          </p:nvSpPr>
          <p:spPr>
            <a:xfrm>
              <a:off x="6043439" y="4258607"/>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475" name="pl3475"/>
            <p:cNvSpPr/>
            <p:nvPr/>
          </p:nvSpPr>
          <p:spPr>
            <a:xfrm>
              <a:off x="604343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476" name="pl3476"/>
            <p:cNvSpPr/>
            <p:nvPr/>
          </p:nvSpPr>
          <p:spPr>
            <a:xfrm>
              <a:off x="604343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40651" cap="flat">
              <a:solidFill>
                <a:srgbClr val="000000">
                  <a:alpha val="100000"/>
                </a:srgbClr>
              </a:solidFill>
              <a:prstDash val="solid"/>
              <a:round/>
            </a:ln>
          </p:spPr>
          <p:txBody>
            <a:bodyPr/>
            <a:lstStyle/>
            <a:p/>
          </p:txBody>
        </p:sp>
        <p:sp>
          <p:nvSpPr>
            <p:cNvPr id="3477" name="pl3477"/>
            <p:cNvSpPr/>
            <p:nvPr/>
          </p:nvSpPr>
          <p:spPr>
            <a:xfrm>
              <a:off x="604343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9290FF">
                  <a:alpha val="100000"/>
                </a:srgbClr>
              </a:solidFill>
              <a:prstDash val="solid"/>
              <a:round/>
            </a:ln>
          </p:spPr>
          <p:txBody>
            <a:bodyPr/>
            <a:lstStyle/>
            <a:p/>
          </p:txBody>
        </p:sp>
        <p:sp>
          <p:nvSpPr>
            <p:cNvPr id="3478" name="pl3478"/>
            <p:cNvSpPr/>
            <p:nvPr/>
          </p:nvSpPr>
          <p:spPr>
            <a:xfrm>
              <a:off x="5998950" y="426972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479" name="tx3479"/>
            <p:cNvSpPr/>
            <p:nvPr/>
          </p:nvSpPr>
          <p:spPr>
            <a:xfrm>
              <a:off x="6013294" y="409395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480" name="tx3480"/>
            <p:cNvSpPr/>
            <p:nvPr/>
          </p:nvSpPr>
          <p:spPr>
            <a:xfrm>
              <a:off x="6173201" y="4133723"/>
              <a:ext cx="963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481" name="tx3481"/>
            <p:cNvSpPr/>
            <p:nvPr/>
          </p:nvSpPr>
          <p:spPr>
            <a:xfrm>
              <a:off x="6369207" y="409903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82" name="tx3482"/>
            <p:cNvSpPr/>
            <p:nvPr/>
          </p:nvSpPr>
          <p:spPr>
            <a:xfrm>
              <a:off x="6547163" y="408797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83" name="tx3483"/>
            <p:cNvSpPr/>
            <p:nvPr/>
          </p:nvSpPr>
          <p:spPr>
            <a:xfrm>
              <a:off x="6725120" y="408288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484" name="tx3484"/>
            <p:cNvSpPr/>
            <p:nvPr/>
          </p:nvSpPr>
          <p:spPr>
            <a:xfrm>
              <a:off x="6903077" y="409903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85" name="rc3485"/>
            <p:cNvSpPr/>
            <p:nvPr/>
          </p:nvSpPr>
          <p:spPr>
            <a:xfrm>
              <a:off x="5998950" y="4601069"/>
              <a:ext cx="978760" cy="460746"/>
            </a:xfrm>
            <a:prstGeom prst="rect">
              <a:avLst/>
            </a:prstGeom>
            <a:solidFill>
              <a:srgbClr val="EBEBEB">
                <a:alpha val="100000"/>
              </a:srgbClr>
            </a:solidFill>
          </p:spPr>
          <p:txBody>
            <a:bodyPr/>
            <a:lstStyle/>
            <a:p/>
          </p:txBody>
        </p:sp>
        <p:sp>
          <p:nvSpPr>
            <p:cNvPr id="3486" name="pl3486"/>
            <p:cNvSpPr/>
            <p:nvPr/>
          </p:nvSpPr>
          <p:spPr>
            <a:xfrm>
              <a:off x="5998950" y="50612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87" name="pl3487"/>
            <p:cNvSpPr/>
            <p:nvPr/>
          </p:nvSpPr>
          <p:spPr>
            <a:xfrm>
              <a:off x="5998950" y="49685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88" name="pl3488"/>
            <p:cNvSpPr/>
            <p:nvPr/>
          </p:nvSpPr>
          <p:spPr>
            <a:xfrm>
              <a:off x="5998950" y="48759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89" name="pl3489"/>
            <p:cNvSpPr/>
            <p:nvPr/>
          </p:nvSpPr>
          <p:spPr>
            <a:xfrm>
              <a:off x="5998950" y="4783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90" name="pl3490"/>
            <p:cNvSpPr/>
            <p:nvPr/>
          </p:nvSpPr>
          <p:spPr>
            <a:xfrm>
              <a:off x="5998950" y="46905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91" name="pl3491"/>
            <p:cNvSpPr/>
            <p:nvPr/>
          </p:nvSpPr>
          <p:spPr>
            <a:xfrm>
              <a:off x="61324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2" name="pl3492"/>
            <p:cNvSpPr/>
            <p:nvPr/>
          </p:nvSpPr>
          <p:spPr>
            <a:xfrm>
              <a:off x="631037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3" name="pl3493"/>
            <p:cNvSpPr/>
            <p:nvPr/>
          </p:nvSpPr>
          <p:spPr>
            <a:xfrm>
              <a:off x="648833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4" name="pl3494"/>
            <p:cNvSpPr/>
            <p:nvPr/>
          </p:nvSpPr>
          <p:spPr>
            <a:xfrm>
              <a:off x="66662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5" name="pl3495"/>
            <p:cNvSpPr/>
            <p:nvPr/>
          </p:nvSpPr>
          <p:spPr>
            <a:xfrm>
              <a:off x="684424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6" name="pl3496"/>
            <p:cNvSpPr/>
            <p:nvPr/>
          </p:nvSpPr>
          <p:spPr>
            <a:xfrm>
              <a:off x="5998950" y="5014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97" name="pl3497"/>
            <p:cNvSpPr/>
            <p:nvPr/>
          </p:nvSpPr>
          <p:spPr>
            <a:xfrm>
              <a:off x="5998950" y="49222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98" name="pl3498"/>
            <p:cNvSpPr/>
            <p:nvPr/>
          </p:nvSpPr>
          <p:spPr>
            <a:xfrm>
              <a:off x="5998950" y="48295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99" name="pl3499"/>
            <p:cNvSpPr/>
            <p:nvPr/>
          </p:nvSpPr>
          <p:spPr>
            <a:xfrm>
              <a:off x="5998950" y="47369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00" name="pl3500"/>
            <p:cNvSpPr/>
            <p:nvPr/>
          </p:nvSpPr>
          <p:spPr>
            <a:xfrm>
              <a:off x="5998950" y="46442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01" name="pl3501"/>
            <p:cNvSpPr/>
            <p:nvPr/>
          </p:nvSpPr>
          <p:spPr>
            <a:xfrm>
              <a:off x="60434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2" name="pl3502"/>
            <p:cNvSpPr/>
            <p:nvPr/>
          </p:nvSpPr>
          <p:spPr>
            <a:xfrm>
              <a:off x="622139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3" name="pl3503"/>
            <p:cNvSpPr/>
            <p:nvPr/>
          </p:nvSpPr>
          <p:spPr>
            <a:xfrm>
              <a:off x="63993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4" name="pl3504"/>
            <p:cNvSpPr/>
            <p:nvPr/>
          </p:nvSpPr>
          <p:spPr>
            <a:xfrm>
              <a:off x="65773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5" name="pl3505"/>
            <p:cNvSpPr/>
            <p:nvPr/>
          </p:nvSpPr>
          <p:spPr>
            <a:xfrm>
              <a:off x="675526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6" name="pl3506"/>
            <p:cNvSpPr/>
            <p:nvPr/>
          </p:nvSpPr>
          <p:spPr>
            <a:xfrm>
              <a:off x="69332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7" name="pl3507"/>
            <p:cNvSpPr/>
            <p:nvPr/>
          </p:nvSpPr>
          <p:spPr>
            <a:xfrm>
              <a:off x="604343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508" name="pl3508"/>
            <p:cNvSpPr/>
            <p:nvPr/>
          </p:nvSpPr>
          <p:spPr>
            <a:xfrm>
              <a:off x="604343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40651" cap="flat">
              <a:solidFill>
                <a:srgbClr val="BEBEBE">
                  <a:alpha val="69803"/>
                </a:srgbClr>
              </a:solidFill>
              <a:prstDash val="solid"/>
              <a:round/>
            </a:ln>
          </p:spPr>
          <p:txBody>
            <a:bodyPr/>
            <a:lstStyle/>
            <a:p/>
          </p:txBody>
        </p:sp>
        <p:sp>
          <p:nvSpPr>
            <p:cNvPr id="3509" name="pl3509"/>
            <p:cNvSpPr/>
            <p:nvPr/>
          </p:nvSpPr>
          <p:spPr>
            <a:xfrm>
              <a:off x="6043439" y="4959324"/>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510" name="pl3510"/>
            <p:cNvSpPr/>
            <p:nvPr/>
          </p:nvSpPr>
          <p:spPr>
            <a:xfrm>
              <a:off x="6043439" y="5011218"/>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511" name="pl3511"/>
            <p:cNvSpPr/>
            <p:nvPr/>
          </p:nvSpPr>
          <p:spPr>
            <a:xfrm>
              <a:off x="6043439" y="5007512"/>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512" name="pl3512"/>
            <p:cNvSpPr/>
            <p:nvPr/>
          </p:nvSpPr>
          <p:spPr>
            <a:xfrm>
              <a:off x="6043439" y="5014925"/>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513" name="pl3513"/>
            <p:cNvSpPr/>
            <p:nvPr/>
          </p:nvSpPr>
          <p:spPr>
            <a:xfrm>
              <a:off x="6043439" y="5000098"/>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514" name="pl3514"/>
            <p:cNvSpPr/>
            <p:nvPr/>
          </p:nvSpPr>
          <p:spPr>
            <a:xfrm>
              <a:off x="6043439" y="5011218"/>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515" name="pl3515"/>
            <p:cNvSpPr/>
            <p:nvPr/>
          </p:nvSpPr>
          <p:spPr>
            <a:xfrm>
              <a:off x="6043439" y="5003805"/>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516" name="pl3516"/>
            <p:cNvSpPr/>
            <p:nvPr/>
          </p:nvSpPr>
          <p:spPr>
            <a:xfrm>
              <a:off x="6043439" y="4885190"/>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517" name="pl3517"/>
            <p:cNvSpPr/>
            <p:nvPr/>
          </p:nvSpPr>
          <p:spPr>
            <a:xfrm>
              <a:off x="6043439" y="4992685"/>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518" name="pl3518"/>
            <p:cNvSpPr/>
            <p:nvPr/>
          </p:nvSpPr>
          <p:spPr>
            <a:xfrm>
              <a:off x="6043439" y="498156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519" name="pl3519"/>
            <p:cNvSpPr/>
            <p:nvPr/>
          </p:nvSpPr>
          <p:spPr>
            <a:xfrm>
              <a:off x="6043439" y="4955617"/>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520" name="pl3520"/>
            <p:cNvSpPr/>
            <p:nvPr/>
          </p:nvSpPr>
          <p:spPr>
            <a:xfrm>
              <a:off x="6043439" y="498156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521" name="pl3521"/>
            <p:cNvSpPr/>
            <p:nvPr/>
          </p:nvSpPr>
          <p:spPr>
            <a:xfrm>
              <a:off x="6043439" y="5003805"/>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22" name="pl3522"/>
            <p:cNvSpPr/>
            <p:nvPr/>
          </p:nvSpPr>
          <p:spPr>
            <a:xfrm>
              <a:off x="6043439" y="4992685"/>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523" name="pl3523"/>
            <p:cNvSpPr/>
            <p:nvPr/>
          </p:nvSpPr>
          <p:spPr>
            <a:xfrm>
              <a:off x="6043439" y="4996391"/>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524" name="pl3524"/>
            <p:cNvSpPr/>
            <p:nvPr/>
          </p:nvSpPr>
          <p:spPr>
            <a:xfrm>
              <a:off x="6043439" y="498156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525" name="pl3525"/>
            <p:cNvSpPr/>
            <p:nvPr/>
          </p:nvSpPr>
          <p:spPr>
            <a:xfrm>
              <a:off x="6043439" y="4988978"/>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526" name="pl3526"/>
            <p:cNvSpPr/>
            <p:nvPr/>
          </p:nvSpPr>
          <p:spPr>
            <a:xfrm>
              <a:off x="6043439" y="50112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27" name="pl3527"/>
            <p:cNvSpPr/>
            <p:nvPr/>
          </p:nvSpPr>
          <p:spPr>
            <a:xfrm>
              <a:off x="6043439" y="50075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28" name="pl3528"/>
            <p:cNvSpPr/>
            <p:nvPr/>
          </p:nvSpPr>
          <p:spPr>
            <a:xfrm>
              <a:off x="60434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29" name="pl3529"/>
            <p:cNvSpPr/>
            <p:nvPr/>
          </p:nvSpPr>
          <p:spPr>
            <a:xfrm>
              <a:off x="6043439" y="4996391"/>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530" name="pl3530"/>
            <p:cNvSpPr/>
            <p:nvPr/>
          </p:nvSpPr>
          <p:spPr>
            <a:xfrm>
              <a:off x="6043439" y="4985271"/>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531" name="pl3531"/>
            <p:cNvSpPr/>
            <p:nvPr/>
          </p:nvSpPr>
          <p:spPr>
            <a:xfrm>
              <a:off x="6043439" y="5011218"/>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532" name="pl3532"/>
            <p:cNvSpPr/>
            <p:nvPr/>
          </p:nvSpPr>
          <p:spPr>
            <a:xfrm>
              <a:off x="6043439" y="5000098"/>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533" name="pl3533"/>
            <p:cNvSpPr/>
            <p:nvPr/>
          </p:nvSpPr>
          <p:spPr>
            <a:xfrm>
              <a:off x="6043439" y="5011218"/>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534" name="pl3534"/>
            <p:cNvSpPr/>
            <p:nvPr/>
          </p:nvSpPr>
          <p:spPr>
            <a:xfrm>
              <a:off x="6043439" y="5003805"/>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535" name="pl3535"/>
            <p:cNvSpPr/>
            <p:nvPr/>
          </p:nvSpPr>
          <p:spPr>
            <a:xfrm>
              <a:off x="6043439" y="5003805"/>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536" name="pl3536"/>
            <p:cNvSpPr/>
            <p:nvPr/>
          </p:nvSpPr>
          <p:spPr>
            <a:xfrm>
              <a:off x="6043439" y="4992685"/>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537" name="pl3537"/>
            <p:cNvSpPr/>
            <p:nvPr/>
          </p:nvSpPr>
          <p:spPr>
            <a:xfrm>
              <a:off x="60434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38" name="pl3538"/>
            <p:cNvSpPr/>
            <p:nvPr/>
          </p:nvSpPr>
          <p:spPr>
            <a:xfrm>
              <a:off x="6043439" y="498156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539" name="pl3539"/>
            <p:cNvSpPr/>
            <p:nvPr/>
          </p:nvSpPr>
          <p:spPr>
            <a:xfrm>
              <a:off x="6043439" y="49741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40" name="pl3540"/>
            <p:cNvSpPr/>
            <p:nvPr/>
          </p:nvSpPr>
          <p:spPr>
            <a:xfrm>
              <a:off x="6043439" y="4714680"/>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541" name="pl3541"/>
            <p:cNvSpPr/>
            <p:nvPr/>
          </p:nvSpPr>
          <p:spPr>
            <a:xfrm>
              <a:off x="6043439" y="4985271"/>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542" name="pl3542"/>
            <p:cNvSpPr/>
            <p:nvPr/>
          </p:nvSpPr>
          <p:spPr>
            <a:xfrm>
              <a:off x="6043439" y="4896310"/>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543" name="pl3543"/>
            <p:cNvSpPr/>
            <p:nvPr/>
          </p:nvSpPr>
          <p:spPr>
            <a:xfrm>
              <a:off x="6043439" y="5003805"/>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544" name="pl3544"/>
            <p:cNvSpPr/>
            <p:nvPr/>
          </p:nvSpPr>
          <p:spPr>
            <a:xfrm>
              <a:off x="6043439" y="4985271"/>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45" name="pl3545"/>
            <p:cNvSpPr/>
            <p:nvPr/>
          </p:nvSpPr>
          <p:spPr>
            <a:xfrm>
              <a:off x="6043439" y="5011218"/>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46" name="pl3546"/>
            <p:cNvSpPr/>
            <p:nvPr/>
          </p:nvSpPr>
          <p:spPr>
            <a:xfrm>
              <a:off x="6043439" y="4992685"/>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547" name="pl3547"/>
            <p:cNvSpPr/>
            <p:nvPr/>
          </p:nvSpPr>
          <p:spPr>
            <a:xfrm>
              <a:off x="6043439" y="4974151"/>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548" name="pl3548"/>
            <p:cNvSpPr/>
            <p:nvPr/>
          </p:nvSpPr>
          <p:spPr>
            <a:xfrm>
              <a:off x="6043439" y="5014925"/>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49" name="pl3549"/>
            <p:cNvSpPr/>
            <p:nvPr/>
          </p:nvSpPr>
          <p:spPr>
            <a:xfrm>
              <a:off x="604343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550" name="pl3550"/>
            <p:cNvSpPr/>
            <p:nvPr/>
          </p:nvSpPr>
          <p:spPr>
            <a:xfrm>
              <a:off x="604343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551" name="pl3551"/>
            <p:cNvSpPr/>
            <p:nvPr/>
          </p:nvSpPr>
          <p:spPr>
            <a:xfrm>
              <a:off x="604343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552" name="pl3552"/>
            <p:cNvSpPr/>
            <p:nvPr/>
          </p:nvSpPr>
          <p:spPr>
            <a:xfrm>
              <a:off x="604343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553" name="pl3553"/>
            <p:cNvSpPr/>
            <p:nvPr/>
          </p:nvSpPr>
          <p:spPr>
            <a:xfrm>
              <a:off x="604343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554" name="pl3554"/>
            <p:cNvSpPr/>
            <p:nvPr/>
          </p:nvSpPr>
          <p:spPr>
            <a:xfrm>
              <a:off x="604343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555" name="pl3555"/>
            <p:cNvSpPr/>
            <p:nvPr/>
          </p:nvSpPr>
          <p:spPr>
            <a:xfrm>
              <a:off x="604343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556" name="pl3556"/>
            <p:cNvSpPr/>
            <p:nvPr/>
          </p:nvSpPr>
          <p:spPr>
            <a:xfrm>
              <a:off x="60434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57" name="pl3557"/>
            <p:cNvSpPr/>
            <p:nvPr/>
          </p:nvSpPr>
          <p:spPr>
            <a:xfrm>
              <a:off x="6043439" y="5000098"/>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558" name="pl3558"/>
            <p:cNvSpPr/>
            <p:nvPr/>
          </p:nvSpPr>
          <p:spPr>
            <a:xfrm>
              <a:off x="6043439" y="5007512"/>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559" name="pl3559"/>
            <p:cNvSpPr/>
            <p:nvPr/>
          </p:nvSpPr>
          <p:spPr>
            <a:xfrm>
              <a:off x="6043439" y="498156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560" name="pl3560"/>
            <p:cNvSpPr/>
            <p:nvPr/>
          </p:nvSpPr>
          <p:spPr>
            <a:xfrm>
              <a:off x="6043439" y="4988978"/>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561" name="pl3561"/>
            <p:cNvSpPr/>
            <p:nvPr/>
          </p:nvSpPr>
          <p:spPr>
            <a:xfrm>
              <a:off x="6043439" y="5003805"/>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562" name="pl3562"/>
            <p:cNvSpPr/>
            <p:nvPr/>
          </p:nvSpPr>
          <p:spPr>
            <a:xfrm>
              <a:off x="604343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563" name="pl3563"/>
            <p:cNvSpPr/>
            <p:nvPr/>
          </p:nvSpPr>
          <p:spPr>
            <a:xfrm>
              <a:off x="604343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40651" cap="flat">
              <a:solidFill>
                <a:srgbClr val="000000">
                  <a:alpha val="100000"/>
                </a:srgbClr>
              </a:solidFill>
              <a:prstDash val="solid"/>
              <a:round/>
            </a:ln>
          </p:spPr>
          <p:txBody>
            <a:bodyPr/>
            <a:lstStyle/>
            <a:p/>
          </p:txBody>
        </p:sp>
        <p:sp>
          <p:nvSpPr>
            <p:cNvPr id="3564" name="pl3564"/>
            <p:cNvSpPr/>
            <p:nvPr/>
          </p:nvSpPr>
          <p:spPr>
            <a:xfrm>
              <a:off x="604343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F962DB">
                  <a:alpha val="100000"/>
                </a:srgbClr>
              </a:solidFill>
              <a:prstDash val="solid"/>
              <a:round/>
            </a:ln>
          </p:spPr>
          <p:txBody>
            <a:bodyPr/>
            <a:lstStyle/>
            <a:p/>
          </p:txBody>
        </p:sp>
        <p:sp>
          <p:nvSpPr>
            <p:cNvPr id="3565" name="pl3565"/>
            <p:cNvSpPr/>
            <p:nvPr/>
          </p:nvSpPr>
          <p:spPr>
            <a:xfrm>
              <a:off x="5998950" y="501492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566" name="tx3566"/>
            <p:cNvSpPr/>
            <p:nvPr/>
          </p:nvSpPr>
          <p:spPr>
            <a:xfrm>
              <a:off x="6013294"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67" name="tx3567"/>
            <p:cNvSpPr/>
            <p:nvPr/>
          </p:nvSpPr>
          <p:spPr>
            <a:xfrm>
              <a:off x="6191250" y="48479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68" name="tx3568"/>
            <p:cNvSpPr/>
            <p:nvPr/>
          </p:nvSpPr>
          <p:spPr>
            <a:xfrm>
              <a:off x="6369207" y="48479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69" name="tx3569"/>
            <p:cNvSpPr/>
            <p:nvPr/>
          </p:nvSpPr>
          <p:spPr>
            <a:xfrm>
              <a:off x="6547163" y="48479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70" name="tx3570"/>
            <p:cNvSpPr/>
            <p:nvPr/>
          </p:nvSpPr>
          <p:spPr>
            <a:xfrm>
              <a:off x="6725120" y="483714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71" name="tx3571"/>
            <p:cNvSpPr/>
            <p:nvPr/>
          </p:nvSpPr>
          <p:spPr>
            <a:xfrm>
              <a:off x="6903077" y="483915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72" name="rc3572"/>
            <p:cNvSpPr/>
            <p:nvPr/>
          </p:nvSpPr>
          <p:spPr>
            <a:xfrm>
              <a:off x="7047300" y="875080"/>
              <a:ext cx="978760" cy="460746"/>
            </a:xfrm>
            <a:prstGeom prst="rect">
              <a:avLst/>
            </a:prstGeom>
            <a:solidFill>
              <a:srgbClr val="EBEBEB">
                <a:alpha val="100000"/>
              </a:srgbClr>
            </a:solidFill>
          </p:spPr>
          <p:txBody>
            <a:bodyPr/>
            <a:lstStyle/>
            <a:p/>
          </p:txBody>
        </p:sp>
        <p:sp>
          <p:nvSpPr>
            <p:cNvPr id="3573" name="pl3573"/>
            <p:cNvSpPr/>
            <p:nvPr/>
          </p:nvSpPr>
          <p:spPr>
            <a:xfrm>
              <a:off x="7047300" y="133527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74" name="pl3574"/>
            <p:cNvSpPr/>
            <p:nvPr/>
          </p:nvSpPr>
          <p:spPr>
            <a:xfrm>
              <a:off x="7047300" y="12426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75" name="pl3575"/>
            <p:cNvSpPr/>
            <p:nvPr/>
          </p:nvSpPr>
          <p:spPr>
            <a:xfrm>
              <a:off x="7047300" y="11499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76" name="pl3576"/>
            <p:cNvSpPr/>
            <p:nvPr/>
          </p:nvSpPr>
          <p:spPr>
            <a:xfrm>
              <a:off x="7047300" y="105726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77" name="pl3577"/>
            <p:cNvSpPr/>
            <p:nvPr/>
          </p:nvSpPr>
          <p:spPr>
            <a:xfrm>
              <a:off x="7047300" y="96459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78" name="pl3578"/>
            <p:cNvSpPr/>
            <p:nvPr/>
          </p:nvSpPr>
          <p:spPr>
            <a:xfrm>
              <a:off x="71807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79" name="pl3579"/>
            <p:cNvSpPr/>
            <p:nvPr/>
          </p:nvSpPr>
          <p:spPr>
            <a:xfrm>
              <a:off x="735872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0" name="pl3580"/>
            <p:cNvSpPr/>
            <p:nvPr/>
          </p:nvSpPr>
          <p:spPr>
            <a:xfrm>
              <a:off x="753668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1" name="pl3581"/>
            <p:cNvSpPr/>
            <p:nvPr/>
          </p:nvSpPr>
          <p:spPr>
            <a:xfrm>
              <a:off x="77146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2" name="pl3582"/>
            <p:cNvSpPr/>
            <p:nvPr/>
          </p:nvSpPr>
          <p:spPr>
            <a:xfrm>
              <a:off x="789259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3" name="pl3583"/>
            <p:cNvSpPr/>
            <p:nvPr/>
          </p:nvSpPr>
          <p:spPr>
            <a:xfrm>
              <a:off x="7047300" y="12889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84" name="pl3584"/>
            <p:cNvSpPr/>
            <p:nvPr/>
          </p:nvSpPr>
          <p:spPr>
            <a:xfrm>
              <a:off x="7047300" y="11962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85" name="pl3585"/>
            <p:cNvSpPr/>
            <p:nvPr/>
          </p:nvSpPr>
          <p:spPr>
            <a:xfrm>
              <a:off x="7047300" y="11036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86" name="pl3586"/>
            <p:cNvSpPr/>
            <p:nvPr/>
          </p:nvSpPr>
          <p:spPr>
            <a:xfrm>
              <a:off x="7047300" y="10109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87" name="pl3587"/>
            <p:cNvSpPr/>
            <p:nvPr/>
          </p:nvSpPr>
          <p:spPr>
            <a:xfrm>
              <a:off x="7047300" y="9182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88" name="pl3588"/>
            <p:cNvSpPr/>
            <p:nvPr/>
          </p:nvSpPr>
          <p:spPr>
            <a:xfrm>
              <a:off x="709178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9" name="pl3589"/>
            <p:cNvSpPr/>
            <p:nvPr/>
          </p:nvSpPr>
          <p:spPr>
            <a:xfrm>
              <a:off x="72697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0" name="pl3590"/>
            <p:cNvSpPr/>
            <p:nvPr/>
          </p:nvSpPr>
          <p:spPr>
            <a:xfrm>
              <a:off x="74477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1" name="pl3591"/>
            <p:cNvSpPr/>
            <p:nvPr/>
          </p:nvSpPr>
          <p:spPr>
            <a:xfrm>
              <a:off x="762565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2" name="pl3592"/>
            <p:cNvSpPr/>
            <p:nvPr/>
          </p:nvSpPr>
          <p:spPr>
            <a:xfrm>
              <a:off x="78036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3" name="pl3593"/>
            <p:cNvSpPr/>
            <p:nvPr/>
          </p:nvSpPr>
          <p:spPr>
            <a:xfrm>
              <a:off x="798157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4" name="pl3594"/>
            <p:cNvSpPr/>
            <p:nvPr/>
          </p:nvSpPr>
          <p:spPr>
            <a:xfrm>
              <a:off x="709178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595" name="pl3595"/>
            <p:cNvSpPr/>
            <p:nvPr/>
          </p:nvSpPr>
          <p:spPr>
            <a:xfrm>
              <a:off x="709178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40651" cap="flat">
              <a:solidFill>
                <a:srgbClr val="BEBEBE">
                  <a:alpha val="69803"/>
                </a:srgbClr>
              </a:solidFill>
              <a:prstDash val="solid"/>
              <a:round/>
            </a:ln>
          </p:spPr>
          <p:txBody>
            <a:bodyPr/>
            <a:lstStyle/>
            <a:p/>
          </p:txBody>
        </p:sp>
        <p:sp>
          <p:nvSpPr>
            <p:cNvPr id="3596" name="pl3596"/>
            <p:cNvSpPr/>
            <p:nvPr/>
          </p:nvSpPr>
          <p:spPr>
            <a:xfrm>
              <a:off x="709178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597" name="pl3597"/>
            <p:cNvSpPr/>
            <p:nvPr/>
          </p:nvSpPr>
          <p:spPr>
            <a:xfrm>
              <a:off x="709178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598" name="pl3598"/>
            <p:cNvSpPr/>
            <p:nvPr/>
          </p:nvSpPr>
          <p:spPr>
            <a:xfrm>
              <a:off x="709178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599" name="pl3599"/>
            <p:cNvSpPr/>
            <p:nvPr/>
          </p:nvSpPr>
          <p:spPr>
            <a:xfrm>
              <a:off x="709178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600" name="pl3600"/>
            <p:cNvSpPr/>
            <p:nvPr/>
          </p:nvSpPr>
          <p:spPr>
            <a:xfrm>
              <a:off x="709178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601" name="pl3601"/>
            <p:cNvSpPr/>
            <p:nvPr/>
          </p:nvSpPr>
          <p:spPr>
            <a:xfrm>
              <a:off x="709178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602" name="pl3602"/>
            <p:cNvSpPr/>
            <p:nvPr/>
          </p:nvSpPr>
          <p:spPr>
            <a:xfrm>
              <a:off x="709178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603" name="pl3603"/>
            <p:cNvSpPr/>
            <p:nvPr/>
          </p:nvSpPr>
          <p:spPr>
            <a:xfrm>
              <a:off x="709178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604" name="pl3604"/>
            <p:cNvSpPr/>
            <p:nvPr/>
          </p:nvSpPr>
          <p:spPr>
            <a:xfrm>
              <a:off x="7091789" y="1266696"/>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605" name="pl3605"/>
            <p:cNvSpPr/>
            <p:nvPr/>
          </p:nvSpPr>
          <p:spPr>
            <a:xfrm>
              <a:off x="7091789" y="125557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606" name="pl3606"/>
            <p:cNvSpPr/>
            <p:nvPr/>
          </p:nvSpPr>
          <p:spPr>
            <a:xfrm>
              <a:off x="7091789" y="1229628"/>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607" name="pl3607"/>
            <p:cNvSpPr/>
            <p:nvPr/>
          </p:nvSpPr>
          <p:spPr>
            <a:xfrm>
              <a:off x="7091789" y="125557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608" name="pl3608"/>
            <p:cNvSpPr/>
            <p:nvPr/>
          </p:nvSpPr>
          <p:spPr>
            <a:xfrm>
              <a:off x="7091789" y="1277816"/>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09" name="pl3609"/>
            <p:cNvSpPr/>
            <p:nvPr/>
          </p:nvSpPr>
          <p:spPr>
            <a:xfrm>
              <a:off x="7091789" y="1266696"/>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610" name="pl3610"/>
            <p:cNvSpPr/>
            <p:nvPr/>
          </p:nvSpPr>
          <p:spPr>
            <a:xfrm>
              <a:off x="7091789" y="1270402"/>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611" name="pl3611"/>
            <p:cNvSpPr/>
            <p:nvPr/>
          </p:nvSpPr>
          <p:spPr>
            <a:xfrm>
              <a:off x="7091789" y="125557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612" name="pl3612"/>
            <p:cNvSpPr/>
            <p:nvPr/>
          </p:nvSpPr>
          <p:spPr>
            <a:xfrm>
              <a:off x="7091789" y="1262989"/>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613" name="pl3613"/>
            <p:cNvSpPr/>
            <p:nvPr/>
          </p:nvSpPr>
          <p:spPr>
            <a:xfrm>
              <a:off x="7091789" y="128522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14" name="pl3614"/>
            <p:cNvSpPr/>
            <p:nvPr/>
          </p:nvSpPr>
          <p:spPr>
            <a:xfrm>
              <a:off x="7091789" y="12815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15" name="pl3615"/>
            <p:cNvSpPr/>
            <p:nvPr/>
          </p:nvSpPr>
          <p:spPr>
            <a:xfrm>
              <a:off x="70917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16" name="pl3616"/>
            <p:cNvSpPr/>
            <p:nvPr/>
          </p:nvSpPr>
          <p:spPr>
            <a:xfrm>
              <a:off x="7091789" y="1270402"/>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617" name="pl3617"/>
            <p:cNvSpPr/>
            <p:nvPr/>
          </p:nvSpPr>
          <p:spPr>
            <a:xfrm>
              <a:off x="7091789" y="1259282"/>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618" name="pl3618"/>
            <p:cNvSpPr/>
            <p:nvPr/>
          </p:nvSpPr>
          <p:spPr>
            <a:xfrm>
              <a:off x="7091789" y="1285229"/>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619" name="pl3619"/>
            <p:cNvSpPr/>
            <p:nvPr/>
          </p:nvSpPr>
          <p:spPr>
            <a:xfrm>
              <a:off x="7091789" y="1274109"/>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620" name="pl3620"/>
            <p:cNvSpPr/>
            <p:nvPr/>
          </p:nvSpPr>
          <p:spPr>
            <a:xfrm>
              <a:off x="7091789" y="1285229"/>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621" name="pl3621"/>
            <p:cNvSpPr/>
            <p:nvPr/>
          </p:nvSpPr>
          <p:spPr>
            <a:xfrm>
              <a:off x="7091789" y="1277816"/>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622" name="pl3622"/>
            <p:cNvSpPr/>
            <p:nvPr/>
          </p:nvSpPr>
          <p:spPr>
            <a:xfrm>
              <a:off x="7091789" y="1277816"/>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623" name="pl3623"/>
            <p:cNvSpPr/>
            <p:nvPr/>
          </p:nvSpPr>
          <p:spPr>
            <a:xfrm>
              <a:off x="7091789" y="1266696"/>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624" name="pl3624"/>
            <p:cNvSpPr/>
            <p:nvPr/>
          </p:nvSpPr>
          <p:spPr>
            <a:xfrm>
              <a:off x="70917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25" name="pl3625"/>
            <p:cNvSpPr/>
            <p:nvPr/>
          </p:nvSpPr>
          <p:spPr>
            <a:xfrm>
              <a:off x="7091789" y="125557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626" name="pl3626"/>
            <p:cNvSpPr/>
            <p:nvPr/>
          </p:nvSpPr>
          <p:spPr>
            <a:xfrm>
              <a:off x="7091789" y="12481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27" name="pl3627"/>
            <p:cNvSpPr/>
            <p:nvPr/>
          </p:nvSpPr>
          <p:spPr>
            <a:xfrm>
              <a:off x="7091789" y="988691"/>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628" name="pl3628"/>
            <p:cNvSpPr/>
            <p:nvPr/>
          </p:nvSpPr>
          <p:spPr>
            <a:xfrm>
              <a:off x="7091789" y="1259282"/>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629" name="pl3629"/>
            <p:cNvSpPr/>
            <p:nvPr/>
          </p:nvSpPr>
          <p:spPr>
            <a:xfrm>
              <a:off x="7091789" y="1170321"/>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630" name="pl3630"/>
            <p:cNvSpPr/>
            <p:nvPr/>
          </p:nvSpPr>
          <p:spPr>
            <a:xfrm>
              <a:off x="7091789" y="1277816"/>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631" name="pl3631"/>
            <p:cNvSpPr/>
            <p:nvPr/>
          </p:nvSpPr>
          <p:spPr>
            <a:xfrm>
              <a:off x="7091789" y="1259282"/>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32" name="pl3632"/>
            <p:cNvSpPr/>
            <p:nvPr/>
          </p:nvSpPr>
          <p:spPr>
            <a:xfrm>
              <a:off x="7091789" y="1285229"/>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33" name="pl3633"/>
            <p:cNvSpPr/>
            <p:nvPr/>
          </p:nvSpPr>
          <p:spPr>
            <a:xfrm>
              <a:off x="7091789" y="1266696"/>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634" name="pl3634"/>
            <p:cNvSpPr/>
            <p:nvPr/>
          </p:nvSpPr>
          <p:spPr>
            <a:xfrm>
              <a:off x="7091789" y="1248162"/>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635" name="pl3635"/>
            <p:cNvSpPr/>
            <p:nvPr/>
          </p:nvSpPr>
          <p:spPr>
            <a:xfrm>
              <a:off x="7091789" y="1288936"/>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36" name="pl3636"/>
            <p:cNvSpPr/>
            <p:nvPr/>
          </p:nvSpPr>
          <p:spPr>
            <a:xfrm>
              <a:off x="7091789" y="1270402"/>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637" name="pl3637"/>
            <p:cNvSpPr/>
            <p:nvPr/>
          </p:nvSpPr>
          <p:spPr>
            <a:xfrm>
              <a:off x="7091789" y="1207388"/>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638" name="pl3638"/>
            <p:cNvSpPr/>
            <p:nvPr/>
          </p:nvSpPr>
          <p:spPr>
            <a:xfrm>
              <a:off x="7091789" y="1277816"/>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639" name="pl3639"/>
            <p:cNvSpPr/>
            <p:nvPr/>
          </p:nvSpPr>
          <p:spPr>
            <a:xfrm>
              <a:off x="7091789" y="1274109"/>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640" name="pl3640"/>
            <p:cNvSpPr/>
            <p:nvPr/>
          </p:nvSpPr>
          <p:spPr>
            <a:xfrm>
              <a:off x="7091789" y="1281523"/>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641" name="pl3641"/>
            <p:cNvSpPr/>
            <p:nvPr/>
          </p:nvSpPr>
          <p:spPr>
            <a:xfrm>
              <a:off x="7091789" y="1274109"/>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642" name="pl3642"/>
            <p:cNvSpPr/>
            <p:nvPr/>
          </p:nvSpPr>
          <p:spPr>
            <a:xfrm>
              <a:off x="7091789" y="1277816"/>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643" name="pl3643"/>
            <p:cNvSpPr/>
            <p:nvPr/>
          </p:nvSpPr>
          <p:spPr>
            <a:xfrm>
              <a:off x="709178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44" name="pl3644"/>
            <p:cNvSpPr/>
            <p:nvPr/>
          </p:nvSpPr>
          <p:spPr>
            <a:xfrm>
              <a:off x="7091789" y="1274109"/>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645" name="pl3645"/>
            <p:cNvSpPr/>
            <p:nvPr/>
          </p:nvSpPr>
          <p:spPr>
            <a:xfrm>
              <a:off x="7091789" y="1281523"/>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646" name="pl3646"/>
            <p:cNvSpPr/>
            <p:nvPr/>
          </p:nvSpPr>
          <p:spPr>
            <a:xfrm>
              <a:off x="7091789" y="125557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647" name="pl3647"/>
            <p:cNvSpPr/>
            <p:nvPr/>
          </p:nvSpPr>
          <p:spPr>
            <a:xfrm>
              <a:off x="7091789" y="1262989"/>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648" name="pl3648"/>
            <p:cNvSpPr/>
            <p:nvPr/>
          </p:nvSpPr>
          <p:spPr>
            <a:xfrm>
              <a:off x="7091789" y="1277816"/>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649" name="pl3649"/>
            <p:cNvSpPr/>
            <p:nvPr/>
          </p:nvSpPr>
          <p:spPr>
            <a:xfrm>
              <a:off x="709178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650" name="pl3650"/>
            <p:cNvSpPr/>
            <p:nvPr/>
          </p:nvSpPr>
          <p:spPr>
            <a:xfrm>
              <a:off x="709178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40651" cap="flat">
              <a:solidFill>
                <a:srgbClr val="000000">
                  <a:alpha val="100000"/>
                </a:srgbClr>
              </a:solidFill>
              <a:prstDash val="solid"/>
              <a:round/>
            </a:ln>
          </p:spPr>
          <p:txBody>
            <a:bodyPr/>
            <a:lstStyle/>
            <a:p/>
          </p:txBody>
        </p:sp>
        <p:sp>
          <p:nvSpPr>
            <p:cNvPr id="3651" name="pl3651"/>
            <p:cNvSpPr/>
            <p:nvPr/>
          </p:nvSpPr>
          <p:spPr>
            <a:xfrm>
              <a:off x="709178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D29300">
                  <a:alpha val="100000"/>
                </a:srgbClr>
              </a:solidFill>
              <a:prstDash val="solid"/>
              <a:round/>
            </a:ln>
          </p:spPr>
          <p:txBody>
            <a:bodyPr/>
            <a:lstStyle/>
            <a:p/>
          </p:txBody>
        </p:sp>
        <p:sp>
          <p:nvSpPr>
            <p:cNvPr id="3652" name="pl3652"/>
            <p:cNvSpPr/>
            <p:nvPr/>
          </p:nvSpPr>
          <p:spPr>
            <a:xfrm>
              <a:off x="7047300" y="128893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653" name="tx3653"/>
            <p:cNvSpPr/>
            <p:nvPr/>
          </p:nvSpPr>
          <p:spPr>
            <a:xfrm>
              <a:off x="7061644" y="111316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54" name="tx3654"/>
            <p:cNvSpPr/>
            <p:nvPr/>
          </p:nvSpPr>
          <p:spPr>
            <a:xfrm>
              <a:off x="7239600" y="111824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655" name="tx3655"/>
            <p:cNvSpPr/>
            <p:nvPr/>
          </p:nvSpPr>
          <p:spPr>
            <a:xfrm>
              <a:off x="7417557" y="111824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656" name="tx3656"/>
            <p:cNvSpPr/>
            <p:nvPr/>
          </p:nvSpPr>
          <p:spPr>
            <a:xfrm>
              <a:off x="7595513" y="111824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657" name="tx3657"/>
            <p:cNvSpPr/>
            <p:nvPr/>
          </p:nvSpPr>
          <p:spPr>
            <a:xfrm>
              <a:off x="7773470" y="111824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658" name="tx3658"/>
            <p:cNvSpPr/>
            <p:nvPr/>
          </p:nvSpPr>
          <p:spPr>
            <a:xfrm>
              <a:off x="7951427" y="111824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659" name="rc3659"/>
            <p:cNvSpPr/>
            <p:nvPr/>
          </p:nvSpPr>
          <p:spPr>
            <a:xfrm>
              <a:off x="7047300" y="1620278"/>
              <a:ext cx="978760" cy="460746"/>
            </a:xfrm>
            <a:prstGeom prst="rect">
              <a:avLst/>
            </a:prstGeom>
            <a:solidFill>
              <a:srgbClr val="EBEBEB">
                <a:alpha val="100000"/>
              </a:srgbClr>
            </a:solidFill>
          </p:spPr>
          <p:txBody>
            <a:bodyPr/>
            <a:lstStyle/>
            <a:p/>
          </p:txBody>
        </p:sp>
        <p:sp>
          <p:nvSpPr>
            <p:cNvPr id="3660" name="pl3660"/>
            <p:cNvSpPr/>
            <p:nvPr/>
          </p:nvSpPr>
          <p:spPr>
            <a:xfrm>
              <a:off x="7047300" y="208046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61" name="pl3661"/>
            <p:cNvSpPr/>
            <p:nvPr/>
          </p:nvSpPr>
          <p:spPr>
            <a:xfrm>
              <a:off x="7047300" y="19878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62" name="pl3662"/>
            <p:cNvSpPr/>
            <p:nvPr/>
          </p:nvSpPr>
          <p:spPr>
            <a:xfrm>
              <a:off x="7047300" y="189513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63" name="pl3663"/>
            <p:cNvSpPr/>
            <p:nvPr/>
          </p:nvSpPr>
          <p:spPr>
            <a:xfrm>
              <a:off x="7047300" y="18024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64" name="pl3664"/>
            <p:cNvSpPr/>
            <p:nvPr/>
          </p:nvSpPr>
          <p:spPr>
            <a:xfrm>
              <a:off x="7047300" y="17097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65" name="pl3665"/>
            <p:cNvSpPr/>
            <p:nvPr/>
          </p:nvSpPr>
          <p:spPr>
            <a:xfrm>
              <a:off x="71807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6" name="pl3666"/>
            <p:cNvSpPr/>
            <p:nvPr/>
          </p:nvSpPr>
          <p:spPr>
            <a:xfrm>
              <a:off x="735872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7" name="pl3667"/>
            <p:cNvSpPr/>
            <p:nvPr/>
          </p:nvSpPr>
          <p:spPr>
            <a:xfrm>
              <a:off x="753668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8" name="pl3668"/>
            <p:cNvSpPr/>
            <p:nvPr/>
          </p:nvSpPr>
          <p:spPr>
            <a:xfrm>
              <a:off x="77146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9" name="pl3669"/>
            <p:cNvSpPr/>
            <p:nvPr/>
          </p:nvSpPr>
          <p:spPr>
            <a:xfrm>
              <a:off x="789259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70" name="pl3670"/>
            <p:cNvSpPr/>
            <p:nvPr/>
          </p:nvSpPr>
          <p:spPr>
            <a:xfrm>
              <a:off x="7047300" y="203413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71" name="pl3671"/>
            <p:cNvSpPr/>
            <p:nvPr/>
          </p:nvSpPr>
          <p:spPr>
            <a:xfrm>
              <a:off x="7047300" y="19414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72" name="pl3672"/>
            <p:cNvSpPr/>
            <p:nvPr/>
          </p:nvSpPr>
          <p:spPr>
            <a:xfrm>
              <a:off x="7047300" y="18487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73" name="pl3673"/>
            <p:cNvSpPr/>
            <p:nvPr/>
          </p:nvSpPr>
          <p:spPr>
            <a:xfrm>
              <a:off x="7047300" y="17561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74" name="pl3674"/>
            <p:cNvSpPr/>
            <p:nvPr/>
          </p:nvSpPr>
          <p:spPr>
            <a:xfrm>
              <a:off x="7047300" y="1663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75" name="pl3675"/>
            <p:cNvSpPr/>
            <p:nvPr/>
          </p:nvSpPr>
          <p:spPr>
            <a:xfrm>
              <a:off x="709178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6" name="pl3676"/>
            <p:cNvSpPr/>
            <p:nvPr/>
          </p:nvSpPr>
          <p:spPr>
            <a:xfrm>
              <a:off x="72697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7" name="pl3677"/>
            <p:cNvSpPr/>
            <p:nvPr/>
          </p:nvSpPr>
          <p:spPr>
            <a:xfrm>
              <a:off x="74477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8" name="pl3678"/>
            <p:cNvSpPr/>
            <p:nvPr/>
          </p:nvSpPr>
          <p:spPr>
            <a:xfrm>
              <a:off x="762565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9" name="pl3679"/>
            <p:cNvSpPr/>
            <p:nvPr/>
          </p:nvSpPr>
          <p:spPr>
            <a:xfrm>
              <a:off x="78036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80" name="pl3680"/>
            <p:cNvSpPr/>
            <p:nvPr/>
          </p:nvSpPr>
          <p:spPr>
            <a:xfrm>
              <a:off x="798157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81" name="pl3681"/>
            <p:cNvSpPr/>
            <p:nvPr/>
          </p:nvSpPr>
          <p:spPr>
            <a:xfrm>
              <a:off x="709178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682" name="pl3682"/>
            <p:cNvSpPr/>
            <p:nvPr/>
          </p:nvSpPr>
          <p:spPr>
            <a:xfrm>
              <a:off x="709178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40651" cap="flat">
              <a:solidFill>
                <a:srgbClr val="BEBEBE">
                  <a:alpha val="69803"/>
                </a:srgbClr>
              </a:solidFill>
              <a:prstDash val="solid"/>
              <a:round/>
            </a:ln>
          </p:spPr>
          <p:txBody>
            <a:bodyPr/>
            <a:lstStyle/>
            <a:p/>
          </p:txBody>
        </p:sp>
        <p:sp>
          <p:nvSpPr>
            <p:cNvPr id="3683" name="pl3683"/>
            <p:cNvSpPr/>
            <p:nvPr/>
          </p:nvSpPr>
          <p:spPr>
            <a:xfrm>
              <a:off x="7091789" y="1978533"/>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684" name="pl3684"/>
            <p:cNvSpPr/>
            <p:nvPr/>
          </p:nvSpPr>
          <p:spPr>
            <a:xfrm>
              <a:off x="7091789" y="2030427"/>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685" name="pl3685"/>
            <p:cNvSpPr/>
            <p:nvPr/>
          </p:nvSpPr>
          <p:spPr>
            <a:xfrm>
              <a:off x="7091789" y="2026720"/>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686" name="pl3686"/>
            <p:cNvSpPr/>
            <p:nvPr/>
          </p:nvSpPr>
          <p:spPr>
            <a:xfrm>
              <a:off x="7091789" y="2034134"/>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687" name="pl3687"/>
            <p:cNvSpPr/>
            <p:nvPr/>
          </p:nvSpPr>
          <p:spPr>
            <a:xfrm>
              <a:off x="7091789" y="2019307"/>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688" name="pl3688"/>
            <p:cNvSpPr/>
            <p:nvPr/>
          </p:nvSpPr>
          <p:spPr>
            <a:xfrm>
              <a:off x="7091789" y="2030427"/>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689" name="pl3689"/>
            <p:cNvSpPr/>
            <p:nvPr/>
          </p:nvSpPr>
          <p:spPr>
            <a:xfrm>
              <a:off x="7091789" y="2023014"/>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690" name="pl3690"/>
            <p:cNvSpPr/>
            <p:nvPr/>
          </p:nvSpPr>
          <p:spPr>
            <a:xfrm>
              <a:off x="7091789" y="1904398"/>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691" name="pl3691"/>
            <p:cNvSpPr/>
            <p:nvPr/>
          </p:nvSpPr>
          <p:spPr>
            <a:xfrm>
              <a:off x="709178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692" name="pl3692"/>
            <p:cNvSpPr/>
            <p:nvPr/>
          </p:nvSpPr>
          <p:spPr>
            <a:xfrm>
              <a:off x="709178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693" name="pl3693"/>
            <p:cNvSpPr/>
            <p:nvPr/>
          </p:nvSpPr>
          <p:spPr>
            <a:xfrm>
              <a:off x="709178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694" name="pl3694"/>
            <p:cNvSpPr/>
            <p:nvPr/>
          </p:nvSpPr>
          <p:spPr>
            <a:xfrm>
              <a:off x="709178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695" name="pl3695"/>
            <p:cNvSpPr/>
            <p:nvPr/>
          </p:nvSpPr>
          <p:spPr>
            <a:xfrm>
              <a:off x="709178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96" name="pl3696"/>
            <p:cNvSpPr/>
            <p:nvPr/>
          </p:nvSpPr>
          <p:spPr>
            <a:xfrm>
              <a:off x="709178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697" name="pl3697"/>
            <p:cNvSpPr/>
            <p:nvPr/>
          </p:nvSpPr>
          <p:spPr>
            <a:xfrm>
              <a:off x="709178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698" name="pl3698"/>
            <p:cNvSpPr/>
            <p:nvPr/>
          </p:nvSpPr>
          <p:spPr>
            <a:xfrm>
              <a:off x="709178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699" name="pl3699"/>
            <p:cNvSpPr/>
            <p:nvPr/>
          </p:nvSpPr>
          <p:spPr>
            <a:xfrm>
              <a:off x="7091789" y="2008187"/>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700" name="pl3700"/>
            <p:cNvSpPr/>
            <p:nvPr/>
          </p:nvSpPr>
          <p:spPr>
            <a:xfrm>
              <a:off x="7091789" y="20304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01" name="pl3701"/>
            <p:cNvSpPr/>
            <p:nvPr/>
          </p:nvSpPr>
          <p:spPr>
            <a:xfrm>
              <a:off x="7091789" y="20267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02" name="pl3702"/>
            <p:cNvSpPr/>
            <p:nvPr/>
          </p:nvSpPr>
          <p:spPr>
            <a:xfrm>
              <a:off x="70917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03" name="pl3703"/>
            <p:cNvSpPr/>
            <p:nvPr/>
          </p:nvSpPr>
          <p:spPr>
            <a:xfrm>
              <a:off x="7091789" y="2015600"/>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704" name="pl3704"/>
            <p:cNvSpPr/>
            <p:nvPr/>
          </p:nvSpPr>
          <p:spPr>
            <a:xfrm>
              <a:off x="7091789" y="2004480"/>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705" name="pl3705"/>
            <p:cNvSpPr/>
            <p:nvPr/>
          </p:nvSpPr>
          <p:spPr>
            <a:xfrm>
              <a:off x="7091789" y="2030427"/>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706" name="pl3706"/>
            <p:cNvSpPr/>
            <p:nvPr/>
          </p:nvSpPr>
          <p:spPr>
            <a:xfrm>
              <a:off x="7091789" y="2019307"/>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707" name="pl3707"/>
            <p:cNvSpPr/>
            <p:nvPr/>
          </p:nvSpPr>
          <p:spPr>
            <a:xfrm>
              <a:off x="7091789" y="2030427"/>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708" name="pl3708"/>
            <p:cNvSpPr/>
            <p:nvPr/>
          </p:nvSpPr>
          <p:spPr>
            <a:xfrm>
              <a:off x="7091789" y="2023014"/>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709" name="pl3709"/>
            <p:cNvSpPr/>
            <p:nvPr/>
          </p:nvSpPr>
          <p:spPr>
            <a:xfrm>
              <a:off x="7091789" y="2023014"/>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710" name="pl3710"/>
            <p:cNvSpPr/>
            <p:nvPr/>
          </p:nvSpPr>
          <p:spPr>
            <a:xfrm>
              <a:off x="7091789" y="2011894"/>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711" name="pl3711"/>
            <p:cNvSpPr/>
            <p:nvPr/>
          </p:nvSpPr>
          <p:spPr>
            <a:xfrm>
              <a:off x="70917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12" name="pl3712"/>
            <p:cNvSpPr/>
            <p:nvPr/>
          </p:nvSpPr>
          <p:spPr>
            <a:xfrm>
              <a:off x="7091789" y="2000773"/>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713" name="pl3713"/>
            <p:cNvSpPr/>
            <p:nvPr/>
          </p:nvSpPr>
          <p:spPr>
            <a:xfrm>
              <a:off x="7091789" y="199336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14" name="pl3714"/>
            <p:cNvSpPr/>
            <p:nvPr/>
          </p:nvSpPr>
          <p:spPr>
            <a:xfrm>
              <a:off x="7091789" y="1733889"/>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715" name="pl3715"/>
            <p:cNvSpPr/>
            <p:nvPr/>
          </p:nvSpPr>
          <p:spPr>
            <a:xfrm>
              <a:off x="7091789" y="2004480"/>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716" name="pl3716"/>
            <p:cNvSpPr/>
            <p:nvPr/>
          </p:nvSpPr>
          <p:spPr>
            <a:xfrm>
              <a:off x="7091789" y="1915519"/>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717" name="pl3717"/>
            <p:cNvSpPr/>
            <p:nvPr/>
          </p:nvSpPr>
          <p:spPr>
            <a:xfrm>
              <a:off x="7091789" y="2023014"/>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718" name="pl3718"/>
            <p:cNvSpPr/>
            <p:nvPr/>
          </p:nvSpPr>
          <p:spPr>
            <a:xfrm>
              <a:off x="7091789" y="2004480"/>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19" name="pl3719"/>
            <p:cNvSpPr/>
            <p:nvPr/>
          </p:nvSpPr>
          <p:spPr>
            <a:xfrm>
              <a:off x="7091789" y="2030427"/>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20" name="pl3720"/>
            <p:cNvSpPr/>
            <p:nvPr/>
          </p:nvSpPr>
          <p:spPr>
            <a:xfrm>
              <a:off x="7091789" y="2011894"/>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721" name="pl3721"/>
            <p:cNvSpPr/>
            <p:nvPr/>
          </p:nvSpPr>
          <p:spPr>
            <a:xfrm>
              <a:off x="7091789" y="1993360"/>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722" name="pl3722"/>
            <p:cNvSpPr/>
            <p:nvPr/>
          </p:nvSpPr>
          <p:spPr>
            <a:xfrm>
              <a:off x="7091789" y="2034134"/>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23" name="pl3723"/>
            <p:cNvSpPr/>
            <p:nvPr/>
          </p:nvSpPr>
          <p:spPr>
            <a:xfrm>
              <a:off x="7091789" y="2015600"/>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724" name="pl3724"/>
            <p:cNvSpPr/>
            <p:nvPr/>
          </p:nvSpPr>
          <p:spPr>
            <a:xfrm>
              <a:off x="7091789" y="1952586"/>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725" name="pl3725"/>
            <p:cNvSpPr/>
            <p:nvPr/>
          </p:nvSpPr>
          <p:spPr>
            <a:xfrm>
              <a:off x="7091789" y="2023014"/>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726" name="pl3726"/>
            <p:cNvSpPr/>
            <p:nvPr/>
          </p:nvSpPr>
          <p:spPr>
            <a:xfrm>
              <a:off x="7091789" y="2019307"/>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727" name="pl3727"/>
            <p:cNvSpPr/>
            <p:nvPr/>
          </p:nvSpPr>
          <p:spPr>
            <a:xfrm>
              <a:off x="7091789" y="2026720"/>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728" name="pl3728"/>
            <p:cNvSpPr/>
            <p:nvPr/>
          </p:nvSpPr>
          <p:spPr>
            <a:xfrm>
              <a:off x="7091789" y="2019307"/>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729" name="pl3729"/>
            <p:cNvSpPr/>
            <p:nvPr/>
          </p:nvSpPr>
          <p:spPr>
            <a:xfrm>
              <a:off x="7091789" y="2023014"/>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730" name="pl3730"/>
            <p:cNvSpPr/>
            <p:nvPr/>
          </p:nvSpPr>
          <p:spPr>
            <a:xfrm>
              <a:off x="709178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31" name="pl3731"/>
            <p:cNvSpPr/>
            <p:nvPr/>
          </p:nvSpPr>
          <p:spPr>
            <a:xfrm>
              <a:off x="7091789" y="2019307"/>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732" name="pl3732"/>
            <p:cNvSpPr/>
            <p:nvPr/>
          </p:nvSpPr>
          <p:spPr>
            <a:xfrm>
              <a:off x="7091789" y="2026720"/>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733" name="pl3733"/>
            <p:cNvSpPr/>
            <p:nvPr/>
          </p:nvSpPr>
          <p:spPr>
            <a:xfrm>
              <a:off x="7091789" y="2000773"/>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734" name="pl3734"/>
            <p:cNvSpPr/>
            <p:nvPr/>
          </p:nvSpPr>
          <p:spPr>
            <a:xfrm>
              <a:off x="7091789" y="2008187"/>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735" name="pl3735"/>
            <p:cNvSpPr/>
            <p:nvPr/>
          </p:nvSpPr>
          <p:spPr>
            <a:xfrm>
              <a:off x="7091789" y="2023014"/>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736" name="pl3736"/>
            <p:cNvSpPr/>
            <p:nvPr/>
          </p:nvSpPr>
          <p:spPr>
            <a:xfrm>
              <a:off x="709178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737" name="pl3737"/>
            <p:cNvSpPr/>
            <p:nvPr/>
          </p:nvSpPr>
          <p:spPr>
            <a:xfrm>
              <a:off x="709178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40651" cap="flat">
              <a:solidFill>
                <a:srgbClr val="000000">
                  <a:alpha val="100000"/>
                </a:srgbClr>
              </a:solidFill>
              <a:prstDash val="solid"/>
              <a:round/>
            </a:ln>
          </p:spPr>
          <p:txBody>
            <a:bodyPr/>
            <a:lstStyle/>
            <a:p/>
          </p:txBody>
        </p:sp>
        <p:sp>
          <p:nvSpPr>
            <p:cNvPr id="3738" name="pl3738"/>
            <p:cNvSpPr/>
            <p:nvPr/>
          </p:nvSpPr>
          <p:spPr>
            <a:xfrm>
              <a:off x="709178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6DB100">
                  <a:alpha val="100000"/>
                </a:srgbClr>
              </a:solidFill>
              <a:prstDash val="solid"/>
              <a:round/>
            </a:ln>
          </p:spPr>
          <p:txBody>
            <a:bodyPr/>
            <a:lstStyle/>
            <a:p/>
          </p:txBody>
        </p:sp>
        <p:sp>
          <p:nvSpPr>
            <p:cNvPr id="3739" name="pl3739"/>
            <p:cNvSpPr/>
            <p:nvPr/>
          </p:nvSpPr>
          <p:spPr>
            <a:xfrm>
              <a:off x="7047300" y="203413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740" name="tx3740"/>
            <p:cNvSpPr/>
            <p:nvPr/>
          </p:nvSpPr>
          <p:spPr>
            <a:xfrm>
              <a:off x="7061644"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41" name="tx3741"/>
            <p:cNvSpPr/>
            <p:nvPr/>
          </p:nvSpPr>
          <p:spPr>
            <a:xfrm>
              <a:off x="7239600" y="18634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742" name="tx3742"/>
            <p:cNvSpPr/>
            <p:nvPr/>
          </p:nvSpPr>
          <p:spPr>
            <a:xfrm>
              <a:off x="7417557"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43" name="tx3743"/>
            <p:cNvSpPr/>
            <p:nvPr/>
          </p:nvSpPr>
          <p:spPr>
            <a:xfrm>
              <a:off x="7595513" y="185237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744" name="tx3744"/>
            <p:cNvSpPr/>
            <p:nvPr/>
          </p:nvSpPr>
          <p:spPr>
            <a:xfrm>
              <a:off x="7773470"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45" name="tx3745"/>
            <p:cNvSpPr/>
            <p:nvPr/>
          </p:nvSpPr>
          <p:spPr>
            <a:xfrm>
              <a:off x="7951427" y="18583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46" name="rc3746"/>
            <p:cNvSpPr/>
            <p:nvPr/>
          </p:nvSpPr>
          <p:spPr>
            <a:xfrm>
              <a:off x="7047300" y="2365475"/>
              <a:ext cx="978760" cy="460746"/>
            </a:xfrm>
            <a:prstGeom prst="rect">
              <a:avLst/>
            </a:prstGeom>
            <a:solidFill>
              <a:srgbClr val="EBEBEB">
                <a:alpha val="100000"/>
              </a:srgbClr>
            </a:solidFill>
          </p:spPr>
          <p:txBody>
            <a:bodyPr/>
            <a:lstStyle/>
            <a:p/>
          </p:txBody>
        </p:sp>
        <p:sp>
          <p:nvSpPr>
            <p:cNvPr id="3747" name="pl3747"/>
            <p:cNvSpPr/>
            <p:nvPr/>
          </p:nvSpPr>
          <p:spPr>
            <a:xfrm>
              <a:off x="7047300" y="282566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48" name="pl3748"/>
            <p:cNvSpPr/>
            <p:nvPr/>
          </p:nvSpPr>
          <p:spPr>
            <a:xfrm>
              <a:off x="7047300" y="27329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49" name="pl3749"/>
            <p:cNvSpPr/>
            <p:nvPr/>
          </p:nvSpPr>
          <p:spPr>
            <a:xfrm>
              <a:off x="7047300" y="264032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50" name="pl3750"/>
            <p:cNvSpPr/>
            <p:nvPr/>
          </p:nvSpPr>
          <p:spPr>
            <a:xfrm>
              <a:off x="7047300" y="25476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51" name="pl3751"/>
            <p:cNvSpPr/>
            <p:nvPr/>
          </p:nvSpPr>
          <p:spPr>
            <a:xfrm>
              <a:off x="7047300" y="24549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52" name="pl3752"/>
            <p:cNvSpPr/>
            <p:nvPr/>
          </p:nvSpPr>
          <p:spPr>
            <a:xfrm>
              <a:off x="71807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53" name="pl3753"/>
            <p:cNvSpPr/>
            <p:nvPr/>
          </p:nvSpPr>
          <p:spPr>
            <a:xfrm>
              <a:off x="735872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54" name="pl3754"/>
            <p:cNvSpPr/>
            <p:nvPr/>
          </p:nvSpPr>
          <p:spPr>
            <a:xfrm>
              <a:off x="753668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55" name="pl3755"/>
            <p:cNvSpPr/>
            <p:nvPr/>
          </p:nvSpPr>
          <p:spPr>
            <a:xfrm>
              <a:off x="77146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56" name="pl3756"/>
            <p:cNvSpPr/>
            <p:nvPr/>
          </p:nvSpPr>
          <p:spPr>
            <a:xfrm>
              <a:off x="789259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57" name="pl3757"/>
            <p:cNvSpPr/>
            <p:nvPr/>
          </p:nvSpPr>
          <p:spPr>
            <a:xfrm>
              <a:off x="7047300" y="277933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58" name="pl3758"/>
            <p:cNvSpPr/>
            <p:nvPr/>
          </p:nvSpPr>
          <p:spPr>
            <a:xfrm>
              <a:off x="7047300" y="26866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59" name="pl3759"/>
            <p:cNvSpPr/>
            <p:nvPr/>
          </p:nvSpPr>
          <p:spPr>
            <a:xfrm>
              <a:off x="7047300" y="259399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60" name="pl3760"/>
            <p:cNvSpPr/>
            <p:nvPr/>
          </p:nvSpPr>
          <p:spPr>
            <a:xfrm>
              <a:off x="7047300" y="25013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61" name="pl3761"/>
            <p:cNvSpPr/>
            <p:nvPr/>
          </p:nvSpPr>
          <p:spPr>
            <a:xfrm>
              <a:off x="7047300" y="24086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62" name="pl3762"/>
            <p:cNvSpPr/>
            <p:nvPr/>
          </p:nvSpPr>
          <p:spPr>
            <a:xfrm>
              <a:off x="709178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63" name="pl3763"/>
            <p:cNvSpPr/>
            <p:nvPr/>
          </p:nvSpPr>
          <p:spPr>
            <a:xfrm>
              <a:off x="72697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64" name="pl3764"/>
            <p:cNvSpPr/>
            <p:nvPr/>
          </p:nvSpPr>
          <p:spPr>
            <a:xfrm>
              <a:off x="74477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65" name="pl3765"/>
            <p:cNvSpPr/>
            <p:nvPr/>
          </p:nvSpPr>
          <p:spPr>
            <a:xfrm>
              <a:off x="762565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66" name="pl3766"/>
            <p:cNvSpPr/>
            <p:nvPr/>
          </p:nvSpPr>
          <p:spPr>
            <a:xfrm>
              <a:off x="78036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67" name="pl3767"/>
            <p:cNvSpPr/>
            <p:nvPr/>
          </p:nvSpPr>
          <p:spPr>
            <a:xfrm>
              <a:off x="798157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68" name="pl3768"/>
            <p:cNvSpPr/>
            <p:nvPr/>
          </p:nvSpPr>
          <p:spPr>
            <a:xfrm>
              <a:off x="709178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769" name="pl3769"/>
            <p:cNvSpPr/>
            <p:nvPr/>
          </p:nvSpPr>
          <p:spPr>
            <a:xfrm>
              <a:off x="709178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40651" cap="flat">
              <a:solidFill>
                <a:srgbClr val="BEBEBE">
                  <a:alpha val="69803"/>
                </a:srgbClr>
              </a:solidFill>
              <a:prstDash val="solid"/>
              <a:round/>
            </a:ln>
          </p:spPr>
          <p:txBody>
            <a:bodyPr/>
            <a:lstStyle/>
            <a:p/>
          </p:txBody>
        </p:sp>
        <p:sp>
          <p:nvSpPr>
            <p:cNvPr id="3770" name="pl3770"/>
            <p:cNvSpPr/>
            <p:nvPr/>
          </p:nvSpPr>
          <p:spPr>
            <a:xfrm>
              <a:off x="7091789" y="2723731"/>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771" name="pl3771"/>
            <p:cNvSpPr/>
            <p:nvPr/>
          </p:nvSpPr>
          <p:spPr>
            <a:xfrm>
              <a:off x="7091789" y="2775625"/>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772" name="pl3772"/>
            <p:cNvSpPr/>
            <p:nvPr/>
          </p:nvSpPr>
          <p:spPr>
            <a:xfrm>
              <a:off x="7091789" y="2771918"/>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773" name="pl3773"/>
            <p:cNvSpPr/>
            <p:nvPr/>
          </p:nvSpPr>
          <p:spPr>
            <a:xfrm>
              <a:off x="7091789" y="2779332"/>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774" name="pl3774"/>
            <p:cNvSpPr/>
            <p:nvPr/>
          </p:nvSpPr>
          <p:spPr>
            <a:xfrm>
              <a:off x="7091789" y="2764505"/>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775" name="pl3775"/>
            <p:cNvSpPr/>
            <p:nvPr/>
          </p:nvSpPr>
          <p:spPr>
            <a:xfrm>
              <a:off x="7091789" y="2775625"/>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776" name="pl3776"/>
            <p:cNvSpPr/>
            <p:nvPr/>
          </p:nvSpPr>
          <p:spPr>
            <a:xfrm>
              <a:off x="7091789" y="2768212"/>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777" name="pl3777"/>
            <p:cNvSpPr/>
            <p:nvPr/>
          </p:nvSpPr>
          <p:spPr>
            <a:xfrm>
              <a:off x="7091789" y="2649596"/>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778" name="pl3778"/>
            <p:cNvSpPr/>
            <p:nvPr/>
          </p:nvSpPr>
          <p:spPr>
            <a:xfrm>
              <a:off x="7091789" y="2757091"/>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779" name="pl3779"/>
            <p:cNvSpPr/>
            <p:nvPr/>
          </p:nvSpPr>
          <p:spPr>
            <a:xfrm>
              <a:off x="7091789" y="2745971"/>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780" name="pl3780"/>
            <p:cNvSpPr/>
            <p:nvPr/>
          </p:nvSpPr>
          <p:spPr>
            <a:xfrm>
              <a:off x="7091789" y="2720024"/>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781" name="pl3781"/>
            <p:cNvSpPr/>
            <p:nvPr/>
          </p:nvSpPr>
          <p:spPr>
            <a:xfrm>
              <a:off x="7091789" y="2745971"/>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782" name="pl3782"/>
            <p:cNvSpPr/>
            <p:nvPr/>
          </p:nvSpPr>
          <p:spPr>
            <a:xfrm>
              <a:off x="7091789" y="2768212"/>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83" name="pl3783"/>
            <p:cNvSpPr/>
            <p:nvPr/>
          </p:nvSpPr>
          <p:spPr>
            <a:xfrm>
              <a:off x="7091789" y="2757091"/>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784" name="pl3784"/>
            <p:cNvSpPr/>
            <p:nvPr/>
          </p:nvSpPr>
          <p:spPr>
            <a:xfrm>
              <a:off x="7091789" y="2760798"/>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785" name="pl3785"/>
            <p:cNvSpPr/>
            <p:nvPr/>
          </p:nvSpPr>
          <p:spPr>
            <a:xfrm>
              <a:off x="7091789" y="2745971"/>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786" name="pl3786"/>
            <p:cNvSpPr/>
            <p:nvPr/>
          </p:nvSpPr>
          <p:spPr>
            <a:xfrm>
              <a:off x="709178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787" name="pl3787"/>
            <p:cNvSpPr/>
            <p:nvPr/>
          </p:nvSpPr>
          <p:spPr>
            <a:xfrm>
              <a:off x="7091789" y="27756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88" name="pl3788"/>
            <p:cNvSpPr/>
            <p:nvPr/>
          </p:nvSpPr>
          <p:spPr>
            <a:xfrm>
              <a:off x="7091789" y="27719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89" name="pl3789"/>
            <p:cNvSpPr/>
            <p:nvPr/>
          </p:nvSpPr>
          <p:spPr>
            <a:xfrm>
              <a:off x="70917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90" name="pl3790"/>
            <p:cNvSpPr/>
            <p:nvPr/>
          </p:nvSpPr>
          <p:spPr>
            <a:xfrm>
              <a:off x="709178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791" name="pl3791"/>
            <p:cNvSpPr/>
            <p:nvPr/>
          </p:nvSpPr>
          <p:spPr>
            <a:xfrm>
              <a:off x="709178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792" name="pl3792"/>
            <p:cNvSpPr/>
            <p:nvPr/>
          </p:nvSpPr>
          <p:spPr>
            <a:xfrm>
              <a:off x="709178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793" name="pl3793"/>
            <p:cNvSpPr/>
            <p:nvPr/>
          </p:nvSpPr>
          <p:spPr>
            <a:xfrm>
              <a:off x="709178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794" name="pl3794"/>
            <p:cNvSpPr/>
            <p:nvPr/>
          </p:nvSpPr>
          <p:spPr>
            <a:xfrm>
              <a:off x="7091789" y="2775625"/>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795" name="pl3795"/>
            <p:cNvSpPr/>
            <p:nvPr/>
          </p:nvSpPr>
          <p:spPr>
            <a:xfrm>
              <a:off x="7091789" y="2768212"/>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796" name="pl3796"/>
            <p:cNvSpPr/>
            <p:nvPr/>
          </p:nvSpPr>
          <p:spPr>
            <a:xfrm>
              <a:off x="7091789" y="2768212"/>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797" name="pl3797"/>
            <p:cNvSpPr/>
            <p:nvPr/>
          </p:nvSpPr>
          <p:spPr>
            <a:xfrm>
              <a:off x="7091789" y="2757091"/>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798" name="pl3798"/>
            <p:cNvSpPr/>
            <p:nvPr/>
          </p:nvSpPr>
          <p:spPr>
            <a:xfrm>
              <a:off x="70917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99" name="pl3799"/>
            <p:cNvSpPr/>
            <p:nvPr/>
          </p:nvSpPr>
          <p:spPr>
            <a:xfrm>
              <a:off x="7091789" y="2745971"/>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800" name="pl3800"/>
            <p:cNvSpPr/>
            <p:nvPr/>
          </p:nvSpPr>
          <p:spPr>
            <a:xfrm>
              <a:off x="7091789" y="273855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01" name="pl3801"/>
            <p:cNvSpPr/>
            <p:nvPr/>
          </p:nvSpPr>
          <p:spPr>
            <a:xfrm>
              <a:off x="7091789" y="2479087"/>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802" name="pl3802"/>
            <p:cNvSpPr/>
            <p:nvPr/>
          </p:nvSpPr>
          <p:spPr>
            <a:xfrm>
              <a:off x="7091789" y="2749678"/>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803" name="pl3803"/>
            <p:cNvSpPr/>
            <p:nvPr/>
          </p:nvSpPr>
          <p:spPr>
            <a:xfrm>
              <a:off x="7091789" y="2660716"/>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804" name="pl3804"/>
            <p:cNvSpPr/>
            <p:nvPr/>
          </p:nvSpPr>
          <p:spPr>
            <a:xfrm>
              <a:off x="7091789" y="2768212"/>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805" name="pl3805"/>
            <p:cNvSpPr/>
            <p:nvPr/>
          </p:nvSpPr>
          <p:spPr>
            <a:xfrm>
              <a:off x="7091789" y="2749678"/>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06" name="pl3806"/>
            <p:cNvSpPr/>
            <p:nvPr/>
          </p:nvSpPr>
          <p:spPr>
            <a:xfrm>
              <a:off x="7091789" y="2775625"/>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07" name="pl3807"/>
            <p:cNvSpPr/>
            <p:nvPr/>
          </p:nvSpPr>
          <p:spPr>
            <a:xfrm>
              <a:off x="7091789" y="2757091"/>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808" name="pl3808"/>
            <p:cNvSpPr/>
            <p:nvPr/>
          </p:nvSpPr>
          <p:spPr>
            <a:xfrm>
              <a:off x="7091789" y="2738558"/>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809" name="pl3809"/>
            <p:cNvSpPr/>
            <p:nvPr/>
          </p:nvSpPr>
          <p:spPr>
            <a:xfrm>
              <a:off x="7091789" y="2779332"/>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10" name="pl3810"/>
            <p:cNvSpPr/>
            <p:nvPr/>
          </p:nvSpPr>
          <p:spPr>
            <a:xfrm>
              <a:off x="7091789" y="2760798"/>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811" name="pl3811"/>
            <p:cNvSpPr/>
            <p:nvPr/>
          </p:nvSpPr>
          <p:spPr>
            <a:xfrm>
              <a:off x="7091789" y="2697784"/>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812" name="pl3812"/>
            <p:cNvSpPr/>
            <p:nvPr/>
          </p:nvSpPr>
          <p:spPr>
            <a:xfrm>
              <a:off x="7091789" y="2768212"/>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813" name="pl3813"/>
            <p:cNvSpPr/>
            <p:nvPr/>
          </p:nvSpPr>
          <p:spPr>
            <a:xfrm>
              <a:off x="7091789" y="2764505"/>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814" name="pl3814"/>
            <p:cNvSpPr/>
            <p:nvPr/>
          </p:nvSpPr>
          <p:spPr>
            <a:xfrm>
              <a:off x="7091789" y="2771918"/>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815" name="pl3815"/>
            <p:cNvSpPr/>
            <p:nvPr/>
          </p:nvSpPr>
          <p:spPr>
            <a:xfrm>
              <a:off x="7091789" y="2764505"/>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816" name="pl3816"/>
            <p:cNvSpPr/>
            <p:nvPr/>
          </p:nvSpPr>
          <p:spPr>
            <a:xfrm>
              <a:off x="7091789" y="2768212"/>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817" name="pl3817"/>
            <p:cNvSpPr/>
            <p:nvPr/>
          </p:nvSpPr>
          <p:spPr>
            <a:xfrm>
              <a:off x="709178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18" name="pl3818"/>
            <p:cNvSpPr/>
            <p:nvPr/>
          </p:nvSpPr>
          <p:spPr>
            <a:xfrm>
              <a:off x="7091789" y="2764505"/>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819" name="pl3819"/>
            <p:cNvSpPr/>
            <p:nvPr/>
          </p:nvSpPr>
          <p:spPr>
            <a:xfrm>
              <a:off x="7091789" y="2771918"/>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820" name="pl3820"/>
            <p:cNvSpPr/>
            <p:nvPr/>
          </p:nvSpPr>
          <p:spPr>
            <a:xfrm>
              <a:off x="7091789" y="2745971"/>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821" name="pl3821"/>
            <p:cNvSpPr/>
            <p:nvPr/>
          </p:nvSpPr>
          <p:spPr>
            <a:xfrm>
              <a:off x="7091789" y="2753385"/>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822" name="pl3822"/>
            <p:cNvSpPr/>
            <p:nvPr/>
          </p:nvSpPr>
          <p:spPr>
            <a:xfrm>
              <a:off x="7091789" y="2768212"/>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823" name="pl3823"/>
            <p:cNvSpPr/>
            <p:nvPr/>
          </p:nvSpPr>
          <p:spPr>
            <a:xfrm>
              <a:off x="709178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824" name="pl3824"/>
            <p:cNvSpPr/>
            <p:nvPr/>
          </p:nvSpPr>
          <p:spPr>
            <a:xfrm>
              <a:off x="709178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40651" cap="flat">
              <a:solidFill>
                <a:srgbClr val="000000">
                  <a:alpha val="100000"/>
                </a:srgbClr>
              </a:solidFill>
              <a:prstDash val="solid"/>
              <a:round/>
            </a:ln>
          </p:spPr>
          <p:txBody>
            <a:bodyPr/>
            <a:lstStyle/>
            <a:p/>
          </p:txBody>
        </p:sp>
        <p:sp>
          <p:nvSpPr>
            <p:cNvPr id="3825" name="pl3825"/>
            <p:cNvSpPr/>
            <p:nvPr/>
          </p:nvSpPr>
          <p:spPr>
            <a:xfrm>
              <a:off x="709178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00C089">
                  <a:alpha val="100000"/>
                </a:srgbClr>
              </a:solidFill>
              <a:prstDash val="solid"/>
              <a:round/>
            </a:ln>
          </p:spPr>
          <p:txBody>
            <a:bodyPr/>
            <a:lstStyle/>
            <a:p/>
          </p:txBody>
        </p:sp>
        <p:sp>
          <p:nvSpPr>
            <p:cNvPr id="3826" name="pl3826"/>
            <p:cNvSpPr/>
            <p:nvPr/>
          </p:nvSpPr>
          <p:spPr>
            <a:xfrm>
              <a:off x="7047300" y="277933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827" name="tx3827"/>
            <p:cNvSpPr/>
            <p:nvPr/>
          </p:nvSpPr>
          <p:spPr>
            <a:xfrm>
              <a:off x="7061644"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828" name="tx3828"/>
            <p:cNvSpPr/>
            <p:nvPr/>
          </p:nvSpPr>
          <p:spPr>
            <a:xfrm>
              <a:off x="7239600"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29" name="tx3829"/>
            <p:cNvSpPr/>
            <p:nvPr/>
          </p:nvSpPr>
          <p:spPr>
            <a:xfrm>
              <a:off x="7417557"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30" name="tx3830"/>
            <p:cNvSpPr/>
            <p:nvPr/>
          </p:nvSpPr>
          <p:spPr>
            <a:xfrm>
              <a:off x="7595513"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31" name="tx3831"/>
            <p:cNvSpPr/>
            <p:nvPr/>
          </p:nvSpPr>
          <p:spPr>
            <a:xfrm>
              <a:off x="7773470"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832" name="tx3832"/>
            <p:cNvSpPr/>
            <p:nvPr/>
          </p:nvSpPr>
          <p:spPr>
            <a:xfrm>
              <a:off x="7951427" y="26123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833" name="rc3833"/>
            <p:cNvSpPr/>
            <p:nvPr/>
          </p:nvSpPr>
          <p:spPr>
            <a:xfrm>
              <a:off x="7047300" y="3110673"/>
              <a:ext cx="978760" cy="460746"/>
            </a:xfrm>
            <a:prstGeom prst="rect">
              <a:avLst/>
            </a:prstGeom>
            <a:solidFill>
              <a:srgbClr val="EBEBEB">
                <a:alpha val="100000"/>
              </a:srgbClr>
            </a:solidFill>
          </p:spPr>
          <p:txBody>
            <a:bodyPr/>
            <a:lstStyle/>
            <a:p/>
          </p:txBody>
        </p:sp>
        <p:sp>
          <p:nvSpPr>
            <p:cNvPr id="3834" name="pl3834"/>
            <p:cNvSpPr/>
            <p:nvPr/>
          </p:nvSpPr>
          <p:spPr>
            <a:xfrm>
              <a:off x="7047300" y="357086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35" name="pl3835"/>
            <p:cNvSpPr/>
            <p:nvPr/>
          </p:nvSpPr>
          <p:spPr>
            <a:xfrm>
              <a:off x="7047300" y="34781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36" name="pl3836"/>
            <p:cNvSpPr/>
            <p:nvPr/>
          </p:nvSpPr>
          <p:spPr>
            <a:xfrm>
              <a:off x="7047300" y="33855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37" name="pl3837"/>
            <p:cNvSpPr/>
            <p:nvPr/>
          </p:nvSpPr>
          <p:spPr>
            <a:xfrm>
              <a:off x="7047300" y="32928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38" name="pl3838"/>
            <p:cNvSpPr/>
            <p:nvPr/>
          </p:nvSpPr>
          <p:spPr>
            <a:xfrm>
              <a:off x="7047300" y="32001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39" name="pl3839"/>
            <p:cNvSpPr/>
            <p:nvPr/>
          </p:nvSpPr>
          <p:spPr>
            <a:xfrm>
              <a:off x="71807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40" name="pl3840"/>
            <p:cNvSpPr/>
            <p:nvPr/>
          </p:nvSpPr>
          <p:spPr>
            <a:xfrm>
              <a:off x="735872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41" name="pl3841"/>
            <p:cNvSpPr/>
            <p:nvPr/>
          </p:nvSpPr>
          <p:spPr>
            <a:xfrm>
              <a:off x="753668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42" name="pl3842"/>
            <p:cNvSpPr/>
            <p:nvPr/>
          </p:nvSpPr>
          <p:spPr>
            <a:xfrm>
              <a:off x="77146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43" name="pl3843"/>
            <p:cNvSpPr/>
            <p:nvPr/>
          </p:nvSpPr>
          <p:spPr>
            <a:xfrm>
              <a:off x="789259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44" name="pl3844"/>
            <p:cNvSpPr/>
            <p:nvPr/>
          </p:nvSpPr>
          <p:spPr>
            <a:xfrm>
              <a:off x="7047300" y="352453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45" name="pl3845"/>
            <p:cNvSpPr/>
            <p:nvPr/>
          </p:nvSpPr>
          <p:spPr>
            <a:xfrm>
              <a:off x="7047300" y="34318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46" name="pl3846"/>
            <p:cNvSpPr/>
            <p:nvPr/>
          </p:nvSpPr>
          <p:spPr>
            <a:xfrm>
              <a:off x="7047300" y="33391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47" name="pl3847"/>
            <p:cNvSpPr/>
            <p:nvPr/>
          </p:nvSpPr>
          <p:spPr>
            <a:xfrm>
              <a:off x="7047300" y="32465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48" name="pl3848"/>
            <p:cNvSpPr/>
            <p:nvPr/>
          </p:nvSpPr>
          <p:spPr>
            <a:xfrm>
              <a:off x="7047300" y="3153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49" name="pl3849"/>
            <p:cNvSpPr/>
            <p:nvPr/>
          </p:nvSpPr>
          <p:spPr>
            <a:xfrm>
              <a:off x="709178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50" name="pl3850"/>
            <p:cNvSpPr/>
            <p:nvPr/>
          </p:nvSpPr>
          <p:spPr>
            <a:xfrm>
              <a:off x="72697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51" name="pl3851"/>
            <p:cNvSpPr/>
            <p:nvPr/>
          </p:nvSpPr>
          <p:spPr>
            <a:xfrm>
              <a:off x="74477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52" name="pl3852"/>
            <p:cNvSpPr/>
            <p:nvPr/>
          </p:nvSpPr>
          <p:spPr>
            <a:xfrm>
              <a:off x="762565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53" name="pl3853"/>
            <p:cNvSpPr/>
            <p:nvPr/>
          </p:nvSpPr>
          <p:spPr>
            <a:xfrm>
              <a:off x="78036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54" name="pl3854"/>
            <p:cNvSpPr/>
            <p:nvPr/>
          </p:nvSpPr>
          <p:spPr>
            <a:xfrm>
              <a:off x="798157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55" name="pl3855"/>
            <p:cNvSpPr/>
            <p:nvPr/>
          </p:nvSpPr>
          <p:spPr>
            <a:xfrm>
              <a:off x="709178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856" name="pl3856"/>
            <p:cNvSpPr/>
            <p:nvPr/>
          </p:nvSpPr>
          <p:spPr>
            <a:xfrm>
              <a:off x="7091789" y="3483755"/>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3857" name="pl3857"/>
            <p:cNvSpPr/>
            <p:nvPr/>
          </p:nvSpPr>
          <p:spPr>
            <a:xfrm>
              <a:off x="7091789" y="3468929"/>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858" name="pl3858"/>
            <p:cNvSpPr/>
            <p:nvPr/>
          </p:nvSpPr>
          <p:spPr>
            <a:xfrm>
              <a:off x="7091789" y="3520823"/>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859" name="pl3859"/>
            <p:cNvSpPr/>
            <p:nvPr/>
          </p:nvSpPr>
          <p:spPr>
            <a:xfrm>
              <a:off x="7091789" y="3517116"/>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860" name="pl3860"/>
            <p:cNvSpPr/>
            <p:nvPr/>
          </p:nvSpPr>
          <p:spPr>
            <a:xfrm>
              <a:off x="7091789" y="3524530"/>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861" name="pl3861"/>
            <p:cNvSpPr/>
            <p:nvPr/>
          </p:nvSpPr>
          <p:spPr>
            <a:xfrm>
              <a:off x="7091789" y="3509703"/>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862" name="pl3862"/>
            <p:cNvSpPr/>
            <p:nvPr/>
          </p:nvSpPr>
          <p:spPr>
            <a:xfrm>
              <a:off x="7091789" y="3520823"/>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863" name="pl3863"/>
            <p:cNvSpPr/>
            <p:nvPr/>
          </p:nvSpPr>
          <p:spPr>
            <a:xfrm>
              <a:off x="7091789" y="3513409"/>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864" name="pl3864"/>
            <p:cNvSpPr/>
            <p:nvPr/>
          </p:nvSpPr>
          <p:spPr>
            <a:xfrm>
              <a:off x="7091789" y="3394794"/>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865" name="pl3865"/>
            <p:cNvSpPr/>
            <p:nvPr/>
          </p:nvSpPr>
          <p:spPr>
            <a:xfrm>
              <a:off x="7091789" y="3502289"/>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866" name="pl3866"/>
            <p:cNvSpPr/>
            <p:nvPr/>
          </p:nvSpPr>
          <p:spPr>
            <a:xfrm>
              <a:off x="7091789" y="3491169"/>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867" name="pl3867"/>
            <p:cNvSpPr/>
            <p:nvPr/>
          </p:nvSpPr>
          <p:spPr>
            <a:xfrm>
              <a:off x="7091789" y="3465222"/>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868" name="pl3868"/>
            <p:cNvSpPr/>
            <p:nvPr/>
          </p:nvSpPr>
          <p:spPr>
            <a:xfrm>
              <a:off x="7091789" y="3491169"/>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869" name="pl3869"/>
            <p:cNvSpPr/>
            <p:nvPr/>
          </p:nvSpPr>
          <p:spPr>
            <a:xfrm>
              <a:off x="7091789" y="3513409"/>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70" name="pl3870"/>
            <p:cNvSpPr/>
            <p:nvPr/>
          </p:nvSpPr>
          <p:spPr>
            <a:xfrm>
              <a:off x="7091789" y="3502289"/>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871" name="pl3871"/>
            <p:cNvSpPr/>
            <p:nvPr/>
          </p:nvSpPr>
          <p:spPr>
            <a:xfrm>
              <a:off x="7091789" y="3505996"/>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872" name="pl3872"/>
            <p:cNvSpPr/>
            <p:nvPr/>
          </p:nvSpPr>
          <p:spPr>
            <a:xfrm>
              <a:off x="7091789" y="3491169"/>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873" name="pl3873"/>
            <p:cNvSpPr/>
            <p:nvPr/>
          </p:nvSpPr>
          <p:spPr>
            <a:xfrm>
              <a:off x="7091789" y="3498582"/>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874" name="pl3874"/>
            <p:cNvSpPr/>
            <p:nvPr/>
          </p:nvSpPr>
          <p:spPr>
            <a:xfrm>
              <a:off x="7091789" y="35208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75" name="pl3875"/>
            <p:cNvSpPr/>
            <p:nvPr/>
          </p:nvSpPr>
          <p:spPr>
            <a:xfrm>
              <a:off x="7091789" y="35171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76" name="pl3876"/>
            <p:cNvSpPr/>
            <p:nvPr/>
          </p:nvSpPr>
          <p:spPr>
            <a:xfrm>
              <a:off x="70917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77" name="pl3877"/>
            <p:cNvSpPr/>
            <p:nvPr/>
          </p:nvSpPr>
          <p:spPr>
            <a:xfrm>
              <a:off x="7091789" y="3505996"/>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878" name="pl3878"/>
            <p:cNvSpPr/>
            <p:nvPr/>
          </p:nvSpPr>
          <p:spPr>
            <a:xfrm>
              <a:off x="7091789" y="3494876"/>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879" name="pl3879"/>
            <p:cNvSpPr/>
            <p:nvPr/>
          </p:nvSpPr>
          <p:spPr>
            <a:xfrm>
              <a:off x="7091789" y="3520823"/>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880" name="pl3880"/>
            <p:cNvSpPr/>
            <p:nvPr/>
          </p:nvSpPr>
          <p:spPr>
            <a:xfrm>
              <a:off x="7091789" y="3509703"/>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881" name="pl3881"/>
            <p:cNvSpPr/>
            <p:nvPr/>
          </p:nvSpPr>
          <p:spPr>
            <a:xfrm>
              <a:off x="709178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882" name="pl3882"/>
            <p:cNvSpPr/>
            <p:nvPr/>
          </p:nvSpPr>
          <p:spPr>
            <a:xfrm>
              <a:off x="709178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883" name="pl3883"/>
            <p:cNvSpPr/>
            <p:nvPr/>
          </p:nvSpPr>
          <p:spPr>
            <a:xfrm>
              <a:off x="709178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884" name="pl3884"/>
            <p:cNvSpPr/>
            <p:nvPr/>
          </p:nvSpPr>
          <p:spPr>
            <a:xfrm>
              <a:off x="709178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885" name="pl3885"/>
            <p:cNvSpPr/>
            <p:nvPr/>
          </p:nvSpPr>
          <p:spPr>
            <a:xfrm>
              <a:off x="70917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86" name="pl3886"/>
            <p:cNvSpPr/>
            <p:nvPr/>
          </p:nvSpPr>
          <p:spPr>
            <a:xfrm>
              <a:off x="709178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887" name="pl3887"/>
            <p:cNvSpPr/>
            <p:nvPr/>
          </p:nvSpPr>
          <p:spPr>
            <a:xfrm>
              <a:off x="7091789" y="34837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88" name="pl3888"/>
            <p:cNvSpPr/>
            <p:nvPr/>
          </p:nvSpPr>
          <p:spPr>
            <a:xfrm>
              <a:off x="709178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889" name="pl3889"/>
            <p:cNvSpPr/>
            <p:nvPr/>
          </p:nvSpPr>
          <p:spPr>
            <a:xfrm>
              <a:off x="7091789" y="3494876"/>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890" name="pl3890"/>
            <p:cNvSpPr/>
            <p:nvPr/>
          </p:nvSpPr>
          <p:spPr>
            <a:xfrm>
              <a:off x="7091789" y="3405914"/>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891" name="pl3891"/>
            <p:cNvSpPr/>
            <p:nvPr/>
          </p:nvSpPr>
          <p:spPr>
            <a:xfrm>
              <a:off x="7091789" y="3513409"/>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892" name="pl3892"/>
            <p:cNvSpPr/>
            <p:nvPr/>
          </p:nvSpPr>
          <p:spPr>
            <a:xfrm>
              <a:off x="7091789" y="3494876"/>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93" name="pl3893"/>
            <p:cNvSpPr/>
            <p:nvPr/>
          </p:nvSpPr>
          <p:spPr>
            <a:xfrm>
              <a:off x="7091789" y="3520823"/>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94" name="pl3894"/>
            <p:cNvSpPr/>
            <p:nvPr/>
          </p:nvSpPr>
          <p:spPr>
            <a:xfrm>
              <a:off x="7091789" y="3502289"/>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895" name="pl3895"/>
            <p:cNvSpPr/>
            <p:nvPr/>
          </p:nvSpPr>
          <p:spPr>
            <a:xfrm>
              <a:off x="7091789" y="3483755"/>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896" name="pl3896"/>
            <p:cNvSpPr/>
            <p:nvPr/>
          </p:nvSpPr>
          <p:spPr>
            <a:xfrm>
              <a:off x="7091789" y="3524530"/>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97" name="pl3897"/>
            <p:cNvSpPr/>
            <p:nvPr/>
          </p:nvSpPr>
          <p:spPr>
            <a:xfrm>
              <a:off x="7091789" y="3505996"/>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898" name="pl3898"/>
            <p:cNvSpPr/>
            <p:nvPr/>
          </p:nvSpPr>
          <p:spPr>
            <a:xfrm>
              <a:off x="7091789" y="3442981"/>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899" name="pl3899"/>
            <p:cNvSpPr/>
            <p:nvPr/>
          </p:nvSpPr>
          <p:spPr>
            <a:xfrm>
              <a:off x="7091789" y="3513409"/>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900" name="pl3900"/>
            <p:cNvSpPr/>
            <p:nvPr/>
          </p:nvSpPr>
          <p:spPr>
            <a:xfrm>
              <a:off x="7091789" y="3509703"/>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901" name="pl3901"/>
            <p:cNvSpPr/>
            <p:nvPr/>
          </p:nvSpPr>
          <p:spPr>
            <a:xfrm>
              <a:off x="7091789" y="3517116"/>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902" name="pl3902"/>
            <p:cNvSpPr/>
            <p:nvPr/>
          </p:nvSpPr>
          <p:spPr>
            <a:xfrm>
              <a:off x="7091789" y="3509703"/>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903" name="pl3903"/>
            <p:cNvSpPr/>
            <p:nvPr/>
          </p:nvSpPr>
          <p:spPr>
            <a:xfrm>
              <a:off x="7091789" y="3513409"/>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904" name="pl3904"/>
            <p:cNvSpPr/>
            <p:nvPr/>
          </p:nvSpPr>
          <p:spPr>
            <a:xfrm>
              <a:off x="709178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05" name="pl3905"/>
            <p:cNvSpPr/>
            <p:nvPr/>
          </p:nvSpPr>
          <p:spPr>
            <a:xfrm>
              <a:off x="7091789" y="3509703"/>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906" name="pl3906"/>
            <p:cNvSpPr/>
            <p:nvPr/>
          </p:nvSpPr>
          <p:spPr>
            <a:xfrm>
              <a:off x="7091789" y="3517116"/>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907" name="pl3907"/>
            <p:cNvSpPr/>
            <p:nvPr/>
          </p:nvSpPr>
          <p:spPr>
            <a:xfrm>
              <a:off x="7091789" y="3491169"/>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908" name="pl3908"/>
            <p:cNvSpPr/>
            <p:nvPr/>
          </p:nvSpPr>
          <p:spPr>
            <a:xfrm>
              <a:off x="7091789" y="3498582"/>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909" name="pl3909"/>
            <p:cNvSpPr/>
            <p:nvPr/>
          </p:nvSpPr>
          <p:spPr>
            <a:xfrm>
              <a:off x="7091789" y="3513409"/>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910" name="pl3910"/>
            <p:cNvSpPr/>
            <p:nvPr/>
          </p:nvSpPr>
          <p:spPr>
            <a:xfrm>
              <a:off x="709178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911" name="pl3911"/>
            <p:cNvSpPr/>
            <p:nvPr/>
          </p:nvSpPr>
          <p:spPr>
            <a:xfrm>
              <a:off x="7091789" y="3483755"/>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3912" name="pl3912"/>
            <p:cNvSpPr/>
            <p:nvPr/>
          </p:nvSpPr>
          <p:spPr>
            <a:xfrm>
              <a:off x="7091789" y="34837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00B7E8">
                  <a:alpha val="100000"/>
                </a:srgbClr>
              </a:solidFill>
              <a:prstDash val="solid"/>
              <a:round/>
            </a:ln>
          </p:spPr>
          <p:txBody>
            <a:bodyPr/>
            <a:lstStyle/>
            <a:p/>
          </p:txBody>
        </p:sp>
        <p:sp>
          <p:nvSpPr>
            <p:cNvPr id="3913" name="pl3913"/>
            <p:cNvSpPr/>
            <p:nvPr/>
          </p:nvSpPr>
          <p:spPr>
            <a:xfrm>
              <a:off x="7047300" y="352453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914" name="tx3914"/>
            <p:cNvSpPr/>
            <p:nvPr/>
          </p:nvSpPr>
          <p:spPr>
            <a:xfrm>
              <a:off x="7031499" y="33204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15" name="tx3915"/>
            <p:cNvSpPr/>
            <p:nvPr/>
          </p:nvSpPr>
          <p:spPr>
            <a:xfrm>
              <a:off x="7209456" y="33204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16" name="tx3916"/>
            <p:cNvSpPr/>
            <p:nvPr/>
          </p:nvSpPr>
          <p:spPr>
            <a:xfrm>
              <a:off x="7387412" y="33204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17" name="tx3917"/>
            <p:cNvSpPr/>
            <p:nvPr/>
          </p:nvSpPr>
          <p:spPr>
            <a:xfrm>
              <a:off x="7565369" y="33204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18" name="tx3918"/>
            <p:cNvSpPr/>
            <p:nvPr/>
          </p:nvSpPr>
          <p:spPr>
            <a:xfrm>
              <a:off x="7743325" y="33204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19" name="tx3919"/>
            <p:cNvSpPr/>
            <p:nvPr/>
          </p:nvSpPr>
          <p:spPr>
            <a:xfrm>
              <a:off x="7921282" y="33204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20" name="rc3920"/>
            <p:cNvSpPr/>
            <p:nvPr/>
          </p:nvSpPr>
          <p:spPr>
            <a:xfrm>
              <a:off x="7047300" y="3855871"/>
              <a:ext cx="978760" cy="460746"/>
            </a:xfrm>
            <a:prstGeom prst="rect">
              <a:avLst/>
            </a:prstGeom>
            <a:solidFill>
              <a:srgbClr val="EBEBEB">
                <a:alpha val="100000"/>
              </a:srgbClr>
            </a:solidFill>
          </p:spPr>
          <p:txBody>
            <a:bodyPr/>
            <a:lstStyle/>
            <a:p/>
          </p:txBody>
        </p:sp>
        <p:sp>
          <p:nvSpPr>
            <p:cNvPr id="3921" name="pl3921"/>
            <p:cNvSpPr/>
            <p:nvPr/>
          </p:nvSpPr>
          <p:spPr>
            <a:xfrm>
              <a:off x="7047300" y="43160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22" name="pl3922"/>
            <p:cNvSpPr/>
            <p:nvPr/>
          </p:nvSpPr>
          <p:spPr>
            <a:xfrm>
              <a:off x="7047300" y="42233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23" name="pl3923"/>
            <p:cNvSpPr/>
            <p:nvPr/>
          </p:nvSpPr>
          <p:spPr>
            <a:xfrm>
              <a:off x="7047300" y="413072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24" name="pl3924"/>
            <p:cNvSpPr/>
            <p:nvPr/>
          </p:nvSpPr>
          <p:spPr>
            <a:xfrm>
              <a:off x="7047300" y="40380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25" name="pl3925"/>
            <p:cNvSpPr/>
            <p:nvPr/>
          </p:nvSpPr>
          <p:spPr>
            <a:xfrm>
              <a:off x="7047300" y="39453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26" name="pl3926"/>
            <p:cNvSpPr/>
            <p:nvPr/>
          </p:nvSpPr>
          <p:spPr>
            <a:xfrm>
              <a:off x="71807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27" name="pl3927"/>
            <p:cNvSpPr/>
            <p:nvPr/>
          </p:nvSpPr>
          <p:spPr>
            <a:xfrm>
              <a:off x="735872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28" name="pl3928"/>
            <p:cNvSpPr/>
            <p:nvPr/>
          </p:nvSpPr>
          <p:spPr>
            <a:xfrm>
              <a:off x="753668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29" name="pl3929"/>
            <p:cNvSpPr/>
            <p:nvPr/>
          </p:nvSpPr>
          <p:spPr>
            <a:xfrm>
              <a:off x="77146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30" name="pl3930"/>
            <p:cNvSpPr/>
            <p:nvPr/>
          </p:nvSpPr>
          <p:spPr>
            <a:xfrm>
              <a:off x="789259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31" name="pl3931"/>
            <p:cNvSpPr/>
            <p:nvPr/>
          </p:nvSpPr>
          <p:spPr>
            <a:xfrm>
              <a:off x="7047300" y="42697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32" name="pl3932"/>
            <p:cNvSpPr/>
            <p:nvPr/>
          </p:nvSpPr>
          <p:spPr>
            <a:xfrm>
              <a:off x="7047300" y="41770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33" name="pl3933"/>
            <p:cNvSpPr/>
            <p:nvPr/>
          </p:nvSpPr>
          <p:spPr>
            <a:xfrm>
              <a:off x="7047300" y="40843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34" name="pl3934"/>
            <p:cNvSpPr/>
            <p:nvPr/>
          </p:nvSpPr>
          <p:spPr>
            <a:xfrm>
              <a:off x="7047300" y="39917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35" name="pl3935"/>
            <p:cNvSpPr/>
            <p:nvPr/>
          </p:nvSpPr>
          <p:spPr>
            <a:xfrm>
              <a:off x="7047300" y="38990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36" name="pl3936"/>
            <p:cNvSpPr/>
            <p:nvPr/>
          </p:nvSpPr>
          <p:spPr>
            <a:xfrm>
              <a:off x="709178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37" name="pl3937"/>
            <p:cNvSpPr/>
            <p:nvPr/>
          </p:nvSpPr>
          <p:spPr>
            <a:xfrm>
              <a:off x="72697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38" name="pl3938"/>
            <p:cNvSpPr/>
            <p:nvPr/>
          </p:nvSpPr>
          <p:spPr>
            <a:xfrm>
              <a:off x="74477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39" name="pl3939"/>
            <p:cNvSpPr/>
            <p:nvPr/>
          </p:nvSpPr>
          <p:spPr>
            <a:xfrm>
              <a:off x="762565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40" name="pl3940"/>
            <p:cNvSpPr/>
            <p:nvPr/>
          </p:nvSpPr>
          <p:spPr>
            <a:xfrm>
              <a:off x="78036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41" name="pl3941"/>
            <p:cNvSpPr/>
            <p:nvPr/>
          </p:nvSpPr>
          <p:spPr>
            <a:xfrm>
              <a:off x="798157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42" name="pl3942"/>
            <p:cNvSpPr/>
            <p:nvPr/>
          </p:nvSpPr>
          <p:spPr>
            <a:xfrm>
              <a:off x="709178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3943" name="pl3943"/>
            <p:cNvSpPr/>
            <p:nvPr/>
          </p:nvSpPr>
          <p:spPr>
            <a:xfrm>
              <a:off x="709178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40651" cap="flat">
              <a:solidFill>
                <a:srgbClr val="BEBEBE">
                  <a:alpha val="69803"/>
                </a:srgbClr>
              </a:solidFill>
              <a:prstDash val="solid"/>
              <a:round/>
            </a:ln>
          </p:spPr>
          <p:txBody>
            <a:bodyPr/>
            <a:lstStyle/>
            <a:p/>
          </p:txBody>
        </p:sp>
        <p:sp>
          <p:nvSpPr>
            <p:cNvPr id="3944" name="pl3944"/>
            <p:cNvSpPr/>
            <p:nvPr/>
          </p:nvSpPr>
          <p:spPr>
            <a:xfrm>
              <a:off x="7091789" y="4214126"/>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3945" name="pl3945"/>
            <p:cNvSpPr/>
            <p:nvPr/>
          </p:nvSpPr>
          <p:spPr>
            <a:xfrm>
              <a:off x="7091789" y="4266021"/>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946" name="pl3946"/>
            <p:cNvSpPr/>
            <p:nvPr/>
          </p:nvSpPr>
          <p:spPr>
            <a:xfrm>
              <a:off x="7091789" y="4262314"/>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947" name="pl3947"/>
            <p:cNvSpPr/>
            <p:nvPr/>
          </p:nvSpPr>
          <p:spPr>
            <a:xfrm>
              <a:off x="7091789" y="4269727"/>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3948" name="pl3948"/>
            <p:cNvSpPr/>
            <p:nvPr/>
          </p:nvSpPr>
          <p:spPr>
            <a:xfrm>
              <a:off x="7091789" y="4254900"/>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3949" name="pl3949"/>
            <p:cNvSpPr/>
            <p:nvPr/>
          </p:nvSpPr>
          <p:spPr>
            <a:xfrm>
              <a:off x="7091789" y="4266021"/>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3950" name="pl3950"/>
            <p:cNvSpPr/>
            <p:nvPr/>
          </p:nvSpPr>
          <p:spPr>
            <a:xfrm>
              <a:off x="7091789" y="4258607"/>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951" name="pl3951"/>
            <p:cNvSpPr/>
            <p:nvPr/>
          </p:nvSpPr>
          <p:spPr>
            <a:xfrm>
              <a:off x="7091789" y="4139992"/>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3952" name="pl3952"/>
            <p:cNvSpPr/>
            <p:nvPr/>
          </p:nvSpPr>
          <p:spPr>
            <a:xfrm>
              <a:off x="7091789" y="4247487"/>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953" name="pl3953"/>
            <p:cNvSpPr/>
            <p:nvPr/>
          </p:nvSpPr>
          <p:spPr>
            <a:xfrm>
              <a:off x="7091789" y="4236367"/>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954" name="pl3954"/>
            <p:cNvSpPr/>
            <p:nvPr/>
          </p:nvSpPr>
          <p:spPr>
            <a:xfrm>
              <a:off x="7091789" y="4210420"/>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3955" name="pl3955"/>
            <p:cNvSpPr/>
            <p:nvPr/>
          </p:nvSpPr>
          <p:spPr>
            <a:xfrm>
              <a:off x="7091789" y="4236367"/>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3956" name="pl3956"/>
            <p:cNvSpPr/>
            <p:nvPr/>
          </p:nvSpPr>
          <p:spPr>
            <a:xfrm>
              <a:off x="7091789" y="4258607"/>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57" name="pl3957"/>
            <p:cNvSpPr/>
            <p:nvPr/>
          </p:nvSpPr>
          <p:spPr>
            <a:xfrm>
              <a:off x="7091789" y="4247487"/>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3958" name="pl3958"/>
            <p:cNvSpPr/>
            <p:nvPr/>
          </p:nvSpPr>
          <p:spPr>
            <a:xfrm>
              <a:off x="7091789" y="4251194"/>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3959" name="pl3959"/>
            <p:cNvSpPr/>
            <p:nvPr/>
          </p:nvSpPr>
          <p:spPr>
            <a:xfrm>
              <a:off x="7091789" y="4236367"/>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3960" name="pl3960"/>
            <p:cNvSpPr/>
            <p:nvPr/>
          </p:nvSpPr>
          <p:spPr>
            <a:xfrm>
              <a:off x="7091789" y="4243780"/>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3961" name="pl3961"/>
            <p:cNvSpPr/>
            <p:nvPr/>
          </p:nvSpPr>
          <p:spPr>
            <a:xfrm>
              <a:off x="7091789" y="426602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62" name="pl3962"/>
            <p:cNvSpPr/>
            <p:nvPr/>
          </p:nvSpPr>
          <p:spPr>
            <a:xfrm>
              <a:off x="7091789" y="42623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63" name="pl3963"/>
            <p:cNvSpPr/>
            <p:nvPr/>
          </p:nvSpPr>
          <p:spPr>
            <a:xfrm>
              <a:off x="70917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64" name="pl3964"/>
            <p:cNvSpPr/>
            <p:nvPr/>
          </p:nvSpPr>
          <p:spPr>
            <a:xfrm>
              <a:off x="7091789" y="4251194"/>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965" name="pl3965"/>
            <p:cNvSpPr/>
            <p:nvPr/>
          </p:nvSpPr>
          <p:spPr>
            <a:xfrm>
              <a:off x="7091789" y="4240073"/>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966" name="pl3966"/>
            <p:cNvSpPr/>
            <p:nvPr/>
          </p:nvSpPr>
          <p:spPr>
            <a:xfrm>
              <a:off x="7091789" y="4266021"/>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967" name="pl3967"/>
            <p:cNvSpPr/>
            <p:nvPr/>
          </p:nvSpPr>
          <p:spPr>
            <a:xfrm>
              <a:off x="7091789" y="4254900"/>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968" name="pl3968"/>
            <p:cNvSpPr/>
            <p:nvPr/>
          </p:nvSpPr>
          <p:spPr>
            <a:xfrm>
              <a:off x="7091789" y="4266021"/>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3969" name="pl3969"/>
            <p:cNvSpPr/>
            <p:nvPr/>
          </p:nvSpPr>
          <p:spPr>
            <a:xfrm>
              <a:off x="7091789" y="4258607"/>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3970" name="pl3970"/>
            <p:cNvSpPr/>
            <p:nvPr/>
          </p:nvSpPr>
          <p:spPr>
            <a:xfrm>
              <a:off x="7091789" y="4258607"/>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3971" name="pl3971"/>
            <p:cNvSpPr/>
            <p:nvPr/>
          </p:nvSpPr>
          <p:spPr>
            <a:xfrm>
              <a:off x="7091789" y="4247487"/>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972" name="pl3972"/>
            <p:cNvSpPr/>
            <p:nvPr/>
          </p:nvSpPr>
          <p:spPr>
            <a:xfrm>
              <a:off x="70917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73" name="pl3973"/>
            <p:cNvSpPr/>
            <p:nvPr/>
          </p:nvSpPr>
          <p:spPr>
            <a:xfrm>
              <a:off x="7091789" y="4236367"/>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3974" name="pl3974"/>
            <p:cNvSpPr/>
            <p:nvPr/>
          </p:nvSpPr>
          <p:spPr>
            <a:xfrm>
              <a:off x="7091789" y="42289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75" name="pl3975"/>
            <p:cNvSpPr/>
            <p:nvPr/>
          </p:nvSpPr>
          <p:spPr>
            <a:xfrm>
              <a:off x="7091789" y="3969482"/>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3976" name="pl3976"/>
            <p:cNvSpPr/>
            <p:nvPr/>
          </p:nvSpPr>
          <p:spPr>
            <a:xfrm>
              <a:off x="709178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3977" name="pl3977"/>
            <p:cNvSpPr/>
            <p:nvPr/>
          </p:nvSpPr>
          <p:spPr>
            <a:xfrm>
              <a:off x="709178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3978" name="pl3978"/>
            <p:cNvSpPr/>
            <p:nvPr/>
          </p:nvSpPr>
          <p:spPr>
            <a:xfrm>
              <a:off x="709178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3979" name="pl3979"/>
            <p:cNvSpPr/>
            <p:nvPr/>
          </p:nvSpPr>
          <p:spPr>
            <a:xfrm>
              <a:off x="709178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80" name="pl3980"/>
            <p:cNvSpPr/>
            <p:nvPr/>
          </p:nvSpPr>
          <p:spPr>
            <a:xfrm>
              <a:off x="709178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81" name="pl3981"/>
            <p:cNvSpPr/>
            <p:nvPr/>
          </p:nvSpPr>
          <p:spPr>
            <a:xfrm>
              <a:off x="709178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3982" name="pl3982"/>
            <p:cNvSpPr/>
            <p:nvPr/>
          </p:nvSpPr>
          <p:spPr>
            <a:xfrm>
              <a:off x="709178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3983" name="pl3983"/>
            <p:cNvSpPr/>
            <p:nvPr/>
          </p:nvSpPr>
          <p:spPr>
            <a:xfrm>
              <a:off x="709178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84" name="pl3984"/>
            <p:cNvSpPr/>
            <p:nvPr/>
          </p:nvSpPr>
          <p:spPr>
            <a:xfrm>
              <a:off x="7091789" y="4251194"/>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3985" name="pl3985"/>
            <p:cNvSpPr/>
            <p:nvPr/>
          </p:nvSpPr>
          <p:spPr>
            <a:xfrm>
              <a:off x="7091789" y="4188179"/>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3986" name="pl3986"/>
            <p:cNvSpPr/>
            <p:nvPr/>
          </p:nvSpPr>
          <p:spPr>
            <a:xfrm>
              <a:off x="7091789" y="4258607"/>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3987" name="pl3987"/>
            <p:cNvSpPr/>
            <p:nvPr/>
          </p:nvSpPr>
          <p:spPr>
            <a:xfrm>
              <a:off x="7091789" y="4254900"/>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3988" name="pl3988"/>
            <p:cNvSpPr/>
            <p:nvPr/>
          </p:nvSpPr>
          <p:spPr>
            <a:xfrm>
              <a:off x="7091789" y="4262314"/>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3989" name="pl3989"/>
            <p:cNvSpPr/>
            <p:nvPr/>
          </p:nvSpPr>
          <p:spPr>
            <a:xfrm>
              <a:off x="7091789" y="4254900"/>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3990" name="pl3990"/>
            <p:cNvSpPr/>
            <p:nvPr/>
          </p:nvSpPr>
          <p:spPr>
            <a:xfrm>
              <a:off x="7091789" y="4258607"/>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3991" name="pl3991"/>
            <p:cNvSpPr/>
            <p:nvPr/>
          </p:nvSpPr>
          <p:spPr>
            <a:xfrm>
              <a:off x="709178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92" name="pl3992"/>
            <p:cNvSpPr/>
            <p:nvPr/>
          </p:nvSpPr>
          <p:spPr>
            <a:xfrm>
              <a:off x="7091789" y="4254900"/>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3993" name="pl3993"/>
            <p:cNvSpPr/>
            <p:nvPr/>
          </p:nvSpPr>
          <p:spPr>
            <a:xfrm>
              <a:off x="7091789" y="4262314"/>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3994" name="pl3994"/>
            <p:cNvSpPr/>
            <p:nvPr/>
          </p:nvSpPr>
          <p:spPr>
            <a:xfrm>
              <a:off x="7091789" y="4236367"/>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3995" name="pl3995"/>
            <p:cNvSpPr/>
            <p:nvPr/>
          </p:nvSpPr>
          <p:spPr>
            <a:xfrm>
              <a:off x="7091789" y="4243780"/>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3996" name="pl3996"/>
            <p:cNvSpPr/>
            <p:nvPr/>
          </p:nvSpPr>
          <p:spPr>
            <a:xfrm>
              <a:off x="7091789" y="4258607"/>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3997" name="pl3997"/>
            <p:cNvSpPr/>
            <p:nvPr/>
          </p:nvSpPr>
          <p:spPr>
            <a:xfrm>
              <a:off x="709178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3998" name="pl3998"/>
            <p:cNvSpPr/>
            <p:nvPr/>
          </p:nvSpPr>
          <p:spPr>
            <a:xfrm>
              <a:off x="709178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40651" cap="flat">
              <a:solidFill>
                <a:srgbClr val="000000">
                  <a:alpha val="100000"/>
                </a:srgbClr>
              </a:solidFill>
              <a:prstDash val="solid"/>
              <a:round/>
            </a:ln>
          </p:spPr>
          <p:txBody>
            <a:bodyPr/>
            <a:lstStyle/>
            <a:p/>
          </p:txBody>
        </p:sp>
        <p:sp>
          <p:nvSpPr>
            <p:cNvPr id="3999" name="pl3999"/>
            <p:cNvSpPr/>
            <p:nvPr/>
          </p:nvSpPr>
          <p:spPr>
            <a:xfrm>
              <a:off x="709178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A889FF">
                  <a:alpha val="100000"/>
                </a:srgbClr>
              </a:solidFill>
              <a:prstDash val="solid"/>
              <a:round/>
            </a:ln>
          </p:spPr>
          <p:txBody>
            <a:bodyPr/>
            <a:lstStyle/>
            <a:p/>
          </p:txBody>
        </p:sp>
        <p:sp>
          <p:nvSpPr>
            <p:cNvPr id="4000" name="pl4000"/>
            <p:cNvSpPr/>
            <p:nvPr/>
          </p:nvSpPr>
          <p:spPr>
            <a:xfrm>
              <a:off x="7047300" y="426972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001" name="tx4001"/>
            <p:cNvSpPr/>
            <p:nvPr/>
          </p:nvSpPr>
          <p:spPr>
            <a:xfrm>
              <a:off x="7061644" y="409194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02" name="tx4002"/>
            <p:cNvSpPr/>
            <p:nvPr/>
          </p:nvSpPr>
          <p:spPr>
            <a:xfrm>
              <a:off x="7239600" y="408288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003" name="tx4003"/>
            <p:cNvSpPr/>
            <p:nvPr/>
          </p:nvSpPr>
          <p:spPr>
            <a:xfrm>
              <a:off x="7417557" y="40754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004" name="tx4004"/>
            <p:cNvSpPr/>
            <p:nvPr/>
          </p:nvSpPr>
          <p:spPr>
            <a:xfrm>
              <a:off x="7565369" y="406567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005" name="tx4005"/>
            <p:cNvSpPr/>
            <p:nvPr/>
          </p:nvSpPr>
          <p:spPr>
            <a:xfrm>
              <a:off x="7773470" y="4081829"/>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006" name="tx4006"/>
            <p:cNvSpPr/>
            <p:nvPr/>
          </p:nvSpPr>
          <p:spPr>
            <a:xfrm>
              <a:off x="7951427" y="408797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007" name="rc4007"/>
            <p:cNvSpPr/>
            <p:nvPr/>
          </p:nvSpPr>
          <p:spPr>
            <a:xfrm>
              <a:off x="7047300" y="4601069"/>
              <a:ext cx="978760" cy="460746"/>
            </a:xfrm>
            <a:prstGeom prst="rect">
              <a:avLst/>
            </a:prstGeom>
            <a:solidFill>
              <a:srgbClr val="EBEBEB">
                <a:alpha val="100000"/>
              </a:srgbClr>
            </a:solidFill>
          </p:spPr>
          <p:txBody>
            <a:bodyPr/>
            <a:lstStyle/>
            <a:p/>
          </p:txBody>
        </p:sp>
        <p:sp>
          <p:nvSpPr>
            <p:cNvPr id="4008" name="pl4008"/>
            <p:cNvSpPr/>
            <p:nvPr/>
          </p:nvSpPr>
          <p:spPr>
            <a:xfrm>
              <a:off x="7047300" y="50612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09" name="pl4009"/>
            <p:cNvSpPr/>
            <p:nvPr/>
          </p:nvSpPr>
          <p:spPr>
            <a:xfrm>
              <a:off x="7047300" y="49685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10" name="pl4010"/>
            <p:cNvSpPr/>
            <p:nvPr/>
          </p:nvSpPr>
          <p:spPr>
            <a:xfrm>
              <a:off x="7047300" y="48759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11" name="pl4011"/>
            <p:cNvSpPr/>
            <p:nvPr/>
          </p:nvSpPr>
          <p:spPr>
            <a:xfrm>
              <a:off x="7047300" y="4783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12" name="pl4012"/>
            <p:cNvSpPr/>
            <p:nvPr/>
          </p:nvSpPr>
          <p:spPr>
            <a:xfrm>
              <a:off x="7047300" y="46905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13" name="pl4013"/>
            <p:cNvSpPr/>
            <p:nvPr/>
          </p:nvSpPr>
          <p:spPr>
            <a:xfrm>
              <a:off x="71807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4" name="pl4014"/>
            <p:cNvSpPr/>
            <p:nvPr/>
          </p:nvSpPr>
          <p:spPr>
            <a:xfrm>
              <a:off x="735872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5" name="pl4015"/>
            <p:cNvSpPr/>
            <p:nvPr/>
          </p:nvSpPr>
          <p:spPr>
            <a:xfrm>
              <a:off x="753668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6" name="pl4016"/>
            <p:cNvSpPr/>
            <p:nvPr/>
          </p:nvSpPr>
          <p:spPr>
            <a:xfrm>
              <a:off x="77146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7" name="pl4017"/>
            <p:cNvSpPr/>
            <p:nvPr/>
          </p:nvSpPr>
          <p:spPr>
            <a:xfrm>
              <a:off x="789259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8" name="pl4018"/>
            <p:cNvSpPr/>
            <p:nvPr/>
          </p:nvSpPr>
          <p:spPr>
            <a:xfrm>
              <a:off x="7047300" y="5014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19" name="pl4019"/>
            <p:cNvSpPr/>
            <p:nvPr/>
          </p:nvSpPr>
          <p:spPr>
            <a:xfrm>
              <a:off x="7047300" y="49222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20" name="pl4020"/>
            <p:cNvSpPr/>
            <p:nvPr/>
          </p:nvSpPr>
          <p:spPr>
            <a:xfrm>
              <a:off x="7047300" y="48295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21" name="pl4021"/>
            <p:cNvSpPr/>
            <p:nvPr/>
          </p:nvSpPr>
          <p:spPr>
            <a:xfrm>
              <a:off x="7047300" y="47369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22" name="pl4022"/>
            <p:cNvSpPr/>
            <p:nvPr/>
          </p:nvSpPr>
          <p:spPr>
            <a:xfrm>
              <a:off x="7047300" y="46442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23" name="pl4023"/>
            <p:cNvSpPr/>
            <p:nvPr/>
          </p:nvSpPr>
          <p:spPr>
            <a:xfrm>
              <a:off x="709178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4" name="pl4024"/>
            <p:cNvSpPr/>
            <p:nvPr/>
          </p:nvSpPr>
          <p:spPr>
            <a:xfrm>
              <a:off x="72697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5" name="pl4025"/>
            <p:cNvSpPr/>
            <p:nvPr/>
          </p:nvSpPr>
          <p:spPr>
            <a:xfrm>
              <a:off x="74477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6" name="pl4026"/>
            <p:cNvSpPr/>
            <p:nvPr/>
          </p:nvSpPr>
          <p:spPr>
            <a:xfrm>
              <a:off x="762565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7" name="pl4027"/>
            <p:cNvSpPr/>
            <p:nvPr/>
          </p:nvSpPr>
          <p:spPr>
            <a:xfrm>
              <a:off x="78036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8" name="pl4028"/>
            <p:cNvSpPr/>
            <p:nvPr/>
          </p:nvSpPr>
          <p:spPr>
            <a:xfrm>
              <a:off x="798157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9" name="pl4029"/>
            <p:cNvSpPr/>
            <p:nvPr/>
          </p:nvSpPr>
          <p:spPr>
            <a:xfrm>
              <a:off x="709178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4030" name="pl4030"/>
            <p:cNvSpPr/>
            <p:nvPr/>
          </p:nvSpPr>
          <p:spPr>
            <a:xfrm>
              <a:off x="709178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40651" cap="flat">
              <a:solidFill>
                <a:srgbClr val="BEBEBE">
                  <a:alpha val="69803"/>
                </a:srgbClr>
              </a:solidFill>
              <a:prstDash val="solid"/>
              <a:round/>
            </a:ln>
          </p:spPr>
          <p:txBody>
            <a:bodyPr/>
            <a:lstStyle/>
            <a:p/>
          </p:txBody>
        </p:sp>
        <p:sp>
          <p:nvSpPr>
            <p:cNvPr id="4031" name="pl4031"/>
            <p:cNvSpPr/>
            <p:nvPr/>
          </p:nvSpPr>
          <p:spPr>
            <a:xfrm>
              <a:off x="7091789" y="4959324"/>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4032" name="pl4032"/>
            <p:cNvSpPr/>
            <p:nvPr/>
          </p:nvSpPr>
          <p:spPr>
            <a:xfrm>
              <a:off x="7091789" y="5011218"/>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033" name="pl4033"/>
            <p:cNvSpPr/>
            <p:nvPr/>
          </p:nvSpPr>
          <p:spPr>
            <a:xfrm>
              <a:off x="7091789" y="5007512"/>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034" name="pl4034"/>
            <p:cNvSpPr/>
            <p:nvPr/>
          </p:nvSpPr>
          <p:spPr>
            <a:xfrm>
              <a:off x="7091789" y="5014925"/>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4035" name="pl4035"/>
            <p:cNvSpPr/>
            <p:nvPr/>
          </p:nvSpPr>
          <p:spPr>
            <a:xfrm>
              <a:off x="7091789" y="5000098"/>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4036" name="pl4036"/>
            <p:cNvSpPr/>
            <p:nvPr/>
          </p:nvSpPr>
          <p:spPr>
            <a:xfrm>
              <a:off x="7091789" y="5011218"/>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4037" name="pl4037"/>
            <p:cNvSpPr/>
            <p:nvPr/>
          </p:nvSpPr>
          <p:spPr>
            <a:xfrm>
              <a:off x="7091789" y="5003805"/>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038" name="pl4038"/>
            <p:cNvSpPr/>
            <p:nvPr/>
          </p:nvSpPr>
          <p:spPr>
            <a:xfrm>
              <a:off x="7091789" y="4885190"/>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4039" name="pl4039"/>
            <p:cNvSpPr/>
            <p:nvPr/>
          </p:nvSpPr>
          <p:spPr>
            <a:xfrm>
              <a:off x="7091789" y="4992685"/>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040" name="pl4040"/>
            <p:cNvSpPr/>
            <p:nvPr/>
          </p:nvSpPr>
          <p:spPr>
            <a:xfrm>
              <a:off x="7091789" y="498156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041" name="pl4041"/>
            <p:cNvSpPr/>
            <p:nvPr/>
          </p:nvSpPr>
          <p:spPr>
            <a:xfrm>
              <a:off x="7091789" y="4955617"/>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4042" name="pl4042"/>
            <p:cNvSpPr/>
            <p:nvPr/>
          </p:nvSpPr>
          <p:spPr>
            <a:xfrm>
              <a:off x="7091789" y="498156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4043" name="pl4043"/>
            <p:cNvSpPr/>
            <p:nvPr/>
          </p:nvSpPr>
          <p:spPr>
            <a:xfrm>
              <a:off x="7091789" y="5003805"/>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44" name="pl4044"/>
            <p:cNvSpPr/>
            <p:nvPr/>
          </p:nvSpPr>
          <p:spPr>
            <a:xfrm>
              <a:off x="7091789" y="4992685"/>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4045" name="pl4045"/>
            <p:cNvSpPr/>
            <p:nvPr/>
          </p:nvSpPr>
          <p:spPr>
            <a:xfrm>
              <a:off x="7091789" y="4996391"/>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4046" name="pl4046"/>
            <p:cNvSpPr/>
            <p:nvPr/>
          </p:nvSpPr>
          <p:spPr>
            <a:xfrm>
              <a:off x="7091789" y="498156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4047" name="pl4047"/>
            <p:cNvSpPr/>
            <p:nvPr/>
          </p:nvSpPr>
          <p:spPr>
            <a:xfrm>
              <a:off x="7091789" y="4988978"/>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4048" name="pl4048"/>
            <p:cNvSpPr/>
            <p:nvPr/>
          </p:nvSpPr>
          <p:spPr>
            <a:xfrm>
              <a:off x="7091789" y="50112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49" name="pl4049"/>
            <p:cNvSpPr/>
            <p:nvPr/>
          </p:nvSpPr>
          <p:spPr>
            <a:xfrm>
              <a:off x="7091789" y="50075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50" name="pl4050"/>
            <p:cNvSpPr/>
            <p:nvPr/>
          </p:nvSpPr>
          <p:spPr>
            <a:xfrm>
              <a:off x="70917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51" name="pl4051"/>
            <p:cNvSpPr/>
            <p:nvPr/>
          </p:nvSpPr>
          <p:spPr>
            <a:xfrm>
              <a:off x="7091789" y="4996391"/>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052" name="pl4052"/>
            <p:cNvSpPr/>
            <p:nvPr/>
          </p:nvSpPr>
          <p:spPr>
            <a:xfrm>
              <a:off x="7091789" y="4985271"/>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053" name="pl4053"/>
            <p:cNvSpPr/>
            <p:nvPr/>
          </p:nvSpPr>
          <p:spPr>
            <a:xfrm>
              <a:off x="7091789" y="5011218"/>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054" name="pl4054"/>
            <p:cNvSpPr/>
            <p:nvPr/>
          </p:nvSpPr>
          <p:spPr>
            <a:xfrm>
              <a:off x="7091789" y="5000098"/>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055" name="pl4055"/>
            <p:cNvSpPr/>
            <p:nvPr/>
          </p:nvSpPr>
          <p:spPr>
            <a:xfrm>
              <a:off x="7091789" y="5011218"/>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056" name="pl4056"/>
            <p:cNvSpPr/>
            <p:nvPr/>
          </p:nvSpPr>
          <p:spPr>
            <a:xfrm>
              <a:off x="7091789" y="5003805"/>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4057" name="pl4057"/>
            <p:cNvSpPr/>
            <p:nvPr/>
          </p:nvSpPr>
          <p:spPr>
            <a:xfrm>
              <a:off x="7091789" y="5003805"/>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058" name="pl4058"/>
            <p:cNvSpPr/>
            <p:nvPr/>
          </p:nvSpPr>
          <p:spPr>
            <a:xfrm>
              <a:off x="7091789" y="4992685"/>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059" name="pl4059"/>
            <p:cNvSpPr/>
            <p:nvPr/>
          </p:nvSpPr>
          <p:spPr>
            <a:xfrm>
              <a:off x="70917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60" name="pl4060"/>
            <p:cNvSpPr/>
            <p:nvPr/>
          </p:nvSpPr>
          <p:spPr>
            <a:xfrm>
              <a:off x="7091789" y="498156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4061" name="pl4061"/>
            <p:cNvSpPr/>
            <p:nvPr/>
          </p:nvSpPr>
          <p:spPr>
            <a:xfrm>
              <a:off x="7091789" y="49741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62" name="pl4062"/>
            <p:cNvSpPr/>
            <p:nvPr/>
          </p:nvSpPr>
          <p:spPr>
            <a:xfrm>
              <a:off x="7091789" y="4714680"/>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4063" name="pl4063"/>
            <p:cNvSpPr/>
            <p:nvPr/>
          </p:nvSpPr>
          <p:spPr>
            <a:xfrm>
              <a:off x="7091789" y="4985271"/>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4064" name="pl4064"/>
            <p:cNvSpPr/>
            <p:nvPr/>
          </p:nvSpPr>
          <p:spPr>
            <a:xfrm>
              <a:off x="7091789" y="4896310"/>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4065" name="pl4065"/>
            <p:cNvSpPr/>
            <p:nvPr/>
          </p:nvSpPr>
          <p:spPr>
            <a:xfrm>
              <a:off x="7091789" y="5003805"/>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4066" name="pl4066"/>
            <p:cNvSpPr/>
            <p:nvPr/>
          </p:nvSpPr>
          <p:spPr>
            <a:xfrm>
              <a:off x="7091789" y="4985271"/>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67" name="pl4067"/>
            <p:cNvSpPr/>
            <p:nvPr/>
          </p:nvSpPr>
          <p:spPr>
            <a:xfrm>
              <a:off x="7091789" y="5011218"/>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68" name="pl4068"/>
            <p:cNvSpPr/>
            <p:nvPr/>
          </p:nvSpPr>
          <p:spPr>
            <a:xfrm>
              <a:off x="7091789" y="4992685"/>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4069" name="pl4069"/>
            <p:cNvSpPr/>
            <p:nvPr/>
          </p:nvSpPr>
          <p:spPr>
            <a:xfrm>
              <a:off x="7091789" y="4974151"/>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4070" name="pl4070"/>
            <p:cNvSpPr/>
            <p:nvPr/>
          </p:nvSpPr>
          <p:spPr>
            <a:xfrm>
              <a:off x="7091789" y="5014925"/>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71" name="pl4071"/>
            <p:cNvSpPr/>
            <p:nvPr/>
          </p:nvSpPr>
          <p:spPr>
            <a:xfrm>
              <a:off x="709178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4072" name="pl4072"/>
            <p:cNvSpPr/>
            <p:nvPr/>
          </p:nvSpPr>
          <p:spPr>
            <a:xfrm>
              <a:off x="709178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4073" name="pl4073"/>
            <p:cNvSpPr/>
            <p:nvPr/>
          </p:nvSpPr>
          <p:spPr>
            <a:xfrm>
              <a:off x="709178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074" name="pl4074"/>
            <p:cNvSpPr/>
            <p:nvPr/>
          </p:nvSpPr>
          <p:spPr>
            <a:xfrm>
              <a:off x="709178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4075" name="pl4075"/>
            <p:cNvSpPr/>
            <p:nvPr/>
          </p:nvSpPr>
          <p:spPr>
            <a:xfrm>
              <a:off x="709178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076" name="pl4076"/>
            <p:cNvSpPr/>
            <p:nvPr/>
          </p:nvSpPr>
          <p:spPr>
            <a:xfrm>
              <a:off x="709178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4077" name="pl4077"/>
            <p:cNvSpPr/>
            <p:nvPr/>
          </p:nvSpPr>
          <p:spPr>
            <a:xfrm>
              <a:off x="709178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4078" name="pl4078"/>
            <p:cNvSpPr/>
            <p:nvPr/>
          </p:nvSpPr>
          <p:spPr>
            <a:xfrm>
              <a:off x="709178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79" name="pl4079"/>
            <p:cNvSpPr/>
            <p:nvPr/>
          </p:nvSpPr>
          <p:spPr>
            <a:xfrm>
              <a:off x="7091789" y="5000098"/>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4080" name="pl4080"/>
            <p:cNvSpPr/>
            <p:nvPr/>
          </p:nvSpPr>
          <p:spPr>
            <a:xfrm>
              <a:off x="7091789" y="5007512"/>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081" name="pl4081"/>
            <p:cNvSpPr/>
            <p:nvPr/>
          </p:nvSpPr>
          <p:spPr>
            <a:xfrm>
              <a:off x="7091789" y="498156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4082" name="pl4082"/>
            <p:cNvSpPr/>
            <p:nvPr/>
          </p:nvSpPr>
          <p:spPr>
            <a:xfrm>
              <a:off x="7091789" y="4988978"/>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083" name="pl4083"/>
            <p:cNvSpPr/>
            <p:nvPr/>
          </p:nvSpPr>
          <p:spPr>
            <a:xfrm>
              <a:off x="7091789" y="5003805"/>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084" name="pl4084"/>
            <p:cNvSpPr/>
            <p:nvPr/>
          </p:nvSpPr>
          <p:spPr>
            <a:xfrm>
              <a:off x="709178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4085" name="pl4085"/>
            <p:cNvSpPr/>
            <p:nvPr/>
          </p:nvSpPr>
          <p:spPr>
            <a:xfrm>
              <a:off x="709178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40651" cap="flat">
              <a:solidFill>
                <a:srgbClr val="000000">
                  <a:alpha val="100000"/>
                </a:srgbClr>
              </a:solidFill>
              <a:prstDash val="solid"/>
              <a:round/>
            </a:ln>
          </p:spPr>
          <p:txBody>
            <a:bodyPr/>
            <a:lstStyle/>
            <a:p/>
          </p:txBody>
        </p:sp>
        <p:sp>
          <p:nvSpPr>
            <p:cNvPr id="4086" name="pl4086"/>
            <p:cNvSpPr/>
            <p:nvPr/>
          </p:nvSpPr>
          <p:spPr>
            <a:xfrm>
              <a:off x="709178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FD61D0">
                  <a:alpha val="100000"/>
                </a:srgbClr>
              </a:solidFill>
              <a:prstDash val="solid"/>
              <a:round/>
            </a:ln>
          </p:spPr>
          <p:txBody>
            <a:bodyPr/>
            <a:lstStyle/>
            <a:p/>
          </p:txBody>
        </p:sp>
        <p:sp>
          <p:nvSpPr>
            <p:cNvPr id="4087" name="pl4087"/>
            <p:cNvSpPr/>
            <p:nvPr/>
          </p:nvSpPr>
          <p:spPr>
            <a:xfrm>
              <a:off x="7047300" y="501492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088" name="tx4088"/>
            <p:cNvSpPr/>
            <p:nvPr/>
          </p:nvSpPr>
          <p:spPr>
            <a:xfrm>
              <a:off x="7061644" y="483915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89" name="tx4089"/>
            <p:cNvSpPr/>
            <p:nvPr/>
          </p:nvSpPr>
          <p:spPr>
            <a:xfrm>
              <a:off x="7239600" y="483915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90" name="tx4090"/>
            <p:cNvSpPr/>
            <p:nvPr/>
          </p:nvSpPr>
          <p:spPr>
            <a:xfrm>
              <a:off x="7417557" y="48479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91" name="tx4091"/>
            <p:cNvSpPr/>
            <p:nvPr/>
          </p:nvSpPr>
          <p:spPr>
            <a:xfrm>
              <a:off x="7595513"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092" name="tx4092"/>
            <p:cNvSpPr/>
            <p:nvPr/>
          </p:nvSpPr>
          <p:spPr>
            <a:xfrm>
              <a:off x="7773470" y="48479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93" name="tx4093"/>
            <p:cNvSpPr/>
            <p:nvPr/>
          </p:nvSpPr>
          <p:spPr>
            <a:xfrm>
              <a:off x="7951427" y="484423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094" name="rc4094"/>
            <p:cNvSpPr/>
            <p:nvPr/>
          </p:nvSpPr>
          <p:spPr>
            <a:xfrm>
              <a:off x="8095650" y="875080"/>
              <a:ext cx="978760" cy="460746"/>
            </a:xfrm>
            <a:prstGeom prst="rect">
              <a:avLst/>
            </a:prstGeom>
            <a:solidFill>
              <a:srgbClr val="EBEBEB">
                <a:alpha val="100000"/>
              </a:srgbClr>
            </a:solidFill>
          </p:spPr>
          <p:txBody>
            <a:bodyPr/>
            <a:lstStyle/>
            <a:p/>
          </p:txBody>
        </p:sp>
        <p:sp>
          <p:nvSpPr>
            <p:cNvPr id="4095" name="pl4095"/>
            <p:cNvSpPr/>
            <p:nvPr/>
          </p:nvSpPr>
          <p:spPr>
            <a:xfrm>
              <a:off x="8095650" y="133527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96" name="pl4096"/>
            <p:cNvSpPr/>
            <p:nvPr/>
          </p:nvSpPr>
          <p:spPr>
            <a:xfrm>
              <a:off x="8095650" y="12426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97" name="pl4097"/>
            <p:cNvSpPr/>
            <p:nvPr/>
          </p:nvSpPr>
          <p:spPr>
            <a:xfrm>
              <a:off x="8095650" y="11499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98" name="pl4098"/>
            <p:cNvSpPr/>
            <p:nvPr/>
          </p:nvSpPr>
          <p:spPr>
            <a:xfrm>
              <a:off x="8095650" y="105726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99" name="pl4099"/>
            <p:cNvSpPr/>
            <p:nvPr/>
          </p:nvSpPr>
          <p:spPr>
            <a:xfrm>
              <a:off x="8095650" y="96459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00" name="pl4100"/>
            <p:cNvSpPr/>
            <p:nvPr/>
          </p:nvSpPr>
          <p:spPr>
            <a:xfrm>
              <a:off x="82291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01" name="pl4101"/>
            <p:cNvSpPr/>
            <p:nvPr/>
          </p:nvSpPr>
          <p:spPr>
            <a:xfrm>
              <a:off x="840707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02" name="pl4102"/>
            <p:cNvSpPr/>
            <p:nvPr/>
          </p:nvSpPr>
          <p:spPr>
            <a:xfrm>
              <a:off x="858503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03" name="pl4103"/>
            <p:cNvSpPr/>
            <p:nvPr/>
          </p:nvSpPr>
          <p:spPr>
            <a:xfrm>
              <a:off x="87629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04" name="pl4104"/>
            <p:cNvSpPr/>
            <p:nvPr/>
          </p:nvSpPr>
          <p:spPr>
            <a:xfrm>
              <a:off x="894094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05" name="pl4105"/>
            <p:cNvSpPr/>
            <p:nvPr/>
          </p:nvSpPr>
          <p:spPr>
            <a:xfrm>
              <a:off x="8095650" y="12889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6" name="pl4106"/>
            <p:cNvSpPr/>
            <p:nvPr/>
          </p:nvSpPr>
          <p:spPr>
            <a:xfrm>
              <a:off x="8095650" y="11962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7" name="pl4107"/>
            <p:cNvSpPr/>
            <p:nvPr/>
          </p:nvSpPr>
          <p:spPr>
            <a:xfrm>
              <a:off x="8095650" y="11036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8" name="pl4108"/>
            <p:cNvSpPr/>
            <p:nvPr/>
          </p:nvSpPr>
          <p:spPr>
            <a:xfrm>
              <a:off x="8095650" y="10109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9" name="pl4109"/>
            <p:cNvSpPr/>
            <p:nvPr/>
          </p:nvSpPr>
          <p:spPr>
            <a:xfrm>
              <a:off x="8095650" y="9182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10" name="pl4110"/>
            <p:cNvSpPr/>
            <p:nvPr/>
          </p:nvSpPr>
          <p:spPr>
            <a:xfrm>
              <a:off x="81401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11" name="pl4111"/>
            <p:cNvSpPr/>
            <p:nvPr/>
          </p:nvSpPr>
          <p:spPr>
            <a:xfrm>
              <a:off x="831809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12" name="pl4112"/>
            <p:cNvSpPr/>
            <p:nvPr/>
          </p:nvSpPr>
          <p:spPr>
            <a:xfrm>
              <a:off x="84960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13" name="pl4113"/>
            <p:cNvSpPr/>
            <p:nvPr/>
          </p:nvSpPr>
          <p:spPr>
            <a:xfrm>
              <a:off x="86740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14" name="pl4114"/>
            <p:cNvSpPr/>
            <p:nvPr/>
          </p:nvSpPr>
          <p:spPr>
            <a:xfrm>
              <a:off x="885196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15" name="pl4115"/>
            <p:cNvSpPr/>
            <p:nvPr/>
          </p:nvSpPr>
          <p:spPr>
            <a:xfrm>
              <a:off x="90299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16" name="pl4116"/>
            <p:cNvSpPr/>
            <p:nvPr/>
          </p:nvSpPr>
          <p:spPr>
            <a:xfrm>
              <a:off x="814013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4117" name="pl4117"/>
            <p:cNvSpPr/>
            <p:nvPr/>
          </p:nvSpPr>
          <p:spPr>
            <a:xfrm>
              <a:off x="814013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40651" cap="flat">
              <a:solidFill>
                <a:srgbClr val="BEBEBE">
                  <a:alpha val="69803"/>
                </a:srgbClr>
              </a:solidFill>
              <a:prstDash val="solid"/>
              <a:round/>
            </a:ln>
          </p:spPr>
          <p:txBody>
            <a:bodyPr/>
            <a:lstStyle/>
            <a:p/>
          </p:txBody>
        </p:sp>
        <p:sp>
          <p:nvSpPr>
            <p:cNvPr id="4118" name="pl4118"/>
            <p:cNvSpPr/>
            <p:nvPr/>
          </p:nvSpPr>
          <p:spPr>
            <a:xfrm>
              <a:off x="8140139" y="1233335"/>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4119" name="pl4119"/>
            <p:cNvSpPr/>
            <p:nvPr/>
          </p:nvSpPr>
          <p:spPr>
            <a:xfrm>
              <a:off x="8140139" y="1285229"/>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120" name="pl4120"/>
            <p:cNvSpPr/>
            <p:nvPr/>
          </p:nvSpPr>
          <p:spPr>
            <a:xfrm>
              <a:off x="8140139" y="1281523"/>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121" name="pl4121"/>
            <p:cNvSpPr/>
            <p:nvPr/>
          </p:nvSpPr>
          <p:spPr>
            <a:xfrm>
              <a:off x="8140139" y="1288936"/>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4122" name="pl4122"/>
            <p:cNvSpPr/>
            <p:nvPr/>
          </p:nvSpPr>
          <p:spPr>
            <a:xfrm>
              <a:off x="8140139" y="1274109"/>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4123" name="pl4123"/>
            <p:cNvSpPr/>
            <p:nvPr/>
          </p:nvSpPr>
          <p:spPr>
            <a:xfrm>
              <a:off x="8140139" y="1285229"/>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4124" name="pl4124"/>
            <p:cNvSpPr/>
            <p:nvPr/>
          </p:nvSpPr>
          <p:spPr>
            <a:xfrm>
              <a:off x="8140139" y="1277816"/>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125" name="pl4125"/>
            <p:cNvSpPr/>
            <p:nvPr/>
          </p:nvSpPr>
          <p:spPr>
            <a:xfrm>
              <a:off x="814013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4126" name="pl4126"/>
            <p:cNvSpPr/>
            <p:nvPr/>
          </p:nvSpPr>
          <p:spPr>
            <a:xfrm>
              <a:off x="8140139" y="1266696"/>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127" name="pl4127"/>
            <p:cNvSpPr/>
            <p:nvPr/>
          </p:nvSpPr>
          <p:spPr>
            <a:xfrm>
              <a:off x="8140139" y="125557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128" name="pl4128"/>
            <p:cNvSpPr/>
            <p:nvPr/>
          </p:nvSpPr>
          <p:spPr>
            <a:xfrm>
              <a:off x="8140139" y="1229628"/>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4129" name="pl4129"/>
            <p:cNvSpPr/>
            <p:nvPr/>
          </p:nvSpPr>
          <p:spPr>
            <a:xfrm>
              <a:off x="8140139" y="125557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4130" name="pl4130"/>
            <p:cNvSpPr/>
            <p:nvPr/>
          </p:nvSpPr>
          <p:spPr>
            <a:xfrm>
              <a:off x="8140139" y="1277816"/>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31" name="pl4131"/>
            <p:cNvSpPr/>
            <p:nvPr/>
          </p:nvSpPr>
          <p:spPr>
            <a:xfrm>
              <a:off x="8140139" y="1266696"/>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4132" name="pl4132"/>
            <p:cNvSpPr/>
            <p:nvPr/>
          </p:nvSpPr>
          <p:spPr>
            <a:xfrm>
              <a:off x="8140139" y="1270402"/>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4133" name="pl4133"/>
            <p:cNvSpPr/>
            <p:nvPr/>
          </p:nvSpPr>
          <p:spPr>
            <a:xfrm>
              <a:off x="8140139" y="125557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4134" name="pl4134"/>
            <p:cNvSpPr/>
            <p:nvPr/>
          </p:nvSpPr>
          <p:spPr>
            <a:xfrm>
              <a:off x="8140139" y="1262989"/>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4135" name="pl4135"/>
            <p:cNvSpPr/>
            <p:nvPr/>
          </p:nvSpPr>
          <p:spPr>
            <a:xfrm>
              <a:off x="8140139" y="128522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36" name="pl4136"/>
            <p:cNvSpPr/>
            <p:nvPr/>
          </p:nvSpPr>
          <p:spPr>
            <a:xfrm>
              <a:off x="8140139" y="12815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37" name="pl4137"/>
            <p:cNvSpPr/>
            <p:nvPr/>
          </p:nvSpPr>
          <p:spPr>
            <a:xfrm>
              <a:off x="81401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38" name="pl4138"/>
            <p:cNvSpPr/>
            <p:nvPr/>
          </p:nvSpPr>
          <p:spPr>
            <a:xfrm>
              <a:off x="8140139" y="1270402"/>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139" name="pl4139"/>
            <p:cNvSpPr/>
            <p:nvPr/>
          </p:nvSpPr>
          <p:spPr>
            <a:xfrm>
              <a:off x="8140139" y="1259282"/>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140" name="pl4140"/>
            <p:cNvSpPr/>
            <p:nvPr/>
          </p:nvSpPr>
          <p:spPr>
            <a:xfrm>
              <a:off x="8140139" y="1285229"/>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141" name="pl4141"/>
            <p:cNvSpPr/>
            <p:nvPr/>
          </p:nvSpPr>
          <p:spPr>
            <a:xfrm>
              <a:off x="8140139" y="1274109"/>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142" name="pl4142"/>
            <p:cNvSpPr/>
            <p:nvPr/>
          </p:nvSpPr>
          <p:spPr>
            <a:xfrm>
              <a:off x="8140139" y="1285229"/>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143" name="pl4143"/>
            <p:cNvSpPr/>
            <p:nvPr/>
          </p:nvSpPr>
          <p:spPr>
            <a:xfrm>
              <a:off x="8140139" y="1277816"/>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4144" name="pl4144"/>
            <p:cNvSpPr/>
            <p:nvPr/>
          </p:nvSpPr>
          <p:spPr>
            <a:xfrm>
              <a:off x="8140139" y="1277816"/>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145" name="pl4145"/>
            <p:cNvSpPr/>
            <p:nvPr/>
          </p:nvSpPr>
          <p:spPr>
            <a:xfrm>
              <a:off x="8140139" y="1266696"/>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146" name="pl4146"/>
            <p:cNvSpPr/>
            <p:nvPr/>
          </p:nvSpPr>
          <p:spPr>
            <a:xfrm>
              <a:off x="81401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47" name="pl4147"/>
            <p:cNvSpPr/>
            <p:nvPr/>
          </p:nvSpPr>
          <p:spPr>
            <a:xfrm>
              <a:off x="8140139" y="125557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4148" name="pl4148"/>
            <p:cNvSpPr/>
            <p:nvPr/>
          </p:nvSpPr>
          <p:spPr>
            <a:xfrm>
              <a:off x="8140139" y="12481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49" name="pl4149"/>
            <p:cNvSpPr/>
            <p:nvPr/>
          </p:nvSpPr>
          <p:spPr>
            <a:xfrm>
              <a:off x="8140139" y="988691"/>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4150" name="pl4150"/>
            <p:cNvSpPr/>
            <p:nvPr/>
          </p:nvSpPr>
          <p:spPr>
            <a:xfrm>
              <a:off x="8140139" y="1259282"/>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4151" name="pl4151"/>
            <p:cNvSpPr/>
            <p:nvPr/>
          </p:nvSpPr>
          <p:spPr>
            <a:xfrm>
              <a:off x="8140139" y="1170321"/>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4152" name="pl4152"/>
            <p:cNvSpPr/>
            <p:nvPr/>
          </p:nvSpPr>
          <p:spPr>
            <a:xfrm>
              <a:off x="8140139" y="1277816"/>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4153" name="pl4153"/>
            <p:cNvSpPr/>
            <p:nvPr/>
          </p:nvSpPr>
          <p:spPr>
            <a:xfrm>
              <a:off x="8140139" y="1259282"/>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54" name="pl4154"/>
            <p:cNvSpPr/>
            <p:nvPr/>
          </p:nvSpPr>
          <p:spPr>
            <a:xfrm>
              <a:off x="8140139" y="1285229"/>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55" name="pl4155"/>
            <p:cNvSpPr/>
            <p:nvPr/>
          </p:nvSpPr>
          <p:spPr>
            <a:xfrm>
              <a:off x="8140139" y="1266696"/>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4156" name="pl4156"/>
            <p:cNvSpPr/>
            <p:nvPr/>
          </p:nvSpPr>
          <p:spPr>
            <a:xfrm>
              <a:off x="8140139" y="1248162"/>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4157" name="pl4157"/>
            <p:cNvSpPr/>
            <p:nvPr/>
          </p:nvSpPr>
          <p:spPr>
            <a:xfrm>
              <a:off x="8140139" y="1288936"/>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58" name="pl4158"/>
            <p:cNvSpPr/>
            <p:nvPr/>
          </p:nvSpPr>
          <p:spPr>
            <a:xfrm>
              <a:off x="8140139" y="1270402"/>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4159" name="pl4159"/>
            <p:cNvSpPr/>
            <p:nvPr/>
          </p:nvSpPr>
          <p:spPr>
            <a:xfrm>
              <a:off x="8140139" y="1207388"/>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4160" name="pl4160"/>
            <p:cNvSpPr/>
            <p:nvPr/>
          </p:nvSpPr>
          <p:spPr>
            <a:xfrm>
              <a:off x="8140139" y="1277816"/>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161" name="pl4161"/>
            <p:cNvSpPr/>
            <p:nvPr/>
          </p:nvSpPr>
          <p:spPr>
            <a:xfrm>
              <a:off x="8140139" y="1274109"/>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4162" name="pl4162"/>
            <p:cNvSpPr/>
            <p:nvPr/>
          </p:nvSpPr>
          <p:spPr>
            <a:xfrm>
              <a:off x="8140139" y="1281523"/>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163" name="pl4163"/>
            <p:cNvSpPr/>
            <p:nvPr/>
          </p:nvSpPr>
          <p:spPr>
            <a:xfrm>
              <a:off x="8140139" y="1274109"/>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4164" name="pl4164"/>
            <p:cNvSpPr/>
            <p:nvPr/>
          </p:nvSpPr>
          <p:spPr>
            <a:xfrm>
              <a:off x="8140139" y="1277816"/>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4165" name="pl4165"/>
            <p:cNvSpPr/>
            <p:nvPr/>
          </p:nvSpPr>
          <p:spPr>
            <a:xfrm>
              <a:off x="8140139" y="12889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66" name="pl4166"/>
            <p:cNvSpPr/>
            <p:nvPr/>
          </p:nvSpPr>
          <p:spPr>
            <a:xfrm>
              <a:off x="8140139" y="1274109"/>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4167" name="pl4167"/>
            <p:cNvSpPr/>
            <p:nvPr/>
          </p:nvSpPr>
          <p:spPr>
            <a:xfrm>
              <a:off x="8140139" y="1281523"/>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168" name="pl4168"/>
            <p:cNvSpPr/>
            <p:nvPr/>
          </p:nvSpPr>
          <p:spPr>
            <a:xfrm>
              <a:off x="8140139" y="125557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4169" name="pl4169"/>
            <p:cNvSpPr/>
            <p:nvPr/>
          </p:nvSpPr>
          <p:spPr>
            <a:xfrm>
              <a:off x="8140139" y="1262989"/>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170" name="pl4170"/>
            <p:cNvSpPr/>
            <p:nvPr/>
          </p:nvSpPr>
          <p:spPr>
            <a:xfrm>
              <a:off x="8140139" y="1277816"/>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171" name="pl4171"/>
            <p:cNvSpPr/>
            <p:nvPr/>
          </p:nvSpPr>
          <p:spPr>
            <a:xfrm>
              <a:off x="8140139" y="1277816"/>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4172" name="pl4172"/>
            <p:cNvSpPr/>
            <p:nvPr/>
          </p:nvSpPr>
          <p:spPr>
            <a:xfrm>
              <a:off x="814013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40651" cap="flat">
              <a:solidFill>
                <a:srgbClr val="000000">
                  <a:alpha val="100000"/>
                </a:srgbClr>
              </a:solidFill>
              <a:prstDash val="solid"/>
              <a:round/>
            </a:ln>
          </p:spPr>
          <p:txBody>
            <a:bodyPr/>
            <a:lstStyle/>
            <a:p/>
          </p:txBody>
        </p:sp>
        <p:sp>
          <p:nvSpPr>
            <p:cNvPr id="4173" name="pl4173"/>
            <p:cNvSpPr/>
            <p:nvPr/>
          </p:nvSpPr>
          <p:spPr>
            <a:xfrm>
              <a:off x="8140139" y="1159201"/>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C99700">
                  <a:alpha val="100000"/>
                </a:srgbClr>
              </a:solidFill>
              <a:prstDash val="solid"/>
              <a:round/>
            </a:ln>
          </p:spPr>
          <p:txBody>
            <a:bodyPr/>
            <a:lstStyle/>
            <a:p/>
          </p:txBody>
        </p:sp>
        <p:sp>
          <p:nvSpPr>
            <p:cNvPr id="4174" name="pl4174"/>
            <p:cNvSpPr/>
            <p:nvPr/>
          </p:nvSpPr>
          <p:spPr>
            <a:xfrm>
              <a:off x="8095650" y="128893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175" name="tx4175"/>
            <p:cNvSpPr/>
            <p:nvPr/>
          </p:nvSpPr>
          <p:spPr>
            <a:xfrm>
              <a:off x="8079849" y="103670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4176" name="tx4176"/>
            <p:cNvSpPr/>
            <p:nvPr/>
          </p:nvSpPr>
          <p:spPr>
            <a:xfrm>
              <a:off x="8257806" y="103167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4177" name="tx4177"/>
            <p:cNvSpPr/>
            <p:nvPr/>
          </p:nvSpPr>
          <p:spPr>
            <a:xfrm>
              <a:off x="8435762" y="10255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a:t>
              </a:r>
            </a:p>
          </p:txBody>
        </p:sp>
        <p:sp>
          <p:nvSpPr>
            <p:cNvPr id="4178" name="tx4178"/>
            <p:cNvSpPr/>
            <p:nvPr/>
          </p:nvSpPr>
          <p:spPr>
            <a:xfrm>
              <a:off x="8613719" y="102055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4179" name="tx4179"/>
            <p:cNvSpPr/>
            <p:nvPr/>
          </p:nvSpPr>
          <p:spPr>
            <a:xfrm>
              <a:off x="8791675" y="100567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4180" name="tx4180"/>
            <p:cNvSpPr/>
            <p:nvPr/>
          </p:nvSpPr>
          <p:spPr>
            <a:xfrm>
              <a:off x="8969632" y="99455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4181" name="rc4181"/>
            <p:cNvSpPr/>
            <p:nvPr/>
          </p:nvSpPr>
          <p:spPr>
            <a:xfrm>
              <a:off x="8095650" y="1620278"/>
              <a:ext cx="978760" cy="460746"/>
            </a:xfrm>
            <a:prstGeom prst="rect">
              <a:avLst/>
            </a:prstGeom>
            <a:solidFill>
              <a:srgbClr val="EBEBEB">
                <a:alpha val="100000"/>
              </a:srgbClr>
            </a:solidFill>
          </p:spPr>
          <p:txBody>
            <a:bodyPr/>
            <a:lstStyle/>
            <a:p/>
          </p:txBody>
        </p:sp>
        <p:sp>
          <p:nvSpPr>
            <p:cNvPr id="4182" name="pl4182"/>
            <p:cNvSpPr/>
            <p:nvPr/>
          </p:nvSpPr>
          <p:spPr>
            <a:xfrm>
              <a:off x="8095650" y="208046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83" name="pl4183"/>
            <p:cNvSpPr/>
            <p:nvPr/>
          </p:nvSpPr>
          <p:spPr>
            <a:xfrm>
              <a:off x="8095650" y="19878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84" name="pl4184"/>
            <p:cNvSpPr/>
            <p:nvPr/>
          </p:nvSpPr>
          <p:spPr>
            <a:xfrm>
              <a:off x="8095650" y="189513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85" name="pl4185"/>
            <p:cNvSpPr/>
            <p:nvPr/>
          </p:nvSpPr>
          <p:spPr>
            <a:xfrm>
              <a:off x="8095650" y="18024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86" name="pl4186"/>
            <p:cNvSpPr/>
            <p:nvPr/>
          </p:nvSpPr>
          <p:spPr>
            <a:xfrm>
              <a:off x="8095650" y="17097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87" name="pl4187"/>
            <p:cNvSpPr/>
            <p:nvPr/>
          </p:nvSpPr>
          <p:spPr>
            <a:xfrm>
              <a:off x="82291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88" name="pl4188"/>
            <p:cNvSpPr/>
            <p:nvPr/>
          </p:nvSpPr>
          <p:spPr>
            <a:xfrm>
              <a:off x="840707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89" name="pl4189"/>
            <p:cNvSpPr/>
            <p:nvPr/>
          </p:nvSpPr>
          <p:spPr>
            <a:xfrm>
              <a:off x="858503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90" name="pl4190"/>
            <p:cNvSpPr/>
            <p:nvPr/>
          </p:nvSpPr>
          <p:spPr>
            <a:xfrm>
              <a:off x="87629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91" name="pl4191"/>
            <p:cNvSpPr/>
            <p:nvPr/>
          </p:nvSpPr>
          <p:spPr>
            <a:xfrm>
              <a:off x="894094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92" name="pl4192"/>
            <p:cNvSpPr/>
            <p:nvPr/>
          </p:nvSpPr>
          <p:spPr>
            <a:xfrm>
              <a:off x="8095650" y="203413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93" name="pl4193"/>
            <p:cNvSpPr/>
            <p:nvPr/>
          </p:nvSpPr>
          <p:spPr>
            <a:xfrm>
              <a:off x="8095650" y="19414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94" name="pl4194"/>
            <p:cNvSpPr/>
            <p:nvPr/>
          </p:nvSpPr>
          <p:spPr>
            <a:xfrm>
              <a:off x="8095650" y="18487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95" name="pl4195"/>
            <p:cNvSpPr/>
            <p:nvPr/>
          </p:nvSpPr>
          <p:spPr>
            <a:xfrm>
              <a:off x="8095650" y="17561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96" name="pl4196"/>
            <p:cNvSpPr/>
            <p:nvPr/>
          </p:nvSpPr>
          <p:spPr>
            <a:xfrm>
              <a:off x="8095650" y="1663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97" name="pl4197"/>
            <p:cNvSpPr/>
            <p:nvPr/>
          </p:nvSpPr>
          <p:spPr>
            <a:xfrm>
              <a:off x="81401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98" name="pl4198"/>
            <p:cNvSpPr/>
            <p:nvPr/>
          </p:nvSpPr>
          <p:spPr>
            <a:xfrm>
              <a:off x="831809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99" name="pl4199"/>
            <p:cNvSpPr/>
            <p:nvPr/>
          </p:nvSpPr>
          <p:spPr>
            <a:xfrm>
              <a:off x="84960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00" name="pl4200"/>
            <p:cNvSpPr/>
            <p:nvPr/>
          </p:nvSpPr>
          <p:spPr>
            <a:xfrm>
              <a:off x="86740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01" name="pl4201"/>
            <p:cNvSpPr/>
            <p:nvPr/>
          </p:nvSpPr>
          <p:spPr>
            <a:xfrm>
              <a:off x="885196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02" name="pl4202"/>
            <p:cNvSpPr/>
            <p:nvPr/>
          </p:nvSpPr>
          <p:spPr>
            <a:xfrm>
              <a:off x="90299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03" name="pl4203"/>
            <p:cNvSpPr/>
            <p:nvPr/>
          </p:nvSpPr>
          <p:spPr>
            <a:xfrm>
              <a:off x="814013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4204" name="pl4204"/>
            <p:cNvSpPr/>
            <p:nvPr/>
          </p:nvSpPr>
          <p:spPr>
            <a:xfrm>
              <a:off x="814013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40651" cap="flat">
              <a:solidFill>
                <a:srgbClr val="BEBEBE">
                  <a:alpha val="69803"/>
                </a:srgbClr>
              </a:solidFill>
              <a:prstDash val="solid"/>
              <a:round/>
            </a:ln>
          </p:spPr>
          <p:txBody>
            <a:bodyPr/>
            <a:lstStyle/>
            <a:p/>
          </p:txBody>
        </p:sp>
        <p:sp>
          <p:nvSpPr>
            <p:cNvPr id="4205" name="pl4205"/>
            <p:cNvSpPr/>
            <p:nvPr/>
          </p:nvSpPr>
          <p:spPr>
            <a:xfrm>
              <a:off x="8140139" y="1978533"/>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4206" name="pl4206"/>
            <p:cNvSpPr/>
            <p:nvPr/>
          </p:nvSpPr>
          <p:spPr>
            <a:xfrm>
              <a:off x="8140139" y="2030427"/>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207" name="pl4207"/>
            <p:cNvSpPr/>
            <p:nvPr/>
          </p:nvSpPr>
          <p:spPr>
            <a:xfrm>
              <a:off x="8140139" y="2026720"/>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208" name="pl4208"/>
            <p:cNvSpPr/>
            <p:nvPr/>
          </p:nvSpPr>
          <p:spPr>
            <a:xfrm>
              <a:off x="8140139" y="2034134"/>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4209" name="pl4209"/>
            <p:cNvSpPr/>
            <p:nvPr/>
          </p:nvSpPr>
          <p:spPr>
            <a:xfrm>
              <a:off x="8140139" y="2019307"/>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4210" name="pl4210"/>
            <p:cNvSpPr/>
            <p:nvPr/>
          </p:nvSpPr>
          <p:spPr>
            <a:xfrm>
              <a:off x="8140139" y="2030427"/>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4211" name="pl4211"/>
            <p:cNvSpPr/>
            <p:nvPr/>
          </p:nvSpPr>
          <p:spPr>
            <a:xfrm>
              <a:off x="8140139" y="2023014"/>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212" name="pl4212"/>
            <p:cNvSpPr/>
            <p:nvPr/>
          </p:nvSpPr>
          <p:spPr>
            <a:xfrm>
              <a:off x="8140139" y="1904398"/>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4213" name="pl4213"/>
            <p:cNvSpPr/>
            <p:nvPr/>
          </p:nvSpPr>
          <p:spPr>
            <a:xfrm>
              <a:off x="8140139" y="2011894"/>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214" name="pl4214"/>
            <p:cNvSpPr/>
            <p:nvPr/>
          </p:nvSpPr>
          <p:spPr>
            <a:xfrm>
              <a:off x="8140139" y="2000773"/>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215" name="pl4215"/>
            <p:cNvSpPr/>
            <p:nvPr/>
          </p:nvSpPr>
          <p:spPr>
            <a:xfrm>
              <a:off x="8140139" y="1974826"/>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4216" name="pl4216"/>
            <p:cNvSpPr/>
            <p:nvPr/>
          </p:nvSpPr>
          <p:spPr>
            <a:xfrm>
              <a:off x="8140139" y="2000773"/>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4217" name="pl4217"/>
            <p:cNvSpPr/>
            <p:nvPr/>
          </p:nvSpPr>
          <p:spPr>
            <a:xfrm>
              <a:off x="8140139" y="2023014"/>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18" name="pl4218"/>
            <p:cNvSpPr/>
            <p:nvPr/>
          </p:nvSpPr>
          <p:spPr>
            <a:xfrm>
              <a:off x="8140139" y="2011894"/>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4219" name="pl4219"/>
            <p:cNvSpPr/>
            <p:nvPr/>
          </p:nvSpPr>
          <p:spPr>
            <a:xfrm>
              <a:off x="8140139" y="2015600"/>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4220" name="pl4220"/>
            <p:cNvSpPr/>
            <p:nvPr/>
          </p:nvSpPr>
          <p:spPr>
            <a:xfrm>
              <a:off x="814013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4221" name="pl4221"/>
            <p:cNvSpPr/>
            <p:nvPr/>
          </p:nvSpPr>
          <p:spPr>
            <a:xfrm>
              <a:off x="8140139" y="2008187"/>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4222" name="pl4222"/>
            <p:cNvSpPr/>
            <p:nvPr/>
          </p:nvSpPr>
          <p:spPr>
            <a:xfrm>
              <a:off x="8140139" y="20304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23" name="pl4223"/>
            <p:cNvSpPr/>
            <p:nvPr/>
          </p:nvSpPr>
          <p:spPr>
            <a:xfrm>
              <a:off x="8140139" y="20267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24" name="pl4224"/>
            <p:cNvSpPr/>
            <p:nvPr/>
          </p:nvSpPr>
          <p:spPr>
            <a:xfrm>
              <a:off x="81401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25" name="pl4225"/>
            <p:cNvSpPr/>
            <p:nvPr/>
          </p:nvSpPr>
          <p:spPr>
            <a:xfrm>
              <a:off x="8140139" y="2015600"/>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226" name="pl4226"/>
            <p:cNvSpPr/>
            <p:nvPr/>
          </p:nvSpPr>
          <p:spPr>
            <a:xfrm>
              <a:off x="8140139" y="2004480"/>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227" name="pl4227"/>
            <p:cNvSpPr/>
            <p:nvPr/>
          </p:nvSpPr>
          <p:spPr>
            <a:xfrm>
              <a:off x="8140139" y="2030427"/>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228" name="pl4228"/>
            <p:cNvSpPr/>
            <p:nvPr/>
          </p:nvSpPr>
          <p:spPr>
            <a:xfrm>
              <a:off x="8140139" y="2019307"/>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229" name="pl4229"/>
            <p:cNvSpPr/>
            <p:nvPr/>
          </p:nvSpPr>
          <p:spPr>
            <a:xfrm>
              <a:off x="8140139" y="2030427"/>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230" name="pl4230"/>
            <p:cNvSpPr/>
            <p:nvPr/>
          </p:nvSpPr>
          <p:spPr>
            <a:xfrm>
              <a:off x="8140139" y="2023014"/>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4231" name="pl4231"/>
            <p:cNvSpPr/>
            <p:nvPr/>
          </p:nvSpPr>
          <p:spPr>
            <a:xfrm>
              <a:off x="8140139" y="2023014"/>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232" name="pl4232"/>
            <p:cNvSpPr/>
            <p:nvPr/>
          </p:nvSpPr>
          <p:spPr>
            <a:xfrm>
              <a:off x="8140139" y="2011894"/>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233" name="pl4233"/>
            <p:cNvSpPr/>
            <p:nvPr/>
          </p:nvSpPr>
          <p:spPr>
            <a:xfrm>
              <a:off x="81401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34" name="pl4234"/>
            <p:cNvSpPr/>
            <p:nvPr/>
          </p:nvSpPr>
          <p:spPr>
            <a:xfrm>
              <a:off x="8140139" y="2000773"/>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4235" name="pl4235"/>
            <p:cNvSpPr/>
            <p:nvPr/>
          </p:nvSpPr>
          <p:spPr>
            <a:xfrm>
              <a:off x="8140139" y="199336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36" name="pl4236"/>
            <p:cNvSpPr/>
            <p:nvPr/>
          </p:nvSpPr>
          <p:spPr>
            <a:xfrm>
              <a:off x="8140139" y="1733889"/>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4237" name="pl4237"/>
            <p:cNvSpPr/>
            <p:nvPr/>
          </p:nvSpPr>
          <p:spPr>
            <a:xfrm>
              <a:off x="8140139" y="2004480"/>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4238" name="pl4238"/>
            <p:cNvSpPr/>
            <p:nvPr/>
          </p:nvSpPr>
          <p:spPr>
            <a:xfrm>
              <a:off x="8140139" y="1915519"/>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4239" name="pl4239"/>
            <p:cNvSpPr/>
            <p:nvPr/>
          </p:nvSpPr>
          <p:spPr>
            <a:xfrm>
              <a:off x="8140139" y="2023014"/>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4240" name="pl4240"/>
            <p:cNvSpPr/>
            <p:nvPr/>
          </p:nvSpPr>
          <p:spPr>
            <a:xfrm>
              <a:off x="8140139" y="2004480"/>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41" name="pl4241"/>
            <p:cNvSpPr/>
            <p:nvPr/>
          </p:nvSpPr>
          <p:spPr>
            <a:xfrm>
              <a:off x="8140139" y="2030427"/>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42" name="pl4242"/>
            <p:cNvSpPr/>
            <p:nvPr/>
          </p:nvSpPr>
          <p:spPr>
            <a:xfrm>
              <a:off x="8140139" y="2011894"/>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4243" name="pl4243"/>
            <p:cNvSpPr/>
            <p:nvPr/>
          </p:nvSpPr>
          <p:spPr>
            <a:xfrm>
              <a:off x="8140139" y="1993360"/>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4244" name="pl4244"/>
            <p:cNvSpPr/>
            <p:nvPr/>
          </p:nvSpPr>
          <p:spPr>
            <a:xfrm>
              <a:off x="8140139" y="2034134"/>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45" name="pl4245"/>
            <p:cNvSpPr/>
            <p:nvPr/>
          </p:nvSpPr>
          <p:spPr>
            <a:xfrm>
              <a:off x="8140139" y="2015600"/>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4246" name="pl4246"/>
            <p:cNvSpPr/>
            <p:nvPr/>
          </p:nvSpPr>
          <p:spPr>
            <a:xfrm>
              <a:off x="8140139" y="1952586"/>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4247" name="pl4247"/>
            <p:cNvSpPr/>
            <p:nvPr/>
          </p:nvSpPr>
          <p:spPr>
            <a:xfrm>
              <a:off x="8140139" y="2023014"/>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248" name="pl4248"/>
            <p:cNvSpPr/>
            <p:nvPr/>
          </p:nvSpPr>
          <p:spPr>
            <a:xfrm>
              <a:off x="8140139" y="2019307"/>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4249" name="pl4249"/>
            <p:cNvSpPr/>
            <p:nvPr/>
          </p:nvSpPr>
          <p:spPr>
            <a:xfrm>
              <a:off x="8140139" y="2026720"/>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250" name="pl4250"/>
            <p:cNvSpPr/>
            <p:nvPr/>
          </p:nvSpPr>
          <p:spPr>
            <a:xfrm>
              <a:off x="8140139" y="2019307"/>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4251" name="pl4251"/>
            <p:cNvSpPr/>
            <p:nvPr/>
          </p:nvSpPr>
          <p:spPr>
            <a:xfrm>
              <a:off x="8140139" y="2023014"/>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4252" name="pl4252"/>
            <p:cNvSpPr/>
            <p:nvPr/>
          </p:nvSpPr>
          <p:spPr>
            <a:xfrm>
              <a:off x="8140139" y="203413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53" name="pl4253"/>
            <p:cNvSpPr/>
            <p:nvPr/>
          </p:nvSpPr>
          <p:spPr>
            <a:xfrm>
              <a:off x="8140139" y="2019307"/>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4254" name="pl4254"/>
            <p:cNvSpPr/>
            <p:nvPr/>
          </p:nvSpPr>
          <p:spPr>
            <a:xfrm>
              <a:off x="8140139" y="2026720"/>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255" name="pl4255"/>
            <p:cNvSpPr/>
            <p:nvPr/>
          </p:nvSpPr>
          <p:spPr>
            <a:xfrm>
              <a:off x="8140139" y="2000773"/>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4256" name="pl4256"/>
            <p:cNvSpPr/>
            <p:nvPr/>
          </p:nvSpPr>
          <p:spPr>
            <a:xfrm>
              <a:off x="8140139" y="2008187"/>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257" name="pl4257"/>
            <p:cNvSpPr/>
            <p:nvPr/>
          </p:nvSpPr>
          <p:spPr>
            <a:xfrm>
              <a:off x="8140139" y="2023014"/>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258" name="pl4258"/>
            <p:cNvSpPr/>
            <p:nvPr/>
          </p:nvSpPr>
          <p:spPr>
            <a:xfrm>
              <a:off x="8140139" y="2023014"/>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4259" name="pl4259"/>
            <p:cNvSpPr/>
            <p:nvPr/>
          </p:nvSpPr>
          <p:spPr>
            <a:xfrm>
              <a:off x="814013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40651" cap="flat">
              <a:solidFill>
                <a:srgbClr val="000000">
                  <a:alpha val="100000"/>
                </a:srgbClr>
              </a:solidFill>
              <a:prstDash val="solid"/>
              <a:round/>
            </a:ln>
          </p:spPr>
          <p:txBody>
            <a:bodyPr/>
            <a:lstStyle/>
            <a:p/>
          </p:txBody>
        </p:sp>
        <p:sp>
          <p:nvSpPr>
            <p:cNvPr id="4260" name="pl4260"/>
            <p:cNvSpPr/>
            <p:nvPr/>
          </p:nvSpPr>
          <p:spPr>
            <a:xfrm>
              <a:off x="8140139" y="2000773"/>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57B300">
                  <a:alpha val="100000"/>
                </a:srgbClr>
              </a:solidFill>
              <a:prstDash val="solid"/>
              <a:round/>
            </a:ln>
          </p:spPr>
          <p:txBody>
            <a:bodyPr/>
            <a:lstStyle/>
            <a:p/>
          </p:txBody>
        </p:sp>
        <p:sp>
          <p:nvSpPr>
            <p:cNvPr id="4261" name="pl4261"/>
            <p:cNvSpPr/>
            <p:nvPr/>
          </p:nvSpPr>
          <p:spPr>
            <a:xfrm>
              <a:off x="8095650" y="203413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262" name="tx4262"/>
            <p:cNvSpPr/>
            <p:nvPr/>
          </p:nvSpPr>
          <p:spPr>
            <a:xfrm>
              <a:off x="8109994" y="18361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263" name="tx4263"/>
            <p:cNvSpPr/>
            <p:nvPr/>
          </p:nvSpPr>
          <p:spPr>
            <a:xfrm>
              <a:off x="8287950" y="184623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264" name="tx4264"/>
            <p:cNvSpPr/>
            <p:nvPr/>
          </p:nvSpPr>
          <p:spPr>
            <a:xfrm>
              <a:off x="8465907" y="185237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265" name="tx4265"/>
            <p:cNvSpPr/>
            <p:nvPr/>
          </p:nvSpPr>
          <p:spPr>
            <a:xfrm>
              <a:off x="8643863" y="185237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266" name="tx4266"/>
            <p:cNvSpPr/>
            <p:nvPr/>
          </p:nvSpPr>
          <p:spPr>
            <a:xfrm>
              <a:off x="8821820" y="185635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67" name="tx4267"/>
            <p:cNvSpPr/>
            <p:nvPr/>
          </p:nvSpPr>
          <p:spPr>
            <a:xfrm>
              <a:off x="8999776" y="185635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68" name="rc4268"/>
            <p:cNvSpPr/>
            <p:nvPr/>
          </p:nvSpPr>
          <p:spPr>
            <a:xfrm>
              <a:off x="8095650" y="2365475"/>
              <a:ext cx="978760" cy="460746"/>
            </a:xfrm>
            <a:prstGeom prst="rect">
              <a:avLst/>
            </a:prstGeom>
            <a:solidFill>
              <a:srgbClr val="EBEBEB">
                <a:alpha val="100000"/>
              </a:srgbClr>
            </a:solidFill>
          </p:spPr>
          <p:txBody>
            <a:bodyPr/>
            <a:lstStyle/>
            <a:p/>
          </p:txBody>
        </p:sp>
        <p:sp>
          <p:nvSpPr>
            <p:cNvPr id="4269" name="pl4269"/>
            <p:cNvSpPr/>
            <p:nvPr/>
          </p:nvSpPr>
          <p:spPr>
            <a:xfrm>
              <a:off x="8095650" y="282566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70" name="pl4270"/>
            <p:cNvSpPr/>
            <p:nvPr/>
          </p:nvSpPr>
          <p:spPr>
            <a:xfrm>
              <a:off x="8095650" y="27329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71" name="pl4271"/>
            <p:cNvSpPr/>
            <p:nvPr/>
          </p:nvSpPr>
          <p:spPr>
            <a:xfrm>
              <a:off x="8095650" y="264032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72" name="pl4272"/>
            <p:cNvSpPr/>
            <p:nvPr/>
          </p:nvSpPr>
          <p:spPr>
            <a:xfrm>
              <a:off x="8095650" y="25476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73" name="pl4273"/>
            <p:cNvSpPr/>
            <p:nvPr/>
          </p:nvSpPr>
          <p:spPr>
            <a:xfrm>
              <a:off x="8095650" y="24549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74" name="pl4274"/>
            <p:cNvSpPr/>
            <p:nvPr/>
          </p:nvSpPr>
          <p:spPr>
            <a:xfrm>
              <a:off x="82291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75" name="pl4275"/>
            <p:cNvSpPr/>
            <p:nvPr/>
          </p:nvSpPr>
          <p:spPr>
            <a:xfrm>
              <a:off x="840707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76" name="pl4276"/>
            <p:cNvSpPr/>
            <p:nvPr/>
          </p:nvSpPr>
          <p:spPr>
            <a:xfrm>
              <a:off x="858503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77" name="pl4277"/>
            <p:cNvSpPr/>
            <p:nvPr/>
          </p:nvSpPr>
          <p:spPr>
            <a:xfrm>
              <a:off x="87629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78" name="pl4278"/>
            <p:cNvSpPr/>
            <p:nvPr/>
          </p:nvSpPr>
          <p:spPr>
            <a:xfrm>
              <a:off x="894094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79" name="pl4279"/>
            <p:cNvSpPr/>
            <p:nvPr/>
          </p:nvSpPr>
          <p:spPr>
            <a:xfrm>
              <a:off x="8095650" y="277933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80" name="pl4280"/>
            <p:cNvSpPr/>
            <p:nvPr/>
          </p:nvSpPr>
          <p:spPr>
            <a:xfrm>
              <a:off x="8095650" y="26866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81" name="pl4281"/>
            <p:cNvSpPr/>
            <p:nvPr/>
          </p:nvSpPr>
          <p:spPr>
            <a:xfrm>
              <a:off x="8095650" y="259399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82" name="pl4282"/>
            <p:cNvSpPr/>
            <p:nvPr/>
          </p:nvSpPr>
          <p:spPr>
            <a:xfrm>
              <a:off x="8095650" y="25013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83" name="pl4283"/>
            <p:cNvSpPr/>
            <p:nvPr/>
          </p:nvSpPr>
          <p:spPr>
            <a:xfrm>
              <a:off x="8095650" y="24086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84" name="pl4284"/>
            <p:cNvSpPr/>
            <p:nvPr/>
          </p:nvSpPr>
          <p:spPr>
            <a:xfrm>
              <a:off x="81401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85" name="pl4285"/>
            <p:cNvSpPr/>
            <p:nvPr/>
          </p:nvSpPr>
          <p:spPr>
            <a:xfrm>
              <a:off x="831809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86" name="pl4286"/>
            <p:cNvSpPr/>
            <p:nvPr/>
          </p:nvSpPr>
          <p:spPr>
            <a:xfrm>
              <a:off x="84960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87" name="pl4287"/>
            <p:cNvSpPr/>
            <p:nvPr/>
          </p:nvSpPr>
          <p:spPr>
            <a:xfrm>
              <a:off x="86740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88" name="pl4288"/>
            <p:cNvSpPr/>
            <p:nvPr/>
          </p:nvSpPr>
          <p:spPr>
            <a:xfrm>
              <a:off x="885196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89" name="pl4289"/>
            <p:cNvSpPr/>
            <p:nvPr/>
          </p:nvSpPr>
          <p:spPr>
            <a:xfrm>
              <a:off x="90299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90" name="pl4290"/>
            <p:cNvSpPr/>
            <p:nvPr/>
          </p:nvSpPr>
          <p:spPr>
            <a:xfrm>
              <a:off x="814013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4291" name="pl4291"/>
            <p:cNvSpPr/>
            <p:nvPr/>
          </p:nvSpPr>
          <p:spPr>
            <a:xfrm>
              <a:off x="814013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40651" cap="flat">
              <a:solidFill>
                <a:srgbClr val="BEBEBE">
                  <a:alpha val="69803"/>
                </a:srgbClr>
              </a:solidFill>
              <a:prstDash val="solid"/>
              <a:round/>
            </a:ln>
          </p:spPr>
          <p:txBody>
            <a:bodyPr/>
            <a:lstStyle/>
            <a:p/>
          </p:txBody>
        </p:sp>
        <p:sp>
          <p:nvSpPr>
            <p:cNvPr id="4292" name="pl4292"/>
            <p:cNvSpPr/>
            <p:nvPr/>
          </p:nvSpPr>
          <p:spPr>
            <a:xfrm>
              <a:off x="8140139" y="2723731"/>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4293" name="pl4293"/>
            <p:cNvSpPr/>
            <p:nvPr/>
          </p:nvSpPr>
          <p:spPr>
            <a:xfrm>
              <a:off x="8140139" y="2775625"/>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294" name="pl4294"/>
            <p:cNvSpPr/>
            <p:nvPr/>
          </p:nvSpPr>
          <p:spPr>
            <a:xfrm>
              <a:off x="8140139" y="2771918"/>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295" name="pl4295"/>
            <p:cNvSpPr/>
            <p:nvPr/>
          </p:nvSpPr>
          <p:spPr>
            <a:xfrm>
              <a:off x="8140139" y="2779332"/>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4296" name="pl4296"/>
            <p:cNvSpPr/>
            <p:nvPr/>
          </p:nvSpPr>
          <p:spPr>
            <a:xfrm>
              <a:off x="8140139" y="2764505"/>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4297" name="pl4297"/>
            <p:cNvSpPr/>
            <p:nvPr/>
          </p:nvSpPr>
          <p:spPr>
            <a:xfrm>
              <a:off x="8140139" y="2775625"/>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4298" name="pl4298"/>
            <p:cNvSpPr/>
            <p:nvPr/>
          </p:nvSpPr>
          <p:spPr>
            <a:xfrm>
              <a:off x="8140139" y="2768212"/>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299" name="pl4299"/>
            <p:cNvSpPr/>
            <p:nvPr/>
          </p:nvSpPr>
          <p:spPr>
            <a:xfrm>
              <a:off x="8140139" y="2649596"/>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4300" name="pl4300"/>
            <p:cNvSpPr/>
            <p:nvPr/>
          </p:nvSpPr>
          <p:spPr>
            <a:xfrm>
              <a:off x="8140139" y="2757091"/>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301" name="pl4301"/>
            <p:cNvSpPr/>
            <p:nvPr/>
          </p:nvSpPr>
          <p:spPr>
            <a:xfrm>
              <a:off x="8140139" y="2745971"/>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302" name="pl4302"/>
            <p:cNvSpPr/>
            <p:nvPr/>
          </p:nvSpPr>
          <p:spPr>
            <a:xfrm>
              <a:off x="8140139" y="2720024"/>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4303" name="pl4303"/>
            <p:cNvSpPr/>
            <p:nvPr/>
          </p:nvSpPr>
          <p:spPr>
            <a:xfrm>
              <a:off x="8140139" y="2745971"/>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4304" name="pl4304"/>
            <p:cNvSpPr/>
            <p:nvPr/>
          </p:nvSpPr>
          <p:spPr>
            <a:xfrm>
              <a:off x="8140139" y="2768212"/>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05" name="pl4305"/>
            <p:cNvSpPr/>
            <p:nvPr/>
          </p:nvSpPr>
          <p:spPr>
            <a:xfrm>
              <a:off x="8140139" y="2757091"/>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4306" name="pl4306"/>
            <p:cNvSpPr/>
            <p:nvPr/>
          </p:nvSpPr>
          <p:spPr>
            <a:xfrm>
              <a:off x="8140139" y="2760798"/>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4307" name="pl4307"/>
            <p:cNvSpPr/>
            <p:nvPr/>
          </p:nvSpPr>
          <p:spPr>
            <a:xfrm>
              <a:off x="8140139" y="2745971"/>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4308" name="pl4308"/>
            <p:cNvSpPr/>
            <p:nvPr/>
          </p:nvSpPr>
          <p:spPr>
            <a:xfrm>
              <a:off x="8140139" y="2753385"/>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4309" name="pl4309"/>
            <p:cNvSpPr/>
            <p:nvPr/>
          </p:nvSpPr>
          <p:spPr>
            <a:xfrm>
              <a:off x="8140139" y="27756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10" name="pl4310"/>
            <p:cNvSpPr/>
            <p:nvPr/>
          </p:nvSpPr>
          <p:spPr>
            <a:xfrm>
              <a:off x="8140139" y="27719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11" name="pl4311"/>
            <p:cNvSpPr/>
            <p:nvPr/>
          </p:nvSpPr>
          <p:spPr>
            <a:xfrm>
              <a:off x="81401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12" name="pl4312"/>
            <p:cNvSpPr/>
            <p:nvPr/>
          </p:nvSpPr>
          <p:spPr>
            <a:xfrm>
              <a:off x="8140139" y="2760798"/>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313" name="pl4313"/>
            <p:cNvSpPr/>
            <p:nvPr/>
          </p:nvSpPr>
          <p:spPr>
            <a:xfrm>
              <a:off x="8140139" y="2749678"/>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314" name="pl4314"/>
            <p:cNvSpPr/>
            <p:nvPr/>
          </p:nvSpPr>
          <p:spPr>
            <a:xfrm>
              <a:off x="8140139" y="2775625"/>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315" name="pl4315"/>
            <p:cNvSpPr/>
            <p:nvPr/>
          </p:nvSpPr>
          <p:spPr>
            <a:xfrm>
              <a:off x="814013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316" name="pl4316"/>
            <p:cNvSpPr/>
            <p:nvPr/>
          </p:nvSpPr>
          <p:spPr>
            <a:xfrm>
              <a:off x="8140139" y="2775625"/>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317" name="pl4317"/>
            <p:cNvSpPr/>
            <p:nvPr/>
          </p:nvSpPr>
          <p:spPr>
            <a:xfrm>
              <a:off x="8140139" y="2768212"/>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4318" name="pl4318"/>
            <p:cNvSpPr/>
            <p:nvPr/>
          </p:nvSpPr>
          <p:spPr>
            <a:xfrm>
              <a:off x="8140139" y="2768212"/>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319" name="pl4319"/>
            <p:cNvSpPr/>
            <p:nvPr/>
          </p:nvSpPr>
          <p:spPr>
            <a:xfrm>
              <a:off x="8140139" y="2757091"/>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320" name="pl4320"/>
            <p:cNvSpPr/>
            <p:nvPr/>
          </p:nvSpPr>
          <p:spPr>
            <a:xfrm>
              <a:off x="81401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21" name="pl4321"/>
            <p:cNvSpPr/>
            <p:nvPr/>
          </p:nvSpPr>
          <p:spPr>
            <a:xfrm>
              <a:off x="8140139" y="2745971"/>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4322" name="pl4322"/>
            <p:cNvSpPr/>
            <p:nvPr/>
          </p:nvSpPr>
          <p:spPr>
            <a:xfrm>
              <a:off x="8140139" y="273855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23" name="pl4323"/>
            <p:cNvSpPr/>
            <p:nvPr/>
          </p:nvSpPr>
          <p:spPr>
            <a:xfrm>
              <a:off x="8140139" y="2479087"/>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4324" name="pl4324"/>
            <p:cNvSpPr/>
            <p:nvPr/>
          </p:nvSpPr>
          <p:spPr>
            <a:xfrm>
              <a:off x="8140139" y="2749678"/>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4325" name="pl4325"/>
            <p:cNvSpPr/>
            <p:nvPr/>
          </p:nvSpPr>
          <p:spPr>
            <a:xfrm>
              <a:off x="8140139" y="2660716"/>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4326" name="pl4326"/>
            <p:cNvSpPr/>
            <p:nvPr/>
          </p:nvSpPr>
          <p:spPr>
            <a:xfrm>
              <a:off x="8140139" y="2768212"/>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4327" name="pl4327"/>
            <p:cNvSpPr/>
            <p:nvPr/>
          </p:nvSpPr>
          <p:spPr>
            <a:xfrm>
              <a:off x="8140139" y="2749678"/>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28" name="pl4328"/>
            <p:cNvSpPr/>
            <p:nvPr/>
          </p:nvSpPr>
          <p:spPr>
            <a:xfrm>
              <a:off x="8140139" y="2775625"/>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29" name="pl4329"/>
            <p:cNvSpPr/>
            <p:nvPr/>
          </p:nvSpPr>
          <p:spPr>
            <a:xfrm>
              <a:off x="8140139" y="2757091"/>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4330" name="pl4330"/>
            <p:cNvSpPr/>
            <p:nvPr/>
          </p:nvSpPr>
          <p:spPr>
            <a:xfrm>
              <a:off x="8140139" y="2738558"/>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4331" name="pl4331"/>
            <p:cNvSpPr/>
            <p:nvPr/>
          </p:nvSpPr>
          <p:spPr>
            <a:xfrm>
              <a:off x="8140139" y="2779332"/>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32" name="pl4332"/>
            <p:cNvSpPr/>
            <p:nvPr/>
          </p:nvSpPr>
          <p:spPr>
            <a:xfrm>
              <a:off x="8140139" y="2760798"/>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4333" name="pl4333"/>
            <p:cNvSpPr/>
            <p:nvPr/>
          </p:nvSpPr>
          <p:spPr>
            <a:xfrm>
              <a:off x="8140139" y="2697784"/>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4334" name="pl4334"/>
            <p:cNvSpPr/>
            <p:nvPr/>
          </p:nvSpPr>
          <p:spPr>
            <a:xfrm>
              <a:off x="8140139" y="2768212"/>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335" name="pl4335"/>
            <p:cNvSpPr/>
            <p:nvPr/>
          </p:nvSpPr>
          <p:spPr>
            <a:xfrm>
              <a:off x="8140139" y="2764505"/>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4336" name="pl4336"/>
            <p:cNvSpPr/>
            <p:nvPr/>
          </p:nvSpPr>
          <p:spPr>
            <a:xfrm>
              <a:off x="8140139" y="2771918"/>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337" name="pl4337"/>
            <p:cNvSpPr/>
            <p:nvPr/>
          </p:nvSpPr>
          <p:spPr>
            <a:xfrm>
              <a:off x="8140139" y="2764505"/>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4338" name="pl4338"/>
            <p:cNvSpPr/>
            <p:nvPr/>
          </p:nvSpPr>
          <p:spPr>
            <a:xfrm>
              <a:off x="8140139" y="2768212"/>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4339" name="pl4339"/>
            <p:cNvSpPr/>
            <p:nvPr/>
          </p:nvSpPr>
          <p:spPr>
            <a:xfrm>
              <a:off x="8140139" y="277933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40" name="pl4340"/>
            <p:cNvSpPr/>
            <p:nvPr/>
          </p:nvSpPr>
          <p:spPr>
            <a:xfrm>
              <a:off x="8140139" y="2764505"/>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4341" name="pl4341"/>
            <p:cNvSpPr/>
            <p:nvPr/>
          </p:nvSpPr>
          <p:spPr>
            <a:xfrm>
              <a:off x="8140139" y="2771918"/>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342" name="pl4342"/>
            <p:cNvSpPr/>
            <p:nvPr/>
          </p:nvSpPr>
          <p:spPr>
            <a:xfrm>
              <a:off x="8140139" y="2745971"/>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4343" name="pl4343"/>
            <p:cNvSpPr/>
            <p:nvPr/>
          </p:nvSpPr>
          <p:spPr>
            <a:xfrm>
              <a:off x="8140139" y="2753385"/>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344" name="pl4344"/>
            <p:cNvSpPr/>
            <p:nvPr/>
          </p:nvSpPr>
          <p:spPr>
            <a:xfrm>
              <a:off x="8140139" y="2768212"/>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345" name="pl4345"/>
            <p:cNvSpPr/>
            <p:nvPr/>
          </p:nvSpPr>
          <p:spPr>
            <a:xfrm>
              <a:off x="8140139" y="2768212"/>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4346" name="pl4346"/>
            <p:cNvSpPr/>
            <p:nvPr/>
          </p:nvSpPr>
          <p:spPr>
            <a:xfrm>
              <a:off x="814013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40651" cap="flat">
              <a:solidFill>
                <a:srgbClr val="000000">
                  <a:alpha val="100000"/>
                </a:srgbClr>
              </a:solidFill>
              <a:prstDash val="solid"/>
              <a:round/>
            </a:ln>
          </p:spPr>
          <p:txBody>
            <a:bodyPr/>
            <a:lstStyle/>
            <a:p/>
          </p:txBody>
        </p:sp>
        <p:sp>
          <p:nvSpPr>
            <p:cNvPr id="4347" name="pl4347"/>
            <p:cNvSpPr/>
            <p:nvPr/>
          </p:nvSpPr>
          <p:spPr>
            <a:xfrm>
              <a:off x="8140139" y="2764505"/>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00C098">
                  <a:alpha val="100000"/>
                </a:srgbClr>
              </a:solidFill>
              <a:prstDash val="solid"/>
              <a:round/>
            </a:ln>
          </p:spPr>
          <p:txBody>
            <a:bodyPr/>
            <a:lstStyle/>
            <a:p/>
          </p:txBody>
        </p:sp>
        <p:sp>
          <p:nvSpPr>
            <p:cNvPr id="4348" name="pl4348"/>
            <p:cNvSpPr/>
            <p:nvPr/>
          </p:nvSpPr>
          <p:spPr>
            <a:xfrm>
              <a:off x="8095650" y="277933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349" name="tx4349"/>
            <p:cNvSpPr/>
            <p:nvPr/>
          </p:nvSpPr>
          <p:spPr>
            <a:xfrm>
              <a:off x="8109994" y="26086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350" name="tx4350"/>
            <p:cNvSpPr/>
            <p:nvPr/>
          </p:nvSpPr>
          <p:spPr>
            <a:xfrm>
              <a:off x="8287950" y="26015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351" name="tx4351"/>
            <p:cNvSpPr/>
            <p:nvPr/>
          </p:nvSpPr>
          <p:spPr>
            <a:xfrm>
              <a:off x="8465907" y="260864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352" name="tx4352"/>
            <p:cNvSpPr/>
            <p:nvPr/>
          </p:nvSpPr>
          <p:spPr>
            <a:xfrm>
              <a:off x="8643863" y="2614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353" name="tx4353"/>
            <p:cNvSpPr/>
            <p:nvPr/>
          </p:nvSpPr>
          <p:spPr>
            <a:xfrm>
              <a:off x="8821820" y="26015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354" name="tx4354"/>
            <p:cNvSpPr/>
            <p:nvPr/>
          </p:nvSpPr>
          <p:spPr>
            <a:xfrm>
              <a:off x="8999776" y="260356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355" name="rc4355"/>
            <p:cNvSpPr/>
            <p:nvPr/>
          </p:nvSpPr>
          <p:spPr>
            <a:xfrm>
              <a:off x="8095650" y="3110673"/>
              <a:ext cx="978760" cy="460746"/>
            </a:xfrm>
            <a:prstGeom prst="rect">
              <a:avLst/>
            </a:prstGeom>
            <a:solidFill>
              <a:srgbClr val="EBEBEB">
                <a:alpha val="100000"/>
              </a:srgbClr>
            </a:solidFill>
          </p:spPr>
          <p:txBody>
            <a:bodyPr/>
            <a:lstStyle/>
            <a:p/>
          </p:txBody>
        </p:sp>
        <p:sp>
          <p:nvSpPr>
            <p:cNvPr id="4356" name="pl4356"/>
            <p:cNvSpPr/>
            <p:nvPr/>
          </p:nvSpPr>
          <p:spPr>
            <a:xfrm>
              <a:off x="8095650" y="357086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57" name="pl4357"/>
            <p:cNvSpPr/>
            <p:nvPr/>
          </p:nvSpPr>
          <p:spPr>
            <a:xfrm>
              <a:off x="8095650" y="34781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58" name="pl4358"/>
            <p:cNvSpPr/>
            <p:nvPr/>
          </p:nvSpPr>
          <p:spPr>
            <a:xfrm>
              <a:off x="8095650" y="33855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59" name="pl4359"/>
            <p:cNvSpPr/>
            <p:nvPr/>
          </p:nvSpPr>
          <p:spPr>
            <a:xfrm>
              <a:off x="8095650" y="32928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60" name="pl4360"/>
            <p:cNvSpPr/>
            <p:nvPr/>
          </p:nvSpPr>
          <p:spPr>
            <a:xfrm>
              <a:off x="8095650" y="32001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61" name="pl4361"/>
            <p:cNvSpPr/>
            <p:nvPr/>
          </p:nvSpPr>
          <p:spPr>
            <a:xfrm>
              <a:off x="82291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62" name="pl4362"/>
            <p:cNvSpPr/>
            <p:nvPr/>
          </p:nvSpPr>
          <p:spPr>
            <a:xfrm>
              <a:off x="840707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63" name="pl4363"/>
            <p:cNvSpPr/>
            <p:nvPr/>
          </p:nvSpPr>
          <p:spPr>
            <a:xfrm>
              <a:off x="858503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64" name="pl4364"/>
            <p:cNvSpPr/>
            <p:nvPr/>
          </p:nvSpPr>
          <p:spPr>
            <a:xfrm>
              <a:off x="87629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65" name="pl4365"/>
            <p:cNvSpPr/>
            <p:nvPr/>
          </p:nvSpPr>
          <p:spPr>
            <a:xfrm>
              <a:off x="894094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66" name="pl4366"/>
            <p:cNvSpPr/>
            <p:nvPr/>
          </p:nvSpPr>
          <p:spPr>
            <a:xfrm>
              <a:off x="8095650" y="352453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67" name="pl4367"/>
            <p:cNvSpPr/>
            <p:nvPr/>
          </p:nvSpPr>
          <p:spPr>
            <a:xfrm>
              <a:off x="8095650" y="34318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68" name="pl4368"/>
            <p:cNvSpPr/>
            <p:nvPr/>
          </p:nvSpPr>
          <p:spPr>
            <a:xfrm>
              <a:off x="8095650" y="33391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69" name="pl4369"/>
            <p:cNvSpPr/>
            <p:nvPr/>
          </p:nvSpPr>
          <p:spPr>
            <a:xfrm>
              <a:off x="8095650" y="32465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70" name="pl4370"/>
            <p:cNvSpPr/>
            <p:nvPr/>
          </p:nvSpPr>
          <p:spPr>
            <a:xfrm>
              <a:off x="8095650" y="3153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71" name="pl4371"/>
            <p:cNvSpPr/>
            <p:nvPr/>
          </p:nvSpPr>
          <p:spPr>
            <a:xfrm>
              <a:off x="81401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72" name="pl4372"/>
            <p:cNvSpPr/>
            <p:nvPr/>
          </p:nvSpPr>
          <p:spPr>
            <a:xfrm>
              <a:off x="831809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73" name="pl4373"/>
            <p:cNvSpPr/>
            <p:nvPr/>
          </p:nvSpPr>
          <p:spPr>
            <a:xfrm>
              <a:off x="84960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74" name="pl4374"/>
            <p:cNvSpPr/>
            <p:nvPr/>
          </p:nvSpPr>
          <p:spPr>
            <a:xfrm>
              <a:off x="86740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75" name="pl4375"/>
            <p:cNvSpPr/>
            <p:nvPr/>
          </p:nvSpPr>
          <p:spPr>
            <a:xfrm>
              <a:off x="885196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76" name="pl4376"/>
            <p:cNvSpPr/>
            <p:nvPr/>
          </p:nvSpPr>
          <p:spPr>
            <a:xfrm>
              <a:off x="90299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77" name="pl4377"/>
            <p:cNvSpPr/>
            <p:nvPr/>
          </p:nvSpPr>
          <p:spPr>
            <a:xfrm>
              <a:off x="814013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4378" name="pl4378"/>
            <p:cNvSpPr/>
            <p:nvPr/>
          </p:nvSpPr>
          <p:spPr>
            <a:xfrm>
              <a:off x="814013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40651" cap="flat">
              <a:solidFill>
                <a:srgbClr val="BEBEBE">
                  <a:alpha val="69803"/>
                </a:srgbClr>
              </a:solidFill>
              <a:prstDash val="solid"/>
              <a:round/>
            </a:ln>
          </p:spPr>
          <p:txBody>
            <a:bodyPr/>
            <a:lstStyle/>
            <a:p/>
          </p:txBody>
        </p:sp>
        <p:sp>
          <p:nvSpPr>
            <p:cNvPr id="4379" name="pl4379"/>
            <p:cNvSpPr/>
            <p:nvPr/>
          </p:nvSpPr>
          <p:spPr>
            <a:xfrm>
              <a:off x="8140139" y="3468929"/>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4380" name="pl4380"/>
            <p:cNvSpPr/>
            <p:nvPr/>
          </p:nvSpPr>
          <p:spPr>
            <a:xfrm>
              <a:off x="8140139" y="3520823"/>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381" name="pl4381"/>
            <p:cNvSpPr/>
            <p:nvPr/>
          </p:nvSpPr>
          <p:spPr>
            <a:xfrm>
              <a:off x="8140139" y="3517116"/>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382" name="pl4382"/>
            <p:cNvSpPr/>
            <p:nvPr/>
          </p:nvSpPr>
          <p:spPr>
            <a:xfrm>
              <a:off x="8140139" y="3524530"/>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4383" name="pl4383"/>
            <p:cNvSpPr/>
            <p:nvPr/>
          </p:nvSpPr>
          <p:spPr>
            <a:xfrm>
              <a:off x="8140139" y="3509703"/>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4384" name="pl4384"/>
            <p:cNvSpPr/>
            <p:nvPr/>
          </p:nvSpPr>
          <p:spPr>
            <a:xfrm>
              <a:off x="8140139" y="3520823"/>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4385" name="pl4385"/>
            <p:cNvSpPr/>
            <p:nvPr/>
          </p:nvSpPr>
          <p:spPr>
            <a:xfrm>
              <a:off x="8140139" y="3513409"/>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386" name="pl4386"/>
            <p:cNvSpPr/>
            <p:nvPr/>
          </p:nvSpPr>
          <p:spPr>
            <a:xfrm>
              <a:off x="8140139" y="3394794"/>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4387" name="pl4387"/>
            <p:cNvSpPr/>
            <p:nvPr/>
          </p:nvSpPr>
          <p:spPr>
            <a:xfrm>
              <a:off x="8140139" y="3502289"/>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388" name="pl4388"/>
            <p:cNvSpPr/>
            <p:nvPr/>
          </p:nvSpPr>
          <p:spPr>
            <a:xfrm>
              <a:off x="8140139" y="3491169"/>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389" name="pl4389"/>
            <p:cNvSpPr/>
            <p:nvPr/>
          </p:nvSpPr>
          <p:spPr>
            <a:xfrm>
              <a:off x="8140139" y="3465222"/>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4390" name="pl4390"/>
            <p:cNvSpPr/>
            <p:nvPr/>
          </p:nvSpPr>
          <p:spPr>
            <a:xfrm>
              <a:off x="8140139" y="3491169"/>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4391" name="pl4391"/>
            <p:cNvSpPr/>
            <p:nvPr/>
          </p:nvSpPr>
          <p:spPr>
            <a:xfrm>
              <a:off x="8140139" y="3513409"/>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92" name="pl4392"/>
            <p:cNvSpPr/>
            <p:nvPr/>
          </p:nvSpPr>
          <p:spPr>
            <a:xfrm>
              <a:off x="8140139" y="3502289"/>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4393" name="pl4393"/>
            <p:cNvSpPr/>
            <p:nvPr/>
          </p:nvSpPr>
          <p:spPr>
            <a:xfrm>
              <a:off x="8140139" y="3505996"/>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4394" name="pl4394"/>
            <p:cNvSpPr/>
            <p:nvPr/>
          </p:nvSpPr>
          <p:spPr>
            <a:xfrm>
              <a:off x="8140139" y="3491169"/>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4395" name="pl4395"/>
            <p:cNvSpPr/>
            <p:nvPr/>
          </p:nvSpPr>
          <p:spPr>
            <a:xfrm>
              <a:off x="8140139" y="3498582"/>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4396" name="pl4396"/>
            <p:cNvSpPr/>
            <p:nvPr/>
          </p:nvSpPr>
          <p:spPr>
            <a:xfrm>
              <a:off x="8140139" y="352082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97" name="pl4397"/>
            <p:cNvSpPr/>
            <p:nvPr/>
          </p:nvSpPr>
          <p:spPr>
            <a:xfrm>
              <a:off x="8140139" y="35171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98" name="pl4398"/>
            <p:cNvSpPr/>
            <p:nvPr/>
          </p:nvSpPr>
          <p:spPr>
            <a:xfrm>
              <a:off x="81401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99" name="pl4399"/>
            <p:cNvSpPr/>
            <p:nvPr/>
          </p:nvSpPr>
          <p:spPr>
            <a:xfrm>
              <a:off x="8140139" y="3505996"/>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400" name="pl4400"/>
            <p:cNvSpPr/>
            <p:nvPr/>
          </p:nvSpPr>
          <p:spPr>
            <a:xfrm>
              <a:off x="8140139" y="3494876"/>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401" name="pl4401"/>
            <p:cNvSpPr/>
            <p:nvPr/>
          </p:nvSpPr>
          <p:spPr>
            <a:xfrm>
              <a:off x="8140139" y="3520823"/>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402" name="pl4402"/>
            <p:cNvSpPr/>
            <p:nvPr/>
          </p:nvSpPr>
          <p:spPr>
            <a:xfrm>
              <a:off x="8140139" y="3509703"/>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403" name="pl4403"/>
            <p:cNvSpPr/>
            <p:nvPr/>
          </p:nvSpPr>
          <p:spPr>
            <a:xfrm>
              <a:off x="8140139" y="3520823"/>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404" name="pl4404"/>
            <p:cNvSpPr/>
            <p:nvPr/>
          </p:nvSpPr>
          <p:spPr>
            <a:xfrm>
              <a:off x="8140139" y="3513409"/>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4405" name="pl4405"/>
            <p:cNvSpPr/>
            <p:nvPr/>
          </p:nvSpPr>
          <p:spPr>
            <a:xfrm>
              <a:off x="8140139" y="3513409"/>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406" name="pl4406"/>
            <p:cNvSpPr/>
            <p:nvPr/>
          </p:nvSpPr>
          <p:spPr>
            <a:xfrm>
              <a:off x="8140139" y="3502289"/>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407" name="pl4407"/>
            <p:cNvSpPr/>
            <p:nvPr/>
          </p:nvSpPr>
          <p:spPr>
            <a:xfrm>
              <a:off x="81401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08" name="pl4408"/>
            <p:cNvSpPr/>
            <p:nvPr/>
          </p:nvSpPr>
          <p:spPr>
            <a:xfrm>
              <a:off x="8140139" y="3491169"/>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4409" name="pl4409"/>
            <p:cNvSpPr/>
            <p:nvPr/>
          </p:nvSpPr>
          <p:spPr>
            <a:xfrm>
              <a:off x="8140139" y="34837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10" name="pl4410"/>
            <p:cNvSpPr/>
            <p:nvPr/>
          </p:nvSpPr>
          <p:spPr>
            <a:xfrm>
              <a:off x="814013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4411" name="pl4411"/>
            <p:cNvSpPr/>
            <p:nvPr/>
          </p:nvSpPr>
          <p:spPr>
            <a:xfrm>
              <a:off x="8140139" y="3494876"/>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4412" name="pl4412"/>
            <p:cNvSpPr/>
            <p:nvPr/>
          </p:nvSpPr>
          <p:spPr>
            <a:xfrm>
              <a:off x="8140139" y="3405914"/>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4413" name="pl4413"/>
            <p:cNvSpPr/>
            <p:nvPr/>
          </p:nvSpPr>
          <p:spPr>
            <a:xfrm>
              <a:off x="8140139" y="3513409"/>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4414" name="pl4414"/>
            <p:cNvSpPr/>
            <p:nvPr/>
          </p:nvSpPr>
          <p:spPr>
            <a:xfrm>
              <a:off x="8140139" y="3494876"/>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15" name="pl4415"/>
            <p:cNvSpPr/>
            <p:nvPr/>
          </p:nvSpPr>
          <p:spPr>
            <a:xfrm>
              <a:off x="8140139" y="3520823"/>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16" name="pl4416"/>
            <p:cNvSpPr/>
            <p:nvPr/>
          </p:nvSpPr>
          <p:spPr>
            <a:xfrm>
              <a:off x="8140139" y="3502289"/>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4417" name="pl4417"/>
            <p:cNvSpPr/>
            <p:nvPr/>
          </p:nvSpPr>
          <p:spPr>
            <a:xfrm>
              <a:off x="8140139" y="3483755"/>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4418" name="pl4418"/>
            <p:cNvSpPr/>
            <p:nvPr/>
          </p:nvSpPr>
          <p:spPr>
            <a:xfrm>
              <a:off x="8140139" y="3524530"/>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19" name="pl4419"/>
            <p:cNvSpPr/>
            <p:nvPr/>
          </p:nvSpPr>
          <p:spPr>
            <a:xfrm>
              <a:off x="8140139" y="3505996"/>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4420" name="pl4420"/>
            <p:cNvSpPr/>
            <p:nvPr/>
          </p:nvSpPr>
          <p:spPr>
            <a:xfrm>
              <a:off x="8140139" y="3442981"/>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4421" name="pl4421"/>
            <p:cNvSpPr/>
            <p:nvPr/>
          </p:nvSpPr>
          <p:spPr>
            <a:xfrm>
              <a:off x="8140139" y="3513409"/>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422" name="pl4422"/>
            <p:cNvSpPr/>
            <p:nvPr/>
          </p:nvSpPr>
          <p:spPr>
            <a:xfrm>
              <a:off x="8140139" y="3509703"/>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4423" name="pl4423"/>
            <p:cNvSpPr/>
            <p:nvPr/>
          </p:nvSpPr>
          <p:spPr>
            <a:xfrm>
              <a:off x="8140139" y="3517116"/>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424" name="pl4424"/>
            <p:cNvSpPr/>
            <p:nvPr/>
          </p:nvSpPr>
          <p:spPr>
            <a:xfrm>
              <a:off x="8140139" y="3509703"/>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4425" name="pl4425"/>
            <p:cNvSpPr/>
            <p:nvPr/>
          </p:nvSpPr>
          <p:spPr>
            <a:xfrm>
              <a:off x="8140139" y="3513409"/>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4426" name="pl4426"/>
            <p:cNvSpPr/>
            <p:nvPr/>
          </p:nvSpPr>
          <p:spPr>
            <a:xfrm>
              <a:off x="8140139" y="352453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27" name="pl4427"/>
            <p:cNvSpPr/>
            <p:nvPr/>
          </p:nvSpPr>
          <p:spPr>
            <a:xfrm>
              <a:off x="8140139" y="3509703"/>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4428" name="pl4428"/>
            <p:cNvSpPr/>
            <p:nvPr/>
          </p:nvSpPr>
          <p:spPr>
            <a:xfrm>
              <a:off x="8140139" y="3517116"/>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429" name="pl4429"/>
            <p:cNvSpPr/>
            <p:nvPr/>
          </p:nvSpPr>
          <p:spPr>
            <a:xfrm>
              <a:off x="8140139" y="3491169"/>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4430" name="pl4430"/>
            <p:cNvSpPr/>
            <p:nvPr/>
          </p:nvSpPr>
          <p:spPr>
            <a:xfrm>
              <a:off x="8140139" y="3498582"/>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431" name="pl4431"/>
            <p:cNvSpPr/>
            <p:nvPr/>
          </p:nvSpPr>
          <p:spPr>
            <a:xfrm>
              <a:off x="8140139" y="3513409"/>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432" name="pl4432"/>
            <p:cNvSpPr/>
            <p:nvPr/>
          </p:nvSpPr>
          <p:spPr>
            <a:xfrm>
              <a:off x="8140139" y="3513409"/>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4433" name="pl4433"/>
            <p:cNvSpPr/>
            <p:nvPr/>
          </p:nvSpPr>
          <p:spPr>
            <a:xfrm>
              <a:off x="814013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40651" cap="flat">
              <a:solidFill>
                <a:srgbClr val="000000">
                  <a:alpha val="100000"/>
                </a:srgbClr>
              </a:solidFill>
              <a:prstDash val="solid"/>
              <a:round/>
            </a:ln>
          </p:spPr>
          <p:txBody>
            <a:bodyPr/>
            <a:lstStyle/>
            <a:p/>
          </p:txBody>
        </p:sp>
        <p:sp>
          <p:nvSpPr>
            <p:cNvPr id="4434" name="pl4434"/>
            <p:cNvSpPr/>
            <p:nvPr/>
          </p:nvSpPr>
          <p:spPr>
            <a:xfrm>
              <a:off x="8140139" y="3224284"/>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00B3F1">
                  <a:alpha val="100000"/>
                </a:srgbClr>
              </a:solidFill>
              <a:prstDash val="solid"/>
              <a:round/>
            </a:ln>
          </p:spPr>
          <p:txBody>
            <a:bodyPr/>
            <a:lstStyle/>
            <a:p/>
          </p:txBody>
        </p:sp>
        <p:sp>
          <p:nvSpPr>
            <p:cNvPr id="4435" name="pl4435"/>
            <p:cNvSpPr/>
            <p:nvPr/>
          </p:nvSpPr>
          <p:spPr>
            <a:xfrm>
              <a:off x="8095650" y="352453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436" name="tx4436"/>
            <p:cNvSpPr/>
            <p:nvPr/>
          </p:nvSpPr>
          <p:spPr>
            <a:xfrm>
              <a:off x="8079849" y="3157438"/>
              <a:ext cx="12057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55</a:t>
              </a:r>
            </a:p>
          </p:txBody>
        </p:sp>
        <p:sp>
          <p:nvSpPr>
            <p:cNvPr id="4437" name="tx4437"/>
            <p:cNvSpPr/>
            <p:nvPr/>
          </p:nvSpPr>
          <p:spPr>
            <a:xfrm>
              <a:off x="8257806" y="31189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65</a:t>
              </a:r>
            </a:p>
          </p:txBody>
        </p:sp>
        <p:sp>
          <p:nvSpPr>
            <p:cNvPr id="4438" name="tx4438"/>
            <p:cNvSpPr/>
            <p:nvPr/>
          </p:nvSpPr>
          <p:spPr>
            <a:xfrm>
              <a:off x="8435762" y="3087275"/>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74</a:t>
              </a:r>
            </a:p>
          </p:txBody>
        </p:sp>
        <p:sp>
          <p:nvSpPr>
            <p:cNvPr id="4439" name="tx4439"/>
            <p:cNvSpPr/>
            <p:nvPr/>
          </p:nvSpPr>
          <p:spPr>
            <a:xfrm>
              <a:off x="8613719" y="305968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4440" name="tx4440"/>
            <p:cNvSpPr/>
            <p:nvPr/>
          </p:nvSpPr>
          <p:spPr>
            <a:xfrm>
              <a:off x="8791675" y="31189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65</a:t>
              </a:r>
            </a:p>
          </p:txBody>
        </p:sp>
        <p:sp>
          <p:nvSpPr>
            <p:cNvPr id="4441" name="tx4441"/>
            <p:cNvSpPr/>
            <p:nvPr/>
          </p:nvSpPr>
          <p:spPr>
            <a:xfrm>
              <a:off x="8969632" y="3087275"/>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74</a:t>
              </a:r>
            </a:p>
          </p:txBody>
        </p:sp>
        <p:sp>
          <p:nvSpPr>
            <p:cNvPr id="4442" name="rc4442"/>
            <p:cNvSpPr/>
            <p:nvPr/>
          </p:nvSpPr>
          <p:spPr>
            <a:xfrm>
              <a:off x="8095650" y="3855871"/>
              <a:ext cx="978760" cy="460746"/>
            </a:xfrm>
            <a:prstGeom prst="rect">
              <a:avLst/>
            </a:prstGeom>
            <a:solidFill>
              <a:srgbClr val="EBEBEB">
                <a:alpha val="100000"/>
              </a:srgbClr>
            </a:solidFill>
          </p:spPr>
          <p:txBody>
            <a:bodyPr/>
            <a:lstStyle/>
            <a:p/>
          </p:txBody>
        </p:sp>
        <p:sp>
          <p:nvSpPr>
            <p:cNvPr id="4443" name="pl4443"/>
            <p:cNvSpPr/>
            <p:nvPr/>
          </p:nvSpPr>
          <p:spPr>
            <a:xfrm>
              <a:off x="8095650" y="431606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44" name="pl4444"/>
            <p:cNvSpPr/>
            <p:nvPr/>
          </p:nvSpPr>
          <p:spPr>
            <a:xfrm>
              <a:off x="8095650" y="422339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45" name="pl4445"/>
            <p:cNvSpPr/>
            <p:nvPr/>
          </p:nvSpPr>
          <p:spPr>
            <a:xfrm>
              <a:off x="8095650" y="413072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46" name="pl4446"/>
            <p:cNvSpPr/>
            <p:nvPr/>
          </p:nvSpPr>
          <p:spPr>
            <a:xfrm>
              <a:off x="8095650" y="403805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47" name="pl4447"/>
            <p:cNvSpPr/>
            <p:nvPr/>
          </p:nvSpPr>
          <p:spPr>
            <a:xfrm>
              <a:off x="8095650" y="39453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48" name="pl4448"/>
            <p:cNvSpPr/>
            <p:nvPr/>
          </p:nvSpPr>
          <p:spPr>
            <a:xfrm>
              <a:off x="82291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49" name="pl4449"/>
            <p:cNvSpPr/>
            <p:nvPr/>
          </p:nvSpPr>
          <p:spPr>
            <a:xfrm>
              <a:off x="840707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50" name="pl4450"/>
            <p:cNvSpPr/>
            <p:nvPr/>
          </p:nvSpPr>
          <p:spPr>
            <a:xfrm>
              <a:off x="858503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51" name="pl4451"/>
            <p:cNvSpPr/>
            <p:nvPr/>
          </p:nvSpPr>
          <p:spPr>
            <a:xfrm>
              <a:off x="87629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52" name="pl4452"/>
            <p:cNvSpPr/>
            <p:nvPr/>
          </p:nvSpPr>
          <p:spPr>
            <a:xfrm>
              <a:off x="894094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53" name="pl4453"/>
            <p:cNvSpPr/>
            <p:nvPr/>
          </p:nvSpPr>
          <p:spPr>
            <a:xfrm>
              <a:off x="8095650" y="426972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54" name="pl4454"/>
            <p:cNvSpPr/>
            <p:nvPr/>
          </p:nvSpPr>
          <p:spPr>
            <a:xfrm>
              <a:off x="8095650" y="41770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55" name="pl4455"/>
            <p:cNvSpPr/>
            <p:nvPr/>
          </p:nvSpPr>
          <p:spPr>
            <a:xfrm>
              <a:off x="8095650" y="40843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56" name="pl4456"/>
            <p:cNvSpPr/>
            <p:nvPr/>
          </p:nvSpPr>
          <p:spPr>
            <a:xfrm>
              <a:off x="8095650" y="399172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57" name="pl4457"/>
            <p:cNvSpPr/>
            <p:nvPr/>
          </p:nvSpPr>
          <p:spPr>
            <a:xfrm>
              <a:off x="8095650" y="38990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58" name="pl4458"/>
            <p:cNvSpPr/>
            <p:nvPr/>
          </p:nvSpPr>
          <p:spPr>
            <a:xfrm>
              <a:off x="81401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59" name="pl4459"/>
            <p:cNvSpPr/>
            <p:nvPr/>
          </p:nvSpPr>
          <p:spPr>
            <a:xfrm>
              <a:off x="831809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60" name="pl4460"/>
            <p:cNvSpPr/>
            <p:nvPr/>
          </p:nvSpPr>
          <p:spPr>
            <a:xfrm>
              <a:off x="84960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61" name="pl4461"/>
            <p:cNvSpPr/>
            <p:nvPr/>
          </p:nvSpPr>
          <p:spPr>
            <a:xfrm>
              <a:off x="86740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62" name="pl4462"/>
            <p:cNvSpPr/>
            <p:nvPr/>
          </p:nvSpPr>
          <p:spPr>
            <a:xfrm>
              <a:off x="885196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63" name="pl4463"/>
            <p:cNvSpPr/>
            <p:nvPr/>
          </p:nvSpPr>
          <p:spPr>
            <a:xfrm>
              <a:off x="90299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64" name="pl4464"/>
            <p:cNvSpPr/>
            <p:nvPr/>
          </p:nvSpPr>
          <p:spPr>
            <a:xfrm>
              <a:off x="814013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4465" name="pl4465"/>
            <p:cNvSpPr/>
            <p:nvPr/>
          </p:nvSpPr>
          <p:spPr>
            <a:xfrm>
              <a:off x="814013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4466" name="pl4466"/>
            <p:cNvSpPr/>
            <p:nvPr/>
          </p:nvSpPr>
          <p:spPr>
            <a:xfrm>
              <a:off x="8140139" y="4214126"/>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4467" name="pl4467"/>
            <p:cNvSpPr/>
            <p:nvPr/>
          </p:nvSpPr>
          <p:spPr>
            <a:xfrm>
              <a:off x="8140139" y="4266021"/>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468" name="pl4468"/>
            <p:cNvSpPr/>
            <p:nvPr/>
          </p:nvSpPr>
          <p:spPr>
            <a:xfrm>
              <a:off x="8140139" y="4262314"/>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469" name="pl4469"/>
            <p:cNvSpPr/>
            <p:nvPr/>
          </p:nvSpPr>
          <p:spPr>
            <a:xfrm>
              <a:off x="8140139" y="4269727"/>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4470" name="pl4470"/>
            <p:cNvSpPr/>
            <p:nvPr/>
          </p:nvSpPr>
          <p:spPr>
            <a:xfrm>
              <a:off x="8140139" y="4254900"/>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4471" name="pl4471"/>
            <p:cNvSpPr/>
            <p:nvPr/>
          </p:nvSpPr>
          <p:spPr>
            <a:xfrm>
              <a:off x="8140139" y="4266021"/>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4472" name="pl4472"/>
            <p:cNvSpPr/>
            <p:nvPr/>
          </p:nvSpPr>
          <p:spPr>
            <a:xfrm>
              <a:off x="8140139" y="4258607"/>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473" name="pl4473"/>
            <p:cNvSpPr/>
            <p:nvPr/>
          </p:nvSpPr>
          <p:spPr>
            <a:xfrm>
              <a:off x="8140139" y="4139992"/>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4474" name="pl4474"/>
            <p:cNvSpPr/>
            <p:nvPr/>
          </p:nvSpPr>
          <p:spPr>
            <a:xfrm>
              <a:off x="8140139" y="4247487"/>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475" name="pl4475"/>
            <p:cNvSpPr/>
            <p:nvPr/>
          </p:nvSpPr>
          <p:spPr>
            <a:xfrm>
              <a:off x="8140139" y="4236367"/>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476" name="pl4476"/>
            <p:cNvSpPr/>
            <p:nvPr/>
          </p:nvSpPr>
          <p:spPr>
            <a:xfrm>
              <a:off x="8140139" y="4210420"/>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4477" name="pl4477"/>
            <p:cNvSpPr/>
            <p:nvPr/>
          </p:nvSpPr>
          <p:spPr>
            <a:xfrm>
              <a:off x="8140139" y="4236367"/>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4478" name="pl4478"/>
            <p:cNvSpPr/>
            <p:nvPr/>
          </p:nvSpPr>
          <p:spPr>
            <a:xfrm>
              <a:off x="8140139" y="4258607"/>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79" name="pl4479"/>
            <p:cNvSpPr/>
            <p:nvPr/>
          </p:nvSpPr>
          <p:spPr>
            <a:xfrm>
              <a:off x="8140139" y="4247487"/>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4480" name="pl4480"/>
            <p:cNvSpPr/>
            <p:nvPr/>
          </p:nvSpPr>
          <p:spPr>
            <a:xfrm>
              <a:off x="8140139" y="4251194"/>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4481" name="pl4481"/>
            <p:cNvSpPr/>
            <p:nvPr/>
          </p:nvSpPr>
          <p:spPr>
            <a:xfrm>
              <a:off x="8140139" y="4236367"/>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4482" name="pl4482"/>
            <p:cNvSpPr/>
            <p:nvPr/>
          </p:nvSpPr>
          <p:spPr>
            <a:xfrm>
              <a:off x="8140139" y="4243780"/>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4483" name="pl4483"/>
            <p:cNvSpPr/>
            <p:nvPr/>
          </p:nvSpPr>
          <p:spPr>
            <a:xfrm>
              <a:off x="8140139" y="426602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84" name="pl4484"/>
            <p:cNvSpPr/>
            <p:nvPr/>
          </p:nvSpPr>
          <p:spPr>
            <a:xfrm>
              <a:off x="8140139" y="42623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85" name="pl4485"/>
            <p:cNvSpPr/>
            <p:nvPr/>
          </p:nvSpPr>
          <p:spPr>
            <a:xfrm>
              <a:off x="81401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86" name="pl4486"/>
            <p:cNvSpPr/>
            <p:nvPr/>
          </p:nvSpPr>
          <p:spPr>
            <a:xfrm>
              <a:off x="8140139" y="4251194"/>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487" name="pl4487"/>
            <p:cNvSpPr/>
            <p:nvPr/>
          </p:nvSpPr>
          <p:spPr>
            <a:xfrm>
              <a:off x="8140139" y="4240073"/>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488" name="pl4488"/>
            <p:cNvSpPr/>
            <p:nvPr/>
          </p:nvSpPr>
          <p:spPr>
            <a:xfrm>
              <a:off x="8140139" y="4266021"/>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489" name="pl4489"/>
            <p:cNvSpPr/>
            <p:nvPr/>
          </p:nvSpPr>
          <p:spPr>
            <a:xfrm>
              <a:off x="8140139" y="4254900"/>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490" name="pl4490"/>
            <p:cNvSpPr/>
            <p:nvPr/>
          </p:nvSpPr>
          <p:spPr>
            <a:xfrm>
              <a:off x="8140139" y="4266021"/>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491" name="pl4491"/>
            <p:cNvSpPr/>
            <p:nvPr/>
          </p:nvSpPr>
          <p:spPr>
            <a:xfrm>
              <a:off x="8140139" y="4258607"/>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4492" name="pl4492"/>
            <p:cNvSpPr/>
            <p:nvPr/>
          </p:nvSpPr>
          <p:spPr>
            <a:xfrm>
              <a:off x="8140139" y="4258607"/>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493" name="pl4493"/>
            <p:cNvSpPr/>
            <p:nvPr/>
          </p:nvSpPr>
          <p:spPr>
            <a:xfrm>
              <a:off x="8140139" y="4247487"/>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494" name="pl4494"/>
            <p:cNvSpPr/>
            <p:nvPr/>
          </p:nvSpPr>
          <p:spPr>
            <a:xfrm>
              <a:off x="81401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95" name="pl4495"/>
            <p:cNvSpPr/>
            <p:nvPr/>
          </p:nvSpPr>
          <p:spPr>
            <a:xfrm>
              <a:off x="8140139" y="4236367"/>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4496" name="pl4496"/>
            <p:cNvSpPr/>
            <p:nvPr/>
          </p:nvSpPr>
          <p:spPr>
            <a:xfrm>
              <a:off x="8140139" y="42289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97" name="pl4497"/>
            <p:cNvSpPr/>
            <p:nvPr/>
          </p:nvSpPr>
          <p:spPr>
            <a:xfrm>
              <a:off x="8140139" y="3969482"/>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4498" name="pl4498"/>
            <p:cNvSpPr/>
            <p:nvPr/>
          </p:nvSpPr>
          <p:spPr>
            <a:xfrm>
              <a:off x="8140139" y="4240073"/>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4499" name="pl4499"/>
            <p:cNvSpPr/>
            <p:nvPr/>
          </p:nvSpPr>
          <p:spPr>
            <a:xfrm>
              <a:off x="8140139" y="4151112"/>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4500" name="pl4500"/>
            <p:cNvSpPr/>
            <p:nvPr/>
          </p:nvSpPr>
          <p:spPr>
            <a:xfrm>
              <a:off x="8140139" y="4258607"/>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4501" name="pl4501"/>
            <p:cNvSpPr/>
            <p:nvPr/>
          </p:nvSpPr>
          <p:spPr>
            <a:xfrm>
              <a:off x="8140139" y="4240073"/>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02" name="pl4502"/>
            <p:cNvSpPr/>
            <p:nvPr/>
          </p:nvSpPr>
          <p:spPr>
            <a:xfrm>
              <a:off x="8140139" y="4266021"/>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03" name="pl4503"/>
            <p:cNvSpPr/>
            <p:nvPr/>
          </p:nvSpPr>
          <p:spPr>
            <a:xfrm>
              <a:off x="8140139" y="4247487"/>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4504" name="pl4504"/>
            <p:cNvSpPr/>
            <p:nvPr/>
          </p:nvSpPr>
          <p:spPr>
            <a:xfrm>
              <a:off x="8140139" y="4228953"/>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4505" name="pl4505"/>
            <p:cNvSpPr/>
            <p:nvPr/>
          </p:nvSpPr>
          <p:spPr>
            <a:xfrm>
              <a:off x="814013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06" name="pl4506"/>
            <p:cNvSpPr/>
            <p:nvPr/>
          </p:nvSpPr>
          <p:spPr>
            <a:xfrm>
              <a:off x="8140139" y="4251194"/>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4507" name="pl4507"/>
            <p:cNvSpPr/>
            <p:nvPr/>
          </p:nvSpPr>
          <p:spPr>
            <a:xfrm>
              <a:off x="8140139" y="4188179"/>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4508" name="pl4508"/>
            <p:cNvSpPr/>
            <p:nvPr/>
          </p:nvSpPr>
          <p:spPr>
            <a:xfrm>
              <a:off x="8140139" y="4258607"/>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509" name="pl4509"/>
            <p:cNvSpPr/>
            <p:nvPr/>
          </p:nvSpPr>
          <p:spPr>
            <a:xfrm>
              <a:off x="8140139" y="4254900"/>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4510" name="pl4510"/>
            <p:cNvSpPr/>
            <p:nvPr/>
          </p:nvSpPr>
          <p:spPr>
            <a:xfrm>
              <a:off x="8140139" y="4262314"/>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511" name="pl4511"/>
            <p:cNvSpPr/>
            <p:nvPr/>
          </p:nvSpPr>
          <p:spPr>
            <a:xfrm>
              <a:off x="8140139" y="4254900"/>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4512" name="pl4512"/>
            <p:cNvSpPr/>
            <p:nvPr/>
          </p:nvSpPr>
          <p:spPr>
            <a:xfrm>
              <a:off x="8140139" y="4258607"/>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4513" name="pl4513"/>
            <p:cNvSpPr/>
            <p:nvPr/>
          </p:nvSpPr>
          <p:spPr>
            <a:xfrm>
              <a:off x="8140139" y="426972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14" name="pl4514"/>
            <p:cNvSpPr/>
            <p:nvPr/>
          </p:nvSpPr>
          <p:spPr>
            <a:xfrm>
              <a:off x="8140139" y="4254900"/>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4515" name="pl4515"/>
            <p:cNvSpPr/>
            <p:nvPr/>
          </p:nvSpPr>
          <p:spPr>
            <a:xfrm>
              <a:off x="8140139" y="4262314"/>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516" name="pl4516"/>
            <p:cNvSpPr/>
            <p:nvPr/>
          </p:nvSpPr>
          <p:spPr>
            <a:xfrm>
              <a:off x="8140139" y="4236367"/>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4517" name="pl4517"/>
            <p:cNvSpPr/>
            <p:nvPr/>
          </p:nvSpPr>
          <p:spPr>
            <a:xfrm>
              <a:off x="8140139" y="4243780"/>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518" name="pl4518"/>
            <p:cNvSpPr/>
            <p:nvPr/>
          </p:nvSpPr>
          <p:spPr>
            <a:xfrm>
              <a:off x="8140139" y="4258607"/>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519" name="pl4519"/>
            <p:cNvSpPr/>
            <p:nvPr/>
          </p:nvSpPr>
          <p:spPr>
            <a:xfrm>
              <a:off x="8140139" y="4258607"/>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4520" name="pl4520"/>
            <p:cNvSpPr/>
            <p:nvPr/>
          </p:nvSpPr>
          <p:spPr>
            <a:xfrm>
              <a:off x="814013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4521" name="pl4521"/>
            <p:cNvSpPr/>
            <p:nvPr/>
          </p:nvSpPr>
          <p:spPr>
            <a:xfrm>
              <a:off x="8140139" y="4269727"/>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B82FF">
                  <a:alpha val="100000"/>
                </a:srgbClr>
              </a:solidFill>
              <a:prstDash val="solid"/>
              <a:round/>
            </a:ln>
          </p:spPr>
          <p:txBody>
            <a:bodyPr/>
            <a:lstStyle/>
            <a:p/>
          </p:txBody>
        </p:sp>
        <p:sp>
          <p:nvSpPr>
            <p:cNvPr id="4522" name="pl4522"/>
            <p:cNvSpPr/>
            <p:nvPr/>
          </p:nvSpPr>
          <p:spPr>
            <a:xfrm>
              <a:off x="8095650" y="426972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523" name="tx4523"/>
            <p:cNvSpPr/>
            <p:nvPr/>
          </p:nvSpPr>
          <p:spPr>
            <a:xfrm>
              <a:off x="8091944" y="411016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24" name="tx4524"/>
            <p:cNvSpPr/>
            <p:nvPr/>
          </p:nvSpPr>
          <p:spPr>
            <a:xfrm>
              <a:off x="8269900" y="411016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25" name="tx4525"/>
            <p:cNvSpPr/>
            <p:nvPr/>
          </p:nvSpPr>
          <p:spPr>
            <a:xfrm>
              <a:off x="8465907" y="41051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26" name="tx4526"/>
            <p:cNvSpPr/>
            <p:nvPr/>
          </p:nvSpPr>
          <p:spPr>
            <a:xfrm>
              <a:off x="8643863" y="41051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27" name="tx4527"/>
            <p:cNvSpPr/>
            <p:nvPr/>
          </p:nvSpPr>
          <p:spPr>
            <a:xfrm>
              <a:off x="8821820" y="41051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28" name="tx4528"/>
            <p:cNvSpPr/>
            <p:nvPr/>
          </p:nvSpPr>
          <p:spPr>
            <a:xfrm>
              <a:off x="8999776" y="41051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29" name="rc4529"/>
            <p:cNvSpPr/>
            <p:nvPr/>
          </p:nvSpPr>
          <p:spPr>
            <a:xfrm>
              <a:off x="8095650" y="4601069"/>
              <a:ext cx="978760" cy="460746"/>
            </a:xfrm>
            <a:prstGeom prst="rect">
              <a:avLst/>
            </a:prstGeom>
            <a:solidFill>
              <a:srgbClr val="EBEBEB">
                <a:alpha val="100000"/>
              </a:srgbClr>
            </a:solidFill>
          </p:spPr>
          <p:txBody>
            <a:bodyPr/>
            <a:lstStyle/>
            <a:p/>
          </p:txBody>
        </p:sp>
        <p:sp>
          <p:nvSpPr>
            <p:cNvPr id="4530" name="pl4530"/>
            <p:cNvSpPr/>
            <p:nvPr/>
          </p:nvSpPr>
          <p:spPr>
            <a:xfrm>
              <a:off x="8095650" y="50612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31" name="pl4531"/>
            <p:cNvSpPr/>
            <p:nvPr/>
          </p:nvSpPr>
          <p:spPr>
            <a:xfrm>
              <a:off x="8095650" y="49685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32" name="pl4532"/>
            <p:cNvSpPr/>
            <p:nvPr/>
          </p:nvSpPr>
          <p:spPr>
            <a:xfrm>
              <a:off x="8095650" y="48759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33" name="pl4533"/>
            <p:cNvSpPr/>
            <p:nvPr/>
          </p:nvSpPr>
          <p:spPr>
            <a:xfrm>
              <a:off x="8095650" y="4783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34" name="pl4534"/>
            <p:cNvSpPr/>
            <p:nvPr/>
          </p:nvSpPr>
          <p:spPr>
            <a:xfrm>
              <a:off x="8095650" y="46905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35" name="pl4535"/>
            <p:cNvSpPr/>
            <p:nvPr/>
          </p:nvSpPr>
          <p:spPr>
            <a:xfrm>
              <a:off x="82291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36" name="pl4536"/>
            <p:cNvSpPr/>
            <p:nvPr/>
          </p:nvSpPr>
          <p:spPr>
            <a:xfrm>
              <a:off x="840707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37" name="pl4537"/>
            <p:cNvSpPr/>
            <p:nvPr/>
          </p:nvSpPr>
          <p:spPr>
            <a:xfrm>
              <a:off x="858503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38" name="pl4538"/>
            <p:cNvSpPr/>
            <p:nvPr/>
          </p:nvSpPr>
          <p:spPr>
            <a:xfrm>
              <a:off x="87629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39" name="pl4539"/>
            <p:cNvSpPr/>
            <p:nvPr/>
          </p:nvSpPr>
          <p:spPr>
            <a:xfrm>
              <a:off x="894094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40" name="pl4540"/>
            <p:cNvSpPr/>
            <p:nvPr/>
          </p:nvSpPr>
          <p:spPr>
            <a:xfrm>
              <a:off x="8095650" y="5014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41" name="pl4541"/>
            <p:cNvSpPr/>
            <p:nvPr/>
          </p:nvSpPr>
          <p:spPr>
            <a:xfrm>
              <a:off x="8095650" y="49222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42" name="pl4542"/>
            <p:cNvSpPr/>
            <p:nvPr/>
          </p:nvSpPr>
          <p:spPr>
            <a:xfrm>
              <a:off x="8095650" y="48295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43" name="pl4543"/>
            <p:cNvSpPr/>
            <p:nvPr/>
          </p:nvSpPr>
          <p:spPr>
            <a:xfrm>
              <a:off x="8095650" y="47369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44" name="pl4544"/>
            <p:cNvSpPr/>
            <p:nvPr/>
          </p:nvSpPr>
          <p:spPr>
            <a:xfrm>
              <a:off x="8095650" y="46442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45" name="pl4545"/>
            <p:cNvSpPr/>
            <p:nvPr/>
          </p:nvSpPr>
          <p:spPr>
            <a:xfrm>
              <a:off x="81401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46" name="pl4546"/>
            <p:cNvSpPr/>
            <p:nvPr/>
          </p:nvSpPr>
          <p:spPr>
            <a:xfrm>
              <a:off x="831809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47" name="pl4547"/>
            <p:cNvSpPr/>
            <p:nvPr/>
          </p:nvSpPr>
          <p:spPr>
            <a:xfrm>
              <a:off x="84960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48" name="pl4548"/>
            <p:cNvSpPr/>
            <p:nvPr/>
          </p:nvSpPr>
          <p:spPr>
            <a:xfrm>
              <a:off x="86740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49" name="pl4549"/>
            <p:cNvSpPr/>
            <p:nvPr/>
          </p:nvSpPr>
          <p:spPr>
            <a:xfrm>
              <a:off x="885196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50" name="pl4550"/>
            <p:cNvSpPr/>
            <p:nvPr/>
          </p:nvSpPr>
          <p:spPr>
            <a:xfrm>
              <a:off x="90299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51" name="pl4551"/>
            <p:cNvSpPr/>
            <p:nvPr/>
          </p:nvSpPr>
          <p:spPr>
            <a:xfrm>
              <a:off x="814013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BEBEBE">
                  <a:alpha val="69803"/>
                </a:srgbClr>
              </a:solidFill>
              <a:prstDash val="solid"/>
              <a:round/>
            </a:ln>
          </p:spPr>
          <p:txBody>
            <a:bodyPr/>
            <a:lstStyle/>
            <a:p/>
          </p:txBody>
        </p:sp>
        <p:sp>
          <p:nvSpPr>
            <p:cNvPr id="4552" name="pl4552"/>
            <p:cNvSpPr/>
            <p:nvPr/>
          </p:nvSpPr>
          <p:spPr>
            <a:xfrm>
              <a:off x="8140139" y="5014925"/>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4553" name="pl4553"/>
            <p:cNvSpPr/>
            <p:nvPr/>
          </p:nvSpPr>
          <p:spPr>
            <a:xfrm>
              <a:off x="8140139" y="4959324"/>
              <a:ext cx="889782" cy="40774"/>
            </a:xfrm>
            <a:custGeom>
              <a:avLst/>
              <a:pathLst>
                <a:path w="889782" h="40774">
                  <a:moveTo>
                    <a:pt x="0" y="37067"/>
                  </a:moveTo>
                  <a:lnTo>
                    <a:pt x="177956" y="40774"/>
                  </a:lnTo>
                  <a:lnTo>
                    <a:pt x="355913" y="25947"/>
                  </a:lnTo>
                  <a:lnTo>
                    <a:pt x="533869" y="14826"/>
                  </a:lnTo>
                  <a:lnTo>
                    <a:pt x="711826" y="11120"/>
                  </a:lnTo>
                  <a:lnTo>
                    <a:pt x="889782" y="0"/>
                  </a:lnTo>
                </a:path>
              </a:pathLst>
            </a:custGeom>
            <a:ln w="35231" cap="flat">
              <a:solidFill>
                <a:srgbClr val="BEBEBE">
                  <a:alpha val="69803"/>
                </a:srgbClr>
              </a:solidFill>
              <a:prstDash val="solid"/>
              <a:round/>
            </a:ln>
          </p:spPr>
          <p:txBody>
            <a:bodyPr/>
            <a:lstStyle/>
            <a:p/>
          </p:txBody>
        </p:sp>
        <p:sp>
          <p:nvSpPr>
            <p:cNvPr id="4554" name="pl4554"/>
            <p:cNvSpPr/>
            <p:nvPr/>
          </p:nvSpPr>
          <p:spPr>
            <a:xfrm>
              <a:off x="8140139" y="5011218"/>
              <a:ext cx="889782" cy="3706"/>
            </a:xfrm>
            <a:custGeom>
              <a:avLst/>
              <a:pathLst>
                <a:path w="889782" h="3706">
                  <a:moveTo>
                    <a:pt x="0" y="3706"/>
                  </a:moveTo>
                  <a:lnTo>
                    <a:pt x="177956" y="3706"/>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555" name="pl4555"/>
            <p:cNvSpPr/>
            <p:nvPr/>
          </p:nvSpPr>
          <p:spPr>
            <a:xfrm>
              <a:off x="8140139" y="5007512"/>
              <a:ext cx="889782" cy="7413"/>
            </a:xfrm>
            <a:custGeom>
              <a:avLst/>
              <a:pathLst>
                <a:path w="889782" h="7413">
                  <a:moveTo>
                    <a:pt x="0" y="3706"/>
                  </a:moveTo>
                  <a:lnTo>
                    <a:pt x="177956" y="3706"/>
                  </a:lnTo>
                  <a:lnTo>
                    <a:pt x="355913" y="0"/>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556" name="pl4556"/>
            <p:cNvSpPr/>
            <p:nvPr/>
          </p:nvSpPr>
          <p:spPr>
            <a:xfrm>
              <a:off x="8140139" y="5014925"/>
              <a:ext cx="889782" cy="14826"/>
            </a:xfrm>
            <a:custGeom>
              <a:avLst/>
              <a:pathLst>
                <a:path w="889782" h="14826">
                  <a:moveTo>
                    <a:pt x="0" y="14826"/>
                  </a:moveTo>
                  <a:lnTo>
                    <a:pt x="177956" y="7413"/>
                  </a:lnTo>
                  <a:lnTo>
                    <a:pt x="355913" y="0"/>
                  </a:lnTo>
                  <a:lnTo>
                    <a:pt x="533869" y="11120"/>
                  </a:lnTo>
                  <a:lnTo>
                    <a:pt x="711826" y="14826"/>
                  </a:lnTo>
                  <a:lnTo>
                    <a:pt x="889782" y="14826"/>
                  </a:lnTo>
                </a:path>
              </a:pathLst>
            </a:custGeom>
            <a:ln w="35231" cap="flat">
              <a:solidFill>
                <a:srgbClr val="BEBEBE">
                  <a:alpha val="69803"/>
                </a:srgbClr>
              </a:solidFill>
              <a:prstDash val="solid"/>
              <a:round/>
            </a:ln>
          </p:spPr>
          <p:txBody>
            <a:bodyPr/>
            <a:lstStyle/>
            <a:p/>
          </p:txBody>
        </p:sp>
        <p:sp>
          <p:nvSpPr>
            <p:cNvPr id="4557" name="pl4557"/>
            <p:cNvSpPr/>
            <p:nvPr/>
          </p:nvSpPr>
          <p:spPr>
            <a:xfrm>
              <a:off x="8140139" y="5000098"/>
              <a:ext cx="889782" cy="29653"/>
            </a:xfrm>
            <a:custGeom>
              <a:avLst/>
              <a:pathLst>
                <a:path w="889782" h="29653">
                  <a:moveTo>
                    <a:pt x="0" y="14826"/>
                  </a:moveTo>
                  <a:lnTo>
                    <a:pt x="177956" y="22240"/>
                  </a:lnTo>
                  <a:lnTo>
                    <a:pt x="355913" y="0"/>
                  </a:lnTo>
                  <a:lnTo>
                    <a:pt x="533869" y="18533"/>
                  </a:lnTo>
                  <a:lnTo>
                    <a:pt x="711826" y="25947"/>
                  </a:lnTo>
                  <a:lnTo>
                    <a:pt x="889782" y="29653"/>
                  </a:lnTo>
                </a:path>
              </a:pathLst>
            </a:custGeom>
            <a:ln w="35231" cap="flat">
              <a:solidFill>
                <a:srgbClr val="BEBEBE">
                  <a:alpha val="69803"/>
                </a:srgbClr>
              </a:solidFill>
              <a:prstDash val="solid"/>
              <a:round/>
            </a:ln>
          </p:spPr>
          <p:txBody>
            <a:bodyPr/>
            <a:lstStyle/>
            <a:p/>
          </p:txBody>
        </p:sp>
        <p:sp>
          <p:nvSpPr>
            <p:cNvPr id="4558" name="pl4558"/>
            <p:cNvSpPr/>
            <p:nvPr/>
          </p:nvSpPr>
          <p:spPr>
            <a:xfrm>
              <a:off x="8140139" y="5011218"/>
              <a:ext cx="889782" cy="3706"/>
            </a:xfrm>
            <a:custGeom>
              <a:avLst/>
              <a:pathLst>
                <a:path w="889782" h="3706">
                  <a:moveTo>
                    <a:pt x="0" y="3706"/>
                  </a:moveTo>
                  <a:lnTo>
                    <a:pt x="177956" y="3706"/>
                  </a:lnTo>
                  <a:lnTo>
                    <a:pt x="355913" y="3706"/>
                  </a:lnTo>
                  <a:lnTo>
                    <a:pt x="533869" y="3706"/>
                  </a:lnTo>
                  <a:lnTo>
                    <a:pt x="711826" y="3706"/>
                  </a:lnTo>
                  <a:lnTo>
                    <a:pt x="889782" y="0"/>
                  </a:lnTo>
                </a:path>
              </a:pathLst>
            </a:custGeom>
            <a:ln w="35231" cap="flat">
              <a:solidFill>
                <a:srgbClr val="BEBEBE">
                  <a:alpha val="69803"/>
                </a:srgbClr>
              </a:solidFill>
              <a:prstDash val="solid"/>
              <a:round/>
            </a:ln>
          </p:spPr>
          <p:txBody>
            <a:bodyPr/>
            <a:lstStyle/>
            <a:p/>
          </p:txBody>
        </p:sp>
        <p:sp>
          <p:nvSpPr>
            <p:cNvPr id="4559" name="pl4559"/>
            <p:cNvSpPr/>
            <p:nvPr/>
          </p:nvSpPr>
          <p:spPr>
            <a:xfrm>
              <a:off x="8140139" y="5003805"/>
              <a:ext cx="889782" cy="3706"/>
            </a:xfrm>
            <a:custGeom>
              <a:avLst/>
              <a:pathLst>
                <a:path w="889782" h="3706">
                  <a:moveTo>
                    <a:pt x="0" y="0"/>
                  </a:moveTo>
                  <a:lnTo>
                    <a:pt x="177956" y="3706"/>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560" name="pl4560"/>
            <p:cNvSpPr/>
            <p:nvPr/>
          </p:nvSpPr>
          <p:spPr>
            <a:xfrm>
              <a:off x="8140139" y="4885190"/>
              <a:ext cx="889782" cy="40774"/>
            </a:xfrm>
            <a:custGeom>
              <a:avLst/>
              <a:pathLst>
                <a:path w="889782" h="40774">
                  <a:moveTo>
                    <a:pt x="0" y="40774"/>
                  </a:moveTo>
                  <a:lnTo>
                    <a:pt x="177956" y="37067"/>
                  </a:lnTo>
                  <a:lnTo>
                    <a:pt x="355913" y="29653"/>
                  </a:lnTo>
                  <a:lnTo>
                    <a:pt x="533869" y="25947"/>
                  </a:lnTo>
                  <a:lnTo>
                    <a:pt x="711826" y="11120"/>
                  </a:lnTo>
                  <a:lnTo>
                    <a:pt x="889782" y="0"/>
                  </a:lnTo>
                </a:path>
              </a:pathLst>
            </a:custGeom>
            <a:ln w="35231" cap="flat">
              <a:solidFill>
                <a:srgbClr val="BEBEBE">
                  <a:alpha val="69803"/>
                </a:srgbClr>
              </a:solidFill>
              <a:prstDash val="solid"/>
              <a:round/>
            </a:ln>
          </p:spPr>
          <p:txBody>
            <a:bodyPr/>
            <a:lstStyle/>
            <a:p/>
          </p:txBody>
        </p:sp>
        <p:sp>
          <p:nvSpPr>
            <p:cNvPr id="4561" name="pl4561"/>
            <p:cNvSpPr/>
            <p:nvPr/>
          </p:nvSpPr>
          <p:spPr>
            <a:xfrm>
              <a:off x="8140139" y="4992685"/>
              <a:ext cx="889782" cy="18533"/>
            </a:xfrm>
            <a:custGeom>
              <a:avLst/>
              <a:pathLst>
                <a:path w="889782" h="18533">
                  <a:moveTo>
                    <a:pt x="0" y="18533"/>
                  </a:moveTo>
                  <a:lnTo>
                    <a:pt x="177956" y="18533"/>
                  </a:lnTo>
                  <a:lnTo>
                    <a:pt x="355913" y="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562" name="pl4562"/>
            <p:cNvSpPr/>
            <p:nvPr/>
          </p:nvSpPr>
          <p:spPr>
            <a:xfrm>
              <a:off x="8140139" y="4981565"/>
              <a:ext cx="889782" cy="14826"/>
            </a:xfrm>
            <a:custGeom>
              <a:avLst/>
              <a:pathLst>
                <a:path w="889782" h="14826">
                  <a:moveTo>
                    <a:pt x="0" y="14826"/>
                  </a:moveTo>
                  <a:lnTo>
                    <a:pt x="177956" y="1482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563" name="pl4563"/>
            <p:cNvSpPr/>
            <p:nvPr/>
          </p:nvSpPr>
          <p:spPr>
            <a:xfrm>
              <a:off x="8140139" y="4955617"/>
              <a:ext cx="889782" cy="25947"/>
            </a:xfrm>
            <a:custGeom>
              <a:avLst/>
              <a:pathLst>
                <a:path w="889782" h="25947">
                  <a:moveTo>
                    <a:pt x="0" y="25947"/>
                  </a:moveTo>
                  <a:lnTo>
                    <a:pt x="177956" y="14826"/>
                  </a:lnTo>
                  <a:lnTo>
                    <a:pt x="355913" y="14826"/>
                  </a:lnTo>
                  <a:lnTo>
                    <a:pt x="533869" y="14826"/>
                  </a:lnTo>
                  <a:lnTo>
                    <a:pt x="711826" y="7413"/>
                  </a:lnTo>
                  <a:lnTo>
                    <a:pt x="889782" y="0"/>
                  </a:lnTo>
                </a:path>
              </a:pathLst>
            </a:custGeom>
            <a:ln w="35231" cap="flat">
              <a:solidFill>
                <a:srgbClr val="BEBEBE">
                  <a:alpha val="69803"/>
                </a:srgbClr>
              </a:solidFill>
              <a:prstDash val="solid"/>
              <a:round/>
            </a:ln>
          </p:spPr>
          <p:txBody>
            <a:bodyPr/>
            <a:lstStyle/>
            <a:p/>
          </p:txBody>
        </p:sp>
        <p:sp>
          <p:nvSpPr>
            <p:cNvPr id="4564" name="pl4564"/>
            <p:cNvSpPr/>
            <p:nvPr/>
          </p:nvSpPr>
          <p:spPr>
            <a:xfrm>
              <a:off x="8140139" y="4981565"/>
              <a:ext cx="889782" cy="25947"/>
            </a:xfrm>
            <a:custGeom>
              <a:avLst/>
              <a:pathLst>
                <a:path w="889782" h="25947">
                  <a:moveTo>
                    <a:pt x="0" y="22240"/>
                  </a:moveTo>
                  <a:lnTo>
                    <a:pt x="177956" y="7413"/>
                  </a:lnTo>
                  <a:lnTo>
                    <a:pt x="355913" y="14826"/>
                  </a:lnTo>
                  <a:lnTo>
                    <a:pt x="533869" y="25947"/>
                  </a:lnTo>
                  <a:lnTo>
                    <a:pt x="711826" y="25947"/>
                  </a:lnTo>
                  <a:lnTo>
                    <a:pt x="889782" y="0"/>
                  </a:lnTo>
                </a:path>
              </a:pathLst>
            </a:custGeom>
            <a:ln w="35231" cap="flat">
              <a:solidFill>
                <a:srgbClr val="BEBEBE">
                  <a:alpha val="69803"/>
                </a:srgbClr>
              </a:solidFill>
              <a:prstDash val="solid"/>
              <a:round/>
            </a:ln>
          </p:spPr>
          <p:txBody>
            <a:bodyPr/>
            <a:lstStyle/>
            <a:p/>
          </p:txBody>
        </p:sp>
        <p:sp>
          <p:nvSpPr>
            <p:cNvPr id="4565" name="pl4565"/>
            <p:cNvSpPr/>
            <p:nvPr/>
          </p:nvSpPr>
          <p:spPr>
            <a:xfrm>
              <a:off x="8140139" y="5003805"/>
              <a:ext cx="889782" cy="7413"/>
            </a:xfrm>
            <a:custGeom>
              <a:avLst/>
              <a:pathLst>
                <a:path w="889782" h="7413">
                  <a:moveTo>
                    <a:pt x="0" y="3706"/>
                  </a:moveTo>
                  <a:lnTo>
                    <a:pt x="177956" y="741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66" name="pl4566"/>
            <p:cNvSpPr/>
            <p:nvPr/>
          </p:nvSpPr>
          <p:spPr>
            <a:xfrm>
              <a:off x="8140139" y="4992685"/>
              <a:ext cx="889782" cy="18533"/>
            </a:xfrm>
            <a:custGeom>
              <a:avLst/>
              <a:pathLst>
                <a:path w="889782" h="18533">
                  <a:moveTo>
                    <a:pt x="0" y="0"/>
                  </a:moveTo>
                  <a:lnTo>
                    <a:pt x="177956" y="7413"/>
                  </a:lnTo>
                  <a:lnTo>
                    <a:pt x="355913" y="18533"/>
                  </a:lnTo>
                  <a:lnTo>
                    <a:pt x="533869" y="14826"/>
                  </a:lnTo>
                  <a:lnTo>
                    <a:pt x="711826" y="14826"/>
                  </a:lnTo>
                  <a:lnTo>
                    <a:pt x="889782" y="14826"/>
                  </a:lnTo>
                </a:path>
              </a:pathLst>
            </a:custGeom>
            <a:ln w="35231" cap="flat">
              <a:solidFill>
                <a:srgbClr val="BEBEBE">
                  <a:alpha val="69803"/>
                </a:srgbClr>
              </a:solidFill>
              <a:prstDash val="solid"/>
              <a:round/>
            </a:ln>
          </p:spPr>
          <p:txBody>
            <a:bodyPr/>
            <a:lstStyle/>
            <a:p/>
          </p:txBody>
        </p:sp>
        <p:sp>
          <p:nvSpPr>
            <p:cNvPr id="4567" name="pl4567"/>
            <p:cNvSpPr/>
            <p:nvPr/>
          </p:nvSpPr>
          <p:spPr>
            <a:xfrm>
              <a:off x="8140139" y="4996391"/>
              <a:ext cx="889782" cy="11120"/>
            </a:xfrm>
            <a:custGeom>
              <a:avLst/>
              <a:pathLst>
                <a:path w="889782" h="11120">
                  <a:moveTo>
                    <a:pt x="0" y="7413"/>
                  </a:moveTo>
                  <a:lnTo>
                    <a:pt x="177956" y="11120"/>
                  </a:lnTo>
                  <a:lnTo>
                    <a:pt x="355913" y="7413"/>
                  </a:lnTo>
                  <a:lnTo>
                    <a:pt x="533869" y="0"/>
                  </a:lnTo>
                  <a:lnTo>
                    <a:pt x="711826" y="7413"/>
                  </a:lnTo>
                  <a:lnTo>
                    <a:pt x="889782" y="7413"/>
                  </a:lnTo>
                </a:path>
              </a:pathLst>
            </a:custGeom>
            <a:ln w="35231" cap="flat">
              <a:solidFill>
                <a:srgbClr val="BEBEBE">
                  <a:alpha val="69803"/>
                </a:srgbClr>
              </a:solidFill>
              <a:prstDash val="solid"/>
              <a:round/>
            </a:ln>
          </p:spPr>
          <p:txBody>
            <a:bodyPr/>
            <a:lstStyle/>
            <a:p/>
          </p:txBody>
        </p:sp>
        <p:sp>
          <p:nvSpPr>
            <p:cNvPr id="4568" name="pl4568"/>
            <p:cNvSpPr/>
            <p:nvPr/>
          </p:nvSpPr>
          <p:spPr>
            <a:xfrm>
              <a:off x="8140139" y="4981565"/>
              <a:ext cx="889782" cy="18533"/>
            </a:xfrm>
            <a:custGeom>
              <a:avLst/>
              <a:pathLst>
                <a:path w="889782" h="18533">
                  <a:moveTo>
                    <a:pt x="0" y="0"/>
                  </a:moveTo>
                  <a:lnTo>
                    <a:pt x="177956" y="7413"/>
                  </a:lnTo>
                  <a:lnTo>
                    <a:pt x="355913" y="14826"/>
                  </a:lnTo>
                  <a:lnTo>
                    <a:pt x="533869" y="14826"/>
                  </a:lnTo>
                  <a:lnTo>
                    <a:pt x="711826" y="18533"/>
                  </a:lnTo>
                  <a:lnTo>
                    <a:pt x="889782" y="18533"/>
                  </a:lnTo>
                </a:path>
              </a:pathLst>
            </a:custGeom>
            <a:ln w="35231" cap="flat">
              <a:solidFill>
                <a:srgbClr val="BEBEBE">
                  <a:alpha val="69803"/>
                </a:srgbClr>
              </a:solidFill>
              <a:prstDash val="solid"/>
              <a:round/>
            </a:ln>
          </p:spPr>
          <p:txBody>
            <a:bodyPr/>
            <a:lstStyle/>
            <a:p/>
          </p:txBody>
        </p:sp>
        <p:sp>
          <p:nvSpPr>
            <p:cNvPr id="4569" name="pl4569"/>
            <p:cNvSpPr/>
            <p:nvPr/>
          </p:nvSpPr>
          <p:spPr>
            <a:xfrm>
              <a:off x="8140139" y="4988978"/>
              <a:ext cx="889782" cy="25947"/>
            </a:xfrm>
            <a:custGeom>
              <a:avLst/>
              <a:pathLst>
                <a:path w="889782" h="25947">
                  <a:moveTo>
                    <a:pt x="0" y="22240"/>
                  </a:moveTo>
                  <a:lnTo>
                    <a:pt x="177956" y="25947"/>
                  </a:lnTo>
                  <a:lnTo>
                    <a:pt x="355913" y="11120"/>
                  </a:lnTo>
                  <a:lnTo>
                    <a:pt x="533869" y="0"/>
                  </a:lnTo>
                  <a:lnTo>
                    <a:pt x="711826" y="7413"/>
                  </a:lnTo>
                  <a:lnTo>
                    <a:pt x="889782" y="22240"/>
                  </a:lnTo>
                </a:path>
              </a:pathLst>
            </a:custGeom>
            <a:ln w="35231" cap="flat">
              <a:solidFill>
                <a:srgbClr val="BEBEBE">
                  <a:alpha val="69803"/>
                </a:srgbClr>
              </a:solidFill>
              <a:prstDash val="solid"/>
              <a:round/>
            </a:ln>
          </p:spPr>
          <p:txBody>
            <a:bodyPr/>
            <a:lstStyle/>
            <a:p/>
          </p:txBody>
        </p:sp>
        <p:sp>
          <p:nvSpPr>
            <p:cNvPr id="4570" name="pl4570"/>
            <p:cNvSpPr/>
            <p:nvPr/>
          </p:nvSpPr>
          <p:spPr>
            <a:xfrm>
              <a:off x="8140139" y="501121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71" name="pl4571"/>
            <p:cNvSpPr/>
            <p:nvPr/>
          </p:nvSpPr>
          <p:spPr>
            <a:xfrm>
              <a:off x="8140139" y="50075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72" name="pl4572"/>
            <p:cNvSpPr/>
            <p:nvPr/>
          </p:nvSpPr>
          <p:spPr>
            <a:xfrm>
              <a:off x="81401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73" name="pl4573"/>
            <p:cNvSpPr/>
            <p:nvPr/>
          </p:nvSpPr>
          <p:spPr>
            <a:xfrm>
              <a:off x="8140139" y="4996391"/>
              <a:ext cx="889782" cy="11120"/>
            </a:xfrm>
            <a:custGeom>
              <a:avLst/>
              <a:pathLst>
                <a:path w="889782" h="11120">
                  <a:moveTo>
                    <a:pt x="0" y="3706"/>
                  </a:moveTo>
                  <a:lnTo>
                    <a:pt x="177956" y="11120"/>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574" name="pl4574"/>
            <p:cNvSpPr/>
            <p:nvPr/>
          </p:nvSpPr>
          <p:spPr>
            <a:xfrm>
              <a:off x="8140139" y="4985271"/>
              <a:ext cx="889782" cy="7413"/>
            </a:xfrm>
            <a:custGeom>
              <a:avLst/>
              <a:pathLst>
                <a:path w="889782" h="7413">
                  <a:moveTo>
                    <a:pt x="0" y="7413"/>
                  </a:moveTo>
                  <a:lnTo>
                    <a:pt x="177956" y="3706"/>
                  </a:lnTo>
                  <a:lnTo>
                    <a:pt x="355913" y="7413"/>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575" name="pl4575"/>
            <p:cNvSpPr/>
            <p:nvPr/>
          </p:nvSpPr>
          <p:spPr>
            <a:xfrm>
              <a:off x="8140139" y="5011218"/>
              <a:ext cx="889782" cy="3706"/>
            </a:xfrm>
            <a:custGeom>
              <a:avLst/>
              <a:pathLst>
                <a:path w="889782" h="3706">
                  <a:moveTo>
                    <a:pt x="0" y="0"/>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576" name="pl4576"/>
            <p:cNvSpPr/>
            <p:nvPr/>
          </p:nvSpPr>
          <p:spPr>
            <a:xfrm>
              <a:off x="8140139" y="5000098"/>
              <a:ext cx="889782" cy="14826"/>
            </a:xfrm>
            <a:custGeom>
              <a:avLst/>
              <a:pathLst>
                <a:path w="889782" h="14826">
                  <a:moveTo>
                    <a:pt x="0" y="7413"/>
                  </a:moveTo>
                  <a:lnTo>
                    <a:pt x="177956" y="0"/>
                  </a:lnTo>
                  <a:lnTo>
                    <a:pt x="355913" y="7413"/>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577" name="pl4577"/>
            <p:cNvSpPr/>
            <p:nvPr/>
          </p:nvSpPr>
          <p:spPr>
            <a:xfrm>
              <a:off x="8140139" y="5011218"/>
              <a:ext cx="889782" cy="3706"/>
            </a:xfrm>
            <a:custGeom>
              <a:avLst/>
              <a:pathLst>
                <a:path w="889782" h="3706">
                  <a:moveTo>
                    <a:pt x="0" y="3706"/>
                  </a:moveTo>
                  <a:lnTo>
                    <a:pt x="177956" y="3706"/>
                  </a:lnTo>
                  <a:lnTo>
                    <a:pt x="355913" y="0"/>
                  </a:lnTo>
                  <a:lnTo>
                    <a:pt x="533869" y="0"/>
                  </a:lnTo>
                  <a:lnTo>
                    <a:pt x="711826" y="3706"/>
                  </a:lnTo>
                  <a:lnTo>
                    <a:pt x="889782" y="3706"/>
                  </a:lnTo>
                </a:path>
              </a:pathLst>
            </a:custGeom>
            <a:ln w="35231" cap="flat">
              <a:solidFill>
                <a:srgbClr val="BEBEBE">
                  <a:alpha val="69803"/>
                </a:srgbClr>
              </a:solidFill>
              <a:prstDash val="solid"/>
              <a:round/>
            </a:ln>
          </p:spPr>
          <p:txBody>
            <a:bodyPr/>
            <a:lstStyle/>
            <a:p/>
          </p:txBody>
        </p:sp>
        <p:sp>
          <p:nvSpPr>
            <p:cNvPr id="4578" name="pl4578"/>
            <p:cNvSpPr/>
            <p:nvPr/>
          </p:nvSpPr>
          <p:spPr>
            <a:xfrm>
              <a:off x="8140139" y="5003805"/>
              <a:ext cx="889782" cy="29653"/>
            </a:xfrm>
            <a:custGeom>
              <a:avLst/>
              <a:pathLst>
                <a:path w="889782" h="29653">
                  <a:moveTo>
                    <a:pt x="0" y="3706"/>
                  </a:moveTo>
                  <a:lnTo>
                    <a:pt x="177956" y="0"/>
                  </a:lnTo>
                  <a:lnTo>
                    <a:pt x="355913" y="18533"/>
                  </a:lnTo>
                  <a:lnTo>
                    <a:pt x="533869" y="25947"/>
                  </a:lnTo>
                  <a:lnTo>
                    <a:pt x="711826" y="25947"/>
                  </a:lnTo>
                  <a:lnTo>
                    <a:pt x="889782" y="29653"/>
                  </a:lnTo>
                </a:path>
              </a:pathLst>
            </a:custGeom>
            <a:ln w="35231" cap="flat">
              <a:solidFill>
                <a:srgbClr val="BEBEBE">
                  <a:alpha val="69803"/>
                </a:srgbClr>
              </a:solidFill>
              <a:prstDash val="solid"/>
              <a:round/>
            </a:ln>
          </p:spPr>
          <p:txBody>
            <a:bodyPr/>
            <a:lstStyle/>
            <a:p/>
          </p:txBody>
        </p:sp>
        <p:sp>
          <p:nvSpPr>
            <p:cNvPr id="4579" name="pl4579"/>
            <p:cNvSpPr/>
            <p:nvPr/>
          </p:nvSpPr>
          <p:spPr>
            <a:xfrm>
              <a:off x="8140139" y="5003805"/>
              <a:ext cx="889782" cy="14826"/>
            </a:xfrm>
            <a:custGeom>
              <a:avLst/>
              <a:pathLst>
                <a:path w="889782" h="14826">
                  <a:moveTo>
                    <a:pt x="0" y="14826"/>
                  </a:moveTo>
                  <a:lnTo>
                    <a:pt x="177956" y="11120"/>
                  </a:lnTo>
                  <a:lnTo>
                    <a:pt x="355913" y="11120"/>
                  </a:lnTo>
                  <a:lnTo>
                    <a:pt x="533869" y="14826"/>
                  </a:lnTo>
                  <a:lnTo>
                    <a:pt x="711826" y="0"/>
                  </a:lnTo>
                  <a:lnTo>
                    <a:pt x="889782" y="3706"/>
                  </a:lnTo>
                </a:path>
              </a:pathLst>
            </a:custGeom>
            <a:ln w="35231" cap="flat">
              <a:solidFill>
                <a:srgbClr val="BEBEBE">
                  <a:alpha val="69803"/>
                </a:srgbClr>
              </a:solidFill>
              <a:prstDash val="solid"/>
              <a:round/>
            </a:ln>
          </p:spPr>
          <p:txBody>
            <a:bodyPr/>
            <a:lstStyle/>
            <a:p/>
          </p:txBody>
        </p:sp>
        <p:sp>
          <p:nvSpPr>
            <p:cNvPr id="4580" name="pl4580"/>
            <p:cNvSpPr/>
            <p:nvPr/>
          </p:nvSpPr>
          <p:spPr>
            <a:xfrm>
              <a:off x="8140139" y="4992685"/>
              <a:ext cx="889782" cy="11120"/>
            </a:xfrm>
            <a:custGeom>
              <a:avLst/>
              <a:pathLst>
                <a:path w="889782" h="11120">
                  <a:moveTo>
                    <a:pt x="0" y="11120"/>
                  </a:moveTo>
                  <a:lnTo>
                    <a:pt x="177956" y="11120"/>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581" name="pl4581"/>
            <p:cNvSpPr/>
            <p:nvPr/>
          </p:nvSpPr>
          <p:spPr>
            <a:xfrm>
              <a:off x="81401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82" name="pl4582"/>
            <p:cNvSpPr/>
            <p:nvPr/>
          </p:nvSpPr>
          <p:spPr>
            <a:xfrm>
              <a:off x="8140139" y="4981565"/>
              <a:ext cx="889782" cy="25947"/>
            </a:xfrm>
            <a:custGeom>
              <a:avLst/>
              <a:pathLst>
                <a:path w="889782" h="25947">
                  <a:moveTo>
                    <a:pt x="0" y="22240"/>
                  </a:moveTo>
                  <a:lnTo>
                    <a:pt x="177956" y="25947"/>
                  </a:lnTo>
                  <a:lnTo>
                    <a:pt x="355913" y="18533"/>
                  </a:lnTo>
                  <a:lnTo>
                    <a:pt x="533869" y="0"/>
                  </a:lnTo>
                  <a:lnTo>
                    <a:pt x="711826" y="22240"/>
                  </a:lnTo>
                  <a:lnTo>
                    <a:pt x="889782" y="18533"/>
                  </a:lnTo>
                </a:path>
              </a:pathLst>
            </a:custGeom>
            <a:ln w="35231" cap="flat">
              <a:solidFill>
                <a:srgbClr val="BEBEBE">
                  <a:alpha val="69803"/>
                </a:srgbClr>
              </a:solidFill>
              <a:prstDash val="solid"/>
              <a:round/>
            </a:ln>
          </p:spPr>
          <p:txBody>
            <a:bodyPr/>
            <a:lstStyle/>
            <a:p/>
          </p:txBody>
        </p:sp>
        <p:sp>
          <p:nvSpPr>
            <p:cNvPr id="4583" name="pl4583"/>
            <p:cNvSpPr/>
            <p:nvPr/>
          </p:nvSpPr>
          <p:spPr>
            <a:xfrm>
              <a:off x="8140139" y="49741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84" name="pl4584"/>
            <p:cNvSpPr/>
            <p:nvPr/>
          </p:nvSpPr>
          <p:spPr>
            <a:xfrm>
              <a:off x="8140139" y="4714680"/>
              <a:ext cx="889782" cy="96374"/>
            </a:xfrm>
            <a:custGeom>
              <a:avLst/>
              <a:pathLst>
                <a:path w="889782" h="96374">
                  <a:moveTo>
                    <a:pt x="0" y="96374"/>
                  </a:moveTo>
                  <a:lnTo>
                    <a:pt x="177956" y="59307"/>
                  </a:lnTo>
                  <a:lnTo>
                    <a:pt x="355913" y="25947"/>
                  </a:lnTo>
                  <a:lnTo>
                    <a:pt x="533869" y="0"/>
                  </a:lnTo>
                  <a:lnTo>
                    <a:pt x="711826" y="59307"/>
                  </a:lnTo>
                  <a:lnTo>
                    <a:pt x="889782" y="25947"/>
                  </a:lnTo>
                </a:path>
              </a:pathLst>
            </a:custGeom>
            <a:ln w="35231" cap="flat">
              <a:solidFill>
                <a:srgbClr val="BEBEBE">
                  <a:alpha val="69803"/>
                </a:srgbClr>
              </a:solidFill>
              <a:prstDash val="solid"/>
              <a:round/>
            </a:ln>
          </p:spPr>
          <p:txBody>
            <a:bodyPr/>
            <a:lstStyle/>
            <a:p/>
          </p:txBody>
        </p:sp>
        <p:sp>
          <p:nvSpPr>
            <p:cNvPr id="4585" name="pl4585"/>
            <p:cNvSpPr/>
            <p:nvPr/>
          </p:nvSpPr>
          <p:spPr>
            <a:xfrm>
              <a:off x="8140139" y="4985271"/>
              <a:ext cx="889782" cy="14826"/>
            </a:xfrm>
            <a:custGeom>
              <a:avLst/>
              <a:pathLst>
                <a:path w="889782" h="14826">
                  <a:moveTo>
                    <a:pt x="0" y="14826"/>
                  </a:moveTo>
                  <a:lnTo>
                    <a:pt x="177956" y="14826"/>
                  </a:lnTo>
                  <a:lnTo>
                    <a:pt x="355913" y="14826"/>
                  </a:lnTo>
                  <a:lnTo>
                    <a:pt x="533869" y="11120"/>
                  </a:lnTo>
                  <a:lnTo>
                    <a:pt x="711826" y="0"/>
                  </a:lnTo>
                  <a:lnTo>
                    <a:pt x="889782" y="0"/>
                  </a:lnTo>
                </a:path>
              </a:pathLst>
            </a:custGeom>
            <a:ln w="35231" cap="flat">
              <a:solidFill>
                <a:srgbClr val="BEBEBE">
                  <a:alpha val="69803"/>
                </a:srgbClr>
              </a:solidFill>
              <a:prstDash val="solid"/>
              <a:round/>
            </a:ln>
          </p:spPr>
          <p:txBody>
            <a:bodyPr/>
            <a:lstStyle/>
            <a:p/>
          </p:txBody>
        </p:sp>
        <p:sp>
          <p:nvSpPr>
            <p:cNvPr id="4586" name="pl4586"/>
            <p:cNvSpPr/>
            <p:nvPr/>
          </p:nvSpPr>
          <p:spPr>
            <a:xfrm>
              <a:off x="8140139" y="4896310"/>
              <a:ext cx="889782" cy="40774"/>
            </a:xfrm>
            <a:custGeom>
              <a:avLst/>
              <a:pathLst>
                <a:path w="889782" h="40774">
                  <a:moveTo>
                    <a:pt x="0" y="33360"/>
                  </a:moveTo>
                  <a:lnTo>
                    <a:pt x="177956" y="33360"/>
                  </a:lnTo>
                  <a:lnTo>
                    <a:pt x="355913" y="0"/>
                  </a:lnTo>
                  <a:lnTo>
                    <a:pt x="533869" y="40774"/>
                  </a:lnTo>
                  <a:lnTo>
                    <a:pt x="711826" y="33360"/>
                  </a:lnTo>
                  <a:lnTo>
                    <a:pt x="889782" y="40774"/>
                  </a:lnTo>
                </a:path>
              </a:pathLst>
            </a:custGeom>
            <a:ln w="35231" cap="flat">
              <a:solidFill>
                <a:srgbClr val="BEBEBE">
                  <a:alpha val="69803"/>
                </a:srgbClr>
              </a:solidFill>
              <a:prstDash val="solid"/>
              <a:round/>
            </a:ln>
          </p:spPr>
          <p:txBody>
            <a:bodyPr/>
            <a:lstStyle/>
            <a:p/>
          </p:txBody>
        </p:sp>
        <p:sp>
          <p:nvSpPr>
            <p:cNvPr id="4587" name="pl4587"/>
            <p:cNvSpPr/>
            <p:nvPr/>
          </p:nvSpPr>
          <p:spPr>
            <a:xfrm>
              <a:off x="8140139" y="5003805"/>
              <a:ext cx="889782" cy="7413"/>
            </a:xfrm>
            <a:custGeom>
              <a:avLst/>
              <a:pathLst>
                <a:path w="889782" h="7413">
                  <a:moveTo>
                    <a:pt x="0" y="0"/>
                  </a:moveTo>
                  <a:lnTo>
                    <a:pt x="177956" y="3706"/>
                  </a:lnTo>
                  <a:lnTo>
                    <a:pt x="355913" y="7413"/>
                  </a:lnTo>
                  <a:lnTo>
                    <a:pt x="533869" y="7413"/>
                  </a:lnTo>
                  <a:lnTo>
                    <a:pt x="711826" y="3706"/>
                  </a:lnTo>
                  <a:lnTo>
                    <a:pt x="889782" y="0"/>
                  </a:lnTo>
                </a:path>
              </a:pathLst>
            </a:custGeom>
            <a:ln w="35231" cap="flat">
              <a:solidFill>
                <a:srgbClr val="BEBEBE">
                  <a:alpha val="69803"/>
                </a:srgbClr>
              </a:solidFill>
              <a:prstDash val="solid"/>
              <a:round/>
            </a:ln>
          </p:spPr>
          <p:txBody>
            <a:bodyPr/>
            <a:lstStyle/>
            <a:p/>
          </p:txBody>
        </p:sp>
        <p:sp>
          <p:nvSpPr>
            <p:cNvPr id="4588" name="pl4588"/>
            <p:cNvSpPr/>
            <p:nvPr/>
          </p:nvSpPr>
          <p:spPr>
            <a:xfrm>
              <a:off x="8140139" y="4985271"/>
              <a:ext cx="889782" cy="7413"/>
            </a:xfrm>
            <a:custGeom>
              <a:avLst/>
              <a:pathLst>
                <a:path w="889782" h="7413">
                  <a:moveTo>
                    <a:pt x="0" y="7413"/>
                  </a:moveTo>
                  <a:lnTo>
                    <a:pt x="177956" y="7413"/>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89" name="pl4589"/>
            <p:cNvSpPr/>
            <p:nvPr/>
          </p:nvSpPr>
          <p:spPr>
            <a:xfrm>
              <a:off x="8140139" y="5011218"/>
              <a:ext cx="889782" cy="3706"/>
            </a:xfrm>
            <a:custGeom>
              <a:avLst/>
              <a:pathLst>
                <a:path w="889782" h="3706">
                  <a:moveTo>
                    <a:pt x="0" y="3706"/>
                  </a:moveTo>
                  <a:lnTo>
                    <a:pt x="177956" y="3706"/>
                  </a:lnTo>
                  <a:lnTo>
                    <a:pt x="355913" y="3706"/>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90" name="pl4590"/>
            <p:cNvSpPr/>
            <p:nvPr/>
          </p:nvSpPr>
          <p:spPr>
            <a:xfrm>
              <a:off x="8140139" y="4992685"/>
              <a:ext cx="889782" cy="48187"/>
            </a:xfrm>
            <a:custGeom>
              <a:avLst/>
              <a:pathLst>
                <a:path w="889782" h="48187">
                  <a:moveTo>
                    <a:pt x="0" y="11120"/>
                  </a:moveTo>
                  <a:lnTo>
                    <a:pt x="177956" y="48187"/>
                  </a:lnTo>
                  <a:lnTo>
                    <a:pt x="355913" y="14826"/>
                  </a:lnTo>
                  <a:lnTo>
                    <a:pt x="533869" y="3706"/>
                  </a:lnTo>
                  <a:lnTo>
                    <a:pt x="711826" y="0"/>
                  </a:lnTo>
                  <a:lnTo>
                    <a:pt x="889782" y="14826"/>
                  </a:lnTo>
                </a:path>
              </a:pathLst>
            </a:custGeom>
            <a:ln w="35231" cap="flat">
              <a:solidFill>
                <a:srgbClr val="BEBEBE">
                  <a:alpha val="69803"/>
                </a:srgbClr>
              </a:solidFill>
              <a:prstDash val="solid"/>
              <a:round/>
            </a:ln>
          </p:spPr>
          <p:txBody>
            <a:bodyPr/>
            <a:lstStyle/>
            <a:p/>
          </p:txBody>
        </p:sp>
        <p:sp>
          <p:nvSpPr>
            <p:cNvPr id="4591" name="pl4591"/>
            <p:cNvSpPr/>
            <p:nvPr/>
          </p:nvSpPr>
          <p:spPr>
            <a:xfrm>
              <a:off x="8140139" y="4974151"/>
              <a:ext cx="889782" cy="25947"/>
            </a:xfrm>
            <a:custGeom>
              <a:avLst/>
              <a:pathLst>
                <a:path w="889782" h="25947">
                  <a:moveTo>
                    <a:pt x="0" y="25947"/>
                  </a:moveTo>
                  <a:lnTo>
                    <a:pt x="177956" y="18533"/>
                  </a:lnTo>
                  <a:lnTo>
                    <a:pt x="355913" y="11120"/>
                  </a:lnTo>
                  <a:lnTo>
                    <a:pt x="533869" y="0"/>
                  </a:lnTo>
                  <a:lnTo>
                    <a:pt x="711826" y="14826"/>
                  </a:lnTo>
                  <a:lnTo>
                    <a:pt x="889782" y="22240"/>
                  </a:lnTo>
                </a:path>
              </a:pathLst>
            </a:custGeom>
            <a:ln w="35231" cap="flat">
              <a:solidFill>
                <a:srgbClr val="BEBEBE">
                  <a:alpha val="69803"/>
                </a:srgbClr>
              </a:solidFill>
              <a:prstDash val="solid"/>
              <a:round/>
            </a:ln>
          </p:spPr>
          <p:txBody>
            <a:bodyPr/>
            <a:lstStyle/>
            <a:p/>
          </p:txBody>
        </p:sp>
        <p:sp>
          <p:nvSpPr>
            <p:cNvPr id="4592" name="pl4592"/>
            <p:cNvSpPr/>
            <p:nvPr/>
          </p:nvSpPr>
          <p:spPr>
            <a:xfrm>
              <a:off x="8140139" y="5014925"/>
              <a:ext cx="889782" cy="3706"/>
            </a:xfrm>
            <a:custGeom>
              <a:avLst/>
              <a:pathLst>
                <a:path w="889782" h="3706">
                  <a:moveTo>
                    <a:pt x="0" y="3706"/>
                  </a:moveTo>
                  <a:lnTo>
                    <a:pt x="177956" y="3706"/>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93" name="pl4593"/>
            <p:cNvSpPr/>
            <p:nvPr/>
          </p:nvSpPr>
          <p:spPr>
            <a:xfrm>
              <a:off x="8140139" y="4996391"/>
              <a:ext cx="889782" cy="11120"/>
            </a:xfrm>
            <a:custGeom>
              <a:avLst/>
              <a:pathLst>
                <a:path w="889782" h="11120">
                  <a:moveTo>
                    <a:pt x="0" y="0"/>
                  </a:moveTo>
                  <a:lnTo>
                    <a:pt x="177956" y="0"/>
                  </a:lnTo>
                  <a:lnTo>
                    <a:pt x="355913" y="11120"/>
                  </a:lnTo>
                  <a:lnTo>
                    <a:pt x="533869" y="11120"/>
                  </a:lnTo>
                  <a:lnTo>
                    <a:pt x="711826" y="11120"/>
                  </a:lnTo>
                  <a:lnTo>
                    <a:pt x="889782" y="3706"/>
                  </a:lnTo>
                </a:path>
              </a:pathLst>
            </a:custGeom>
            <a:ln w="35231" cap="flat">
              <a:solidFill>
                <a:srgbClr val="BEBEBE">
                  <a:alpha val="69803"/>
                </a:srgbClr>
              </a:solidFill>
              <a:prstDash val="solid"/>
              <a:round/>
            </a:ln>
          </p:spPr>
          <p:txBody>
            <a:bodyPr/>
            <a:lstStyle/>
            <a:p/>
          </p:txBody>
        </p:sp>
        <p:sp>
          <p:nvSpPr>
            <p:cNvPr id="4594" name="pl4594"/>
            <p:cNvSpPr/>
            <p:nvPr/>
          </p:nvSpPr>
          <p:spPr>
            <a:xfrm>
              <a:off x="8140139" y="4933377"/>
              <a:ext cx="889782" cy="59307"/>
            </a:xfrm>
            <a:custGeom>
              <a:avLst/>
              <a:pathLst>
                <a:path w="889782" h="59307">
                  <a:moveTo>
                    <a:pt x="0" y="59307"/>
                  </a:moveTo>
                  <a:lnTo>
                    <a:pt x="177956" y="37067"/>
                  </a:lnTo>
                  <a:lnTo>
                    <a:pt x="355913" y="7413"/>
                  </a:lnTo>
                  <a:lnTo>
                    <a:pt x="533869" y="0"/>
                  </a:lnTo>
                  <a:lnTo>
                    <a:pt x="711826" y="22240"/>
                  </a:lnTo>
                  <a:lnTo>
                    <a:pt x="889782" y="33360"/>
                  </a:lnTo>
                </a:path>
              </a:pathLst>
            </a:custGeom>
            <a:ln w="35231" cap="flat">
              <a:solidFill>
                <a:srgbClr val="BEBEBE">
                  <a:alpha val="69803"/>
                </a:srgbClr>
              </a:solidFill>
              <a:prstDash val="solid"/>
              <a:round/>
            </a:ln>
          </p:spPr>
          <p:txBody>
            <a:bodyPr/>
            <a:lstStyle/>
            <a:p/>
          </p:txBody>
        </p:sp>
        <p:sp>
          <p:nvSpPr>
            <p:cNvPr id="4595" name="pl4595"/>
            <p:cNvSpPr/>
            <p:nvPr/>
          </p:nvSpPr>
          <p:spPr>
            <a:xfrm>
              <a:off x="8140139" y="5003805"/>
              <a:ext cx="889782" cy="3706"/>
            </a:xfrm>
            <a:custGeom>
              <a:avLst/>
              <a:pathLst>
                <a:path w="889782" h="3706">
                  <a:moveTo>
                    <a:pt x="0" y="0"/>
                  </a:moveTo>
                  <a:lnTo>
                    <a:pt x="177956" y="0"/>
                  </a:lnTo>
                  <a:lnTo>
                    <a:pt x="355913" y="3706"/>
                  </a:lnTo>
                  <a:lnTo>
                    <a:pt x="533869" y="3706"/>
                  </a:lnTo>
                  <a:lnTo>
                    <a:pt x="711826" y="3706"/>
                  </a:lnTo>
                  <a:lnTo>
                    <a:pt x="889782" y="3706"/>
                  </a:lnTo>
                </a:path>
              </a:pathLst>
            </a:custGeom>
            <a:ln w="35231" cap="flat">
              <a:solidFill>
                <a:srgbClr val="BEBEBE">
                  <a:alpha val="69803"/>
                </a:srgbClr>
              </a:solidFill>
              <a:prstDash val="solid"/>
              <a:round/>
            </a:ln>
          </p:spPr>
          <p:txBody>
            <a:bodyPr/>
            <a:lstStyle/>
            <a:p/>
          </p:txBody>
        </p:sp>
        <p:sp>
          <p:nvSpPr>
            <p:cNvPr id="4596" name="pl4596"/>
            <p:cNvSpPr/>
            <p:nvPr/>
          </p:nvSpPr>
          <p:spPr>
            <a:xfrm>
              <a:off x="8140139" y="5000098"/>
              <a:ext cx="889782" cy="29653"/>
            </a:xfrm>
            <a:custGeom>
              <a:avLst/>
              <a:pathLst>
                <a:path w="889782" h="29653">
                  <a:moveTo>
                    <a:pt x="0" y="0"/>
                  </a:moveTo>
                  <a:lnTo>
                    <a:pt x="177956" y="0"/>
                  </a:lnTo>
                  <a:lnTo>
                    <a:pt x="355913" y="0"/>
                  </a:lnTo>
                  <a:lnTo>
                    <a:pt x="533869" y="25947"/>
                  </a:lnTo>
                  <a:lnTo>
                    <a:pt x="711826" y="29653"/>
                  </a:lnTo>
                  <a:lnTo>
                    <a:pt x="889782" y="25947"/>
                  </a:lnTo>
                </a:path>
              </a:pathLst>
            </a:custGeom>
            <a:ln w="35231" cap="flat">
              <a:solidFill>
                <a:srgbClr val="BEBEBE">
                  <a:alpha val="69803"/>
                </a:srgbClr>
              </a:solidFill>
              <a:prstDash val="solid"/>
              <a:round/>
            </a:ln>
          </p:spPr>
          <p:txBody>
            <a:bodyPr/>
            <a:lstStyle/>
            <a:p/>
          </p:txBody>
        </p:sp>
        <p:sp>
          <p:nvSpPr>
            <p:cNvPr id="4597" name="pl4597"/>
            <p:cNvSpPr/>
            <p:nvPr/>
          </p:nvSpPr>
          <p:spPr>
            <a:xfrm>
              <a:off x="8140139" y="5007512"/>
              <a:ext cx="889782" cy="7413"/>
            </a:xfrm>
            <a:custGeom>
              <a:avLst/>
              <a:pathLst>
                <a:path w="889782" h="7413">
                  <a:moveTo>
                    <a:pt x="0" y="7413"/>
                  </a:moveTo>
                  <a:lnTo>
                    <a:pt x="177956" y="7413"/>
                  </a:lnTo>
                  <a:lnTo>
                    <a:pt x="355913" y="0"/>
                  </a:lnTo>
                  <a:lnTo>
                    <a:pt x="533869" y="3706"/>
                  </a:lnTo>
                  <a:lnTo>
                    <a:pt x="711826" y="0"/>
                  </a:lnTo>
                  <a:lnTo>
                    <a:pt x="889782" y="3706"/>
                  </a:lnTo>
                </a:path>
              </a:pathLst>
            </a:custGeom>
            <a:ln w="35231" cap="flat">
              <a:solidFill>
                <a:srgbClr val="BEBEBE">
                  <a:alpha val="69803"/>
                </a:srgbClr>
              </a:solidFill>
              <a:prstDash val="solid"/>
              <a:round/>
            </a:ln>
          </p:spPr>
          <p:txBody>
            <a:bodyPr/>
            <a:lstStyle/>
            <a:p/>
          </p:txBody>
        </p:sp>
        <p:sp>
          <p:nvSpPr>
            <p:cNvPr id="4598" name="pl4598"/>
            <p:cNvSpPr/>
            <p:nvPr/>
          </p:nvSpPr>
          <p:spPr>
            <a:xfrm>
              <a:off x="8140139" y="5000098"/>
              <a:ext cx="889782" cy="11120"/>
            </a:xfrm>
            <a:custGeom>
              <a:avLst/>
              <a:pathLst>
                <a:path w="889782" h="11120">
                  <a:moveTo>
                    <a:pt x="0" y="7413"/>
                  </a:moveTo>
                  <a:lnTo>
                    <a:pt x="177956" y="11120"/>
                  </a:lnTo>
                  <a:lnTo>
                    <a:pt x="355913" y="11120"/>
                  </a:lnTo>
                  <a:lnTo>
                    <a:pt x="533869" y="11120"/>
                  </a:lnTo>
                  <a:lnTo>
                    <a:pt x="711826" y="0"/>
                  </a:lnTo>
                  <a:lnTo>
                    <a:pt x="889782" y="3706"/>
                  </a:lnTo>
                </a:path>
              </a:pathLst>
            </a:custGeom>
            <a:ln w="35231" cap="flat">
              <a:solidFill>
                <a:srgbClr val="BEBEBE">
                  <a:alpha val="69803"/>
                </a:srgbClr>
              </a:solidFill>
              <a:prstDash val="solid"/>
              <a:round/>
            </a:ln>
          </p:spPr>
          <p:txBody>
            <a:bodyPr/>
            <a:lstStyle/>
            <a:p/>
          </p:txBody>
        </p:sp>
        <p:sp>
          <p:nvSpPr>
            <p:cNvPr id="4599" name="pl4599"/>
            <p:cNvSpPr/>
            <p:nvPr/>
          </p:nvSpPr>
          <p:spPr>
            <a:xfrm>
              <a:off x="8140139" y="5003805"/>
              <a:ext cx="889782" cy="7413"/>
            </a:xfrm>
            <a:custGeom>
              <a:avLst/>
              <a:pathLst>
                <a:path w="889782" h="7413">
                  <a:moveTo>
                    <a:pt x="0" y="0"/>
                  </a:moveTo>
                  <a:lnTo>
                    <a:pt x="177956" y="0"/>
                  </a:lnTo>
                  <a:lnTo>
                    <a:pt x="355913" y="7413"/>
                  </a:lnTo>
                  <a:lnTo>
                    <a:pt x="533869" y="3706"/>
                  </a:lnTo>
                  <a:lnTo>
                    <a:pt x="711826" y="7413"/>
                  </a:lnTo>
                  <a:lnTo>
                    <a:pt x="889782" y="3706"/>
                  </a:lnTo>
                </a:path>
              </a:pathLst>
            </a:custGeom>
            <a:ln w="35231" cap="flat">
              <a:solidFill>
                <a:srgbClr val="BEBEBE">
                  <a:alpha val="69803"/>
                </a:srgbClr>
              </a:solidFill>
              <a:prstDash val="solid"/>
              <a:round/>
            </a:ln>
          </p:spPr>
          <p:txBody>
            <a:bodyPr/>
            <a:lstStyle/>
            <a:p/>
          </p:txBody>
        </p:sp>
        <p:sp>
          <p:nvSpPr>
            <p:cNvPr id="4600" name="pl4600"/>
            <p:cNvSpPr/>
            <p:nvPr/>
          </p:nvSpPr>
          <p:spPr>
            <a:xfrm>
              <a:off x="81401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01" name="pl4601"/>
            <p:cNvSpPr/>
            <p:nvPr/>
          </p:nvSpPr>
          <p:spPr>
            <a:xfrm>
              <a:off x="8140139" y="5000098"/>
              <a:ext cx="889782" cy="18533"/>
            </a:xfrm>
            <a:custGeom>
              <a:avLst/>
              <a:pathLst>
                <a:path w="889782" h="18533">
                  <a:moveTo>
                    <a:pt x="0" y="3706"/>
                  </a:moveTo>
                  <a:lnTo>
                    <a:pt x="177956" y="7413"/>
                  </a:lnTo>
                  <a:lnTo>
                    <a:pt x="355913" y="0"/>
                  </a:lnTo>
                  <a:lnTo>
                    <a:pt x="533869" y="18533"/>
                  </a:lnTo>
                  <a:lnTo>
                    <a:pt x="711826" y="0"/>
                  </a:lnTo>
                  <a:lnTo>
                    <a:pt x="889782" y="0"/>
                  </a:lnTo>
                </a:path>
              </a:pathLst>
            </a:custGeom>
            <a:ln w="35231" cap="flat">
              <a:solidFill>
                <a:srgbClr val="BEBEBE">
                  <a:alpha val="69803"/>
                </a:srgbClr>
              </a:solidFill>
              <a:prstDash val="solid"/>
              <a:round/>
            </a:ln>
          </p:spPr>
          <p:txBody>
            <a:bodyPr/>
            <a:lstStyle/>
            <a:p/>
          </p:txBody>
        </p:sp>
        <p:sp>
          <p:nvSpPr>
            <p:cNvPr id="4602" name="pl4602"/>
            <p:cNvSpPr/>
            <p:nvPr/>
          </p:nvSpPr>
          <p:spPr>
            <a:xfrm>
              <a:off x="8140139" y="5007512"/>
              <a:ext cx="889782" cy="7413"/>
            </a:xfrm>
            <a:custGeom>
              <a:avLst/>
              <a:pathLst>
                <a:path w="889782" h="7413">
                  <a:moveTo>
                    <a:pt x="0" y="7413"/>
                  </a:moveTo>
                  <a:lnTo>
                    <a:pt x="177956" y="7413"/>
                  </a:lnTo>
                  <a:lnTo>
                    <a:pt x="355913" y="3706"/>
                  </a:lnTo>
                  <a:lnTo>
                    <a:pt x="533869" y="0"/>
                  </a:lnTo>
                  <a:lnTo>
                    <a:pt x="711826" y="3706"/>
                  </a:lnTo>
                  <a:lnTo>
                    <a:pt x="889782" y="7413"/>
                  </a:lnTo>
                </a:path>
              </a:pathLst>
            </a:custGeom>
            <a:ln w="35231" cap="flat">
              <a:solidFill>
                <a:srgbClr val="BEBEBE">
                  <a:alpha val="69803"/>
                </a:srgbClr>
              </a:solidFill>
              <a:prstDash val="solid"/>
              <a:round/>
            </a:ln>
          </p:spPr>
          <p:txBody>
            <a:bodyPr/>
            <a:lstStyle/>
            <a:p/>
          </p:txBody>
        </p:sp>
        <p:sp>
          <p:nvSpPr>
            <p:cNvPr id="4603" name="pl4603"/>
            <p:cNvSpPr/>
            <p:nvPr/>
          </p:nvSpPr>
          <p:spPr>
            <a:xfrm>
              <a:off x="8140139" y="4981565"/>
              <a:ext cx="889782" cy="59307"/>
            </a:xfrm>
            <a:custGeom>
              <a:avLst/>
              <a:pathLst>
                <a:path w="889782" h="59307">
                  <a:moveTo>
                    <a:pt x="0" y="59307"/>
                  </a:moveTo>
                  <a:lnTo>
                    <a:pt x="177956" y="48187"/>
                  </a:lnTo>
                  <a:lnTo>
                    <a:pt x="355913" y="0"/>
                  </a:lnTo>
                  <a:lnTo>
                    <a:pt x="533869" y="22240"/>
                  </a:lnTo>
                  <a:lnTo>
                    <a:pt x="711826" y="14826"/>
                  </a:lnTo>
                  <a:lnTo>
                    <a:pt x="889782" y="29653"/>
                  </a:lnTo>
                </a:path>
              </a:pathLst>
            </a:custGeom>
            <a:ln w="35231" cap="flat">
              <a:solidFill>
                <a:srgbClr val="BEBEBE">
                  <a:alpha val="69803"/>
                </a:srgbClr>
              </a:solidFill>
              <a:prstDash val="solid"/>
              <a:round/>
            </a:ln>
          </p:spPr>
          <p:txBody>
            <a:bodyPr/>
            <a:lstStyle/>
            <a:p/>
          </p:txBody>
        </p:sp>
        <p:sp>
          <p:nvSpPr>
            <p:cNvPr id="4604" name="pl4604"/>
            <p:cNvSpPr/>
            <p:nvPr/>
          </p:nvSpPr>
          <p:spPr>
            <a:xfrm>
              <a:off x="8140139" y="4988978"/>
              <a:ext cx="889782" cy="3706"/>
            </a:xfrm>
            <a:custGeom>
              <a:avLst/>
              <a:pathLst>
                <a:path w="889782" h="3706">
                  <a:moveTo>
                    <a:pt x="0" y="3706"/>
                  </a:moveTo>
                  <a:lnTo>
                    <a:pt x="177956" y="3706"/>
                  </a:lnTo>
                  <a:lnTo>
                    <a:pt x="355913" y="3706"/>
                  </a:lnTo>
                  <a:lnTo>
                    <a:pt x="533869" y="3706"/>
                  </a:lnTo>
                  <a:lnTo>
                    <a:pt x="711826" y="0"/>
                  </a:lnTo>
                  <a:lnTo>
                    <a:pt x="889782" y="0"/>
                  </a:lnTo>
                </a:path>
              </a:pathLst>
            </a:custGeom>
            <a:ln w="35231" cap="flat">
              <a:solidFill>
                <a:srgbClr val="BEBEBE">
                  <a:alpha val="69803"/>
                </a:srgbClr>
              </a:solidFill>
              <a:prstDash val="solid"/>
              <a:round/>
            </a:ln>
          </p:spPr>
          <p:txBody>
            <a:bodyPr/>
            <a:lstStyle/>
            <a:p/>
          </p:txBody>
        </p:sp>
        <p:sp>
          <p:nvSpPr>
            <p:cNvPr id="4605" name="pl4605"/>
            <p:cNvSpPr/>
            <p:nvPr/>
          </p:nvSpPr>
          <p:spPr>
            <a:xfrm>
              <a:off x="8140139" y="5003805"/>
              <a:ext cx="889782" cy="22240"/>
            </a:xfrm>
            <a:custGeom>
              <a:avLst/>
              <a:pathLst>
                <a:path w="889782" h="22240">
                  <a:moveTo>
                    <a:pt x="0" y="0"/>
                  </a:moveTo>
                  <a:lnTo>
                    <a:pt x="177956" y="18533"/>
                  </a:lnTo>
                  <a:lnTo>
                    <a:pt x="355913" y="22240"/>
                  </a:lnTo>
                  <a:lnTo>
                    <a:pt x="533869" y="11120"/>
                  </a:lnTo>
                  <a:lnTo>
                    <a:pt x="711826" y="11120"/>
                  </a:lnTo>
                  <a:lnTo>
                    <a:pt x="889782" y="11120"/>
                  </a:lnTo>
                </a:path>
              </a:pathLst>
            </a:custGeom>
            <a:ln w="35231" cap="flat">
              <a:solidFill>
                <a:srgbClr val="BEBEBE">
                  <a:alpha val="69803"/>
                </a:srgbClr>
              </a:solidFill>
              <a:prstDash val="solid"/>
              <a:round/>
            </a:ln>
          </p:spPr>
          <p:txBody>
            <a:bodyPr/>
            <a:lstStyle/>
            <a:p/>
          </p:txBody>
        </p:sp>
        <p:sp>
          <p:nvSpPr>
            <p:cNvPr id="4606" name="pl4606"/>
            <p:cNvSpPr/>
            <p:nvPr/>
          </p:nvSpPr>
          <p:spPr>
            <a:xfrm>
              <a:off x="8140139" y="5003805"/>
              <a:ext cx="889782" cy="3706"/>
            </a:xfrm>
            <a:custGeom>
              <a:avLst/>
              <a:pathLst>
                <a:path w="889782" h="3706">
                  <a:moveTo>
                    <a:pt x="0" y="3706"/>
                  </a:moveTo>
                  <a:lnTo>
                    <a:pt x="177956" y="3706"/>
                  </a:lnTo>
                  <a:lnTo>
                    <a:pt x="355913" y="0"/>
                  </a:lnTo>
                  <a:lnTo>
                    <a:pt x="533869" y="3706"/>
                  </a:lnTo>
                  <a:lnTo>
                    <a:pt x="711826" y="0"/>
                  </a:lnTo>
                  <a:lnTo>
                    <a:pt x="889782" y="0"/>
                  </a:lnTo>
                </a:path>
              </a:pathLst>
            </a:custGeom>
            <a:ln w="20325" cap="flat">
              <a:solidFill>
                <a:srgbClr val="6B6B6B">
                  <a:alpha val="100000"/>
                </a:srgbClr>
              </a:solidFill>
              <a:prstDash val="solid"/>
              <a:round/>
            </a:ln>
          </p:spPr>
          <p:txBody>
            <a:bodyPr/>
            <a:lstStyle/>
            <a:p/>
          </p:txBody>
        </p:sp>
        <p:sp>
          <p:nvSpPr>
            <p:cNvPr id="4607" name="pl4607"/>
            <p:cNvSpPr/>
            <p:nvPr/>
          </p:nvSpPr>
          <p:spPr>
            <a:xfrm>
              <a:off x="8140139" y="5014925"/>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4608" name="pl4608"/>
            <p:cNvSpPr/>
            <p:nvPr/>
          </p:nvSpPr>
          <p:spPr>
            <a:xfrm>
              <a:off x="8140139" y="501492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FF61C4">
                  <a:alpha val="100000"/>
                </a:srgbClr>
              </a:solidFill>
              <a:prstDash val="solid"/>
              <a:round/>
            </a:ln>
          </p:spPr>
          <p:txBody>
            <a:bodyPr/>
            <a:lstStyle/>
            <a:p/>
          </p:txBody>
        </p:sp>
        <p:sp>
          <p:nvSpPr>
            <p:cNvPr id="4609" name="pl4609"/>
            <p:cNvSpPr/>
            <p:nvPr/>
          </p:nvSpPr>
          <p:spPr>
            <a:xfrm>
              <a:off x="8095650" y="501492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610" name="tx4610"/>
            <p:cNvSpPr/>
            <p:nvPr/>
          </p:nvSpPr>
          <p:spPr>
            <a:xfrm>
              <a:off x="8109994" y="4850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11" name="tx4611"/>
            <p:cNvSpPr/>
            <p:nvPr/>
          </p:nvSpPr>
          <p:spPr>
            <a:xfrm>
              <a:off x="8287950" y="4850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12" name="tx4612"/>
            <p:cNvSpPr/>
            <p:nvPr/>
          </p:nvSpPr>
          <p:spPr>
            <a:xfrm>
              <a:off x="8465907" y="4850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13" name="tx4613"/>
            <p:cNvSpPr/>
            <p:nvPr/>
          </p:nvSpPr>
          <p:spPr>
            <a:xfrm>
              <a:off x="8643863" y="4850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14" name="tx4614"/>
            <p:cNvSpPr/>
            <p:nvPr/>
          </p:nvSpPr>
          <p:spPr>
            <a:xfrm>
              <a:off x="8821820" y="4850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15" name="tx4615"/>
            <p:cNvSpPr/>
            <p:nvPr/>
          </p:nvSpPr>
          <p:spPr>
            <a:xfrm>
              <a:off x="8999776" y="4850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16" name="rc4616"/>
            <p:cNvSpPr/>
            <p:nvPr/>
          </p:nvSpPr>
          <p:spPr>
            <a:xfrm>
              <a:off x="757200" y="5131404"/>
              <a:ext cx="978760" cy="214862"/>
            </a:xfrm>
            <a:prstGeom prst="rect">
              <a:avLst/>
            </a:prstGeom>
            <a:solidFill>
              <a:srgbClr val="D9D9D9">
                <a:alpha val="100000"/>
              </a:srgbClr>
            </a:solidFill>
          </p:spPr>
          <p:txBody>
            <a:bodyPr/>
            <a:lstStyle/>
            <a:p/>
          </p:txBody>
        </p:sp>
        <p:sp>
          <p:nvSpPr>
            <p:cNvPr id="4617" name="tx4617"/>
            <p:cNvSpPr/>
            <p:nvPr/>
          </p:nvSpPr>
          <p:spPr>
            <a:xfrm>
              <a:off x="1063388" y="5175316"/>
              <a:ext cx="3663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Turkiye</a:t>
              </a:r>
            </a:p>
          </p:txBody>
        </p:sp>
        <p:sp>
          <p:nvSpPr>
            <p:cNvPr id="4618" name="rc4618"/>
            <p:cNvSpPr/>
            <p:nvPr/>
          </p:nvSpPr>
          <p:spPr>
            <a:xfrm>
              <a:off x="1805550" y="5131404"/>
              <a:ext cx="978760" cy="214862"/>
            </a:xfrm>
            <a:prstGeom prst="rect">
              <a:avLst/>
            </a:prstGeom>
            <a:solidFill>
              <a:srgbClr val="D9D9D9">
                <a:alpha val="100000"/>
              </a:srgbClr>
            </a:solidFill>
          </p:spPr>
          <p:txBody>
            <a:bodyPr/>
            <a:lstStyle/>
            <a:p/>
          </p:txBody>
        </p:sp>
        <p:sp>
          <p:nvSpPr>
            <p:cNvPr id="4619" name="tx4619"/>
            <p:cNvSpPr/>
            <p:nvPr/>
          </p:nvSpPr>
          <p:spPr>
            <a:xfrm>
              <a:off x="1956431" y="5197526"/>
              <a:ext cx="6769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Turkmenistan</a:t>
              </a:r>
            </a:p>
          </p:txBody>
        </p:sp>
        <p:sp>
          <p:nvSpPr>
            <p:cNvPr id="4620" name="rc4620"/>
            <p:cNvSpPr/>
            <p:nvPr/>
          </p:nvSpPr>
          <p:spPr>
            <a:xfrm>
              <a:off x="2853900" y="5131404"/>
              <a:ext cx="978760" cy="214862"/>
            </a:xfrm>
            <a:prstGeom prst="rect">
              <a:avLst/>
            </a:prstGeom>
            <a:solidFill>
              <a:srgbClr val="D9D9D9">
                <a:alpha val="100000"/>
              </a:srgbClr>
            </a:solidFill>
          </p:spPr>
          <p:txBody>
            <a:bodyPr/>
            <a:lstStyle/>
            <a:p/>
          </p:txBody>
        </p:sp>
        <p:sp>
          <p:nvSpPr>
            <p:cNvPr id="4621" name="tx4621"/>
            <p:cNvSpPr/>
            <p:nvPr/>
          </p:nvSpPr>
          <p:spPr>
            <a:xfrm>
              <a:off x="3150729" y="5197471"/>
              <a:ext cx="385102"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Ukraine</a:t>
              </a:r>
            </a:p>
          </p:txBody>
        </p:sp>
        <p:sp>
          <p:nvSpPr>
            <p:cNvPr id="4622" name="rc4622"/>
            <p:cNvSpPr/>
            <p:nvPr/>
          </p:nvSpPr>
          <p:spPr>
            <a:xfrm>
              <a:off x="3902250" y="5131404"/>
              <a:ext cx="978760" cy="214862"/>
            </a:xfrm>
            <a:prstGeom prst="rect">
              <a:avLst/>
            </a:prstGeom>
            <a:solidFill>
              <a:srgbClr val="D9D9D9">
                <a:alpha val="100000"/>
              </a:srgbClr>
            </a:solidFill>
          </p:spPr>
          <p:txBody>
            <a:bodyPr/>
            <a:lstStyle/>
            <a:p/>
          </p:txBody>
        </p:sp>
        <p:sp>
          <p:nvSpPr>
            <p:cNvPr id="4623" name="tx4623"/>
            <p:cNvSpPr/>
            <p:nvPr/>
          </p:nvSpPr>
          <p:spPr>
            <a:xfrm>
              <a:off x="3994031" y="5175316"/>
              <a:ext cx="79519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Kingdom</a:t>
              </a:r>
            </a:p>
          </p:txBody>
        </p:sp>
        <p:sp>
          <p:nvSpPr>
            <p:cNvPr id="4624" name="rc4624"/>
            <p:cNvSpPr/>
            <p:nvPr/>
          </p:nvSpPr>
          <p:spPr>
            <a:xfrm>
              <a:off x="4950600" y="5131404"/>
              <a:ext cx="978760" cy="214862"/>
            </a:xfrm>
            <a:prstGeom prst="rect">
              <a:avLst/>
            </a:prstGeom>
            <a:solidFill>
              <a:srgbClr val="D9D9D9">
                <a:alpha val="100000"/>
              </a:srgbClr>
            </a:solidFill>
          </p:spPr>
          <p:txBody>
            <a:bodyPr/>
            <a:lstStyle/>
            <a:p/>
          </p:txBody>
        </p:sp>
        <p:sp>
          <p:nvSpPr>
            <p:cNvPr id="4625" name="tx4625"/>
            <p:cNvSpPr/>
            <p:nvPr/>
          </p:nvSpPr>
          <p:spPr>
            <a:xfrm>
              <a:off x="5163554" y="5197471"/>
              <a:ext cx="552851"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Uzbekistan</a:t>
              </a:r>
            </a:p>
          </p:txBody>
        </p:sp>
        <p:sp>
          <p:nvSpPr>
            <p:cNvPr id="4626" name="rc4626"/>
            <p:cNvSpPr/>
            <p:nvPr/>
          </p:nvSpPr>
          <p:spPr>
            <a:xfrm>
              <a:off x="757200" y="4386206"/>
              <a:ext cx="978760" cy="214862"/>
            </a:xfrm>
            <a:prstGeom prst="rect">
              <a:avLst/>
            </a:prstGeom>
            <a:solidFill>
              <a:srgbClr val="D9D9D9">
                <a:alpha val="100000"/>
              </a:srgbClr>
            </a:solidFill>
          </p:spPr>
          <p:txBody>
            <a:bodyPr/>
            <a:lstStyle/>
            <a:p/>
          </p:txBody>
        </p:sp>
        <p:sp>
          <p:nvSpPr>
            <p:cNvPr id="4627" name="tx4627"/>
            <p:cNvSpPr/>
            <p:nvPr/>
          </p:nvSpPr>
          <p:spPr>
            <a:xfrm>
              <a:off x="960823" y="4450909"/>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San Marino</a:t>
              </a:r>
            </a:p>
          </p:txBody>
        </p:sp>
        <p:sp>
          <p:nvSpPr>
            <p:cNvPr id="4628" name="rc4628"/>
            <p:cNvSpPr/>
            <p:nvPr/>
          </p:nvSpPr>
          <p:spPr>
            <a:xfrm>
              <a:off x="1805550" y="4386206"/>
              <a:ext cx="978760" cy="214862"/>
            </a:xfrm>
            <a:prstGeom prst="rect">
              <a:avLst/>
            </a:prstGeom>
            <a:solidFill>
              <a:srgbClr val="D9D9D9">
                <a:alpha val="100000"/>
              </a:srgbClr>
            </a:solidFill>
          </p:spPr>
          <p:txBody>
            <a:bodyPr/>
            <a:lstStyle/>
            <a:p/>
          </p:txBody>
        </p:sp>
        <p:sp>
          <p:nvSpPr>
            <p:cNvPr id="4629" name="tx4629"/>
            <p:cNvSpPr/>
            <p:nvPr/>
          </p:nvSpPr>
          <p:spPr>
            <a:xfrm>
              <a:off x="2133402" y="4450909"/>
              <a:ext cx="32305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Serbia</a:t>
              </a:r>
            </a:p>
          </p:txBody>
        </p:sp>
        <p:sp>
          <p:nvSpPr>
            <p:cNvPr id="4630" name="rc4630"/>
            <p:cNvSpPr/>
            <p:nvPr/>
          </p:nvSpPr>
          <p:spPr>
            <a:xfrm>
              <a:off x="2853900" y="4386206"/>
              <a:ext cx="978760" cy="214862"/>
            </a:xfrm>
            <a:prstGeom prst="rect">
              <a:avLst/>
            </a:prstGeom>
            <a:solidFill>
              <a:srgbClr val="D9D9D9">
                <a:alpha val="100000"/>
              </a:srgbClr>
            </a:solidFill>
          </p:spPr>
          <p:txBody>
            <a:bodyPr/>
            <a:lstStyle/>
            <a:p/>
          </p:txBody>
        </p:sp>
        <p:sp>
          <p:nvSpPr>
            <p:cNvPr id="4631" name="tx4631"/>
            <p:cNvSpPr/>
            <p:nvPr/>
          </p:nvSpPr>
          <p:spPr>
            <a:xfrm>
              <a:off x="3132066" y="4450909"/>
              <a:ext cx="42242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Slovakia</a:t>
              </a:r>
            </a:p>
          </p:txBody>
        </p:sp>
        <p:sp>
          <p:nvSpPr>
            <p:cNvPr id="4632" name="rc4632"/>
            <p:cNvSpPr/>
            <p:nvPr/>
          </p:nvSpPr>
          <p:spPr>
            <a:xfrm>
              <a:off x="3902250" y="4386206"/>
              <a:ext cx="978760" cy="214862"/>
            </a:xfrm>
            <a:prstGeom prst="rect">
              <a:avLst/>
            </a:prstGeom>
            <a:solidFill>
              <a:srgbClr val="D9D9D9">
                <a:alpha val="100000"/>
              </a:srgbClr>
            </a:solidFill>
          </p:spPr>
          <p:txBody>
            <a:bodyPr/>
            <a:lstStyle/>
            <a:p/>
          </p:txBody>
        </p:sp>
        <p:sp>
          <p:nvSpPr>
            <p:cNvPr id="4633" name="tx4633"/>
            <p:cNvSpPr/>
            <p:nvPr/>
          </p:nvSpPr>
          <p:spPr>
            <a:xfrm>
              <a:off x="4177278" y="4450909"/>
              <a:ext cx="42870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Slovenia</a:t>
              </a:r>
            </a:p>
          </p:txBody>
        </p:sp>
        <p:sp>
          <p:nvSpPr>
            <p:cNvPr id="4634" name="rc4634"/>
            <p:cNvSpPr/>
            <p:nvPr/>
          </p:nvSpPr>
          <p:spPr>
            <a:xfrm>
              <a:off x="4950600" y="4386206"/>
              <a:ext cx="978760" cy="214862"/>
            </a:xfrm>
            <a:prstGeom prst="rect">
              <a:avLst/>
            </a:prstGeom>
            <a:solidFill>
              <a:srgbClr val="D9D9D9">
                <a:alpha val="100000"/>
              </a:srgbClr>
            </a:solidFill>
          </p:spPr>
          <p:txBody>
            <a:bodyPr/>
            <a:lstStyle/>
            <a:p/>
          </p:txBody>
        </p:sp>
        <p:sp>
          <p:nvSpPr>
            <p:cNvPr id="4635" name="tx4635"/>
            <p:cNvSpPr/>
            <p:nvPr/>
          </p:nvSpPr>
          <p:spPr>
            <a:xfrm>
              <a:off x="5297060" y="4430063"/>
              <a:ext cx="285839"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Spain</a:t>
              </a:r>
            </a:p>
          </p:txBody>
        </p:sp>
        <p:sp>
          <p:nvSpPr>
            <p:cNvPr id="4636" name="rc4636"/>
            <p:cNvSpPr/>
            <p:nvPr/>
          </p:nvSpPr>
          <p:spPr>
            <a:xfrm>
              <a:off x="5998950" y="4386206"/>
              <a:ext cx="978760" cy="214862"/>
            </a:xfrm>
            <a:prstGeom prst="rect">
              <a:avLst/>
            </a:prstGeom>
            <a:solidFill>
              <a:srgbClr val="D9D9D9">
                <a:alpha val="100000"/>
              </a:srgbClr>
            </a:solidFill>
          </p:spPr>
          <p:txBody>
            <a:bodyPr/>
            <a:lstStyle/>
            <a:p/>
          </p:txBody>
        </p:sp>
        <p:sp>
          <p:nvSpPr>
            <p:cNvPr id="4637" name="tx4637"/>
            <p:cNvSpPr/>
            <p:nvPr/>
          </p:nvSpPr>
          <p:spPr>
            <a:xfrm>
              <a:off x="6286393" y="4450909"/>
              <a:ext cx="40387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Sweden</a:t>
              </a:r>
            </a:p>
          </p:txBody>
        </p:sp>
        <p:sp>
          <p:nvSpPr>
            <p:cNvPr id="4638" name="rc4638"/>
            <p:cNvSpPr/>
            <p:nvPr/>
          </p:nvSpPr>
          <p:spPr>
            <a:xfrm>
              <a:off x="7047300" y="4386206"/>
              <a:ext cx="978760" cy="214862"/>
            </a:xfrm>
            <a:prstGeom prst="rect">
              <a:avLst/>
            </a:prstGeom>
            <a:solidFill>
              <a:srgbClr val="D9D9D9">
                <a:alpha val="100000"/>
              </a:srgbClr>
            </a:solidFill>
          </p:spPr>
          <p:txBody>
            <a:bodyPr/>
            <a:lstStyle/>
            <a:p/>
          </p:txBody>
        </p:sp>
        <p:sp>
          <p:nvSpPr>
            <p:cNvPr id="4639" name="tx4639"/>
            <p:cNvSpPr/>
            <p:nvPr/>
          </p:nvSpPr>
          <p:spPr>
            <a:xfrm>
              <a:off x="7247839" y="4450909"/>
              <a:ext cx="57768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Switzerland</a:t>
              </a:r>
            </a:p>
          </p:txBody>
        </p:sp>
        <p:sp>
          <p:nvSpPr>
            <p:cNvPr id="4640" name="rc4640"/>
            <p:cNvSpPr/>
            <p:nvPr/>
          </p:nvSpPr>
          <p:spPr>
            <a:xfrm>
              <a:off x="8095650" y="4386206"/>
              <a:ext cx="978760" cy="214862"/>
            </a:xfrm>
            <a:prstGeom prst="rect">
              <a:avLst/>
            </a:prstGeom>
            <a:solidFill>
              <a:srgbClr val="D9D9D9">
                <a:alpha val="100000"/>
              </a:srgbClr>
            </a:solidFill>
          </p:spPr>
          <p:txBody>
            <a:bodyPr/>
            <a:lstStyle/>
            <a:p/>
          </p:txBody>
        </p:sp>
        <p:sp>
          <p:nvSpPr>
            <p:cNvPr id="4641" name="tx4641"/>
            <p:cNvSpPr/>
            <p:nvPr/>
          </p:nvSpPr>
          <p:spPr>
            <a:xfrm>
              <a:off x="8349013" y="4430118"/>
              <a:ext cx="47203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Tajikistan</a:t>
              </a:r>
            </a:p>
          </p:txBody>
        </p:sp>
        <p:sp>
          <p:nvSpPr>
            <p:cNvPr id="4642" name="rc4642"/>
            <p:cNvSpPr/>
            <p:nvPr/>
          </p:nvSpPr>
          <p:spPr>
            <a:xfrm>
              <a:off x="757200" y="3641009"/>
              <a:ext cx="978760" cy="214862"/>
            </a:xfrm>
            <a:prstGeom prst="rect">
              <a:avLst/>
            </a:prstGeom>
            <a:solidFill>
              <a:srgbClr val="D9D9D9">
                <a:alpha val="100000"/>
              </a:srgbClr>
            </a:solidFill>
          </p:spPr>
          <p:txBody>
            <a:bodyPr/>
            <a:lstStyle/>
            <a:p/>
          </p:txBody>
        </p:sp>
        <p:sp>
          <p:nvSpPr>
            <p:cNvPr id="4643" name="tx4643"/>
            <p:cNvSpPr/>
            <p:nvPr/>
          </p:nvSpPr>
          <p:spPr>
            <a:xfrm>
              <a:off x="516648" y="3683556"/>
              <a:ext cx="145986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Netherlands (Kingdom of the)</a:t>
              </a:r>
            </a:p>
          </p:txBody>
        </p:sp>
        <p:sp>
          <p:nvSpPr>
            <p:cNvPr id="4644" name="rc4644"/>
            <p:cNvSpPr/>
            <p:nvPr/>
          </p:nvSpPr>
          <p:spPr>
            <a:xfrm>
              <a:off x="1805550" y="3641009"/>
              <a:ext cx="978760" cy="214862"/>
            </a:xfrm>
            <a:prstGeom prst="rect">
              <a:avLst/>
            </a:prstGeom>
            <a:solidFill>
              <a:srgbClr val="D9D9D9">
                <a:alpha val="100000"/>
              </a:srgbClr>
            </a:solidFill>
          </p:spPr>
          <p:txBody>
            <a:bodyPr/>
            <a:lstStyle/>
            <a:p/>
          </p:txBody>
        </p:sp>
        <p:sp>
          <p:nvSpPr>
            <p:cNvPr id="4645" name="tx4645"/>
            <p:cNvSpPr/>
            <p:nvPr/>
          </p:nvSpPr>
          <p:spPr>
            <a:xfrm>
              <a:off x="1869391" y="3707130"/>
              <a:ext cx="8510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North Macedonia</a:t>
              </a:r>
            </a:p>
          </p:txBody>
        </p:sp>
        <p:sp>
          <p:nvSpPr>
            <p:cNvPr id="4646" name="rc4646"/>
            <p:cNvSpPr/>
            <p:nvPr/>
          </p:nvSpPr>
          <p:spPr>
            <a:xfrm>
              <a:off x="2853900" y="3641009"/>
              <a:ext cx="978760" cy="214862"/>
            </a:xfrm>
            <a:prstGeom prst="rect">
              <a:avLst/>
            </a:prstGeom>
            <a:solidFill>
              <a:srgbClr val="D9D9D9">
                <a:alpha val="100000"/>
              </a:srgbClr>
            </a:solidFill>
          </p:spPr>
          <p:txBody>
            <a:bodyPr/>
            <a:lstStyle/>
            <a:p/>
          </p:txBody>
        </p:sp>
        <p:sp>
          <p:nvSpPr>
            <p:cNvPr id="4647" name="tx4647"/>
            <p:cNvSpPr/>
            <p:nvPr/>
          </p:nvSpPr>
          <p:spPr>
            <a:xfrm>
              <a:off x="3153867" y="3684920"/>
              <a:ext cx="37882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Norway</a:t>
              </a:r>
            </a:p>
          </p:txBody>
        </p:sp>
        <p:sp>
          <p:nvSpPr>
            <p:cNvPr id="4648" name="rc4648"/>
            <p:cNvSpPr/>
            <p:nvPr/>
          </p:nvSpPr>
          <p:spPr>
            <a:xfrm>
              <a:off x="3902250" y="3641009"/>
              <a:ext cx="978760" cy="214862"/>
            </a:xfrm>
            <a:prstGeom prst="rect">
              <a:avLst/>
            </a:prstGeom>
            <a:solidFill>
              <a:srgbClr val="D9D9D9">
                <a:alpha val="100000"/>
              </a:srgbClr>
            </a:solidFill>
          </p:spPr>
          <p:txBody>
            <a:bodyPr/>
            <a:lstStyle/>
            <a:p/>
          </p:txBody>
        </p:sp>
        <p:sp>
          <p:nvSpPr>
            <p:cNvPr id="4649" name="tx4649"/>
            <p:cNvSpPr/>
            <p:nvPr/>
          </p:nvSpPr>
          <p:spPr>
            <a:xfrm>
              <a:off x="4217633" y="3707130"/>
              <a:ext cx="34799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Poland</a:t>
              </a:r>
            </a:p>
          </p:txBody>
        </p:sp>
        <p:sp>
          <p:nvSpPr>
            <p:cNvPr id="4650" name="rc4650"/>
            <p:cNvSpPr/>
            <p:nvPr/>
          </p:nvSpPr>
          <p:spPr>
            <a:xfrm>
              <a:off x="4950600" y="3641009"/>
              <a:ext cx="978760" cy="214862"/>
            </a:xfrm>
            <a:prstGeom prst="rect">
              <a:avLst/>
            </a:prstGeom>
            <a:solidFill>
              <a:srgbClr val="D9D9D9">
                <a:alpha val="100000"/>
              </a:srgbClr>
            </a:solidFill>
          </p:spPr>
          <p:txBody>
            <a:bodyPr/>
            <a:lstStyle/>
            <a:p/>
          </p:txBody>
        </p:sp>
        <p:sp>
          <p:nvSpPr>
            <p:cNvPr id="4651" name="tx4651"/>
            <p:cNvSpPr/>
            <p:nvPr/>
          </p:nvSpPr>
          <p:spPr>
            <a:xfrm>
              <a:off x="5231849" y="3684920"/>
              <a:ext cx="41626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Portugal</a:t>
              </a:r>
            </a:p>
          </p:txBody>
        </p:sp>
        <p:sp>
          <p:nvSpPr>
            <p:cNvPr id="4652" name="rc4652"/>
            <p:cNvSpPr/>
            <p:nvPr/>
          </p:nvSpPr>
          <p:spPr>
            <a:xfrm>
              <a:off x="5998950" y="3641009"/>
              <a:ext cx="978760" cy="214862"/>
            </a:xfrm>
            <a:prstGeom prst="rect">
              <a:avLst/>
            </a:prstGeom>
            <a:solidFill>
              <a:srgbClr val="D9D9D9">
                <a:alpha val="100000"/>
              </a:srgbClr>
            </a:solidFill>
          </p:spPr>
          <p:txBody>
            <a:bodyPr/>
            <a:lstStyle/>
            <a:p/>
          </p:txBody>
        </p:sp>
        <p:sp>
          <p:nvSpPr>
            <p:cNvPr id="4653" name="tx4653"/>
            <p:cNvSpPr/>
            <p:nvPr/>
          </p:nvSpPr>
          <p:spPr>
            <a:xfrm>
              <a:off x="5982027" y="3684865"/>
              <a:ext cx="1012606"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Republic of Moldova</a:t>
              </a:r>
            </a:p>
          </p:txBody>
        </p:sp>
        <p:sp>
          <p:nvSpPr>
            <p:cNvPr id="4654" name="rc4654"/>
            <p:cNvSpPr/>
            <p:nvPr/>
          </p:nvSpPr>
          <p:spPr>
            <a:xfrm>
              <a:off x="7047300" y="3641009"/>
              <a:ext cx="978760" cy="214862"/>
            </a:xfrm>
            <a:prstGeom prst="rect">
              <a:avLst/>
            </a:prstGeom>
            <a:solidFill>
              <a:srgbClr val="D9D9D9">
                <a:alpha val="100000"/>
              </a:srgbClr>
            </a:solidFill>
          </p:spPr>
          <p:txBody>
            <a:bodyPr/>
            <a:lstStyle/>
            <a:p/>
          </p:txBody>
        </p:sp>
        <p:sp>
          <p:nvSpPr>
            <p:cNvPr id="4655" name="tx4655"/>
            <p:cNvSpPr/>
            <p:nvPr/>
          </p:nvSpPr>
          <p:spPr>
            <a:xfrm>
              <a:off x="7313051" y="3707130"/>
              <a:ext cx="44725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Romania</a:t>
              </a:r>
            </a:p>
          </p:txBody>
        </p:sp>
        <p:sp>
          <p:nvSpPr>
            <p:cNvPr id="4656" name="rc4656"/>
            <p:cNvSpPr/>
            <p:nvPr/>
          </p:nvSpPr>
          <p:spPr>
            <a:xfrm>
              <a:off x="8095650" y="3641009"/>
              <a:ext cx="978760" cy="214862"/>
            </a:xfrm>
            <a:prstGeom prst="rect">
              <a:avLst/>
            </a:prstGeom>
            <a:solidFill>
              <a:srgbClr val="D9D9D9">
                <a:alpha val="100000"/>
              </a:srgbClr>
            </a:solidFill>
          </p:spPr>
          <p:txBody>
            <a:bodyPr/>
            <a:lstStyle/>
            <a:p/>
          </p:txBody>
        </p:sp>
        <p:sp>
          <p:nvSpPr>
            <p:cNvPr id="4657" name="tx4657"/>
            <p:cNvSpPr/>
            <p:nvPr/>
          </p:nvSpPr>
          <p:spPr>
            <a:xfrm>
              <a:off x="8100473" y="3707130"/>
              <a:ext cx="96911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Russian Federation</a:t>
              </a:r>
            </a:p>
          </p:txBody>
        </p:sp>
        <p:sp>
          <p:nvSpPr>
            <p:cNvPr id="4658" name="rc4658"/>
            <p:cNvSpPr/>
            <p:nvPr/>
          </p:nvSpPr>
          <p:spPr>
            <a:xfrm>
              <a:off x="757200" y="2895811"/>
              <a:ext cx="978760" cy="214862"/>
            </a:xfrm>
            <a:prstGeom prst="rect">
              <a:avLst/>
            </a:prstGeom>
            <a:solidFill>
              <a:srgbClr val="D9D9D9">
                <a:alpha val="100000"/>
              </a:srgbClr>
            </a:solidFill>
          </p:spPr>
          <p:txBody>
            <a:bodyPr/>
            <a:lstStyle/>
            <a:p/>
          </p:txBody>
        </p:sp>
        <p:sp>
          <p:nvSpPr>
            <p:cNvPr id="4659" name="tx4659"/>
            <p:cNvSpPr/>
            <p:nvPr/>
          </p:nvSpPr>
          <p:spPr>
            <a:xfrm>
              <a:off x="954575" y="2961932"/>
              <a:ext cx="5840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Kazakhstan</a:t>
              </a:r>
            </a:p>
          </p:txBody>
        </p:sp>
        <p:sp>
          <p:nvSpPr>
            <p:cNvPr id="4660" name="rc4660"/>
            <p:cNvSpPr/>
            <p:nvPr/>
          </p:nvSpPr>
          <p:spPr>
            <a:xfrm>
              <a:off x="1805550" y="2895811"/>
              <a:ext cx="978760" cy="214862"/>
            </a:xfrm>
            <a:prstGeom prst="rect">
              <a:avLst/>
            </a:prstGeom>
            <a:solidFill>
              <a:srgbClr val="D9D9D9">
                <a:alpha val="100000"/>
              </a:srgbClr>
            </a:solidFill>
          </p:spPr>
          <p:txBody>
            <a:bodyPr/>
            <a:lstStyle/>
            <a:p/>
          </p:txBody>
        </p:sp>
        <p:sp>
          <p:nvSpPr>
            <p:cNvPr id="4661" name="tx4661"/>
            <p:cNvSpPr/>
            <p:nvPr/>
          </p:nvSpPr>
          <p:spPr>
            <a:xfrm>
              <a:off x="2018532" y="2939722"/>
              <a:ext cx="55279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Kyrgyzstan</a:t>
              </a:r>
            </a:p>
          </p:txBody>
        </p:sp>
        <p:sp>
          <p:nvSpPr>
            <p:cNvPr id="4662" name="rc4662"/>
            <p:cNvSpPr/>
            <p:nvPr/>
          </p:nvSpPr>
          <p:spPr>
            <a:xfrm>
              <a:off x="2853900" y="2895811"/>
              <a:ext cx="978760" cy="214862"/>
            </a:xfrm>
            <a:prstGeom prst="rect">
              <a:avLst/>
            </a:prstGeom>
            <a:solidFill>
              <a:srgbClr val="D9D9D9">
                <a:alpha val="100000"/>
              </a:srgbClr>
            </a:solidFill>
          </p:spPr>
          <p:txBody>
            <a:bodyPr/>
            <a:lstStyle/>
            <a:p/>
          </p:txBody>
        </p:sp>
        <p:sp>
          <p:nvSpPr>
            <p:cNvPr id="4663" name="tx4663"/>
            <p:cNvSpPr/>
            <p:nvPr/>
          </p:nvSpPr>
          <p:spPr>
            <a:xfrm>
              <a:off x="3194167" y="2961932"/>
              <a:ext cx="29822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Latvia</a:t>
              </a:r>
            </a:p>
          </p:txBody>
        </p:sp>
        <p:sp>
          <p:nvSpPr>
            <p:cNvPr id="4664" name="rc4664"/>
            <p:cNvSpPr/>
            <p:nvPr/>
          </p:nvSpPr>
          <p:spPr>
            <a:xfrm>
              <a:off x="3902250" y="2895811"/>
              <a:ext cx="978760" cy="214862"/>
            </a:xfrm>
            <a:prstGeom prst="rect">
              <a:avLst/>
            </a:prstGeom>
            <a:solidFill>
              <a:srgbClr val="D9D9D9">
                <a:alpha val="100000"/>
              </a:srgbClr>
            </a:solidFill>
          </p:spPr>
          <p:txBody>
            <a:bodyPr/>
            <a:lstStyle/>
            <a:p/>
          </p:txBody>
        </p:sp>
        <p:sp>
          <p:nvSpPr>
            <p:cNvPr id="4665" name="tx4665"/>
            <p:cNvSpPr/>
            <p:nvPr/>
          </p:nvSpPr>
          <p:spPr>
            <a:xfrm>
              <a:off x="4164809" y="2961932"/>
              <a:ext cx="4536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Lithuania</a:t>
              </a:r>
            </a:p>
          </p:txBody>
        </p:sp>
        <p:sp>
          <p:nvSpPr>
            <p:cNvPr id="4666" name="rc4666"/>
            <p:cNvSpPr/>
            <p:nvPr/>
          </p:nvSpPr>
          <p:spPr>
            <a:xfrm>
              <a:off x="4950600" y="2895811"/>
              <a:ext cx="978760" cy="214862"/>
            </a:xfrm>
            <a:prstGeom prst="rect">
              <a:avLst/>
            </a:prstGeom>
            <a:solidFill>
              <a:srgbClr val="D9D9D9">
                <a:alpha val="100000"/>
              </a:srgbClr>
            </a:solidFill>
          </p:spPr>
          <p:txBody>
            <a:bodyPr/>
            <a:lstStyle/>
            <a:p/>
          </p:txBody>
        </p:sp>
        <p:sp>
          <p:nvSpPr>
            <p:cNvPr id="4667" name="tx4667"/>
            <p:cNvSpPr/>
            <p:nvPr/>
          </p:nvSpPr>
          <p:spPr>
            <a:xfrm>
              <a:off x="5129339" y="2939722"/>
              <a:ext cx="62128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Luxembourg</a:t>
              </a:r>
            </a:p>
          </p:txBody>
        </p:sp>
        <p:sp>
          <p:nvSpPr>
            <p:cNvPr id="4668" name="rc4668"/>
            <p:cNvSpPr/>
            <p:nvPr/>
          </p:nvSpPr>
          <p:spPr>
            <a:xfrm>
              <a:off x="5998950" y="2895811"/>
              <a:ext cx="978760" cy="214862"/>
            </a:xfrm>
            <a:prstGeom prst="rect">
              <a:avLst/>
            </a:prstGeom>
            <a:solidFill>
              <a:srgbClr val="D9D9D9">
                <a:alpha val="100000"/>
              </a:srgbClr>
            </a:solidFill>
          </p:spPr>
          <p:txBody>
            <a:bodyPr/>
            <a:lstStyle/>
            <a:p/>
          </p:txBody>
        </p:sp>
        <p:sp>
          <p:nvSpPr>
            <p:cNvPr id="4669" name="tx4669"/>
            <p:cNvSpPr/>
            <p:nvPr/>
          </p:nvSpPr>
          <p:spPr>
            <a:xfrm>
              <a:off x="6351686" y="2961932"/>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Malta</a:t>
              </a:r>
            </a:p>
          </p:txBody>
        </p:sp>
        <p:sp>
          <p:nvSpPr>
            <p:cNvPr id="4670" name="rc4670"/>
            <p:cNvSpPr/>
            <p:nvPr/>
          </p:nvSpPr>
          <p:spPr>
            <a:xfrm>
              <a:off x="7047300" y="2895811"/>
              <a:ext cx="978760" cy="214862"/>
            </a:xfrm>
            <a:prstGeom prst="rect">
              <a:avLst/>
            </a:prstGeom>
            <a:solidFill>
              <a:srgbClr val="D9D9D9">
                <a:alpha val="100000"/>
              </a:srgbClr>
            </a:solidFill>
          </p:spPr>
          <p:txBody>
            <a:bodyPr/>
            <a:lstStyle/>
            <a:p/>
          </p:txBody>
        </p:sp>
        <p:sp>
          <p:nvSpPr>
            <p:cNvPr id="4671" name="tx4671"/>
            <p:cNvSpPr/>
            <p:nvPr/>
          </p:nvSpPr>
          <p:spPr>
            <a:xfrm>
              <a:off x="7337880" y="2961932"/>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Monaco</a:t>
              </a:r>
            </a:p>
          </p:txBody>
        </p:sp>
        <p:sp>
          <p:nvSpPr>
            <p:cNvPr id="4672" name="rc4672"/>
            <p:cNvSpPr/>
            <p:nvPr/>
          </p:nvSpPr>
          <p:spPr>
            <a:xfrm>
              <a:off x="8095650" y="2895811"/>
              <a:ext cx="978760" cy="214862"/>
            </a:xfrm>
            <a:prstGeom prst="rect">
              <a:avLst/>
            </a:prstGeom>
            <a:solidFill>
              <a:srgbClr val="D9D9D9">
                <a:alpha val="100000"/>
              </a:srgbClr>
            </a:solidFill>
          </p:spPr>
          <p:txBody>
            <a:bodyPr/>
            <a:lstStyle/>
            <a:p/>
          </p:txBody>
        </p:sp>
        <p:sp>
          <p:nvSpPr>
            <p:cNvPr id="4673" name="tx4673"/>
            <p:cNvSpPr/>
            <p:nvPr/>
          </p:nvSpPr>
          <p:spPr>
            <a:xfrm>
              <a:off x="8286803" y="2939722"/>
              <a:ext cx="59645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Montenegro</a:t>
              </a:r>
            </a:p>
          </p:txBody>
        </p:sp>
        <p:sp>
          <p:nvSpPr>
            <p:cNvPr id="4674" name="rc4674"/>
            <p:cNvSpPr/>
            <p:nvPr/>
          </p:nvSpPr>
          <p:spPr>
            <a:xfrm>
              <a:off x="757200" y="2150613"/>
              <a:ext cx="978760" cy="214862"/>
            </a:xfrm>
            <a:prstGeom prst="rect">
              <a:avLst/>
            </a:prstGeom>
            <a:solidFill>
              <a:srgbClr val="D9D9D9">
                <a:alpha val="100000"/>
              </a:srgbClr>
            </a:solidFill>
          </p:spPr>
          <p:txBody>
            <a:bodyPr/>
            <a:lstStyle/>
            <a:p/>
          </p:txBody>
        </p:sp>
        <p:sp>
          <p:nvSpPr>
            <p:cNvPr id="4675" name="tx4675"/>
            <p:cNvSpPr/>
            <p:nvPr/>
          </p:nvSpPr>
          <p:spPr>
            <a:xfrm>
              <a:off x="1047781" y="2193160"/>
              <a:ext cx="39759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Georgia</a:t>
              </a:r>
            </a:p>
          </p:txBody>
        </p:sp>
        <p:sp>
          <p:nvSpPr>
            <p:cNvPr id="4676" name="rc4676"/>
            <p:cNvSpPr/>
            <p:nvPr/>
          </p:nvSpPr>
          <p:spPr>
            <a:xfrm>
              <a:off x="1805550" y="2150613"/>
              <a:ext cx="978760" cy="214862"/>
            </a:xfrm>
            <a:prstGeom prst="rect">
              <a:avLst/>
            </a:prstGeom>
            <a:solidFill>
              <a:srgbClr val="D9D9D9">
                <a:alpha val="100000"/>
              </a:srgbClr>
            </a:solidFill>
          </p:spPr>
          <p:txBody>
            <a:bodyPr/>
            <a:lstStyle/>
            <a:p/>
          </p:txBody>
        </p:sp>
        <p:sp>
          <p:nvSpPr>
            <p:cNvPr id="4677" name="tx4677"/>
            <p:cNvSpPr/>
            <p:nvPr/>
          </p:nvSpPr>
          <p:spPr>
            <a:xfrm>
              <a:off x="2065135" y="2193160"/>
              <a:ext cx="45959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Germany</a:t>
              </a:r>
            </a:p>
          </p:txBody>
        </p:sp>
        <p:sp>
          <p:nvSpPr>
            <p:cNvPr id="4678" name="rc4678"/>
            <p:cNvSpPr/>
            <p:nvPr/>
          </p:nvSpPr>
          <p:spPr>
            <a:xfrm>
              <a:off x="2853900" y="2150613"/>
              <a:ext cx="978760" cy="214862"/>
            </a:xfrm>
            <a:prstGeom prst="rect">
              <a:avLst/>
            </a:prstGeom>
            <a:solidFill>
              <a:srgbClr val="D9D9D9">
                <a:alpha val="100000"/>
              </a:srgbClr>
            </a:solidFill>
          </p:spPr>
          <p:txBody>
            <a:bodyPr/>
            <a:lstStyle/>
            <a:p/>
          </p:txBody>
        </p:sp>
        <p:sp>
          <p:nvSpPr>
            <p:cNvPr id="4679" name="tx4679"/>
            <p:cNvSpPr/>
            <p:nvPr/>
          </p:nvSpPr>
          <p:spPr>
            <a:xfrm>
              <a:off x="3160033" y="2215316"/>
              <a:ext cx="36649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Greece</a:t>
              </a:r>
            </a:p>
          </p:txBody>
        </p:sp>
        <p:sp>
          <p:nvSpPr>
            <p:cNvPr id="4680" name="rc4680"/>
            <p:cNvSpPr/>
            <p:nvPr/>
          </p:nvSpPr>
          <p:spPr>
            <a:xfrm>
              <a:off x="3902250" y="2150613"/>
              <a:ext cx="978760" cy="214862"/>
            </a:xfrm>
            <a:prstGeom prst="rect">
              <a:avLst/>
            </a:prstGeom>
            <a:solidFill>
              <a:srgbClr val="D9D9D9">
                <a:alpha val="100000"/>
              </a:srgbClr>
            </a:solidFill>
          </p:spPr>
          <p:txBody>
            <a:bodyPr/>
            <a:lstStyle/>
            <a:p/>
          </p:txBody>
        </p:sp>
        <p:sp>
          <p:nvSpPr>
            <p:cNvPr id="4681" name="tx4681"/>
            <p:cNvSpPr/>
            <p:nvPr/>
          </p:nvSpPr>
          <p:spPr>
            <a:xfrm>
              <a:off x="4180416" y="2194524"/>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Hungary</a:t>
              </a:r>
            </a:p>
          </p:txBody>
        </p:sp>
        <p:sp>
          <p:nvSpPr>
            <p:cNvPr id="4682" name="rc4682"/>
            <p:cNvSpPr/>
            <p:nvPr/>
          </p:nvSpPr>
          <p:spPr>
            <a:xfrm>
              <a:off x="4950600" y="2150613"/>
              <a:ext cx="978760" cy="214862"/>
            </a:xfrm>
            <a:prstGeom prst="rect">
              <a:avLst/>
            </a:prstGeom>
            <a:solidFill>
              <a:srgbClr val="D9D9D9">
                <a:alpha val="100000"/>
              </a:srgbClr>
            </a:solidFill>
          </p:spPr>
          <p:txBody>
            <a:bodyPr/>
            <a:lstStyle/>
            <a:p/>
          </p:txBody>
        </p:sp>
        <p:sp>
          <p:nvSpPr>
            <p:cNvPr id="4683" name="tx4683"/>
            <p:cNvSpPr/>
            <p:nvPr/>
          </p:nvSpPr>
          <p:spPr>
            <a:xfrm>
              <a:off x="5259789" y="2216734"/>
              <a:ext cx="3603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Iceland</a:t>
              </a:r>
            </a:p>
          </p:txBody>
        </p:sp>
        <p:sp>
          <p:nvSpPr>
            <p:cNvPr id="4684" name="rc4684"/>
            <p:cNvSpPr/>
            <p:nvPr/>
          </p:nvSpPr>
          <p:spPr>
            <a:xfrm>
              <a:off x="5998950" y="2150613"/>
              <a:ext cx="978760" cy="214862"/>
            </a:xfrm>
            <a:prstGeom prst="rect">
              <a:avLst/>
            </a:prstGeom>
            <a:solidFill>
              <a:srgbClr val="D9D9D9">
                <a:alpha val="100000"/>
              </a:srgbClr>
            </a:solidFill>
          </p:spPr>
          <p:txBody>
            <a:bodyPr/>
            <a:lstStyle/>
            <a:p/>
          </p:txBody>
        </p:sp>
        <p:sp>
          <p:nvSpPr>
            <p:cNvPr id="4685" name="tx4685"/>
            <p:cNvSpPr/>
            <p:nvPr/>
          </p:nvSpPr>
          <p:spPr>
            <a:xfrm>
              <a:off x="6317470" y="2216734"/>
              <a:ext cx="34171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Ireland</a:t>
              </a:r>
            </a:p>
          </p:txBody>
        </p:sp>
        <p:sp>
          <p:nvSpPr>
            <p:cNvPr id="4686" name="rc4686"/>
            <p:cNvSpPr/>
            <p:nvPr/>
          </p:nvSpPr>
          <p:spPr>
            <a:xfrm>
              <a:off x="7047300" y="2150613"/>
              <a:ext cx="978760" cy="214862"/>
            </a:xfrm>
            <a:prstGeom prst="rect">
              <a:avLst/>
            </a:prstGeom>
            <a:solidFill>
              <a:srgbClr val="D9D9D9">
                <a:alpha val="100000"/>
              </a:srgbClr>
            </a:solidFill>
          </p:spPr>
          <p:txBody>
            <a:bodyPr/>
            <a:lstStyle/>
            <a:p/>
          </p:txBody>
        </p:sp>
        <p:sp>
          <p:nvSpPr>
            <p:cNvPr id="4687" name="tx4687"/>
            <p:cNvSpPr/>
            <p:nvPr/>
          </p:nvSpPr>
          <p:spPr>
            <a:xfrm>
              <a:off x="7400036" y="2216734"/>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Israel</a:t>
              </a:r>
            </a:p>
          </p:txBody>
        </p:sp>
        <p:sp>
          <p:nvSpPr>
            <p:cNvPr id="4688" name="rc4688"/>
            <p:cNvSpPr/>
            <p:nvPr/>
          </p:nvSpPr>
          <p:spPr>
            <a:xfrm>
              <a:off x="8095650" y="2150613"/>
              <a:ext cx="978760" cy="214862"/>
            </a:xfrm>
            <a:prstGeom prst="rect">
              <a:avLst/>
            </a:prstGeom>
            <a:solidFill>
              <a:srgbClr val="D9D9D9">
                <a:alpha val="100000"/>
              </a:srgbClr>
            </a:solidFill>
          </p:spPr>
          <p:txBody>
            <a:bodyPr/>
            <a:lstStyle/>
            <a:p/>
          </p:txBody>
        </p:sp>
        <p:sp>
          <p:nvSpPr>
            <p:cNvPr id="4689" name="tx4689"/>
            <p:cNvSpPr/>
            <p:nvPr/>
          </p:nvSpPr>
          <p:spPr>
            <a:xfrm>
              <a:off x="8482547" y="2194524"/>
              <a:ext cx="20496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Italy</a:t>
              </a:r>
            </a:p>
          </p:txBody>
        </p:sp>
        <p:sp>
          <p:nvSpPr>
            <p:cNvPr id="4690" name="rc4690"/>
            <p:cNvSpPr/>
            <p:nvPr/>
          </p:nvSpPr>
          <p:spPr>
            <a:xfrm>
              <a:off x="757200" y="1405415"/>
              <a:ext cx="978760" cy="214862"/>
            </a:xfrm>
            <a:prstGeom prst="rect">
              <a:avLst/>
            </a:prstGeom>
            <a:solidFill>
              <a:srgbClr val="D9D9D9">
                <a:alpha val="100000"/>
              </a:srgbClr>
            </a:solidFill>
          </p:spPr>
          <p:txBody>
            <a:bodyPr/>
            <a:lstStyle/>
            <a:p/>
          </p:txBody>
        </p:sp>
        <p:sp>
          <p:nvSpPr>
            <p:cNvPr id="4691" name="tx4691"/>
            <p:cNvSpPr/>
            <p:nvPr/>
          </p:nvSpPr>
          <p:spPr>
            <a:xfrm>
              <a:off x="1041560" y="1449327"/>
              <a:ext cx="410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Bulgaria</a:t>
              </a:r>
            </a:p>
          </p:txBody>
        </p:sp>
        <p:sp>
          <p:nvSpPr>
            <p:cNvPr id="4692" name="rc4692"/>
            <p:cNvSpPr/>
            <p:nvPr/>
          </p:nvSpPr>
          <p:spPr>
            <a:xfrm>
              <a:off x="1805550" y="1405415"/>
              <a:ext cx="978760" cy="214862"/>
            </a:xfrm>
            <a:prstGeom prst="rect">
              <a:avLst/>
            </a:prstGeom>
            <a:solidFill>
              <a:srgbClr val="D9D9D9">
                <a:alpha val="100000"/>
              </a:srgbClr>
            </a:solidFill>
          </p:spPr>
          <p:txBody>
            <a:bodyPr/>
            <a:lstStyle/>
            <a:p/>
          </p:txBody>
        </p:sp>
        <p:sp>
          <p:nvSpPr>
            <p:cNvPr id="4693" name="tx4693"/>
            <p:cNvSpPr/>
            <p:nvPr/>
          </p:nvSpPr>
          <p:spPr>
            <a:xfrm>
              <a:off x="2114794" y="1470118"/>
              <a:ext cx="36027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Croatia</a:t>
              </a:r>
            </a:p>
          </p:txBody>
        </p:sp>
        <p:sp>
          <p:nvSpPr>
            <p:cNvPr id="4694" name="rc4694"/>
            <p:cNvSpPr/>
            <p:nvPr/>
          </p:nvSpPr>
          <p:spPr>
            <a:xfrm>
              <a:off x="2853900" y="1405415"/>
              <a:ext cx="978760" cy="214862"/>
            </a:xfrm>
            <a:prstGeom prst="rect">
              <a:avLst/>
            </a:prstGeom>
            <a:solidFill>
              <a:srgbClr val="D9D9D9">
                <a:alpha val="100000"/>
              </a:srgbClr>
            </a:solidFill>
          </p:spPr>
          <p:txBody>
            <a:bodyPr/>
            <a:lstStyle/>
            <a:p/>
          </p:txBody>
        </p:sp>
        <p:sp>
          <p:nvSpPr>
            <p:cNvPr id="4695" name="tx4695"/>
            <p:cNvSpPr/>
            <p:nvPr/>
          </p:nvSpPr>
          <p:spPr>
            <a:xfrm>
              <a:off x="3166281" y="1447962"/>
              <a:ext cx="35399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Cyprus</a:t>
              </a:r>
            </a:p>
          </p:txBody>
        </p:sp>
        <p:sp>
          <p:nvSpPr>
            <p:cNvPr id="4696" name="rc4696"/>
            <p:cNvSpPr/>
            <p:nvPr/>
          </p:nvSpPr>
          <p:spPr>
            <a:xfrm>
              <a:off x="3902250" y="1405415"/>
              <a:ext cx="978760" cy="214862"/>
            </a:xfrm>
            <a:prstGeom prst="rect">
              <a:avLst/>
            </a:prstGeom>
            <a:solidFill>
              <a:srgbClr val="D9D9D9">
                <a:alpha val="100000"/>
              </a:srgbClr>
            </a:solidFill>
          </p:spPr>
          <p:txBody>
            <a:bodyPr/>
            <a:lstStyle/>
            <a:p/>
          </p:txBody>
        </p:sp>
        <p:sp>
          <p:nvSpPr>
            <p:cNvPr id="4697" name="tx4697"/>
            <p:cNvSpPr/>
            <p:nvPr/>
          </p:nvSpPr>
          <p:spPr>
            <a:xfrm>
              <a:off x="4189747" y="1470118"/>
              <a:ext cx="40376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Czechia</a:t>
              </a:r>
            </a:p>
          </p:txBody>
        </p:sp>
        <p:sp>
          <p:nvSpPr>
            <p:cNvPr id="4698" name="rc4698"/>
            <p:cNvSpPr/>
            <p:nvPr/>
          </p:nvSpPr>
          <p:spPr>
            <a:xfrm>
              <a:off x="4950600" y="1405415"/>
              <a:ext cx="978760" cy="214862"/>
            </a:xfrm>
            <a:prstGeom prst="rect">
              <a:avLst/>
            </a:prstGeom>
            <a:solidFill>
              <a:srgbClr val="D9D9D9">
                <a:alpha val="100000"/>
              </a:srgbClr>
            </a:solidFill>
          </p:spPr>
          <p:txBody>
            <a:bodyPr/>
            <a:lstStyle/>
            <a:p/>
          </p:txBody>
        </p:sp>
        <p:sp>
          <p:nvSpPr>
            <p:cNvPr id="4699" name="tx4699"/>
            <p:cNvSpPr/>
            <p:nvPr/>
          </p:nvSpPr>
          <p:spPr>
            <a:xfrm>
              <a:off x="5213295" y="1471537"/>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Denmark</a:t>
              </a:r>
            </a:p>
          </p:txBody>
        </p:sp>
        <p:sp>
          <p:nvSpPr>
            <p:cNvPr id="4700" name="rc4700"/>
            <p:cNvSpPr/>
            <p:nvPr/>
          </p:nvSpPr>
          <p:spPr>
            <a:xfrm>
              <a:off x="5998950" y="1405415"/>
              <a:ext cx="978760" cy="214862"/>
            </a:xfrm>
            <a:prstGeom prst="rect">
              <a:avLst/>
            </a:prstGeom>
            <a:solidFill>
              <a:srgbClr val="D9D9D9">
                <a:alpha val="100000"/>
              </a:srgbClr>
            </a:solidFill>
          </p:spPr>
          <p:txBody>
            <a:bodyPr/>
            <a:lstStyle/>
            <a:p/>
          </p:txBody>
        </p:sp>
        <p:sp>
          <p:nvSpPr>
            <p:cNvPr id="4701" name="tx4701"/>
            <p:cNvSpPr/>
            <p:nvPr/>
          </p:nvSpPr>
          <p:spPr>
            <a:xfrm>
              <a:off x="6301945" y="1471537"/>
              <a:ext cx="37276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Estonia</a:t>
              </a:r>
            </a:p>
          </p:txBody>
        </p:sp>
        <p:sp>
          <p:nvSpPr>
            <p:cNvPr id="4702" name="rc4702"/>
            <p:cNvSpPr/>
            <p:nvPr/>
          </p:nvSpPr>
          <p:spPr>
            <a:xfrm>
              <a:off x="7047300" y="1405415"/>
              <a:ext cx="978760" cy="214862"/>
            </a:xfrm>
            <a:prstGeom prst="rect">
              <a:avLst/>
            </a:prstGeom>
            <a:solidFill>
              <a:srgbClr val="D9D9D9">
                <a:alpha val="100000"/>
              </a:srgbClr>
            </a:solidFill>
          </p:spPr>
          <p:txBody>
            <a:bodyPr/>
            <a:lstStyle/>
            <a:p/>
          </p:txBody>
        </p:sp>
        <p:sp>
          <p:nvSpPr>
            <p:cNvPr id="4703" name="tx4703"/>
            <p:cNvSpPr/>
            <p:nvPr/>
          </p:nvSpPr>
          <p:spPr>
            <a:xfrm>
              <a:off x="7353406" y="1471537"/>
              <a:ext cx="36654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Finland</a:t>
              </a:r>
            </a:p>
          </p:txBody>
        </p:sp>
        <p:sp>
          <p:nvSpPr>
            <p:cNvPr id="4704" name="rc4704"/>
            <p:cNvSpPr/>
            <p:nvPr/>
          </p:nvSpPr>
          <p:spPr>
            <a:xfrm>
              <a:off x="8095650" y="1405415"/>
              <a:ext cx="978760" cy="214862"/>
            </a:xfrm>
            <a:prstGeom prst="rect">
              <a:avLst/>
            </a:prstGeom>
            <a:solidFill>
              <a:srgbClr val="D9D9D9">
                <a:alpha val="100000"/>
              </a:srgbClr>
            </a:solidFill>
          </p:spPr>
          <p:txBody>
            <a:bodyPr/>
            <a:lstStyle/>
            <a:p/>
          </p:txBody>
        </p:sp>
        <p:sp>
          <p:nvSpPr>
            <p:cNvPr id="4705" name="tx4705"/>
            <p:cNvSpPr/>
            <p:nvPr/>
          </p:nvSpPr>
          <p:spPr>
            <a:xfrm>
              <a:off x="8411114" y="1471537"/>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France</a:t>
              </a:r>
            </a:p>
          </p:txBody>
        </p:sp>
        <p:sp>
          <p:nvSpPr>
            <p:cNvPr id="4706" name="rc4706"/>
            <p:cNvSpPr/>
            <p:nvPr/>
          </p:nvSpPr>
          <p:spPr>
            <a:xfrm>
              <a:off x="757200" y="660217"/>
              <a:ext cx="978760" cy="214862"/>
            </a:xfrm>
            <a:prstGeom prst="rect">
              <a:avLst/>
            </a:prstGeom>
            <a:solidFill>
              <a:srgbClr val="D9D9D9">
                <a:alpha val="100000"/>
              </a:srgbClr>
            </a:solidFill>
          </p:spPr>
          <p:txBody>
            <a:bodyPr/>
            <a:lstStyle/>
            <a:p/>
          </p:txBody>
        </p:sp>
        <p:sp>
          <p:nvSpPr>
            <p:cNvPr id="4707" name="tx4707"/>
            <p:cNvSpPr/>
            <p:nvPr/>
          </p:nvSpPr>
          <p:spPr>
            <a:xfrm>
              <a:off x="1060168" y="726339"/>
              <a:ext cx="37282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Albania</a:t>
              </a:r>
            </a:p>
          </p:txBody>
        </p:sp>
        <p:sp>
          <p:nvSpPr>
            <p:cNvPr id="4708" name="rc4708"/>
            <p:cNvSpPr/>
            <p:nvPr/>
          </p:nvSpPr>
          <p:spPr>
            <a:xfrm>
              <a:off x="1805550" y="660217"/>
              <a:ext cx="978760" cy="214862"/>
            </a:xfrm>
            <a:prstGeom prst="rect">
              <a:avLst/>
            </a:prstGeom>
            <a:solidFill>
              <a:srgbClr val="D9D9D9">
                <a:alpha val="100000"/>
              </a:srgbClr>
            </a:solidFill>
          </p:spPr>
          <p:txBody>
            <a:bodyPr/>
            <a:lstStyle/>
            <a:p/>
          </p:txBody>
        </p:sp>
        <p:sp>
          <p:nvSpPr>
            <p:cNvPr id="4709" name="tx4709"/>
            <p:cNvSpPr/>
            <p:nvPr/>
          </p:nvSpPr>
          <p:spPr>
            <a:xfrm>
              <a:off x="2096131" y="726339"/>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Andorra</a:t>
              </a:r>
            </a:p>
          </p:txBody>
        </p:sp>
        <p:sp>
          <p:nvSpPr>
            <p:cNvPr id="4710" name="rc4710"/>
            <p:cNvSpPr/>
            <p:nvPr/>
          </p:nvSpPr>
          <p:spPr>
            <a:xfrm>
              <a:off x="2853900" y="660217"/>
              <a:ext cx="978760" cy="214862"/>
            </a:xfrm>
            <a:prstGeom prst="rect">
              <a:avLst/>
            </a:prstGeom>
            <a:solidFill>
              <a:srgbClr val="D9D9D9">
                <a:alpha val="100000"/>
              </a:srgbClr>
            </a:solidFill>
          </p:spPr>
          <p:txBody>
            <a:bodyPr/>
            <a:lstStyle/>
            <a:p/>
          </p:txBody>
        </p:sp>
        <p:sp>
          <p:nvSpPr>
            <p:cNvPr id="4711" name="tx4711"/>
            <p:cNvSpPr/>
            <p:nvPr/>
          </p:nvSpPr>
          <p:spPr>
            <a:xfrm>
              <a:off x="3135204" y="726339"/>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Armenia</a:t>
              </a:r>
            </a:p>
          </p:txBody>
        </p:sp>
        <p:sp>
          <p:nvSpPr>
            <p:cNvPr id="4712" name="rc4712"/>
            <p:cNvSpPr/>
            <p:nvPr/>
          </p:nvSpPr>
          <p:spPr>
            <a:xfrm>
              <a:off x="3902250" y="660217"/>
              <a:ext cx="978760" cy="214862"/>
            </a:xfrm>
            <a:prstGeom prst="rect">
              <a:avLst/>
            </a:prstGeom>
            <a:solidFill>
              <a:srgbClr val="D9D9D9">
                <a:alpha val="100000"/>
              </a:srgbClr>
            </a:solidFill>
          </p:spPr>
          <p:txBody>
            <a:bodyPr/>
            <a:lstStyle/>
            <a:p/>
          </p:txBody>
        </p:sp>
        <p:sp>
          <p:nvSpPr>
            <p:cNvPr id="4713" name="tx4713"/>
            <p:cNvSpPr/>
            <p:nvPr/>
          </p:nvSpPr>
          <p:spPr>
            <a:xfrm>
              <a:off x="4217715" y="726339"/>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Austria</a:t>
              </a:r>
            </a:p>
          </p:txBody>
        </p:sp>
        <p:sp>
          <p:nvSpPr>
            <p:cNvPr id="4714" name="rc4714"/>
            <p:cNvSpPr/>
            <p:nvPr/>
          </p:nvSpPr>
          <p:spPr>
            <a:xfrm>
              <a:off x="4950600" y="660217"/>
              <a:ext cx="978760" cy="214862"/>
            </a:xfrm>
            <a:prstGeom prst="rect">
              <a:avLst/>
            </a:prstGeom>
            <a:solidFill>
              <a:srgbClr val="D9D9D9">
                <a:alpha val="100000"/>
              </a:srgbClr>
            </a:solidFill>
          </p:spPr>
          <p:txBody>
            <a:bodyPr/>
            <a:lstStyle/>
            <a:p/>
          </p:txBody>
        </p:sp>
        <p:sp>
          <p:nvSpPr>
            <p:cNvPr id="4715" name="tx4715"/>
            <p:cNvSpPr/>
            <p:nvPr/>
          </p:nvSpPr>
          <p:spPr>
            <a:xfrm>
              <a:off x="5175942" y="704129"/>
              <a:ext cx="52807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Azerbaijan</a:t>
              </a:r>
            </a:p>
          </p:txBody>
        </p:sp>
        <p:sp>
          <p:nvSpPr>
            <p:cNvPr id="4716" name="rc4716"/>
            <p:cNvSpPr/>
            <p:nvPr/>
          </p:nvSpPr>
          <p:spPr>
            <a:xfrm>
              <a:off x="5998950" y="660217"/>
              <a:ext cx="978760" cy="214862"/>
            </a:xfrm>
            <a:prstGeom prst="rect">
              <a:avLst/>
            </a:prstGeom>
            <a:solidFill>
              <a:srgbClr val="D9D9D9">
                <a:alpha val="100000"/>
              </a:srgbClr>
            </a:solidFill>
          </p:spPr>
          <p:txBody>
            <a:bodyPr/>
            <a:lstStyle/>
            <a:p/>
          </p:txBody>
        </p:sp>
        <p:sp>
          <p:nvSpPr>
            <p:cNvPr id="4717" name="tx4717"/>
            <p:cNvSpPr/>
            <p:nvPr/>
          </p:nvSpPr>
          <p:spPr>
            <a:xfrm>
              <a:off x="6298862" y="726339"/>
              <a:ext cx="37893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Belarus</a:t>
              </a:r>
            </a:p>
          </p:txBody>
        </p:sp>
        <p:sp>
          <p:nvSpPr>
            <p:cNvPr id="4718" name="rc4718"/>
            <p:cNvSpPr/>
            <p:nvPr/>
          </p:nvSpPr>
          <p:spPr>
            <a:xfrm>
              <a:off x="7047300" y="660217"/>
              <a:ext cx="978760" cy="214862"/>
            </a:xfrm>
            <a:prstGeom prst="rect">
              <a:avLst/>
            </a:prstGeom>
            <a:solidFill>
              <a:srgbClr val="D9D9D9">
                <a:alpha val="100000"/>
              </a:srgbClr>
            </a:solidFill>
          </p:spPr>
          <p:txBody>
            <a:bodyPr/>
            <a:lstStyle/>
            <a:p/>
          </p:txBody>
        </p:sp>
        <p:sp>
          <p:nvSpPr>
            <p:cNvPr id="4719" name="tx4719"/>
            <p:cNvSpPr/>
            <p:nvPr/>
          </p:nvSpPr>
          <p:spPr>
            <a:xfrm>
              <a:off x="7334797" y="704129"/>
              <a:ext cx="40376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Belgium</a:t>
              </a:r>
            </a:p>
          </p:txBody>
        </p:sp>
        <p:sp>
          <p:nvSpPr>
            <p:cNvPr id="4720" name="rc4720"/>
            <p:cNvSpPr/>
            <p:nvPr/>
          </p:nvSpPr>
          <p:spPr>
            <a:xfrm>
              <a:off x="8095650" y="660217"/>
              <a:ext cx="978760" cy="214862"/>
            </a:xfrm>
            <a:prstGeom prst="rect">
              <a:avLst/>
            </a:prstGeom>
            <a:solidFill>
              <a:srgbClr val="D9D9D9">
                <a:alpha val="100000"/>
              </a:srgbClr>
            </a:solidFill>
          </p:spPr>
          <p:txBody>
            <a:bodyPr/>
            <a:lstStyle/>
            <a:p/>
          </p:txBody>
        </p:sp>
        <p:sp>
          <p:nvSpPr>
            <p:cNvPr id="4721" name="tx4721"/>
            <p:cNvSpPr/>
            <p:nvPr/>
          </p:nvSpPr>
          <p:spPr>
            <a:xfrm>
              <a:off x="7976162" y="704129"/>
              <a:ext cx="121773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Bosnia and Herzegovina</a:t>
              </a:r>
            </a:p>
          </p:txBody>
        </p:sp>
        <p:sp>
          <p:nvSpPr>
            <p:cNvPr id="4722" name="pl4722"/>
            <p:cNvSpPr/>
            <p:nvPr/>
          </p:nvSpPr>
          <p:spPr>
            <a:xfrm>
              <a:off x="80168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23" name="pl4723"/>
            <p:cNvSpPr/>
            <p:nvPr/>
          </p:nvSpPr>
          <p:spPr>
            <a:xfrm>
              <a:off x="9796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24" name="pl4724"/>
            <p:cNvSpPr/>
            <p:nvPr/>
          </p:nvSpPr>
          <p:spPr>
            <a:xfrm>
              <a:off x="1157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25" name="pl4725"/>
            <p:cNvSpPr/>
            <p:nvPr/>
          </p:nvSpPr>
          <p:spPr>
            <a:xfrm>
              <a:off x="133555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26" name="pl4726"/>
            <p:cNvSpPr/>
            <p:nvPr/>
          </p:nvSpPr>
          <p:spPr>
            <a:xfrm>
              <a:off x="151351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27" name="pl4727"/>
            <p:cNvSpPr/>
            <p:nvPr/>
          </p:nvSpPr>
          <p:spPr>
            <a:xfrm>
              <a:off x="16914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28" name="tx4728"/>
            <p:cNvSpPr/>
            <p:nvPr/>
          </p:nvSpPr>
          <p:spPr>
            <a:xfrm rot="-5400000">
              <a:off x="67653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729" name="tx4729"/>
            <p:cNvSpPr/>
            <p:nvPr/>
          </p:nvSpPr>
          <p:spPr>
            <a:xfrm rot="-5400000">
              <a:off x="8544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730" name="tx4730"/>
            <p:cNvSpPr/>
            <p:nvPr/>
          </p:nvSpPr>
          <p:spPr>
            <a:xfrm rot="-5400000">
              <a:off x="1032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731" name="tx4731"/>
            <p:cNvSpPr/>
            <p:nvPr/>
          </p:nvSpPr>
          <p:spPr>
            <a:xfrm rot="-5400000">
              <a:off x="121040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732" name="tx4732"/>
            <p:cNvSpPr/>
            <p:nvPr/>
          </p:nvSpPr>
          <p:spPr>
            <a:xfrm rot="-5400000">
              <a:off x="138835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733" name="tx4733"/>
            <p:cNvSpPr/>
            <p:nvPr/>
          </p:nvSpPr>
          <p:spPr>
            <a:xfrm rot="-5400000">
              <a:off x="15662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734" name="pl4734"/>
            <p:cNvSpPr/>
            <p:nvPr/>
          </p:nvSpPr>
          <p:spPr>
            <a:xfrm>
              <a:off x="185003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35" name="pl4735"/>
            <p:cNvSpPr/>
            <p:nvPr/>
          </p:nvSpPr>
          <p:spPr>
            <a:xfrm>
              <a:off x="202799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36" name="pl4736"/>
            <p:cNvSpPr/>
            <p:nvPr/>
          </p:nvSpPr>
          <p:spPr>
            <a:xfrm>
              <a:off x="22059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37" name="pl4737"/>
            <p:cNvSpPr/>
            <p:nvPr/>
          </p:nvSpPr>
          <p:spPr>
            <a:xfrm>
              <a:off x="238390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38" name="pl4738"/>
            <p:cNvSpPr/>
            <p:nvPr/>
          </p:nvSpPr>
          <p:spPr>
            <a:xfrm>
              <a:off x="256186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39" name="pl4739"/>
            <p:cNvSpPr/>
            <p:nvPr/>
          </p:nvSpPr>
          <p:spPr>
            <a:xfrm>
              <a:off x="273982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40" name="tx4740"/>
            <p:cNvSpPr/>
            <p:nvPr/>
          </p:nvSpPr>
          <p:spPr>
            <a:xfrm rot="-5400000">
              <a:off x="172488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741" name="tx4741"/>
            <p:cNvSpPr/>
            <p:nvPr/>
          </p:nvSpPr>
          <p:spPr>
            <a:xfrm rot="-5400000">
              <a:off x="190283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742" name="tx4742"/>
            <p:cNvSpPr/>
            <p:nvPr/>
          </p:nvSpPr>
          <p:spPr>
            <a:xfrm rot="-5400000">
              <a:off x="20807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743" name="tx4743"/>
            <p:cNvSpPr/>
            <p:nvPr/>
          </p:nvSpPr>
          <p:spPr>
            <a:xfrm rot="-5400000">
              <a:off x="225875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744" name="tx4744"/>
            <p:cNvSpPr/>
            <p:nvPr/>
          </p:nvSpPr>
          <p:spPr>
            <a:xfrm rot="-5400000">
              <a:off x="243670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745" name="tx4745"/>
            <p:cNvSpPr/>
            <p:nvPr/>
          </p:nvSpPr>
          <p:spPr>
            <a:xfrm rot="-5400000">
              <a:off x="261463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746" name="pl4746"/>
            <p:cNvSpPr/>
            <p:nvPr/>
          </p:nvSpPr>
          <p:spPr>
            <a:xfrm>
              <a:off x="289838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47" name="pl4747"/>
            <p:cNvSpPr/>
            <p:nvPr/>
          </p:nvSpPr>
          <p:spPr>
            <a:xfrm>
              <a:off x="30763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48" name="pl4748"/>
            <p:cNvSpPr/>
            <p:nvPr/>
          </p:nvSpPr>
          <p:spPr>
            <a:xfrm>
              <a:off x="32543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49" name="pl4749"/>
            <p:cNvSpPr/>
            <p:nvPr/>
          </p:nvSpPr>
          <p:spPr>
            <a:xfrm>
              <a:off x="343225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50" name="pl4750"/>
            <p:cNvSpPr/>
            <p:nvPr/>
          </p:nvSpPr>
          <p:spPr>
            <a:xfrm>
              <a:off x="361021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51" name="pl4751"/>
            <p:cNvSpPr/>
            <p:nvPr/>
          </p:nvSpPr>
          <p:spPr>
            <a:xfrm>
              <a:off x="37881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52" name="tx4752"/>
            <p:cNvSpPr/>
            <p:nvPr/>
          </p:nvSpPr>
          <p:spPr>
            <a:xfrm rot="-5400000">
              <a:off x="277323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753" name="tx4753"/>
            <p:cNvSpPr/>
            <p:nvPr/>
          </p:nvSpPr>
          <p:spPr>
            <a:xfrm rot="-5400000">
              <a:off x="29511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754" name="tx4754"/>
            <p:cNvSpPr/>
            <p:nvPr/>
          </p:nvSpPr>
          <p:spPr>
            <a:xfrm rot="-5400000">
              <a:off x="31291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755" name="tx4755"/>
            <p:cNvSpPr/>
            <p:nvPr/>
          </p:nvSpPr>
          <p:spPr>
            <a:xfrm rot="-5400000">
              <a:off x="330710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756" name="tx4756"/>
            <p:cNvSpPr/>
            <p:nvPr/>
          </p:nvSpPr>
          <p:spPr>
            <a:xfrm rot="-5400000">
              <a:off x="348505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757" name="tx4757"/>
            <p:cNvSpPr/>
            <p:nvPr/>
          </p:nvSpPr>
          <p:spPr>
            <a:xfrm rot="-5400000">
              <a:off x="36629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758" name="pl4758"/>
            <p:cNvSpPr/>
            <p:nvPr/>
          </p:nvSpPr>
          <p:spPr>
            <a:xfrm>
              <a:off x="394673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59" name="pl4759"/>
            <p:cNvSpPr/>
            <p:nvPr/>
          </p:nvSpPr>
          <p:spPr>
            <a:xfrm>
              <a:off x="412469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60" name="pl4760"/>
            <p:cNvSpPr/>
            <p:nvPr/>
          </p:nvSpPr>
          <p:spPr>
            <a:xfrm>
              <a:off x="43026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61" name="pl4761"/>
            <p:cNvSpPr/>
            <p:nvPr/>
          </p:nvSpPr>
          <p:spPr>
            <a:xfrm>
              <a:off x="448060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62" name="pl4762"/>
            <p:cNvSpPr/>
            <p:nvPr/>
          </p:nvSpPr>
          <p:spPr>
            <a:xfrm>
              <a:off x="465856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63" name="pl4763"/>
            <p:cNvSpPr/>
            <p:nvPr/>
          </p:nvSpPr>
          <p:spPr>
            <a:xfrm>
              <a:off x="48365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64" name="tx4764"/>
            <p:cNvSpPr/>
            <p:nvPr/>
          </p:nvSpPr>
          <p:spPr>
            <a:xfrm rot="-5400000">
              <a:off x="382158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765" name="tx4765"/>
            <p:cNvSpPr/>
            <p:nvPr/>
          </p:nvSpPr>
          <p:spPr>
            <a:xfrm rot="-5400000">
              <a:off x="399953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766" name="tx4766"/>
            <p:cNvSpPr/>
            <p:nvPr/>
          </p:nvSpPr>
          <p:spPr>
            <a:xfrm rot="-5400000">
              <a:off x="41774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767" name="tx4767"/>
            <p:cNvSpPr/>
            <p:nvPr/>
          </p:nvSpPr>
          <p:spPr>
            <a:xfrm rot="-5400000">
              <a:off x="435545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768" name="tx4768"/>
            <p:cNvSpPr/>
            <p:nvPr/>
          </p:nvSpPr>
          <p:spPr>
            <a:xfrm rot="-5400000">
              <a:off x="453340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769" name="tx4769"/>
            <p:cNvSpPr/>
            <p:nvPr/>
          </p:nvSpPr>
          <p:spPr>
            <a:xfrm rot="-5400000">
              <a:off x="471133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770" name="pl4770"/>
            <p:cNvSpPr/>
            <p:nvPr/>
          </p:nvSpPr>
          <p:spPr>
            <a:xfrm>
              <a:off x="499508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1" name="pl4771"/>
            <p:cNvSpPr/>
            <p:nvPr/>
          </p:nvSpPr>
          <p:spPr>
            <a:xfrm>
              <a:off x="51730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2" name="pl4772"/>
            <p:cNvSpPr/>
            <p:nvPr/>
          </p:nvSpPr>
          <p:spPr>
            <a:xfrm>
              <a:off x="53510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3" name="pl4773"/>
            <p:cNvSpPr/>
            <p:nvPr/>
          </p:nvSpPr>
          <p:spPr>
            <a:xfrm>
              <a:off x="552895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4" name="pl4774"/>
            <p:cNvSpPr/>
            <p:nvPr/>
          </p:nvSpPr>
          <p:spPr>
            <a:xfrm>
              <a:off x="570691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5" name="pl4775"/>
            <p:cNvSpPr/>
            <p:nvPr/>
          </p:nvSpPr>
          <p:spPr>
            <a:xfrm>
              <a:off x="58848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6" name="tx4776"/>
            <p:cNvSpPr/>
            <p:nvPr/>
          </p:nvSpPr>
          <p:spPr>
            <a:xfrm rot="-5400000">
              <a:off x="486993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777" name="tx4777"/>
            <p:cNvSpPr/>
            <p:nvPr/>
          </p:nvSpPr>
          <p:spPr>
            <a:xfrm rot="-5400000">
              <a:off x="50478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778" name="tx4778"/>
            <p:cNvSpPr/>
            <p:nvPr/>
          </p:nvSpPr>
          <p:spPr>
            <a:xfrm rot="-5400000">
              <a:off x="52258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779" name="tx4779"/>
            <p:cNvSpPr/>
            <p:nvPr/>
          </p:nvSpPr>
          <p:spPr>
            <a:xfrm rot="-5400000">
              <a:off x="540380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780" name="tx4780"/>
            <p:cNvSpPr/>
            <p:nvPr/>
          </p:nvSpPr>
          <p:spPr>
            <a:xfrm rot="-5400000">
              <a:off x="558175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781" name="tx4781"/>
            <p:cNvSpPr/>
            <p:nvPr/>
          </p:nvSpPr>
          <p:spPr>
            <a:xfrm rot="-5400000">
              <a:off x="57596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782" name="pl4782"/>
            <p:cNvSpPr/>
            <p:nvPr/>
          </p:nvSpPr>
          <p:spPr>
            <a:xfrm>
              <a:off x="604343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3" name="pl4783"/>
            <p:cNvSpPr/>
            <p:nvPr/>
          </p:nvSpPr>
          <p:spPr>
            <a:xfrm>
              <a:off x="622139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4" name="pl4784"/>
            <p:cNvSpPr/>
            <p:nvPr/>
          </p:nvSpPr>
          <p:spPr>
            <a:xfrm>
              <a:off x="639935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5" name="pl4785"/>
            <p:cNvSpPr/>
            <p:nvPr/>
          </p:nvSpPr>
          <p:spPr>
            <a:xfrm>
              <a:off x="657730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6" name="pl4786"/>
            <p:cNvSpPr/>
            <p:nvPr/>
          </p:nvSpPr>
          <p:spPr>
            <a:xfrm>
              <a:off x="675526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7" name="pl4787"/>
            <p:cNvSpPr/>
            <p:nvPr/>
          </p:nvSpPr>
          <p:spPr>
            <a:xfrm>
              <a:off x="693322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8" name="tx4788"/>
            <p:cNvSpPr/>
            <p:nvPr/>
          </p:nvSpPr>
          <p:spPr>
            <a:xfrm rot="-5400000">
              <a:off x="591828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789" name="tx4789"/>
            <p:cNvSpPr/>
            <p:nvPr/>
          </p:nvSpPr>
          <p:spPr>
            <a:xfrm rot="-5400000">
              <a:off x="609623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790" name="tx4790"/>
            <p:cNvSpPr/>
            <p:nvPr/>
          </p:nvSpPr>
          <p:spPr>
            <a:xfrm rot="-5400000">
              <a:off x="627419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791" name="tx4791"/>
            <p:cNvSpPr/>
            <p:nvPr/>
          </p:nvSpPr>
          <p:spPr>
            <a:xfrm rot="-5400000">
              <a:off x="645215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792" name="tx4792"/>
            <p:cNvSpPr/>
            <p:nvPr/>
          </p:nvSpPr>
          <p:spPr>
            <a:xfrm rot="-5400000">
              <a:off x="663010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793" name="tx4793"/>
            <p:cNvSpPr/>
            <p:nvPr/>
          </p:nvSpPr>
          <p:spPr>
            <a:xfrm rot="-5400000">
              <a:off x="6808037"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794" name="pl4794"/>
            <p:cNvSpPr/>
            <p:nvPr/>
          </p:nvSpPr>
          <p:spPr>
            <a:xfrm>
              <a:off x="709178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95" name="pl4795"/>
            <p:cNvSpPr/>
            <p:nvPr/>
          </p:nvSpPr>
          <p:spPr>
            <a:xfrm>
              <a:off x="726974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96" name="pl4796"/>
            <p:cNvSpPr/>
            <p:nvPr/>
          </p:nvSpPr>
          <p:spPr>
            <a:xfrm>
              <a:off x="744770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97" name="pl4797"/>
            <p:cNvSpPr/>
            <p:nvPr/>
          </p:nvSpPr>
          <p:spPr>
            <a:xfrm>
              <a:off x="762565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98" name="pl4798"/>
            <p:cNvSpPr/>
            <p:nvPr/>
          </p:nvSpPr>
          <p:spPr>
            <a:xfrm>
              <a:off x="780361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99" name="pl4799"/>
            <p:cNvSpPr/>
            <p:nvPr/>
          </p:nvSpPr>
          <p:spPr>
            <a:xfrm>
              <a:off x="798157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0" name="tx4800"/>
            <p:cNvSpPr/>
            <p:nvPr/>
          </p:nvSpPr>
          <p:spPr>
            <a:xfrm rot="-5400000">
              <a:off x="696663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801" name="tx4801"/>
            <p:cNvSpPr/>
            <p:nvPr/>
          </p:nvSpPr>
          <p:spPr>
            <a:xfrm rot="-5400000">
              <a:off x="714458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802" name="tx4802"/>
            <p:cNvSpPr/>
            <p:nvPr/>
          </p:nvSpPr>
          <p:spPr>
            <a:xfrm rot="-5400000">
              <a:off x="732254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803" name="tx4803"/>
            <p:cNvSpPr/>
            <p:nvPr/>
          </p:nvSpPr>
          <p:spPr>
            <a:xfrm rot="-5400000">
              <a:off x="750050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804" name="tx4804"/>
            <p:cNvSpPr/>
            <p:nvPr/>
          </p:nvSpPr>
          <p:spPr>
            <a:xfrm rot="-5400000">
              <a:off x="767845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805" name="tx4805"/>
            <p:cNvSpPr/>
            <p:nvPr/>
          </p:nvSpPr>
          <p:spPr>
            <a:xfrm rot="-5400000">
              <a:off x="7856387"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806" name="pl4806"/>
            <p:cNvSpPr/>
            <p:nvPr/>
          </p:nvSpPr>
          <p:spPr>
            <a:xfrm>
              <a:off x="814013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7" name="pl4807"/>
            <p:cNvSpPr/>
            <p:nvPr/>
          </p:nvSpPr>
          <p:spPr>
            <a:xfrm>
              <a:off x="831809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8" name="pl4808"/>
            <p:cNvSpPr/>
            <p:nvPr/>
          </p:nvSpPr>
          <p:spPr>
            <a:xfrm>
              <a:off x="849605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9" name="pl4809"/>
            <p:cNvSpPr/>
            <p:nvPr/>
          </p:nvSpPr>
          <p:spPr>
            <a:xfrm>
              <a:off x="867400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10" name="pl4810"/>
            <p:cNvSpPr/>
            <p:nvPr/>
          </p:nvSpPr>
          <p:spPr>
            <a:xfrm>
              <a:off x="885196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11" name="pl4811"/>
            <p:cNvSpPr/>
            <p:nvPr/>
          </p:nvSpPr>
          <p:spPr>
            <a:xfrm>
              <a:off x="902992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12" name="tx4812"/>
            <p:cNvSpPr/>
            <p:nvPr/>
          </p:nvSpPr>
          <p:spPr>
            <a:xfrm rot="-5400000">
              <a:off x="801498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813" name="tx4813"/>
            <p:cNvSpPr/>
            <p:nvPr/>
          </p:nvSpPr>
          <p:spPr>
            <a:xfrm rot="-5400000">
              <a:off x="819293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814" name="tx4814"/>
            <p:cNvSpPr/>
            <p:nvPr/>
          </p:nvSpPr>
          <p:spPr>
            <a:xfrm rot="-5400000">
              <a:off x="837089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815" name="tx4815"/>
            <p:cNvSpPr/>
            <p:nvPr/>
          </p:nvSpPr>
          <p:spPr>
            <a:xfrm rot="-5400000">
              <a:off x="854885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816" name="tx4816"/>
            <p:cNvSpPr/>
            <p:nvPr/>
          </p:nvSpPr>
          <p:spPr>
            <a:xfrm rot="-5400000">
              <a:off x="872680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817" name="tx4817"/>
            <p:cNvSpPr/>
            <p:nvPr/>
          </p:nvSpPr>
          <p:spPr>
            <a:xfrm rot="-5400000">
              <a:off x="8904737"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818" name="tx4818"/>
            <p:cNvSpPr/>
            <p:nvPr/>
          </p:nvSpPr>
          <p:spPr>
            <a:xfrm>
              <a:off x="632414" y="124724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19" name="tx4819"/>
            <p:cNvSpPr/>
            <p:nvPr/>
          </p:nvSpPr>
          <p:spPr>
            <a:xfrm>
              <a:off x="570259" y="115457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20" name="tx4820"/>
            <p:cNvSpPr/>
            <p:nvPr/>
          </p:nvSpPr>
          <p:spPr>
            <a:xfrm>
              <a:off x="570259" y="106190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21" name="tx4821"/>
            <p:cNvSpPr/>
            <p:nvPr/>
          </p:nvSpPr>
          <p:spPr>
            <a:xfrm>
              <a:off x="570259" y="970604"/>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822" name="tx4822"/>
            <p:cNvSpPr/>
            <p:nvPr/>
          </p:nvSpPr>
          <p:spPr>
            <a:xfrm>
              <a:off x="508103" y="876571"/>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823" name="pl4823"/>
            <p:cNvSpPr/>
            <p:nvPr/>
          </p:nvSpPr>
          <p:spPr>
            <a:xfrm>
              <a:off x="722405" y="12889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24" name="pl4824"/>
            <p:cNvSpPr/>
            <p:nvPr/>
          </p:nvSpPr>
          <p:spPr>
            <a:xfrm>
              <a:off x="722405" y="11962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25" name="pl4825"/>
            <p:cNvSpPr/>
            <p:nvPr/>
          </p:nvSpPr>
          <p:spPr>
            <a:xfrm>
              <a:off x="722405" y="11036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26" name="pl4826"/>
            <p:cNvSpPr/>
            <p:nvPr/>
          </p:nvSpPr>
          <p:spPr>
            <a:xfrm>
              <a:off x="722405" y="10109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27" name="pl4827"/>
            <p:cNvSpPr/>
            <p:nvPr/>
          </p:nvSpPr>
          <p:spPr>
            <a:xfrm>
              <a:off x="722405" y="9182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28" name="tx4828"/>
            <p:cNvSpPr/>
            <p:nvPr/>
          </p:nvSpPr>
          <p:spPr>
            <a:xfrm>
              <a:off x="632414" y="199244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29" name="tx4829"/>
            <p:cNvSpPr/>
            <p:nvPr/>
          </p:nvSpPr>
          <p:spPr>
            <a:xfrm>
              <a:off x="570259" y="189977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30" name="tx4830"/>
            <p:cNvSpPr/>
            <p:nvPr/>
          </p:nvSpPr>
          <p:spPr>
            <a:xfrm>
              <a:off x="570259" y="180710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31" name="tx4831"/>
            <p:cNvSpPr/>
            <p:nvPr/>
          </p:nvSpPr>
          <p:spPr>
            <a:xfrm>
              <a:off x="570259" y="171580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832" name="tx4832"/>
            <p:cNvSpPr/>
            <p:nvPr/>
          </p:nvSpPr>
          <p:spPr>
            <a:xfrm>
              <a:off x="508103" y="1621769"/>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833" name="pl4833"/>
            <p:cNvSpPr/>
            <p:nvPr/>
          </p:nvSpPr>
          <p:spPr>
            <a:xfrm>
              <a:off x="722405" y="20341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34" name="pl4834"/>
            <p:cNvSpPr/>
            <p:nvPr/>
          </p:nvSpPr>
          <p:spPr>
            <a:xfrm>
              <a:off x="722405" y="19414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35" name="pl4835"/>
            <p:cNvSpPr/>
            <p:nvPr/>
          </p:nvSpPr>
          <p:spPr>
            <a:xfrm>
              <a:off x="722405" y="18487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36" name="pl4836"/>
            <p:cNvSpPr/>
            <p:nvPr/>
          </p:nvSpPr>
          <p:spPr>
            <a:xfrm>
              <a:off x="722405" y="17561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37" name="pl4837"/>
            <p:cNvSpPr/>
            <p:nvPr/>
          </p:nvSpPr>
          <p:spPr>
            <a:xfrm>
              <a:off x="722405" y="16634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38" name="tx4838"/>
            <p:cNvSpPr/>
            <p:nvPr/>
          </p:nvSpPr>
          <p:spPr>
            <a:xfrm>
              <a:off x="632414" y="273764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39" name="tx4839"/>
            <p:cNvSpPr/>
            <p:nvPr/>
          </p:nvSpPr>
          <p:spPr>
            <a:xfrm>
              <a:off x="570259" y="264497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40" name="tx4840"/>
            <p:cNvSpPr/>
            <p:nvPr/>
          </p:nvSpPr>
          <p:spPr>
            <a:xfrm>
              <a:off x="570259" y="255230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41" name="tx4841"/>
            <p:cNvSpPr/>
            <p:nvPr/>
          </p:nvSpPr>
          <p:spPr>
            <a:xfrm>
              <a:off x="570259" y="2461000"/>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842" name="tx4842"/>
            <p:cNvSpPr/>
            <p:nvPr/>
          </p:nvSpPr>
          <p:spPr>
            <a:xfrm>
              <a:off x="508103" y="2366967"/>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843" name="pl4843"/>
            <p:cNvSpPr/>
            <p:nvPr/>
          </p:nvSpPr>
          <p:spPr>
            <a:xfrm>
              <a:off x="722405" y="27793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44" name="pl4844"/>
            <p:cNvSpPr/>
            <p:nvPr/>
          </p:nvSpPr>
          <p:spPr>
            <a:xfrm>
              <a:off x="722405" y="26866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45" name="pl4845"/>
            <p:cNvSpPr/>
            <p:nvPr/>
          </p:nvSpPr>
          <p:spPr>
            <a:xfrm>
              <a:off x="722405" y="25939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46" name="pl4846"/>
            <p:cNvSpPr/>
            <p:nvPr/>
          </p:nvSpPr>
          <p:spPr>
            <a:xfrm>
              <a:off x="722405" y="25013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47" name="pl4847"/>
            <p:cNvSpPr/>
            <p:nvPr/>
          </p:nvSpPr>
          <p:spPr>
            <a:xfrm>
              <a:off x="722405" y="24086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48" name="tx4848"/>
            <p:cNvSpPr/>
            <p:nvPr/>
          </p:nvSpPr>
          <p:spPr>
            <a:xfrm>
              <a:off x="632414" y="348283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49" name="tx4849"/>
            <p:cNvSpPr/>
            <p:nvPr/>
          </p:nvSpPr>
          <p:spPr>
            <a:xfrm>
              <a:off x="570259" y="339017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50" name="tx4850"/>
            <p:cNvSpPr/>
            <p:nvPr/>
          </p:nvSpPr>
          <p:spPr>
            <a:xfrm>
              <a:off x="570259" y="329750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51" name="tx4851"/>
            <p:cNvSpPr/>
            <p:nvPr/>
          </p:nvSpPr>
          <p:spPr>
            <a:xfrm>
              <a:off x="570259" y="320619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852" name="tx4852"/>
            <p:cNvSpPr/>
            <p:nvPr/>
          </p:nvSpPr>
          <p:spPr>
            <a:xfrm>
              <a:off x="508103" y="3112165"/>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853" name="pl4853"/>
            <p:cNvSpPr/>
            <p:nvPr/>
          </p:nvSpPr>
          <p:spPr>
            <a:xfrm>
              <a:off x="722405" y="352453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54" name="pl4854"/>
            <p:cNvSpPr/>
            <p:nvPr/>
          </p:nvSpPr>
          <p:spPr>
            <a:xfrm>
              <a:off x="722405" y="34318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55" name="pl4855"/>
            <p:cNvSpPr/>
            <p:nvPr/>
          </p:nvSpPr>
          <p:spPr>
            <a:xfrm>
              <a:off x="722405" y="33391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56" name="pl4856"/>
            <p:cNvSpPr/>
            <p:nvPr/>
          </p:nvSpPr>
          <p:spPr>
            <a:xfrm>
              <a:off x="722405" y="32465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57" name="pl4857"/>
            <p:cNvSpPr/>
            <p:nvPr/>
          </p:nvSpPr>
          <p:spPr>
            <a:xfrm>
              <a:off x="722405" y="31538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58" name="tx4858"/>
            <p:cNvSpPr/>
            <p:nvPr/>
          </p:nvSpPr>
          <p:spPr>
            <a:xfrm>
              <a:off x="632414" y="422803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59" name="tx4859"/>
            <p:cNvSpPr/>
            <p:nvPr/>
          </p:nvSpPr>
          <p:spPr>
            <a:xfrm>
              <a:off x="570259" y="413536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60" name="tx4860"/>
            <p:cNvSpPr/>
            <p:nvPr/>
          </p:nvSpPr>
          <p:spPr>
            <a:xfrm>
              <a:off x="570259" y="404269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61" name="tx4861"/>
            <p:cNvSpPr/>
            <p:nvPr/>
          </p:nvSpPr>
          <p:spPr>
            <a:xfrm>
              <a:off x="570259" y="3951395"/>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862" name="tx4862"/>
            <p:cNvSpPr/>
            <p:nvPr/>
          </p:nvSpPr>
          <p:spPr>
            <a:xfrm>
              <a:off x="508103" y="385736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863" name="pl4863"/>
            <p:cNvSpPr/>
            <p:nvPr/>
          </p:nvSpPr>
          <p:spPr>
            <a:xfrm>
              <a:off x="722405" y="42697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64" name="pl4864"/>
            <p:cNvSpPr/>
            <p:nvPr/>
          </p:nvSpPr>
          <p:spPr>
            <a:xfrm>
              <a:off x="722405" y="41770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65" name="pl4865"/>
            <p:cNvSpPr/>
            <p:nvPr/>
          </p:nvSpPr>
          <p:spPr>
            <a:xfrm>
              <a:off x="722405" y="408439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66" name="pl4866"/>
            <p:cNvSpPr/>
            <p:nvPr/>
          </p:nvSpPr>
          <p:spPr>
            <a:xfrm>
              <a:off x="722405" y="39917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67" name="pl4867"/>
            <p:cNvSpPr/>
            <p:nvPr/>
          </p:nvSpPr>
          <p:spPr>
            <a:xfrm>
              <a:off x="722405" y="38990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68" name="tx4868"/>
            <p:cNvSpPr/>
            <p:nvPr/>
          </p:nvSpPr>
          <p:spPr>
            <a:xfrm>
              <a:off x="632414" y="497323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69" name="tx4869"/>
            <p:cNvSpPr/>
            <p:nvPr/>
          </p:nvSpPr>
          <p:spPr>
            <a:xfrm>
              <a:off x="570259" y="488056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70" name="tx4870"/>
            <p:cNvSpPr/>
            <p:nvPr/>
          </p:nvSpPr>
          <p:spPr>
            <a:xfrm>
              <a:off x="570259" y="47878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71" name="tx4871"/>
            <p:cNvSpPr/>
            <p:nvPr/>
          </p:nvSpPr>
          <p:spPr>
            <a:xfrm>
              <a:off x="570259" y="4696593"/>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872" name="tx4872"/>
            <p:cNvSpPr/>
            <p:nvPr/>
          </p:nvSpPr>
          <p:spPr>
            <a:xfrm>
              <a:off x="508103" y="4602561"/>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873" name="pl4873"/>
            <p:cNvSpPr/>
            <p:nvPr/>
          </p:nvSpPr>
          <p:spPr>
            <a:xfrm>
              <a:off x="722405" y="50149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74" name="pl4874"/>
            <p:cNvSpPr/>
            <p:nvPr/>
          </p:nvSpPr>
          <p:spPr>
            <a:xfrm>
              <a:off x="722405" y="49222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75" name="pl4875"/>
            <p:cNvSpPr/>
            <p:nvPr/>
          </p:nvSpPr>
          <p:spPr>
            <a:xfrm>
              <a:off x="722405" y="48295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76" name="pl4876"/>
            <p:cNvSpPr/>
            <p:nvPr/>
          </p:nvSpPr>
          <p:spPr>
            <a:xfrm>
              <a:off x="722405" y="47369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77" name="pl4877"/>
            <p:cNvSpPr/>
            <p:nvPr/>
          </p:nvSpPr>
          <p:spPr>
            <a:xfrm>
              <a:off x="722405" y="46442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78" name="tx4878"/>
            <p:cNvSpPr/>
            <p:nvPr/>
          </p:nvSpPr>
          <p:spPr>
            <a:xfrm>
              <a:off x="632414" y="571843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79" name="tx4879"/>
            <p:cNvSpPr/>
            <p:nvPr/>
          </p:nvSpPr>
          <p:spPr>
            <a:xfrm>
              <a:off x="570259" y="562576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80" name="tx4880"/>
            <p:cNvSpPr/>
            <p:nvPr/>
          </p:nvSpPr>
          <p:spPr>
            <a:xfrm>
              <a:off x="570259" y="553309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81" name="tx4881"/>
            <p:cNvSpPr/>
            <p:nvPr/>
          </p:nvSpPr>
          <p:spPr>
            <a:xfrm>
              <a:off x="570259" y="5441791"/>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882" name="tx4882"/>
            <p:cNvSpPr/>
            <p:nvPr/>
          </p:nvSpPr>
          <p:spPr>
            <a:xfrm>
              <a:off x="508103" y="5347758"/>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883" name="pl4883"/>
            <p:cNvSpPr/>
            <p:nvPr/>
          </p:nvSpPr>
          <p:spPr>
            <a:xfrm>
              <a:off x="722405" y="57601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84" name="pl4884"/>
            <p:cNvSpPr/>
            <p:nvPr/>
          </p:nvSpPr>
          <p:spPr>
            <a:xfrm>
              <a:off x="722405" y="56674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85" name="pl4885"/>
            <p:cNvSpPr/>
            <p:nvPr/>
          </p:nvSpPr>
          <p:spPr>
            <a:xfrm>
              <a:off x="722405" y="557478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86" name="pl4886"/>
            <p:cNvSpPr/>
            <p:nvPr/>
          </p:nvSpPr>
          <p:spPr>
            <a:xfrm>
              <a:off x="722405" y="54821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87" name="pl4887"/>
            <p:cNvSpPr/>
            <p:nvPr/>
          </p:nvSpPr>
          <p:spPr>
            <a:xfrm>
              <a:off x="722405" y="538945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88" name="tx4888"/>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889" name="tx4889"/>
            <p:cNvSpPr/>
            <p:nvPr/>
          </p:nvSpPr>
          <p:spPr>
            <a:xfrm>
              <a:off x="757200" y="398022"/>
              <a:ext cx="549749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MCV1 (%), by country, EUR, 2018-2023</a:t>
              </a:r>
            </a:p>
          </p:txBody>
        </p:sp>
        <p:sp>
          <p:nvSpPr>
            <p:cNvPr id="4890" name="tx4890"/>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4891" name="tx4891"/>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4892" name="tx4892"/>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489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MCV1 by country.
In 2023, Montenegro had the highest drop-out with 74% of children who received DTP1 not receiving MCV1.
Andorra, Armenia, Hungary, Kazakhstan, Luxembourg, Russian Federation, Tajikistan, Turkmenistan, and Uzbekistan had the lowest DTP-MCV drop-out (0%).
7 countries had DTP-MCV drop-out of more than 10%.#n
There were 4 countries with negative DTP-MCV dropout (ie. more children received MCV1 than DTP1).</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38"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5" name="pl5"/>
            <p:cNvSpPr/>
            <p:nvPr/>
          </p:nvSpPr>
          <p:spPr>
            <a:xfrm>
              <a:off x="761438"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 name="pl6"/>
            <p:cNvSpPr/>
            <p:nvPr/>
          </p:nvSpPr>
          <p:spPr>
            <a:xfrm>
              <a:off x="761438"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7" name="pl7"/>
            <p:cNvSpPr/>
            <p:nvPr/>
          </p:nvSpPr>
          <p:spPr>
            <a:xfrm>
              <a:off x="761438"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8" name="pl8"/>
            <p:cNvSpPr/>
            <p:nvPr/>
          </p:nvSpPr>
          <p:spPr>
            <a:xfrm>
              <a:off x="761438"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 name="pl9"/>
            <p:cNvSpPr/>
            <p:nvPr/>
          </p:nvSpPr>
          <p:spPr>
            <a:xfrm>
              <a:off x="761438"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0" name="pl10"/>
            <p:cNvSpPr/>
            <p:nvPr/>
          </p:nvSpPr>
          <p:spPr>
            <a:xfrm>
              <a:off x="83941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810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7567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221547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262829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99524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340805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61438"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8" name="pl18"/>
            <p:cNvSpPr/>
            <p:nvPr/>
          </p:nvSpPr>
          <p:spPr>
            <a:xfrm>
              <a:off x="761438"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 name="pl19"/>
            <p:cNvSpPr/>
            <p:nvPr/>
          </p:nvSpPr>
          <p:spPr>
            <a:xfrm>
              <a:off x="761438"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0" name="pl20"/>
            <p:cNvSpPr/>
            <p:nvPr/>
          </p:nvSpPr>
          <p:spPr>
            <a:xfrm>
              <a:off x="761438"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1" name="pl21"/>
            <p:cNvSpPr/>
            <p:nvPr/>
          </p:nvSpPr>
          <p:spPr>
            <a:xfrm>
              <a:off x="761438"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 name="pl22"/>
            <p:cNvSpPr/>
            <p:nvPr/>
          </p:nvSpPr>
          <p:spPr>
            <a:xfrm>
              <a:off x="761438"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3" name="pl23"/>
            <p:cNvSpPr/>
            <p:nvPr/>
          </p:nvSpPr>
          <p:spPr>
            <a:xfrm>
              <a:off x="106875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52744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98613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44481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1176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78716"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068758" y="1134791"/>
              <a:ext cx="2109958" cy="63344"/>
            </a:xfrm>
            <a:custGeom>
              <a:avLst/>
              <a:pathLst>
                <a:path w="2109958" h="63344">
                  <a:moveTo>
                    <a:pt x="0" y="12668"/>
                  </a:moveTo>
                  <a:lnTo>
                    <a:pt x="91737" y="25337"/>
                  </a:lnTo>
                  <a:lnTo>
                    <a:pt x="183474" y="25337"/>
                  </a:lnTo>
                  <a:lnTo>
                    <a:pt x="275211" y="38006"/>
                  </a:lnTo>
                  <a:lnTo>
                    <a:pt x="366949" y="63344"/>
                  </a:lnTo>
                  <a:lnTo>
                    <a:pt x="458686" y="63344"/>
                  </a:lnTo>
                  <a:lnTo>
                    <a:pt x="550423" y="38006"/>
                  </a:lnTo>
                  <a:lnTo>
                    <a:pt x="642161" y="25337"/>
                  </a:lnTo>
                  <a:lnTo>
                    <a:pt x="733898" y="12668"/>
                  </a:lnTo>
                  <a:lnTo>
                    <a:pt x="825635" y="12668"/>
                  </a:lnTo>
                  <a:lnTo>
                    <a:pt x="917373" y="0"/>
                  </a:lnTo>
                  <a:lnTo>
                    <a:pt x="1009110" y="12668"/>
                  </a:lnTo>
                  <a:lnTo>
                    <a:pt x="1100847" y="0"/>
                  </a:lnTo>
                  <a:lnTo>
                    <a:pt x="1192585" y="12668"/>
                  </a:lnTo>
                  <a:lnTo>
                    <a:pt x="1284322" y="63344"/>
                  </a:lnTo>
                  <a:lnTo>
                    <a:pt x="1376059" y="63344"/>
                  </a:lnTo>
                  <a:lnTo>
                    <a:pt x="1467797" y="38006"/>
                  </a:lnTo>
                  <a:lnTo>
                    <a:pt x="1559534" y="25337"/>
                  </a:lnTo>
                  <a:lnTo>
                    <a:pt x="1651271" y="25337"/>
                  </a:lnTo>
                  <a:lnTo>
                    <a:pt x="1743008" y="25337"/>
                  </a:lnTo>
                  <a:lnTo>
                    <a:pt x="1834746" y="12668"/>
                  </a:lnTo>
                  <a:lnTo>
                    <a:pt x="1926483" y="25337"/>
                  </a:lnTo>
                  <a:lnTo>
                    <a:pt x="2018220" y="25337"/>
                  </a:lnTo>
                  <a:lnTo>
                    <a:pt x="2109958" y="12668"/>
                  </a:lnTo>
                </a:path>
              </a:pathLst>
            </a:custGeom>
            <a:ln w="27101" cap="flat">
              <a:solidFill>
                <a:srgbClr val="F8766D">
                  <a:alpha val="100000"/>
                </a:srgbClr>
              </a:solidFill>
              <a:prstDash val="solid"/>
              <a:round/>
            </a:ln>
          </p:spPr>
          <p:txBody>
            <a:bodyPr/>
            <a:lstStyle/>
            <a:p/>
          </p:txBody>
        </p:sp>
        <p:sp>
          <p:nvSpPr>
            <p:cNvPr id="30" name="tx30"/>
            <p:cNvSpPr/>
            <p:nvPr/>
          </p:nvSpPr>
          <p:spPr>
            <a:xfrm>
              <a:off x="899947" y="10449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94</a:t>
              </a:r>
            </a:p>
          </p:txBody>
        </p:sp>
        <p:sp>
          <p:nvSpPr>
            <p:cNvPr id="31" name="tx31"/>
            <p:cNvSpPr/>
            <p:nvPr/>
          </p:nvSpPr>
          <p:spPr>
            <a:xfrm>
              <a:off x="3214890" y="10449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94</a:t>
              </a:r>
            </a:p>
          </p:txBody>
        </p:sp>
        <p:sp>
          <p:nvSpPr>
            <p:cNvPr id="32" name="tx32"/>
            <p:cNvSpPr/>
            <p:nvPr/>
          </p:nvSpPr>
          <p:spPr>
            <a:xfrm>
              <a:off x="2751477" y="100323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93</a:t>
              </a:r>
            </a:p>
          </p:txBody>
        </p:sp>
        <p:sp>
          <p:nvSpPr>
            <p:cNvPr id="33" name="pl33"/>
            <p:cNvSpPr/>
            <p:nvPr/>
          </p:nvSpPr>
          <p:spPr>
            <a:xfrm>
              <a:off x="761438"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4" name="pl34"/>
            <p:cNvSpPr/>
            <p:nvPr/>
          </p:nvSpPr>
          <p:spPr>
            <a:xfrm>
              <a:off x="761438"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5" name="pl35"/>
            <p:cNvSpPr/>
            <p:nvPr/>
          </p:nvSpPr>
          <p:spPr>
            <a:xfrm>
              <a:off x="761438"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6" name="pl36"/>
            <p:cNvSpPr/>
            <p:nvPr/>
          </p:nvSpPr>
          <p:spPr>
            <a:xfrm>
              <a:off x="761438"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7" name="pl37"/>
            <p:cNvSpPr/>
            <p:nvPr/>
          </p:nvSpPr>
          <p:spPr>
            <a:xfrm>
              <a:off x="761438"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8" name="pl38"/>
            <p:cNvSpPr/>
            <p:nvPr/>
          </p:nvSpPr>
          <p:spPr>
            <a:xfrm>
              <a:off x="761438"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9" name="pl39"/>
            <p:cNvSpPr/>
            <p:nvPr/>
          </p:nvSpPr>
          <p:spPr>
            <a:xfrm>
              <a:off x="83941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0" name="pl40"/>
            <p:cNvSpPr/>
            <p:nvPr/>
          </p:nvSpPr>
          <p:spPr>
            <a:xfrm>
              <a:off x="129810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1" name="pl41"/>
            <p:cNvSpPr/>
            <p:nvPr/>
          </p:nvSpPr>
          <p:spPr>
            <a:xfrm>
              <a:off x="17567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2" name="pl42"/>
            <p:cNvSpPr/>
            <p:nvPr/>
          </p:nvSpPr>
          <p:spPr>
            <a:xfrm>
              <a:off x="221547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3" name="pl43"/>
            <p:cNvSpPr/>
            <p:nvPr/>
          </p:nvSpPr>
          <p:spPr>
            <a:xfrm>
              <a:off x="262829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4" name="pl44"/>
            <p:cNvSpPr/>
            <p:nvPr/>
          </p:nvSpPr>
          <p:spPr>
            <a:xfrm>
              <a:off x="299524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5" name="pl45"/>
            <p:cNvSpPr/>
            <p:nvPr/>
          </p:nvSpPr>
          <p:spPr>
            <a:xfrm>
              <a:off x="340805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6" name="pl46"/>
            <p:cNvSpPr/>
            <p:nvPr/>
          </p:nvSpPr>
          <p:spPr>
            <a:xfrm>
              <a:off x="761438"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7" name="pl47"/>
            <p:cNvSpPr/>
            <p:nvPr/>
          </p:nvSpPr>
          <p:spPr>
            <a:xfrm>
              <a:off x="761438"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8" name="pl48"/>
            <p:cNvSpPr/>
            <p:nvPr/>
          </p:nvSpPr>
          <p:spPr>
            <a:xfrm>
              <a:off x="761438"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9" name="pl49"/>
            <p:cNvSpPr/>
            <p:nvPr/>
          </p:nvSpPr>
          <p:spPr>
            <a:xfrm>
              <a:off x="761438"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0" name="pl50"/>
            <p:cNvSpPr/>
            <p:nvPr/>
          </p:nvSpPr>
          <p:spPr>
            <a:xfrm>
              <a:off x="761438"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1" name="pl51"/>
            <p:cNvSpPr/>
            <p:nvPr/>
          </p:nvSpPr>
          <p:spPr>
            <a:xfrm>
              <a:off x="761438"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2" name="pl52"/>
            <p:cNvSpPr/>
            <p:nvPr/>
          </p:nvSpPr>
          <p:spPr>
            <a:xfrm>
              <a:off x="106875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52744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98613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44481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81176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3178716"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444817" y="2926832"/>
              <a:ext cx="733898" cy="367395"/>
            </a:xfrm>
            <a:custGeom>
              <a:avLst/>
              <a:pathLst>
                <a:path w="733898" h="367395">
                  <a:moveTo>
                    <a:pt x="0" y="367395"/>
                  </a:moveTo>
                  <a:lnTo>
                    <a:pt x="91737" y="304051"/>
                  </a:lnTo>
                  <a:lnTo>
                    <a:pt x="183474" y="329389"/>
                  </a:lnTo>
                  <a:lnTo>
                    <a:pt x="275211" y="114019"/>
                  </a:lnTo>
                  <a:lnTo>
                    <a:pt x="366949" y="12668"/>
                  </a:lnTo>
                  <a:lnTo>
                    <a:pt x="458686" y="38006"/>
                  </a:lnTo>
                  <a:lnTo>
                    <a:pt x="550423" y="12668"/>
                  </a:lnTo>
                  <a:lnTo>
                    <a:pt x="642161" y="0"/>
                  </a:lnTo>
                  <a:lnTo>
                    <a:pt x="733898" y="0"/>
                  </a:lnTo>
                </a:path>
              </a:pathLst>
            </a:custGeom>
            <a:ln w="27101" cap="flat">
              <a:solidFill>
                <a:srgbClr val="00BA38">
                  <a:alpha val="100000"/>
                </a:srgbClr>
              </a:solidFill>
              <a:prstDash val="solid"/>
              <a:round/>
            </a:ln>
          </p:spPr>
          <p:txBody>
            <a:bodyPr/>
            <a:lstStyle/>
            <a:p/>
          </p:txBody>
        </p:sp>
        <p:sp>
          <p:nvSpPr>
            <p:cNvPr id="59" name="tx59"/>
            <p:cNvSpPr/>
            <p:nvPr/>
          </p:nvSpPr>
          <p:spPr>
            <a:xfrm>
              <a:off x="2276006" y="31917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68</a:t>
              </a:r>
            </a:p>
          </p:txBody>
        </p:sp>
        <p:sp>
          <p:nvSpPr>
            <p:cNvPr id="60" name="tx60"/>
            <p:cNvSpPr/>
            <p:nvPr/>
          </p:nvSpPr>
          <p:spPr>
            <a:xfrm>
              <a:off x="3214890" y="282431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97</a:t>
              </a:r>
            </a:p>
          </p:txBody>
        </p:sp>
        <p:sp>
          <p:nvSpPr>
            <p:cNvPr id="61" name="tx61"/>
            <p:cNvSpPr/>
            <p:nvPr/>
          </p:nvSpPr>
          <p:spPr>
            <a:xfrm>
              <a:off x="2751477" y="278266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96</a:t>
              </a:r>
            </a:p>
          </p:txBody>
        </p:sp>
        <p:sp>
          <p:nvSpPr>
            <p:cNvPr id="62" name="pl62"/>
            <p:cNvSpPr/>
            <p:nvPr/>
          </p:nvSpPr>
          <p:spPr>
            <a:xfrm>
              <a:off x="761438"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3" name="pl63"/>
            <p:cNvSpPr/>
            <p:nvPr/>
          </p:nvSpPr>
          <p:spPr>
            <a:xfrm>
              <a:off x="761438"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4" name="pl64"/>
            <p:cNvSpPr/>
            <p:nvPr/>
          </p:nvSpPr>
          <p:spPr>
            <a:xfrm>
              <a:off x="761438"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5" name="pl65"/>
            <p:cNvSpPr/>
            <p:nvPr/>
          </p:nvSpPr>
          <p:spPr>
            <a:xfrm>
              <a:off x="761438"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6" name="pl66"/>
            <p:cNvSpPr/>
            <p:nvPr/>
          </p:nvSpPr>
          <p:spPr>
            <a:xfrm>
              <a:off x="761438"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7" name="pl67"/>
            <p:cNvSpPr/>
            <p:nvPr/>
          </p:nvSpPr>
          <p:spPr>
            <a:xfrm>
              <a:off x="761438"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8" name="pl68"/>
            <p:cNvSpPr/>
            <p:nvPr/>
          </p:nvSpPr>
          <p:spPr>
            <a:xfrm>
              <a:off x="83941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129810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17567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221547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262829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299524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340805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5" name="pl75"/>
            <p:cNvSpPr/>
            <p:nvPr/>
          </p:nvSpPr>
          <p:spPr>
            <a:xfrm>
              <a:off x="761438"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6" name="pl76"/>
            <p:cNvSpPr/>
            <p:nvPr/>
          </p:nvSpPr>
          <p:spPr>
            <a:xfrm>
              <a:off x="761438"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7" name="pl77"/>
            <p:cNvSpPr/>
            <p:nvPr/>
          </p:nvSpPr>
          <p:spPr>
            <a:xfrm>
              <a:off x="761438"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8" name="pl78"/>
            <p:cNvSpPr/>
            <p:nvPr/>
          </p:nvSpPr>
          <p:spPr>
            <a:xfrm>
              <a:off x="761438"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9" name="pl79"/>
            <p:cNvSpPr/>
            <p:nvPr/>
          </p:nvSpPr>
          <p:spPr>
            <a:xfrm>
              <a:off x="761438"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0" name="pl80"/>
            <p:cNvSpPr/>
            <p:nvPr/>
          </p:nvSpPr>
          <p:spPr>
            <a:xfrm>
              <a:off x="761438"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1" name="pl81"/>
            <p:cNvSpPr/>
            <p:nvPr/>
          </p:nvSpPr>
          <p:spPr>
            <a:xfrm>
              <a:off x="106875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152744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198613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44481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281176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3178716"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1802656" y="4883567"/>
              <a:ext cx="1376059" cy="988167"/>
            </a:xfrm>
            <a:custGeom>
              <a:avLst/>
              <a:pathLst>
                <a:path w="1376059" h="988167">
                  <a:moveTo>
                    <a:pt x="0" y="988167"/>
                  </a:moveTo>
                  <a:lnTo>
                    <a:pt x="91737" y="798135"/>
                  </a:lnTo>
                  <a:lnTo>
                    <a:pt x="183474" y="620772"/>
                  </a:lnTo>
                  <a:lnTo>
                    <a:pt x="275211" y="570096"/>
                  </a:lnTo>
                  <a:lnTo>
                    <a:pt x="366949" y="544759"/>
                  </a:lnTo>
                  <a:lnTo>
                    <a:pt x="458686" y="532090"/>
                  </a:lnTo>
                  <a:lnTo>
                    <a:pt x="550423" y="506752"/>
                  </a:lnTo>
                  <a:lnTo>
                    <a:pt x="642161" y="481415"/>
                  </a:lnTo>
                  <a:lnTo>
                    <a:pt x="733898" y="380064"/>
                  </a:lnTo>
                  <a:lnTo>
                    <a:pt x="825635" y="164694"/>
                  </a:lnTo>
                  <a:lnTo>
                    <a:pt x="917373" y="101350"/>
                  </a:lnTo>
                  <a:lnTo>
                    <a:pt x="1009110" y="63344"/>
                  </a:lnTo>
                  <a:lnTo>
                    <a:pt x="1100847" y="63344"/>
                  </a:lnTo>
                  <a:lnTo>
                    <a:pt x="1192585" y="25337"/>
                  </a:lnTo>
                  <a:lnTo>
                    <a:pt x="1284322" y="12668"/>
                  </a:lnTo>
                  <a:lnTo>
                    <a:pt x="1376059" y="0"/>
                  </a:lnTo>
                </a:path>
              </a:pathLst>
            </a:custGeom>
            <a:ln w="27101" cap="flat">
              <a:solidFill>
                <a:srgbClr val="619CFF">
                  <a:alpha val="100000"/>
                </a:srgbClr>
              </a:solidFill>
              <a:prstDash val="solid"/>
              <a:round/>
            </a:ln>
          </p:spPr>
          <p:txBody>
            <a:bodyPr/>
            <a:lstStyle/>
            <a:p/>
          </p:txBody>
        </p:sp>
        <p:sp>
          <p:nvSpPr>
            <p:cNvPr id="88" name="tx88"/>
            <p:cNvSpPr/>
            <p:nvPr/>
          </p:nvSpPr>
          <p:spPr>
            <a:xfrm>
              <a:off x="1718251" y="57692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8</a:t>
              </a:r>
            </a:p>
          </p:txBody>
        </p:sp>
        <p:sp>
          <p:nvSpPr>
            <p:cNvPr id="89" name="tx89"/>
            <p:cNvSpPr/>
            <p:nvPr/>
          </p:nvSpPr>
          <p:spPr>
            <a:xfrm>
              <a:off x="3214890" y="478104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86</a:t>
              </a:r>
            </a:p>
          </p:txBody>
        </p:sp>
        <p:sp>
          <p:nvSpPr>
            <p:cNvPr id="90" name="tx90"/>
            <p:cNvSpPr/>
            <p:nvPr/>
          </p:nvSpPr>
          <p:spPr>
            <a:xfrm>
              <a:off x="2751477" y="47900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81</a:t>
              </a:r>
            </a:p>
          </p:txBody>
        </p:sp>
        <p:sp>
          <p:nvSpPr>
            <p:cNvPr id="91" name="pl91"/>
            <p:cNvSpPr/>
            <p:nvPr/>
          </p:nvSpPr>
          <p:spPr>
            <a:xfrm>
              <a:off x="3555625"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2" name="pl92"/>
            <p:cNvSpPr/>
            <p:nvPr/>
          </p:nvSpPr>
          <p:spPr>
            <a:xfrm>
              <a:off x="3555625"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3" name="pl93"/>
            <p:cNvSpPr/>
            <p:nvPr/>
          </p:nvSpPr>
          <p:spPr>
            <a:xfrm>
              <a:off x="3555625"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4" name="pl94"/>
            <p:cNvSpPr/>
            <p:nvPr/>
          </p:nvSpPr>
          <p:spPr>
            <a:xfrm>
              <a:off x="3555625"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5" name="pl95"/>
            <p:cNvSpPr/>
            <p:nvPr/>
          </p:nvSpPr>
          <p:spPr>
            <a:xfrm>
              <a:off x="3555625"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6" name="pl96"/>
            <p:cNvSpPr/>
            <p:nvPr/>
          </p:nvSpPr>
          <p:spPr>
            <a:xfrm>
              <a:off x="3555625"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7" name="pl97"/>
            <p:cNvSpPr/>
            <p:nvPr/>
          </p:nvSpPr>
          <p:spPr>
            <a:xfrm>
              <a:off x="363360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0922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4550975"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500966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542247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578942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620224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3555625"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5" name="pl105"/>
            <p:cNvSpPr/>
            <p:nvPr/>
          </p:nvSpPr>
          <p:spPr>
            <a:xfrm>
              <a:off x="3555625"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6" name="pl106"/>
            <p:cNvSpPr/>
            <p:nvPr/>
          </p:nvSpPr>
          <p:spPr>
            <a:xfrm>
              <a:off x="3555625"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7" name="pl107"/>
            <p:cNvSpPr/>
            <p:nvPr/>
          </p:nvSpPr>
          <p:spPr>
            <a:xfrm>
              <a:off x="3555625"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8" name="pl108"/>
            <p:cNvSpPr/>
            <p:nvPr/>
          </p:nvSpPr>
          <p:spPr>
            <a:xfrm>
              <a:off x="3555625"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9" name="pl109"/>
            <p:cNvSpPr/>
            <p:nvPr/>
          </p:nvSpPr>
          <p:spPr>
            <a:xfrm>
              <a:off x="3555625"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10" name="pl110"/>
            <p:cNvSpPr/>
            <p:nvPr/>
          </p:nvSpPr>
          <p:spPr>
            <a:xfrm>
              <a:off x="386294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3216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78031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52390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60595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972903"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862945" y="1096784"/>
              <a:ext cx="2109958" cy="50675"/>
            </a:xfrm>
            <a:custGeom>
              <a:avLst/>
              <a:pathLst>
                <a:path w="2109958" h="50675">
                  <a:moveTo>
                    <a:pt x="0" y="12668"/>
                  </a:moveTo>
                  <a:lnTo>
                    <a:pt x="91737" y="12668"/>
                  </a:lnTo>
                  <a:lnTo>
                    <a:pt x="183474" y="38006"/>
                  </a:lnTo>
                  <a:lnTo>
                    <a:pt x="275211" y="50675"/>
                  </a:lnTo>
                  <a:lnTo>
                    <a:pt x="366949" y="25337"/>
                  </a:lnTo>
                  <a:lnTo>
                    <a:pt x="458686" y="12668"/>
                  </a:lnTo>
                  <a:lnTo>
                    <a:pt x="550423" y="12668"/>
                  </a:lnTo>
                  <a:lnTo>
                    <a:pt x="642161" y="0"/>
                  </a:lnTo>
                  <a:lnTo>
                    <a:pt x="733898" y="12668"/>
                  </a:lnTo>
                  <a:lnTo>
                    <a:pt x="825635" y="12668"/>
                  </a:lnTo>
                  <a:lnTo>
                    <a:pt x="917373" y="25337"/>
                  </a:lnTo>
                  <a:lnTo>
                    <a:pt x="1009110" y="25337"/>
                  </a:lnTo>
                  <a:lnTo>
                    <a:pt x="1100847" y="12668"/>
                  </a:lnTo>
                  <a:lnTo>
                    <a:pt x="1192585" y="12668"/>
                  </a:lnTo>
                  <a:lnTo>
                    <a:pt x="1284322" y="25337"/>
                  </a:lnTo>
                  <a:lnTo>
                    <a:pt x="1376059" y="25337"/>
                  </a:lnTo>
                  <a:lnTo>
                    <a:pt x="1467797" y="25337"/>
                  </a:lnTo>
                  <a:lnTo>
                    <a:pt x="1559534" y="12668"/>
                  </a:lnTo>
                  <a:lnTo>
                    <a:pt x="1651271" y="12668"/>
                  </a:lnTo>
                  <a:lnTo>
                    <a:pt x="1743008" y="0"/>
                  </a:lnTo>
                  <a:lnTo>
                    <a:pt x="1834746" y="12668"/>
                  </a:lnTo>
                  <a:lnTo>
                    <a:pt x="1926483" y="12668"/>
                  </a:lnTo>
                  <a:lnTo>
                    <a:pt x="2018220" y="12668"/>
                  </a:lnTo>
                  <a:lnTo>
                    <a:pt x="2109958" y="12668"/>
                  </a:lnTo>
                </a:path>
              </a:pathLst>
            </a:custGeom>
            <a:ln w="27101" cap="flat">
              <a:solidFill>
                <a:srgbClr val="D39200">
                  <a:alpha val="100000"/>
                </a:srgbClr>
              </a:solidFill>
              <a:prstDash val="solid"/>
              <a:round/>
            </a:ln>
          </p:spPr>
          <p:txBody>
            <a:bodyPr/>
            <a:lstStyle/>
            <a:p/>
          </p:txBody>
        </p:sp>
        <p:sp>
          <p:nvSpPr>
            <p:cNvPr id="117" name="tx117"/>
            <p:cNvSpPr/>
            <p:nvPr/>
          </p:nvSpPr>
          <p:spPr>
            <a:xfrm>
              <a:off x="3694134" y="10069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97</a:t>
              </a:r>
            </a:p>
          </p:txBody>
        </p:sp>
        <p:sp>
          <p:nvSpPr>
            <p:cNvPr id="118" name="tx118"/>
            <p:cNvSpPr/>
            <p:nvPr/>
          </p:nvSpPr>
          <p:spPr>
            <a:xfrm>
              <a:off x="6009077" y="10069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97</a:t>
              </a:r>
            </a:p>
          </p:txBody>
        </p:sp>
        <p:sp>
          <p:nvSpPr>
            <p:cNvPr id="119" name="tx119"/>
            <p:cNvSpPr/>
            <p:nvPr/>
          </p:nvSpPr>
          <p:spPr>
            <a:xfrm>
              <a:off x="5545664" y="93994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98</a:t>
              </a:r>
            </a:p>
          </p:txBody>
        </p:sp>
        <p:sp>
          <p:nvSpPr>
            <p:cNvPr id="120" name="pl120"/>
            <p:cNvSpPr/>
            <p:nvPr/>
          </p:nvSpPr>
          <p:spPr>
            <a:xfrm>
              <a:off x="3555625"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1" name="pl121"/>
            <p:cNvSpPr/>
            <p:nvPr/>
          </p:nvSpPr>
          <p:spPr>
            <a:xfrm>
              <a:off x="3555625"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2" name="pl122"/>
            <p:cNvSpPr/>
            <p:nvPr/>
          </p:nvSpPr>
          <p:spPr>
            <a:xfrm>
              <a:off x="3555625"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3" name="pl123"/>
            <p:cNvSpPr/>
            <p:nvPr/>
          </p:nvSpPr>
          <p:spPr>
            <a:xfrm>
              <a:off x="3555625"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4" name="pl124"/>
            <p:cNvSpPr/>
            <p:nvPr/>
          </p:nvSpPr>
          <p:spPr>
            <a:xfrm>
              <a:off x="3555625"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5" name="pl125"/>
            <p:cNvSpPr/>
            <p:nvPr/>
          </p:nvSpPr>
          <p:spPr>
            <a:xfrm>
              <a:off x="3555625"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6" name="pl126"/>
            <p:cNvSpPr/>
            <p:nvPr/>
          </p:nvSpPr>
          <p:spPr>
            <a:xfrm>
              <a:off x="363360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40922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4550975"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500966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542247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578942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620224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3" name="pl133"/>
            <p:cNvSpPr/>
            <p:nvPr/>
          </p:nvSpPr>
          <p:spPr>
            <a:xfrm>
              <a:off x="3555625"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4" name="pl134"/>
            <p:cNvSpPr/>
            <p:nvPr/>
          </p:nvSpPr>
          <p:spPr>
            <a:xfrm>
              <a:off x="3555625"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5" name="pl135"/>
            <p:cNvSpPr/>
            <p:nvPr/>
          </p:nvSpPr>
          <p:spPr>
            <a:xfrm>
              <a:off x="3555625"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6" name="pl136"/>
            <p:cNvSpPr/>
            <p:nvPr/>
          </p:nvSpPr>
          <p:spPr>
            <a:xfrm>
              <a:off x="3555625"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7" name="pl137"/>
            <p:cNvSpPr/>
            <p:nvPr/>
          </p:nvSpPr>
          <p:spPr>
            <a:xfrm>
              <a:off x="3555625"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8" name="pl138"/>
            <p:cNvSpPr/>
            <p:nvPr/>
          </p:nvSpPr>
          <p:spPr>
            <a:xfrm>
              <a:off x="3555625"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9" name="pl139"/>
            <p:cNvSpPr/>
            <p:nvPr/>
          </p:nvSpPr>
          <p:spPr>
            <a:xfrm>
              <a:off x="386294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3216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78031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52390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560595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972903"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3862945" y="2939500"/>
              <a:ext cx="2109958" cy="63344"/>
            </a:xfrm>
            <a:custGeom>
              <a:avLst/>
              <a:pathLst>
                <a:path w="2109958" h="63344">
                  <a:moveTo>
                    <a:pt x="0" y="63344"/>
                  </a:moveTo>
                  <a:lnTo>
                    <a:pt x="91737" y="50675"/>
                  </a:lnTo>
                  <a:lnTo>
                    <a:pt x="183474" y="63344"/>
                  </a:lnTo>
                  <a:lnTo>
                    <a:pt x="275211" y="63344"/>
                  </a:lnTo>
                  <a:lnTo>
                    <a:pt x="366949" y="50675"/>
                  </a:lnTo>
                  <a:lnTo>
                    <a:pt x="458686" y="38006"/>
                  </a:lnTo>
                  <a:lnTo>
                    <a:pt x="550423" y="25337"/>
                  </a:lnTo>
                  <a:lnTo>
                    <a:pt x="642161" y="12668"/>
                  </a:lnTo>
                  <a:lnTo>
                    <a:pt x="733898" y="12668"/>
                  </a:lnTo>
                  <a:lnTo>
                    <a:pt x="825635" y="25337"/>
                  </a:lnTo>
                  <a:lnTo>
                    <a:pt x="917373" y="38006"/>
                  </a:lnTo>
                  <a:lnTo>
                    <a:pt x="1009110" y="25337"/>
                  </a:lnTo>
                  <a:lnTo>
                    <a:pt x="1100847" y="12668"/>
                  </a:lnTo>
                  <a:lnTo>
                    <a:pt x="1192585" y="12668"/>
                  </a:lnTo>
                  <a:lnTo>
                    <a:pt x="1284322" y="25337"/>
                  </a:lnTo>
                  <a:lnTo>
                    <a:pt x="1376059" y="25337"/>
                  </a:lnTo>
                  <a:lnTo>
                    <a:pt x="1467797" y="38006"/>
                  </a:lnTo>
                  <a:lnTo>
                    <a:pt x="1559534" y="12668"/>
                  </a:lnTo>
                  <a:lnTo>
                    <a:pt x="1651271" y="12668"/>
                  </a:lnTo>
                  <a:lnTo>
                    <a:pt x="1743008" y="0"/>
                  </a:lnTo>
                  <a:lnTo>
                    <a:pt x="1834746" y="25337"/>
                  </a:lnTo>
                  <a:lnTo>
                    <a:pt x="1926483" y="12668"/>
                  </a:lnTo>
                  <a:lnTo>
                    <a:pt x="2018220" y="25337"/>
                  </a:lnTo>
                  <a:lnTo>
                    <a:pt x="2109958" y="12668"/>
                  </a:lnTo>
                </a:path>
              </a:pathLst>
            </a:custGeom>
            <a:ln w="27101" cap="flat">
              <a:solidFill>
                <a:srgbClr val="00C19F">
                  <a:alpha val="100000"/>
                </a:srgbClr>
              </a:solidFill>
              <a:prstDash val="solid"/>
              <a:round/>
            </a:ln>
          </p:spPr>
          <p:txBody>
            <a:bodyPr/>
            <a:lstStyle/>
            <a:p/>
          </p:txBody>
        </p:sp>
        <p:sp>
          <p:nvSpPr>
            <p:cNvPr id="146" name="tx146"/>
            <p:cNvSpPr/>
            <p:nvPr/>
          </p:nvSpPr>
          <p:spPr>
            <a:xfrm>
              <a:off x="3694134" y="29003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91</a:t>
              </a:r>
            </a:p>
          </p:txBody>
        </p:sp>
        <p:sp>
          <p:nvSpPr>
            <p:cNvPr id="147" name="tx147"/>
            <p:cNvSpPr/>
            <p:nvPr/>
          </p:nvSpPr>
          <p:spPr>
            <a:xfrm>
              <a:off x="6009077" y="284965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95</a:t>
              </a:r>
            </a:p>
          </p:txBody>
        </p:sp>
        <p:sp>
          <p:nvSpPr>
            <p:cNvPr id="148" name="tx148"/>
            <p:cNvSpPr/>
            <p:nvPr/>
          </p:nvSpPr>
          <p:spPr>
            <a:xfrm>
              <a:off x="5545664" y="278266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96</a:t>
              </a:r>
            </a:p>
          </p:txBody>
        </p:sp>
        <p:sp>
          <p:nvSpPr>
            <p:cNvPr id="149" name="pl149"/>
            <p:cNvSpPr/>
            <p:nvPr/>
          </p:nvSpPr>
          <p:spPr>
            <a:xfrm>
              <a:off x="3555625"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0" name="pl150"/>
            <p:cNvSpPr/>
            <p:nvPr/>
          </p:nvSpPr>
          <p:spPr>
            <a:xfrm>
              <a:off x="3555625"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1" name="pl151"/>
            <p:cNvSpPr/>
            <p:nvPr/>
          </p:nvSpPr>
          <p:spPr>
            <a:xfrm>
              <a:off x="3555625"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2" name="pl152"/>
            <p:cNvSpPr/>
            <p:nvPr/>
          </p:nvSpPr>
          <p:spPr>
            <a:xfrm>
              <a:off x="3555625"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3" name="pl153"/>
            <p:cNvSpPr/>
            <p:nvPr/>
          </p:nvSpPr>
          <p:spPr>
            <a:xfrm>
              <a:off x="3555625"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4" name="pl154"/>
            <p:cNvSpPr/>
            <p:nvPr/>
          </p:nvSpPr>
          <p:spPr>
            <a:xfrm>
              <a:off x="3555625"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5" name="pl155"/>
            <p:cNvSpPr/>
            <p:nvPr/>
          </p:nvSpPr>
          <p:spPr>
            <a:xfrm>
              <a:off x="363360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40922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550975"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00966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42247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578942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620224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555625"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3" name="pl163"/>
            <p:cNvSpPr/>
            <p:nvPr/>
          </p:nvSpPr>
          <p:spPr>
            <a:xfrm>
              <a:off x="3555625"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4" name="pl164"/>
            <p:cNvSpPr/>
            <p:nvPr/>
          </p:nvSpPr>
          <p:spPr>
            <a:xfrm>
              <a:off x="3555625"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5" name="pl165"/>
            <p:cNvSpPr/>
            <p:nvPr/>
          </p:nvSpPr>
          <p:spPr>
            <a:xfrm>
              <a:off x="3555625"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6" name="pl166"/>
            <p:cNvSpPr/>
            <p:nvPr/>
          </p:nvSpPr>
          <p:spPr>
            <a:xfrm>
              <a:off x="3555625"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7" name="pl167"/>
            <p:cNvSpPr/>
            <p:nvPr/>
          </p:nvSpPr>
          <p:spPr>
            <a:xfrm>
              <a:off x="3555625"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8" name="pl168"/>
            <p:cNvSpPr/>
            <p:nvPr/>
          </p:nvSpPr>
          <p:spPr>
            <a:xfrm>
              <a:off x="386294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43216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78031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2390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60595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972903"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3862945" y="4756879"/>
              <a:ext cx="2109958" cy="50675"/>
            </a:xfrm>
            <a:custGeom>
              <a:avLst/>
              <a:pathLst>
                <a:path w="2109958" h="50675">
                  <a:moveTo>
                    <a:pt x="0" y="25337"/>
                  </a:moveTo>
                  <a:lnTo>
                    <a:pt x="91737" y="12668"/>
                  </a:lnTo>
                  <a:lnTo>
                    <a:pt x="183474" y="38006"/>
                  </a:lnTo>
                  <a:lnTo>
                    <a:pt x="275211" y="50675"/>
                  </a:lnTo>
                  <a:lnTo>
                    <a:pt x="366949" y="12668"/>
                  </a:lnTo>
                  <a:lnTo>
                    <a:pt x="458686" y="12668"/>
                  </a:lnTo>
                  <a:lnTo>
                    <a:pt x="550423" y="12668"/>
                  </a:lnTo>
                  <a:lnTo>
                    <a:pt x="642161" y="0"/>
                  </a:lnTo>
                  <a:lnTo>
                    <a:pt x="733898" y="0"/>
                  </a:lnTo>
                  <a:lnTo>
                    <a:pt x="825635" y="12668"/>
                  </a:lnTo>
                  <a:lnTo>
                    <a:pt x="917373" y="12668"/>
                  </a:lnTo>
                  <a:lnTo>
                    <a:pt x="1009110" y="25337"/>
                  </a:lnTo>
                  <a:lnTo>
                    <a:pt x="1100847" y="12668"/>
                  </a:lnTo>
                  <a:lnTo>
                    <a:pt x="1192585" y="0"/>
                  </a:lnTo>
                  <a:lnTo>
                    <a:pt x="1284322" y="25337"/>
                  </a:lnTo>
                  <a:lnTo>
                    <a:pt x="1376059" y="25337"/>
                  </a:lnTo>
                  <a:lnTo>
                    <a:pt x="1467797" y="25337"/>
                  </a:lnTo>
                  <a:lnTo>
                    <a:pt x="1559534" y="38006"/>
                  </a:lnTo>
                  <a:lnTo>
                    <a:pt x="1651271" y="25337"/>
                  </a:lnTo>
                  <a:lnTo>
                    <a:pt x="1743008" y="12668"/>
                  </a:lnTo>
                  <a:lnTo>
                    <a:pt x="1834746" y="25337"/>
                  </a:lnTo>
                  <a:lnTo>
                    <a:pt x="1926483" y="25337"/>
                  </a:lnTo>
                  <a:lnTo>
                    <a:pt x="2018220" y="25337"/>
                  </a:lnTo>
                  <a:lnTo>
                    <a:pt x="2109958" y="12668"/>
                  </a:lnTo>
                </a:path>
              </a:pathLst>
            </a:custGeom>
            <a:ln w="27101" cap="flat">
              <a:solidFill>
                <a:srgbClr val="DB72FB">
                  <a:alpha val="100000"/>
                </a:srgbClr>
              </a:solidFill>
              <a:prstDash val="solid"/>
              <a:round/>
            </a:ln>
          </p:spPr>
          <p:txBody>
            <a:bodyPr/>
            <a:lstStyle/>
            <a:p/>
          </p:txBody>
        </p:sp>
        <p:sp>
          <p:nvSpPr>
            <p:cNvPr id="175" name="tx175"/>
            <p:cNvSpPr/>
            <p:nvPr/>
          </p:nvSpPr>
          <p:spPr>
            <a:xfrm>
              <a:off x="3694134" y="46796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94</a:t>
              </a:r>
            </a:p>
          </p:txBody>
        </p:sp>
        <p:sp>
          <p:nvSpPr>
            <p:cNvPr id="176" name="tx176"/>
            <p:cNvSpPr/>
            <p:nvPr/>
          </p:nvSpPr>
          <p:spPr>
            <a:xfrm>
              <a:off x="6009077" y="466702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95</a:t>
              </a:r>
            </a:p>
          </p:txBody>
        </p:sp>
        <p:sp>
          <p:nvSpPr>
            <p:cNvPr id="177" name="tx177"/>
            <p:cNvSpPr/>
            <p:nvPr/>
          </p:nvSpPr>
          <p:spPr>
            <a:xfrm>
              <a:off x="5545664" y="461271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95</a:t>
              </a:r>
            </a:p>
          </p:txBody>
        </p:sp>
        <p:sp>
          <p:nvSpPr>
            <p:cNvPr id="178" name="pl178"/>
            <p:cNvSpPr/>
            <p:nvPr/>
          </p:nvSpPr>
          <p:spPr>
            <a:xfrm>
              <a:off x="6349812"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79" name="pl179"/>
            <p:cNvSpPr/>
            <p:nvPr/>
          </p:nvSpPr>
          <p:spPr>
            <a:xfrm>
              <a:off x="6349812"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0" name="pl180"/>
            <p:cNvSpPr/>
            <p:nvPr/>
          </p:nvSpPr>
          <p:spPr>
            <a:xfrm>
              <a:off x="6349812"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1" name="pl181"/>
            <p:cNvSpPr/>
            <p:nvPr/>
          </p:nvSpPr>
          <p:spPr>
            <a:xfrm>
              <a:off x="6349812"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2" name="pl182"/>
            <p:cNvSpPr/>
            <p:nvPr/>
          </p:nvSpPr>
          <p:spPr>
            <a:xfrm>
              <a:off x="6349812"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3" name="pl183"/>
            <p:cNvSpPr/>
            <p:nvPr/>
          </p:nvSpPr>
          <p:spPr>
            <a:xfrm>
              <a:off x="6349812"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4" name="pl184"/>
            <p:cNvSpPr/>
            <p:nvPr/>
          </p:nvSpPr>
          <p:spPr>
            <a:xfrm>
              <a:off x="642778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5" name="pl185"/>
            <p:cNvSpPr/>
            <p:nvPr/>
          </p:nvSpPr>
          <p:spPr>
            <a:xfrm>
              <a:off x="688647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6" name="pl186"/>
            <p:cNvSpPr/>
            <p:nvPr/>
          </p:nvSpPr>
          <p:spPr>
            <a:xfrm>
              <a:off x="734516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7" name="pl187"/>
            <p:cNvSpPr/>
            <p:nvPr/>
          </p:nvSpPr>
          <p:spPr>
            <a:xfrm>
              <a:off x="780384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8" name="pl188"/>
            <p:cNvSpPr/>
            <p:nvPr/>
          </p:nvSpPr>
          <p:spPr>
            <a:xfrm>
              <a:off x="8216667"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9" name="pl189"/>
            <p:cNvSpPr/>
            <p:nvPr/>
          </p:nvSpPr>
          <p:spPr>
            <a:xfrm>
              <a:off x="858361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0" name="pl190"/>
            <p:cNvSpPr/>
            <p:nvPr/>
          </p:nvSpPr>
          <p:spPr>
            <a:xfrm>
              <a:off x="899643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1" name="pl191"/>
            <p:cNvSpPr/>
            <p:nvPr/>
          </p:nvSpPr>
          <p:spPr>
            <a:xfrm>
              <a:off x="6349812"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2" name="pl192"/>
            <p:cNvSpPr/>
            <p:nvPr/>
          </p:nvSpPr>
          <p:spPr>
            <a:xfrm>
              <a:off x="6349812"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3" name="pl193"/>
            <p:cNvSpPr/>
            <p:nvPr/>
          </p:nvSpPr>
          <p:spPr>
            <a:xfrm>
              <a:off x="6349812"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4" name="pl194"/>
            <p:cNvSpPr/>
            <p:nvPr/>
          </p:nvSpPr>
          <p:spPr>
            <a:xfrm>
              <a:off x="6349812"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5" name="pl195"/>
            <p:cNvSpPr/>
            <p:nvPr/>
          </p:nvSpPr>
          <p:spPr>
            <a:xfrm>
              <a:off x="6349812"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6" name="pl196"/>
            <p:cNvSpPr/>
            <p:nvPr/>
          </p:nvSpPr>
          <p:spPr>
            <a:xfrm>
              <a:off x="6349812"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7" name="pl197"/>
            <p:cNvSpPr/>
            <p:nvPr/>
          </p:nvSpPr>
          <p:spPr>
            <a:xfrm>
              <a:off x="66571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115819"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5745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803319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40014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767090"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657132" y="1122122"/>
              <a:ext cx="2109958" cy="50675"/>
            </a:xfrm>
            <a:custGeom>
              <a:avLst/>
              <a:pathLst>
                <a:path w="2109958" h="50675">
                  <a:moveTo>
                    <a:pt x="0" y="38006"/>
                  </a:moveTo>
                  <a:lnTo>
                    <a:pt x="91737" y="25337"/>
                  </a:lnTo>
                  <a:lnTo>
                    <a:pt x="183474" y="38006"/>
                  </a:lnTo>
                  <a:lnTo>
                    <a:pt x="275211" y="50675"/>
                  </a:lnTo>
                  <a:lnTo>
                    <a:pt x="366949" y="25337"/>
                  </a:lnTo>
                  <a:lnTo>
                    <a:pt x="458686" y="12668"/>
                  </a:lnTo>
                  <a:lnTo>
                    <a:pt x="550423" y="12668"/>
                  </a:lnTo>
                  <a:lnTo>
                    <a:pt x="642161" y="0"/>
                  </a:lnTo>
                  <a:lnTo>
                    <a:pt x="733898" y="0"/>
                  </a:lnTo>
                  <a:lnTo>
                    <a:pt x="825635" y="12668"/>
                  </a:lnTo>
                  <a:lnTo>
                    <a:pt x="917373" y="25337"/>
                  </a:lnTo>
                  <a:lnTo>
                    <a:pt x="1009110" y="25337"/>
                  </a:lnTo>
                  <a:lnTo>
                    <a:pt x="1100847" y="0"/>
                  </a:lnTo>
                  <a:lnTo>
                    <a:pt x="1192585" y="0"/>
                  </a:lnTo>
                  <a:lnTo>
                    <a:pt x="1284322" y="38006"/>
                  </a:lnTo>
                  <a:lnTo>
                    <a:pt x="1376059" y="38006"/>
                  </a:lnTo>
                  <a:lnTo>
                    <a:pt x="1467797" y="50675"/>
                  </a:lnTo>
                  <a:lnTo>
                    <a:pt x="1559534" y="25337"/>
                  </a:lnTo>
                  <a:lnTo>
                    <a:pt x="1651271" y="12668"/>
                  </a:lnTo>
                  <a:lnTo>
                    <a:pt x="1743008" y="12668"/>
                  </a:lnTo>
                  <a:lnTo>
                    <a:pt x="1834746" y="25337"/>
                  </a:lnTo>
                  <a:lnTo>
                    <a:pt x="1926483" y="25337"/>
                  </a:lnTo>
                  <a:lnTo>
                    <a:pt x="2018220" y="12668"/>
                  </a:lnTo>
                  <a:lnTo>
                    <a:pt x="2109958" y="12668"/>
                  </a:lnTo>
                </a:path>
              </a:pathLst>
            </a:custGeom>
            <a:ln w="27101" cap="flat">
              <a:solidFill>
                <a:srgbClr val="93AA00">
                  <a:alpha val="100000"/>
                </a:srgbClr>
              </a:solidFill>
              <a:prstDash val="solid"/>
              <a:round/>
            </a:ln>
          </p:spPr>
          <p:txBody>
            <a:bodyPr/>
            <a:lstStyle/>
            <a:p/>
          </p:txBody>
        </p:sp>
        <p:sp>
          <p:nvSpPr>
            <p:cNvPr id="204" name="tx204"/>
            <p:cNvSpPr/>
            <p:nvPr/>
          </p:nvSpPr>
          <p:spPr>
            <a:xfrm>
              <a:off x="6488321" y="105755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93</a:t>
              </a:r>
            </a:p>
          </p:txBody>
        </p:sp>
        <p:sp>
          <p:nvSpPr>
            <p:cNvPr id="205" name="tx205"/>
            <p:cNvSpPr/>
            <p:nvPr/>
          </p:nvSpPr>
          <p:spPr>
            <a:xfrm>
              <a:off x="8803264" y="103227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95</a:t>
              </a:r>
            </a:p>
          </p:txBody>
        </p:sp>
        <p:sp>
          <p:nvSpPr>
            <p:cNvPr id="206" name="tx206"/>
            <p:cNvSpPr/>
            <p:nvPr/>
          </p:nvSpPr>
          <p:spPr>
            <a:xfrm>
              <a:off x="8339852" y="97795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95</a:t>
              </a:r>
            </a:p>
          </p:txBody>
        </p:sp>
        <p:sp>
          <p:nvSpPr>
            <p:cNvPr id="207" name="pl207"/>
            <p:cNvSpPr/>
            <p:nvPr/>
          </p:nvSpPr>
          <p:spPr>
            <a:xfrm>
              <a:off x="6349812"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8" name="pl208"/>
            <p:cNvSpPr/>
            <p:nvPr/>
          </p:nvSpPr>
          <p:spPr>
            <a:xfrm>
              <a:off x="6349812"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9" name="pl209"/>
            <p:cNvSpPr/>
            <p:nvPr/>
          </p:nvSpPr>
          <p:spPr>
            <a:xfrm>
              <a:off x="6349812"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0" name="pl210"/>
            <p:cNvSpPr/>
            <p:nvPr/>
          </p:nvSpPr>
          <p:spPr>
            <a:xfrm>
              <a:off x="6349812"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1" name="pl211"/>
            <p:cNvSpPr/>
            <p:nvPr/>
          </p:nvSpPr>
          <p:spPr>
            <a:xfrm>
              <a:off x="6349812"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2" name="pl212"/>
            <p:cNvSpPr/>
            <p:nvPr/>
          </p:nvSpPr>
          <p:spPr>
            <a:xfrm>
              <a:off x="6349812"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3" name="pl213"/>
            <p:cNvSpPr/>
            <p:nvPr/>
          </p:nvSpPr>
          <p:spPr>
            <a:xfrm>
              <a:off x="642778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4" name="pl214"/>
            <p:cNvSpPr/>
            <p:nvPr/>
          </p:nvSpPr>
          <p:spPr>
            <a:xfrm>
              <a:off x="688647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5" name="pl215"/>
            <p:cNvSpPr/>
            <p:nvPr/>
          </p:nvSpPr>
          <p:spPr>
            <a:xfrm>
              <a:off x="734516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6" name="pl216"/>
            <p:cNvSpPr/>
            <p:nvPr/>
          </p:nvSpPr>
          <p:spPr>
            <a:xfrm>
              <a:off x="780384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7" name="pl217"/>
            <p:cNvSpPr/>
            <p:nvPr/>
          </p:nvSpPr>
          <p:spPr>
            <a:xfrm>
              <a:off x="8216667"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8" name="pl218"/>
            <p:cNvSpPr/>
            <p:nvPr/>
          </p:nvSpPr>
          <p:spPr>
            <a:xfrm>
              <a:off x="858361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9" name="pl219"/>
            <p:cNvSpPr/>
            <p:nvPr/>
          </p:nvSpPr>
          <p:spPr>
            <a:xfrm>
              <a:off x="899643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20" name="pl220"/>
            <p:cNvSpPr/>
            <p:nvPr/>
          </p:nvSpPr>
          <p:spPr>
            <a:xfrm>
              <a:off x="6349812"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1" name="pl221"/>
            <p:cNvSpPr/>
            <p:nvPr/>
          </p:nvSpPr>
          <p:spPr>
            <a:xfrm>
              <a:off x="6349812"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2" name="pl222"/>
            <p:cNvSpPr/>
            <p:nvPr/>
          </p:nvSpPr>
          <p:spPr>
            <a:xfrm>
              <a:off x="6349812"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3" name="pl223"/>
            <p:cNvSpPr/>
            <p:nvPr/>
          </p:nvSpPr>
          <p:spPr>
            <a:xfrm>
              <a:off x="6349812"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4" name="pl224"/>
            <p:cNvSpPr/>
            <p:nvPr/>
          </p:nvSpPr>
          <p:spPr>
            <a:xfrm>
              <a:off x="6349812"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5" name="pl225"/>
            <p:cNvSpPr/>
            <p:nvPr/>
          </p:nvSpPr>
          <p:spPr>
            <a:xfrm>
              <a:off x="6349812"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6" name="pl226"/>
            <p:cNvSpPr/>
            <p:nvPr/>
          </p:nvSpPr>
          <p:spPr>
            <a:xfrm>
              <a:off x="66571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115819"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75745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03319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40014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8767090"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6657132" y="2990176"/>
              <a:ext cx="2109958" cy="570096"/>
            </a:xfrm>
            <a:custGeom>
              <a:avLst/>
              <a:pathLst>
                <a:path w="2109958" h="570096">
                  <a:moveTo>
                    <a:pt x="0" y="570096"/>
                  </a:moveTo>
                  <a:lnTo>
                    <a:pt x="91737" y="380064"/>
                  </a:lnTo>
                  <a:lnTo>
                    <a:pt x="183474" y="278714"/>
                  </a:lnTo>
                  <a:lnTo>
                    <a:pt x="275211" y="240707"/>
                  </a:lnTo>
                  <a:lnTo>
                    <a:pt x="366949" y="190032"/>
                  </a:lnTo>
                  <a:lnTo>
                    <a:pt x="458686" y="190032"/>
                  </a:lnTo>
                  <a:lnTo>
                    <a:pt x="550423" y="215369"/>
                  </a:lnTo>
                  <a:lnTo>
                    <a:pt x="642161" y="202701"/>
                  </a:lnTo>
                  <a:lnTo>
                    <a:pt x="733898" y="215369"/>
                  </a:lnTo>
                  <a:lnTo>
                    <a:pt x="825635" y="240707"/>
                  </a:lnTo>
                  <a:lnTo>
                    <a:pt x="917373" y="152025"/>
                  </a:lnTo>
                  <a:lnTo>
                    <a:pt x="1009110" y="114019"/>
                  </a:lnTo>
                  <a:lnTo>
                    <a:pt x="1100847" y="114019"/>
                  </a:lnTo>
                  <a:lnTo>
                    <a:pt x="1192585" y="38006"/>
                  </a:lnTo>
                  <a:lnTo>
                    <a:pt x="1284322" y="38006"/>
                  </a:lnTo>
                  <a:lnTo>
                    <a:pt x="1376059" y="38006"/>
                  </a:lnTo>
                  <a:lnTo>
                    <a:pt x="1467797" y="50675"/>
                  </a:lnTo>
                  <a:lnTo>
                    <a:pt x="1559534" y="12668"/>
                  </a:lnTo>
                  <a:lnTo>
                    <a:pt x="1651271" y="12668"/>
                  </a:lnTo>
                  <a:lnTo>
                    <a:pt x="1743008" y="0"/>
                  </a:lnTo>
                  <a:lnTo>
                    <a:pt x="1834746" y="12668"/>
                  </a:lnTo>
                  <a:lnTo>
                    <a:pt x="1926483" y="12668"/>
                  </a:lnTo>
                  <a:lnTo>
                    <a:pt x="2018220" y="12668"/>
                  </a:lnTo>
                  <a:lnTo>
                    <a:pt x="2109958" y="12668"/>
                  </a:lnTo>
                </a:path>
              </a:pathLst>
            </a:custGeom>
            <a:ln w="27101" cap="flat">
              <a:solidFill>
                <a:srgbClr val="00B9E3">
                  <a:alpha val="100000"/>
                </a:srgbClr>
              </a:solidFill>
              <a:prstDash val="solid"/>
              <a:round/>
            </a:ln>
          </p:spPr>
          <p:txBody>
            <a:bodyPr/>
            <a:lstStyle/>
            <a:p/>
          </p:txBody>
        </p:sp>
        <p:sp>
          <p:nvSpPr>
            <p:cNvPr id="233" name="tx233"/>
            <p:cNvSpPr/>
            <p:nvPr/>
          </p:nvSpPr>
          <p:spPr>
            <a:xfrm>
              <a:off x="6488321" y="3459394"/>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47</a:t>
              </a:r>
            </a:p>
          </p:txBody>
        </p:sp>
        <p:sp>
          <p:nvSpPr>
            <p:cNvPr id="234" name="tx234"/>
            <p:cNvSpPr/>
            <p:nvPr/>
          </p:nvSpPr>
          <p:spPr>
            <a:xfrm>
              <a:off x="8803264" y="29003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91</a:t>
              </a:r>
            </a:p>
          </p:txBody>
        </p:sp>
        <p:sp>
          <p:nvSpPr>
            <p:cNvPr id="235" name="tx235"/>
            <p:cNvSpPr/>
            <p:nvPr/>
          </p:nvSpPr>
          <p:spPr>
            <a:xfrm>
              <a:off x="8339852" y="283333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92</a:t>
              </a:r>
            </a:p>
          </p:txBody>
        </p:sp>
        <p:sp>
          <p:nvSpPr>
            <p:cNvPr id="236" name="pl236"/>
            <p:cNvSpPr/>
            <p:nvPr/>
          </p:nvSpPr>
          <p:spPr>
            <a:xfrm>
              <a:off x="6349812"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7" name="pl237"/>
            <p:cNvSpPr/>
            <p:nvPr/>
          </p:nvSpPr>
          <p:spPr>
            <a:xfrm>
              <a:off x="6349812"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8" name="pl238"/>
            <p:cNvSpPr/>
            <p:nvPr/>
          </p:nvSpPr>
          <p:spPr>
            <a:xfrm>
              <a:off x="6349812"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9" name="pl239"/>
            <p:cNvSpPr/>
            <p:nvPr/>
          </p:nvSpPr>
          <p:spPr>
            <a:xfrm>
              <a:off x="6349812"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0" name="pl240"/>
            <p:cNvSpPr/>
            <p:nvPr/>
          </p:nvSpPr>
          <p:spPr>
            <a:xfrm>
              <a:off x="6349812"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1" name="pl241"/>
            <p:cNvSpPr/>
            <p:nvPr/>
          </p:nvSpPr>
          <p:spPr>
            <a:xfrm>
              <a:off x="6349812"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2" name="pl242"/>
            <p:cNvSpPr/>
            <p:nvPr/>
          </p:nvSpPr>
          <p:spPr>
            <a:xfrm>
              <a:off x="642778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3" name="pl243"/>
            <p:cNvSpPr/>
            <p:nvPr/>
          </p:nvSpPr>
          <p:spPr>
            <a:xfrm>
              <a:off x="688647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4" name="pl244"/>
            <p:cNvSpPr/>
            <p:nvPr/>
          </p:nvSpPr>
          <p:spPr>
            <a:xfrm>
              <a:off x="734516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5" name="pl245"/>
            <p:cNvSpPr/>
            <p:nvPr/>
          </p:nvSpPr>
          <p:spPr>
            <a:xfrm>
              <a:off x="780384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6" name="pl246"/>
            <p:cNvSpPr/>
            <p:nvPr/>
          </p:nvSpPr>
          <p:spPr>
            <a:xfrm>
              <a:off x="8216667"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7" name="pl247"/>
            <p:cNvSpPr/>
            <p:nvPr/>
          </p:nvSpPr>
          <p:spPr>
            <a:xfrm>
              <a:off x="858361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8" name="pl248"/>
            <p:cNvSpPr/>
            <p:nvPr/>
          </p:nvSpPr>
          <p:spPr>
            <a:xfrm>
              <a:off x="899643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9" name="pl249"/>
            <p:cNvSpPr/>
            <p:nvPr/>
          </p:nvSpPr>
          <p:spPr>
            <a:xfrm>
              <a:off x="6349812"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0" name="pl250"/>
            <p:cNvSpPr/>
            <p:nvPr/>
          </p:nvSpPr>
          <p:spPr>
            <a:xfrm>
              <a:off x="6349812"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1" name="pl251"/>
            <p:cNvSpPr/>
            <p:nvPr/>
          </p:nvSpPr>
          <p:spPr>
            <a:xfrm>
              <a:off x="6349812"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2" name="pl252"/>
            <p:cNvSpPr/>
            <p:nvPr/>
          </p:nvSpPr>
          <p:spPr>
            <a:xfrm>
              <a:off x="6349812"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3" name="pl253"/>
            <p:cNvSpPr/>
            <p:nvPr/>
          </p:nvSpPr>
          <p:spPr>
            <a:xfrm>
              <a:off x="6349812"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4" name="pl254"/>
            <p:cNvSpPr/>
            <p:nvPr/>
          </p:nvSpPr>
          <p:spPr>
            <a:xfrm>
              <a:off x="6349812"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5" name="pl255"/>
            <p:cNvSpPr/>
            <p:nvPr/>
          </p:nvSpPr>
          <p:spPr>
            <a:xfrm>
              <a:off x="66571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115819"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5745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803319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40014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767090"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7207556" y="5453664"/>
              <a:ext cx="1559534" cy="519421"/>
            </a:xfrm>
            <a:custGeom>
              <a:avLst/>
              <a:pathLst>
                <a:path w="1559534" h="519421">
                  <a:moveTo>
                    <a:pt x="0" y="519421"/>
                  </a:moveTo>
                  <a:lnTo>
                    <a:pt x="91737" y="519421"/>
                  </a:lnTo>
                  <a:lnTo>
                    <a:pt x="183474" y="519421"/>
                  </a:lnTo>
                  <a:lnTo>
                    <a:pt x="275211" y="519421"/>
                  </a:lnTo>
                  <a:lnTo>
                    <a:pt x="366949" y="506752"/>
                  </a:lnTo>
                  <a:lnTo>
                    <a:pt x="458686" y="506752"/>
                  </a:lnTo>
                  <a:lnTo>
                    <a:pt x="550423" y="481415"/>
                  </a:lnTo>
                  <a:lnTo>
                    <a:pt x="642161" y="468746"/>
                  </a:lnTo>
                  <a:lnTo>
                    <a:pt x="733898" y="367395"/>
                  </a:lnTo>
                  <a:lnTo>
                    <a:pt x="825635" y="228038"/>
                  </a:lnTo>
                  <a:lnTo>
                    <a:pt x="917373" y="240707"/>
                  </a:lnTo>
                  <a:lnTo>
                    <a:pt x="1009110" y="202701"/>
                  </a:lnTo>
                  <a:lnTo>
                    <a:pt x="1100847" y="190032"/>
                  </a:lnTo>
                  <a:lnTo>
                    <a:pt x="1192585" y="202701"/>
                  </a:lnTo>
                  <a:lnTo>
                    <a:pt x="1284322" y="101350"/>
                  </a:lnTo>
                  <a:lnTo>
                    <a:pt x="1376059" y="126688"/>
                  </a:lnTo>
                  <a:lnTo>
                    <a:pt x="1467797" y="63344"/>
                  </a:lnTo>
                  <a:lnTo>
                    <a:pt x="1559534" y="0"/>
                  </a:lnTo>
                </a:path>
              </a:pathLst>
            </a:custGeom>
            <a:ln w="27101" cap="flat">
              <a:solidFill>
                <a:srgbClr val="FF61C3">
                  <a:alpha val="100000"/>
                </a:srgbClr>
              </a:solidFill>
              <a:prstDash val="solid"/>
              <a:round/>
            </a:ln>
          </p:spPr>
          <p:txBody>
            <a:bodyPr/>
            <a:lstStyle/>
            <a:p/>
          </p:txBody>
        </p:sp>
        <p:sp>
          <p:nvSpPr>
            <p:cNvPr id="262" name="tx262"/>
            <p:cNvSpPr/>
            <p:nvPr/>
          </p:nvSpPr>
          <p:spPr>
            <a:xfrm>
              <a:off x="7123151" y="58705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0</a:t>
              </a:r>
            </a:p>
          </p:txBody>
        </p:sp>
        <p:sp>
          <p:nvSpPr>
            <p:cNvPr id="263" name="tx263"/>
            <p:cNvSpPr/>
            <p:nvPr/>
          </p:nvSpPr>
          <p:spPr>
            <a:xfrm>
              <a:off x="8803264" y="535246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41</a:t>
              </a:r>
            </a:p>
          </p:txBody>
        </p:sp>
        <p:sp>
          <p:nvSpPr>
            <p:cNvPr id="264" name="tx264"/>
            <p:cNvSpPr/>
            <p:nvPr/>
          </p:nvSpPr>
          <p:spPr>
            <a:xfrm>
              <a:off x="8339852" y="549952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25</a:t>
              </a:r>
            </a:p>
          </p:txBody>
        </p:sp>
        <p:sp>
          <p:nvSpPr>
            <p:cNvPr id="265" name="tx265"/>
            <p:cNvSpPr/>
            <p:nvPr/>
          </p:nvSpPr>
          <p:spPr>
            <a:xfrm>
              <a:off x="1977761" y="4359623"/>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PCV3</a:t>
              </a:r>
            </a:p>
          </p:txBody>
        </p:sp>
        <p:sp>
          <p:nvSpPr>
            <p:cNvPr id="266" name="tx266"/>
            <p:cNvSpPr/>
            <p:nvPr/>
          </p:nvSpPr>
          <p:spPr>
            <a:xfrm>
              <a:off x="4775032" y="4359568"/>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POL3</a:t>
              </a:r>
            </a:p>
          </p:txBody>
        </p:sp>
        <p:sp>
          <p:nvSpPr>
            <p:cNvPr id="267" name="tx267"/>
            <p:cNvSpPr/>
            <p:nvPr/>
          </p:nvSpPr>
          <p:spPr>
            <a:xfrm>
              <a:off x="7516531" y="4359623"/>
              <a:ext cx="391160"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ROTAC</a:t>
              </a:r>
            </a:p>
          </p:txBody>
        </p:sp>
        <p:sp>
          <p:nvSpPr>
            <p:cNvPr id="268" name="tx268"/>
            <p:cNvSpPr/>
            <p:nvPr/>
          </p:nvSpPr>
          <p:spPr>
            <a:xfrm>
              <a:off x="2002591" y="254470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IPV1</a:t>
              </a:r>
            </a:p>
          </p:txBody>
        </p:sp>
        <p:sp>
          <p:nvSpPr>
            <p:cNvPr id="269" name="tx269"/>
            <p:cNvSpPr/>
            <p:nvPr/>
          </p:nvSpPr>
          <p:spPr>
            <a:xfrm>
              <a:off x="4762672"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MCV1</a:t>
              </a:r>
            </a:p>
          </p:txBody>
        </p:sp>
        <p:sp>
          <p:nvSpPr>
            <p:cNvPr id="270" name="tx270"/>
            <p:cNvSpPr/>
            <p:nvPr/>
          </p:nvSpPr>
          <p:spPr>
            <a:xfrm>
              <a:off x="7556859"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MCV2</a:t>
              </a:r>
            </a:p>
          </p:txBody>
        </p:sp>
        <p:sp>
          <p:nvSpPr>
            <p:cNvPr id="271" name="tx271"/>
            <p:cNvSpPr/>
            <p:nvPr/>
          </p:nvSpPr>
          <p:spPr>
            <a:xfrm>
              <a:off x="2002645" y="724920"/>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BCG</a:t>
              </a:r>
            </a:p>
          </p:txBody>
        </p:sp>
        <p:sp>
          <p:nvSpPr>
            <p:cNvPr id="272" name="tx272"/>
            <p:cNvSpPr/>
            <p:nvPr/>
          </p:nvSpPr>
          <p:spPr>
            <a:xfrm>
              <a:off x="4775086" y="72732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DTP1</a:t>
              </a:r>
            </a:p>
          </p:txBody>
        </p:sp>
        <p:sp>
          <p:nvSpPr>
            <p:cNvPr id="273" name="tx273"/>
            <p:cNvSpPr/>
            <p:nvPr/>
          </p:nvSpPr>
          <p:spPr>
            <a:xfrm>
              <a:off x="7569274" y="72590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DTP3</a:t>
              </a:r>
            </a:p>
          </p:txBody>
        </p:sp>
        <p:sp>
          <p:nvSpPr>
            <p:cNvPr id="274" name="tx274"/>
            <p:cNvSpPr/>
            <p:nvPr/>
          </p:nvSpPr>
          <p:spPr>
            <a:xfrm rot="-5400000">
              <a:off x="94075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75" name="tx275"/>
            <p:cNvSpPr/>
            <p:nvPr/>
          </p:nvSpPr>
          <p:spPr>
            <a:xfrm rot="-5400000">
              <a:off x="13994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76" name="tx276"/>
            <p:cNvSpPr/>
            <p:nvPr/>
          </p:nvSpPr>
          <p:spPr>
            <a:xfrm rot="-5400000">
              <a:off x="1858129"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77" name="tx277"/>
            <p:cNvSpPr/>
            <p:nvPr/>
          </p:nvSpPr>
          <p:spPr>
            <a:xfrm rot="-5400000">
              <a:off x="231681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78" name="tx278"/>
            <p:cNvSpPr/>
            <p:nvPr/>
          </p:nvSpPr>
          <p:spPr>
            <a:xfrm rot="-5400000">
              <a:off x="2683765"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79" name="tx279"/>
            <p:cNvSpPr/>
            <p:nvPr/>
          </p:nvSpPr>
          <p:spPr>
            <a:xfrm rot="-5400000">
              <a:off x="3050687"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0" name="tx280"/>
            <p:cNvSpPr/>
            <p:nvPr/>
          </p:nvSpPr>
          <p:spPr>
            <a:xfrm rot="-5400000">
              <a:off x="37349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1" name="tx281"/>
            <p:cNvSpPr/>
            <p:nvPr/>
          </p:nvSpPr>
          <p:spPr>
            <a:xfrm rot="-5400000">
              <a:off x="419363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2" name="tx282"/>
            <p:cNvSpPr/>
            <p:nvPr/>
          </p:nvSpPr>
          <p:spPr>
            <a:xfrm rot="-5400000">
              <a:off x="46523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3" name="tx283"/>
            <p:cNvSpPr/>
            <p:nvPr/>
          </p:nvSpPr>
          <p:spPr>
            <a:xfrm rot="-5400000">
              <a:off x="511100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84" name="tx284"/>
            <p:cNvSpPr/>
            <p:nvPr/>
          </p:nvSpPr>
          <p:spPr>
            <a:xfrm rot="-5400000">
              <a:off x="5477952"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85" name="tx285"/>
            <p:cNvSpPr/>
            <p:nvPr/>
          </p:nvSpPr>
          <p:spPr>
            <a:xfrm rot="-5400000">
              <a:off x="5844874"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6" name="tx286"/>
            <p:cNvSpPr/>
            <p:nvPr/>
          </p:nvSpPr>
          <p:spPr>
            <a:xfrm rot="-5400000">
              <a:off x="6529131"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7" name="tx287"/>
            <p:cNvSpPr/>
            <p:nvPr/>
          </p:nvSpPr>
          <p:spPr>
            <a:xfrm rot="-5400000">
              <a:off x="69878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8" name="tx288"/>
            <p:cNvSpPr/>
            <p:nvPr/>
          </p:nvSpPr>
          <p:spPr>
            <a:xfrm rot="-5400000">
              <a:off x="7446504"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9" name="tx289"/>
            <p:cNvSpPr/>
            <p:nvPr/>
          </p:nvSpPr>
          <p:spPr>
            <a:xfrm rot="-5400000">
              <a:off x="790519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90" name="tx290"/>
            <p:cNvSpPr/>
            <p:nvPr/>
          </p:nvSpPr>
          <p:spPr>
            <a:xfrm rot="-5400000">
              <a:off x="827214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91" name="tx291"/>
            <p:cNvSpPr/>
            <p:nvPr/>
          </p:nvSpPr>
          <p:spPr>
            <a:xfrm rot="-5400000">
              <a:off x="8639061"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92" name="tx292"/>
            <p:cNvSpPr/>
            <p:nvPr/>
          </p:nvSpPr>
          <p:spPr>
            <a:xfrm>
              <a:off x="635239" y="2295689"/>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3" name="tx293"/>
            <p:cNvSpPr/>
            <p:nvPr/>
          </p:nvSpPr>
          <p:spPr>
            <a:xfrm>
              <a:off x="571671" y="2042313"/>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294" name="tx294"/>
            <p:cNvSpPr/>
            <p:nvPr/>
          </p:nvSpPr>
          <p:spPr>
            <a:xfrm>
              <a:off x="571671" y="1788936"/>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295" name="tx295"/>
            <p:cNvSpPr/>
            <p:nvPr/>
          </p:nvSpPr>
          <p:spPr>
            <a:xfrm>
              <a:off x="571671" y="153556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296" name="tx296"/>
            <p:cNvSpPr/>
            <p:nvPr/>
          </p:nvSpPr>
          <p:spPr>
            <a:xfrm>
              <a:off x="571671" y="128218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297" name="tx297"/>
            <p:cNvSpPr/>
            <p:nvPr/>
          </p:nvSpPr>
          <p:spPr>
            <a:xfrm>
              <a:off x="508103" y="1028807"/>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298" name="tx298"/>
            <p:cNvSpPr/>
            <p:nvPr/>
          </p:nvSpPr>
          <p:spPr>
            <a:xfrm>
              <a:off x="635239" y="4113068"/>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9" name="tx299"/>
            <p:cNvSpPr/>
            <p:nvPr/>
          </p:nvSpPr>
          <p:spPr>
            <a:xfrm>
              <a:off x="571671" y="385969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0" name="tx300"/>
            <p:cNvSpPr/>
            <p:nvPr/>
          </p:nvSpPr>
          <p:spPr>
            <a:xfrm>
              <a:off x="571671" y="3606315"/>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1" name="tx301"/>
            <p:cNvSpPr/>
            <p:nvPr/>
          </p:nvSpPr>
          <p:spPr>
            <a:xfrm>
              <a:off x="571671" y="3352939"/>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2" name="tx302"/>
            <p:cNvSpPr/>
            <p:nvPr/>
          </p:nvSpPr>
          <p:spPr>
            <a:xfrm>
              <a:off x="571671" y="3099562"/>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3" name="tx303"/>
            <p:cNvSpPr/>
            <p:nvPr/>
          </p:nvSpPr>
          <p:spPr>
            <a:xfrm>
              <a:off x="508103" y="2846186"/>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04" name="tx304"/>
            <p:cNvSpPr/>
            <p:nvPr/>
          </p:nvSpPr>
          <p:spPr>
            <a:xfrm>
              <a:off x="635239" y="5930446"/>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305" name="tx305"/>
            <p:cNvSpPr/>
            <p:nvPr/>
          </p:nvSpPr>
          <p:spPr>
            <a:xfrm>
              <a:off x="571671" y="567707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6" name="tx306"/>
            <p:cNvSpPr/>
            <p:nvPr/>
          </p:nvSpPr>
          <p:spPr>
            <a:xfrm>
              <a:off x="571671" y="542369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7" name="tx307"/>
            <p:cNvSpPr/>
            <p:nvPr/>
          </p:nvSpPr>
          <p:spPr>
            <a:xfrm>
              <a:off x="571671" y="5170317"/>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8" name="tx308"/>
            <p:cNvSpPr/>
            <p:nvPr/>
          </p:nvSpPr>
          <p:spPr>
            <a:xfrm>
              <a:off x="571671" y="491694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9" name="tx309"/>
            <p:cNvSpPr/>
            <p:nvPr/>
          </p:nvSpPr>
          <p:spPr>
            <a:xfrm>
              <a:off x="508103" y="4663564"/>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10" name="tx310"/>
            <p:cNvSpPr/>
            <p:nvPr/>
          </p:nvSpPr>
          <p:spPr>
            <a:xfrm rot="-5400000">
              <a:off x="-52544" y="33933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311" name="tx311"/>
            <p:cNvSpPr/>
            <p:nvPr/>
          </p:nvSpPr>
          <p:spPr>
            <a:xfrm>
              <a:off x="2602274" y="398022"/>
              <a:ext cx="463130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Coverage of recommended routine vaccines, EUR, 2000-2023</a:t>
              </a:r>
            </a:p>
          </p:txBody>
        </p:sp>
        <p:sp>
          <p:nvSpPr>
            <p:cNvPr id="312" name="tx312"/>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IPV1, MCV2, PCV3 and RotaC is in-part related to increasing introduction in countries, along with improved coverage.
ROTAC had the lowest coverage of all vaccines (41%), followed by 
PCV3 (86%).</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DTP1</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914400" y="548640"/>
            <a:ext cx="10972800" cy="585216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spider diagram displays the BOP (shaded area) and vaccine coverage (points) against the 13 diseases, by year.
BOP increased from 50% in 2000 to 85% in 2023. This increase since 2000 is a result of incremental improvement in introducing new vaccines and expanding vaccination services to previously missed populations.
Enhancing BOP now depends partly on improving the coverage of HPV and ROTAC - vaccines with coverage less than 80% in 2023.</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600" i="0" b="0" u="none">
                <a:solidFill>
                  <a:srgbClr val="000000">
                    <a:alpha val="100000"/>
                  </a:srgbClr>
                </a:solidFill>
                <a:latin typeface="Arial"/>
                <a:cs typeface="Arial"/>
                <a:ea typeface="Arial"/>
                <a:sym typeface="Arial"/>
              </a:rPr>
              <a:t>Breadth of Protection, EUR, 2000-2023</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a:solidFill>
                  <a:srgbClr val="000000">
                    <a:alpha val="100000"/>
                  </a:srgbClr>
                </a:solidFill>
                <a:latin typeface="Arial"/>
                <a:cs typeface="Arial"/>
                <a:ea typeface="Arial"/>
                <a:sym typeface="Arial"/>
              </a:rPr>
              <a:t>Breadth of protection = ((DTP3 x 3) + HepB3 + Hib3 + IPV1 + MCV1 + MCV2 + PCV3 + POL3 + RCV1 + RotaC + HPV) / 13</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5662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513421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460620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40781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5017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803816" y="302216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0" name="pl10"/>
            <p:cNvSpPr/>
            <p:nvPr/>
          </p:nvSpPr>
          <p:spPr>
            <a:xfrm>
              <a:off x="803816" y="249414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1" name="pl11"/>
            <p:cNvSpPr/>
            <p:nvPr/>
          </p:nvSpPr>
          <p:spPr>
            <a:xfrm>
              <a:off x="803816" y="196613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2" name="pl12"/>
            <p:cNvSpPr/>
            <p:nvPr/>
          </p:nvSpPr>
          <p:spPr>
            <a:xfrm>
              <a:off x="803816" y="143812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3" name="pl13"/>
            <p:cNvSpPr/>
            <p:nvPr/>
          </p:nvSpPr>
          <p:spPr>
            <a:xfrm>
              <a:off x="803816" y="91010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4" name="pl14"/>
            <p:cNvSpPr/>
            <p:nvPr/>
          </p:nvSpPr>
          <p:spPr>
            <a:xfrm>
              <a:off x="154844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302412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449980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5827915"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7008459"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8336571"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9074410"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3816" y="59262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539822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803816" y="487020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4" name="pl24"/>
            <p:cNvSpPr/>
            <p:nvPr/>
          </p:nvSpPr>
          <p:spPr>
            <a:xfrm>
              <a:off x="803816" y="43421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5" name="pl25"/>
            <p:cNvSpPr/>
            <p:nvPr/>
          </p:nvSpPr>
          <p:spPr>
            <a:xfrm>
              <a:off x="803816" y="381418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6" name="pl26"/>
            <p:cNvSpPr/>
            <p:nvPr/>
          </p:nvSpPr>
          <p:spPr>
            <a:xfrm>
              <a:off x="803816" y="328616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7" name="pl27"/>
            <p:cNvSpPr/>
            <p:nvPr/>
          </p:nvSpPr>
          <p:spPr>
            <a:xfrm>
              <a:off x="803816" y="275815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8" name="pl28"/>
            <p:cNvSpPr/>
            <p:nvPr/>
          </p:nvSpPr>
          <p:spPr>
            <a:xfrm>
              <a:off x="803816" y="223014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9" name="pl29"/>
            <p:cNvSpPr/>
            <p:nvPr/>
          </p:nvSpPr>
          <p:spPr>
            <a:xfrm>
              <a:off x="803816" y="170212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0" name="pl30"/>
            <p:cNvSpPr/>
            <p:nvPr/>
          </p:nvSpPr>
          <p:spPr>
            <a:xfrm>
              <a:off x="803816" y="117411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1" name="pl31"/>
            <p:cNvSpPr/>
            <p:nvPr/>
          </p:nvSpPr>
          <p:spPr>
            <a:xfrm>
              <a:off x="803816" y="64610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2" name="pl32"/>
            <p:cNvSpPr/>
            <p:nvPr/>
          </p:nvSpPr>
          <p:spPr>
            <a:xfrm>
              <a:off x="810605"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28628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6196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237643"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18187"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598731"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8" name="pg38"/>
            <p:cNvSpPr/>
            <p:nvPr/>
          </p:nvSpPr>
          <p:spPr>
            <a:xfrm>
              <a:off x="803816" y="857306"/>
              <a:ext cx="6801702" cy="5068929"/>
            </a:xfrm>
            <a:custGeom>
              <a:avLst/>
              <a:pathLst>
                <a:path w="6801702" h="5068929">
                  <a:moveTo>
                    <a:pt x="6788" y="158404"/>
                  </a:moveTo>
                  <a:lnTo>
                    <a:pt x="13576" y="157189"/>
                  </a:lnTo>
                  <a:lnTo>
                    <a:pt x="295135" y="106817"/>
                  </a:lnTo>
                  <a:lnTo>
                    <a:pt x="301924" y="105602"/>
                  </a:lnTo>
                  <a:lnTo>
                    <a:pt x="308712" y="106817"/>
                  </a:lnTo>
                  <a:lnTo>
                    <a:pt x="590271" y="157189"/>
                  </a:lnTo>
                  <a:lnTo>
                    <a:pt x="597059" y="158404"/>
                  </a:lnTo>
                  <a:lnTo>
                    <a:pt x="603848" y="159618"/>
                  </a:lnTo>
                  <a:lnTo>
                    <a:pt x="885407" y="209990"/>
                  </a:lnTo>
                  <a:lnTo>
                    <a:pt x="892195" y="211205"/>
                  </a:lnTo>
                  <a:lnTo>
                    <a:pt x="898984" y="208776"/>
                  </a:lnTo>
                  <a:lnTo>
                    <a:pt x="1180543" y="108031"/>
                  </a:lnTo>
                  <a:lnTo>
                    <a:pt x="1187331" y="105602"/>
                  </a:lnTo>
                  <a:lnTo>
                    <a:pt x="1194119" y="104388"/>
                  </a:lnTo>
                  <a:lnTo>
                    <a:pt x="1475679" y="54015"/>
                  </a:lnTo>
                  <a:lnTo>
                    <a:pt x="1482467" y="52801"/>
                  </a:lnTo>
                  <a:lnTo>
                    <a:pt x="1489255" y="52801"/>
                  </a:lnTo>
                  <a:lnTo>
                    <a:pt x="1770815" y="52801"/>
                  </a:lnTo>
                  <a:lnTo>
                    <a:pt x="1777603" y="52801"/>
                  </a:lnTo>
                  <a:lnTo>
                    <a:pt x="1784391" y="51586"/>
                  </a:lnTo>
                  <a:lnTo>
                    <a:pt x="2065951" y="1214"/>
                  </a:lnTo>
                  <a:lnTo>
                    <a:pt x="2072739" y="0"/>
                  </a:lnTo>
                  <a:lnTo>
                    <a:pt x="2079527" y="0"/>
                  </a:lnTo>
                  <a:lnTo>
                    <a:pt x="2361087" y="0"/>
                  </a:lnTo>
                  <a:lnTo>
                    <a:pt x="2367875" y="0"/>
                  </a:lnTo>
                  <a:lnTo>
                    <a:pt x="2374663" y="1214"/>
                  </a:lnTo>
                  <a:lnTo>
                    <a:pt x="2656223" y="51586"/>
                  </a:lnTo>
                  <a:lnTo>
                    <a:pt x="2663011" y="52801"/>
                  </a:lnTo>
                  <a:lnTo>
                    <a:pt x="2669799" y="54015"/>
                  </a:lnTo>
                  <a:lnTo>
                    <a:pt x="2951359" y="104388"/>
                  </a:lnTo>
                  <a:lnTo>
                    <a:pt x="2958147" y="105602"/>
                  </a:lnTo>
                  <a:lnTo>
                    <a:pt x="2964935" y="105602"/>
                  </a:lnTo>
                  <a:lnTo>
                    <a:pt x="3246495" y="105602"/>
                  </a:lnTo>
                  <a:lnTo>
                    <a:pt x="3253283" y="105602"/>
                  </a:lnTo>
                  <a:lnTo>
                    <a:pt x="3260071" y="103173"/>
                  </a:lnTo>
                  <a:lnTo>
                    <a:pt x="3541631" y="2428"/>
                  </a:lnTo>
                  <a:lnTo>
                    <a:pt x="3548419" y="0"/>
                  </a:lnTo>
                  <a:lnTo>
                    <a:pt x="3555207" y="0"/>
                  </a:lnTo>
                  <a:lnTo>
                    <a:pt x="3836766" y="0"/>
                  </a:lnTo>
                  <a:lnTo>
                    <a:pt x="3843555" y="0"/>
                  </a:lnTo>
                  <a:lnTo>
                    <a:pt x="3850343" y="3643"/>
                  </a:lnTo>
                  <a:lnTo>
                    <a:pt x="4131902" y="154760"/>
                  </a:lnTo>
                  <a:lnTo>
                    <a:pt x="4138691" y="158404"/>
                  </a:lnTo>
                  <a:lnTo>
                    <a:pt x="4145479" y="158404"/>
                  </a:lnTo>
                  <a:lnTo>
                    <a:pt x="4427038" y="158404"/>
                  </a:lnTo>
                  <a:lnTo>
                    <a:pt x="4433826" y="158404"/>
                  </a:lnTo>
                  <a:lnTo>
                    <a:pt x="4440615" y="159618"/>
                  </a:lnTo>
                  <a:lnTo>
                    <a:pt x="4722174" y="209990"/>
                  </a:lnTo>
                  <a:lnTo>
                    <a:pt x="4728962" y="211205"/>
                  </a:lnTo>
                  <a:lnTo>
                    <a:pt x="4735751" y="208776"/>
                  </a:lnTo>
                  <a:lnTo>
                    <a:pt x="5017310" y="108031"/>
                  </a:lnTo>
                  <a:lnTo>
                    <a:pt x="5024098" y="105602"/>
                  </a:lnTo>
                  <a:lnTo>
                    <a:pt x="5030886" y="104388"/>
                  </a:lnTo>
                  <a:lnTo>
                    <a:pt x="5312446" y="54015"/>
                  </a:lnTo>
                  <a:lnTo>
                    <a:pt x="5319234" y="52801"/>
                  </a:lnTo>
                  <a:lnTo>
                    <a:pt x="5326022" y="52801"/>
                  </a:lnTo>
                  <a:lnTo>
                    <a:pt x="5607582" y="52801"/>
                  </a:lnTo>
                  <a:lnTo>
                    <a:pt x="5614370" y="52801"/>
                  </a:lnTo>
                  <a:lnTo>
                    <a:pt x="5621158" y="54015"/>
                  </a:lnTo>
                  <a:lnTo>
                    <a:pt x="5902718" y="104388"/>
                  </a:lnTo>
                  <a:lnTo>
                    <a:pt x="5909506" y="105602"/>
                  </a:lnTo>
                  <a:lnTo>
                    <a:pt x="5916294" y="105602"/>
                  </a:lnTo>
                  <a:lnTo>
                    <a:pt x="6197854" y="105602"/>
                  </a:lnTo>
                  <a:lnTo>
                    <a:pt x="6204642" y="105602"/>
                  </a:lnTo>
                  <a:lnTo>
                    <a:pt x="6211430" y="104388"/>
                  </a:lnTo>
                  <a:lnTo>
                    <a:pt x="6492990" y="54015"/>
                  </a:lnTo>
                  <a:lnTo>
                    <a:pt x="6499778" y="52801"/>
                  </a:lnTo>
                  <a:lnTo>
                    <a:pt x="6506566" y="52801"/>
                  </a:lnTo>
                  <a:lnTo>
                    <a:pt x="6788126" y="52801"/>
                  </a:lnTo>
                  <a:lnTo>
                    <a:pt x="6794914" y="52801"/>
                  </a:lnTo>
                  <a:lnTo>
                    <a:pt x="6801702" y="5068929"/>
                  </a:lnTo>
                  <a:lnTo>
                    <a:pt x="6794914" y="5068929"/>
                  </a:lnTo>
                  <a:lnTo>
                    <a:pt x="6788126" y="5068929"/>
                  </a:lnTo>
                  <a:lnTo>
                    <a:pt x="6506566" y="5068929"/>
                  </a:lnTo>
                  <a:lnTo>
                    <a:pt x="6499778" y="5068929"/>
                  </a:lnTo>
                  <a:lnTo>
                    <a:pt x="6492990" y="5068929"/>
                  </a:lnTo>
                  <a:lnTo>
                    <a:pt x="6211430" y="5068929"/>
                  </a:lnTo>
                  <a:lnTo>
                    <a:pt x="6204642" y="5068929"/>
                  </a:lnTo>
                  <a:lnTo>
                    <a:pt x="6197854" y="5068929"/>
                  </a:lnTo>
                  <a:lnTo>
                    <a:pt x="5916294" y="5068929"/>
                  </a:lnTo>
                  <a:lnTo>
                    <a:pt x="5909506" y="5068929"/>
                  </a:lnTo>
                  <a:lnTo>
                    <a:pt x="5902718" y="5068929"/>
                  </a:lnTo>
                  <a:lnTo>
                    <a:pt x="5621158" y="5068929"/>
                  </a:lnTo>
                  <a:lnTo>
                    <a:pt x="5614370" y="5068929"/>
                  </a:lnTo>
                  <a:lnTo>
                    <a:pt x="5607582" y="5068929"/>
                  </a:lnTo>
                  <a:lnTo>
                    <a:pt x="5326022" y="5068929"/>
                  </a:lnTo>
                  <a:lnTo>
                    <a:pt x="5319234" y="5068929"/>
                  </a:lnTo>
                  <a:lnTo>
                    <a:pt x="5312446" y="5068929"/>
                  </a:lnTo>
                  <a:lnTo>
                    <a:pt x="5030886" y="5068929"/>
                  </a:lnTo>
                  <a:lnTo>
                    <a:pt x="5024098" y="5068929"/>
                  </a:lnTo>
                  <a:lnTo>
                    <a:pt x="5017310" y="5068929"/>
                  </a:lnTo>
                  <a:lnTo>
                    <a:pt x="4735751" y="5068929"/>
                  </a:lnTo>
                  <a:lnTo>
                    <a:pt x="4728962" y="5068929"/>
                  </a:lnTo>
                  <a:lnTo>
                    <a:pt x="4722174" y="5068929"/>
                  </a:lnTo>
                  <a:lnTo>
                    <a:pt x="4440615" y="5068929"/>
                  </a:lnTo>
                  <a:lnTo>
                    <a:pt x="4433826" y="5068929"/>
                  </a:lnTo>
                  <a:lnTo>
                    <a:pt x="4427038" y="5068929"/>
                  </a:lnTo>
                  <a:lnTo>
                    <a:pt x="4145479" y="5068929"/>
                  </a:lnTo>
                  <a:lnTo>
                    <a:pt x="4138691" y="5068929"/>
                  </a:lnTo>
                  <a:lnTo>
                    <a:pt x="4131902" y="5068929"/>
                  </a:lnTo>
                  <a:lnTo>
                    <a:pt x="3850343" y="5068929"/>
                  </a:lnTo>
                  <a:lnTo>
                    <a:pt x="3843555" y="5068929"/>
                  </a:lnTo>
                  <a:lnTo>
                    <a:pt x="3836766" y="5068929"/>
                  </a:lnTo>
                  <a:lnTo>
                    <a:pt x="3555207" y="5068929"/>
                  </a:lnTo>
                  <a:lnTo>
                    <a:pt x="3548419" y="5068929"/>
                  </a:lnTo>
                  <a:lnTo>
                    <a:pt x="3541631" y="5068929"/>
                  </a:lnTo>
                  <a:lnTo>
                    <a:pt x="3260071" y="5068929"/>
                  </a:lnTo>
                  <a:lnTo>
                    <a:pt x="3253283" y="5068929"/>
                  </a:lnTo>
                  <a:lnTo>
                    <a:pt x="3246495" y="5068929"/>
                  </a:lnTo>
                  <a:lnTo>
                    <a:pt x="2964935" y="5068929"/>
                  </a:lnTo>
                  <a:lnTo>
                    <a:pt x="2958147" y="5068929"/>
                  </a:lnTo>
                  <a:lnTo>
                    <a:pt x="2951359" y="5068929"/>
                  </a:lnTo>
                  <a:lnTo>
                    <a:pt x="2669799" y="5068929"/>
                  </a:lnTo>
                  <a:lnTo>
                    <a:pt x="2663011" y="5068929"/>
                  </a:lnTo>
                  <a:lnTo>
                    <a:pt x="2656223" y="5068929"/>
                  </a:lnTo>
                  <a:lnTo>
                    <a:pt x="2374663" y="5068929"/>
                  </a:lnTo>
                  <a:lnTo>
                    <a:pt x="2367875" y="5068929"/>
                  </a:lnTo>
                  <a:lnTo>
                    <a:pt x="2361087" y="5068929"/>
                  </a:lnTo>
                  <a:lnTo>
                    <a:pt x="2079527" y="5068929"/>
                  </a:lnTo>
                  <a:lnTo>
                    <a:pt x="2072739" y="5068929"/>
                  </a:lnTo>
                  <a:lnTo>
                    <a:pt x="2065951" y="5068929"/>
                  </a:lnTo>
                  <a:lnTo>
                    <a:pt x="1784391" y="5068929"/>
                  </a:lnTo>
                  <a:lnTo>
                    <a:pt x="1777603" y="5068929"/>
                  </a:lnTo>
                  <a:lnTo>
                    <a:pt x="1770815" y="5068929"/>
                  </a:lnTo>
                  <a:lnTo>
                    <a:pt x="1489255" y="5068929"/>
                  </a:lnTo>
                  <a:lnTo>
                    <a:pt x="1482467" y="5068929"/>
                  </a:lnTo>
                  <a:lnTo>
                    <a:pt x="1475679" y="5068929"/>
                  </a:lnTo>
                  <a:lnTo>
                    <a:pt x="1194119" y="5068929"/>
                  </a:lnTo>
                  <a:lnTo>
                    <a:pt x="1187331" y="5068929"/>
                  </a:lnTo>
                  <a:lnTo>
                    <a:pt x="1180543" y="5068929"/>
                  </a:lnTo>
                  <a:lnTo>
                    <a:pt x="898984" y="5068929"/>
                  </a:lnTo>
                  <a:lnTo>
                    <a:pt x="892195" y="5068929"/>
                  </a:lnTo>
                  <a:lnTo>
                    <a:pt x="885407" y="5068929"/>
                  </a:lnTo>
                  <a:lnTo>
                    <a:pt x="603848" y="5068929"/>
                  </a:lnTo>
                  <a:lnTo>
                    <a:pt x="597059" y="5068929"/>
                  </a:lnTo>
                  <a:lnTo>
                    <a:pt x="590271" y="5068929"/>
                  </a:lnTo>
                  <a:lnTo>
                    <a:pt x="308712" y="5068929"/>
                  </a:lnTo>
                  <a:lnTo>
                    <a:pt x="301924" y="5068929"/>
                  </a:lnTo>
                  <a:lnTo>
                    <a:pt x="295135" y="5068929"/>
                  </a:lnTo>
                  <a:lnTo>
                    <a:pt x="13576" y="5068929"/>
                  </a:lnTo>
                  <a:lnTo>
                    <a:pt x="6788" y="5068929"/>
                  </a:lnTo>
                  <a:lnTo>
                    <a:pt x="0" y="5068929"/>
                  </a:lnTo>
                  <a:close/>
                </a:path>
              </a:pathLst>
            </a:custGeom>
            <a:solidFill>
              <a:srgbClr val="1CABE2">
                <a:alpha val="3921"/>
              </a:srgbClr>
            </a:solidFill>
          </p:spPr>
          <p:txBody>
            <a:bodyPr/>
            <a:lstStyle/>
            <a:p/>
          </p:txBody>
        </p:sp>
        <p:sp>
          <p:nvSpPr>
            <p:cNvPr id="39" name="pl39"/>
            <p:cNvSpPr/>
            <p:nvPr/>
          </p:nvSpPr>
          <p:spPr>
            <a:xfrm>
              <a:off x="810605" y="857306"/>
              <a:ext cx="6788126" cy="211205"/>
            </a:xfrm>
            <a:custGeom>
              <a:avLst/>
              <a:pathLst>
                <a:path w="6788126" h="211205">
                  <a:moveTo>
                    <a:pt x="0" y="158404"/>
                  </a:moveTo>
                  <a:lnTo>
                    <a:pt x="6788" y="157189"/>
                  </a:lnTo>
                  <a:lnTo>
                    <a:pt x="288347" y="106817"/>
                  </a:lnTo>
                  <a:lnTo>
                    <a:pt x="295135" y="105602"/>
                  </a:lnTo>
                  <a:lnTo>
                    <a:pt x="301924" y="106817"/>
                  </a:lnTo>
                  <a:lnTo>
                    <a:pt x="583483" y="157189"/>
                  </a:lnTo>
                  <a:lnTo>
                    <a:pt x="590271" y="158404"/>
                  </a:lnTo>
                  <a:lnTo>
                    <a:pt x="597059" y="159618"/>
                  </a:lnTo>
                  <a:lnTo>
                    <a:pt x="878619" y="209990"/>
                  </a:lnTo>
                  <a:lnTo>
                    <a:pt x="885407" y="211205"/>
                  </a:lnTo>
                  <a:lnTo>
                    <a:pt x="892195" y="208776"/>
                  </a:lnTo>
                  <a:lnTo>
                    <a:pt x="1173755" y="108031"/>
                  </a:lnTo>
                  <a:lnTo>
                    <a:pt x="1180543" y="105602"/>
                  </a:lnTo>
                  <a:lnTo>
                    <a:pt x="1187331" y="104388"/>
                  </a:lnTo>
                  <a:lnTo>
                    <a:pt x="1468891" y="54015"/>
                  </a:lnTo>
                  <a:lnTo>
                    <a:pt x="1475679" y="52801"/>
                  </a:lnTo>
                  <a:lnTo>
                    <a:pt x="1482467" y="52801"/>
                  </a:lnTo>
                  <a:lnTo>
                    <a:pt x="1764027" y="52801"/>
                  </a:lnTo>
                  <a:lnTo>
                    <a:pt x="1770815" y="52801"/>
                  </a:lnTo>
                  <a:lnTo>
                    <a:pt x="1777603" y="51586"/>
                  </a:lnTo>
                  <a:lnTo>
                    <a:pt x="2059163" y="1214"/>
                  </a:lnTo>
                  <a:lnTo>
                    <a:pt x="2065951" y="0"/>
                  </a:lnTo>
                  <a:lnTo>
                    <a:pt x="2072739" y="0"/>
                  </a:lnTo>
                  <a:lnTo>
                    <a:pt x="2354299" y="0"/>
                  </a:lnTo>
                  <a:lnTo>
                    <a:pt x="2361087" y="0"/>
                  </a:lnTo>
                  <a:lnTo>
                    <a:pt x="2367875" y="1214"/>
                  </a:lnTo>
                  <a:lnTo>
                    <a:pt x="2649435" y="51586"/>
                  </a:lnTo>
                  <a:lnTo>
                    <a:pt x="2656223" y="52801"/>
                  </a:lnTo>
                  <a:lnTo>
                    <a:pt x="2663011" y="54015"/>
                  </a:lnTo>
                  <a:lnTo>
                    <a:pt x="2944571" y="104388"/>
                  </a:lnTo>
                  <a:lnTo>
                    <a:pt x="2951359" y="105602"/>
                  </a:lnTo>
                  <a:lnTo>
                    <a:pt x="2958147" y="105602"/>
                  </a:lnTo>
                  <a:lnTo>
                    <a:pt x="3239707" y="105602"/>
                  </a:lnTo>
                  <a:lnTo>
                    <a:pt x="3246495" y="105602"/>
                  </a:lnTo>
                  <a:lnTo>
                    <a:pt x="3253283" y="103173"/>
                  </a:lnTo>
                  <a:lnTo>
                    <a:pt x="3534842" y="2428"/>
                  </a:lnTo>
                  <a:lnTo>
                    <a:pt x="3541631" y="0"/>
                  </a:lnTo>
                  <a:lnTo>
                    <a:pt x="3548419" y="0"/>
                  </a:lnTo>
                  <a:lnTo>
                    <a:pt x="3829978" y="0"/>
                  </a:lnTo>
                  <a:lnTo>
                    <a:pt x="3836766" y="0"/>
                  </a:lnTo>
                  <a:lnTo>
                    <a:pt x="3843555" y="3643"/>
                  </a:lnTo>
                  <a:lnTo>
                    <a:pt x="4125114" y="154760"/>
                  </a:lnTo>
                  <a:lnTo>
                    <a:pt x="4131902" y="158404"/>
                  </a:lnTo>
                  <a:lnTo>
                    <a:pt x="4138691" y="158404"/>
                  </a:lnTo>
                  <a:lnTo>
                    <a:pt x="4420250" y="158404"/>
                  </a:lnTo>
                  <a:lnTo>
                    <a:pt x="4427038" y="158404"/>
                  </a:lnTo>
                  <a:lnTo>
                    <a:pt x="4433826" y="159618"/>
                  </a:lnTo>
                  <a:lnTo>
                    <a:pt x="4715386" y="209990"/>
                  </a:lnTo>
                  <a:lnTo>
                    <a:pt x="4722174" y="211205"/>
                  </a:lnTo>
                  <a:lnTo>
                    <a:pt x="4728962" y="208776"/>
                  </a:lnTo>
                  <a:lnTo>
                    <a:pt x="5010522" y="108031"/>
                  </a:lnTo>
                  <a:lnTo>
                    <a:pt x="5017310" y="105602"/>
                  </a:lnTo>
                  <a:lnTo>
                    <a:pt x="5024098" y="104388"/>
                  </a:lnTo>
                  <a:lnTo>
                    <a:pt x="5305658" y="54015"/>
                  </a:lnTo>
                  <a:lnTo>
                    <a:pt x="5312446" y="52801"/>
                  </a:lnTo>
                  <a:lnTo>
                    <a:pt x="5319234" y="52801"/>
                  </a:lnTo>
                  <a:lnTo>
                    <a:pt x="5600794" y="52801"/>
                  </a:lnTo>
                  <a:lnTo>
                    <a:pt x="5607582" y="52801"/>
                  </a:lnTo>
                  <a:lnTo>
                    <a:pt x="5614370" y="54015"/>
                  </a:lnTo>
                  <a:lnTo>
                    <a:pt x="5895930" y="104388"/>
                  </a:lnTo>
                  <a:lnTo>
                    <a:pt x="5902718" y="105602"/>
                  </a:lnTo>
                  <a:lnTo>
                    <a:pt x="5909506" y="105602"/>
                  </a:lnTo>
                  <a:lnTo>
                    <a:pt x="6191066" y="105602"/>
                  </a:lnTo>
                  <a:lnTo>
                    <a:pt x="6197854" y="105602"/>
                  </a:lnTo>
                  <a:lnTo>
                    <a:pt x="6204642" y="104388"/>
                  </a:lnTo>
                  <a:lnTo>
                    <a:pt x="6486202" y="54015"/>
                  </a:lnTo>
                  <a:lnTo>
                    <a:pt x="6492990" y="52801"/>
                  </a:lnTo>
                  <a:lnTo>
                    <a:pt x="6499778" y="52801"/>
                  </a:lnTo>
                  <a:lnTo>
                    <a:pt x="6781338" y="52801"/>
                  </a:lnTo>
                  <a:lnTo>
                    <a:pt x="6788126" y="52801"/>
                  </a:lnTo>
                </a:path>
              </a:pathLst>
            </a:custGeom>
          </p:spPr>
          <p:txBody>
            <a:bodyPr/>
            <a:lstStyle/>
            <a:p/>
          </p:txBody>
        </p:sp>
        <p:sp>
          <p:nvSpPr>
            <p:cNvPr id="40" name="pg40"/>
            <p:cNvSpPr/>
            <p:nvPr/>
          </p:nvSpPr>
          <p:spPr>
            <a:xfrm>
              <a:off x="803816" y="1068512"/>
              <a:ext cx="6801702" cy="4857723"/>
            </a:xfrm>
            <a:custGeom>
              <a:avLst/>
              <a:pathLst>
                <a:path w="6801702" h="4857723">
                  <a:moveTo>
                    <a:pt x="6788" y="2587265"/>
                  </a:moveTo>
                  <a:lnTo>
                    <a:pt x="13576" y="2578764"/>
                  </a:lnTo>
                  <a:lnTo>
                    <a:pt x="295135" y="2226157"/>
                  </a:lnTo>
                  <a:lnTo>
                    <a:pt x="301924" y="2217656"/>
                  </a:lnTo>
                  <a:lnTo>
                    <a:pt x="308712" y="2201868"/>
                  </a:lnTo>
                  <a:lnTo>
                    <a:pt x="590271" y="1547026"/>
                  </a:lnTo>
                  <a:lnTo>
                    <a:pt x="597059" y="1531239"/>
                  </a:lnTo>
                  <a:lnTo>
                    <a:pt x="603848" y="1525166"/>
                  </a:lnTo>
                  <a:lnTo>
                    <a:pt x="885407" y="1273304"/>
                  </a:lnTo>
                  <a:lnTo>
                    <a:pt x="892195" y="1267232"/>
                  </a:lnTo>
                  <a:lnTo>
                    <a:pt x="898984" y="1261160"/>
                  </a:lnTo>
                  <a:lnTo>
                    <a:pt x="1180543" y="1009297"/>
                  </a:lnTo>
                  <a:lnTo>
                    <a:pt x="1187331" y="1003225"/>
                  </a:lnTo>
                  <a:lnTo>
                    <a:pt x="1194119" y="1000796"/>
                  </a:lnTo>
                  <a:lnTo>
                    <a:pt x="1475679" y="900051"/>
                  </a:lnTo>
                  <a:lnTo>
                    <a:pt x="1482467" y="897622"/>
                  </a:lnTo>
                  <a:lnTo>
                    <a:pt x="1489255" y="897622"/>
                  </a:lnTo>
                  <a:lnTo>
                    <a:pt x="1770815" y="897622"/>
                  </a:lnTo>
                  <a:lnTo>
                    <a:pt x="1777603" y="897622"/>
                  </a:lnTo>
                  <a:lnTo>
                    <a:pt x="1784391" y="893979"/>
                  </a:lnTo>
                  <a:lnTo>
                    <a:pt x="2065951" y="742862"/>
                  </a:lnTo>
                  <a:lnTo>
                    <a:pt x="2072739" y="739218"/>
                  </a:lnTo>
                  <a:lnTo>
                    <a:pt x="2079527" y="740433"/>
                  </a:lnTo>
                  <a:lnTo>
                    <a:pt x="2361087" y="790805"/>
                  </a:lnTo>
                  <a:lnTo>
                    <a:pt x="2367875" y="792020"/>
                  </a:lnTo>
                  <a:lnTo>
                    <a:pt x="2374663" y="790805"/>
                  </a:lnTo>
                  <a:lnTo>
                    <a:pt x="2656223" y="740433"/>
                  </a:lnTo>
                  <a:lnTo>
                    <a:pt x="2663011" y="739218"/>
                  </a:lnTo>
                  <a:lnTo>
                    <a:pt x="2669799" y="739218"/>
                  </a:lnTo>
                  <a:lnTo>
                    <a:pt x="2951359" y="739218"/>
                  </a:lnTo>
                  <a:lnTo>
                    <a:pt x="2958147" y="739218"/>
                  </a:lnTo>
                  <a:lnTo>
                    <a:pt x="2964935" y="738004"/>
                  </a:lnTo>
                  <a:lnTo>
                    <a:pt x="3246495" y="687631"/>
                  </a:lnTo>
                  <a:lnTo>
                    <a:pt x="3253283" y="686417"/>
                  </a:lnTo>
                  <a:lnTo>
                    <a:pt x="3260071" y="685203"/>
                  </a:lnTo>
                  <a:lnTo>
                    <a:pt x="3541631" y="634830"/>
                  </a:lnTo>
                  <a:lnTo>
                    <a:pt x="3548419" y="633616"/>
                  </a:lnTo>
                  <a:lnTo>
                    <a:pt x="3555207" y="631187"/>
                  </a:lnTo>
                  <a:lnTo>
                    <a:pt x="3836766" y="530442"/>
                  </a:lnTo>
                  <a:lnTo>
                    <a:pt x="3843555" y="528013"/>
                  </a:lnTo>
                  <a:lnTo>
                    <a:pt x="3850343" y="529227"/>
                  </a:lnTo>
                  <a:lnTo>
                    <a:pt x="4131902" y="579600"/>
                  </a:lnTo>
                  <a:lnTo>
                    <a:pt x="4138691" y="580814"/>
                  </a:lnTo>
                  <a:lnTo>
                    <a:pt x="4145479" y="579600"/>
                  </a:lnTo>
                  <a:lnTo>
                    <a:pt x="4427038" y="529227"/>
                  </a:lnTo>
                  <a:lnTo>
                    <a:pt x="4433826" y="528013"/>
                  </a:lnTo>
                  <a:lnTo>
                    <a:pt x="4440615" y="528013"/>
                  </a:lnTo>
                  <a:lnTo>
                    <a:pt x="4722174" y="528013"/>
                  </a:lnTo>
                  <a:lnTo>
                    <a:pt x="4728962" y="528013"/>
                  </a:lnTo>
                  <a:lnTo>
                    <a:pt x="4735751" y="525584"/>
                  </a:lnTo>
                  <a:lnTo>
                    <a:pt x="5017310" y="424839"/>
                  </a:lnTo>
                  <a:lnTo>
                    <a:pt x="5024098" y="422410"/>
                  </a:lnTo>
                  <a:lnTo>
                    <a:pt x="5030886" y="421196"/>
                  </a:lnTo>
                  <a:lnTo>
                    <a:pt x="5312446" y="370823"/>
                  </a:lnTo>
                  <a:lnTo>
                    <a:pt x="5319234" y="369609"/>
                  </a:lnTo>
                  <a:lnTo>
                    <a:pt x="5326022" y="361108"/>
                  </a:lnTo>
                  <a:lnTo>
                    <a:pt x="5607582" y="8501"/>
                  </a:lnTo>
                  <a:lnTo>
                    <a:pt x="5614370" y="0"/>
                  </a:lnTo>
                  <a:lnTo>
                    <a:pt x="5621158" y="1214"/>
                  </a:lnTo>
                  <a:lnTo>
                    <a:pt x="5902718" y="51586"/>
                  </a:lnTo>
                  <a:lnTo>
                    <a:pt x="5909506" y="52801"/>
                  </a:lnTo>
                  <a:lnTo>
                    <a:pt x="5916294" y="52801"/>
                  </a:lnTo>
                  <a:lnTo>
                    <a:pt x="6197854" y="52801"/>
                  </a:lnTo>
                  <a:lnTo>
                    <a:pt x="6204642" y="52801"/>
                  </a:lnTo>
                  <a:lnTo>
                    <a:pt x="6211430" y="51586"/>
                  </a:lnTo>
                  <a:lnTo>
                    <a:pt x="6492990" y="1214"/>
                  </a:lnTo>
                  <a:lnTo>
                    <a:pt x="6499778" y="0"/>
                  </a:lnTo>
                  <a:lnTo>
                    <a:pt x="6506566" y="0"/>
                  </a:lnTo>
                  <a:lnTo>
                    <a:pt x="6788126" y="0"/>
                  </a:lnTo>
                  <a:lnTo>
                    <a:pt x="6794914" y="0"/>
                  </a:lnTo>
                  <a:lnTo>
                    <a:pt x="6801702" y="4857723"/>
                  </a:lnTo>
                  <a:lnTo>
                    <a:pt x="6794914" y="4857723"/>
                  </a:lnTo>
                  <a:lnTo>
                    <a:pt x="6788126" y="4857723"/>
                  </a:lnTo>
                  <a:lnTo>
                    <a:pt x="6506566" y="4857723"/>
                  </a:lnTo>
                  <a:lnTo>
                    <a:pt x="6499778" y="4857723"/>
                  </a:lnTo>
                  <a:lnTo>
                    <a:pt x="6492990" y="4857723"/>
                  </a:lnTo>
                  <a:lnTo>
                    <a:pt x="6211430" y="4857723"/>
                  </a:lnTo>
                  <a:lnTo>
                    <a:pt x="6204642" y="4857723"/>
                  </a:lnTo>
                  <a:lnTo>
                    <a:pt x="6197854" y="4857723"/>
                  </a:lnTo>
                  <a:lnTo>
                    <a:pt x="5916294" y="4857723"/>
                  </a:lnTo>
                  <a:lnTo>
                    <a:pt x="5909506" y="4857723"/>
                  </a:lnTo>
                  <a:lnTo>
                    <a:pt x="5902718" y="4857723"/>
                  </a:lnTo>
                  <a:lnTo>
                    <a:pt x="5621158" y="4857723"/>
                  </a:lnTo>
                  <a:lnTo>
                    <a:pt x="5614370" y="4857723"/>
                  </a:lnTo>
                  <a:lnTo>
                    <a:pt x="5607582" y="4857723"/>
                  </a:lnTo>
                  <a:lnTo>
                    <a:pt x="5326022" y="4857723"/>
                  </a:lnTo>
                  <a:lnTo>
                    <a:pt x="5319234" y="4857723"/>
                  </a:lnTo>
                  <a:lnTo>
                    <a:pt x="5312446" y="4857723"/>
                  </a:lnTo>
                  <a:lnTo>
                    <a:pt x="5030886" y="4857723"/>
                  </a:lnTo>
                  <a:lnTo>
                    <a:pt x="5024098" y="4857723"/>
                  </a:lnTo>
                  <a:lnTo>
                    <a:pt x="5017310" y="4857723"/>
                  </a:lnTo>
                  <a:lnTo>
                    <a:pt x="4735751" y="4857723"/>
                  </a:lnTo>
                  <a:lnTo>
                    <a:pt x="4728962" y="4857723"/>
                  </a:lnTo>
                  <a:lnTo>
                    <a:pt x="4722174" y="4857723"/>
                  </a:lnTo>
                  <a:lnTo>
                    <a:pt x="4440615" y="4857723"/>
                  </a:lnTo>
                  <a:lnTo>
                    <a:pt x="4433826" y="4857723"/>
                  </a:lnTo>
                  <a:lnTo>
                    <a:pt x="4427038" y="4857723"/>
                  </a:lnTo>
                  <a:lnTo>
                    <a:pt x="4145479" y="4857723"/>
                  </a:lnTo>
                  <a:lnTo>
                    <a:pt x="4138691" y="4857723"/>
                  </a:lnTo>
                  <a:lnTo>
                    <a:pt x="4131902" y="4857723"/>
                  </a:lnTo>
                  <a:lnTo>
                    <a:pt x="3850343" y="4857723"/>
                  </a:lnTo>
                  <a:lnTo>
                    <a:pt x="3843555" y="4857723"/>
                  </a:lnTo>
                  <a:lnTo>
                    <a:pt x="3836766" y="4857723"/>
                  </a:lnTo>
                  <a:lnTo>
                    <a:pt x="3555207" y="4857723"/>
                  </a:lnTo>
                  <a:lnTo>
                    <a:pt x="3548419" y="4857723"/>
                  </a:lnTo>
                  <a:lnTo>
                    <a:pt x="3541631" y="4857723"/>
                  </a:lnTo>
                  <a:lnTo>
                    <a:pt x="3260071" y="4857723"/>
                  </a:lnTo>
                  <a:lnTo>
                    <a:pt x="3253283" y="4857723"/>
                  </a:lnTo>
                  <a:lnTo>
                    <a:pt x="3246495" y="4857723"/>
                  </a:lnTo>
                  <a:lnTo>
                    <a:pt x="2964935" y="4857723"/>
                  </a:lnTo>
                  <a:lnTo>
                    <a:pt x="2958147" y="4857723"/>
                  </a:lnTo>
                  <a:lnTo>
                    <a:pt x="2951359" y="4857723"/>
                  </a:lnTo>
                  <a:lnTo>
                    <a:pt x="2669799" y="4857723"/>
                  </a:lnTo>
                  <a:lnTo>
                    <a:pt x="2663011" y="4857723"/>
                  </a:lnTo>
                  <a:lnTo>
                    <a:pt x="2656223" y="4857723"/>
                  </a:lnTo>
                  <a:lnTo>
                    <a:pt x="2374663" y="4857723"/>
                  </a:lnTo>
                  <a:lnTo>
                    <a:pt x="2367875" y="4857723"/>
                  </a:lnTo>
                  <a:lnTo>
                    <a:pt x="2361087" y="4857723"/>
                  </a:lnTo>
                  <a:lnTo>
                    <a:pt x="2079527" y="4857723"/>
                  </a:lnTo>
                  <a:lnTo>
                    <a:pt x="2072739" y="4857723"/>
                  </a:lnTo>
                  <a:lnTo>
                    <a:pt x="2065951" y="4857723"/>
                  </a:lnTo>
                  <a:lnTo>
                    <a:pt x="1784391" y="4857723"/>
                  </a:lnTo>
                  <a:lnTo>
                    <a:pt x="1777603" y="4857723"/>
                  </a:lnTo>
                  <a:lnTo>
                    <a:pt x="1770815" y="4857723"/>
                  </a:lnTo>
                  <a:lnTo>
                    <a:pt x="1489255" y="4857723"/>
                  </a:lnTo>
                  <a:lnTo>
                    <a:pt x="1482467" y="4857723"/>
                  </a:lnTo>
                  <a:lnTo>
                    <a:pt x="1475679" y="4857723"/>
                  </a:lnTo>
                  <a:lnTo>
                    <a:pt x="1194119" y="4857723"/>
                  </a:lnTo>
                  <a:lnTo>
                    <a:pt x="1187331" y="4857723"/>
                  </a:lnTo>
                  <a:lnTo>
                    <a:pt x="1180543" y="4857723"/>
                  </a:lnTo>
                  <a:lnTo>
                    <a:pt x="898984" y="4857723"/>
                  </a:lnTo>
                  <a:lnTo>
                    <a:pt x="892195" y="4857723"/>
                  </a:lnTo>
                  <a:lnTo>
                    <a:pt x="885407" y="4857723"/>
                  </a:lnTo>
                  <a:lnTo>
                    <a:pt x="603848" y="4857723"/>
                  </a:lnTo>
                  <a:lnTo>
                    <a:pt x="597059" y="4857723"/>
                  </a:lnTo>
                  <a:lnTo>
                    <a:pt x="590271" y="4857723"/>
                  </a:lnTo>
                  <a:lnTo>
                    <a:pt x="308712" y="4857723"/>
                  </a:lnTo>
                  <a:lnTo>
                    <a:pt x="301924" y="4857723"/>
                  </a:lnTo>
                  <a:lnTo>
                    <a:pt x="295135" y="4857723"/>
                  </a:lnTo>
                  <a:lnTo>
                    <a:pt x="13576" y="4857723"/>
                  </a:lnTo>
                  <a:lnTo>
                    <a:pt x="6788" y="4857723"/>
                  </a:lnTo>
                  <a:lnTo>
                    <a:pt x="0" y="4857723"/>
                  </a:lnTo>
                  <a:close/>
                </a:path>
              </a:pathLst>
            </a:custGeom>
            <a:solidFill>
              <a:srgbClr val="1CABE2">
                <a:alpha val="3921"/>
              </a:srgbClr>
            </a:solidFill>
          </p:spPr>
          <p:txBody>
            <a:bodyPr/>
            <a:lstStyle/>
            <a:p/>
          </p:txBody>
        </p:sp>
        <p:sp>
          <p:nvSpPr>
            <p:cNvPr id="41" name="pl41"/>
            <p:cNvSpPr/>
            <p:nvPr/>
          </p:nvSpPr>
          <p:spPr>
            <a:xfrm>
              <a:off x="810605" y="1068512"/>
              <a:ext cx="6788126" cy="2587265"/>
            </a:xfrm>
            <a:custGeom>
              <a:avLst/>
              <a:pathLst>
                <a:path w="6788126" h="2587265">
                  <a:moveTo>
                    <a:pt x="0" y="2587265"/>
                  </a:moveTo>
                  <a:lnTo>
                    <a:pt x="6788" y="2578764"/>
                  </a:lnTo>
                  <a:lnTo>
                    <a:pt x="288347" y="2226157"/>
                  </a:lnTo>
                  <a:lnTo>
                    <a:pt x="295135" y="2217656"/>
                  </a:lnTo>
                  <a:lnTo>
                    <a:pt x="301924" y="2201868"/>
                  </a:lnTo>
                  <a:lnTo>
                    <a:pt x="583483" y="1547026"/>
                  </a:lnTo>
                  <a:lnTo>
                    <a:pt x="590271" y="1531239"/>
                  </a:lnTo>
                  <a:lnTo>
                    <a:pt x="597059" y="1525166"/>
                  </a:lnTo>
                  <a:lnTo>
                    <a:pt x="878619" y="1273304"/>
                  </a:lnTo>
                  <a:lnTo>
                    <a:pt x="885407" y="1267232"/>
                  </a:lnTo>
                  <a:lnTo>
                    <a:pt x="892195" y="1261160"/>
                  </a:lnTo>
                  <a:lnTo>
                    <a:pt x="1173755" y="1009297"/>
                  </a:lnTo>
                  <a:lnTo>
                    <a:pt x="1180543" y="1003225"/>
                  </a:lnTo>
                  <a:lnTo>
                    <a:pt x="1187331" y="1000796"/>
                  </a:lnTo>
                  <a:lnTo>
                    <a:pt x="1468891" y="900051"/>
                  </a:lnTo>
                  <a:lnTo>
                    <a:pt x="1475679" y="897622"/>
                  </a:lnTo>
                  <a:lnTo>
                    <a:pt x="1482467" y="897622"/>
                  </a:lnTo>
                  <a:lnTo>
                    <a:pt x="1764027" y="897622"/>
                  </a:lnTo>
                  <a:lnTo>
                    <a:pt x="1770815" y="897622"/>
                  </a:lnTo>
                  <a:lnTo>
                    <a:pt x="1777603" y="893979"/>
                  </a:lnTo>
                  <a:lnTo>
                    <a:pt x="2059163" y="742862"/>
                  </a:lnTo>
                  <a:lnTo>
                    <a:pt x="2065951" y="739218"/>
                  </a:lnTo>
                  <a:lnTo>
                    <a:pt x="2072739" y="740433"/>
                  </a:lnTo>
                  <a:lnTo>
                    <a:pt x="2354299" y="790805"/>
                  </a:lnTo>
                  <a:lnTo>
                    <a:pt x="2361087" y="792020"/>
                  </a:lnTo>
                  <a:lnTo>
                    <a:pt x="2367875" y="790805"/>
                  </a:lnTo>
                  <a:lnTo>
                    <a:pt x="2649435" y="740433"/>
                  </a:lnTo>
                  <a:lnTo>
                    <a:pt x="2656223" y="739218"/>
                  </a:lnTo>
                  <a:lnTo>
                    <a:pt x="2663011" y="739218"/>
                  </a:lnTo>
                  <a:lnTo>
                    <a:pt x="2944571" y="739218"/>
                  </a:lnTo>
                  <a:lnTo>
                    <a:pt x="2951359" y="739218"/>
                  </a:lnTo>
                  <a:lnTo>
                    <a:pt x="2958147" y="738004"/>
                  </a:lnTo>
                  <a:lnTo>
                    <a:pt x="3239707" y="687631"/>
                  </a:lnTo>
                  <a:lnTo>
                    <a:pt x="3246495" y="686417"/>
                  </a:lnTo>
                  <a:lnTo>
                    <a:pt x="3253283" y="685203"/>
                  </a:lnTo>
                  <a:lnTo>
                    <a:pt x="3534842" y="634830"/>
                  </a:lnTo>
                  <a:lnTo>
                    <a:pt x="3541631" y="633616"/>
                  </a:lnTo>
                  <a:lnTo>
                    <a:pt x="3548419" y="631187"/>
                  </a:lnTo>
                  <a:lnTo>
                    <a:pt x="3829978" y="530442"/>
                  </a:lnTo>
                  <a:lnTo>
                    <a:pt x="3836766" y="528013"/>
                  </a:lnTo>
                  <a:lnTo>
                    <a:pt x="3843555" y="529227"/>
                  </a:lnTo>
                  <a:lnTo>
                    <a:pt x="4125114" y="579600"/>
                  </a:lnTo>
                  <a:lnTo>
                    <a:pt x="4131902" y="580814"/>
                  </a:lnTo>
                  <a:lnTo>
                    <a:pt x="4138691" y="579600"/>
                  </a:lnTo>
                  <a:lnTo>
                    <a:pt x="4420250" y="529227"/>
                  </a:lnTo>
                  <a:lnTo>
                    <a:pt x="4427038" y="528013"/>
                  </a:lnTo>
                  <a:lnTo>
                    <a:pt x="4433826" y="528013"/>
                  </a:lnTo>
                  <a:lnTo>
                    <a:pt x="4715386" y="528013"/>
                  </a:lnTo>
                  <a:lnTo>
                    <a:pt x="4722174" y="528013"/>
                  </a:lnTo>
                  <a:lnTo>
                    <a:pt x="4728962" y="525584"/>
                  </a:lnTo>
                  <a:lnTo>
                    <a:pt x="5010522" y="424839"/>
                  </a:lnTo>
                  <a:lnTo>
                    <a:pt x="5017310" y="422410"/>
                  </a:lnTo>
                  <a:lnTo>
                    <a:pt x="5024098" y="421196"/>
                  </a:lnTo>
                  <a:lnTo>
                    <a:pt x="5305658" y="370823"/>
                  </a:lnTo>
                  <a:lnTo>
                    <a:pt x="5312446" y="369609"/>
                  </a:lnTo>
                  <a:lnTo>
                    <a:pt x="5319234" y="361108"/>
                  </a:lnTo>
                  <a:lnTo>
                    <a:pt x="5600794" y="8501"/>
                  </a:lnTo>
                  <a:lnTo>
                    <a:pt x="5607582" y="0"/>
                  </a:lnTo>
                  <a:lnTo>
                    <a:pt x="5614370" y="1214"/>
                  </a:lnTo>
                  <a:lnTo>
                    <a:pt x="5895930" y="51586"/>
                  </a:lnTo>
                  <a:lnTo>
                    <a:pt x="5902718" y="52801"/>
                  </a:lnTo>
                  <a:lnTo>
                    <a:pt x="5909506" y="52801"/>
                  </a:lnTo>
                  <a:lnTo>
                    <a:pt x="6191066" y="52801"/>
                  </a:lnTo>
                  <a:lnTo>
                    <a:pt x="6197854" y="52801"/>
                  </a:lnTo>
                  <a:lnTo>
                    <a:pt x="6204642" y="51586"/>
                  </a:lnTo>
                  <a:lnTo>
                    <a:pt x="6486202" y="1214"/>
                  </a:lnTo>
                  <a:lnTo>
                    <a:pt x="6492990" y="0"/>
                  </a:lnTo>
                  <a:lnTo>
                    <a:pt x="6499778" y="0"/>
                  </a:lnTo>
                  <a:lnTo>
                    <a:pt x="6781338" y="0"/>
                  </a:lnTo>
                  <a:lnTo>
                    <a:pt x="6788126" y="0"/>
                  </a:lnTo>
                </a:path>
              </a:pathLst>
            </a:custGeom>
          </p:spPr>
          <p:txBody>
            <a:bodyPr/>
            <a:lstStyle/>
            <a:p/>
          </p:txBody>
        </p:sp>
        <p:sp>
          <p:nvSpPr>
            <p:cNvPr id="42" name="pg42"/>
            <p:cNvSpPr/>
            <p:nvPr/>
          </p:nvSpPr>
          <p:spPr>
            <a:xfrm>
              <a:off x="803816" y="962909"/>
              <a:ext cx="6801702" cy="4963326"/>
            </a:xfrm>
            <a:custGeom>
              <a:avLst/>
              <a:pathLst>
                <a:path w="6801702" h="4963326">
                  <a:moveTo>
                    <a:pt x="6788" y="2956875"/>
                  </a:moveTo>
                  <a:lnTo>
                    <a:pt x="13576" y="2954446"/>
                  </a:lnTo>
                  <a:lnTo>
                    <a:pt x="295135" y="2853701"/>
                  </a:lnTo>
                  <a:lnTo>
                    <a:pt x="301924" y="2851272"/>
                  </a:lnTo>
                  <a:lnTo>
                    <a:pt x="308712" y="2848843"/>
                  </a:lnTo>
                  <a:lnTo>
                    <a:pt x="590271" y="2748098"/>
                  </a:lnTo>
                  <a:lnTo>
                    <a:pt x="597059" y="2745669"/>
                  </a:lnTo>
                  <a:lnTo>
                    <a:pt x="603848" y="2745669"/>
                  </a:lnTo>
                  <a:lnTo>
                    <a:pt x="885407" y="2745669"/>
                  </a:lnTo>
                  <a:lnTo>
                    <a:pt x="892195" y="2745669"/>
                  </a:lnTo>
                  <a:lnTo>
                    <a:pt x="898984" y="2744455"/>
                  </a:lnTo>
                  <a:lnTo>
                    <a:pt x="1180543" y="2694083"/>
                  </a:lnTo>
                  <a:lnTo>
                    <a:pt x="1187331" y="2692868"/>
                  </a:lnTo>
                  <a:lnTo>
                    <a:pt x="1194119" y="2691654"/>
                  </a:lnTo>
                  <a:lnTo>
                    <a:pt x="1475679" y="2641281"/>
                  </a:lnTo>
                  <a:lnTo>
                    <a:pt x="1482467" y="2640067"/>
                  </a:lnTo>
                  <a:lnTo>
                    <a:pt x="1489255" y="2638852"/>
                  </a:lnTo>
                  <a:lnTo>
                    <a:pt x="1770815" y="2588480"/>
                  </a:lnTo>
                  <a:lnTo>
                    <a:pt x="1777603" y="2587265"/>
                  </a:lnTo>
                  <a:lnTo>
                    <a:pt x="1784391" y="2572692"/>
                  </a:lnTo>
                  <a:lnTo>
                    <a:pt x="2065951" y="1968222"/>
                  </a:lnTo>
                  <a:lnTo>
                    <a:pt x="2072739" y="1953649"/>
                  </a:lnTo>
                  <a:lnTo>
                    <a:pt x="2079527" y="1945148"/>
                  </a:lnTo>
                  <a:lnTo>
                    <a:pt x="2361087" y="1592541"/>
                  </a:lnTo>
                  <a:lnTo>
                    <a:pt x="2367875" y="1584040"/>
                  </a:lnTo>
                  <a:lnTo>
                    <a:pt x="2374663" y="1575539"/>
                  </a:lnTo>
                  <a:lnTo>
                    <a:pt x="2656223" y="1222931"/>
                  </a:lnTo>
                  <a:lnTo>
                    <a:pt x="2663011" y="1214430"/>
                  </a:lnTo>
                  <a:lnTo>
                    <a:pt x="2669799" y="1212002"/>
                  </a:lnTo>
                  <a:lnTo>
                    <a:pt x="2951359" y="1111257"/>
                  </a:lnTo>
                  <a:lnTo>
                    <a:pt x="2958147" y="1108828"/>
                  </a:lnTo>
                  <a:lnTo>
                    <a:pt x="2964935" y="1106399"/>
                  </a:lnTo>
                  <a:lnTo>
                    <a:pt x="3246495" y="1005654"/>
                  </a:lnTo>
                  <a:lnTo>
                    <a:pt x="3253283" y="1003225"/>
                  </a:lnTo>
                  <a:lnTo>
                    <a:pt x="3260071" y="998367"/>
                  </a:lnTo>
                  <a:lnTo>
                    <a:pt x="3541631" y="796877"/>
                  </a:lnTo>
                  <a:lnTo>
                    <a:pt x="3548419" y="792020"/>
                  </a:lnTo>
                  <a:lnTo>
                    <a:pt x="3555207" y="792020"/>
                  </a:lnTo>
                  <a:lnTo>
                    <a:pt x="3836766" y="792020"/>
                  </a:lnTo>
                  <a:lnTo>
                    <a:pt x="3843555" y="792020"/>
                  </a:lnTo>
                  <a:lnTo>
                    <a:pt x="3850343" y="795663"/>
                  </a:lnTo>
                  <a:lnTo>
                    <a:pt x="4131902" y="946780"/>
                  </a:lnTo>
                  <a:lnTo>
                    <a:pt x="4138691" y="950424"/>
                  </a:lnTo>
                  <a:lnTo>
                    <a:pt x="4145479" y="950424"/>
                  </a:lnTo>
                  <a:lnTo>
                    <a:pt x="4427038" y="950424"/>
                  </a:lnTo>
                  <a:lnTo>
                    <a:pt x="4433826" y="950424"/>
                  </a:lnTo>
                  <a:lnTo>
                    <a:pt x="4440615" y="950424"/>
                  </a:lnTo>
                  <a:lnTo>
                    <a:pt x="4722174" y="950424"/>
                  </a:lnTo>
                  <a:lnTo>
                    <a:pt x="4728962" y="950424"/>
                  </a:lnTo>
                  <a:lnTo>
                    <a:pt x="4735751" y="947995"/>
                  </a:lnTo>
                  <a:lnTo>
                    <a:pt x="5017310" y="847250"/>
                  </a:lnTo>
                  <a:lnTo>
                    <a:pt x="5024098" y="844821"/>
                  </a:lnTo>
                  <a:lnTo>
                    <a:pt x="5030886" y="842392"/>
                  </a:lnTo>
                  <a:lnTo>
                    <a:pt x="5312446" y="741647"/>
                  </a:lnTo>
                  <a:lnTo>
                    <a:pt x="5319234" y="739218"/>
                  </a:lnTo>
                  <a:lnTo>
                    <a:pt x="5326022" y="738004"/>
                  </a:lnTo>
                  <a:lnTo>
                    <a:pt x="5607582" y="687631"/>
                  </a:lnTo>
                  <a:lnTo>
                    <a:pt x="5614370" y="686417"/>
                  </a:lnTo>
                  <a:lnTo>
                    <a:pt x="5621158" y="686417"/>
                  </a:lnTo>
                  <a:lnTo>
                    <a:pt x="5902718" y="686417"/>
                  </a:lnTo>
                  <a:lnTo>
                    <a:pt x="5909506" y="686417"/>
                  </a:lnTo>
                  <a:lnTo>
                    <a:pt x="5916294" y="686417"/>
                  </a:lnTo>
                  <a:lnTo>
                    <a:pt x="6197854" y="686417"/>
                  </a:lnTo>
                  <a:lnTo>
                    <a:pt x="6204642" y="686417"/>
                  </a:lnTo>
                  <a:lnTo>
                    <a:pt x="6211430" y="671844"/>
                  </a:lnTo>
                  <a:lnTo>
                    <a:pt x="6492990" y="67374"/>
                  </a:lnTo>
                  <a:lnTo>
                    <a:pt x="6499778" y="52801"/>
                  </a:lnTo>
                  <a:lnTo>
                    <a:pt x="6506566" y="51586"/>
                  </a:lnTo>
                  <a:lnTo>
                    <a:pt x="6788126" y="1214"/>
                  </a:lnTo>
                  <a:lnTo>
                    <a:pt x="6794914" y="0"/>
                  </a:lnTo>
                  <a:lnTo>
                    <a:pt x="6801702" y="4963326"/>
                  </a:lnTo>
                  <a:lnTo>
                    <a:pt x="6794914" y="4963326"/>
                  </a:lnTo>
                  <a:lnTo>
                    <a:pt x="6788126" y="4963326"/>
                  </a:lnTo>
                  <a:lnTo>
                    <a:pt x="6506566" y="4963326"/>
                  </a:lnTo>
                  <a:lnTo>
                    <a:pt x="6499778" y="4963326"/>
                  </a:lnTo>
                  <a:lnTo>
                    <a:pt x="6492990" y="4963326"/>
                  </a:lnTo>
                  <a:lnTo>
                    <a:pt x="6211430" y="4963326"/>
                  </a:lnTo>
                  <a:lnTo>
                    <a:pt x="6204642" y="4963326"/>
                  </a:lnTo>
                  <a:lnTo>
                    <a:pt x="6197854" y="4963326"/>
                  </a:lnTo>
                  <a:lnTo>
                    <a:pt x="5916294" y="4963326"/>
                  </a:lnTo>
                  <a:lnTo>
                    <a:pt x="5909506" y="4963326"/>
                  </a:lnTo>
                  <a:lnTo>
                    <a:pt x="5902718" y="4963326"/>
                  </a:lnTo>
                  <a:lnTo>
                    <a:pt x="5621158" y="4963326"/>
                  </a:lnTo>
                  <a:lnTo>
                    <a:pt x="5614370" y="4963326"/>
                  </a:lnTo>
                  <a:lnTo>
                    <a:pt x="5607582" y="4963326"/>
                  </a:lnTo>
                  <a:lnTo>
                    <a:pt x="5326022" y="4963326"/>
                  </a:lnTo>
                  <a:lnTo>
                    <a:pt x="5319234" y="4963326"/>
                  </a:lnTo>
                  <a:lnTo>
                    <a:pt x="5312446" y="4963326"/>
                  </a:lnTo>
                  <a:lnTo>
                    <a:pt x="5030886" y="4963326"/>
                  </a:lnTo>
                  <a:lnTo>
                    <a:pt x="5024098" y="4963326"/>
                  </a:lnTo>
                  <a:lnTo>
                    <a:pt x="5017310" y="4963326"/>
                  </a:lnTo>
                  <a:lnTo>
                    <a:pt x="4735751" y="4963326"/>
                  </a:lnTo>
                  <a:lnTo>
                    <a:pt x="4728962" y="4963326"/>
                  </a:lnTo>
                  <a:lnTo>
                    <a:pt x="4722174" y="4963326"/>
                  </a:lnTo>
                  <a:lnTo>
                    <a:pt x="4440615" y="4963326"/>
                  </a:lnTo>
                  <a:lnTo>
                    <a:pt x="4433826" y="4963326"/>
                  </a:lnTo>
                  <a:lnTo>
                    <a:pt x="4427038" y="4963326"/>
                  </a:lnTo>
                  <a:lnTo>
                    <a:pt x="4145479" y="4963326"/>
                  </a:lnTo>
                  <a:lnTo>
                    <a:pt x="4138691" y="4963326"/>
                  </a:lnTo>
                  <a:lnTo>
                    <a:pt x="4131902" y="4963326"/>
                  </a:lnTo>
                  <a:lnTo>
                    <a:pt x="3850343" y="4963326"/>
                  </a:lnTo>
                  <a:lnTo>
                    <a:pt x="3843555" y="4963326"/>
                  </a:lnTo>
                  <a:lnTo>
                    <a:pt x="3836766" y="4963326"/>
                  </a:lnTo>
                  <a:lnTo>
                    <a:pt x="3555207" y="4963326"/>
                  </a:lnTo>
                  <a:lnTo>
                    <a:pt x="3548419" y="4963326"/>
                  </a:lnTo>
                  <a:lnTo>
                    <a:pt x="3541631" y="4963326"/>
                  </a:lnTo>
                  <a:lnTo>
                    <a:pt x="3260071" y="4963326"/>
                  </a:lnTo>
                  <a:lnTo>
                    <a:pt x="3253283" y="4963326"/>
                  </a:lnTo>
                  <a:lnTo>
                    <a:pt x="3246495" y="4963326"/>
                  </a:lnTo>
                  <a:lnTo>
                    <a:pt x="2964935" y="4963326"/>
                  </a:lnTo>
                  <a:lnTo>
                    <a:pt x="2958147" y="4963326"/>
                  </a:lnTo>
                  <a:lnTo>
                    <a:pt x="2951359" y="4963326"/>
                  </a:lnTo>
                  <a:lnTo>
                    <a:pt x="2669799" y="4963326"/>
                  </a:lnTo>
                  <a:lnTo>
                    <a:pt x="2663011" y="4963326"/>
                  </a:lnTo>
                  <a:lnTo>
                    <a:pt x="2656223" y="4963326"/>
                  </a:lnTo>
                  <a:lnTo>
                    <a:pt x="2374663" y="4963326"/>
                  </a:lnTo>
                  <a:lnTo>
                    <a:pt x="2367875" y="4963326"/>
                  </a:lnTo>
                  <a:lnTo>
                    <a:pt x="2361087" y="4963326"/>
                  </a:lnTo>
                  <a:lnTo>
                    <a:pt x="2079527" y="4963326"/>
                  </a:lnTo>
                  <a:lnTo>
                    <a:pt x="2072739" y="4963326"/>
                  </a:lnTo>
                  <a:lnTo>
                    <a:pt x="2065951" y="4963326"/>
                  </a:lnTo>
                  <a:lnTo>
                    <a:pt x="1784391" y="4963326"/>
                  </a:lnTo>
                  <a:lnTo>
                    <a:pt x="1777603" y="4963326"/>
                  </a:lnTo>
                  <a:lnTo>
                    <a:pt x="1770815" y="4963326"/>
                  </a:lnTo>
                  <a:lnTo>
                    <a:pt x="1489255" y="4963326"/>
                  </a:lnTo>
                  <a:lnTo>
                    <a:pt x="1482467" y="4963326"/>
                  </a:lnTo>
                  <a:lnTo>
                    <a:pt x="1475679" y="4963326"/>
                  </a:lnTo>
                  <a:lnTo>
                    <a:pt x="1194119" y="4963326"/>
                  </a:lnTo>
                  <a:lnTo>
                    <a:pt x="1187331" y="4963326"/>
                  </a:lnTo>
                  <a:lnTo>
                    <a:pt x="1180543" y="4963326"/>
                  </a:lnTo>
                  <a:lnTo>
                    <a:pt x="898984" y="4963326"/>
                  </a:lnTo>
                  <a:lnTo>
                    <a:pt x="892195" y="4963326"/>
                  </a:lnTo>
                  <a:lnTo>
                    <a:pt x="885407" y="4963326"/>
                  </a:lnTo>
                  <a:lnTo>
                    <a:pt x="603848" y="4963326"/>
                  </a:lnTo>
                  <a:lnTo>
                    <a:pt x="597059" y="4963326"/>
                  </a:lnTo>
                  <a:lnTo>
                    <a:pt x="590271" y="4963326"/>
                  </a:lnTo>
                  <a:lnTo>
                    <a:pt x="308712" y="4963326"/>
                  </a:lnTo>
                  <a:lnTo>
                    <a:pt x="301924" y="4963326"/>
                  </a:lnTo>
                  <a:lnTo>
                    <a:pt x="295135" y="4963326"/>
                  </a:lnTo>
                  <a:lnTo>
                    <a:pt x="13576" y="4963326"/>
                  </a:lnTo>
                  <a:lnTo>
                    <a:pt x="6788" y="4963326"/>
                  </a:lnTo>
                  <a:lnTo>
                    <a:pt x="0" y="4963326"/>
                  </a:lnTo>
                  <a:close/>
                </a:path>
              </a:pathLst>
            </a:custGeom>
            <a:solidFill>
              <a:srgbClr val="1CABE2">
                <a:alpha val="3921"/>
              </a:srgbClr>
            </a:solidFill>
          </p:spPr>
          <p:txBody>
            <a:bodyPr/>
            <a:lstStyle/>
            <a:p/>
          </p:txBody>
        </p:sp>
        <p:sp>
          <p:nvSpPr>
            <p:cNvPr id="43" name="pl43"/>
            <p:cNvSpPr/>
            <p:nvPr/>
          </p:nvSpPr>
          <p:spPr>
            <a:xfrm>
              <a:off x="810605" y="962909"/>
              <a:ext cx="6788126" cy="2956875"/>
            </a:xfrm>
            <a:custGeom>
              <a:avLst/>
              <a:pathLst>
                <a:path w="6788126" h="2956875">
                  <a:moveTo>
                    <a:pt x="0" y="2956875"/>
                  </a:moveTo>
                  <a:lnTo>
                    <a:pt x="6788" y="2954446"/>
                  </a:lnTo>
                  <a:lnTo>
                    <a:pt x="288347" y="2853701"/>
                  </a:lnTo>
                  <a:lnTo>
                    <a:pt x="295135" y="2851272"/>
                  </a:lnTo>
                  <a:lnTo>
                    <a:pt x="301924" y="2848843"/>
                  </a:lnTo>
                  <a:lnTo>
                    <a:pt x="583483" y="2748098"/>
                  </a:lnTo>
                  <a:lnTo>
                    <a:pt x="590271" y="2745669"/>
                  </a:lnTo>
                  <a:lnTo>
                    <a:pt x="597059" y="2745669"/>
                  </a:lnTo>
                  <a:lnTo>
                    <a:pt x="878619" y="2745669"/>
                  </a:lnTo>
                  <a:lnTo>
                    <a:pt x="885407" y="2745669"/>
                  </a:lnTo>
                  <a:lnTo>
                    <a:pt x="892195" y="2744455"/>
                  </a:lnTo>
                  <a:lnTo>
                    <a:pt x="1173755" y="2694083"/>
                  </a:lnTo>
                  <a:lnTo>
                    <a:pt x="1180543" y="2692868"/>
                  </a:lnTo>
                  <a:lnTo>
                    <a:pt x="1187331" y="2691654"/>
                  </a:lnTo>
                  <a:lnTo>
                    <a:pt x="1468891" y="2641281"/>
                  </a:lnTo>
                  <a:lnTo>
                    <a:pt x="1475679" y="2640067"/>
                  </a:lnTo>
                  <a:lnTo>
                    <a:pt x="1482467" y="2638852"/>
                  </a:lnTo>
                  <a:lnTo>
                    <a:pt x="1764027" y="2588480"/>
                  </a:lnTo>
                  <a:lnTo>
                    <a:pt x="1770815" y="2587265"/>
                  </a:lnTo>
                  <a:lnTo>
                    <a:pt x="1777603" y="2572692"/>
                  </a:lnTo>
                  <a:lnTo>
                    <a:pt x="2059163" y="1968222"/>
                  </a:lnTo>
                  <a:lnTo>
                    <a:pt x="2065951" y="1953649"/>
                  </a:lnTo>
                  <a:lnTo>
                    <a:pt x="2072739" y="1945148"/>
                  </a:lnTo>
                  <a:lnTo>
                    <a:pt x="2354299" y="1592541"/>
                  </a:lnTo>
                  <a:lnTo>
                    <a:pt x="2361087" y="1584040"/>
                  </a:lnTo>
                  <a:lnTo>
                    <a:pt x="2367875" y="1575539"/>
                  </a:lnTo>
                  <a:lnTo>
                    <a:pt x="2649435" y="1222931"/>
                  </a:lnTo>
                  <a:lnTo>
                    <a:pt x="2656223" y="1214430"/>
                  </a:lnTo>
                  <a:lnTo>
                    <a:pt x="2663011" y="1212002"/>
                  </a:lnTo>
                  <a:lnTo>
                    <a:pt x="2944571" y="1111257"/>
                  </a:lnTo>
                  <a:lnTo>
                    <a:pt x="2951359" y="1108828"/>
                  </a:lnTo>
                  <a:lnTo>
                    <a:pt x="2958147" y="1106399"/>
                  </a:lnTo>
                  <a:lnTo>
                    <a:pt x="3239707" y="1005654"/>
                  </a:lnTo>
                  <a:lnTo>
                    <a:pt x="3246495" y="1003225"/>
                  </a:lnTo>
                  <a:lnTo>
                    <a:pt x="3253283" y="998367"/>
                  </a:lnTo>
                  <a:lnTo>
                    <a:pt x="3534842" y="796877"/>
                  </a:lnTo>
                  <a:lnTo>
                    <a:pt x="3541631" y="792020"/>
                  </a:lnTo>
                  <a:lnTo>
                    <a:pt x="3548419" y="792020"/>
                  </a:lnTo>
                  <a:lnTo>
                    <a:pt x="3829978" y="792020"/>
                  </a:lnTo>
                  <a:lnTo>
                    <a:pt x="3836766" y="792020"/>
                  </a:lnTo>
                  <a:lnTo>
                    <a:pt x="3843555" y="795663"/>
                  </a:lnTo>
                  <a:lnTo>
                    <a:pt x="4125114" y="946780"/>
                  </a:lnTo>
                  <a:lnTo>
                    <a:pt x="4131902" y="950424"/>
                  </a:lnTo>
                  <a:lnTo>
                    <a:pt x="4138691" y="950424"/>
                  </a:lnTo>
                  <a:lnTo>
                    <a:pt x="4420250" y="950424"/>
                  </a:lnTo>
                  <a:lnTo>
                    <a:pt x="4427038" y="950424"/>
                  </a:lnTo>
                  <a:lnTo>
                    <a:pt x="4433826" y="950424"/>
                  </a:lnTo>
                  <a:lnTo>
                    <a:pt x="4715386" y="950424"/>
                  </a:lnTo>
                  <a:lnTo>
                    <a:pt x="4722174" y="950424"/>
                  </a:lnTo>
                  <a:lnTo>
                    <a:pt x="4728962" y="947995"/>
                  </a:lnTo>
                  <a:lnTo>
                    <a:pt x="5010522" y="847250"/>
                  </a:lnTo>
                  <a:lnTo>
                    <a:pt x="5017310" y="844821"/>
                  </a:lnTo>
                  <a:lnTo>
                    <a:pt x="5024098" y="842392"/>
                  </a:lnTo>
                  <a:lnTo>
                    <a:pt x="5305658" y="741647"/>
                  </a:lnTo>
                  <a:lnTo>
                    <a:pt x="5312446" y="739218"/>
                  </a:lnTo>
                  <a:lnTo>
                    <a:pt x="5319234" y="738004"/>
                  </a:lnTo>
                  <a:lnTo>
                    <a:pt x="5600794" y="687631"/>
                  </a:lnTo>
                  <a:lnTo>
                    <a:pt x="5607582" y="686417"/>
                  </a:lnTo>
                  <a:lnTo>
                    <a:pt x="5614370" y="686417"/>
                  </a:lnTo>
                  <a:lnTo>
                    <a:pt x="5895930" y="686417"/>
                  </a:lnTo>
                  <a:lnTo>
                    <a:pt x="5902718" y="686417"/>
                  </a:lnTo>
                  <a:lnTo>
                    <a:pt x="5909506" y="686417"/>
                  </a:lnTo>
                  <a:lnTo>
                    <a:pt x="6191066" y="686417"/>
                  </a:lnTo>
                  <a:lnTo>
                    <a:pt x="6197854" y="686417"/>
                  </a:lnTo>
                  <a:lnTo>
                    <a:pt x="6204642" y="671844"/>
                  </a:lnTo>
                  <a:lnTo>
                    <a:pt x="6486202" y="67374"/>
                  </a:lnTo>
                  <a:lnTo>
                    <a:pt x="6492990" y="52801"/>
                  </a:lnTo>
                  <a:lnTo>
                    <a:pt x="6499778" y="51586"/>
                  </a:lnTo>
                  <a:lnTo>
                    <a:pt x="6781338" y="1214"/>
                  </a:lnTo>
                  <a:lnTo>
                    <a:pt x="6788126" y="0"/>
                  </a:lnTo>
                </a:path>
              </a:pathLst>
            </a:custGeom>
          </p:spPr>
          <p:txBody>
            <a:bodyPr/>
            <a:lstStyle/>
            <a:p/>
          </p:txBody>
        </p:sp>
        <p:sp>
          <p:nvSpPr>
            <p:cNvPr id="44" name="pg44"/>
            <p:cNvSpPr/>
            <p:nvPr/>
          </p:nvSpPr>
          <p:spPr>
            <a:xfrm>
              <a:off x="3755176" y="4078188"/>
              <a:ext cx="3850343" cy="1848047"/>
            </a:xfrm>
            <a:custGeom>
              <a:avLst/>
              <a:pathLst>
                <a:path w="3850343" h="1848047">
                  <a:moveTo>
                    <a:pt x="6788" y="1056026"/>
                  </a:moveTo>
                  <a:lnTo>
                    <a:pt x="13576" y="1051169"/>
                  </a:lnTo>
                  <a:lnTo>
                    <a:pt x="295135" y="849679"/>
                  </a:lnTo>
                  <a:lnTo>
                    <a:pt x="301924" y="844821"/>
                  </a:lnTo>
                  <a:lnTo>
                    <a:pt x="308712" y="842392"/>
                  </a:lnTo>
                  <a:lnTo>
                    <a:pt x="590271" y="741647"/>
                  </a:lnTo>
                  <a:lnTo>
                    <a:pt x="597059" y="739218"/>
                  </a:lnTo>
                  <a:lnTo>
                    <a:pt x="603848" y="739218"/>
                  </a:lnTo>
                  <a:lnTo>
                    <a:pt x="885407" y="739218"/>
                  </a:lnTo>
                  <a:lnTo>
                    <a:pt x="892195" y="739218"/>
                  </a:lnTo>
                  <a:lnTo>
                    <a:pt x="898984" y="738004"/>
                  </a:lnTo>
                  <a:lnTo>
                    <a:pt x="1180543" y="687631"/>
                  </a:lnTo>
                  <a:lnTo>
                    <a:pt x="1187331" y="686417"/>
                  </a:lnTo>
                  <a:lnTo>
                    <a:pt x="1194119" y="685203"/>
                  </a:lnTo>
                  <a:lnTo>
                    <a:pt x="1475679" y="634830"/>
                  </a:lnTo>
                  <a:lnTo>
                    <a:pt x="1482467" y="633616"/>
                  </a:lnTo>
                  <a:lnTo>
                    <a:pt x="1489255" y="632401"/>
                  </a:lnTo>
                  <a:lnTo>
                    <a:pt x="1770815" y="582029"/>
                  </a:lnTo>
                  <a:lnTo>
                    <a:pt x="1777603" y="580814"/>
                  </a:lnTo>
                  <a:lnTo>
                    <a:pt x="1784391" y="578385"/>
                  </a:lnTo>
                  <a:lnTo>
                    <a:pt x="2065951" y="477640"/>
                  </a:lnTo>
                  <a:lnTo>
                    <a:pt x="2072739" y="475212"/>
                  </a:lnTo>
                  <a:lnTo>
                    <a:pt x="2079527" y="475212"/>
                  </a:lnTo>
                  <a:lnTo>
                    <a:pt x="2361087" y="475212"/>
                  </a:lnTo>
                  <a:lnTo>
                    <a:pt x="2367875" y="475212"/>
                  </a:lnTo>
                  <a:lnTo>
                    <a:pt x="2374663" y="472783"/>
                  </a:lnTo>
                  <a:lnTo>
                    <a:pt x="2656223" y="372038"/>
                  </a:lnTo>
                  <a:lnTo>
                    <a:pt x="2663011" y="369609"/>
                  </a:lnTo>
                  <a:lnTo>
                    <a:pt x="2669799" y="365966"/>
                  </a:lnTo>
                  <a:lnTo>
                    <a:pt x="2951359" y="214848"/>
                  </a:lnTo>
                  <a:lnTo>
                    <a:pt x="2958147" y="211205"/>
                  </a:lnTo>
                  <a:lnTo>
                    <a:pt x="2964935" y="209990"/>
                  </a:lnTo>
                  <a:lnTo>
                    <a:pt x="3246495" y="159618"/>
                  </a:lnTo>
                  <a:lnTo>
                    <a:pt x="3253283" y="158404"/>
                  </a:lnTo>
                  <a:lnTo>
                    <a:pt x="3260071" y="157189"/>
                  </a:lnTo>
                  <a:lnTo>
                    <a:pt x="3541631" y="106817"/>
                  </a:lnTo>
                  <a:lnTo>
                    <a:pt x="3548419" y="105602"/>
                  </a:lnTo>
                  <a:lnTo>
                    <a:pt x="3555207" y="103173"/>
                  </a:lnTo>
                  <a:lnTo>
                    <a:pt x="3836766" y="2428"/>
                  </a:lnTo>
                  <a:lnTo>
                    <a:pt x="3843555" y="0"/>
                  </a:lnTo>
                  <a:lnTo>
                    <a:pt x="3850343" y="1848047"/>
                  </a:lnTo>
                  <a:lnTo>
                    <a:pt x="3843555" y="1848047"/>
                  </a:lnTo>
                  <a:lnTo>
                    <a:pt x="3836766" y="1848047"/>
                  </a:lnTo>
                  <a:lnTo>
                    <a:pt x="3555207" y="1848047"/>
                  </a:lnTo>
                  <a:lnTo>
                    <a:pt x="3548419" y="1848047"/>
                  </a:lnTo>
                  <a:lnTo>
                    <a:pt x="3541631" y="1848047"/>
                  </a:lnTo>
                  <a:lnTo>
                    <a:pt x="3260071" y="1848047"/>
                  </a:lnTo>
                  <a:lnTo>
                    <a:pt x="3253283" y="1848047"/>
                  </a:lnTo>
                  <a:lnTo>
                    <a:pt x="3246495" y="1848047"/>
                  </a:lnTo>
                  <a:lnTo>
                    <a:pt x="2964935" y="1848047"/>
                  </a:lnTo>
                  <a:lnTo>
                    <a:pt x="2958147" y="1848047"/>
                  </a:lnTo>
                  <a:lnTo>
                    <a:pt x="2951359" y="1848047"/>
                  </a:lnTo>
                  <a:lnTo>
                    <a:pt x="2669799" y="1848047"/>
                  </a:lnTo>
                  <a:lnTo>
                    <a:pt x="2663011" y="1848047"/>
                  </a:lnTo>
                  <a:lnTo>
                    <a:pt x="2656223" y="1848047"/>
                  </a:lnTo>
                  <a:lnTo>
                    <a:pt x="2374663" y="1848047"/>
                  </a:lnTo>
                  <a:lnTo>
                    <a:pt x="2367875" y="1848047"/>
                  </a:lnTo>
                  <a:lnTo>
                    <a:pt x="2361087" y="1848047"/>
                  </a:lnTo>
                  <a:lnTo>
                    <a:pt x="2079527" y="1848047"/>
                  </a:lnTo>
                  <a:lnTo>
                    <a:pt x="2072739" y="1848047"/>
                  </a:lnTo>
                  <a:lnTo>
                    <a:pt x="2065951" y="1848047"/>
                  </a:lnTo>
                  <a:lnTo>
                    <a:pt x="1784391" y="1848047"/>
                  </a:lnTo>
                  <a:lnTo>
                    <a:pt x="1777603" y="1848047"/>
                  </a:lnTo>
                  <a:lnTo>
                    <a:pt x="1770815" y="1848047"/>
                  </a:lnTo>
                  <a:lnTo>
                    <a:pt x="1489255" y="1848047"/>
                  </a:lnTo>
                  <a:lnTo>
                    <a:pt x="1482467" y="1848047"/>
                  </a:lnTo>
                  <a:lnTo>
                    <a:pt x="1475679" y="1848047"/>
                  </a:lnTo>
                  <a:lnTo>
                    <a:pt x="1194119" y="1848047"/>
                  </a:lnTo>
                  <a:lnTo>
                    <a:pt x="1187331" y="1848047"/>
                  </a:lnTo>
                  <a:lnTo>
                    <a:pt x="1180543" y="1848047"/>
                  </a:lnTo>
                  <a:lnTo>
                    <a:pt x="898984" y="1848047"/>
                  </a:lnTo>
                  <a:lnTo>
                    <a:pt x="892195" y="1848047"/>
                  </a:lnTo>
                  <a:lnTo>
                    <a:pt x="885407" y="1848047"/>
                  </a:lnTo>
                  <a:lnTo>
                    <a:pt x="603848" y="1848047"/>
                  </a:lnTo>
                  <a:lnTo>
                    <a:pt x="597059" y="1848047"/>
                  </a:lnTo>
                  <a:lnTo>
                    <a:pt x="590271" y="1848047"/>
                  </a:lnTo>
                  <a:lnTo>
                    <a:pt x="308712" y="1848047"/>
                  </a:lnTo>
                  <a:lnTo>
                    <a:pt x="301924" y="1848047"/>
                  </a:lnTo>
                  <a:lnTo>
                    <a:pt x="295135" y="1848047"/>
                  </a:lnTo>
                  <a:lnTo>
                    <a:pt x="13576" y="1848047"/>
                  </a:lnTo>
                  <a:lnTo>
                    <a:pt x="6788" y="1848047"/>
                  </a:lnTo>
                  <a:lnTo>
                    <a:pt x="0" y="1848047"/>
                  </a:lnTo>
                  <a:close/>
                </a:path>
              </a:pathLst>
            </a:custGeom>
            <a:solidFill>
              <a:srgbClr val="1CABE2">
                <a:alpha val="3921"/>
              </a:srgbClr>
            </a:solidFill>
          </p:spPr>
          <p:txBody>
            <a:bodyPr/>
            <a:lstStyle/>
            <a:p/>
          </p:txBody>
        </p:sp>
        <p:sp>
          <p:nvSpPr>
            <p:cNvPr id="45" name="pl45"/>
            <p:cNvSpPr/>
            <p:nvPr/>
          </p:nvSpPr>
          <p:spPr>
            <a:xfrm>
              <a:off x="3761964" y="4078188"/>
              <a:ext cx="3836766" cy="1056026"/>
            </a:xfrm>
            <a:custGeom>
              <a:avLst/>
              <a:pathLst>
                <a:path w="3836766" h="1056026">
                  <a:moveTo>
                    <a:pt x="0" y="1056026"/>
                  </a:moveTo>
                  <a:lnTo>
                    <a:pt x="6788" y="1051169"/>
                  </a:lnTo>
                  <a:lnTo>
                    <a:pt x="288347" y="849679"/>
                  </a:lnTo>
                  <a:lnTo>
                    <a:pt x="295135" y="844821"/>
                  </a:lnTo>
                  <a:lnTo>
                    <a:pt x="301924" y="842392"/>
                  </a:lnTo>
                  <a:lnTo>
                    <a:pt x="583483" y="741647"/>
                  </a:lnTo>
                  <a:lnTo>
                    <a:pt x="590271" y="739218"/>
                  </a:lnTo>
                  <a:lnTo>
                    <a:pt x="597059" y="739218"/>
                  </a:lnTo>
                  <a:lnTo>
                    <a:pt x="878619" y="739218"/>
                  </a:lnTo>
                  <a:lnTo>
                    <a:pt x="885407" y="739218"/>
                  </a:lnTo>
                  <a:lnTo>
                    <a:pt x="892195" y="738004"/>
                  </a:lnTo>
                  <a:lnTo>
                    <a:pt x="1173755" y="687631"/>
                  </a:lnTo>
                  <a:lnTo>
                    <a:pt x="1180543" y="686417"/>
                  </a:lnTo>
                  <a:lnTo>
                    <a:pt x="1187331" y="685203"/>
                  </a:lnTo>
                  <a:lnTo>
                    <a:pt x="1468891" y="634830"/>
                  </a:lnTo>
                  <a:lnTo>
                    <a:pt x="1475679" y="633616"/>
                  </a:lnTo>
                  <a:lnTo>
                    <a:pt x="1482467" y="632401"/>
                  </a:lnTo>
                  <a:lnTo>
                    <a:pt x="1764027" y="582029"/>
                  </a:lnTo>
                  <a:lnTo>
                    <a:pt x="1770815" y="580814"/>
                  </a:lnTo>
                  <a:lnTo>
                    <a:pt x="1777603" y="578385"/>
                  </a:lnTo>
                  <a:lnTo>
                    <a:pt x="2059163" y="477640"/>
                  </a:lnTo>
                  <a:lnTo>
                    <a:pt x="2065951" y="475212"/>
                  </a:lnTo>
                  <a:lnTo>
                    <a:pt x="2072739" y="475212"/>
                  </a:lnTo>
                  <a:lnTo>
                    <a:pt x="2354299" y="475212"/>
                  </a:lnTo>
                  <a:lnTo>
                    <a:pt x="2361087" y="475212"/>
                  </a:lnTo>
                  <a:lnTo>
                    <a:pt x="2367875" y="472783"/>
                  </a:lnTo>
                  <a:lnTo>
                    <a:pt x="2649435" y="372038"/>
                  </a:lnTo>
                  <a:lnTo>
                    <a:pt x="2656223" y="369609"/>
                  </a:lnTo>
                  <a:lnTo>
                    <a:pt x="2663011" y="365966"/>
                  </a:lnTo>
                  <a:lnTo>
                    <a:pt x="2944571" y="214848"/>
                  </a:lnTo>
                  <a:lnTo>
                    <a:pt x="2951359" y="211205"/>
                  </a:lnTo>
                  <a:lnTo>
                    <a:pt x="2958147" y="209990"/>
                  </a:lnTo>
                  <a:lnTo>
                    <a:pt x="3239707" y="159618"/>
                  </a:lnTo>
                  <a:lnTo>
                    <a:pt x="3246495" y="158404"/>
                  </a:lnTo>
                  <a:lnTo>
                    <a:pt x="3253283" y="157189"/>
                  </a:lnTo>
                  <a:lnTo>
                    <a:pt x="3534842" y="106817"/>
                  </a:lnTo>
                  <a:lnTo>
                    <a:pt x="3541631" y="105602"/>
                  </a:lnTo>
                  <a:lnTo>
                    <a:pt x="3548419" y="103173"/>
                  </a:lnTo>
                  <a:lnTo>
                    <a:pt x="3829978" y="2428"/>
                  </a:lnTo>
                  <a:lnTo>
                    <a:pt x="3836766" y="0"/>
                  </a:lnTo>
                </a:path>
              </a:pathLst>
            </a:custGeom>
          </p:spPr>
          <p:txBody>
            <a:bodyPr/>
            <a:lstStyle/>
            <a:p/>
          </p:txBody>
        </p:sp>
        <p:sp>
          <p:nvSpPr>
            <p:cNvPr id="46" name="pg46"/>
            <p:cNvSpPr/>
            <p:nvPr/>
          </p:nvSpPr>
          <p:spPr>
            <a:xfrm>
              <a:off x="5230855" y="804505"/>
              <a:ext cx="2374663" cy="5121730"/>
            </a:xfrm>
            <a:custGeom>
              <a:avLst/>
              <a:pathLst>
                <a:path w="2374663" h="5121730">
                  <a:moveTo>
                    <a:pt x="6788" y="1531239"/>
                  </a:moveTo>
                  <a:lnTo>
                    <a:pt x="13576" y="1525166"/>
                  </a:lnTo>
                  <a:lnTo>
                    <a:pt x="295135" y="1273304"/>
                  </a:lnTo>
                  <a:lnTo>
                    <a:pt x="301924" y="1267232"/>
                  </a:lnTo>
                  <a:lnTo>
                    <a:pt x="308712" y="1269661"/>
                  </a:lnTo>
                  <a:lnTo>
                    <a:pt x="590271" y="1370406"/>
                  </a:lnTo>
                  <a:lnTo>
                    <a:pt x="597059" y="1372834"/>
                  </a:lnTo>
                  <a:lnTo>
                    <a:pt x="603848" y="1352189"/>
                  </a:lnTo>
                  <a:lnTo>
                    <a:pt x="885407" y="495857"/>
                  </a:lnTo>
                  <a:lnTo>
                    <a:pt x="892195" y="475212"/>
                  </a:lnTo>
                  <a:lnTo>
                    <a:pt x="898984" y="465496"/>
                  </a:lnTo>
                  <a:lnTo>
                    <a:pt x="1180543" y="62516"/>
                  </a:lnTo>
                  <a:lnTo>
                    <a:pt x="1187331" y="52801"/>
                  </a:lnTo>
                  <a:lnTo>
                    <a:pt x="1194119" y="55230"/>
                  </a:lnTo>
                  <a:lnTo>
                    <a:pt x="1475679" y="155975"/>
                  </a:lnTo>
                  <a:lnTo>
                    <a:pt x="1482467" y="158404"/>
                  </a:lnTo>
                  <a:lnTo>
                    <a:pt x="1489255" y="155975"/>
                  </a:lnTo>
                  <a:lnTo>
                    <a:pt x="1770815" y="55230"/>
                  </a:lnTo>
                  <a:lnTo>
                    <a:pt x="1777603" y="52801"/>
                  </a:lnTo>
                  <a:lnTo>
                    <a:pt x="1784391" y="51586"/>
                  </a:lnTo>
                  <a:lnTo>
                    <a:pt x="2065951" y="1214"/>
                  </a:lnTo>
                  <a:lnTo>
                    <a:pt x="2072739" y="0"/>
                  </a:lnTo>
                  <a:lnTo>
                    <a:pt x="2079527" y="0"/>
                  </a:lnTo>
                  <a:lnTo>
                    <a:pt x="2361087" y="0"/>
                  </a:lnTo>
                  <a:lnTo>
                    <a:pt x="2367875" y="0"/>
                  </a:lnTo>
                  <a:lnTo>
                    <a:pt x="2374663" y="5121730"/>
                  </a:lnTo>
                  <a:lnTo>
                    <a:pt x="2367875" y="5121730"/>
                  </a:lnTo>
                  <a:lnTo>
                    <a:pt x="2361087" y="5121730"/>
                  </a:lnTo>
                  <a:lnTo>
                    <a:pt x="2079527" y="5121730"/>
                  </a:lnTo>
                  <a:lnTo>
                    <a:pt x="2072739" y="5121730"/>
                  </a:lnTo>
                  <a:lnTo>
                    <a:pt x="2065951" y="5121730"/>
                  </a:lnTo>
                  <a:lnTo>
                    <a:pt x="1784391" y="5121730"/>
                  </a:lnTo>
                  <a:lnTo>
                    <a:pt x="1777603" y="5121730"/>
                  </a:lnTo>
                  <a:lnTo>
                    <a:pt x="1770815" y="5121730"/>
                  </a:lnTo>
                  <a:lnTo>
                    <a:pt x="1489255" y="5121730"/>
                  </a:lnTo>
                  <a:lnTo>
                    <a:pt x="1482467" y="5121730"/>
                  </a:lnTo>
                  <a:lnTo>
                    <a:pt x="1475679" y="5121730"/>
                  </a:lnTo>
                  <a:lnTo>
                    <a:pt x="1194119" y="5121730"/>
                  </a:lnTo>
                  <a:lnTo>
                    <a:pt x="1187331" y="5121730"/>
                  </a:lnTo>
                  <a:lnTo>
                    <a:pt x="1180543" y="5121730"/>
                  </a:lnTo>
                  <a:lnTo>
                    <a:pt x="898984" y="5121730"/>
                  </a:lnTo>
                  <a:lnTo>
                    <a:pt x="892195" y="5121730"/>
                  </a:lnTo>
                  <a:lnTo>
                    <a:pt x="885407" y="5121730"/>
                  </a:lnTo>
                  <a:lnTo>
                    <a:pt x="603848" y="5121730"/>
                  </a:lnTo>
                  <a:lnTo>
                    <a:pt x="597059" y="5121730"/>
                  </a:lnTo>
                  <a:lnTo>
                    <a:pt x="590271" y="5121730"/>
                  </a:lnTo>
                  <a:lnTo>
                    <a:pt x="308712" y="5121730"/>
                  </a:lnTo>
                  <a:lnTo>
                    <a:pt x="301924" y="5121730"/>
                  </a:lnTo>
                  <a:lnTo>
                    <a:pt x="295135" y="5121730"/>
                  </a:lnTo>
                  <a:lnTo>
                    <a:pt x="13576" y="5121730"/>
                  </a:lnTo>
                  <a:lnTo>
                    <a:pt x="6788" y="5121730"/>
                  </a:lnTo>
                  <a:lnTo>
                    <a:pt x="0" y="5121730"/>
                  </a:lnTo>
                  <a:close/>
                </a:path>
              </a:pathLst>
            </a:custGeom>
            <a:solidFill>
              <a:srgbClr val="1CABE2">
                <a:alpha val="3921"/>
              </a:srgbClr>
            </a:solidFill>
          </p:spPr>
          <p:txBody>
            <a:bodyPr/>
            <a:lstStyle/>
            <a:p/>
          </p:txBody>
        </p:sp>
        <p:sp>
          <p:nvSpPr>
            <p:cNvPr id="47" name="pl47"/>
            <p:cNvSpPr/>
            <p:nvPr/>
          </p:nvSpPr>
          <p:spPr>
            <a:xfrm>
              <a:off x="5237643" y="804505"/>
              <a:ext cx="2361087" cy="1531239"/>
            </a:xfrm>
            <a:custGeom>
              <a:avLst/>
              <a:pathLst>
                <a:path w="2361087" h="1531239">
                  <a:moveTo>
                    <a:pt x="0" y="1531239"/>
                  </a:moveTo>
                  <a:lnTo>
                    <a:pt x="6788" y="1525166"/>
                  </a:lnTo>
                  <a:lnTo>
                    <a:pt x="288347" y="1273304"/>
                  </a:lnTo>
                  <a:lnTo>
                    <a:pt x="295135" y="1267232"/>
                  </a:lnTo>
                  <a:lnTo>
                    <a:pt x="301924" y="1269661"/>
                  </a:lnTo>
                  <a:lnTo>
                    <a:pt x="583483" y="1370406"/>
                  </a:lnTo>
                  <a:lnTo>
                    <a:pt x="590271" y="1372834"/>
                  </a:lnTo>
                  <a:lnTo>
                    <a:pt x="597059" y="1352189"/>
                  </a:lnTo>
                  <a:lnTo>
                    <a:pt x="878619" y="495857"/>
                  </a:lnTo>
                  <a:lnTo>
                    <a:pt x="885407" y="475212"/>
                  </a:lnTo>
                  <a:lnTo>
                    <a:pt x="892195" y="465496"/>
                  </a:lnTo>
                  <a:lnTo>
                    <a:pt x="1173755" y="62516"/>
                  </a:lnTo>
                  <a:lnTo>
                    <a:pt x="1180543" y="52801"/>
                  </a:lnTo>
                  <a:lnTo>
                    <a:pt x="1187331" y="55230"/>
                  </a:lnTo>
                  <a:lnTo>
                    <a:pt x="1468891" y="155975"/>
                  </a:lnTo>
                  <a:lnTo>
                    <a:pt x="1475679" y="158404"/>
                  </a:lnTo>
                  <a:lnTo>
                    <a:pt x="1482467" y="155975"/>
                  </a:lnTo>
                  <a:lnTo>
                    <a:pt x="1764027" y="55230"/>
                  </a:lnTo>
                  <a:lnTo>
                    <a:pt x="1770815" y="52801"/>
                  </a:lnTo>
                  <a:lnTo>
                    <a:pt x="1777603" y="51586"/>
                  </a:lnTo>
                  <a:lnTo>
                    <a:pt x="2059163" y="1214"/>
                  </a:lnTo>
                  <a:lnTo>
                    <a:pt x="2065951" y="0"/>
                  </a:lnTo>
                  <a:lnTo>
                    <a:pt x="2072739" y="0"/>
                  </a:lnTo>
                  <a:lnTo>
                    <a:pt x="2354299" y="0"/>
                  </a:lnTo>
                  <a:lnTo>
                    <a:pt x="2361087" y="0"/>
                  </a:lnTo>
                </a:path>
              </a:pathLst>
            </a:custGeom>
          </p:spPr>
          <p:txBody>
            <a:bodyPr/>
            <a:lstStyle/>
            <a:p/>
          </p:txBody>
        </p:sp>
        <p:sp>
          <p:nvSpPr>
            <p:cNvPr id="48" name="pg48"/>
            <p:cNvSpPr/>
            <p:nvPr/>
          </p:nvSpPr>
          <p:spPr>
            <a:xfrm>
              <a:off x="803816" y="857306"/>
              <a:ext cx="6801702" cy="5068929"/>
            </a:xfrm>
            <a:custGeom>
              <a:avLst/>
              <a:pathLst>
                <a:path w="6801702" h="5068929">
                  <a:moveTo>
                    <a:pt x="6788" y="264006"/>
                  </a:moveTo>
                  <a:lnTo>
                    <a:pt x="13576" y="262792"/>
                  </a:lnTo>
                  <a:lnTo>
                    <a:pt x="295135" y="212419"/>
                  </a:lnTo>
                  <a:lnTo>
                    <a:pt x="301924" y="211205"/>
                  </a:lnTo>
                  <a:lnTo>
                    <a:pt x="308712" y="212419"/>
                  </a:lnTo>
                  <a:lnTo>
                    <a:pt x="590271" y="262792"/>
                  </a:lnTo>
                  <a:lnTo>
                    <a:pt x="597059" y="264006"/>
                  </a:lnTo>
                  <a:lnTo>
                    <a:pt x="603848" y="264006"/>
                  </a:lnTo>
                  <a:lnTo>
                    <a:pt x="885407" y="264006"/>
                  </a:lnTo>
                  <a:lnTo>
                    <a:pt x="892195" y="264006"/>
                  </a:lnTo>
                  <a:lnTo>
                    <a:pt x="898984" y="262792"/>
                  </a:lnTo>
                  <a:lnTo>
                    <a:pt x="1180543" y="212419"/>
                  </a:lnTo>
                  <a:lnTo>
                    <a:pt x="1187331" y="211205"/>
                  </a:lnTo>
                  <a:lnTo>
                    <a:pt x="1194119" y="209990"/>
                  </a:lnTo>
                  <a:lnTo>
                    <a:pt x="1475679" y="159618"/>
                  </a:lnTo>
                  <a:lnTo>
                    <a:pt x="1482467" y="158404"/>
                  </a:lnTo>
                  <a:lnTo>
                    <a:pt x="1489255" y="157189"/>
                  </a:lnTo>
                  <a:lnTo>
                    <a:pt x="1770815" y="106817"/>
                  </a:lnTo>
                  <a:lnTo>
                    <a:pt x="1777603" y="105602"/>
                  </a:lnTo>
                  <a:lnTo>
                    <a:pt x="1784391" y="104388"/>
                  </a:lnTo>
                  <a:lnTo>
                    <a:pt x="2065951" y="54015"/>
                  </a:lnTo>
                  <a:lnTo>
                    <a:pt x="2072739" y="52801"/>
                  </a:lnTo>
                  <a:lnTo>
                    <a:pt x="2079527" y="52801"/>
                  </a:lnTo>
                  <a:lnTo>
                    <a:pt x="2361087" y="52801"/>
                  </a:lnTo>
                  <a:lnTo>
                    <a:pt x="2367875" y="52801"/>
                  </a:lnTo>
                  <a:lnTo>
                    <a:pt x="2374663" y="54015"/>
                  </a:lnTo>
                  <a:lnTo>
                    <a:pt x="2656223" y="104388"/>
                  </a:lnTo>
                  <a:lnTo>
                    <a:pt x="2663011" y="105602"/>
                  </a:lnTo>
                  <a:lnTo>
                    <a:pt x="2669799" y="106817"/>
                  </a:lnTo>
                  <a:lnTo>
                    <a:pt x="2951359" y="157189"/>
                  </a:lnTo>
                  <a:lnTo>
                    <a:pt x="2958147" y="158404"/>
                  </a:lnTo>
                  <a:lnTo>
                    <a:pt x="2964935" y="157189"/>
                  </a:lnTo>
                  <a:lnTo>
                    <a:pt x="3246495" y="106817"/>
                  </a:lnTo>
                  <a:lnTo>
                    <a:pt x="3253283" y="105602"/>
                  </a:lnTo>
                  <a:lnTo>
                    <a:pt x="3260071" y="104388"/>
                  </a:lnTo>
                  <a:lnTo>
                    <a:pt x="3541631" y="54015"/>
                  </a:lnTo>
                  <a:lnTo>
                    <a:pt x="3548419" y="52801"/>
                  </a:lnTo>
                  <a:lnTo>
                    <a:pt x="3555207" y="52801"/>
                  </a:lnTo>
                  <a:lnTo>
                    <a:pt x="3836766" y="52801"/>
                  </a:lnTo>
                  <a:lnTo>
                    <a:pt x="3843555" y="52801"/>
                  </a:lnTo>
                  <a:lnTo>
                    <a:pt x="3850343" y="54015"/>
                  </a:lnTo>
                  <a:lnTo>
                    <a:pt x="4131902" y="104388"/>
                  </a:lnTo>
                  <a:lnTo>
                    <a:pt x="4138691" y="105602"/>
                  </a:lnTo>
                  <a:lnTo>
                    <a:pt x="4145479" y="105602"/>
                  </a:lnTo>
                  <a:lnTo>
                    <a:pt x="4427038" y="105602"/>
                  </a:lnTo>
                  <a:lnTo>
                    <a:pt x="4433826" y="105602"/>
                  </a:lnTo>
                  <a:lnTo>
                    <a:pt x="4440615" y="106817"/>
                  </a:lnTo>
                  <a:lnTo>
                    <a:pt x="4722174" y="157189"/>
                  </a:lnTo>
                  <a:lnTo>
                    <a:pt x="4728962" y="158404"/>
                  </a:lnTo>
                  <a:lnTo>
                    <a:pt x="4735751" y="155975"/>
                  </a:lnTo>
                  <a:lnTo>
                    <a:pt x="5017310" y="55230"/>
                  </a:lnTo>
                  <a:lnTo>
                    <a:pt x="5024098" y="52801"/>
                  </a:lnTo>
                  <a:lnTo>
                    <a:pt x="5030886" y="52801"/>
                  </a:lnTo>
                  <a:lnTo>
                    <a:pt x="5312446" y="52801"/>
                  </a:lnTo>
                  <a:lnTo>
                    <a:pt x="5319234" y="52801"/>
                  </a:lnTo>
                  <a:lnTo>
                    <a:pt x="5326022" y="51586"/>
                  </a:lnTo>
                  <a:lnTo>
                    <a:pt x="5607582" y="1214"/>
                  </a:lnTo>
                  <a:lnTo>
                    <a:pt x="5614370" y="0"/>
                  </a:lnTo>
                  <a:lnTo>
                    <a:pt x="5621158" y="2428"/>
                  </a:lnTo>
                  <a:lnTo>
                    <a:pt x="5902718" y="103173"/>
                  </a:lnTo>
                  <a:lnTo>
                    <a:pt x="5909506" y="105602"/>
                  </a:lnTo>
                  <a:lnTo>
                    <a:pt x="5916294" y="104388"/>
                  </a:lnTo>
                  <a:lnTo>
                    <a:pt x="6197854" y="54015"/>
                  </a:lnTo>
                  <a:lnTo>
                    <a:pt x="6204642" y="52801"/>
                  </a:lnTo>
                  <a:lnTo>
                    <a:pt x="6211430" y="54015"/>
                  </a:lnTo>
                  <a:lnTo>
                    <a:pt x="6492990" y="104388"/>
                  </a:lnTo>
                  <a:lnTo>
                    <a:pt x="6499778" y="105602"/>
                  </a:lnTo>
                  <a:lnTo>
                    <a:pt x="6506566" y="104388"/>
                  </a:lnTo>
                  <a:lnTo>
                    <a:pt x="6788126" y="54015"/>
                  </a:lnTo>
                  <a:lnTo>
                    <a:pt x="6794914" y="52801"/>
                  </a:lnTo>
                  <a:lnTo>
                    <a:pt x="6801702" y="5068929"/>
                  </a:lnTo>
                  <a:lnTo>
                    <a:pt x="6794914" y="5068929"/>
                  </a:lnTo>
                  <a:lnTo>
                    <a:pt x="6788126" y="5068929"/>
                  </a:lnTo>
                  <a:lnTo>
                    <a:pt x="6506566" y="5068929"/>
                  </a:lnTo>
                  <a:lnTo>
                    <a:pt x="6499778" y="5068929"/>
                  </a:lnTo>
                  <a:lnTo>
                    <a:pt x="6492990" y="5068929"/>
                  </a:lnTo>
                  <a:lnTo>
                    <a:pt x="6211430" y="5068929"/>
                  </a:lnTo>
                  <a:lnTo>
                    <a:pt x="6204642" y="5068929"/>
                  </a:lnTo>
                  <a:lnTo>
                    <a:pt x="6197854" y="5068929"/>
                  </a:lnTo>
                  <a:lnTo>
                    <a:pt x="5916294" y="5068929"/>
                  </a:lnTo>
                  <a:lnTo>
                    <a:pt x="5909506" y="5068929"/>
                  </a:lnTo>
                  <a:lnTo>
                    <a:pt x="5902718" y="5068929"/>
                  </a:lnTo>
                  <a:lnTo>
                    <a:pt x="5621158" y="5068929"/>
                  </a:lnTo>
                  <a:lnTo>
                    <a:pt x="5614370" y="5068929"/>
                  </a:lnTo>
                  <a:lnTo>
                    <a:pt x="5607582" y="5068929"/>
                  </a:lnTo>
                  <a:lnTo>
                    <a:pt x="5326022" y="5068929"/>
                  </a:lnTo>
                  <a:lnTo>
                    <a:pt x="5319234" y="5068929"/>
                  </a:lnTo>
                  <a:lnTo>
                    <a:pt x="5312446" y="5068929"/>
                  </a:lnTo>
                  <a:lnTo>
                    <a:pt x="5030886" y="5068929"/>
                  </a:lnTo>
                  <a:lnTo>
                    <a:pt x="5024098" y="5068929"/>
                  </a:lnTo>
                  <a:lnTo>
                    <a:pt x="5017310" y="5068929"/>
                  </a:lnTo>
                  <a:lnTo>
                    <a:pt x="4735751" y="5068929"/>
                  </a:lnTo>
                  <a:lnTo>
                    <a:pt x="4728962" y="5068929"/>
                  </a:lnTo>
                  <a:lnTo>
                    <a:pt x="4722174" y="5068929"/>
                  </a:lnTo>
                  <a:lnTo>
                    <a:pt x="4440615" y="5068929"/>
                  </a:lnTo>
                  <a:lnTo>
                    <a:pt x="4433826" y="5068929"/>
                  </a:lnTo>
                  <a:lnTo>
                    <a:pt x="4427038" y="5068929"/>
                  </a:lnTo>
                  <a:lnTo>
                    <a:pt x="4145479" y="5068929"/>
                  </a:lnTo>
                  <a:lnTo>
                    <a:pt x="4138691" y="5068929"/>
                  </a:lnTo>
                  <a:lnTo>
                    <a:pt x="4131902" y="5068929"/>
                  </a:lnTo>
                  <a:lnTo>
                    <a:pt x="3850343" y="5068929"/>
                  </a:lnTo>
                  <a:lnTo>
                    <a:pt x="3843555" y="5068929"/>
                  </a:lnTo>
                  <a:lnTo>
                    <a:pt x="3836766" y="5068929"/>
                  </a:lnTo>
                  <a:lnTo>
                    <a:pt x="3555207" y="5068929"/>
                  </a:lnTo>
                  <a:lnTo>
                    <a:pt x="3548419" y="5068929"/>
                  </a:lnTo>
                  <a:lnTo>
                    <a:pt x="3541631" y="5068929"/>
                  </a:lnTo>
                  <a:lnTo>
                    <a:pt x="3260071" y="5068929"/>
                  </a:lnTo>
                  <a:lnTo>
                    <a:pt x="3253283" y="5068929"/>
                  </a:lnTo>
                  <a:lnTo>
                    <a:pt x="3246495" y="5068929"/>
                  </a:lnTo>
                  <a:lnTo>
                    <a:pt x="2964935" y="5068929"/>
                  </a:lnTo>
                  <a:lnTo>
                    <a:pt x="2958147" y="5068929"/>
                  </a:lnTo>
                  <a:lnTo>
                    <a:pt x="2951359" y="5068929"/>
                  </a:lnTo>
                  <a:lnTo>
                    <a:pt x="2669799" y="5068929"/>
                  </a:lnTo>
                  <a:lnTo>
                    <a:pt x="2663011" y="5068929"/>
                  </a:lnTo>
                  <a:lnTo>
                    <a:pt x="2656223" y="5068929"/>
                  </a:lnTo>
                  <a:lnTo>
                    <a:pt x="2374663" y="5068929"/>
                  </a:lnTo>
                  <a:lnTo>
                    <a:pt x="2367875" y="5068929"/>
                  </a:lnTo>
                  <a:lnTo>
                    <a:pt x="2361087" y="5068929"/>
                  </a:lnTo>
                  <a:lnTo>
                    <a:pt x="2079527" y="5068929"/>
                  </a:lnTo>
                  <a:lnTo>
                    <a:pt x="2072739" y="5068929"/>
                  </a:lnTo>
                  <a:lnTo>
                    <a:pt x="2065951" y="5068929"/>
                  </a:lnTo>
                  <a:lnTo>
                    <a:pt x="1784391" y="5068929"/>
                  </a:lnTo>
                  <a:lnTo>
                    <a:pt x="1777603" y="5068929"/>
                  </a:lnTo>
                  <a:lnTo>
                    <a:pt x="1770815" y="5068929"/>
                  </a:lnTo>
                  <a:lnTo>
                    <a:pt x="1489255" y="5068929"/>
                  </a:lnTo>
                  <a:lnTo>
                    <a:pt x="1482467" y="5068929"/>
                  </a:lnTo>
                  <a:lnTo>
                    <a:pt x="1475679" y="5068929"/>
                  </a:lnTo>
                  <a:lnTo>
                    <a:pt x="1194119" y="5068929"/>
                  </a:lnTo>
                  <a:lnTo>
                    <a:pt x="1187331" y="5068929"/>
                  </a:lnTo>
                  <a:lnTo>
                    <a:pt x="1180543" y="5068929"/>
                  </a:lnTo>
                  <a:lnTo>
                    <a:pt x="898984" y="5068929"/>
                  </a:lnTo>
                  <a:lnTo>
                    <a:pt x="892195" y="5068929"/>
                  </a:lnTo>
                  <a:lnTo>
                    <a:pt x="885407" y="5068929"/>
                  </a:lnTo>
                  <a:lnTo>
                    <a:pt x="603848" y="5068929"/>
                  </a:lnTo>
                  <a:lnTo>
                    <a:pt x="597059" y="5068929"/>
                  </a:lnTo>
                  <a:lnTo>
                    <a:pt x="590271" y="5068929"/>
                  </a:lnTo>
                  <a:lnTo>
                    <a:pt x="308712" y="5068929"/>
                  </a:lnTo>
                  <a:lnTo>
                    <a:pt x="301924" y="5068929"/>
                  </a:lnTo>
                  <a:lnTo>
                    <a:pt x="295135" y="5068929"/>
                  </a:lnTo>
                  <a:lnTo>
                    <a:pt x="13576" y="5068929"/>
                  </a:lnTo>
                  <a:lnTo>
                    <a:pt x="6788" y="5068929"/>
                  </a:lnTo>
                  <a:lnTo>
                    <a:pt x="0" y="5068929"/>
                  </a:lnTo>
                  <a:close/>
                </a:path>
              </a:pathLst>
            </a:custGeom>
            <a:solidFill>
              <a:srgbClr val="1CABE2">
                <a:alpha val="3921"/>
              </a:srgbClr>
            </a:solidFill>
          </p:spPr>
          <p:txBody>
            <a:bodyPr/>
            <a:lstStyle/>
            <a:p/>
          </p:txBody>
        </p:sp>
        <p:sp>
          <p:nvSpPr>
            <p:cNvPr id="49" name="pl49"/>
            <p:cNvSpPr/>
            <p:nvPr/>
          </p:nvSpPr>
          <p:spPr>
            <a:xfrm>
              <a:off x="810605" y="857306"/>
              <a:ext cx="6788126" cy="264006"/>
            </a:xfrm>
            <a:custGeom>
              <a:avLst/>
              <a:pathLst>
                <a:path w="6788126" h="264006">
                  <a:moveTo>
                    <a:pt x="0" y="264006"/>
                  </a:moveTo>
                  <a:lnTo>
                    <a:pt x="6788" y="262792"/>
                  </a:lnTo>
                  <a:lnTo>
                    <a:pt x="288347" y="212419"/>
                  </a:lnTo>
                  <a:lnTo>
                    <a:pt x="295135" y="211205"/>
                  </a:lnTo>
                  <a:lnTo>
                    <a:pt x="301924" y="212419"/>
                  </a:lnTo>
                  <a:lnTo>
                    <a:pt x="583483" y="262792"/>
                  </a:lnTo>
                  <a:lnTo>
                    <a:pt x="590271" y="264006"/>
                  </a:lnTo>
                  <a:lnTo>
                    <a:pt x="597059" y="264006"/>
                  </a:lnTo>
                  <a:lnTo>
                    <a:pt x="878619" y="264006"/>
                  </a:lnTo>
                  <a:lnTo>
                    <a:pt x="885407" y="264006"/>
                  </a:lnTo>
                  <a:lnTo>
                    <a:pt x="892195" y="262792"/>
                  </a:lnTo>
                  <a:lnTo>
                    <a:pt x="1173755" y="212419"/>
                  </a:lnTo>
                  <a:lnTo>
                    <a:pt x="1180543" y="211205"/>
                  </a:lnTo>
                  <a:lnTo>
                    <a:pt x="1187331" y="209990"/>
                  </a:lnTo>
                  <a:lnTo>
                    <a:pt x="1468891" y="159618"/>
                  </a:lnTo>
                  <a:lnTo>
                    <a:pt x="1475679" y="158404"/>
                  </a:lnTo>
                  <a:lnTo>
                    <a:pt x="1482467" y="157189"/>
                  </a:lnTo>
                  <a:lnTo>
                    <a:pt x="1764027" y="106817"/>
                  </a:lnTo>
                  <a:lnTo>
                    <a:pt x="1770815" y="105602"/>
                  </a:lnTo>
                  <a:lnTo>
                    <a:pt x="1777603" y="104388"/>
                  </a:lnTo>
                  <a:lnTo>
                    <a:pt x="2059163" y="54015"/>
                  </a:lnTo>
                  <a:lnTo>
                    <a:pt x="2065951" y="52801"/>
                  </a:lnTo>
                  <a:lnTo>
                    <a:pt x="2072739" y="52801"/>
                  </a:lnTo>
                  <a:lnTo>
                    <a:pt x="2354299" y="52801"/>
                  </a:lnTo>
                  <a:lnTo>
                    <a:pt x="2361087" y="52801"/>
                  </a:lnTo>
                  <a:lnTo>
                    <a:pt x="2367875" y="54015"/>
                  </a:lnTo>
                  <a:lnTo>
                    <a:pt x="2649435" y="104388"/>
                  </a:lnTo>
                  <a:lnTo>
                    <a:pt x="2656223" y="105602"/>
                  </a:lnTo>
                  <a:lnTo>
                    <a:pt x="2663011" y="106817"/>
                  </a:lnTo>
                  <a:lnTo>
                    <a:pt x="2944571" y="157189"/>
                  </a:lnTo>
                  <a:lnTo>
                    <a:pt x="2951359" y="158404"/>
                  </a:lnTo>
                  <a:lnTo>
                    <a:pt x="2958147" y="157189"/>
                  </a:lnTo>
                  <a:lnTo>
                    <a:pt x="3239707" y="106817"/>
                  </a:lnTo>
                  <a:lnTo>
                    <a:pt x="3246495" y="105602"/>
                  </a:lnTo>
                  <a:lnTo>
                    <a:pt x="3253283" y="104388"/>
                  </a:lnTo>
                  <a:lnTo>
                    <a:pt x="3534842" y="54015"/>
                  </a:lnTo>
                  <a:lnTo>
                    <a:pt x="3541631" y="52801"/>
                  </a:lnTo>
                  <a:lnTo>
                    <a:pt x="3548419" y="52801"/>
                  </a:lnTo>
                  <a:lnTo>
                    <a:pt x="3829978" y="52801"/>
                  </a:lnTo>
                  <a:lnTo>
                    <a:pt x="3836766" y="52801"/>
                  </a:lnTo>
                  <a:lnTo>
                    <a:pt x="3843555" y="54015"/>
                  </a:lnTo>
                  <a:lnTo>
                    <a:pt x="4125114" y="104388"/>
                  </a:lnTo>
                  <a:lnTo>
                    <a:pt x="4131902" y="105602"/>
                  </a:lnTo>
                  <a:lnTo>
                    <a:pt x="4138691" y="105602"/>
                  </a:lnTo>
                  <a:lnTo>
                    <a:pt x="4420250" y="105602"/>
                  </a:lnTo>
                  <a:lnTo>
                    <a:pt x="4427038" y="105602"/>
                  </a:lnTo>
                  <a:lnTo>
                    <a:pt x="4433826" y="106817"/>
                  </a:lnTo>
                  <a:lnTo>
                    <a:pt x="4715386" y="157189"/>
                  </a:lnTo>
                  <a:lnTo>
                    <a:pt x="4722174" y="158404"/>
                  </a:lnTo>
                  <a:lnTo>
                    <a:pt x="4728962" y="155975"/>
                  </a:lnTo>
                  <a:lnTo>
                    <a:pt x="5010522" y="55230"/>
                  </a:lnTo>
                  <a:lnTo>
                    <a:pt x="5017310" y="52801"/>
                  </a:lnTo>
                  <a:lnTo>
                    <a:pt x="5024098" y="52801"/>
                  </a:lnTo>
                  <a:lnTo>
                    <a:pt x="5305658" y="52801"/>
                  </a:lnTo>
                  <a:lnTo>
                    <a:pt x="5312446" y="52801"/>
                  </a:lnTo>
                  <a:lnTo>
                    <a:pt x="5319234" y="51586"/>
                  </a:lnTo>
                  <a:lnTo>
                    <a:pt x="5600794" y="1214"/>
                  </a:lnTo>
                  <a:lnTo>
                    <a:pt x="5607582" y="0"/>
                  </a:lnTo>
                  <a:lnTo>
                    <a:pt x="5614370" y="2428"/>
                  </a:lnTo>
                  <a:lnTo>
                    <a:pt x="5895930" y="103173"/>
                  </a:lnTo>
                  <a:lnTo>
                    <a:pt x="5902718" y="105602"/>
                  </a:lnTo>
                  <a:lnTo>
                    <a:pt x="5909506" y="104388"/>
                  </a:lnTo>
                  <a:lnTo>
                    <a:pt x="6191066" y="54015"/>
                  </a:lnTo>
                  <a:lnTo>
                    <a:pt x="6197854" y="52801"/>
                  </a:lnTo>
                  <a:lnTo>
                    <a:pt x="6204642" y="54015"/>
                  </a:lnTo>
                  <a:lnTo>
                    <a:pt x="6486202" y="104388"/>
                  </a:lnTo>
                  <a:lnTo>
                    <a:pt x="6492990" y="105602"/>
                  </a:lnTo>
                  <a:lnTo>
                    <a:pt x="6499778" y="104388"/>
                  </a:lnTo>
                  <a:lnTo>
                    <a:pt x="6781338" y="54015"/>
                  </a:lnTo>
                  <a:lnTo>
                    <a:pt x="6788126" y="52801"/>
                  </a:lnTo>
                </a:path>
              </a:pathLst>
            </a:custGeom>
          </p:spPr>
          <p:txBody>
            <a:bodyPr/>
            <a:lstStyle/>
            <a:p/>
          </p:txBody>
        </p:sp>
        <p:sp>
          <p:nvSpPr>
            <p:cNvPr id="50" name="pg50"/>
            <p:cNvSpPr/>
            <p:nvPr/>
          </p:nvSpPr>
          <p:spPr>
            <a:xfrm>
              <a:off x="803816" y="1068512"/>
              <a:ext cx="6801702" cy="4857723"/>
            </a:xfrm>
            <a:custGeom>
              <a:avLst/>
              <a:pathLst>
                <a:path w="6801702" h="4857723">
                  <a:moveTo>
                    <a:pt x="6788" y="2376060"/>
                  </a:moveTo>
                  <a:lnTo>
                    <a:pt x="13576" y="2357844"/>
                  </a:lnTo>
                  <a:lnTo>
                    <a:pt x="295135" y="1602256"/>
                  </a:lnTo>
                  <a:lnTo>
                    <a:pt x="301924" y="1584040"/>
                  </a:lnTo>
                  <a:lnTo>
                    <a:pt x="308712" y="1574324"/>
                  </a:lnTo>
                  <a:lnTo>
                    <a:pt x="590271" y="1171345"/>
                  </a:lnTo>
                  <a:lnTo>
                    <a:pt x="597059" y="1161629"/>
                  </a:lnTo>
                  <a:lnTo>
                    <a:pt x="603848" y="1157986"/>
                  </a:lnTo>
                  <a:lnTo>
                    <a:pt x="885407" y="1006868"/>
                  </a:lnTo>
                  <a:lnTo>
                    <a:pt x="892195" y="1003225"/>
                  </a:lnTo>
                  <a:lnTo>
                    <a:pt x="898984" y="998367"/>
                  </a:lnTo>
                  <a:lnTo>
                    <a:pt x="1180543" y="796877"/>
                  </a:lnTo>
                  <a:lnTo>
                    <a:pt x="1187331" y="792020"/>
                  </a:lnTo>
                  <a:lnTo>
                    <a:pt x="1194119" y="792020"/>
                  </a:lnTo>
                  <a:lnTo>
                    <a:pt x="1475679" y="792020"/>
                  </a:lnTo>
                  <a:lnTo>
                    <a:pt x="1482467" y="792020"/>
                  </a:lnTo>
                  <a:lnTo>
                    <a:pt x="1489255" y="794449"/>
                  </a:lnTo>
                  <a:lnTo>
                    <a:pt x="1770815" y="895194"/>
                  </a:lnTo>
                  <a:lnTo>
                    <a:pt x="1777603" y="897622"/>
                  </a:lnTo>
                  <a:lnTo>
                    <a:pt x="1784391" y="896408"/>
                  </a:lnTo>
                  <a:lnTo>
                    <a:pt x="2065951" y="846035"/>
                  </a:lnTo>
                  <a:lnTo>
                    <a:pt x="2072739" y="844821"/>
                  </a:lnTo>
                  <a:lnTo>
                    <a:pt x="2079527" y="846035"/>
                  </a:lnTo>
                  <a:lnTo>
                    <a:pt x="2361087" y="896408"/>
                  </a:lnTo>
                  <a:lnTo>
                    <a:pt x="2367875" y="897622"/>
                  </a:lnTo>
                  <a:lnTo>
                    <a:pt x="2374663" y="900051"/>
                  </a:lnTo>
                  <a:lnTo>
                    <a:pt x="2656223" y="1000796"/>
                  </a:lnTo>
                  <a:lnTo>
                    <a:pt x="2663011" y="1003225"/>
                  </a:lnTo>
                  <a:lnTo>
                    <a:pt x="2669799" y="994724"/>
                  </a:lnTo>
                  <a:lnTo>
                    <a:pt x="2951359" y="642117"/>
                  </a:lnTo>
                  <a:lnTo>
                    <a:pt x="2958147" y="633616"/>
                  </a:lnTo>
                  <a:lnTo>
                    <a:pt x="2964935" y="629972"/>
                  </a:lnTo>
                  <a:lnTo>
                    <a:pt x="3246495" y="478855"/>
                  </a:lnTo>
                  <a:lnTo>
                    <a:pt x="3253283" y="475212"/>
                  </a:lnTo>
                  <a:lnTo>
                    <a:pt x="3260071" y="475212"/>
                  </a:lnTo>
                  <a:lnTo>
                    <a:pt x="3541631" y="475212"/>
                  </a:lnTo>
                  <a:lnTo>
                    <a:pt x="3548419" y="475212"/>
                  </a:lnTo>
                  <a:lnTo>
                    <a:pt x="3555207" y="467925"/>
                  </a:lnTo>
                  <a:lnTo>
                    <a:pt x="3836766" y="165690"/>
                  </a:lnTo>
                  <a:lnTo>
                    <a:pt x="3843555" y="158404"/>
                  </a:lnTo>
                  <a:lnTo>
                    <a:pt x="3850343" y="158404"/>
                  </a:lnTo>
                  <a:lnTo>
                    <a:pt x="4131902" y="158404"/>
                  </a:lnTo>
                  <a:lnTo>
                    <a:pt x="4138691" y="158404"/>
                  </a:lnTo>
                  <a:lnTo>
                    <a:pt x="4145479" y="158404"/>
                  </a:lnTo>
                  <a:lnTo>
                    <a:pt x="4427038" y="158404"/>
                  </a:lnTo>
                  <a:lnTo>
                    <a:pt x="4433826" y="158404"/>
                  </a:lnTo>
                  <a:lnTo>
                    <a:pt x="4440615" y="159618"/>
                  </a:lnTo>
                  <a:lnTo>
                    <a:pt x="4722174" y="209990"/>
                  </a:lnTo>
                  <a:lnTo>
                    <a:pt x="4728962" y="211205"/>
                  </a:lnTo>
                  <a:lnTo>
                    <a:pt x="4735751" y="207562"/>
                  </a:lnTo>
                  <a:lnTo>
                    <a:pt x="5017310" y="56444"/>
                  </a:lnTo>
                  <a:lnTo>
                    <a:pt x="5024098" y="52801"/>
                  </a:lnTo>
                  <a:lnTo>
                    <a:pt x="5030886" y="52801"/>
                  </a:lnTo>
                  <a:lnTo>
                    <a:pt x="5312446" y="52801"/>
                  </a:lnTo>
                  <a:lnTo>
                    <a:pt x="5319234" y="52801"/>
                  </a:lnTo>
                  <a:lnTo>
                    <a:pt x="5326022" y="51586"/>
                  </a:lnTo>
                  <a:lnTo>
                    <a:pt x="5607582" y="1214"/>
                  </a:lnTo>
                  <a:lnTo>
                    <a:pt x="5614370" y="0"/>
                  </a:lnTo>
                  <a:lnTo>
                    <a:pt x="5621158" y="1214"/>
                  </a:lnTo>
                  <a:lnTo>
                    <a:pt x="5902718" y="51586"/>
                  </a:lnTo>
                  <a:lnTo>
                    <a:pt x="5909506" y="52801"/>
                  </a:lnTo>
                  <a:lnTo>
                    <a:pt x="5916294" y="52801"/>
                  </a:lnTo>
                  <a:lnTo>
                    <a:pt x="6197854" y="52801"/>
                  </a:lnTo>
                  <a:lnTo>
                    <a:pt x="6204642" y="52801"/>
                  </a:lnTo>
                  <a:lnTo>
                    <a:pt x="6211430" y="52801"/>
                  </a:lnTo>
                  <a:lnTo>
                    <a:pt x="6492990" y="52801"/>
                  </a:lnTo>
                  <a:lnTo>
                    <a:pt x="6499778" y="52801"/>
                  </a:lnTo>
                  <a:lnTo>
                    <a:pt x="6506566" y="52801"/>
                  </a:lnTo>
                  <a:lnTo>
                    <a:pt x="6788126" y="52801"/>
                  </a:lnTo>
                  <a:lnTo>
                    <a:pt x="6794914" y="52801"/>
                  </a:lnTo>
                  <a:lnTo>
                    <a:pt x="6801702" y="4857723"/>
                  </a:lnTo>
                  <a:lnTo>
                    <a:pt x="6794914" y="4857723"/>
                  </a:lnTo>
                  <a:lnTo>
                    <a:pt x="6788126" y="4857723"/>
                  </a:lnTo>
                  <a:lnTo>
                    <a:pt x="6506566" y="4857723"/>
                  </a:lnTo>
                  <a:lnTo>
                    <a:pt x="6499778" y="4857723"/>
                  </a:lnTo>
                  <a:lnTo>
                    <a:pt x="6492990" y="4857723"/>
                  </a:lnTo>
                  <a:lnTo>
                    <a:pt x="6211430" y="4857723"/>
                  </a:lnTo>
                  <a:lnTo>
                    <a:pt x="6204642" y="4857723"/>
                  </a:lnTo>
                  <a:lnTo>
                    <a:pt x="6197854" y="4857723"/>
                  </a:lnTo>
                  <a:lnTo>
                    <a:pt x="5916294" y="4857723"/>
                  </a:lnTo>
                  <a:lnTo>
                    <a:pt x="5909506" y="4857723"/>
                  </a:lnTo>
                  <a:lnTo>
                    <a:pt x="5902718" y="4857723"/>
                  </a:lnTo>
                  <a:lnTo>
                    <a:pt x="5621158" y="4857723"/>
                  </a:lnTo>
                  <a:lnTo>
                    <a:pt x="5614370" y="4857723"/>
                  </a:lnTo>
                  <a:lnTo>
                    <a:pt x="5607582" y="4857723"/>
                  </a:lnTo>
                  <a:lnTo>
                    <a:pt x="5326022" y="4857723"/>
                  </a:lnTo>
                  <a:lnTo>
                    <a:pt x="5319234" y="4857723"/>
                  </a:lnTo>
                  <a:lnTo>
                    <a:pt x="5312446" y="4857723"/>
                  </a:lnTo>
                  <a:lnTo>
                    <a:pt x="5030886" y="4857723"/>
                  </a:lnTo>
                  <a:lnTo>
                    <a:pt x="5024098" y="4857723"/>
                  </a:lnTo>
                  <a:lnTo>
                    <a:pt x="5017310" y="4857723"/>
                  </a:lnTo>
                  <a:lnTo>
                    <a:pt x="4735751" y="4857723"/>
                  </a:lnTo>
                  <a:lnTo>
                    <a:pt x="4728962" y="4857723"/>
                  </a:lnTo>
                  <a:lnTo>
                    <a:pt x="4722174" y="4857723"/>
                  </a:lnTo>
                  <a:lnTo>
                    <a:pt x="4440615" y="4857723"/>
                  </a:lnTo>
                  <a:lnTo>
                    <a:pt x="4433826" y="4857723"/>
                  </a:lnTo>
                  <a:lnTo>
                    <a:pt x="4427038" y="4857723"/>
                  </a:lnTo>
                  <a:lnTo>
                    <a:pt x="4145479" y="4857723"/>
                  </a:lnTo>
                  <a:lnTo>
                    <a:pt x="4138691" y="4857723"/>
                  </a:lnTo>
                  <a:lnTo>
                    <a:pt x="4131902" y="4857723"/>
                  </a:lnTo>
                  <a:lnTo>
                    <a:pt x="3850343" y="4857723"/>
                  </a:lnTo>
                  <a:lnTo>
                    <a:pt x="3843555" y="4857723"/>
                  </a:lnTo>
                  <a:lnTo>
                    <a:pt x="3836766" y="4857723"/>
                  </a:lnTo>
                  <a:lnTo>
                    <a:pt x="3555207" y="4857723"/>
                  </a:lnTo>
                  <a:lnTo>
                    <a:pt x="3548419" y="4857723"/>
                  </a:lnTo>
                  <a:lnTo>
                    <a:pt x="3541631" y="4857723"/>
                  </a:lnTo>
                  <a:lnTo>
                    <a:pt x="3260071" y="4857723"/>
                  </a:lnTo>
                  <a:lnTo>
                    <a:pt x="3253283" y="4857723"/>
                  </a:lnTo>
                  <a:lnTo>
                    <a:pt x="3246495" y="4857723"/>
                  </a:lnTo>
                  <a:lnTo>
                    <a:pt x="2964935" y="4857723"/>
                  </a:lnTo>
                  <a:lnTo>
                    <a:pt x="2958147" y="4857723"/>
                  </a:lnTo>
                  <a:lnTo>
                    <a:pt x="2951359" y="4857723"/>
                  </a:lnTo>
                  <a:lnTo>
                    <a:pt x="2669799" y="4857723"/>
                  </a:lnTo>
                  <a:lnTo>
                    <a:pt x="2663011" y="4857723"/>
                  </a:lnTo>
                  <a:lnTo>
                    <a:pt x="2656223" y="4857723"/>
                  </a:lnTo>
                  <a:lnTo>
                    <a:pt x="2374663" y="4857723"/>
                  </a:lnTo>
                  <a:lnTo>
                    <a:pt x="2367875" y="4857723"/>
                  </a:lnTo>
                  <a:lnTo>
                    <a:pt x="2361087" y="4857723"/>
                  </a:lnTo>
                  <a:lnTo>
                    <a:pt x="2079527" y="4857723"/>
                  </a:lnTo>
                  <a:lnTo>
                    <a:pt x="2072739" y="4857723"/>
                  </a:lnTo>
                  <a:lnTo>
                    <a:pt x="2065951" y="4857723"/>
                  </a:lnTo>
                  <a:lnTo>
                    <a:pt x="1784391" y="4857723"/>
                  </a:lnTo>
                  <a:lnTo>
                    <a:pt x="1777603" y="4857723"/>
                  </a:lnTo>
                  <a:lnTo>
                    <a:pt x="1770815" y="4857723"/>
                  </a:lnTo>
                  <a:lnTo>
                    <a:pt x="1489255" y="4857723"/>
                  </a:lnTo>
                  <a:lnTo>
                    <a:pt x="1482467" y="4857723"/>
                  </a:lnTo>
                  <a:lnTo>
                    <a:pt x="1475679" y="4857723"/>
                  </a:lnTo>
                  <a:lnTo>
                    <a:pt x="1194119" y="4857723"/>
                  </a:lnTo>
                  <a:lnTo>
                    <a:pt x="1187331" y="4857723"/>
                  </a:lnTo>
                  <a:lnTo>
                    <a:pt x="1180543" y="4857723"/>
                  </a:lnTo>
                  <a:lnTo>
                    <a:pt x="898984" y="4857723"/>
                  </a:lnTo>
                  <a:lnTo>
                    <a:pt x="892195" y="4857723"/>
                  </a:lnTo>
                  <a:lnTo>
                    <a:pt x="885407" y="4857723"/>
                  </a:lnTo>
                  <a:lnTo>
                    <a:pt x="603848" y="4857723"/>
                  </a:lnTo>
                  <a:lnTo>
                    <a:pt x="597059" y="4857723"/>
                  </a:lnTo>
                  <a:lnTo>
                    <a:pt x="590271" y="4857723"/>
                  </a:lnTo>
                  <a:lnTo>
                    <a:pt x="308712" y="4857723"/>
                  </a:lnTo>
                  <a:lnTo>
                    <a:pt x="301924" y="4857723"/>
                  </a:lnTo>
                  <a:lnTo>
                    <a:pt x="295135" y="4857723"/>
                  </a:lnTo>
                  <a:lnTo>
                    <a:pt x="13576" y="4857723"/>
                  </a:lnTo>
                  <a:lnTo>
                    <a:pt x="6788" y="4857723"/>
                  </a:lnTo>
                  <a:lnTo>
                    <a:pt x="0" y="4857723"/>
                  </a:lnTo>
                  <a:close/>
                </a:path>
              </a:pathLst>
            </a:custGeom>
            <a:solidFill>
              <a:srgbClr val="1CABE2">
                <a:alpha val="3921"/>
              </a:srgbClr>
            </a:solidFill>
          </p:spPr>
          <p:txBody>
            <a:bodyPr/>
            <a:lstStyle/>
            <a:p/>
          </p:txBody>
        </p:sp>
        <p:sp>
          <p:nvSpPr>
            <p:cNvPr id="51" name="pl51"/>
            <p:cNvSpPr/>
            <p:nvPr/>
          </p:nvSpPr>
          <p:spPr>
            <a:xfrm>
              <a:off x="810605" y="1068512"/>
              <a:ext cx="6788126" cy="2376060"/>
            </a:xfrm>
            <a:custGeom>
              <a:avLst/>
              <a:pathLst>
                <a:path w="6788126" h="2376060">
                  <a:moveTo>
                    <a:pt x="0" y="2376060"/>
                  </a:moveTo>
                  <a:lnTo>
                    <a:pt x="6788" y="2357844"/>
                  </a:lnTo>
                  <a:lnTo>
                    <a:pt x="288347" y="1602256"/>
                  </a:lnTo>
                  <a:lnTo>
                    <a:pt x="295135" y="1584040"/>
                  </a:lnTo>
                  <a:lnTo>
                    <a:pt x="301924" y="1574324"/>
                  </a:lnTo>
                  <a:lnTo>
                    <a:pt x="583483" y="1171345"/>
                  </a:lnTo>
                  <a:lnTo>
                    <a:pt x="590271" y="1161629"/>
                  </a:lnTo>
                  <a:lnTo>
                    <a:pt x="597059" y="1157986"/>
                  </a:lnTo>
                  <a:lnTo>
                    <a:pt x="878619" y="1006868"/>
                  </a:lnTo>
                  <a:lnTo>
                    <a:pt x="885407" y="1003225"/>
                  </a:lnTo>
                  <a:lnTo>
                    <a:pt x="892195" y="998367"/>
                  </a:lnTo>
                  <a:lnTo>
                    <a:pt x="1173755" y="796877"/>
                  </a:lnTo>
                  <a:lnTo>
                    <a:pt x="1180543" y="792020"/>
                  </a:lnTo>
                  <a:lnTo>
                    <a:pt x="1187331" y="792020"/>
                  </a:lnTo>
                  <a:lnTo>
                    <a:pt x="1468891" y="792020"/>
                  </a:lnTo>
                  <a:lnTo>
                    <a:pt x="1475679" y="792020"/>
                  </a:lnTo>
                  <a:lnTo>
                    <a:pt x="1482467" y="794449"/>
                  </a:lnTo>
                  <a:lnTo>
                    <a:pt x="1764027" y="895194"/>
                  </a:lnTo>
                  <a:lnTo>
                    <a:pt x="1770815" y="897622"/>
                  </a:lnTo>
                  <a:lnTo>
                    <a:pt x="1777603" y="896408"/>
                  </a:lnTo>
                  <a:lnTo>
                    <a:pt x="2059163" y="846035"/>
                  </a:lnTo>
                  <a:lnTo>
                    <a:pt x="2065951" y="844821"/>
                  </a:lnTo>
                  <a:lnTo>
                    <a:pt x="2072739" y="846035"/>
                  </a:lnTo>
                  <a:lnTo>
                    <a:pt x="2354299" y="896408"/>
                  </a:lnTo>
                  <a:lnTo>
                    <a:pt x="2361087" y="897622"/>
                  </a:lnTo>
                  <a:lnTo>
                    <a:pt x="2367875" y="900051"/>
                  </a:lnTo>
                  <a:lnTo>
                    <a:pt x="2649435" y="1000796"/>
                  </a:lnTo>
                  <a:lnTo>
                    <a:pt x="2656223" y="1003225"/>
                  </a:lnTo>
                  <a:lnTo>
                    <a:pt x="2663011" y="994724"/>
                  </a:lnTo>
                  <a:lnTo>
                    <a:pt x="2944571" y="642117"/>
                  </a:lnTo>
                  <a:lnTo>
                    <a:pt x="2951359" y="633616"/>
                  </a:lnTo>
                  <a:lnTo>
                    <a:pt x="2958147" y="629972"/>
                  </a:lnTo>
                  <a:lnTo>
                    <a:pt x="3239707" y="478855"/>
                  </a:lnTo>
                  <a:lnTo>
                    <a:pt x="3246495" y="475212"/>
                  </a:lnTo>
                  <a:lnTo>
                    <a:pt x="3253283" y="475212"/>
                  </a:lnTo>
                  <a:lnTo>
                    <a:pt x="3534842" y="475212"/>
                  </a:lnTo>
                  <a:lnTo>
                    <a:pt x="3541631" y="475212"/>
                  </a:lnTo>
                  <a:lnTo>
                    <a:pt x="3548419" y="467925"/>
                  </a:lnTo>
                  <a:lnTo>
                    <a:pt x="3829978" y="165690"/>
                  </a:lnTo>
                  <a:lnTo>
                    <a:pt x="3836766" y="158404"/>
                  </a:lnTo>
                  <a:lnTo>
                    <a:pt x="3843555" y="158404"/>
                  </a:lnTo>
                  <a:lnTo>
                    <a:pt x="4125114" y="158404"/>
                  </a:lnTo>
                  <a:lnTo>
                    <a:pt x="4131902" y="158404"/>
                  </a:lnTo>
                  <a:lnTo>
                    <a:pt x="4138691" y="158404"/>
                  </a:lnTo>
                  <a:lnTo>
                    <a:pt x="4420250" y="158404"/>
                  </a:lnTo>
                  <a:lnTo>
                    <a:pt x="4427038" y="158404"/>
                  </a:lnTo>
                  <a:lnTo>
                    <a:pt x="4433826" y="159618"/>
                  </a:lnTo>
                  <a:lnTo>
                    <a:pt x="4715386" y="209990"/>
                  </a:lnTo>
                  <a:lnTo>
                    <a:pt x="4722174" y="211205"/>
                  </a:lnTo>
                  <a:lnTo>
                    <a:pt x="4728962" y="207562"/>
                  </a:lnTo>
                  <a:lnTo>
                    <a:pt x="5010522" y="56444"/>
                  </a:lnTo>
                  <a:lnTo>
                    <a:pt x="5017310" y="52801"/>
                  </a:lnTo>
                  <a:lnTo>
                    <a:pt x="5024098" y="52801"/>
                  </a:lnTo>
                  <a:lnTo>
                    <a:pt x="5305658" y="52801"/>
                  </a:lnTo>
                  <a:lnTo>
                    <a:pt x="5312446" y="52801"/>
                  </a:lnTo>
                  <a:lnTo>
                    <a:pt x="5319234" y="51586"/>
                  </a:lnTo>
                  <a:lnTo>
                    <a:pt x="5600794" y="1214"/>
                  </a:lnTo>
                  <a:lnTo>
                    <a:pt x="5607582" y="0"/>
                  </a:lnTo>
                  <a:lnTo>
                    <a:pt x="5614370" y="1214"/>
                  </a:lnTo>
                  <a:lnTo>
                    <a:pt x="5895930" y="51586"/>
                  </a:lnTo>
                  <a:lnTo>
                    <a:pt x="5902718" y="52801"/>
                  </a:lnTo>
                  <a:lnTo>
                    <a:pt x="5909506" y="52801"/>
                  </a:lnTo>
                  <a:lnTo>
                    <a:pt x="6191066" y="52801"/>
                  </a:lnTo>
                  <a:lnTo>
                    <a:pt x="6197854" y="52801"/>
                  </a:lnTo>
                  <a:lnTo>
                    <a:pt x="6204642" y="52801"/>
                  </a:lnTo>
                  <a:lnTo>
                    <a:pt x="6486202" y="52801"/>
                  </a:lnTo>
                  <a:lnTo>
                    <a:pt x="6492990" y="52801"/>
                  </a:lnTo>
                  <a:lnTo>
                    <a:pt x="6499778" y="52801"/>
                  </a:lnTo>
                  <a:lnTo>
                    <a:pt x="6781338" y="52801"/>
                  </a:lnTo>
                  <a:lnTo>
                    <a:pt x="6788126" y="52801"/>
                  </a:lnTo>
                </a:path>
              </a:pathLst>
            </a:custGeom>
          </p:spPr>
          <p:txBody>
            <a:bodyPr/>
            <a:lstStyle/>
            <a:p/>
          </p:txBody>
        </p:sp>
        <p:sp>
          <p:nvSpPr>
            <p:cNvPr id="52" name="pg52"/>
            <p:cNvSpPr/>
            <p:nvPr/>
          </p:nvSpPr>
          <p:spPr>
            <a:xfrm>
              <a:off x="3164904" y="1385320"/>
              <a:ext cx="4440615" cy="4540915"/>
            </a:xfrm>
            <a:custGeom>
              <a:avLst/>
              <a:pathLst>
                <a:path w="4440615" h="4540915">
                  <a:moveTo>
                    <a:pt x="6788" y="4118504"/>
                  </a:moveTo>
                  <a:lnTo>
                    <a:pt x="13576" y="4100288"/>
                  </a:lnTo>
                  <a:lnTo>
                    <a:pt x="295135" y="3344701"/>
                  </a:lnTo>
                  <a:lnTo>
                    <a:pt x="301924" y="3326484"/>
                  </a:lnTo>
                  <a:lnTo>
                    <a:pt x="308712" y="3309482"/>
                  </a:lnTo>
                  <a:lnTo>
                    <a:pt x="590271" y="2604267"/>
                  </a:lnTo>
                  <a:lnTo>
                    <a:pt x="597059" y="2587265"/>
                  </a:lnTo>
                  <a:lnTo>
                    <a:pt x="603848" y="2582408"/>
                  </a:lnTo>
                  <a:lnTo>
                    <a:pt x="885407" y="2380918"/>
                  </a:lnTo>
                  <a:lnTo>
                    <a:pt x="892195" y="2376060"/>
                  </a:lnTo>
                  <a:lnTo>
                    <a:pt x="898984" y="2373631"/>
                  </a:lnTo>
                  <a:lnTo>
                    <a:pt x="1180543" y="2272886"/>
                  </a:lnTo>
                  <a:lnTo>
                    <a:pt x="1187331" y="2270457"/>
                  </a:lnTo>
                  <a:lnTo>
                    <a:pt x="1194119" y="2269243"/>
                  </a:lnTo>
                  <a:lnTo>
                    <a:pt x="1475679" y="2218870"/>
                  </a:lnTo>
                  <a:lnTo>
                    <a:pt x="1482467" y="2217656"/>
                  </a:lnTo>
                  <a:lnTo>
                    <a:pt x="1489255" y="2215227"/>
                  </a:lnTo>
                  <a:lnTo>
                    <a:pt x="1770815" y="2114482"/>
                  </a:lnTo>
                  <a:lnTo>
                    <a:pt x="1777603" y="2112053"/>
                  </a:lnTo>
                  <a:lnTo>
                    <a:pt x="1784391" y="2109624"/>
                  </a:lnTo>
                  <a:lnTo>
                    <a:pt x="2065951" y="2008879"/>
                  </a:lnTo>
                  <a:lnTo>
                    <a:pt x="2072739" y="2006451"/>
                  </a:lnTo>
                  <a:lnTo>
                    <a:pt x="2079527" y="1996735"/>
                  </a:lnTo>
                  <a:lnTo>
                    <a:pt x="2361087" y="1593755"/>
                  </a:lnTo>
                  <a:lnTo>
                    <a:pt x="2367875" y="1584040"/>
                  </a:lnTo>
                  <a:lnTo>
                    <a:pt x="2374663" y="1563395"/>
                  </a:lnTo>
                  <a:lnTo>
                    <a:pt x="2656223" y="707062"/>
                  </a:lnTo>
                  <a:lnTo>
                    <a:pt x="2663011" y="686417"/>
                  </a:lnTo>
                  <a:lnTo>
                    <a:pt x="2669799" y="680345"/>
                  </a:lnTo>
                  <a:lnTo>
                    <a:pt x="2951359" y="428482"/>
                  </a:lnTo>
                  <a:lnTo>
                    <a:pt x="2958147" y="422410"/>
                  </a:lnTo>
                  <a:lnTo>
                    <a:pt x="2964935" y="418767"/>
                  </a:lnTo>
                  <a:lnTo>
                    <a:pt x="3246495" y="267650"/>
                  </a:lnTo>
                  <a:lnTo>
                    <a:pt x="3253283" y="264006"/>
                  </a:lnTo>
                  <a:lnTo>
                    <a:pt x="3260071" y="264006"/>
                  </a:lnTo>
                  <a:lnTo>
                    <a:pt x="3541631" y="264006"/>
                  </a:lnTo>
                  <a:lnTo>
                    <a:pt x="3548419" y="264006"/>
                  </a:lnTo>
                  <a:lnTo>
                    <a:pt x="3555207" y="260363"/>
                  </a:lnTo>
                  <a:lnTo>
                    <a:pt x="3836766" y="109245"/>
                  </a:lnTo>
                  <a:lnTo>
                    <a:pt x="3843555" y="105602"/>
                  </a:lnTo>
                  <a:lnTo>
                    <a:pt x="3850343" y="104388"/>
                  </a:lnTo>
                  <a:lnTo>
                    <a:pt x="4131902" y="54015"/>
                  </a:lnTo>
                  <a:lnTo>
                    <a:pt x="4138691" y="52801"/>
                  </a:lnTo>
                  <a:lnTo>
                    <a:pt x="4145479" y="51586"/>
                  </a:lnTo>
                  <a:lnTo>
                    <a:pt x="4427038" y="1214"/>
                  </a:lnTo>
                  <a:lnTo>
                    <a:pt x="4433826" y="0"/>
                  </a:lnTo>
                  <a:lnTo>
                    <a:pt x="4440615" y="4540915"/>
                  </a:lnTo>
                  <a:lnTo>
                    <a:pt x="4433826" y="4540915"/>
                  </a:lnTo>
                  <a:lnTo>
                    <a:pt x="4427038" y="4540915"/>
                  </a:lnTo>
                  <a:lnTo>
                    <a:pt x="4145479" y="4540915"/>
                  </a:lnTo>
                  <a:lnTo>
                    <a:pt x="4138691" y="4540915"/>
                  </a:lnTo>
                  <a:lnTo>
                    <a:pt x="4131902" y="4540915"/>
                  </a:lnTo>
                  <a:lnTo>
                    <a:pt x="3850343" y="4540915"/>
                  </a:lnTo>
                  <a:lnTo>
                    <a:pt x="3843555" y="4540915"/>
                  </a:lnTo>
                  <a:lnTo>
                    <a:pt x="3836766" y="4540915"/>
                  </a:lnTo>
                  <a:lnTo>
                    <a:pt x="3555207" y="4540915"/>
                  </a:lnTo>
                  <a:lnTo>
                    <a:pt x="3548419" y="4540915"/>
                  </a:lnTo>
                  <a:lnTo>
                    <a:pt x="3541631" y="4540915"/>
                  </a:lnTo>
                  <a:lnTo>
                    <a:pt x="3260071" y="4540915"/>
                  </a:lnTo>
                  <a:lnTo>
                    <a:pt x="3253283" y="4540915"/>
                  </a:lnTo>
                  <a:lnTo>
                    <a:pt x="3246495" y="4540915"/>
                  </a:lnTo>
                  <a:lnTo>
                    <a:pt x="2964935" y="4540915"/>
                  </a:lnTo>
                  <a:lnTo>
                    <a:pt x="2958147" y="4540915"/>
                  </a:lnTo>
                  <a:lnTo>
                    <a:pt x="2951359" y="4540915"/>
                  </a:lnTo>
                  <a:lnTo>
                    <a:pt x="2669799" y="4540915"/>
                  </a:lnTo>
                  <a:lnTo>
                    <a:pt x="2663011" y="4540915"/>
                  </a:lnTo>
                  <a:lnTo>
                    <a:pt x="2656223" y="4540915"/>
                  </a:lnTo>
                  <a:lnTo>
                    <a:pt x="2374663" y="4540915"/>
                  </a:lnTo>
                  <a:lnTo>
                    <a:pt x="2367875" y="4540915"/>
                  </a:lnTo>
                  <a:lnTo>
                    <a:pt x="2361087" y="4540915"/>
                  </a:lnTo>
                  <a:lnTo>
                    <a:pt x="2079527" y="4540915"/>
                  </a:lnTo>
                  <a:lnTo>
                    <a:pt x="2072739" y="4540915"/>
                  </a:lnTo>
                  <a:lnTo>
                    <a:pt x="2065951" y="4540915"/>
                  </a:lnTo>
                  <a:lnTo>
                    <a:pt x="1784391" y="4540915"/>
                  </a:lnTo>
                  <a:lnTo>
                    <a:pt x="1777603" y="4540915"/>
                  </a:lnTo>
                  <a:lnTo>
                    <a:pt x="1770815" y="4540915"/>
                  </a:lnTo>
                  <a:lnTo>
                    <a:pt x="1489255" y="4540915"/>
                  </a:lnTo>
                  <a:lnTo>
                    <a:pt x="1482467" y="4540915"/>
                  </a:lnTo>
                  <a:lnTo>
                    <a:pt x="1475679" y="4540915"/>
                  </a:lnTo>
                  <a:lnTo>
                    <a:pt x="1194119" y="4540915"/>
                  </a:lnTo>
                  <a:lnTo>
                    <a:pt x="1187331" y="4540915"/>
                  </a:lnTo>
                  <a:lnTo>
                    <a:pt x="1180543" y="4540915"/>
                  </a:lnTo>
                  <a:lnTo>
                    <a:pt x="898984" y="4540915"/>
                  </a:lnTo>
                  <a:lnTo>
                    <a:pt x="892195" y="4540915"/>
                  </a:lnTo>
                  <a:lnTo>
                    <a:pt x="885407" y="4540915"/>
                  </a:lnTo>
                  <a:lnTo>
                    <a:pt x="603848" y="4540915"/>
                  </a:lnTo>
                  <a:lnTo>
                    <a:pt x="597059" y="4540915"/>
                  </a:lnTo>
                  <a:lnTo>
                    <a:pt x="590271" y="4540915"/>
                  </a:lnTo>
                  <a:lnTo>
                    <a:pt x="308712" y="4540915"/>
                  </a:lnTo>
                  <a:lnTo>
                    <a:pt x="301924" y="4540915"/>
                  </a:lnTo>
                  <a:lnTo>
                    <a:pt x="295135" y="4540915"/>
                  </a:lnTo>
                  <a:lnTo>
                    <a:pt x="13576" y="4540915"/>
                  </a:lnTo>
                  <a:lnTo>
                    <a:pt x="6788" y="4540915"/>
                  </a:lnTo>
                  <a:lnTo>
                    <a:pt x="0" y="4540915"/>
                  </a:lnTo>
                  <a:close/>
                </a:path>
              </a:pathLst>
            </a:custGeom>
            <a:solidFill>
              <a:srgbClr val="1CABE2">
                <a:alpha val="3921"/>
              </a:srgbClr>
            </a:solidFill>
          </p:spPr>
          <p:txBody>
            <a:bodyPr/>
            <a:lstStyle/>
            <a:p/>
          </p:txBody>
        </p:sp>
        <p:sp>
          <p:nvSpPr>
            <p:cNvPr id="53" name="pl53"/>
            <p:cNvSpPr/>
            <p:nvPr/>
          </p:nvSpPr>
          <p:spPr>
            <a:xfrm>
              <a:off x="3171692" y="1385320"/>
              <a:ext cx="4427038" cy="4118504"/>
            </a:xfrm>
            <a:custGeom>
              <a:avLst/>
              <a:pathLst>
                <a:path w="4427038" h="4118504">
                  <a:moveTo>
                    <a:pt x="0" y="4118504"/>
                  </a:moveTo>
                  <a:lnTo>
                    <a:pt x="6788" y="4100288"/>
                  </a:lnTo>
                  <a:lnTo>
                    <a:pt x="288347" y="3344701"/>
                  </a:lnTo>
                  <a:lnTo>
                    <a:pt x="295135" y="3326484"/>
                  </a:lnTo>
                  <a:lnTo>
                    <a:pt x="301924" y="3309482"/>
                  </a:lnTo>
                  <a:lnTo>
                    <a:pt x="583483" y="2604267"/>
                  </a:lnTo>
                  <a:lnTo>
                    <a:pt x="590271" y="2587265"/>
                  </a:lnTo>
                  <a:lnTo>
                    <a:pt x="597059" y="2582408"/>
                  </a:lnTo>
                  <a:lnTo>
                    <a:pt x="878619" y="2380918"/>
                  </a:lnTo>
                  <a:lnTo>
                    <a:pt x="885407" y="2376060"/>
                  </a:lnTo>
                  <a:lnTo>
                    <a:pt x="892195" y="2373631"/>
                  </a:lnTo>
                  <a:lnTo>
                    <a:pt x="1173755" y="2272886"/>
                  </a:lnTo>
                  <a:lnTo>
                    <a:pt x="1180543" y="2270457"/>
                  </a:lnTo>
                  <a:lnTo>
                    <a:pt x="1187331" y="2269243"/>
                  </a:lnTo>
                  <a:lnTo>
                    <a:pt x="1468891" y="2218870"/>
                  </a:lnTo>
                  <a:lnTo>
                    <a:pt x="1475679" y="2217656"/>
                  </a:lnTo>
                  <a:lnTo>
                    <a:pt x="1482467" y="2215227"/>
                  </a:lnTo>
                  <a:lnTo>
                    <a:pt x="1764027" y="2114482"/>
                  </a:lnTo>
                  <a:lnTo>
                    <a:pt x="1770815" y="2112053"/>
                  </a:lnTo>
                  <a:lnTo>
                    <a:pt x="1777603" y="2109624"/>
                  </a:lnTo>
                  <a:lnTo>
                    <a:pt x="2059163" y="2008879"/>
                  </a:lnTo>
                  <a:lnTo>
                    <a:pt x="2065951" y="2006451"/>
                  </a:lnTo>
                  <a:lnTo>
                    <a:pt x="2072739" y="1996735"/>
                  </a:lnTo>
                  <a:lnTo>
                    <a:pt x="2354299" y="1593755"/>
                  </a:lnTo>
                  <a:lnTo>
                    <a:pt x="2361087" y="1584040"/>
                  </a:lnTo>
                  <a:lnTo>
                    <a:pt x="2367875" y="1563395"/>
                  </a:lnTo>
                  <a:lnTo>
                    <a:pt x="2649435" y="707062"/>
                  </a:lnTo>
                  <a:lnTo>
                    <a:pt x="2656223" y="686417"/>
                  </a:lnTo>
                  <a:lnTo>
                    <a:pt x="2663011" y="680345"/>
                  </a:lnTo>
                  <a:lnTo>
                    <a:pt x="2944571" y="428482"/>
                  </a:lnTo>
                  <a:lnTo>
                    <a:pt x="2951359" y="422410"/>
                  </a:lnTo>
                  <a:lnTo>
                    <a:pt x="2958147" y="418767"/>
                  </a:lnTo>
                  <a:lnTo>
                    <a:pt x="3239707" y="267650"/>
                  </a:lnTo>
                  <a:lnTo>
                    <a:pt x="3246495" y="264006"/>
                  </a:lnTo>
                  <a:lnTo>
                    <a:pt x="3253283" y="264006"/>
                  </a:lnTo>
                  <a:lnTo>
                    <a:pt x="3534842" y="264006"/>
                  </a:lnTo>
                  <a:lnTo>
                    <a:pt x="3541631" y="264006"/>
                  </a:lnTo>
                  <a:lnTo>
                    <a:pt x="3548419" y="260363"/>
                  </a:lnTo>
                  <a:lnTo>
                    <a:pt x="3829978" y="109245"/>
                  </a:lnTo>
                  <a:lnTo>
                    <a:pt x="3836766" y="105602"/>
                  </a:lnTo>
                  <a:lnTo>
                    <a:pt x="3843555" y="104388"/>
                  </a:lnTo>
                  <a:lnTo>
                    <a:pt x="4125114" y="54015"/>
                  </a:lnTo>
                  <a:lnTo>
                    <a:pt x="4131902" y="52801"/>
                  </a:lnTo>
                  <a:lnTo>
                    <a:pt x="4138691" y="51586"/>
                  </a:lnTo>
                  <a:lnTo>
                    <a:pt x="4420250" y="1214"/>
                  </a:lnTo>
                  <a:lnTo>
                    <a:pt x="4427038" y="0"/>
                  </a:lnTo>
                </a:path>
              </a:pathLst>
            </a:custGeom>
          </p:spPr>
          <p:txBody>
            <a:bodyPr/>
            <a:lstStyle/>
            <a:p/>
          </p:txBody>
        </p:sp>
        <p:sp>
          <p:nvSpPr>
            <p:cNvPr id="54" name="pg54"/>
            <p:cNvSpPr/>
            <p:nvPr/>
          </p:nvSpPr>
          <p:spPr>
            <a:xfrm>
              <a:off x="803816" y="857306"/>
              <a:ext cx="6801702" cy="5068929"/>
            </a:xfrm>
            <a:custGeom>
              <a:avLst/>
              <a:pathLst>
                <a:path w="6801702" h="5068929">
                  <a:moveTo>
                    <a:pt x="6788" y="105602"/>
                  </a:moveTo>
                  <a:lnTo>
                    <a:pt x="13576" y="104388"/>
                  </a:lnTo>
                  <a:lnTo>
                    <a:pt x="295135" y="54015"/>
                  </a:lnTo>
                  <a:lnTo>
                    <a:pt x="301924" y="52801"/>
                  </a:lnTo>
                  <a:lnTo>
                    <a:pt x="308712" y="55230"/>
                  </a:lnTo>
                  <a:lnTo>
                    <a:pt x="590271" y="155975"/>
                  </a:lnTo>
                  <a:lnTo>
                    <a:pt x="597059" y="158404"/>
                  </a:lnTo>
                  <a:lnTo>
                    <a:pt x="603848" y="159618"/>
                  </a:lnTo>
                  <a:lnTo>
                    <a:pt x="885407" y="209990"/>
                  </a:lnTo>
                  <a:lnTo>
                    <a:pt x="892195" y="211205"/>
                  </a:lnTo>
                  <a:lnTo>
                    <a:pt x="898984" y="207562"/>
                  </a:lnTo>
                  <a:lnTo>
                    <a:pt x="1180543" y="56444"/>
                  </a:lnTo>
                  <a:lnTo>
                    <a:pt x="1187331" y="52801"/>
                  </a:lnTo>
                  <a:lnTo>
                    <a:pt x="1194119" y="52801"/>
                  </a:lnTo>
                  <a:lnTo>
                    <a:pt x="1475679" y="52801"/>
                  </a:lnTo>
                  <a:lnTo>
                    <a:pt x="1482467" y="52801"/>
                  </a:lnTo>
                  <a:lnTo>
                    <a:pt x="1489255" y="52801"/>
                  </a:lnTo>
                  <a:lnTo>
                    <a:pt x="1770815" y="52801"/>
                  </a:lnTo>
                  <a:lnTo>
                    <a:pt x="1777603" y="52801"/>
                  </a:lnTo>
                  <a:lnTo>
                    <a:pt x="1784391" y="51586"/>
                  </a:lnTo>
                  <a:lnTo>
                    <a:pt x="2065951" y="1214"/>
                  </a:lnTo>
                  <a:lnTo>
                    <a:pt x="2072739" y="0"/>
                  </a:lnTo>
                  <a:lnTo>
                    <a:pt x="2079527" y="0"/>
                  </a:lnTo>
                  <a:lnTo>
                    <a:pt x="2361087" y="0"/>
                  </a:lnTo>
                  <a:lnTo>
                    <a:pt x="2367875" y="0"/>
                  </a:lnTo>
                  <a:lnTo>
                    <a:pt x="2374663" y="1214"/>
                  </a:lnTo>
                  <a:lnTo>
                    <a:pt x="2656223" y="51586"/>
                  </a:lnTo>
                  <a:lnTo>
                    <a:pt x="2663011" y="52801"/>
                  </a:lnTo>
                  <a:lnTo>
                    <a:pt x="2669799" y="52801"/>
                  </a:lnTo>
                  <a:lnTo>
                    <a:pt x="2951359" y="52801"/>
                  </a:lnTo>
                  <a:lnTo>
                    <a:pt x="2958147" y="52801"/>
                  </a:lnTo>
                  <a:lnTo>
                    <a:pt x="2964935" y="54015"/>
                  </a:lnTo>
                  <a:lnTo>
                    <a:pt x="3246495" y="104388"/>
                  </a:lnTo>
                  <a:lnTo>
                    <a:pt x="3253283" y="105602"/>
                  </a:lnTo>
                  <a:lnTo>
                    <a:pt x="3260071" y="104388"/>
                  </a:lnTo>
                  <a:lnTo>
                    <a:pt x="3541631" y="54015"/>
                  </a:lnTo>
                  <a:lnTo>
                    <a:pt x="3548419" y="52801"/>
                  </a:lnTo>
                  <a:lnTo>
                    <a:pt x="3555207" y="51586"/>
                  </a:lnTo>
                  <a:lnTo>
                    <a:pt x="3836766" y="1214"/>
                  </a:lnTo>
                  <a:lnTo>
                    <a:pt x="3843555" y="0"/>
                  </a:lnTo>
                  <a:lnTo>
                    <a:pt x="3850343" y="2428"/>
                  </a:lnTo>
                  <a:lnTo>
                    <a:pt x="4131902" y="103173"/>
                  </a:lnTo>
                  <a:lnTo>
                    <a:pt x="4138691" y="105602"/>
                  </a:lnTo>
                  <a:lnTo>
                    <a:pt x="4145479" y="105602"/>
                  </a:lnTo>
                  <a:lnTo>
                    <a:pt x="4427038" y="105602"/>
                  </a:lnTo>
                  <a:lnTo>
                    <a:pt x="4433826" y="105602"/>
                  </a:lnTo>
                  <a:lnTo>
                    <a:pt x="4440615" y="105602"/>
                  </a:lnTo>
                  <a:lnTo>
                    <a:pt x="4722174" y="105602"/>
                  </a:lnTo>
                  <a:lnTo>
                    <a:pt x="4728962" y="105602"/>
                  </a:lnTo>
                  <a:lnTo>
                    <a:pt x="4735751" y="106817"/>
                  </a:lnTo>
                  <a:lnTo>
                    <a:pt x="5017310" y="157189"/>
                  </a:lnTo>
                  <a:lnTo>
                    <a:pt x="5024098" y="158404"/>
                  </a:lnTo>
                  <a:lnTo>
                    <a:pt x="5030886" y="157189"/>
                  </a:lnTo>
                  <a:lnTo>
                    <a:pt x="5312446" y="106817"/>
                  </a:lnTo>
                  <a:lnTo>
                    <a:pt x="5319234" y="105602"/>
                  </a:lnTo>
                  <a:lnTo>
                    <a:pt x="5326022" y="104388"/>
                  </a:lnTo>
                  <a:lnTo>
                    <a:pt x="5607582" y="54015"/>
                  </a:lnTo>
                  <a:lnTo>
                    <a:pt x="5614370" y="52801"/>
                  </a:lnTo>
                  <a:lnTo>
                    <a:pt x="5621158" y="54015"/>
                  </a:lnTo>
                  <a:lnTo>
                    <a:pt x="5902718" y="104388"/>
                  </a:lnTo>
                  <a:lnTo>
                    <a:pt x="5909506" y="105602"/>
                  </a:lnTo>
                  <a:lnTo>
                    <a:pt x="5916294" y="105602"/>
                  </a:lnTo>
                  <a:lnTo>
                    <a:pt x="6197854" y="105602"/>
                  </a:lnTo>
                  <a:lnTo>
                    <a:pt x="6204642" y="105602"/>
                  </a:lnTo>
                  <a:lnTo>
                    <a:pt x="6211430" y="105602"/>
                  </a:lnTo>
                  <a:lnTo>
                    <a:pt x="6492990" y="105602"/>
                  </a:lnTo>
                  <a:lnTo>
                    <a:pt x="6499778" y="105602"/>
                  </a:lnTo>
                  <a:lnTo>
                    <a:pt x="6506566" y="104388"/>
                  </a:lnTo>
                  <a:lnTo>
                    <a:pt x="6788126" y="54015"/>
                  </a:lnTo>
                  <a:lnTo>
                    <a:pt x="6794914" y="52801"/>
                  </a:lnTo>
                  <a:lnTo>
                    <a:pt x="6801702" y="5068929"/>
                  </a:lnTo>
                  <a:lnTo>
                    <a:pt x="6794914" y="5068929"/>
                  </a:lnTo>
                  <a:lnTo>
                    <a:pt x="6788126" y="5068929"/>
                  </a:lnTo>
                  <a:lnTo>
                    <a:pt x="6506566" y="5068929"/>
                  </a:lnTo>
                  <a:lnTo>
                    <a:pt x="6499778" y="5068929"/>
                  </a:lnTo>
                  <a:lnTo>
                    <a:pt x="6492990" y="5068929"/>
                  </a:lnTo>
                  <a:lnTo>
                    <a:pt x="6211430" y="5068929"/>
                  </a:lnTo>
                  <a:lnTo>
                    <a:pt x="6204642" y="5068929"/>
                  </a:lnTo>
                  <a:lnTo>
                    <a:pt x="6197854" y="5068929"/>
                  </a:lnTo>
                  <a:lnTo>
                    <a:pt x="5916294" y="5068929"/>
                  </a:lnTo>
                  <a:lnTo>
                    <a:pt x="5909506" y="5068929"/>
                  </a:lnTo>
                  <a:lnTo>
                    <a:pt x="5902718" y="5068929"/>
                  </a:lnTo>
                  <a:lnTo>
                    <a:pt x="5621158" y="5068929"/>
                  </a:lnTo>
                  <a:lnTo>
                    <a:pt x="5614370" y="5068929"/>
                  </a:lnTo>
                  <a:lnTo>
                    <a:pt x="5607582" y="5068929"/>
                  </a:lnTo>
                  <a:lnTo>
                    <a:pt x="5326022" y="5068929"/>
                  </a:lnTo>
                  <a:lnTo>
                    <a:pt x="5319234" y="5068929"/>
                  </a:lnTo>
                  <a:lnTo>
                    <a:pt x="5312446" y="5068929"/>
                  </a:lnTo>
                  <a:lnTo>
                    <a:pt x="5030886" y="5068929"/>
                  </a:lnTo>
                  <a:lnTo>
                    <a:pt x="5024098" y="5068929"/>
                  </a:lnTo>
                  <a:lnTo>
                    <a:pt x="5017310" y="5068929"/>
                  </a:lnTo>
                  <a:lnTo>
                    <a:pt x="4735751" y="5068929"/>
                  </a:lnTo>
                  <a:lnTo>
                    <a:pt x="4728962" y="5068929"/>
                  </a:lnTo>
                  <a:lnTo>
                    <a:pt x="4722174" y="5068929"/>
                  </a:lnTo>
                  <a:lnTo>
                    <a:pt x="4440615" y="5068929"/>
                  </a:lnTo>
                  <a:lnTo>
                    <a:pt x="4433826" y="5068929"/>
                  </a:lnTo>
                  <a:lnTo>
                    <a:pt x="4427038" y="5068929"/>
                  </a:lnTo>
                  <a:lnTo>
                    <a:pt x="4145479" y="5068929"/>
                  </a:lnTo>
                  <a:lnTo>
                    <a:pt x="4138691" y="5068929"/>
                  </a:lnTo>
                  <a:lnTo>
                    <a:pt x="4131902" y="5068929"/>
                  </a:lnTo>
                  <a:lnTo>
                    <a:pt x="3850343" y="5068929"/>
                  </a:lnTo>
                  <a:lnTo>
                    <a:pt x="3843555" y="5068929"/>
                  </a:lnTo>
                  <a:lnTo>
                    <a:pt x="3836766" y="5068929"/>
                  </a:lnTo>
                  <a:lnTo>
                    <a:pt x="3555207" y="5068929"/>
                  </a:lnTo>
                  <a:lnTo>
                    <a:pt x="3548419" y="5068929"/>
                  </a:lnTo>
                  <a:lnTo>
                    <a:pt x="3541631" y="5068929"/>
                  </a:lnTo>
                  <a:lnTo>
                    <a:pt x="3260071" y="5068929"/>
                  </a:lnTo>
                  <a:lnTo>
                    <a:pt x="3253283" y="5068929"/>
                  </a:lnTo>
                  <a:lnTo>
                    <a:pt x="3246495" y="5068929"/>
                  </a:lnTo>
                  <a:lnTo>
                    <a:pt x="2964935" y="5068929"/>
                  </a:lnTo>
                  <a:lnTo>
                    <a:pt x="2958147" y="5068929"/>
                  </a:lnTo>
                  <a:lnTo>
                    <a:pt x="2951359" y="5068929"/>
                  </a:lnTo>
                  <a:lnTo>
                    <a:pt x="2669799" y="5068929"/>
                  </a:lnTo>
                  <a:lnTo>
                    <a:pt x="2663011" y="5068929"/>
                  </a:lnTo>
                  <a:lnTo>
                    <a:pt x="2656223" y="5068929"/>
                  </a:lnTo>
                  <a:lnTo>
                    <a:pt x="2374663" y="5068929"/>
                  </a:lnTo>
                  <a:lnTo>
                    <a:pt x="2367875" y="5068929"/>
                  </a:lnTo>
                  <a:lnTo>
                    <a:pt x="2361087" y="5068929"/>
                  </a:lnTo>
                  <a:lnTo>
                    <a:pt x="2079527" y="5068929"/>
                  </a:lnTo>
                  <a:lnTo>
                    <a:pt x="2072739" y="5068929"/>
                  </a:lnTo>
                  <a:lnTo>
                    <a:pt x="2065951" y="5068929"/>
                  </a:lnTo>
                  <a:lnTo>
                    <a:pt x="1784391" y="5068929"/>
                  </a:lnTo>
                  <a:lnTo>
                    <a:pt x="1777603" y="5068929"/>
                  </a:lnTo>
                  <a:lnTo>
                    <a:pt x="1770815" y="5068929"/>
                  </a:lnTo>
                  <a:lnTo>
                    <a:pt x="1489255" y="5068929"/>
                  </a:lnTo>
                  <a:lnTo>
                    <a:pt x="1482467" y="5068929"/>
                  </a:lnTo>
                  <a:lnTo>
                    <a:pt x="1475679" y="5068929"/>
                  </a:lnTo>
                  <a:lnTo>
                    <a:pt x="1194119" y="5068929"/>
                  </a:lnTo>
                  <a:lnTo>
                    <a:pt x="1187331" y="5068929"/>
                  </a:lnTo>
                  <a:lnTo>
                    <a:pt x="1180543" y="5068929"/>
                  </a:lnTo>
                  <a:lnTo>
                    <a:pt x="898984" y="5068929"/>
                  </a:lnTo>
                  <a:lnTo>
                    <a:pt x="892195" y="5068929"/>
                  </a:lnTo>
                  <a:lnTo>
                    <a:pt x="885407" y="5068929"/>
                  </a:lnTo>
                  <a:lnTo>
                    <a:pt x="603848" y="5068929"/>
                  </a:lnTo>
                  <a:lnTo>
                    <a:pt x="597059" y="5068929"/>
                  </a:lnTo>
                  <a:lnTo>
                    <a:pt x="590271" y="5068929"/>
                  </a:lnTo>
                  <a:lnTo>
                    <a:pt x="308712" y="5068929"/>
                  </a:lnTo>
                  <a:lnTo>
                    <a:pt x="301924" y="5068929"/>
                  </a:lnTo>
                  <a:lnTo>
                    <a:pt x="295135" y="5068929"/>
                  </a:lnTo>
                  <a:lnTo>
                    <a:pt x="13576" y="5068929"/>
                  </a:lnTo>
                  <a:lnTo>
                    <a:pt x="6788" y="5068929"/>
                  </a:lnTo>
                  <a:lnTo>
                    <a:pt x="0" y="5068929"/>
                  </a:lnTo>
                  <a:close/>
                </a:path>
              </a:pathLst>
            </a:custGeom>
            <a:solidFill>
              <a:srgbClr val="1CABE2">
                <a:alpha val="3921"/>
              </a:srgbClr>
            </a:solidFill>
          </p:spPr>
          <p:txBody>
            <a:bodyPr/>
            <a:lstStyle/>
            <a:p/>
          </p:txBody>
        </p:sp>
        <p:sp>
          <p:nvSpPr>
            <p:cNvPr id="55" name="pl55"/>
            <p:cNvSpPr/>
            <p:nvPr/>
          </p:nvSpPr>
          <p:spPr>
            <a:xfrm>
              <a:off x="810605" y="857306"/>
              <a:ext cx="6788126" cy="211205"/>
            </a:xfrm>
            <a:custGeom>
              <a:avLst/>
              <a:pathLst>
                <a:path w="6788126" h="211205">
                  <a:moveTo>
                    <a:pt x="0" y="105602"/>
                  </a:moveTo>
                  <a:lnTo>
                    <a:pt x="6788" y="104388"/>
                  </a:lnTo>
                  <a:lnTo>
                    <a:pt x="288347" y="54015"/>
                  </a:lnTo>
                  <a:lnTo>
                    <a:pt x="295135" y="52801"/>
                  </a:lnTo>
                  <a:lnTo>
                    <a:pt x="301924" y="55230"/>
                  </a:lnTo>
                  <a:lnTo>
                    <a:pt x="583483" y="155975"/>
                  </a:lnTo>
                  <a:lnTo>
                    <a:pt x="590271" y="158404"/>
                  </a:lnTo>
                  <a:lnTo>
                    <a:pt x="597059" y="159618"/>
                  </a:lnTo>
                  <a:lnTo>
                    <a:pt x="878619" y="209990"/>
                  </a:lnTo>
                  <a:lnTo>
                    <a:pt x="885407" y="211205"/>
                  </a:lnTo>
                  <a:lnTo>
                    <a:pt x="892195" y="207562"/>
                  </a:lnTo>
                  <a:lnTo>
                    <a:pt x="1173755" y="56444"/>
                  </a:lnTo>
                  <a:lnTo>
                    <a:pt x="1180543" y="52801"/>
                  </a:lnTo>
                  <a:lnTo>
                    <a:pt x="1187331" y="52801"/>
                  </a:lnTo>
                  <a:lnTo>
                    <a:pt x="1468891" y="52801"/>
                  </a:lnTo>
                  <a:lnTo>
                    <a:pt x="1475679" y="52801"/>
                  </a:lnTo>
                  <a:lnTo>
                    <a:pt x="1482467" y="52801"/>
                  </a:lnTo>
                  <a:lnTo>
                    <a:pt x="1764027" y="52801"/>
                  </a:lnTo>
                  <a:lnTo>
                    <a:pt x="1770815" y="52801"/>
                  </a:lnTo>
                  <a:lnTo>
                    <a:pt x="1777603" y="51586"/>
                  </a:lnTo>
                  <a:lnTo>
                    <a:pt x="2059163" y="1214"/>
                  </a:lnTo>
                  <a:lnTo>
                    <a:pt x="2065951" y="0"/>
                  </a:lnTo>
                  <a:lnTo>
                    <a:pt x="2072739" y="0"/>
                  </a:lnTo>
                  <a:lnTo>
                    <a:pt x="2354299" y="0"/>
                  </a:lnTo>
                  <a:lnTo>
                    <a:pt x="2361087" y="0"/>
                  </a:lnTo>
                  <a:lnTo>
                    <a:pt x="2367875" y="1214"/>
                  </a:lnTo>
                  <a:lnTo>
                    <a:pt x="2649435" y="51586"/>
                  </a:lnTo>
                  <a:lnTo>
                    <a:pt x="2656223" y="52801"/>
                  </a:lnTo>
                  <a:lnTo>
                    <a:pt x="2663011" y="52801"/>
                  </a:lnTo>
                  <a:lnTo>
                    <a:pt x="2944571" y="52801"/>
                  </a:lnTo>
                  <a:lnTo>
                    <a:pt x="2951359" y="52801"/>
                  </a:lnTo>
                  <a:lnTo>
                    <a:pt x="2958147" y="54015"/>
                  </a:lnTo>
                  <a:lnTo>
                    <a:pt x="3239707" y="104388"/>
                  </a:lnTo>
                  <a:lnTo>
                    <a:pt x="3246495" y="105602"/>
                  </a:lnTo>
                  <a:lnTo>
                    <a:pt x="3253283" y="104388"/>
                  </a:lnTo>
                  <a:lnTo>
                    <a:pt x="3534842" y="54015"/>
                  </a:lnTo>
                  <a:lnTo>
                    <a:pt x="3541631" y="52801"/>
                  </a:lnTo>
                  <a:lnTo>
                    <a:pt x="3548419" y="51586"/>
                  </a:lnTo>
                  <a:lnTo>
                    <a:pt x="3829978" y="1214"/>
                  </a:lnTo>
                  <a:lnTo>
                    <a:pt x="3836766" y="0"/>
                  </a:lnTo>
                  <a:lnTo>
                    <a:pt x="3843555" y="2428"/>
                  </a:lnTo>
                  <a:lnTo>
                    <a:pt x="4125114" y="103173"/>
                  </a:lnTo>
                  <a:lnTo>
                    <a:pt x="4131902" y="105602"/>
                  </a:lnTo>
                  <a:lnTo>
                    <a:pt x="4138691" y="105602"/>
                  </a:lnTo>
                  <a:lnTo>
                    <a:pt x="4420250" y="105602"/>
                  </a:lnTo>
                  <a:lnTo>
                    <a:pt x="4427038" y="105602"/>
                  </a:lnTo>
                  <a:lnTo>
                    <a:pt x="4433826" y="105602"/>
                  </a:lnTo>
                  <a:lnTo>
                    <a:pt x="4715386" y="105602"/>
                  </a:lnTo>
                  <a:lnTo>
                    <a:pt x="4722174" y="105602"/>
                  </a:lnTo>
                  <a:lnTo>
                    <a:pt x="4728962" y="106817"/>
                  </a:lnTo>
                  <a:lnTo>
                    <a:pt x="5010522" y="157189"/>
                  </a:lnTo>
                  <a:lnTo>
                    <a:pt x="5017310" y="158404"/>
                  </a:lnTo>
                  <a:lnTo>
                    <a:pt x="5024098" y="157189"/>
                  </a:lnTo>
                  <a:lnTo>
                    <a:pt x="5305658" y="106817"/>
                  </a:lnTo>
                  <a:lnTo>
                    <a:pt x="5312446" y="105602"/>
                  </a:lnTo>
                  <a:lnTo>
                    <a:pt x="5319234" y="104388"/>
                  </a:lnTo>
                  <a:lnTo>
                    <a:pt x="5600794" y="54015"/>
                  </a:lnTo>
                  <a:lnTo>
                    <a:pt x="5607582" y="52801"/>
                  </a:lnTo>
                  <a:lnTo>
                    <a:pt x="5614370" y="54015"/>
                  </a:lnTo>
                  <a:lnTo>
                    <a:pt x="5895930" y="104388"/>
                  </a:lnTo>
                  <a:lnTo>
                    <a:pt x="5902718" y="105602"/>
                  </a:lnTo>
                  <a:lnTo>
                    <a:pt x="5909506" y="105602"/>
                  </a:lnTo>
                  <a:lnTo>
                    <a:pt x="6191066" y="105602"/>
                  </a:lnTo>
                  <a:lnTo>
                    <a:pt x="6197854" y="105602"/>
                  </a:lnTo>
                  <a:lnTo>
                    <a:pt x="6204642" y="105602"/>
                  </a:lnTo>
                  <a:lnTo>
                    <a:pt x="6486202" y="105602"/>
                  </a:lnTo>
                  <a:lnTo>
                    <a:pt x="6492990" y="105602"/>
                  </a:lnTo>
                  <a:lnTo>
                    <a:pt x="6499778" y="104388"/>
                  </a:lnTo>
                  <a:lnTo>
                    <a:pt x="6781338" y="54015"/>
                  </a:lnTo>
                  <a:lnTo>
                    <a:pt x="6788126" y="52801"/>
                  </a:lnTo>
                </a:path>
              </a:pathLst>
            </a:custGeom>
          </p:spPr>
          <p:txBody>
            <a:bodyPr/>
            <a:lstStyle/>
            <a:p/>
          </p:txBody>
        </p:sp>
        <p:sp>
          <p:nvSpPr>
            <p:cNvPr id="56" name="pg56"/>
            <p:cNvSpPr/>
            <p:nvPr/>
          </p:nvSpPr>
          <p:spPr>
            <a:xfrm>
              <a:off x="2574632" y="3761380"/>
              <a:ext cx="5030886" cy="2164855"/>
            </a:xfrm>
            <a:custGeom>
              <a:avLst/>
              <a:pathLst>
                <a:path w="5030886" h="2164855">
                  <a:moveTo>
                    <a:pt x="6788" y="2164855"/>
                  </a:moveTo>
                  <a:lnTo>
                    <a:pt x="13576" y="2164855"/>
                  </a:lnTo>
                  <a:lnTo>
                    <a:pt x="295135" y="2164855"/>
                  </a:lnTo>
                  <a:lnTo>
                    <a:pt x="301924" y="2164855"/>
                  </a:lnTo>
                  <a:lnTo>
                    <a:pt x="308712" y="2164855"/>
                  </a:lnTo>
                  <a:lnTo>
                    <a:pt x="590271" y="2164855"/>
                  </a:lnTo>
                  <a:lnTo>
                    <a:pt x="597059" y="2164855"/>
                  </a:lnTo>
                  <a:lnTo>
                    <a:pt x="603848" y="2164855"/>
                  </a:lnTo>
                  <a:lnTo>
                    <a:pt x="885407" y="2164855"/>
                  </a:lnTo>
                  <a:lnTo>
                    <a:pt x="892195" y="2164855"/>
                  </a:lnTo>
                  <a:lnTo>
                    <a:pt x="898984" y="2163640"/>
                  </a:lnTo>
                  <a:lnTo>
                    <a:pt x="1180543" y="2113268"/>
                  </a:lnTo>
                  <a:lnTo>
                    <a:pt x="1187331" y="2112053"/>
                  </a:lnTo>
                  <a:lnTo>
                    <a:pt x="1194119" y="2112053"/>
                  </a:lnTo>
                  <a:lnTo>
                    <a:pt x="1475679" y="2112053"/>
                  </a:lnTo>
                  <a:lnTo>
                    <a:pt x="1482467" y="2112053"/>
                  </a:lnTo>
                  <a:lnTo>
                    <a:pt x="1489255" y="2109624"/>
                  </a:lnTo>
                  <a:lnTo>
                    <a:pt x="1770815" y="2008879"/>
                  </a:lnTo>
                  <a:lnTo>
                    <a:pt x="1777603" y="2006451"/>
                  </a:lnTo>
                  <a:lnTo>
                    <a:pt x="1784391" y="2005236"/>
                  </a:lnTo>
                  <a:lnTo>
                    <a:pt x="2065951" y="1954864"/>
                  </a:lnTo>
                  <a:lnTo>
                    <a:pt x="2072739" y="1953649"/>
                  </a:lnTo>
                  <a:lnTo>
                    <a:pt x="2079527" y="1943934"/>
                  </a:lnTo>
                  <a:lnTo>
                    <a:pt x="2361087" y="1540954"/>
                  </a:lnTo>
                  <a:lnTo>
                    <a:pt x="2367875" y="1531239"/>
                  </a:lnTo>
                  <a:lnTo>
                    <a:pt x="2374663" y="1517880"/>
                  </a:lnTo>
                  <a:lnTo>
                    <a:pt x="2656223" y="963782"/>
                  </a:lnTo>
                  <a:lnTo>
                    <a:pt x="2663011" y="950424"/>
                  </a:lnTo>
                  <a:lnTo>
                    <a:pt x="2669799" y="951638"/>
                  </a:lnTo>
                  <a:lnTo>
                    <a:pt x="2951359" y="1002011"/>
                  </a:lnTo>
                  <a:lnTo>
                    <a:pt x="2958147" y="1003225"/>
                  </a:lnTo>
                  <a:lnTo>
                    <a:pt x="2964935" y="999582"/>
                  </a:lnTo>
                  <a:lnTo>
                    <a:pt x="3246495" y="848464"/>
                  </a:lnTo>
                  <a:lnTo>
                    <a:pt x="3253283" y="844821"/>
                  </a:lnTo>
                  <a:lnTo>
                    <a:pt x="3260071" y="843607"/>
                  </a:lnTo>
                  <a:lnTo>
                    <a:pt x="3541631" y="793234"/>
                  </a:lnTo>
                  <a:lnTo>
                    <a:pt x="3548419" y="792020"/>
                  </a:lnTo>
                  <a:lnTo>
                    <a:pt x="3555207" y="793234"/>
                  </a:lnTo>
                  <a:lnTo>
                    <a:pt x="3836766" y="843607"/>
                  </a:lnTo>
                  <a:lnTo>
                    <a:pt x="3843555" y="844821"/>
                  </a:lnTo>
                  <a:lnTo>
                    <a:pt x="3850343" y="835106"/>
                  </a:lnTo>
                  <a:lnTo>
                    <a:pt x="4131902" y="432126"/>
                  </a:lnTo>
                  <a:lnTo>
                    <a:pt x="4138691" y="422410"/>
                  </a:lnTo>
                  <a:lnTo>
                    <a:pt x="4145479" y="424839"/>
                  </a:lnTo>
                  <a:lnTo>
                    <a:pt x="4427038" y="525584"/>
                  </a:lnTo>
                  <a:lnTo>
                    <a:pt x="4433826" y="528013"/>
                  </a:lnTo>
                  <a:lnTo>
                    <a:pt x="4440615" y="521941"/>
                  </a:lnTo>
                  <a:lnTo>
                    <a:pt x="4722174" y="270078"/>
                  </a:lnTo>
                  <a:lnTo>
                    <a:pt x="4728962" y="264006"/>
                  </a:lnTo>
                  <a:lnTo>
                    <a:pt x="4735751" y="257934"/>
                  </a:lnTo>
                  <a:lnTo>
                    <a:pt x="5017310" y="6072"/>
                  </a:lnTo>
                  <a:lnTo>
                    <a:pt x="5024098" y="0"/>
                  </a:lnTo>
                  <a:lnTo>
                    <a:pt x="5030886" y="2164855"/>
                  </a:lnTo>
                  <a:lnTo>
                    <a:pt x="5024098" y="2164855"/>
                  </a:lnTo>
                  <a:lnTo>
                    <a:pt x="5017310" y="2164855"/>
                  </a:lnTo>
                  <a:lnTo>
                    <a:pt x="4735751" y="2164855"/>
                  </a:lnTo>
                  <a:lnTo>
                    <a:pt x="4728962" y="2164855"/>
                  </a:lnTo>
                  <a:lnTo>
                    <a:pt x="4722174" y="2164855"/>
                  </a:lnTo>
                  <a:lnTo>
                    <a:pt x="4440615" y="2164855"/>
                  </a:lnTo>
                  <a:lnTo>
                    <a:pt x="4433826" y="2164855"/>
                  </a:lnTo>
                  <a:lnTo>
                    <a:pt x="4427038" y="2164855"/>
                  </a:lnTo>
                  <a:lnTo>
                    <a:pt x="4145479" y="2164855"/>
                  </a:lnTo>
                  <a:lnTo>
                    <a:pt x="4138691" y="2164855"/>
                  </a:lnTo>
                  <a:lnTo>
                    <a:pt x="4131902" y="2164855"/>
                  </a:lnTo>
                  <a:lnTo>
                    <a:pt x="3850343" y="2164855"/>
                  </a:lnTo>
                  <a:lnTo>
                    <a:pt x="3843555" y="2164855"/>
                  </a:lnTo>
                  <a:lnTo>
                    <a:pt x="3836766" y="2164855"/>
                  </a:lnTo>
                  <a:lnTo>
                    <a:pt x="3555207" y="2164855"/>
                  </a:lnTo>
                  <a:lnTo>
                    <a:pt x="3548419" y="2164855"/>
                  </a:lnTo>
                  <a:lnTo>
                    <a:pt x="3541631" y="2164855"/>
                  </a:lnTo>
                  <a:lnTo>
                    <a:pt x="3260071" y="2164855"/>
                  </a:lnTo>
                  <a:lnTo>
                    <a:pt x="3253283" y="2164855"/>
                  </a:lnTo>
                  <a:lnTo>
                    <a:pt x="3246495" y="2164855"/>
                  </a:lnTo>
                  <a:lnTo>
                    <a:pt x="2964935" y="2164855"/>
                  </a:lnTo>
                  <a:lnTo>
                    <a:pt x="2958147" y="2164855"/>
                  </a:lnTo>
                  <a:lnTo>
                    <a:pt x="2951359" y="2164855"/>
                  </a:lnTo>
                  <a:lnTo>
                    <a:pt x="2669799" y="2164855"/>
                  </a:lnTo>
                  <a:lnTo>
                    <a:pt x="2663011" y="2164855"/>
                  </a:lnTo>
                  <a:lnTo>
                    <a:pt x="2656223" y="2164855"/>
                  </a:lnTo>
                  <a:lnTo>
                    <a:pt x="2374663" y="2164855"/>
                  </a:lnTo>
                  <a:lnTo>
                    <a:pt x="2367875" y="2164855"/>
                  </a:lnTo>
                  <a:lnTo>
                    <a:pt x="2361087" y="2164855"/>
                  </a:lnTo>
                  <a:lnTo>
                    <a:pt x="2079527" y="2164855"/>
                  </a:lnTo>
                  <a:lnTo>
                    <a:pt x="2072739" y="2164855"/>
                  </a:lnTo>
                  <a:lnTo>
                    <a:pt x="2065951" y="2164855"/>
                  </a:lnTo>
                  <a:lnTo>
                    <a:pt x="1784391" y="2164855"/>
                  </a:lnTo>
                  <a:lnTo>
                    <a:pt x="1777603" y="2164855"/>
                  </a:lnTo>
                  <a:lnTo>
                    <a:pt x="1770815" y="2164855"/>
                  </a:lnTo>
                  <a:lnTo>
                    <a:pt x="1489255" y="2164855"/>
                  </a:lnTo>
                  <a:lnTo>
                    <a:pt x="1482467" y="2164855"/>
                  </a:lnTo>
                  <a:lnTo>
                    <a:pt x="1475679" y="2164855"/>
                  </a:lnTo>
                  <a:lnTo>
                    <a:pt x="1194119" y="2164855"/>
                  </a:lnTo>
                  <a:lnTo>
                    <a:pt x="1187331" y="2164855"/>
                  </a:lnTo>
                  <a:lnTo>
                    <a:pt x="1180543" y="2164855"/>
                  </a:lnTo>
                  <a:lnTo>
                    <a:pt x="898984" y="2164855"/>
                  </a:lnTo>
                  <a:lnTo>
                    <a:pt x="892195" y="2164855"/>
                  </a:lnTo>
                  <a:lnTo>
                    <a:pt x="885407" y="2164855"/>
                  </a:lnTo>
                  <a:lnTo>
                    <a:pt x="603848" y="2164855"/>
                  </a:lnTo>
                  <a:lnTo>
                    <a:pt x="597059" y="2164855"/>
                  </a:lnTo>
                  <a:lnTo>
                    <a:pt x="590271" y="2164855"/>
                  </a:lnTo>
                  <a:lnTo>
                    <a:pt x="308712" y="2164855"/>
                  </a:lnTo>
                  <a:lnTo>
                    <a:pt x="301924" y="2164855"/>
                  </a:lnTo>
                  <a:lnTo>
                    <a:pt x="295135" y="2164855"/>
                  </a:lnTo>
                  <a:lnTo>
                    <a:pt x="13576" y="2164855"/>
                  </a:lnTo>
                  <a:lnTo>
                    <a:pt x="6788" y="2164855"/>
                  </a:lnTo>
                  <a:lnTo>
                    <a:pt x="0" y="2164855"/>
                  </a:lnTo>
                  <a:close/>
                </a:path>
              </a:pathLst>
            </a:custGeom>
            <a:solidFill>
              <a:srgbClr val="1CABE2">
                <a:alpha val="3921"/>
              </a:srgbClr>
            </a:solidFill>
          </p:spPr>
          <p:txBody>
            <a:bodyPr/>
            <a:lstStyle/>
            <a:p/>
          </p:txBody>
        </p:sp>
        <p:sp>
          <p:nvSpPr>
            <p:cNvPr id="57" name="pl57"/>
            <p:cNvSpPr/>
            <p:nvPr/>
          </p:nvSpPr>
          <p:spPr>
            <a:xfrm>
              <a:off x="2581420" y="3761380"/>
              <a:ext cx="5017310" cy="2164855"/>
            </a:xfrm>
            <a:custGeom>
              <a:avLst/>
              <a:pathLst>
                <a:path w="5017310" h="2164855">
                  <a:moveTo>
                    <a:pt x="0" y="2164855"/>
                  </a:moveTo>
                  <a:lnTo>
                    <a:pt x="6788" y="2164855"/>
                  </a:lnTo>
                  <a:lnTo>
                    <a:pt x="288347" y="2164855"/>
                  </a:lnTo>
                  <a:lnTo>
                    <a:pt x="295135" y="2164855"/>
                  </a:lnTo>
                  <a:lnTo>
                    <a:pt x="301924" y="2164855"/>
                  </a:lnTo>
                  <a:lnTo>
                    <a:pt x="583483" y="2164855"/>
                  </a:lnTo>
                  <a:lnTo>
                    <a:pt x="590271" y="2164855"/>
                  </a:lnTo>
                  <a:lnTo>
                    <a:pt x="597059" y="2164855"/>
                  </a:lnTo>
                  <a:lnTo>
                    <a:pt x="878619" y="2164855"/>
                  </a:lnTo>
                  <a:lnTo>
                    <a:pt x="885407" y="2164855"/>
                  </a:lnTo>
                  <a:lnTo>
                    <a:pt x="892195" y="2163640"/>
                  </a:lnTo>
                  <a:lnTo>
                    <a:pt x="1173755" y="2113268"/>
                  </a:lnTo>
                  <a:lnTo>
                    <a:pt x="1180543" y="2112053"/>
                  </a:lnTo>
                  <a:lnTo>
                    <a:pt x="1187331" y="2112053"/>
                  </a:lnTo>
                  <a:lnTo>
                    <a:pt x="1468891" y="2112053"/>
                  </a:lnTo>
                  <a:lnTo>
                    <a:pt x="1475679" y="2112053"/>
                  </a:lnTo>
                  <a:lnTo>
                    <a:pt x="1482467" y="2109624"/>
                  </a:lnTo>
                  <a:lnTo>
                    <a:pt x="1764027" y="2008879"/>
                  </a:lnTo>
                  <a:lnTo>
                    <a:pt x="1770815" y="2006451"/>
                  </a:lnTo>
                  <a:lnTo>
                    <a:pt x="1777603" y="2005236"/>
                  </a:lnTo>
                  <a:lnTo>
                    <a:pt x="2059163" y="1954864"/>
                  </a:lnTo>
                  <a:lnTo>
                    <a:pt x="2065951" y="1953649"/>
                  </a:lnTo>
                  <a:lnTo>
                    <a:pt x="2072739" y="1943934"/>
                  </a:lnTo>
                  <a:lnTo>
                    <a:pt x="2354299" y="1540954"/>
                  </a:lnTo>
                  <a:lnTo>
                    <a:pt x="2361087" y="1531239"/>
                  </a:lnTo>
                  <a:lnTo>
                    <a:pt x="2367875" y="1517880"/>
                  </a:lnTo>
                  <a:lnTo>
                    <a:pt x="2649435" y="963782"/>
                  </a:lnTo>
                  <a:lnTo>
                    <a:pt x="2656223" y="950424"/>
                  </a:lnTo>
                  <a:lnTo>
                    <a:pt x="2663011" y="951638"/>
                  </a:lnTo>
                  <a:lnTo>
                    <a:pt x="2944571" y="1002011"/>
                  </a:lnTo>
                  <a:lnTo>
                    <a:pt x="2951359" y="1003225"/>
                  </a:lnTo>
                  <a:lnTo>
                    <a:pt x="2958147" y="999582"/>
                  </a:lnTo>
                  <a:lnTo>
                    <a:pt x="3239707" y="848464"/>
                  </a:lnTo>
                  <a:lnTo>
                    <a:pt x="3246495" y="844821"/>
                  </a:lnTo>
                  <a:lnTo>
                    <a:pt x="3253283" y="843607"/>
                  </a:lnTo>
                  <a:lnTo>
                    <a:pt x="3534842" y="793234"/>
                  </a:lnTo>
                  <a:lnTo>
                    <a:pt x="3541631" y="792020"/>
                  </a:lnTo>
                  <a:lnTo>
                    <a:pt x="3548419" y="793234"/>
                  </a:lnTo>
                  <a:lnTo>
                    <a:pt x="3829978" y="843607"/>
                  </a:lnTo>
                  <a:lnTo>
                    <a:pt x="3836766" y="844821"/>
                  </a:lnTo>
                  <a:lnTo>
                    <a:pt x="3843555" y="835106"/>
                  </a:lnTo>
                  <a:lnTo>
                    <a:pt x="4125114" y="432126"/>
                  </a:lnTo>
                  <a:lnTo>
                    <a:pt x="4131902" y="422410"/>
                  </a:lnTo>
                  <a:lnTo>
                    <a:pt x="4138691" y="424839"/>
                  </a:lnTo>
                  <a:lnTo>
                    <a:pt x="4420250" y="525584"/>
                  </a:lnTo>
                  <a:lnTo>
                    <a:pt x="4427038" y="528013"/>
                  </a:lnTo>
                  <a:lnTo>
                    <a:pt x="4433826" y="521941"/>
                  </a:lnTo>
                  <a:lnTo>
                    <a:pt x="4715386" y="270078"/>
                  </a:lnTo>
                  <a:lnTo>
                    <a:pt x="4722174" y="264006"/>
                  </a:lnTo>
                  <a:lnTo>
                    <a:pt x="4728962" y="257934"/>
                  </a:lnTo>
                  <a:lnTo>
                    <a:pt x="5010522" y="6072"/>
                  </a:lnTo>
                  <a:lnTo>
                    <a:pt x="5017310" y="0"/>
                  </a:lnTo>
                </a:path>
              </a:pathLst>
            </a:custGeom>
          </p:spPr>
          <p:txBody>
            <a:bodyPr/>
            <a:lstStyle/>
            <a:p/>
          </p:txBody>
        </p:sp>
        <p:sp>
          <p:nvSpPr>
            <p:cNvPr id="58" name="pg58"/>
            <p:cNvSpPr/>
            <p:nvPr/>
          </p:nvSpPr>
          <p:spPr>
            <a:xfrm>
              <a:off x="803816" y="857306"/>
              <a:ext cx="6801702" cy="5068929"/>
            </a:xfrm>
            <a:custGeom>
              <a:avLst/>
              <a:pathLst>
                <a:path w="6801702" h="5068929">
                  <a:moveTo>
                    <a:pt x="6788" y="1900848"/>
                  </a:moveTo>
                  <a:lnTo>
                    <a:pt x="13576" y="1893561"/>
                  </a:lnTo>
                  <a:lnTo>
                    <a:pt x="295135" y="1591326"/>
                  </a:lnTo>
                  <a:lnTo>
                    <a:pt x="301924" y="1584040"/>
                  </a:lnTo>
                  <a:lnTo>
                    <a:pt x="308712" y="1579182"/>
                  </a:lnTo>
                  <a:lnTo>
                    <a:pt x="590271" y="1377692"/>
                  </a:lnTo>
                  <a:lnTo>
                    <a:pt x="597059" y="1372834"/>
                  </a:lnTo>
                  <a:lnTo>
                    <a:pt x="603848" y="1371620"/>
                  </a:lnTo>
                  <a:lnTo>
                    <a:pt x="885407" y="1321248"/>
                  </a:lnTo>
                  <a:lnTo>
                    <a:pt x="892195" y="1320033"/>
                  </a:lnTo>
                  <a:lnTo>
                    <a:pt x="898984" y="1316390"/>
                  </a:lnTo>
                  <a:lnTo>
                    <a:pt x="1180543" y="1165272"/>
                  </a:lnTo>
                  <a:lnTo>
                    <a:pt x="1187331" y="1161629"/>
                  </a:lnTo>
                  <a:lnTo>
                    <a:pt x="1194119" y="1161629"/>
                  </a:lnTo>
                  <a:lnTo>
                    <a:pt x="1475679" y="1161629"/>
                  </a:lnTo>
                  <a:lnTo>
                    <a:pt x="1482467" y="1161629"/>
                  </a:lnTo>
                  <a:lnTo>
                    <a:pt x="1489255" y="1139769"/>
                  </a:lnTo>
                  <a:lnTo>
                    <a:pt x="1770815" y="233065"/>
                  </a:lnTo>
                  <a:lnTo>
                    <a:pt x="1777603" y="211205"/>
                  </a:lnTo>
                  <a:lnTo>
                    <a:pt x="1784391" y="209990"/>
                  </a:lnTo>
                  <a:lnTo>
                    <a:pt x="2065951" y="159618"/>
                  </a:lnTo>
                  <a:lnTo>
                    <a:pt x="2072739" y="158404"/>
                  </a:lnTo>
                  <a:lnTo>
                    <a:pt x="2079527" y="158404"/>
                  </a:lnTo>
                  <a:lnTo>
                    <a:pt x="2361087" y="158404"/>
                  </a:lnTo>
                  <a:lnTo>
                    <a:pt x="2367875" y="158404"/>
                  </a:lnTo>
                  <a:lnTo>
                    <a:pt x="2374663" y="157189"/>
                  </a:lnTo>
                  <a:lnTo>
                    <a:pt x="2656223" y="106817"/>
                  </a:lnTo>
                  <a:lnTo>
                    <a:pt x="2663011" y="105602"/>
                  </a:lnTo>
                  <a:lnTo>
                    <a:pt x="2669799" y="106817"/>
                  </a:lnTo>
                  <a:lnTo>
                    <a:pt x="2951359" y="157189"/>
                  </a:lnTo>
                  <a:lnTo>
                    <a:pt x="2958147" y="158404"/>
                  </a:lnTo>
                  <a:lnTo>
                    <a:pt x="2964935" y="157189"/>
                  </a:lnTo>
                  <a:lnTo>
                    <a:pt x="3246495" y="106817"/>
                  </a:lnTo>
                  <a:lnTo>
                    <a:pt x="3253283" y="105602"/>
                  </a:lnTo>
                  <a:lnTo>
                    <a:pt x="3260071" y="104388"/>
                  </a:lnTo>
                  <a:lnTo>
                    <a:pt x="3541631" y="54015"/>
                  </a:lnTo>
                  <a:lnTo>
                    <a:pt x="3548419" y="52801"/>
                  </a:lnTo>
                  <a:lnTo>
                    <a:pt x="3555207" y="52801"/>
                  </a:lnTo>
                  <a:lnTo>
                    <a:pt x="3836766" y="52801"/>
                  </a:lnTo>
                  <a:lnTo>
                    <a:pt x="3843555" y="52801"/>
                  </a:lnTo>
                  <a:lnTo>
                    <a:pt x="3850343" y="54015"/>
                  </a:lnTo>
                  <a:lnTo>
                    <a:pt x="4131902" y="104388"/>
                  </a:lnTo>
                  <a:lnTo>
                    <a:pt x="4138691" y="105602"/>
                  </a:lnTo>
                  <a:lnTo>
                    <a:pt x="4145479" y="105602"/>
                  </a:lnTo>
                  <a:lnTo>
                    <a:pt x="4427038" y="105602"/>
                  </a:lnTo>
                  <a:lnTo>
                    <a:pt x="4433826" y="105602"/>
                  </a:lnTo>
                  <a:lnTo>
                    <a:pt x="4440615" y="106817"/>
                  </a:lnTo>
                  <a:lnTo>
                    <a:pt x="4722174" y="157189"/>
                  </a:lnTo>
                  <a:lnTo>
                    <a:pt x="4728962" y="158404"/>
                  </a:lnTo>
                  <a:lnTo>
                    <a:pt x="4735751" y="155975"/>
                  </a:lnTo>
                  <a:lnTo>
                    <a:pt x="5017310" y="55230"/>
                  </a:lnTo>
                  <a:lnTo>
                    <a:pt x="5024098" y="52801"/>
                  </a:lnTo>
                  <a:lnTo>
                    <a:pt x="5030886" y="52801"/>
                  </a:lnTo>
                  <a:lnTo>
                    <a:pt x="5312446" y="52801"/>
                  </a:lnTo>
                  <a:lnTo>
                    <a:pt x="5319234" y="52801"/>
                  </a:lnTo>
                  <a:lnTo>
                    <a:pt x="5326022" y="51586"/>
                  </a:lnTo>
                  <a:lnTo>
                    <a:pt x="5607582" y="1214"/>
                  </a:lnTo>
                  <a:lnTo>
                    <a:pt x="5614370" y="0"/>
                  </a:lnTo>
                  <a:lnTo>
                    <a:pt x="5621158" y="2428"/>
                  </a:lnTo>
                  <a:lnTo>
                    <a:pt x="5902718" y="103173"/>
                  </a:lnTo>
                  <a:lnTo>
                    <a:pt x="5909506" y="105602"/>
                  </a:lnTo>
                  <a:lnTo>
                    <a:pt x="5916294" y="104388"/>
                  </a:lnTo>
                  <a:lnTo>
                    <a:pt x="6197854" y="54015"/>
                  </a:lnTo>
                  <a:lnTo>
                    <a:pt x="6204642" y="52801"/>
                  </a:lnTo>
                  <a:lnTo>
                    <a:pt x="6211430" y="54015"/>
                  </a:lnTo>
                  <a:lnTo>
                    <a:pt x="6492990" y="104388"/>
                  </a:lnTo>
                  <a:lnTo>
                    <a:pt x="6499778" y="105602"/>
                  </a:lnTo>
                  <a:lnTo>
                    <a:pt x="6506566" y="104388"/>
                  </a:lnTo>
                  <a:lnTo>
                    <a:pt x="6788126" y="54015"/>
                  </a:lnTo>
                  <a:lnTo>
                    <a:pt x="6794914" y="52801"/>
                  </a:lnTo>
                  <a:lnTo>
                    <a:pt x="6801702" y="5068929"/>
                  </a:lnTo>
                  <a:lnTo>
                    <a:pt x="6794914" y="5068929"/>
                  </a:lnTo>
                  <a:lnTo>
                    <a:pt x="6788126" y="5068929"/>
                  </a:lnTo>
                  <a:lnTo>
                    <a:pt x="6506566" y="5068929"/>
                  </a:lnTo>
                  <a:lnTo>
                    <a:pt x="6499778" y="5068929"/>
                  </a:lnTo>
                  <a:lnTo>
                    <a:pt x="6492990" y="5068929"/>
                  </a:lnTo>
                  <a:lnTo>
                    <a:pt x="6211430" y="5068929"/>
                  </a:lnTo>
                  <a:lnTo>
                    <a:pt x="6204642" y="5068929"/>
                  </a:lnTo>
                  <a:lnTo>
                    <a:pt x="6197854" y="5068929"/>
                  </a:lnTo>
                  <a:lnTo>
                    <a:pt x="5916294" y="5068929"/>
                  </a:lnTo>
                  <a:lnTo>
                    <a:pt x="5909506" y="5068929"/>
                  </a:lnTo>
                  <a:lnTo>
                    <a:pt x="5902718" y="5068929"/>
                  </a:lnTo>
                  <a:lnTo>
                    <a:pt x="5621158" y="5068929"/>
                  </a:lnTo>
                  <a:lnTo>
                    <a:pt x="5614370" y="5068929"/>
                  </a:lnTo>
                  <a:lnTo>
                    <a:pt x="5607582" y="5068929"/>
                  </a:lnTo>
                  <a:lnTo>
                    <a:pt x="5326022" y="5068929"/>
                  </a:lnTo>
                  <a:lnTo>
                    <a:pt x="5319234" y="5068929"/>
                  </a:lnTo>
                  <a:lnTo>
                    <a:pt x="5312446" y="5068929"/>
                  </a:lnTo>
                  <a:lnTo>
                    <a:pt x="5030886" y="5068929"/>
                  </a:lnTo>
                  <a:lnTo>
                    <a:pt x="5024098" y="5068929"/>
                  </a:lnTo>
                  <a:lnTo>
                    <a:pt x="5017310" y="5068929"/>
                  </a:lnTo>
                  <a:lnTo>
                    <a:pt x="4735751" y="5068929"/>
                  </a:lnTo>
                  <a:lnTo>
                    <a:pt x="4728962" y="5068929"/>
                  </a:lnTo>
                  <a:lnTo>
                    <a:pt x="4722174" y="5068929"/>
                  </a:lnTo>
                  <a:lnTo>
                    <a:pt x="4440615" y="5068929"/>
                  </a:lnTo>
                  <a:lnTo>
                    <a:pt x="4433826" y="5068929"/>
                  </a:lnTo>
                  <a:lnTo>
                    <a:pt x="4427038" y="5068929"/>
                  </a:lnTo>
                  <a:lnTo>
                    <a:pt x="4145479" y="5068929"/>
                  </a:lnTo>
                  <a:lnTo>
                    <a:pt x="4138691" y="5068929"/>
                  </a:lnTo>
                  <a:lnTo>
                    <a:pt x="4131902" y="5068929"/>
                  </a:lnTo>
                  <a:lnTo>
                    <a:pt x="3850343" y="5068929"/>
                  </a:lnTo>
                  <a:lnTo>
                    <a:pt x="3843555" y="5068929"/>
                  </a:lnTo>
                  <a:lnTo>
                    <a:pt x="3836766" y="5068929"/>
                  </a:lnTo>
                  <a:lnTo>
                    <a:pt x="3555207" y="5068929"/>
                  </a:lnTo>
                  <a:lnTo>
                    <a:pt x="3548419" y="5068929"/>
                  </a:lnTo>
                  <a:lnTo>
                    <a:pt x="3541631" y="5068929"/>
                  </a:lnTo>
                  <a:lnTo>
                    <a:pt x="3260071" y="5068929"/>
                  </a:lnTo>
                  <a:lnTo>
                    <a:pt x="3253283" y="5068929"/>
                  </a:lnTo>
                  <a:lnTo>
                    <a:pt x="3246495" y="5068929"/>
                  </a:lnTo>
                  <a:lnTo>
                    <a:pt x="2964935" y="5068929"/>
                  </a:lnTo>
                  <a:lnTo>
                    <a:pt x="2958147" y="5068929"/>
                  </a:lnTo>
                  <a:lnTo>
                    <a:pt x="2951359" y="5068929"/>
                  </a:lnTo>
                  <a:lnTo>
                    <a:pt x="2669799" y="5068929"/>
                  </a:lnTo>
                  <a:lnTo>
                    <a:pt x="2663011" y="5068929"/>
                  </a:lnTo>
                  <a:lnTo>
                    <a:pt x="2656223" y="5068929"/>
                  </a:lnTo>
                  <a:lnTo>
                    <a:pt x="2374663" y="5068929"/>
                  </a:lnTo>
                  <a:lnTo>
                    <a:pt x="2367875" y="5068929"/>
                  </a:lnTo>
                  <a:lnTo>
                    <a:pt x="2361087" y="5068929"/>
                  </a:lnTo>
                  <a:lnTo>
                    <a:pt x="2079527" y="5068929"/>
                  </a:lnTo>
                  <a:lnTo>
                    <a:pt x="2072739" y="5068929"/>
                  </a:lnTo>
                  <a:lnTo>
                    <a:pt x="2065951" y="5068929"/>
                  </a:lnTo>
                  <a:lnTo>
                    <a:pt x="1784391" y="5068929"/>
                  </a:lnTo>
                  <a:lnTo>
                    <a:pt x="1777603" y="5068929"/>
                  </a:lnTo>
                  <a:lnTo>
                    <a:pt x="1770815" y="5068929"/>
                  </a:lnTo>
                  <a:lnTo>
                    <a:pt x="1489255" y="5068929"/>
                  </a:lnTo>
                  <a:lnTo>
                    <a:pt x="1482467" y="5068929"/>
                  </a:lnTo>
                  <a:lnTo>
                    <a:pt x="1475679" y="5068929"/>
                  </a:lnTo>
                  <a:lnTo>
                    <a:pt x="1194119" y="5068929"/>
                  </a:lnTo>
                  <a:lnTo>
                    <a:pt x="1187331" y="5068929"/>
                  </a:lnTo>
                  <a:lnTo>
                    <a:pt x="1180543" y="5068929"/>
                  </a:lnTo>
                  <a:lnTo>
                    <a:pt x="898984" y="5068929"/>
                  </a:lnTo>
                  <a:lnTo>
                    <a:pt x="892195" y="5068929"/>
                  </a:lnTo>
                  <a:lnTo>
                    <a:pt x="885407" y="5068929"/>
                  </a:lnTo>
                  <a:lnTo>
                    <a:pt x="603848" y="5068929"/>
                  </a:lnTo>
                  <a:lnTo>
                    <a:pt x="597059" y="5068929"/>
                  </a:lnTo>
                  <a:lnTo>
                    <a:pt x="590271" y="5068929"/>
                  </a:lnTo>
                  <a:lnTo>
                    <a:pt x="308712" y="5068929"/>
                  </a:lnTo>
                  <a:lnTo>
                    <a:pt x="301924" y="5068929"/>
                  </a:lnTo>
                  <a:lnTo>
                    <a:pt x="295135" y="5068929"/>
                  </a:lnTo>
                  <a:lnTo>
                    <a:pt x="13576" y="5068929"/>
                  </a:lnTo>
                  <a:lnTo>
                    <a:pt x="6788" y="5068929"/>
                  </a:lnTo>
                  <a:lnTo>
                    <a:pt x="0" y="5068929"/>
                  </a:lnTo>
                  <a:close/>
                </a:path>
              </a:pathLst>
            </a:custGeom>
            <a:solidFill>
              <a:srgbClr val="1CABE2">
                <a:alpha val="3921"/>
              </a:srgbClr>
            </a:solidFill>
          </p:spPr>
          <p:txBody>
            <a:bodyPr/>
            <a:lstStyle/>
            <a:p/>
          </p:txBody>
        </p:sp>
        <p:sp>
          <p:nvSpPr>
            <p:cNvPr id="59" name="pl59"/>
            <p:cNvSpPr/>
            <p:nvPr/>
          </p:nvSpPr>
          <p:spPr>
            <a:xfrm>
              <a:off x="810605" y="857306"/>
              <a:ext cx="6788126" cy="1900848"/>
            </a:xfrm>
            <a:custGeom>
              <a:avLst/>
              <a:pathLst>
                <a:path w="6788126" h="1900848">
                  <a:moveTo>
                    <a:pt x="0" y="1900848"/>
                  </a:moveTo>
                  <a:lnTo>
                    <a:pt x="6788" y="1893561"/>
                  </a:lnTo>
                  <a:lnTo>
                    <a:pt x="288347" y="1591326"/>
                  </a:lnTo>
                  <a:lnTo>
                    <a:pt x="295135" y="1584040"/>
                  </a:lnTo>
                  <a:lnTo>
                    <a:pt x="301924" y="1579182"/>
                  </a:lnTo>
                  <a:lnTo>
                    <a:pt x="583483" y="1377692"/>
                  </a:lnTo>
                  <a:lnTo>
                    <a:pt x="590271" y="1372834"/>
                  </a:lnTo>
                  <a:lnTo>
                    <a:pt x="597059" y="1371620"/>
                  </a:lnTo>
                  <a:lnTo>
                    <a:pt x="878619" y="1321248"/>
                  </a:lnTo>
                  <a:lnTo>
                    <a:pt x="885407" y="1320033"/>
                  </a:lnTo>
                  <a:lnTo>
                    <a:pt x="892195" y="1316390"/>
                  </a:lnTo>
                  <a:lnTo>
                    <a:pt x="1173755" y="1165272"/>
                  </a:lnTo>
                  <a:lnTo>
                    <a:pt x="1180543" y="1161629"/>
                  </a:lnTo>
                  <a:lnTo>
                    <a:pt x="1187331" y="1161629"/>
                  </a:lnTo>
                  <a:lnTo>
                    <a:pt x="1468891" y="1161629"/>
                  </a:lnTo>
                  <a:lnTo>
                    <a:pt x="1475679" y="1161629"/>
                  </a:lnTo>
                  <a:lnTo>
                    <a:pt x="1482467" y="1139769"/>
                  </a:lnTo>
                  <a:lnTo>
                    <a:pt x="1764027" y="233065"/>
                  </a:lnTo>
                  <a:lnTo>
                    <a:pt x="1770815" y="211205"/>
                  </a:lnTo>
                  <a:lnTo>
                    <a:pt x="1777603" y="209990"/>
                  </a:lnTo>
                  <a:lnTo>
                    <a:pt x="2059163" y="159618"/>
                  </a:lnTo>
                  <a:lnTo>
                    <a:pt x="2065951" y="158404"/>
                  </a:lnTo>
                  <a:lnTo>
                    <a:pt x="2072739" y="158404"/>
                  </a:lnTo>
                  <a:lnTo>
                    <a:pt x="2354299" y="158404"/>
                  </a:lnTo>
                  <a:lnTo>
                    <a:pt x="2361087" y="158404"/>
                  </a:lnTo>
                  <a:lnTo>
                    <a:pt x="2367875" y="157189"/>
                  </a:lnTo>
                  <a:lnTo>
                    <a:pt x="2649435" y="106817"/>
                  </a:lnTo>
                  <a:lnTo>
                    <a:pt x="2656223" y="105602"/>
                  </a:lnTo>
                  <a:lnTo>
                    <a:pt x="2663011" y="106817"/>
                  </a:lnTo>
                  <a:lnTo>
                    <a:pt x="2944571" y="157189"/>
                  </a:lnTo>
                  <a:lnTo>
                    <a:pt x="2951359" y="158404"/>
                  </a:lnTo>
                  <a:lnTo>
                    <a:pt x="2958147" y="157189"/>
                  </a:lnTo>
                  <a:lnTo>
                    <a:pt x="3239707" y="106817"/>
                  </a:lnTo>
                  <a:lnTo>
                    <a:pt x="3246495" y="105602"/>
                  </a:lnTo>
                  <a:lnTo>
                    <a:pt x="3253283" y="104388"/>
                  </a:lnTo>
                  <a:lnTo>
                    <a:pt x="3534842" y="54015"/>
                  </a:lnTo>
                  <a:lnTo>
                    <a:pt x="3541631" y="52801"/>
                  </a:lnTo>
                  <a:lnTo>
                    <a:pt x="3548419" y="52801"/>
                  </a:lnTo>
                  <a:lnTo>
                    <a:pt x="3829978" y="52801"/>
                  </a:lnTo>
                  <a:lnTo>
                    <a:pt x="3836766" y="52801"/>
                  </a:lnTo>
                  <a:lnTo>
                    <a:pt x="3843555" y="54015"/>
                  </a:lnTo>
                  <a:lnTo>
                    <a:pt x="4125114" y="104388"/>
                  </a:lnTo>
                  <a:lnTo>
                    <a:pt x="4131902" y="105602"/>
                  </a:lnTo>
                  <a:lnTo>
                    <a:pt x="4138691" y="105602"/>
                  </a:lnTo>
                  <a:lnTo>
                    <a:pt x="4420250" y="105602"/>
                  </a:lnTo>
                  <a:lnTo>
                    <a:pt x="4427038" y="105602"/>
                  </a:lnTo>
                  <a:lnTo>
                    <a:pt x="4433826" y="106817"/>
                  </a:lnTo>
                  <a:lnTo>
                    <a:pt x="4715386" y="157189"/>
                  </a:lnTo>
                  <a:lnTo>
                    <a:pt x="4722174" y="158404"/>
                  </a:lnTo>
                  <a:lnTo>
                    <a:pt x="4728962" y="155975"/>
                  </a:lnTo>
                  <a:lnTo>
                    <a:pt x="5010522" y="55230"/>
                  </a:lnTo>
                  <a:lnTo>
                    <a:pt x="5017310" y="52801"/>
                  </a:lnTo>
                  <a:lnTo>
                    <a:pt x="5024098" y="52801"/>
                  </a:lnTo>
                  <a:lnTo>
                    <a:pt x="5305658" y="52801"/>
                  </a:lnTo>
                  <a:lnTo>
                    <a:pt x="5312446" y="52801"/>
                  </a:lnTo>
                  <a:lnTo>
                    <a:pt x="5319234" y="51586"/>
                  </a:lnTo>
                  <a:lnTo>
                    <a:pt x="5600794" y="1214"/>
                  </a:lnTo>
                  <a:lnTo>
                    <a:pt x="5607582" y="0"/>
                  </a:lnTo>
                  <a:lnTo>
                    <a:pt x="5614370" y="2428"/>
                  </a:lnTo>
                  <a:lnTo>
                    <a:pt x="5895930" y="103173"/>
                  </a:lnTo>
                  <a:lnTo>
                    <a:pt x="5902718" y="105602"/>
                  </a:lnTo>
                  <a:lnTo>
                    <a:pt x="5909506" y="104388"/>
                  </a:lnTo>
                  <a:lnTo>
                    <a:pt x="6191066" y="54015"/>
                  </a:lnTo>
                  <a:lnTo>
                    <a:pt x="6197854" y="52801"/>
                  </a:lnTo>
                  <a:lnTo>
                    <a:pt x="6204642" y="54015"/>
                  </a:lnTo>
                  <a:lnTo>
                    <a:pt x="6486202" y="104388"/>
                  </a:lnTo>
                  <a:lnTo>
                    <a:pt x="6492990" y="105602"/>
                  </a:lnTo>
                  <a:lnTo>
                    <a:pt x="6499778" y="104388"/>
                  </a:lnTo>
                  <a:lnTo>
                    <a:pt x="6781338" y="54015"/>
                  </a:lnTo>
                  <a:lnTo>
                    <a:pt x="6788126" y="52801"/>
                  </a:lnTo>
                </a:path>
              </a:pathLst>
            </a:custGeom>
          </p:spPr>
          <p:txBody>
            <a:bodyPr/>
            <a:lstStyle/>
            <a:p/>
          </p:txBody>
        </p:sp>
        <p:sp>
          <p:nvSpPr>
            <p:cNvPr id="60" name="pl60"/>
            <p:cNvSpPr/>
            <p:nvPr/>
          </p:nvSpPr>
          <p:spPr>
            <a:xfrm>
              <a:off x="810605" y="857306"/>
              <a:ext cx="6788126" cy="211205"/>
            </a:xfrm>
            <a:custGeom>
              <a:avLst/>
              <a:pathLst>
                <a:path w="6788126" h="211205">
                  <a:moveTo>
                    <a:pt x="0" y="158404"/>
                  </a:moveTo>
                  <a:lnTo>
                    <a:pt x="295135" y="105602"/>
                  </a:lnTo>
                  <a:lnTo>
                    <a:pt x="590271" y="158404"/>
                  </a:lnTo>
                  <a:lnTo>
                    <a:pt x="885407" y="211205"/>
                  </a:lnTo>
                  <a:lnTo>
                    <a:pt x="1180543" y="105602"/>
                  </a:lnTo>
                  <a:lnTo>
                    <a:pt x="1475679" y="52801"/>
                  </a:lnTo>
                  <a:lnTo>
                    <a:pt x="1770815" y="52801"/>
                  </a:lnTo>
                  <a:lnTo>
                    <a:pt x="2065951" y="0"/>
                  </a:lnTo>
                  <a:lnTo>
                    <a:pt x="2361087" y="0"/>
                  </a:lnTo>
                  <a:lnTo>
                    <a:pt x="2656223" y="52801"/>
                  </a:lnTo>
                  <a:lnTo>
                    <a:pt x="2951359" y="105602"/>
                  </a:lnTo>
                  <a:lnTo>
                    <a:pt x="3246495" y="105602"/>
                  </a:lnTo>
                  <a:lnTo>
                    <a:pt x="3541631" y="0"/>
                  </a:lnTo>
                  <a:lnTo>
                    <a:pt x="3836766" y="0"/>
                  </a:lnTo>
                  <a:lnTo>
                    <a:pt x="4131902" y="158404"/>
                  </a:lnTo>
                  <a:lnTo>
                    <a:pt x="4427038" y="158404"/>
                  </a:lnTo>
                  <a:lnTo>
                    <a:pt x="4722174" y="211205"/>
                  </a:lnTo>
                  <a:lnTo>
                    <a:pt x="5017310" y="105602"/>
                  </a:lnTo>
                  <a:lnTo>
                    <a:pt x="5312446" y="52801"/>
                  </a:lnTo>
                  <a:lnTo>
                    <a:pt x="5607582" y="52801"/>
                  </a:lnTo>
                  <a:lnTo>
                    <a:pt x="5902718" y="105602"/>
                  </a:lnTo>
                  <a:lnTo>
                    <a:pt x="6197854" y="105602"/>
                  </a:lnTo>
                  <a:lnTo>
                    <a:pt x="6492990" y="52801"/>
                  </a:lnTo>
                  <a:lnTo>
                    <a:pt x="6788126" y="52801"/>
                  </a:lnTo>
                </a:path>
              </a:pathLst>
            </a:custGeom>
            <a:ln w="27101" cap="flat">
              <a:solidFill>
                <a:srgbClr val="1C86EE">
                  <a:alpha val="100000"/>
                </a:srgbClr>
              </a:solidFill>
              <a:prstDash val="solid"/>
              <a:round/>
            </a:ln>
          </p:spPr>
          <p:txBody>
            <a:bodyPr/>
            <a:lstStyle/>
            <a:p/>
          </p:txBody>
        </p:sp>
        <p:sp>
          <p:nvSpPr>
            <p:cNvPr id="61" name="pl61"/>
            <p:cNvSpPr/>
            <p:nvPr/>
          </p:nvSpPr>
          <p:spPr>
            <a:xfrm>
              <a:off x="810605" y="1068512"/>
              <a:ext cx="6788126" cy="2587265"/>
            </a:xfrm>
            <a:custGeom>
              <a:avLst/>
              <a:pathLst>
                <a:path w="6788126" h="2587265">
                  <a:moveTo>
                    <a:pt x="0" y="2587265"/>
                  </a:moveTo>
                  <a:lnTo>
                    <a:pt x="295135" y="2217656"/>
                  </a:lnTo>
                  <a:lnTo>
                    <a:pt x="590271" y="1531239"/>
                  </a:lnTo>
                  <a:lnTo>
                    <a:pt x="885407" y="1267232"/>
                  </a:lnTo>
                  <a:lnTo>
                    <a:pt x="1180543" y="1003225"/>
                  </a:lnTo>
                  <a:lnTo>
                    <a:pt x="1475679" y="897622"/>
                  </a:lnTo>
                  <a:lnTo>
                    <a:pt x="1770815" y="897622"/>
                  </a:lnTo>
                  <a:lnTo>
                    <a:pt x="2065951" y="739218"/>
                  </a:lnTo>
                  <a:lnTo>
                    <a:pt x="2361087" y="792020"/>
                  </a:lnTo>
                  <a:lnTo>
                    <a:pt x="2656223" y="739218"/>
                  </a:lnTo>
                  <a:lnTo>
                    <a:pt x="2951359" y="739218"/>
                  </a:lnTo>
                  <a:lnTo>
                    <a:pt x="3246495" y="686417"/>
                  </a:lnTo>
                  <a:lnTo>
                    <a:pt x="3541631" y="633616"/>
                  </a:lnTo>
                  <a:lnTo>
                    <a:pt x="3836766" y="528013"/>
                  </a:lnTo>
                  <a:lnTo>
                    <a:pt x="4131902" y="580814"/>
                  </a:lnTo>
                  <a:lnTo>
                    <a:pt x="4427038" y="528013"/>
                  </a:lnTo>
                  <a:lnTo>
                    <a:pt x="4722174" y="528013"/>
                  </a:lnTo>
                  <a:lnTo>
                    <a:pt x="5017310" y="422410"/>
                  </a:lnTo>
                  <a:lnTo>
                    <a:pt x="5312446" y="369609"/>
                  </a:lnTo>
                  <a:lnTo>
                    <a:pt x="5607582" y="0"/>
                  </a:lnTo>
                  <a:lnTo>
                    <a:pt x="5902718" y="52801"/>
                  </a:lnTo>
                  <a:lnTo>
                    <a:pt x="6197854" y="52801"/>
                  </a:lnTo>
                  <a:lnTo>
                    <a:pt x="6492990" y="0"/>
                  </a:lnTo>
                  <a:lnTo>
                    <a:pt x="6788126" y="0"/>
                  </a:lnTo>
                </a:path>
              </a:pathLst>
            </a:custGeom>
            <a:ln w="27101" cap="flat">
              <a:solidFill>
                <a:srgbClr val="80BD41">
                  <a:alpha val="100000"/>
                </a:srgbClr>
              </a:solidFill>
              <a:prstDash val="solid"/>
              <a:round/>
            </a:ln>
          </p:spPr>
          <p:txBody>
            <a:bodyPr/>
            <a:lstStyle/>
            <a:p/>
          </p:txBody>
        </p:sp>
        <p:sp>
          <p:nvSpPr>
            <p:cNvPr id="62" name="pl62"/>
            <p:cNvSpPr/>
            <p:nvPr/>
          </p:nvSpPr>
          <p:spPr>
            <a:xfrm>
              <a:off x="810605" y="962909"/>
              <a:ext cx="6788126" cy="2956875"/>
            </a:xfrm>
            <a:custGeom>
              <a:avLst/>
              <a:pathLst>
                <a:path w="6788126" h="2956875">
                  <a:moveTo>
                    <a:pt x="0" y="2956875"/>
                  </a:moveTo>
                  <a:lnTo>
                    <a:pt x="295135" y="2851272"/>
                  </a:lnTo>
                  <a:lnTo>
                    <a:pt x="590271" y="2745669"/>
                  </a:lnTo>
                  <a:lnTo>
                    <a:pt x="885407" y="2745669"/>
                  </a:lnTo>
                  <a:lnTo>
                    <a:pt x="1180543" y="2692868"/>
                  </a:lnTo>
                  <a:lnTo>
                    <a:pt x="1475679" y="2640067"/>
                  </a:lnTo>
                  <a:lnTo>
                    <a:pt x="1770815" y="2587265"/>
                  </a:lnTo>
                  <a:lnTo>
                    <a:pt x="2065951" y="1953649"/>
                  </a:lnTo>
                  <a:lnTo>
                    <a:pt x="2361087" y="1584040"/>
                  </a:lnTo>
                  <a:lnTo>
                    <a:pt x="2656223" y="1214430"/>
                  </a:lnTo>
                  <a:lnTo>
                    <a:pt x="2951359" y="1108828"/>
                  </a:lnTo>
                  <a:lnTo>
                    <a:pt x="3246495" y="1003225"/>
                  </a:lnTo>
                  <a:lnTo>
                    <a:pt x="3541631" y="792020"/>
                  </a:lnTo>
                  <a:lnTo>
                    <a:pt x="3836766" y="792020"/>
                  </a:lnTo>
                  <a:lnTo>
                    <a:pt x="4131902" y="950424"/>
                  </a:lnTo>
                  <a:lnTo>
                    <a:pt x="4427038" y="950424"/>
                  </a:lnTo>
                  <a:lnTo>
                    <a:pt x="4722174" y="950424"/>
                  </a:lnTo>
                  <a:lnTo>
                    <a:pt x="5017310" y="844821"/>
                  </a:lnTo>
                  <a:lnTo>
                    <a:pt x="5312446" y="739218"/>
                  </a:lnTo>
                  <a:lnTo>
                    <a:pt x="5607582" y="686417"/>
                  </a:lnTo>
                  <a:lnTo>
                    <a:pt x="5902718" y="686417"/>
                  </a:lnTo>
                  <a:lnTo>
                    <a:pt x="6197854" y="686417"/>
                  </a:lnTo>
                  <a:lnTo>
                    <a:pt x="6492990" y="52801"/>
                  </a:lnTo>
                  <a:lnTo>
                    <a:pt x="6788126" y="0"/>
                  </a:lnTo>
                </a:path>
              </a:pathLst>
            </a:custGeom>
            <a:ln w="27101" cap="flat">
              <a:solidFill>
                <a:srgbClr val="EE00EE">
                  <a:alpha val="100000"/>
                </a:srgbClr>
              </a:solidFill>
              <a:prstDash val="solid"/>
              <a:round/>
            </a:ln>
          </p:spPr>
          <p:txBody>
            <a:bodyPr/>
            <a:lstStyle/>
            <a:p/>
          </p:txBody>
        </p:sp>
        <p:sp>
          <p:nvSpPr>
            <p:cNvPr id="63" name="pl63"/>
            <p:cNvSpPr/>
            <p:nvPr/>
          </p:nvSpPr>
          <p:spPr>
            <a:xfrm>
              <a:off x="3761964" y="4078188"/>
              <a:ext cx="3836766" cy="1056026"/>
            </a:xfrm>
            <a:custGeom>
              <a:avLst/>
              <a:pathLst>
                <a:path w="3836766" h="1056026">
                  <a:moveTo>
                    <a:pt x="0" y="1056026"/>
                  </a:moveTo>
                  <a:lnTo>
                    <a:pt x="295135" y="844821"/>
                  </a:lnTo>
                  <a:lnTo>
                    <a:pt x="590271" y="739218"/>
                  </a:lnTo>
                  <a:lnTo>
                    <a:pt x="885407" y="739218"/>
                  </a:lnTo>
                  <a:lnTo>
                    <a:pt x="1180543" y="686417"/>
                  </a:lnTo>
                  <a:lnTo>
                    <a:pt x="1475679" y="633616"/>
                  </a:lnTo>
                  <a:lnTo>
                    <a:pt x="1770815" y="580814"/>
                  </a:lnTo>
                  <a:lnTo>
                    <a:pt x="2065951" y="475212"/>
                  </a:lnTo>
                  <a:lnTo>
                    <a:pt x="2361087" y="475212"/>
                  </a:lnTo>
                  <a:lnTo>
                    <a:pt x="2656223" y="369609"/>
                  </a:lnTo>
                  <a:lnTo>
                    <a:pt x="2951359" y="211205"/>
                  </a:lnTo>
                  <a:lnTo>
                    <a:pt x="3246495" y="158404"/>
                  </a:lnTo>
                  <a:lnTo>
                    <a:pt x="3541631" y="105602"/>
                  </a:lnTo>
                  <a:lnTo>
                    <a:pt x="3836766" y="0"/>
                  </a:lnTo>
                </a:path>
              </a:pathLst>
            </a:custGeom>
            <a:ln w="27101" cap="flat">
              <a:solidFill>
                <a:srgbClr val="6A3D9A">
                  <a:alpha val="100000"/>
                </a:srgbClr>
              </a:solidFill>
              <a:prstDash val="solid"/>
              <a:round/>
            </a:ln>
          </p:spPr>
          <p:txBody>
            <a:bodyPr/>
            <a:lstStyle/>
            <a:p/>
          </p:txBody>
        </p:sp>
        <p:sp>
          <p:nvSpPr>
            <p:cNvPr id="64" name="pl64"/>
            <p:cNvSpPr/>
            <p:nvPr/>
          </p:nvSpPr>
          <p:spPr>
            <a:xfrm>
              <a:off x="5237643" y="804505"/>
              <a:ext cx="2361087" cy="1531239"/>
            </a:xfrm>
            <a:custGeom>
              <a:avLst/>
              <a:pathLst>
                <a:path w="2361087" h="1531239">
                  <a:moveTo>
                    <a:pt x="0" y="1531239"/>
                  </a:moveTo>
                  <a:lnTo>
                    <a:pt x="295135" y="1267232"/>
                  </a:lnTo>
                  <a:lnTo>
                    <a:pt x="590271" y="1372834"/>
                  </a:lnTo>
                  <a:lnTo>
                    <a:pt x="885407" y="475212"/>
                  </a:lnTo>
                  <a:lnTo>
                    <a:pt x="1180543" y="52801"/>
                  </a:lnTo>
                  <a:lnTo>
                    <a:pt x="1475679" y="158404"/>
                  </a:lnTo>
                  <a:lnTo>
                    <a:pt x="1770815" y="52801"/>
                  </a:lnTo>
                  <a:lnTo>
                    <a:pt x="2065951" y="0"/>
                  </a:lnTo>
                  <a:lnTo>
                    <a:pt x="2361087" y="0"/>
                  </a:lnTo>
                </a:path>
              </a:pathLst>
            </a:custGeom>
            <a:ln w="27101" cap="flat">
              <a:solidFill>
                <a:srgbClr val="E31A1C">
                  <a:alpha val="100000"/>
                </a:srgbClr>
              </a:solidFill>
              <a:prstDash val="solid"/>
              <a:round/>
            </a:ln>
          </p:spPr>
          <p:txBody>
            <a:bodyPr/>
            <a:lstStyle/>
            <a:p/>
          </p:txBody>
        </p:sp>
        <p:sp>
          <p:nvSpPr>
            <p:cNvPr id="65" name="pl65"/>
            <p:cNvSpPr/>
            <p:nvPr/>
          </p:nvSpPr>
          <p:spPr>
            <a:xfrm>
              <a:off x="810605" y="857306"/>
              <a:ext cx="6788126" cy="264006"/>
            </a:xfrm>
            <a:custGeom>
              <a:avLst/>
              <a:pathLst>
                <a:path w="6788126" h="264006">
                  <a:moveTo>
                    <a:pt x="0" y="264006"/>
                  </a:moveTo>
                  <a:lnTo>
                    <a:pt x="295135" y="211205"/>
                  </a:lnTo>
                  <a:lnTo>
                    <a:pt x="590271" y="264006"/>
                  </a:lnTo>
                  <a:lnTo>
                    <a:pt x="885407" y="264006"/>
                  </a:lnTo>
                  <a:lnTo>
                    <a:pt x="1180543" y="211205"/>
                  </a:lnTo>
                  <a:lnTo>
                    <a:pt x="1475679" y="158404"/>
                  </a:lnTo>
                  <a:lnTo>
                    <a:pt x="1770815" y="105602"/>
                  </a:lnTo>
                  <a:lnTo>
                    <a:pt x="2065951" y="52801"/>
                  </a:lnTo>
                  <a:lnTo>
                    <a:pt x="2361087" y="52801"/>
                  </a:lnTo>
                  <a:lnTo>
                    <a:pt x="2656223" y="105602"/>
                  </a:lnTo>
                  <a:lnTo>
                    <a:pt x="2951359" y="158404"/>
                  </a:lnTo>
                  <a:lnTo>
                    <a:pt x="3246495" y="105602"/>
                  </a:lnTo>
                  <a:lnTo>
                    <a:pt x="3541631" y="52801"/>
                  </a:lnTo>
                  <a:lnTo>
                    <a:pt x="3836766" y="52801"/>
                  </a:lnTo>
                  <a:lnTo>
                    <a:pt x="4131902" y="105602"/>
                  </a:lnTo>
                  <a:lnTo>
                    <a:pt x="4427038" y="105602"/>
                  </a:lnTo>
                  <a:lnTo>
                    <a:pt x="4722174" y="158404"/>
                  </a:lnTo>
                  <a:lnTo>
                    <a:pt x="5017310" y="52801"/>
                  </a:lnTo>
                  <a:lnTo>
                    <a:pt x="5312446" y="52801"/>
                  </a:lnTo>
                  <a:lnTo>
                    <a:pt x="5607582" y="0"/>
                  </a:lnTo>
                  <a:lnTo>
                    <a:pt x="5902718" y="105602"/>
                  </a:lnTo>
                  <a:lnTo>
                    <a:pt x="6197854" y="52801"/>
                  </a:lnTo>
                  <a:lnTo>
                    <a:pt x="6492990" y="105602"/>
                  </a:lnTo>
                  <a:lnTo>
                    <a:pt x="6788126" y="52801"/>
                  </a:lnTo>
                </a:path>
              </a:pathLst>
            </a:custGeom>
            <a:ln w="27101" cap="flat">
              <a:solidFill>
                <a:srgbClr val="FF7F00">
                  <a:alpha val="100000"/>
                </a:srgbClr>
              </a:solidFill>
              <a:prstDash val="solid"/>
              <a:round/>
            </a:ln>
          </p:spPr>
          <p:txBody>
            <a:bodyPr/>
            <a:lstStyle/>
            <a:p/>
          </p:txBody>
        </p:sp>
        <p:sp>
          <p:nvSpPr>
            <p:cNvPr id="66" name="pl66"/>
            <p:cNvSpPr/>
            <p:nvPr/>
          </p:nvSpPr>
          <p:spPr>
            <a:xfrm>
              <a:off x="810605" y="1068512"/>
              <a:ext cx="6788126" cy="2376060"/>
            </a:xfrm>
            <a:custGeom>
              <a:avLst/>
              <a:pathLst>
                <a:path w="6788126" h="2376060">
                  <a:moveTo>
                    <a:pt x="0" y="2376060"/>
                  </a:moveTo>
                  <a:lnTo>
                    <a:pt x="295135" y="1584040"/>
                  </a:lnTo>
                  <a:lnTo>
                    <a:pt x="590271" y="1161629"/>
                  </a:lnTo>
                  <a:lnTo>
                    <a:pt x="885407" y="1003225"/>
                  </a:lnTo>
                  <a:lnTo>
                    <a:pt x="1180543" y="792020"/>
                  </a:lnTo>
                  <a:lnTo>
                    <a:pt x="1475679" y="792020"/>
                  </a:lnTo>
                  <a:lnTo>
                    <a:pt x="1770815" y="897622"/>
                  </a:lnTo>
                  <a:lnTo>
                    <a:pt x="2065951" y="844821"/>
                  </a:lnTo>
                  <a:lnTo>
                    <a:pt x="2361087" y="897622"/>
                  </a:lnTo>
                  <a:lnTo>
                    <a:pt x="2656223" y="1003225"/>
                  </a:lnTo>
                  <a:lnTo>
                    <a:pt x="2951359" y="633616"/>
                  </a:lnTo>
                  <a:lnTo>
                    <a:pt x="3246495" y="475212"/>
                  </a:lnTo>
                  <a:lnTo>
                    <a:pt x="3541631" y="475212"/>
                  </a:lnTo>
                  <a:lnTo>
                    <a:pt x="3836766" y="158404"/>
                  </a:lnTo>
                  <a:lnTo>
                    <a:pt x="4131902" y="158404"/>
                  </a:lnTo>
                  <a:lnTo>
                    <a:pt x="4427038" y="158404"/>
                  </a:lnTo>
                  <a:lnTo>
                    <a:pt x="4722174" y="211205"/>
                  </a:lnTo>
                  <a:lnTo>
                    <a:pt x="5017310" y="52801"/>
                  </a:lnTo>
                  <a:lnTo>
                    <a:pt x="5312446" y="52801"/>
                  </a:lnTo>
                  <a:lnTo>
                    <a:pt x="5607582" y="0"/>
                  </a:lnTo>
                  <a:lnTo>
                    <a:pt x="5902718" y="52801"/>
                  </a:lnTo>
                  <a:lnTo>
                    <a:pt x="6197854" y="52801"/>
                  </a:lnTo>
                  <a:lnTo>
                    <a:pt x="6492990" y="52801"/>
                  </a:lnTo>
                  <a:lnTo>
                    <a:pt x="6788126" y="52801"/>
                  </a:lnTo>
                </a:path>
              </a:pathLst>
            </a:custGeom>
            <a:ln w="27101" cap="flat">
              <a:solidFill>
                <a:srgbClr val="FFC20E">
                  <a:alpha val="100000"/>
                </a:srgbClr>
              </a:solidFill>
              <a:prstDash val="solid"/>
              <a:round/>
            </a:ln>
          </p:spPr>
          <p:txBody>
            <a:bodyPr/>
            <a:lstStyle/>
            <a:p/>
          </p:txBody>
        </p:sp>
        <p:sp>
          <p:nvSpPr>
            <p:cNvPr id="67" name="pl67"/>
            <p:cNvSpPr/>
            <p:nvPr/>
          </p:nvSpPr>
          <p:spPr>
            <a:xfrm>
              <a:off x="3171692" y="1385320"/>
              <a:ext cx="4427038" cy="4118504"/>
            </a:xfrm>
            <a:custGeom>
              <a:avLst/>
              <a:pathLst>
                <a:path w="4427038" h="4118504">
                  <a:moveTo>
                    <a:pt x="0" y="4118504"/>
                  </a:moveTo>
                  <a:lnTo>
                    <a:pt x="295135" y="3326484"/>
                  </a:lnTo>
                  <a:lnTo>
                    <a:pt x="590271" y="2587265"/>
                  </a:lnTo>
                  <a:lnTo>
                    <a:pt x="885407" y="2376060"/>
                  </a:lnTo>
                  <a:lnTo>
                    <a:pt x="1180543" y="2270457"/>
                  </a:lnTo>
                  <a:lnTo>
                    <a:pt x="1475679" y="2217656"/>
                  </a:lnTo>
                  <a:lnTo>
                    <a:pt x="1770815" y="2112053"/>
                  </a:lnTo>
                  <a:lnTo>
                    <a:pt x="2065951" y="2006451"/>
                  </a:lnTo>
                  <a:lnTo>
                    <a:pt x="2361087" y="1584040"/>
                  </a:lnTo>
                  <a:lnTo>
                    <a:pt x="2656223" y="686417"/>
                  </a:lnTo>
                  <a:lnTo>
                    <a:pt x="2951359" y="422410"/>
                  </a:lnTo>
                  <a:lnTo>
                    <a:pt x="3246495" y="264006"/>
                  </a:lnTo>
                  <a:lnTo>
                    <a:pt x="3541631" y="264006"/>
                  </a:lnTo>
                  <a:lnTo>
                    <a:pt x="3836766" y="105602"/>
                  </a:lnTo>
                  <a:lnTo>
                    <a:pt x="4131902" y="52801"/>
                  </a:lnTo>
                  <a:lnTo>
                    <a:pt x="4427038" y="0"/>
                  </a:lnTo>
                </a:path>
              </a:pathLst>
            </a:custGeom>
            <a:ln w="27101" cap="flat">
              <a:solidFill>
                <a:srgbClr val="008B00">
                  <a:alpha val="100000"/>
                </a:srgbClr>
              </a:solidFill>
              <a:prstDash val="solid"/>
              <a:round/>
            </a:ln>
          </p:spPr>
          <p:txBody>
            <a:bodyPr/>
            <a:lstStyle/>
            <a:p/>
          </p:txBody>
        </p:sp>
        <p:sp>
          <p:nvSpPr>
            <p:cNvPr id="68" name="pl68"/>
            <p:cNvSpPr/>
            <p:nvPr/>
          </p:nvSpPr>
          <p:spPr>
            <a:xfrm>
              <a:off x="810605" y="857306"/>
              <a:ext cx="6788126" cy="211205"/>
            </a:xfrm>
            <a:custGeom>
              <a:avLst/>
              <a:pathLst>
                <a:path w="6788126" h="211205">
                  <a:moveTo>
                    <a:pt x="0" y="105602"/>
                  </a:moveTo>
                  <a:lnTo>
                    <a:pt x="295135" y="52801"/>
                  </a:lnTo>
                  <a:lnTo>
                    <a:pt x="590271" y="158404"/>
                  </a:lnTo>
                  <a:lnTo>
                    <a:pt x="885407" y="211205"/>
                  </a:lnTo>
                  <a:lnTo>
                    <a:pt x="1180543" y="52801"/>
                  </a:lnTo>
                  <a:lnTo>
                    <a:pt x="1475679" y="52801"/>
                  </a:lnTo>
                  <a:lnTo>
                    <a:pt x="1770815" y="52801"/>
                  </a:lnTo>
                  <a:lnTo>
                    <a:pt x="2065951" y="0"/>
                  </a:lnTo>
                  <a:lnTo>
                    <a:pt x="2361087" y="0"/>
                  </a:lnTo>
                  <a:lnTo>
                    <a:pt x="2656223" y="52801"/>
                  </a:lnTo>
                  <a:lnTo>
                    <a:pt x="2951359" y="52801"/>
                  </a:lnTo>
                  <a:lnTo>
                    <a:pt x="3246495" y="105602"/>
                  </a:lnTo>
                  <a:lnTo>
                    <a:pt x="3541631" y="52801"/>
                  </a:lnTo>
                  <a:lnTo>
                    <a:pt x="3836766" y="0"/>
                  </a:lnTo>
                  <a:lnTo>
                    <a:pt x="4131902" y="105602"/>
                  </a:lnTo>
                  <a:lnTo>
                    <a:pt x="4427038" y="105602"/>
                  </a:lnTo>
                  <a:lnTo>
                    <a:pt x="4722174" y="105602"/>
                  </a:lnTo>
                  <a:lnTo>
                    <a:pt x="5017310" y="158404"/>
                  </a:lnTo>
                  <a:lnTo>
                    <a:pt x="5312446" y="105602"/>
                  </a:lnTo>
                  <a:lnTo>
                    <a:pt x="5607582" y="52801"/>
                  </a:lnTo>
                  <a:lnTo>
                    <a:pt x="5902718" y="105602"/>
                  </a:lnTo>
                  <a:lnTo>
                    <a:pt x="6197854" y="105602"/>
                  </a:lnTo>
                  <a:lnTo>
                    <a:pt x="6492990" y="105602"/>
                  </a:lnTo>
                  <a:lnTo>
                    <a:pt x="6788126" y="52801"/>
                  </a:lnTo>
                </a:path>
              </a:pathLst>
            </a:custGeom>
            <a:ln w="27101" cap="flat">
              <a:solidFill>
                <a:srgbClr val="9A32CD">
                  <a:alpha val="100000"/>
                </a:srgbClr>
              </a:solidFill>
              <a:prstDash val="solid"/>
              <a:round/>
            </a:ln>
          </p:spPr>
          <p:txBody>
            <a:bodyPr/>
            <a:lstStyle/>
            <a:p/>
          </p:txBody>
        </p:sp>
        <p:sp>
          <p:nvSpPr>
            <p:cNvPr id="69" name="pl69"/>
            <p:cNvSpPr/>
            <p:nvPr/>
          </p:nvSpPr>
          <p:spPr>
            <a:xfrm>
              <a:off x="2581420" y="3761380"/>
              <a:ext cx="5017310" cy="2164855"/>
            </a:xfrm>
            <a:custGeom>
              <a:avLst/>
              <a:pathLst>
                <a:path w="5017310" h="2164855">
                  <a:moveTo>
                    <a:pt x="0" y="2164855"/>
                  </a:moveTo>
                  <a:lnTo>
                    <a:pt x="295135" y="2164855"/>
                  </a:lnTo>
                  <a:lnTo>
                    <a:pt x="590271" y="2164855"/>
                  </a:lnTo>
                  <a:lnTo>
                    <a:pt x="885407" y="2164855"/>
                  </a:lnTo>
                  <a:lnTo>
                    <a:pt x="1180543" y="2112053"/>
                  </a:lnTo>
                  <a:lnTo>
                    <a:pt x="1475679" y="2112053"/>
                  </a:lnTo>
                  <a:lnTo>
                    <a:pt x="1770815" y="2006451"/>
                  </a:lnTo>
                  <a:lnTo>
                    <a:pt x="2065951" y="1953649"/>
                  </a:lnTo>
                  <a:lnTo>
                    <a:pt x="2361087" y="1531239"/>
                  </a:lnTo>
                  <a:lnTo>
                    <a:pt x="2656223" y="950424"/>
                  </a:lnTo>
                  <a:lnTo>
                    <a:pt x="2951359" y="1003225"/>
                  </a:lnTo>
                  <a:lnTo>
                    <a:pt x="3246495" y="844821"/>
                  </a:lnTo>
                  <a:lnTo>
                    <a:pt x="3541631" y="792020"/>
                  </a:lnTo>
                  <a:lnTo>
                    <a:pt x="3836766" y="844821"/>
                  </a:lnTo>
                  <a:lnTo>
                    <a:pt x="4131902" y="422410"/>
                  </a:lnTo>
                  <a:lnTo>
                    <a:pt x="4427038" y="528013"/>
                  </a:lnTo>
                  <a:lnTo>
                    <a:pt x="4722174" y="264006"/>
                  </a:lnTo>
                  <a:lnTo>
                    <a:pt x="5017310" y="0"/>
                  </a:lnTo>
                </a:path>
              </a:pathLst>
            </a:custGeom>
            <a:ln w="27101" cap="flat">
              <a:solidFill>
                <a:srgbClr val="836FFF">
                  <a:alpha val="100000"/>
                </a:srgbClr>
              </a:solidFill>
              <a:prstDash val="solid"/>
              <a:round/>
            </a:ln>
          </p:spPr>
          <p:txBody>
            <a:bodyPr/>
            <a:lstStyle/>
            <a:p/>
          </p:txBody>
        </p:sp>
        <p:sp>
          <p:nvSpPr>
            <p:cNvPr id="70" name="pl70"/>
            <p:cNvSpPr/>
            <p:nvPr/>
          </p:nvSpPr>
          <p:spPr>
            <a:xfrm>
              <a:off x="810605" y="857306"/>
              <a:ext cx="6788126" cy="1900848"/>
            </a:xfrm>
            <a:custGeom>
              <a:avLst/>
              <a:pathLst>
                <a:path w="6788126" h="1900848">
                  <a:moveTo>
                    <a:pt x="0" y="1900848"/>
                  </a:moveTo>
                  <a:lnTo>
                    <a:pt x="295135" y="1584040"/>
                  </a:lnTo>
                  <a:lnTo>
                    <a:pt x="590271" y="1372834"/>
                  </a:lnTo>
                  <a:lnTo>
                    <a:pt x="885407" y="1320033"/>
                  </a:lnTo>
                  <a:lnTo>
                    <a:pt x="1180543" y="1161629"/>
                  </a:lnTo>
                  <a:lnTo>
                    <a:pt x="1475679" y="1161629"/>
                  </a:lnTo>
                  <a:lnTo>
                    <a:pt x="1770815" y="211205"/>
                  </a:lnTo>
                  <a:lnTo>
                    <a:pt x="2065951" y="158404"/>
                  </a:lnTo>
                  <a:lnTo>
                    <a:pt x="2361087" y="158404"/>
                  </a:lnTo>
                  <a:lnTo>
                    <a:pt x="2656223" y="105602"/>
                  </a:lnTo>
                  <a:lnTo>
                    <a:pt x="2951359" y="158404"/>
                  </a:lnTo>
                  <a:lnTo>
                    <a:pt x="3246495" y="105602"/>
                  </a:lnTo>
                  <a:lnTo>
                    <a:pt x="3541631" y="52801"/>
                  </a:lnTo>
                  <a:lnTo>
                    <a:pt x="3836766" y="52801"/>
                  </a:lnTo>
                  <a:lnTo>
                    <a:pt x="4131902" y="105602"/>
                  </a:lnTo>
                  <a:lnTo>
                    <a:pt x="4427038" y="105602"/>
                  </a:lnTo>
                  <a:lnTo>
                    <a:pt x="4722174" y="158404"/>
                  </a:lnTo>
                  <a:lnTo>
                    <a:pt x="5017310" y="52801"/>
                  </a:lnTo>
                  <a:lnTo>
                    <a:pt x="5312446" y="52801"/>
                  </a:lnTo>
                  <a:lnTo>
                    <a:pt x="5607582" y="0"/>
                  </a:lnTo>
                  <a:lnTo>
                    <a:pt x="5902718" y="105602"/>
                  </a:lnTo>
                  <a:lnTo>
                    <a:pt x="6197854" y="52801"/>
                  </a:lnTo>
                  <a:lnTo>
                    <a:pt x="6492990" y="105602"/>
                  </a:lnTo>
                  <a:lnTo>
                    <a:pt x="6788126" y="52801"/>
                  </a:lnTo>
                </a:path>
              </a:pathLst>
            </a:custGeom>
            <a:ln w="27101" cap="flat">
              <a:solidFill>
                <a:srgbClr val="FB9A99">
                  <a:alpha val="100000"/>
                </a:srgbClr>
              </a:solidFill>
              <a:prstDash val="solid"/>
              <a:round/>
            </a:ln>
          </p:spPr>
          <p:txBody>
            <a:bodyPr/>
            <a:lstStyle/>
            <a:p/>
          </p:txBody>
        </p:sp>
        <p:sp>
          <p:nvSpPr>
            <p:cNvPr id="71" name="pl71"/>
            <p:cNvSpPr/>
            <p:nvPr/>
          </p:nvSpPr>
          <p:spPr>
            <a:xfrm>
              <a:off x="810605" y="1438121"/>
              <a:ext cx="6788126" cy="1848047"/>
            </a:xfrm>
            <a:custGeom>
              <a:avLst/>
              <a:pathLst>
                <a:path w="6788126" h="1848047">
                  <a:moveTo>
                    <a:pt x="0" y="1848047"/>
                  </a:moveTo>
                  <a:lnTo>
                    <a:pt x="295135" y="1689643"/>
                  </a:lnTo>
                  <a:lnTo>
                    <a:pt x="590271" y="1636841"/>
                  </a:lnTo>
                  <a:lnTo>
                    <a:pt x="885407" y="1584040"/>
                  </a:lnTo>
                  <a:lnTo>
                    <a:pt x="1180543" y="1478437"/>
                  </a:lnTo>
                  <a:lnTo>
                    <a:pt x="1475679" y="1478437"/>
                  </a:lnTo>
                  <a:lnTo>
                    <a:pt x="1770815" y="1372834"/>
                  </a:lnTo>
                  <a:lnTo>
                    <a:pt x="2065951" y="1320033"/>
                  </a:lnTo>
                  <a:lnTo>
                    <a:pt x="2361087" y="1267232"/>
                  </a:lnTo>
                  <a:lnTo>
                    <a:pt x="2656223" y="1161629"/>
                  </a:lnTo>
                  <a:lnTo>
                    <a:pt x="2951359" y="1056026"/>
                  </a:lnTo>
                  <a:lnTo>
                    <a:pt x="3246495" y="1003225"/>
                  </a:lnTo>
                  <a:lnTo>
                    <a:pt x="3541631" y="897622"/>
                  </a:lnTo>
                  <a:lnTo>
                    <a:pt x="3836766" y="844821"/>
                  </a:lnTo>
                  <a:lnTo>
                    <a:pt x="4131902" y="897622"/>
                  </a:lnTo>
                  <a:lnTo>
                    <a:pt x="4427038" y="528013"/>
                  </a:lnTo>
                  <a:lnTo>
                    <a:pt x="4722174" y="528013"/>
                  </a:lnTo>
                  <a:lnTo>
                    <a:pt x="5017310" y="369609"/>
                  </a:lnTo>
                  <a:lnTo>
                    <a:pt x="5312446" y="264006"/>
                  </a:lnTo>
                  <a:lnTo>
                    <a:pt x="5607582" y="158404"/>
                  </a:lnTo>
                  <a:lnTo>
                    <a:pt x="5902718" y="158404"/>
                  </a:lnTo>
                  <a:lnTo>
                    <a:pt x="6197854" y="158404"/>
                  </a:lnTo>
                  <a:lnTo>
                    <a:pt x="6492990" y="52801"/>
                  </a:lnTo>
                  <a:lnTo>
                    <a:pt x="6788126" y="0"/>
                  </a:lnTo>
                </a:path>
              </a:pathLst>
            </a:custGeom>
            <a:ln w="27101" cap="flat">
              <a:solidFill>
                <a:srgbClr val="002759">
                  <a:alpha val="100000"/>
                </a:srgbClr>
              </a:solidFill>
              <a:prstDash val="solid"/>
              <a:round/>
            </a:ln>
          </p:spPr>
          <p:txBody>
            <a:bodyPr/>
            <a:lstStyle/>
            <a:p/>
          </p:txBody>
        </p:sp>
        <p:sp>
          <p:nvSpPr>
            <p:cNvPr id="72" name="pt72"/>
            <p:cNvSpPr/>
            <p:nvPr/>
          </p:nvSpPr>
          <p:spPr>
            <a:xfrm>
              <a:off x="785779" y="326134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1080915" y="310293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1376051" y="305013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1671186" y="29973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1966322" y="289173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2261458" y="289173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t78"/>
            <p:cNvSpPr/>
            <p:nvPr/>
          </p:nvSpPr>
          <p:spPr>
            <a:xfrm>
              <a:off x="2556594" y="278613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9" name="pt79"/>
            <p:cNvSpPr/>
            <p:nvPr/>
          </p:nvSpPr>
          <p:spPr>
            <a:xfrm>
              <a:off x="2851730"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0" name="pt80"/>
            <p:cNvSpPr/>
            <p:nvPr/>
          </p:nvSpPr>
          <p:spPr>
            <a:xfrm>
              <a:off x="3146866" y="268052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1" name="pt81"/>
            <p:cNvSpPr/>
            <p:nvPr/>
          </p:nvSpPr>
          <p:spPr>
            <a:xfrm>
              <a:off x="3442002" y="257492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2" name="pt82"/>
            <p:cNvSpPr/>
            <p:nvPr/>
          </p:nvSpPr>
          <p:spPr>
            <a:xfrm>
              <a:off x="3737138" y="24693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3" name="pt83"/>
            <p:cNvSpPr/>
            <p:nvPr/>
          </p:nvSpPr>
          <p:spPr>
            <a:xfrm>
              <a:off x="4032274" y="241652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4" name="pt84"/>
            <p:cNvSpPr/>
            <p:nvPr/>
          </p:nvSpPr>
          <p:spPr>
            <a:xfrm>
              <a:off x="4327410" y="23109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5" name="pt85"/>
            <p:cNvSpPr/>
            <p:nvPr/>
          </p:nvSpPr>
          <p:spPr>
            <a:xfrm>
              <a:off x="4622546" y="225811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6" name="pt86"/>
            <p:cNvSpPr/>
            <p:nvPr/>
          </p:nvSpPr>
          <p:spPr>
            <a:xfrm>
              <a:off x="4917682" y="23109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7" name="pt87"/>
            <p:cNvSpPr/>
            <p:nvPr/>
          </p:nvSpPr>
          <p:spPr>
            <a:xfrm>
              <a:off x="5212818" y="19413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8" name="pt88"/>
            <p:cNvSpPr/>
            <p:nvPr/>
          </p:nvSpPr>
          <p:spPr>
            <a:xfrm>
              <a:off x="5507953" y="19413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9" name="pt89"/>
            <p:cNvSpPr/>
            <p:nvPr/>
          </p:nvSpPr>
          <p:spPr>
            <a:xfrm>
              <a:off x="5803089" y="17829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0" name="pt90"/>
            <p:cNvSpPr/>
            <p:nvPr/>
          </p:nvSpPr>
          <p:spPr>
            <a:xfrm>
              <a:off x="6098225" y="167730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1" name="pt91"/>
            <p:cNvSpPr/>
            <p:nvPr/>
          </p:nvSpPr>
          <p:spPr>
            <a:xfrm>
              <a:off x="6393361" y="15716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2" name="pt92"/>
            <p:cNvSpPr/>
            <p:nvPr/>
          </p:nvSpPr>
          <p:spPr>
            <a:xfrm>
              <a:off x="6688497" y="15716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3" name="pt93"/>
            <p:cNvSpPr/>
            <p:nvPr/>
          </p:nvSpPr>
          <p:spPr>
            <a:xfrm>
              <a:off x="6983633" y="15716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4" name="pt94"/>
            <p:cNvSpPr/>
            <p:nvPr/>
          </p:nvSpPr>
          <p:spPr>
            <a:xfrm>
              <a:off x="7278769" y="146609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5" name="pt95"/>
            <p:cNvSpPr/>
            <p:nvPr/>
          </p:nvSpPr>
          <p:spPr>
            <a:xfrm>
              <a:off x="7573905" y="141329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6" name="pl96"/>
            <p:cNvSpPr/>
            <p:nvPr/>
          </p:nvSpPr>
          <p:spPr>
            <a:xfrm>
              <a:off x="7610485" y="918851"/>
              <a:ext cx="338300" cy="251624"/>
            </a:xfrm>
            <a:custGeom>
              <a:avLst/>
              <a:pathLst>
                <a:path w="338300" h="251624">
                  <a:moveTo>
                    <a:pt x="338300" y="251624"/>
                  </a:moveTo>
                  <a:lnTo>
                    <a:pt x="0" y="0"/>
                  </a:lnTo>
                </a:path>
              </a:pathLst>
            </a:custGeom>
            <a:ln w="27101" cap="rnd">
              <a:solidFill>
                <a:srgbClr val="1C86EE">
                  <a:alpha val="100000"/>
                </a:srgbClr>
              </a:solidFill>
              <a:prstDash val="dot"/>
              <a:round/>
            </a:ln>
          </p:spPr>
          <p:txBody>
            <a:bodyPr/>
            <a:lstStyle/>
            <a:p/>
          </p:txBody>
        </p:sp>
        <p:sp>
          <p:nvSpPr>
            <p:cNvPr id="97" name="pl97"/>
            <p:cNvSpPr/>
            <p:nvPr/>
          </p:nvSpPr>
          <p:spPr>
            <a:xfrm>
              <a:off x="7608671" y="1078129"/>
              <a:ext cx="1027289" cy="993855"/>
            </a:xfrm>
            <a:custGeom>
              <a:avLst/>
              <a:pathLst>
                <a:path w="1027289" h="993855">
                  <a:moveTo>
                    <a:pt x="1027289" y="993855"/>
                  </a:moveTo>
                  <a:lnTo>
                    <a:pt x="0" y="0"/>
                  </a:lnTo>
                </a:path>
              </a:pathLst>
            </a:custGeom>
            <a:ln w="27101" cap="rnd">
              <a:solidFill>
                <a:srgbClr val="80BD41">
                  <a:alpha val="100000"/>
                </a:srgbClr>
              </a:solidFill>
              <a:prstDash val="dot"/>
              <a:round/>
            </a:ln>
          </p:spPr>
          <p:txBody>
            <a:bodyPr/>
            <a:lstStyle/>
            <a:p/>
          </p:txBody>
        </p:sp>
        <p:sp>
          <p:nvSpPr>
            <p:cNvPr id="98" name="pl98"/>
            <p:cNvSpPr/>
            <p:nvPr/>
          </p:nvSpPr>
          <p:spPr>
            <a:xfrm>
              <a:off x="7611939" y="970761"/>
              <a:ext cx="1283192" cy="762771"/>
            </a:xfrm>
            <a:custGeom>
              <a:avLst/>
              <a:pathLst>
                <a:path w="1283192" h="762771">
                  <a:moveTo>
                    <a:pt x="1283192" y="762771"/>
                  </a:moveTo>
                  <a:lnTo>
                    <a:pt x="0" y="0"/>
                  </a:lnTo>
                </a:path>
              </a:pathLst>
            </a:custGeom>
            <a:ln w="27101" cap="rnd">
              <a:solidFill>
                <a:srgbClr val="EE00EE">
                  <a:alpha val="100000"/>
                </a:srgbClr>
              </a:solidFill>
              <a:prstDash val="dot"/>
              <a:round/>
            </a:ln>
          </p:spPr>
          <p:txBody>
            <a:bodyPr/>
            <a:lstStyle/>
            <a:p/>
          </p:txBody>
        </p:sp>
        <p:sp>
          <p:nvSpPr>
            <p:cNvPr id="99" name="pl99"/>
            <p:cNvSpPr/>
            <p:nvPr/>
          </p:nvSpPr>
          <p:spPr>
            <a:xfrm>
              <a:off x="7610461" y="4086945"/>
              <a:ext cx="1103892" cy="824041"/>
            </a:xfrm>
            <a:custGeom>
              <a:avLst/>
              <a:pathLst>
                <a:path w="1103892" h="824041">
                  <a:moveTo>
                    <a:pt x="1103892" y="824041"/>
                  </a:moveTo>
                  <a:lnTo>
                    <a:pt x="0" y="0"/>
                  </a:lnTo>
                </a:path>
              </a:pathLst>
            </a:custGeom>
            <a:ln w="27101" cap="rnd">
              <a:solidFill>
                <a:srgbClr val="6A3D9A">
                  <a:alpha val="100000"/>
                </a:srgbClr>
              </a:solidFill>
              <a:prstDash val="dot"/>
              <a:round/>
            </a:ln>
          </p:spPr>
          <p:txBody>
            <a:bodyPr/>
            <a:lstStyle/>
            <a:p/>
          </p:txBody>
        </p:sp>
        <p:sp>
          <p:nvSpPr>
            <p:cNvPr id="100" name="pl100"/>
            <p:cNvSpPr/>
            <p:nvPr/>
          </p:nvSpPr>
          <p:spPr>
            <a:xfrm>
              <a:off x="7616766" y="776361"/>
              <a:ext cx="1145755" cy="27708"/>
            </a:xfrm>
            <a:custGeom>
              <a:avLst/>
              <a:pathLst>
                <a:path w="1145755" h="27708">
                  <a:moveTo>
                    <a:pt x="1145755" y="0"/>
                  </a:moveTo>
                  <a:lnTo>
                    <a:pt x="0" y="27708"/>
                  </a:lnTo>
                </a:path>
              </a:pathLst>
            </a:custGeom>
            <a:ln w="27101" cap="rnd">
              <a:solidFill>
                <a:srgbClr val="E31A1C">
                  <a:alpha val="100000"/>
                </a:srgbClr>
              </a:solidFill>
              <a:prstDash val="dot"/>
              <a:round/>
            </a:ln>
          </p:spPr>
          <p:txBody>
            <a:bodyPr/>
            <a:lstStyle/>
            <a:p/>
          </p:txBody>
        </p:sp>
        <p:sp>
          <p:nvSpPr>
            <p:cNvPr id="101" name="pl101"/>
            <p:cNvSpPr/>
            <p:nvPr/>
          </p:nvSpPr>
          <p:spPr>
            <a:xfrm>
              <a:off x="7616402" y="912450"/>
              <a:ext cx="917188" cy="121567"/>
            </a:xfrm>
            <a:custGeom>
              <a:avLst/>
              <a:pathLst>
                <a:path w="917188" h="121567">
                  <a:moveTo>
                    <a:pt x="917188" y="121567"/>
                  </a:moveTo>
                  <a:lnTo>
                    <a:pt x="0" y="0"/>
                  </a:lnTo>
                </a:path>
              </a:pathLst>
            </a:custGeom>
            <a:ln w="27101" cap="rnd">
              <a:solidFill>
                <a:srgbClr val="FF7F00">
                  <a:alpha val="100000"/>
                </a:srgbClr>
              </a:solidFill>
              <a:prstDash val="dot"/>
              <a:round/>
            </a:ln>
          </p:spPr>
          <p:txBody>
            <a:bodyPr/>
            <a:lstStyle/>
            <a:p/>
          </p:txBody>
        </p:sp>
        <p:sp>
          <p:nvSpPr>
            <p:cNvPr id="102" name="pl102"/>
            <p:cNvSpPr/>
            <p:nvPr/>
          </p:nvSpPr>
          <p:spPr>
            <a:xfrm>
              <a:off x="7606578" y="1131689"/>
              <a:ext cx="450834" cy="596148"/>
            </a:xfrm>
            <a:custGeom>
              <a:avLst/>
              <a:pathLst>
                <a:path w="450834" h="596148">
                  <a:moveTo>
                    <a:pt x="450834" y="596148"/>
                  </a:moveTo>
                  <a:lnTo>
                    <a:pt x="0" y="0"/>
                  </a:lnTo>
                </a:path>
              </a:pathLst>
            </a:custGeom>
            <a:ln w="27101" cap="rnd">
              <a:solidFill>
                <a:srgbClr val="FFC20E">
                  <a:alpha val="100000"/>
                </a:srgbClr>
              </a:solidFill>
              <a:prstDash val="dot"/>
              <a:round/>
            </a:ln>
          </p:spPr>
          <p:txBody>
            <a:bodyPr/>
            <a:lstStyle/>
            <a:p/>
          </p:txBody>
        </p:sp>
        <p:sp>
          <p:nvSpPr>
            <p:cNvPr id="103" name="pl103"/>
            <p:cNvSpPr/>
            <p:nvPr/>
          </p:nvSpPr>
          <p:spPr>
            <a:xfrm>
              <a:off x="7607555" y="1395371"/>
              <a:ext cx="925929" cy="1054696"/>
            </a:xfrm>
            <a:custGeom>
              <a:avLst/>
              <a:pathLst>
                <a:path w="925929" h="1054696">
                  <a:moveTo>
                    <a:pt x="925929" y="1054696"/>
                  </a:moveTo>
                  <a:lnTo>
                    <a:pt x="0" y="0"/>
                  </a:lnTo>
                </a:path>
              </a:pathLst>
            </a:custGeom>
            <a:ln w="27101" cap="rnd">
              <a:solidFill>
                <a:srgbClr val="008B00">
                  <a:alpha val="100000"/>
                </a:srgbClr>
              </a:solidFill>
              <a:prstDash val="dot"/>
              <a:round/>
            </a:ln>
          </p:spPr>
          <p:txBody>
            <a:bodyPr/>
            <a:lstStyle/>
            <a:p/>
          </p:txBody>
        </p:sp>
        <p:sp>
          <p:nvSpPr>
            <p:cNvPr id="104" name="pl104"/>
            <p:cNvSpPr/>
            <p:nvPr/>
          </p:nvSpPr>
          <p:spPr>
            <a:xfrm>
              <a:off x="7614597" y="915600"/>
              <a:ext cx="1081601" cy="374387"/>
            </a:xfrm>
            <a:custGeom>
              <a:avLst/>
              <a:pathLst>
                <a:path w="1081601" h="374387">
                  <a:moveTo>
                    <a:pt x="1081601" y="374387"/>
                  </a:moveTo>
                  <a:lnTo>
                    <a:pt x="0" y="0"/>
                  </a:lnTo>
                </a:path>
              </a:pathLst>
            </a:custGeom>
            <a:ln w="27101" cap="rnd">
              <a:solidFill>
                <a:srgbClr val="9A32CD">
                  <a:alpha val="100000"/>
                </a:srgbClr>
              </a:solidFill>
              <a:prstDash val="dot"/>
              <a:round/>
            </a:ln>
          </p:spPr>
          <p:txBody>
            <a:bodyPr/>
            <a:lstStyle/>
            <a:p/>
          </p:txBody>
        </p:sp>
        <p:sp>
          <p:nvSpPr>
            <p:cNvPr id="105" name="pl105"/>
            <p:cNvSpPr/>
            <p:nvPr/>
          </p:nvSpPr>
          <p:spPr>
            <a:xfrm>
              <a:off x="7611286" y="918385"/>
              <a:ext cx="958350" cy="631779"/>
            </a:xfrm>
            <a:custGeom>
              <a:avLst/>
              <a:pathLst>
                <a:path w="958350" h="631779">
                  <a:moveTo>
                    <a:pt x="958350" y="631779"/>
                  </a:moveTo>
                  <a:lnTo>
                    <a:pt x="0" y="0"/>
                  </a:lnTo>
                </a:path>
              </a:pathLst>
            </a:custGeom>
            <a:ln w="27101" cap="rnd">
              <a:solidFill>
                <a:srgbClr val="FB9A99">
                  <a:alpha val="100000"/>
                </a:srgbClr>
              </a:solidFill>
              <a:prstDash val="dot"/>
              <a:round/>
            </a:ln>
          </p:spPr>
          <p:txBody>
            <a:bodyPr/>
            <a:lstStyle/>
            <a:p/>
          </p:txBody>
        </p:sp>
        <p:sp>
          <p:nvSpPr>
            <p:cNvPr id="106" name="pl106"/>
            <p:cNvSpPr/>
            <p:nvPr/>
          </p:nvSpPr>
          <p:spPr>
            <a:xfrm>
              <a:off x="7609995" y="3770383"/>
              <a:ext cx="1098271" cy="877755"/>
            </a:xfrm>
            <a:custGeom>
              <a:avLst/>
              <a:pathLst>
                <a:path w="1098271" h="877755">
                  <a:moveTo>
                    <a:pt x="1098271" y="877755"/>
                  </a:moveTo>
                  <a:lnTo>
                    <a:pt x="0" y="0"/>
                  </a:lnTo>
                </a:path>
              </a:pathLst>
            </a:custGeom>
            <a:ln w="27101" cap="rnd">
              <a:solidFill>
                <a:srgbClr val="836FFF">
                  <a:alpha val="100000"/>
                </a:srgbClr>
              </a:solidFill>
              <a:prstDash val="dot"/>
              <a:round/>
            </a:ln>
          </p:spPr>
          <p:txBody>
            <a:bodyPr/>
            <a:lstStyle/>
            <a:p/>
          </p:txBody>
        </p:sp>
        <p:sp>
          <p:nvSpPr>
            <p:cNvPr id="107" name="pl107"/>
            <p:cNvSpPr/>
            <p:nvPr/>
          </p:nvSpPr>
          <p:spPr>
            <a:xfrm>
              <a:off x="7601661" y="1449490"/>
              <a:ext cx="329191" cy="1277328"/>
            </a:xfrm>
            <a:custGeom>
              <a:avLst/>
              <a:pathLst>
                <a:path w="329191" h="1277328">
                  <a:moveTo>
                    <a:pt x="329191" y="1277328"/>
                  </a:moveTo>
                  <a:lnTo>
                    <a:pt x="0" y="0"/>
                  </a:lnTo>
                </a:path>
              </a:pathLst>
            </a:custGeom>
            <a:ln w="27101" cap="rnd">
              <a:solidFill>
                <a:srgbClr val="002759">
                  <a:alpha val="100000"/>
                </a:srgbClr>
              </a:solidFill>
              <a:prstDash val="dot"/>
              <a:round/>
            </a:ln>
          </p:spPr>
          <p:txBody>
            <a:bodyPr/>
            <a:lstStyle/>
            <a:p/>
          </p:txBody>
        </p:sp>
        <p:sp>
          <p:nvSpPr>
            <p:cNvPr id="108" name="pg108"/>
            <p:cNvSpPr/>
            <p:nvPr/>
          </p:nvSpPr>
          <p:spPr>
            <a:xfrm>
              <a:off x="7464699" y="1170475"/>
              <a:ext cx="1495411" cy="169038"/>
            </a:xfrm>
            <a:custGeom>
              <a:avLst/>
              <a:pathLst>
                <a:path w="1495411" h="169038">
                  <a:moveTo>
                    <a:pt x="27432" y="169038"/>
                  </a:moveTo>
                  <a:lnTo>
                    <a:pt x="1467979" y="169038"/>
                  </a:lnTo>
                  <a:lnTo>
                    <a:pt x="1466875" y="169016"/>
                  </a:lnTo>
                  <a:lnTo>
                    <a:pt x="1471286" y="168838"/>
                  </a:lnTo>
                  <a:lnTo>
                    <a:pt x="1475611" y="167955"/>
                  </a:lnTo>
                  <a:lnTo>
                    <a:pt x="1479739" y="166389"/>
                  </a:lnTo>
                  <a:lnTo>
                    <a:pt x="1483562" y="164182"/>
                  </a:lnTo>
                  <a:lnTo>
                    <a:pt x="1486982" y="161390"/>
                  </a:lnTo>
                  <a:lnTo>
                    <a:pt x="1489910" y="158086"/>
                  </a:lnTo>
                  <a:lnTo>
                    <a:pt x="1492269" y="154354"/>
                  </a:lnTo>
                  <a:lnTo>
                    <a:pt x="1494000" y="150293"/>
                  </a:lnTo>
                  <a:lnTo>
                    <a:pt x="1495056" y="146006"/>
                  </a:lnTo>
                  <a:lnTo>
                    <a:pt x="1495411" y="141606"/>
                  </a:lnTo>
                  <a:lnTo>
                    <a:pt x="1495411" y="27431"/>
                  </a:lnTo>
                  <a:lnTo>
                    <a:pt x="1495056" y="23031"/>
                  </a:lnTo>
                  <a:lnTo>
                    <a:pt x="1494000" y="18745"/>
                  </a:lnTo>
                  <a:lnTo>
                    <a:pt x="1492269" y="14683"/>
                  </a:lnTo>
                  <a:lnTo>
                    <a:pt x="1489910" y="10952"/>
                  </a:lnTo>
                  <a:lnTo>
                    <a:pt x="1486982" y="7647"/>
                  </a:lnTo>
                  <a:lnTo>
                    <a:pt x="1483562" y="4855"/>
                  </a:lnTo>
                  <a:lnTo>
                    <a:pt x="1479739" y="2648"/>
                  </a:lnTo>
                  <a:lnTo>
                    <a:pt x="1475611" y="1083"/>
                  </a:lnTo>
                  <a:lnTo>
                    <a:pt x="1471286" y="200"/>
                  </a:lnTo>
                  <a:lnTo>
                    <a:pt x="1467979"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109" name="tx109"/>
            <p:cNvSpPr/>
            <p:nvPr/>
          </p:nvSpPr>
          <p:spPr>
            <a:xfrm>
              <a:off x="7487559" y="1194652"/>
              <a:ext cx="1403971"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1C86EE">
                      <a:alpha val="100000"/>
                    </a:srgbClr>
                  </a:solidFill>
                  <a:latin typeface="Arial"/>
                  <a:cs typeface="Arial"/>
                </a:rPr>
                <a:t>Diphtheria, tetanus, pertussis</a:t>
              </a:r>
            </a:p>
          </p:txBody>
        </p:sp>
        <p:sp>
          <p:nvSpPr>
            <p:cNvPr id="110" name="pg110"/>
            <p:cNvSpPr/>
            <p:nvPr/>
          </p:nvSpPr>
          <p:spPr>
            <a:xfrm>
              <a:off x="8567381" y="1992348"/>
              <a:ext cx="392729" cy="169038"/>
            </a:xfrm>
            <a:custGeom>
              <a:avLst/>
              <a:pathLst>
                <a:path w="392729" h="169038">
                  <a:moveTo>
                    <a:pt x="27431" y="169038"/>
                  </a:moveTo>
                  <a:lnTo>
                    <a:pt x="365297" y="169038"/>
                  </a:lnTo>
                  <a:lnTo>
                    <a:pt x="364193" y="169016"/>
                  </a:lnTo>
                  <a:lnTo>
                    <a:pt x="368604" y="168838"/>
                  </a:lnTo>
                  <a:lnTo>
                    <a:pt x="372929" y="167955"/>
                  </a:lnTo>
                  <a:lnTo>
                    <a:pt x="377057" y="166389"/>
                  </a:lnTo>
                  <a:lnTo>
                    <a:pt x="380880" y="164182"/>
                  </a:lnTo>
                  <a:lnTo>
                    <a:pt x="384300" y="161390"/>
                  </a:lnTo>
                  <a:lnTo>
                    <a:pt x="387227" y="158086"/>
                  </a:lnTo>
                  <a:lnTo>
                    <a:pt x="389587" y="154354"/>
                  </a:lnTo>
                  <a:lnTo>
                    <a:pt x="391317" y="150293"/>
                  </a:lnTo>
                  <a:lnTo>
                    <a:pt x="392374" y="146006"/>
                  </a:lnTo>
                  <a:lnTo>
                    <a:pt x="392729" y="141606"/>
                  </a:lnTo>
                  <a:lnTo>
                    <a:pt x="392729" y="27431"/>
                  </a:lnTo>
                  <a:lnTo>
                    <a:pt x="392374" y="23031"/>
                  </a:lnTo>
                  <a:lnTo>
                    <a:pt x="391317" y="18745"/>
                  </a:lnTo>
                  <a:lnTo>
                    <a:pt x="389587" y="14683"/>
                  </a:lnTo>
                  <a:lnTo>
                    <a:pt x="387227" y="10952"/>
                  </a:lnTo>
                  <a:lnTo>
                    <a:pt x="384300" y="7647"/>
                  </a:lnTo>
                  <a:lnTo>
                    <a:pt x="380880" y="4855"/>
                  </a:lnTo>
                  <a:lnTo>
                    <a:pt x="377057" y="2648"/>
                  </a:lnTo>
                  <a:lnTo>
                    <a:pt x="372929" y="1083"/>
                  </a:lnTo>
                  <a:lnTo>
                    <a:pt x="368604" y="200"/>
                  </a:lnTo>
                  <a:lnTo>
                    <a:pt x="365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111" name="tx111"/>
            <p:cNvSpPr/>
            <p:nvPr/>
          </p:nvSpPr>
          <p:spPr>
            <a:xfrm>
              <a:off x="8590241" y="2016525"/>
              <a:ext cx="301289"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0BD41">
                      <a:alpha val="100000"/>
                    </a:srgbClr>
                  </a:solidFill>
                  <a:latin typeface="Arial"/>
                  <a:cs typeface="Arial"/>
                </a:rPr>
                <a:t>Hep B</a:t>
              </a:r>
            </a:p>
          </p:txBody>
        </p:sp>
        <p:sp>
          <p:nvSpPr>
            <p:cNvPr id="112" name="pg112"/>
            <p:cNvSpPr/>
            <p:nvPr/>
          </p:nvSpPr>
          <p:spPr>
            <a:xfrm>
              <a:off x="8706010" y="1733533"/>
              <a:ext cx="254100" cy="169038"/>
            </a:xfrm>
            <a:custGeom>
              <a:avLst/>
              <a:pathLst>
                <a:path w="254100" h="169038">
                  <a:moveTo>
                    <a:pt x="27431" y="169038"/>
                  </a:moveTo>
                  <a:lnTo>
                    <a:pt x="226668" y="169038"/>
                  </a:lnTo>
                  <a:lnTo>
                    <a:pt x="225563" y="169016"/>
                  </a:lnTo>
                  <a:lnTo>
                    <a:pt x="229974" y="168838"/>
                  </a:lnTo>
                  <a:lnTo>
                    <a:pt x="234300" y="167955"/>
                  </a:lnTo>
                  <a:lnTo>
                    <a:pt x="238428" y="166389"/>
                  </a:lnTo>
                  <a:lnTo>
                    <a:pt x="242251" y="164182"/>
                  </a:lnTo>
                  <a:lnTo>
                    <a:pt x="245671" y="161390"/>
                  </a:lnTo>
                  <a:lnTo>
                    <a:pt x="248598" y="158086"/>
                  </a:lnTo>
                  <a:lnTo>
                    <a:pt x="250958" y="154354"/>
                  </a:lnTo>
                  <a:lnTo>
                    <a:pt x="252688" y="150293"/>
                  </a:lnTo>
                  <a:lnTo>
                    <a:pt x="253745" y="146006"/>
                  </a:lnTo>
                  <a:lnTo>
                    <a:pt x="254100" y="141606"/>
                  </a:lnTo>
                  <a:lnTo>
                    <a:pt x="254100" y="27431"/>
                  </a:lnTo>
                  <a:lnTo>
                    <a:pt x="253745" y="23031"/>
                  </a:lnTo>
                  <a:lnTo>
                    <a:pt x="252688" y="18745"/>
                  </a:lnTo>
                  <a:lnTo>
                    <a:pt x="250958" y="14683"/>
                  </a:lnTo>
                  <a:lnTo>
                    <a:pt x="248598" y="10952"/>
                  </a:lnTo>
                  <a:lnTo>
                    <a:pt x="245671" y="7647"/>
                  </a:lnTo>
                  <a:lnTo>
                    <a:pt x="242251" y="4855"/>
                  </a:lnTo>
                  <a:lnTo>
                    <a:pt x="238428" y="2648"/>
                  </a:lnTo>
                  <a:lnTo>
                    <a:pt x="234300" y="1083"/>
                  </a:lnTo>
                  <a:lnTo>
                    <a:pt x="229974" y="200"/>
                  </a:lnTo>
                  <a:lnTo>
                    <a:pt x="226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13" name="tx113"/>
            <p:cNvSpPr/>
            <p:nvPr/>
          </p:nvSpPr>
          <p:spPr>
            <a:xfrm>
              <a:off x="8728870" y="1777982"/>
              <a:ext cx="162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E00EE">
                      <a:alpha val="100000"/>
                    </a:srgbClr>
                  </a:solidFill>
                  <a:latin typeface="Arial"/>
                  <a:cs typeface="Arial"/>
                </a:rPr>
                <a:t>Hib</a:t>
              </a:r>
            </a:p>
          </p:txBody>
        </p:sp>
        <p:sp>
          <p:nvSpPr>
            <p:cNvPr id="114" name="pg114"/>
            <p:cNvSpPr/>
            <p:nvPr/>
          </p:nvSpPr>
          <p:spPr>
            <a:xfrm>
              <a:off x="8645773" y="4831305"/>
              <a:ext cx="314337" cy="169038"/>
            </a:xfrm>
            <a:custGeom>
              <a:avLst/>
              <a:pathLst>
                <a:path w="314337" h="169038">
                  <a:moveTo>
                    <a:pt x="27431" y="169038"/>
                  </a:moveTo>
                  <a:lnTo>
                    <a:pt x="286905" y="169038"/>
                  </a:lnTo>
                  <a:lnTo>
                    <a:pt x="285800" y="169016"/>
                  </a:lnTo>
                  <a:lnTo>
                    <a:pt x="290211" y="168838"/>
                  </a:lnTo>
                  <a:lnTo>
                    <a:pt x="294537" y="167955"/>
                  </a:lnTo>
                  <a:lnTo>
                    <a:pt x="298665" y="166389"/>
                  </a:lnTo>
                  <a:lnTo>
                    <a:pt x="302488" y="164182"/>
                  </a:lnTo>
                  <a:lnTo>
                    <a:pt x="305908" y="161390"/>
                  </a:lnTo>
                  <a:lnTo>
                    <a:pt x="308835" y="158086"/>
                  </a:lnTo>
                  <a:lnTo>
                    <a:pt x="311195" y="154354"/>
                  </a:lnTo>
                  <a:lnTo>
                    <a:pt x="312925" y="150293"/>
                  </a:lnTo>
                  <a:lnTo>
                    <a:pt x="313981" y="146006"/>
                  </a:lnTo>
                  <a:lnTo>
                    <a:pt x="314337" y="141606"/>
                  </a:lnTo>
                  <a:lnTo>
                    <a:pt x="314337" y="27432"/>
                  </a:lnTo>
                  <a:lnTo>
                    <a:pt x="313981" y="23031"/>
                  </a:lnTo>
                  <a:lnTo>
                    <a:pt x="312925" y="18745"/>
                  </a:lnTo>
                  <a:lnTo>
                    <a:pt x="311195" y="14683"/>
                  </a:lnTo>
                  <a:lnTo>
                    <a:pt x="308835" y="10952"/>
                  </a:lnTo>
                  <a:lnTo>
                    <a:pt x="305908" y="7647"/>
                  </a:lnTo>
                  <a:lnTo>
                    <a:pt x="302488" y="4855"/>
                  </a:lnTo>
                  <a:lnTo>
                    <a:pt x="298665" y="2648"/>
                  </a:lnTo>
                  <a:lnTo>
                    <a:pt x="294537" y="1083"/>
                  </a:lnTo>
                  <a:lnTo>
                    <a:pt x="290211" y="200"/>
                  </a:lnTo>
                  <a:lnTo>
                    <a:pt x="2869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5" name="tx115"/>
            <p:cNvSpPr/>
            <p:nvPr/>
          </p:nvSpPr>
          <p:spPr>
            <a:xfrm>
              <a:off x="8668633" y="4877025"/>
              <a:ext cx="222897"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A3D9A">
                      <a:alpha val="100000"/>
                    </a:srgbClr>
                  </a:solidFill>
                  <a:latin typeface="Arial"/>
                  <a:cs typeface="Arial"/>
                </a:rPr>
                <a:t>HPV</a:t>
              </a:r>
            </a:p>
          </p:txBody>
        </p:sp>
        <p:sp>
          <p:nvSpPr>
            <p:cNvPr id="116" name="pg116"/>
            <p:cNvSpPr/>
            <p:nvPr/>
          </p:nvSpPr>
          <p:spPr>
            <a:xfrm>
              <a:off x="8693942" y="691821"/>
              <a:ext cx="266168" cy="169038"/>
            </a:xfrm>
            <a:custGeom>
              <a:avLst/>
              <a:pathLst>
                <a:path w="266168" h="169038">
                  <a:moveTo>
                    <a:pt x="27431" y="169038"/>
                  </a:moveTo>
                  <a:lnTo>
                    <a:pt x="238736" y="169038"/>
                  </a:lnTo>
                  <a:lnTo>
                    <a:pt x="237632" y="169016"/>
                  </a:lnTo>
                  <a:lnTo>
                    <a:pt x="242043" y="168838"/>
                  </a:lnTo>
                  <a:lnTo>
                    <a:pt x="246369" y="167955"/>
                  </a:lnTo>
                  <a:lnTo>
                    <a:pt x="250496" y="166389"/>
                  </a:lnTo>
                  <a:lnTo>
                    <a:pt x="254320" y="164182"/>
                  </a:lnTo>
                  <a:lnTo>
                    <a:pt x="257739" y="161390"/>
                  </a:lnTo>
                  <a:lnTo>
                    <a:pt x="260667" y="158086"/>
                  </a:lnTo>
                  <a:lnTo>
                    <a:pt x="263026" y="154354"/>
                  </a:lnTo>
                  <a:lnTo>
                    <a:pt x="264757" y="150293"/>
                  </a:lnTo>
                  <a:lnTo>
                    <a:pt x="265813" y="146006"/>
                  </a:lnTo>
                  <a:lnTo>
                    <a:pt x="266168" y="141606"/>
                  </a:lnTo>
                  <a:lnTo>
                    <a:pt x="266168" y="27431"/>
                  </a:lnTo>
                  <a:lnTo>
                    <a:pt x="265813" y="23031"/>
                  </a:lnTo>
                  <a:lnTo>
                    <a:pt x="264757" y="18745"/>
                  </a:lnTo>
                  <a:lnTo>
                    <a:pt x="263026" y="14683"/>
                  </a:lnTo>
                  <a:lnTo>
                    <a:pt x="260667" y="10952"/>
                  </a:lnTo>
                  <a:lnTo>
                    <a:pt x="257739" y="7647"/>
                  </a:lnTo>
                  <a:lnTo>
                    <a:pt x="254320" y="4855"/>
                  </a:lnTo>
                  <a:lnTo>
                    <a:pt x="250496" y="2648"/>
                  </a:lnTo>
                  <a:lnTo>
                    <a:pt x="246369" y="1083"/>
                  </a:lnTo>
                  <a:lnTo>
                    <a:pt x="242043" y="200"/>
                  </a:lnTo>
                  <a:lnTo>
                    <a:pt x="23873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117" name="tx117"/>
            <p:cNvSpPr/>
            <p:nvPr/>
          </p:nvSpPr>
          <p:spPr>
            <a:xfrm>
              <a:off x="8716802" y="737541"/>
              <a:ext cx="174728"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31A1C">
                      <a:alpha val="100000"/>
                    </a:srgbClr>
                  </a:solidFill>
                  <a:latin typeface="Arial"/>
                  <a:cs typeface="Arial"/>
                </a:rPr>
                <a:t>IPV</a:t>
              </a:r>
            </a:p>
          </p:txBody>
        </p:sp>
        <p:sp>
          <p:nvSpPr>
            <p:cNvPr id="118" name="pg118"/>
            <p:cNvSpPr/>
            <p:nvPr/>
          </p:nvSpPr>
          <p:spPr>
            <a:xfrm>
              <a:off x="8465010" y="951113"/>
              <a:ext cx="495100" cy="169038"/>
            </a:xfrm>
            <a:custGeom>
              <a:avLst/>
              <a:pathLst>
                <a:path w="495100" h="169038">
                  <a:moveTo>
                    <a:pt x="27431" y="169038"/>
                  </a:moveTo>
                  <a:lnTo>
                    <a:pt x="467668" y="169038"/>
                  </a:lnTo>
                  <a:lnTo>
                    <a:pt x="466563" y="169016"/>
                  </a:lnTo>
                  <a:lnTo>
                    <a:pt x="470974" y="168838"/>
                  </a:lnTo>
                  <a:lnTo>
                    <a:pt x="475300" y="167955"/>
                  </a:lnTo>
                  <a:lnTo>
                    <a:pt x="479428" y="166389"/>
                  </a:lnTo>
                  <a:lnTo>
                    <a:pt x="483251" y="164182"/>
                  </a:lnTo>
                  <a:lnTo>
                    <a:pt x="486671" y="161390"/>
                  </a:lnTo>
                  <a:lnTo>
                    <a:pt x="489598" y="158086"/>
                  </a:lnTo>
                  <a:lnTo>
                    <a:pt x="491958" y="154354"/>
                  </a:lnTo>
                  <a:lnTo>
                    <a:pt x="493688" y="150293"/>
                  </a:lnTo>
                  <a:lnTo>
                    <a:pt x="494745" y="146006"/>
                  </a:lnTo>
                  <a:lnTo>
                    <a:pt x="495100" y="141606"/>
                  </a:lnTo>
                  <a:lnTo>
                    <a:pt x="495100" y="27431"/>
                  </a:lnTo>
                  <a:lnTo>
                    <a:pt x="494745" y="23031"/>
                  </a:lnTo>
                  <a:lnTo>
                    <a:pt x="493688" y="18745"/>
                  </a:lnTo>
                  <a:lnTo>
                    <a:pt x="491958" y="14683"/>
                  </a:lnTo>
                  <a:lnTo>
                    <a:pt x="489598" y="10952"/>
                  </a:lnTo>
                  <a:lnTo>
                    <a:pt x="486671" y="7647"/>
                  </a:lnTo>
                  <a:lnTo>
                    <a:pt x="483251" y="4855"/>
                  </a:lnTo>
                  <a:lnTo>
                    <a:pt x="479428" y="2648"/>
                  </a:lnTo>
                  <a:lnTo>
                    <a:pt x="475300" y="1083"/>
                  </a:lnTo>
                  <a:lnTo>
                    <a:pt x="470974" y="200"/>
                  </a:lnTo>
                  <a:lnTo>
                    <a:pt x="467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19" name="tx119"/>
            <p:cNvSpPr/>
            <p:nvPr/>
          </p:nvSpPr>
          <p:spPr>
            <a:xfrm>
              <a:off x="8487870" y="995562"/>
              <a:ext cx="403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7F00">
                      <a:alpha val="100000"/>
                    </a:srgbClr>
                  </a:solidFill>
                  <a:latin typeface="Arial"/>
                  <a:cs typeface="Arial"/>
                </a:rPr>
                <a:t>Measles</a:t>
              </a:r>
            </a:p>
          </p:txBody>
        </p:sp>
        <p:sp>
          <p:nvSpPr>
            <p:cNvPr id="120" name="pg120"/>
            <p:cNvSpPr/>
            <p:nvPr/>
          </p:nvSpPr>
          <p:spPr>
            <a:xfrm>
              <a:off x="7988833" y="1652644"/>
              <a:ext cx="971277" cy="169038"/>
            </a:xfrm>
            <a:custGeom>
              <a:avLst/>
              <a:pathLst>
                <a:path w="971277" h="169038">
                  <a:moveTo>
                    <a:pt x="27431" y="169038"/>
                  </a:moveTo>
                  <a:lnTo>
                    <a:pt x="943845" y="169038"/>
                  </a:lnTo>
                  <a:lnTo>
                    <a:pt x="942741" y="169016"/>
                  </a:lnTo>
                  <a:lnTo>
                    <a:pt x="947152" y="168838"/>
                  </a:lnTo>
                  <a:lnTo>
                    <a:pt x="951477" y="167955"/>
                  </a:lnTo>
                  <a:lnTo>
                    <a:pt x="955605" y="166389"/>
                  </a:lnTo>
                  <a:lnTo>
                    <a:pt x="959428" y="164182"/>
                  </a:lnTo>
                  <a:lnTo>
                    <a:pt x="962848" y="161390"/>
                  </a:lnTo>
                  <a:lnTo>
                    <a:pt x="965776" y="158086"/>
                  </a:lnTo>
                  <a:lnTo>
                    <a:pt x="968135" y="154354"/>
                  </a:lnTo>
                  <a:lnTo>
                    <a:pt x="969866" y="150293"/>
                  </a:lnTo>
                  <a:lnTo>
                    <a:pt x="970922" y="146006"/>
                  </a:lnTo>
                  <a:lnTo>
                    <a:pt x="971277" y="141606"/>
                  </a:lnTo>
                  <a:lnTo>
                    <a:pt x="971277" y="27431"/>
                  </a:lnTo>
                  <a:lnTo>
                    <a:pt x="970922" y="23031"/>
                  </a:lnTo>
                  <a:lnTo>
                    <a:pt x="969866" y="18745"/>
                  </a:lnTo>
                  <a:lnTo>
                    <a:pt x="968135" y="14683"/>
                  </a:lnTo>
                  <a:lnTo>
                    <a:pt x="965776" y="10952"/>
                  </a:lnTo>
                  <a:lnTo>
                    <a:pt x="962848" y="7647"/>
                  </a:lnTo>
                  <a:lnTo>
                    <a:pt x="959428" y="4855"/>
                  </a:lnTo>
                  <a:lnTo>
                    <a:pt x="955605" y="2648"/>
                  </a:lnTo>
                  <a:lnTo>
                    <a:pt x="951477" y="1083"/>
                  </a:lnTo>
                  <a:lnTo>
                    <a:pt x="947152" y="200"/>
                  </a:lnTo>
                  <a:lnTo>
                    <a:pt x="9438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121" name="tx121"/>
            <p:cNvSpPr/>
            <p:nvPr/>
          </p:nvSpPr>
          <p:spPr>
            <a:xfrm>
              <a:off x="8011693" y="1696776"/>
              <a:ext cx="879837" cy="7918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C20E">
                      <a:alpha val="100000"/>
                    </a:srgbClr>
                  </a:solidFill>
                  <a:latin typeface="Arial"/>
                  <a:cs typeface="Arial"/>
                </a:rPr>
                <a:t>Measles 2nd dose</a:t>
              </a:r>
            </a:p>
          </p:txBody>
        </p:sp>
        <p:sp>
          <p:nvSpPr>
            <p:cNvPr id="122" name="pg122"/>
            <p:cNvSpPr/>
            <p:nvPr/>
          </p:nvSpPr>
          <p:spPr>
            <a:xfrm>
              <a:off x="8464904" y="2370590"/>
              <a:ext cx="495206" cy="169038"/>
            </a:xfrm>
            <a:custGeom>
              <a:avLst/>
              <a:pathLst>
                <a:path w="495206" h="169038">
                  <a:moveTo>
                    <a:pt x="27431" y="169038"/>
                  </a:moveTo>
                  <a:lnTo>
                    <a:pt x="467774" y="169038"/>
                  </a:lnTo>
                  <a:lnTo>
                    <a:pt x="466669" y="169016"/>
                  </a:lnTo>
                  <a:lnTo>
                    <a:pt x="471080" y="168838"/>
                  </a:lnTo>
                  <a:lnTo>
                    <a:pt x="475406" y="167955"/>
                  </a:lnTo>
                  <a:lnTo>
                    <a:pt x="479534" y="166389"/>
                  </a:lnTo>
                  <a:lnTo>
                    <a:pt x="483357" y="164182"/>
                  </a:lnTo>
                  <a:lnTo>
                    <a:pt x="486777" y="161390"/>
                  </a:lnTo>
                  <a:lnTo>
                    <a:pt x="489704" y="158086"/>
                  </a:lnTo>
                  <a:lnTo>
                    <a:pt x="492064" y="154354"/>
                  </a:lnTo>
                  <a:lnTo>
                    <a:pt x="493794" y="150293"/>
                  </a:lnTo>
                  <a:lnTo>
                    <a:pt x="494851" y="146006"/>
                  </a:lnTo>
                  <a:lnTo>
                    <a:pt x="495206" y="141606"/>
                  </a:lnTo>
                  <a:lnTo>
                    <a:pt x="495206" y="27431"/>
                  </a:lnTo>
                  <a:lnTo>
                    <a:pt x="494851" y="23031"/>
                  </a:lnTo>
                  <a:lnTo>
                    <a:pt x="493794" y="18745"/>
                  </a:lnTo>
                  <a:lnTo>
                    <a:pt x="492064" y="14683"/>
                  </a:lnTo>
                  <a:lnTo>
                    <a:pt x="489704" y="10952"/>
                  </a:lnTo>
                  <a:lnTo>
                    <a:pt x="486777" y="7647"/>
                  </a:lnTo>
                  <a:lnTo>
                    <a:pt x="483357" y="4855"/>
                  </a:lnTo>
                  <a:lnTo>
                    <a:pt x="479534" y="2648"/>
                  </a:lnTo>
                  <a:lnTo>
                    <a:pt x="475406" y="1083"/>
                  </a:lnTo>
                  <a:lnTo>
                    <a:pt x="471080" y="200"/>
                  </a:lnTo>
                  <a:lnTo>
                    <a:pt x="46777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23" name="tx123"/>
            <p:cNvSpPr/>
            <p:nvPr/>
          </p:nvSpPr>
          <p:spPr>
            <a:xfrm>
              <a:off x="8487764" y="2415039"/>
              <a:ext cx="403766"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8B00">
                      <a:alpha val="100000"/>
                    </a:srgbClr>
                  </a:solidFill>
                  <a:latin typeface="Arial"/>
                  <a:cs typeface="Arial"/>
                </a:rPr>
                <a:t>Pneumo</a:t>
              </a:r>
            </a:p>
          </p:txBody>
        </p:sp>
        <p:sp>
          <p:nvSpPr>
            <p:cNvPr id="124" name="pg124"/>
            <p:cNvSpPr/>
            <p:nvPr/>
          </p:nvSpPr>
          <p:spPr>
            <a:xfrm>
              <a:off x="8627618" y="1209381"/>
              <a:ext cx="332492" cy="169038"/>
            </a:xfrm>
            <a:custGeom>
              <a:avLst/>
              <a:pathLst>
                <a:path w="332492" h="169038">
                  <a:moveTo>
                    <a:pt x="27431" y="169038"/>
                  </a:moveTo>
                  <a:lnTo>
                    <a:pt x="305060" y="169038"/>
                  </a:lnTo>
                  <a:lnTo>
                    <a:pt x="303956" y="169016"/>
                  </a:lnTo>
                  <a:lnTo>
                    <a:pt x="308367" y="168838"/>
                  </a:lnTo>
                  <a:lnTo>
                    <a:pt x="312692" y="167955"/>
                  </a:lnTo>
                  <a:lnTo>
                    <a:pt x="316820" y="166389"/>
                  </a:lnTo>
                  <a:lnTo>
                    <a:pt x="320644" y="164182"/>
                  </a:lnTo>
                  <a:lnTo>
                    <a:pt x="324063" y="161390"/>
                  </a:lnTo>
                  <a:lnTo>
                    <a:pt x="326991" y="158086"/>
                  </a:lnTo>
                  <a:lnTo>
                    <a:pt x="329350" y="154354"/>
                  </a:lnTo>
                  <a:lnTo>
                    <a:pt x="331081" y="150293"/>
                  </a:lnTo>
                  <a:lnTo>
                    <a:pt x="332137" y="146006"/>
                  </a:lnTo>
                  <a:lnTo>
                    <a:pt x="332492" y="141606"/>
                  </a:lnTo>
                  <a:lnTo>
                    <a:pt x="332492" y="27431"/>
                  </a:lnTo>
                  <a:lnTo>
                    <a:pt x="332137" y="23031"/>
                  </a:lnTo>
                  <a:lnTo>
                    <a:pt x="331081" y="18745"/>
                  </a:lnTo>
                  <a:lnTo>
                    <a:pt x="329350" y="14683"/>
                  </a:lnTo>
                  <a:lnTo>
                    <a:pt x="326991" y="10952"/>
                  </a:lnTo>
                  <a:lnTo>
                    <a:pt x="324063" y="7647"/>
                  </a:lnTo>
                  <a:lnTo>
                    <a:pt x="320644" y="4855"/>
                  </a:lnTo>
                  <a:lnTo>
                    <a:pt x="316820" y="2648"/>
                  </a:lnTo>
                  <a:lnTo>
                    <a:pt x="312692" y="1083"/>
                  </a:lnTo>
                  <a:lnTo>
                    <a:pt x="308367" y="200"/>
                  </a:lnTo>
                  <a:lnTo>
                    <a:pt x="305060"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25" name="tx125"/>
            <p:cNvSpPr/>
            <p:nvPr/>
          </p:nvSpPr>
          <p:spPr>
            <a:xfrm>
              <a:off x="8650478" y="1253830"/>
              <a:ext cx="241052"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A32CD">
                      <a:alpha val="100000"/>
                    </a:srgbClr>
                  </a:solidFill>
                  <a:latin typeface="Arial"/>
                  <a:cs typeface="Arial"/>
                </a:rPr>
                <a:t>Polio</a:t>
              </a:r>
            </a:p>
          </p:txBody>
        </p:sp>
        <p:sp>
          <p:nvSpPr>
            <p:cNvPr id="126" name="pg126"/>
            <p:cNvSpPr/>
            <p:nvPr/>
          </p:nvSpPr>
          <p:spPr>
            <a:xfrm>
              <a:off x="8501057" y="1471209"/>
              <a:ext cx="459053" cy="169038"/>
            </a:xfrm>
            <a:custGeom>
              <a:avLst/>
              <a:pathLst>
                <a:path w="459053" h="169038">
                  <a:moveTo>
                    <a:pt x="27431" y="169038"/>
                  </a:moveTo>
                  <a:lnTo>
                    <a:pt x="431621" y="169038"/>
                  </a:lnTo>
                  <a:lnTo>
                    <a:pt x="430517" y="169016"/>
                  </a:lnTo>
                  <a:lnTo>
                    <a:pt x="434928" y="168838"/>
                  </a:lnTo>
                  <a:lnTo>
                    <a:pt x="439253" y="167955"/>
                  </a:lnTo>
                  <a:lnTo>
                    <a:pt x="443381" y="166389"/>
                  </a:lnTo>
                  <a:lnTo>
                    <a:pt x="447204" y="164182"/>
                  </a:lnTo>
                  <a:lnTo>
                    <a:pt x="450624" y="161390"/>
                  </a:lnTo>
                  <a:lnTo>
                    <a:pt x="453551" y="158086"/>
                  </a:lnTo>
                  <a:lnTo>
                    <a:pt x="455911" y="154354"/>
                  </a:lnTo>
                  <a:lnTo>
                    <a:pt x="457641" y="150293"/>
                  </a:lnTo>
                  <a:lnTo>
                    <a:pt x="458698" y="146006"/>
                  </a:lnTo>
                  <a:lnTo>
                    <a:pt x="459053" y="141606"/>
                  </a:lnTo>
                  <a:lnTo>
                    <a:pt x="459053" y="27431"/>
                  </a:lnTo>
                  <a:lnTo>
                    <a:pt x="458698" y="23031"/>
                  </a:lnTo>
                  <a:lnTo>
                    <a:pt x="457641" y="18745"/>
                  </a:lnTo>
                  <a:lnTo>
                    <a:pt x="455911" y="14683"/>
                  </a:lnTo>
                  <a:lnTo>
                    <a:pt x="453551" y="10952"/>
                  </a:lnTo>
                  <a:lnTo>
                    <a:pt x="450624" y="7647"/>
                  </a:lnTo>
                  <a:lnTo>
                    <a:pt x="447204" y="4855"/>
                  </a:lnTo>
                  <a:lnTo>
                    <a:pt x="443381" y="2648"/>
                  </a:lnTo>
                  <a:lnTo>
                    <a:pt x="439253" y="1083"/>
                  </a:lnTo>
                  <a:lnTo>
                    <a:pt x="434928" y="200"/>
                  </a:lnTo>
                  <a:lnTo>
                    <a:pt x="43162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27" name="tx127"/>
            <p:cNvSpPr/>
            <p:nvPr/>
          </p:nvSpPr>
          <p:spPr>
            <a:xfrm>
              <a:off x="8523917" y="1515659"/>
              <a:ext cx="367613"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B9A99">
                      <a:alpha val="100000"/>
                    </a:srgbClr>
                  </a:solidFill>
                  <a:latin typeface="Arial"/>
                  <a:cs typeface="Arial"/>
                </a:rPr>
                <a:t>Rubella</a:t>
              </a:r>
            </a:p>
          </p:txBody>
        </p:sp>
        <p:sp>
          <p:nvSpPr>
            <p:cNvPr id="128" name="pg128"/>
            <p:cNvSpPr/>
            <p:nvPr/>
          </p:nvSpPr>
          <p:spPr>
            <a:xfrm>
              <a:off x="8639686" y="4568436"/>
              <a:ext cx="320424" cy="169038"/>
            </a:xfrm>
            <a:custGeom>
              <a:avLst/>
              <a:pathLst>
                <a:path w="320424" h="169038">
                  <a:moveTo>
                    <a:pt x="27431" y="169038"/>
                  </a:moveTo>
                  <a:lnTo>
                    <a:pt x="292992" y="169038"/>
                  </a:lnTo>
                  <a:lnTo>
                    <a:pt x="291887" y="169016"/>
                  </a:lnTo>
                  <a:lnTo>
                    <a:pt x="296298" y="168838"/>
                  </a:lnTo>
                  <a:lnTo>
                    <a:pt x="300624" y="167955"/>
                  </a:lnTo>
                  <a:lnTo>
                    <a:pt x="304752" y="166389"/>
                  </a:lnTo>
                  <a:lnTo>
                    <a:pt x="308575" y="164182"/>
                  </a:lnTo>
                  <a:lnTo>
                    <a:pt x="311995" y="161390"/>
                  </a:lnTo>
                  <a:lnTo>
                    <a:pt x="314922" y="158086"/>
                  </a:lnTo>
                  <a:lnTo>
                    <a:pt x="317282" y="154354"/>
                  </a:lnTo>
                  <a:lnTo>
                    <a:pt x="319012" y="150293"/>
                  </a:lnTo>
                  <a:lnTo>
                    <a:pt x="320069" y="146006"/>
                  </a:lnTo>
                  <a:lnTo>
                    <a:pt x="320424" y="141606"/>
                  </a:lnTo>
                  <a:lnTo>
                    <a:pt x="320424" y="27431"/>
                  </a:lnTo>
                  <a:lnTo>
                    <a:pt x="320069" y="23031"/>
                  </a:lnTo>
                  <a:lnTo>
                    <a:pt x="319012" y="18745"/>
                  </a:lnTo>
                  <a:lnTo>
                    <a:pt x="317282" y="14683"/>
                  </a:lnTo>
                  <a:lnTo>
                    <a:pt x="314922" y="10952"/>
                  </a:lnTo>
                  <a:lnTo>
                    <a:pt x="311995" y="7647"/>
                  </a:lnTo>
                  <a:lnTo>
                    <a:pt x="308575" y="4855"/>
                  </a:lnTo>
                  <a:lnTo>
                    <a:pt x="304752" y="2648"/>
                  </a:lnTo>
                  <a:lnTo>
                    <a:pt x="300624" y="1083"/>
                  </a:lnTo>
                  <a:lnTo>
                    <a:pt x="296298" y="200"/>
                  </a:lnTo>
                  <a:lnTo>
                    <a:pt x="29299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29" name="tx129"/>
            <p:cNvSpPr/>
            <p:nvPr/>
          </p:nvSpPr>
          <p:spPr>
            <a:xfrm>
              <a:off x="8662546" y="4612885"/>
              <a:ext cx="228984"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36FFF">
                      <a:alpha val="100000"/>
                    </a:srgbClr>
                  </a:solidFill>
                  <a:latin typeface="Arial"/>
                  <a:cs typeface="Arial"/>
                </a:rPr>
                <a:t>Rota</a:t>
              </a:r>
            </a:p>
          </p:txBody>
        </p:sp>
        <p:sp>
          <p:nvSpPr>
            <p:cNvPr id="130" name="pg130"/>
            <p:cNvSpPr/>
            <p:nvPr/>
          </p:nvSpPr>
          <p:spPr>
            <a:xfrm>
              <a:off x="7862272" y="2647671"/>
              <a:ext cx="1097838" cy="169038"/>
            </a:xfrm>
            <a:custGeom>
              <a:avLst/>
              <a:pathLst>
                <a:path w="1097838" h="169038">
                  <a:moveTo>
                    <a:pt x="27431" y="169038"/>
                  </a:moveTo>
                  <a:lnTo>
                    <a:pt x="1070406" y="169038"/>
                  </a:lnTo>
                  <a:lnTo>
                    <a:pt x="1069301" y="169016"/>
                  </a:lnTo>
                  <a:lnTo>
                    <a:pt x="1073713" y="168838"/>
                  </a:lnTo>
                  <a:lnTo>
                    <a:pt x="1078038" y="167955"/>
                  </a:lnTo>
                  <a:lnTo>
                    <a:pt x="1082166" y="166389"/>
                  </a:lnTo>
                  <a:lnTo>
                    <a:pt x="1085989" y="164182"/>
                  </a:lnTo>
                  <a:lnTo>
                    <a:pt x="1089409" y="161390"/>
                  </a:lnTo>
                  <a:lnTo>
                    <a:pt x="1092336" y="158086"/>
                  </a:lnTo>
                  <a:lnTo>
                    <a:pt x="1094696" y="154354"/>
                  </a:lnTo>
                  <a:lnTo>
                    <a:pt x="1096426" y="150293"/>
                  </a:lnTo>
                  <a:lnTo>
                    <a:pt x="1097483" y="146006"/>
                  </a:lnTo>
                  <a:lnTo>
                    <a:pt x="1097838" y="141606"/>
                  </a:lnTo>
                  <a:lnTo>
                    <a:pt x="1097838" y="27431"/>
                  </a:lnTo>
                  <a:lnTo>
                    <a:pt x="1097483" y="23031"/>
                  </a:lnTo>
                  <a:lnTo>
                    <a:pt x="1096426" y="18745"/>
                  </a:lnTo>
                  <a:lnTo>
                    <a:pt x="1094696" y="14683"/>
                  </a:lnTo>
                  <a:lnTo>
                    <a:pt x="1092336" y="10952"/>
                  </a:lnTo>
                  <a:lnTo>
                    <a:pt x="1089409" y="7647"/>
                  </a:lnTo>
                  <a:lnTo>
                    <a:pt x="1085989" y="4855"/>
                  </a:lnTo>
                  <a:lnTo>
                    <a:pt x="1082166" y="2648"/>
                  </a:lnTo>
                  <a:lnTo>
                    <a:pt x="1078038" y="1083"/>
                  </a:lnTo>
                  <a:lnTo>
                    <a:pt x="1073713" y="200"/>
                  </a:lnTo>
                  <a:lnTo>
                    <a:pt x="107040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1" name="tx131"/>
            <p:cNvSpPr/>
            <p:nvPr/>
          </p:nvSpPr>
          <p:spPr>
            <a:xfrm>
              <a:off x="7885132" y="2670524"/>
              <a:ext cx="1006398" cy="10046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2759">
                      <a:alpha val="100000"/>
                    </a:srgbClr>
                  </a:solidFill>
                  <a:latin typeface="Arial"/>
                  <a:cs typeface="Arial"/>
                </a:rPr>
                <a:t>Breadth of protection</a:t>
              </a:r>
            </a:p>
          </p:txBody>
        </p:sp>
        <p:sp>
          <p:nvSpPr>
            <p:cNvPr id="132" name="pl132"/>
            <p:cNvSpPr/>
            <p:nvPr/>
          </p:nvSpPr>
          <p:spPr>
            <a:xfrm>
              <a:off x="822107" y="3295047"/>
              <a:ext cx="110037" cy="84940"/>
            </a:xfrm>
            <a:custGeom>
              <a:avLst/>
              <a:pathLst>
                <a:path w="110037" h="84940">
                  <a:moveTo>
                    <a:pt x="110037" y="84940"/>
                  </a:moveTo>
                  <a:lnTo>
                    <a:pt x="0" y="0"/>
                  </a:lnTo>
                </a:path>
              </a:pathLst>
            </a:custGeom>
            <a:ln w="13550" cap="rnd">
              <a:solidFill>
                <a:srgbClr val="002759">
                  <a:alpha val="100000"/>
                </a:srgbClr>
              </a:solidFill>
              <a:prstDash val="solid"/>
              <a:round/>
            </a:ln>
          </p:spPr>
          <p:txBody>
            <a:bodyPr/>
            <a:lstStyle/>
            <a:p/>
          </p:txBody>
        </p:sp>
        <p:sp>
          <p:nvSpPr>
            <p:cNvPr id="133" name="pg133"/>
            <p:cNvSpPr/>
            <p:nvPr/>
          </p:nvSpPr>
          <p:spPr>
            <a:xfrm>
              <a:off x="849536" y="3379988"/>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4" name="tx134"/>
            <p:cNvSpPr/>
            <p:nvPr/>
          </p:nvSpPr>
          <p:spPr>
            <a:xfrm>
              <a:off x="895256" y="342379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50</a:t>
              </a:r>
            </a:p>
          </p:txBody>
        </p:sp>
        <p:sp>
          <p:nvSpPr>
            <p:cNvPr id="135" name="pg135"/>
            <p:cNvSpPr/>
            <p:nvPr/>
          </p:nvSpPr>
          <p:spPr>
            <a:xfrm>
              <a:off x="3675399" y="2587980"/>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6" name="tx136"/>
            <p:cNvSpPr/>
            <p:nvPr/>
          </p:nvSpPr>
          <p:spPr>
            <a:xfrm>
              <a:off x="3721119" y="263178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65</a:t>
              </a:r>
            </a:p>
          </p:txBody>
        </p:sp>
        <p:sp>
          <p:nvSpPr>
            <p:cNvPr id="137" name="pg137"/>
            <p:cNvSpPr/>
            <p:nvPr/>
          </p:nvSpPr>
          <p:spPr>
            <a:xfrm>
              <a:off x="6331630" y="1690352"/>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8" name="tx138"/>
            <p:cNvSpPr/>
            <p:nvPr/>
          </p:nvSpPr>
          <p:spPr>
            <a:xfrm>
              <a:off x="6377350" y="173415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82</a:t>
              </a:r>
            </a:p>
          </p:txBody>
        </p:sp>
        <p:sp>
          <p:nvSpPr>
            <p:cNvPr id="139" name="pg139"/>
            <p:cNvSpPr/>
            <p:nvPr/>
          </p:nvSpPr>
          <p:spPr>
            <a:xfrm>
              <a:off x="7512180" y="1531944"/>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40" name="tx140"/>
            <p:cNvSpPr/>
            <p:nvPr/>
          </p:nvSpPr>
          <p:spPr>
            <a:xfrm>
              <a:off x="7557900" y="157575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85</a:t>
              </a:r>
            </a:p>
          </p:txBody>
        </p:sp>
        <p:sp>
          <p:nvSpPr>
            <p:cNvPr id="141" name="rc141"/>
            <p:cNvSpPr/>
            <p:nvPr/>
          </p:nvSpPr>
          <p:spPr>
            <a:xfrm>
              <a:off x="803816" y="646101"/>
              <a:ext cx="8270593" cy="5280134"/>
            </a:xfrm>
            <a:prstGeom prst="rect">
              <a:avLst/>
            </a:prstGeom>
            <a:ln w="13550" cap="rnd">
              <a:solidFill>
                <a:srgbClr val="BEBEBE">
                  <a:alpha val="100000"/>
                </a:srgbClr>
              </a:solidFill>
              <a:prstDash val="solid"/>
              <a:round/>
            </a:ln>
          </p:spPr>
          <p:txBody>
            <a:bodyPr/>
            <a:lstStyle/>
            <a:p/>
          </p:txBody>
        </p:sp>
        <p:sp>
          <p:nvSpPr>
            <p:cNvPr id="142" name="tx142"/>
            <p:cNvSpPr/>
            <p:nvPr/>
          </p:nvSpPr>
          <p:spPr>
            <a:xfrm>
              <a:off x="663492" y="587412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3" name="tx143"/>
            <p:cNvSpPr/>
            <p:nvPr/>
          </p:nvSpPr>
          <p:spPr>
            <a:xfrm>
              <a:off x="585797" y="53461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44" name="tx144"/>
            <p:cNvSpPr/>
            <p:nvPr/>
          </p:nvSpPr>
          <p:spPr>
            <a:xfrm>
              <a:off x="585797" y="481809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45" name="tx145"/>
            <p:cNvSpPr/>
            <p:nvPr/>
          </p:nvSpPr>
          <p:spPr>
            <a:xfrm>
              <a:off x="585797" y="4290012"/>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146" name="tx146"/>
            <p:cNvSpPr/>
            <p:nvPr/>
          </p:nvSpPr>
          <p:spPr>
            <a:xfrm>
              <a:off x="585797" y="376206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147" name="tx147"/>
            <p:cNvSpPr/>
            <p:nvPr/>
          </p:nvSpPr>
          <p:spPr>
            <a:xfrm>
              <a:off x="585797" y="323405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48" name="tx148"/>
            <p:cNvSpPr/>
            <p:nvPr/>
          </p:nvSpPr>
          <p:spPr>
            <a:xfrm>
              <a:off x="585797" y="270604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149" name="tx149"/>
            <p:cNvSpPr/>
            <p:nvPr/>
          </p:nvSpPr>
          <p:spPr>
            <a:xfrm>
              <a:off x="585797" y="217802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150" name="tx150"/>
            <p:cNvSpPr/>
            <p:nvPr/>
          </p:nvSpPr>
          <p:spPr>
            <a:xfrm>
              <a:off x="585797" y="16500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151" name="tx151"/>
            <p:cNvSpPr/>
            <p:nvPr/>
          </p:nvSpPr>
          <p:spPr>
            <a:xfrm>
              <a:off x="585797" y="112200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152" name="tx152"/>
            <p:cNvSpPr/>
            <p:nvPr/>
          </p:nvSpPr>
          <p:spPr>
            <a:xfrm>
              <a:off x="508103" y="593986"/>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53" name="tx153"/>
            <p:cNvSpPr/>
            <p:nvPr/>
          </p:nvSpPr>
          <p:spPr>
            <a:xfrm>
              <a:off x="655216"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54" name="tx154"/>
            <p:cNvSpPr/>
            <p:nvPr/>
          </p:nvSpPr>
          <p:spPr>
            <a:xfrm>
              <a:off x="213089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55" name="tx155"/>
            <p:cNvSpPr/>
            <p:nvPr/>
          </p:nvSpPr>
          <p:spPr>
            <a:xfrm>
              <a:off x="360657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56" name="tx156"/>
            <p:cNvSpPr/>
            <p:nvPr/>
          </p:nvSpPr>
          <p:spPr>
            <a:xfrm>
              <a:off x="508225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57" name="tx157"/>
            <p:cNvSpPr/>
            <p:nvPr/>
          </p:nvSpPr>
          <p:spPr>
            <a:xfrm>
              <a:off x="6262798"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58" name="tx158"/>
            <p:cNvSpPr/>
            <p:nvPr/>
          </p:nvSpPr>
          <p:spPr>
            <a:xfrm>
              <a:off x="7443342" y="598668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59" name="tx159"/>
            <p:cNvSpPr/>
            <p:nvPr/>
          </p:nvSpPr>
          <p:spPr>
            <a:xfrm rot="-5400000">
              <a:off x="-52544" y="322061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60" name="tx160"/>
            <p:cNvSpPr/>
            <p:nvPr/>
          </p:nvSpPr>
          <p:spPr>
            <a:xfrm>
              <a:off x="3621724" y="403202"/>
              <a:ext cx="2634778" cy="1412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Breadth of protection, EUR, 2000-2023</a:t>
              </a:r>
            </a:p>
          </p:txBody>
        </p:sp>
        <p:sp>
          <p:nvSpPr>
            <p:cNvPr id="161" name="tx16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62" name="tx162"/>
            <p:cNvSpPr/>
            <p:nvPr/>
          </p:nvSpPr>
          <p:spPr>
            <a:xfrm>
              <a:off x="907441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163" name="tx163"/>
            <p:cNvSpPr/>
            <p:nvPr/>
          </p:nvSpPr>
          <p:spPr>
            <a:xfrm>
              <a:off x="2946383" y="6568512"/>
              <a:ext cx="612802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Breadth of protection = ((DTP3 x 3) + HepB3 + Hib3 + IPV1 + MCV1 + MCV2 + PCV3 + POL3 + RCV1 + RotaC + HPV) / 13</a:t>
              </a:r>
            </a:p>
          </p:txBody>
        </p:sp>
      </p:grpSp>
      <p:sp>
        <p:nvSpPr>
          <p:cNvPr id="16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breadth of protection is a cross-sectional programme performance indicator, calculated as the average coverage achieved across WHO globally recommended vaccines (DTP3, HepB3, Hib3, IPV1, MCV1, MCV2, PCV3, POL3, RCV1, RotaC, and HPV) targeting 13 diseases.
New vaccines have been scaled up across the world, providing an increasing breadth of protection for children that are reached.
In 2023, breadth of protection against the 13 diseases stood at 85%.</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8516" y="1024804"/>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 name="rc5"/>
            <p:cNvSpPr/>
            <p:nvPr/>
          </p:nvSpPr>
          <p:spPr>
            <a:xfrm>
              <a:off x="958516"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958516" y="2052067"/>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 name="rc7"/>
            <p:cNvSpPr/>
            <p:nvPr/>
          </p:nvSpPr>
          <p:spPr>
            <a:xfrm>
              <a:off x="958516" y="2736909"/>
              <a:ext cx="336759" cy="34242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 name="rc8"/>
            <p:cNvSpPr/>
            <p:nvPr/>
          </p:nvSpPr>
          <p:spPr>
            <a:xfrm>
              <a:off x="958516" y="1367225"/>
              <a:ext cx="336759" cy="342421"/>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9" name="rc9"/>
            <p:cNvSpPr/>
            <p:nvPr/>
          </p:nvSpPr>
          <p:spPr>
            <a:xfrm>
              <a:off x="958516" y="2394488"/>
              <a:ext cx="336759" cy="342421"/>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10" name="rc10"/>
            <p:cNvSpPr/>
            <p:nvPr/>
          </p:nvSpPr>
          <p:spPr>
            <a:xfrm>
              <a:off x="958516" y="4791435"/>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 name="rc11"/>
            <p:cNvSpPr/>
            <p:nvPr/>
          </p:nvSpPr>
          <p:spPr>
            <a:xfrm>
              <a:off x="958516" y="5476277"/>
              <a:ext cx="336759" cy="34242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2" name="rc12"/>
            <p:cNvSpPr/>
            <p:nvPr/>
          </p:nvSpPr>
          <p:spPr>
            <a:xfrm>
              <a:off x="958516" y="3764172"/>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 name="rc13"/>
            <p:cNvSpPr/>
            <p:nvPr/>
          </p:nvSpPr>
          <p:spPr>
            <a:xfrm>
              <a:off x="958516" y="5133856"/>
              <a:ext cx="336759" cy="34242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4" name="rc14"/>
            <p:cNvSpPr/>
            <p:nvPr/>
          </p:nvSpPr>
          <p:spPr>
            <a:xfrm>
              <a:off x="1295275" y="1024804"/>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5" name="rc15"/>
            <p:cNvSpPr/>
            <p:nvPr/>
          </p:nvSpPr>
          <p:spPr>
            <a:xfrm>
              <a:off x="1295275"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 name="rc16"/>
            <p:cNvSpPr/>
            <p:nvPr/>
          </p:nvSpPr>
          <p:spPr>
            <a:xfrm>
              <a:off x="1295275" y="2052067"/>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 name="rc17"/>
            <p:cNvSpPr/>
            <p:nvPr/>
          </p:nvSpPr>
          <p:spPr>
            <a:xfrm>
              <a:off x="1295275" y="2736909"/>
              <a:ext cx="336759" cy="34242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8" name="rc18"/>
            <p:cNvSpPr/>
            <p:nvPr/>
          </p:nvSpPr>
          <p:spPr>
            <a:xfrm>
              <a:off x="1295275" y="1367225"/>
              <a:ext cx="336759" cy="342421"/>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9" name="rc19"/>
            <p:cNvSpPr/>
            <p:nvPr/>
          </p:nvSpPr>
          <p:spPr>
            <a:xfrm>
              <a:off x="1295275" y="2394488"/>
              <a:ext cx="336759" cy="34242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0" name="rc20"/>
            <p:cNvSpPr/>
            <p:nvPr/>
          </p:nvSpPr>
          <p:spPr>
            <a:xfrm>
              <a:off x="1295275" y="4791435"/>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1" name="rc21"/>
            <p:cNvSpPr/>
            <p:nvPr/>
          </p:nvSpPr>
          <p:spPr>
            <a:xfrm>
              <a:off x="1295275" y="5476277"/>
              <a:ext cx="336759" cy="34242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2" name="rc22"/>
            <p:cNvSpPr/>
            <p:nvPr/>
          </p:nvSpPr>
          <p:spPr>
            <a:xfrm>
              <a:off x="1295275" y="3764172"/>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 name="rc23"/>
            <p:cNvSpPr/>
            <p:nvPr/>
          </p:nvSpPr>
          <p:spPr>
            <a:xfrm>
              <a:off x="1295275" y="5133856"/>
              <a:ext cx="336759" cy="34242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4" name="rc24"/>
            <p:cNvSpPr/>
            <p:nvPr/>
          </p:nvSpPr>
          <p:spPr>
            <a:xfrm>
              <a:off x="1632034" y="1024804"/>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 name="rc25"/>
            <p:cNvSpPr/>
            <p:nvPr/>
          </p:nvSpPr>
          <p:spPr>
            <a:xfrm>
              <a:off x="1632034" y="1709646"/>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 name="rc26"/>
            <p:cNvSpPr/>
            <p:nvPr/>
          </p:nvSpPr>
          <p:spPr>
            <a:xfrm>
              <a:off x="1632034" y="2052067"/>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 name="rc27"/>
            <p:cNvSpPr/>
            <p:nvPr/>
          </p:nvSpPr>
          <p:spPr>
            <a:xfrm>
              <a:off x="1632034" y="2736909"/>
              <a:ext cx="336759" cy="34242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8" name="rc28"/>
            <p:cNvSpPr/>
            <p:nvPr/>
          </p:nvSpPr>
          <p:spPr>
            <a:xfrm>
              <a:off x="1632034" y="1367225"/>
              <a:ext cx="336759" cy="34242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9" name="rc29"/>
            <p:cNvSpPr/>
            <p:nvPr/>
          </p:nvSpPr>
          <p:spPr>
            <a:xfrm>
              <a:off x="1632034" y="2394488"/>
              <a:ext cx="336759" cy="34242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0" name="rc30"/>
            <p:cNvSpPr/>
            <p:nvPr/>
          </p:nvSpPr>
          <p:spPr>
            <a:xfrm>
              <a:off x="1632034" y="4791435"/>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1" name="rc31"/>
            <p:cNvSpPr/>
            <p:nvPr/>
          </p:nvSpPr>
          <p:spPr>
            <a:xfrm>
              <a:off x="1632034" y="5476277"/>
              <a:ext cx="336759" cy="34242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2" name="rc32"/>
            <p:cNvSpPr/>
            <p:nvPr/>
          </p:nvSpPr>
          <p:spPr>
            <a:xfrm>
              <a:off x="1632034" y="3764172"/>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 name="rc33"/>
            <p:cNvSpPr/>
            <p:nvPr/>
          </p:nvSpPr>
          <p:spPr>
            <a:xfrm>
              <a:off x="1632034" y="5133856"/>
              <a:ext cx="336759" cy="34242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4" name="rc34"/>
            <p:cNvSpPr/>
            <p:nvPr/>
          </p:nvSpPr>
          <p:spPr>
            <a:xfrm>
              <a:off x="1968793" y="1024804"/>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5" name="rc35"/>
            <p:cNvSpPr/>
            <p:nvPr/>
          </p:nvSpPr>
          <p:spPr>
            <a:xfrm>
              <a:off x="1968793" y="1709646"/>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 name="rc36"/>
            <p:cNvSpPr/>
            <p:nvPr/>
          </p:nvSpPr>
          <p:spPr>
            <a:xfrm>
              <a:off x="1968793" y="2052067"/>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7" name="rc37"/>
            <p:cNvSpPr/>
            <p:nvPr/>
          </p:nvSpPr>
          <p:spPr>
            <a:xfrm>
              <a:off x="1968793" y="2736909"/>
              <a:ext cx="336759" cy="34242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8" name="rc38"/>
            <p:cNvSpPr/>
            <p:nvPr/>
          </p:nvSpPr>
          <p:spPr>
            <a:xfrm>
              <a:off x="1968793" y="1367225"/>
              <a:ext cx="336759" cy="34242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9" name="rc39"/>
            <p:cNvSpPr/>
            <p:nvPr/>
          </p:nvSpPr>
          <p:spPr>
            <a:xfrm>
              <a:off x="1968793" y="2394488"/>
              <a:ext cx="336759" cy="34242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40" name="rc40"/>
            <p:cNvSpPr/>
            <p:nvPr/>
          </p:nvSpPr>
          <p:spPr>
            <a:xfrm>
              <a:off x="1968793" y="4791435"/>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1" name="rc41"/>
            <p:cNvSpPr/>
            <p:nvPr/>
          </p:nvSpPr>
          <p:spPr>
            <a:xfrm>
              <a:off x="1968793" y="5476277"/>
              <a:ext cx="336759" cy="34242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2" name="rc42"/>
            <p:cNvSpPr/>
            <p:nvPr/>
          </p:nvSpPr>
          <p:spPr>
            <a:xfrm>
              <a:off x="1968793" y="3764172"/>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3" name="rc43"/>
            <p:cNvSpPr/>
            <p:nvPr/>
          </p:nvSpPr>
          <p:spPr>
            <a:xfrm>
              <a:off x="1968793" y="5133856"/>
              <a:ext cx="336759" cy="34242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4" name="rc44"/>
            <p:cNvSpPr/>
            <p:nvPr/>
          </p:nvSpPr>
          <p:spPr>
            <a:xfrm>
              <a:off x="2305552" y="1024804"/>
              <a:ext cx="336759" cy="342421"/>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5" name="rc45"/>
            <p:cNvSpPr/>
            <p:nvPr/>
          </p:nvSpPr>
          <p:spPr>
            <a:xfrm>
              <a:off x="2305552" y="1709646"/>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 name="rc46"/>
            <p:cNvSpPr/>
            <p:nvPr/>
          </p:nvSpPr>
          <p:spPr>
            <a:xfrm>
              <a:off x="2305552" y="2052067"/>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 name="rc47"/>
            <p:cNvSpPr/>
            <p:nvPr/>
          </p:nvSpPr>
          <p:spPr>
            <a:xfrm>
              <a:off x="2305552" y="2736909"/>
              <a:ext cx="336759" cy="34242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8" name="rc48"/>
            <p:cNvSpPr/>
            <p:nvPr/>
          </p:nvSpPr>
          <p:spPr>
            <a:xfrm>
              <a:off x="2305552" y="1367225"/>
              <a:ext cx="336759" cy="34242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9" name="rc49"/>
            <p:cNvSpPr/>
            <p:nvPr/>
          </p:nvSpPr>
          <p:spPr>
            <a:xfrm>
              <a:off x="2305552" y="2394488"/>
              <a:ext cx="336759" cy="34242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50" name="rc50"/>
            <p:cNvSpPr/>
            <p:nvPr/>
          </p:nvSpPr>
          <p:spPr>
            <a:xfrm>
              <a:off x="2305552" y="4791435"/>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1" name="rc51"/>
            <p:cNvSpPr/>
            <p:nvPr/>
          </p:nvSpPr>
          <p:spPr>
            <a:xfrm>
              <a:off x="2305552" y="5476277"/>
              <a:ext cx="336759" cy="34242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 name="rc52"/>
            <p:cNvSpPr/>
            <p:nvPr/>
          </p:nvSpPr>
          <p:spPr>
            <a:xfrm>
              <a:off x="2305552" y="3764172"/>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 name="rc53"/>
            <p:cNvSpPr/>
            <p:nvPr/>
          </p:nvSpPr>
          <p:spPr>
            <a:xfrm>
              <a:off x="2305552" y="5133856"/>
              <a:ext cx="336759" cy="34242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4" name="rc54"/>
            <p:cNvSpPr/>
            <p:nvPr/>
          </p:nvSpPr>
          <p:spPr>
            <a:xfrm>
              <a:off x="2642311" y="1024804"/>
              <a:ext cx="336759" cy="342421"/>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 name="rc55"/>
            <p:cNvSpPr/>
            <p:nvPr/>
          </p:nvSpPr>
          <p:spPr>
            <a:xfrm>
              <a:off x="2642311"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 name="rc56"/>
            <p:cNvSpPr/>
            <p:nvPr/>
          </p:nvSpPr>
          <p:spPr>
            <a:xfrm>
              <a:off x="2642311" y="2052067"/>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 name="rc57"/>
            <p:cNvSpPr/>
            <p:nvPr/>
          </p:nvSpPr>
          <p:spPr>
            <a:xfrm>
              <a:off x="2642311" y="2736909"/>
              <a:ext cx="336759" cy="34242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8" name="rc58"/>
            <p:cNvSpPr/>
            <p:nvPr/>
          </p:nvSpPr>
          <p:spPr>
            <a:xfrm>
              <a:off x="2642311" y="1367225"/>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9" name="rc59"/>
            <p:cNvSpPr/>
            <p:nvPr/>
          </p:nvSpPr>
          <p:spPr>
            <a:xfrm>
              <a:off x="2642311" y="2394488"/>
              <a:ext cx="336759" cy="34242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60" name="rc60"/>
            <p:cNvSpPr/>
            <p:nvPr/>
          </p:nvSpPr>
          <p:spPr>
            <a:xfrm>
              <a:off x="2642311" y="4791435"/>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 name="rc61"/>
            <p:cNvSpPr/>
            <p:nvPr/>
          </p:nvSpPr>
          <p:spPr>
            <a:xfrm>
              <a:off x="2642311" y="5476277"/>
              <a:ext cx="336759" cy="34242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2" name="rc62"/>
            <p:cNvSpPr/>
            <p:nvPr/>
          </p:nvSpPr>
          <p:spPr>
            <a:xfrm>
              <a:off x="2642311" y="3764172"/>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 name="rc63"/>
            <p:cNvSpPr/>
            <p:nvPr/>
          </p:nvSpPr>
          <p:spPr>
            <a:xfrm>
              <a:off x="2642311" y="5133856"/>
              <a:ext cx="336759" cy="34242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4" name="rc64"/>
            <p:cNvSpPr/>
            <p:nvPr/>
          </p:nvSpPr>
          <p:spPr>
            <a:xfrm>
              <a:off x="2979070" y="1024804"/>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5" name="rc65"/>
            <p:cNvSpPr/>
            <p:nvPr/>
          </p:nvSpPr>
          <p:spPr>
            <a:xfrm>
              <a:off x="2979070"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 name="rc66"/>
            <p:cNvSpPr/>
            <p:nvPr/>
          </p:nvSpPr>
          <p:spPr>
            <a:xfrm>
              <a:off x="2979070" y="2052067"/>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 name="rc67"/>
            <p:cNvSpPr/>
            <p:nvPr/>
          </p:nvSpPr>
          <p:spPr>
            <a:xfrm>
              <a:off x="2979070" y="2736909"/>
              <a:ext cx="336759" cy="34242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 name="rc68"/>
            <p:cNvSpPr/>
            <p:nvPr/>
          </p:nvSpPr>
          <p:spPr>
            <a:xfrm>
              <a:off x="2979070" y="1367225"/>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9" name="rc69"/>
            <p:cNvSpPr/>
            <p:nvPr/>
          </p:nvSpPr>
          <p:spPr>
            <a:xfrm>
              <a:off x="2979070" y="2394488"/>
              <a:ext cx="336759" cy="34242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0" name="rc70"/>
            <p:cNvSpPr/>
            <p:nvPr/>
          </p:nvSpPr>
          <p:spPr>
            <a:xfrm>
              <a:off x="2979070" y="4791435"/>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 name="rc71"/>
            <p:cNvSpPr/>
            <p:nvPr/>
          </p:nvSpPr>
          <p:spPr>
            <a:xfrm>
              <a:off x="2979070" y="5476277"/>
              <a:ext cx="336759" cy="34242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2" name="rc72"/>
            <p:cNvSpPr/>
            <p:nvPr/>
          </p:nvSpPr>
          <p:spPr>
            <a:xfrm>
              <a:off x="2979070" y="3764172"/>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 name="rc73"/>
            <p:cNvSpPr/>
            <p:nvPr/>
          </p:nvSpPr>
          <p:spPr>
            <a:xfrm>
              <a:off x="2979070" y="5133856"/>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 name="rc74"/>
            <p:cNvSpPr/>
            <p:nvPr/>
          </p:nvSpPr>
          <p:spPr>
            <a:xfrm>
              <a:off x="2979070" y="3421751"/>
              <a:ext cx="336759" cy="34242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5" name="rc75"/>
            <p:cNvSpPr/>
            <p:nvPr/>
          </p:nvSpPr>
          <p:spPr>
            <a:xfrm>
              <a:off x="3315830" y="1024804"/>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6" name="rc76"/>
            <p:cNvSpPr/>
            <p:nvPr/>
          </p:nvSpPr>
          <p:spPr>
            <a:xfrm>
              <a:off x="3315830" y="1709646"/>
              <a:ext cx="336759" cy="34242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 name="rc77"/>
            <p:cNvSpPr/>
            <p:nvPr/>
          </p:nvSpPr>
          <p:spPr>
            <a:xfrm>
              <a:off x="3315830" y="2052067"/>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 name="rc78"/>
            <p:cNvSpPr/>
            <p:nvPr/>
          </p:nvSpPr>
          <p:spPr>
            <a:xfrm>
              <a:off x="3315830" y="2736909"/>
              <a:ext cx="336759" cy="34242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9" name="rc79"/>
            <p:cNvSpPr/>
            <p:nvPr/>
          </p:nvSpPr>
          <p:spPr>
            <a:xfrm>
              <a:off x="3315830" y="1367225"/>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0" name="rc80"/>
            <p:cNvSpPr/>
            <p:nvPr/>
          </p:nvSpPr>
          <p:spPr>
            <a:xfrm>
              <a:off x="3315830" y="2394488"/>
              <a:ext cx="336759" cy="34242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1" name="rc81"/>
            <p:cNvSpPr/>
            <p:nvPr/>
          </p:nvSpPr>
          <p:spPr>
            <a:xfrm>
              <a:off x="3315830" y="4791435"/>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 name="rc82"/>
            <p:cNvSpPr/>
            <p:nvPr/>
          </p:nvSpPr>
          <p:spPr>
            <a:xfrm>
              <a:off x="3315830" y="5476277"/>
              <a:ext cx="336759" cy="34242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3" name="rc83"/>
            <p:cNvSpPr/>
            <p:nvPr/>
          </p:nvSpPr>
          <p:spPr>
            <a:xfrm>
              <a:off x="3315830" y="3764172"/>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 name="rc84"/>
            <p:cNvSpPr/>
            <p:nvPr/>
          </p:nvSpPr>
          <p:spPr>
            <a:xfrm>
              <a:off x="3315830" y="5133856"/>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 name="rc85"/>
            <p:cNvSpPr/>
            <p:nvPr/>
          </p:nvSpPr>
          <p:spPr>
            <a:xfrm>
              <a:off x="3315830" y="3421751"/>
              <a:ext cx="336759" cy="34242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6" name="rc86"/>
            <p:cNvSpPr/>
            <p:nvPr/>
          </p:nvSpPr>
          <p:spPr>
            <a:xfrm>
              <a:off x="3652589" y="1024804"/>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 name="rc87"/>
            <p:cNvSpPr/>
            <p:nvPr/>
          </p:nvSpPr>
          <p:spPr>
            <a:xfrm>
              <a:off x="3652589"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 name="rc88"/>
            <p:cNvSpPr/>
            <p:nvPr/>
          </p:nvSpPr>
          <p:spPr>
            <a:xfrm>
              <a:off x="3652589" y="2052067"/>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 name="rc89"/>
            <p:cNvSpPr/>
            <p:nvPr/>
          </p:nvSpPr>
          <p:spPr>
            <a:xfrm>
              <a:off x="3652589" y="2736909"/>
              <a:ext cx="336759" cy="34242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0" name="rc90"/>
            <p:cNvSpPr/>
            <p:nvPr/>
          </p:nvSpPr>
          <p:spPr>
            <a:xfrm>
              <a:off x="3652589" y="1367225"/>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1" name="rc91"/>
            <p:cNvSpPr/>
            <p:nvPr/>
          </p:nvSpPr>
          <p:spPr>
            <a:xfrm>
              <a:off x="3652589" y="2394488"/>
              <a:ext cx="336759" cy="34242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2" name="rc92"/>
            <p:cNvSpPr/>
            <p:nvPr/>
          </p:nvSpPr>
          <p:spPr>
            <a:xfrm>
              <a:off x="3652589" y="4791435"/>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 name="rc93"/>
            <p:cNvSpPr/>
            <p:nvPr/>
          </p:nvSpPr>
          <p:spPr>
            <a:xfrm>
              <a:off x="3652589" y="5476277"/>
              <a:ext cx="336759" cy="34242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4" name="rc94"/>
            <p:cNvSpPr/>
            <p:nvPr/>
          </p:nvSpPr>
          <p:spPr>
            <a:xfrm>
              <a:off x="3652589" y="3079330"/>
              <a:ext cx="336759" cy="342421"/>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95" name="rc95"/>
            <p:cNvSpPr/>
            <p:nvPr/>
          </p:nvSpPr>
          <p:spPr>
            <a:xfrm>
              <a:off x="3652589" y="3764172"/>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 name="rc96"/>
            <p:cNvSpPr/>
            <p:nvPr/>
          </p:nvSpPr>
          <p:spPr>
            <a:xfrm>
              <a:off x="3652589" y="5133856"/>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 name="rc97"/>
            <p:cNvSpPr/>
            <p:nvPr/>
          </p:nvSpPr>
          <p:spPr>
            <a:xfrm>
              <a:off x="3652589" y="3421751"/>
              <a:ext cx="336759" cy="34242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8" name="rc98"/>
            <p:cNvSpPr/>
            <p:nvPr/>
          </p:nvSpPr>
          <p:spPr>
            <a:xfrm>
              <a:off x="3989348" y="1024804"/>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 name="rc99"/>
            <p:cNvSpPr/>
            <p:nvPr/>
          </p:nvSpPr>
          <p:spPr>
            <a:xfrm>
              <a:off x="3989348"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 name="rc100"/>
            <p:cNvSpPr/>
            <p:nvPr/>
          </p:nvSpPr>
          <p:spPr>
            <a:xfrm>
              <a:off x="3989348" y="2052067"/>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 name="rc101"/>
            <p:cNvSpPr/>
            <p:nvPr/>
          </p:nvSpPr>
          <p:spPr>
            <a:xfrm>
              <a:off x="3989348" y="2736909"/>
              <a:ext cx="336759" cy="34242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2" name="rc102"/>
            <p:cNvSpPr/>
            <p:nvPr/>
          </p:nvSpPr>
          <p:spPr>
            <a:xfrm>
              <a:off x="3989348" y="1367225"/>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03" name="rc103"/>
            <p:cNvSpPr/>
            <p:nvPr/>
          </p:nvSpPr>
          <p:spPr>
            <a:xfrm>
              <a:off x="3989348" y="2394488"/>
              <a:ext cx="336759" cy="34242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4" name="rc104"/>
            <p:cNvSpPr/>
            <p:nvPr/>
          </p:nvSpPr>
          <p:spPr>
            <a:xfrm>
              <a:off x="3989348" y="4791435"/>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 name="rc105"/>
            <p:cNvSpPr/>
            <p:nvPr/>
          </p:nvSpPr>
          <p:spPr>
            <a:xfrm>
              <a:off x="3989348" y="5476277"/>
              <a:ext cx="336759" cy="34242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6" name="rc106"/>
            <p:cNvSpPr/>
            <p:nvPr/>
          </p:nvSpPr>
          <p:spPr>
            <a:xfrm>
              <a:off x="3989348" y="3079330"/>
              <a:ext cx="336759" cy="342421"/>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07" name="rc107"/>
            <p:cNvSpPr/>
            <p:nvPr/>
          </p:nvSpPr>
          <p:spPr>
            <a:xfrm>
              <a:off x="3989348" y="3764172"/>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 name="rc108"/>
            <p:cNvSpPr/>
            <p:nvPr/>
          </p:nvSpPr>
          <p:spPr>
            <a:xfrm>
              <a:off x="3989348" y="5133856"/>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 name="rc109"/>
            <p:cNvSpPr/>
            <p:nvPr/>
          </p:nvSpPr>
          <p:spPr>
            <a:xfrm>
              <a:off x="3989348" y="3421751"/>
              <a:ext cx="336759" cy="34242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10" name="rc110"/>
            <p:cNvSpPr/>
            <p:nvPr/>
          </p:nvSpPr>
          <p:spPr>
            <a:xfrm>
              <a:off x="4326107" y="1024804"/>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 name="rc111"/>
            <p:cNvSpPr/>
            <p:nvPr/>
          </p:nvSpPr>
          <p:spPr>
            <a:xfrm>
              <a:off x="4326107" y="1709646"/>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 name="rc112"/>
            <p:cNvSpPr/>
            <p:nvPr/>
          </p:nvSpPr>
          <p:spPr>
            <a:xfrm>
              <a:off x="4326107" y="2052067"/>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 name="rc113"/>
            <p:cNvSpPr/>
            <p:nvPr/>
          </p:nvSpPr>
          <p:spPr>
            <a:xfrm>
              <a:off x="4326107" y="2736909"/>
              <a:ext cx="336759" cy="34242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4" name="rc114"/>
            <p:cNvSpPr/>
            <p:nvPr/>
          </p:nvSpPr>
          <p:spPr>
            <a:xfrm>
              <a:off x="4326107" y="1367225"/>
              <a:ext cx="336759" cy="34242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15" name="rc115"/>
            <p:cNvSpPr/>
            <p:nvPr/>
          </p:nvSpPr>
          <p:spPr>
            <a:xfrm>
              <a:off x="4326107" y="2394488"/>
              <a:ext cx="336759" cy="34242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6" name="rc116"/>
            <p:cNvSpPr/>
            <p:nvPr/>
          </p:nvSpPr>
          <p:spPr>
            <a:xfrm>
              <a:off x="4326107" y="4791435"/>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7" name="rc117"/>
            <p:cNvSpPr/>
            <p:nvPr/>
          </p:nvSpPr>
          <p:spPr>
            <a:xfrm>
              <a:off x="4326107" y="5476277"/>
              <a:ext cx="336759" cy="34242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8" name="rc118"/>
            <p:cNvSpPr/>
            <p:nvPr/>
          </p:nvSpPr>
          <p:spPr>
            <a:xfrm>
              <a:off x="4326107" y="3079330"/>
              <a:ext cx="336759" cy="34242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19" name="rc119"/>
            <p:cNvSpPr/>
            <p:nvPr/>
          </p:nvSpPr>
          <p:spPr>
            <a:xfrm>
              <a:off x="4326107" y="3764172"/>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0" name="rc120"/>
            <p:cNvSpPr/>
            <p:nvPr/>
          </p:nvSpPr>
          <p:spPr>
            <a:xfrm>
              <a:off x="4326107" y="5133856"/>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1" name="rc121"/>
            <p:cNvSpPr/>
            <p:nvPr/>
          </p:nvSpPr>
          <p:spPr>
            <a:xfrm>
              <a:off x="4326107" y="3421751"/>
              <a:ext cx="336759" cy="342421"/>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22" name="rc122"/>
            <p:cNvSpPr/>
            <p:nvPr/>
          </p:nvSpPr>
          <p:spPr>
            <a:xfrm>
              <a:off x="4662866" y="1024804"/>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 name="rc123"/>
            <p:cNvSpPr/>
            <p:nvPr/>
          </p:nvSpPr>
          <p:spPr>
            <a:xfrm>
              <a:off x="4662866" y="1709646"/>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 name="rc124"/>
            <p:cNvSpPr/>
            <p:nvPr/>
          </p:nvSpPr>
          <p:spPr>
            <a:xfrm>
              <a:off x="4662866" y="2052067"/>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 name="rc125"/>
            <p:cNvSpPr/>
            <p:nvPr/>
          </p:nvSpPr>
          <p:spPr>
            <a:xfrm>
              <a:off x="4662866" y="2736909"/>
              <a:ext cx="336759" cy="34242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6" name="rc126"/>
            <p:cNvSpPr/>
            <p:nvPr/>
          </p:nvSpPr>
          <p:spPr>
            <a:xfrm>
              <a:off x="4662866" y="1367225"/>
              <a:ext cx="336759" cy="34242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27" name="rc127"/>
            <p:cNvSpPr/>
            <p:nvPr/>
          </p:nvSpPr>
          <p:spPr>
            <a:xfrm>
              <a:off x="4662866" y="2394488"/>
              <a:ext cx="336759" cy="34242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8" name="rc128"/>
            <p:cNvSpPr/>
            <p:nvPr/>
          </p:nvSpPr>
          <p:spPr>
            <a:xfrm>
              <a:off x="4662866" y="4791435"/>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 name="rc129"/>
            <p:cNvSpPr/>
            <p:nvPr/>
          </p:nvSpPr>
          <p:spPr>
            <a:xfrm>
              <a:off x="4662866" y="5476277"/>
              <a:ext cx="336759" cy="34242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0" name="rc130"/>
            <p:cNvSpPr/>
            <p:nvPr/>
          </p:nvSpPr>
          <p:spPr>
            <a:xfrm>
              <a:off x="4662866" y="3079330"/>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31" name="rc131"/>
            <p:cNvSpPr/>
            <p:nvPr/>
          </p:nvSpPr>
          <p:spPr>
            <a:xfrm>
              <a:off x="4662866" y="3764172"/>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2" name="rc132"/>
            <p:cNvSpPr/>
            <p:nvPr/>
          </p:nvSpPr>
          <p:spPr>
            <a:xfrm>
              <a:off x="4662866" y="5133856"/>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 name="rc133"/>
            <p:cNvSpPr/>
            <p:nvPr/>
          </p:nvSpPr>
          <p:spPr>
            <a:xfrm>
              <a:off x="4662866" y="3421751"/>
              <a:ext cx="336759" cy="342421"/>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34" name="rc134"/>
            <p:cNvSpPr/>
            <p:nvPr/>
          </p:nvSpPr>
          <p:spPr>
            <a:xfrm>
              <a:off x="4999625" y="1024804"/>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5" name="rc135"/>
            <p:cNvSpPr/>
            <p:nvPr/>
          </p:nvSpPr>
          <p:spPr>
            <a:xfrm>
              <a:off x="4999625"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 name="rc136"/>
            <p:cNvSpPr/>
            <p:nvPr/>
          </p:nvSpPr>
          <p:spPr>
            <a:xfrm>
              <a:off x="4999625" y="2052067"/>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 name="rc137"/>
            <p:cNvSpPr/>
            <p:nvPr/>
          </p:nvSpPr>
          <p:spPr>
            <a:xfrm>
              <a:off x="4999625" y="2736909"/>
              <a:ext cx="336759" cy="34242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8" name="rc138"/>
            <p:cNvSpPr/>
            <p:nvPr/>
          </p:nvSpPr>
          <p:spPr>
            <a:xfrm>
              <a:off x="4999625" y="1367225"/>
              <a:ext cx="336759" cy="34242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39" name="rc139"/>
            <p:cNvSpPr/>
            <p:nvPr/>
          </p:nvSpPr>
          <p:spPr>
            <a:xfrm>
              <a:off x="4999625" y="2394488"/>
              <a:ext cx="336759" cy="34242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 name="rc140"/>
            <p:cNvSpPr/>
            <p:nvPr/>
          </p:nvSpPr>
          <p:spPr>
            <a:xfrm>
              <a:off x="4999625" y="4791435"/>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1" name="rc141"/>
            <p:cNvSpPr/>
            <p:nvPr/>
          </p:nvSpPr>
          <p:spPr>
            <a:xfrm>
              <a:off x="4999625" y="5476277"/>
              <a:ext cx="336759" cy="34242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2" name="rc142"/>
            <p:cNvSpPr/>
            <p:nvPr/>
          </p:nvSpPr>
          <p:spPr>
            <a:xfrm>
              <a:off x="4999625" y="3079330"/>
              <a:ext cx="336759" cy="34242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43" name="rc143"/>
            <p:cNvSpPr/>
            <p:nvPr/>
          </p:nvSpPr>
          <p:spPr>
            <a:xfrm>
              <a:off x="4999625" y="3764172"/>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4" name="rc144"/>
            <p:cNvSpPr/>
            <p:nvPr/>
          </p:nvSpPr>
          <p:spPr>
            <a:xfrm>
              <a:off x="4999625" y="5133856"/>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 name="rc145"/>
            <p:cNvSpPr/>
            <p:nvPr/>
          </p:nvSpPr>
          <p:spPr>
            <a:xfrm>
              <a:off x="4999625" y="3421751"/>
              <a:ext cx="336759" cy="342421"/>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46" name="rc146"/>
            <p:cNvSpPr/>
            <p:nvPr/>
          </p:nvSpPr>
          <p:spPr>
            <a:xfrm>
              <a:off x="5336384" y="1024804"/>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 name="rc147"/>
            <p:cNvSpPr/>
            <p:nvPr/>
          </p:nvSpPr>
          <p:spPr>
            <a:xfrm>
              <a:off x="5336384"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 name="rc148"/>
            <p:cNvSpPr/>
            <p:nvPr/>
          </p:nvSpPr>
          <p:spPr>
            <a:xfrm>
              <a:off x="5336384" y="2052067"/>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9" name="rc149"/>
            <p:cNvSpPr/>
            <p:nvPr/>
          </p:nvSpPr>
          <p:spPr>
            <a:xfrm>
              <a:off x="5336384" y="2736909"/>
              <a:ext cx="336759" cy="34242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50" name="rc150"/>
            <p:cNvSpPr/>
            <p:nvPr/>
          </p:nvSpPr>
          <p:spPr>
            <a:xfrm>
              <a:off x="5336384" y="1367225"/>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51" name="rc151"/>
            <p:cNvSpPr/>
            <p:nvPr/>
          </p:nvSpPr>
          <p:spPr>
            <a:xfrm>
              <a:off x="5336384" y="2394488"/>
              <a:ext cx="336759" cy="34242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2" name="rc152"/>
            <p:cNvSpPr/>
            <p:nvPr/>
          </p:nvSpPr>
          <p:spPr>
            <a:xfrm>
              <a:off x="5336384" y="4791435"/>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3" name="rc153"/>
            <p:cNvSpPr/>
            <p:nvPr/>
          </p:nvSpPr>
          <p:spPr>
            <a:xfrm>
              <a:off x="5336384" y="5476277"/>
              <a:ext cx="336759" cy="34242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4" name="rc154"/>
            <p:cNvSpPr/>
            <p:nvPr/>
          </p:nvSpPr>
          <p:spPr>
            <a:xfrm>
              <a:off x="5336384" y="3079330"/>
              <a:ext cx="336759" cy="34242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55" name="rc155"/>
            <p:cNvSpPr/>
            <p:nvPr/>
          </p:nvSpPr>
          <p:spPr>
            <a:xfrm>
              <a:off x="5336384" y="3764172"/>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6" name="rc156"/>
            <p:cNvSpPr/>
            <p:nvPr/>
          </p:nvSpPr>
          <p:spPr>
            <a:xfrm>
              <a:off x="5336384" y="5133856"/>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7" name="rc157"/>
            <p:cNvSpPr/>
            <p:nvPr/>
          </p:nvSpPr>
          <p:spPr>
            <a:xfrm>
              <a:off x="5336384" y="3421751"/>
              <a:ext cx="336759" cy="342421"/>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58" name="rc158"/>
            <p:cNvSpPr/>
            <p:nvPr/>
          </p:nvSpPr>
          <p:spPr>
            <a:xfrm>
              <a:off x="5673143" y="1024804"/>
              <a:ext cx="336759" cy="342421"/>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59" name="rc159"/>
            <p:cNvSpPr/>
            <p:nvPr/>
          </p:nvSpPr>
          <p:spPr>
            <a:xfrm>
              <a:off x="5673143" y="1709646"/>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0" name="rc160"/>
            <p:cNvSpPr/>
            <p:nvPr/>
          </p:nvSpPr>
          <p:spPr>
            <a:xfrm>
              <a:off x="5673143" y="2052067"/>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61" name="rc161"/>
            <p:cNvSpPr/>
            <p:nvPr/>
          </p:nvSpPr>
          <p:spPr>
            <a:xfrm>
              <a:off x="5673143" y="2736909"/>
              <a:ext cx="336759" cy="34242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62" name="rc162"/>
            <p:cNvSpPr/>
            <p:nvPr/>
          </p:nvSpPr>
          <p:spPr>
            <a:xfrm>
              <a:off x="5673143" y="1367225"/>
              <a:ext cx="336759" cy="34242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63" name="rc163"/>
            <p:cNvSpPr/>
            <p:nvPr/>
          </p:nvSpPr>
          <p:spPr>
            <a:xfrm>
              <a:off x="5673143" y="2394488"/>
              <a:ext cx="336759" cy="34242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4" name="rc164"/>
            <p:cNvSpPr/>
            <p:nvPr/>
          </p:nvSpPr>
          <p:spPr>
            <a:xfrm>
              <a:off x="5673143" y="4791435"/>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5" name="rc165"/>
            <p:cNvSpPr/>
            <p:nvPr/>
          </p:nvSpPr>
          <p:spPr>
            <a:xfrm>
              <a:off x="5673143" y="5476277"/>
              <a:ext cx="336759" cy="34242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6" name="rc166"/>
            <p:cNvSpPr/>
            <p:nvPr/>
          </p:nvSpPr>
          <p:spPr>
            <a:xfrm>
              <a:off x="5673143" y="3079330"/>
              <a:ext cx="336759" cy="34242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67" name="rc167"/>
            <p:cNvSpPr/>
            <p:nvPr/>
          </p:nvSpPr>
          <p:spPr>
            <a:xfrm>
              <a:off x="5673143" y="3764172"/>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8" name="rc168"/>
            <p:cNvSpPr/>
            <p:nvPr/>
          </p:nvSpPr>
          <p:spPr>
            <a:xfrm>
              <a:off x="5673143" y="5133856"/>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9" name="rc169"/>
            <p:cNvSpPr/>
            <p:nvPr/>
          </p:nvSpPr>
          <p:spPr>
            <a:xfrm>
              <a:off x="5673143" y="3421751"/>
              <a:ext cx="336759" cy="342421"/>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70" name="rc170"/>
            <p:cNvSpPr/>
            <p:nvPr/>
          </p:nvSpPr>
          <p:spPr>
            <a:xfrm>
              <a:off x="6009902" y="1024804"/>
              <a:ext cx="336759" cy="342421"/>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71" name="rc171"/>
            <p:cNvSpPr/>
            <p:nvPr/>
          </p:nvSpPr>
          <p:spPr>
            <a:xfrm>
              <a:off x="6009902" y="1709646"/>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2" name="rc172"/>
            <p:cNvSpPr/>
            <p:nvPr/>
          </p:nvSpPr>
          <p:spPr>
            <a:xfrm>
              <a:off x="6009902" y="2052067"/>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3" name="rc173"/>
            <p:cNvSpPr/>
            <p:nvPr/>
          </p:nvSpPr>
          <p:spPr>
            <a:xfrm>
              <a:off x="6009902" y="2736909"/>
              <a:ext cx="336759" cy="34242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74" name="rc174"/>
            <p:cNvSpPr/>
            <p:nvPr/>
          </p:nvSpPr>
          <p:spPr>
            <a:xfrm>
              <a:off x="6009902" y="1367225"/>
              <a:ext cx="336759" cy="34242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75" name="rc175"/>
            <p:cNvSpPr/>
            <p:nvPr/>
          </p:nvSpPr>
          <p:spPr>
            <a:xfrm>
              <a:off x="6009902" y="2394488"/>
              <a:ext cx="336759" cy="34242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6" name="rc176"/>
            <p:cNvSpPr/>
            <p:nvPr/>
          </p:nvSpPr>
          <p:spPr>
            <a:xfrm>
              <a:off x="6009902" y="4106593"/>
              <a:ext cx="336759" cy="34242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77" name="rc177"/>
            <p:cNvSpPr/>
            <p:nvPr/>
          </p:nvSpPr>
          <p:spPr>
            <a:xfrm>
              <a:off x="6009902" y="4791435"/>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8" name="rc178"/>
            <p:cNvSpPr/>
            <p:nvPr/>
          </p:nvSpPr>
          <p:spPr>
            <a:xfrm>
              <a:off x="6009902" y="5476277"/>
              <a:ext cx="336759" cy="34242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9" name="rc179"/>
            <p:cNvSpPr/>
            <p:nvPr/>
          </p:nvSpPr>
          <p:spPr>
            <a:xfrm>
              <a:off x="6009902" y="3079330"/>
              <a:ext cx="336759" cy="34242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80" name="rc180"/>
            <p:cNvSpPr/>
            <p:nvPr/>
          </p:nvSpPr>
          <p:spPr>
            <a:xfrm>
              <a:off x="6009902" y="3764172"/>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1" name="rc181"/>
            <p:cNvSpPr/>
            <p:nvPr/>
          </p:nvSpPr>
          <p:spPr>
            <a:xfrm>
              <a:off x="6009902" y="5133856"/>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2" name="rc182"/>
            <p:cNvSpPr/>
            <p:nvPr/>
          </p:nvSpPr>
          <p:spPr>
            <a:xfrm>
              <a:off x="6009902" y="3421751"/>
              <a:ext cx="336759" cy="342421"/>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83" name="rc183"/>
            <p:cNvSpPr/>
            <p:nvPr/>
          </p:nvSpPr>
          <p:spPr>
            <a:xfrm>
              <a:off x="6346662" y="1024804"/>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4" name="rc184"/>
            <p:cNvSpPr/>
            <p:nvPr/>
          </p:nvSpPr>
          <p:spPr>
            <a:xfrm>
              <a:off x="6346662" y="1709646"/>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5" name="rc185"/>
            <p:cNvSpPr/>
            <p:nvPr/>
          </p:nvSpPr>
          <p:spPr>
            <a:xfrm>
              <a:off x="6346662" y="2052067"/>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6" name="rc186"/>
            <p:cNvSpPr/>
            <p:nvPr/>
          </p:nvSpPr>
          <p:spPr>
            <a:xfrm>
              <a:off x="6346662" y="2736909"/>
              <a:ext cx="336759" cy="34242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87" name="rc187"/>
            <p:cNvSpPr/>
            <p:nvPr/>
          </p:nvSpPr>
          <p:spPr>
            <a:xfrm>
              <a:off x="6346662" y="1367225"/>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88" name="rc188"/>
            <p:cNvSpPr/>
            <p:nvPr/>
          </p:nvSpPr>
          <p:spPr>
            <a:xfrm>
              <a:off x="6346662" y="2394488"/>
              <a:ext cx="336759" cy="34242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9" name="rc189"/>
            <p:cNvSpPr/>
            <p:nvPr/>
          </p:nvSpPr>
          <p:spPr>
            <a:xfrm>
              <a:off x="6346662" y="4106593"/>
              <a:ext cx="336759" cy="34242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90" name="rc190"/>
            <p:cNvSpPr/>
            <p:nvPr/>
          </p:nvSpPr>
          <p:spPr>
            <a:xfrm>
              <a:off x="6346662" y="4791435"/>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1" name="rc191"/>
            <p:cNvSpPr/>
            <p:nvPr/>
          </p:nvSpPr>
          <p:spPr>
            <a:xfrm>
              <a:off x="6346662" y="5476277"/>
              <a:ext cx="336759" cy="34242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92" name="rc192"/>
            <p:cNvSpPr/>
            <p:nvPr/>
          </p:nvSpPr>
          <p:spPr>
            <a:xfrm>
              <a:off x="6346662" y="3079330"/>
              <a:ext cx="336759" cy="34242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93" name="rc193"/>
            <p:cNvSpPr/>
            <p:nvPr/>
          </p:nvSpPr>
          <p:spPr>
            <a:xfrm>
              <a:off x="6346662" y="3764172"/>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4" name="rc194"/>
            <p:cNvSpPr/>
            <p:nvPr/>
          </p:nvSpPr>
          <p:spPr>
            <a:xfrm>
              <a:off x="6346662" y="5133856"/>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5" name="rc195"/>
            <p:cNvSpPr/>
            <p:nvPr/>
          </p:nvSpPr>
          <p:spPr>
            <a:xfrm>
              <a:off x="6346662" y="3421751"/>
              <a:ext cx="336759" cy="342421"/>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96" name="rc196"/>
            <p:cNvSpPr/>
            <p:nvPr/>
          </p:nvSpPr>
          <p:spPr>
            <a:xfrm>
              <a:off x="6683421" y="1024804"/>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7" name="rc197"/>
            <p:cNvSpPr/>
            <p:nvPr/>
          </p:nvSpPr>
          <p:spPr>
            <a:xfrm>
              <a:off x="6683421"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8" name="rc198"/>
            <p:cNvSpPr/>
            <p:nvPr/>
          </p:nvSpPr>
          <p:spPr>
            <a:xfrm>
              <a:off x="6683421" y="2052067"/>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9" name="rc199"/>
            <p:cNvSpPr/>
            <p:nvPr/>
          </p:nvSpPr>
          <p:spPr>
            <a:xfrm>
              <a:off x="6683421" y="2736909"/>
              <a:ext cx="336759" cy="34242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00" name="rc200"/>
            <p:cNvSpPr/>
            <p:nvPr/>
          </p:nvSpPr>
          <p:spPr>
            <a:xfrm>
              <a:off x="6683421" y="1367225"/>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01" name="rc201"/>
            <p:cNvSpPr/>
            <p:nvPr/>
          </p:nvSpPr>
          <p:spPr>
            <a:xfrm>
              <a:off x="6683421" y="2394488"/>
              <a:ext cx="336759" cy="34242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2" name="rc202"/>
            <p:cNvSpPr/>
            <p:nvPr/>
          </p:nvSpPr>
          <p:spPr>
            <a:xfrm>
              <a:off x="6683421" y="4106593"/>
              <a:ext cx="336759" cy="34242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3" name="rc203"/>
            <p:cNvSpPr/>
            <p:nvPr/>
          </p:nvSpPr>
          <p:spPr>
            <a:xfrm>
              <a:off x="6683421" y="4791435"/>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4" name="rc204"/>
            <p:cNvSpPr/>
            <p:nvPr/>
          </p:nvSpPr>
          <p:spPr>
            <a:xfrm>
              <a:off x="6683421" y="5476277"/>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5" name="rc205"/>
            <p:cNvSpPr/>
            <p:nvPr/>
          </p:nvSpPr>
          <p:spPr>
            <a:xfrm>
              <a:off x="6683421" y="3079330"/>
              <a:ext cx="336759" cy="34242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6" name="rc206"/>
            <p:cNvSpPr/>
            <p:nvPr/>
          </p:nvSpPr>
          <p:spPr>
            <a:xfrm>
              <a:off x="6683421" y="3764172"/>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7" name="rc207"/>
            <p:cNvSpPr/>
            <p:nvPr/>
          </p:nvSpPr>
          <p:spPr>
            <a:xfrm>
              <a:off x="6683421" y="5133856"/>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8" name="rc208"/>
            <p:cNvSpPr/>
            <p:nvPr/>
          </p:nvSpPr>
          <p:spPr>
            <a:xfrm>
              <a:off x="6683421" y="3421751"/>
              <a:ext cx="336759" cy="34242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09" name="rc209"/>
            <p:cNvSpPr/>
            <p:nvPr/>
          </p:nvSpPr>
          <p:spPr>
            <a:xfrm>
              <a:off x="7020180" y="1024804"/>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10" name="rc210"/>
            <p:cNvSpPr/>
            <p:nvPr/>
          </p:nvSpPr>
          <p:spPr>
            <a:xfrm>
              <a:off x="7020180"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1" name="rc211"/>
            <p:cNvSpPr/>
            <p:nvPr/>
          </p:nvSpPr>
          <p:spPr>
            <a:xfrm>
              <a:off x="7020180" y="2052067"/>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2" name="rc212"/>
            <p:cNvSpPr/>
            <p:nvPr/>
          </p:nvSpPr>
          <p:spPr>
            <a:xfrm>
              <a:off x="7020180" y="2736909"/>
              <a:ext cx="336759" cy="34242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13" name="rc213"/>
            <p:cNvSpPr/>
            <p:nvPr/>
          </p:nvSpPr>
          <p:spPr>
            <a:xfrm>
              <a:off x="7020180" y="1367225"/>
              <a:ext cx="336759" cy="34242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14" name="rc214"/>
            <p:cNvSpPr/>
            <p:nvPr/>
          </p:nvSpPr>
          <p:spPr>
            <a:xfrm>
              <a:off x="7020180" y="2394488"/>
              <a:ext cx="336759" cy="34242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15" name="rc215"/>
            <p:cNvSpPr/>
            <p:nvPr/>
          </p:nvSpPr>
          <p:spPr>
            <a:xfrm>
              <a:off x="7020180" y="4106593"/>
              <a:ext cx="336759" cy="34242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16" name="rc216"/>
            <p:cNvSpPr/>
            <p:nvPr/>
          </p:nvSpPr>
          <p:spPr>
            <a:xfrm>
              <a:off x="7020180" y="4791435"/>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7" name="rc217"/>
            <p:cNvSpPr/>
            <p:nvPr/>
          </p:nvSpPr>
          <p:spPr>
            <a:xfrm>
              <a:off x="7020180" y="5476277"/>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18" name="rc218"/>
            <p:cNvSpPr/>
            <p:nvPr/>
          </p:nvSpPr>
          <p:spPr>
            <a:xfrm>
              <a:off x="7020180" y="3079330"/>
              <a:ext cx="336759" cy="34242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9" name="rc219"/>
            <p:cNvSpPr/>
            <p:nvPr/>
          </p:nvSpPr>
          <p:spPr>
            <a:xfrm>
              <a:off x="7020180" y="3764172"/>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0" name="rc220"/>
            <p:cNvSpPr/>
            <p:nvPr/>
          </p:nvSpPr>
          <p:spPr>
            <a:xfrm>
              <a:off x="7020180" y="5133856"/>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1" name="rc221"/>
            <p:cNvSpPr/>
            <p:nvPr/>
          </p:nvSpPr>
          <p:spPr>
            <a:xfrm>
              <a:off x="7020180" y="3421751"/>
              <a:ext cx="336759" cy="34242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22" name="rc222"/>
            <p:cNvSpPr/>
            <p:nvPr/>
          </p:nvSpPr>
          <p:spPr>
            <a:xfrm>
              <a:off x="7356939" y="1024804"/>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3" name="rc223"/>
            <p:cNvSpPr/>
            <p:nvPr/>
          </p:nvSpPr>
          <p:spPr>
            <a:xfrm>
              <a:off x="7356939" y="1709646"/>
              <a:ext cx="336759" cy="34242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4" name="rc224"/>
            <p:cNvSpPr/>
            <p:nvPr/>
          </p:nvSpPr>
          <p:spPr>
            <a:xfrm>
              <a:off x="7356939" y="2052067"/>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5" name="rc225"/>
            <p:cNvSpPr/>
            <p:nvPr/>
          </p:nvSpPr>
          <p:spPr>
            <a:xfrm>
              <a:off x="7356939" y="2736909"/>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6" name="rc226"/>
            <p:cNvSpPr/>
            <p:nvPr/>
          </p:nvSpPr>
          <p:spPr>
            <a:xfrm>
              <a:off x="7356939" y="1367225"/>
              <a:ext cx="336759" cy="34242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27" name="rc227"/>
            <p:cNvSpPr/>
            <p:nvPr/>
          </p:nvSpPr>
          <p:spPr>
            <a:xfrm>
              <a:off x="7356939" y="2394488"/>
              <a:ext cx="336759" cy="34242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28" name="rc228"/>
            <p:cNvSpPr/>
            <p:nvPr/>
          </p:nvSpPr>
          <p:spPr>
            <a:xfrm>
              <a:off x="7356939" y="4106593"/>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9" name="rc229"/>
            <p:cNvSpPr/>
            <p:nvPr/>
          </p:nvSpPr>
          <p:spPr>
            <a:xfrm>
              <a:off x="7356939" y="4791435"/>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0" name="rc230"/>
            <p:cNvSpPr/>
            <p:nvPr/>
          </p:nvSpPr>
          <p:spPr>
            <a:xfrm>
              <a:off x="7356939" y="5476277"/>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31" name="rc231"/>
            <p:cNvSpPr/>
            <p:nvPr/>
          </p:nvSpPr>
          <p:spPr>
            <a:xfrm>
              <a:off x="7356939" y="3079330"/>
              <a:ext cx="336759" cy="34242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32" name="rc232"/>
            <p:cNvSpPr/>
            <p:nvPr/>
          </p:nvSpPr>
          <p:spPr>
            <a:xfrm>
              <a:off x="7356939" y="3764172"/>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3" name="rc233"/>
            <p:cNvSpPr/>
            <p:nvPr/>
          </p:nvSpPr>
          <p:spPr>
            <a:xfrm>
              <a:off x="7356939" y="5133856"/>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4" name="rc234"/>
            <p:cNvSpPr/>
            <p:nvPr/>
          </p:nvSpPr>
          <p:spPr>
            <a:xfrm>
              <a:off x="7356939" y="3421751"/>
              <a:ext cx="336759" cy="34242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35" name="rc235"/>
            <p:cNvSpPr/>
            <p:nvPr/>
          </p:nvSpPr>
          <p:spPr>
            <a:xfrm>
              <a:off x="7693698" y="1024804"/>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6" name="rc236"/>
            <p:cNvSpPr/>
            <p:nvPr/>
          </p:nvSpPr>
          <p:spPr>
            <a:xfrm>
              <a:off x="7693698"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7" name="rc237"/>
            <p:cNvSpPr/>
            <p:nvPr/>
          </p:nvSpPr>
          <p:spPr>
            <a:xfrm>
              <a:off x="7693698" y="2052067"/>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8" name="rc238"/>
            <p:cNvSpPr/>
            <p:nvPr/>
          </p:nvSpPr>
          <p:spPr>
            <a:xfrm>
              <a:off x="7693698" y="2736909"/>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39" name="rc239"/>
            <p:cNvSpPr/>
            <p:nvPr/>
          </p:nvSpPr>
          <p:spPr>
            <a:xfrm>
              <a:off x="7693698" y="1367225"/>
              <a:ext cx="336759" cy="34242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40" name="rc240"/>
            <p:cNvSpPr/>
            <p:nvPr/>
          </p:nvSpPr>
          <p:spPr>
            <a:xfrm>
              <a:off x="7693698" y="2394488"/>
              <a:ext cx="336759" cy="34242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41" name="rc241"/>
            <p:cNvSpPr/>
            <p:nvPr/>
          </p:nvSpPr>
          <p:spPr>
            <a:xfrm>
              <a:off x="7693698" y="4106593"/>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2" name="rc242"/>
            <p:cNvSpPr/>
            <p:nvPr/>
          </p:nvSpPr>
          <p:spPr>
            <a:xfrm>
              <a:off x="7693698" y="4791435"/>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3" name="rc243"/>
            <p:cNvSpPr/>
            <p:nvPr/>
          </p:nvSpPr>
          <p:spPr>
            <a:xfrm>
              <a:off x="7693698" y="5476277"/>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44" name="rc244"/>
            <p:cNvSpPr/>
            <p:nvPr/>
          </p:nvSpPr>
          <p:spPr>
            <a:xfrm>
              <a:off x="7693698" y="3079330"/>
              <a:ext cx="336759" cy="34242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45" name="rc245"/>
            <p:cNvSpPr/>
            <p:nvPr/>
          </p:nvSpPr>
          <p:spPr>
            <a:xfrm>
              <a:off x="7693698" y="3764172"/>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6" name="rc246"/>
            <p:cNvSpPr/>
            <p:nvPr/>
          </p:nvSpPr>
          <p:spPr>
            <a:xfrm>
              <a:off x="7693698" y="5133856"/>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7" name="rc247"/>
            <p:cNvSpPr/>
            <p:nvPr/>
          </p:nvSpPr>
          <p:spPr>
            <a:xfrm>
              <a:off x="7693698" y="3421751"/>
              <a:ext cx="336759" cy="34242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48" name="rc248"/>
            <p:cNvSpPr/>
            <p:nvPr/>
          </p:nvSpPr>
          <p:spPr>
            <a:xfrm>
              <a:off x="8030457" y="1024804"/>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9" name="rc249"/>
            <p:cNvSpPr/>
            <p:nvPr/>
          </p:nvSpPr>
          <p:spPr>
            <a:xfrm>
              <a:off x="8030457"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0" name="rc250"/>
            <p:cNvSpPr/>
            <p:nvPr/>
          </p:nvSpPr>
          <p:spPr>
            <a:xfrm>
              <a:off x="8030457" y="2052067"/>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1" name="rc251"/>
            <p:cNvSpPr/>
            <p:nvPr/>
          </p:nvSpPr>
          <p:spPr>
            <a:xfrm>
              <a:off x="8030457" y="2736909"/>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2" name="rc252"/>
            <p:cNvSpPr/>
            <p:nvPr/>
          </p:nvSpPr>
          <p:spPr>
            <a:xfrm>
              <a:off x="8030457" y="1367225"/>
              <a:ext cx="336759" cy="34242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53" name="rc253"/>
            <p:cNvSpPr/>
            <p:nvPr/>
          </p:nvSpPr>
          <p:spPr>
            <a:xfrm>
              <a:off x="8030457" y="2394488"/>
              <a:ext cx="336759" cy="34242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54" name="rc254"/>
            <p:cNvSpPr/>
            <p:nvPr/>
          </p:nvSpPr>
          <p:spPr>
            <a:xfrm>
              <a:off x="8030457" y="4106593"/>
              <a:ext cx="336759" cy="34242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5" name="rc255"/>
            <p:cNvSpPr/>
            <p:nvPr/>
          </p:nvSpPr>
          <p:spPr>
            <a:xfrm>
              <a:off x="8030457" y="4449014"/>
              <a:ext cx="336759" cy="34242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56" name="rc256"/>
            <p:cNvSpPr/>
            <p:nvPr/>
          </p:nvSpPr>
          <p:spPr>
            <a:xfrm>
              <a:off x="8030457" y="4791435"/>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7" name="rc257"/>
            <p:cNvSpPr/>
            <p:nvPr/>
          </p:nvSpPr>
          <p:spPr>
            <a:xfrm>
              <a:off x="8030457" y="5476277"/>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8" name="rc258"/>
            <p:cNvSpPr/>
            <p:nvPr/>
          </p:nvSpPr>
          <p:spPr>
            <a:xfrm>
              <a:off x="8030457" y="3079330"/>
              <a:ext cx="336759" cy="34242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59" name="rc259"/>
            <p:cNvSpPr/>
            <p:nvPr/>
          </p:nvSpPr>
          <p:spPr>
            <a:xfrm>
              <a:off x="8030457" y="3764172"/>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0" name="rc260"/>
            <p:cNvSpPr/>
            <p:nvPr/>
          </p:nvSpPr>
          <p:spPr>
            <a:xfrm>
              <a:off x="8030457" y="5133856"/>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1" name="rc261"/>
            <p:cNvSpPr/>
            <p:nvPr/>
          </p:nvSpPr>
          <p:spPr>
            <a:xfrm>
              <a:off x="8030457" y="3421751"/>
              <a:ext cx="336759" cy="342421"/>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62" name="rc262"/>
            <p:cNvSpPr/>
            <p:nvPr/>
          </p:nvSpPr>
          <p:spPr>
            <a:xfrm>
              <a:off x="8367216" y="1024804"/>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3" name="rc263"/>
            <p:cNvSpPr/>
            <p:nvPr/>
          </p:nvSpPr>
          <p:spPr>
            <a:xfrm>
              <a:off x="8367216"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4" name="rc264"/>
            <p:cNvSpPr/>
            <p:nvPr/>
          </p:nvSpPr>
          <p:spPr>
            <a:xfrm>
              <a:off x="8367216" y="2052067"/>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5" name="rc265"/>
            <p:cNvSpPr/>
            <p:nvPr/>
          </p:nvSpPr>
          <p:spPr>
            <a:xfrm>
              <a:off x="8367216" y="2736909"/>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6" name="rc266"/>
            <p:cNvSpPr/>
            <p:nvPr/>
          </p:nvSpPr>
          <p:spPr>
            <a:xfrm>
              <a:off x="8367216" y="1367225"/>
              <a:ext cx="336759" cy="34242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67" name="rc267"/>
            <p:cNvSpPr/>
            <p:nvPr/>
          </p:nvSpPr>
          <p:spPr>
            <a:xfrm>
              <a:off x="8367216" y="2394488"/>
              <a:ext cx="336759" cy="342421"/>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8" name="rc268"/>
            <p:cNvSpPr/>
            <p:nvPr/>
          </p:nvSpPr>
          <p:spPr>
            <a:xfrm>
              <a:off x="8367216" y="4106593"/>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9" name="rc269"/>
            <p:cNvSpPr/>
            <p:nvPr/>
          </p:nvSpPr>
          <p:spPr>
            <a:xfrm>
              <a:off x="8367216" y="4449014"/>
              <a:ext cx="336759" cy="34242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0" name="rc270"/>
            <p:cNvSpPr/>
            <p:nvPr/>
          </p:nvSpPr>
          <p:spPr>
            <a:xfrm>
              <a:off x="8367216" y="4791435"/>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1" name="rc271"/>
            <p:cNvSpPr/>
            <p:nvPr/>
          </p:nvSpPr>
          <p:spPr>
            <a:xfrm>
              <a:off x="8367216" y="5476277"/>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2" name="rc272"/>
            <p:cNvSpPr/>
            <p:nvPr/>
          </p:nvSpPr>
          <p:spPr>
            <a:xfrm>
              <a:off x="8367216" y="3079330"/>
              <a:ext cx="336759" cy="34242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73" name="rc273"/>
            <p:cNvSpPr/>
            <p:nvPr/>
          </p:nvSpPr>
          <p:spPr>
            <a:xfrm>
              <a:off x="8367216" y="3764172"/>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4" name="rc274"/>
            <p:cNvSpPr/>
            <p:nvPr/>
          </p:nvSpPr>
          <p:spPr>
            <a:xfrm>
              <a:off x="8367216" y="5133856"/>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5" name="rc275"/>
            <p:cNvSpPr/>
            <p:nvPr/>
          </p:nvSpPr>
          <p:spPr>
            <a:xfrm>
              <a:off x="8367216" y="3421751"/>
              <a:ext cx="336759" cy="34242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76" name="rc276"/>
            <p:cNvSpPr/>
            <p:nvPr/>
          </p:nvSpPr>
          <p:spPr>
            <a:xfrm>
              <a:off x="8703975" y="1024804"/>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7" name="rc277"/>
            <p:cNvSpPr/>
            <p:nvPr/>
          </p:nvSpPr>
          <p:spPr>
            <a:xfrm>
              <a:off x="8703975" y="1709646"/>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8" name="rc278"/>
            <p:cNvSpPr/>
            <p:nvPr/>
          </p:nvSpPr>
          <p:spPr>
            <a:xfrm>
              <a:off x="8703975" y="2052067"/>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9" name="rc279"/>
            <p:cNvSpPr/>
            <p:nvPr/>
          </p:nvSpPr>
          <p:spPr>
            <a:xfrm>
              <a:off x="8703975" y="2736909"/>
              <a:ext cx="336759" cy="342421"/>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80" name="rc280"/>
            <p:cNvSpPr/>
            <p:nvPr/>
          </p:nvSpPr>
          <p:spPr>
            <a:xfrm>
              <a:off x="8703975" y="1367225"/>
              <a:ext cx="336759" cy="34242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81" name="rc281"/>
            <p:cNvSpPr/>
            <p:nvPr/>
          </p:nvSpPr>
          <p:spPr>
            <a:xfrm>
              <a:off x="8703975" y="2394488"/>
              <a:ext cx="336759" cy="34242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2" name="rc282"/>
            <p:cNvSpPr/>
            <p:nvPr/>
          </p:nvSpPr>
          <p:spPr>
            <a:xfrm>
              <a:off x="8703975" y="4106593"/>
              <a:ext cx="336759" cy="34242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3" name="rc283"/>
            <p:cNvSpPr/>
            <p:nvPr/>
          </p:nvSpPr>
          <p:spPr>
            <a:xfrm>
              <a:off x="8703975" y="4449014"/>
              <a:ext cx="336759" cy="34242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4" name="rc284"/>
            <p:cNvSpPr/>
            <p:nvPr/>
          </p:nvSpPr>
          <p:spPr>
            <a:xfrm>
              <a:off x="8703975" y="4791435"/>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5" name="rc285"/>
            <p:cNvSpPr/>
            <p:nvPr/>
          </p:nvSpPr>
          <p:spPr>
            <a:xfrm>
              <a:off x="8703975" y="5476277"/>
              <a:ext cx="336759" cy="342421"/>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6" name="rc286"/>
            <p:cNvSpPr/>
            <p:nvPr/>
          </p:nvSpPr>
          <p:spPr>
            <a:xfrm>
              <a:off x="8703975" y="3079330"/>
              <a:ext cx="336759" cy="34242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87" name="rc287"/>
            <p:cNvSpPr/>
            <p:nvPr/>
          </p:nvSpPr>
          <p:spPr>
            <a:xfrm>
              <a:off x="8703975" y="3764172"/>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8" name="rc288"/>
            <p:cNvSpPr/>
            <p:nvPr/>
          </p:nvSpPr>
          <p:spPr>
            <a:xfrm>
              <a:off x="8703975" y="5133856"/>
              <a:ext cx="336759" cy="34242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9" name="rc289"/>
            <p:cNvSpPr/>
            <p:nvPr/>
          </p:nvSpPr>
          <p:spPr>
            <a:xfrm>
              <a:off x="8703975" y="3421751"/>
              <a:ext cx="336759" cy="34242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90" name="tx290"/>
            <p:cNvSpPr/>
            <p:nvPr/>
          </p:nvSpPr>
          <p:spPr>
            <a:xfrm>
              <a:off x="1086702"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1" name="tx291"/>
            <p:cNvSpPr/>
            <p:nvPr/>
          </p:nvSpPr>
          <p:spPr>
            <a:xfrm>
              <a:off x="1086702"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 name="tx292"/>
            <p:cNvSpPr/>
            <p:nvPr/>
          </p:nvSpPr>
          <p:spPr>
            <a:xfrm>
              <a:off x="1086702" y="21962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3" name="tx293"/>
            <p:cNvSpPr/>
            <p:nvPr/>
          </p:nvSpPr>
          <p:spPr>
            <a:xfrm>
              <a:off x="1086702"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4" name="tx294"/>
            <p:cNvSpPr/>
            <p:nvPr/>
          </p:nvSpPr>
          <p:spPr>
            <a:xfrm>
              <a:off x="1086702"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5" name="tx295"/>
            <p:cNvSpPr/>
            <p:nvPr/>
          </p:nvSpPr>
          <p:spPr>
            <a:xfrm>
              <a:off x="1086702"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296" name="tx296"/>
            <p:cNvSpPr/>
            <p:nvPr/>
          </p:nvSpPr>
          <p:spPr>
            <a:xfrm>
              <a:off x="1423461" y="11690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7" name="tx297"/>
            <p:cNvSpPr/>
            <p:nvPr/>
          </p:nvSpPr>
          <p:spPr>
            <a:xfrm>
              <a:off x="1423461"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8" name="tx298"/>
            <p:cNvSpPr/>
            <p:nvPr/>
          </p:nvSpPr>
          <p:spPr>
            <a:xfrm>
              <a:off x="1423461"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9" name="tx299"/>
            <p:cNvSpPr/>
            <p:nvPr/>
          </p:nvSpPr>
          <p:spPr>
            <a:xfrm>
              <a:off x="1423461"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00" name="tx300"/>
            <p:cNvSpPr/>
            <p:nvPr/>
          </p:nvSpPr>
          <p:spPr>
            <a:xfrm>
              <a:off x="1423461"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01" name="tx301"/>
            <p:cNvSpPr/>
            <p:nvPr/>
          </p:nvSpPr>
          <p:spPr>
            <a:xfrm>
              <a:off x="1423461"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02" name="tx302"/>
            <p:cNvSpPr/>
            <p:nvPr/>
          </p:nvSpPr>
          <p:spPr>
            <a:xfrm>
              <a:off x="1423461"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03" name="tx303"/>
            <p:cNvSpPr/>
            <p:nvPr/>
          </p:nvSpPr>
          <p:spPr>
            <a:xfrm>
              <a:off x="1760220" y="11690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04" name="tx304"/>
            <p:cNvSpPr/>
            <p:nvPr/>
          </p:nvSpPr>
          <p:spPr>
            <a:xfrm>
              <a:off x="1760220"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05" name="tx305"/>
            <p:cNvSpPr/>
            <p:nvPr/>
          </p:nvSpPr>
          <p:spPr>
            <a:xfrm>
              <a:off x="1760220" y="21962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06" name="tx306"/>
            <p:cNvSpPr/>
            <p:nvPr/>
          </p:nvSpPr>
          <p:spPr>
            <a:xfrm>
              <a:off x="1760220" y="28811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07" name="tx307"/>
            <p:cNvSpPr/>
            <p:nvPr/>
          </p:nvSpPr>
          <p:spPr>
            <a:xfrm>
              <a:off x="1760220"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08" name="tx308"/>
            <p:cNvSpPr/>
            <p:nvPr/>
          </p:nvSpPr>
          <p:spPr>
            <a:xfrm>
              <a:off x="1760220"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09" name="tx309"/>
            <p:cNvSpPr/>
            <p:nvPr/>
          </p:nvSpPr>
          <p:spPr>
            <a:xfrm>
              <a:off x="1760220" y="39083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10" name="tx310"/>
            <p:cNvSpPr/>
            <p:nvPr/>
          </p:nvSpPr>
          <p:spPr>
            <a:xfrm>
              <a:off x="1760220"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11" name="tx311"/>
            <p:cNvSpPr/>
            <p:nvPr/>
          </p:nvSpPr>
          <p:spPr>
            <a:xfrm>
              <a:off x="2096980"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12" name="tx312"/>
            <p:cNvSpPr/>
            <p:nvPr/>
          </p:nvSpPr>
          <p:spPr>
            <a:xfrm>
              <a:off x="2096980"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13" name="tx313"/>
            <p:cNvSpPr/>
            <p:nvPr/>
          </p:nvSpPr>
          <p:spPr>
            <a:xfrm>
              <a:off x="2096980"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14" name="tx314"/>
            <p:cNvSpPr/>
            <p:nvPr/>
          </p:nvSpPr>
          <p:spPr>
            <a:xfrm>
              <a:off x="2096980"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15" name="tx315"/>
            <p:cNvSpPr/>
            <p:nvPr/>
          </p:nvSpPr>
          <p:spPr>
            <a:xfrm>
              <a:off x="2096980"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16" name="tx316"/>
            <p:cNvSpPr/>
            <p:nvPr/>
          </p:nvSpPr>
          <p:spPr>
            <a:xfrm>
              <a:off x="2096980" y="5620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17" name="tx317"/>
            <p:cNvSpPr/>
            <p:nvPr/>
          </p:nvSpPr>
          <p:spPr>
            <a:xfrm>
              <a:off x="2096980"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18" name="tx318"/>
            <p:cNvSpPr/>
            <p:nvPr/>
          </p:nvSpPr>
          <p:spPr>
            <a:xfrm>
              <a:off x="2096980" y="527898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19" name="tx319"/>
            <p:cNvSpPr/>
            <p:nvPr/>
          </p:nvSpPr>
          <p:spPr>
            <a:xfrm>
              <a:off x="2433739"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20" name="tx320"/>
            <p:cNvSpPr/>
            <p:nvPr/>
          </p:nvSpPr>
          <p:spPr>
            <a:xfrm>
              <a:off x="2433739"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21" name="tx321"/>
            <p:cNvSpPr/>
            <p:nvPr/>
          </p:nvSpPr>
          <p:spPr>
            <a:xfrm>
              <a:off x="2433739"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22" name="tx322"/>
            <p:cNvSpPr/>
            <p:nvPr/>
          </p:nvSpPr>
          <p:spPr>
            <a:xfrm>
              <a:off x="2433739" y="28811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23" name="tx323"/>
            <p:cNvSpPr/>
            <p:nvPr/>
          </p:nvSpPr>
          <p:spPr>
            <a:xfrm>
              <a:off x="2433739"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24" name="tx324"/>
            <p:cNvSpPr/>
            <p:nvPr/>
          </p:nvSpPr>
          <p:spPr>
            <a:xfrm>
              <a:off x="2433739" y="56222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25" name="tx325"/>
            <p:cNvSpPr/>
            <p:nvPr/>
          </p:nvSpPr>
          <p:spPr>
            <a:xfrm>
              <a:off x="2433739"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26" name="tx326"/>
            <p:cNvSpPr/>
            <p:nvPr/>
          </p:nvSpPr>
          <p:spPr>
            <a:xfrm>
              <a:off x="2433739" y="527920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27" name="tx327"/>
            <p:cNvSpPr/>
            <p:nvPr/>
          </p:nvSpPr>
          <p:spPr>
            <a:xfrm>
              <a:off x="2770498"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28" name="tx328"/>
            <p:cNvSpPr/>
            <p:nvPr/>
          </p:nvSpPr>
          <p:spPr>
            <a:xfrm>
              <a:off x="2770498"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29" name="tx329"/>
            <p:cNvSpPr/>
            <p:nvPr/>
          </p:nvSpPr>
          <p:spPr>
            <a:xfrm>
              <a:off x="2770498"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30" name="tx330"/>
            <p:cNvSpPr/>
            <p:nvPr/>
          </p:nvSpPr>
          <p:spPr>
            <a:xfrm>
              <a:off x="2770498" y="288204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331" name="tx331"/>
            <p:cNvSpPr/>
            <p:nvPr/>
          </p:nvSpPr>
          <p:spPr>
            <a:xfrm>
              <a:off x="2770498" y="4935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2" name="tx332"/>
            <p:cNvSpPr/>
            <p:nvPr/>
          </p:nvSpPr>
          <p:spPr>
            <a:xfrm>
              <a:off x="2770498" y="56222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33" name="tx333"/>
            <p:cNvSpPr/>
            <p:nvPr/>
          </p:nvSpPr>
          <p:spPr>
            <a:xfrm>
              <a:off x="2770498"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34" name="tx334"/>
            <p:cNvSpPr/>
            <p:nvPr/>
          </p:nvSpPr>
          <p:spPr>
            <a:xfrm>
              <a:off x="2770498" y="527920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35" name="tx335"/>
            <p:cNvSpPr/>
            <p:nvPr/>
          </p:nvSpPr>
          <p:spPr>
            <a:xfrm>
              <a:off x="3107257"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36" name="tx336"/>
            <p:cNvSpPr/>
            <p:nvPr/>
          </p:nvSpPr>
          <p:spPr>
            <a:xfrm>
              <a:off x="3107257"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37" name="tx337"/>
            <p:cNvSpPr/>
            <p:nvPr/>
          </p:nvSpPr>
          <p:spPr>
            <a:xfrm>
              <a:off x="3107257"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38" name="tx338"/>
            <p:cNvSpPr/>
            <p:nvPr/>
          </p:nvSpPr>
          <p:spPr>
            <a:xfrm>
              <a:off x="3107257" y="288204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339" name="tx339"/>
            <p:cNvSpPr/>
            <p:nvPr/>
          </p:nvSpPr>
          <p:spPr>
            <a:xfrm>
              <a:off x="3107257"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40" name="tx340"/>
            <p:cNvSpPr/>
            <p:nvPr/>
          </p:nvSpPr>
          <p:spPr>
            <a:xfrm>
              <a:off x="3107257" y="56214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341" name="tx341"/>
            <p:cNvSpPr/>
            <p:nvPr/>
          </p:nvSpPr>
          <p:spPr>
            <a:xfrm>
              <a:off x="3107257"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42" name="tx342"/>
            <p:cNvSpPr/>
            <p:nvPr/>
          </p:nvSpPr>
          <p:spPr>
            <a:xfrm>
              <a:off x="3107257"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43" name="tx343"/>
            <p:cNvSpPr/>
            <p:nvPr/>
          </p:nvSpPr>
          <p:spPr>
            <a:xfrm>
              <a:off x="3444016" y="11690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44" name="tx344"/>
            <p:cNvSpPr/>
            <p:nvPr/>
          </p:nvSpPr>
          <p:spPr>
            <a:xfrm>
              <a:off x="3444016"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45" name="tx345"/>
            <p:cNvSpPr/>
            <p:nvPr/>
          </p:nvSpPr>
          <p:spPr>
            <a:xfrm>
              <a:off x="3444016"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46" name="tx346"/>
            <p:cNvSpPr/>
            <p:nvPr/>
          </p:nvSpPr>
          <p:spPr>
            <a:xfrm>
              <a:off x="3444016"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47" name="tx347"/>
            <p:cNvSpPr/>
            <p:nvPr/>
          </p:nvSpPr>
          <p:spPr>
            <a:xfrm>
              <a:off x="3444016"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48" name="tx348"/>
            <p:cNvSpPr/>
            <p:nvPr/>
          </p:nvSpPr>
          <p:spPr>
            <a:xfrm>
              <a:off x="3444016"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49" name="tx349"/>
            <p:cNvSpPr/>
            <p:nvPr/>
          </p:nvSpPr>
          <p:spPr>
            <a:xfrm>
              <a:off x="3444016"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50" name="tx350"/>
            <p:cNvSpPr/>
            <p:nvPr/>
          </p:nvSpPr>
          <p:spPr>
            <a:xfrm>
              <a:off x="3444016" y="5278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51" name="tx351"/>
            <p:cNvSpPr/>
            <p:nvPr/>
          </p:nvSpPr>
          <p:spPr>
            <a:xfrm>
              <a:off x="3780775"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52" name="tx352"/>
            <p:cNvSpPr/>
            <p:nvPr/>
          </p:nvSpPr>
          <p:spPr>
            <a:xfrm>
              <a:off x="3780775"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53" name="tx353"/>
            <p:cNvSpPr/>
            <p:nvPr/>
          </p:nvSpPr>
          <p:spPr>
            <a:xfrm>
              <a:off x="3780775"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54" name="tx354"/>
            <p:cNvSpPr/>
            <p:nvPr/>
          </p:nvSpPr>
          <p:spPr>
            <a:xfrm>
              <a:off x="3780775" y="288292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55" name="tx355"/>
            <p:cNvSpPr/>
            <p:nvPr/>
          </p:nvSpPr>
          <p:spPr>
            <a:xfrm>
              <a:off x="3780775"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356" name="tx356"/>
            <p:cNvSpPr/>
            <p:nvPr/>
          </p:nvSpPr>
          <p:spPr>
            <a:xfrm>
              <a:off x="3780775"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57" name="tx357"/>
            <p:cNvSpPr/>
            <p:nvPr/>
          </p:nvSpPr>
          <p:spPr>
            <a:xfrm>
              <a:off x="3780775" y="56214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358" name="tx358"/>
            <p:cNvSpPr/>
            <p:nvPr/>
          </p:nvSpPr>
          <p:spPr>
            <a:xfrm>
              <a:off x="3780775"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59" name="tx359"/>
            <p:cNvSpPr/>
            <p:nvPr/>
          </p:nvSpPr>
          <p:spPr>
            <a:xfrm>
              <a:off x="3780775" y="5278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0" name="tx360"/>
            <p:cNvSpPr/>
            <p:nvPr/>
          </p:nvSpPr>
          <p:spPr>
            <a:xfrm>
              <a:off x="4117534"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61" name="tx361"/>
            <p:cNvSpPr/>
            <p:nvPr/>
          </p:nvSpPr>
          <p:spPr>
            <a:xfrm>
              <a:off x="4117534"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62" name="tx362"/>
            <p:cNvSpPr/>
            <p:nvPr/>
          </p:nvSpPr>
          <p:spPr>
            <a:xfrm>
              <a:off x="4117534"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63" name="tx363"/>
            <p:cNvSpPr/>
            <p:nvPr/>
          </p:nvSpPr>
          <p:spPr>
            <a:xfrm>
              <a:off x="4117534"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64" name="tx364"/>
            <p:cNvSpPr/>
            <p:nvPr/>
          </p:nvSpPr>
          <p:spPr>
            <a:xfrm>
              <a:off x="4117534" y="25396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65" name="tx365"/>
            <p:cNvSpPr/>
            <p:nvPr/>
          </p:nvSpPr>
          <p:spPr>
            <a:xfrm>
              <a:off x="4117534"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66" name="tx366"/>
            <p:cNvSpPr/>
            <p:nvPr/>
          </p:nvSpPr>
          <p:spPr>
            <a:xfrm>
              <a:off x="4117534" y="5620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67" name="tx367"/>
            <p:cNvSpPr/>
            <p:nvPr/>
          </p:nvSpPr>
          <p:spPr>
            <a:xfrm>
              <a:off x="4117534"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68" name="tx368"/>
            <p:cNvSpPr/>
            <p:nvPr/>
          </p:nvSpPr>
          <p:spPr>
            <a:xfrm>
              <a:off x="4117534"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69" name="tx369"/>
            <p:cNvSpPr/>
            <p:nvPr/>
          </p:nvSpPr>
          <p:spPr>
            <a:xfrm>
              <a:off x="4454293"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70" name="tx370"/>
            <p:cNvSpPr/>
            <p:nvPr/>
          </p:nvSpPr>
          <p:spPr>
            <a:xfrm>
              <a:off x="4454293"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71" name="tx371"/>
            <p:cNvSpPr/>
            <p:nvPr/>
          </p:nvSpPr>
          <p:spPr>
            <a:xfrm>
              <a:off x="4454293"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2" name="tx372"/>
            <p:cNvSpPr/>
            <p:nvPr/>
          </p:nvSpPr>
          <p:spPr>
            <a:xfrm>
              <a:off x="4454293"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73" name="tx373"/>
            <p:cNvSpPr/>
            <p:nvPr/>
          </p:nvSpPr>
          <p:spPr>
            <a:xfrm>
              <a:off x="4454293" y="25387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74" name="tx374"/>
            <p:cNvSpPr/>
            <p:nvPr/>
          </p:nvSpPr>
          <p:spPr>
            <a:xfrm>
              <a:off x="4454293" y="4935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75" name="tx375"/>
            <p:cNvSpPr/>
            <p:nvPr/>
          </p:nvSpPr>
          <p:spPr>
            <a:xfrm>
              <a:off x="4454293"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376" name="tx376"/>
            <p:cNvSpPr/>
            <p:nvPr/>
          </p:nvSpPr>
          <p:spPr>
            <a:xfrm>
              <a:off x="4454293"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77" name="tx377"/>
            <p:cNvSpPr/>
            <p:nvPr/>
          </p:nvSpPr>
          <p:spPr>
            <a:xfrm>
              <a:off x="4454293" y="5278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78" name="tx378"/>
            <p:cNvSpPr/>
            <p:nvPr/>
          </p:nvSpPr>
          <p:spPr>
            <a:xfrm>
              <a:off x="4791052"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9" name="tx379"/>
            <p:cNvSpPr/>
            <p:nvPr/>
          </p:nvSpPr>
          <p:spPr>
            <a:xfrm>
              <a:off x="4791052"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80" name="tx380"/>
            <p:cNvSpPr/>
            <p:nvPr/>
          </p:nvSpPr>
          <p:spPr>
            <a:xfrm>
              <a:off x="4791052"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1" name="tx381"/>
            <p:cNvSpPr/>
            <p:nvPr/>
          </p:nvSpPr>
          <p:spPr>
            <a:xfrm>
              <a:off x="4791052"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82" name="tx382"/>
            <p:cNvSpPr/>
            <p:nvPr/>
          </p:nvSpPr>
          <p:spPr>
            <a:xfrm>
              <a:off x="4791052" y="25396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383" name="tx383"/>
            <p:cNvSpPr/>
            <p:nvPr/>
          </p:nvSpPr>
          <p:spPr>
            <a:xfrm>
              <a:off x="4791052"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4" name="tx384"/>
            <p:cNvSpPr/>
            <p:nvPr/>
          </p:nvSpPr>
          <p:spPr>
            <a:xfrm>
              <a:off x="4791052" y="5620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385" name="tx385"/>
            <p:cNvSpPr/>
            <p:nvPr/>
          </p:nvSpPr>
          <p:spPr>
            <a:xfrm>
              <a:off x="4791052"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6" name="tx386"/>
            <p:cNvSpPr/>
            <p:nvPr/>
          </p:nvSpPr>
          <p:spPr>
            <a:xfrm>
              <a:off x="4791052"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7" name="tx387"/>
            <p:cNvSpPr/>
            <p:nvPr/>
          </p:nvSpPr>
          <p:spPr>
            <a:xfrm>
              <a:off x="5127812"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88" name="tx388"/>
            <p:cNvSpPr/>
            <p:nvPr/>
          </p:nvSpPr>
          <p:spPr>
            <a:xfrm>
              <a:off x="5127812"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89" name="tx389"/>
            <p:cNvSpPr/>
            <p:nvPr/>
          </p:nvSpPr>
          <p:spPr>
            <a:xfrm>
              <a:off x="5127812"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90" name="tx390"/>
            <p:cNvSpPr/>
            <p:nvPr/>
          </p:nvSpPr>
          <p:spPr>
            <a:xfrm>
              <a:off x="5127812"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391" name="tx391"/>
            <p:cNvSpPr/>
            <p:nvPr/>
          </p:nvSpPr>
          <p:spPr>
            <a:xfrm>
              <a:off x="5127812"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92" name="tx392"/>
            <p:cNvSpPr/>
            <p:nvPr/>
          </p:nvSpPr>
          <p:spPr>
            <a:xfrm>
              <a:off x="5127812"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93" name="tx393"/>
            <p:cNvSpPr/>
            <p:nvPr/>
          </p:nvSpPr>
          <p:spPr>
            <a:xfrm>
              <a:off x="5127812" y="5620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394" name="tx394"/>
            <p:cNvSpPr/>
            <p:nvPr/>
          </p:nvSpPr>
          <p:spPr>
            <a:xfrm>
              <a:off x="5127812"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95" name="tx395"/>
            <p:cNvSpPr/>
            <p:nvPr/>
          </p:nvSpPr>
          <p:spPr>
            <a:xfrm>
              <a:off x="5127812"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96" name="tx396"/>
            <p:cNvSpPr/>
            <p:nvPr/>
          </p:nvSpPr>
          <p:spPr>
            <a:xfrm>
              <a:off x="5464571"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97" name="tx397"/>
            <p:cNvSpPr/>
            <p:nvPr/>
          </p:nvSpPr>
          <p:spPr>
            <a:xfrm>
              <a:off x="5464571"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98" name="tx398"/>
            <p:cNvSpPr/>
            <p:nvPr/>
          </p:nvSpPr>
          <p:spPr>
            <a:xfrm>
              <a:off x="5464571"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99" name="tx399"/>
            <p:cNvSpPr/>
            <p:nvPr/>
          </p:nvSpPr>
          <p:spPr>
            <a:xfrm>
              <a:off x="5464571"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00" name="tx400"/>
            <p:cNvSpPr/>
            <p:nvPr/>
          </p:nvSpPr>
          <p:spPr>
            <a:xfrm>
              <a:off x="5464571"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01" name="tx401"/>
            <p:cNvSpPr/>
            <p:nvPr/>
          </p:nvSpPr>
          <p:spPr>
            <a:xfrm>
              <a:off x="5464571"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2" name="tx402"/>
            <p:cNvSpPr/>
            <p:nvPr/>
          </p:nvSpPr>
          <p:spPr>
            <a:xfrm>
              <a:off x="5464571"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03" name="tx403"/>
            <p:cNvSpPr/>
            <p:nvPr/>
          </p:nvSpPr>
          <p:spPr>
            <a:xfrm>
              <a:off x="5464571"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04" name="tx404"/>
            <p:cNvSpPr/>
            <p:nvPr/>
          </p:nvSpPr>
          <p:spPr>
            <a:xfrm>
              <a:off x="5464571"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5" name="tx405"/>
            <p:cNvSpPr/>
            <p:nvPr/>
          </p:nvSpPr>
          <p:spPr>
            <a:xfrm>
              <a:off x="5801330"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06" name="tx406"/>
            <p:cNvSpPr/>
            <p:nvPr/>
          </p:nvSpPr>
          <p:spPr>
            <a:xfrm>
              <a:off x="5801330"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07" name="tx407"/>
            <p:cNvSpPr/>
            <p:nvPr/>
          </p:nvSpPr>
          <p:spPr>
            <a:xfrm>
              <a:off x="5801330" y="21962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08" name="tx408"/>
            <p:cNvSpPr/>
            <p:nvPr/>
          </p:nvSpPr>
          <p:spPr>
            <a:xfrm>
              <a:off x="5801330"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09" name="tx409"/>
            <p:cNvSpPr/>
            <p:nvPr/>
          </p:nvSpPr>
          <p:spPr>
            <a:xfrm>
              <a:off x="5801330"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410" name="tx410"/>
            <p:cNvSpPr/>
            <p:nvPr/>
          </p:nvSpPr>
          <p:spPr>
            <a:xfrm>
              <a:off x="5801330"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1" name="tx411"/>
            <p:cNvSpPr/>
            <p:nvPr/>
          </p:nvSpPr>
          <p:spPr>
            <a:xfrm>
              <a:off x="5801330"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12" name="tx412"/>
            <p:cNvSpPr/>
            <p:nvPr/>
          </p:nvSpPr>
          <p:spPr>
            <a:xfrm>
              <a:off x="5801330"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3" name="tx413"/>
            <p:cNvSpPr/>
            <p:nvPr/>
          </p:nvSpPr>
          <p:spPr>
            <a:xfrm>
              <a:off x="5801330"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4" name="tx414"/>
            <p:cNvSpPr/>
            <p:nvPr/>
          </p:nvSpPr>
          <p:spPr>
            <a:xfrm>
              <a:off x="6138089"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15" name="tx415"/>
            <p:cNvSpPr/>
            <p:nvPr/>
          </p:nvSpPr>
          <p:spPr>
            <a:xfrm>
              <a:off x="6138089"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16" name="tx416"/>
            <p:cNvSpPr/>
            <p:nvPr/>
          </p:nvSpPr>
          <p:spPr>
            <a:xfrm>
              <a:off x="6138089" y="21962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17" name="tx417"/>
            <p:cNvSpPr/>
            <p:nvPr/>
          </p:nvSpPr>
          <p:spPr>
            <a:xfrm>
              <a:off x="6138089"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18" name="tx418"/>
            <p:cNvSpPr/>
            <p:nvPr/>
          </p:nvSpPr>
          <p:spPr>
            <a:xfrm>
              <a:off x="6138089"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419" name="tx419"/>
            <p:cNvSpPr/>
            <p:nvPr/>
          </p:nvSpPr>
          <p:spPr>
            <a:xfrm>
              <a:off x="6138089" y="4250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20" name="tx420"/>
            <p:cNvSpPr/>
            <p:nvPr/>
          </p:nvSpPr>
          <p:spPr>
            <a:xfrm>
              <a:off x="6138089"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1" name="tx421"/>
            <p:cNvSpPr/>
            <p:nvPr/>
          </p:nvSpPr>
          <p:spPr>
            <a:xfrm>
              <a:off x="6138089"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22" name="tx422"/>
            <p:cNvSpPr/>
            <p:nvPr/>
          </p:nvSpPr>
          <p:spPr>
            <a:xfrm>
              <a:off x="6138089"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3" name="tx423"/>
            <p:cNvSpPr/>
            <p:nvPr/>
          </p:nvSpPr>
          <p:spPr>
            <a:xfrm>
              <a:off x="6138089"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4" name="tx424"/>
            <p:cNvSpPr/>
            <p:nvPr/>
          </p:nvSpPr>
          <p:spPr>
            <a:xfrm>
              <a:off x="6474848"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25" name="tx425"/>
            <p:cNvSpPr/>
            <p:nvPr/>
          </p:nvSpPr>
          <p:spPr>
            <a:xfrm>
              <a:off x="6474848"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26" name="tx426"/>
            <p:cNvSpPr/>
            <p:nvPr/>
          </p:nvSpPr>
          <p:spPr>
            <a:xfrm>
              <a:off x="6474848"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27" name="tx427"/>
            <p:cNvSpPr/>
            <p:nvPr/>
          </p:nvSpPr>
          <p:spPr>
            <a:xfrm>
              <a:off x="6474848"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28" name="tx428"/>
            <p:cNvSpPr/>
            <p:nvPr/>
          </p:nvSpPr>
          <p:spPr>
            <a:xfrm>
              <a:off x="6474848"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429" name="tx429"/>
            <p:cNvSpPr/>
            <p:nvPr/>
          </p:nvSpPr>
          <p:spPr>
            <a:xfrm>
              <a:off x="6474848" y="42508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30" name="tx430"/>
            <p:cNvSpPr/>
            <p:nvPr/>
          </p:nvSpPr>
          <p:spPr>
            <a:xfrm>
              <a:off x="6474848" y="4935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31" name="tx431"/>
            <p:cNvSpPr/>
            <p:nvPr/>
          </p:nvSpPr>
          <p:spPr>
            <a:xfrm>
              <a:off x="6474848"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32" name="tx432"/>
            <p:cNvSpPr/>
            <p:nvPr/>
          </p:nvSpPr>
          <p:spPr>
            <a:xfrm>
              <a:off x="6474848"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3" name="tx433"/>
            <p:cNvSpPr/>
            <p:nvPr/>
          </p:nvSpPr>
          <p:spPr>
            <a:xfrm>
              <a:off x="6474848" y="5278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34" name="tx434"/>
            <p:cNvSpPr/>
            <p:nvPr/>
          </p:nvSpPr>
          <p:spPr>
            <a:xfrm>
              <a:off x="6811607" y="11690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35" name="tx435"/>
            <p:cNvSpPr/>
            <p:nvPr/>
          </p:nvSpPr>
          <p:spPr>
            <a:xfrm>
              <a:off x="6811607"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36" name="tx436"/>
            <p:cNvSpPr/>
            <p:nvPr/>
          </p:nvSpPr>
          <p:spPr>
            <a:xfrm>
              <a:off x="6811607"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7" name="tx437"/>
            <p:cNvSpPr/>
            <p:nvPr/>
          </p:nvSpPr>
          <p:spPr>
            <a:xfrm>
              <a:off x="6811607"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38" name="tx438"/>
            <p:cNvSpPr/>
            <p:nvPr/>
          </p:nvSpPr>
          <p:spPr>
            <a:xfrm>
              <a:off x="6811607"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39" name="tx439"/>
            <p:cNvSpPr/>
            <p:nvPr/>
          </p:nvSpPr>
          <p:spPr>
            <a:xfrm>
              <a:off x="6811607" y="42517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40" name="tx440"/>
            <p:cNvSpPr/>
            <p:nvPr/>
          </p:nvSpPr>
          <p:spPr>
            <a:xfrm>
              <a:off x="6811607"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1" name="tx441"/>
            <p:cNvSpPr/>
            <p:nvPr/>
          </p:nvSpPr>
          <p:spPr>
            <a:xfrm>
              <a:off x="6811607"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42" name="tx442"/>
            <p:cNvSpPr/>
            <p:nvPr/>
          </p:nvSpPr>
          <p:spPr>
            <a:xfrm>
              <a:off x="6811607" y="32235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43" name="tx443"/>
            <p:cNvSpPr/>
            <p:nvPr/>
          </p:nvSpPr>
          <p:spPr>
            <a:xfrm>
              <a:off x="6811607" y="39083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44" name="tx444"/>
            <p:cNvSpPr/>
            <p:nvPr/>
          </p:nvSpPr>
          <p:spPr>
            <a:xfrm>
              <a:off x="6811607"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5" name="tx445"/>
            <p:cNvSpPr/>
            <p:nvPr/>
          </p:nvSpPr>
          <p:spPr>
            <a:xfrm>
              <a:off x="7148366" y="11690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46" name="tx446"/>
            <p:cNvSpPr/>
            <p:nvPr/>
          </p:nvSpPr>
          <p:spPr>
            <a:xfrm>
              <a:off x="7148366"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47" name="tx447"/>
            <p:cNvSpPr/>
            <p:nvPr/>
          </p:nvSpPr>
          <p:spPr>
            <a:xfrm>
              <a:off x="7148366"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8" name="tx448"/>
            <p:cNvSpPr/>
            <p:nvPr/>
          </p:nvSpPr>
          <p:spPr>
            <a:xfrm>
              <a:off x="7148366"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49" name="tx449"/>
            <p:cNvSpPr/>
            <p:nvPr/>
          </p:nvSpPr>
          <p:spPr>
            <a:xfrm>
              <a:off x="7148366"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50" name="tx450"/>
            <p:cNvSpPr/>
            <p:nvPr/>
          </p:nvSpPr>
          <p:spPr>
            <a:xfrm>
              <a:off x="7148366" y="4250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51" name="tx451"/>
            <p:cNvSpPr/>
            <p:nvPr/>
          </p:nvSpPr>
          <p:spPr>
            <a:xfrm>
              <a:off x="7148366"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52" name="tx452"/>
            <p:cNvSpPr/>
            <p:nvPr/>
          </p:nvSpPr>
          <p:spPr>
            <a:xfrm>
              <a:off x="7148366"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53" name="tx453"/>
            <p:cNvSpPr/>
            <p:nvPr/>
          </p:nvSpPr>
          <p:spPr>
            <a:xfrm>
              <a:off x="7148366" y="32235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54" name="tx454"/>
            <p:cNvSpPr/>
            <p:nvPr/>
          </p:nvSpPr>
          <p:spPr>
            <a:xfrm>
              <a:off x="7148366"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55" name="tx455"/>
            <p:cNvSpPr/>
            <p:nvPr/>
          </p:nvSpPr>
          <p:spPr>
            <a:xfrm>
              <a:off x="7148366"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56" name="tx456"/>
            <p:cNvSpPr/>
            <p:nvPr/>
          </p:nvSpPr>
          <p:spPr>
            <a:xfrm>
              <a:off x="7485125" y="11690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57" name="tx457"/>
            <p:cNvSpPr/>
            <p:nvPr/>
          </p:nvSpPr>
          <p:spPr>
            <a:xfrm>
              <a:off x="7485125"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58" name="tx458"/>
            <p:cNvSpPr/>
            <p:nvPr/>
          </p:nvSpPr>
          <p:spPr>
            <a:xfrm>
              <a:off x="7485125"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59" name="tx459"/>
            <p:cNvSpPr/>
            <p:nvPr/>
          </p:nvSpPr>
          <p:spPr>
            <a:xfrm>
              <a:off x="7485125"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60" name="tx460"/>
            <p:cNvSpPr/>
            <p:nvPr/>
          </p:nvSpPr>
          <p:spPr>
            <a:xfrm>
              <a:off x="7485125"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61" name="tx461"/>
            <p:cNvSpPr/>
            <p:nvPr/>
          </p:nvSpPr>
          <p:spPr>
            <a:xfrm>
              <a:off x="7485125" y="4250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62" name="tx462"/>
            <p:cNvSpPr/>
            <p:nvPr/>
          </p:nvSpPr>
          <p:spPr>
            <a:xfrm>
              <a:off x="7485125"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63" name="tx463"/>
            <p:cNvSpPr/>
            <p:nvPr/>
          </p:nvSpPr>
          <p:spPr>
            <a:xfrm>
              <a:off x="7485125"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64" name="tx464"/>
            <p:cNvSpPr/>
            <p:nvPr/>
          </p:nvSpPr>
          <p:spPr>
            <a:xfrm>
              <a:off x="7485125" y="32235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65" name="tx465"/>
            <p:cNvSpPr/>
            <p:nvPr/>
          </p:nvSpPr>
          <p:spPr>
            <a:xfrm>
              <a:off x="7485125"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66" name="tx466"/>
            <p:cNvSpPr/>
            <p:nvPr/>
          </p:nvSpPr>
          <p:spPr>
            <a:xfrm>
              <a:off x="7485125"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67" name="tx467"/>
            <p:cNvSpPr/>
            <p:nvPr/>
          </p:nvSpPr>
          <p:spPr>
            <a:xfrm>
              <a:off x="7821885"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8" name="tx468"/>
            <p:cNvSpPr/>
            <p:nvPr/>
          </p:nvSpPr>
          <p:spPr>
            <a:xfrm>
              <a:off x="7821885"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69" name="tx469"/>
            <p:cNvSpPr/>
            <p:nvPr/>
          </p:nvSpPr>
          <p:spPr>
            <a:xfrm>
              <a:off x="7821885"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0" name="tx470"/>
            <p:cNvSpPr/>
            <p:nvPr/>
          </p:nvSpPr>
          <p:spPr>
            <a:xfrm>
              <a:off x="7821885"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71" name="tx471"/>
            <p:cNvSpPr/>
            <p:nvPr/>
          </p:nvSpPr>
          <p:spPr>
            <a:xfrm>
              <a:off x="7821885"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72" name="tx472"/>
            <p:cNvSpPr/>
            <p:nvPr/>
          </p:nvSpPr>
          <p:spPr>
            <a:xfrm>
              <a:off x="7821885" y="4250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3" name="tx473"/>
            <p:cNvSpPr/>
            <p:nvPr/>
          </p:nvSpPr>
          <p:spPr>
            <a:xfrm>
              <a:off x="7821885"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4" name="tx474"/>
            <p:cNvSpPr/>
            <p:nvPr/>
          </p:nvSpPr>
          <p:spPr>
            <a:xfrm>
              <a:off x="7821885"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75" name="tx475"/>
            <p:cNvSpPr/>
            <p:nvPr/>
          </p:nvSpPr>
          <p:spPr>
            <a:xfrm>
              <a:off x="7821885" y="32235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76" name="tx476"/>
            <p:cNvSpPr/>
            <p:nvPr/>
          </p:nvSpPr>
          <p:spPr>
            <a:xfrm>
              <a:off x="7821885"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7" name="tx477"/>
            <p:cNvSpPr/>
            <p:nvPr/>
          </p:nvSpPr>
          <p:spPr>
            <a:xfrm>
              <a:off x="7821885"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8" name="tx478"/>
            <p:cNvSpPr/>
            <p:nvPr/>
          </p:nvSpPr>
          <p:spPr>
            <a:xfrm>
              <a:off x="8158644" y="11690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79" name="tx479"/>
            <p:cNvSpPr/>
            <p:nvPr/>
          </p:nvSpPr>
          <p:spPr>
            <a:xfrm>
              <a:off x="8158644"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80" name="tx480"/>
            <p:cNvSpPr/>
            <p:nvPr/>
          </p:nvSpPr>
          <p:spPr>
            <a:xfrm>
              <a:off x="8158644"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81" name="tx481"/>
            <p:cNvSpPr/>
            <p:nvPr/>
          </p:nvSpPr>
          <p:spPr>
            <a:xfrm>
              <a:off x="8158644"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82" name="tx482"/>
            <p:cNvSpPr/>
            <p:nvPr/>
          </p:nvSpPr>
          <p:spPr>
            <a:xfrm>
              <a:off x="8158644"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83" name="tx483"/>
            <p:cNvSpPr/>
            <p:nvPr/>
          </p:nvSpPr>
          <p:spPr>
            <a:xfrm>
              <a:off x="8158644" y="4250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84" name="tx484"/>
            <p:cNvSpPr/>
            <p:nvPr/>
          </p:nvSpPr>
          <p:spPr>
            <a:xfrm>
              <a:off x="8158644" y="45932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485" name="tx485"/>
            <p:cNvSpPr/>
            <p:nvPr/>
          </p:nvSpPr>
          <p:spPr>
            <a:xfrm>
              <a:off x="8158644"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86" name="tx486"/>
            <p:cNvSpPr/>
            <p:nvPr/>
          </p:nvSpPr>
          <p:spPr>
            <a:xfrm>
              <a:off x="8158644"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87" name="tx487"/>
            <p:cNvSpPr/>
            <p:nvPr/>
          </p:nvSpPr>
          <p:spPr>
            <a:xfrm>
              <a:off x="8158644" y="32235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88" name="tx488"/>
            <p:cNvSpPr/>
            <p:nvPr/>
          </p:nvSpPr>
          <p:spPr>
            <a:xfrm>
              <a:off x="8158644"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89" name="tx489"/>
            <p:cNvSpPr/>
            <p:nvPr/>
          </p:nvSpPr>
          <p:spPr>
            <a:xfrm>
              <a:off x="8158644"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90" name="tx490"/>
            <p:cNvSpPr/>
            <p:nvPr/>
          </p:nvSpPr>
          <p:spPr>
            <a:xfrm>
              <a:off x="8495403" y="11690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91" name="tx491"/>
            <p:cNvSpPr/>
            <p:nvPr/>
          </p:nvSpPr>
          <p:spPr>
            <a:xfrm>
              <a:off x="8495403"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92" name="tx492"/>
            <p:cNvSpPr/>
            <p:nvPr/>
          </p:nvSpPr>
          <p:spPr>
            <a:xfrm>
              <a:off x="8495403"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93" name="tx493"/>
            <p:cNvSpPr/>
            <p:nvPr/>
          </p:nvSpPr>
          <p:spPr>
            <a:xfrm>
              <a:off x="8495403"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94" name="tx494"/>
            <p:cNvSpPr/>
            <p:nvPr/>
          </p:nvSpPr>
          <p:spPr>
            <a:xfrm>
              <a:off x="8495403" y="25387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95" name="tx495"/>
            <p:cNvSpPr/>
            <p:nvPr/>
          </p:nvSpPr>
          <p:spPr>
            <a:xfrm>
              <a:off x="8495403" y="4250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96" name="tx496"/>
            <p:cNvSpPr/>
            <p:nvPr/>
          </p:nvSpPr>
          <p:spPr>
            <a:xfrm>
              <a:off x="8495403" y="4593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97" name="tx497"/>
            <p:cNvSpPr/>
            <p:nvPr/>
          </p:nvSpPr>
          <p:spPr>
            <a:xfrm>
              <a:off x="8495403"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98" name="tx498"/>
            <p:cNvSpPr/>
            <p:nvPr/>
          </p:nvSpPr>
          <p:spPr>
            <a:xfrm>
              <a:off x="8495403"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99" name="tx499"/>
            <p:cNvSpPr/>
            <p:nvPr/>
          </p:nvSpPr>
          <p:spPr>
            <a:xfrm>
              <a:off x="8495403" y="32235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500" name="tx500"/>
            <p:cNvSpPr/>
            <p:nvPr/>
          </p:nvSpPr>
          <p:spPr>
            <a:xfrm>
              <a:off x="8495403"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1" name="tx501"/>
            <p:cNvSpPr/>
            <p:nvPr/>
          </p:nvSpPr>
          <p:spPr>
            <a:xfrm>
              <a:off x="8495403"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2" name="tx502"/>
            <p:cNvSpPr/>
            <p:nvPr/>
          </p:nvSpPr>
          <p:spPr>
            <a:xfrm>
              <a:off x="8832162" y="11690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3" name="tx503"/>
            <p:cNvSpPr/>
            <p:nvPr/>
          </p:nvSpPr>
          <p:spPr>
            <a:xfrm>
              <a:off x="8832162" y="18538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04" name="tx504"/>
            <p:cNvSpPr/>
            <p:nvPr/>
          </p:nvSpPr>
          <p:spPr>
            <a:xfrm>
              <a:off x="8832162" y="21963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05" name="tx505"/>
            <p:cNvSpPr/>
            <p:nvPr/>
          </p:nvSpPr>
          <p:spPr>
            <a:xfrm>
              <a:off x="8832162"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06" name="tx506"/>
            <p:cNvSpPr/>
            <p:nvPr/>
          </p:nvSpPr>
          <p:spPr>
            <a:xfrm>
              <a:off x="8832162"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7" name="tx507"/>
            <p:cNvSpPr/>
            <p:nvPr/>
          </p:nvSpPr>
          <p:spPr>
            <a:xfrm>
              <a:off x="8832162" y="4250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08" name="tx508"/>
            <p:cNvSpPr/>
            <p:nvPr/>
          </p:nvSpPr>
          <p:spPr>
            <a:xfrm>
              <a:off x="8832162" y="4593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509" name="tx509"/>
            <p:cNvSpPr/>
            <p:nvPr/>
          </p:nvSpPr>
          <p:spPr>
            <a:xfrm>
              <a:off x="8832162" y="49356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10" name="tx510"/>
            <p:cNvSpPr/>
            <p:nvPr/>
          </p:nvSpPr>
          <p:spPr>
            <a:xfrm>
              <a:off x="8832162" y="56205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11" name="tx511"/>
            <p:cNvSpPr/>
            <p:nvPr/>
          </p:nvSpPr>
          <p:spPr>
            <a:xfrm>
              <a:off x="8832162" y="32235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512" name="tx512"/>
            <p:cNvSpPr/>
            <p:nvPr/>
          </p:nvSpPr>
          <p:spPr>
            <a:xfrm>
              <a:off x="8832162" y="39084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13" name="tx513"/>
            <p:cNvSpPr/>
            <p:nvPr/>
          </p:nvSpPr>
          <p:spPr>
            <a:xfrm>
              <a:off x="8832162" y="52781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14" name="tx514"/>
            <p:cNvSpPr/>
            <p:nvPr/>
          </p:nvSpPr>
          <p:spPr>
            <a:xfrm>
              <a:off x="1086702" y="28811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15" name="tx515"/>
            <p:cNvSpPr/>
            <p:nvPr/>
          </p:nvSpPr>
          <p:spPr>
            <a:xfrm>
              <a:off x="1086702" y="1511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13</a:t>
              </a:r>
            </a:p>
          </p:txBody>
        </p:sp>
        <p:sp>
          <p:nvSpPr>
            <p:cNvPr id="516" name="tx516"/>
            <p:cNvSpPr/>
            <p:nvPr/>
          </p:nvSpPr>
          <p:spPr>
            <a:xfrm>
              <a:off x="1086702" y="25387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517" name="tx517"/>
            <p:cNvSpPr/>
            <p:nvPr/>
          </p:nvSpPr>
          <p:spPr>
            <a:xfrm>
              <a:off x="1086702" y="562162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518" name="tx518"/>
            <p:cNvSpPr/>
            <p:nvPr/>
          </p:nvSpPr>
          <p:spPr>
            <a:xfrm>
              <a:off x="1423461" y="28811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519" name="tx519"/>
            <p:cNvSpPr/>
            <p:nvPr/>
          </p:nvSpPr>
          <p:spPr>
            <a:xfrm>
              <a:off x="1423461" y="1511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15</a:t>
              </a:r>
            </a:p>
          </p:txBody>
        </p:sp>
        <p:sp>
          <p:nvSpPr>
            <p:cNvPr id="520" name="tx520"/>
            <p:cNvSpPr/>
            <p:nvPr/>
          </p:nvSpPr>
          <p:spPr>
            <a:xfrm>
              <a:off x="1423461" y="2538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21" name="tx521"/>
            <p:cNvSpPr/>
            <p:nvPr/>
          </p:nvSpPr>
          <p:spPr>
            <a:xfrm>
              <a:off x="1760220" y="1511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22" name="tx522"/>
            <p:cNvSpPr/>
            <p:nvPr/>
          </p:nvSpPr>
          <p:spPr>
            <a:xfrm>
              <a:off x="1760220" y="25396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23" name="tx523"/>
            <p:cNvSpPr/>
            <p:nvPr/>
          </p:nvSpPr>
          <p:spPr>
            <a:xfrm>
              <a:off x="2096980" y="1511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524" name="tx524"/>
            <p:cNvSpPr/>
            <p:nvPr/>
          </p:nvSpPr>
          <p:spPr>
            <a:xfrm>
              <a:off x="2096980" y="25396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25" name="tx525"/>
            <p:cNvSpPr/>
            <p:nvPr/>
          </p:nvSpPr>
          <p:spPr>
            <a:xfrm>
              <a:off x="2433739" y="1511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526" name="tx526"/>
            <p:cNvSpPr/>
            <p:nvPr/>
          </p:nvSpPr>
          <p:spPr>
            <a:xfrm>
              <a:off x="2433739" y="25387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27" name="tx527"/>
            <p:cNvSpPr/>
            <p:nvPr/>
          </p:nvSpPr>
          <p:spPr>
            <a:xfrm>
              <a:off x="2770498"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28" name="tx528"/>
            <p:cNvSpPr/>
            <p:nvPr/>
          </p:nvSpPr>
          <p:spPr>
            <a:xfrm>
              <a:off x="2770498" y="253983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529" name="tx529"/>
            <p:cNvSpPr/>
            <p:nvPr/>
          </p:nvSpPr>
          <p:spPr>
            <a:xfrm>
              <a:off x="3107257"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30" name="tx530"/>
            <p:cNvSpPr/>
            <p:nvPr/>
          </p:nvSpPr>
          <p:spPr>
            <a:xfrm>
              <a:off x="3107257" y="253895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531" name="tx531"/>
            <p:cNvSpPr/>
            <p:nvPr/>
          </p:nvSpPr>
          <p:spPr>
            <a:xfrm>
              <a:off x="3127353" y="356600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32" name="tx532"/>
            <p:cNvSpPr/>
            <p:nvPr/>
          </p:nvSpPr>
          <p:spPr>
            <a:xfrm>
              <a:off x="3444016"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33" name="tx533"/>
            <p:cNvSpPr/>
            <p:nvPr/>
          </p:nvSpPr>
          <p:spPr>
            <a:xfrm>
              <a:off x="3444016" y="25396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534" name="tx534"/>
            <p:cNvSpPr/>
            <p:nvPr/>
          </p:nvSpPr>
          <p:spPr>
            <a:xfrm>
              <a:off x="3464113" y="356600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35" name="tx535"/>
            <p:cNvSpPr/>
            <p:nvPr/>
          </p:nvSpPr>
          <p:spPr>
            <a:xfrm>
              <a:off x="3780775"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36" name="tx536"/>
            <p:cNvSpPr/>
            <p:nvPr/>
          </p:nvSpPr>
          <p:spPr>
            <a:xfrm>
              <a:off x="3800872" y="322358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8</a:t>
              </a:r>
            </a:p>
          </p:txBody>
        </p:sp>
        <p:sp>
          <p:nvSpPr>
            <p:cNvPr id="537" name="tx537"/>
            <p:cNvSpPr/>
            <p:nvPr/>
          </p:nvSpPr>
          <p:spPr>
            <a:xfrm>
              <a:off x="3800872" y="356600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38" name="tx538"/>
            <p:cNvSpPr/>
            <p:nvPr/>
          </p:nvSpPr>
          <p:spPr>
            <a:xfrm>
              <a:off x="4117534"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39" name="tx539"/>
            <p:cNvSpPr/>
            <p:nvPr/>
          </p:nvSpPr>
          <p:spPr>
            <a:xfrm>
              <a:off x="4117534" y="32235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540" name="tx540"/>
            <p:cNvSpPr/>
            <p:nvPr/>
          </p:nvSpPr>
          <p:spPr>
            <a:xfrm>
              <a:off x="4137631" y="356600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41" name="tx541"/>
            <p:cNvSpPr/>
            <p:nvPr/>
          </p:nvSpPr>
          <p:spPr>
            <a:xfrm>
              <a:off x="4454293" y="1511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42" name="tx542"/>
            <p:cNvSpPr/>
            <p:nvPr/>
          </p:nvSpPr>
          <p:spPr>
            <a:xfrm>
              <a:off x="4454293" y="32235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43" name="tx543"/>
            <p:cNvSpPr/>
            <p:nvPr/>
          </p:nvSpPr>
          <p:spPr>
            <a:xfrm>
              <a:off x="4474390" y="3566884"/>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544" name="tx544"/>
            <p:cNvSpPr/>
            <p:nvPr/>
          </p:nvSpPr>
          <p:spPr>
            <a:xfrm>
              <a:off x="4791052" y="1511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45" name="tx545"/>
            <p:cNvSpPr/>
            <p:nvPr/>
          </p:nvSpPr>
          <p:spPr>
            <a:xfrm>
              <a:off x="4791052" y="32244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46" name="tx546"/>
            <p:cNvSpPr/>
            <p:nvPr/>
          </p:nvSpPr>
          <p:spPr>
            <a:xfrm>
              <a:off x="4811149" y="3566884"/>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547" name="tx547"/>
            <p:cNvSpPr/>
            <p:nvPr/>
          </p:nvSpPr>
          <p:spPr>
            <a:xfrm>
              <a:off x="5127812" y="1511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48" name="tx548"/>
            <p:cNvSpPr/>
            <p:nvPr/>
          </p:nvSpPr>
          <p:spPr>
            <a:xfrm>
              <a:off x="5127812" y="32235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49" name="tx549"/>
            <p:cNvSpPr/>
            <p:nvPr/>
          </p:nvSpPr>
          <p:spPr>
            <a:xfrm>
              <a:off x="5147908" y="3565966"/>
              <a:ext cx="40193"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a:t>
              </a:r>
            </a:p>
          </p:txBody>
        </p:sp>
        <p:sp>
          <p:nvSpPr>
            <p:cNvPr id="550" name="tx550"/>
            <p:cNvSpPr/>
            <p:nvPr/>
          </p:nvSpPr>
          <p:spPr>
            <a:xfrm>
              <a:off x="5464571"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51" name="tx551"/>
            <p:cNvSpPr/>
            <p:nvPr/>
          </p:nvSpPr>
          <p:spPr>
            <a:xfrm>
              <a:off x="5464571" y="32246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552" name="tx552"/>
            <p:cNvSpPr/>
            <p:nvPr/>
          </p:nvSpPr>
          <p:spPr>
            <a:xfrm>
              <a:off x="5484667" y="3567095"/>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53" name="tx553"/>
            <p:cNvSpPr/>
            <p:nvPr/>
          </p:nvSpPr>
          <p:spPr>
            <a:xfrm>
              <a:off x="5801330"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54" name="tx554"/>
            <p:cNvSpPr/>
            <p:nvPr/>
          </p:nvSpPr>
          <p:spPr>
            <a:xfrm>
              <a:off x="5801330" y="32235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555" name="tx555"/>
            <p:cNvSpPr/>
            <p:nvPr/>
          </p:nvSpPr>
          <p:spPr>
            <a:xfrm>
              <a:off x="5801330" y="35668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12</a:t>
              </a:r>
            </a:p>
          </p:txBody>
        </p:sp>
        <p:sp>
          <p:nvSpPr>
            <p:cNvPr id="556" name="tx556"/>
            <p:cNvSpPr/>
            <p:nvPr/>
          </p:nvSpPr>
          <p:spPr>
            <a:xfrm>
              <a:off x="6138089"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57" name="tx557"/>
            <p:cNvSpPr/>
            <p:nvPr/>
          </p:nvSpPr>
          <p:spPr>
            <a:xfrm>
              <a:off x="6138089" y="32235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558" name="tx558"/>
            <p:cNvSpPr/>
            <p:nvPr/>
          </p:nvSpPr>
          <p:spPr>
            <a:xfrm>
              <a:off x="6138089" y="35659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559" name="tx559"/>
            <p:cNvSpPr/>
            <p:nvPr/>
          </p:nvSpPr>
          <p:spPr>
            <a:xfrm>
              <a:off x="6474848"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60" name="tx560"/>
            <p:cNvSpPr/>
            <p:nvPr/>
          </p:nvSpPr>
          <p:spPr>
            <a:xfrm>
              <a:off x="6474848" y="32235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561" name="tx561"/>
            <p:cNvSpPr/>
            <p:nvPr/>
          </p:nvSpPr>
          <p:spPr>
            <a:xfrm>
              <a:off x="6474848" y="35668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62" name="tx562"/>
            <p:cNvSpPr/>
            <p:nvPr/>
          </p:nvSpPr>
          <p:spPr>
            <a:xfrm>
              <a:off x="6811607"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63" name="tx563"/>
            <p:cNvSpPr/>
            <p:nvPr/>
          </p:nvSpPr>
          <p:spPr>
            <a:xfrm>
              <a:off x="6811607" y="3566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564" name="tx564"/>
            <p:cNvSpPr/>
            <p:nvPr/>
          </p:nvSpPr>
          <p:spPr>
            <a:xfrm>
              <a:off x="7148366"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65" name="tx565"/>
            <p:cNvSpPr/>
            <p:nvPr/>
          </p:nvSpPr>
          <p:spPr>
            <a:xfrm>
              <a:off x="7148366" y="3566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66" name="tx566"/>
            <p:cNvSpPr/>
            <p:nvPr/>
          </p:nvSpPr>
          <p:spPr>
            <a:xfrm>
              <a:off x="7485125" y="151256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567" name="tx567"/>
            <p:cNvSpPr/>
            <p:nvPr/>
          </p:nvSpPr>
          <p:spPr>
            <a:xfrm>
              <a:off x="7485125" y="3566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568" name="tx568"/>
            <p:cNvSpPr/>
            <p:nvPr/>
          </p:nvSpPr>
          <p:spPr>
            <a:xfrm>
              <a:off x="7821885" y="1511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69" name="tx569"/>
            <p:cNvSpPr/>
            <p:nvPr/>
          </p:nvSpPr>
          <p:spPr>
            <a:xfrm>
              <a:off x="7821885" y="35659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570" name="tx570"/>
            <p:cNvSpPr/>
            <p:nvPr/>
          </p:nvSpPr>
          <p:spPr>
            <a:xfrm>
              <a:off x="8158644" y="15123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71" name="tx571"/>
            <p:cNvSpPr/>
            <p:nvPr/>
          </p:nvSpPr>
          <p:spPr>
            <a:xfrm>
              <a:off x="8158644" y="35659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572" name="tx572"/>
            <p:cNvSpPr/>
            <p:nvPr/>
          </p:nvSpPr>
          <p:spPr>
            <a:xfrm>
              <a:off x="8495403" y="1511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73" name="tx573"/>
            <p:cNvSpPr/>
            <p:nvPr/>
          </p:nvSpPr>
          <p:spPr>
            <a:xfrm>
              <a:off x="8495403" y="35659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574" name="tx574"/>
            <p:cNvSpPr/>
            <p:nvPr/>
          </p:nvSpPr>
          <p:spPr>
            <a:xfrm>
              <a:off x="8832162" y="1511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75" name="tx575"/>
            <p:cNvSpPr/>
            <p:nvPr/>
          </p:nvSpPr>
          <p:spPr>
            <a:xfrm>
              <a:off x="8832162" y="35668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76" name="tx576"/>
            <p:cNvSpPr/>
            <p:nvPr/>
          </p:nvSpPr>
          <p:spPr>
            <a:xfrm>
              <a:off x="10025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577" name="tx577"/>
            <p:cNvSpPr/>
            <p:nvPr/>
          </p:nvSpPr>
          <p:spPr>
            <a:xfrm>
              <a:off x="133934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578" name="tx578"/>
            <p:cNvSpPr/>
            <p:nvPr/>
          </p:nvSpPr>
          <p:spPr>
            <a:xfrm>
              <a:off x="167610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579" name="tx579"/>
            <p:cNvSpPr/>
            <p:nvPr/>
          </p:nvSpPr>
          <p:spPr>
            <a:xfrm>
              <a:off x="2012861"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580" name="tx580"/>
            <p:cNvSpPr/>
            <p:nvPr/>
          </p:nvSpPr>
          <p:spPr>
            <a:xfrm>
              <a:off x="2349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581" name="tx581"/>
            <p:cNvSpPr/>
            <p:nvPr/>
          </p:nvSpPr>
          <p:spPr>
            <a:xfrm>
              <a:off x="26863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582" name="tx582"/>
            <p:cNvSpPr/>
            <p:nvPr/>
          </p:nvSpPr>
          <p:spPr>
            <a:xfrm>
              <a:off x="302313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583" name="tx583"/>
            <p:cNvSpPr/>
            <p:nvPr/>
          </p:nvSpPr>
          <p:spPr>
            <a:xfrm>
              <a:off x="335989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584" name="tx584"/>
            <p:cNvSpPr/>
            <p:nvPr/>
          </p:nvSpPr>
          <p:spPr>
            <a:xfrm>
              <a:off x="36966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585" name="tx585"/>
            <p:cNvSpPr/>
            <p:nvPr/>
          </p:nvSpPr>
          <p:spPr>
            <a:xfrm>
              <a:off x="40334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586" name="tx586"/>
            <p:cNvSpPr/>
            <p:nvPr/>
          </p:nvSpPr>
          <p:spPr>
            <a:xfrm>
              <a:off x="437017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587" name="tx587"/>
            <p:cNvSpPr/>
            <p:nvPr/>
          </p:nvSpPr>
          <p:spPr>
            <a:xfrm>
              <a:off x="47069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588" name="tx588"/>
            <p:cNvSpPr/>
            <p:nvPr/>
          </p:nvSpPr>
          <p:spPr>
            <a:xfrm>
              <a:off x="504369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589" name="tx589"/>
            <p:cNvSpPr/>
            <p:nvPr/>
          </p:nvSpPr>
          <p:spPr>
            <a:xfrm>
              <a:off x="538045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590" name="tx590"/>
            <p:cNvSpPr/>
            <p:nvPr/>
          </p:nvSpPr>
          <p:spPr>
            <a:xfrm>
              <a:off x="571721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591" name="tx591"/>
            <p:cNvSpPr/>
            <p:nvPr/>
          </p:nvSpPr>
          <p:spPr>
            <a:xfrm>
              <a:off x="60539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592" name="tx592"/>
            <p:cNvSpPr/>
            <p:nvPr/>
          </p:nvSpPr>
          <p:spPr>
            <a:xfrm>
              <a:off x="63907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593" name="tx593"/>
            <p:cNvSpPr/>
            <p:nvPr/>
          </p:nvSpPr>
          <p:spPr>
            <a:xfrm>
              <a:off x="6727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594" name="tx594"/>
            <p:cNvSpPr/>
            <p:nvPr/>
          </p:nvSpPr>
          <p:spPr>
            <a:xfrm>
              <a:off x="7064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95" name="tx595"/>
            <p:cNvSpPr/>
            <p:nvPr/>
          </p:nvSpPr>
          <p:spPr>
            <a:xfrm>
              <a:off x="740100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96" name="tx596"/>
            <p:cNvSpPr/>
            <p:nvPr/>
          </p:nvSpPr>
          <p:spPr>
            <a:xfrm>
              <a:off x="77377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97" name="tx597"/>
            <p:cNvSpPr/>
            <p:nvPr/>
          </p:nvSpPr>
          <p:spPr>
            <a:xfrm>
              <a:off x="807452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98" name="tx598"/>
            <p:cNvSpPr/>
            <p:nvPr/>
          </p:nvSpPr>
          <p:spPr>
            <a:xfrm>
              <a:off x="84112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99" name="tx599"/>
            <p:cNvSpPr/>
            <p:nvPr/>
          </p:nvSpPr>
          <p:spPr>
            <a:xfrm>
              <a:off x="8748044"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600" name="tx600"/>
            <p:cNvSpPr/>
            <p:nvPr/>
          </p:nvSpPr>
          <p:spPr>
            <a:xfrm>
              <a:off x="551705" y="560475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601" name="tx601"/>
            <p:cNvSpPr/>
            <p:nvPr/>
          </p:nvSpPr>
          <p:spPr>
            <a:xfrm>
              <a:off x="564092" y="5262338"/>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602" name="tx602"/>
            <p:cNvSpPr/>
            <p:nvPr/>
          </p:nvSpPr>
          <p:spPr>
            <a:xfrm>
              <a:off x="551705" y="4919917"/>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603" name="tx603"/>
            <p:cNvSpPr/>
            <p:nvPr/>
          </p:nvSpPr>
          <p:spPr>
            <a:xfrm>
              <a:off x="619917" y="4579897"/>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604" name="tx604"/>
            <p:cNvSpPr/>
            <p:nvPr/>
          </p:nvSpPr>
          <p:spPr>
            <a:xfrm>
              <a:off x="619917" y="4237476"/>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605" name="tx605"/>
            <p:cNvSpPr/>
            <p:nvPr/>
          </p:nvSpPr>
          <p:spPr>
            <a:xfrm>
              <a:off x="576425" y="3892545"/>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606" name="tx606"/>
            <p:cNvSpPr/>
            <p:nvPr/>
          </p:nvSpPr>
          <p:spPr>
            <a:xfrm>
              <a:off x="545429" y="355023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607" name="tx607"/>
            <p:cNvSpPr/>
            <p:nvPr/>
          </p:nvSpPr>
          <p:spPr>
            <a:xfrm>
              <a:off x="570259" y="3207757"/>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608" name="tx608"/>
            <p:cNvSpPr/>
            <p:nvPr/>
          </p:nvSpPr>
          <p:spPr>
            <a:xfrm>
              <a:off x="520490" y="2845582"/>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609" name="tx609"/>
            <p:cNvSpPr/>
            <p:nvPr/>
          </p:nvSpPr>
          <p:spPr>
            <a:xfrm>
              <a:off x="632360" y="2523952"/>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610" name="tx610"/>
            <p:cNvSpPr/>
            <p:nvPr/>
          </p:nvSpPr>
          <p:spPr>
            <a:xfrm>
              <a:off x="576534" y="2181531"/>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611" name="tx611"/>
            <p:cNvSpPr/>
            <p:nvPr/>
          </p:nvSpPr>
          <p:spPr>
            <a:xfrm>
              <a:off x="576534" y="1840529"/>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612" name="tx612"/>
            <p:cNvSpPr/>
            <p:nvPr/>
          </p:nvSpPr>
          <p:spPr>
            <a:xfrm>
              <a:off x="508103" y="1476225"/>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613" name="tx613"/>
            <p:cNvSpPr/>
            <p:nvPr/>
          </p:nvSpPr>
          <p:spPr>
            <a:xfrm>
              <a:off x="620027" y="1153286"/>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614" name="tx614"/>
            <p:cNvSpPr/>
            <p:nvPr/>
          </p:nvSpPr>
          <p:spPr>
            <a:xfrm>
              <a:off x="3162729" y="6176885"/>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615" name="pic615"/>
            <p:cNvPicPr/>
            <p:nvPr/>
          </p:nvPicPr>
          <p:blipFill>
            <a:blip r:embed="rId2" cstate="print"/>
            <a:stretch>
              <a:fillRect/>
            </a:stretch>
          </p:blipFill>
          <p:spPr>
            <a:xfrm>
              <a:off x="4676521" y="6061708"/>
              <a:ext cx="2160000" cy="219455"/>
            </a:xfrm>
            <a:prstGeom prst="rect">
              <a:avLst/>
            </a:prstGeom>
          </p:spPr>
        </p:pic>
        <p:sp>
          <p:nvSpPr>
            <p:cNvPr id="616" name="pl616"/>
            <p:cNvSpPr/>
            <p:nvPr/>
          </p:nvSpPr>
          <p:spPr>
            <a:xfrm>
              <a:off x="46801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17" name="pl617"/>
            <p:cNvSpPr/>
            <p:nvPr/>
          </p:nvSpPr>
          <p:spPr>
            <a:xfrm>
              <a:off x="595027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18" name="pl618"/>
            <p:cNvSpPr/>
            <p:nvPr/>
          </p:nvSpPr>
          <p:spPr>
            <a:xfrm>
              <a:off x="616555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19" name="pl619"/>
            <p:cNvSpPr/>
            <p:nvPr/>
          </p:nvSpPr>
          <p:spPr>
            <a:xfrm>
              <a:off x="638083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20" name="pl620"/>
            <p:cNvSpPr/>
            <p:nvPr/>
          </p:nvSpPr>
          <p:spPr>
            <a:xfrm>
              <a:off x="659611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21" name="pl621"/>
            <p:cNvSpPr/>
            <p:nvPr/>
          </p:nvSpPr>
          <p:spPr>
            <a:xfrm>
              <a:off x="68329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22" name="pl622"/>
            <p:cNvSpPr/>
            <p:nvPr/>
          </p:nvSpPr>
          <p:spPr>
            <a:xfrm>
              <a:off x="46801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23" name="pl623"/>
            <p:cNvSpPr/>
            <p:nvPr/>
          </p:nvSpPr>
          <p:spPr>
            <a:xfrm>
              <a:off x="595027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24" name="pl624"/>
            <p:cNvSpPr/>
            <p:nvPr/>
          </p:nvSpPr>
          <p:spPr>
            <a:xfrm>
              <a:off x="616555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25" name="pl625"/>
            <p:cNvSpPr/>
            <p:nvPr/>
          </p:nvSpPr>
          <p:spPr>
            <a:xfrm>
              <a:off x="638083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26" name="pl626"/>
            <p:cNvSpPr/>
            <p:nvPr/>
          </p:nvSpPr>
          <p:spPr>
            <a:xfrm>
              <a:off x="659611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27" name="pl627"/>
            <p:cNvSpPr/>
            <p:nvPr/>
          </p:nvSpPr>
          <p:spPr>
            <a:xfrm>
              <a:off x="68329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28" name="tx628"/>
            <p:cNvSpPr/>
            <p:nvPr/>
          </p:nvSpPr>
          <p:spPr>
            <a:xfrm>
              <a:off x="4649044" y="634906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629" name="tx629"/>
            <p:cNvSpPr/>
            <p:nvPr/>
          </p:nvSpPr>
          <p:spPr>
            <a:xfrm>
              <a:off x="588811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630" name="tx630"/>
            <p:cNvSpPr/>
            <p:nvPr/>
          </p:nvSpPr>
          <p:spPr>
            <a:xfrm>
              <a:off x="610339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631" name="tx631"/>
            <p:cNvSpPr/>
            <p:nvPr/>
          </p:nvSpPr>
          <p:spPr>
            <a:xfrm>
              <a:off x="631867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632" name="tx632"/>
            <p:cNvSpPr/>
            <p:nvPr/>
          </p:nvSpPr>
          <p:spPr>
            <a:xfrm>
              <a:off x="653395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633" name="tx633"/>
            <p:cNvSpPr/>
            <p:nvPr/>
          </p:nvSpPr>
          <p:spPr>
            <a:xfrm>
              <a:off x="6739688" y="6349061"/>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634" name="tx634"/>
            <p:cNvSpPr/>
            <p:nvPr/>
          </p:nvSpPr>
          <p:spPr>
            <a:xfrm>
              <a:off x="924840" y="398022"/>
              <a:ext cx="362472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 by year, EUR, 2000-2023</a:t>
              </a:r>
            </a:p>
          </p:txBody>
        </p:sp>
        <p:sp>
          <p:nvSpPr>
            <p:cNvPr id="635" name="tx635"/>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6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and progress varies between antigens and over time.
This heatmap shows vaccine coverage trends in EUR since 2000, with green cells indicating coverage of 90% or more.
In 2013, 6 out of 12 (50%) vaccines in the national immunization schedule achieved coverage of 90% or more.
In 2023, 10 out of 14 (71%) vaccines achieved coverage of 90% or more.
Since 2006, estimates have been made for 4 new vaccines. IPV2 is the newest vaccine being reported (2021), which achieved 89% coverage in 2023.</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3334912" y="269085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6437344" y="497482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 name="rc6"/>
            <p:cNvSpPr/>
            <p:nvPr/>
          </p:nvSpPr>
          <p:spPr>
            <a:xfrm>
              <a:off x="7471488" y="4298096"/>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 name="rc7"/>
            <p:cNvSpPr/>
            <p:nvPr/>
          </p:nvSpPr>
          <p:spPr>
            <a:xfrm>
              <a:off x="1783696" y="269085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 name="rc8"/>
            <p:cNvSpPr/>
            <p:nvPr/>
          </p:nvSpPr>
          <p:spPr>
            <a:xfrm>
              <a:off x="3851984" y="1337388"/>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 name="rc9"/>
            <p:cNvSpPr/>
            <p:nvPr/>
          </p:nvSpPr>
          <p:spPr>
            <a:xfrm>
              <a:off x="6437344" y="1337388"/>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 name="rc10"/>
            <p:cNvSpPr/>
            <p:nvPr/>
          </p:nvSpPr>
          <p:spPr>
            <a:xfrm>
              <a:off x="4369056" y="446727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1" name="rc11"/>
            <p:cNvSpPr/>
            <p:nvPr/>
          </p:nvSpPr>
          <p:spPr>
            <a:xfrm>
              <a:off x="2817840" y="15065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 name="rc12"/>
            <p:cNvSpPr/>
            <p:nvPr/>
          </p:nvSpPr>
          <p:spPr>
            <a:xfrm>
              <a:off x="1783696" y="243707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2817840" y="269085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 name="rc14"/>
            <p:cNvSpPr/>
            <p:nvPr/>
          </p:nvSpPr>
          <p:spPr>
            <a:xfrm>
              <a:off x="4369056" y="269085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 name="rc15"/>
            <p:cNvSpPr/>
            <p:nvPr/>
          </p:nvSpPr>
          <p:spPr>
            <a:xfrm>
              <a:off x="2300768" y="269085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 name="rc16"/>
            <p:cNvSpPr/>
            <p:nvPr/>
          </p:nvSpPr>
          <p:spPr>
            <a:xfrm>
              <a:off x="3851984" y="269085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 name="rc17"/>
            <p:cNvSpPr/>
            <p:nvPr/>
          </p:nvSpPr>
          <p:spPr>
            <a:xfrm>
              <a:off x="6437344" y="269085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 name="rc18"/>
            <p:cNvSpPr/>
            <p:nvPr/>
          </p:nvSpPr>
          <p:spPr>
            <a:xfrm>
              <a:off x="6954416" y="269085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 name="rc19"/>
            <p:cNvSpPr/>
            <p:nvPr/>
          </p:nvSpPr>
          <p:spPr>
            <a:xfrm>
              <a:off x="7471488" y="2690854"/>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0" name="rc20"/>
            <p:cNvSpPr/>
            <p:nvPr/>
          </p:nvSpPr>
          <p:spPr>
            <a:xfrm>
              <a:off x="8505631" y="2690854"/>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1" name="rc21"/>
            <p:cNvSpPr/>
            <p:nvPr/>
          </p:nvSpPr>
          <p:spPr>
            <a:xfrm>
              <a:off x="4886128" y="2690854"/>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2" name="rc22"/>
            <p:cNvSpPr/>
            <p:nvPr/>
          </p:nvSpPr>
          <p:spPr>
            <a:xfrm>
              <a:off x="5920272" y="269085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 name="rc23"/>
            <p:cNvSpPr/>
            <p:nvPr/>
          </p:nvSpPr>
          <p:spPr>
            <a:xfrm>
              <a:off x="5403200" y="269085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 name="rc24"/>
            <p:cNvSpPr/>
            <p:nvPr/>
          </p:nvSpPr>
          <p:spPr>
            <a:xfrm>
              <a:off x="7988559" y="2690854"/>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 name="rc25"/>
            <p:cNvSpPr/>
            <p:nvPr/>
          </p:nvSpPr>
          <p:spPr>
            <a:xfrm>
              <a:off x="2817840" y="1337388"/>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7471488" y="252167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 name="rc27"/>
            <p:cNvSpPr/>
            <p:nvPr/>
          </p:nvSpPr>
          <p:spPr>
            <a:xfrm>
              <a:off x="6437344" y="446727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 name="rc28"/>
            <p:cNvSpPr/>
            <p:nvPr/>
          </p:nvSpPr>
          <p:spPr>
            <a:xfrm>
              <a:off x="7471488" y="446727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9" name="rc29"/>
            <p:cNvSpPr/>
            <p:nvPr/>
          </p:nvSpPr>
          <p:spPr>
            <a:xfrm>
              <a:off x="3334912" y="1337388"/>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 name="rc30"/>
            <p:cNvSpPr/>
            <p:nvPr/>
          </p:nvSpPr>
          <p:spPr>
            <a:xfrm>
              <a:off x="4369056" y="1337388"/>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 name="rc31"/>
            <p:cNvSpPr/>
            <p:nvPr/>
          </p:nvSpPr>
          <p:spPr>
            <a:xfrm>
              <a:off x="7471488" y="1337388"/>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 name="rc32"/>
            <p:cNvSpPr/>
            <p:nvPr/>
          </p:nvSpPr>
          <p:spPr>
            <a:xfrm>
              <a:off x="8505631" y="1337388"/>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 name="rc33"/>
            <p:cNvSpPr/>
            <p:nvPr/>
          </p:nvSpPr>
          <p:spPr>
            <a:xfrm>
              <a:off x="4886128" y="1337388"/>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 name="rc34"/>
            <p:cNvSpPr/>
            <p:nvPr/>
          </p:nvSpPr>
          <p:spPr>
            <a:xfrm>
              <a:off x="5920272" y="1337388"/>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 name="rc35"/>
            <p:cNvSpPr/>
            <p:nvPr/>
          </p:nvSpPr>
          <p:spPr>
            <a:xfrm>
              <a:off x="7988559" y="1337388"/>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 name="rc36"/>
            <p:cNvSpPr/>
            <p:nvPr/>
          </p:nvSpPr>
          <p:spPr>
            <a:xfrm>
              <a:off x="2817840" y="243707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 name="rc37"/>
            <p:cNvSpPr/>
            <p:nvPr/>
          </p:nvSpPr>
          <p:spPr>
            <a:xfrm>
              <a:off x="3334912" y="243707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 name="rc38"/>
            <p:cNvSpPr/>
            <p:nvPr/>
          </p:nvSpPr>
          <p:spPr>
            <a:xfrm>
              <a:off x="4369056" y="243707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2300768" y="243707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 name="rc40"/>
            <p:cNvSpPr/>
            <p:nvPr/>
          </p:nvSpPr>
          <p:spPr>
            <a:xfrm>
              <a:off x="3851984" y="243707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 name="rc41"/>
            <p:cNvSpPr/>
            <p:nvPr/>
          </p:nvSpPr>
          <p:spPr>
            <a:xfrm>
              <a:off x="6437344" y="243707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 name="rc42"/>
            <p:cNvSpPr/>
            <p:nvPr/>
          </p:nvSpPr>
          <p:spPr>
            <a:xfrm>
              <a:off x="7471488" y="243707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 name="rc43"/>
            <p:cNvSpPr/>
            <p:nvPr/>
          </p:nvSpPr>
          <p:spPr>
            <a:xfrm>
              <a:off x="8505631" y="243707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 name="rc44"/>
            <p:cNvSpPr/>
            <p:nvPr/>
          </p:nvSpPr>
          <p:spPr>
            <a:xfrm>
              <a:off x="4886128" y="243707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 name="rc45"/>
            <p:cNvSpPr/>
            <p:nvPr/>
          </p:nvSpPr>
          <p:spPr>
            <a:xfrm>
              <a:off x="5920272" y="243707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 name="rc46"/>
            <p:cNvSpPr/>
            <p:nvPr/>
          </p:nvSpPr>
          <p:spPr>
            <a:xfrm>
              <a:off x="5403200" y="2437079"/>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7" name="rc47"/>
            <p:cNvSpPr/>
            <p:nvPr/>
          </p:nvSpPr>
          <p:spPr>
            <a:xfrm>
              <a:off x="7988559" y="243707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 name="rc48"/>
            <p:cNvSpPr/>
            <p:nvPr/>
          </p:nvSpPr>
          <p:spPr>
            <a:xfrm>
              <a:off x="2817840" y="4974829"/>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9" name="rc49"/>
            <p:cNvSpPr/>
            <p:nvPr/>
          </p:nvSpPr>
          <p:spPr>
            <a:xfrm>
              <a:off x="3334912" y="4974829"/>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0" name="rc50"/>
            <p:cNvSpPr/>
            <p:nvPr/>
          </p:nvSpPr>
          <p:spPr>
            <a:xfrm>
              <a:off x="4369056" y="4974829"/>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 name="rc51"/>
            <p:cNvSpPr/>
            <p:nvPr/>
          </p:nvSpPr>
          <p:spPr>
            <a:xfrm>
              <a:off x="3851984" y="4974829"/>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 name="rc52"/>
            <p:cNvSpPr/>
            <p:nvPr/>
          </p:nvSpPr>
          <p:spPr>
            <a:xfrm>
              <a:off x="7471488" y="497482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 name="rc53"/>
            <p:cNvSpPr/>
            <p:nvPr/>
          </p:nvSpPr>
          <p:spPr>
            <a:xfrm>
              <a:off x="8505631" y="497482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 name="rc54"/>
            <p:cNvSpPr/>
            <p:nvPr/>
          </p:nvSpPr>
          <p:spPr>
            <a:xfrm>
              <a:off x="5920272" y="4974829"/>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5" name="rc55"/>
            <p:cNvSpPr/>
            <p:nvPr/>
          </p:nvSpPr>
          <p:spPr>
            <a:xfrm>
              <a:off x="5403200" y="4974829"/>
              <a:ext cx="517071" cy="8459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6" name="rc56"/>
            <p:cNvSpPr/>
            <p:nvPr/>
          </p:nvSpPr>
          <p:spPr>
            <a:xfrm>
              <a:off x="7988559" y="497482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 name="rc57"/>
            <p:cNvSpPr/>
            <p:nvPr/>
          </p:nvSpPr>
          <p:spPr>
            <a:xfrm>
              <a:off x="1783696" y="429809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 name="rc58"/>
            <p:cNvSpPr/>
            <p:nvPr/>
          </p:nvSpPr>
          <p:spPr>
            <a:xfrm>
              <a:off x="2817840" y="4298096"/>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9" name="rc59"/>
            <p:cNvSpPr/>
            <p:nvPr/>
          </p:nvSpPr>
          <p:spPr>
            <a:xfrm>
              <a:off x="3334912" y="4298096"/>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0" name="rc60"/>
            <p:cNvSpPr/>
            <p:nvPr/>
          </p:nvSpPr>
          <p:spPr>
            <a:xfrm>
              <a:off x="4369056" y="4298096"/>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1" name="rc61"/>
            <p:cNvSpPr/>
            <p:nvPr/>
          </p:nvSpPr>
          <p:spPr>
            <a:xfrm>
              <a:off x="2300768" y="4298096"/>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 name="rc62"/>
            <p:cNvSpPr/>
            <p:nvPr/>
          </p:nvSpPr>
          <p:spPr>
            <a:xfrm>
              <a:off x="3851984" y="4298096"/>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3" name="rc63"/>
            <p:cNvSpPr/>
            <p:nvPr/>
          </p:nvSpPr>
          <p:spPr>
            <a:xfrm>
              <a:off x="6437344" y="4298096"/>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4" name="rc64"/>
            <p:cNvSpPr/>
            <p:nvPr/>
          </p:nvSpPr>
          <p:spPr>
            <a:xfrm>
              <a:off x="6954416" y="4298096"/>
              <a:ext cx="517071"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5" name="rc65"/>
            <p:cNvSpPr/>
            <p:nvPr/>
          </p:nvSpPr>
          <p:spPr>
            <a:xfrm>
              <a:off x="8505631" y="4298096"/>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6" name="rc66"/>
            <p:cNvSpPr/>
            <p:nvPr/>
          </p:nvSpPr>
          <p:spPr>
            <a:xfrm>
              <a:off x="4886128" y="4298096"/>
              <a:ext cx="517071"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7" name="rc67"/>
            <p:cNvSpPr/>
            <p:nvPr/>
          </p:nvSpPr>
          <p:spPr>
            <a:xfrm>
              <a:off x="5920272" y="4298096"/>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8" name="rc68"/>
            <p:cNvSpPr/>
            <p:nvPr/>
          </p:nvSpPr>
          <p:spPr>
            <a:xfrm>
              <a:off x="7988559" y="4298096"/>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 name="rc69"/>
            <p:cNvSpPr/>
            <p:nvPr/>
          </p:nvSpPr>
          <p:spPr>
            <a:xfrm>
              <a:off x="2817840" y="25216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 name="rc70"/>
            <p:cNvSpPr/>
            <p:nvPr/>
          </p:nvSpPr>
          <p:spPr>
            <a:xfrm>
              <a:off x="3334912" y="25216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 name="rc71"/>
            <p:cNvSpPr/>
            <p:nvPr/>
          </p:nvSpPr>
          <p:spPr>
            <a:xfrm>
              <a:off x="4369056" y="2521671"/>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 name="rc72"/>
            <p:cNvSpPr/>
            <p:nvPr/>
          </p:nvSpPr>
          <p:spPr>
            <a:xfrm>
              <a:off x="3851984" y="2521671"/>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6437344" y="252167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 name="rc74"/>
            <p:cNvSpPr/>
            <p:nvPr/>
          </p:nvSpPr>
          <p:spPr>
            <a:xfrm>
              <a:off x="8505631" y="2521671"/>
              <a:ext cx="517071"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5" name="rc75"/>
            <p:cNvSpPr/>
            <p:nvPr/>
          </p:nvSpPr>
          <p:spPr>
            <a:xfrm>
              <a:off x="4886128" y="2521671"/>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 name="rc76"/>
            <p:cNvSpPr/>
            <p:nvPr/>
          </p:nvSpPr>
          <p:spPr>
            <a:xfrm>
              <a:off x="5920272" y="25216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 name="rc77"/>
            <p:cNvSpPr/>
            <p:nvPr/>
          </p:nvSpPr>
          <p:spPr>
            <a:xfrm>
              <a:off x="5403200" y="2521671"/>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8" name="rc78"/>
            <p:cNvSpPr/>
            <p:nvPr/>
          </p:nvSpPr>
          <p:spPr>
            <a:xfrm>
              <a:off x="7988559" y="252167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 name="rc79"/>
            <p:cNvSpPr/>
            <p:nvPr/>
          </p:nvSpPr>
          <p:spPr>
            <a:xfrm>
              <a:off x="1783696" y="531319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 name="rc80"/>
            <p:cNvSpPr/>
            <p:nvPr/>
          </p:nvSpPr>
          <p:spPr>
            <a:xfrm>
              <a:off x="1783696" y="4467279"/>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 name="rc81"/>
            <p:cNvSpPr/>
            <p:nvPr/>
          </p:nvSpPr>
          <p:spPr>
            <a:xfrm>
              <a:off x="2817840" y="446727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 name="rc82"/>
            <p:cNvSpPr/>
            <p:nvPr/>
          </p:nvSpPr>
          <p:spPr>
            <a:xfrm>
              <a:off x="3334912" y="446727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83" name="rc83"/>
            <p:cNvSpPr/>
            <p:nvPr/>
          </p:nvSpPr>
          <p:spPr>
            <a:xfrm>
              <a:off x="2300768" y="4467279"/>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 name="rc84"/>
            <p:cNvSpPr/>
            <p:nvPr/>
          </p:nvSpPr>
          <p:spPr>
            <a:xfrm>
              <a:off x="3851984" y="446727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85" name="rc85"/>
            <p:cNvSpPr/>
            <p:nvPr/>
          </p:nvSpPr>
          <p:spPr>
            <a:xfrm>
              <a:off x="8505631" y="4467279"/>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 name="rc86"/>
            <p:cNvSpPr/>
            <p:nvPr/>
          </p:nvSpPr>
          <p:spPr>
            <a:xfrm>
              <a:off x="4886128" y="4467279"/>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 name="rc87"/>
            <p:cNvSpPr/>
            <p:nvPr/>
          </p:nvSpPr>
          <p:spPr>
            <a:xfrm>
              <a:off x="5920272" y="446727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88" name="rc88"/>
            <p:cNvSpPr/>
            <p:nvPr/>
          </p:nvSpPr>
          <p:spPr>
            <a:xfrm>
              <a:off x="5403200" y="4467279"/>
              <a:ext cx="517071" cy="8459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9" name="rc89"/>
            <p:cNvSpPr/>
            <p:nvPr/>
          </p:nvSpPr>
          <p:spPr>
            <a:xfrm>
              <a:off x="7988559" y="446727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90" name="rc90"/>
            <p:cNvSpPr/>
            <p:nvPr/>
          </p:nvSpPr>
          <p:spPr>
            <a:xfrm>
              <a:off x="2817840" y="5313196"/>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1" name="rc91"/>
            <p:cNvSpPr/>
            <p:nvPr/>
          </p:nvSpPr>
          <p:spPr>
            <a:xfrm>
              <a:off x="3334912" y="5313196"/>
              <a:ext cx="517071"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2" name="rc92"/>
            <p:cNvSpPr/>
            <p:nvPr/>
          </p:nvSpPr>
          <p:spPr>
            <a:xfrm>
              <a:off x="4369056" y="5313196"/>
              <a:ext cx="517071" cy="8459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3" name="rc93"/>
            <p:cNvSpPr/>
            <p:nvPr/>
          </p:nvSpPr>
          <p:spPr>
            <a:xfrm>
              <a:off x="3851984" y="5313196"/>
              <a:ext cx="517071"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4" name="rc94"/>
            <p:cNvSpPr/>
            <p:nvPr/>
          </p:nvSpPr>
          <p:spPr>
            <a:xfrm>
              <a:off x="6437344" y="5313196"/>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5" name="rc95"/>
            <p:cNvSpPr/>
            <p:nvPr/>
          </p:nvSpPr>
          <p:spPr>
            <a:xfrm>
              <a:off x="7471488" y="5313196"/>
              <a:ext cx="517071" cy="8459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6" name="rc96"/>
            <p:cNvSpPr/>
            <p:nvPr/>
          </p:nvSpPr>
          <p:spPr>
            <a:xfrm>
              <a:off x="5920272" y="294462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 name="rc97"/>
            <p:cNvSpPr/>
            <p:nvPr/>
          </p:nvSpPr>
          <p:spPr>
            <a:xfrm>
              <a:off x="8505631" y="5313196"/>
              <a:ext cx="517071" cy="8459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8" name="rc98"/>
            <p:cNvSpPr/>
            <p:nvPr/>
          </p:nvSpPr>
          <p:spPr>
            <a:xfrm>
              <a:off x="5920272" y="5313196"/>
              <a:ext cx="517071" cy="8459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9" name="rc99"/>
            <p:cNvSpPr/>
            <p:nvPr/>
          </p:nvSpPr>
          <p:spPr>
            <a:xfrm>
              <a:off x="7988559" y="5313196"/>
              <a:ext cx="517071" cy="8459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0" name="rc100"/>
            <p:cNvSpPr/>
            <p:nvPr/>
          </p:nvSpPr>
          <p:spPr>
            <a:xfrm>
              <a:off x="1783696" y="15065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 name="rc101"/>
            <p:cNvSpPr/>
            <p:nvPr/>
          </p:nvSpPr>
          <p:spPr>
            <a:xfrm>
              <a:off x="3334912" y="15065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 name="rc102"/>
            <p:cNvSpPr/>
            <p:nvPr/>
          </p:nvSpPr>
          <p:spPr>
            <a:xfrm>
              <a:off x="4369056" y="1506571"/>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 name="rc103"/>
            <p:cNvSpPr/>
            <p:nvPr/>
          </p:nvSpPr>
          <p:spPr>
            <a:xfrm>
              <a:off x="2300768" y="15065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 name="rc104"/>
            <p:cNvSpPr/>
            <p:nvPr/>
          </p:nvSpPr>
          <p:spPr>
            <a:xfrm>
              <a:off x="3851984" y="15065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 name="rc105"/>
            <p:cNvSpPr/>
            <p:nvPr/>
          </p:nvSpPr>
          <p:spPr>
            <a:xfrm>
              <a:off x="6437344" y="15065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 name="rc106"/>
            <p:cNvSpPr/>
            <p:nvPr/>
          </p:nvSpPr>
          <p:spPr>
            <a:xfrm>
              <a:off x="7471488" y="1506571"/>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 name="rc107"/>
            <p:cNvSpPr/>
            <p:nvPr/>
          </p:nvSpPr>
          <p:spPr>
            <a:xfrm>
              <a:off x="8505631" y="1506571"/>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 name="rc108"/>
            <p:cNvSpPr/>
            <p:nvPr/>
          </p:nvSpPr>
          <p:spPr>
            <a:xfrm>
              <a:off x="5920272" y="1506571"/>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 name="rc109"/>
            <p:cNvSpPr/>
            <p:nvPr/>
          </p:nvSpPr>
          <p:spPr>
            <a:xfrm>
              <a:off x="7988559" y="1506571"/>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 name="rc110"/>
            <p:cNvSpPr/>
            <p:nvPr/>
          </p:nvSpPr>
          <p:spPr>
            <a:xfrm>
              <a:off x="7471488" y="4128912"/>
              <a:ext cx="517071"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1" name="rc111"/>
            <p:cNvSpPr/>
            <p:nvPr/>
          </p:nvSpPr>
          <p:spPr>
            <a:xfrm>
              <a:off x="3334912" y="3029221"/>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 name="rc112"/>
            <p:cNvSpPr/>
            <p:nvPr/>
          </p:nvSpPr>
          <p:spPr>
            <a:xfrm>
              <a:off x="2817840" y="2944629"/>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 name="rc113"/>
            <p:cNvSpPr/>
            <p:nvPr/>
          </p:nvSpPr>
          <p:spPr>
            <a:xfrm>
              <a:off x="3334912" y="294462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 name="rc114"/>
            <p:cNvSpPr/>
            <p:nvPr/>
          </p:nvSpPr>
          <p:spPr>
            <a:xfrm>
              <a:off x="4369056" y="2944629"/>
              <a:ext cx="517071"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5" name="rc115"/>
            <p:cNvSpPr/>
            <p:nvPr/>
          </p:nvSpPr>
          <p:spPr>
            <a:xfrm>
              <a:off x="3851984" y="294462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 name="rc116"/>
            <p:cNvSpPr/>
            <p:nvPr/>
          </p:nvSpPr>
          <p:spPr>
            <a:xfrm>
              <a:off x="6437344" y="2944629"/>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 name="rc117"/>
            <p:cNvSpPr/>
            <p:nvPr/>
          </p:nvSpPr>
          <p:spPr>
            <a:xfrm>
              <a:off x="7471488" y="294462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 name="rc118"/>
            <p:cNvSpPr/>
            <p:nvPr/>
          </p:nvSpPr>
          <p:spPr>
            <a:xfrm>
              <a:off x="8505631" y="2944629"/>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19" name="rc119"/>
            <p:cNvSpPr/>
            <p:nvPr/>
          </p:nvSpPr>
          <p:spPr>
            <a:xfrm>
              <a:off x="4886128" y="2944629"/>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20" name="rc120"/>
            <p:cNvSpPr/>
            <p:nvPr/>
          </p:nvSpPr>
          <p:spPr>
            <a:xfrm>
              <a:off x="7988559" y="294462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 name="rc121"/>
            <p:cNvSpPr/>
            <p:nvPr/>
          </p:nvSpPr>
          <p:spPr>
            <a:xfrm>
              <a:off x="5920272" y="1844938"/>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 name="rc122"/>
            <p:cNvSpPr/>
            <p:nvPr/>
          </p:nvSpPr>
          <p:spPr>
            <a:xfrm>
              <a:off x="2817840" y="4721054"/>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23" name="rc123"/>
            <p:cNvSpPr/>
            <p:nvPr/>
          </p:nvSpPr>
          <p:spPr>
            <a:xfrm>
              <a:off x="2817840" y="3452179"/>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 name="rc124"/>
            <p:cNvSpPr/>
            <p:nvPr/>
          </p:nvSpPr>
          <p:spPr>
            <a:xfrm>
              <a:off x="4369056" y="3029221"/>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 name="rc125"/>
            <p:cNvSpPr/>
            <p:nvPr/>
          </p:nvSpPr>
          <p:spPr>
            <a:xfrm>
              <a:off x="3851984" y="1844938"/>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 name="rc126"/>
            <p:cNvSpPr/>
            <p:nvPr/>
          </p:nvSpPr>
          <p:spPr>
            <a:xfrm>
              <a:off x="6437344" y="1844938"/>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 name="rc127"/>
            <p:cNvSpPr/>
            <p:nvPr/>
          </p:nvSpPr>
          <p:spPr>
            <a:xfrm>
              <a:off x="2817840" y="4128912"/>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 name="rc128"/>
            <p:cNvSpPr/>
            <p:nvPr/>
          </p:nvSpPr>
          <p:spPr>
            <a:xfrm>
              <a:off x="3334912" y="4128912"/>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 name="rc129"/>
            <p:cNvSpPr/>
            <p:nvPr/>
          </p:nvSpPr>
          <p:spPr>
            <a:xfrm>
              <a:off x="4369056" y="4128912"/>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 name="rc130"/>
            <p:cNvSpPr/>
            <p:nvPr/>
          </p:nvSpPr>
          <p:spPr>
            <a:xfrm>
              <a:off x="3851984" y="4128912"/>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1" name="rc131"/>
            <p:cNvSpPr/>
            <p:nvPr/>
          </p:nvSpPr>
          <p:spPr>
            <a:xfrm>
              <a:off x="6437344" y="4128912"/>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8505631" y="4128912"/>
              <a:ext cx="517071"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3" name="rc133"/>
            <p:cNvSpPr/>
            <p:nvPr/>
          </p:nvSpPr>
          <p:spPr>
            <a:xfrm>
              <a:off x="4886128" y="4128912"/>
              <a:ext cx="517071"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4" name="rc134"/>
            <p:cNvSpPr/>
            <p:nvPr/>
          </p:nvSpPr>
          <p:spPr>
            <a:xfrm>
              <a:off x="5920272" y="4128912"/>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5" name="rc135"/>
            <p:cNvSpPr/>
            <p:nvPr/>
          </p:nvSpPr>
          <p:spPr>
            <a:xfrm>
              <a:off x="7988559" y="4128912"/>
              <a:ext cx="517071"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6" name="rc136"/>
            <p:cNvSpPr/>
            <p:nvPr/>
          </p:nvSpPr>
          <p:spPr>
            <a:xfrm>
              <a:off x="2817840" y="1844938"/>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 name="rc137"/>
            <p:cNvSpPr/>
            <p:nvPr/>
          </p:nvSpPr>
          <p:spPr>
            <a:xfrm>
              <a:off x="2300768" y="4044321"/>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38" name="rc138"/>
            <p:cNvSpPr/>
            <p:nvPr/>
          </p:nvSpPr>
          <p:spPr>
            <a:xfrm>
              <a:off x="2817840" y="302922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9" name="rc139"/>
            <p:cNvSpPr/>
            <p:nvPr/>
          </p:nvSpPr>
          <p:spPr>
            <a:xfrm>
              <a:off x="3851984" y="3029221"/>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0" name="rc140"/>
            <p:cNvSpPr/>
            <p:nvPr/>
          </p:nvSpPr>
          <p:spPr>
            <a:xfrm>
              <a:off x="6437344" y="302922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1" name="rc141"/>
            <p:cNvSpPr/>
            <p:nvPr/>
          </p:nvSpPr>
          <p:spPr>
            <a:xfrm>
              <a:off x="7471488" y="3029221"/>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2" name="rc142"/>
            <p:cNvSpPr/>
            <p:nvPr/>
          </p:nvSpPr>
          <p:spPr>
            <a:xfrm>
              <a:off x="8505631" y="3029221"/>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43" name="rc143"/>
            <p:cNvSpPr/>
            <p:nvPr/>
          </p:nvSpPr>
          <p:spPr>
            <a:xfrm>
              <a:off x="5920272" y="3029221"/>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 name="rc144"/>
            <p:cNvSpPr/>
            <p:nvPr/>
          </p:nvSpPr>
          <p:spPr>
            <a:xfrm>
              <a:off x="7988559" y="3029221"/>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5" name="rc145"/>
            <p:cNvSpPr/>
            <p:nvPr/>
          </p:nvSpPr>
          <p:spPr>
            <a:xfrm>
              <a:off x="2817840" y="3790546"/>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 name="rc146"/>
            <p:cNvSpPr/>
            <p:nvPr/>
          </p:nvSpPr>
          <p:spPr>
            <a:xfrm>
              <a:off x="3334912" y="3790546"/>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47" name="rc147"/>
            <p:cNvSpPr/>
            <p:nvPr/>
          </p:nvSpPr>
          <p:spPr>
            <a:xfrm>
              <a:off x="4369056" y="3790546"/>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8" name="rc148"/>
            <p:cNvSpPr/>
            <p:nvPr/>
          </p:nvSpPr>
          <p:spPr>
            <a:xfrm>
              <a:off x="3851984" y="3790546"/>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49" name="rc149"/>
            <p:cNvSpPr/>
            <p:nvPr/>
          </p:nvSpPr>
          <p:spPr>
            <a:xfrm>
              <a:off x="6437344" y="3790546"/>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0" name="rc150"/>
            <p:cNvSpPr/>
            <p:nvPr/>
          </p:nvSpPr>
          <p:spPr>
            <a:xfrm>
              <a:off x="7471488" y="3790546"/>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 name="rc151"/>
            <p:cNvSpPr/>
            <p:nvPr/>
          </p:nvSpPr>
          <p:spPr>
            <a:xfrm>
              <a:off x="8505631" y="3790546"/>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52" name="rc152"/>
            <p:cNvSpPr/>
            <p:nvPr/>
          </p:nvSpPr>
          <p:spPr>
            <a:xfrm>
              <a:off x="4886128" y="3790546"/>
              <a:ext cx="517071"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53" name="rc153"/>
            <p:cNvSpPr/>
            <p:nvPr/>
          </p:nvSpPr>
          <p:spPr>
            <a:xfrm>
              <a:off x="5920272" y="3790546"/>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54" name="rc154"/>
            <p:cNvSpPr/>
            <p:nvPr/>
          </p:nvSpPr>
          <p:spPr>
            <a:xfrm>
              <a:off x="5403200" y="3790546"/>
              <a:ext cx="517071" cy="8459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55" name="rc155"/>
            <p:cNvSpPr/>
            <p:nvPr/>
          </p:nvSpPr>
          <p:spPr>
            <a:xfrm>
              <a:off x="7988559" y="3790546"/>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6" name="rc156"/>
            <p:cNvSpPr/>
            <p:nvPr/>
          </p:nvSpPr>
          <p:spPr>
            <a:xfrm>
              <a:off x="7988559" y="1844938"/>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7" name="rc157"/>
            <p:cNvSpPr/>
            <p:nvPr/>
          </p:nvSpPr>
          <p:spPr>
            <a:xfrm>
              <a:off x="3334912" y="1844938"/>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8" name="rc158"/>
            <p:cNvSpPr/>
            <p:nvPr/>
          </p:nvSpPr>
          <p:spPr>
            <a:xfrm>
              <a:off x="7471488" y="1844938"/>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9" name="rc159"/>
            <p:cNvSpPr/>
            <p:nvPr/>
          </p:nvSpPr>
          <p:spPr>
            <a:xfrm>
              <a:off x="3851984" y="4721054"/>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60" name="rc160"/>
            <p:cNvSpPr/>
            <p:nvPr/>
          </p:nvSpPr>
          <p:spPr>
            <a:xfrm>
              <a:off x="6437344" y="4721054"/>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61" name="rc161"/>
            <p:cNvSpPr/>
            <p:nvPr/>
          </p:nvSpPr>
          <p:spPr>
            <a:xfrm>
              <a:off x="8505631" y="1844938"/>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62" name="rc162"/>
            <p:cNvSpPr/>
            <p:nvPr/>
          </p:nvSpPr>
          <p:spPr>
            <a:xfrm>
              <a:off x="4886128" y="1844938"/>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 name="rc163"/>
            <p:cNvSpPr/>
            <p:nvPr/>
          </p:nvSpPr>
          <p:spPr>
            <a:xfrm>
              <a:off x="3334912" y="3536771"/>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64" name="rc164"/>
            <p:cNvSpPr/>
            <p:nvPr/>
          </p:nvSpPr>
          <p:spPr>
            <a:xfrm>
              <a:off x="5920272" y="3452179"/>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65" name="rc165"/>
            <p:cNvSpPr/>
            <p:nvPr/>
          </p:nvSpPr>
          <p:spPr>
            <a:xfrm>
              <a:off x="2817840" y="404432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6" name="rc166"/>
            <p:cNvSpPr/>
            <p:nvPr/>
          </p:nvSpPr>
          <p:spPr>
            <a:xfrm>
              <a:off x="2817840" y="3536771"/>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7" name="rc167"/>
            <p:cNvSpPr/>
            <p:nvPr/>
          </p:nvSpPr>
          <p:spPr>
            <a:xfrm>
              <a:off x="4369056" y="3536771"/>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68" name="rc168"/>
            <p:cNvSpPr/>
            <p:nvPr/>
          </p:nvSpPr>
          <p:spPr>
            <a:xfrm>
              <a:off x="3851984" y="3536771"/>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69" name="rc169"/>
            <p:cNvSpPr/>
            <p:nvPr/>
          </p:nvSpPr>
          <p:spPr>
            <a:xfrm>
              <a:off x="6437344" y="3536771"/>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0" name="rc170"/>
            <p:cNvSpPr/>
            <p:nvPr/>
          </p:nvSpPr>
          <p:spPr>
            <a:xfrm>
              <a:off x="7471488" y="353677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1" name="rc171"/>
            <p:cNvSpPr/>
            <p:nvPr/>
          </p:nvSpPr>
          <p:spPr>
            <a:xfrm>
              <a:off x="8505631" y="3536771"/>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72" name="rc172"/>
            <p:cNvSpPr/>
            <p:nvPr/>
          </p:nvSpPr>
          <p:spPr>
            <a:xfrm>
              <a:off x="4886128" y="3536771"/>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73" name="rc173"/>
            <p:cNvSpPr/>
            <p:nvPr/>
          </p:nvSpPr>
          <p:spPr>
            <a:xfrm>
              <a:off x="5920272" y="3536771"/>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74" name="rc174"/>
            <p:cNvSpPr/>
            <p:nvPr/>
          </p:nvSpPr>
          <p:spPr>
            <a:xfrm>
              <a:off x="5403200" y="3536771"/>
              <a:ext cx="517071" cy="8459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75" name="rc175"/>
            <p:cNvSpPr/>
            <p:nvPr/>
          </p:nvSpPr>
          <p:spPr>
            <a:xfrm>
              <a:off x="7988559" y="353677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6" name="rc176"/>
            <p:cNvSpPr/>
            <p:nvPr/>
          </p:nvSpPr>
          <p:spPr>
            <a:xfrm>
              <a:off x="1783696" y="4721054"/>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77" name="rc177"/>
            <p:cNvSpPr/>
            <p:nvPr/>
          </p:nvSpPr>
          <p:spPr>
            <a:xfrm>
              <a:off x="3334912" y="4721054"/>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78" name="rc178"/>
            <p:cNvSpPr/>
            <p:nvPr/>
          </p:nvSpPr>
          <p:spPr>
            <a:xfrm>
              <a:off x="4369056" y="4721054"/>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79" name="rc179"/>
            <p:cNvSpPr/>
            <p:nvPr/>
          </p:nvSpPr>
          <p:spPr>
            <a:xfrm>
              <a:off x="7471488" y="4721054"/>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80" name="rc180"/>
            <p:cNvSpPr/>
            <p:nvPr/>
          </p:nvSpPr>
          <p:spPr>
            <a:xfrm>
              <a:off x="8505631" y="4721054"/>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81" name="rc181"/>
            <p:cNvSpPr/>
            <p:nvPr/>
          </p:nvSpPr>
          <p:spPr>
            <a:xfrm>
              <a:off x="5920272" y="4721054"/>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82" name="rc182"/>
            <p:cNvSpPr/>
            <p:nvPr/>
          </p:nvSpPr>
          <p:spPr>
            <a:xfrm>
              <a:off x="5403200" y="4721054"/>
              <a:ext cx="517071"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83" name="rc183"/>
            <p:cNvSpPr/>
            <p:nvPr/>
          </p:nvSpPr>
          <p:spPr>
            <a:xfrm>
              <a:off x="7988559" y="4721054"/>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84" name="rc184"/>
            <p:cNvSpPr/>
            <p:nvPr/>
          </p:nvSpPr>
          <p:spPr>
            <a:xfrm>
              <a:off x="3334912" y="3452179"/>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85" name="rc185"/>
            <p:cNvSpPr/>
            <p:nvPr/>
          </p:nvSpPr>
          <p:spPr>
            <a:xfrm>
              <a:off x="3851984" y="3452179"/>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86" name="rc186"/>
            <p:cNvSpPr/>
            <p:nvPr/>
          </p:nvSpPr>
          <p:spPr>
            <a:xfrm>
              <a:off x="6437344" y="3452179"/>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7" name="rc187"/>
            <p:cNvSpPr/>
            <p:nvPr/>
          </p:nvSpPr>
          <p:spPr>
            <a:xfrm>
              <a:off x="7471488" y="345217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8" name="rc188"/>
            <p:cNvSpPr/>
            <p:nvPr/>
          </p:nvSpPr>
          <p:spPr>
            <a:xfrm>
              <a:off x="8505631" y="345217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89" name="rc189"/>
            <p:cNvSpPr/>
            <p:nvPr/>
          </p:nvSpPr>
          <p:spPr>
            <a:xfrm>
              <a:off x="4886128" y="3452179"/>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0" name="rc190"/>
            <p:cNvSpPr/>
            <p:nvPr/>
          </p:nvSpPr>
          <p:spPr>
            <a:xfrm>
              <a:off x="5403200" y="3452179"/>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91" name="rc191"/>
            <p:cNvSpPr/>
            <p:nvPr/>
          </p:nvSpPr>
          <p:spPr>
            <a:xfrm>
              <a:off x="7988559" y="345217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2" name="rc192"/>
            <p:cNvSpPr/>
            <p:nvPr/>
          </p:nvSpPr>
          <p:spPr>
            <a:xfrm>
              <a:off x="2817840" y="20141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3" name="rc193"/>
            <p:cNvSpPr/>
            <p:nvPr/>
          </p:nvSpPr>
          <p:spPr>
            <a:xfrm>
              <a:off x="3334912" y="201412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94" name="rc194"/>
            <p:cNvSpPr/>
            <p:nvPr/>
          </p:nvSpPr>
          <p:spPr>
            <a:xfrm>
              <a:off x="4369056" y="201412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95" name="rc195"/>
            <p:cNvSpPr/>
            <p:nvPr/>
          </p:nvSpPr>
          <p:spPr>
            <a:xfrm>
              <a:off x="3851984" y="201412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96" name="rc196"/>
            <p:cNvSpPr/>
            <p:nvPr/>
          </p:nvSpPr>
          <p:spPr>
            <a:xfrm>
              <a:off x="6437344" y="20141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7" name="rc197"/>
            <p:cNvSpPr/>
            <p:nvPr/>
          </p:nvSpPr>
          <p:spPr>
            <a:xfrm>
              <a:off x="7471488" y="2014121"/>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8" name="rc198"/>
            <p:cNvSpPr/>
            <p:nvPr/>
          </p:nvSpPr>
          <p:spPr>
            <a:xfrm>
              <a:off x="8505631" y="2014121"/>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99" name="rc199"/>
            <p:cNvSpPr/>
            <p:nvPr/>
          </p:nvSpPr>
          <p:spPr>
            <a:xfrm>
              <a:off x="4886128" y="201412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0" name="rc200"/>
            <p:cNvSpPr/>
            <p:nvPr/>
          </p:nvSpPr>
          <p:spPr>
            <a:xfrm>
              <a:off x="5920272" y="201412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1" name="rc201"/>
            <p:cNvSpPr/>
            <p:nvPr/>
          </p:nvSpPr>
          <p:spPr>
            <a:xfrm>
              <a:off x="7988559" y="2014121"/>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2" name="rc202"/>
            <p:cNvSpPr/>
            <p:nvPr/>
          </p:nvSpPr>
          <p:spPr>
            <a:xfrm>
              <a:off x="8505631" y="3621362"/>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03" name="rc203"/>
            <p:cNvSpPr/>
            <p:nvPr/>
          </p:nvSpPr>
          <p:spPr>
            <a:xfrm>
              <a:off x="5920272" y="4044321"/>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04" name="rc204"/>
            <p:cNvSpPr/>
            <p:nvPr/>
          </p:nvSpPr>
          <p:spPr>
            <a:xfrm>
              <a:off x="5403200" y="4044321"/>
              <a:ext cx="517071"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5" name="rc205"/>
            <p:cNvSpPr/>
            <p:nvPr/>
          </p:nvSpPr>
          <p:spPr>
            <a:xfrm>
              <a:off x="3851984" y="4044321"/>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06" name="rc206"/>
            <p:cNvSpPr/>
            <p:nvPr/>
          </p:nvSpPr>
          <p:spPr>
            <a:xfrm>
              <a:off x="6437344" y="4044321"/>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7" name="rc207"/>
            <p:cNvSpPr/>
            <p:nvPr/>
          </p:nvSpPr>
          <p:spPr>
            <a:xfrm>
              <a:off x="3851984" y="42135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8" name="rc208"/>
            <p:cNvSpPr/>
            <p:nvPr/>
          </p:nvSpPr>
          <p:spPr>
            <a:xfrm>
              <a:off x="2817840" y="3621362"/>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9" name="rc209"/>
            <p:cNvSpPr/>
            <p:nvPr/>
          </p:nvSpPr>
          <p:spPr>
            <a:xfrm>
              <a:off x="3334912" y="3621362"/>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10" name="rc210"/>
            <p:cNvSpPr/>
            <p:nvPr/>
          </p:nvSpPr>
          <p:spPr>
            <a:xfrm>
              <a:off x="4369056" y="3621362"/>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11" name="rc211"/>
            <p:cNvSpPr/>
            <p:nvPr/>
          </p:nvSpPr>
          <p:spPr>
            <a:xfrm>
              <a:off x="3851984" y="3621362"/>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12" name="rc212"/>
            <p:cNvSpPr/>
            <p:nvPr/>
          </p:nvSpPr>
          <p:spPr>
            <a:xfrm>
              <a:off x="6437344" y="3621362"/>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3" name="rc213"/>
            <p:cNvSpPr/>
            <p:nvPr/>
          </p:nvSpPr>
          <p:spPr>
            <a:xfrm>
              <a:off x="7471488" y="3621362"/>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14" name="rc214"/>
            <p:cNvSpPr/>
            <p:nvPr/>
          </p:nvSpPr>
          <p:spPr>
            <a:xfrm>
              <a:off x="4886128" y="3621362"/>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15" name="rc215"/>
            <p:cNvSpPr/>
            <p:nvPr/>
          </p:nvSpPr>
          <p:spPr>
            <a:xfrm>
              <a:off x="5920272" y="3621362"/>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16" name="rc216"/>
            <p:cNvSpPr/>
            <p:nvPr/>
          </p:nvSpPr>
          <p:spPr>
            <a:xfrm>
              <a:off x="5403200" y="3621362"/>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17" name="rc217"/>
            <p:cNvSpPr/>
            <p:nvPr/>
          </p:nvSpPr>
          <p:spPr>
            <a:xfrm>
              <a:off x="7988559" y="3621362"/>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18" name="rc218"/>
            <p:cNvSpPr/>
            <p:nvPr/>
          </p:nvSpPr>
          <p:spPr>
            <a:xfrm>
              <a:off x="1783696" y="4044321"/>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9" name="rc219"/>
            <p:cNvSpPr/>
            <p:nvPr/>
          </p:nvSpPr>
          <p:spPr>
            <a:xfrm>
              <a:off x="4369056" y="4213504"/>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0" name="rc220"/>
            <p:cNvSpPr/>
            <p:nvPr/>
          </p:nvSpPr>
          <p:spPr>
            <a:xfrm>
              <a:off x="8505631" y="2860037"/>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21" name="rc221"/>
            <p:cNvSpPr/>
            <p:nvPr/>
          </p:nvSpPr>
          <p:spPr>
            <a:xfrm>
              <a:off x="4886128" y="2860037"/>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22" name="rc222"/>
            <p:cNvSpPr/>
            <p:nvPr/>
          </p:nvSpPr>
          <p:spPr>
            <a:xfrm>
              <a:off x="7988559" y="3282996"/>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23" name="rc223"/>
            <p:cNvSpPr/>
            <p:nvPr/>
          </p:nvSpPr>
          <p:spPr>
            <a:xfrm>
              <a:off x="3334912" y="4044321"/>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24" name="rc224"/>
            <p:cNvSpPr/>
            <p:nvPr/>
          </p:nvSpPr>
          <p:spPr>
            <a:xfrm>
              <a:off x="4369056" y="4044321"/>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25" name="rc225"/>
            <p:cNvSpPr/>
            <p:nvPr/>
          </p:nvSpPr>
          <p:spPr>
            <a:xfrm>
              <a:off x="7471488" y="4044321"/>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6" name="rc226"/>
            <p:cNvSpPr/>
            <p:nvPr/>
          </p:nvSpPr>
          <p:spPr>
            <a:xfrm>
              <a:off x="8505631" y="4044321"/>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27" name="rc227"/>
            <p:cNvSpPr/>
            <p:nvPr/>
          </p:nvSpPr>
          <p:spPr>
            <a:xfrm>
              <a:off x="4886128" y="4044321"/>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28" name="rc228"/>
            <p:cNvSpPr/>
            <p:nvPr/>
          </p:nvSpPr>
          <p:spPr>
            <a:xfrm>
              <a:off x="7988559" y="4044321"/>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9" name="rc229"/>
            <p:cNvSpPr/>
            <p:nvPr/>
          </p:nvSpPr>
          <p:spPr>
            <a:xfrm>
              <a:off x="2817840" y="42135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0" name="rc230"/>
            <p:cNvSpPr/>
            <p:nvPr/>
          </p:nvSpPr>
          <p:spPr>
            <a:xfrm>
              <a:off x="3334912" y="42135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6437344" y="42135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2" name="rc232"/>
            <p:cNvSpPr/>
            <p:nvPr/>
          </p:nvSpPr>
          <p:spPr>
            <a:xfrm>
              <a:off x="7471488" y="421350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3" name="rc233"/>
            <p:cNvSpPr/>
            <p:nvPr/>
          </p:nvSpPr>
          <p:spPr>
            <a:xfrm>
              <a:off x="8505631" y="4213504"/>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34" name="rc234"/>
            <p:cNvSpPr/>
            <p:nvPr/>
          </p:nvSpPr>
          <p:spPr>
            <a:xfrm>
              <a:off x="4886128" y="4213504"/>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5" name="rc235"/>
            <p:cNvSpPr/>
            <p:nvPr/>
          </p:nvSpPr>
          <p:spPr>
            <a:xfrm>
              <a:off x="5920272" y="42135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6" name="rc236"/>
            <p:cNvSpPr/>
            <p:nvPr/>
          </p:nvSpPr>
          <p:spPr>
            <a:xfrm>
              <a:off x="5403200" y="4213504"/>
              <a:ext cx="517071" cy="84591"/>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37" name="rc237"/>
            <p:cNvSpPr/>
            <p:nvPr/>
          </p:nvSpPr>
          <p:spPr>
            <a:xfrm>
              <a:off x="7988559" y="421350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8" name="rc238"/>
            <p:cNvSpPr/>
            <p:nvPr/>
          </p:nvSpPr>
          <p:spPr>
            <a:xfrm>
              <a:off x="5920272" y="3282996"/>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39" name="rc239"/>
            <p:cNvSpPr/>
            <p:nvPr/>
          </p:nvSpPr>
          <p:spPr>
            <a:xfrm>
              <a:off x="6437344" y="328299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0" name="rc240"/>
            <p:cNvSpPr/>
            <p:nvPr/>
          </p:nvSpPr>
          <p:spPr>
            <a:xfrm>
              <a:off x="5403200" y="2267896"/>
              <a:ext cx="517071"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41" name="rc241"/>
            <p:cNvSpPr/>
            <p:nvPr/>
          </p:nvSpPr>
          <p:spPr>
            <a:xfrm>
              <a:off x="1783696" y="2860037"/>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2" name="rc242"/>
            <p:cNvSpPr/>
            <p:nvPr/>
          </p:nvSpPr>
          <p:spPr>
            <a:xfrm>
              <a:off x="2817840" y="2860037"/>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3" name="rc243"/>
            <p:cNvSpPr/>
            <p:nvPr/>
          </p:nvSpPr>
          <p:spPr>
            <a:xfrm>
              <a:off x="3334912" y="286003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44" name="rc244"/>
            <p:cNvSpPr/>
            <p:nvPr/>
          </p:nvSpPr>
          <p:spPr>
            <a:xfrm>
              <a:off x="4369056" y="2860037"/>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45" name="rc245"/>
            <p:cNvSpPr/>
            <p:nvPr/>
          </p:nvSpPr>
          <p:spPr>
            <a:xfrm>
              <a:off x="3851984" y="2860037"/>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46" name="rc246"/>
            <p:cNvSpPr/>
            <p:nvPr/>
          </p:nvSpPr>
          <p:spPr>
            <a:xfrm>
              <a:off x="6437344" y="2860037"/>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7" name="rc247"/>
            <p:cNvSpPr/>
            <p:nvPr/>
          </p:nvSpPr>
          <p:spPr>
            <a:xfrm>
              <a:off x="7471488" y="2860037"/>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48" name="rc248"/>
            <p:cNvSpPr/>
            <p:nvPr/>
          </p:nvSpPr>
          <p:spPr>
            <a:xfrm>
              <a:off x="5920272" y="286003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49" name="rc249"/>
            <p:cNvSpPr/>
            <p:nvPr/>
          </p:nvSpPr>
          <p:spPr>
            <a:xfrm>
              <a:off x="7988559" y="2860037"/>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0" name="rc250"/>
            <p:cNvSpPr/>
            <p:nvPr/>
          </p:nvSpPr>
          <p:spPr>
            <a:xfrm>
              <a:off x="1783696"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1" name="rc251"/>
            <p:cNvSpPr/>
            <p:nvPr/>
          </p:nvSpPr>
          <p:spPr>
            <a:xfrm>
              <a:off x="2817840"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2" name="rc252"/>
            <p:cNvSpPr/>
            <p:nvPr/>
          </p:nvSpPr>
          <p:spPr>
            <a:xfrm>
              <a:off x="3334912"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3" name="rc253"/>
            <p:cNvSpPr/>
            <p:nvPr/>
          </p:nvSpPr>
          <p:spPr>
            <a:xfrm>
              <a:off x="3851984"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4" name="rc254"/>
            <p:cNvSpPr/>
            <p:nvPr/>
          </p:nvSpPr>
          <p:spPr>
            <a:xfrm>
              <a:off x="6437344"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5" name="rc255"/>
            <p:cNvSpPr/>
            <p:nvPr/>
          </p:nvSpPr>
          <p:spPr>
            <a:xfrm>
              <a:off x="7471488"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6" name="rc256"/>
            <p:cNvSpPr/>
            <p:nvPr/>
          </p:nvSpPr>
          <p:spPr>
            <a:xfrm>
              <a:off x="8505631"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7" name="rc257"/>
            <p:cNvSpPr/>
            <p:nvPr/>
          </p:nvSpPr>
          <p:spPr>
            <a:xfrm>
              <a:off x="4886128"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8" name="rc258"/>
            <p:cNvSpPr/>
            <p:nvPr/>
          </p:nvSpPr>
          <p:spPr>
            <a:xfrm>
              <a:off x="5920272"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9" name="rc259"/>
            <p:cNvSpPr/>
            <p:nvPr/>
          </p:nvSpPr>
          <p:spPr>
            <a:xfrm>
              <a:off x="7988559" y="999021"/>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0" name="rc260"/>
            <p:cNvSpPr/>
            <p:nvPr/>
          </p:nvSpPr>
          <p:spPr>
            <a:xfrm>
              <a:off x="2817840" y="3705954"/>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1" name="rc261"/>
            <p:cNvSpPr/>
            <p:nvPr/>
          </p:nvSpPr>
          <p:spPr>
            <a:xfrm>
              <a:off x="3334912" y="3705954"/>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62" name="rc262"/>
            <p:cNvSpPr/>
            <p:nvPr/>
          </p:nvSpPr>
          <p:spPr>
            <a:xfrm>
              <a:off x="4369056" y="3705954"/>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63" name="rc263"/>
            <p:cNvSpPr/>
            <p:nvPr/>
          </p:nvSpPr>
          <p:spPr>
            <a:xfrm>
              <a:off x="3851984" y="3705954"/>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64" name="rc264"/>
            <p:cNvSpPr/>
            <p:nvPr/>
          </p:nvSpPr>
          <p:spPr>
            <a:xfrm>
              <a:off x="6437344" y="3705954"/>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5" name="rc265"/>
            <p:cNvSpPr/>
            <p:nvPr/>
          </p:nvSpPr>
          <p:spPr>
            <a:xfrm>
              <a:off x="7471488" y="3705954"/>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66" name="rc266"/>
            <p:cNvSpPr/>
            <p:nvPr/>
          </p:nvSpPr>
          <p:spPr>
            <a:xfrm>
              <a:off x="4886128" y="3705954"/>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7" name="rc267"/>
            <p:cNvSpPr/>
            <p:nvPr/>
          </p:nvSpPr>
          <p:spPr>
            <a:xfrm>
              <a:off x="5920272" y="3705954"/>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68" name="rc268"/>
            <p:cNvSpPr/>
            <p:nvPr/>
          </p:nvSpPr>
          <p:spPr>
            <a:xfrm>
              <a:off x="5403200" y="3705954"/>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9" name="rc269"/>
            <p:cNvSpPr/>
            <p:nvPr/>
          </p:nvSpPr>
          <p:spPr>
            <a:xfrm>
              <a:off x="7988559" y="3705954"/>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70" name="rc270"/>
            <p:cNvSpPr/>
            <p:nvPr/>
          </p:nvSpPr>
          <p:spPr>
            <a:xfrm>
              <a:off x="2817840" y="328299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1" name="rc271"/>
            <p:cNvSpPr/>
            <p:nvPr/>
          </p:nvSpPr>
          <p:spPr>
            <a:xfrm>
              <a:off x="3334912" y="3282996"/>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2" name="rc272"/>
            <p:cNvSpPr/>
            <p:nvPr/>
          </p:nvSpPr>
          <p:spPr>
            <a:xfrm>
              <a:off x="3851984" y="3282996"/>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3" name="rc273"/>
            <p:cNvSpPr/>
            <p:nvPr/>
          </p:nvSpPr>
          <p:spPr>
            <a:xfrm>
              <a:off x="7471488" y="3282996"/>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74" name="rc274"/>
            <p:cNvSpPr/>
            <p:nvPr/>
          </p:nvSpPr>
          <p:spPr>
            <a:xfrm>
              <a:off x="8505631" y="3282996"/>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75" name="rc275"/>
            <p:cNvSpPr/>
            <p:nvPr/>
          </p:nvSpPr>
          <p:spPr>
            <a:xfrm>
              <a:off x="4886128" y="3282996"/>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6" name="rc276"/>
            <p:cNvSpPr/>
            <p:nvPr/>
          </p:nvSpPr>
          <p:spPr>
            <a:xfrm>
              <a:off x="2817840" y="22678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7" name="rc277"/>
            <p:cNvSpPr/>
            <p:nvPr/>
          </p:nvSpPr>
          <p:spPr>
            <a:xfrm>
              <a:off x="3334912" y="2267896"/>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8" name="rc278"/>
            <p:cNvSpPr/>
            <p:nvPr/>
          </p:nvSpPr>
          <p:spPr>
            <a:xfrm>
              <a:off x="4369056" y="2267896"/>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9" name="rc279"/>
            <p:cNvSpPr/>
            <p:nvPr/>
          </p:nvSpPr>
          <p:spPr>
            <a:xfrm>
              <a:off x="2300768" y="226789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0" name="rc280"/>
            <p:cNvSpPr/>
            <p:nvPr/>
          </p:nvSpPr>
          <p:spPr>
            <a:xfrm>
              <a:off x="3851984" y="2267896"/>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1" name="rc281"/>
            <p:cNvSpPr/>
            <p:nvPr/>
          </p:nvSpPr>
          <p:spPr>
            <a:xfrm>
              <a:off x="6437344" y="22678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2" name="rc282"/>
            <p:cNvSpPr/>
            <p:nvPr/>
          </p:nvSpPr>
          <p:spPr>
            <a:xfrm>
              <a:off x="6954416" y="22678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3" name="rc283"/>
            <p:cNvSpPr/>
            <p:nvPr/>
          </p:nvSpPr>
          <p:spPr>
            <a:xfrm>
              <a:off x="7471488" y="2267896"/>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4" name="rc284"/>
            <p:cNvSpPr/>
            <p:nvPr/>
          </p:nvSpPr>
          <p:spPr>
            <a:xfrm>
              <a:off x="8505631" y="2267896"/>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85" name="rc285"/>
            <p:cNvSpPr/>
            <p:nvPr/>
          </p:nvSpPr>
          <p:spPr>
            <a:xfrm>
              <a:off x="4886128" y="2267896"/>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6" name="rc286"/>
            <p:cNvSpPr/>
            <p:nvPr/>
          </p:nvSpPr>
          <p:spPr>
            <a:xfrm>
              <a:off x="5920272" y="2267896"/>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7" name="rc287"/>
            <p:cNvSpPr/>
            <p:nvPr/>
          </p:nvSpPr>
          <p:spPr>
            <a:xfrm>
              <a:off x="7988559" y="2267896"/>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8" name="rc288"/>
            <p:cNvSpPr/>
            <p:nvPr/>
          </p:nvSpPr>
          <p:spPr>
            <a:xfrm>
              <a:off x="2817840" y="31984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9" name="rc289"/>
            <p:cNvSpPr/>
            <p:nvPr/>
          </p:nvSpPr>
          <p:spPr>
            <a:xfrm>
              <a:off x="7471488" y="4382687"/>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0" name="rc290"/>
            <p:cNvSpPr/>
            <p:nvPr/>
          </p:nvSpPr>
          <p:spPr>
            <a:xfrm>
              <a:off x="3334912" y="319840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1" name="rc291"/>
            <p:cNvSpPr/>
            <p:nvPr/>
          </p:nvSpPr>
          <p:spPr>
            <a:xfrm>
              <a:off x="4369056" y="319840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2" name="rc292"/>
            <p:cNvSpPr/>
            <p:nvPr/>
          </p:nvSpPr>
          <p:spPr>
            <a:xfrm>
              <a:off x="3851984" y="319840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3" name="rc293"/>
            <p:cNvSpPr/>
            <p:nvPr/>
          </p:nvSpPr>
          <p:spPr>
            <a:xfrm>
              <a:off x="6437344" y="31984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4" name="rc294"/>
            <p:cNvSpPr/>
            <p:nvPr/>
          </p:nvSpPr>
          <p:spPr>
            <a:xfrm>
              <a:off x="7471488" y="319840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5" name="rc295"/>
            <p:cNvSpPr/>
            <p:nvPr/>
          </p:nvSpPr>
          <p:spPr>
            <a:xfrm>
              <a:off x="8505631" y="3198404"/>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96" name="rc296"/>
            <p:cNvSpPr/>
            <p:nvPr/>
          </p:nvSpPr>
          <p:spPr>
            <a:xfrm>
              <a:off x="4886128" y="3198404"/>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97" name="rc297"/>
            <p:cNvSpPr/>
            <p:nvPr/>
          </p:nvSpPr>
          <p:spPr>
            <a:xfrm>
              <a:off x="7471488" y="4636462"/>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8" name="rc298"/>
            <p:cNvSpPr/>
            <p:nvPr/>
          </p:nvSpPr>
          <p:spPr>
            <a:xfrm>
              <a:off x="5920272" y="319840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9" name="rc299"/>
            <p:cNvSpPr/>
            <p:nvPr/>
          </p:nvSpPr>
          <p:spPr>
            <a:xfrm>
              <a:off x="5403200" y="3198404"/>
              <a:ext cx="517071"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00" name="rc300"/>
            <p:cNvSpPr/>
            <p:nvPr/>
          </p:nvSpPr>
          <p:spPr>
            <a:xfrm>
              <a:off x="7988559" y="319840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1" name="rc301"/>
            <p:cNvSpPr/>
            <p:nvPr/>
          </p:nvSpPr>
          <p:spPr>
            <a:xfrm>
              <a:off x="3334912" y="142197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2" name="rc302"/>
            <p:cNvSpPr/>
            <p:nvPr/>
          </p:nvSpPr>
          <p:spPr>
            <a:xfrm>
              <a:off x="1783696" y="1421979"/>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03" name="rc303"/>
            <p:cNvSpPr/>
            <p:nvPr/>
          </p:nvSpPr>
          <p:spPr>
            <a:xfrm>
              <a:off x="2817840" y="142197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4" name="rc304"/>
            <p:cNvSpPr/>
            <p:nvPr/>
          </p:nvSpPr>
          <p:spPr>
            <a:xfrm>
              <a:off x="4369056" y="1421979"/>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5" name="rc305"/>
            <p:cNvSpPr/>
            <p:nvPr/>
          </p:nvSpPr>
          <p:spPr>
            <a:xfrm>
              <a:off x="2300768" y="1421979"/>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06" name="rc306"/>
            <p:cNvSpPr/>
            <p:nvPr/>
          </p:nvSpPr>
          <p:spPr>
            <a:xfrm>
              <a:off x="3851984" y="142197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7" name="rc307"/>
            <p:cNvSpPr/>
            <p:nvPr/>
          </p:nvSpPr>
          <p:spPr>
            <a:xfrm>
              <a:off x="6437344" y="1421979"/>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8" name="rc308"/>
            <p:cNvSpPr/>
            <p:nvPr/>
          </p:nvSpPr>
          <p:spPr>
            <a:xfrm>
              <a:off x="6954416" y="1421979"/>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9" name="rc309"/>
            <p:cNvSpPr/>
            <p:nvPr/>
          </p:nvSpPr>
          <p:spPr>
            <a:xfrm>
              <a:off x="7471488" y="142197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0" name="rc310"/>
            <p:cNvSpPr/>
            <p:nvPr/>
          </p:nvSpPr>
          <p:spPr>
            <a:xfrm>
              <a:off x="8505631" y="142197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1" name="rc311"/>
            <p:cNvSpPr/>
            <p:nvPr/>
          </p:nvSpPr>
          <p:spPr>
            <a:xfrm>
              <a:off x="4886128" y="1421979"/>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2" name="rc312"/>
            <p:cNvSpPr/>
            <p:nvPr/>
          </p:nvSpPr>
          <p:spPr>
            <a:xfrm>
              <a:off x="5920272" y="142197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88559" y="142197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4" name="rc314"/>
            <p:cNvSpPr/>
            <p:nvPr/>
          </p:nvSpPr>
          <p:spPr>
            <a:xfrm>
              <a:off x="1783696" y="4382687"/>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5" name="rc315"/>
            <p:cNvSpPr/>
            <p:nvPr/>
          </p:nvSpPr>
          <p:spPr>
            <a:xfrm>
              <a:off x="2817840" y="4382687"/>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16" name="rc316"/>
            <p:cNvSpPr/>
            <p:nvPr/>
          </p:nvSpPr>
          <p:spPr>
            <a:xfrm>
              <a:off x="3334912" y="4382687"/>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7" name="rc317"/>
            <p:cNvSpPr/>
            <p:nvPr/>
          </p:nvSpPr>
          <p:spPr>
            <a:xfrm>
              <a:off x="4369056" y="4382687"/>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8" name="rc318"/>
            <p:cNvSpPr/>
            <p:nvPr/>
          </p:nvSpPr>
          <p:spPr>
            <a:xfrm>
              <a:off x="2300768" y="4382687"/>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9" name="rc319"/>
            <p:cNvSpPr/>
            <p:nvPr/>
          </p:nvSpPr>
          <p:spPr>
            <a:xfrm>
              <a:off x="3851984" y="4382687"/>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20" name="rc320"/>
            <p:cNvSpPr/>
            <p:nvPr/>
          </p:nvSpPr>
          <p:spPr>
            <a:xfrm>
              <a:off x="6437344" y="4382687"/>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21" name="rc321"/>
            <p:cNvSpPr/>
            <p:nvPr/>
          </p:nvSpPr>
          <p:spPr>
            <a:xfrm>
              <a:off x="6954416" y="4382687"/>
              <a:ext cx="517071" cy="8459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22" name="rc322"/>
            <p:cNvSpPr/>
            <p:nvPr/>
          </p:nvSpPr>
          <p:spPr>
            <a:xfrm>
              <a:off x="8505631" y="438268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23" name="rc323"/>
            <p:cNvSpPr/>
            <p:nvPr/>
          </p:nvSpPr>
          <p:spPr>
            <a:xfrm>
              <a:off x="4886128" y="4382687"/>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24" name="rc324"/>
            <p:cNvSpPr/>
            <p:nvPr/>
          </p:nvSpPr>
          <p:spPr>
            <a:xfrm>
              <a:off x="5920272" y="4382687"/>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25" name="rc325"/>
            <p:cNvSpPr/>
            <p:nvPr/>
          </p:nvSpPr>
          <p:spPr>
            <a:xfrm>
              <a:off x="5403200" y="4382687"/>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6" name="rc326"/>
            <p:cNvSpPr/>
            <p:nvPr/>
          </p:nvSpPr>
          <p:spPr>
            <a:xfrm>
              <a:off x="7988559" y="4382687"/>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7" name="rc327"/>
            <p:cNvSpPr/>
            <p:nvPr/>
          </p:nvSpPr>
          <p:spPr>
            <a:xfrm>
              <a:off x="5920272" y="4636462"/>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28" name="rc328"/>
            <p:cNvSpPr/>
            <p:nvPr/>
          </p:nvSpPr>
          <p:spPr>
            <a:xfrm>
              <a:off x="5403200" y="4636462"/>
              <a:ext cx="517071"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29" name="rc329"/>
            <p:cNvSpPr/>
            <p:nvPr/>
          </p:nvSpPr>
          <p:spPr>
            <a:xfrm>
              <a:off x="7988559" y="4636462"/>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0" name="rc330"/>
            <p:cNvSpPr/>
            <p:nvPr/>
          </p:nvSpPr>
          <p:spPr>
            <a:xfrm>
              <a:off x="4369056" y="218330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7471488" y="2183304"/>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2" name="rc332"/>
            <p:cNvSpPr/>
            <p:nvPr/>
          </p:nvSpPr>
          <p:spPr>
            <a:xfrm>
              <a:off x="4886128" y="218330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3" name="rc333"/>
            <p:cNvSpPr/>
            <p:nvPr/>
          </p:nvSpPr>
          <p:spPr>
            <a:xfrm>
              <a:off x="4369056" y="5397787"/>
              <a:ext cx="517071" cy="8459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34" name="rc334"/>
            <p:cNvSpPr/>
            <p:nvPr/>
          </p:nvSpPr>
          <p:spPr>
            <a:xfrm>
              <a:off x="4369056" y="5144012"/>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35" name="rc335"/>
            <p:cNvSpPr/>
            <p:nvPr/>
          </p:nvSpPr>
          <p:spPr>
            <a:xfrm>
              <a:off x="1783696" y="4636462"/>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36" name="rc336"/>
            <p:cNvSpPr/>
            <p:nvPr/>
          </p:nvSpPr>
          <p:spPr>
            <a:xfrm>
              <a:off x="2817840" y="4636462"/>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37" name="rc337"/>
            <p:cNvSpPr/>
            <p:nvPr/>
          </p:nvSpPr>
          <p:spPr>
            <a:xfrm>
              <a:off x="3334912" y="4636462"/>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38" name="rc338"/>
            <p:cNvSpPr/>
            <p:nvPr/>
          </p:nvSpPr>
          <p:spPr>
            <a:xfrm>
              <a:off x="4369056" y="4636462"/>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39" name="rc339"/>
            <p:cNvSpPr/>
            <p:nvPr/>
          </p:nvSpPr>
          <p:spPr>
            <a:xfrm>
              <a:off x="2300768" y="4636462"/>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40" name="rc340"/>
            <p:cNvSpPr/>
            <p:nvPr/>
          </p:nvSpPr>
          <p:spPr>
            <a:xfrm>
              <a:off x="3851984" y="4636462"/>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41" name="rc341"/>
            <p:cNvSpPr/>
            <p:nvPr/>
          </p:nvSpPr>
          <p:spPr>
            <a:xfrm>
              <a:off x="6437344" y="4636462"/>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42" name="rc342"/>
            <p:cNvSpPr/>
            <p:nvPr/>
          </p:nvSpPr>
          <p:spPr>
            <a:xfrm>
              <a:off x="6437344" y="4890237"/>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43" name="rc343"/>
            <p:cNvSpPr/>
            <p:nvPr/>
          </p:nvSpPr>
          <p:spPr>
            <a:xfrm>
              <a:off x="6954416" y="4890237"/>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44" name="rc344"/>
            <p:cNvSpPr/>
            <p:nvPr/>
          </p:nvSpPr>
          <p:spPr>
            <a:xfrm>
              <a:off x="7471488" y="4890237"/>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45" name="rc345"/>
            <p:cNvSpPr/>
            <p:nvPr/>
          </p:nvSpPr>
          <p:spPr>
            <a:xfrm>
              <a:off x="8505631" y="4636462"/>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46" name="rc346"/>
            <p:cNvSpPr/>
            <p:nvPr/>
          </p:nvSpPr>
          <p:spPr>
            <a:xfrm>
              <a:off x="4886128" y="4636462"/>
              <a:ext cx="517071"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47" name="rc347"/>
            <p:cNvSpPr/>
            <p:nvPr/>
          </p:nvSpPr>
          <p:spPr>
            <a:xfrm>
              <a:off x="2817840" y="176034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8" name="rc348"/>
            <p:cNvSpPr/>
            <p:nvPr/>
          </p:nvSpPr>
          <p:spPr>
            <a:xfrm>
              <a:off x="3334912" y="176034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9" name="rc349"/>
            <p:cNvSpPr/>
            <p:nvPr/>
          </p:nvSpPr>
          <p:spPr>
            <a:xfrm>
              <a:off x="4369056" y="1760346"/>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0" name="rc350"/>
            <p:cNvSpPr/>
            <p:nvPr/>
          </p:nvSpPr>
          <p:spPr>
            <a:xfrm>
              <a:off x="3851984" y="176034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1" name="rc351"/>
            <p:cNvSpPr/>
            <p:nvPr/>
          </p:nvSpPr>
          <p:spPr>
            <a:xfrm>
              <a:off x="6437344" y="176034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2" name="rc352"/>
            <p:cNvSpPr/>
            <p:nvPr/>
          </p:nvSpPr>
          <p:spPr>
            <a:xfrm>
              <a:off x="7471488" y="176034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3" name="rc353"/>
            <p:cNvSpPr/>
            <p:nvPr/>
          </p:nvSpPr>
          <p:spPr>
            <a:xfrm>
              <a:off x="8505631" y="1760346"/>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54" name="rc354"/>
            <p:cNvSpPr/>
            <p:nvPr/>
          </p:nvSpPr>
          <p:spPr>
            <a:xfrm>
              <a:off x="4886128" y="1760346"/>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5" name="rc355"/>
            <p:cNvSpPr/>
            <p:nvPr/>
          </p:nvSpPr>
          <p:spPr>
            <a:xfrm>
              <a:off x="5920272" y="176034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6" name="rc356"/>
            <p:cNvSpPr/>
            <p:nvPr/>
          </p:nvSpPr>
          <p:spPr>
            <a:xfrm>
              <a:off x="5403200" y="1760346"/>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57" name="rc357"/>
            <p:cNvSpPr/>
            <p:nvPr/>
          </p:nvSpPr>
          <p:spPr>
            <a:xfrm>
              <a:off x="7988559" y="176034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8" name="rc358"/>
            <p:cNvSpPr/>
            <p:nvPr/>
          </p:nvSpPr>
          <p:spPr>
            <a:xfrm>
              <a:off x="1783696" y="21833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9" name="rc359"/>
            <p:cNvSpPr/>
            <p:nvPr/>
          </p:nvSpPr>
          <p:spPr>
            <a:xfrm>
              <a:off x="2817840" y="21833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0" name="rc360"/>
            <p:cNvSpPr/>
            <p:nvPr/>
          </p:nvSpPr>
          <p:spPr>
            <a:xfrm>
              <a:off x="3334912" y="21833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1" name="rc361"/>
            <p:cNvSpPr/>
            <p:nvPr/>
          </p:nvSpPr>
          <p:spPr>
            <a:xfrm>
              <a:off x="3851984" y="21833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2" name="rc362"/>
            <p:cNvSpPr/>
            <p:nvPr/>
          </p:nvSpPr>
          <p:spPr>
            <a:xfrm>
              <a:off x="6437344" y="21833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3" name="rc363"/>
            <p:cNvSpPr/>
            <p:nvPr/>
          </p:nvSpPr>
          <p:spPr>
            <a:xfrm>
              <a:off x="8505631" y="2183304"/>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64" name="rc364"/>
            <p:cNvSpPr/>
            <p:nvPr/>
          </p:nvSpPr>
          <p:spPr>
            <a:xfrm>
              <a:off x="5920272" y="21833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5" name="rc365"/>
            <p:cNvSpPr/>
            <p:nvPr/>
          </p:nvSpPr>
          <p:spPr>
            <a:xfrm>
              <a:off x="5403200" y="2183304"/>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66" name="rc366"/>
            <p:cNvSpPr/>
            <p:nvPr/>
          </p:nvSpPr>
          <p:spPr>
            <a:xfrm>
              <a:off x="7988559" y="2183304"/>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7" name="rc367"/>
            <p:cNvSpPr/>
            <p:nvPr/>
          </p:nvSpPr>
          <p:spPr>
            <a:xfrm>
              <a:off x="7988559" y="2606262"/>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68" name="rc368"/>
            <p:cNvSpPr/>
            <p:nvPr/>
          </p:nvSpPr>
          <p:spPr>
            <a:xfrm>
              <a:off x="3334912" y="167575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9" name="rc369"/>
            <p:cNvSpPr/>
            <p:nvPr/>
          </p:nvSpPr>
          <p:spPr>
            <a:xfrm>
              <a:off x="2817840" y="2606262"/>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0" name="rc370"/>
            <p:cNvSpPr/>
            <p:nvPr/>
          </p:nvSpPr>
          <p:spPr>
            <a:xfrm>
              <a:off x="3334912" y="2606262"/>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1" name="rc371"/>
            <p:cNvSpPr/>
            <p:nvPr/>
          </p:nvSpPr>
          <p:spPr>
            <a:xfrm>
              <a:off x="4369056" y="2606262"/>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2" name="rc372"/>
            <p:cNvSpPr/>
            <p:nvPr/>
          </p:nvSpPr>
          <p:spPr>
            <a:xfrm>
              <a:off x="3851984" y="2606262"/>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3" name="rc373"/>
            <p:cNvSpPr/>
            <p:nvPr/>
          </p:nvSpPr>
          <p:spPr>
            <a:xfrm>
              <a:off x="6437344" y="2606262"/>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4" name="rc374"/>
            <p:cNvSpPr/>
            <p:nvPr/>
          </p:nvSpPr>
          <p:spPr>
            <a:xfrm>
              <a:off x="7471488" y="2606262"/>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75" name="rc375"/>
            <p:cNvSpPr/>
            <p:nvPr/>
          </p:nvSpPr>
          <p:spPr>
            <a:xfrm>
              <a:off x="8505631" y="2606262"/>
              <a:ext cx="517071"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76" name="rc376"/>
            <p:cNvSpPr/>
            <p:nvPr/>
          </p:nvSpPr>
          <p:spPr>
            <a:xfrm>
              <a:off x="5920272" y="2606262"/>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7" name="rc377"/>
            <p:cNvSpPr/>
            <p:nvPr/>
          </p:nvSpPr>
          <p:spPr>
            <a:xfrm>
              <a:off x="1783696" y="4890237"/>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8" name="rc378"/>
            <p:cNvSpPr/>
            <p:nvPr/>
          </p:nvSpPr>
          <p:spPr>
            <a:xfrm>
              <a:off x="2817840" y="4890237"/>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9" name="rc379"/>
            <p:cNvSpPr/>
            <p:nvPr/>
          </p:nvSpPr>
          <p:spPr>
            <a:xfrm>
              <a:off x="3334912" y="4890237"/>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0" name="rc380"/>
            <p:cNvSpPr/>
            <p:nvPr/>
          </p:nvSpPr>
          <p:spPr>
            <a:xfrm>
              <a:off x="4369056" y="4890237"/>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81" name="rc381"/>
            <p:cNvSpPr/>
            <p:nvPr/>
          </p:nvSpPr>
          <p:spPr>
            <a:xfrm>
              <a:off x="2300768" y="4890237"/>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2" name="rc382"/>
            <p:cNvSpPr/>
            <p:nvPr/>
          </p:nvSpPr>
          <p:spPr>
            <a:xfrm>
              <a:off x="3851984" y="4890237"/>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3" name="rc383"/>
            <p:cNvSpPr/>
            <p:nvPr/>
          </p:nvSpPr>
          <p:spPr>
            <a:xfrm>
              <a:off x="8505631" y="489023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84" name="rc384"/>
            <p:cNvSpPr/>
            <p:nvPr/>
          </p:nvSpPr>
          <p:spPr>
            <a:xfrm>
              <a:off x="4886128" y="4890237"/>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5" name="rc385"/>
            <p:cNvSpPr/>
            <p:nvPr/>
          </p:nvSpPr>
          <p:spPr>
            <a:xfrm>
              <a:off x="5920272" y="4890237"/>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86" name="rc386"/>
            <p:cNvSpPr/>
            <p:nvPr/>
          </p:nvSpPr>
          <p:spPr>
            <a:xfrm>
              <a:off x="5403200" y="4890237"/>
              <a:ext cx="517071" cy="8459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87" name="rc387"/>
            <p:cNvSpPr/>
            <p:nvPr/>
          </p:nvSpPr>
          <p:spPr>
            <a:xfrm>
              <a:off x="7988559" y="4890237"/>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8" name="rc388"/>
            <p:cNvSpPr/>
            <p:nvPr/>
          </p:nvSpPr>
          <p:spPr>
            <a:xfrm>
              <a:off x="1783696" y="5144012"/>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89" name="rc389"/>
            <p:cNvSpPr/>
            <p:nvPr/>
          </p:nvSpPr>
          <p:spPr>
            <a:xfrm>
              <a:off x="2817840" y="5144012"/>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90" name="rc390"/>
            <p:cNvSpPr/>
            <p:nvPr/>
          </p:nvSpPr>
          <p:spPr>
            <a:xfrm>
              <a:off x="3334912" y="5144012"/>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1" name="rc391"/>
            <p:cNvSpPr/>
            <p:nvPr/>
          </p:nvSpPr>
          <p:spPr>
            <a:xfrm>
              <a:off x="2300768" y="5144012"/>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2" name="rc392"/>
            <p:cNvSpPr/>
            <p:nvPr/>
          </p:nvSpPr>
          <p:spPr>
            <a:xfrm>
              <a:off x="3851984" y="5144012"/>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3" name="rc393"/>
            <p:cNvSpPr/>
            <p:nvPr/>
          </p:nvSpPr>
          <p:spPr>
            <a:xfrm>
              <a:off x="6437344" y="5144012"/>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94" name="rc394"/>
            <p:cNvSpPr/>
            <p:nvPr/>
          </p:nvSpPr>
          <p:spPr>
            <a:xfrm>
              <a:off x="7471488" y="5144012"/>
              <a:ext cx="517071"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95" name="rc395"/>
            <p:cNvSpPr/>
            <p:nvPr/>
          </p:nvSpPr>
          <p:spPr>
            <a:xfrm>
              <a:off x="8505631" y="5144012"/>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96" name="rc396"/>
            <p:cNvSpPr/>
            <p:nvPr/>
          </p:nvSpPr>
          <p:spPr>
            <a:xfrm>
              <a:off x="4886128" y="5144012"/>
              <a:ext cx="517071" cy="8459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97" name="rc397"/>
            <p:cNvSpPr/>
            <p:nvPr/>
          </p:nvSpPr>
          <p:spPr>
            <a:xfrm>
              <a:off x="5920272" y="5144012"/>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8" name="rc398"/>
            <p:cNvSpPr/>
            <p:nvPr/>
          </p:nvSpPr>
          <p:spPr>
            <a:xfrm>
              <a:off x="5403200" y="5144012"/>
              <a:ext cx="517071" cy="8459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9" name="rc399"/>
            <p:cNvSpPr/>
            <p:nvPr/>
          </p:nvSpPr>
          <p:spPr>
            <a:xfrm>
              <a:off x="7988559" y="5144012"/>
              <a:ext cx="517071"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00" name="rc400"/>
            <p:cNvSpPr/>
            <p:nvPr/>
          </p:nvSpPr>
          <p:spPr>
            <a:xfrm>
              <a:off x="4369056" y="167575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1" name="rc401"/>
            <p:cNvSpPr/>
            <p:nvPr/>
          </p:nvSpPr>
          <p:spPr>
            <a:xfrm>
              <a:off x="3851984" y="167575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2" name="rc402"/>
            <p:cNvSpPr/>
            <p:nvPr/>
          </p:nvSpPr>
          <p:spPr>
            <a:xfrm>
              <a:off x="6437344" y="167575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3" name="rc403"/>
            <p:cNvSpPr/>
            <p:nvPr/>
          </p:nvSpPr>
          <p:spPr>
            <a:xfrm>
              <a:off x="2817840" y="167575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4" name="rc404"/>
            <p:cNvSpPr/>
            <p:nvPr/>
          </p:nvSpPr>
          <p:spPr>
            <a:xfrm>
              <a:off x="7471488" y="167575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5" name="rc405"/>
            <p:cNvSpPr/>
            <p:nvPr/>
          </p:nvSpPr>
          <p:spPr>
            <a:xfrm>
              <a:off x="8505631" y="167575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6" name="rc406"/>
            <p:cNvSpPr/>
            <p:nvPr/>
          </p:nvSpPr>
          <p:spPr>
            <a:xfrm>
              <a:off x="4886128" y="167575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7" name="rc407"/>
            <p:cNvSpPr/>
            <p:nvPr/>
          </p:nvSpPr>
          <p:spPr>
            <a:xfrm>
              <a:off x="5920272" y="167575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8" name="rc408"/>
            <p:cNvSpPr/>
            <p:nvPr/>
          </p:nvSpPr>
          <p:spPr>
            <a:xfrm>
              <a:off x="7988559" y="167575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9" name="rc409"/>
            <p:cNvSpPr/>
            <p:nvPr/>
          </p:nvSpPr>
          <p:spPr>
            <a:xfrm>
              <a:off x="1783696" y="5397787"/>
              <a:ext cx="517071"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10" name="rc410"/>
            <p:cNvSpPr/>
            <p:nvPr/>
          </p:nvSpPr>
          <p:spPr>
            <a:xfrm>
              <a:off x="2817840" y="539778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11" name="rc411"/>
            <p:cNvSpPr/>
            <p:nvPr/>
          </p:nvSpPr>
          <p:spPr>
            <a:xfrm>
              <a:off x="3334912" y="5397787"/>
              <a:ext cx="517071"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2" name="rc412"/>
            <p:cNvSpPr/>
            <p:nvPr/>
          </p:nvSpPr>
          <p:spPr>
            <a:xfrm>
              <a:off x="3851984" y="5397787"/>
              <a:ext cx="517071"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3" name="rc413"/>
            <p:cNvSpPr/>
            <p:nvPr/>
          </p:nvSpPr>
          <p:spPr>
            <a:xfrm>
              <a:off x="6437344" y="539778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14" name="rc414"/>
            <p:cNvSpPr/>
            <p:nvPr/>
          </p:nvSpPr>
          <p:spPr>
            <a:xfrm>
              <a:off x="7471488" y="5397787"/>
              <a:ext cx="517071" cy="84591"/>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415" name="rc415"/>
            <p:cNvSpPr/>
            <p:nvPr/>
          </p:nvSpPr>
          <p:spPr>
            <a:xfrm>
              <a:off x="8505631" y="5397787"/>
              <a:ext cx="517071" cy="8459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16" name="rc416"/>
            <p:cNvSpPr/>
            <p:nvPr/>
          </p:nvSpPr>
          <p:spPr>
            <a:xfrm>
              <a:off x="5920272" y="5397787"/>
              <a:ext cx="517071"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7" name="rc417"/>
            <p:cNvSpPr/>
            <p:nvPr/>
          </p:nvSpPr>
          <p:spPr>
            <a:xfrm>
              <a:off x="7988559" y="5397787"/>
              <a:ext cx="517071" cy="84591"/>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418" name="rc418"/>
            <p:cNvSpPr/>
            <p:nvPr/>
          </p:nvSpPr>
          <p:spPr>
            <a:xfrm>
              <a:off x="2817840" y="192952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9" name="rc419"/>
            <p:cNvSpPr/>
            <p:nvPr/>
          </p:nvSpPr>
          <p:spPr>
            <a:xfrm>
              <a:off x="3334912" y="192952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0" name="rc420"/>
            <p:cNvSpPr/>
            <p:nvPr/>
          </p:nvSpPr>
          <p:spPr>
            <a:xfrm>
              <a:off x="4369056" y="192952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1" name="rc421"/>
            <p:cNvSpPr/>
            <p:nvPr/>
          </p:nvSpPr>
          <p:spPr>
            <a:xfrm>
              <a:off x="3851984" y="2775446"/>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2" name="rc422"/>
            <p:cNvSpPr/>
            <p:nvPr/>
          </p:nvSpPr>
          <p:spPr>
            <a:xfrm>
              <a:off x="3851984" y="3875137"/>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3" name="rc423"/>
            <p:cNvSpPr/>
            <p:nvPr/>
          </p:nvSpPr>
          <p:spPr>
            <a:xfrm>
              <a:off x="2817840" y="3959729"/>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4" name="rc424"/>
            <p:cNvSpPr/>
            <p:nvPr/>
          </p:nvSpPr>
          <p:spPr>
            <a:xfrm>
              <a:off x="3334912" y="395972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25" name="rc425"/>
            <p:cNvSpPr/>
            <p:nvPr/>
          </p:nvSpPr>
          <p:spPr>
            <a:xfrm>
              <a:off x="4369056" y="3959729"/>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26" name="rc426"/>
            <p:cNvSpPr/>
            <p:nvPr/>
          </p:nvSpPr>
          <p:spPr>
            <a:xfrm>
              <a:off x="3851984" y="3959729"/>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27" name="rc427"/>
            <p:cNvSpPr/>
            <p:nvPr/>
          </p:nvSpPr>
          <p:spPr>
            <a:xfrm>
              <a:off x="6437344" y="3959729"/>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8" name="rc428"/>
            <p:cNvSpPr/>
            <p:nvPr/>
          </p:nvSpPr>
          <p:spPr>
            <a:xfrm>
              <a:off x="7471488" y="3959729"/>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29" name="rc429"/>
            <p:cNvSpPr/>
            <p:nvPr/>
          </p:nvSpPr>
          <p:spPr>
            <a:xfrm>
              <a:off x="8505631" y="3959729"/>
              <a:ext cx="517071"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30" name="rc430"/>
            <p:cNvSpPr/>
            <p:nvPr/>
          </p:nvSpPr>
          <p:spPr>
            <a:xfrm>
              <a:off x="4886128" y="3959729"/>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31" name="rc431"/>
            <p:cNvSpPr/>
            <p:nvPr/>
          </p:nvSpPr>
          <p:spPr>
            <a:xfrm>
              <a:off x="5920272" y="3959729"/>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32" name="rc432"/>
            <p:cNvSpPr/>
            <p:nvPr/>
          </p:nvSpPr>
          <p:spPr>
            <a:xfrm>
              <a:off x="7988559" y="3959729"/>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33" name="rc433"/>
            <p:cNvSpPr/>
            <p:nvPr/>
          </p:nvSpPr>
          <p:spPr>
            <a:xfrm>
              <a:off x="3851984" y="192952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4" name="rc434"/>
            <p:cNvSpPr/>
            <p:nvPr/>
          </p:nvSpPr>
          <p:spPr>
            <a:xfrm>
              <a:off x="6437344" y="1929529"/>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5" name="rc435"/>
            <p:cNvSpPr/>
            <p:nvPr/>
          </p:nvSpPr>
          <p:spPr>
            <a:xfrm>
              <a:off x="7471488" y="192952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6" name="rc436"/>
            <p:cNvSpPr/>
            <p:nvPr/>
          </p:nvSpPr>
          <p:spPr>
            <a:xfrm>
              <a:off x="8505631" y="1929529"/>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7" name="rc437"/>
            <p:cNvSpPr/>
            <p:nvPr/>
          </p:nvSpPr>
          <p:spPr>
            <a:xfrm>
              <a:off x="4886128" y="192952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8" name="rc438"/>
            <p:cNvSpPr/>
            <p:nvPr/>
          </p:nvSpPr>
          <p:spPr>
            <a:xfrm>
              <a:off x="5920272" y="192952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9" name="rc439"/>
            <p:cNvSpPr/>
            <p:nvPr/>
          </p:nvSpPr>
          <p:spPr>
            <a:xfrm>
              <a:off x="5403200" y="1929529"/>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0" name="rc440"/>
            <p:cNvSpPr/>
            <p:nvPr/>
          </p:nvSpPr>
          <p:spPr>
            <a:xfrm>
              <a:off x="7988559" y="1929529"/>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1" name="rc441"/>
            <p:cNvSpPr/>
            <p:nvPr/>
          </p:nvSpPr>
          <p:spPr>
            <a:xfrm>
              <a:off x="6437344" y="3875137"/>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2" name="rc442"/>
            <p:cNvSpPr/>
            <p:nvPr/>
          </p:nvSpPr>
          <p:spPr>
            <a:xfrm>
              <a:off x="7471488" y="5228604"/>
              <a:ext cx="517071"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43" name="rc443"/>
            <p:cNvSpPr/>
            <p:nvPr/>
          </p:nvSpPr>
          <p:spPr>
            <a:xfrm>
              <a:off x="7471488" y="2352488"/>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4" name="rc444"/>
            <p:cNvSpPr/>
            <p:nvPr/>
          </p:nvSpPr>
          <p:spPr>
            <a:xfrm>
              <a:off x="1783696" y="3875137"/>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45" name="rc445"/>
            <p:cNvSpPr/>
            <p:nvPr/>
          </p:nvSpPr>
          <p:spPr>
            <a:xfrm>
              <a:off x="6954416" y="2098713"/>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46" name="rc446"/>
            <p:cNvSpPr/>
            <p:nvPr/>
          </p:nvSpPr>
          <p:spPr>
            <a:xfrm>
              <a:off x="2817840" y="3875137"/>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7" name="rc447"/>
            <p:cNvSpPr/>
            <p:nvPr/>
          </p:nvSpPr>
          <p:spPr>
            <a:xfrm>
              <a:off x="3334912" y="11682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8" name="rc448"/>
            <p:cNvSpPr/>
            <p:nvPr/>
          </p:nvSpPr>
          <p:spPr>
            <a:xfrm>
              <a:off x="2300768" y="5228604"/>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9" name="rc449"/>
            <p:cNvSpPr/>
            <p:nvPr/>
          </p:nvSpPr>
          <p:spPr>
            <a:xfrm>
              <a:off x="3334912" y="3875137"/>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0" name="rc450"/>
            <p:cNvSpPr/>
            <p:nvPr/>
          </p:nvSpPr>
          <p:spPr>
            <a:xfrm>
              <a:off x="4369056" y="3875137"/>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51" name="rc451"/>
            <p:cNvSpPr/>
            <p:nvPr/>
          </p:nvSpPr>
          <p:spPr>
            <a:xfrm>
              <a:off x="2300768" y="3875137"/>
              <a:ext cx="517071"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52" name="rc452"/>
            <p:cNvSpPr/>
            <p:nvPr/>
          </p:nvSpPr>
          <p:spPr>
            <a:xfrm>
              <a:off x="8505631" y="3875137"/>
              <a:ext cx="517071"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53" name="rc453"/>
            <p:cNvSpPr/>
            <p:nvPr/>
          </p:nvSpPr>
          <p:spPr>
            <a:xfrm>
              <a:off x="4886128" y="3875137"/>
              <a:ext cx="517071"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54" name="rc454"/>
            <p:cNvSpPr/>
            <p:nvPr/>
          </p:nvSpPr>
          <p:spPr>
            <a:xfrm>
              <a:off x="5920272" y="3875137"/>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5" name="rc455"/>
            <p:cNvSpPr/>
            <p:nvPr/>
          </p:nvSpPr>
          <p:spPr>
            <a:xfrm>
              <a:off x="5403200" y="3875137"/>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6" name="rc456"/>
            <p:cNvSpPr/>
            <p:nvPr/>
          </p:nvSpPr>
          <p:spPr>
            <a:xfrm>
              <a:off x="7471488" y="3875137"/>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57" name="rc457"/>
            <p:cNvSpPr/>
            <p:nvPr/>
          </p:nvSpPr>
          <p:spPr>
            <a:xfrm>
              <a:off x="7988559" y="3875137"/>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58" name="rc458"/>
            <p:cNvSpPr/>
            <p:nvPr/>
          </p:nvSpPr>
          <p:spPr>
            <a:xfrm>
              <a:off x="2817840" y="11682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9" name="rc459"/>
            <p:cNvSpPr/>
            <p:nvPr/>
          </p:nvSpPr>
          <p:spPr>
            <a:xfrm>
              <a:off x="4369056" y="11682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0" name="rc460"/>
            <p:cNvSpPr/>
            <p:nvPr/>
          </p:nvSpPr>
          <p:spPr>
            <a:xfrm>
              <a:off x="2300768" y="1168204"/>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1" name="rc461"/>
            <p:cNvSpPr/>
            <p:nvPr/>
          </p:nvSpPr>
          <p:spPr>
            <a:xfrm>
              <a:off x="3851984" y="11682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2" name="rc462"/>
            <p:cNvSpPr/>
            <p:nvPr/>
          </p:nvSpPr>
          <p:spPr>
            <a:xfrm>
              <a:off x="6437344" y="11682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3" name="rc463"/>
            <p:cNvSpPr/>
            <p:nvPr/>
          </p:nvSpPr>
          <p:spPr>
            <a:xfrm>
              <a:off x="7471488" y="11682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4" name="rc464"/>
            <p:cNvSpPr/>
            <p:nvPr/>
          </p:nvSpPr>
          <p:spPr>
            <a:xfrm>
              <a:off x="8505631" y="1168204"/>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5" name="rc465"/>
            <p:cNvSpPr/>
            <p:nvPr/>
          </p:nvSpPr>
          <p:spPr>
            <a:xfrm>
              <a:off x="4886128" y="11682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6" name="rc466"/>
            <p:cNvSpPr/>
            <p:nvPr/>
          </p:nvSpPr>
          <p:spPr>
            <a:xfrm>
              <a:off x="5920272" y="1168204"/>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7" name="rc467"/>
            <p:cNvSpPr/>
            <p:nvPr/>
          </p:nvSpPr>
          <p:spPr>
            <a:xfrm>
              <a:off x="7988559" y="1168204"/>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8" name="rc468"/>
            <p:cNvSpPr/>
            <p:nvPr/>
          </p:nvSpPr>
          <p:spPr>
            <a:xfrm>
              <a:off x="5920272" y="5228604"/>
              <a:ext cx="517071"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69" name="rc469"/>
            <p:cNvSpPr/>
            <p:nvPr/>
          </p:nvSpPr>
          <p:spPr>
            <a:xfrm>
              <a:off x="7988559" y="5228604"/>
              <a:ext cx="517071"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70" name="rc470"/>
            <p:cNvSpPr/>
            <p:nvPr/>
          </p:nvSpPr>
          <p:spPr>
            <a:xfrm>
              <a:off x="1783696" y="5228604"/>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1" name="rc471"/>
            <p:cNvSpPr/>
            <p:nvPr/>
          </p:nvSpPr>
          <p:spPr>
            <a:xfrm>
              <a:off x="2817840" y="5228604"/>
              <a:ext cx="517071"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72" name="rc472"/>
            <p:cNvSpPr/>
            <p:nvPr/>
          </p:nvSpPr>
          <p:spPr>
            <a:xfrm>
              <a:off x="3334912" y="5228604"/>
              <a:ext cx="517071"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73" name="rc473"/>
            <p:cNvSpPr/>
            <p:nvPr/>
          </p:nvSpPr>
          <p:spPr>
            <a:xfrm>
              <a:off x="4369056" y="5228604"/>
              <a:ext cx="517071"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74" name="rc474"/>
            <p:cNvSpPr/>
            <p:nvPr/>
          </p:nvSpPr>
          <p:spPr>
            <a:xfrm>
              <a:off x="3851984" y="5228604"/>
              <a:ext cx="517071"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75" name="rc475"/>
            <p:cNvSpPr/>
            <p:nvPr/>
          </p:nvSpPr>
          <p:spPr>
            <a:xfrm>
              <a:off x="6437344" y="5228604"/>
              <a:ext cx="517071"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76" name="rc476"/>
            <p:cNvSpPr/>
            <p:nvPr/>
          </p:nvSpPr>
          <p:spPr>
            <a:xfrm>
              <a:off x="8505631" y="5228604"/>
              <a:ext cx="517071" cy="8459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77" name="rc477"/>
            <p:cNvSpPr/>
            <p:nvPr/>
          </p:nvSpPr>
          <p:spPr>
            <a:xfrm>
              <a:off x="4886128" y="5228604"/>
              <a:ext cx="517071"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78" name="rc478"/>
            <p:cNvSpPr/>
            <p:nvPr/>
          </p:nvSpPr>
          <p:spPr>
            <a:xfrm>
              <a:off x="1783696" y="2098713"/>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9" name="rc479"/>
            <p:cNvSpPr/>
            <p:nvPr/>
          </p:nvSpPr>
          <p:spPr>
            <a:xfrm>
              <a:off x="2817840" y="2098713"/>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0" name="rc480"/>
            <p:cNvSpPr/>
            <p:nvPr/>
          </p:nvSpPr>
          <p:spPr>
            <a:xfrm>
              <a:off x="3334912" y="2098713"/>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1" name="rc481"/>
            <p:cNvSpPr/>
            <p:nvPr/>
          </p:nvSpPr>
          <p:spPr>
            <a:xfrm>
              <a:off x="4369056" y="2098713"/>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2" name="rc482"/>
            <p:cNvSpPr/>
            <p:nvPr/>
          </p:nvSpPr>
          <p:spPr>
            <a:xfrm>
              <a:off x="3851984" y="2098713"/>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3" name="rc483"/>
            <p:cNvSpPr/>
            <p:nvPr/>
          </p:nvSpPr>
          <p:spPr>
            <a:xfrm>
              <a:off x="6437344" y="2098713"/>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4" name="rc484"/>
            <p:cNvSpPr/>
            <p:nvPr/>
          </p:nvSpPr>
          <p:spPr>
            <a:xfrm>
              <a:off x="7471488" y="2098713"/>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5" name="rc485"/>
            <p:cNvSpPr/>
            <p:nvPr/>
          </p:nvSpPr>
          <p:spPr>
            <a:xfrm>
              <a:off x="8505631" y="2098713"/>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6" name="rc486"/>
            <p:cNvSpPr/>
            <p:nvPr/>
          </p:nvSpPr>
          <p:spPr>
            <a:xfrm>
              <a:off x="4886128" y="2098713"/>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87" name="rc487"/>
            <p:cNvSpPr/>
            <p:nvPr/>
          </p:nvSpPr>
          <p:spPr>
            <a:xfrm>
              <a:off x="5920272" y="2098713"/>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8" name="rc488"/>
            <p:cNvSpPr/>
            <p:nvPr/>
          </p:nvSpPr>
          <p:spPr>
            <a:xfrm>
              <a:off x="7988559" y="2098713"/>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9" name="rc489"/>
            <p:cNvSpPr/>
            <p:nvPr/>
          </p:nvSpPr>
          <p:spPr>
            <a:xfrm>
              <a:off x="6437344" y="3367587"/>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0" name="rc490"/>
            <p:cNvSpPr/>
            <p:nvPr/>
          </p:nvSpPr>
          <p:spPr>
            <a:xfrm>
              <a:off x="3334912" y="4805646"/>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91" name="rc491"/>
            <p:cNvSpPr/>
            <p:nvPr/>
          </p:nvSpPr>
          <p:spPr>
            <a:xfrm>
              <a:off x="2817840" y="4551871"/>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92" name="rc492"/>
            <p:cNvSpPr/>
            <p:nvPr/>
          </p:nvSpPr>
          <p:spPr>
            <a:xfrm>
              <a:off x="3334912" y="4551871"/>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93" name="rc493"/>
            <p:cNvSpPr/>
            <p:nvPr/>
          </p:nvSpPr>
          <p:spPr>
            <a:xfrm>
              <a:off x="4369056" y="4551871"/>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94" name="rc494"/>
            <p:cNvSpPr/>
            <p:nvPr/>
          </p:nvSpPr>
          <p:spPr>
            <a:xfrm>
              <a:off x="3851984" y="4551871"/>
              <a:ext cx="517071"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95" name="rc495"/>
            <p:cNvSpPr/>
            <p:nvPr/>
          </p:nvSpPr>
          <p:spPr>
            <a:xfrm>
              <a:off x="6437344" y="4551871"/>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96" name="rc496"/>
            <p:cNvSpPr/>
            <p:nvPr/>
          </p:nvSpPr>
          <p:spPr>
            <a:xfrm>
              <a:off x="7471488" y="4551871"/>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97" name="rc497"/>
            <p:cNvSpPr/>
            <p:nvPr/>
          </p:nvSpPr>
          <p:spPr>
            <a:xfrm>
              <a:off x="8505631" y="4551871"/>
              <a:ext cx="517071"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98" name="rc498"/>
            <p:cNvSpPr/>
            <p:nvPr/>
          </p:nvSpPr>
          <p:spPr>
            <a:xfrm>
              <a:off x="4886128" y="4551871"/>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99" name="rc499"/>
            <p:cNvSpPr/>
            <p:nvPr/>
          </p:nvSpPr>
          <p:spPr>
            <a:xfrm>
              <a:off x="5920272" y="4551871"/>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00" name="rc500"/>
            <p:cNvSpPr/>
            <p:nvPr/>
          </p:nvSpPr>
          <p:spPr>
            <a:xfrm>
              <a:off x="7988559" y="4551871"/>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01" name="rc501"/>
            <p:cNvSpPr/>
            <p:nvPr/>
          </p:nvSpPr>
          <p:spPr>
            <a:xfrm>
              <a:off x="1783696" y="3367587"/>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2" name="rc502"/>
            <p:cNvSpPr/>
            <p:nvPr/>
          </p:nvSpPr>
          <p:spPr>
            <a:xfrm>
              <a:off x="2817840" y="3367587"/>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3" name="rc503"/>
            <p:cNvSpPr/>
            <p:nvPr/>
          </p:nvSpPr>
          <p:spPr>
            <a:xfrm>
              <a:off x="3334912" y="336758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04" name="rc504"/>
            <p:cNvSpPr/>
            <p:nvPr/>
          </p:nvSpPr>
          <p:spPr>
            <a:xfrm>
              <a:off x="4369056" y="336758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05" name="rc505"/>
            <p:cNvSpPr/>
            <p:nvPr/>
          </p:nvSpPr>
          <p:spPr>
            <a:xfrm>
              <a:off x="2300768" y="3367587"/>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6" name="rc506"/>
            <p:cNvSpPr/>
            <p:nvPr/>
          </p:nvSpPr>
          <p:spPr>
            <a:xfrm>
              <a:off x="3851984" y="336758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07" name="rc507"/>
            <p:cNvSpPr/>
            <p:nvPr/>
          </p:nvSpPr>
          <p:spPr>
            <a:xfrm>
              <a:off x="7471488" y="3367587"/>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08" name="rc508"/>
            <p:cNvSpPr/>
            <p:nvPr/>
          </p:nvSpPr>
          <p:spPr>
            <a:xfrm>
              <a:off x="8505631" y="3367587"/>
              <a:ext cx="517071"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09" name="rc509"/>
            <p:cNvSpPr/>
            <p:nvPr/>
          </p:nvSpPr>
          <p:spPr>
            <a:xfrm>
              <a:off x="4886128" y="3367587"/>
              <a:ext cx="517071"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10" name="rc510"/>
            <p:cNvSpPr/>
            <p:nvPr/>
          </p:nvSpPr>
          <p:spPr>
            <a:xfrm>
              <a:off x="5920272" y="3367587"/>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11" name="rc511"/>
            <p:cNvSpPr/>
            <p:nvPr/>
          </p:nvSpPr>
          <p:spPr>
            <a:xfrm>
              <a:off x="7988559" y="3367587"/>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2" name="rc512"/>
            <p:cNvSpPr/>
            <p:nvPr/>
          </p:nvSpPr>
          <p:spPr>
            <a:xfrm>
              <a:off x="2817840" y="2352488"/>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3" name="rc513"/>
            <p:cNvSpPr/>
            <p:nvPr/>
          </p:nvSpPr>
          <p:spPr>
            <a:xfrm>
              <a:off x="3334912" y="2352488"/>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4" name="rc514"/>
            <p:cNvSpPr/>
            <p:nvPr/>
          </p:nvSpPr>
          <p:spPr>
            <a:xfrm>
              <a:off x="4369056" y="2352488"/>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5" name="rc515"/>
            <p:cNvSpPr/>
            <p:nvPr/>
          </p:nvSpPr>
          <p:spPr>
            <a:xfrm>
              <a:off x="3851984" y="2352488"/>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6" name="rc516"/>
            <p:cNvSpPr/>
            <p:nvPr/>
          </p:nvSpPr>
          <p:spPr>
            <a:xfrm>
              <a:off x="2817840" y="2775446"/>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7" name="rc517"/>
            <p:cNvSpPr/>
            <p:nvPr/>
          </p:nvSpPr>
          <p:spPr>
            <a:xfrm>
              <a:off x="3334912" y="2775446"/>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8" name="rc518"/>
            <p:cNvSpPr/>
            <p:nvPr/>
          </p:nvSpPr>
          <p:spPr>
            <a:xfrm>
              <a:off x="4369056" y="2775446"/>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9" name="rc519"/>
            <p:cNvSpPr/>
            <p:nvPr/>
          </p:nvSpPr>
          <p:spPr>
            <a:xfrm>
              <a:off x="6437344" y="2352488"/>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0" name="rc520"/>
            <p:cNvSpPr/>
            <p:nvPr/>
          </p:nvSpPr>
          <p:spPr>
            <a:xfrm>
              <a:off x="8505631" y="2352488"/>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1" name="rc521"/>
            <p:cNvSpPr/>
            <p:nvPr/>
          </p:nvSpPr>
          <p:spPr>
            <a:xfrm>
              <a:off x="4886128" y="2352488"/>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2" name="rc522"/>
            <p:cNvSpPr/>
            <p:nvPr/>
          </p:nvSpPr>
          <p:spPr>
            <a:xfrm>
              <a:off x="5920272" y="2352488"/>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3" name="rc523"/>
            <p:cNvSpPr/>
            <p:nvPr/>
          </p:nvSpPr>
          <p:spPr>
            <a:xfrm>
              <a:off x="7988559" y="2352488"/>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4" name="rc524"/>
            <p:cNvSpPr/>
            <p:nvPr/>
          </p:nvSpPr>
          <p:spPr>
            <a:xfrm>
              <a:off x="2817840" y="4805646"/>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25" name="rc525"/>
            <p:cNvSpPr/>
            <p:nvPr/>
          </p:nvSpPr>
          <p:spPr>
            <a:xfrm>
              <a:off x="4369056" y="4805646"/>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26" name="rc526"/>
            <p:cNvSpPr/>
            <p:nvPr/>
          </p:nvSpPr>
          <p:spPr>
            <a:xfrm>
              <a:off x="3851984" y="4805646"/>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27" name="rc527"/>
            <p:cNvSpPr/>
            <p:nvPr/>
          </p:nvSpPr>
          <p:spPr>
            <a:xfrm>
              <a:off x="6437344" y="4805646"/>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28" name="rc528"/>
            <p:cNvSpPr/>
            <p:nvPr/>
          </p:nvSpPr>
          <p:spPr>
            <a:xfrm>
              <a:off x="7471488" y="480564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9" name="rc529"/>
            <p:cNvSpPr/>
            <p:nvPr/>
          </p:nvSpPr>
          <p:spPr>
            <a:xfrm>
              <a:off x="8505631" y="4805646"/>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30" name="rc530"/>
            <p:cNvSpPr/>
            <p:nvPr/>
          </p:nvSpPr>
          <p:spPr>
            <a:xfrm>
              <a:off x="4886128" y="4805646"/>
              <a:ext cx="517071" cy="8459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31" name="rc531"/>
            <p:cNvSpPr/>
            <p:nvPr/>
          </p:nvSpPr>
          <p:spPr>
            <a:xfrm>
              <a:off x="5920272" y="4805646"/>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32" name="rc532"/>
            <p:cNvSpPr/>
            <p:nvPr/>
          </p:nvSpPr>
          <p:spPr>
            <a:xfrm>
              <a:off x="7988559" y="480564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3" name="rc533"/>
            <p:cNvSpPr/>
            <p:nvPr/>
          </p:nvSpPr>
          <p:spPr>
            <a:xfrm>
              <a:off x="6437344" y="2775446"/>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4" name="rc534"/>
            <p:cNvSpPr/>
            <p:nvPr/>
          </p:nvSpPr>
          <p:spPr>
            <a:xfrm>
              <a:off x="7471488" y="2775446"/>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35" name="rc535"/>
            <p:cNvSpPr/>
            <p:nvPr/>
          </p:nvSpPr>
          <p:spPr>
            <a:xfrm>
              <a:off x="8505631" y="2775446"/>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36" name="rc536"/>
            <p:cNvSpPr/>
            <p:nvPr/>
          </p:nvSpPr>
          <p:spPr>
            <a:xfrm>
              <a:off x="4886128" y="2775446"/>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7" name="rc537"/>
            <p:cNvSpPr/>
            <p:nvPr/>
          </p:nvSpPr>
          <p:spPr>
            <a:xfrm>
              <a:off x="5920272" y="2775446"/>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8" name="rc538"/>
            <p:cNvSpPr/>
            <p:nvPr/>
          </p:nvSpPr>
          <p:spPr>
            <a:xfrm>
              <a:off x="5403200" y="2775446"/>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39" name="rc539"/>
            <p:cNvSpPr/>
            <p:nvPr/>
          </p:nvSpPr>
          <p:spPr>
            <a:xfrm>
              <a:off x="7988559" y="2775446"/>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40" name="rc540"/>
            <p:cNvSpPr/>
            <p:nvPr/>
          </p:nvSpPr>
          <p:spPr>
            <a:xfrm>
              <a:off x="5920272" y="1083613"/>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1" name="rc541"/>
            <p:cNvSpPr/>
            <p:nvPr/>
          </p:nvSpPr>
          <p:spPr>
            <a:xfrm>
              <a:off x="5403200" y="1083613"/>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2" name="rc542"/>
            <p:cNvSpPr/>
            <p:nvPr/>
          </p:nvSpPr>
          <p:spPr>
            <a:xfrm>
              <a:off x="7988559" y="108361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3" name="rc543"/>
            <p:cNvSpPr/>
            <p:nvPr/>
          </p:nvSpPr>
          <p:spPr>
            <a:xfrm>
              <a:off x="4369056" y="12527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4" name="rc544"/>
            <p:cNvSpPr/>
            <p:nvPr/>
          </p:nvSpPr>
          <p:spPr>
            <a:xfrm>
              <a:off x="1783696" y="3113812"/>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5" name="rc545"/>
            <p:cNvSpPr/>
            <p:nvPr/>
          </p:nvSpPr>
          <p:spPr>
            <a:xfrm>
              <a:off x="2817840" y="3113812"/>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6" name="rc546"/>
            <p:cNvSpPr/>
            <p:nvPr/>
          </p:nvSpPr>
          <p:spPr>
            <a:xfrm>
              <a:off x="3334912" y="3113812"/>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7" name="rc547"/>
            <p:cNvSpPr/>
            <p:nvPr/>
          </p:nvSpPr>
          <p:spPr>
            <a:xfrm>
              <a:off x="4369056" y="3113812"/>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8" name="rc548"/>
            <p:cNvSpPr/>
            <p:nvPr/>
          </p:nvSpPr>
          <p:spPr>
            <a:xfrm>
              <a:off x="2300768" y="3113812"/>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3851984" y="3113812"/>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50" name="rc550"/>
            <p:cNvSpPr/>
            <p:nvPr/>
          </p:nvSpPr>
          <p:spPr>
            <a:xfrm>
              <a:off x="6437344" y="3113812"/>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1" name="rc551"/>
            <p:cNvSpPr/>
            <p:nvPr/>
          </p:nvSpPr>
          <p:spPr>
            <a:xfrm>
              <a:off x="6954416" y="3113812"/>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2" name="rc552"/>
            <p:cNvSpPr/>
            <p:nvPr/>
          </p:nvSpPr>
          <p:spPr>
            <a:xfrm>
              <a:off x="7471488" y="3113812"/>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3" name="rc553"/>
            <p:cNvSpPr/>
            <p:nvPr/>
          </p:nvSpPr>
          <p:spPr>
            <a:xfrm>
              <a:off x="8505631" y="3113812"/>
              <a:ext cx="517071"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54" name="rc554"/>
            <p:cNvSpPr/>
            <p:nvPr/>
          </p:nvSpPr>
          <p:spPr>
            <a:xfrm>
              <a:off x="4886128" y="3113812"/>
              <a:ext cx="517071" cy="84591"/>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555" name="rc555"/>
            <p:cNvSpPr/>
            <p:nvPr/>
          </p:nvSpPr>
          <p:spPr>
            <a:xfrm>
              <a:off x="5920272" y="3113812"/>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6" name="rc556"/>
            <p:cNvSpPr/>
            <p:nvPr/>
          </p:nvSpPr>
          <p:spPr>
            <a:xfrm>
              <a:off x="5403200" y="3113812"/>
              <a:ext cx="517071"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7" name="rc557"/>
            <p:cNvSpPr/>
            <p:nvPr/>
          </p:nvSpPr>
          <p:spPr>
            <a:xfrm>
              <a:off x="7988559" y="3113812"/>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8" name="rc558"/>
            <p:cNvSpPr/>
            <p:nvPr/>
          </p:nvSpPr>
          <p:spPr>
            <a:xfrm>
              <a:off x="1783696" y="1083613"/>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9" name="rc559"/>
            <p:cNvSpPr/>
            <p:nvPr/>
          </p:nvSpPr>
          <p:spPr>
            <a:xfrm>
              <a:off x="2817840" y="108361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0" name="rc560"/>
            <p:cNvSpPr/>
            <p:nvPr/>
          </p:nvSpPr>
          <p:spPr>
            <a:xfrm>
              <a:off x="3334912" y="1083613"/>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1" name="rc561"/>
            <p:cNvSpPr/>
            <p:nvPr/>
          </p:nvSpPr>
          <p:spPr>
            <a:xfrm>
              <a:off x="4369056" y="1083613"/>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2" name="rc562"/>
            <p:cNvSpPr/>
            <p:nvPr/>
          </p:nvSpPr>
          <p:spPr>
            <a:xfrm>
              <a:off x="2300768" y="108361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3" name="rc563"/>
            <p:cNvSpPr/>
            <p:nvPr/>
          </p:nvSpPr>
          <p:spPr>
            <a:xfrm>
              <a:off x="3851984" y="1083613"/>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4" name="rc564"/>
            <p:cNvSpPr/>
            <p:nvPr/>
          </p:nvSpPr>
          <p:spPr>
            <a:xfrm>
              <a:off x="6437344" y="1083613"/>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5" name="rc565"/>
            <p:cNvSpPr/>
            <p:nvPr/>
          </p:nvSpPr>
          <p:spPr>
            <a:xfrm>
              <a:off x="7471488" y="108361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6" name="rc566"/>
            <p:cNvSpPr/>
            <p:nvPr/>
          </p:nvSpPr>
          <p:spPr>
            <a:xfrm>
              <a:off x="8505631" y="108361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7" name="rc567"/>
            <p:cNvSpPr/>
            <p:nvPr/>
          </p:nvSpPr>
          <p:spPr>
            <a:xfrm>
              <a:off x="4886128" y="108361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8" name="rc568"/>
            <p:cNvSpPr/>
            <p:nvPr/>
          </p:nvSpPr>
          <p:spPr>
            <a:xfrm>
              <a:off x="1783696" y="1252796"/>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9" name="rc569"/>
            <p:cNvSpPr/>
            <p:nvPr/>
          </p:nvSpPr>
          <p:spPr>
            <a:xfrm>
              <a:off x="2817840" y="12527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0" name="rc570"/>
            <p:cNvSpPr/>
            <p:nvPr/>
          </p:nvSpPr>
          <p:spPr>
            <a:xfrm>
              <a:off x="3334912" y="12527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1" name="rc571"/>
            <p:cNvSpPr/>
            <p:nvPr/>
          </p:nvSpPr>
          <p:spPr>
            <a:xfrm>
              <a:off x="2300768" y="12527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2" name="rc572"/>
            <p:cNvSpPr/>
            <p:nvPr/>
          </p:nvSpPr>
          <p:spPr>
            <a:xfrm>
              <a:off x="3851984" y="12527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3" name="rc573"/>
            <p:cNvSpPr/>
            <p:nvPr/>
          </p:nvSpPr>
          <p:spPr>
            <a:xfrm>
              <a:off x="6437344" y="12527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4" name="rc574"/>
            <p:cNvSpPr/>
            <p:nvPr/>
          </p:nvSpPr>
          <p:spPr>
            <a:xfrm>
              <a:off x="6954416" y="12527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5" name="rc575"/>
            <p:cNvSpPr/>
            <p:nvPr/>
          </p:nvSpPr>
          <p:spPr>
            <a:xfrm>
              <a:off x="7471488" y="125279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6" name="rc576"/>
            <p:cNvSpPr/>
            <p:nvPr/>
          </p:nvSpPr>
          <p:spPr>
            <a:xfrm>
              <a:off x="8505631" y="1252796"/>
              <a:ext cx="517071"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7" name="rc577"/>
            <p:cNvSpPr/>
            <p:nvPr/>
          </p:nvSpPr>
          <p:spPr>
            <a:xfrm>
              <a:off x="4886128" y="125279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8" name="rc578"/>
            <p:cNvSpPr/>
            <p:nvPr/>
          </p:nvSpPr>
          <p:spPr>
            <a:xfrm>
              <a:off x="5920272" y="1252796"/>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9" name="rc579"/>
            <p:cNvSpPr/>
            <p:nvPr/>
          </p:nvSpPr>
          <p:spPr>
            <a:xfrm>
              <a:off x="7988559" y="1252796"/>
              <a:ext cx="517071"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0" name="rc580"/>
            <p:cNvSpPr/>
            <p:nvPr/>
          </p:nvSpPr>
          <p:spPr>
            <a:xfrm>
              <a:off x="7471488" y="5059421"/>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81" name="rc581"/>
            <p:cNvSpPr/>
            <p:nvPr/>
          </p:nvSpPr>
          <p:spPr>
            <a:xfrm>
              <a:off x="8505631" y="5059421"/>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2" name="rc582"/>
            <p:cNvSpPr/>
            <p:nvPr/>
          </p:nvSpPr>
          <p:spPr>
            <a:xfrm>
              <a:off x="1783696" y="5059421"/>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83" name="rc583"/>
            <p:cNvSpPr/>
            <p:nvPr/>
          </p:nvSpPr>
          <p:spPr>
            <a:xfrm>
              <a:off x="2817840" y="5059421"/>
              <a:ext cx="517071"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84" name="rc584"/>
            <p:cNvSpPr/>
            <p:nvPr/>
          </p:nvSpPr>
          <p:spPr>
            <a:xfrm>
              <a:off x="3334912" y="5059421"/>
              <a:ext cx="517071"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85" name="rc585"/>
            <p:cNvSpPr/>
            <p:nvPr/>
          </p:nvSpPr>
          <p:spPr>
            <a:xfrm>
              <a:off x="4369056" y="5059421"/>
              <a:ext cx="517071"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86" name="rc586"/>
            <p:cNvSpPr/>
            <p:nvPr/>
          </p:nvSpPr>
          <p:spPr>
            <a:xfrm>
              <a:off x="2300768" y="5059421"/>
              <a:ext cx="517071" cy="8459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87" name="rc587"/>
            <p:cNvSpPr/>
            <p:nvPr/>
          </p:nvSpPr>
          <p:spPr>
            <a:xfrm>
              <a:off x="3851984" y="5059421"/>
              <a:ext cx="517071"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88" name="rc588"/>
            <p:cNvSpPr/>
            <p:nvPr/>
          </p:nvSpPr>
          <p:spPr>
            <a:xfrm>
              <a:off x="6437344" y="5059421"/>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89" name="rc589"/>
            <p:cNvSpPr/>
            <p:nvPr/>
          </p:nvSpPr>
          <p:spPr>
            <a:xfrm>
              <a:off x="6954416" y="5059421"/>
              <a:ext cx="517071"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90" name="rc590"/>
            <p:cNvSpPr/>
            <p:nvPr/>
          </p:nvSpPr>
          <p:spPr>
            <a:xfrm>
              <a:off x="5920272" y="5059421"/>
              <a:ext cx="517071"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1" name="rc591"/>
            <p:cNvSpPr/>
            <p:nvPr/>
          </p:nvSpPr>
          <p:spPr>
            <a:xfrm>
              <a:off x="7988559" y="5059421"/>
              <a:ext cx="517071"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92" name="rc592"/>
            <p:cNvSpPr/>
            <p:nvPr/>
          </p:nvSpPr>
          <p:spPr>
            <a:xfrm>
              <a:off x="1783696"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3" name="rc593"/>
            <p:cNvSpPr/>
            <p:nvPr/>
          </p:nvSpPr>
          <p:spPr>
            <a:xfrm>
              <a:off x="2817840"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4" name="rc594"/>
            <p:cNvSpPr/>
            <p:nvPr/>
          </p:nvSpPr>
          <p:spPr>
            <a:xfrm>
              <a:off x="3334912"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5" name="rc595"/>
            <p:cNvSpPr/>
            <p:nvPr/>
          </p:nvSpPr>
          <p:spPr>
            <a:xfrm>
              <a:off x="4369056"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6" name="rc596"/>
            <p:cNvSpPr/>
            <p:nvPr/>
          </p:nvSpPr>
          <p:spPr>
            <a:xfrm>
              <a:off x="2300768" y="1591163"/>
              <a:ext cx="517071"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7" name="rc597"/>
            <p:cNvSpPr/>
            <p:nvPr/>
          </p:nvSpPr>
          <p:spPr>
            <a:xfrm>
              <a:off x="3851984"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8" name="rc598"/>
            <p:cNvSpPr/>
            <p:nvPr/>
          </p:nvSpPr>
          <p:spPr>
            <a:xfrm>
              <a:off x="6437344"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9" name="rc599"/>
            <p:cNvSpPr/>
            <p:nvPr/>
          </p:nvSpPr>
          <p:spPr>
            <a:xfrm>
              <a:off x="6954416" y="1591163"/>
              <a:ext cx="517071"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0" name="rc600"/>
            <p:cNvSpPr/>
            <p:nvPr/>
          </p:nvSpPr>
          <p:spPr>
            <a:xfrm>
              <a:off x="7471488"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1" name="rc601"/>
            <p:cNvSpPr/>
            <p:nvPr/>
          </p:nvSpPr>
          <p:spPr>
            <a:xfrm>
              <a:off x="8505631"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2" name="rc602"/>
            <p:cNvSpPr/>
            <p:nvPr/>
          </p:nvSpPr>
          <p:spPr>
            <a:xfrm>
              <a:off x="4886128"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3" name="rc603"/>
            <p:cNvSpPr/>
            <p:nvPr/>
          </p:nvSpPr>
          <p:spPr>
            <a:xfrm>
              <a:off x="5920272"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4" name="rc604"/>
            <p:cNvSpPr/>
            <p:nvPr/>
          </p:nvSpPr>
          <p:spPr>
            <a:xfrm>
              <a:off x="5403200" y="1591163"/>
              <a:ext cx="517071"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05" name="rc605"/>
            <p:cNvSpPr/>
            <p:nvPr/>
          </p:nvSpPr>
          <p:spPr>
            <a:xfrm>
              <a:off x="7988559" y="1591163"/>
              <a:ext cx="517071"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6" name="tx606"/>
            <p:cNvSpPr/>
            <p:nvPr/>
          </p:nvSpPr>
          <p:spPr>
            <a:xfrm>
              <a:off x="3553255"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07" name="tx607"/>
            <p:cNvSpPr/>
            <p:nvPr/>
          </p:nvSpPr>
          <p:spPr>
            <a:xfrm>
              <a:off x="6655687"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08" name="tx608"/>
            <p:cNvSpPr/>
            <p:nvPr/>
          </p:nvSpPr>
          <p:spPr>
            <a:xfrm>
              <a:off x="7689830"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09" name="tx609"/>
            <p:cNvSpPr/>
            <p:nvPr/>
          </p:nvSpPr>
          <p:spPr>
            <a:xfrm>
              <a:off x="2002039"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10" name="tx610"/>
            <p:cNvSpPr/>
            <p:nvPr/>
          </p:nvSpPr>
          <p:spPr>
            <a:xfrm>
              <a:off x="4070327"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11" name="tx611"/>
            <p:cNvSpPr/>
            <p:nvPr/>
          </p:nvSpPr>
          <p:spPr>
            <a:xfrm>
              <a:off x="6655687"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12" name="tx612"/>
            <p:cNvSpPr/>
            <p:nvPr/>
          </p:nvSpPr>
          <p:spPr>
            <a:xfrm>
              <a:off x="4587399"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13" name="tx613"/>
            <p:cNvSpPr/>
            <p:nvPr/>
          </p:nvSpPr>
          <p:spPr>
            <a:xfrm>
              <a:off x="3036183"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14" name="tx614"/>
            <p:cNvSpPr/>
            <p:nvPr/>
          </p:nvSpPr>
          <p:spPr>
            <a:xfrm>
              <a:off x="2002039"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15" name="tx615"/>
            <p:cNvSpPr/>
            <p:nvPr/>
          </p:nvSpPr>
          <p:spPr>
            <a:xfrm>
              <a:off x="3036183"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16" name="tx616"/>
            <p:cNvSpPr/>
            <p:nvPr/>
          </p:nvSpPr>
          <p:spPr>
            <a:xfrm>
              <a:off x="4587399"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17" name="tx617"/>
            <p:cNvSpPr/>
            <p:nvPr/>
          </p:nvSpPr>
          <p:spPr>
            <a:xfrm>
              <a:off x="2519111"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18" name="tx618"/>
            <p:cNvSpPr/>
            <p:nvPr/>
          </p:nvSpPr>
          <p:spPr>
            <a:xfrm>
              <a:off x="4070327"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19" name="tx619"/>
            <p:cNvSpPr/>
            <p:nvPr/>
          </p:nvSpPr>
          <p:spPr>
            <a:xfrm>
              <a:off x="6655687"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20" name="tx620"/>
            <p:cNvSpPr/>
            <p:nvPr/>
          </p:nvSpPr>
          <p:spPr>
            <a:xfrm>
              <a:off x="7172758"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21" name="tx621"/>
            <p:cNvSpPr/>
            <p:nvPr/>
          </p:nvSpPr>
          <p:spPr>
            <a:xfrm>
              <a:off x="7689830" y="27061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622" name="tx622"/>
            <p:cNvSpPr/>
            <p:nvPr/>
          </p:nvSpPr>
          <p:spPr>
            <a:xfrm>
              <a:off x="8723974" y="27061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23" name="tx623"/>
            <p:cNvSpPr/>
            <p:nvPr/>
          </p:nvSpPr>
          <p:spPr>
            <a:xfrm>
              <a:off x="5104471"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624" name="tx624"/>
            <p:cNvSpPr/>
            <p:nvPr/>
          </p:nvSpPr>
          <p:spPr>
            <a:xfrm>
              <a:off x="6138615"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25" name="tx625"/>
            <p:cNvSpPr/>
            <p:nvPr/>
          </p:nvSpPr>
          <p:spPr>
            <a:xfrm>
              <a:off x="5621543"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26" name="tx626"/>
            <p:cNvSpPr/>
            <p:nvPr/>
          </p:nvSpPr>
          <p:spPr>
            <a:xfrm>
              <a:off x="8206902" y="27061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627" name="tx627"/>
            <p:cNvSpPr/>
            <p:nvPr/>
          </p:nvSpPr>
          <p:spPr>
            <a:xfrm>
              <a:off x="3036183"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28" name="tx628"/>
            <p:cNvSpPr/>
            <p:nvPr/>
          </p:nvSpPr>
          <p:spPr>
            <a:xfrm>
              <a:off x="7689830"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29" name="tx629"/>
            <p:cNvSpPr/>
            <p:nvPr/>
          </p:nvSpPr>
          <p:spPr>
            <a:xfrm>
              <a:off x="6655687"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30" name="tx630"/>
            <p:cNvSpPr/>
            <p:nvPr/>
          </p:nvSpPr>
          <p:spPr>
            <a:xfrm>
              <a:off x="7689830"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31" name="tx631"/>
            <p:cNvSpPr/>
            <p:nvPr/>
          </p:nvSpPr>
          <p:spPr>
            <a:xfrm>
              <a:off x="3553255"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32" name="tx632"/>
            <p:cNvSpPr/>
            <p:nvPr/>
          </p:nvSpPr>
          <p:spPr>
            <a:xfrm>
              <a:off x="4587399"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33" name="tx633"/>
            <p:cNvSpPr/>
            <p:nvPr/>
          </p:nvSpPr>
          <p:spPr>
            <a:xfrm>
              <a:off x="7689830"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34" name="tx634"/>
            <p:cNvSpPr/>
            <p:nvPr/>
          </p:nvSpPr>
          <p:spPr>
            <a:xfrm>
              <a:off x="8723974"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35" name="tx635"/>
            <p:cNvSpPr/>
            <p:nvPr/>
          </p:nvSpPr>
          <p:spPr>
            <a:xfrm>
              <a:off x="5104471"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36" name="tx636"/>
            <p:cNvSpPr/>
            <p:nvPr/>
          </p:nvSpPr>
          <p:spPr>
            <a:xfrm>
              <a:off x="6138615"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37" name="tx637"/>
            <p:cNvSpPr/>
            <p:nvPr/>
          </p:nvSpPr>
          <p:spPr>
            <a:xfrm>
              <a:off x="8206902"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38" name="tx638"/>
            <p:cNvSpPr/>
            <p:nvPr/>
          </p:nvSpPr>
          <p:spPr>
            <a:xfrm>
              <a:off x="3036183"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39" name="tx639"/>
            <p:cNvSpPr/>
            <p:nvPr/>
          </p:nvSpPr>
          <p:spPr>
            <a:xfrm>
              <a:off x="3553255"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40" name="tx640"/>
            <p:cNvSpPr/>
            <p:nvPr/>
          </p:nvSpPr>
          <p:spPr>
            <a:xfrm>
              <a:off x="4587399"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41" name="tx641"/>
            <p:cNvSpPr/>
            <p:nvPr/>
          </p:nvSpPr>
          <p:spPr>
            <a:xfrm>
              <a:off x="2519111"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42" name="tx642"/>
            <p:cNvSpPr/>
            <p:nvPr/>
          </p:nvSpPr>
          <p:spPr>
            <a:xfrm>
              <a:off x="4070327"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43" name="tx643"/>
            <p:cNvSpPr/>
            <p:nvPr/>
          </p:nvSpPr>
          <p:spPr>
            <a:xfrm>
              <a:off x="6655687"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44" name="tx644"/>
            <p:cNvSpPr/>
            <p:nvPr/>
          </p:nvSpPr>
          <p:spPr>
            <a:xfrm>
              <a:off x="7689830"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45" name="tx645"/>
            <p:cNvSpPr/>
            <p:nvPr/>
          </p:nvSpPr>
          <p:spPr>
            <a:xfrm>
              <a:off x="8723974"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46" name="tx646"/>
            <p:cNvSpPr/>
            <p:nvPr/>
          </p:nvSpPr>
          <p:spPr>
            <a:xfrm>
              <a:off x="5104471"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47" name="tx647"/>
            <p:cNvSpPr/>
            <p:nvPr/>
          </p:nvSpPr>
          <p:spPr>
            <a:xfrm>
              <a:off x="6138615"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48" name="tx648"/>
            <p:cNvSpPr/>
            <p:nvPr/>
          </p:nvSpPr>
          <p:spPr>
            <a:xfrm>
              <a:off x="5621543" y="24523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49" name="tx649"/>
            <p:cNvSpPr/>
            <p:nvPr/>
          </p:nvSpPr>
          <p:spPr>
            <a:xfrm>
              <a:off x="8206902"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50" name="tx650"/>
            <p:cNvSpPr/>
            <p:nvPr/>
          </p:nvSpPr>
          <p:spPr>
            <a:xfrm>
              <a:off x="3036183"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651" name="tx651"/>
            <p:cNvSpPr/>
            <p:nvPr/>
          </p:nvSpPr>
          <p:spPr>
            <a:xfrm>
              <a:off x="3553255"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652" name="tx652"/>
            <p:cNvSpPr/>
            <p:nvPr/>
          </p:nvSpPr>
          <p:spPr>
            <a:xfrm>
              <a:off x="4587399"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653" name="tx653"/>
            <p:cNvSpPr/>
            <p:nvPr/>
          </p:nvSpPr>
          <p:spPr>
            <a:xfrm>
              <a:off x="4070327"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654" name="tx654"/>
            <p:cNvSpPr/>
            <p:nvPr/>
          </p:nvSpPr>
          <p:spPr>
            <a:xfrm>
              <a:off x="7689830"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55" name="tx655"/>
            <p:cNvSpPr/>
            <p:nvPr/>
          </p:nvSpPr>
          <p:spPr>
            <a:xfrm>
              <a:off x="8723974"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56" name="tx656"/>
            <p:cNvSpPr/>
            <p:nvPr/>
          </p:nvSpPr>
          <p:spPr>
            <a:xfrm>
              <a:off x="6138615"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657" name="tx657"/>
            <p:cNvSpPr/>
            <p:nvPr/>
          </p:nvSpPr>
          <p:spPr>
            <a:xfrm>
              <a:off x="5621543"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658" name="tx658"/>
            <p:cNvSpPr/>
            <p:nvPr/>
          </p:nvSpPr>
          <p:spPr>
            <a:xfrm>
              <a:off x="8206902"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59" name="tx659"/>
            <p:cNvSpPr/>
            <p:nvPr/>
          </p:nvSpPr>
          <p:spPr>
            <a:xfrm>
              <a:off x="2002039"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60" name="tx660"/>
            <p:cNvSpPr/>
            <p:nvPr/>
          </p:nvSpPr>
          <p:spPr>
            <a:xfrm>
              <a:off x="3036183"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61" name="tx661"/>
            <p:cNvSpPr/>
            <p:nvPr/>
          </p:nvSpPr>
          <p:spPr>
            <a:xfrm>
              <a:off x="3553255" y="4313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662" name="tx662"/>
            <p:cNvSpPr/>
            <p:nvPr/>
          </p:nvSpPr>
          <p:spPr>
            <a:xfrm>
              <a:off x="4587399" y="4313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663" name="tx663"/>
            <p:cNvSpPr/>
            <p:nvPr/>
          </p:nvSpPr>
          <p:spPr>
            <a:xfrm>
              <a:off x="2519111"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64" name="tx664"/>
            <p:cNvSpPr/>
            <p:nvPr/>
          </p:nvSpPr>
          <p:spPr>
            <a:xfrm>
              <a:off x="4070327" y="4313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665" name="tx665"/>
            <p:cNvSpPr/>
            <p:nvPr/>
          </p:nvSpPr>
          <p:spPr>
            <a:xfrm>
              <a:off x="6655687"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666" name="tx666"/>
            <p:cNvSpPr/>
            <p:nvPr/>
          </p:nvSpPr>
          <p:spPr>
            <a:xfrm>
              <a:off x="7172758"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667" name="tx667"/>
            <p:cNvSpPr/>
            <p:nvPr/>
          </p:nvSpPr>
          <p:spPr>
            <a:xfrm>
              <a:off x="8723974" y="4313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68" name="tx668"/>
            <p:cNvSpPr/>
            <p:nvPr/>
          </p:nvSpPr>
          <p:spPr>
            <a:xfrm>
              <a:off x="5104471"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669" name="tx669"/>
            <p:cNvSpPr/>
            <p:nvPr/>
          </p:nvSpPr>
          <p:spPr>
            <a:xfrm>
              <a:off x="6138615"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670" name="tx670"/>
            <p:cNvSpPr/>
            <p:nvPr/>
          </p:nvSpPr>
          <p:spPr>
            <a:xfrm>
              <a:off x="8206902"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71" name="tx671"/>
            <p:cNvSpPr/>
            <p:nvPr/>
          </p:nvSpPr>
          <p:spPr>
            <a:xfrm>
              <a:off x="3036183"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72" name="tx672"/>
            <p:cNvSpPr/>
            <p:nvPr/>
          </p:nvSpPr>
          <p:spPr>
            <a:xfrm>
              <a:off x="3553255"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73" name="tx673"/>
            <p:cNvSpPr/>
            <p:nvPr/>
          </p:nvSpPr>
          <p:spPr>
            <a:xfrm>
              <a:off x="4587399"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74" name="tx674"/>
            <p:cNvSpPr/>
            <p:nvPr/>
          </p:nvSpPr>
          <p:spPr>
            <a:xfrm>
              <a:off x="4070327"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75" name="tx675"/>
            <p:cNvSpPr/>
            <p:nvPr/>
          </p:nvSpPr>
          <p:spPr>
            <a:xfrm>
              <a:off x="6655687"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76" name="tx676"/>
            <p:cNvSpPr/>
            <p:nvPr/>
          </p:nvSpPr>
          <p:spPr>
            <a:xfrm>
              <a:off x="8723974"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677" name="tx677"/>
            <p:cNvSpPr/>
            <p:nvPr/>
          </p:nvSpPr>
          <p:spPr>
            <a:xfrm>
              <a:off x="5104471"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78" name="tx678"/>
            <p:cNvSpPr/>
            <p:nvPr/>
          </p:nvSpPr>
          <p:spPr>
            <a:xfrm>
              <a:off x="6138615"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79" name="tx679"/>
            <p:cNvSpPr/>
            <p:nvPr/>
          </p:nvSpPr>
          <p:spPr>
            <a:xfrm>
              <a:off x="5621543"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680" name="tx680"/>
            <p:cNvSpPr/>
            <p:nvPr/>
          </p:nvSpPr>
          <p:spPr>
            <a:xfrm>
              <a:off x="8206902"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81" name="tx681"/>
            <p:cNvSpPr/>
            <p:nvPr/>
          </p:nvSpPr>
          <p:spPr>
            <a:xfrm>
              <a:off x="2002039" y="5328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82" name="tx682"/>
            <p:cNvSpPr/>
            <p:nvPr/>
          </p:nvSpPr>
          <p:spPr>
            <a:xfrm>
              <a:off x="2002039"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83" name="tx683"/>
            <p:cNvSpPr/>
            <p:nvPr/>
          </p:nvSpPr>
          <p:spPr>
            <a:xfrm>
              <a:off x="3036183"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84" name="tx684"/>
            <p:cNvSpPr/>
            <p:nvPr/>
          </p:nvSpPr>
          <p:spPr>
            <a:xfrm>
              <a:off x="3553255"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85" name="tx685"/>
            <p:cNvSpPr/>
            <p:nvPr/>
          </p:nvSpPr>
          <p:spPr>
            <a:xfrm>
              <a:off x="2519111"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86" name="tx686"/>
            <p:cNvSpPr/>
            <p:nvPr/>
          </p:nvSpPr>
          <p:spPr>
            <a:xfrm>
              <a:off x="4070327"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87" name="tx687"/>
            <p:cNvSpPr/>
            <p:nvPr/>
          </p:nvSpPr>
          <p:spPr>
            <a:xfrm>
              <a:off x="8723974"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688" name="tx688"/>
            <p:cNvSpPr/>
            <p:nvPr/>
          </p:nvSpPr>
          <p:spPr>
            <a:xfrm>
              <a:off x="5104471"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689" name="tx689"/>
            <p:cNvSpPr/>
            <p:nvPr/>
          </p:nvSpPr>
          <p:spPr>
            <a:xfrm>
              <a:off x="6138615"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90" name="tx690"/>
            <p:cNvSpPr/>
            <p:nvPr/>
          </p:nvSpPr>
          <p:spPr>
            <a:xfrm>
              <a:off x="8206902"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91" name="tx691"/>
            <p:cNvSpPr/>
            <p:nvPr/>
          </p:nvSpPr>
          <p:spPr>
            <a:xfrm>
              <a:off x="3036183" y="5328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692" name="tx692"/>
            <p:cNvSpPr/>
            <p:nvPr/>
          </p:nvSpPr>
          <p:spPr>
            <a:xfrm>
              <a:off x="3553255" y="53284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693" name="tx693"/>
            <p:cNvSpPr/>
            <p:nvPr/>
          </p:nvSpPr>
          <p:spPr>
            <a:xfrm>
              <a:off x="4587399" y="533029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694" name="tx694"/>
            <p:cNvSpPr/>
            <p:nvPr/>
          </p:nvSpPr>
          <p:spPr>
            <a:xfrm>
              <a:off x="4070327" y="53284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695" name="tx695"/>
            <p:cNvSpPr/>
            <p:nvPr/>
          </p:nvSpPr>
          <p:spPr>
            <a:xfrm>
              <a:off x="6655687" y="5328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696" name="tx696"/>
            <p:cNvSpPr/>
            <p:nvPr/>
          </p:nvSpPr>
          <p:spPr>
            <a:xfrm>
              <a:off x="6138615"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97" name="tx697"/>
            <p:cNvSpPr/>
            <p:nvPr/>
          </p:nvSpPr>
          <p:spPr>
            <a:xfrm>
              <a:off x="8723974" y="53284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698" name="tx698"/>
            <p:cNvSpPr/>
            <p:nvPr/>
          </p:nvSpPr>
          <p:spPr>
            <a:xfrm>
              <a:off x="6138615" y="53294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699" name="tx699"/>
            <p:cNvSpPr/>
            <p:nvPr/>
          </p:nvSpPr>
          <p:spPr>
            <a:xfrm>
              <a:off x="2002039"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00" name="tx700"/>
            <p:cNvSpPr/>
            <p:nvPr/>
          </p:nvSpPr>
          <p:spPr>
            <a:xfrm>
              <a:off x="3553255"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01" name="tx701"/>
            <p:cNvSpPr/>
            <p:nvPr/>
          </p:nvSpPr>
          <p:spPr>
            <a:xfrm>
              <a:off x="4587399"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02" name="tx702"/>
            <p:cNvSpPr/>
            <p:nvPr/>
          </p:nvSpPr>
          <p:spPr>
            <a:xfrm>
              <a:off x="2519111"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03" name="tx703"/>
            <p:cNvSpPr/>
            <p:nvPr/>
          </p:nvSpPr>
          <p:spPr>
            <a:xfrm>
              <a:off x="4070327"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04" name="tx704"/>
            <p:cNvSpPr/>
            <p:nvPr/>
          </p:nvSpPr>
          <p:spPr>
            <a:xfrm>
              <a:off x="6655687"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05" name="tx705"/>
            <p:cNvSpPr/>
            <p:nvPr/>
          </p:nvSpPr>
          <p:spPr>
            <a:xfrm>
              <a:off x="7689830"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06" name="tx706"/>
            <p:cNvSpPr/>
            <p:nvPr/>
          </p:nvSpPr>
          <p:spPr>
            <a:xfrm>
              <a:off x="8723974"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07" name="tx707"/>
            <p:cNvSpPr/>
            <p:nvPr/>
          </p:nvSpPr>
          <p:spPr>
            <a:xfrm>
              <a:off x="6138615"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08" name="tx708"/>
            <p:cNvSpPr/>
            <p:nvPr/>
          </p:nvSpPr>
          <p:spPr>
            <a:xfrm>
              <a:off x="8206902"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09" name="tx709"/>
            <p:cNvSpPr/>
            <p:nvPr/>
          </p:nvSpPr>
          <p:spPr>
            <a:xfrm>
              <a:off x="7689830"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710" name="tx710"/>
            <p:cNvSpPr/>
            <p:nvPr/>
          </p:nvSpPr>
          <p:spPr>
            <a:xfrm>
              <a:off x="3553255"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11" name="tx711"/>
            <p:cNvSpPr/>
            <p:nvPr/>
          </p:nvSpPr>
          <p:spPr>
            <a:xfrm>
              <a:off x="3036183"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12" name="tx712"/>
            <p:cNvSpPr/>
            <p:nvPr/>
          </p:nvSpPr>
          <p:spPr>
            <a:xfrm>
              <a:off x="3553255"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13" name="tx713"/>
            <p:cNvSpPr/>
            <p:nvPr/>
          </p:nvSpPr>
          <p:spPr>
            <a:xfrm>
              <a:off x="4587399"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14" name="tx714"/>
            <p:cNvSpPr/>
            <p:nvPr/>
          </p:nvSpPr>
          <p:spPr>
            <a:xfrm>
              <a:off x="4070327"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15" name="tx715"/>
            <p:cNvSpPr/>
            <p:nvPr/>
          </p:nvSpPr>
          <p:spPr>
            <a:xfrm>
              <a:off x="6655687"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16" name="tx716"/>
            <p:cNvSpPr/>
            <p:nvPr/>
          </p:nvSpPr>
          <p:spPr>
            <a:xfrm>
              <a:off x="7689830"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17" name="tx717"/>
            <p:cNvSpPr/>
            <p:nvPr/>
          </p:nvSpPr>
          <p:spPr>
            <a:xfrm>
              <a:off x="8723974"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18" name="tx718"/>
            <p:cNvSpPr/>
            <p:nvPr/>
          </p:nvSpPr>
          <p:spPr>
            <a:xfrm>
              <a:off x="5104471"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719" name="tx719"/>
            <p:cNvSpPr/>
            <p:nvPr/>
          </p:nvSpPr>
          <p:spPr>
            <a:xfrm>
              <a:off x="8206902"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20" name="tx720"/>
            <p:cNvSpPr/>
            <p:nvPr/>
          </p:nvSpPr>
          <p:spPr>
            <a:xfrm>
              <a:off x="6138615"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21" name="tx721"/>
            <p:cNvSpPr/>
            <p:nvPr/>
          </p:nvSpPr>
          <p:spPr>
            <a:xfrm>
              <a:off x="3036183"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22" name="tx722"/>
            <p:cNvSpPr/>
            <p:nvPr/>
          </p:nvSpPr>
          <p:spPr>
            <a:xfrm>
              <a:off x="3036183"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23" name="tx723"/>
            <p:cNvSpPr/>
            <p:nvPr/>
          </p:nvSpPr>
          <p:spPr>
            <a:xfrm>
              <a:off x="4587399"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24" name="tx724"/>
            <p:cNvSpPr/>
            <p:nvPr/>
          </p:nvSpPr>
          <p:spPr>
            <a:xfrm>
              <a:off x="4070327"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25" name="tx725"/>
            <p:cNvSpPr/>
            <p:nvPr/>
          </p:nvSpPr>
          <p:spPr>
            <a:xfrm>
              <a:off x="6655687"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26" name="tx726"/>
            <p:cNvSpPr/>
            <p:nvPr/>
          </p:nvSpPr>
          <p:spPr>
            <a:xfrm>
              <a:off x="3036183"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27" name="tx727"/>
            <p:cNvSpPr/>
            <p:nvPr/>
          </p:nvSpPr>
          <p:spPr>
            <a:xfrm>
              <a:off x="3553255"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28" name="tx728"/>
            <p:cNvSpPr/>
            <p:nvPr/>
          </p:nvSpPr>
          <p:spPr>
            <a:xfrm>
              <a:off x="4587399"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29" name="tx729"/>
            <p:cNvSpPr/>
            <p:nvPr/>
          </p:nvSpPr>
          <p:spPr>
            <a:xfrm>
              <a:off x="4070327"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30" name="tx730"/>
            <p:cNvSpPr/>
            <p:nvPr/>
          </p:nvSpPr>
          <p:spPr>
            <a:xfrm>
              <a:off x="6655687"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31" name="tx731"/>
            <p:cNvSpPr/>
            <p:nvPr/>
          </p:nvSpPr>
          <p:spPr>
            <a:xfrm>
              <a:off x="8723974"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32" name="tx732"/>
            <p:cNvSpPr/>
            <p:nvPr/>
          </p:nvSpPr>
          <p:spPr>
            <a:xfrm>
              <a:off x="5104471" y="41453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733" name="tx733"/>
            <p:cNvSpPr/>
            <p:nvPr/>
          </p:nvSpPr>
          <p:spPr>
            <a:xfrm>
              <a:off x="6138615"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34" name="tx734"/>
            <p:cNvSpPr/>
            <p:nvPr/>
          </p:nvSpPr>
          <p:spPr>
            <a:xfrm>
              <a:off x="8206902"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735" name="tx735"/>
            <p:cNvSpPr/>
            <p:nvPr/>
          </p:nvSpPr>
          <p:spPr>
            <a:xfrm>
              <a:off x="3036183"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6" name="tx736"/>
            <p:cNvSpPr/>
            <p:nvPr/>
          </p:nvSpPr>
          <p:spPr>
            <a:xfrm>
              <a:off x="2519111"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37" name="tx737"/>
            <p:cNvSpPr/>
            <p:nvPr/>
          </p:nvSpPr>
          <p:spPr>
            <a:xfrm>
              <a:off x="3036183"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38" name="tx738"/>
            <p:cNvSpPr/>
            <p:nvPr/>
          </p:nvSpPr>
          <p:spPr>
            <a:xfrm>
              <a:off x="4070327"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39" name="tx739"/>
            <p:cNvSpPr/>
            <p:nvPr/>
          </p:nvSpPr>
          <p:spPr>
            <a:xfrm>
              <a:off x="6655687"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40" name="tx740"/>
            <p:cNvSpPr/>
            <p:nvPr/>
          </p:nvSpPr>
          <p:spPr>
            <a:xfrm>
              <a:off x="7689830"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41" name="tx741"/>
            <p:cNvSpPr/>
            <p:nvPr/>
          </p:nvSpPr>
          <p:spPr>
            <a:xfrm>
              <a:off x="8723974"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42" name="tx742"/>
            <p:cNvSpPr/>
            <p:nvPr/>
          </p:nvSpPr>
          <p:spPr>
            <a:xfrm>
              <a:off x="6138615"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43" name="tx743"/>
            <p:cNvSpPr/>
            <p:nvPr/>
          </p:nvSpPr>
          <p:spPr>
            <a:xfrm>
              <a:off x="8206902"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44" name="tx744"/>
            <p:cNvSpPr/>
            <p:nvPr/>
          </p:nvSpPr>
          <p:spPr>
            <a:xfrm>
              <a:off x="3036183"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5" name="tx745"/>
            <p:cNvSpPr/>
            <p:nvPr/>
          </p:nvSpPr>
          <p:spPr>
            <a:xfrm>
              <a:off x="3553255"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46" name="tx746"/>
            <p:cNvSpPr/>
            <p:nvPr/>
          </p:nvSpPr>
          <p:spPr>
            <a:xfrm>
              <a:off x="4587399"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47" name="tx747"/>
            <p:cNvSpPr/>
            <p:nvPr/>
          </p:nvSpPr>
          <p:spPr>
            <a:xfrm>
              <a:off x="4070327"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48" name="tx748"/>
            <p:cNvSpPr/>
            <p:nvPr/>
          </p:nvSpPr>
          <p:spPr>
            <a:xfrm>
              <a:off x="6655687"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9" name="tx749"/>
            <p:cNvSpPr/>
            <p:nvPr/>
          </p:nvSpPr>
          <p:spPr>
            <a:xfrm>
              <a:off x="7689830"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50" name="tx750"/>
            <p:cNvSpPr/>
            <p:nvPr/>
          </p:nvSpPr>
          <p:spPr>
            <a:xfrm>
              <a:off x="8723974" y="38058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51" name="tx751"/>
            <p:cNvSpPr/>
            <p:nvPr/>
          </p:nvSpPr>
          <p:spPr>
            <a:xfrm>
              <a:off x="5104471"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752" name="tx752"/>
            <p:cNvSpPr/>
            <p:nvPr/>
          </p:nvSpPr>
          <p:spPr>
            <a:xfrm>
              <a:off x="6138615"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53" name="tx753"/>
            <p:cNvSpPr/>
            <p:nvPr/>
          </p:nvSpPr>
          <p:spPr>
            <a:xfrm>
              <a:off x="5621543"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754" name="tx754"/>
            <p:cNvSpPr/>
            <p:nvPr/>
          </p:nvSpPr>
          <p:spPr>
            <a:xfrm>
              <a:off x="8206902"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55" name="tx755"/>
            <p:cNvSpPr/>
            <p:nvPr/>
          </p:nvSpPr>
          <p:spPr>
            <a:xfrm>
              <a:off x="8206902"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56" name="tx756"/>
            <p:cNvSpPr/>
            <p:nvPr/>
          </p:nvSpPr>
          <p:spPr>
            <a:xfrm>
              <a:off x="3553255"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57" name="tx757"/>
            <p:cNvSpPr/>
            <p:nvPr/>
          </p:nvSpPr>
          <p:spPr>
            <a:xfrm>
              <a:off x="7689830"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58" name="tx758"/>
            <p:cNvSpPr/>
            <p:nvPr/>
          </p:nvSpPr>
          <p:spPr>
            <a:xfrm>
              <a:off x="4070327"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759" name="tx759"/>
            <p:cNvSpPr/>
            <p:nvPr/>
          </p:nvSpPr>
          <p:spPr>
            <a:xfrm>
              <a:off x="6655687"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60" name="tx760"/>
            <p:cNvSpPr/>
            <p:nvPr/>
          </p:nvSpPr>
          <p:spPr>
            <a:xfrm>
              <a:off x="8723974" y="1860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61" name="tx761"/>
            <p:cNvSpPr/>
            <p:nvPr/>
          </p:nvSpPr>
          <p:spPr>
            <a:xfrm>
              <a:off x="5104471"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62" name="tx762"/>
            <p:cNvSpPr/>
            <p:nvPr/>
          </p:nvSpPr>
          <p:spPr>
            <a:xfrm>
              <a:off x="3553255" y="3552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63" name="tx763"/>
            <p:cNvSpPr/>
            <p:nvPr/>
          </p:nvSpPr>
          <p:spPr>
            <a:xfrm>
              <a:off x="6138615"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64" name="tx764"/>
            <p:cNvSpPr/>
            <p:nvPr/>
          </p:nvSpPr>
          <p:spPr>
            <a:xfrm>
              <a:off x="3036183"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65" name="tx765"/>
            <p:cNvSpPr/>
            <p:nvPr/>
          </p:nvSpPr>
          <p:spPr>
            <a:xfrm>
              <a:off x="3036183"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66" name="tx766"/>
            <p:cNvSpPr/>
            <p:nvPr/>
          </p:nvSpPr>
          <p:spPr>
            <a:xfrm>
              <a:off x="4587399" y="3552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67" name="tx767"/>
            <p:cNvSpPr/>
            <p:nvPr/>
          </p:nvSpPr>
          <p:spPr>
            <a:xfrm>
              <a:off x="4070327" y="3552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68" name="tx768"/>
            <p:cNvSpPr/>
            <p:nvPr/>
          </p:nvSpPr>
          <p:spPr>
            <a:xfrm>
              <a:off x="6655687"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69" name="tx769"/>
            <p:cNvSpPr/>
            <p:nvPr/>
          </p:nvSpPr>
          <p:spPr>
            <a:xfrm>
              <a:off x="7689830"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70" name="tx770"/>
            <p:cNvSpPr/>
            <p:nvPr/>
          </p:nvSpPr>
          <p:spPr>
            <a:xfrm>
              <a:off x="8723974"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71" name="tx771"/>
            <p:cNvSpPr/>
            <p:nvPr/>
          </p:nvSpPr>
          <p:spPr>
            <a:xfrm>
              <a:off x="5104471"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72" name="tx772"/>
            <p:cNvSpPr/>
            <p:nvPr/>
          </p:nvSpPr>
          <p:spPr>
            <a:xfrm>
              <a:off x="6138615" y="3552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73" name="tx773"/>
            <p:cNvSpPr/>
            <p:nvPr/>
          </p:nvSpPr>
          <p:spPr>
            <a:xfrm>
              <a:off x="5621543"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774" name="tx774"/>
            <p:cNvSpPr/>
            <p:nvPr/>
          </p:nvSpPr>
          <p:spPr>
            <a:xfrm>
              <a:off x="8206902"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75" name="tx775"/>
            <p:cNvSpPr/>
            <p:nvPr/>
          </p:nvSpPr>
          <p:spPr>
            <a:xfrm>
              <a:off x="2002039"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76" name="tx776"/>
            <p:cNvSpPr/>
            <p:nvPr/>
          </p:nvSpPr>
          <p:spPr>
            <a:xfrm>
              <a:off x="3553255"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77" name="tx777"/>
            <p:cNvSpPr/>
            <p:nvPr/>
          </p:nvSpPr>
          <p:spPr>
            <a:xfrm>
              <a:off x="4587399"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78" name="tx778"/>
            <p:cNvSpPr/>
            <p:nvPr/>
          </p:nvSpPr>
          <p:spPr>
            <a:xfrm>
              <a:off x="7689830"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779" name="tx779"/>
            <p:cNvSpPr/>
            <p:nvPr/>
          </p:nvSpPr>
          <p:spPr>
            <a:xfrm>
              <a:off x="8723974"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80" name="tx780"/>
            <p:cNvSpPr/>
            <p:nvPr/>
          </p:nvSpPr>
          <p:spPr>
            <a:xfrm>
              <a:off x="6138615"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781" name="tx781"/>
            <p:cNvSpPr/>
            <p:nvPr/>
          </p:nvSpPr>
          <p:spPr>
            <a:xfrm>
              <a:off x="5621543"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82" name="tx782"/>
            <p:cNvSpPr/>
            <p:nvPr/>
          </p:nvSpPr>
          <p:spPr>
            <a:xfrm>
              <a:off x="8206902"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783" name="tx783"/>
            <p:cNvSpPr/>
            <p:nvPr/>
          </p:nvSpPr>
          <p:spPr>
            <a:xfrm>
              <a:off x="3553255"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84" name="tx784"/>
            <p:cNvSpPr/>
            <p:nvPr/>
          </p:nvSpPr>
          <p:spPr>
            <a:xfrm>
              <a:off x="4070327"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85" name="tx785"/>
            <p:cNvSpPr/>
            <p:nvPr/>
          </p:nvSpPr>
          <p:spPr>
            <a:xfrm>
              <a:off x="6655687"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86" name="tx786"/>
            <p:cNvSpPr/>
            <p:nvPr/>
          </p:nvSpPr>
          <p:spPr>
            <a:xfrm>
              <a:off x="7689830"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87" name="tx787"/>
            <p:cNvSpPr/>
            <p:nvPr/>
          </p:nvSpPr>
          <p:spPr>
            <a:xfrm>
              <a:off x="8723974"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88" name="tx788"/>
            <p:cNvSpPr/>
            <p:nvPr/>
          </p:nvSpPr>
          <p:spPr>
            <a:xfrm>
              <a:off x="5104471"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89" name="tx789"/>
            <p:cNvSpPr/>
            <p:nvPr/>
          </p:nvSpPr>
          <p:spPr>
            <a:xfrm>
              <a:off x="5621543"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90" name="tx790"/>
            <p:cNvSpPr/>
            <p:nvPr/>
          </p:nvSpPr>
          <p:spPr>
            <a:xfrm>
              <a:off x="8206902"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91" name="tx791"/>
            <p:cNvSpPr/>
            <p:nvPr/>
          </p:nvSpPr>
          <p:spPr>
            <a:xfrm>
              <a:off x="3036183"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92" name="tx792"/>
            <p:cNvSpPr/>
            <p:nvPr/>
          </p:nvSpPr>
          <p:spPr>
            <a:xfrm>
              <a:off x="3553255"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93" name="tx793"/>
            <p:cNvSpPr/>
            <p:nvPr/>
          </p:nvSpPr>
          <p:spPr>
            <a:xfrm>
              <a:off x="4587399"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94" name="tx794"/>
            <p:cNvSpPr/>
            <p:nvPr/>
          </p:nvSpPr>
          <p:spPr>
            <a:xfrm>
              <a:off x="4070327"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95" name="tx795"/>
            <p:cNvSpPr/>
            <p:nvPr/>
          </p:nvSpPr>
          <p:spPr>
            <a:xfrm>
              <a:off x="6655687"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96" name="tx796"/>
            <p:cNvSpPr/>
            <p:nvPr/>
          </p:nvSpPr>
          <p:spPr>
            <a:xfrm>
              <a:off x="7689830"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97" name="tx797"/>
            <p:cNvSpPr/>
            <p:nvPr/>
          </p:nvSpPr>
          <p:spPr>
            <a:xfrm>
              <a:off x="8723974" y="20294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98" name="tx798"/>
            <p:cNvSpPr/>
            <p:nvPr/>
          </p:nvSpPr>
          <p:spPr>
            <a:xfrm>
              <a:off x="5104471"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99" name="tx799"/>
            <p:cNvSpPr/>
            <p:nvPr/>
          </p:nvSpPr>
          <p:spPr>
            <a:xfrm>
              <a:off x="6138615"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00" name="tx800"/>
            <p:cNvSpPr/>
            <p:nvPr/>
          </p:nvSpPr>
          <p:spPr>
            <a:xfrm>
              <a:off x="8206902"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01" name="tx801"/>
            <p:cNvSpPr/>
            <p:nvPr/>
          </p:nvSpPr>
          <p:spPr>
            <a:xfrm>
              <a:off x="8723974"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02" name="tx802"/>
            <p:cNvSpPr/>
            <p:nvPr/>
          </p:nvSpPr>
          <p:spPr>
            <a:xfrm>
              <a:off x="6138615"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03" name="tx803"/>
            <p:cNvSpPr/>
            <p:nvPr/>
          </p:nvSpPr>
          <p:spPr>
            <a:xfrm>
              <a:off x="5621543" y="406075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04" name="tx804"/>
            <p:cNvSpPr/>
            <p:nvPr/>
          </p:nvSpPr>
          <p:spPr>
            <a:xfrm>
              <a:off x="4070327"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05" name="tx805"/>
            <p:cNvSpPr/>
            <p:nvPr/>
          </p:nvSpPr>
          <p:spPr>
            <a:xfrm>
              <a:off x="6655687"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06" name="tx806"/>
            <p:cNvSpPr/>
            <p:nvPr/>
          </p:nvSpPr>
          <p:spPr>
            <a:xfrm>
              <a:off x="4070327"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7" name="tx807"/>
            <p:cNvSpPr/>
            <p:nvPr/>
          </p:nvSpPr>
          <p:spPr>
            <a:xfrm>
              <a:off x="3036183"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08" name="tx808"/>
            <p:cNvSpPr/>
            <p:nvPr/>
          </p:nvSpPr>
          <p:spPr>
            <a:xfrm>
              <a:off x="3553255"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09" name="tx809"/>
            <p:cNvSpPr/>
            <p:nvPr/>
          </p:nvSpPr>
          <p:spPr>
            <a:xfrm>
              <a:off x="4587399"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10" name="tx810"/>
            <p:cNvSpPr/>
            <p:nvPr/>
          </p:nvSpPr>
          <p:spPr>
            <a:xfrm>
              <a:off x="4070327"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11" name="tx811"/>
            <p:cNvSpPr/>
            <p:nvPr/>
          </p:nvSpPr>
          <p:spPr>
            <a:xfrm>
              <a:off x="6655687"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12" name="tx812"/>
            <p:cNvSpPr/>
            <p:nvPr/>
          </p:nvSpPr>
          <p:spPr>
            <a:xfrm>
              <a:off x="7689830"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13" name="tx813"/>
            <p:cNvSpPr/>
            <p:nvPr/>
          </p:nvSpPr>
          <p:spPr>
            <a:xfrm>
              <a:off x="5104471"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14" name="tx814"/>
            <p:cNvSpPr/>
            <p:nvPr/>
          </p:nvSpPr>
          <p:spPr>
            <a:xfrm>
              <a:off x="6138615"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15" name="tx815"/>
            <p:cNvSpPr/>
            <p:nvPr/>
          </p:nvSpPr>
          <p:spPr>
            <a:xfrm>
              <a:off x="5621543"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16" name="tx816"/>
            <p:cNvSpPr/>
            <p:nvPr/>
          </p:nvSpPr>
          <p:spPr>
            <a:xfrm>
              <a:off x="8206902"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17" name="tx817"/>
            <p:cNvSpPr/>
            <p:nvPr/>
          </p:nvSpPr>
          <p:spPr>
            <a:xfrm>
              <a:off x="2002039"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18" name="tx818"/>
            <p:cNvSpPr/>
            <p:nvPr/>
          </p:nvSpPr>
          <p:spPr>
            <a:xfrm>
              <a:off x="4587399"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19" name="tx819"/>
            <p:cNvSpPr/>
            <p:nvPr/>
          </p:nvSpPr>
          <p:spPr>
            <a:xfrm>
              <a:off x="8723974"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20" name="tx820"/>
            <p:cNvSpPr/>
            <p:nvPr/>
          </p:nvSpPr>
          <p:spPr>
            <a:xfrm>
              <a:off x="5104471"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21" name="tx821"/>
            <p:cNvSpPr/>
            <p:nvPr/>
          </p:nvSpPr>
          <p:spPr>
            <a:xfrm>
              <a:off x="8206902"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22" name="tx822"/>
            <p:cNvSpPr/>
            <p:nvPr/>
          </p:nvSpPr>
          <p:spPr>
            <a:xfrm>
              <a:off x="3553255"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23" name="tx823"/>
            <p:cNvSpPr/>
            <p:nvPr/>
          </p:nvSpPr>
          <p:spPr>
            <a:xfrm>
              <a:off x="4587399" y="40596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24" name="tx824"/>
            <p:cNvSpPr/>
            <p:nvPr/>
          </p:nvSpPr>
          <p:spPr>
            <a:xfrm>
              <a:off x="7689830"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25" name="tx825"/>
            <p:cNvSpPr/>
            <p:nvPr/>
          </p:nvSpPr>
          <p:spPr>
            <a:xfrm>
              <a:off x="8723974"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26" name="tx826"/>
            <p:cNvSpPr/>
            <p:nvPr/>
          </p:nvSpPr>
          <p:spPr>
            <a:xfrm>
              <a:off x="5104471"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27" name="tx827"/>
            <p:cNvSpPr/>
            <p:nvPr/>
          </p:nvSpPr>
          <p:spPr>
            <a:xfrm>
              <a:off x="8206902"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28" name="tx828"/>
            <p:cNvSpPr/>
            <p:nvPr/>
          </p:nvSpPr>
          <p:spPr>
            <a:xfrm>
              <a:off x="3036183"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9" name="tx829"/>
            <p:cNvSpPr/>
            <p:nvPr/>
          </p:nvSpPr>
          <p:spPr>
            <a:xfrm>
              <a:off x="3553255"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0" name="tx830"/>
            <p:cNvSpPr/>
            <p:nvPr/>
          </p:nvSpPr>
          <p:spPr>
            <a:xfrm>
              <a:off x="6655687"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1" name="tx831"/>
            <p:cNvSpPr/>
            <p:nvPr/>
          </p:nvSpPr>
          <p:spPr>
            <a:xfrm>
              <a:off x="7689830"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32" name="tx832"/>
            <p:cNvSpPr/>
            <p:nvPr/>
          </p:nvSpPr>
          <p:spPr>
            <a:xfrm>
              <a:off x="8723974" y="42288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33" name="tx833"/>
            <p:cNvSpPr/>
            <p:nvPr/>
          </p:nvSpPr>
          <p:spPr>
            <a:xfrm>
              <a:off x="5104471"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34" name="tx834"/>
            <p:cNvSpPr/>
            <p:nvPr/>
          </p:nvSpPr>
          <p:spPr>
            <a:xfrm>
              <a:off x="6138615"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5" name="tx835"/>
            <p:cNvSpPr/>
            <p:nvPr/>
          </p:nvSpPr>
          <p:spPr>
            <a:xfrm>
              <a:off x="8206902"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36" name="tx836"/>
            <p:cNvSpPr/>
            <p:nvPr/>
          </p:nvSpPr>
          <p:spPr>
            <a:xfrm>
              <a:off x="6138615"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37" name="tx837"/>
            <p:cNvSpPr/>
            <p:nvPr/>
          </p:nvSpPr>
          <p:spPr>
            <a:xfrm>
              <a:off x="6655687"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38" name="tx838"/>
            <p:cNvSpPr/>
            <p:nvPr/>
          </p:nvSpPr>
          <p:spPr>
            <a:xfrm>
              <a:off x="5621543"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39" name="tx839"/>
            <p:cNvSpPr/>
            <p:nvPr/>
          </p:nvSpPr>
          <p:spPr>
            <a:xfrm>
              <a:off x="2002039"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40" name="tx840"/>
            <p:cNvSpPr/>
            <p:nvPr/>
          </p:nvSpPr>
          <p:spPr>
            <a:xfrm>
              <a:off x="3036183"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41" name="tx841"/>
            <p:cNvSpPr/>
            <p:nvPr/>
          </p:nvSpPr>
          <p:spPr>
            <a:xfrm>
              <a:off x="3553255" y="28753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42" name="tx842"/>
            <p:cNvSpPr/>
            <p:nvPr/>
          </p:nvSpPr>
          <p:spPr>
            <a:xfrm>
              <a:off x="4587399"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43" name="tx843"/>
            <p:cNvSpPr/>
            <p:nvPr/>
          </p:nvSpPr>
          <p:spPr>
            <a:xfrm>
              <a:off x="4070327"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44" name="tx844"/>
            <p:cNvSpPr/>
            <p:nvPr/>
          </p:nvSpPr>
          <p:spPr>
            <a:xfrm>
              <a:off x="6655687"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45" name="tx845"/>
            <p:cNvSpPr/>
            <p:nvPr/>
          </p:nvSpPr>
          <p:spPr>
            <a:xfrm>
              <a:off x="7689830"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46" name="tx846"/>
            <p:cNvSpPr/>
            <p:nvPr/>
          </p:nvSpPr>
          <p:spPr>
            <a:xfrm>
              <a:off x="6138615" y="28753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47" name="tx847"/>
            <p:cNvSpPr/>
            <p:nvPr/>
          </p:nvSpPr>
          <p:spPr>
            <a:xfrm>
              <a:off x="8206902"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48" name="tx848"/>
            <p:cNvSpPr/>
            <p:nvPr/>
          </p:nvSpPr>
          <p:spPr>
            <a:xfrm>
              <a:off x="2002039"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49" name="tx849"/>
            <p:cNvSpPr/>
            <p:nvPr/>
          </p:nvSpPr>
          <p:spPr>
            <a:xfrm>
              <a:off x="3036183"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0" name="tx850"/>
            <p:cNvSpPr/>
            <p:nvPr/>
          </p:nvSpPr>
          <p:spPr>
            <a:xfrm>
              <a:off x="3553255"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1" name="tx851"/>
            <p:cNvSpPr/>
            <p:nvPr/>
          </p:nvSpPr>
          <p:spPr>
            <a:xfrm>
              <a:off x="4070327"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2" name="tx852"/>
            <p:cNvSpPr/>
            <p:nvPr/>
          </p:nvSpPr>
          <p:spPr>
            <a:xfrm>
              <a:off x="6655687"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3" name="tx853"/>
            <p:cNvSpPr/>
            <p:nvPr/>
          </p:nvSpPr>
          <p:spPr>
            <a:xfrm>
              <a:off x="7689830"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4" name="tx854"/>
            <p:cNvSpPr/>
            <p:nvPr/>
          </p:nvSpPr>
          <p:spPr>
            <a:xfrm>
              <a:off x="8723974"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5" name="tx855"/>
            <p:cNvSpPr/>
            <p:nvPr/>
          </p:nvSpPr>
          <p:spPr>
            <a:xfrm>
              <a:off x="5104471"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6" name="tx856"/>
            <p:cNvSpPr/>
            <p:nvPr/>
          </p:nvSpPr>
          <p:spPr>
            <a:xfrm>
              <a:off x="6138615"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7" name="tx857"/>
            <p:cNvSpPr/>
            <p:nvPr/>
          </p:nvSpPr>
          <p:spPr>
            <a:xfrm>
              <a:off x="8206902"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8" name="tx858"/>
            <p:cNvSpPr/>
            <p:nvPr/>
          </p:nvSpPr>
          <p:spPr>
            <a:xfrm>
              <a:off x="3036183"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59" name="tx859"/>
            <p:cNvSpPr/>
            <p:nvPr/>
          </p:nvSpPr>
          <p:spPr>
            <a:xfrm>
              <a:off x="3553255"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60" name="tx860"/>
            <p:cNvSpPr/>
            <p:nvPr/>
          </p:nvSpPr>
          <p:spPr>
            <a:xfrm>
              <a:off x="4587399" y="37212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61" name="tx861"/>
            <p:cNvSpPr/>
            <p:nvPr/>
          </p:nvSpPr>
          <p:spPr>
            <a:xfrm>
              <a:off x="4070327" y="37212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62" name="tx862"/>
            <p:cNvSpPr/>
            <p:nvPr/>
          </p:nvSpPr>
          <p:spPr>
            <a:xfrm>
              <a:off x="6655687"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63" name="tx863"/>
            <p:cNvSpPr/>
            <p:nvPr/>
          </p:nvSpPr>
          <p:spPr>
            <a:xfrm>
              <a:off x="7689830"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64" name="tx864"/>
            <p:cNvSpPr/>
            <p:nvPr/>
          </p:nvSpPr>
          <p:spPr>
            <a:xfrm>
              <a:off x="5104471" y="37212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65" name="tx865"/>
            <p:cNvSpPr/>
            <p:nvPr/>
          </p:nvSpPr>
          <p:spPr>
            <a:xfrm>
              <a:off x="6138615" y="37212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66" name="tx866"/>
            <p:cNvSpPr/>
            <p:nvPr/>
          </p:nvSpPr>
          <p:spPr>
            <a:xfrm>
              <a:off x="5621543"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67" name="tx867"/>
            <p:cNvSpPr/>
            <p:nvPr/>
          </p:nvSpPr>
          <p:spPr>
            <a:xfrm>
              <a:off x="8206902"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68" name="tx868"/>
            <p:cNvSpPr/>
            <p:nvPr/>
          </p:nvSpPr>
          <p:spPr>
            <a:xfrm>
              <a:off x="3036183"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9" name="tx869"/>
            <p:cNvSpPr/>
            <p:nvPr/>
          </p:nvSpPr>
          <p:spPr>
            <a:xfrm>
              <a:off x="3553255"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70" name="tx870"/>
            <p:cNvSpPr/>
            <p:nvPr/>
          </p:nvSpPr>
          <p:spPr>
            <a:xfrm>
              <a:off x="4070327"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71" name="tx871"/>
            <p:cNvSpPr/>
            <p:nvPr/>
          </p:nvSpPr>
          <p:spPr>
            <a:xfrm>
              <a:off x="7689830"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72" name="tx872"/>
            <p:cNvSpPr/>
            <p:nvPr/>
          </p:nvSpPr>
          <p:spPr>
            <a:xfrm>
              <a:off x="8723974"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73" name="tx873"/>
            <p:cNvSpPr/>
            <p:nvPr/>
          </p:nvSpPr>
          <p:spPr>
            <a:xfrm>
              <a:off x="5104471"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74" name="tx874"/>
            <p:cNvSpPr/>
            <p:nvPr/>
          </p:nvSpPr>
          <p:spPr>
            <a:xfrm>
              <a:off x="3036183"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75" name="tx875"/>
            <p:cNvSpPr/>
            <p:nvPr/>
          </p:nvSpPr>
          <p:spPr>
            <a:xfrm>
              <a:off x="3553255"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76" name="tx876"/>
            <p:cNvSpPr/>
            <p:nvPr/>
          </p:nvSpPr>
          <p:spPr>
            <a:xfrm>
              <a:off x="4587399"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77" name="tx877"/>
            <p:cNvSpPr/>
            <p:nvPr/>
          </p:nvSpPr>
          <p:spPr>
            <a:xfrm>
              <a:off x="2519111"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78" name="tx878"/>
            <p:cNvSpPr/>
            <p:nvPr/>
          </p:nvSpPr>
          <p:spPr>
            <a:xfrm>
              <a:off x="4070327"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79" name="tx879"/>
            <p:cNvSpPr/>
            <p:nvPr/>
          </p:nvSpPr>
          <p:spPr>
            <a:xfrm>
              <a:off x="6655687"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0" name="tx880"/>
            <p:cNvSpPr/>
            <p:nvPr/>
          </p:nvSpPr>
          <p:spPr>
            <a:xfrm>
              <a:off x="7172758"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1" name="tx881"/>
            <p:cNvSpPr/>
            <p:nvPr/>
          </p:nvSpPr>
          <p:spPr>
            <a:xfrm>
              <a:off x="7689830"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82" name="tx882"/>
            <p:cNvSpPr/>
            <p:nvPr/>
          </p:nvSpPr>
          <p:spPr>
            <a:xfrm>
              <a:off x="8723974"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83" name="tx883"/>
            <p:cNvSpPr/>
            <p:nvPr/>
          </p:nvSpPr>
          <p:spPr>
            <a:xfrm>
              <a:off x="5104471"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84" name="tx884"/>
            <p:cNvSpPr/>
            <p:nvPr/>
          </p:nvSpPr>
          <p:spPr>
            <a:xfrm>
              <a:off x="6138615"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85" name="tx885"/>
            <p:cNvSpPr/>
            <p:nvPr/>
          </p:nvSpPr>
          <p:spPr>
            <a:xfrm>
              <a:off x="8206902"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86" name="tx886"/>
            <p:cNvSpPr/>
            <p:nvPr/>
          </p:nvSpPr>
          <p:spPr>
            <a:xfrm>
              <a:off x="3036183"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87" name="tx887"/>
            <p:cNvSpPr/>
            <p:nvPr/>
          </p:nvSpPr>
          <p:spPr>
            <a:xfrm>
              <a:off x="7689830"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88" name="tx888"/>
            <p:cNvSpPr/>
            <p:nvPr/>
          </p:nvSpPr>
          <p:spPr>
            <a:xfrm>
              <a:off x="355325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89" name="tx889"/>
            <p:cNvSpPr/>
            <p:nvPr/>
          </p:nvSpPr>
          <p:spPr>
            <a:xfrm>
              <a:off x="4587399"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90" name="tx890"/>
            <p:cNvSpPr/>
            <p:nvPr/>
          </p:nvSpPr>
          <p:spPr>
            <a:xfrm>
              <a:off x="4070327"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91" name="tx891"/>
            <p:cNvSpPr/>
            <p:nvPr/>
          </p:nvSpPr>
          <p:spPr>
            <a:xfrm>
              <a:off x="6655687"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92" name="tx892"/>
            <p:cNvSpPr/>
            <p:nvPr/>
          </p:nvSpPr>
          <p:spPr>
            <a:xfrm>
              <a:off x="7689830"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93" name="tx893"/>
            <p:cNvSpPr/>
            <p:nvPr/>
          </p:nvSpPr>
          <p:spPr>
            <a:xfrm>
              <a:off x="8723974"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94" name="tx894"/>
            <p:cNvSpPr/>
            <p:nvPr/>
          </p:nvSpPr>
          <p:spPr>
            <a:xfrm>
              <a:off x="5104471"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95" name="tx895"/>
            <p:cNvSpPr/>
            <p:nvPr/>
          </p:nvSpPr>
          <p:spPr>
            <a:xfrm>
              <a:off x="7689830"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96" name="tx896"/>
            <p:cNvSpPr/>
            <p:nvPr/>
          </p:nvSpPr>
          <p:spPr>
            <a:xfrm>
              <a:off x="613861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97" name="tx897"/>
            <p:cNvSpPr/>
            <p:nvPr/>
          </p:nvSpPr>
          <p:spPr>
            <a:xfrm>
              <a:off x="5621543" y="321462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898" name="tx898"/>
            <p:cNvSpPr/>
            <p:nvPr/>
          </p:nvSpPr>
          <p:spPr>
            <a:xfrm>
              <a:off x="8206902"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99" name="tx899"/>
            <p:cNvSpPr/>
            <p:nvPr/>
          </p:nvSpPr>
          <p:spPr>
            <a:xfrm>
              <a:off x="3553255"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0" name="tx900"/>
            <p:cNvSpPr/>
            <p:nvPr/>
          </p:nvSpPr>
          <p:spPr>
            <a:xfrm>
              <a:off x="2002039" y="14372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01" name="tx901"/>
            <p:cNvSpPr/>
            <p:nvPr/>
          </p:nvSpPr>
          <p:spPr>
            <a:xfrm>
              <a:off x="3036183"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2" name="tx902"/>
            <p:cNvSpPr/>
            <p:nvPr/>
          </p:nvSpPr>
          <p:spPr>
            <a:xfrm>
              <a:off x="4587399"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03" name="tx903"/>
            <p:cNvSpPr/>
            <p:nvPr/>
          </p:nvSpPr>
          <p:spPr>
            <a:xfrm>
              <a:off x="2519111"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04" name="tx904"/>
            <p:cNvSpPr/>
            <p:nvPr/>
          </p:nvSpPr>
          <p:spPr>
            <a:xfrm>
              <a:off x="4070327"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5" name="tx905"/>
            <p:cNvSpPr/>
            <p:nvPr/>
          </p:nvSpPr>
          <p:spPr>
            <a:xfrm>
              <a:off x="6655687"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06" name="tx906"/>
            <p:cNvSpPr/>
            <p:nvPr/>
          </p:nvSpPr>
          <p:spPr>
            <a:xfrm>
              <a:off x="7172758"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07" name="tx907"/>
            <p:cNvSpPr/>
            <p:nvPr/>
          </p:nvSpPr>
          <p:spPr>
            <a:xfrm>
              <a:off x="7689830"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8" name="tx908"/>
            <p:cNvSpPr/>
            <p:nvPr/>
          </p:nvSpPr>
          <p:spPr>
            <a:xfrm>
              <a:off x="8723974"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9" name="tx909"/>
            <p:cNvSpPr/>
            <p:nvPr/>
          </p:nvSpPr>
          <p:spPr>
            <a:xfrm>
              <a:off x="5104471"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10" name="tx910"/>
            <p:cNvSpPr/>
            <p:nvPr/>
          </p:nvSpPr>
          <p:spPr>
            <a:xfrm>
              <a:off x="6138615"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11" name="tx911"/>
            <p:cNvSpPr/>
            <p:nvPr/>
          </p:nvSpPr>
          <p:spPr>
            <a:xfrm>
              <a:off x="8206902"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12" name="tx912"/>
            <p:cNvSpPr/>
            <p:nvPr/>
          </p:nvSpPr>
          <p:spPr>
            <a:xfrm>
              <a:off x="2002039"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13" name="tx913"/>
            <p:cNvSpPr/>
            <p:nvPr/>
          </p:nvSpPr>
          <p:spPr>
            <a:xfrm>
              <a:off x="3036183"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14" name="tx914"/>
            <p:cNvSpPr/>
            <p:nvPr/>
          </p:nvSpPr>
          <p:spPr>
            <a:xfrm>
              <a:off x="3553255"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15" name="tx915"/>
            <p:cNvSpPr/>
            <p:nvPr/>
          </p:nvSpPr>
          <p:spPr>
            <a:xfrm>
              <a:off x="4587399"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16" name="tx916"/>
            <p:cNvSpPr/>
            <p:nvPr/>
          </p:nvSpPr>
          <p:spPr>
            <a:xfrm>
              <a:off x="2519111"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17" name="tx917"/>
            <p:cNvSpPr/>
            <p:nvPr/>
          </p:nvSpPr>
          <p:spPr>
            <a:xfrm>
              <a:off x="4070327"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18" name="tx918"/>
            <p:cNvSpPr/>
            <p:nvPr/>
          </p:nvSpPr>
          <p:spPr>
            <a:xfrm>
              <a:off x="6655687"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19" name="tx919"/>
            <p:cNvSpPr/>
            <p:nvPr/>
          </p:nvSpPr>
          <p:spPr>
            <a:xfrm>
              <a:off x="7172758"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920" name="tx920"/>
            <p:cNvSpPr/>
            <p:nvPr/>
          </p:nvSpPr>
          <p:spPr>
            <a:xfrm>
              <a:off x="8723974" y="43979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21" name="tx921"/>
            <p:cNvSpPr/>
            <p:nvPr/>
          </p:nvSpPr>
          <p:spPr>
            <a:xfrm>
              <a:off x="5104471"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22" name="tx922"/>
            <p:cNvSpPr/>
            <p:nvPr/>
          </p:nvSpPr>
          <p:spPr>
            <a:xfrm>
              <a:off x="6138615"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23" name="tx923"/>
            <p:cNvSpPr/>
            <p:nvPr/>
          </p:nvSpPr>
          <p:spPr>
            <a:xfrm>
              <a:off x="5621543"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24" name="tx924"/>
            <p:cNvSpPr/>
            <p:nvPr/>
          </p:nvSpPr>
          <p:spPr>
            <a:xfrm>
              <a:off x="8206902"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25" name="tx925"/>
            <p:cNvSpPr/>
            <p:nvPr/>
          </p:nvSpPr>
          <p:spPr>
            <a:xfrm>
              <a:off x="6138615"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26" name="tx926"/>
            <p:cNvSpPr/>
            <p:nvPr/>
          </p:nvSpPr>
          <p:spPr>
            <a:xfrm>
              <a:off x="5621543" y="465289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27" name="tx927"/>
            <p:cNvSpPr/>
            <p:nvPr/>
          </p:nvSpPr>
          <p:spPr>
            <a:xfrm>
              <a:off x="8206902"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28" name="tx928"/>
            <p:cNvSpPr/>
            <p:nvPr/>
          </p:nvSpPr>
          <p:spPr>
            <a:xfrm>
              <a:off x="4587399"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29" name="tx929"/>
            <p:cNvSpPr/>
            <p:nvPr/>
          </p:nvSpPr>
          <p:spPr>
            <a:xfrm>
              <a:off x="7689830"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30" name="tx930"/>
            <p:cNvSpPr/>
            <p:nvPr/>
          </p:nvSpPr>
          <p:spPr>
            <a:xfrm>
              <a:off x="5104471"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31" name="tx931"/>
            <p:cNvSpPr/>
            <p:nvPr/>
          </p:nvSpPr>
          <p:spPr>
            <a:xfrm>
              <a:off x="4587399"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32" name="tx932"/>
            <p:cNvSpPr/>
            <p:nvPr/>
          </p:nvSpPr>
          <p:spPr>
            <a:xfrm>
              <a:off x="2002039" y="46517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33" name="tx933"/>
            <p:cNvSpPr/>
            <p:nvPr/>
          </p:nvSpPr>
          <p:spPr>
            <a:xfrm>
              <a:off x="3036183" y="46517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34" name="tx934"/>
            <p:cNvSpPr/>
            <p:nvPr/>
          </p:nvSpPr>
          <p:spPr>
            <a:xfrm>
              <a:off x="3553255"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35" name="tx935"/>
            <p:cNvSpPr/>
            <p:nvPr/>
          </p:nvSpPr>
          <p:spPr>
            <a:xfrm>
              <a:off x="4587399"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36" name="tx936"/>
            <p:cNvSpPr/>
            <p:nvPr/>
          </p:nvSpPr>
          <p:spPr>
            <a:xfrm>
              <a:off x="2519111" y="46517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37" name="tx937"/>
            <p:cNvSpPr/>
            <p:nvPr/>
          </p:nvSpPr>
          <p:spPr>
            <a:xfrm>
              <a:off x="4070327"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38" name="tx938"/>
            <p:cNvSpPr/>
            <p:nvPr/>
          </p:nvSpPr>
          <p:spPr>
            <a:xfrm>
              <a:off x="6655687" y="46517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39" name="tx939"/>
            <p:cNvSpPr/>
            <p:nvPr/>
          </p:nvSpPr>
          <p:spPr>
            <a:xfrm>
              <a:off x="6655687"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40" name="tx940"/>
            <p:cNvSpPr/>
            <p:nvPr/>
          </p:nvSpPr>
          <p:spPr>
            <a:xfrm>
              <a:off x="7172758"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41" name="tx941"/>
            <p:cNvSpPr/>
            <p:nvPr/>
          </p:nvSpPr>
          <p:spPr>
            <a:xfrm>
              <a:off x="7689830"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42" name="tx942"/>
            <p:cNvSpPr/>
            <p:nvPr/>
          </p:nvSpPr>
          <p:spPr>
            <a:xfrm>
              <a:off x="8723974"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43" name="tx943"/>
            <p:cNvSpPr/>
            <p:nvPr/>
          </p:nvSpPr>
          <p:spPr>
            <a:xfrm>
              <a:off x="5104471"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44" name="tx944"/>
            <p:cNvSpPr/>
            <p:nvPr/>
          </p:nvSpPr>
          <p:spPr>
            <a:xfrm>
              <a:off x="3036183"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5" name="tx945"/>
            <p:cNvSpPr/>
            <p:nvPr/>
          </p:nvSpPr>
          <p:spPr>
            <a:xfrm>
              <a:off x="3553255"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6" name="tx946"/>
            <p:cNvSpPr/>
            <p:nvPr/>
          </p:nvSpPr>
          <p:spPr>
            <a:xfrm>
              <a:off x="4587399"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47" name="tx947"/>
            <p:cNvSpPr/>
            <p:nvPr/>
          </p:nvSpPr>
          <p:spPr>
            <a:xfrm>
              <a:off x="4070327"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8" name="tx948"/>
            <p:cNvSpPr/>
            <p:nvPr/>
          </p:nvSpPr>
          <p:spPr>
            <a:xfrm>
              <a:off x="6655687"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9" name="tx949"/>
            <p:cNvSpPr/>
            <p:nvPr/>
          </p:nvSpPr>
          <p:spPr>
            <a:xfrm>
              <a:off x="7689830"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0" name="tx950"/>
            <p:cNvSpPr/>
            <p:nvPr/>
          </p:nvSpPr>
          <p:spPr>
            <a:xfrm>
              <a:off x="8723974"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51" name="tx951"/>
            <p:cNvSpPr/>
            <p:nvPr/>
          </p:nvSpPr>
          <p:spPr>
            <a:xfrm>
              <a:off x="5104471"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52" name="tx952"/>
            <p:cNvSpPr/>
            <p:nvPr/>
          </p:nvSpPr>
          <p:spPr>
            <a:xfrm>
              <a:off x="6138615"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3" name="tx953"/>
            <p:cNvSpPr/>
            <p:nvPr/>
          </p:nvSpPr>
          <p:spPr>
            <a:xfrm>
              <a:off x="5621543"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54" name="tx954"/>
            <p:cNvSpPr/>
            <p:nvPr/>
          </p:nvSpPr>
          <p:spPr>
            <a:xfrm>
              <a:off x="8206902"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5" name="tx955"/>
            <p:cNvSpPr/>
            <p:nvPr/>
          </p:nvSpPr>
          <p:spPr>
            <a:xfrm>
              <a:off x="2002039"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56" name="tx956"/>
            <p:cNvSpPr/>
            <p:nvPr/>
          </p:nvSpPr>
          <p:spPr>
            <a:xfrm>
              <a:off x="3036183"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57" name="tx957"/>
            <p:cNvSpPr/>
            <p:nvPr/>
          </p:nvSpPr>
          <p:spPr>
            <a:xfrm>
              <a:off x="3553255"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58" name="tx958"/>
            <p:cNvSpPr/>
            <p:nvPr/>
          </p:nvSpPr>
          <p:spPr>
            <a:xfrm>
              <a:off x="4070327"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59" name="tx959"/>
            <p:cNvSpPr/>
            <p:nvPr/>
          </p:nvSpPr>
          <p:spPr>
            <a:xfrm>
              <a:off x="6655687"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60" name="tx960"/>
            <p:cNvSpPr/>
            <p:nvPr/>
          </p:nvSpPr>
          <p:spPr>
            <a:xfrm>
              <a:off x="8723974"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61" name="tx961"/>
            <p:cNvSpPr/>
            <p:nvPr/>
          </p:nvSpPr>
          <p:spPr>
            <a:xfrm>
              <a:off x="6138615"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62" name="tx962"/>
            <p:cNvSpPr/>
            <p:nvPr/>
          </p:nvSpPr>
          <p:spPr>
            <a:xfrm>
              <a:off x="5621543"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63" name="tx963"/>
            <p:cNvSpPr/>
            <p:nvPr/>
          </p:nvSpPr>
          <p:spPr>
            <a:xfrm>
              <a:off x="8206902"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64" name="tx964"/>
            <p:cNvSpPr/>
            <p:nvPr/>
          </p:nvSpPr>
          <p:spPr>
            <a:xfrm>
              <a:off x="8206902"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65" name="tx965"/>
            <p:cNvSpPr/>
            <p:nvPr/>
          </p:nvSpPr>
          <p:spPr>
            <a:xfrm>
              <a:off x="3553255"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66" name="tx966"/>
            <p:cNvSpPr/>
            <p:nvPr/>
          </p:nvSpPr>
          <p:spPr>
            <a:xfrm>
              <a:off x="3036183"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7" name="tx967"/>
            <p:cNvSpPr/>
            <p:nvPr/>
          </p:nvSpPr>
          <p:spPr>
            <a:xfrm>
              <a:off x="3553255"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8" name="tx968"/>
            <p:cNvSpPr/>
            <p:nvPr/>
          </p:nvSpPr>
          <p:spPr>
            <a:xfrm>
              <a:off x="4587399"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9" name="tx969"/>
            <p:cNvSpPr/>
            <p:nvPr/>
          </p:nvSpPr>
          <p:spPr>
            <a:xfrm>
              <a:off x="4070327"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0" name="tx970"/>
            <p:cNvSpPr/>
            <p:nvPr/>
          </p:nvSpPr>
          <p:spPr>
            <a:xfrm>
              <a:off x="6655687"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1" name="tx971"/>
            <p:cNvSpPr/>
            <p:nvPr/>
          </p:nvSpPr>
          <p:spPr>
            <a:xfrm>
              <a:off x="7689830"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72" name="tx972"/>
            <p:cNvSpPr/>
            <p:nvPr/>
          </p:nvSpPr>
          <p:spPr>
            <a:xfrm>
              <a:off x="8723974"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73" name="tx973"/>
            <p:cNvSpPr/>
            <p:nvPr/>
          </p:nvSpPr>
          <p:spPr>
            <a:xfrm>
              <a:off x="6138615"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4" name="tx974"/>
            <p:cNvSpPr/>
            <p:nvPr/>
          </p:nvSpPr>
          <p:spPr>
            <a:xfrm>
              <a:off x="2002039"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75" name="tx975"/>
            <p:cNvSpPr/>
            <p:nvPr/>
          </p:nvSpPr>
          <p:spPr>
            <a:xfrm>
              <a:off x="3036183"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76" name="tx976"/>
            <p:cNvSpPr/>
            <p:nvPr/>
          </p:nvSpPr>
          <p:spPr>
            <a:xfrm>
              <a:off x="3553255"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77" name="tx977"/>
            <p:cNvSpPr/>
            <p:nvPr/>
          </p:nvSpPr>
          <p:spPr>
            <a:xfrm>
              <a:off x="4587399"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78" name="tx978"/>
            <p:cNvSpPr/>
            <p:nvPr/>
          </p:nvSpPr>
          <p:spPr>
            <a:xfrm>
              <a:off x="2519111"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79" name="tx979"/>
            <p:cNvSpPr/>
            <p:nvPr/>
          </p:nvSpPr>
          <p:spPr>
            <a:xfrm>
              <a:off x="4070327"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80" name="tx980"/>
            <p:cNvSpPr/>
            <p:nvPr/>
          </p:nvSpPr>
          <p:spPr>
            <a:xfrm>
              <a:off x="8723974"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81" name="tx981"/>
            <p:cNvSpPr/>
            <p:nvPr/>
          </p:nvSpPr>
          <p:spPr>
            <a:xfrm>
              <a:off x="5104471"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82" name="tx982"/>
            <p:cNvSpPr/>
            <p:nvPr/>
          </p:nvSpPr>
          <p:spPr>
            <a:xfrm>
              <a:off x="6138615"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83" name="tx983"/>
            <p:cNvSpPr/>
            <p:nvPr/>
          </p:nvSpPr>
          <p:spPr>
            <a:xfrm>
              <a:off x="5621543"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984" name="tx984"/>
            <p:cNvSpPr/>
            <p:nvPr/>
          </p:nvSpPr>
          <p:spPr>
            <a:xfrm>
              <a:off x="8206902" y="4905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85" name="tx985"/>
            <p:cNvSpPr/>
            <p:nvPr/>
          </p:nvSpPr>
          <p:spPr>
            <a:xfrm>
              <a:off x="2002039" y="5159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86" name="tx986"/>
            <p:cNvSpPr/>
            <p:nvPr/>
          </p:nvSpPr>
          <p:spPr>
            <a:xfrm>
              <a:off x="3036183"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87" name="tx987"/>
            <p:cNvSpPr/>
            <p:nvPr/>
          </p:nvSpPr>
          <p:spPr>
            <a:xfrm>
              <a:off x="3553255"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88" name="tx988"/>
            <p:cNvSpPr/>
            <p:nvPr/>
          </p:nvSpPr>
          <p:spPr>
            <a:xfrm>
              <a:off x="2519111"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89" name="tx989"/>
            <p:cNvSpPr/>
            <p:nvPr/>
          </p:nvSpPr>
          <p:spPr>
            <a:xfrm>
              <a:off x="4070327"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90" name="tx990"/>
            <p:cNvSpPr/>
            <p:nvPr/>
          </p:nvSpPr>
          <p:spPr>
            <a:xfrm>
              <a:off x="6655687"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91" name="tx991"/>
            <p:cNvSpPr/>
            <p:nvPr/>
          </p:nvSpPr>
          <p:spPr>
            <a:xfrm>
              <a:off x="7689830" y="5159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992" name="tx992"/>
            <p:cNvSpPr/>
            <p:nvPr/>
          </p:nvSpPr>
          <p:spPr>
            <a:xfrm>
              <a:off x="8723974"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93" name="tx993"/>
            <p:cNvSpPr/>
            <p:nvPr/>
          </p:nvSpPr>
          <p:spPr>
            <a:xfrm>
              <a:off x="6138615"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94" name="tx994"/>
            <p:cNvSpPr/>
            <p:nvPr/>
          </p:nvSpPr>
          <p:spPr>
            <a:xfrm>
              <a:off x="5621543"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995" name="tx995"/>
            <p:cNvSpPr/>
            <p:nvPr/>
          </p:nvSpPr>
          <p:spPr>
            <a:xfrm>
              <a:off x="8206902" y="5159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996" name="tx996"/>
            <p:cNvSpPr/>
            <p:nvPr/>
          </p:nvSpPr>
          <p:spPr>
            <a:xfrm>
              <a:off x="4587399"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97" name="tx997"/>
            <p:cNvSpPr/>
            <p:nvPr/>
          </p:nvSpPr>
          <p:spPr>
            <a:xfrm>
              <a:off x="4070327"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98" name="tx998"/>
            <p:cNvSpPr/>
            <p:nvPr/>
          </p:nvSpPr>
          <p:spPr>
            <a:xfrm>
              <a:off x="6655687"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99" name="tx999"/>
            <p:cNvSpPr/>
            <p:nvPr/>
          </p:nvSpPr>
          <p:spPr>
            <a:xfrm>
              <a:off x="3036183"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0" name="tx1000"/>
            <p:cNvSpPr/>
            <p:nvPr/>
          </p:nvSpPr>
          <p:spPr>
            <a:xfrm>
              <a:off x="7689830"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01" name="tx1001"/>
            <p:cNvSpPr/>
            <p:nvPr/>
          </p:nvSpPr>
          <p:spPr>
            <a:xfrm>
              <a:off x="8723974"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02" name="tx1002"/>
            <p:cNvSpPr/>
            <p:nvPr/>
          </p:nvSpPr>
          <p:spPr>
            <a:xfrm>
              <a:off x="5104471"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03" name="tx1003"/>
            <p:cNvSpPr/>
            <p:nvPr/>
          </p:nvSpPr>
          <p:spPr>
            <a:xfrm>
              <a:off x="6138615"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04" name="tx1004"/>
            <p:cNvSpPr/>
            <p:nvPr/>
          </p:nvSpPr>
          <p:spPr>
            <a:xfrm>
              <a:off x="8206902"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05" name="tx1005"/>
            <p:cNvSpPr/>
            <p:nvPr/>
          </p:nvSpPr>
          <p:spPr>
            <a:xfrm>
              <a:off x="2002039"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06" name="tx1006"/>
            <p:cNvSpPr/>
            <p:nvPr/>
          </p:nvSpPr>
          <p:spPr>
            <a:xfrm>
              <a:off x="3036183" y="54130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07" name="tx1007"/>
            <p:cNvSpPr/>
            <p:nvPr/>
          </p:nvSpPr>
          <p:spPr>
            <a:xfrm>
              <a:off x="3553255"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08" name="tx1008"/>
            <p:cNvSpPr/>
            <p:nvPr/>
          </p:nvSpPr>
          <p:spPr>
            <a:xfrm>
              <a:off x="4070327"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09" name="tx1009"/>
            <p:cNvSpPr/>
            <p:nvPr/>
          </p:nvSpPr>
          <p:spPr>
            <a:xfrm>
              <a:off x="6655687" y="54130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10" name="tx1010"/>
            <p:cNvSpPr/>
            <p:nvPr/>
          </p:nvSpPr>
          <p:spPr>
            <a:xfrm>
              <a:off x="8723974"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011" name="tx1011"/>
            <p:cNvSpPr/>
            <p:nvPr/>
          </p:nvSpPr>
          <p:spPr>
            <a:xfrm>
              <a:off x="6138615"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12" name="tx1012"/>
            <p:cNvSpPr/>
            <p:nvPr/>
          </p:nvSpPr>
          <p:spPr>
            <a:xfrm>
              <a:off x="3036183"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13" name="tx1013"/>
            <p:cNvSpPr/>
            <p:nvPr/>
          </p:nvSpPr>
          <p:spPr>
            <a:xfrm>
              <a:off x="3553255"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14" name="tx1014"/>
            <p:cNvSpPr/>
            <p:nvPr/>
          </p:nvSpPr>
          <p:spPr>
            <a:xfrm>
              <a:off x="4587399"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15" name="tx1015"/>
            <p:cNvSpPr/>
            <p:nvPr/>
          </p:nvSpPr>
          <p:spPr>
            <a:xfrm>
              <a:off x="4070327"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16" name="tx1016"/>
            <p:cNvSpPr/>
            <p:nvPr/>
          </p:nvSpPr>
          <p:spPr>
            <a:xfrm>
              <a:off x="4070327"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17" name="tx1017"/>
            <p:cNvSpPr/>
            <p:nvPr/>
          </p:nvSpPr>
          <p:spPr>
            <a:xfrm>
              <a:off x="3036183"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18" name="tx1018"/>
            <p:cNvSpPr/>
            <p:nvPr/>
          </p:nvSpPr>
          <p:spPr>
            <a:xfrm>
              <a:off x="3553255"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19" name="tx1019"/>
            <p:cNvSpPr/>
            <p:nvPr/>
          </p:nvSpPr>
          <p:spPr>
            <a:xfrm>
              <a:off x="4587399"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20" name="tx1020"/>
            <p:cNvSpPr/>
            <p:nvPr/>
          </p:nvSpPr>
          <p:spPr>
            <a:xfrm>
              <a:off x="4070327"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21" name="tx1021"/>
            <p:cNvSpPr/>
            <p:nvPr/>
          </p:nvSpPr>
          <p:spPr>
            <a:xfrm>
              <a:off x="6655687"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22" name="tx1022"/>
            <p:cNvSpPr/>
            <p:nvPr/>
          </p:nvSpPr>
          <p:spPr>
            <a:xfrm>
              <a:off x="7689830"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23" name="tx1023"/>
            <p:cNvSpPr/>
            <p:nvPr/>
          </p:nvSpPr>
          <p:spPr>
            <a:xfrm>
              <a:off x="8723974"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24" name="tx1024"/>
            <p:cNvSpPr/>
            <p:nvPr/>
          </p:nvSpPr>
          <p:spPr>
            <a:xfrm>
              <a:off x="5104471"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25" name="tx1025"/>
            <p:cNvSpPr/>
            <p:nvPr/>
          </p:nvSpPr>
          <p:spPr>
            <a:xfrm>
              <a:off x="6138615"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26" name="tx1026"/>
            <p:cNvSpPr/>
            <p:nvPr/>
          </p:nvSpPr>
          <p:spPr>
            <a:xfrm>
              <a:off x="8206902"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27" name="tx1027"/>
            <p:cNvSpPr/>
            <p:nvPr/>
          </p:nvSpPr>
          <p:spPr>
            <a:xfrm>
              <a:off x="4070327"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28" name="tx1028"/>
            <p:cNvSpPr/>
            <p:nvPr/>
          </p:nvSpPr>
          <p:spPr>
            <a:xfrm>
              <a:off x="6655687"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29" name="tx1029"/>
            <p:cNvSpPr/>
            <p:nvPr/>
          </p:nvSpPr>
          <p:spPr>
            <a:xfrm>
              <a:off x="7689830"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30" name="tx1030"/>
            <p:cNvSpPr/>
            <p:nvPr/>
          </p:nvSpPr>
          <p:spPr>
            <a:xfrm>
              <a:off x="8723974"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31" name="tx1031"/>
            <p:cNvSpPr/>
            <p:nvPr/>
          </p:nvSpPr>
          <p:spPr>
            <a:xfrm>
              <a:off x="5104471"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32" name="tx1032"/>
            <p:cNvSpPr/>
            <p:nvPr/>
          </p:nvSpPr>
          <p:spPr>
            <a:xfrm>
              <a:off x="6138615"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33" name="tx1033"/>
            <p:cNvSpPr/>
            <p:nvPr/>
          </p:nvSpPr>
          <p:spPr>
            <a:xfrm>
              <a:off x="5621543"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34" name="tx1034"/>
            <p:cNvSpPr/>
            <p:nvPr/>
          </p:nvSpPr>
          <p:spPr>
            <a:xfrm>
              <a:off x="8206902"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35" name="tx1035"/>
            <p:cNvSpPr/>
            <p:nvPr/>
          </p:nvSpPr>
          <p:spPr>
            <a:xfrm>
              <a:off x="6655687"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6" name="tx1036"/>
            <p:cNvSpPr/>
            <p:nvPr/>
          </p:nvSpPr>
          <p:spPr>
            <a:xfrm>
              <a:off x="7689830"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37" name="tx1037"/>
            <p:cNvSpPr/>
            <p:nvPr/>
          </p:nvSpPr>
          <p:spPr>
            <a:xfrm>
              <a:off x="7689830"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38" name="tx1038"/>
            <p:cNvSpPr/>
            <p:nvPr/>
          </p:nvSpPr>
          <p:spPr>
            <a:xfrm>
              <a:off x="2002039"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39" name="tx1039"/>
            <p:cNvSpPr/>
            <p:nvPr/>
          </p:nvSpPr>
          <p:spPr>
            <a:xfrm>
              <a:off x="7172758" y="2114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40" name="tx1040"/>
            <p:cNvSpPr/>
            <p:nvPr/>
          </p:nvSpPr>
          <p:spPr>
            <a:xfrm>
              <a:off x="3036183"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1" name="tx1041"/>
            <p:cNvSpPr/>
            <p:nvPr/>
          </p:nvSpPr>
          <p:spPr>
            <a:xfrm>
              <a:off x="3553255"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2" name="tx1042"/>
            <p:cNvSpPr/>
            <p:nvPr/>
          </p:nvSpPr>
          <p:spPr>
            <a:xfrm>
              <a:off x="2519111"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43" name="tx1043"/>
            <p:cNvSpPr/>
            <p:nvPr/>
          </p:nvSpPr>
          <p:spPr>
            <a:xfrm>
              <a:off x="3553255"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44" name="tx1044"/>
            <p:cNvSpPr/>
            <p:nvPr/>
          </p:nvSpPr>
          <p:spPr>
            <a:xfrm>
              <a:off x="4587399"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45" name="tx1045"/>
            <p:cNvSpPr/>
            <p:nvPr/>
          </p:nvSpPr>
          <p:spPr>
            <a:xfrm>
              <a:off x="2519111"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046" name="tx1046"/>
            <p:cNvSpPr/>
            <p:nvPr/>
          </p:nvSpPr>
          <p:spPr>
            <a:xfrm>
              <a:off x="8723974"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47" name="tx1047"/>
            <p:cNvSpPr/>
            <p:nvPr/>
          </p:nvSpPr>
          <p:spPr>
            <a:xfrm>
              <a:off x="5104471"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48" name="tx1048"/>
            <p:cNvSpPr/>
            <p:nvPr/>
          </p:nvSpPr>
          <p:spPr>
            <a:xfrm>
              <a:off x="6138615"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49" name="tx1049"/>
            <p:cNvSpPr/>
            <p:nvPr/>
          </p:nvSpPr>
          <p:spPr>
            <a:xfrm>
              <a:off x="5621543"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50" name="tx1050"/>
            <p:cNvSpPr/>
            <p:nvPr/>
          </p:nvSpPr>
          <p:spPr>
            <a:xfrm>
              <a:off x="7689830"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51" name="tx1051"/>
            <p:cNvSpPr/>
            <p:nvPr/>
          </p:nvSpPr>
          <p:spPr>
            <a:xfrm>
              <a:off x="8206902"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52" name="tx1052"/>
            <p:cNvSpPr/>
            <p:nvPr/>
          </p:nvSpPr>
          <p:spPr>
            <a:xfrm>
              <a:off x="3036183"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3" name="tx1053"/>
            <p:cNvSpPr/>
            <p:nvPr/>
          </p:nvSpPr>
          <p:spPr>
            <a:xfrm>
              <a:off x="4587399"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4" name="tx1054"/>
            <p:cNvSpPr/>
            <p:nvPr/>
          </p:nvSpPr>
          <p:spPr>
            <a:xfrm>
              <a:off x="2519111"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55" name="tx1055"/>
            <p:cNvSpPr/>
            <p:nvPr/>
          </p:nvSpPr>
          <p:spPr>
            <a:xfrm>
              <a:off x="4070327"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6" name="tx1056"/>
            <p:cNvSpPr/>
            <p:nvPr/>
          </p:nvSpPr>
          <p:spPr>
            <a:xfrm>
              <a:off x="6655687"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7" name="tx1057"/>
            <p:cNvSpPr/>
            <p:nvPr/>
          </p:nvSpPr>
          <p:spPr>
            <a:xfrm>
              <a:off x="7689830"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58" name="tx1058"/>
            <p:cNvSpPr/>
            <p:nvPr/>
          </p:nvSpPr>
          <p:spPr>
            <a:xfrm>
              <a:off x="8723974"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59" name="tx1059"/>
            <p:cNvSpPr/>
            <p:nvPr/>
          </p:nvSpPr>
          <p:spPr>
            <a:xfrm>
              <a:off x="5104471"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60" name="tx1060"/>
            <p:cNvSpPr/>
            <p:nvPr/>
          </p:nvSpPr>
          <p:spPr>
            <a:xfrm>
              <a:off x="6138615"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1" name="tx1061"/>
            <p:cNvSpPr/>
            <p:nvPr/>
          </p:nvSpPr>
          <p:spPr>
            <a:xfrm>
              <a:off x="8206902"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62" name="tx1062"/>
            <p:cNvSpPr/>
            <p:nvPr/>
          </p:nvSpPr>
          <p:spPr>
            <a:xfrm>
              <a:off x="6138615"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63" name="tx1063"/>
            <p:cNvSpPr/>
            <p:nvPr/>
          </p:nvSpPr>
          <p:spPr>
            <a:xfrm>
              <a:off x="8206902"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64" name="tx1064"/>
            <p:cNvSpPr/>
            <p:nvPr/>
          </p:nvSpPr>
          <p:spPr>
            <a:xfrm>
              <a:off x="2002039"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65" name="tx1065"/>
            <p:cNvSpPr/>
            <p:nvPr/>
          </p:nvSpPr>
          <p:spPr>
            <a:xfrm>
              <a:off x="3036183"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066" name="tx1066"/>
            <p:cNvSpPr/>
            <p:nvPr/>
          </p:nvSpPr>
          <p:spPr>
            <a:xfrm>
              <a:off x="3553255"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67" name="tx1067"/>
            <p:cNvSpPr/>
            <p:nvPr/>
          </p:nvSpPr>
          <p:spPr>
            <a:xfrm>
              <a:off x="4587399"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68" name="tx1068"/>
            <p:cNvSpPr/>
            <p:nvPr/>
          </p:nvSpPr>
          <p:spPr>
            <a:xfrm>
              <a:off x="4070327"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69" name="tx1069"/>
            <p:cNvSpPr/>
            <p:nvPr/>
          </p:nvSpPr>
          <p:spPr>
            <a:xfrm>
              <a:off x="6655687"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070" name="tx1070"/>
            <p:cNvSpPr/>
            <p:nvPr/>
          </p:nvSpPr>
          <p:spPr>
            <a:xfrm>
              <a:off x="8723974"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071" name="tx1071"/>
            <p:cNvSpPr/>
            <p:nvPr/>
          </p:nvSpPr>
          <p:spPr>
            <a:xfrm>
              <a:off x="5104471"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72" name="tx1072"/>
            <p:cNvSpPr/>
            <p:nvPr/>
          </p:nvSpPr>
          <p:spPr>
            <a:xfrm>
              <a:off x="2002039"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73" name="tx1073"/>
            <p:cNvSpPr/>
            <p:nvPr/>
          </p:nvSpPr>
          <p:spPr>
            <a:xfrm>
              <a:off x="3036183"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74" name="tx1074"/>
            <p:cNvSpPr/>
            <p:nvPr/>
          </p:nvSpPr>
          <p:spPr>
            <a:xfrm>
              <a:off x="3553255"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75" name="tx1075"/>
            <p:cNvSpPr/>
            <p:nvPr/>
          </p:nvSpPr>
          <p:spPr>
            <a:xfrm>
              <a:off x="4587399"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76" name="tx1076"/>
            <p:cNvSpPr/>
            <p:nvPr/>
          </p:nvSpPr>
          <p:spPr>
            <a:xfrm>
              <a:off x="4070327"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77" name="tx1077"/>
            <p:cNvSpPr/>
            <p:nvPr/>
          </p:nvSpPr>
          <p:spPr>
            <a:xfrm>
              <a:off x="6655687"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78" name="tx1078"/>
            <p:cNvSpPr/>
            <p:nvPr/>
          </p:nvSpPr>
          <p:spPr>
            <a:xfrm>
              <a:off x="7689830"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79" name="tx1079"/>
            <p:cNvSpPr/>
            <p:nvPr/>
          </p:nvSpPr>
          <p:spPr>
            <a:xfrm>
              <a:off x="8723974"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0" name="tx1080"/>
            <p:cNvSpPr/>
            <p:nvPr/>
          </p:nvSpPr>
          <p:spPr>
            <a:xfrm>
              <a:off x="5104471" y="2114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81" name="tx1081"/>
            <p:cNvSpPr/>
            <p:nvPr/>
          </p:nvSpPr>
          <p:spPr>
            <a:xfrm>
              <a:off x="6138615"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2" name="tx1082"/>
            <p:cNvSpPr/>
            <p:nvPr/>
          </p:nvSpPr>
          <p:spPr>
            <a:xfrm>
              <a:off x="8206902"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3" name="tx1083"/>
            <p:cNvSpPr/>
            <p:nvPr/>
          </p:nvSpPr>
          <p:spPr>
            <a:xfrm>
              <a:off x="6655687"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4" name="tx1084"/>
            <p:cNvSpPr/>
            <p:nvPr/>
          </p:nvSpPr>
          <p:spPr>
            <a:xfrm>
              <a:off x="3553255"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85" name="tx1085"/>
            <p:cNvSpPr/>
            <p:nvPr/>
          </p:nvSpPr>
          <p:spPr>
            <a:xfrm>
              <a:off x="3036183" y="45671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86" name="tx1086"/>
            <p:cNvSpPr/>
            <p:nvPr/>
          </p:nvSpPr>
          <p:spPr>
            <a:xfrm>
              <a:off x="3553255"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87" name="tx1087"/>
            <p:cNvSpPr/>
            <p:nvPr/>
          </p:nvSpPr>
          <p:spPr>
            <a:xfrm>
              <a:off x="4587399"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88" name="tx1088"/>
            <p:cNvSpPr/>
            <p:nvPr/>
          </p:nvSpPr>
          <p:spPr>
            <a:xfrm>
              <a:off x="4070327"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89" name="tx1089"/>
            <p:cNvSpPr/>
            <p:nvPr/>
          </p:nvSpPr>
          <p:spPr>
            <a:xfrm>
              <a:off x="6655687" y="45671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90" name="tx1090"/>
            <p:cNvSpPr/>
            <p:nvPr/>
          </p:nvSpPr>
          <p:spPr>
            <a:xfrm>
              <a:off x="7689830"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91" name="tx1091"/>
            <p:cNvSpPr/>
            <p:nvPr/>
          </p:nvSpPr>
          <p:spPr>
            <a:xfrm>
              <a:off x="8723974"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092" name="tx1092"/>
            <p:cNvSpPr/>
            <p:nvPr/>
          </p:nvSpPr>
          <p:spPr>
            <a:xfrm>
              <a:off x="5104471" y="45671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93" name="tx1093"/>
            <p:cNvSpPr/>
            <p:nvPr/>
          </p:nvSpPr>
          <p:spPr>
            <a:xfrm>
              <a:off x="6138615"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94" name="tx1094"/>
            <p:cNvSpPr/>
            <p:nvPr/>
          </p:nvSpPr>
          <p:spPr>
            <a:xfrm>
              <a:off x="8206902"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95" name="tx1095"/>
            <p:cNvSpPr/>
            <p:nvPr/>
          </p:nvSpPr>
          <p:spPr>
            <a:xfrm>
              <a:off x="2002039"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96" name="tx1096"/>
            <p:cNvSpPr/>
            <p:nvPr/>
          </p:nvSpPr>
          <p:spPr>
            <a:xfrm>
              <a:off x="3036183"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97" name="tx1097"/>
            <p:cNvSpPr/>
            <p:nvPr/>
          </p:nvSpPr>
          <p:spPr>
            <a:xfrm>
              <a:off x="3553255" y="3382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98" name="tx1098"/>
            <p:cNvSpPr/>
            <p:nvPr/>
          </p:nvSpPr>
          <p:spPr>
            <a:xfrm>
              <a:off x="4587399" y="3382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99" name="tx1099"/>
            <p:cNvSpPr/>
            <p:nvPr/>
          </p:nvSpPr>
          <p:spPr>
            <a:xfrm>
              <a:off x="2519111"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00" name="tx1100"/>
            <p:cNvSpPr/>
            <p:nvPr/>
          </p:nvSpPr>
          <p:spPr>
            <a:xfrm>
              <a:off x="4070327" y="3382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01" name="tx1101"/>
            <p:cNvSpPr/>
            <p:nvPr/>
          </p:nvSpPr>
          <p:spPr>
            <a:xfrm>
              <a:off x="7689830"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02" name="tx1102"/>
            <p:cNvSpPr/>
            <p:nvPr/>
          </p:nvSpPr>
          <p:spPr>
            <a:xfrm>
              <a:off x="8723974"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03" name="tx1103"/>
            <p:cNvSpPr/>
            <p:nvPr/>
          </p:nvSpPr>
          <p:spPr>
            <a:xfrm>
              <a:off x="5104471"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04" name="tx1104"/>
            <p:cNvSpPr/>
            <p:nvPr/>
          </p:nvSpPr>
          <p:spPr>
            <a:xfrm>
              <a:off x="6138615" y="3382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05" name="tx1105"/>
            <p:cNvSpPr/>
            <p:nvPr/>
          </p:nvSpPr>
          <p:spPr>
            <a:xfrm>
              <a:off x="8206902"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06" name="tx1106"/>
            <p:cNvSpPr/>
            <p:nvPr/>
          </p:nvSpPr>
          <p:spPr>
            <a:xfrm>
              <a:off x="3036183"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07" name="tx1107"/>
            <p:cNvSpPr/>
            <p:nvPr/>
          </p:nvSpPr>
          <p:spPr>
            <a:xfrm>
              <a:off x="3553255"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08" name="tx1108"/>
            <p:cNvSpPr/>
            <p:nvPr/>
          </p:nvSpPr>
          <p:spPr>
            <a:xfrm>
              <a:off x="4587399"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09" name="tx1109"/>
            <p:cNvSpPr/>
            <p:nvPr/>
          </p:nvSpPr>
          <p:spPr>
            <a:xfrm>
              <a:off x="4070327"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0" name="tx1110"/>
            <p:cNvSpPr/>
            <p:nvPr/>
          </p:nvSpPr>
          <p:spPr>
            <a:xfrm>
              <a:off x="3036183"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1" name="tx1111"/>
            <p:cNvSpPr/>
            <p:nvPr/>
          </p:nvSpPr>
          <p:spPr>
            <a:xfrm>
              <a:off x="3553255"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12" name="tx1112"/>
            <p:cNvSpPr/>
            <p:nvPr/>
          </p:nvSpPr>
          <p:spPr>
            <a:xfrm>
              <a:off x="4587399"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13" name="tx1113"/>
            <p:cNvSpPr/>
            <p:nvPr/>
          </p:nvSpPr>
          <p:spPr>
            <a:xfrm>
              <a:off x="6655687"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4" name="tx1114"/>
            <p:cNvSpPr/>
            <p:nvPr/>
          </p:nvSpPr>
          <p:spPr>
            <a:xfrm>
              <a:off x="8723974"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15" name="tx1115"/>
            <p:cNvSpPr/>
            <p:nvPr/>
          </p:nvSpPr>
          <p:spPr>
            <a:xfrm>
              <a:off x="5104471"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6" name="tx1116"/>
            <p:cNvSpPr/>
            <p:nvPr/>
          </p:nvSpPr>
          <p:spPr>
            <a:xfrm>
              <a:off x="6138615"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7" name="tx1117"/>
            <p:cNvSpPr/>
            <p:nvPr/>
          </p:nvSpPr>
          <p:spPr>
            <a:xfrm>
              <a:off x="8206902"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18" name="tx1118"/>
            <p:cNvSpPr/>
            <p:nvPr/>
          </p:nvSpPr>
          <p:spPr>
            <a:xfrm>
              <a:off x="3036183"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19" name="tx1119"/>
            <p:cNvSpPr/>
            <p:nvPr/>
          </p:nvSpPr>
          <p:spPr>
            <a:xfrm>
              <a:off x="4587399"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20" name="tx1120"/>
            <p:cNvSpPr/>
            <p:nvPr/>
          </p:nvSpPr>
          <p:spPr>
            <a:xfrm>
              <a:off x="4070327"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21" name="tx1121"/>
            <p:cNvSpPr/>
            <p:nvPr/>
          </p:nvSpPr>
          <p:spPr>
            <a:xfrm>
              <a:off x="6655687"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22" name="tx1122"/>
            <p:cNvSpPr/>
            <p:nvPr/>
          </p:nvSpPr>
          <p:spPr>
            <a:xfrm>
              <a:off x="7689830"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23" name="tx1123"/>
            <p:cNvSpPr/>
            <p:nvPr/>
          </p:nvSpPr>
          <p:spPr>
            <a:xfrm>
              <a:off x="8723974"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24" name="tx1124"/>
            <p:cNvSpPr/>
            <p:nvPr/>
          </p:nvSpPr>
          <p:spPr>
            <a:xfrm>
              <a:off x="6138615"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25" name="tx1125"/>
            <p:cNvSpPr/>
            <p:nvPr/>
          </p:nvSpPr>
          <p:spPr>
            <a:xfrm>
              <a:off x="8206902"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26" name="tx1126"/>
            <p:cNvSpPr/>
            <p:nvPr/>
          </p:nvSpPr>
          <p:spPr>
            <a:xfrm>
              <a:off x="6655687"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27" name="tx1127"/>
            <p:cNvSpPr/>
            <p:nvPr/>
          </p:nvSpPr>
          <p:spPr>
            <a:xfrm>
              <a:off x="7689830" y="27907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28" name="tx1128"/>
            <p:cNvSpPr/>
            <p:nvPr/>
          </p:nvSpPr>
          <p:spPr>
            <a:xfrm>
              <a:off x="8723974"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29" name="tx1129"/>
            <p:cNvSpPr/>
            <p:nvPr/>
          </p:nvSpPr>
          <p:spPr>
            <a:xfrm>
              <a:off x="5104471"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30" name="tx1130"/>
            <p:cNvSpPr/>
            <p:nvPr/>
          </p:nvSpPr>
          <p:spPr>
            <a:xfrm>
              <a:off x="6138615"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31" name="tx1131"/>
            <p:cNvSpPr/>
            <p:nvPr/>
          </p:nvSpPr>
          <p:spPr>
            <a:xfrm>
              <a:off x="5621543"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32" name="tx1132"/>
            <p:cNvSpPr/>
            <p:nvPr/>
          </p:nvSpPr>
          <p:spPr>
            <a:xfrm>
              <a:off x="8206902" y="27907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33" name="tx1133"/>
            <p:cNvSpPr/>
            <p:nvPr/>
          </p:nvSpPr>
          <p:spPr>
            <a:xfrm>
              <a:off x="6138615"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34" name="tx1134"/>
            <p:cNvSpPr/>
            <p:nvPr/>
          </p:nvSpPr>
          <p:spPr>
            <a:xfrm>
              <a:off x="5621543"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35" name="tx1135"/>
            <p:cNvSpPr/>
            <p:nvPr/>
          </p:nvSpPr>
          <p:spPr>
            <a:xfrm>
              <a:off x="8206902"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6" name="tx1136"/>
            <p:cNvSpPr/>
            <p:nvPr/>
          </p:nvSpPr>
          <p:spPr>
            <a:xfrm>
              <a:off x="4587399"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7" name="tx1137"/>
            <p:cNvSpPr/>
            <p:nvPr/>
          </p:nvSpPr>
          <p:spPr>
            <a:xfrm>
              <a:off x="2002039"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8" name="tx1138"/>
            <p:cNvSpPr/>
            <p:nvPr/>
          </p:nvSpPr>
          <p:spPr>
            <a:xfrm>
              <a:off x="3036183"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39" name="tx1139"/>
            <p:cNvSpPr/>
            <p:nvPr/>
          </p:nvSpPr>
          <p:spPr>
            <a:xfrm>
              <a:off x="3553255"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0" name="tx1140"/>
            <p:cNvSpPr/>
            <p:nvPr/>
          </p:nvSpPr>
          <p:spPr>
            <a:xfrm>
              <a:off x="4587399"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1" name="tx1141"/>
            <p:cNvSpPr/>
            <p:nvPr/>
          </p:nvSpPr>
          <p:spPr>
            <a:xfrm>
              <a:off x="2519111"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2" name="tx1142"/>
            <p:cNvSpPr/>
            <p:nvPr/>
          </p:nvSpPr>
          <p:spPr>
            <a:xfrm>
              <a:off x="4070327"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3" name="tx1143"/>
            <p:cNvSpPr/>
            <p:nvPr/>
          </p:nvSpPr>
          <p:spPr>
            <a:xfrm>
              <a:off x="6655687"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44" name="tx1144"/>
            <p:cNvSpPr/>
            <p:nvPr/>
          </p:nvSpPr>
          <p:spPr>
            <a:xfrm>
              <a:off x="7172758"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45" name="tx1145"/>
            <p:cNvSpPr/>
            <p:nvPr/>
          </p:nvSpPr>
          <p:spPr>
            <a:xfrm>
              <a:off x="7689830"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46" name="tx1146"/>
            <p:cNvSpPr/>
            <p:nvPr/>
          </p:nvSpPr>
          <p:spPr>
            <a:xfrm>
              <a:off x="8723974"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7" name="tx1147"/>
            <p:cNvSpPr/>
            <p:nvPr/>
          </p:nvSpPr>
          <p:spPr>
            <a:xfrm>
              <a:off x="6138615"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48" name="tx1148"/>
            <p:cNvSpPr/>
            <p:nvPr/>
          </p:nvSpPr>
          <p:spPr>
            <a:xfrm>
              <a:off x="5621543"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49" name="tx1149"/>
            <p:cNvSpPr/>
            <p:nvPr/>
          </p:nvSpPr>
          <p:spPr>
            <a:xfrm>
              <a:off x="8206902"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50" name="tx1150"/>
            <p:cNvSpPr/>
            <p:nvPr/>
          </p:nvSpPr>
          <p:spPr>
            <a:xfrm>
              <a:off x="2002039"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51" name="tx1151"/>
            <p:cNvSpPr/>
            <p:nvPr/>
          </p:nvSpPr>
          <p:spPr>
            <a:xfrm>
              <a:off x="3036183"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2" name="tx1152"/>
            <p:cNvSpPr/>
            <p:nvPr/>
          </p:nvSpPr>
          <p:spPr>
            <a:xfrm>
              <a:off x="3553255"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53" name="tx1153"/>
            <p:cNvSpPr/>
            <p:nvPr/>
          </p:nvSpPr>
          <p:spPr>
            <a:xfrm>
              <a:off x="4587399"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54" name="tx1154"/>
            <p:cNvSpPr/>
            <p:nvPr/>
          </p:nvSpPr>
          <p:spPr>
            <a:xfrm>
              <a:off x="2519111"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5" name="tx1155"/>
            <p:cNvSpPr/>
            <p:nvPr/>
          </p:nvSpPr>
          <p:spPr>
            <a:xfrm>
              <a:off x="4070327"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56" name="tx1156"/>
            <p:cNvSpPr/>
            <p:nvPr/>
          </p:nvSpPr>
          <p:spPr>
            <a:xfrm>
              <a:off x="6655687"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57" name="tx1157"/>
            <p:cNvSpPr/>
            <p:nvPr/>
          </p:nvSpPr>
          <p:spPr>
            <a:xfrm>
              <a:off x="7689830"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8" name="tx1158"/>
            <p:cNvSpPr/>
            <p:nvPr/>
          </p:nvSpPr>
          <p:spPr>
            <a:xfrm>
              <a:off x="8723974"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9" name="tx1159"/>
            <p:cNvSpPr/>
            <p:nvPr/>
          </p:nvSpPr>
          <p:spPr>
            <a:xfrm>
              <a:off x="5104471"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0" name="tx1160"/>
            <p:cNvSpPr/>
            <p:nvPr/>
          </p:nvSpPr>
          <p:spPr>
            <a:xfrm>
              <a:off x="2002039"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61" name="tx1161"/>
            <p:cNvSpPr/>
            <p:nvPr/>
          </p:nvSpPr>
          <p:spPr>
            <a:xfrm>
              <a:off x="3036183"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2" name="tx1162"/>
            <p:cNvSpPr/>
            <p:nvPr/>
          </p:nvSpPr>
          <p:spPr>
            <a:xfrm>
              <a:off x="3553255"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3" name="tx1163"/>
            <p:cNvSpPr/>
            <p:nvPr/>
          </p:nvSpPr>
          <p:spPr>
            <a:xfrm>
              <a:off x="2519111"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4" name="tx1164"/>
            <p:cNvSpPr/>
            <p:nvPr/>
          </p:nvSpPr>
          <p:spPr>
            <a:xfrm>
              <a:off x="4070327"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5" name="tx1165"/>
            <p:cNvSpPr/>
            <p:nvPr/>
          </p:nvSpPr>
          <p:spPr>
            <a:xfrm>
              <a:off x="6655687"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6" name="tx1166"/>
            <p:cNvSpPr/>
            <p:nvPr/>
          </p:nvSpPr>
          <p:spPr>
            <a:xfrm>
              <a:off x="7172758"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7" name="tx1167"/>
            <p:cNvSpPr/>
            <p:nvPr/>
          </p:nvSpPr>
          <p:spPr>
            <a:xfrm>
              <a:off x="7689830"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68" name="tx1168"/>
            <p:cNvSpPr/>
            <p:nvPr/>
          </p:nvSpPr>
          <p:spPr>
            <a:xfrm>
              <a:off x="8723974"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69" name="tx1169"/>
            <p:cNvSpPr/>
            <p:nvPr/>
          </p:nvSpPr>
          <p:spPr>
            <a:xfrm>
              <a:off x="5104471"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70" name="tx1170"/>
            <p:cNvSpPr/>
            <p:nvPr/>
          </p:nvSpPr>
          <p:spPr>
            <a:xfrm>
              <a:off x="6138615"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1" name="tx1171"/>
            <p:cNvSpPr/>
            <p:nvPr/>
          </p:nvSpPr>
          <p:spPr>
            <a:xfrm>
              <a:off x="8206902"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72" name="tx1172"/>
            <p:cNvSpPr/>
            <p:nvPr/>
          </p:nvSpPr>
          <p:spPr>
            <a:xfrm>
              <a:off x="7689830"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73" name="tx1173"/>
            <p:cNvSpPr/>
            <p:nvPr/>
          </p:nvSpPr>
          <p:spPr>
            <a:xfrm>
              <a:off x="8723974"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74" name="tx1174"/>
            <p:cNvSpPr/>
            <p:nvPr/>
          </p:nvSpPr>
          <p:spPr>
            <a:xfrm>
              <a:off x="2002039"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75" name="tx1175"/>
            <p:cNvSpPr/>
            <p:nvPr/>
          </p:nvSpPr>
          <p:spPr>
            <a:xfrm>
              <a:off x="3036183" y="50747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76" name="tx1176"/>
            <p:cNvSpPr/>
            <p:nvPr/>
          </p:nvSpPr>
          <p:spPr>
            <a:xfrm>
              <a:off x="3553255" y="50747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77" name="tx1177"/>
            <p:cNvSpPr/>
            <p:nvPr/>
          </p:nvSpPr>
          <p:spPr>
            <a:xfrm>
              <a:off x="4587399"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178" name="tx1178"/>
            <p:cNvSpPr/>
            <p:nvPr/>
          </p:nvSpPr>
          <p:spPr>
            <a:xfrm>
              <a:off x="4070327"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79" name="tx1179"/>
            <p:cNvSpPr/>
            <p:nvPr/>
          </p:nvSpPr>
          <p:spPr>
            <a:xfrm>
              <a:off x="6655687"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80" name="tx1180"/>
            <p:cNvSpPr/>
            <p:nvPr/>
          </p:nvSpPr>
          <p:spPr>
            <a:xfrm>
              <a:off x="7172758"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81" name="tx1181"/>
            <p:cNvSpPr/>
            <p:nvPr/>
          </p:nvSpPr>
          <p:spPr>
            <a:xfrm>
              <a:off x="6138615"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82" name="tx1182"/>
            <p:cNvSpPr/>
            <p:nvPr/>
          </p:nvSpPr>
          <p:spPr>
            <a:xfrm>
              <a:off x="8206902"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83" name="tx1183"/>
            <p:cNvSpPr/>
            <p:nvPr/>
          </p:nvSpPr>
          <p:spPr>
            <a:xfrm>
              <a:off x="2002039"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4" name="tx1184"/>
            <p:cNvSpPr/>
            <p:nvPr/>
          </p:nvSpPr>
          <p:spPr>
            <a:xfrm>
              <a:off x="3036183"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5" name="tx1185"/>
            <p:cNvSpPr/>
            <p:nvPr/>
          </p:nvSpPr>
          <p:spPr>
            <a:xfrm>
              <a:off x="3553255"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6" name="tx1186"/>
            <p:cNvSpPr/>
            <p:nvPr/>
          </p:nvSpPr>
          <p:spPr>
            <a:xfrm>
              <a:off x="4587399"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7" name="tx1187"/>
            <p:cNvSpPr/>
            <p:nvPr/>
          </p:nvSpPr>
          <p:spPr>
            <a:xfrm>
              <a:off x="2519111"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88" name="tx1188"/>
            <p:cNvSpPr/>
            <p:nvPr/>
          </p:nvSpPr>
          <p:spPr>
            <a:xfrm>
              <a:off x="4070327"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9" name="tx1189"/>
            <p:cNvSpPr/>
            <p:nvPr/>
          </p:nvSpPr>
          <p:spPr>
            <a:xfrm>
              <a:off x="6655687"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0" name="tx1190"/>
            <p:cNvSpPr/>
            <p:nvPr/>
          </p:nvSpPr>
          <p:spPr>
            <a:xfrm>
              <a:off x="7172758"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91" name="tx1191"/>
            <p:cNvSpPr/>
            <p:nvPr/>
          </p:nvSpPr>
          <p:spPr>
            <a:xfrm>
              <a:off x="7689830"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2" name="tx1192"/>
            <p:cNvSpPr/>
            <p:nvPr/>
          </p:nvSpPr>
          <p:spPr>
            <a:xfrm>
              <a:off x="8723974"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3" name="tx1193"/>
            <p:cNvSpPr/>
            <p:nvPr/>
          </p:nvSpPr>
          <p:spPr>
            <a:xfrm>
              <a:off x="5104471"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4" name="tx1194"/>
            <p:cNvSpPr/>
            <p:nvPr/>
          </p:nvSpPr>
          <p:spPr>
            <a:xfrm>
              <a:off x="6138615"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5" name="tx1195"/>
            <p:cNvSpPr/>
            <p:nvPr/>
          </p:nvSpPr>
          <p:spPr>
            <a:xfrm>
              <a:off x="5621543"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96" name="tx1196"/>
            <p:cNvSpPr/>
            <p:nvPr/>
          </p:nvSpPr>
          <p:spPr>
            <a:xfrm>
              <a:off x="8206902"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7" name="tx1197"/>
            <p:cNvSpPr/>
            <p:nvPr/>
          </p:nvSpPr>
          <p:spPr>
            <a:xfrm>
              <a:off x="5621543"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46</a:t>
              </a:r>
            </a:p>
          </p:txBody>
        </p:sp>
        <p:sp>
          <p:nvSpPr>
            <p:cNvPr id="1198" name="tx1198"/>
            <p:cNvSpPr/>
            <p:nvPr/>
          </p:nvSpPr>
          <p:spPr>
            <a:xfrm>
              <a:off x="7689830" y="532944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199" name="tx1199"/>
            <p:cNvSpPr/>
            <p:nvPr/>
          </p:nvSpPr>
          <p:spPr>
            <a:xfrm>
              <a:off x="8206902" y="532944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00" name="tx1200"/>
            <p:cNvSpPr/>
            <p:nvPr/>
          </p:nvSpPr>
          <p:spPr>
            <a:xfrm>
              <a:off x="5621543"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20</a:t>
              </a:r>
            </a:p>
          </p:txBody>
        </p:sp>
        <p:sp>
          <p:nvSpPr>
            <p:cNvPr id="1201" name="tx1201"/>
            <p:cNvSpPr/>
            <p:nvPr/>
          </p:nvSpPr>
          <p:spPr>
            <a:xfrm>
              <a:off x="4587399" y="541400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42</a:t>
              </a:r>
            </a:p>
          </p:txBody>
        </p:sp>
        <p:sp>
          <p:nvSpPr>
            <p:cNvPr id="1202" name="tx1202"/>
            <p:cNvSpPr/>
            <p:nvPr/>
          </p:nvSpPr>
          <p:spPr>
            <a:xfrm>
              <a:off x="5104471"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203" name="tx1203"/>
            <p:cNvSpPr/>
            <p:nvPr/>
          </p:nvSpPr>
          <p:spPr>
            <a:xfrm>
              <a:off x="7689830" y="541400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204" name="tx1204"/>
            <p:cNvSpPr/>
            <p:nvPr/>
          </p:nvSpPr>
          <p:spPr>
            <a:xfrm>
              <a:off x="8206902" y="541400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205" name="tx1205"/>
            <p:cNvSpPr/>
            <p:nvPr/>
          </p:nvSpPr>
          <p:spPr>
            <a:xfrm>
              <a:off x="5104471"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58</a:t>
              </a:r>
            </a:p>
          </p:txBody>
        </p:sp>
        <p:sp>
          <p:nvSpPr>
            <p:cNvPr id="1206" name="tx1206"/>
            <p:cNvSpPr/>
            <p:nvPr/>
          </p:nvSpPr>
          <p:spPr>
            <a:xfrm>
              <a:off x="5104471" y="3129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31</a:t>
              </a:r>
            </a:p>
          </p:txBody>
        </p:sp>
        <p:sp>
          <p:nvSpPr>
            <p:cNvPr id="1207" name="tx1207"/>
            <p:cNvSpPr/>
            <p:nvPr/>
          </p:nvSpPr>
          <p:spPr>
            <a:xfrm>
              <a:off x="2519111" y="5075674"/>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08" name="tx1208"/>
            <p:cNvSpPr/>
            <p:nvPr/>
          </p:nvSpPr>
          <p:spPr>
            <a:xfrm>
              <a:off x="1921141" y="845203"/>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1209" name="tx1209"/>
            <p:cNvSpPr/>
            <p:nvPr/>
          </p:nvSpPr>
          <p:spPr>
            <a:xfrm>
              <a:off x="2382251" y="82572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1210" name="tx1210"/>
            <p:cNvSpPr/>
            <p:nvPr/>
          </p:nvSpPr>
          <p:spPr>
            <a:xfrm>
              <a:off x="2933538" y="847604"/>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1211" name="tx1211"/>
            <p:cNvSpPr/>
            <p:nvPr/>
          </p:nvSpPr>
          <p:spPr>
            <a:xfrm>
              <a:off x="3450610" y="846185"/>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1212" name="tx1212"/>
            <p:cNvSpPr/>
            <p:nvPr/>
          </p:nvSpPr>
          <p:spPr>
            <a:xfrm>
              <a:off x="3995595" y="84618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1213" name="tx1213"/>
            <p:cNvSpPr/>
            <p:nvPr/>
          </p:nvSpPr>
          <p:spPr>
            <a:xfrm>
              <a:off x="4456732" y="825394"/>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1214" name="tx1214"/>
            <p:cNvSpPr/>
            <p:nvPr/>
          </p:nvSpPr>
          <p:spPr>
            <a:xfrm>
              <a:off x="4998688" y="845148"/>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1215" name="tx1215"/>
            <p:cNvSpPr/>
            <p:nvPr/>
          </p:nvSpPr>
          <p:spPr>
            <a:xfrm>
              <a:off x="5503346" y="84520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1216" name="tx1216"/>
            <p:cNvSpPr/>
            <p:nvPr/>
          </p:nvSpPr>
          <p:spPr>
            <a:xfrm>
              <a:off x="6035915" y="845094"/>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1217" name="tx1217"/>
            <p:cNvSpPr/>
            <p:nvPr/>
          </p:nvSpPr>
          <p:spPr>
            <a:xfrm>
              <a:off x="6574734"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1218" name="tx1218"/>
            <p:cNvSpPr/>
            <p:nvPr/>
          </p:nvSpPr>
          <p:spPr>
            <a:xfrm>
              <a:off x="7091805"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1219" name="tx1219"/>
            <p:cNvSpPr/>
            <p:nvPr/>
          </p:nvSpPr>
          <p:spPr>
            <a:xfrm>
              <a:off x="7574771"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1220" name="tx1220"/>
            <p:cNvSpPr/>
            <p:nvPr/>
          </p:nvSpPr>
          <p:spPr>
            <a:xfrm>
              <a:off x="8098037" y="845203"/>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1221" name="tx1221"/>
            <p:cNvSpPr/>
            <p:nvPr/>
          </p:nvSpPr>
          <p:spPr>
            <a:xfrm>
              <a:off x="8608915"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1222" name="tx1222"/>
            <p:cNvSpPr/>
            <p:nvPr/>
          </p:nvSpPr>
          <p:spPr>
            <a:xfrm>
              <a:off x="1194908" y="5389556"/>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1223" name="tx1223"/>
            <p:cNvSpPr/>
            <p:nvPr/>
          </p:nvSpPr>
          <p:spPr>
            <a:xfrm>
              <a:off x="700705" y="5304964"/>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1224" name="tx1224"/>
            <p:cNvSpPr/>
            <p:nvPr/>
          </p:nvSpPr>
          <p:spPr>
            <a:xfrm>
              <a:off x="1313586" y="5238040"/>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1225" name="tx1225"/>
            <p:cNvSpPr/>
            <p:nvPr/>
          </p:nvSpPr>
          <p:spPr>
            <a:xfrm>
              <a:off x="992365" y="5153448"/>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1226" name="tx1226"/>
            <p:cNvSpPr/>
            <p:nvPr/>
          </p:nvSpPr>
          <p:spPr>
            <a:xfrm>
              <a:off x="1363027" y="5068813"/>
              <a:ext cx="306331"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Ukraine</a:t>
              </a:r>
            </a:p>
          </p:txBody>
        </p:sp>
        <p:sp>
          <p:nvSpPr>
            <p:cNvPr id="1227" name="tx1227"/>
            <p:cNvSpPr/>
            <p:nvPr/>
          </p:nvSpPr>
          <p:spPr>
            <a:xfrm>
              <a:off x="1392675" y="4984265"/>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1228" name="tx1228"/>
            <p:cNvSpPr/>
            <p:nvPr/>
          </p:nvSpPr>
          <p:spPr>
            <a:xfrm>
              <a:off x="863877" y="4881963"/>
              <a:ext cx="80548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Moldova</a:t>
              </a:r>
            </a:p>
          </p:txBody>
        </p:sp>
        <p:sp>
          <p:nvSpPr>
            <p:cNvPr id="1229" name="tx1229"/>
            <p:cNvSpPr/>
            <p:nvPr/>
          </p:nvSpPr>
          <p:spPr>
            <a:xfrm>
              <a:off x="1328344" y="4813953"/>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1230" name="tx1230"/>
            <p:cNvSpPr/>
            <p:nvPr/>
          </p:nvSpPr>
          <p:spPr>
            <a:xfrm>
              <a:off x="1372838" y="4730490"/>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1231" name="tx1231"/>
            <p:cNvSpPr/>
            <p:nvPr/>
          </p:nvSpPr>
          <p:spPr>
            <a:xfrm>
              <a:off x="1308507" y="4645898"/>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1232" name="tx1232"/>
            <p:cNvSpPr/>
            <p:nvPr/>
          </p:nvSpPr>
          <p:spPr>
            <a:xfrm>
              <a:off x="1214745" y="4560178"/>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1233" name="tx1233"/>
            <p:cNvSpPr/>
            <p:nvPr/>
          </p:nvSpPr>
          <p:spPr>
            <a:xfrm>
              <a:off x="1343190" y="4459048"/>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1234" name="tx1234"/>
            <p:cNvSpPr/>
            <p:nvPr/>
          </p:nvSpPr>
          <p:spPr>
            <a:xfrm>
              <a:off x="1229634" y="4374456"/>
              <a:ext cx="43972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Kyrgyzstan</a:t>
              </a:r>
            </a:p>
          </p:txBody>
        </p:sp>
        <p:sp>
          <p:nvSpPr>
            <p:cNvPr id="1235" name="tx1235"/>
            <p:cNvSpPr/>
            <p:nvPr/>
          </p:nvSpPr>
          <p:spPr>
            <a:xfrm>
              <a:off x="1249298" y="4289864"/>
              <a:ext cx="42006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Azerbaijan</a:t>
              </a:r>
            </a:p>
          </p:txBody>
        </p:sp>
        <p:sp>
          <p:nvSpPr>
            <p:cNvPr id="1236" name="tx1236"/>
            <p:cNvSpPr/>
            <p:nvPr/>
          </p:nvSpPr>
          <p:spPr>
            <a:xfrm>
              <a:off x="1377830" y="4221811"/>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1237" name="tx1237"/>
            <p:cNvSpPr/>
            <p:nvPr/>
          </p:nvSpPr>
          <p:spPr>
            <a:xfrm>
              <a:off x="1387770" y="4119596"/>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1238" name="tx1238"/>
            <p:cNvSpPr/>
            <p:nvPr/>
          </p:nvSpPr>
          <p:spPr>
            <a:xfrm>
              <a:off x="1353087" y="4035004"/>
              <a:ext cx="31627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Georgia</a:t>
              </a:r>
            </a:p>
          </p:txBody>
        </p:sp>
        <p:sp>
          <p:nvSpPr>
            <p:cNvPr id="1239" name="tx1239"/>
            <p:cNvSpPr/>
            <p:nvPr/>
          </p:nvSpPr>
          <p:spPr>
            <a:xfrm>
              <a:off x="508103" y="3950412"/>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1240" name="tx1240"/>
            <p:cNvSpPr/>
            <p:nvPr/>
          </p:nvSpPr>
          <p:spPr>
            <a:xfrm>
              <a:off x="1392545" y="3884573"/>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1241" name="tx1241"/>
            <p:cNvSpPr/>
            <p:nvPr/>
          </p:nvSpPr>
          <p:spPr>
            <a:xfrm>
              <a:off x="1303775" y="3781229"/>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1242" name="tx1242"/>
            <p:cNvSpPr/>
            <p:nvPr/>
          </p:nvSpPr>
          <p:spPr>
            <a:xfrm>
              <a:off x="1397537" y="3715390"/>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1243" name="tx1243"/>
            <p:cNvSpPr/>
            <p:nvPr/>
          </p:nvSpPr>
          <p:spPr>
            <a:xfrm>
              <a:off x="1036815" y="3613131"/>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1244" name="tx1244"/>
            <p:cNvSpPr/>
            <p:nvPr/>
          </p:nvSpPr>
          <p:spPr>
            <a:xfrm>
              <a:off x="1441987" y="3528496"/>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1245" name="tx1245"/>
            <p:cNvSpPr/>
            <p:nvPr/>
          </p:nvSpPr>
          <p:spPr>
            <a:xfrm>
              <a:off x="1377786" y="3461615"/>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1246" name="tx1246"/>
            <p:cNvSpPr/>
            <p:nvPr/>
          </p:nvSpPr>
          <p:spPr>
            <a:xfrm>
              <a:off x="1412383" y="3375895"/>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1247" name="tx1247"/>
            <p:cNvSpPr/>
            <p:nvPr/>
          </p:nvSpPr>
          <p:spPr>
            <a:xfrm>
              <a:off x="1382691" y="3292432"/>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1248" name="tx1248"/>
            <p:cNvSpPr/>
            <p:nvPr/>
          </p:nvSpPr>
          <p:spPr>
            <a:xfrm>
              <a:off x="1506318" y="3190173"/>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1249" name="tx1249"/>
            <p:cNvSpPr/>
            <p:nvPr/>
          </p:nvSpPr>
          <p:spPr>
            <a:xfrm>
              <a:off x="1293878" y="3105581"/>
              <a:ext cx="37548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Tajikistan</a:t>
              </a:r>
            </a:p>
          </p:txBody>
        </p:sp>
        <p:sp>
          <p:nvSpPr>
            <p:cNvPr id="1250" name="tx1250"/>
            <p:cNvSpPr/>
            <p:nvPr/>
          </p:nvSpPr>
          <p:spPr>
            <a:xfrm>
              <a:off x="1348182" y="3037528"/>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1251" name="tx1251"/>
            <p:cNvSpPr/>
            <p:nvPr/>
          </p:nvSpPr>
          <p:spPr>
            <a:xfrm>
              <a:off x="1209840" y="2952936"/>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1252" name="tx1252"/>
            <p:cNvSpPr/>
            <p:nvPr/>
          </p:nvSpPr>
          <p:spPr>
            <a:xfrm>
              <a:off x="1382778" y="2868345"/>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1253" name="tx1253"/>
            <p:cNvSpPr/>
            <p:nvPr/>
          </p:nvSpPr>
          <p:spPr>
            <a:xfrm>
              <a:off x="1348095" y="2783753"/>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1254" name="tx1254"/>
            <p:cNvSpPr/>
            <p:nvPr/>
          </p:nvSpPr>
          <p:spPr>
            <a:xfrm>
              <a:off x="1372794" y="2700290"/>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1255" name="tx1255"/>
            <p:cNvSpPr/>
            <p:nvPr/>
          </p:nvSpPr>
          <p:spPr>
            <a:xfrm>
              <a:off x="1353087" y="2615698"/>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1256" name="tx1256"/>
            <p:cNvSpPr/>
            <p:nvPr/>
          </p:nvSpPr>
          <p:spPr>
            <a:xfrm>
              <a:off x="1348182" y="2513440"/>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1257" name="tx1257"/>
            <p:cNvSpPr/>
            <p:nvPr/>
          </p:nvSpPr>
          <p:spPr>
            <a:xfrm>
              <a:off x="1338328" y="2446515"/>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Armenia</a:t>
              </a:r>
            </a:p>
          </p:txBody>
        </p:sp>
        <p:sp>
          <p:nvSpPr>
            <p:cNvPr id="1258" name="tx1258"/>
            <p:cNvSpPr/>
            <p:nvPr/>
          </p:nvSpPr>
          <p:spPr>
            <a:xfrm>
              <a:off x="1333336" y="2360795"/>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1259" name="tx1259"/>
            <p:cNvSpPr/>
            <p:nvPr/>
          </p:nvSpPr>
          <p:spPr>
            <a:xfrm>
              <a:off x="1451971" y="2277332"/>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1260" name="tx1260"/>
            <p:cNvSpPr/>
            <p:nvPr/>
          </p:nvSpPr>
          <p:spPr>
            <a:xfrm>
              <a:off x="1432133" y="2192740"/>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1261" name="tx1261"/>
            <p:cNvSpPr/>
            <p:nvPr/>
          </p:nvSpPr>
          <p:spPr>
            <a:xfrm>
              <a:off x="898473" y="2108148"/>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1262" name="tx1262"/>
            <p:cNvSpPr/>
            <p:nvPr/>
          </p:nvSpPr>
          <p:spPr>
            <a:xfrm>
              <a:off x="1392675" y="2023557"/>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1263" name="tx1263"/>
            <p:cNvSpPr/>
            <p:nvPr/>
          </p:nvSpPr>
          <p:spPr>
            <a:xfrm>
              <a:off x="1368019" y="1921298"/>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1264" name="tx1264"/>
            <p:cNvSpPr/>
            <p:nvPr/>
          </p:nvSpPr>
          <p:spPr>
            <a:xfrm>
              <a:off x="1308724" y="1854373"/>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1265" name="tx1265"/>
            <p:cNvSpPr/>
            <p:nvPr/>
          </p:nvSpPr>
          <p:spPr>
            <a:xfrm>
              <a:off x="1175157" y="1752115"/>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1266" name="tx1266"/>
            <p:cNvSpPr/>
            <p:nvPr/>
          </p:nvSpPr>
          <p:spPr>
            <a:xfrm>
              <a:off x="1451971" y="1685190"/>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1267" name="tx1267"/>
            <p:cNvSpPr/>
            <p:nvPr/>
          </p:nvSpPr>
          <p:spPr>
            <a:xfrm>
              <a:off x="1229591" y="1600555"/>
              <a:ext cx="439768"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Uzbekistan</a:t>
              </a:r>
            </a:p>
          </p:txBody>
        </p:sp>
        <p:sp>
          <p:nvSpPr>
            <p:cNvPr id="1268" name="tx1268"/>
            <p:cNvSpPr/>
            <p:nvPr/>
          </p:nvSpPr>
          <p:spPr>
            <a:xfrm>
              <a:off x="1367933" y="1516007"/>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1269" name="tx1269"/>
            <p:cNvSpPr/>
            <p:nvPr/>
          </p:nvSpPr>
          <p:spPr>
            <a:xfrm>
              <a:off x="1204805" y="1431415"/>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1270" name="tx1270"/>
            <p:cNvSpPr/>
            <p:nvPr/>
          </p:nvSpPr>
          <p:spPr>
            <a:xfrm>
              <a:off x="1353087" y="1346823"/>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1271" name="tx1271"/>
            <p:cNvSpPr/>
            <p:nvPr/>
          </p:nvSpPr>
          <p:spPr>
            <a:xfrm>
              <a:off x="1377916" y="1244565"/>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1272" name="tx1272"/>
            <p:cNvSpPr/>
            <p:nvPr/>
          </p:nvSpPr>
          <p:spPr>
            <a:xfrm>
              <a:off x="1338241" y="1159973"/>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1273" name="tx1273"/>
            <p:cNvSpPr/>
            <p:nvPr/>
          </p:nvSpPr>
          <p:spPr>
            <a:xfrm>
              <a:off x="1130837" y="1093048"/>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1274" name="tx1274"/>
            <p:cNvSpPr/>
            <p:nvPr/>
          </p:nvSpPr>
          <p:spPr>
            <a:xfrm>
              <a:off x="1333336" y="990790"/>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1275" name="tx1275"/>
            <p:cNvSpPr/>
            <p:nvPr/>
          </p:nvSpPr>
          <p:spPr>
            <a:xfrm>
              <a:off x="3566304" y="5814783"/>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1276" name="pic1276"/>
            <p:cNvPicPr/>
            <p:nvPr/>
          </p:nvPicPr>
          <p:blipFill>
            <a:blip r:embed="rId2" cstate="print"/>
            <a:stretch>
              <a:fillRect/>
            </a:stretch>
          </p:blipFill>
          <p:spPr>
            <a:xfrm>
              <a:off x="5080096" y="5699605"/>
              <a:ext cx="2160000" cy="219455"/>
            </a:xfrm>
            <a:prstGeom prst="rect">
              <a:avLst/>
            </a:prstGeom>
          </p:spPr>
        </p:pic>
        <p:sp>
          <p:nvSpPr>
            <p:cNvPr id="1277" name="pl1277"/>
            <p:cNvSpPr/>
            <p:nvPr/>
          </p:nvSpPr>
          <p:spPr>
            <a:xfrm>
              <a:off x="5083696"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78" name="pl1278"/>
            <p:cNvSpPr/>
            <p:nvPr/>
          </p:nvSpPr>
          <p:spPr>
            <a:xfrm>
              <a:off x="635384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79" name="pl1279"/>
            <p:cNvSpPr/>
            <p:nvPr/>
          </p:nvSpPr>
          <p:spPr>
            <a:xfrm>
              <a:off x="656912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80" name="pl1280"/>
            <p:cNvSpPr/>
            <p:nvPr/>
          </p:nvSpPr>
          <p:spPr>
            <a:xfrm>
              <a:off x="678440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81" name="pl1281"/>
            <p:cNvSpPr/>
            <p:nvPr/>
          </p:nvSpPr>
          <p:spPr>
            <a:xfrm>
              <a:off x="699968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82" name="pl1282"/>
            <p:cNvSpPr/>
            <p:nvPr/>
          </p:nvSpPr>
          <p:spPr>
            <a:xfrm>
              <a:off x="7236496"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83" name="pl1283"/>
            <p:cNvSpPr/>
            <p:nvPr/>
          </p:nvSpPr>
          <p:spPr>
            <a:xfrm>
              <a:off x="5083696"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4" name="pl1284"/>
            <p:cNvSpPr/>
            <p:nvPr/>
          </p:nvSpPr>
          <p:spPr>
            <a:xfrm>
              <a:off x="635384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5" name="pl1285"/>
            <p:cNvSpPr/>
            <p:nvPr/>
          </p:nvSpPr>
          <p:spPr>
            <a:xfrm>
              <a:off x="656912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6" name="pl1286"/>
            <p:cNvSpPr/>
            <p:nvPr/>
          </p:nvSpPr>
          <p:spPr>
            <a:xfrm>
              <a:off x="678440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7" name="pl1287"/>
            <p:cNvSpPr/>
            <p:nvPr/>
          </p:nvSpPr>
          <p:spPr>
            <a:xfrm>
              <a:off x="699968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8" name="pl1288"/>
            <p:cNvSpPr/>
            <p:nvPr/>
          </p:nvSpPr>
          <p:spPr>
            <a:xfrm>
              <a:off x="7236496"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9" name="tx1289"/>
            <p:cNvSpPr/>
            <p:nvPr/>
          </p:nvSpPr>
          <p:spPr>
            <a:xfrm>
              <a:off x="5052618" y="598695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1290" name="tx1290"/>
            <p:cNvSpPr/>
            <p:nvPr/>
          </p:nvSpPr>
          <p:spPr>
            <a:xfrm>
              <a:off x="629169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1291" name="tx1291"/>
            <p:cNvSpPr/>
            <p:nvPr/>
          </p:nvSpPr>
          <p:spPr>
            <a:xfrm>
              <a:off x="650697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1292" name="tx1292"/>
            <p:cNvSpPr/>
            <p:nvPr/>
          </p:nvSpPr>
          <p:spPr>
            <a:xfrm>
              <a:off x="672225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1293" name="tx1293"/>
            <p:cNvSpPr/>
            <p:nvPr/>
          </p:nvSpPr>
          <p:spPr>
            <a:xfrm>
              <a:off x="693753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1294" name="tx1294"/>
            <p:cNvSpPr/>
            <p:nvPr/>
          </p:nvSpPr>
          <p:spPr>
            <a:xfrm>
              <a:off x="7143263" y="5986959"/>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1295" name="tx1295"/>
            <p:cNvSpPr/>
            <p:nvPr/>
          </p:nvSpPr>
          <p:spPr>
            <a:xfrm>
              <a:off x="1731989" y="399578"/>
              <a:ext cx="3112308"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by country, EUR, 2023</a:t>
              </a:r>
            </a:p>
          </p:txBody>
        </p:sp>
        <p:sp>
          <p:nvSpPr>
            <p:cNvPr id="1296" name="tx1296"/>
            <p:cNvSpPr/>
            <p:nvPr/>
          </p:nvSpPr>
          <p:spPr>
            <a:xfrm>
              <a:off x="4912824" y="62064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297" name="tx1297"/>
            <p:cNvSpPr/>
            <p:nvPr/>
          </p:nvSpPr>
          <p:spPr>
            <a:xfrm>
              <a:off x="4713369" y="6328529"/>
              <a:ext cx="4361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White space is where vaccines have not been introduced or reported by countries.</a:t>
              </a:r>
            </a:p>
          </p:txBody>
        </p:sp>
        <p:sp>
          <p:nvSpPr>
            <p:cNvPr id="1298" name="tx1298"/>
            <p:cNvSpPr/>
            <p:nvPr/>
          </p:nvSpPr>
          <p:spPr>
            <a:xfrm>
              <a:off x="4849850" y="6447866"/>
              <a:ext cx="42245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ordered based on descending crude average coverage across all vaccines.</a:t>
              </a:r>
            </a:p>
          </p:txBody>
        </p:sp>
        <p:sp>
          <p:nvSpPr>
            <p:cNvPr id="1299" name="tx1299"/>
            <p:cNvSpPr/>
            <p:nvPr/>
          </p:nvSpPr>
          <p:spPr>
            <a:xfrm>
              <a:off x="5912661" y="6568512"/>
              <a:ext cx="3161749"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IPV2 is only shown for oral polio vaccine (OPV)-using countries.</a:t>
              </a:r>
            </a:p>
          </p:txBody>
        </p:sp>
      </p:grpSp>
      <p:sp>
        <p:nvSpPr>
          <p:cNvPr id="130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varies between countries, but also within countries for different vaccines.
This heatmap shows vaccine coverage by country and vaccine in 2023.
In 2023, 53 out of 53 countries achieved coverage of 90% or higher in at least one vaccine.
Andorra, Belarus, Armenia, Denmark, France, Croatia, Hungary, Kazakhstan, Malta, Norway, Slovakia, Russian Federation, Portugal, Turkmenistan, and Turkiye had the highest percentage of vaccines (100%) in the national immunization schedule with coverage of at least 90%, followed by Tajikistan (93%).
Bosnia and Herzegovina had the lowest percentage of vaccines (10%) that had reached 90% coverage.</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HPV vaccination</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64633" y="441600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6" name="pl6"/>
            <p:cNvSpPr/>
            <p:nvPr/>
          </p:nvSpPr>
          <p:spPr>
            <a:xfrm>
              <a:off x="764633" y="3487977"/>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7" name="pl7"/>
            <p:cNvSpPr/>
            <p:nvPr/>
          </p:nvSpPr>
          <p:spPr>
            <a:xfrm>
              <a:off x="764633" y="255995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8" name="pl8"/>
            <p:cNvSpPr/>
            <p:nvPr/>
          </p:nvSpPr>
          <p:spPr>
            <a:xfrm>
              <a:off x="764633" y="163192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9" name="pl9"/>
            <p:cNvSpPr/>
            <p:nvPr/>
          </p:nvSpPr>
          <p:spPr>
            <a:xfrm>
              <a:off x="94076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105818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303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52787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176272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199756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23241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246725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270210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293694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317179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340663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364148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387632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411117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4" name="pl24"/>
            <p:cNvSpPr/>
            <p:nvPr/>
          </p:nvSpPr>
          <p:spPr>
            <a:xfrm>
              <a:off x="434601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5" name="pl25"/>
            <p:cNvSpPr/>
            <p:nvPr/>
          </p:nvSpPr>
          <p:spPr>
            <a:xfrm>
              <a:off x="446343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6" name="pl26"/>
            <p:cNvSpPr/>
            <p:nvPr/>
          </p:nvSpPr>
          <p:spPr>
            <a:xfrm>
              <a:off x="764633"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7" name="pl27"/>
            <p:cNvSpPr/>
            <p:nvPr/>
          </p:nvSpPr>
          <p:spPr>
            <a:xfrm>
              <a:off x="764633" y="3951989"/>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8" name="pl28"/>
            <p:cNvSpPr/>
            <p:nvPr/>
          </p:nvSpPr>
          <p:spPr>
            <a:xfrm>
              <a:off x="764633"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9" name="pl29"/>
            <p:cNvSpPr/>
            <p:nvPr/>
          </p:nvSpPr>
          <p:spPr>
            <a:xfrm>
              <a:off x="764633" y="2095941"/>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0" name="pl30"/>
            <p:cNvSpPr/>
            <p:nvPr/>
          </p:nvSpPr>
          <p:spPr>
            <a:xfrm>
              <a:off x="764633"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1" name="pl31"/>
            <p:cNvSpPr/>
            <p:nvPr/>
          </p:nvSpPr>
          <p:spPr>
            <a:xfrm>
              <a:off x="117561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141045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164530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188014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11499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234983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258468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281952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305436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328921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352405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375890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399374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422859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175611" y="1260720"/>
              <a:ext cx="3052980" cy="1856047"/>
            </a:xfrm>
            <a:custGeom>
              <a:avLst/>
              <a:pathLst>
                <a:path w="3052980" h="1856047">
                  <a:moveTo>
                    <a:pt x="0" y="1856047"/>
                  </a:moveTo>
                  <a:lnTo>
                    <a:pt x="234844" y="1577640"/>
                  </a:lnTo>
                  <a:lnTo>
                    <a:pt x="469689" y="1392035"/>
                  </a:lnTo>
                  <a:lnTo>
                    <a:pt x="704534" y="1392035"/>
                  </a:lnTo>
                  <a:lnTo>
                    <a:pt x="939378" y="1206430"/>
                  </a:lnTo>
                  <a:lnTo>
                    <a:pt x="1174223" y="1020826"/>
                  </a:lnTo>
                  <a:lnTo>
                    <a:pt x="1409068" y="1020826"/>
                  </a:lnTo>
                  <a:lnTo>
                    <a:pt x="1643912" y="928023"/>
                  </a:lnTo>
                  <a:lnTo>
                    <a:pt x="1878757" y="835221"/>
                  </a:lnTo>
                  <a:lnTo>
                    <a:pt x="2113602" y="185604"/>
                  </a:lnTo>
                  <a:lnTo>
                    <a:pt x="2348446" y="278407"/>
                  </a:lnTo>
                  <a:lnTo>
                    <a:pt x="2583291" y="185604"/>
                  </a:lnTo>
                  <a:lnTo>
                    <a:pt x="2818136" y="92802"/>
                  </a:lnTo>
                  <a:lnTo>
                    <a:pt x="3052980" y="0"/>
                  </a:lnTo>
                </a:path>
              </a:pathLst>
            </a:custGeom>
            <a:ln w="29811" cap="flat">
              <a:solidFill>
                <a:srgbClr val="1CABE2">
                  <a:alpha val="100000"/>
                </a:srgbClr>
              </a:solidFill>
              <a:prstDash val="solid"/>
              <a:round/>
            </a:ln>
          </p:spPr>
          <p:txBody>
            <a:bodyPr/>
            <a:lstStyle/>
            <a:p/>
          </p:txBody>
        </p:sp>
        <p:sp>
          <p:nvSpPr>
            <p:cNvPr id="46" name="pl46"/>
            <p:cNvSpPr/>
            <p:nvPr/>
          </p:nvSpPr>
          <p:spPr>
            <a:xfrm>
              <a:off x="1175611" y="2559953"/>
              <a:ext cx="3052980" cy="2320059"/>
            </a:xfrm>
            <a:custGeom>
              <a:avLst/>
              <a:pathLst>
                <a:path w="3052980" h="2320059">
                  <a:moveTo>
                    <a:pt x="0" y="2320059"/>
                  </a:moveTo>
                  <a:lnTo>
                    <a:pt x="234844" y="2320059"/>
                  </a:lnTo>
                  <a:lnTo>
                    <a:pt x="469689" y="2320059"/>
                  </a:lnTo>
                  <a:lnTo>
                    <a:pt x="704534" y="2320059"/>
                  </a:lnTo>
                  <a:lnTo>
                    <a:pt x="939378" y="2320059"/>
                  </a:lnTo>
                  <a:lnTo>
                    <a:pt x="1174223" y="2320059"/>
                  </a:lnTo>
                  <a:lnTo>
                    <a:pt x="1409068" y="2134454"/>
                  </a:lnTo>
                  <a:lnTo>
                    <a:pt x="1643912" y="2134454"/>
                  </a:lnTo>
                  <a:lnTo>
                    <a:pt x="1878757" y="1763245"/>
                  </a:lnTo>
                  <a:lnTo>
                    <a:pt x="2113602" y="1577640"/>
                  </a:lnTo>
                  <a:lnTo>
                    <a:pt x="2348446" y="928023"/>
                  </a:lnTo>
                  <a:lnTo>
                    <a:pt x="2583291" y="649616"/>
                  </a:lnTo>
                  <a:lnTo>
                    <a:pt x="2818136" y="556814"/>
                  </a:lnTo>
                  <a:lnTo>
                    <a:pt x="3052980" y="0"/>
                  </a:lnTo>
                </a:path>
              </a:pathLst>
            </a:custGeom>
            <a:ln w="29811" cap="flat">
              <a:solidFill>
                <a:srgbClr val="80BD41">
                  <a:alpha val="100000"/>
                </a:srgbClr>
              </a:solidFill>
              <a:prstDash val="solid"/>
              <a:round/>
            </a:ln>
          </p:spPr>
          <p:txBody>
            <a:bodyPr/>
            <a:lstStyle/>
            <a:p/>
          </p:txBody>
        </p:sp>
        <p:sp>
          <p:nvSpPr>
            <p:cNvPr id="47" name="pl47"/>
            <p:cNvSpPr/>
            <p:nvPr/>
          </p:nvSpPr>
          <p:spPr>
            <a:xfrm>
              <a:off x="1175611" y="1631929"/>
              <a:ext cx="3052980" cy="1856047"/>
            </a:xfrm>
            <a:custGeom>
              <a:avLst/>
              <a:pathLst>
                <a:path w="3052980" h="1856047">
                  <a:moveTo>
                    <a:pt x="0" y="1856047"/>
                  </a:moveTo>
                  <a:lnTo>
                    <a:pt x="234844" y="1484838"/>
                  </a:lnTo>
                  <a:lnTo>
                    <a:pt x="469689" y="1299233"/>
                  </a:lnTo>
                  <a:lnTo>
                    <a:pt x="704534" y="1299233"/>
                  </a:lnTo>
                  <a:lnTo>
                    <a:pt x="939378" y="1206430"/>
                  </a:lnTo>
                  <a:lnTo>
                    <a:pt x="1174223" y="1113628"/>
                  </a:lnTo>
                  <a:lnTo>
                    <a:pt x="1409068" y="1020826"/>
                  </a:lnTo>
                  <a:lnTo>
                    <a:pt x="1643912" y="835221"/>
                  </a:lnTo>
                  <a:lnTo>
                    <a:pt x="1878757" y="835221"/>
                  </a:lnTo>
                  <a:lnTo>
                    <a:pt x="2113602" y="649616"/>
                  </a:lnTo>
                  <a:lnTo>
                    <a:pt x="2348446" y="371209"/>
                  </a:lnTo>
                  <a:lnTo>
                    <a:pt x="2583291" y="278407"/>
                  </a:lnTo>
                  <a:lnTo>
                    <a:pt x="2818136" y="185604"/>
                  </a:lnTo>
                  <a:lnTo>
                    <a:pt x="3052980" y="0"/>
                  </a:lnTo>
                </a:path>
              </a:pathLst>
            </a:custGeom>
            <a:ln w="29811" cap="flat">
              <a:solidFill>
                <a:srgbClr val="6A1E74">
                  <a:alpha val="100000"/>
                </a:srgbClr>
              </a:solidFill>
              <a:prstDash val="solid"/>
              <a:round/>
            </a:ln>
          </p:spPr>
          <p:txBody>
            <a:bodyPr/>
            <a:lstStyle/>
            <a:p/>
          </p:txBody>
        </p:sp>
        <p:sp>
          <p:nvSpPr>
            <p:cNvPr id="48" name="pl48"/>
            <p:cNvSpPr/>
            <p:nvPr/>
          </p:nvSpPr>
          <p:spPr>
            <a:xfrm>
              <a:off x="1175611" y="3023965"/>
              <a:ext cx="3052980" cy="1856047"/>
            </a:xfrm>
            <a:custGeom>
              <a:avLst/>
              <a:pathLst>
                <a:path w="3052980" h="1856047">
                  <a:moveTo>
                    <a:pt x="0" y="1856047"/>
                  </a:moveTo>
                  <a:lnTo>
                    <a:pt x="234844" y="1856047"/>
                  </a:lnTo>
                  <a:lnTo>
                    <a:pt x="469689" y="1856047"/>
                  </a:lnTo>
                  <a:lnTo>
                    <a:pt x="704534" y="1856047"/>
                  </a:lnTo>
                  <a:lnTo>
                    <a:pt x="939378" y="1856047"/>
                  </a:lnTo>
                  <a:lnTo>
                    <a:pt x="1174223" y="1856047"/>
                  </a:lnTo>
                  <a:lnTo>
                    <a:pt x="1409068" y="1763245"/>
                  </a:lnTo>
                  <a:lnTo>
                    <a:pt x="1643912" y="1670442"/>
                  </a:lnTo>
                  <a:lnTo>
                    <a:pt x="1878757" y="1392035"/>
                  </a:lnTo>
                  <a:lnTo>
                    <a:pt x="2113602" y="1299233"/>
                  </a:lnTo>
                  <a:lnTo>
                    <a:pt x="2348446" y="1113628"/>
                  </a:lnTo>
                  <a:lnTo>
                    <a:pt x="2583291" y="556814"/>
                  </a:lnTo>
                  <a:lnTo>
                    <a:pt x="2818136" y="371209"/>
                  </a:lnTo>
                  <a:lnTo>
                    <a:pt x="3052980" y="0"/>
                  </a:lnTo>
                </a:path>
              </a:pathLst>
            </a:custGeom>
            <a:ln w="29811" cap="flat">
              <a:solidFill>
                <a:srgbClr val="F26A21">
                  <a:alpha val="100000"/>
                </a:srgbClr>
              </a:solidFill>
              <a:prstDash val="solid"/>
              <a:round/>
            </a:ln>
          </p:spPr>
          <p:txBody>
            <a:bodyPr/>
            <a:lstStyle/>
            <a:p/>
          </p:txBody>
        </p:sp>
        <p:sp>
          <p:nvSpPr>
            <p:cNvPr id="49" name="pt49"/>
            <p:cNvSpPr/>
            <p:nvPr/>
          </p:nvSpPr>
          <p:spPr>
            <a:xfrm>
              <a:off x="1385630" y="281353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0" name="pt50"/>
            <p:cNvSpPr/>
            <p:nvPr/>
          </p:nvSpPr>
          <p:spPr>
            <a:xfrm>
              <a:off x="1620475" y="290633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1" name="pt51"/>
            <p:cNvSpPr/>
            <p:nvPr/>
          </p:nvSpPr>
          <p:spPr>
            <a:xfrm>
              <a:off x="185532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2" name="pt52"/>
            <p:cNvSpPr/>
            <p:nvPr/>
          </p:nvSpPr>
          <p:spPr>
            <a:xfrm>
              <a:off x="2090164" y="244232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3" name="pt53"/>
            <p:cNvSpPr/>
            <p:nvPr/>
          </p:nvSpPr>
          <p:spPr>
            <a:xfrm>
              <a:off x="209016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4" name="pt54"/>
            <p:cNvSpPr/>
            <p:nvPr/>
          </p:nvSpPr>
          <p:spPr>
            <a:xfrm>
              <a:off x="2559854" y="476238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5" name="pt55"/>
            <p:cNvSpPr/>
            <p:nvPr/>
          </p:nvSpPr>
          <p:spPr>
            <a:xfrm>
              <a:off x="2794698" y="216391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6" name="pt56"/>
            <p:cNvSpPr/>
            <p:nvPr/>
          </p:nvSpPr>
          <p:spPr>
            <a:xfrm>
              <a:off x="2794698" y="466958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7" name="pt57"/>
            <p:cNvSpPr/>
            <p:nvPr/>
          </p:nvSpPr>
          <p:spPr>
            <a:xfrm>
              <a:off x="3264388" y="225672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8" name="pt58"/>
            <p:cNvSpPr/>
            <p:nvPr/>
          </p:nvSpPr>
          <p:spPr>
            <a:xfrm>
              <a:off x="3264388" y="429837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9" name="pt59"/>
            <p:cNvSpPr/>
            <p:nvPr/>
          </p:nvSpPr>
          <p:spPr>
            <a:xfrm>
              <a:off x="3499232" y="1514301"/>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0" name="pt60"/>
            <p:cNvSpPr/>
            <p:nvPr/>
          </p:nvSpPr>
          <p:spPr>
            <a:xfrm>
              <a:off x="3499232" y="3463151"/>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1" name="pt61"/>
            <p:cNvSpPr/>
            <p:nvPr/>
          </p:nvSpPr>
          <p:spPr>
            <a:xfrm>
              <a:off x="3968922" y="179270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2" name="pt62"/>
            <p:cNvSpPr/>
            <p:nvPr/>
          </p:nvSpPr>
          <p:spPr>
            <a:xfrm>
              <a:off x="3968922" y="3370348"/>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3" name="pt63"/>
            <p:cNvSpPr/>
            <p:nvPr/>
          </p:nvSpPr>
          <p:spPr>
            <a:xfrm>
              <a:off x="4203766" y="253512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4" name="pt64"/>
            <p:cNvSpPr/>
            <p:nvPr/>
          </p:nvSpPr>
          <p:spPr>
            <a:xfrm>
              <a:off x="1150786" y="3091941"/>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5" name="pt65"/>
            <p:cNvSpPr/>
            <p:nvPr/>
          </p:nvSpPr>
          <p:spPr>
            <a:xfrm>
              <a:off x="115078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6" name="pt66"/>
            <p:cNvSpPr/>
            <p:nvPr/>
          </p:nvSpPr>
          <p:spPr>
            <a:xfrm>
              <a:off x="1150786" y="346315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7" name="pt67"/>
            <p:cNvSpPr/>
            <p:nvPr/>
          </p:nvSpPr>
          <p:spPr>
            <a:xfrm>
              <a:off x="115078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8" name="pt68"/>
            <p:cNvSpPr/>
            <p:nvPr/>
          </p:nvSpPr>
          <p:spPr>
            <a:xfrm>
              <a:off x="1855320" y="262792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9" name="pt69"/>
            <p:cNvSpPr/>
            <p:nvPr/>
          </p:nvSpPr>
          <p:spPr>
            <a:xfrm>
              <a:off x="185532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0" name="pt70"/>
            <p:cNvSpPr/>
            <p:nvPr/>
          </p:nvSpPr>
          <p:spPr>
            <a:xfrm>
              <a:off x="1855320" y="290633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1" name="pt71"/>
            <p:cNvSpPr/>
            <p:nvPr/>
          </p:nvSpPr>
          <p:spPr>
            <a:xfrm>
              <a:off x="2559854" y="225672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2" name="pt72"/>
            <p:cNvSpPr/>
            <p:nvPr/>
          </p:nvSpPr>
          <p:spPr>
            <a:xfrm>
              <a:off x="2559854" y="466958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3" name="pt73"/>
            <p:cNvSpPr/>
            <p:nvPr/>
          </p:nvSpPr>
          <p:spPr>
            <a:xfrm>
              <a:off x="2559854" y="262792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4" name="pt74"/>
            <p:cNvSpPr/>
            <p:nvPr/>
          </p:nvSpPr>
          <p:spPr>
            <a:xfrm>
              <a:off x="2794698" y="466958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5" name="pt75"/>
            <p:cNvSpPr/>
            <p:nvPr/>
          </p:nvSpPr>
          <p:spPr>
            <a:xfrm>
              <a:off x="3264388"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6" name="pt76"/>
            <p:cNvSpPr/>
            <p:nvPr/>
          </p:nvSpPr>
          <p:spPr>
            <a:xfrm>
              <a:off x="3499232" y="411276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7" name="pt77"/>
            <p:cNvSpPr/>
            <p:nvPr/>
          </p:nvSpPr>
          <p:spPr>
            <a:xfrm>
              <a:off x="4203766" y="123589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8" name="pt78"/>
            <p:cNvSpPr/>
            <p:nvPr/>
          </p:nvSpPr>
          <p:spPr>
            <a:xfrm>
              <a:off x="4203766" y="160710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9" name="pt79"/>
            <p:cNvSpPr/>
            <p:nvPr/>
          </p:nvSpPr>
          <p:spPr>
            <a:xfrm>
              <a:off x="4203766" y="2999139"/>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0" name="pt80"/>
            <p:cNvSpPr/>
            <p:nvPr/>
          </p:nvSpPr>
          <p:spPr>
            <a:xfrm>
              <a:off x="138563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1" name="pt81"/>
            <p:cNvSpPr/>
            <p:nvPr/>
          </p:nvSpPr>
          <p:spPr>
            <a:xfrm>
              <a:off x="162047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2" name="pt82"/>
            <p:cNvSpPr/>
            <p:nvPr/>
          </p:nvSpPr>
          <p:spPr>
            <a:xfrm>
              <a:off x="2325009" y="225672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3" name="pt83"/>
            <p:cNvSpPr/>
            <p:nvPr/>
          </p:nvSpPr>
          <p:spPr>
            <a:xfrm>
              <a:off x="2325009" y="272073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4" name="pt84"/>
            <p:cNvSpPr/>
            <p:nvPr/>
          </p:nvSpPr>
          <p:spPr>
            <a:xfrm>
              <a:off x="232500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5" name="pt85"/>
            <p:cNvSpPr/>
            <p:nvPr/>
          </p:nvSpPr>
          <p:spPr>
            <a:xfrm>
              <a:off x="3029543" y="207111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6" name="pt86"/>
            <p:cNvSpPr/>
            <p:nvPr/>
          </p:nvSpPr>
          <p:spPr>
            <a:xfrm>
              <a:off x="3029543"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7" name="pt87"/>
            <p:cNvSpPr/>
            <p:nvPr/>
          </p:nvSpPr>
          <p:spPr>
            <a:xfrm>
              <a:off x="3029543" y="244232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8" name="pt88"/>
            <p:cNvSpPr/>
            <p:nvPr/>
          </p:nvSpPr>
          <p:spPr>
            <a:xfrm>
              <a:off x="3029543" y="4391175"/>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9" name="pt89"/>
            <p:cNvSpPr/>
            <p:nvPr/>
          </p:nvSpPr>
          <p:spPr>
            <a:xfrm>
              <a:off x="3734077" y="142149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0" name="pt90"/>
            <p:cNvSpPr/>
            <p:nvPr/>
          </p:nvSpPr>
          <p:spPr>
            <a:xfrm>
              <a:off x="3734077" y="318474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1" name="pt91"/>
            <p:cNvSpPr/>
            <p:nvPr/>
          </p:nvSpPr>
          <p:spPr>
            <a:xfrm>
              <a:off x="3734077" y="188551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2" name="pt92"/>
            <p:cNvSpPr/>
            <p:nvPr/>
          </p:nvSpPr>
          <p:spPr>
            <a:xfrm>
              <a:off x="1385630" y="309194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3" name="pt93"/>
            <p:cNvSpPr/>
            <p:nvPr/>
          </p:nvSpPr>
          <p:spPr>
            <a:xfrm>
              <a:off x="138563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4" name="pt94"/>
            <p:cNvSpPr/>
            <p:nvPr/>
          </p:nvSpPr>
          <p:spPr>
            <a:xfrm>
              <a:off x="1620475" y="262792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5" name="pt95"/>
            <p:cNvSpPr/>
            <p:nvPr/>
          </p:nvSpPr>
          <p:spPr>
            <a:xfrm>
              <a:off x="162047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6" name="pt96"/>
            <p:cNvSpPr/>
            <p:nvPr/>
          </p:nvSpPr>
          <p:spPr>
            <a:xfrm>
              <a:off x="2090164" y="281353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7" name="pt97"/>
            <p:cNvSpPr/>
            <p:nvPr/>
          </p:nvSpPr>
          <p:spPr>
            <a:xfrm>
              <a:off x="209016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8" name="pt98"/>
            <p:cNvSpPr/>
            <p:nvPr/>
          </p:nvSpPr>
          <p:spPr>
            <a:xfrm>
              <a:off x="232500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9" name="pt99"/>
            <p:cNvSpPr/>
            <p:nvPr/>
          </p:nvSpPr>
          <p:spPr>
            <a:xfrm>
              <a:off x="2794698" y="244232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0" name="pt100"/>
            <p:cNvSpPr/>
            <p:nvPr/>
          </p:nvSpPr>
          <p:spPr>
            <a:xfrm>
              <a:off x="3264388" y="142149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1" name="pt101"/>
            <p:cNvSpPr/>
            <p:nvPr/>
          </p:nvSpPr>
          <p:spPr>
            <a:xfrm>
              <a:off x="3499232" y="197831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2" name="pt102"/>
            <p:cNvSpPr/>
            <p:nvPr/>
          </p:nvSpPr>
          <p:spPr>
            <a:xfrm>
              <a:off x="3734077" y="3555953"/>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3" name="pt103"/>
            <p:cNvSpPr/>
            <p:nvPr/>
          </p:nvSpPr>
          <p:spPr>
            <a:xfrm>
              <a:off x="3968922" y="132869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4" name="pt104"/>
            <p:cNvSpPr/>
            <p:nvPr/>
          </p:nvSpPr>
          <p:spPr>
            <a:xfrm>
              <a:off x="3968922" y="3091941"/>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5" name="pl105"/>
            <p:cNvSpPr/>
            <p:nvPr/>
          </p:nvSpPr>
          <p:spPr>
            <a:xfrm>
              <a:off x="1057794" y="3074241"/>
              <a:ext cx="105187" cy="37967"/>
            </a:xfrm>
            <a:custGeom>
              <a:avLst/>
              <a:pathLst>
                <a:path w="105187" h="37967">
                  <a:moveTo>
                    <a:pt x="0" y="0"/>
                  </a:moveTo>
                  <a:lnTo>
                    <a:pt x="105187" y="37967"/>
                  </a:lnTo>
                </a:path>
              </a:pathLst>
            </a:custGeom>
            <a:ln w="13550" cap="rnd">
              <a:solidFill>
                <a:srgbClr val="1CABE2">
                  <a:alpha val="100000"/>
                </a:srgbClr>
              </a:solidFill>
              <a:prstDash val="solid"/>
              <a:round/>
            </a:ln>
          </p:spPr>
          <p:txBody>
            <a:bodyPr/>
            <a:lstStyle/>
            <a:p/>
          </p:txBody>
        </p:sp>
        <p:sp>
          <p:nvSpPr>
            <p:cNvPr id="106" name="pl106"/>
            <p:cNvSpPr/>
            <p:nvPr/>
          </p:nvSpPr>
          <p:spPr>
            <a:xfrm>
              <a:off x="1063563" y="4885523"/>
              <a:ext cx="99765" cy="44754"/>
            </a:xfrm>
            <a:custGeom>
              <a:avLst/>
              <a:pathLst>
                <a:path w="99765" h="44754">
                  <a:moveTo>
                    <a:pt x="0" y="44754"/>
                  </a:moveTo>
                  <a:lnTo>
                    <a:pt x="99765" y="0"/>
                  </a:lnTo>
                </a:path>
              </a:pathLst>
            </a:custGeom>
            <a:ln w="13550" cap="rnd">
              <a:solidFill>
                <a:srgbClr val="80BD41">
                  <a:alpha val="100000"/>
                </a:srgbClr>
              </a:solidFill>
              <a:prstDash val="solid"/>
              <a:round/>
            </a:ln>
          </p:spPr>
          <p:txBody>
            <a:bodyPr/>
            <a:lstStyle/>
            <a:p/>
          </p:txBody>
        </p:sp>
        <p:sp>
          <p:nvSpPr>
            <p:cNvPr id="107" name="pl107"/>
            <p:cNvSpPr/>
            <p:nvPr/>
          </p:nvSpPr>
          <p:spPr>
            <a:xfrm>
              <a:off x="1057798" y="3445447"/>
              <a:ext cx="105183" cy="37970"/>
            </a:xfrm>
            <a:custGeom>
              <a:avLst/>
              <a:pathLst>
                <a:path w="105183" h="37970">
                  <a:moveTo>
                    <a:pt x="0" y="0"/>
                  </a:moveTo>
                  <a:lnTo>
                    <a:pt x="105183" y="37970"/>
                  </a:lnTo>
                </a:path>
              </a:pathLst>
            </a:custGeom>
            <a:ln w="13550" cap="rnd">
              <a:solidFill>
                <a:srgbClr val="6A1E74">
                  <a:alpha val="100000"/>
                </a:srgbClr>
              </a:solidFill>
              <a:prstDash val="solid"/>
              <a:round/>
            </a:ln>
          </p:spPr>
          <p:txBody>
            <a:bodyPr/>
            <a:lstStyle/>
            <a:p/>
          </p:txBody>
        </p:sp>
        <p:sp>
          <p:nvSpPr>
            <p:cNvPr id="108" name="tx108"/>
            <p:cNvSpPr/>
            <p:nvPr/>
          </p:nvSpPr>
          <p:spPr>
            <a:xfrm>
              <a:off x="894258" y="3024322"/>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19</a:t>
              </a:r>
            </a:p>
          </p:txBody>
        </p:sp>
        <p:sp>
          <p:nvSpPr>
            <p:cNvPr id="109" name="tx109"/>
            <p:cNvSpPr/>
            <p:nvPr/>
          </p:nvSpPr>
          <p:spPr>
            <a:xfrm>
              <a:off x="970365" y="4888382"/>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110" name="tx110"/>
            <p:cNvSpPr/>
            <p:nvPr/>
          </p:nvSpPr>
          <p:spPr>
            <a:xfrm>
              <a:off x="894262" y="339552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15</a:t>
              </a:r>
            </a:p>
          </p:txBody>
        </p:sp>
        <p:sp>
          <p:nvSpPr>
            <p:cNvPr id="111" name="tx111"/>
            <p:cNvSpPr/>
            <p:nvPr/>
          </p:nvSpPr>
          <p:spPr>
            <a:xfrm>
              <a:off x="1131669" y="4718923"/>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112" name="tx112"/>
            <p:cNvSpPr/>
            <p:nvPr/>
          </p:nvSpPr>
          <p:spPr>
            <a:xfrm>
              <a:off x="4312998" y="246750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25</a:t>
              </a:r>
            </a:p>
          </p:txBody>
        </p:sp>
        <p:sp>
          <p:nvSpPr>
            <p:cNvPr id="113" name="tx113"/>
            <p:cNvSpPr/>
            <p:nvPr/>
          </p:nvSpPr>
          <p:spPr>
            <a:xfrm>
              <a:off x="4312998" y="1168212"/>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39</a:t>
              </a:r>
            </a:p>
          </p:txBody>
        </p:sp>
        <p:sp>
          <p:nvSpPr>
            <p:cNvPr id="114" name="tx114"/>
            <p:cNvSpPr/>
            <p:nvPr/>
          </p:nvSpPr>
          <p:spPr>
            <a:xfrm>
              <a:off x="4312998" y="1539421"/>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35</a:t>
              </a:r>
            </a:p>
          </p:txBody>
        </p:sp>
        <p:sp>
          <p:nvSpPr>
            <p:cNvPr id="115" name="tx115"/>
            <p:cNvSpPr/>
            <p:nvPr/>
          </p:nvSpPr>
          <p:spPr>
            <a:xfrm>
              <a:off x="4312998" y="293151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20</a:t>
              </a:r>
            </a:p>
          </p:txBody>
        </p:sp>
        <p:sp>
          <p:nvSpPr>
            <p:cNvPr id="116" name="tx116"/>
            <p:cNvSpPr/>
            <p:nvPr/>
          </p:nvSpPr>
          <p:spPr>
            <a:xfrm>
              <a:off x="1800017" y="769441"/>
              <a:ext cx="1804168" cy="14116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programme coverage</a:t>
              </a:r>
            </a:p>
          </p:txBody>
        </p:sp>
        <p:sp>
          <p:nvSpPr>
            <p:cNvPr id="117" name="tx117"/>
            <p:cNvSpPr/>
            <p:nvPr/>
          </p:nvSpPr>
          <p:spPr>
            <a:xfrm rot="-5400000">
              <a:off x="104761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118" name="tx118"/>
            <p:cNvSpPr/>
            <p:nvPr/>
          </p:nvSpPr>
          <p:spPr>
            <a:xfrm rot="-5400000">
              <a:off x="1282455"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119" name="tx119"/>
            <p:cNvSpPr/>
            <p:nvPr/>
          </p:nvSpPr>
          <p:spPr>
            <a:xfrm rot="-5400000">
              <a:off x="151729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120" name="tx120"/>
            <p:cNvSpPr/>
            <p:nvPr/>
          </p:nvSpPr>
          <p:spPr>
            <a:xfrm rot="-5400000">
              <a:off x="1752116"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121" name="tx121"/>
            <p:cNvSpPr/>
            <p:nvPr/>
          </p:nvSpPr>
          <p:spPr>
            <a:xfrm rot="-5400000">
              <a:off x="198698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122" name="tx122"/>
            <p:cNvSpPr/>
            <p:nvPr/>
          </p:nvSpPr>
          <p:spPr>
            <a:xfrm rot="-5400000">
              <a:off x="222183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123" name="tx123"/>
            <p:cNvSpPr/>
            <p:nvPr/>
          </p:nvSpPr>
          <p:spPr>
            <a:xfrm rot="-5400000">
              <a:off x="245667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124" name="tx124"/>
            <p:cNvSpPr/>
            <p:nvPr/>
          </p:nvSpPr>
          <p:spPr>
            <a:xfrm rot="-5400000">
              <a:off x="269152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125" name="tx125"/>
            <p:cNvSpPr/>
            <p:nvPr/>
          </p:nvSpPr>
          <p:spPr>
            <a:xfrm rot="-5400000">
              <a:off x="292636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126" name="tx126"/>
            <p:cNvSpPr/>
            <p:nvPr/>
          </p:nvSpPr>
          <p:spPr>
            <a:xfrm rot="-5400000">
              <a:off x="316121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127" name="tx127"/>
            <p:cNvSpPr/>
            <p:nvPr/>
          </p:nvSpPr>
          <p:spPr>
            <a:xfrm rot="-5400000">
              <a:off x="339605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128" name="tx128"/>
            <p:cNvSpPr/>
            <p:nvPr/>
          </p:nvSpPr>
          <p:spPr>
            <a:xfrm rot="-5400000">
              <a:off x="363090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129" name="tx129"/>
            <p:cNvSpPr/>
            <p:nvPr/>
          </p:nvSpPr>
          <p:spPr>
            <a:xfrm rot="-5400000">
              <a:off x="386574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130" name="tx130"/>
            <p:cNvSpPr/>
            <p:nvPr/>
          </p:nvSpPr>
          <p:spPr>
            <a:xfrm rot="-5400000">
              <a:off x="4100563"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131" name="tx131"/>
            <p:cNvSpPr/>
            <p:nvPr/>
          </p:nvSpPr>
          <p:spPr>
            <a:xfrm>
              <a:off x="639848"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132" name="tx132"/>
            <p:cNvSpPr/>
            <p:nvPr/>
          </p:nvSpPr>
          <p:spPr>
            <a:xfrm>
              <a:off x="577692" y="39102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33" name="tx133"/>
            <p:cNvSpPr/>
            <p:nvPr/>
          </p:nvSpPr>
          <p:spPr>
            <a:xfrm>
              <a:off x="577692" y="298227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4" name="tx134"/>
            <p:cNvSpPr/>
            <p:nvPr/>
          </p:nvSpPr>
          <p:spPr>
            <a:xfrm>
              <a:off x="577692" y="205419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135" name="tx135"/>
            <p:cNvSpPr/>
            <p:nvPr/>
          </p:nvSpPr>
          <p:spPr>
            <a:xfrm>
              <a:off x="577692"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136" name="tx136"/>
            <p:cNvSpPr/>
            <p:nvPr/>
          </p:nvSpPr>
          <p:spPr>
            <a:xfrm rot="-5400000">
              <a:off x="17044"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37" name="pl137"/>
            <p:cNvSpPr/>
            <p:nvPr/>
          </p:nvSpPr>
          <p:spPr>
            <a:xfrm>
              <a:off x="1651803"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138" name="pl138"/>
            <p:cNvSpPr/>
            <p:nvPr/>
          </p:nvSpPr>
          <p:spPr>
            <a:xfrm>
              <a:off x="1651803"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139" name="pl139"/>
            <p:cNvSpPr/>
            <p:nvPr/>
          </p:nvSpPr>
          <p:spPr>
            <a:xfrm>
              <a:off x="2761980"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140" name="pl140"/>
            <p:cNvSpPr/>
            <p:nvPr/>
          </p:nvSpPr>
          <p:spPr>
            <a:xfrm>
              <a:off x="2761980"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141" name="tx141"/>
            <p:cNvSpPr/>
            <p:nvPr/>
          </p:nvSpPr>
          <p:spPr>
            <a:xfrm>
              <a:off x="1918903" y="5823572"/>
              <a:ext cx="751542"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a:t>
              </a:r>
            </a:p>
          </p:txBody>
        </p:sp>
        <p:sp>
          <p:nvSpPr>
            <p:cNvPr id="142" name="tx142"/>
            <p:cNvSpPr/>
            <p:nvPr/>
          </p:nvSpPr>
          <p:spPr>
            <a:xfrm>
              <a:off x="1918903" y="6112618"/>
              <a:ext cx="621119"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a:t>
              </a:r>
            </a:p>
          </p:txBody>
        </p:sp>
        <p:sp>
          <p:nvSpPr>
            <p:cNvPr id="143" name="tx143"/>
            <p:cNvSpPr/>
            <p:nvPr/>
          </p:nvSpPr>
          <p:spPr>
            <a:xfrm>
              <a:off x="3029079" y="5823900"/>
              <a:ext cx="74526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a:t>
              </a:r>
            </a:p>
          </p:txBody>
        </p:sp>
        <p:sp>
          <p:nvSpPr>
            <p:cNvPr id="144" name="tx144"/>
            <p:cNvSpPr/>
            <p:nvPr/>
          </p:nvSpPr>
          <p:spPr>
            <a:xfrm>
              <a:off x="3029079" y="6112945"/>
              <a:ext cx="6148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a:t>
              </a:r>
            </a:p>
          </p:txBody>
        </p:sp>
        <p:sp>
          <p:nvSpPr>
            <p:cNvPr id="145" name="pl145"/>
            <p:cNvSpPr/>
            <p:nvPr/>
          </p:nvSpPr>
          <p:spPr>
            <a:xfrm>
              <a:off x="5129884" y="441600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6" name="pl146"/>
            <p:cNvSpPr/>
            <p:nvPr/>
          </p:nvSpPr>
          <p:spPr>
            <a:xfrm>
              <a:off x="5129884" y="3487977"/>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7" name="pl147"/>
            <p:cNvSpPr/>
            <p:nvPr/>
          </p:nvSpPr>
          <p:spPr>
            <a:xfrm>
              <a:off x="5129884" y="255995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8" name="pl148"/>
            <p:cNvSpPr/>
            <p:nvPr/>
          </p:nvSpPr>
          <p:spPr>
            <a:xfrm>
              <a:off x="5129884" y="163192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9" name="pl149"/>
            <p:cNvSpPr/>
            <p:nvPr/>
          </p:nvSpPr>
          <p:spPr>
            <a:xfrm>
              <a:off x="530601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542344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565828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589312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612797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636281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659766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683250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706735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730219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753704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777188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800673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824157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847642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871126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882868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6" name="pl166"/>
            <p:cNvSpPr/>
            <p:nvPr/>
          </p:nvSpPr>
          <p:spPr>
            <a:xfrm>
              <a:off x="5129884"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7" name="pl167"/>
            <p:cNvSpPr/>
            <p:nvPr/>
          </p:nvSpPr>
          <p:spPr>
            <a:xfrm>
              <a:off x="5129884" y="3951989"/>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8" name="pl168"/>
            <p:cNvSpPr/>
            <p:nvPr/>
          </p:nvSpPr>
          <p:spPr>
            <a:xfrm>
              <a:off x="5129884"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9" name="pl169"/>
            <p:cNvSpPr/>
            <p:nvPr/>
          </p:nvSpPr>
          <p:spPr>
            <a:xfrm>
              <a:off x="5129884" y="2095941"/>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0" name="pl170"/>
            <p:cNvSpPr/>
            <p:nvPr/>
          </p:nvSpPr>
          <p:spPr>
            <a:xfrm>
              <a:off x="5129884"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1" name="pl171"/>
            <p:cNvSpPr/>
            <p:nvPr/>
          </p:nvSpPr>
          <p:spPr>
            <a:xfrm>
              <a:off x="554086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775707"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601055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624539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648024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671508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94993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8" name="pl178"/>
            <p:cNvSpPr/>
            <p:nvPr/>
          </p:nvSpPr>
          <p:spPr>
            <a:xfrm>
              <a:off x="718477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9" name="pl179"/>
            <p:cNvSpPr/>
            <p:nvPr/>
          </p:nvSpPr>
          <p:spPr>
            <a:xfrm>
              <a:off x="741962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0" name="pl180"/>
            <p:cNvSpPr/>
            <p:nvPr/>
          </p:nvSpPr>
          <p:spPr>
            <a:xfrm>
              <a:off x="765446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1" name="pl181"/>
            <p:cNvSpPr/>
            <p:nvPr/>
          </p:nvSpPr>
          <p:spPr>
            <a:xfrm>
              <a:off x="788930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2" name="pl182"/>
            <p:cNvSpPr/>
            <p:nvPr/>
          </p:nvSpPr>
          <p:spPr>
            <a:xfrm>
              <a:off x="812415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3" name="pl183"/>
            <p:cNvSpPr/>
            <p:nvPr/>
          </p:nvSpPr>
          <p:spPr>
            <a:xfrm>
              <a:off x="835899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4" name="pl184"/>
            <p:cNvSpPr/>
            <p:nvPr/>
          </p:nvSpPr>
          <p:spPr>
            <a:xfrm>
              <a:off x="859384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5" name="pl185"/>
            <p:cNvSpPr/>
            <p:nvPr/>
          </p:nvSpPr>
          <p:spPr>
            <a:xfrm>
              <a:off x="5540862" y="1167917"/>
              <a:ext cx="3052980" cy="2876873"/>
            </a:xfrm>
            <a:custGeom>
              <a:avLst/>
              <a:pathLst>
                <a:path w="3052980" h="2876873">
                  <a:moveTo>
                    <a:pt x="0" y="2876873"/>
                  </a:moveTo>
                  <a:lnTo>
                    <a:pt x="234844" y="2041652"/>
                  </a:lnTo>
                  <a:lnTo>
                    <a:pt x="469689" y="1763245"/>
                  </a:lnTo>
                  <a:lnTo>
                    <a:pt x="704534" y="1670442"/>
                  </a:lnTo>
                  <a:lnTo>
                    <a:pt x="939378" y="1392035"/>
                  </a:lnTo>
                  <a:lnTo>
                    <a:pt x="1174223" y="1299233"/>
                  </a:lnTo>
                  <a:lnTo>
                    <a:pt x="1409068" y="1113628"/>
                  </a:lnTo>
                  <a:lnTo>
                    <a:pt x="1643912" y="1020826"/>
                  </a:lnTo>
                  <a:lnTo>
                    <a:pt x="1878757" y="928023"/>
                  </a:lnTo>
                  <a:lnTo>
                    <a:pt x="2113602" y="928023"/>
                  </a:lnTo>
                  <a:lnTo>
                    <a:pt x="2348446" y="742419"/>
                  </a:lnTo>
                  <a:lnTo>
                    <a:pt x="2583291" y="649616"/>
                  </a:lnTo>
                  <a:lnTo>
                    <a:pt x="2818136" y="92802"/>
                  </a:lnTo>
                  <a:lnTo>
                    <a:pt x="3052980" y="0"/>
                  </a:lnTo>
                </a:path>
              </a:pathLst>
            </a:custGeom>
            <a:ln w="29811" cap="flat">
              <a:solidFill>
                <a:srgbClr val="1CABE2">
                  <a:alpha val="100000"/>
                </a:srgbClr>
              </a:solidFill>
              <a:prstDash val="solid"/>
              <a:round/>
            </a:ln>
          </p:spPr>
          <p:txBody>
            <a:bodyPr/>
            <a:lstStyle/>
            <a:p/>
          </p:txBody>
        </p:sp>
        <p:sp>
          <p:nvSpPr>
            <p:cNvPr id="186" name="pl186"/>
            <p:cNvSpPr/>
            <p:nvPr/>
          </p:nvSpPr>
          <p:spPr>
            <a:xfrm>
              <a:off x="5540862" y="3023965"/>
              <a:ext cx="3052980" cy="1856047"/>
            </a:xfrm>
            <a:custGeom>
              <a:avLst/>
              <a:pathLst>
                <a:path w="3052980" h="1856047">
                  <a:moveTo>
                    <a:pt x="0" y="1856047"/>
                  </a:moveTo>
                  <a:lnTo>
                    <a:pt x="234844" y="1856047"/>
                  </a:lnTo>
                  <a:lnTo>
                    <a:pt x="469689" y="1856047"/>
                  </a:lnTo>
                  <a:lnTo>
                    <a:pt x="704534" y="1856047"/>
                  </a:lnTo>
                  <a:lnTo>
                    <a:pt x="939378" y="1856047"/>
                  </a:lnTo>
                  <a:lnTo>
                    <a:pt x="1174223" y="1856047"/>
                  </a:lnTo>
                  <a:lnTo>
                    <a:pt x="1409068" y="1856047"/>
                  </a:lnTo>
                  <a:lnTo>
                    <a:pt x="1643912" y="1856047"/>
                  </a:lnTo>
                  <a:lnTo>
                    <a:pt x="1878757" y="1763245"/>
                  </a:lnTo>
                  <a:lnTo>
                    <a:pt x="2113602" y="1484838"/>
                  </a:lnTo>
                  <a:lnTo>
                    <a:pt x="2348446" y="1299233"/>
                  </a:lnTo>
                  <a:lnTo>
                    <a:pt x="2583291" y="928023"/>
                  </a:lnTo>
                  <a:lnTo>
                    <a:pt x="2818136" y="185604"/>
                  </a:lnTo>
                  <a:lnTo>
                    <a:pt x="3052980" y="0"/>
                  </a:lnTo>
                </a:path>
              </a:pathLst>
            </a:custGeom>
            <a:ln w="29811" cap="flat">
              <a:solidFill>
                <a:srgbClr val="80BD41">
                  <a:alpha val="100000"/>
                </a:srgbClr>
              </a:solidFill>
              <a:prstDash val="solid"/>
              <a:round/>
            </a:ln>
          </p:spPr>
          <p:txBody>
            <a:bodyPr/>
            <a:lstStyle/>
            <a:p/>
          </p:txBody>
        </p:sp>
        <p:sp>
          <p:nvSpPr>
            <p:cNvPr id="187" name="pl187"/>
            <p:cNvSpPr/>
            <p:nvPr/>
          </p:nvSpPr>
          <p:spPr>
            <a:xfrm>
              <a:off x="5540862" y="2095941"/>
              <a:ext cx="3052980" cy="2227257"/>
            </a:xfrm>
            <a:custGeom>
              <a:avLst/>
              <a:pathLst>
                <a:path w="3052980" h="2227257">
                  <a:moveTo>
                    <a:pt x="0" y="2227257"/>
                  </a:moveTo>
                  <a:lnTo>
                    <a:pt x="234844" y="1577640"/>
                  </a:lnTo>
                  <a:lnTo>
                    <a:pt x="469689" y="1020826"/>
                  </a:lnTo>
                  <a:lnTo>
                    <a:pt x="704534" y="928023"/>
                  </a:lnTo>
                  <a:lnTo>
                    <a:pt x="939378" y="742419"/>
                  </a:lnTo>
                  <a:lnTo>
                    <a:pt x="1174223" y="556814"/>
                  </a:lnTo>
                  <a:lnTo>
                    <a:pt x="1409068" y="556814"/>
                  </a:lnTo>
                  <a:lnTo>
                    <a:pt x="1643912" y="278407"/>
                  </a:lnTo>
                  <a:lnTo>
                    <a:pt x="1878757" y="278407"/>
                  </a:lnTo>
                  <a:lnTo>
                    <a:pt x="2113602" y="278407"/>
                  </a:lnTo>
                  <a:lnTo>
                    <a:pt x="2348446" y="185604"/>
                  </a:lnTo>
                  <a:lnTo>
                    <a:pt x="2583291" y="0"/>
                  </a:lnTo>
                  <a:lnTo>
                    <a:pt x="2818136" y="0"/>
                  </a:lnTo>
                  <a:lnTo>
                    <a:pt x="3052980" y="0"/>
                  </a:lnTo>
                </a:path>
              </a:pathLst>
            </a:custGeom>
            <a:ln w="29811" cap="flat">
              <a:solidFill>
                <a:srgbClr val="6A1E74">
                  <a:alpha val="100000"/>
                </a:srgbClr>
              </a:solidFill>
              <a:prstDash val="solid"/>
              <a:round/>
            </a:ln>
          </p:spPr>
          <p:txBody>
            <a:bodyPr/>
            <a:lstStyle/>
            <a:p/>
          </p:txBody>
        </p:sp>
        <p:sp>
          <p:nvSpPr>
            <p:cNvPr id="188" name="pl188"/>
            <p:cNvSpPr/>
            <p:nvPr/>
          </p:nvSpPr>
          <p:spPr>
            <a:xfrm>
              <a:off x="5540862" y="3395174"/>
              <a:ext cx="3052980" cy="1484838"/>
            </a:xfrm>
            <a:custGeom>
              <a:avLst/>
              <a:pathLst>
                <a:path w="3052980" h="1484838">
                  <a:moveTo>
                    <a:pt x="0" y="1484838"/>
                  </a:moveTo>
                  <a:lnTo>
                    <a:pt x="234844" y="1484838"/>
                  </a:lnTo>
                  <a:lnTo>
                    <a:pt x="469689" y="1484838"/>
                  </a:lnTo>
                  <a:lnTo>
                    <a:pt x="704534" y="1484838"/>
                  </a:lnTo>
                  <a:lnTo>
                    <a:pt x="939378" y="1484838"/>
                  </a:lnTo>
                  <a:lnTo>
                    <a:pt x="1174223" y="1484838"/>
                  </a:lnTo>
                  <a:lnTo>
                    <a:pt x="1409068" y="1484838"/>
                  </a:lnTo>
                  <a:lnTo>
                    <a:pt x="1643912" y="1484838"/>
                  </a:lnTo>
                  <a:lnTo>
                    <a:pt x="1878757" y="1392035"/>
                  </a:lnTo>
                  <a:lnTo>
                    <a:pt x="2113602" y="1299233"/>
                  </a:lnTo>
                  <a:lnTo>
                    <a:pt x="2348446" y="1020826"/>
                  </a:lnTo>
                  <a:lnTo>
                    <a:pt x="2583291" y="649616"/>
                  </a:lnTo>
                  <a:lnTo>
                    <a:pt x="2818136" y="92802"/>
                  </a:lnTo>
                  <a:lnTo>
                    <a:pt x="3052980" y="0"/>
                  </a:lnTo>
                </a:path>
              </a:pathLst>
            </a:custGeom>
            <a:ln w="29811" cap="flat">
              <a:solidFill>
                <a:srgbClr val="F26A21">
                  <a:alpha val="100000"/>
                </a:srgbClr>
              </a:solidFill>
              <a:prstDash val="solid"/>
              <a:round/>
            </a:ln>
          </p:spPr>
          <p:txBody>
            <a:bodyPr/>
            <a:lstStyle/>
            <a:p/>
          </p:txBody>
        </p:sp>
        <p:sp>
          <p:nvSpPr>
            <p:cNvPr id="189" name="pt189"/>
            <p:cNvSpPr/>
            <p:nvPr/>
          </p:nvSpPr>
          <p:spPr>
            <a:xfrm>
              <a:off x="5516036" y="401996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0" name="pt190"/>
            <p:cNvSpPr/>
            <p:nvPr/>
          </p:nvSpPr>
          <p:spPr>
            <a:xfrm>
              <a:off x="5985726" y="309194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1" name="pt191"/>
            <p:cNvSpPr/>
            <p:nvPr/>
          </p:nvSpPr>
          <p:spPr>
            <a:xfrm>
              <a:off x="645541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2" name="pt192"/>
            <p:cNvSpPr/>
            <p:nvPr/>
          </p:nvSpPr>
          <p:spPr>
            <a:xfrm>
              <a:off x="669026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3" name="pt193"/>
            <p:cNvSpPr/>
            <p:nvPr/>
          </p:nvSpPr>
          <p:spPr>
            <a:xfrm>
              <a:off x="7159949" y="216391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4" name="pt194"/>
            <p:cNvSpPr/>
            <p:nvPr/>
          </p:nvSpPr>
          <p:spPr>
            <a:xfrm>
              <a:off x="715994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5" name="pt195"/>
            <p:cNvSpPr/>
            <p:nvPr/>
          </p:nvSpPr>
          <p:spPr>
            <a:xfrm>
              <a:off x="7394794" y="476238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6" name="pt196"/>
            <p:cNvSpPr/>
            <p:nvPr/>
          </p:nvSpPr>
          <p:spPr>
            <a:xfrm>
              <a:off x="7629639" y="234952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7" name="pt197"/>
            <p:cNvSpPr/>
            <p:nvPr/>
          </p:nvSpPr>
          <p:spPr>
            <a:xfrm>
              <a:off x="7864483" y="188551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8" name="pt198"/>
            <p:cNvSpPr/>
            <p:nvPr/>
          </p:nvSpPr>
          <p:spPr>
            <a:xfrm>
              <a:off x="7864483" y="4391175"/>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9" name="pt199"/>
            <p:cNvSpPr/>
            <p:nvPr/>
          </p:nvSpPr>
          <p:spPr>
            <a:xfrm>
              <a:off x="8099328" y="3927163"/>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0" name="pt200"/>
            <p:cNvSpPr/>
            <p:nvPr/>
          </p:nvSpPr>
          <p:spPr>
            <a:xfrm>
              <a:off x="8334173" y="207111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1" name="pt201"/>
            <p:cNvSpPr/>
            <p:nvPr/>
          </p:nvSpPr>
          <p:spPr>
            <a:xfrm>
              <a:off x="8569017" y="1143091"/>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2" name="pt202"/>
            <p:cNvSpPr/>
            <p:nvPr/>
          </p:nvSpPr>
          <p:spPr>
            <a:xfrm>
              <a:off x="5516036" y="429837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3" name="pt203"/>
            <p:cNvSpPr/>
            <p:nvPr/>
          </p:nvSpPr>
          <p:spPr>
            <a:xfrm>
              <a:off x="575088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4" name="pt204"/>
            <p:cNvSpPr/>
            <p:nvPr/>
          </p:nvSpPr>
          <p:spPr>
            <a:xfrm>
              <a:off x="575088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5" name="pt205"/>
            <p:cNvSpPr/>
            <p:nvPr/>
          </p:nvSpPr>
          <p:spPr>
            <a:xfrm>
              <a:off x="6220571" y="281353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6" name="pt206"/>
            <p:cNvSpPr/>
            <p:nvPr/>
          </p:nvSpPr>
          <p:spPr>
            <a:xfrm>
              <a:off x="6220571" y="299913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7" name="pt207"/>
            <p:cNvSpPr/>
            <p:nvPr/>
          </p:nvSpPr>
          <p:spPr>
            <a:xfrm>
              <a:off x="645541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8" name="pt208"/>
            <p:cNvSpPr/>
            <p:nvPr/>
          </p:nvSpPr>
          <p:spPr>
            <a:xfrm>
              <a:off x="6925105" y="225672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9" name="pt209"/>
            <p:cNvSpPr/>
            <p:nvPr/>
          </p:nvSpPr>
          <p:spPr>
            <a:xfrm>
              <a:off x="6925105" y="262792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0" name="pt210"/>
            <p:cNvSpPr/>
            <p:nvPr/>
          </p:nvSpPr>
          <p:spPr>
            <a:xfrm>
              <a:off x="715994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1" name="pt211"/>
            <p:cNvSpPr/>
            <p:nvPr/>
          </p:nvSpPr>
          <p:spPr>
            <a:xfrm>
              <a:off x="7394794" y="476238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2" name="pt212"/>
            <p:cNvSpPr/>
            <p:nvPr/>
          </p:nvSpPr>
          <p:spPr>
            <a:xfrm>
              <a:off x="7629639" y="207111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3" name="pt213"/>
            <p:cNvSpPr/>
            <p:nvPr/>
          </p:nvSpPr>
          <p:spPr>
            <a:xfrm>
              <a:off x="7864483"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4" name="pt214"/>
            <p:cNvSpPr/>
            <p:nvPr/>
          </p:nvSpPr>
          <p:spPr>
            <a:xfrm>
              <a:off x="8099328" y="4019965"/>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5" name="pt215"/>
            <p:cNvSpPr/>
            <p:nvPr/>
          </p:nvSpPr>
          <p:spPr>
            <a:xfrm>
              <a:off x="8334173" y="123589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6" name="pt216"/>
            <p:cNvSpPr/>
            <p:nvPr/>
          </p:nvSpPr>
          <p:spPr>
            <a:xfrm>
              <a:off x="8569017" y="207111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7" name="pt217"/>
            <p:cNvSpPr/>
            <p:nvPr/>
          </p:nvSpPr>
          <p:spPr>
            <a:xfrm>
              <a:off x="551603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8" name="pt218"/>
            <p:cNvSpPr/>
            <p:nvPr/>
          </p:nvSpPr>
          <p:spPr>
            <a:xfrm>
              <a:off x="5750881" y="318474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9" name="pt219"/>
            <p:cNvSpPr/>
            <p:nvPr/>
          </p:nvSpPr>
          <p:spPr>
            <a:xfrm>
              <a:off x="598572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0" name="pt220"/>
            <p:cNvSpPr/>
            <p:nvPr/>
          </p:nvSpPr>
          <p:spPr>
            <a:xfrm>
              <a:off x="622057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1" name="pt221"/>
            <p:cNvSpPr/>
            <p:nvPr/>
          </p:nvSpPr>
          <p:spPr>
            <a:xfrm>
              <a:off x="6455415" y="253512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2" name="pt222"/>
            <p:cNvSpPr/>
            <p:nvPr/>
          </p:nvSpPr>
          <p:spPr>
            <a:xfrm>
              <a:off x="6690260" y="262792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3" name="pt223"/>
            <p:cNvSpPr/>
            <p:nvPr/>
          </p:nvSpPr>
          <p:spPr>
            <a:xfrm>
              <a:off x="692510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4" name="pt224"/>
            <p:cNvSpPr/>
            <p:nvPr/>
          </p:nvSpPr>
          <p:spPr>
            <a:xfrm>
              <a:off x="7394794" y="234952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5" name="pt225"/>
            <p:cNvSpPr/>
            <p:nvPr/>
          </p:nvSpPr>
          <p:spPr>
            <a:xfrm>
              <a:off x="7629639" y="448397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6" name="pt226"/>
            <p:cNvSpPr/>
            <p:nvPr/>
          </p:nvSpPr>
          <p:spPr>
            <a:xfrm>
              <a:off x="8099328" y="179270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7" name="pt227"/>
            <p:cNvSpPr/>
            <p:nvPr/>
          </p:nvSpPr>
          <p:spPr>
            <a:xfrm>
              <a:off x="8099328" y="207111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8" name="pt228"/>
            <p:cNvSpPr/>
            <p:nvPr/>
          </p:nvSpPr>
          <p:spPr>
            <a:xfrm>
              <a:off x="8334173" y="318474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9" name="pt229"/>
            <p:cNvSpPr/>
            <p:nvPr/>
          </p:nvSpPr>
          <p:spPr>
            <a:xfrm>
              <a:off x="8569017" y="3370348"/>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0" name="pt230"/>
            <p:cNvSpPr/>
            <p:nvPr/>
          </p:nvSpPr>
          <p:spPr>
            <a:xfrm>
              <a:off x="551603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1" name="pt231"/>
            <p:cNvSpPr/>
            <p:nvPr/>
          </p:nvSpPr>
          <p:spPr>
            <a:xfrm>
              <a:off x="5750881" y="364875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2" name="pt232"/>
            <p:cNvSpPr/>
            <p:nvPr/>
          </p:nvSpPr>
          <p:spPr>
            <a:xfrm>
              <a:off x="5985726" y="290633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3" name="pt233"/>
            <p:cNvSpPr/>
            <p:nvPr/>
          </p:nvSpPr>
          <p:spPr>
            <a:xfrm>
              <a:off x="598572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4" name="pt234"/>
            <p:cNvSpPr/>
            <p:nvPr/>
          </p:nvSpPr>
          <p:spPr>
            <a:xfrm>
              <a:off x="622057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5" name="pt235"/>
            <p:cNvSpPr/>
            <p:nvPr/>
          </p:nvSpPr>
          <p:spPr>
            <a:xfrm>
              <a:off x="6455415" y="281353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6" name="pt236"/>
            <p:cNvSpPr/>
            <p:nvPr/>
          </p:nvSpPr>
          <p:spPr>
            <a:xfrm>
              <a:off x="6690260" y="244232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7" name="pt237"/>
            <p:cNvSpPr/>
            <p:nvPr/>
          </p:nvSpPr>
          <p:spPr>
            <a:xfrm>
              <a:off x="669026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8" name="pt238"/>
            <p:cNvSpPr/>
            <p:nvPr/>
          </p:nvSpPr>
          <p:spPr>
            <a:xfrm>
              <a:off x="692510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9" name="pt239"/>
            <p:cNvSpPr/>
            <p:nvPr/>
          </p:nvSpPr>
          <p:spPr>
            <a:xfrm>
              <a:off x="7159949" y="234952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0" name="pt240"/>
            <p:cNvSpPr/>
            <p:nvPr/>
          </p:nvSpPr>
          <p:spPr>
            <a:xfrm>
              <a:off x="7394794" y="207111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41" name="pt241"/>
            <p:cNvSpPr/>
            <p:nvPr/>
          </p:nvSpPr>
          <p:spPr>
            <a:xfrm>
              <a:off x="7629639" y="466958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42" name="pt242"/>
            <p:cNvSpPr/>
            <p:nvPr/>
          </p:nvSpPr>
          <p:spPr>
            <a:xfrm>
              <a:off x="7864483" y="225672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3" name="pt243"/>
            <p:cNvSpPr/>
            <p:nvPr/>
          </p:nvSpPr>
          <p:spPr>
            <a:xfrm>
              <a:off x="8334173" y="3463151"/>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44" name="pt244"/>
            <p:cNvSpPr/>
            <p:nvPr/>
          </p:nvSpPr>
          <p:spPr>
            <a:xfrm>
              <a:off x="8569017" y="2999139"/>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45" name="pl245"/>
            <p:cNvSpPr/>
            <p:nvPr/>
          </p:nvSpPr>
          <p:spPr>
            <a:xfrm>
              <a:off x="5434033" y="4885776"/>
              <a:ext cx="94651" cy="44795"/>
            </a:xfrm>
            <a:custGeom>
              <a:avLst/>
              <a:pathLst>
                <a:path w="94651" h="44795">
                  <a:moveTo>
                    <a:pt x="0" y="44795"/>
                  </a:moveTo>
                  <a:lnTo>
                    <a:pt x="94651" y="0"/>
                  </a:lnTo>
                </a:path>
              </a:pathLst>
            </a:custGeom>
            <a:ln w="13550" cap="rnd">
              <a:solidFill>
                <a:srgbClr val="80BD41">
                  <a:alpha val="100000"/>
                </a:srgbClr>
              </a:solidFill>
              <a:prstDash val="solid"/>
              <a:round/>
            </a:ln>
          </p:spPr>
          <p:txBody>
            <a:bodyPr/>
            <a:lstStyle/>
            <a:p/>
          </p:txBody>
        </p:sp>
        <p:sp>
          <p:nvSpPr>
            <p:cNvPr id="246" name="tx246"/>
            <p:cNvSpPr/>
            <p:nvPr/>
          </p:nvSpPr>
          <p:spPr>
            <a:xfrm>
              <a:off x="5400191" y="3952340"/>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9</a:t>
              </a:r>
            </a:p>
          </p:txBody>
        </p:sp>
        <p:sp>
          <p:nvSpPr>
            <p:cNvPr id="247" name="tx247"/>
            <p:cNvSpPr/>
            <p:nvPr/>
          </p:nvSpPr>
          <p:spPr>
            <a:xfrm>
              <a:off x="5400189" y="4230750"/>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6</a:t>
              </a:r>
            </a:p>
          </p:txBody>
        </p:sp>
        <p:sp>
          <p:nvSpPr>
            <p:cNvPr id="248" name="tx248"/>
            <p:cNvSpPr/>
            <p:nvPr/>
          </p:nvSpPr>
          <p:spPr>
            <a:xfrm>
              <a:off x="5502168" y="4719527"/>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249" name="tx249"/>
            <p:cNvSpPr/>
            <p:nvPr/>
          </p:nvSpPr>
          <p:spPr>
            <a:xfrm>
              <a:off x="5340835" y="4889420"/>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250" name="tx250"/>
            <p:cNvSpPr/>
            <p:nvPr/>
          </p:nvSpPr>
          <p:spPr>
            <a:xfrm>
              <a:off x="8678249" y="107547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40</a:t>
              </a:r>
            </a:p>
          </p:txBody>
        </p:sp>
        <p:sp>
          <p:nvSpPr>
            <p:cNvPr id="251" name="tx251"/>
            <p:cNvSpPr/>
            <p:nvPr/>
          </p:nvSpPr>
          <p:spPr>
            <a:xfrm>
              <a:off x="8678249" y="2003433"/>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30</a:t>
              </a:r>
            </a:p>
          </p:txBody>
        </p:sp>
        <p:sp>
          <p:nvSpPr>
            <p:cNvPr id="252" name="tx252"/>
            <p:cNvSpPr/>
            <p:nvPr/>
          </p:nvSpPr>
          <p:spPr>
            <a:xfrm>
              <a:off x="8678249" y="330272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16</a:t>
              </a:r>
            </a:p>
          </p:txBody>
        </p:sp>
        <p:sp>
          <p:nvSpPr>
            <p:cNvPr id="253" name="tx253"/>
            <p:cNvSpPr/>
            <p:nvPr/>
          </p:nvSpPr>
          <p:spPr>
            <a:xfrm>
              <a:off x="8678249" y="293151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20</a:t>
              </a:r>
            </a:p>
          </p:txBody>
        </p:sp>
        <p:sp>
          <p:nvSpPr>
            <p:cNvPr id="254" name="tx254"/>
            <p:cNvSpPr/>
            <p:nvPr/>
          </p:nvSpPr>
          <p:spPr>
            <a:xfrm>
              <a:off x="6220149" y="768995"/>
              <a:ext cx="1694408"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coverage by age 15</a:t>
              </a:r>
            </a:p>
          </p:txBody>
        </p:sp>
        <p:sp>
          <p:nvSpPr>
            <p:cNvPr id="255" name="tx255"/>
            <p:cNvSpPr/>
            <p:nvPr/>
          </p:nvSpPr>
          <p:spPr>
            <a:xfrm rot="-5400000">
              <a:off x="541286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56" name="tx256"/>
            <p:cNvSpPr/>
            <p:nvPr/>
          </p:nvSpPr>
          <p:spPr>
            <a:xfrm rot="-5400000">
              <a:off x="564770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257" name="tx257"/>
            <p:cNvSpPr/>
            <p:nvPr/>
          </p:nvSpPr>
          <p:spPr>
            <a:xfrm rot="-5400000">
              <a:off x="588255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258" name="tx258"/>
            <p:cNvSpPr/>
            <p:nvPr/>
          </p:nvSpPr>
          <p:spPr>
            <a:xfrm rot="-5400000">
              <a:off x="6117367"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259" name="tx259"/>
            <p:cNvSpPr/>
            <p:nvPr/>
          </p:nvSpPr>
          <p:spPr>
            <a:xfrm rot="-5400000">
              <a:off x="635224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260" name="tx260"/>
            <p:cNvSpPr/>
            <p:nvPr/>
          </p:nvSpPr>
          <p:spPr>
            <a:xfrm rot="-5400000">
              <a:off x="658708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61" name="tx261"/>
            <p:cNvSpPr/>
            <p:nvPr/>
          </p:nvSpPr>
          <p:spPr>
            <a:xfrm rot="-5400000">
              <a:off x="682192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262" name="tx262"/>
            <p:cNvSpPr/>
            <p:nvPr/>
          </p:nvSpPr>
          <p:spPr>
            <a:xfrm rot="-5400000">
              <a:off x="705677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263" name="tx263"/>
            <p:cNvSpPr/>
            <p:nvPr/>
          </p:nvSpPr>
          <p:spPr>
            <a:xfrm rot="-5400000">
              <a:off x="729161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264" name="tx264"/>
            <p:cNvSpPr/>
            <p:nvPr/>
          </p:nvSpPr>
          <p:spPr>
            <a:xfrm rot="-5400000">
              <a:off x="752646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65" name="tx265"/>
            <p:cNvSpPr/>
            <p:nvPr/>
          </p:nvSpPr>
          <p:spPr>
            <a:xfrm rot="-5400000">
              <a:off x="776130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266" name="tx266"/>
            <p:cNvSpPr/>
            <p:nvPr/>
          </p:nvSpPr>
          <p:spPr>
            <a:xfrm rot="-5400000">
              <a:off x="799615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267" name="tx267"/>
            <p:cNvSpPr/>
            <p:nvPr/>
          </p:nvSpPr>
          <p:spPr>
            <a:xfrm rot="-5400000">
              <a:off x="823099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268" name="tx268"/>
            <p:cNvSpPr/>
            <p:nvPr/>
          </p:nvSpPr>
          <p:spPr>
            <a:xfrm rot="-5400000">
              <a:off x="8465814"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69" name="tx269"/>
            <p:cNvSpPr/>
            <p:nvPr/>
          </p:nvSpPr>
          <p:spPr>
            <a:xfrm>
              <a:off x="5005099"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4942943" y="39102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271" name="tx271"/>
            <p:cNvSpPr/>
            <p:nvPr/>
          </p:nvSpPr>
          <p:spPr>
            <a:xfrm>
              <a:off x="4942943" y="298227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272" name="tx272"/>
            <p:cNvSpPr/>
            <p:nvPr/>
          </p:nvSpPr>
          <p:spPr>
            <a:xfrm>
              <a:off x="4942943" y="205419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273" name="tx273"/>
            <p:cNvSpPr/>
            <p:nvPr/>
          </p:nvSpPr>
          <p:spPr>
            <a:xfrm>
              <a:off x="4942943"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274" name="tx274"/>
            <p:cNvSpPr/>
            <p:nvPr/>
          </p:nvSpPr>
          <p:spPr>
            <a:xfrm rot="-5400000">
              <a:off x="4382295"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275" name="pl275"/>
            <p:cNvSpPr/>
            <p:nvPr/>
          </p:nvSpPr>
          <p:spPr>
            <a:xfrm>
              <a:off x="5464039"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276" name="pl276"/>
            <p:cNvSpPr/>
            <p:nvPr/>
          </p:nvSpPr>
          <p:spPr>
            <a:xfrm>
              <a:off x="5464039"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277" name="pl277"/>
            <p:cNvSpPr/>
            <p:nvPr/>
          </p:nvSpPr>
          <p:spPr>
            <a:xfrm>
              <a:off x="7127231"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278" name="pl278"/>
            <p:cNvSpPr/>
            <p:nvPr/>
          </p:nvSpPr>
          <p:spPr>
            <a:xfrm>
              <a:off x="7127231"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279" name="tx279"/>
            <p:cNvSpPr/>
            <p:nvPr/>
          </p:nvSpPr>
          <p:spPr>
            <a:xfrm>
              <a:off x="5731138" y="5801362"/>
              <a:ext cx="1304557"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 by age 15</a:t>
              </a:r>
            </a:p>
          </p:txBody>
        </p:sp>
        <p:sp>
          <p:nvSpPr>
            <p:cNvPr id="280" name="tx280"/>
            <p:cNvSpPr/>
            <p:nvPr/>
          </p:nvSpPr>
          <p:spPr>
            <a:xfrm>
              <a:off x="5731138" y="6090407"/>
              <a:ext cx="1174134"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 by age 15</a:t>
              </a:r>
            </a:p>
          </p:txBody>
        </p:sp>
        <p:sp>
          <p:nvSpPr>
            <p:cNvPr id="281" name="tx281"/>
            <p:cNvSpPr/>
            <p:nvPr/>
          </p:nvSpPr>
          <p:spPr>
            <a:xfrm>
              <a:off x="7394330" y="5801362"/>
              <a:ext cx="1298282"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 by age 15</a:t>
              </a:r>
            </a:p>
          </p:txBody>
        </p:sp>
        <p:sp>
          <p:nvSpPr>
            <p:cNvPr id="282" name="tx282"/>
            <p:cNvSpPr/>
            <p:nvPr/>
          </p:nvSpPr>
          <p:spPr>
            <a:xfrm>
              <a:off x="7394330" y="6090407"/>
              <a:ext cx="1167859"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 by age 15</a:t>
              </a:r>
            </a:p>
          </p:txBody>
        </p:sp>
        <p:sp>
          <p:nvSpPr>
            <p:cNvPr id="283" name="tx283"/>
            <p:cNvSpPr/>
            <p:nvPr/>
          </p:nvSpPr>
          <p:spPr>
            <a:xfrm>
              <a:off x="4812184" y="6447811"/>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84" name="tx284"/>
            <p:cNvSpPr/>
            <p:nvPr/>
          </p:nvSpPr>
          <p:spPr>
            <a:xfrm>
              <a:off x="437719" y="6568567"/>
              <a:ext cx="85671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All countries are included in global and regional calculations. Countries where HPV vaccine has not been introduced are included using a value of zero for the estimate.</a:t>
              </a:r>
            </a:p>
          </p:txBody>
        </p:sp>
        <p:sp>
          <p:nvSpPr>
            <p:cNvPr id="285" name="tx285"/>
            <p:cNvSpPr/>
            <p:nvPr/>
          </p:nvSpPr>
          <p:spPr>
            <a:xfrm>
              <a:off x="2239989" y="398022"/>
              <a:ext cx="493834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Human Papillomavirus Vaccine (HPV) Coverage, EUR, 2010-2023</a:t>
              </a:r>
            </a:p>
          </p:txBody>
        </p:sp>
      </p:grpSp>
      <p:sp>
        <p:nvSpPr>
          <p:cNvPr id="2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a:solidFill>
                  <a:srgbClr val="FFFFFF">
                    <a:alpha val="100000"/>
                  </a:srgbClr>
                </a:solidFill>
                <a:latin typeface="Arial"/>
                <a:cs typeface="Arial"/>
                <a:ea typeface="Arial"/>
                <a:sym typeface="Arial"/>
              </a:rPr>
              <a:t>Programme coverage is HPV vaccination coverage according to the national schedule and the programmes eligibility criteria for each calendar year (short-term performance, SDG reporting).
Coverage by age 15 is the proportion of population turning 15 in the reporting year that have been vaccinated against HPV at any time between ages 9 to 14 (long-term performance).
In 2023, first dose (HPV1) coverage among girls increased to 39% and last dose (HPVc) coverage increased to 35%.
First dose coverage among boys increased to 25% and last dose coverage increased to 20%.
HPV was available in 43 countries for girls and 30 for boys. Countries that have not introduced are included  in aggregates with coverage of 0%.
Increasing coverage relies on reaching more girls and boys in existing programmes and introducing HPV vaccine in countries that have not yet introduced it, particularly low and middle income countries with the highest burden of cervical cancer.</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SDG 3.b.1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467555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391357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31515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238960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143712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1040517"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432873"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825229"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21758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47070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58459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883771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803816" y="505654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7" name="pl17"/>
            <p:cNvSpPr/>
            <p:nvPr/>
          </p:nvSpPr>
          <p:spPr>
            <a:xfrm>
              <a:off x="803816" y="429456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8" name="pl18"/>
            <p:cNvSpPr/>
            <p:nvPr/>
          </p:nvSpPr>
          <p:spPr>
            <a:xfrm>
              <a:off x="803816" y="353258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9" name="pl19"/>
            <p:cNvSpPr/>
            <p:nvPr/>
          </p:nvSpPr>
          <p:spPr>
            <a:xfrm>
              <a:off x="803816" y="277059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0" name="pl20"/>
            <p:cNvSpPr/>
            <p:nvPr/>
          </p:nvSpPr>
          <p:spPr>
            <a:xfrm>
              <a:off x="803816" y="200861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1" name="pl21"/>
            <p:cNvSpPr/>
            <p:nvPr/>
          </p:nvSpPr>
          <p:spPr>
            <a:xfrm>
              <a:off x="803816" y="1246627"/>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162761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1736695"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129051"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52140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913763"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02764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141532"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36695" y="1399024"/>
              <a:ext cx="6404837" cy="152396"/>
            </a:xfrm>
            <a:custGeom>
              <a:avLst/>
              <a:pathLst>
                <a:path w="6404837" h="152396">
                  <a:moveTo>
                    <a:pt x="0" y="114297"/>
                  </a:moveTo>
                  <a:lnTo>
                    <a:pt x="278471" y="76198"/>
                  </a:lnTo>
                  <a:lnTo>
                    <a:pt x="556942" y="114297"/>
                  </a:lnTo>
                  <a:lnTo>
                    <a:pt x="835413" y="152396"/>
                  </a:lnTo>
                  <a:lnTo>
                    <a:pt x="1113884" y="76198"/>
                  </a:lnTo>
                  <a:lnTo>
                    <a:pt x="1392355" y="38099"/>
                  </a:lnTo>
                  <a:lnTo>
                    <a:pt x="1670827" y="38099"/>
                  </a:lnTo>
                  <a:lnTo>
                    <a:pt x="1949298" y="0"/>
                  </a:lnTo>
                  <a:lnTo>
                    <a:pt x="2227769" y="0"/>
                  </a:lnTo>
                  <a:lnTo>
                    <a:pt x="2506240" y="38099"/>
                  </a:lnTo>
                  <a:lnTo>
                    <a:pt x="2784711" y="76198"/>
                  </a:lnTo>
                  <a:lnTo>
                    <a:pt x="3063182" y="76198"/>
                  </a:lnTo>
                  <a:lnTo>
                    <a:pt x="3341654" y="0"/>
                  </a:lnTo>
                  <a:lnTo>
                    <a:pt x="3620125" y="0"/>
                  </a:lnTo>
                  <a:lnTo>
                    <a:pt x="3898596" y="114297"/>
                  </a:lnTo>
                  <a:lnTo>
                    <a:pt x="4177067" y="114297"/>
                  </a:lnTo>
                  <a:lnTo>
                    <a:pt x="4455538" y="152396"/>
                  </a:lnTo>
                  <a:lnTo>
                    <a:pt x="4734010" y="76198"/>
                  </a:lnTo>
                  <a:lnTo>
                    <a:pt x="5012481" y="38099"/>
                  </a:lnTo>
                  <a:lnTo>
                    <a:pt x="5290952" y="38099"/>
                  </a:lnTo>
                  <a:lnTo>
                    <a:pt x="5569423" y="76198"/>
                  </a:lnTo>
                  <a:lnTo>
                    <a:pt x="5847894" y="76198"/>
                  </a:lnTo>
                  <a:lnTo>
                    <a:pt x="6126365" y="38099"/>
                  </a:lnTo>
                  <a:lnTo>
                    <a:pt x="6404837" y="38099"/>
                  </a:lnTo>
                </a:path>
              </a:pathLst>
            </a:custGeom>
            <a:ln w="27101" cap="flat">
              <a:solidFill>
                <a:srgbClr val="F8766D">
                  <a:alpha val="100000"/>
                </a:srgbClr>
              </a:solidFill>
              <a:prstDash val="solid"/>
              <a:round/>
            </a:ln>
          </p:spPr>
          <p:txBody>
            <a:bodyPr/>
            <a:lstStyle/>
            <a:p/>
          </p:txBody>
        </p:sp>
        <p:sp>
          <p:nvSpPr>
            <p:cNvPr id="30" name="pl30"/>
            <p:cNvSpPr/>
            <p:nvPr/>
          </p:nvSpPr>
          <p:spPr>
            <a:xfrm>
              <a:off x="1736695" y="1551421"/>
              <a:ext cx="6404837" cy="1714464"/>
            </a:xfrm>
            <a:custGeom>
              <a:avLst/>
              <a:pathLst>
                <a:path w="6404837" h="1714464">
                  <a:moveTo>
                    <a:pt x="0" y="1714464"/>
                  </a:moveTo>
                  <a:lnTo>
                    <a:pt x="278471" y="1142976"/>
                  </a:lnTo>
                  <a:lnTo>
                    <a:pt x="556942" y="838182"/>
                  </a:lnTo>
                  <a:lnTo>
                    <a:pt x="835413" y="723885"/>
                  </a:lnTo>
                  <a:lnTo>
                    <a:pt x="1113884" y="571488"/>
                  </a:lnTo>
                  <a:lnTo>
                    <a:pt x="1392355" y="571488"/>
                  </a:lnTo>
                  <a:lnTo>
                    <a:pt x="1670827" y="647686"/>
                  </a:lnTo>
                  <a:lnTo>
                    <a:pt x="1949298" y="609587"/>
                  </a:lnTo>
                  <a:lnTo>
                    <a:pt x="2227769" y="647686"/>
                  </a:lnTo>
                  <a:lnTo>
                    <a:pt x="2506240" y="723885"/>
                  </a:lnTo>
                  <a:lnTo>
                    <a:pt x="2784711" y="457190"/>
                  </a:lnTo>
                  <a:lnTo>
                    <a:pt x="3063182" y="342892"/>
                  </a:lnTo>
                  <a:lnTo>
                    <a:pt x="3341654" y="342892"/>
                  </a:lnTo>
                  <a:lnTo>
                    <a:pt x="3620125" y="114297"/>
                  </a:lnTo>
                  <a:lnTo>
                    <a:pt x="3898596" y="114297"/>
                  </a:lnTo>
                  <a:lnTo>
                    <a:pt x="4177067" y="114297"/>
                  </a:lnTo>
                  <a:lnTo>
                    <a:pt x="4455538" y="152396"/>
                  </a:lnTo>
                  <a:lnTo>
                    <a:pt x="4734010" y="38099"/>
                  </a:lnTo>
                  <a:lnTo>
                    <a:pt x="5012481" y="38099"/>
                  </a:lnTo>
                  <a:lnTo>
                    <a:pt x="5290952" y="0"/>
                  </a:lnTo>
                  <a:lnTo>
                    <a:pt x="5569423" y="38099"/>
                  </a:lnTo>
                  <a:lnTo>
                    <a:pt x="5847894" y="38099"/>
                  </a:lnTo>
                  <a:lnTo>
                    <a:pt x="6126365" y="38099"/>
                  </a:lnTo>
                  <a:lnTo>
                    <a:pt x="6404837" y="38099"/>
                  </a:lnTo>
                </a:path>
              </a:pathLst>
            </a:custGeom>
            <a:ln w="27101" cap="flat">
              <a:solidFill>
                <a:srgbClr val="7CAE00">
                  <a:alpha val="100000"/>
                </a:srgbClr>
              </a:solidFill>
              <a:prstDash val="solid"/>
              <a:round/>
            </a:ln>
          </p:spPr>
          <p:txBody>
            <a:bodyPr/>
            <a:lstStyle/>
            <a:p/>
          </p:txBody>
        </p:sp>
        <p:sp>
          <p:nvSpPr>
            <p:cNvPr id="31" name="pl31"/>
            <p:cNvSpPr/>
            <p:nvPr/>
          </p:nvSpPr>
          <p:spPr>
            <a:xfrm>
              <a:off x="3964464" y="1780016"/>
              <a:ext cx="4177067" cy="2971739"/>
            </a:xfrm>
            <a:custGeom>
              <a:avLst/>
              <a:pathLst>
                <a:path w="4177067" h="2971739">
                  <a:moveTo>
                    <a:pt x="0" y="2971739"/>
                  </a:moveTo>
                  <a:lnTo>
                    <a:pt x="278471" y="2400250"/>
                  </a:lnTo>
                  <a:lnTo>
                    <a:pt x="556942" y="1866861"/>
                  </a:lnTo>
                  <a:lnTo>
                    <a:pt x="835413" y="1714464"/>
                  </a:lnTo>
                  <a:lnTo>
                    <a:pt x="1113884" y="1638266"/>
                  </a:lnTo>
                  <a:lnTo>
                    <a:pt x="1392355" y="1600167"/>
                  </a:lnTo>
                  <a:lnTo>
                    <a:pt x="1670827" y="1523968"/>
                  </a:lnTo>
                  <a:lnTo>
                    <a:pt x="1949298" y="1447770"/>
                  </a:lnTo>
                  <a:lnTo>
                    <a:pt x="2227769" y="1142976"/>
                  </a:lnTo>
                  <a:lnTo>
                    <a:pt x="2506240" y="495289"/>
                  </a:lnTo>
                  <a:lnTo>
                    <a:pt x="2784711" y="304793"/>
                  </a:lnTo>
                  <a:lnTo>
                    <a:pt x="3063182" y="190496"/>
                  </a:lnTo>
                  <a:lnTo>
                    <a:pt x="3341654" y="190496"/>
                  </a:lnTo>
                  <a:lnTo>
                    <a:pt x="3620125" y="76198"/>
                  </a:lnTo>
                  <a:lnTo>
                    <a:pt x="3898596" y="38099"/>
                  </a:lnTo>
                  <a:lnTo>
                    <a:pt x="4177067" y="0"/>
                  </a:lnTo>
                </a:path>
              </a:pathLst>
            </a:custGeom>
            <a:ln w="27101" cap="flat">
              <a:solidFill>
                <a:srgbClr val="00BFC4">
                  <a:alpha val="100000"/>
                </a:srgbClr>
              </a:solidFill>
              <a:prstDash val="solid"/>
              <a:round/>
            </a:ln>
          </p:spPr>
          <p:txBody>
            <a:bodyPr/>
            <a:lstStyle/>
            <a:p/>
          </p:txBody>
        </p:sp>
        <p:sp>
          <p:nvSpPr>
            <p:cNvPr id="32" name="pl32"/>
            <p:cNvSpPr/>
            <p:nvPr/>
          </p:nvSpPr>
          <p:spPr>
            <a:xfrm>
              <a:off x="4521407" y="3723076"/>
              <a:ext cx="3620125" cy="761984"/>
            </a:xfrm>
            <a:custGeom>
              <a:avLst/>
              <a:pathLst>
                <a:path w="3620125" h="761984">
                  <a:moveTo>
                    <a:pt x="0" y="761984"/>
                  </a:moveTo>
                  <a:lnTo>
                    <a:pt x="278471" y="609587"/>
                  </a:lnTo>
                  <a:lnTo>
                    <a:pt x="556942" y="533389"/>
                  </a:lnTo>
                  <a:lnTo>
                    <a:pt x="835413" y="533389"/>
                  </a:lnTo>
                  <a:lnTo>
                    <a:pt x="1113884" y="495289"/>
                  </a:lnTo>
                  <a:lnTo>
                    <a:pt x="1392355" y="457190"/>
                  </a:lnTo>
                  <a:lnTo>
                    <a:pt x="1670827" y="419091"/>
                  </a:lnTo>
                  <a:lnTo>
                    <a:pt x="1949298" y="342892"/>
                  </a:lnTo>
                  <a:lnTo>
                    <a:pt x="2227769" y="342892"/>
                  </a:lnTo>
                  <a:lnTo>
                    <a:pt x="2506240" y="266694"/>
                  </a:lnTo>
                  <a:lnTo>
                    <a:pt x="2784711" y="152396"/>
                  </a:lnTo>
                  <a:lnTo>
                    <a:pt x="3063182" y="114297"/>
                  </a:lnTo>
                  <a:lnTo>
                    <a:pt x="3341654" y="76198"/>
                  </a:lnTo>
                  <a:lnTo>
                    <a:pt x="3620125" y="0"/>
                  </a:lnTo>
                </a:path>
              </a:pathLst>
            </a:custGeom>
            <a:ln w="27101" cap="flat">
              <a:solidFill>
                <a:srgbClr val="C77CFF">
                  <a:alpha val="100000"/>
                </a:srgbClr>
              </a:solidFill>
              <a:prstDash val="solid"/>
              <a:round/>
            </a:ln>
          </p:spPr>
          <p:txBody>
            <a:bodyPr/>
            <a:lstStyle/>
            <a:p/>
          </p:txBody>
        </p:sp>
        <p:sp>
          <p:nvSpPr>
            <p:cNvPr id="33" name="pl33"/>
            <p:cNvSpPr/>
            <p:nvPr/>
          </p:nvSpPr>
          <p:spPr>
            <a:xfrm>
              <a:off x="803816" y="1627619"/>
              <a:ext cx="8270593" cy="0"/>
            </a:xfrm>
            <a:custGeom>
              <a:avLst/>
              <a:pathLst>
                <a:path w="8270593" h="0">
                  <a:moveTo>
                    <a:pt x="0" y="0"/>
                  </a:moveTo>
                  <a:lnTo>
                    <a:pt x="8270593" y="0"/>
                  </a:lnTo>
                  <a:lnTo>
                    <a:pt x="8270593" y="0"/>
                  </a:lnTo>
                </a:path>
              </a:pathLst>
            </a:custGeom>
            <a:ln w="13550" cap="flat">
              <a:solidFill>
                <a:srgbClr val="A9A9A9">
                  <a:alpha val="100000"/>
                </a:srgbClr>
              </a:solidFill>
              <a:prstDash val="dash"/>
              <a:round/>
            </a:ln>
          </p:spPr>
          <p:txBody>
            <a:bodyPr/>
            <a:lstStyle/>
            <a:p/>
          </p:txBody>
        </p:sp>
        <p:sp>
          <p:nvSpPr>
            <p:cNvPr id="34" name="tx34"/>
            <p:cNvSpPr/>
            <p:nvPr/>
          </p:nvSpPr>
          <p:spPr>
            <a:xfrm>
              <a:off x="1513552" y="1523909"/>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93</a:t>
              </a:r>
            </a:p>
          </p:txBody>
        </p:sp>
        <p:sp>
          <p:nvSpPr>
            <p:cNvPr id="35" name="tx35"/>
            <p:cNvSpPr/>
            <p:nvPr/>
          </p:nvSpPr>
          <p:spPr>
            <a:xfrm>
              <a:off x="1513552" y="3278730"/>
              <a:ext cx="160772" cy="103464"/>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47</a:t>
              </a:r>
            </a:p>
          </p:txBody>
        </p:sp>
        <p:sp>
          <p:nvSpPr>
            <p:cNvPr id="36" name="tx36"/>
            <p:cNvSpPr/>
            <p:nvPr/>
          </p:nvSpPr>
          <p:spPr>
            <a:xfrm>
              <a:off x="3819392" y="4714543"/>
              <a:ext cx="8038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8</a:t>
              </a:r>
            </a:p>
          </p:txBody>
        </p:sp>
        <p:sp>
          <p:nvSpPr>
            <p:cNvPr id="37" name="tx37"/>
            <p:cNvSpPr/>
            <p:nvPr/>
          </p:nvSpPr>
          <p:spPr>
            <a:xfrm>
              <a:off x="4298268" y="4495716"/>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15</a:t>
              </a:r>
            </a:p>
          </p:txBody>
        </p:sp>
        <p:sp>
          <p:nvSpPr>
            <p:cNvPr id="38" name="tx38"/>
            <p:cNvSpPr/>
            <p:nvPr/>
          </p:nvSpPr>
          <p:spPr>
            <a:xfrm>
              <a:off x="8237990" y="1345716"/>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95</a:t>
              </a:r>
            </a:p>
          </p:txBody>
        </p:sp>
        <p:sp>
          <p:nvSpPr>
            <p:cNvPr id="39" name="tx39"/>
            <p:cNvSpPr/>
            <p:nvPr/>
          </p:nvSpPr>
          <p:spPr>
            <a:xfrm>
              <a:off x="8237995" y="1541889"/>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91</a:t>
              </a:r>
            </a:p>
          </p:txBody>
        </p:sp>
        <p:sp>
          <p:nvSpPr>
            <p:cNvPr id="40" name="tx40"/>
            <p:cNvSpPr/>
            <p:nvPr/>
          </p:nvSpPr>
          <p:spPr>
            <a:xfrm>
              <a:off x="8238003" y="1737144"/>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86</a:t>
              </a:r>
            </a:p>
          </p:txBody>
        </p:sp>
        <p:sp>
          <p:nvSpPr>
            <p:cNvPr id="41" name="tx41"/>
            <p:cNvSpPr/>
            <p:nvPr/>
          </p:nvSpPr>
          <p:spPr>
            <a:xfrm>
              <a:off x="8237984" y="3658745"/>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35</a:t>
              </a:r>
            </a:p>
          </p:txBody>
        </p:sp>
        <p:sp>
          <p:nvSpPr>
            <p:cNvPr id="42" name="tx42"/>
            <p:cNvSpPr/>
            <p:nvPr/>
          </p:nvSpPr>
          <p:spPr>
            <a:xfrm>
              <a:off x="4821132" y="907335"/>
              <a:ext cx="235962"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EUR</a:t>
              </a:r>
            </a:p>
          </p:txBody>
        </p:sp>
        <p:sp>
          <p:nvSpPr>
            <p:cNvPr id="43" name="tx43"/>
            <p:cNvSpPr/>
            <p:nvPr/>
          </p:nvSpPr>
          <p:spPr>
            <a:xfrm rot="-5400000">
              <a:off x="1580249"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4" name="tx44"/>
            <p:cNvSpPr/>
            <p:nvPr/>
          </p:nvSpPr>
          <p:spPr>
            <a:xfrm rot="-5400000">
              <a:off x="2972605"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5" name="tx45"/>
            <p:cNvSpPr/>
            <p:nvPr/>
          </p:nvSpPr>
          <p:spPr>
            <a:xfrm rot="-5400000">
              <a:off x="4364960"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6" name="tx46"/>
            <p:cNvSpPr/>
            <p:nvPr/>
          </p:nvSpPr>
          <p:spPr>
            <a:xfrm rot="-5400000">
              <a:off x="5757316"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7" name="tx47"/>
            <p:cNvSpPr/>
            <p:nvPr/>
          </p:nvSpPr>
          <p:spPr>
            <a:xfrm rot="-5400000">
              <a:off x="6871201"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8" name="tx48"/>
            <p:cNvSpPr/>
            <p:nvPr/>
          </p:nvSpPr>
          <p:spPr>
            <a:xfrm rot="-5400000">
              <a:off x="7985052" y="541397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9" name="tx49"/>
            <p:cNvSpPr/>
            <p:nvPr/>
          </p:nvSpPr>
          <p:spPr>
            <a:xfrm>
              <a:off x="663492" y="500443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0" name="tx50"/>
            <p:cNvSpPr/>
            <p:nvPr/>
          </p:nvSpPr>
          <p:spPr>
            <a:xfrm>
              <a:off x="585797" y="424245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51" name="tx51"/>
            <p:cNvSpPr/>
            <p:nvPr/>
          </p:nvSpPr>
          <p:spPr>
            <a:xfrm>
              <a:off x="585797" y="34804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52" name="tx52"/>
            <p:cNvSpPr/>
            <p:nvPr/>
          </p:nvSpPr>
          <p:spPr>
            <a:xfrm>
              <a:off x="585797" y="271848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53" name="tx53"/>
            <p:cNvSpPr/>
            <p:nvPr/>
          </p:nvSpPr>
          <p:spPr>
            <a:xfrm>
              <a:off x="585797" y="195649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54" name="tx54"/>
            <p:cNvSpPr/>
            <p:nvPr/>
          </p:nvSpPr>
          <p:spPr>
            <a:xfrm>
              <a:off x="508103" y="119451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5" name="tx55"/>
            <p:cNvSpPr/>
            <p:nvPr/>
          </p:nvSpPr>
          <p:spPr>
            <a:xfrm>
              <a:off x="585797" y="1575505"/>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56" name="tx56"/>
            <p:cNvSpPr/>
            <p:nvPr/>
          </p:nvSpPr>
          <p:spPr>
            <a:xfrm rot="-5400000">
              <a:off x="-52544" y="308603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7" name="pl57"/>
            <p:cNvSpPr/>
            <p:nvPr/>
          </p:nvSpPr>
          <p:spPr>
            <a:xfrm>
              <a:off x="3544956" y="610314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60684" y="610314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5007450" y="610314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31023" y="610314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12055" y="6050960"/>
              <a:ext cx="3570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a:t>
              </a:r>
            </a:p>
          </p:txBody>
        </p:sp>
        <p:sp>
          <p:nvSpPr>
            <p:cNvPr id="62" name="tx62"/>
            <p:cNvSpPr/>
            <p:nvPr/>
          </p:nvSpPr>
          <p:spPr>
            <a:xfrm>
              <a:off x="4527784" y="6049732"/>
              <a:ext cx="388131"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MCV2</a:t>
              </a:r>
            </a:p>
          </p:txBody>
        </p:sp>
        <p:sp>
          <p:nvSpPr>
            <p:cNvPr id="63" name="tx63"/>
            <p:cNvSpPr/>
            <p:nvPr/>
          </p:nvSpPr>
          <p:spPr>
            <a:xfrm>
              <a:off x="5274549" y="6049664"/>
              <a:ext cx="364938" cy="103478"/>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PCV3</a:t>
              </a:r>
            </a:p>
          </p:txBody>
        </p:sp>
        <p:sp>
          <p:nvSpPr>
            <p:cNvPr id="64" name="tx64"/>
            <p:cNvSpPr/>
            <p:nvPr/>
          </p:nvSpPr>
          <p:spPr>
            <a:xfrm>
              <a:off x="5998122" y="6051506"/>
              <a:ext cx="357094"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HPVc</a:t>
              </a:r>
            </a:p>
          </p:txBody>
        </p:sp>
        <p:sp>
          <p:nvSpPr>
            <p:cNvPr id="65" name="tx65"/>
            <p:cNvSpPr/>
            <p:nvPr/>
          </p:nvSpPr>
          <p:spPr>
            <a:xfrm>
              <a:off x="2008319" y="398022"/>
              <a:ext cx="586158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1363" y="580629"/>
              <a:ext cx="2935500"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in their national programme, 2000-2023</a:t>
              </a:r>
            </a:p>
          </p:txBody>
        </p:sp>
        <p:sp>
          <p:nvSpPr>
            <p:cNvPr id="67" name="tx6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8" name="tx68"/>
            <p:cNvSpPr/>
            <p:nvPr/>
          </p:nvSpPr>
          <p:spPr>
            <a:xfrm>
              <a:off x="3315987" y="6447866"/>
              <a:ext cx="57584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four vaccination coverage indicators contribute to SDG indicator 3.b.1 are: DTP3, MCV2, PCV3 and HPVc</a:t>
              </a:r>
            </a:p>
          </p:txBody>
        </p:sp>
        <p:sp>
          <p:nvSpPr>
            <p:cNvPr id="69" name="tx69"/>
            <p:cNvSpPr/>
            <p:nvPr/>
          </p:nvSpPr>
          <p:spPr>
            <a:xfrm>
              <a:off x="4153860" y="6568567"/>
              <a:ext cx="49205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The Immunization Agenda 2030 (IA2030)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Four vaccination coverage indicators contribute to Sustainable Development Goal 3, indicator b.1: DTP3, PCV3, MCV2 and HPV.
The IA2030 global target is 90% coverage of all four antigens by 2030.
In 2023, EUR had achieved at least 90% coverage of 2 out of the 4 vaccines.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2023, DTP1 coverage remained constant at 97%. The number of children missing out on any vaccination (zero-dose children) improved from 289,000 in 2022 to 263,000 in 2023.
DTP3 coverage remained constant at 95% in 2023, leaving 508,000 children vulnerable to vaccine-preventable diseases.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326748"/>
              <a:ext cx="3397293" cy="472180"/>
            </a:xfrm>
            <a:custGeom>
              <a:avLst/>
              <a:pathLst>
                <a:path w="3397293" h="472180">
                  <a:moveTo>
                    <a:pt x="0" y="472180"/>
                  </a:moveTo>
                  <a:lnTo>
                    <a:pt x="147708" y="472180"/>
                  </a:lnTo>
                  <a:lnTo>
                    <a:pt x="295416" y="416630"/>
                  </a:lnTo>
                  <a:lnTo>
                    <a:pt x="443125" y="361079"/>
                  </a:lnTo>
                  <a:lnTo>
                    <a:pt x="590833" y="305528"/>
                  </a:lnTo>
                  <a:lnTo>
                    <a:pt x="738541" y="277753"/>
                  </a:lnTo>
                  <a:lnTo>
                    <a:pt x="886250" y="194427"/>
                  </a:lnTo>
                  <a:lnTo>
                    <a:pt x="1033958" y="166652"/>
                  </a:lnTo>
                  <a:lnTo>
                    <a:pt x="1181667" y="83326"/>
                  </a:lnTo>
                  <a:lnTo>
                    <a:pt x="1329375" y="27775"/>
                  </a:lnTo>
                  <a:lnTo>
                    <a:pt x="1477083" y="83326"/>
                  </a:lnTo>
                  <a:lnTo>
                    <a:pt x="1624792" y="83326"/>
                  </a:lnTo>
                  <a:lnTo>
                    <a:pt x="1772500" y="138876"/>
                  </a:lnTo>
                  <a:lnTo>
                    <a:pt x="1920209" y="166652"/>
                  </a:lnTo>
                  <a:lnTo>
                    <a:pt x="2067917" y="138876"/>
                  </a:lnTo>
                  <a:lnTo>
                    <a:pt x="2215625" y="111101"/>
                  </a:lnTo>
                  <a:lnTo>
                    <a:pt x="2363334" y="55550"/>
                  </a:lnTo>
                  <a:lnTo>
                    <a:pt x="2511042" y="55550"/>
                  </a:lnTo>
                  <a:lnTo>
                    <a:pt x="2658751" y="27775"/>
                  </a:lnTo>
                  <a:lnTo>
                    <a:pt x="2806459" y="0"/>
                  </a:lnTo>
                  <a:lnTo>
                    <a:pt x="2954167" y="27775"/>
                  </a:lnTo>
                  <a:lnTo>
                    <a:pt x="3101876" y="55550"/>
                  </a:lnTo>
                  <a:lnTo>
                    <a:pt x="3249584" y="55550"/>
                  </a:lnTo>
                  <a:lnTo>
                    <a:pt x="3397293" y="0"/>
                  </a:lnTo>
                </a:path>
              </a:pathLst>
            </a:custGeom>
            <a:ln w="27101" cap="flat">
              <a:solidFill>
                <a:srgbClr val="F4A81D">
                  <a:alpha val="69803"/>
                </a:srgbClr>
              </a:solidFill>
              <a:prstDash val="solid"/>
              <a:round/>
            </a:ln>
          </p:spPr>
          <p:txBody>
            <a:bodyPr/>
            <a:lstStyle/>
            <a:p/>
          </p:txBody>
        </p:sp>
        <p:sp>
          <p:nvSpPr>
            <p:cNvPr id="26" name="pl26"/>
            <p:cNvSpPr/>
            <p:nvPr/>
          </p:nvSpPr>
          <p:spPr>
            <a:xfrm>
              <a:off x="1120965" y="910117"/>
              <a:ext cx="3397293" cy="305528"/>
            </a:xfrm>
            <a:custGeom>
              <a:avLst/>
              <a:pathLst>
                <a:path w="3397293" h="305528">
                  <a:moveTo>
                    <a:pt x="0" y="27775"/>
                  </a:moveTo>
                  <a:lnTo>
                    <a:pt x="147708" y="55550"/>
                  </a:lnTo>
                  <a:lnTo>
                    <a:pt x="295416" y="55550"/>
                  </a:lnTo>
                  <a:lnTo>
                    <a:pt x="443125" y="27775"/>
                  </a:lnTo>
                  <a:lnTo>
                    <a:pt x="590833" y="27775"/>
                  </a:lnTo>
                  <a:lnTo>
                    <a:pt x="738541" y="0"/>
                  </a:lnTo>
                  <a:lnTo>
                    <a:pt x="886250" y="27775"/>
                  </a:lnTo>
                  <a:lnTo>
                    <a:pt x="1033958" y="55550"/>
                  </a:lnTo>
                  <a:lnTo>
                    <a:pt x="1181667" y="27775"/>
                  </a:lnTo>
                  <a:lnTo>
                    <a:pt x="1329375" y="27775"/>
                  </a:lnTo>
                  <a:lnTo>
                    <a:pt x="1477083" y="27775"/>
                  </a:lnTo>
                  <a:lnTo>
                    <a:pt x="1624792" y="27775"/>
                  </a:lnTo>
                  <a:lnTo>
                    <a:pt x="1772500" y="55550"/>
                  </a:lnTo>
                  <a:lnTo>
                    <a:pt x="1920209" y="83326"/>
                  </a:lnTo>
                  <a:lnTo>
                    <a:pt x="2067917" y="55550"/>
                  </a:lnTo>
                  <a:lnTo>
                    <a:pt x="2215625" y="27775"/>
                  </a:lnTo>
                  <a:lnTo>
                    <a:pt x="2363334" y="55550"/>
                  </a:lnTo>
                  <a:lnTo>
                    <a:pt x="2511042" y="111101"/>
                  </a:lnTo>
                  <a:lnTo>
                    <a:pt x="2658751" y="166652"/>
                  </a:lnTo>
                  <a:lnTo>
                    <a:pt x="2806459" y="249978"/>
                  </a:lnTo>
                  <a:lnTo>
                    <a:pt x="2954167" y="277753"/>
                  </a:lnTo>
                  <a:lnTo>
                    <a:pt x="3101876" y="305528"/>
                  </a:lnTo>
                  <a:lnTo>
                    <a:pt x="3249584" y="222202"/>
                  </a:lnTo>
                  <a:lnTo>
                    <a:pt x="3397293" y="194427"/>
                  </a:lnTo>
                </a:path>
              </a:pathLst>
            </a:custGeom>
            <a:ln w="27101" cap="flat">
              <a:solidFill>
                <a:srgbClr val="F26829">
                  <a:alpha val="69803"/>
                </a:srgbClr>
              </a:solidFill>
              <a:prstDash val="solid"/>
              <a:round/>
            </a:ln>
          </p:spPr>
          <p:txBody>
            <a:bodyPr/>
            <a:lstStyle/>
            <a:p/>
          </p:txBody>
        </p:sp>
        <p:sp>
          <p:nvSpPr>
            <p:cNvPr id="27" name="pl27"/>
            <p:cNvSpPr/>
            <p:nvPr/>
          </p:nvSpPr>
          <p:spPr>
            <a:xfrm>
              <a:off x="1120965" y="1187871"/>
              <a:ext cx="3397293" cy="222202"/>
            </a:xfrm>
            <a:custGeom>
              <a:avLst/>
              <a:pathLst>
                <a:path w="3397293" h="222202">
                  <a:moveTo>
                    <a:pt x="0" y="222202"/>
                  </a:moveTo>
                  <a:lnTo>
                    <a:pt x="147708" y="166652"/>
                  </a:lnTo>
                  <a:lnTo>
                    <a:pt x="295416" y="194427"/>
                  </a:lnTo>
                  <a:lnTo>
                    <a:pt x="443125" y="138876"/>
                  </a:lnTo>
                  <a:lnTo>
                    <a:pt x="590833" y="111101"/>
                  </a:lnTo>
                  <a:lnTo>
                    <a:pt x="738541" y="111101"/>
                  </a:lnTo>
                  <a:lnTo>
                    <a:pt x="886250" y="138876"/>
                  </a:lnTo>
                  <a:lnTo>
                    <a:pt x="1033958" y="138876"/>
                  </a:lnTo>
                  <a:lnTo>
                    <a:pt x="1181667" y="138876"/>
                  </a:lnTo>
                  <a:lnTo>
                    <a:pt x="1329375" y="166652"/>
                  </a:lnTo>
                  <a:lnTo>
                    <a:pt x="1477083" y="138876"/>
                  </a:lnTo>
                  <a:lnTo>
                    <a:pt x="1624792" y="55550"/>
                  </a:lnTo>
                  <a:lnTo>
                    <a:pt x="1772500" y="55550"/>
                  </a:lnTo>
                  <a:lnTo>
                    <a:pt x="1920209" y="83326"/>
                  </a:lnTo>
                  <a:lnTo>
                    <a:pt x="2067917" y="55550"/>
                  </a:lnTo>
                  <a:lnTo>
                    <a:pt x="2215625" y="55550"/>
                  </a:lnTo>
                  <a:lnTo>
                    <a:pt x="2363334" y="83326"/>
                  </a:lnTo>
                  <a:lnTo>
                    <a:pt x="2511042" y="55550"/>
                  </a:lnTo>
                  <a:lnTo>
                    <a:pt x="2658751" y="0"/>
                  </a:lnTo>
                  <a:lnTo>
                    <a:pt x="2806459" y="0"/>
                  </a:lnTo>
                  <a:lnTo>
                    <a:pt x="2954167" y="55550"/>
                  </a:lnTo>
                  <a:lnTo>
                    <a:pt x="3101876" y="27775"/>
                  </a:lnTo>
                  <a:lnTo>
                    <a:pt x="3249584" y="27775"/>
                  </a:lnTo>
                  <a:lnTo>
                    <a:pt x="3397293" y="83326"/>
                  </a:lnTo>
                </a:path>
              </a:pathLst>
            </a:custGeom>
            <a:ln w="27101" cap="flat">
              <a:solidFill>
                <a:srgbClr val="BD53BD">
                  <a:alpha val="69803"/>
                </a:srgbClr>
              </a:solidFill>
              <a:prstDash val="solid"/>
              <a:round/>
            </a:ln>
          </p:spPr>
          <p:txBody>
            <a:bodyPr/>
            <a:lstStyle/>
            <a:p/>
          </p:txBody>
        </p:sp>
        <p:sp>
          <p:nvSpPr>
            <p:cNvPr id="28" name="pl28"/>
            <p:cNvSpPr/>
            <p:nvPr/>
          </p:nvSpPr>
          <p:spPr>
            <a:xfrm>
              <a:off x="1120965" y="910117"/>
              <a:ext cx="3397293" cy="111101"/>
            </a:xfrm>
            <a:custGeom>
              <a:avLst/>
              <a:pathLst>
                <a:path w="3397293" h="111101">
                  <a:moveTo>
                    <a:pt x="0" y="27775"/>
                  </a:moveTo>
                  <a:lnTo>
                    <a:pt x="147708" y="27775"/>
                  </a:lnTo>
                  <a:lnTo>
                    <a:pt x="295416" y="83326"/>
                  </a:lnTo>
                  <a:lnTo>
                    <a:pt x="443125" y="111101"/>
                  </a:lnTo>
                  <a:lnTo>
                    <a:pt x="590833" y="55550"/>
                  </a:lnTo>
                  <a:lnTo>
                    <a:pt x="738541" y="27775"/>
                  </a:lnTo>
                  <a:lnTo>
                    <a:pt x="886250" y="27775"/>
                  </a:lnTo>
                  <a:lnTo>
                    <a:pt x="1033958" y="0"/>
                  </a:lnTo>
                  <a:lnTo>
                    <a:pt x="1181667" y="27775"/>
                  </a:lnTo>
                  <a:lnTo>
                    <a:pt x="1329375" y="27775"/>
                  </a:lnTo>
                  <a:lnTo>
                    <a:pt x="1477083" y="55550"/>
                  </a:lnTo>
                  <a:lnTo>
                    <a:pt x="1624792" y="55550"/>
                  </a:lnTo>
                  <a:lnTo>
                    <a:pt x="1772500" y="27775"/>
                  </a:lnTo>
                  <a:lnTo>
                    <a:pt x="1920209" y="27775"/>
                  </a:lnTo>
                  <a:lnTo>
                    <a:pt x="2067917" y="55550"/>
                  </a:lnTo>
                  <a:lnTo>
                    <a:pt x="2215625" y="55550"/>
                  </a:lnTo>
                  <a:lnTo>
                    <a:pt x="2363334" y="55550"/>
                  </a:lnTo>
                  <a:lnTo>
                    <a:pt x="2511042" y="27775"/>
                  </a:lnTo>
                  <a:lnTo>
                    <a:pt x="2658751" y="27775"/>
                  </a:lnTo>
                  <a:lnTo>
                    <a:pt x="2806459" y="0"/>
                  </a:lnTo>
                  <a:lnTo>
                    <a:pt x="2954167" y="27775"/>
                  </a:lnTo>
                  <a:lnTo>
                    <a:pt x="3101876" y="27775"/>
                  </a:lnTo>
                  <a:lnTo>
                    <a:pt x="3249584" y="27775"/>
                  </a:lnTo>
                  <a:lnTo>
                    <a:pt x="3397293" y="27775"/>
                  </a:lnTo>
                </a:path>
              </a:pathLst>
            </a:custGeom>
            <a:ln w="27101" cap="flat">
              <a:solidFill>
                <a:srgbClr val="6363C0">
                  <a:alpha val="69803"/>
                </a:srgbClr>
              </a:solidFill>
              <a:prstDash val="solid"/>
              <a:round/>
            </a:ln>
          </p:spPr>
          <p:txBody>
            <a:bodyPr/>
            <a:lstStyle/>
            <a:p/>
          </p:txBody>
        </p:sp>
        <p:sp>
          <p:nvSpPr>
            <p:cNvPr id="29" name="pl29"/>
            <p:cNvSpPr/>
            <p:nvPr/>
          </p:nvSpPr>
          <p:spPr>
            <a:xfrm>
              <a:off x="1120965" y="1021219"/>
              <a:ext cx="3397293" cy="444405"/>
            </a:xfrm>
            <a:custGeom>
              <a:avLst/>
              <a:pathLst>
                <a:path w="3397293" h="444405">
                  <a:moveTo>
                    <a:pt x="0" y="444405"/>
                  </a:moveTo>
                  <a:lnTo>
                    <a:pt x="147708" y="416630"/>
                  </a:lnTo>
                  <a:lnTo>
                    <a:pt x="295416" y="416630"/>
                  </a:lnTo>
                  <a:lnTo>
                    <a:pt x="443125" y="416630"/>
                  </a:lnTo>
                  <a:lnTo>
                    <a:pt x="590833" y="361079"/>
                  </a:lnTo>
                  <a:lnTo>
                    <a:pt x="738541" y="277753"/>
                  </a:lnTo>
                  <a:lnTo>
                    <a:pt x="886250" y="277753"/>
                  </a:lnTo>
                  <a:lnTo>
                    <a:pt x="1033958" y="277753"/>
                  </a:lnTo>
                  <a:lnTo>
                    <a:pt x="1181667" y="277753"/>
                  </a:lnTo>
                  <a:lnTo>
                    <a:pt x="1329375" y="194427"/>
                  </a:lnTo>
                  <a:lnTo>
                    <a:pt x="1477083" y="166652"/>
                  </a:lnTo>
                  <a:lnTo>
                    <a:pt x="1624792" y="111101"/>
                  </a:lnTo>
                  <a:lnTo>
                    <a:pt x="1772500" y="111101"/>
                  </a:lnTo>
                  <a:lnTo>
                    <a:pt x="1920209" y="55550"/>
                  </a:lnTo>
                  <a:lnTo>
                    <a:pt x="2067917" y="55550"/>
                  </a:lnTo>
                  <a:lnTo>
                    <a:pt x="2215625" y="83326"/>
                  </a:lnTo>
                  <a:lnTo>
                    <a:pt x="2363334" y="55550"/>
                  </a:lnTo>
                  <a:lnTo>
                    <a:pt x="2511042" y="27775"/>
                  </a:lnTo>
                  <a:lnTo>
                    <a:pt x="2658751" y="27775"/>
                  </a:lnTo>
                  <a:lnTo>
                    <a:pt x="2806459" y="0"/>
                  </a:lnTo>
                  <a:lnTo>
                    <a:pt x="2954167" y="166652"/>
                  </a:lnTo>
                  <a:lnTo>
                    <a:pt x="3101876" y="222202"/>
                  </a:lnTo>
                  <a:lnTo>
                    <a:pt x="3249584" y="0"/>
                  </a:lnTo>
                  <a:lnTo>
                    <a:pt x="3397293" y="55550"/>
                  </a:lnTo>
                </a:path>
              </a:pathLst>
            </a:custGeom>
            <a:ln w="27101" cap="flat">
              <a:solidFill>
                <a:srgbClr val="008DC9">
                  <a:alpha val="69803"/>
                </a:srgbClr>
              </a:solidFill>
              <a:prstDash val="solid"/>
              <a:round/>
            </a:ln>
          </p:spPr>
          <p:txBody>
            <a:bodyPr/>
            <a:lstStyle/>
            <a:p/>
          </p:txBody>
        </p:sp>
        <p:sp>
          <p:nvSpPr>
            <p:cNvPr id="30" name="pl30"/>
            <p:cNvSpPr/>
            <p:nvPr/>
          </p:nvSpPr>
          <p:spPr>
            <a:xfrm>
              <a:off x="1120965" y="910117"/>
              <a:ext cx="3397293" cy="138876"/>
            </a:xfrm>
            <a:custGeom>
              <a:avLst/>
              <a:pathLst>
                <a:path w="3397293" h="138876">
                  <a:moveTo>
                    <a:pt x="0" y="111101"/>
                  </a:moveTo>
                  <a:lnTo>
                    <a:pt x="147708" y="111101"/>
                  </a:lnTo>
                  <a:lnTo>
                    <a:pt x="295416" y="138876"/>
                  </a:lnTo>
                  <a:lnTo>
                    <a:pt x="443125" y="111101"/>
                  </a:lnTo>
                  <a:lnTo>
                    <a:pt x="590833" y="83326"/>
                  </a:lnTo>
                  <a:lnTo>
                    <a:pt x="738541" y="83326"/>
                  </a:lnTo>
                  <a:lnTo>
                    <a:pt x="886250" y="27775"/>
                  </a:lnTo>
                  <a:lnTo>
                    <a:pt x="1033958" y="27775"/>
                  </a:lnTo>
                  <a:lnTo>
                    <a:pt x="1181667" y="27775"/>
                  </a:lnTo>
                  <a:lnTo>
                    <a:pt x="1329375" y="0"/>
                  </a:lnTo>
                  <a:lnTo>
                    <a:pt x="1477083" y="27775"/>
                  </a:lnTo>
                  <a:lnTo>
                    <a:pt x="1624792" y="0"/>
                  </a:lnTo>
                  <a:lnTo>
                    <a:pt x="1772500" y="0"/>
                  </a:lnTo>
                  <a:lnTo>
                    <a:pt x="1920209" y="27775"/>
                  </a:lnTo>
                  <a:lnTo>
                    <a:pt x="2067917" y="27775"/>
                  </a:lnTo>
                  <a:lnTo>
                    <a:pt x="2215625" y="27775"/>
                  </a:lnTo>
                  <a:lnTo>
                    <a:pt x="2363334" y="27775"/>
                  </a:lnTo>
                  <a:lnTo>
                    <a:pt x="2511042" y="27775"/>
                  </a:lnTo>
                  <a:lnTo>
                    <a:pt x="2658751" y="55550"/>
                  </a:lnTo>
                  <a:lnTo>
                    <a:pt x="2806459" y="27775"/>
                  </a:lnTo>
                  <a:lnTo>
                    <a:pt x="2954167" y="55550"/>
                  </a:lnTo>
                  <a:lnTo>
                    <a:pt x="3101876" y="111101"/>
                  </a:lnTo>
                  <a:lnTo>
                    <a:pt x="3249584" y="55550"/>
                  </a:lnTo>
                  <a:lnTo>
                    <a:pt x="3397293" y="111101"/>
                  </a:lnTo>
                </a:path>
              </a:pathLst>
            </a:custGeom>
            <a:ln w="27101" cap="flat">
              <a:solidFill>
                <a:srgbClr val="40BF73">
                  <a:alpha val="69803"/>
                </a:srgbClr>
              </a:solidFill>
              <a:prstDash val="solid"/>
              <a:round/>
            </a:ln>
          </p:spPr>
          <p:txBody>
            <a:bodyPr/>
            <a:lstStyle/>
            <a:p/>
          </p:txBody>
        </p:sp>
        <p:sp>
          <p:nvSpPr>
            <p:cNvPr id="31" name="pl31"/>
            <p:cNvSpPr/>
            <p:nvPr/>
          </p:nvSpPr>
          <p:spPr>
            <a:xfrm>
              <a:off x="1120965" y="910117"/>
              <a:ext cx="3397293" cy="111101"/>
            </a:xfrm>
            <a:custGeom>
              <a:avLst/>
              <a:pathLst>
                <a:path w="3397293" h="111101">
                  <a:moveTo>
                    <a:pt x="0" y="27775"/>
                  </a:moveTo>
                  <a:lnTo>
                    <a:pt x="147708" y="27775"/>
                  </a:lnTo>
                  <a:lnTo>
                    <a:pt x="295416" y="83326"/>
                  </a:lnTo>
                  <a:lnTo>
                    <a:pt x="443125" y="111101"/>
                  </a:lnTo>
                  <a:lnTo>
                    <a:pt x="590833" y="55550"/>
                  </a:lnTo>
                  <a:lnTo>
                    <a:pt x="738541" y="27775"/>
                  </a:lnTo>
                  <a:lnTo>
                    <a:pt x="886250" y="27775"/>
                  </a:lnTo>
                  <a:lnTo>
                    <a:pt x="1033958" y="0"/>
                  </a:lnTo>
                  <a:lnTo>
                    <a:pt x="1181667" y="27775"/>
                  </a:lnTo>
                  <a:lnTo>
                    <a:pt x="1329375" y="27775"/>
                  </a:lnTo>
                  <a:lnTo>
                    <a:pt x="1477083" y="55550"/>
                  </a:lnTo>
                  <a:lnTo>
                    <a:pt x="1624792" y="55550"/>
                  </a:lnTo>
                  <a:lnTo>
                    <a:pt x="1772500" y="27775"/>
                  </a:lnTo>
                  <a:lnTo>
                    <a:pt x="1920209" y="27775"/>
                  </a:lnTo>
                  <a:lnTo>
                    <a:pt x="2067917" y="55550"/>
                  </a:lnTo>
                  <a:lnTo>
                    <a:pt x="2215625" y="55550"/>
                  </a:lnTo>
                  <a:lnTo>
                    <a:pt x="2363334" y="55550"/>
                  </a:lnTo>
                  <a:lnTo>
                    <a:pt x="2511042" y="27775"/>
                  </a:lnTo>
                  <a:lnTo>
                    <a:pt x="2658751" y="27775"/>
                  </a:lnTo>
                  <a:lnTo>
                    <a:pt x="2806459" y="0"/>
                  </a:lnTo>
                  <a:lnTo>
                    <a:pt x="2954167" y="27775"/>
                  </a:lnTo>
                  <a:lnTo>
                    <a:pt x="3101876" y="27775"/>
                  </a:lnTo>
                  <a:lnTo>
                    <a:pt x="3249584" y="27775"/>
                  </a:lnTo>
                  <a:lnTo>
                    <a:pt x="3397293" y="27775"/>
                  </a:lnTo>
                </a:path>
              </a:pathLst>
            </a:custGeom>
            <a:ln w="65043" cap="flat">
              <a:solidFill>
                <a:srgbClr val="000000">
                  <a:alpha val="100000"/>
                </a:srgbClr>
              </a:solidFill>
              <a:prstDash val="solid"/>
              <a:round/>
            </a:ln>
          </p:spPr>
          <p:txBody>
            <a:bodyPr/>
            <a:lstStyle/>
            <a:p/>
          </p:txBody>
        </p:sp>
        <p:sp>
          <p:nvSpPr>
            <p:cNvPr id="32" name="pl32"/>
            <p:cNvSpPr/>
            <p:nvPr/>
          </p:nvSpPr>
          <p:spPr>
            <a:xfrm>
              <a:off x="1120965" y="910117"/>
              <a:ext cx="3397293" cy="111101"/>
            </a:xfrm>
            <a:custGeom>
              <a:avLst/>
              <a:pathLst>
                <a:path w="3397293" h="111101">
                  <a:moveTo>
                    <a:pt x="0" y="27775"/>
                  </a:moveTo>
                  <a:lnTo>
                    <a:pt x="147708" y="27775"/>
                  </a:lnTo>
                  <a:lnTo>
                    <a:pt x="295416" y="83326"/>
                  </a:lnTo>
                  <a:lnTo>
                    <a:pt x="443125" y="111101"/>
                  </a:lnTo>
                  <a:lnTo>
                    <a:pt x="590833" y="55550"/>
                  </a:lnTo>
                  <a:lnTo>
                    <a:pt x="738541" y="27775"/>
                  </a:lnTo>
                  <a:lnTo>
                    <a:pt x="886250" y="27775"/>
                  </a:lnTo>
                  <a:lnTo>
                    <a:pt x="1033958" y="0"/>
                  </a:lnTo>
                  <a:lnTo>
                    <a:pt x="1181667" y="27775"/>
                  </a:lnTo>
                  <a:lnTo>
                    <a:pt x="1329375" y="27775"/>
                  </a:lnTo>
                  <a:lnTo>
                    <a:pt x="1477083" y="55550"/>
                  </a:lnTo>
                  <a:lnTo>
                    <a:pt x="1624792" y="55550"/>
                  </a:lnTo>
                  <a:lnTo>
                    <a:pt x="1772500" y="27775"/>
                  </a:lnTo>
                  <a:lnTo>
                    <a:pt x="1920209" y="27775"/>
                  </a:lnTo>
                  <a:lnTo>
                    <a:pt x="2067917" y="55550"/>
                  </a:lnTo>
                  <a:lnTo>
                    <a:pt x="2215625" y="55550"/>
                  </a:lnTo>
                  <a:lnTo>
                    <a:pt x="2363334" y="55550"/>
                  </a:lnTo>
                  <a:lnTo>
                    <a:pt x="2511042" y="27775"/>
                  </a:lnTo>
                  <a:lnTo>
                    <a:pt x="2658751" y="27775"/>
                  </a:lnTo>
                  <a:lnTo>
                    <a:pt x="2806459" y="0"/>
                  </a:lnTo>
                  <a:lnTo>
                    <a:pt x="2954167" y="27775"/>
                  </a:lnTo>
                  <a:lnTo>
                    <a:pt x="3101876" y="27775"/>
                  </a:lnTo>
                  <a:lnTo>
                    <a:pt x="3249584" y="27775"/>
                  </a:lnTo>
                  <a:lnTo>
                    <a:pt x="3397293" y="27775"/>
                  </a:lnTo>
                </a:path>
              </a:pathLst>
            </a:custGeom>
            <a:ln w="40651" cap="flat">
              <a:solidFill>
                <a:srgbClr val="6363C0">
                  <a:alpha val="100000"/>
                </a:srgbClr>
              </a:solidFill>
              <a:prstDash val="solid"/>
              <a:round/>
            </a:ln>
          </p:spPr>
          <p:txBody>
            <a:bodyPr/>
            <a:lstStyle/>
            <a:p/>
          </p:txBody>
        </p:sp>
        <p:sp>
          <p:nvSpPr>
            <p:cNvPr id="33" name="tx33"/>
            <p:cNvSpPr/>
            <p:nvPr/>
          </p:nvSpPr>
          <p:spPr>
            <a:xfrm>
              <a:off x="1060675" y="76553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4" name="tx34"/>
            <p:cNvSpPr/>
            <p:nvPr/>
          </p:nvSpPr>
          <p:spPr>
            <a:xfrm>
              <a:off x="1799217" y="76553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5" name="tx35"/>
            <p:cNvSpPr/>
            <p:nvPr/>
          </p:nvSpPr>
          <p:spPr>
            <a:xfrm>
              <a:off x="2537759" y="793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6" name="tx36"/>
            <p:cNvSpPr/>
            <p:nvPr/>
          </p:nvSpPr>
          <p:spPr>
            <a:xfrm>
              <a:off x="3276301" y="793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7" name="tx37"/>
            <p:cNvSpPr/>
            <p:nvPr/>
          </p:nvSpPr>
          <p:spPr>
            <a:xfrm>
              <a:off x="3867135" y="73776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8" name="tx38"/>
            <p:cNvSpPr/>
            <p:nvPr/>
          </p:nvSpPr>
          <p:spPr>
            <a:xfrm>
              <a:off x="4457968" y="76553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9" name="tx39"/>
            <p:cNvSpPr/>
            <p:nvPr/>
          </p:nvSpPr>
          <p:spPr>
            <a:xfrm>
              <a:off x="810775" y="357998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2" name="tx42"/>
            <p:cNvSpPr/>
            <p:nvPr/>
          </p:nvSpPr>
          <p:spPr>
            <a:xfrm>
              <a:off x="733081" y="1498541"/>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451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5" name="tx45"/>
            <p:cNvSpPr/>
            <p:nvPr/>
          </p:nvSpPr>
          <p:spPr>
            <a:xfrm rot="-5400000">
              <a:off x="170306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6" name="tx46"/>
            <p:cNvSpPr/>
            <p:nvPr/>
          </p:nvSpPr>
          <p:spPr>
            <a:xfrm rot="-5400000">
              <a:off x="244160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7" name="tx47"/>
            <p:cNvSpPr/>
            <p:nvPr/>
          </p:nvSpPr>
          <p:spPr>
            <a:xfrm rot="-5400000">
              <a:off x="318014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8" name="tx48"/>
            <p:cNvSpPr/>
            <p:nvPr/>
          </p:nvSpPr>
          <p:spPr>
            <a:xfrm rot="-5400000">
              <a:off x="377097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9" name="tx49"/>
            <p:cNvSpPr/>
            <p:nvPr/>
          </p:nvSpPr>
          <p:spPr>
            <a:xfrm rot="-5400000">
              <a:off x="4361778"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37752"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37752"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3" name="pl53"/>
            <p:cNvSpPr/>
            <p:nvPr/>
          </p:nvSpPr>
          <p:spPr>
            <a:xfrm>
              <a:off x="2506823"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4" name="pl54"/>
            <p:cNvSpPr/>
            <p:nvPr/>
          </p:nvSpPr>
          <p:spPr>
            <a:xfrm>
              <a:off x="2506823"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5" name="pl55"/>
            <p:cNvSpPr/>
            <p:nvPr/>
          </p:nvSpPr>
          <p:spPr>
            <a:xfrm>
              <a:off x="2506823"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56" name="pl56"/>
            <p:cNvSpPr/>
            <p:nvPr/>
          </p:nvSpPr>
          <p:spPr>
            <a:xfrm>
              <a:off x="3175894"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75894"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04851"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04851"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73922"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73922"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42993"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42993"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80220" y="472419"/>
              <a:ext cx="2278781"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EUR, 2000-2023</a:t>
              </a:r>
            </a:p>
          </p:txBody>
        </p:sp>
        <p:sp>
          <p:nvSpPr>
            <p:cNvPr id="65" name="pl65"/>
            <p:cNvSpPr/>
            <p:nvPr/>
          </p:nvSpPr>
          <p:spPr>
            <a:xfrm>
              <a:off x="5267799" y="341844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6" name="pl66"/>
            <p:cNvSpPr/>
            <p:nvPr/>
          </p:nvSpPr>
          <p:spPr>
            <a:xfrm>
              <a:off x="5267799" y="235016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128188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8" name="pl68"/>
            <p:cNvSpPr/>
            <p:nvPr/>
          </p:nvSpPr>
          <p:spPr>
            <a:xfrm>
              <a:off x="58069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654547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7284019"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94870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853954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5267799" y="288430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4" name="pl74"/>
            <p:cNvSpPr/>
            <p:nvPr/>
          </p:nvSpPr>
          <p:spPr>
            <a:xfrm>
              <a:off x="5267799" y="181602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747739"/>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17620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691474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765329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824412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883495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5437664" y="1816021"/>
              <a:ext cx="3397293" cy="1816079"/>
            </a:xfrm>
            <a:custGeom>
              <a:avLst/>
              <a:pathLst>
                <a:path w="3397293" h="1816079">
                  <a:moveTo>
                    <a:pt x="0" y="1816079"/>
                  </a:moveTo>
                  <a:lnTo>
                    <a:pt x="147708" y="1816079"/>
                  </a:lnTo>
                  <a:lnTo>
                    <a:pt x="295416" y="1602423"/>
                  </a:lnTo>
                  <a:lnTo>
                    <a:pt x="443125" y="1388767"/>
                  </a:lnTo>
                  <a:lnTo>
                    <a:pt x="590833" y="1175110"/>
                  </a:lnTo>
                  <a:lnTo>
                    <a:pt x="738541" y="1068282"/>
                  </a:lnTo>
                  <a:lnTo>
                    <a:pt x="886250" y="747797"/>
                  </a:lnTo>
                  <a:lnTo>
                    <a:pt x="1033958" y="640969"/>
                  </a:lnTo>
                  <a:lnTo>
                    <a:pt x="1181667" y="320484"/>
                  </a:lnTo>
                  <a:lnTo>
                    <a:pt x="1329375" y="106828"/>
                  </a:lnTo>
                  <a:lnTo>
                    <a:pt x="1477083" y="320484"/>
                  </a:lnTo>
                  <a:lnTo>
                    <a:pt x="1624792" y="320484"/>
                  </a:lnTo>
                  <a:lnTo>
                    <a:pt x="1772500" y="534141"/>
                  </a:lnTo>
                  <a:lnTo>
                    <a:pt x="1920209" y="640969"/>
                  </a:lnTo>
                  <a:lnTo>
                    <a:pt x="2067917" y="534141"/>
                  </a:lnTo>
                  <a:lnTo>
                    <a:pt x="2215625" y="427312"/>
                  </a:lnTo>
                  <a:lnTo>
                    <a:pt x="2363334" y="213656"/>
                  </a:lnTo>
                  <a:lnTo>
                    <a:pt x="2511042" y="213656"/>
                  </a:lnTo>
                  <a:lnTo>
                    <a:pt x="2658751" y="106828"/>
                  </a:lnTo>
                  <a:lnTo>
                    <a:pt x="2806459" y="0"/>
                  </a:lnTo>
                  <a:lnTo>
                    <a:pt x="2954167" y="106828"/>
                  </a:lnTo>
                  <a:lnTo>
                    <a:pt x="3101876" y="213656"/>
                  </a:lnTo>
                  <a:lnTo>
                    <a:pt x="3249584" y="213656"/>
                  </a:lnTo>
                  <a:lnTo>
                    <a:pt x="3397293" y="0"/>
                  </a:lnTo>
                </a:path>
              </a:pathLst>
            </a:custGeom>
            <a:ln w="27101" cap="flat">
              <a:solidFill>
                <a:srgbClr val="F4A81D">
                  <a:alpha val="69803"/>
                </a:srgbClr>
              </a:solidFill>
              <a:prstDash val="solid"/>
              <a:round/>
            </a:ln>
          </p:spPr>
          <p:txBody>
            <a:bodyPr/>
            <a:lstStyle/>
            <a:p/>
          </p:txBody>
        </p:sp>
        <p:sp>
          <p:nvSpPr>
            <p:cNvPr id="83" name="pl83"/>
            <p:cNvSpPr/>
            <p:nvPr/>
          </p:nvSpPr>
          <p:spPr>
            <a:xfrm>
              <a:off x="5437664" y="854567"/>
              <a:ext cx="3397293" cy="1175110"/>
            </a:xfrm>
            <a:custGeom>
              <a:avLst/>
              <a:pathLst>
                <a:path w="3397293" h="1175110">
                  <a:moveTo>
                    <a:pt x="0" y="106828"/>
                  </a:moveTo>
                  <a:lnTo>
                    <a:pt x="147708" y="213656"/>
                  </a:lnTo>
                  <a:lnTo>
                    <a:pt x="295416" y="213656"/>
                  </a:lnTo>
                  <a:lnTo>
                    <a:pt x="443125" y="106828"/>
                  </a:lnTo>
                  <a:lnTo>
                    <a:pt x="590833" y="106828"/>
                  </a:lnTo>
                  <a:lnTo>
                    <a:pt x="738541" y="0"/>
                  </a:lnTo>
                  <a:lnTo>
                    <a:pt x="886250" y="106828"/>
                  </a:lnTo>
                  <a:lnTo>
                    <a:pt x="1033958" y="213656"/>
                  </a:lnTo>
                  <a:lnTo>
                    <a:pt x="1181667" y="106828"/>
                  </a:lnTo>
                  <a:lnTo>
                    <a:pt x="1329375" y="106828"/>
                  </a:lnTo>
                  <a:lnTo>
                    <a:pt x="1477083" y="106828"/>
                  </a:lnTo>
                  <a:lnTo>
                    <a:pt x="1624792" y="106828"/>
                  </a:lnTo>
                  <a:lnTo>
                    <a:pt x="1772500" y="213656"/>
                  </a:lnTo>
                  <a:lnTo>
                    <a:pt x="1920209" y="320484"/>
                  </a:lnTo>
                  <a:lnTo>
                    <a:pt x="2067917" y="213656"/>
                  </a:lnTo>
                  <a:lnTo>
                    <a:pt x="2215625" y="106828"/>
                  </a:lnTo>
                  <a:lnTo>
                    <a:pt x="2363334" y="213656"/>
                  </a:lnTo>
                  <a:lnTo>
                    <a:pt x="2511042" y="427312"/>
                  </a:lnTo>
                  <a:lnTo>
                    <a:pt x="2658751" y="640969"/>
                  </a:lnTo>
                  <a:lnTo>
                    <a:pt x="2806459" y="961454"/>
                  </a:lnTo>
                  <a:lnTo>
                    <a:pt x="2954167" y="1068282"/>
                  </a:lnTo>
                  <a:lnTo>
                    <a:pt x="3101876" y="1175110"/>
                  </a:lnTo>
                  <a:lnTo>
                    <a:pt x="3249584" y="854625"/>
                  </a:lnTo>
                  <a:lnTo>
                    <a:pt x="3397293" y="747797"/>
                  </a:lnTo>
                </a:path>
              </a:pathLst>
            </a:custGeom>
            <a:ln w="27101" cap="flat">
              <a:solidFill>
                <a:srgbClr val="F26829">
                  <a:alpha val="69803"/>
                </a:srgbClr>
              </a:solidFill>
              <a:prstDash val="solid"/>
              <a:round/>
            </a:ln>
          </p:spPr>
          <p:txBody>
            <a:bodyPr/>
            <a:lstStyle/>
            <a:p/>
          </p:txBody>
        </p:sp>
        <p:sp>
          <p:nvSpPr>
            <p:cNvPr id="84" name="pl84"/>
            <p:cNvSpPr/>
            <p:nvPr/>
          </p:nvSpPr>
          <p:spPr>
            <a:xfrm>
              <a:off x="5437664" y="1816021"/>
              <a:ext cx="3397293" cy="854625"/>
            </a:xfrm>
            <a:custGeom>
              <a:avLst/>
              <a:pathLst>
                <a:path w="3397293" h="854625">
                  <a:moveTo>
                    <a:pt x="0" y="854625"/>
                  </a:moveTo>
                  <a:lnTo>
                    <a:pt x="147708" y="640969"/>
                  </a:lnTo>
                  <a:lnTo>
                    <a:pt x="295416" y="747797"/>
                  </a:lnTo>
                  <a:lnTo>
                    <a:pt x="443125" y="534141"/>
                  </a:lnTo>
                  <a:lnTo>
                    <a:pt x="590833" y="427312"/>
                  </a:lnTo>
                  <a:lnTo>
                    <a:pt x="738541" y="427312"/>
                  </a:lnTo>
                  <a:lnTo>
                    <a:pt x="886250" y="534141"/>
                  </a:lnTo>
                  <a:lnTo>
                    <a:pt x="1033958" y="534141"/>
                  </a:lnTo>
                  <a:lnTo>
                    <a:pt x="1181667" y="534141"/>
                  </a:lnTo>
                  <a:lnTo>
                    <a:pt x="1329375" y="640969"/>
                  </a:lnTo>
                  <a:lnTo>
                    <a:pt x="1477083" y="534141"/>
                  </a:lnTo>
                  <a:lnTo>
                    <a:pt x="1624792" y="213656"/>
                  </a:lnTo>
                  <a:lnTo>
                    <a:pt x="1772500" y="213656"/>
                  </a:lnTo>
                  <a:lnTo>
                    <a:pt x="1920209" y="320484"/>
                  </a:lnTo>
                  <a:lnTo>
                    <a:pt x="2067917" y="213656"/>
                  </a:lnTo>
                  <a:lnTo>
                    <a:pt x="2215625" y="213656"/>
                  </a:lnTo>
                  <a:lnTo>
                    <a:pt x="2363334" y="320484"/>
                  </a:lnTo>
                  <a:lnTo>
                    <a:pt x="2511042" y="213656"/>
                  </a:lnTo>
                  <a:lnTo>
                    <a:pt x="2658751" y="0"/>
                  </a:lnTo>
                  <a:lnTo>
                    <a:pt x="2806459" y="0"/>
                  </a:lnTo>
                  <a:lnTo>
                    <a:pt x="2954167" y="213656"/>
                  </a:lnTo>
                  <a:lnTo>
                    <a:pt x="3101876" y="106828"/>
                  </a:lnTo>
                  <a:lnTo>
                    <a:pt x="3249584" y="106828"/>
                  </a:lnTo>
                  <a:lnTo>
                    <a:pt x="3397293" y="320484"/>
                  </a:lnTo>
                </a:path>
              </a:pathLst>
            </a:custGeom>
            <a:ln w="27101" cap="flat">
              <a:solidFill>
                <a:srgbClr val="BD53BD">
                  <a:alpha val="69803"/>
                </a:srgbClr>
              </a:solidFill>
              <a:prstDash val="solid"/>
              <a:round/>
            </a:ln>
          </p:spPr>
          <p:txBody>
            <a:bodyPr/>
            <a:lstStyle/>
            <a:p/>
          </p:txBody>
        </p:sp>
        <p:sp>
          <p:nvSpPr>
            <p:cNvPr id="85" name="pl85"/>
            <p:cNvSpPr/>
            <p:nvPr/>
          </p:nvSpPr>
          <p:spPr>
            <a:xfrm>
              <a:off x="5437664" y="1816021"/>
              <a:ext cx="3397293" cy="427312"/>
            </a:xfrm>
            <a:custGeom>
              <a:avLst/>
              <a:pathLst>
                <a:path w="3397293" h="427312">
                  <a:moveTo>
                    <a:pt x="0" y="106828"/>
                  </a:moveTo>
                  <a:lnTo>
                    <a:pt x="147708" y="106828"/>
                  </a:lnTo>
                  <a:lnTo>
                    <a:pt x="295416" y="320484"/>
                  </a:lnTo>
                  <a:lnTo>
                    <a:pt x="443125" y="427312"/>
                  </a:lnTo>
                  <a:lnTo>
                    <a:pt x="590833" y="213656"/>
                  </a:lnTo>
                  <a:lnTo>
                    <a:pt x="738541" y="106828"/>
                  </a:lnTo>
                  <a:lnTo>
                    <a:pt x="886250" y="106828"/>
                  </a:lnTo>
                  <a:lnTo>
                    <a:pt x="1033958" y="0"/>
                  </a:lnTo>
                  <a:lnTo>
                    <a:pt x="1181667" y="106828"/>
                  </a:lnTo>
                  <a:lnTo>
                    <a:pt x="1329375" y="106828"/>
                  </a:lnTo>
                  <a:lnTo>
                    <a:pt x="1477083" y="213656"/>
                  </a:lnTo>
                  <a:lnTo>
                    <a:pt x="1624792" y="213656"/>
                  </a:lnTo>
                  <a:lnTo>
                    <a:pt x="1772500" y="106828"/>
                  </a:lnTo>
                  <a:lnTo>
                    <a:pt x="1920209" y="106828"/>
                  </a:lnTo>
                  <a:lnTo>
                    <a:pt x="2067917" y="213656"/>
                  </a:lnTo>
                  <a:lnTo>
                    <a:pt x="2215625" y="213656"/>
                  </a:lnTo>
                  <a:lnTo>
                    <a:pt x="2363334" y="213656"/>
                  </a:lnTo>
                  <a:lnTo>
                    <a:pt x="2511042" y="106828"/>
                  </a:lnTo>
                  <a:lnTo>
                    <a:pt x="2658751" y="106828"/>
                  </a:lnTo>
                  <a:lnTo>
                    <a:pt x="2806459" y="0"/>
                  </a:lnTo>
                  <a:lnTo>
                    <a:pt x="2954167" y="106828"/>
                  </a:lnTo>
                  <a:lnTo>
                    <a:pt x="3101876" y="106828"/>
                  </a:lnTo>
                  <a:lnTo>
                    <a:pt x="3249584" y="106828"/>
                  </a:lnTo>
                  <a:lnTo>
                    <a:pt x="3397293" y="106828"/>
                  </a:lnTo>
                </a:path>
              </a:pathLst>
            </a:custGeom>
            <a:ln w="27101" cap="flat">
              <a:solidFill>
                <a:srgbClr val="6363C0">
                  <a:alpha val="69803"/>
                </a:srgbClr>
              </a:solidFill>
              <a:prstDash val="solid"/>
              <a:round/>
            </a:ln>
          </p:spPr>
          <p:txBody>
            <a:bodyPr/>
            <a:lstStyle/>
            <a:p/>
          </p:txBody>
        </p:sp>
        <p:sp>
          <p:nvSpPr>
            <p:cNvPr id="86" name="pl86"/>
            <p:cNvSpPr/>
            <p:nvPr/>
          </p:nvSpPr>
          <p:spPr>
            <a:xfrm>
              <a:off x="5437664" y="1816021"/>
              <a:ext cx="3397293" cy="1709251"/>
            </a:xfrm>
            <a:custGeom>
              <a:avLst/>
              <a:pathLst>
                <a:path w="3397293" h="1709251">
                  <a:moveTo>
                    <a:pt x="0" y="1709251"/>
                  </a:moveTo>
                  <a:lnTo>
                    <a:pt x="147708" y="1602423"/>
                  </a:lnTo>
                  <a:lnTo>
                    <a:pt x="295416" y="1602423"/>
                  </a:lnTo>
                  <a:lnTo>
                    <a:pt x="443125" y="1602423"/>
                  </a:lnTo>
                  <a:lnTo>
                    <a:pt x="590833" y="1388767"/>
                  </a:lnTo>
                  <a:lnTo>
                    <a:pt x="738541" y="1068282"/>
                  </a:lnTo>
                  <a:lnTo>
                    <a:pt x="886250" y="1068282"/>
                  </a:lnTo>
                  <a:lnTo>
                    <a:pt x="1033958" y="1068282"/>
                  </a:lnTo>
                  <a:lnTo>
                    <a:pt x="1181667" y="1068282"/>
                  </a:lnTo>
                  <a:lnTo>
                    <a:pt x="1329375" y="747797"/>
                  </a:lnTo>
                  <a:lnTo>
                    <a:pt x="1477083" y="640969"/>
                  </a:lnTo>
                  <a:lnTo>
                    <a:pt x="1624792" y="427312"/>
                  </a:lnTo>
                  <a:lnTo>
                    <a:pt x="1772500" y="427312"/>
                  </a:lnTo>
                  <a:lnTo>
                    <a:pt x="1920209" y="213656"/>
                  </a:lnTo>
                  <a:lnTo>
                    <a:pt x="2067917" y="213656"/>
                  </a:lnTo>
                  <a:lnTo>
                    <a:pt x="2215625" y="320484"/>
                  </a:lnTo>
                  <a:lnTo>
                    <a:pt x="2363334" y="213656"/>
                  </a:lnTo>
                  <a:lnTo>
                    <a:pt x="2511042" y="106828"/>
                  </a:lnTo>
                  <a:lnTo>
                    <a:pt x="2658751" y="106828"/>
                  </a:lnTo>
                  <a:lnTo>
                    <a:pt x="2806459" y="0"/>
                  </a:lnTo>
                  <a:lnTo>
                    <a:pt x="2954167" y="640969"/>
                  </a:lnTo>
                  <a:lnTo>
                    <a:pt x="3101876" y="854625"/>
                  </a:lnTo>
                  <a:lnTo>
                    <a:pt x="3249584" y="0"/>
                  </a:lnTo>
                  <a:lnTo>
                    <a:pt x="3397293" y="213656"/>
                  </a:lnTo>
                </a:path>
              </a:pathLst>
            </a:custGeom>
            <a:ln w="27101" cap="flat">
              <a:solidFill>
                <a:srgbClr val="008DC9">
                  <a:alpha val="69803"/>
                </a:srgbClr>
              </a:solidFill>
              <a:prstDash val="solid"/>
              <a:round/>
            </a:ln>
          </p:spPr>
          <p:txBody>
            <a:bodyPr/>
            <a:lstStyle/>
            <a:p/>
          </p:txBody>
        </p:sp>
        <p:sp>
          <p:nvSpPr>
            <p:cNvPr id="87" name="pl87"/>
            <p:cNvSpPr/>
            <p:nvPr/>
          </p:nvSpPr>
          <p:spPr>
            <a:xfrm>
              <a:off x="5437664" y="1709193"/>
              <a:ext cx="3397293" cy="534141"/>
            </a:xfrm>
            <a:custGeom>
              <a:avLst/>
              <a:pathLst>
                <a:path w="3397293" h="534141">
                  <a:moveTo>
                    <a:pt x="0" y="427312"/>
                  </a:moveTo>
                  <a:lnTo>
                    <a:pt x="147708" y="427312"/>
                  </a:lnTo>
                  <a:lnTo>
                    <a:pt x="295416" y="534141"/>
                  </a:lnTo>
                  <a:lnTo>
                    <a:pt x="443125" y="427312"/>
                  </a:lnTo>
                  <a:lnTo>
                    <a:pt x="590833" y="320484"/>
                  </a:lnTo>
                  <a:lnTo>
                    <a:pt x="738541" y="320484"/>
                  </a:lnTo>
                  <a:lnTo>
                    <a:pt x="886250" y="106828"/>
                  </a:lnTo>
                  <a:lnTo>
                    <a:pt x="1033958" y="106828"/>
                  </a:lnTo>
                  <a:lnTo>
                    <a:pt x="1181667" y="106828"/>
                  </a:lnTo>
                  <a:lnTo>
                    <a:pt x="1329375" y="0"/>
                  </a:lnTo>
                  <a:lnTo>
                    <a:pt x="1477083" y="106828"/>
                  </a:lnTo>
                  <a:lnTo>
                    <a:pt x="1624792" y="0"/>
                  </a:lnTo>
                  <a:lnTo>
                    <a:pt x="1772500" y="0"/>
                  </a:lnTo>
                  <a:lnTo>
                    <a:pt x="1920209" y="106828"/>
                  </a:lnTo>
                  <a:lnTo>
                    <a:pt x="2067917" y="106828"/>
                  </a:lnTo>
                  <a:lnTo>
                    <a:pt x="2215625" y="106828"/>
                  </a:lnTo>
                  <a:lnTo>
                    <a:pt x="2363334" y="106828"/>
                  </a:lnTo>
                  <a:lnTo>
                    <a:pt x="2511042" y="106828"/>
                  </a:lnTo>
                  <a:lnTo>
                    <a:pt x="2658751" y="213656"/>
                  </a:lnTo>
                  <a:lnTo>
                    <a:pt x="2806459" y="106828"/>
                  </a:lnTo>
                  <a:lnTo>
                    <a:pt x="2954167" y="213656"/>
                  </a:lnTo>
                  <a:lnTo>
                    <a:pt x="3101876" y="427312"/>
                  </a:lnTo>
                  <a:lnTo>
                    <a:pt x="3249584" y="213656"/>
                  </a:lnTo>
                  <a:lnTo>
                    <a:pt x="3397293" y="427312"/>
                  </a:lnTo>
                </a:path>
              </a:pathLst>
            </a:custGeom>
            <a:ln w="27101" cap="flat">
              <a:solidFill>
                <a:srgbClr val="40BF73">
                  <a:alpha val="69803"/>
                </a:srgbClr>
              </a:solidFill>
              <a:prstDash val="solid"/>
              <a:round/>
            </a:ln>
          </p:spPr>
          <p:txBody>
            <a:bodyPr/>
            <a:lstStyle/>
            <a:p/>
          </p:txBody>
        </p:sp>
        <p:sp>
          <p:nvSpPr>
            <p:cNvPr id="88" name="pl88"/>
            <p:cNvSpPr/>
            <p:nvPr/>
          </p:nvSpPr>
          <p:spPr>
            <a:xfrm>
              <a:off x="5437664" y="1816021"/>
              <a:ext cx="3397293" cy="0"/>
            </a:xfrm>
            <a:custGeom>
              <a:avLst/>
              <a:pathLst>
                <a:path w="3397293" h="0">
                  <a:moveTo>
                    <a:pt x="0" y="0"/>
                  </a:moveTo>
                  <a:lnTo>
                    <a:pt x="0" y="0"/>
                  </a:lnTo>
                  <a:lnTo>
                    <a:pt x="0" y="0"/>
                  </a:lnTo>
                  <a:lnTo>
                    <a:pt x="0" y="0"/>
                  </a:lnTo>
                  <a:lnTo>
                    <a:pt x="0" y="0"/>
                  </a:lnTo>
                  <a:lnTo>
                    <a:pt x="0" y="0"/>
                  </a:lnTo>
                  <a:lnTo>
                    <a:pt x="147708" y="0"/>
                  </a:lnTo>
                  <a:lnTo>
                    <a:pt x="147708" y="0"/>
                  </a:lnTo>
                  <a:lnTo>
                    <a:pt x="147708" y="0"/>
                  </a:lnTo>
                  <a:lnTo>
                    <a:pt x="147708" y="0"/>
                  </a:lnTo>
                  <a:lnTo>
                    <a:pt x="147708" y="0"/>
                  </a:lnTo>
                  <a:lnTo>
                    <a:pt x="147708" y="0"/>
                  </a:lnTo>
                  <a:lnTo>
                    <a:pt x="295416" y="0"/>
                  </a:lnTo>
                  <a:lnTo>
                    <a:pt x="295416" y="0"/>
                  </a:lnTo>
                  <a:lnTo>
                    <a:pt x="295416" y="0"/>
                  </a:lnTo>
                  <a:lnTo>
                    <a:pt x="295416" y="0"/>
                  </a:lnTo>
                  <a:lnTo>
                    <a:pt x="295416" y="0"/>
                  </a:lnTo>
                  <a:lnTo>
                    <a:pt x="295416" y="0"/>
                  </a:lnTo>
                  <a:lnTo>
                    <a:pt x="443125" y="0"/>
                  </a:lnTo>
                  <a:lnTo>
                    <a:pt x="443125" y="0"/>
                  </a:lnTo>
                  <a:lnTo>
                    <a:pt x="443125" y="0"/>
                  </a:lnTo>
                  <a:lnTo>
                    <a:pt x="443125" y="0"/>
                  </a:lnTo>
                  <a:lnTo>
                    <a:pt x="443125" y="0"/>
                  </a:lnTo>
                  <a:lnTo>
                    <a:pt x="443125" y="0"/>
                  </a:lnTo>
                  <a:lnTo>
                    <a:pt x="590833" y="0"/>
                  </a:lnTo>
                  <a:lnTo>
                    <a:pt x="590833" y="0"/>
                  </a:lnTo>
                  <a:lnTo>
                    <a:pt x="590833" y="0"/>
                  </a:lnTo>
                  <a:lnTo>
                    <a:pt x="590833" y="0"/>
                  </a:lnTo>
                  <a:lnTo>
                    <a:pt x="590833" y="0"/>
                  </a:lnTo>
                  <a:lnTo>
                    <a:pt x="590833" y="0"/>
                  </a:lnTo>
                  <a:lnTo>
                    <a:pt x="738541" y="0"/>
                  </a:lnTo>
                  <a:lnTo>
                    <a:pt x="738541" y="0"/>
                  </a:lnTo>
                  <a:lnTo>
                    <a:pt x="738541" y="0"/>
                  </a:lnTo>
                  <a:lnTo>
                    <a:pt x="738541" y="0"/>
                  </a:lnTo>
                  <a:lnTo>
                    <a:pt x="738541" y="0"/>
                  </a:lnTo>
                  <a:lnTo>
                    <a:pt x="738541" y="0"/>
                  </a:lnTo>
                  <a:lnTo>
                    <a:pt x="886250" y="0"/>
                  </a:lnTo>
                  <a:lnTo>
                    <a:pt x="886250" y="0"/>
                  </a:lnTo>
                  <a:lnTo>
                    <a:pt x="886250" y="0"/>
                  </a:lnTo>
                  <a:lnTo>
                    <a:pt x="886250" y="0"/>
                  </a:lnTo>
                  <a:lnTo>
                    <a:pt x="886250" y="0"/>
                  </a:lnTo>
                  <a:lnTo>
                    <a:pt x="886250" y="0"/>
                  </a:lnTo>
                  <a:lnTo>
                    <a:pt x="1033958" y="0"/>
                  </a:lnTo>
                  <a:lnTo>
                    <a:pt x="1033958" y="0"/>
                  </a:lnTo>
                  <a:lnTo>
                    <a:pt x="1033958" y="0"/>
                  </a:lnTo>
                  <a:lnTo>
                    <a:pt x="1033958" y="0"/>
                  </a:lnTo>
                  <a:lnTo>
                    <a:pt x="1033958" y="0"/>
                  </a:lnTo>
                  <a:lnTo>
                    <a:pt x="1033958" y="0"/>
                  </a:lnTo>
                  <a:lnTo>
                    <a:pt x="1181667" y="0"/>
                  </a:lnTo>
                  <a:lnTo>
                    <a:pt x="1181667" y="0"/>
                  </a:lnTo>
                  <a:lnTo>
                    <a:pt x="1181667" y="0"/>
                  </a:lnTo>
                  <a:lnTo>
                    <a:pt x="1181667" y="0"/>
                  </a:lnTo>
                  <a:lnTo>
                    <a:pt x="1181667" y="0"/>
                  </a:lnTo>
                  <a:lnTo>
                    <a:pt x="1181667" y="0"/>
                  </a:lnTo>
                  <a:lnTo>
                    <a:pt x="1329375" y="0"/>
                  </a:lnTo>
                  <a:lnTo>
                    <a:pt x="1329375" y="0"/>
                  </a:lnTo>
                  <a:lnTo>
                    <a:pt x="1329375" y="0"/>
                  </a:lnTo>
                  <a:lnTo>
                    <a:pt x="1329375" y="0"/>
                  </a:lnTo>
                  <a:lnTo>
                    <a:pt x="1329375" y="0"/>
                  </a:lnTo>
                  <a:lnTo>
                    <a:pt x="1329375" y="0"/>
                  </a:lnTo>
                  <a:lnTo>
                    <a:pt x="1477083" y="0"/>
                  </a:lnTo>
                  <a:lnTo>
                    <a:pt x="1477083" y="0"/>
                  </a:lnTo>
                  <a:lnTo>
                    <a:pt x="1477083" y="0"/>
                  </a:lnTo>
                  <a:lnTo>
                    <a:pt x="1477083" y="0"/>
                  </a:lnTo>
                  <a:lnTo>
                    <a:pt x="1477083" y="0"/>
                  </a:lnTo>
                  <a:lnTo>
                    <a:pt x="1477083" y="0"/>
                  </a:lnTo>
                  <a:lnTo>
                    <a:pt x="1624792" y="0"/>
                  </a:lnTo>
                  <a:lnTo>
                    <a:pt x="1624792" y="0"/>
                  </a:lnTo>
                  <a:lnTo>
                    <a:pt x="1624792" y="0"/>
                  </a:lnTo>
                  <a:lnTo>
                    <a:pt x="1624792" y="0"/>
                  </a:lnTo>
                  <a:lnTo>
                    <a:pt x="1624792" y="0"/>
                  </a:lnTo>
                  <a:lnTo>
                    <a:pt x="1624792" y="0"/>
                  </a:lnTo>
                  <a:lnTo>
                    <a:pt x="1772500" y="0"/>
                  </a:lnTo>
                  <a:lnTo>
                    <a:pt x="1772500" y="0"/>
                  </a:lnTo>
                  <a:lnTo>
                    <a:pt x="1772500" y="0"/>
                  </a:lnTo>
                  <a:lnTo>
                    <a:pt x="1772500" y="0"/>
                  </a:lnTo>
                  <a:lnTo>
                    <a:pt x="1772500" y="0"/>
                  </a:lnTo>
                  <a:lnTo>
                    <a:pt x="1772500" y="0"/>
                  </a:lnTo>
                  <a:lnTo>
                    <a:pt x="1920209" y="0"/>
                  </a:lnTo>
                  <a:lnTo>
                    <a:pt x="1920209" y="0"/>
                  </a:lnTo>
                  <a:lnTo>
                    <a:pt x="1920209" y="0"/>
                  </a:lnTo>
                  <a:lnTo>
                    <a:pt x="1920209" y="0"/>
                  </a:lnTo>
                  <a:lnTo>
                    <a:pt x="1920209" y="0"/>
                  </a:lnTo>
                  <a:lnTo>
                    <a:pt x="1920209" y="0"/>
                  </a:lnTo>
                  <a:lnTo>
                    <a:pt x="2067917" y="0"/>
                  </a:lnTo>
                  <a:lnTo>
                    <a:pt x="2067917" y="0"/>
                  </a:lnTo>
                  <a:lnTo>
                    <a:pt x="2067917" y="0"/>
                  </a:lnTo>
                  <a:lnTo>
                    <a:pt x="2067917" y="0"/>
                  </a:lnTo>
                  <a:lnTo>
                    <a:pt x="2067917" y="0"/>
                  </a:lnTo>
                  <a:lnTo>
                    <a:pt x="2067917" y="0"/>
                  </a:lnTo>
                  <a:lnTo>
                    <a:pt x="2215625" y="0"/>
                  </a:lnTo>
                  <a:lnTo>
                    <a:pt x="2215625" y="0"/>
                  </a:lnTo>
                  <a:lnTo>
                    <a:pt x="2215625" y="0"/>
                  </a:lnTo>
                  <a:lnTo>
                    <a:pt x="2215625" y="0"/>
                  </a:lnTo>
                  <a:lnTo>
                    <a:pt x="2215625" y="0"/>
                  </a:lnTo>
                  <a:lnTo>
                    <a:pt x="2215625" y="0"/>
                  </a:lnTo>
                  <a:lnTo>
                    <a:pt x="2363334" y="0"/>
                  </a:lnTo>
                  <a:lnTo>
                    <a:pt x="2363334" y="0"/>
                  </a:lnTo>
                  <a:lnTo>
                    <a:pt x="2363334" y="0"/>
                  </a:lnTo>
                  <a:lnTo>
                    <a:pt x="2363334" y="0"/>
                  </a:lnTo>
                  <a:lnTo>
                    <a:pt x="2363334" y="0"/>
                  </a:lnTo>
                  <a:lnTo>
                    <a:pt x="2363334" y="0"/>
                  </a:lnTo>
                  <a:lnTo>
                    <a:pt x="2511042" y="0"/>
                  </a:lnTo>
                  <a:lnTo>
                    <a:pt x="2511042" y="0"/>
                  </a:lnTo>
                  <a:lnTo>
                    <a:pt x="2511042" y="0"/>
                  </a:lnTo>
                  <a:lnTo>
                    <a:pt x="2511042" y="0"/>
                  </a:lnTo>
                  <a:lnTo>
                    <a:pt x="2511042" y="0"/>
                  </a:lnTo>
                  <a:lnTo>
                    <a:pt x="2511042" y="0"/>
                  </a:lnTo>
                  <a:lnTo>
                    <a:pt x="2658751" y="0"/>
                  </a:lnTo>
                  <a:lnTo>
                    <a:pt x="2658751" y="0"/>
                  </a:lnTo>
                  <a:lnTo>
                    <a:pt x="2658751" y="0"/>
                  </a:lnTo>
                  <a:lnTo>
                    <a:pt x="2658751" y="0"/>
                  </a:lnTo>
                  <a:lnTo>
                    <a:pt x="2658751" y="0"/>
                  </a:lnTo>
                  <a:lnTo>
                    <a:pt x="2658751" y="0"/>
                  </a:lnTo>
                  <a:lnTo>
                    <a:pt x="2806459" y="0"/>
                  </a:lnTo>
                  <a:lnTo>
                    <a:pt x="2806459" y="0"/>
                  </a:lnTo>
                  <a:lnTo>
                    <a:pt x="2806459" y="0"/>
                  </a:lnTo>
                  <a:lnTo>
                    <a:pt x="2806459" y="0"/>
                  </a:lnTo>
                  <a:lnTo>
                    <a:pt x="2806459" y="0"/>
                  </a:lnTo>
                  <a:lnTo>
                    <a:pt x="2806459" y="0"/>
                  </a:lnTo>
                  <a:lnTo>
                    <a:pt x="2954167" y="0"/>
                  </a:lnTo>
                  <a:lnTo>
                    <a:pt x="2954167" y="0"/>
                  </a:lnTo>
                  <a:lnTo>
                    <a:pt x="2954167" y="0"/>
                  </a:lnTo>
                  <a:lnTo>
                    <a:pt x="2954167" y="0"/>
                  </a:lnTo>
                  <a:lnTo>
                    <a:pt x="2954167" y="0"/>
                  </a:lnTo>
                  <a:lnTo>
                    <a:pt x="2954167" y="0"/>
                  </a:lnTo>
                  <a:lnTo>
                    <a:pt x="3101876" y="0"/>
                  </a:lnTo>
                  <a:lnTo>
                    <a:pt x="3101876" y="0"/>
                  </a:lnTo>
                  <a:lnTo>
                    <a:pt x="3101876" y="0"/>
                  </a:lnTo>
                  <a:lnTo>
                    <a:pt x="3101876" y="0"/>
                  </a:lnTo>
                  <a:lnTo>
                    <a:pt x="3101876" y="0"/>
                  </a:lnTo>
                  <a:lnTo>
                    <a:pt x="3101876" y="0"/>
                  </a:lnTo>
                  <a:lnTo>
                    <a:pt x="3249584" y="0"/>
                  </a:lnTo>
                  <a:lnTo>
                    <a:pt x="3249584" y="0"/>
                  </a:lnTo>
                  <a:lnTo>
                    <a:pt x="3249584" y="0"/>
                  </a:lnTo>
                  <a:lnTo>
                    <a:pt x="3249584" y="0"/>
                  </a:lnTo>
                  <a:lnTo>
                    <a:pt x="3249584" y="0"/>
                  </a:lnTo>
                  <a:lnTo>
                    <a:pt x="3249584" y="0"/>
                  </a:lnTo>
                  <a:lnTo>
                    <a:pt x="3397293" y="0"/>
                  </a:lnTo>
                  <a:lnTo>
                    <a:pt x="3397293"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9" name="pl89"/>
            <p:cNvSpPr/>
            <p:nvPr/>
          </p:nvSpPr>
          <p:spPr>
            <a:xfrm>
              <a:off x="5437664" y="1816021"/>
              <a:ext cx="3397293" cy="427312"/>
            </a:xfrm>
            <a:custGeom>
              <a:avLst/>
              <a:pathLst>
                <a:path w="3397293" h="427312">
                  <a:moveTo>
                    <a:pt x="0" y="106828"/>
                  </a:moveTo>
                  <a:lnTo>
                    <a:pt x="147708" y="106828"/>
                  </a:lnTo>
                  <a:lnTo>
                    <a:pt x="295416" y="320484"/>
                  </a:lnTo>
                  <a:lnTo>
                    <a:pt x="443125" y="427312"/>
                  </a:lnTo>
                  <a:lnTo>
                    <a:pt x="590833" y="213656"/>
                  </a:lnTo>
                  <a:lnTo>
                    <a:pt x="738541" y="106828"/>
                  </a:lnTo>
                  <a:lnTo>
                    <a:pt x="886250" y="106828"/>
                  </a:lnTo>
                  <a:lnTo>
                    <a:pt x="1033958" y="0"/>
                  </a:lnTo>
                  <a:lnTo>
                    <a:pt x="1181667" y="106828"/>
                  </a:lnTo>
                  <a:lnTo>
                    <a:pt x="1329375" y="106828"/>
                  </a:lnTo>
                  <a:lnTo>
                    <a:pt x="1477083" y="213656"/>
                  </a:lnTo>
                  <a:lnTo>
                    <a:pt x="1624792" y="213656"/>
                  </a:lnTo>
                  <a:lnTo>
                    <a:pt x="1772500" y="106828"/>
                  </a:lnTo>
                  <a:lnTo>
                    <a:pt x="1920209" y="106828"/>
                  </a:lnTo>
                  <a:lnTo>
                    <a:pt x="2067917" y="213656"/>
                  </a:lnTo>
                  <a:lnTo>
                    <a:pt x="2215625" y="213656"/>
                  </a:lnTo>
                  <a:lnTo>
                    <a:pt x="2363334" y="213656"/>
                  </a:lnTo>
                  <a:lnTo>
                    <a:pt x="2511042" y="106828"/>
                  </a:lnTo>
                  <a:lnTo>
                    <a:pt x="2658751" y="106828"/>
                  </a:lnTo>
                  <a:lnTo>
                    <a:pt x="2806459" y="0"/>
                  </a:lnTo>
                  <a:lnTo>
                    <a:pt x="2954167" y="106828"/>
                  </a:lnTo>
                  <a:lnTo>
                    <a:pt x="3101876" y="106828"/>
                  </a:lnTo>
                  <a:lnTo>
                    <a:pt x="3249584" y="106828"/>
                  </a:lnTo>
                  <a:lnTo>
                    <a:pt x="3397293" y="106828"/>
                  </a:lnTo>
                </a:path>
              </a:pathLst>
            </a:custGeom>
            <a:ln w="65043" cap="flat">
              <a:solidFill>
                <a:srgbClr val="000000">
                  <a:alpha val="100000"/>
                </a:srgbClr>
              </a:solidFill>
              <a:prstDash val="solid"/>
              <a:round/>
            </a:ln>
          </p:spPr>
          <p:txBody>
            <a:bodyPr/>
            <a:lstStyle/>
            <a:p/>
          </p:txBody>
        </p:sp>
        <p:sp>
          <p:nvSpPr>
            <p:cNvPr id="90" name="pl90"/>
            <p:cNvSpPr/>
            <p:nvPr/>
          </p:nvSpPr>
          <p:spPr>
            <a:xfrm>
              <a:off x="5437664" y="1816021"/>
              <a:ext cx="3397293" cy="427312"/>
            </a:xfrm>
            <a:custGeom>
              <a:avLst/>
              <a:pathLst>
                <a:path w="3397293" h="427312">
                  <a:moveTo>
                    <a:pt x="0" y="106828"/>
                  </a:moveTo>
                  <a:lnTo>
                    <a:pt x="147708" y="106828"/>
                  </a:lnTo>
                  <a:lnTo>
                    <a:pt x="295416" y="320484"/>
                  </a:lnTo>
                  <a:lnTo>
                    <a:pt x="443125" y="427312"/>
                  </a:lnTo>
                  <a:lnTo>
                    <a:pt x="590833" y="213656"/>
                  </a:lnTo>
                  <a:lnTo>
                    <a:pt x="738541" y="106828"/>
                  </a:lnTo>
                  <a:lnTo>
                    <a:pt x="886250" y="106828"/>
                  </a:lnTo>
                  <a:lnTo>
                    <a:pt x="1033958" y="0"/>
                  </a:lnTo>
                  <a:lnTo>
                    <a:pt x="1181667" y="106828"/>
                  </a:lnTo>
                  <a:lnTo>
                    <a:pt x="1329375" y="106828"/>
                  </a:lnTo>
                  <a:lnTo>
                    <a:pt x="1477083" y="213656"/>
                  </a:lnTo>
                  <a:lnTo>
                    <a:pt x="1624792" y="213656"/>
                  </a:lnTo>
                  <a:lnTo>
                    <a:pt x="1772500" y="106828"/>
                  </a:lnTo>
                  <a:lnTo>
                    <a:pt x="1920209" y="106828"/>
                  </a:lnTo>
                  <a:lnTo>
                    <a:pt x="2067917" y="213656"/>
                  </a:lnTo>
                  <a:lnTo>
                    <a:pt x="2215625" y="213656"/>
                  </a:lnTo>
                  <a:lnTo>
                    <a:pt x="2363334" y="213656"/>
                  </a:lnTo>
                  <a:lnTo>
                    <a:pt x="2511042" y="106828"/>
                  </a:lnTo>
                  <a:lnTo>
                    <a:pt x="2658751" y="106828"/>
                  </a:lnTo>
                  <a:lnTo>
                    <a:pt x="2806459" y="0"/>
                  </a:lnTo>
                  <a:lnTo>
                    <a:pt x="2954167" y="106828"/>
                  </a:lnTo>
                  <a:lnTo>
                    <a:pt x="3101876" y="106828"/>
                  </a:lnTo>
                  <a:lnTo>
                    <a:pt x="3249584" y="106828"/>
                  </a:lnTo>
                  <a:lnTo>
                    <a:pt x="3397293" y="106828"/>
                  </a:lnTo>
                </a:path>
              </a:pathLst>
            </a:custGeom>
            <a:ln w="40651" cap="flat">
              <a:solidFill>
                <a:srgbClr val="6363C0">
                  <a:alpha val="100000"/>
                </a:srgbClr>
              </a:solidFill>
              <a:prstDash val="solid"/>
              <a:round/>
            </a:ln>
          </p:spPr>
          <p:txBody>
            <a:bodyPr/>
            <a:lstStyle/>
            <a:p/>
          </p:txBody>
        </p:sp>
        <p:sp>
          <p:nvSpPr>
            <p:cNvPr id="91" name="tx91"/>
            <p:cNvSpPr/>
            <p:nvPr/>
          </p:nvSpPr>
          <p:spPr>
            <a:xfrm>
              <a:off x="5389469" y="174405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2" name="tx92"/>
            <p:cNvSpPr/>
            <p:nvPr/>
          </p:nvSpPr>
          <p:spPr>
            <a:xfrm>
              <a:off x="6128011" y="174405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3" name="tx93"/>
            <p:cNvSpPr/>
            <p:nvPr/>
          </p:nvSpPr>
          <p:spPr>
            <a:xfrm>
              <a:off x="6866553" y="185088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4" name="tx94"/>
            <p:cNvSpPr/>
            <p:nvPr/>
          </p:nvSpPr>
          <p:spPr>
            <a:xfrm>
              <a:off x="7605095" y="185088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5" name="tx95"/>
            <p:cNvSpPr/>
            <p:nvPr/>
          </p:nvSpPr>
          <p:spPr>
            <a:xfrm>
              <a:off x="8213978" y="16359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6" name="tx96"/>
            <p:cNvSpPr/>
            <p:nvPr/>
          </p:nvSpPr>
          <p:spPr>
            <a:xfrm>
              <a:off x="8786762" y="174405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7" name="tx97"/>
            <p:cNvSpPr/>
            <p:nvPr/>
          </p:nvSpPr>
          <p:spPr>
            <a:xfrm>
              <a:off x="5003259" y="2832189"/>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8" name="tx98"/>
            <p:cNvSpPr/>
            <p:nvPr/>
          </p:nvSpPr>
          <p:spPr>
            <a:xfrm>
              <a:off x="5127474" y="176390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9" name="tx99"/>
            <p:cNvSpPr/>
            <p:nvPr/>
          </p:nvSpPr>
          <p:spPr>
            <a:xfrm>
              <a:off x="5049780" y="69562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00" name="tx100"/>
            <p:cNvSpPr/>
            <p:nvPr/>
          </p:nvSpPr>
          <p:spPr>
            <a:xfrm rot="-5400000">
              <a:off x="528121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1" name="tx101"/>
            <p:cNvSpPr/>
            <p:nvPr/>
          </p:nvSpPr>
          <p:spPr>
            <a:xfrm rot="-5400000">
              <a:off x="601975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2" name="tx102"/>
            <p:cNvSpPr/>
            <p:nvPr/>
          </p:nvSpPr>
          <p:spPr>
            <a:xfrm rot="-5400000">
              <a:off x="67583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3" name="tx103"/>
            <p:cNvSpPr/>
            <p:nvPr/>
          </p:nvSpPr>
          <p:spPr>
            <a:xfrm rot="-5400000">
              <a:off x="749684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4" name="tx104"/>
            <p:cNvSpPr/>
            <p:nvPr/>
          </p:nvSpPr>
          <p:spPr>
            <a:xfrm rot="-5400000">
              <a:off x="808767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5" name="tx105"/>
            <p:cNvSpPr/>
            <p:nvPr/>
          </p:nvSpPr>
          <p:spPr>
            <a:xfrm rot="-5400000">
              <a:off x="8678476"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6" name="tx106"/>
            <p:cNvSpPr/>
            <p:nvPr/>
          </p:nvSpPr>
          <p:spPr>
            <a:xfrm rot="-5400000">
              <a:off x="4153407"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7" name="pl107"/>
            <p:cNvSpPr/>
            <p:nvPr/>
          </p:nvSpPr>
          <p:spPr>
            <a:xfrm>
              <a:off x="6154451"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8" name="pl108"/>
            <p:cNvSpPr/>
            <p:nvPr/>
          </p:nvSpPr>
          <p:spPr>
            <a:xfrm>
              <a:off x="6154451"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9" name="pl109"/>
            <p:cNvSpPr/>
            <p:nvPr/>
          </p:nvSpPr>
          <p:spPr>
            <a:xfrm>
              <a:off x="6823522"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0" name="pl110"/>
            <p:cNvSpPr/>
            <p:nvPr/>
          </p:nvSpPr>
          <p:spPr>
            <a:xfrm>
              <a:off x="6823522"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1" name="pl111"/>
            <p:cNvSpPr/>
            <p:nvPr/>
          </p:nvSpPr>
          <p:spPr>
            <a:xfrm>
              <a:off x="6823522"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12" name="pl112"/>
            <p:cNvSpPr/>
            <p:nvPr/>
          </p:nvSpPr>
          <p:spPr>
            <a:xfrm>
              <a:off x="7492593"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3" name="pl113"/>
            <p:cNvSpPr/>
            <p:nvPr/>
          </p:nvSpPr>
          <p:spPr>
            <a:xfrm>
              <a:off x="7492593"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4" name="tx114"/>
            <p:cNvSpPr/>
            <p:nvPr/>
          </p:nvSpPr>
          <p:spPr>
            <a:xfrm>
              <a:off x="6421550"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5" name="tx115"/>
            <p:cNvSpPr/>
            <p:nvPr/>
          </p:nvSpPr>
          <p:spPr>
            <a:xfrm>
              <a:off x="6421550"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6" name="tx116"/>
            <p:cNvSpPr/>
            <p:nvPr/>
          </p:nvSpPr>
          <p:spPr>
            <a:xfrm>
              <a:off x="7090621"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17" name="tx117"/>
            <p:cNvSpPr/>
            <p:nvPr/>
          </p:nvSpPr>
          <p:spPr>
            <a:xfrm>
              <a:off x="7090621"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18" name="tx118"/>
            <p:cNvSpPr/>
            <p:nvPr/>
          </p:nvSpPr>
          <p:spPr>
            <a:xfrm>
              <a:off x="7759692"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19" name="tx119"/>
            <p:cNvSpPr/>
            <p:nvPr/>
          </p:nvSpPr>
          <p:spPr>
            <a:xfrm>
              <a:off x="7759692"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0" name="tx120"/>
            <p:cNvSpPr/>
            <p:nvPr/>
          </p:nvSpPr>
          <p:spPr>
            <a:xfrm>
              <a:off x="5412434" y="471005"/>
              <a:ext cx="344775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EUR</a:t>
              </a:r>
            </a:p>
          </p:txBody>
        </p:sp>
        <p:sp>
          <p:nvSpPr>
            <p:cNvPr id="121" name="pl121"/>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2" name="pl122"/>
            <p:cNvSpPr/>
            <p:nvPr/>
          </p:nvSpPr>
          <p:spPr>
            <a:xfrm>
              <a:off x="2705869"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5483250"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4" name="pl124"/>
            <p:cNvSpPr/>
            <p:nvPr/>
          </p:nvSpPr>
          <p:spPr>
            <a:xfrm>
              <a:off x="8260631"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5" name="pl125"/>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6" name="pl126"/>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7" name="pl127"/>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4094559"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6871940"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0" name="rc130"/>
            <p:cNvSpPr/>
            <p:nvPr/>
          </p:nvSpPr>
          <p:spPr>
            <a:xfrm>
              <a:off x="1317178" y="5793155"/>
              <a:ext cx="7321564" cy="194233"/>
            </a:xfrm>
            <a:prstGeom prst="rect">
              <a:avLst/>
            </a:prstGeom>
            <a:solidFill>
              <a:srgbClr val="6363C0">
                <a:alpha val="80000"/>
              </a:srgbClr>
            </a:solidFill>
          </p:spPr>
          <p:txBody>
            <a:bodyPr/>
            <a:lstStyle/>
            <a:p/>
          </p:txBody>
        </p:sp>
        <p:sp>
          <p:nvSpPr>
            <p:cNvPr id="131" name="rc131"/>
            <p:cNvSpPr/>
            <p:nvPr/>
          </p:nvSpPr>
          <p:spPr>
            <a:xfrm>
              <a:off x="1317178" y="5482382"/>
              <a:ext cx="7316371" cy="194233"/>
            </a:xfrm>
            <a:prstGeom prst="rect">
              <a:avLst/>
            </a:prstGeom>
            <a:solidFill>
              <a:srgbClr val="6363C0">
                <a:alpha val="80000"/>
              </a:srgbClr>
            </a:solidFill>
          </p:spPr>
          <p:txBody>
            <a:bodyPr/>
            <a:lstStyle/>
            <a:p/>
          </p:txBody>
        </p:sp>
        <p:sp>
          <p:nvSpPr>
            <p:cNvPr id="132" name="tx132"/>
            <p:cNvSpPr/>
            <p:nvPr/>
          </p:nvSpPr>
          <p:spPr>
            <a:xfrm>
              <a:off x="7959525" y="5817648"/>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264,000</a:t>
              </a:r>
            </a:p>
          </p:txBody>
        </p:sp>
        <p:sp>
          <p:nvSpPr>
            <p:cNvPr id="133" name="tx133"/>
            <p:cNvSpPr/>
            <p:nvPr/>
          </p:nvSpPr>
          <p:spPr>
            <a:xfrm>
              <a:off x="7954331" y="5506875"/>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263,000</a:t>
              </a:r>
            </a:p>
          </p:txBody>
        </p:sp>
        <p:sp>
          <p:nvSpPr>
            <p:cNvPr id="134" name="tx134"/>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5" name="tx135"/>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6" name="tx136"/>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7" name="tx137"/>
            <p:cNvSpPr/>
            <p:nvPr/>
          </p:nvSpPr>
          <p:spPr>
            <a:xfrm>
              <a:off x="3589579"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38" name="tx138"/>
            <p:cNvSpPr/>
            <p:nvPr/>
          </p:nvSpPr>
          <p:spPr>
            <a:xfrm>
              <a:off x="636696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9" name="tx139"/>
            <p:cNvSpPr/>
            <p:nvPr/>
          </p:nvSpPr>
          <p:spPr>
            <a:xfrm>
              <a:off x="951100" y="5222938"/>
              <a:ext cx="3515692"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EUR, 2019 and 2023</a:t>
              </a:r>
            </a:p>
          </p:txBody>
        </p:sp>
        <p:sp>
          <p:nvSpPr>
            <p:cNvPr id="140" name="tx140"/>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1" name="tx141"/>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EUR ranked number 1 out of 6 WHO regions, with DTP1 coverage of 97%.
DTP1 coverage (97%) was 1 percentage point lower than in 2019 (98%).
This equates to 263,000 zero-dose children in 2023 compared to 264,000 zero-dose children in 2019.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9" name="pl9"/>
            <p:cNvSpPr/>
            <p:nvPr/>
          </p:nvSpPr>
          <p:spPr>
            <a:xfrm>
              <a:off x="146599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5251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390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2555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120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9" name="pl19"/>
            <p:cNvSpPr/>
            <p:nvPr/>
          </p:nvSpPr>
          <p:spPr>
            <a:xfrm>
              <a:off x="112273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9252"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9577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8229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6881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5533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2730" y="2035019"/>
              <a:ext cx="3432608" cy="138876"/>
            </a:xfrm>
            <a:custGeom>
              <a:avLst/>
              <a:pathLst>
                <a:path w="3432608" h="138876">
                  <a:moveTo>
                    <a:pt x="0" y="69438"/>
                  </a:moveTo>
                  <a:lnTo>
                    <a:pt x="686521" y="0"/>
                  </a:lnTo>
                  <a:lnTo>
                    <a:pt x="1373043" y="69438"/>
                  </a:lnTo>
                  <a:lnTo>
                    <a:pt x="2059565" y="138876"/>
                  </a:lnTo>
                  <a:lnTo>
                    <a:pt x="2746087" y="138876"/>
                  </a:lnTo>
                  <a:lnTo>
                    <a:pt x="3432608" y="0"/>
                  </a:lnTo>
                </a:path>
              </a:pathLst>
            </a:custGeom>
            <a:ln w="27101" cap="flat">
              <a:solidFill>
                <a:srgbClr val="F4A81D">
                  <a:alpha val="69803"/>
                </a:srgbClr>
              </a:solidFill>
              <a:prstDash val="solid"/>
              <a:round/>
            </a:ln>
          </p:spPr>
          <p:txBody>
            <a:bodyPr/>
            <a:lstStyle/>
            <a:p/>
          </p:txBody>
        </p:sp>
        <p:sp>
          <p:nvSpPr>
            <p:cNvPr id="26" name="pl26"/>
            <p:cNvSpPr/>
            <p:nvPr/>
          </p:nvSpPr>
          <p:spPr>
            <a:xfrm>
              <a:off x="1122730" y="1410074"/>
              <a:ext cx="3432608" cy="347191"/>
            </a:xfrm>
            <a:custGeom>
              <a:avLst/>
              <a:pathLst>
                <a:path w="3432608" h="347191">
                  <a:moveTo>
                    <a:pt x="0" y="0"/>
                  </a:moveTo>
                  <a:lnTo>
                    <a:pt x="686521" y="208315"/>
                  </a:lnTo>
                  <a:lnTo>
                    <a:pt x="1373043" y="277753"/>
                  </a:lnTo>
                  <a:lnTo>
                    <a:pt x="2059565" y="347191"/>
                  </a:lnTo>
                  <a:lnTo>
                    <a:pt x="2746087" y="138876"/>
                  </a:lnTo>
                  <a:lnTo>
                    <a:pt x="3432608" y="69438"/>
                  </a:lnTo>
                </a:path>
              </a:pathLst>
            </a:custGeom>
            <a:ln w="27101" cap="flat">
              <a:solidFill>
                <a:srgbClr val="F26829">
                  <a:alpha val="69803"/>
                </a:srgbClr>
              </a:solidFill>
              <a:prstDash val="solid"/>
              <a:round/>
            </a:ln>
          </p:spPr>
          <p:txBody>
            <a:bodyPr/>
            <a:lstStyle/>
            <a:p/>
          </p:txBody>
        </p:sp>
        <p:sp>
          <p:nvSpPr>
            <p:cNvPr id="27" name="pl27"/>
            <p:cNvSpPr/>
            <p:nvPr/>
          </p:nvSpPr>
          <p:spPr>
            <a:xfrm>
              <a:off x="1122730" y="1687827"/>
              <a:ext cx="3432608" cy="208315"/>
            </a:xfrm>
            <a:custGeom>
              <a:avLst/>
              <a:pathLst>
                <a:path w="3432608" h="208315">
                  <a:moveTo>
                    <a:pt x="0" y="0"/>
                  </a:moveTo>
                  <a:lnTo>
                    <a:pt x="686521" y="0"/>
                  </a:lnTo>
                  <a:lnTo>
                    <a:pt x="1373043" y="138876"/>
                  </a:lnTo>
                  <a:lnTo>
                    <a:pt x="2059565" y="69438"/>
                  </a:lnTo>
                  <a:lnTo>
                    <a:pt x="2746087" y="69438"/>
                  </a:lnTo>
                  <a:lnTo>
                    <a:pt x="3432608" y="208315"/>
                  </a:lnTo>
                </a:path>
              </a:pathLst>
            </a:custGeom>
            <a:ln w="27101" cap="flat">
              <a:solidFill>
                <a:srgbClr val="BD53BD">
                  <a:alpha val="69803"/>
                </a:srgbClr>
              </a:solidFill>
              <a:prstDash val="solid"/>
              <a:round/>
            </a:ln>
          </p:spPr>
          <p:txBody>
            <a:bodyPr/>
            <a:lstStyle/>
            <a:p/>
          </p:txBody>
        </p:sp>
        <p:sp>
          <p:nvSpPr>
            <p:cNvPr id="28" name="pl28"/>
            <p:cNvSpPr/>
            <p:nvPr/>
          </p:nvSpPr>
          <p:spPr>
            <a:xfrm>
              <a:off x="1122730" y="993444"/>
              <a:ext cx="3432608" cy="69438"/>
            </a:xfrm>
            <a:custGeom>
              <a:avLst/>
              <a:pathLst>
                <a:path w="3432608" h="69438">
                  <a:moveTo>
                    <a:pt x="0" y="69438"/>
                  </a:moveTo>
                  <a:lnTo>
                    <a:pt x="686521" y="0"/>
                  </a:lnTo>
                  <a:lnTo>
                    <a:pt x="1373043" y="69438"/>
                  </a:lnTo>
                  <a:lnTo>
                    <a:pt x="2059565" y="69438"/>
                  </a:lnTo>
                  <a:lnTo>
                    <a:pt x="2746087" y="69438"/>
                  </a:lnTo>
                  <a:lnTo>
                    <a:pt x="3432608" y="69438"/>
                  </a:lnTo>
                </a:path>
              </a:pathLst>
            </a:custGeom>
            <a:ln w="27101" cap="flat">
              <a:solidFill>
                <a:srgbClr val="6363C0">
                  <a:alpha val="69803"/>
                </a:srgbClr>
              </a:solidFill>
              <a:prstDash val="solid"/>
              <a:round/>
            </a:ln>
          </p:spPr>
          <p:txBody>
            <a:bodyPr/>
            <a:lstStyle/>
            <a:p/>
          </p:txBody>
        </p:sp>
        <p:sp>
          <p:nvSpPr>
            <p:cNvPr id="29" name="pl29"/>
            <p:cNvSpPr/>
            <p:nvPr/>
          </p:nvSpPr>
          <p:spPr>
            <a:xfrm>
              <a:off x="1122730" y="1271197"/>
              <a:ext cx="3432608" cy="555506"/>
            </a:xfrm>
            <a:custGeom>
              <a:avLst/>
              <a:pathLst>
                <a:path w="3432608" h="555506">
                  <a:moveTo>
                    <a:pt x="0" y="69438"/>
                  </a:moveTo>
                  <a:lnTo>
                    <a:pt x="686521" y="0"/>
                  </a:lnTo>
                  <a:lnTo>
                    <a:pt x="1373043" y="416630"/>
                  </a:lnTo>
                  <a:lnTo>
                    <a:pt x="2059565" y="555506"/>
                  </a:lnTo>
                  <a:lnTo>
                    <a:pt x="2746087" y="0"/>
                  </a:lnTo>
                  <a:lnTo>
                    <a:pt x="3432608" y="138876"/>
                  </a:lnTo>
                </a:path>
              </a:pathLst>
            </a:custGeom>
            <a:ln w="27101" cap="flat">
              <a:solidFill>
                <a:srgbClr val="008DC9">
                  <a:alpha val="69803"/>
                </a:srgbClr>
              </a:solidFill>
              <a:prstDash val="solid"/>
              <a:round/>
            </a:ln>
          </p:spPr>
          <p:txBody>
            <a:bodyPr/>
            <a:lstStyle/>
            <a:p/>
          </p:txBody>
        </p:sp>
        <p:sp>
          <p:nvSpPr>
            <p:cNvPr id="30" name="pl30"/>
            <p:cNvSpPr/>
            <p:nvPr/>
          </p:nvSpPr>
          <p:spPr>
            <a:xfrm>
              <a:off x="1122730" y="1062882"/>
              <a:ext cx="3432608" cy="208315"/>
            </a:xfrm>
            <a:custGeom>
              <a:avLst/>
              <a:pathLst>
                <a:path w="3432608" h="208315">
                  <a:moveTo>
                    <a:pt x="0" y="69438"/>
                  </a:moveTo>
                  <a:lnTo>
                    <a:pt x="686521" y="0"/>
                  </a:lnTo>
                  <a:lnTo>
                    <a:pt x="1373043" y="69438"/>
                  </a:lnTo>
                  <a:lnTo>
                    <a:pt x="2059565" y="208315"/>
                  </a:lnTo>
                  <a:lnTo>
                    <a:pt x="2746087" y="69438"/>
                  </a:lnTo>
                  <a:lnTo>
                    <a:pt x="3432608" y="208315"/>
                  </a:lnTo>
                </a:path>
              </a:pathLst>
            </a:custGeom>
            <a:ln w="27101" cap="flat">
              <a:solidFill>
                <a:srgbClr val="40BF73">
                  <a:alpha val="69803"/>
                </a:srgbClr>
              </a:solidFill>
              <a:prstDash val="solid"/>
              <a:round/>
            </a:ln>
          </p:spPr>
          <p:txBody>
            <a:bodyPr/>
            <a:lstStyle/>
            <a:p/>
          </p:txBody>
        </p:sp>
        <p:sp>
          <p:nvSpPr>
            <p:cNvPr id="31" name="pl31"/>
            <p:cNvSpPr/>
            <p:nvPr/>
          </p:nvSpPr>
          <p:spPr>
            <a:xfrm>
              <a:off x="1122730" y="993444"/>
              <a:ext cx="3432608" cy="69438"/>
            </a:xfrm>
            <a:custGeom>
              <a:avLst/>
              <a:pathLst>
                <a:path w="3432608" h="69438">
                  <a:moveTo>
                    <a:pt x="0" y="69438"/>
                  </a:moveTo>
                  <a:lnTo>
                    <a:pt x="686521" y="0"/>
                  </a:lnTo>
                  <a:lnTo>
                    <a:pt x="1373043" y="69438"/>
                  </a:lnTo>
                  <a:lnTo>
                    <a:pt x="2059565" y="69438"/>
                  </a:lnTo>
                  <a:lnTo>
                    <a:pt x="2746087" y="69438"/>
                  </a:lnTo>
                  <a:lnTo>
                    <a:pt x="3432608" y="69438"/>
                  </a:lnTo>
                </a:path>
              </a:pathLst>
            </a:custGeom>
            <a:ln w="65043" cap="flat">
              <a:solidFill>
                <a:srgbClr val="000000">
                  <a:alpha val="100000"/>
                </a:srgbClr>
              </a:solidFill>
              <a:prstDash val="solid"/>
              <a:round/>
            </a:ln>
          </p:spPr>
          <p:txBody>
            <a:bodyPr/>
            <a:lstStyle/>
            <a:p/>
          </p:txBody>
        </p:sp>
        <p:sp>
          <p:nvSpPr>
            <p:cNvPr id="32" name="pl32"/>
            <p:cNvSpPr/>
            <p:nvPr/>
          </p:nvSpPr>
          <p:spPr>
            <a:xfrm>
              <a:off x="1122730" y="993444"/>
              <a:ext cx="3432608" cy="69438"/>
            </a:xfrm>
            <a:custGeom>
              <a:avLst/>
              <a:pathLst>
                <a:path w="3432608" h="69438">
                  <a:moveTo>
                    <a:pt x="0" y="69438"/>
                  </a:moveTo>
                  <a:lnTo>
                    <a:pt x="686521" y="0"/>
                  </a:lnTo>
                  <a:lnTo>
                    <a:pt x="1373043" y="69438"/>
                  </a:lnTo>
                  <a:lnTo>
                    <a:pt x="2059565" y="69438"/>
                  </a:lnTo>
                  <a:lnTo>
                    <a:pt x="2746087" y="69438"/>
                  </a:lnTo>
                  <a:lnTo>
                    <a:pt x="3432608" y="69438"/>
                  </a:lnTo>
                </a:path>
              </a:pathLst>
            </a:custGeom>
            <a:ln w="40651" cap="flat">
              <a:solidFill>
                <a:srgbClr val="6363C0">
                  <a:alpha val="100000"/>
                </a:srgbClr>
              </a:solidFill>
              <a:prstDash val="solid"/>
              <a:round/>
            </a:ln>
          </p:spPr>
          <p:txBody>
            <a:bodyPr/>
            <a:lstStyle/>
            <a:p/>
          </p:txBody>
        </p:sp>
        <p:sp>
          <p:nvSpPr>
            <p:cNvPr id="33" name="tx33"/>
            <p:cNvSpPr/>
            <p:nvPr/>
          </p:nvSpPr>
          <p:spPr>
            <a:xfrm>
              <a:off x="1062441" y="8905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4" name="tx34"/>
            <p:cNvSpPr/>
            <p:nvPr/>
          </p:nvSpPr>
          <p:spPr>
            <a:xfrm>
              <a:off x="1748963" y="82108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5" name="tx35"/>
            <p:cNvSpPr/>
            <p:nvPr/>
          </p:nvSpPr>
          <p:spPr>
            <a:xfrm>
              <a:off x="2435484" y="8905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6" name="tx36"/>
            <p:cNvSpPr/>
            <p:nvPr/>
          </p:nvSpPr>
          <p:spPr>
            <a:xfrm>
              <a:off x="3122006" y="8905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7" name="tx37"/>
            <p:cNvSpPr/>
            <p:nvPr/>
          </p:nvSpPr>
          <p:spPr>
            <a:xfrm>
              <a:off x="3808528" y="8905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8" name="tx38"/>
            <p:cNvSpPr/>
            <p:nvPr/>
          </p:nvSpPr>
          <p:spPr>
            <a:xfrm>
              <a:off x="4495050" y="8905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9" name="tx39"/>
            <p:cNvSpPr/>
            <p:nvPr/>
          </p:nvSpPr>
          <p:spPr>
            <a:xfrm>
              <a:off x="733081" y="357998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2" name="tx42"/>
            <p:cNvSpPr/>
            <p:nvPr/>
          </p:nvSpPr>
          <p:spPr>
            <a:xfrm>
              <a:off x="733081" y="149683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628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5" name="tx45"/>
            <p:cNvSpPr/>
            <p:nvPr/>
          </p:nvSpPr>
          <p:spPr>
            <a:xfrm rot="-5400000">
              <a:off x="165280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6" name="tx46"/>
            <p:cNvSpPr/>
            <p:nvPr/>
          </p:nvSpPr>
          <p:spPr>
            <a:xfrm rot="-5400000">
              <a:off x="233932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7" name="tx47"/>
            <p:cNvSpPr/>
            <p:nvPr/>
          </p:nvSpPr>
          <p:spPr>
            <a:xfrm rot="-5400000">
              <a:off x="302585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8" name="tx48"/>
            <p:cNvSpPr/>
            <p:nvPr/>
          </p:nvSpPr>
          <p:spPr>
            <a:xfrm rot="-5400000">
              <a:off x="371237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9" name="tx49"/>
            <p:cNvSpPr/>
            <p:nvPr/>
          </p:nvSpPr>
          <p:spPr>
            <a:xfrm rot="-5400000">
              <a:off x="4398859"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57175"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57175"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3" name="pl53"/>
            <p:cNvSpPr/>
            <p:nvPr/>
          </p:nvSpPr>
          <p:spPr>
            <a:xfrm>
              <a:off x="2526246"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4" name="pl54"/>
            <p:cNvSpPr/>
            <p:nvPr/>
          </p:nvSpPr>
          <p:spPr>
            <a:xfrm>
              <a:off x="2526246"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5" name="pl55"/>
            <p:cNvSpPr/>
            <p:nvPr/>
          </p:nvSpPr>
          <p:spPr>
            <a:xfrm>
              <a:off x="2526246"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56" name="pl56"/>
            <p:cNvSpPr/>
            <p:nvPr/>
          </p:nvSpPr>
          <p:spPr>
            <a:xfrm>
              <a:off x="3195317"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95317"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24275"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24275"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93346"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93346"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62417"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62417"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99644" y="472419"/>
              <a:ext cx="2278781"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EUR, 2018-2023</a:t>
              </a:r>
            </a:p>
          </p:txBody>
        </p:sp>
        <p:sp>
          <p:nvSpPr>
            <p:cNvPr id="65" name="pl65"/>
            <p:cNvSpPr/>
            <p:nvPr/>
          </p:nvSpPr>
          <p:spPr>
            <a:xfrm>
              <a:off x="5228952" y="350584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6" name="pl66"/>
            <p:cNvSpPr/>
            <p:nvPr/>
          </p:nvSpPr>
          <p:spPr>
            <a:xfrm>
              <a:off x="5228952" y="2748340"/>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7" name="pl67"/>
            <p:cNvSpPr/>
            <p:nvPr/>
          </p:nvSpPr>
          <p:spPr>
            <a:xfrm>
              <a:off x="5228952" y="1990831"/>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8" name="pl68"/>
            <p:cNvSpPr/>
            <p:nvPr/>
          </p:nvSpPr>
          <p:spPr>
            <a:xfrm>
              <a:off x="5228952" y="1233321"/>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9" name="pl69"/>
            <p:cNvSpPr/>
            <p:nvPr/>
          </p:nvSpPr>
          <p:spPr>
            <a:xfrm>
              <a:off x="574384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643036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11688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780340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848993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5228952" y="3127095"/>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5" name="pl75"/>
            <p:cNvSpPr/>
            <p:nvPr/>
          </p:nvSpPr>
          <p:spPr>
            <a:xfrm>
              <a:off x="5228952" y="2369585"/>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6" name="pl76"/>
            <p:cNvSpPr/>
            <p:nvPr/>
          </p:nvSpPr>
          <p:spPr>
            <a:xfrm>
              <a:off x="5228952" y="1612076"/>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7" name="pl77"/>
            <p:cNvSpPr/>
            <p:nvPr/>
          </p:nvSpPr>
          <p:spPr>
            <a:xfrm>
              <a:off x="5228952" y="85456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8" name="pl78"/>
            <p:cNvSpPr/>
            <p:nvPr/>
          </p:nvSpPr>
          <p:spPr>
            <a:xfrm>
              <a:off x="5400582"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608710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677362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746014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814666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88331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5400582" y="1612076"/>
              <a:ext cx="3432608" cy="505006"/>
            </a:xfrm>
            <a:custGeom>
              <a:avLst/>
              <a:pathLst>
                <a:path w="3432608" h="505006">
                  <a:moveTo>
                    <a:pt x="0" y="252503"/>
                  </a:moveTo>
                  <a:lnTo>
                    <a:pt x="686521" y="0"/>
                  </a:lnTo>
                  <a:lnTo>
                    <a:pt x="1373043" y="252503"/>
                  </a:lnTo>
                  <a:lnTo>
                    <a:pt x="2059565" y="505006"/>
                  </a:lnTo>
                  <a:lnTo>
                    <a:pt x="2746087" y="505006"/>
                  </a:lnTo>
                  <a:lnTo>
                    <a:pt x="3432608" y="0"/>
                  </a:lnTo>
                </a:path>
              </a:pathLst>
            </a:custGeom>
            <a:ln w="27101" cap="flat">
              <a:solidFill>
                <a:srgbClr val="F4A81D">
                  <a:alpha val="69803"/>
                </a:srgbClr>
              </a:solidFill>
              <a:prstDash val="solid"/>
              <a:round/>
            </a:ln>
          </p:spPr>
          <p:txBody>
            <a:bodyPr/>
            <a:lstStyle/>
            <a:p/>
          </p:txBody>
        </p:sp>
        <p:sp>
          <p:nvSpPr>
            <p:cNvPr id="85" name="pl85"/>
            <p:cNvSpPr/>
            <p:nvPr/>
          </p:nvSpPr>
          <p:spPr>
            <a:xfrm>
              <a:off x="5400582" y="854567"/>
              <a:ext cx="3432608" cy="1262515"/>
            </a:xfrm>
            <a:custGeom>
              <a:avLst/>
              <a:pathLst>
                <a:path w="3432608" h="1262515">
                  <a:moveTo>
                    <a:pt x="0" y="0"/>
                  </a:moveTo>
                  <a:lnTo>
                    <a:pt x="686521" y="757509"/>
                  </a:lnTo>
                  <a:lnTo>
                    <a:pt x="1373043" y="1010012"/>
                  </a:lnTo>
                  <a:lnTo>
                    <a:pt x="2059565" y="1262515"/>
                  </a:lnTo>
                  <a:lnTo>
                    <a:pt x="2746087" y="505006"/>
                  </a:lnTo>
                  <a:lnTo>
                    <a:pt x="3432608" y="252503"/>
                  </a:lnTo>
                </a:path>
              </a:pathLst>
            </a:custGeom>
            <a:ln w="27101" cap="flat">
              <a:solidFill>
                <a:srgbClr val="F26829">
                  <a:alpha val="69803"/>
                </a:srgbClr>
              </a:solidFill>
              <a:prstDash val="solid"/>
              <a:round/>
            </a:ln>
          </p:spPr>
          <p:txBody>
            <a:bodyPr/>
            <a:lstStyle/>
            <a:p/>
          </p:txBody>
        </p:sp>
        <p:sp>
          <p:nvSpPr>
            <p:cNvPr id="86" name="pl86"/>
            <p:cNvSpPr/>
            <p:nvPr/>
          </p:nvSpPr>
          <p:spPr>
            <a:xfrm>
              <a:off x="5400582" y="1612076"/>
              <a:ext cx="3432608" cy="757509"/>
            </a:xfrm>
            <a:custGeom>
              <a:avLst/>
              <a:pathLst>
                <a:path w="3432608" h="757509">
                  <a:moveTo>
                    <a:pt x="0" y="0"/>
                  </a:moveTo>
                  <a:lnTo>
                    <a:pt x="686521" y="0"/>
                  </a:lnTo>
                  <a:lnTo>
                    <a:pt x="1373043" y="505006"/>
                  </a:lnTo>
                  <a:lnTo>
                    <a:pt x="2059565" y="252503"/>
                  </a:lnTo>
                  <a:lnTo>
                    <a:pt x="2746087" y="252503"/>
                  </a:lnTo>
                  <a:lnTo>
                    <a:pt x="3432608" y="757509"/>
                  </a:lnTo>
                </a:path>
              </a:pathLst>
            </a:custGeom>
            <a:ln w="27101" cap="flat">
              <a:solidFill>
                <a:srgbClr val="BD53BD">
                  <a:alpha val="69803"/>
                </a:srgbClr>
              </a:solidFill>
              <a:prstDash val="solid"/>
              <a:round/>
            </a:ln>
          </p:spPr>
          <p:txBody>
            <a:bodyPr/>
            <a:lstStyle/>
            <a:p/>
          </p:txBody>
        </p:sp>
        <p:sp>
          <p:nvSpPr>
            <p:cNvPr id="87" name="pl87"/>
            <p:cNvSpPr/>
            <p:nvPr/>
          </p:nvSpPr>
          <p:spPr>
            <a:xfrm>
              <a:off x="5400582" y="1612076"/>
              <a:ext cx="3432608" cy="252503"/>
            </a:xfrm>
            <a:custGeom>
              <a:avLst/>
              <a:pathLst>
                <a:path w="3432608" h="252503">
                  <a:moveTo>
                    <a:pt x="0" y="252503"/>
                  </a:moveTo>
                  <a:lnTo>
                    <a:pt x="686521" y="0"/>
                  </a:lnTo>
                  <a:lnTo>
                    <a:pt x="1373043" y="252503"/>
                  </a:lnTo>
                  <a:lnTo>
                    <a:pt x="2059565" y="252503"/>
                  </a:lnTo>
                  <a:lnTo>
                    <a:pt x="2746087" y="252503"/>
                  </a:lnTo>
                  <a:lnTo>
                    <a:pt x="3432608" y="252503"/>
                  </a:lnTo>
                </a:path>
              </a:pathLst>
            </a:custGeom>
            <a:ln w="27101" cap="flat">
              <a:solidFill>
                <a:srgbClr val="6363C0">
                  <a:alpha val="69803"/>
                </a:srgbClr>
              </a:solidFill>
              <a:prstDash val="solid"/>
              <a:round/>
            </a:ln>
          </p:spPr>
          <p:txBody>
            <a:bodyPr/>
            <a:lstStyle/>
            <a:p/>
          </p:txBody>
        </p:sp>
        <p:sp>
          <p:nvSpPr>
            <p:cNvPr id="88" name="pl88"/>
            <p:cNvSpPr/>
            <p:nvPr/>
          </p:nvSpPr>
          <p:spPr>
            <a:xfrm>
              <a:off x="5400582" y="1612076"/>
              <a:ext cx="3432608" cy="2020024"/>
            </a:xfrm>
            <a:custGeom>
              <a:avLst/>
              <a:pathLst>
                <a:path w="3432608" h="2020024">
                  <a:moveTo>
                    <a:pt x="0" y="252503"/>
                  </a:moveTo>
                  <a:lnTo>
                    <a:pt x="686521" y="0"/>
                  </a:lnTo>
                  <a:lnTo>
                    <a:pt x="1373043" y="1515018"/>
                  </a:lnTo>
                  <a:lnTo>
                    <a:pt x="2059565" y="2020024"/>
                  </a:lnTo>
                  <a:lnTo>
                    <a:pt x="2746087" y="0"/>
                  </a:lnTo>
                  <a:lnTo>
                    <a:pt x="3432608" y="505006"/>
                  </a:lnTo>
                </a:path>
              </a:pathLst>
            </a:custGeom>
            <a:ln w="27101" cap="flat">
              <a:solidFill>
                <a:srgbClr val="008DC9">
                  <a:alpha val="69803"/>
                </a:srgbClr>
              </a:solidFill>
              <a:prstDash val="solid"/>
              <a:round/>
            </a:ln>
          </p:spPr>
          <p:txBody>
            <a:bodyPr/>
            <a:lstStyle/>
            <a:p/>
          </p:txBody>
        </p:sp>
        <p:sp>
          <p:nvSpPr>
            <p:cNvPr id="89" name="pl89"/>
            <p:cNvSpPr/>
            <p:nvPr/>
          </p:nvSpPr>
          <p:spPr>
            <a:xfrm>
              <a:off x="5400582" y="1612076"/>
              <a:ext cx="3432608" cy="757509"/>
            </a:xfrm>
            <a:custGeom>
              <a:avLst/>
              <a:pathLst>
                <a:path w="3432608" h="757509">
                  <a:moveTo>
                    <a:pt x="0" y="252503"/>
                  </a:moveTo>
                  <a:lnTo>
                    <a:pt x="686521" y="0"/>
                  </a:lnTo>
                  <a:lnTo>
                    <a:pt x="1373043" y="252503"/>
                  </a:lnTo>
                  <a:lnTo>
                    <a:pt x="2059565" y="757509"/>
                  </a:lnTo>
                  <a:lnTo>
                    <a:pt x="2746087" y="252503"/>
                  </a:lnTo>
                  <a:lnTo>
                    <a:pt x="3432608" y="757509"/>
                  </a:lnTo>
                </a:path>
              </a:pathLst>
            </a:custGeom>
            <a:ln w="27101" cap="flat">
              <a:solidFill>
                <a:srgbClr val="40BF73">
                  <a:alpha val="69803"/>
                </a:srgbClr>
              </a:solidFill>
              <a:prstDash val="solid"/>
              <a:round/>
            </a:ln>
          </p:spPr>
          <p:txBody>
            <a:bodyPr/>
            <a:lstStyle/>
            <a:p/>
          </p:txBody>
        </p:sp>
        <p:sp>
          <p:nvSpPr>
            <p:cNvPr id="90" name="pl90"/>
            <p:cNvSpPr/>
            <p:nvPr/>
          </p:nvSpPr>
          <p:spPr>
            <a:xfrm>
              <a:off x="5400582" y="1612076"/>
              <a:ext cx="3432608" cy="0"/>
            </a:xfrm>
            <a:custGeom>
              <a:avLst/>
              <a:pathLst>
                <a:path w="3432608" h="0">
                  <a:moveTo>
                    <a:pt x="0" y="0"/>
                  </a:moveTo>
                  <a:lnTo>
                    <a:pt x="0" y="0"/>
                  </a:lnTo>
                  <a:lnTo>
                    <a:pt x="0" y="0"/>
                  </a:lnTo>
                  <a:lnTo>
                    <a:pt x="0" y="0"/>
                  </a:lnTo>
                  <a:lnTo>
                    <a:pt x="0" y="0"/>
                  </a:lnTo>
                  <a:lnTo>
                    <a:pt x="0" y="0"/>
                  </a:lnTo>
                  <a:lnTo>
                    <a:pt x="686521" y="0"/>
                  </a:lnTo>
                  <a:lnTo>
                    <a:pt x="686521" y="0"/>
                  </a:lnTo>
                  <a:lnTo>
                    <a:pt x="686521" y="0"/>
                  </a:lnTo>
                  <a:lnTo>
                    <a:pt x="686521" y="0"/>
                  </a:lnTo>
                  <a:lnTo>
                    <a:pt x="686521" y="0"/>
                  </a:lnTo>
                  <a:lnTo>
                    <a:pt x="686521" y="0"/>
                  </a:lnTo>
                  <a:lnTo>
                    <a:pt x="1373043" y="0"/>
                  </a:lnTo>
                  <a:lnTo>
                    <a:pt x="1373043" y="0"/>
                  </a:lnTo>
                  <a:lnTo>
                    <a:pt x="1373043" y="0"/>
                  </a:lnTo>
                  <a:lnTo>
                    <a:pt x="1373043" y="0"/>
                  </a:lnTo>
                  <a:lnTo>
                    <a:pt x="1373043" y="0"/>
                  </a:lnTo>
                  <a:lnTo>
                    <a:pt x="1373043" y="0"/>
                  </a:lnTo>
                  <a:lnTo>
                    <a:pt x="2059565" y="0"/>
                  </a:lnTo>
                  <a:lnTo>
                    <a:pt x="2059565" y="0"/>
                  </a:lnTo>
                  <a:lnTo>
                    <a:pt x="2059565" y="0"/>
                  </a:lnTo>
                  <a:lnTo>
                    <a:pt x="2059565" y="0"/>
                  </a:lnTo>
                  <a:lnTo>
                    <a:pt x="2059565" y="0"/>
                  </a:lnTo>
                  <a:lnTo>
                    <a:pt x="2059565" y="0"/>
                  </a:lnTo>
                  <a:lnTo>
                    <a:pt x="2746087" y="0"/>
                  </a:lnTo>
                  <a:lnTo>
                    <a:pt x="2746087" y="0"/>
                  </a:lnTo>
                  <a:lnTo>
                    <a:pt x="2746087" y="0"/>
                  </a:lnTo>
                  <a:lnTo>
                    <a:pt x="2746087" y="0"/>
                  </a:lnTo>
                  <a:lnTo>
                    <a:pt x="2746087" y="0"/>
                  </a:lnTo>
                  <a:lnTo>
                    <a:pt x="2746087" y="0"/>
                  </a:lnTo>
                  <a:lnTo>
                    <a:pt x="3432608" y="0"/>
                  </a:lnTo>
                  <a:lnTo>
                    <a:pt x="3432608" y="0"/>
                  </a:lnTo>
                  <a:lnTo>
                    <a:pt x="3432608" y="0"/>
                  </a:lnTo>
                  <a:lnTo>
                    <a:pt x="3432608" y="0"/>
                  </a:lnTo>
                  <a:lnTo>
                    <a:pt x="3432608" y="0"/>
                  </a:lnTo>
                  <a:lnTo>
                    <a:pt x="3432608" y="0"/>
                  </a:lnTo>
                </a:path>
              </a:pathLst>
            </a:custGeom>
            <a:ln w="13550" cap="flat">
              <a:solidFill>
                <a:srgbClr val="000000">
                  <a:alpha val="100000"/>
                </a:srgbClr>
              </a:solidFill>
              <a:prstDash val="dash"/>
              <a:round/>
            </a:ln>
          </p:spPr>
          <p:txBody>
            <a:bodyPr/>
            <a:lstStyle/>
            <a:p/>
          </p:txBody>
        </p:sp>
        <p:sp>
          <p:nvSpPr>
            <p:cNvPr id="91" name="pl91"/>
            <p:cNvSpPr/>
            <p:nvPr/>
          </p:nvSpPr>
          <p:spPr>
            <a:xfrm>
              <a:off x="5400582" y="1612076"/>
              <a:ext cx="3432608" cy="252503"/>
            </a:xfrm>
            <a:custGeom>
              <a:avLst/>
              <a:pathLst>
                <a:path w="3432608" h="252503">
                  <a:moveTo>
                    <a:pt x="0" y="252503"/>
                  </a:moveTo>
                  <a:lnTo>
                    <a:pt x="686521" y="0"/>
                  </a:lnTo>
                  <a:lnTo>
                    <a:pt x="1373043" y="252503"/>
                  </a:lnTo>
                  <a:lnTo>
                    <a:pt x="2059565" y="252503"/>
                  </a:lnTo>
                  <a:lnTo>
                    <a:pt x="2746087" y="252503"/>
                  </a:lnTo>
                  <a:lnTo>
                    <a:pt x="3432608" y="252503"/>
                  </a:lnTo>
                </a:path>
              </a:pathLst>
            </a:custGeom>
            <a:ln w="65043" cap="flat">
              <a:solidFill>
                <a:srgbClr val="000000">
                  <a:alpha val="100000"/>
                </a:srgbClr>
              </a:solidFill>
              <a:prstDash val="solid"/>
              <a:round/>
            </a:ln>
          </p:spPr>
          <p:txBody>
            <a:bodyPr/>
            <a:lstStyle/>
            <a:p/>
          </p:txBody>
        </p:sp>
        <p:sp>
          <p:nvSpPr>
            <p:cNvPr id="92" name="pl92"/>
            <p:cNvSpPr/>
            <p:nvPr/>
          </p:nvSpPr>
          <p:spPr>
            <a:xfrm>
              <a:off x="5400582" y="1612076"/>
              <a:ext cx="3432608" cy="252503"/>
            </a:xfrm>
            <a:custGeom>
              <a:avLst/>
              <a:pathLst>
                <a:path w="3432608" h="252503">
                  <a:moveTo>
                    <a:pt x="0" y="252503"/>
                  </a:moveTo>
                  <a:lnTo>
                    <a:pt x="686521" y="0"/>
                  </a:lnTo>
                  <a:lnTo>
                    <a:pt x="1373043" y="252503"/>
                  </a:lnTo>
                  <a:lnTo>
                    <a:pt x="2059565" y="252503"/>
                  </a:lnTo>
                  <a:lnTo>
                    <a:pt x="2746087" y="252503"/>
                  </a:lnTo>
                  <a:lnTo>
                    <a:pt x="3432608" y="252503"/>
                  </a:lnTo>
                </a:path>
              </a:pathLst>
            </a:custGeom>
            <a:ln w="40651" cap="flat">
              <a:solidFill>
                <a:srgbClr val="6363C0">
                  <a:alpha val="100000"/>
                </a:srgbClr>
              </a:solidFill>
              <a:prstDash val="solid"/>
              <a:round/>
            </a:ln>
          </p:spPr>
          <p:txBody>
            <a:bodyPr/>
            <a:lstStyle/>
            <a:p/>
          </p:txBody>
        </p:sp>
        <p:sp>
          <p:nvSpPr>
            <p:cNvPr id="93" name="tx93"/>
            <p:cNvSpPr/>
            <p:nvPr/>
          </p:nvSpPr>
          <p:spPr>
            <a:xfrm>
              <a:off x="5352387" y="168578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4" name="tx94"/>
            <p:cNvSpPr/>
            <p:nvPr/>
          </p:nvSpPr>
          <p:spPr>
            <a:xfrm>
              <a:off x="6056959" y="143195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 name="tx95"/>
            <p:cNvSpPr/>
            <p:nvPr/>
          </p:nvSpPr>
          <p:spPr>
            <a:xfrm>
              <a:off x="6725431" y="168578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6" name="tx96"/>
            <p:cNvSpPr/>
            <p:nvPr/>
          </p:nvSpPr>
          <p:spPr>
            <a:xfrm>
              <a:off x="7411953" y="168578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7" name="tx97"/>
            <p:cNvSpPr/>
            <p:nvPr/>
          </p:nvSpPr>
          <p:spPr>
            <a:xfrm>
              <a:off x="8098474" y="168578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8" name="tx98"/>
            <p:cNvSpPr/>
            <p:nvPr/>
          </p:nvSpPr>
          <p:spPr>
            <a:xfrm>
              <a:off x="8784996" y="168578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 name="tx99"/>
            <p:cNvSpPr/>
            <p:nvPr/>
          </p:nvSpPr>
          <p:spPr>
            <a:xfrm>
              <a:off x="5042106" y="3074980"/>
              <a:ext cx="12421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00" name="tx100"/>
            <p:cNvSpPr/>
            <p:nvPr/>
          </p:nvSpPr>
          <p:spPr>
            <a:xfrm>
              <a:off x="5042106" y="2317402"/>
              <a:ext cx="124215"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a:t>
              </a:r>
            </a:p>
          </p:txBody>
        </p:sp>
        <p:sp>
          <p:nvSpPr>
            <p:cNvPr id="101" name="tx101"/>
            <p:cNvSpPr/>
            <p:nvPr/>
          </p:nvSpPr>
          <p:spPr>
            <a:xfrm>
              <a:off x="5088627" y="155996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2" name="tx102"/>
            <p:cNvSpPr/>
            <p:nvPr/>
          </p:nvSpPr>
          <p:spPr>
            <a:xfrm>
              <a:off x="5088627" y="802384"/>
              <a:ext cx="776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a:t>
              </a:r>
            </a:p>
          </p:txBody>
        </p:sp>
        <p:sp>
          <p:nvSpPr>
            <p:cNvPr id="103" name="tx103"/>
            <p:cNvSpPr/>
            <p:nvPr/>
          </p:nvSpPr>
          <p:spPr>
            <a:xfrm rot="-5400000">
              <a:off x="524413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104" name="tx104"/>
            <p:cNvSpPr/>
            <p:nvPr/>
          </p:nvSpPr>
          <p:spPr>
            <a:xfrm rot="-5400000">
              <a:off x="593065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5" name="tx105"/>
            <p:cNvSpPr/>
            <p:nvPr/>
          </p:nvSpPr>
          <p:spPr>
            <a:xfrm rot="-5400000">
              <a:off x="661717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106" name="tx106"/>
            <p:cNvSpPr/>
            <p:nvPr/>
          </p:nvSpPr>
          <p:spPr>
            <a:xfrm rot="-5400000">
              <a:off x="73037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07" name="tx107"/>
            <p:cNvSpPr/>
            <p:nvPr/>
          </p:nvSpPr>
          <p:spPr>
            <a:xfrm rot="-5400000">
              <a:off x="799022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108" name="tx108"/>
            <p:cNvSpPr/>
            <p:nvPr/>
          </p:nvSpPr>
          <p:spPr>
            <a:xfrm rot="-5400000">
              <a:off x="8676711"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9" name="tx109"/>
            <p:cNvSpPr/>
            <p:nvPr/>
          </p:nvSpPr>
          <p:spPr>
            <a:xfrm rot="-5400000">
              <a:off x="4192254"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10" name="pl110"/>
            <p:cNvSpPr/>
            <p:nvPr/>
          </p:nvSpPr>
          <p:spPr>
            <a:xfrm>
              <a:off x="6135027"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11" name="pl111"/>
            <p:cNvSpPr/>
            <p:nvPr/>
          </p:nvSpPr>
          <p:spPr>
            <a:xfrm>
              <a:off x="6135027"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12" name="pl112"/>
            <p:cNvSpPr/>
            <p:nvPr/>
          </p:nvSpPr>
          <p:spPr>
            <a:xfrm>
              <a:off x="6804098"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3" name="pl113"/>
            <p:cNvSpPr/>
            <p:nvPr/>
          </p:nvSpPr>
          <p:spPr>
            <a:xfrm>
              <a:off x="6804098"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4" name="pl114"/>
            <p:cNvSpPr/>
            <p:nvPr/>
          </p:nvSpPr>
          <p:spPr>
            <a:xfrm>
              <a:off x="6804098" y="4927884"/>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15" name="pl115"/>
            <p:cNvSpPr/>
            <p:nvPr/>
          </p:nvSpPr>
          <p:spPr>
            <a:xfrm>
              <a:off x="7473169"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6" name="pl116"/>
            <p:cNvSpPr/>
            <p:nvPr/>
          </p:nvSpPr>
          <p:spPr>
            <a:xfrm>
              <a:off x="7473169"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7" name="tx117"/>
            <p:cNvSpPr/>
            <p:nvPr/>
          </p:nvSpPr>
          <p:spPr>
            <a:xfrm>
              <a:off x="6402126"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8" name="tx118"/>
            <p:cNvSpPr/>
            <p:nvPr/>
          </p:nvSpPr>
          <p:spPr>
            <a:xfrm>
              <a:off x="6402126"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9" name="tx119"/>
            <p:cNvSpPr/>
            <p:nvPr/>
          </p:nvSpPr>
          <p:spPr>
            <a:xfrm>
              <a:off x="7071197"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20" name="tx120"/>
            <p:cNvSpPr/>
            <p:nvPr/>
          </p:nvSpPr>
          <p:spPr>
            <a:xfrm>
              <a:off x="7071197"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21" name="tx121"/>
            <p:cNvSpPr/>
            <p:nvPr/>
          </p:nvSpPr>
          <p:spPr>
            <a:xfrm>
              <a:off x="7740268"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22" name="tx122"/>
            <p:cNvSpPr/>
            <p:nvPr/>
          </p:nvSpPr>
          <p:spPr>
            <a:xfrm>
              <a:off x="7740268"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3" name="tx123"/>
            <p:cNvSpPr/>
            <p:nvPr/>
          </p:nvSpPr>
          <p:spPr>
            <a:xfrm>
              <a:off x="5393010" y="471005"/>
              <a:ext cx="344775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EUR</a:t>
              </a:r>
            </a:p>
          </p:txBody>
        </p:sp>
        <p:sp>
          <p:nvSpPr>
            <p:cNvPr id="124" name="pl124"/>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5" name="pl125"/>
            <p:cNvSpPr/>
            <p:nvPr/>
          </p:nvSpPr>
          <p:spPr>
            <a:xfrm>
              <a:off x="2705869"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6" name="pl126"/>
            <p:cNvSpPr/>
            <p:nvPr/>
          </p:nvSpPr>
          <p:spPr>
            <a:xfrm>
              <a:off x="5483250"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8260631"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9" name="pl129"/>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0" name="pl130"/>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1" name="pl131"/>
            <p:cNvSpPr/>
            <p:nvPr/>
          </p:nvSpPr>
          <p:spPr>
            <a:xfrm>
              <a:off x="4094559"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2" name="pl132"/>
            <p:cNvSpPr/>
            <p:nvPr/>
          </p:nvSpPr>
          <p:spPr>
            <a:xfrm>
              <a:off x="6871940"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3" name="rc133"/>
            <p:cNvSpPr/>
            <p:nvPr/>
          </p:nvSpPr>
          <p:spPr>
            <a:xfrm>
              <a:off x="1317178" y="5793155"/>
              <a:ext cx="7321564" cy="194233"/>
            </a:xfrm>
            <a:prstGeom prst="rect">
              <a:avLst/>
            </a:prstGeom>
            <a:solidFill>
              <a:srgbClr val="6363C0">
                <a:alpha val="80000"/>
              </a:srgbClr>
            </a:solidFill>
          </p:spPr>
          <p:txBody>
            <a:bodyPr/>
            <a:lstStyle/>
            <a:p/>
          </p:txBody>
        </p:sp>
        <p:sp>
          <p:nvSpPr>
            <p:cNvPr id="134" name="rc134"/>
            <p:cNvSpPr/>
            <p:nvPr/>
          </p:nvSpPr>
          <p:spPr>
            <a:xfrm>
              <a:off x="1317178" y="5482382"/>
              <a:ext cx="7316371" cy="194233"/>
            </a:xfrm>
            <a:prstGeom prst="rect">
              <a:avLst/>
            </a:prstGeom>
            <a:solidFill>
              <a:srgbClr val="6363C0">
                <a:alpha val="80000"/>
              </a:srgbClr>
            </a:solidFill>
          </p:spPr>
          <p:txBody>
            <a:bodyPr/>
            <a:lstStyle/>
            <a:p/>
          </p:txBody>
        </p:sp>
        <p:sp>
          <p:nvSpPr>
            <p:cNvPr id="135" name="tx135"/>
            <p:cNvSpPr/>
            <p:nvPr/>
          </p:nvSpPr>
          <p:spPr>
            <a:xfrm>
              <a:off x="7959525" y="5817648"/>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264,000</a:t>
              </a:r>
            </a:p>
          </p:txBody>
        </p:sp>
        <p:sp>
          <p:nvSpPr>
            <p:cNvPr id="136" name="tx136"/>
            <p:cNvSpPr/>
            <p:nvPr/>
          </p:nvSpPr>
          <p:spPr>
            <a:xfrm>
              <a:off x="7954331" y="5506875"/>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263,000</a:t>
              </a:r>
            </a:p>
          </p:txBody>
        </p:sp>
        <p:sp>
          <p:nvSpPr>
            <p:cNvPr id="137" name="tx137"/>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8" name="tx138"/>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9" name="tx139"/>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0" name="tx140"/>
            <p:cNvSpPr/>
            <p:nvPr/>
          </p:nvSpPr>
          <p:spPr>
            <a:xfrm>
              <a:off x="3589579"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41" name="tx141"/>
            <p:cNvSpPr/>
            <p:nvPr/>
          </p:nvSpPr>
          <p:spPr>
            <a:xfrm>
              <a:off x="636696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42" name="tx142"/>
            <p:cNvSpPr/>
            <p:nvPr/>
          </p:nvSpPr>
          <p:spPr>
            <a:xfrm>
              <a:off x="951100" y="5222938"/>
              <a:ext cx="3515692"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EUR, 2019 and 2023</a:t>
              </a:r>
            </a:p>
          </p:txBody>
        </p:sp>
        <p:sp>
          <p:nvSpPr>
            <p:cNvPr id="143" name="tx14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4" name="tx144"/>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EUR ranked number 1 out of 6 WHO regions, with DTP1 coverage of 97%.
DTP1 coverage (97%) was 1 percentage point lower than in 2019 (98%).
This equates to 263,000 zero-dose children in 2023 compared to 264,000 zero-dose children in 2019.</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716239"/>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306233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2408434"/>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17545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951100" y="1100630"/>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0" name="pl10"/>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338928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2735386"/>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951100" y="208148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2" name="pl22"/>
            <p:cNvSpPr/>
            <p:nvPr/>
          </p:nvSpPr>
          <p:spPr>
            <a:xfrm>
              <a:off x="951100" y="142758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3" name="pl23"/>
            <p:cNvSpPr/>
            <p:nvPr/>
          </p:nvSpPr>
          <p:spPr>
            <a:xfrm>
              <a:off x="951100" y="77367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4" name="pl24"/>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3" name="rc33"/>
            <p:cNvSpPr/>
            <p:nvPr/>
          </p:nvSpPr>
          <p:spPr>
            <a:xfrm>
              <a:off x="1296273" y="2770896"/>
              <a:ext cx="259963" cy="1272294"/>
            </a:xfrm>
            <a:prstGeom prst="rect">
              <a:avLst/>
            </a:prstGeom>
            <a:solidFill>
              <a:srgbClr val="80BD41">
                <a:alpha val="100000"/>
              </a:srgbClr>
            </a:solidFill>
          </p:spPr>
          <p:txBody>
            <a:bodyPr/>
            <a:lstStyle/>
            <a:p/>
          </p:txBody>
        </p:sp>
        <p:sp>
          <p:nvSpPr>
            <p:cNvPr id="34" name="rc34"/>
            <p:cNvSpPr/>
            <p:nvPr/>
          </p:nvSpPr>
          <p:spPr>
            <a:xfrm>
              <a:off x="1296273" y="2725829"/>
              <a:ext cx="259963" cy="45066"/>
            </a:xfrm>
            <a:prstGeom prst="rect">
              <a:avLst/>
            </a:prstGeom>
            <a:solidFill>
              <a:srgbClr val="1CABE2">
                <a:alpha val="100000"/>
              </a:srgbClr>
            </a:solidFill>
          </p:spPr>
          <p:txBody>
            <a:bodyPr/>
            <a:lstStyle/>
            <a:p/>
          </p:txBody>
        </p:sp>
        <p:sp>
          <p:nvSpPr>
            <p:cNvPr id="35" name="rc35"/>
            <p:cNvSpPr/>
            <p:nvPr/>
          </p:nvSpPr>
          <p:spPr>
            <a:xfrm>
              <a:off x="1585121" y="2778311"/>
              <a:ext cx="259963" cy="1264879"/>
            </a:xfrm>
            <a:prstGeom prst="rect">
              <a:avLst/>
            </a:prstGeom>
            <a:solidFill>
              <a:srgbClr val="80BD41">
                <a:alpha val="100000"/>
              </a:srgbClr>
            </a:solidFill>
          </p:spPr>
          <p:txBody>
            <a:bodyPr/>
            <a:lstStyle/>
            <a:p/>
          </p:txBody>
        </p:sp>
        <p:sp>
          <p:nvSpPr>
            <p:cNvPr id="36" name="rc36"/>
            <p:cNvSpPr/>
            <p:nvPr/>
          </p:nvSpPr>
          <p:spPr>
            <a:xfrm>
              <a:off x="1585121" y="2738911"/>
              <a:ext cx="259963" cy="39399"/>
            </a:xfrm>
            <a:prstGeom prst="rect">
              <a:avLst/>
            </a:prstGeom>
            <a:solidFill>
              <a:srgbClr val="1CABE2">
                <a:alpha val="100000"/>
              </a:srgbClr>
            </a:solidFill>
          </p:spPr>
          <p:txBody>
            <a:bodyPr/>
            <a:lstStyle/>
            <a:p/>
          </p:txBody>
        </p:sp>
        <p:sp>
          <p:nvSpPr>
            <p:cNvPr id="37" name="rc37"/>
            <p:cNvSpPr/>
            <p:nvPr/>
          </p:nvSpPr>
          <p:spPr>
            <a:xfrm>
              <a:off x="1873969" y="2793822"/>
              <a:ext cx="259963" cy="1249368"/>
            </a:xfrm>
            <a:prstGeom prst="rect">
              <a:avLst/>
            </a:prstGeom>
            <a:solidFill>
              <a:srgbClr val="80BD41">
                <a:alpha val="100000"/>
              </a:srgbClr>
            </a:solidFill>
          </p:spPr>
          <p:txBody>
            <a:bodyPr/>
            <a:lstStyle/>
            <a:p/>
          </p:txBody>
        </p:sp>
        <p:sp>
          <p:nvSpPr>
            <p:cNvPr id="38" name="rc38"/>
            <p:cNvSpPr/>
            <p:nvPr/>
          </p:nvSpPr>
          <p:spPr>
            <a:xfrm>
              <a:off x="1873969" y="2733866"/>
              <a:ext cx="259963" cy="59956"/>
            </a:xfrm>
            <a:prstGeom prst="rect">
              <a:avLst/>
            </a:prstGeom>
            <a:solidFill>
              <a:srgbClr val="1CABE2">
                <a:alpha val="100000"/>
              </a:srgbClr>
            </a:solidFill>
          </p:spPr>
          <p:txBody>
            <a:bodyPr/>
            <a:lstStyle/>
            <a:p/>
          </p:txBody>
        </p:sp>
        <p:sp>
          <p:nvSpPr>
            <p:cNvPr id="39" name="rc39"/>
            <p:cNvSpPr/>
            <p:nvPr/>
          </p:nvSpPr>
          <p:spPr>
            <a:xfrm>
              <a:off x="2162817" y="2787021"/>
              <a:ext cx="259963" cy="1256169"/>
            </a:xfrm>
            <a:prstGeom prst="rect">
              <a:avLst/>
            </a:prstGeom>
            <a:solidFill>
              <a:srgbClr val="80BD41">
                <a:alpha val="100000"/>
              </a:srgbClr>
            </a:solidFill>
          </p:spPr>
          <p:txBody>
            <a:bodyPr/>
            <a:lstStyle/>
            <a:p/>
          </p:txBody>
        </p:sp>
        <p:sp>
          <p:nvSpPr>
            <p:cNvPr id="40" name="rc40"/>
            <p:cNvSpPr/>
            <p:nvPr/>
          </p:nvSpPr>
          <p:spPr>
            <a:xfrm>
              <a:off x="2162817" y="2713577"/>
              <a:ext cx="259963" cy="73443"/>
            </a:xfrm>
            <a:prstGeom prst="rect">
              <a:avLst/>
            </a:prstGeom>
            <a:solidFill>
              <a:srgbClr val="1CABE2">
                <a:alpha val="100000"/>
              </a:srgbClr>
            </a:solidFill>
          </p:spPr>
          <p:txBody>
            <a:bodyPr/>
            <a:lstStyle/>
            <a:p/>
          </p:txBody>
        </p:sp>
        <p:sp>
          <p:nvSpPr>
            <p:cNvPr id="41" name="rc41"/>
            <p:cNvSpPr/>
            <p:nvPr/>
          </p:nvSpPr>
          <p:spPr>
            <a:xfrm>
              <a:off x="2451665" y="2746231"/>
              <a:ext cx="259963" cy="1296959"/>
            </a:xfrm>
            <a:prstGeom prst="rect">
              <a:avLst/>
            </a:prstGeom>
            <a:solidFill>
              <a:srgbClr val="80BD41">
                <a:alpha val="100000"/>
              </a:srgbClr>
            </a:solidFill>
          </p:spPr>
          <p:txBody>
            <a:bodyPr/>
            <a:lstStyle/>
            <a:p/>
          </p:txBody>
        </p:sp>
        <p:sp>
          <p:nvSpPr>
            <p:cNvPr id="42" name="rc42"/>
            <p:cNvSpPr/>
            <p:nvPr/>
          </p:nvSpPr>
          <p:spPr>
            <a:xfrm>
              <a:off x="2451665" y="2686391"/>
              <a:ext cx="259963" cy="59840"/>
            </a:xfrm>
            <a:prstGeom prst="rect">
              <a:avLst/>
            </a:prstGeom>
            <a:solidFill>
              <a:srgbClr val="1CABE2">
                <a:alpha val="100000"/>
              </a:srgbClr>
            </a:solidFill>
          </p:spPr>
          <p:txBody>
            <a:bodyPr/>
            <a:lstStyle/>
            <a:p/>
          </p:txBody>
        </p:sp>
        <p:sp>
          <p:nvSpPr>
            <p:cNvPr id="43" name="rc43"/>
            <p:cNvSpPr/>
            <p:nvPr/>
          </p:nvSpPr>
          <p:spPr>
            <a:xfrm>
              <a:off x="2740513" y="2724643"/>
              <a:ext cx="259963" cy="1318547"/>
            </a:xfrm>
            <a:prstGeom prst="rect">
              <a:avLst/>
            </a:prstGeom>
            <a:solidFill>
              <a:srgbClr val="80BD41">
                <a:alpha val="100000"/>
              </a:srgbClr>
            </a:solidFill>
          </p:spPr>
          <p:txBody>
            <a:bodyPr/>
            <a:lstStyle/>
            <a:p/>
          </p:txBody>
        </p:sp>
        <p:sp>
          <p:nvSpPr>
            <p:cNvPr id="44" name="rc44"/>
            <p:cNvSpPr/>
            <p:nvPr/>
          </p:nvSpPr>
          <p:spPr>
            <a:xfrm>
              <a:off x="2740513" y="2683229"/>
              <a:ext cx="259963" cy="41413"/>
            </a:xfrm>
            <a:prstGeom prst="rect">
              <a:avLst/>
            </a:prstGeom>
            <a:solidFill>
              <a:srgbClr val="1CABE2">
                <a:alpha val="100000"/>
              </a:srgbClr>
            </a:solidFill>
          </p:spPr>
          <p:txBody>
            <a:bodyPr/>
            <a:lstStyle/>
            <a:p/>
          </p:txBody>
        </p:sp>
        <p:sp>
          <p:nvSpPr>
            <p:cNvPr id="45" name="rc45"/>
            <p:cNvSpPr/>
            <p:nvPr/>
          </p:nvSpPr>
          <p:spPr>
            <a:xfrm>
              <a:off x="3029361" y="2696439"/>
              <a:ext cx="259963" cy="1346750"/>
            </a:xfrm>
            <a:prstGeom prst="rect">
              <a:avLst/>
            </a:prstGeom>
            <a:solidFill>
              <a:srgbClr val="80BD41">
                <a:alpha val="100000"/>
              </a:srgbClr>
            </a:solidFill>
          </p:spPr>
          <p:txBody>
            <a:bodyPr/>
            <a:lstStyle/>
            <a:p/>
          </p:txBody>
        </p:sp>
        <p:sp>
          <p:nvSpPr>
            <p:cNvPr id="46" name="rc46"/>
            <p:cNvSpPr/>
            <p:nvPr/>
          </p:nvSpPr>
          <p:spPr>
            <a:xfrm>
              <a:off x="3029361" y="2654128"/>
              <a:ext cx="259963" cy="42310"/>
            </a:xfrm>
            <a:prstGeom prst="rect">
              <a:avLst/>
            </a:prstGeom>
            <a:solidFill>
              <a:srgbClr val="1CABE2">
                <a:alpha val="100000"/>
              </a:srgbClr>
            </a:solidFill>
          </p:spPr>
          <p:txBody>
            <a:bodyPr/>
            <a:lstStyle/>
            <a:p/>
          </p:txBody>
        </p:sp>
        <p:sp>
          <p:nvSpPr>
            <p:cNvPr id="47" name="rc47"/>
            <p:cNvSpPr/>
            <p:nvPr/>
          </p:nvSpPr>
          <p:spPr>
            <a:xfrm>
              <a:off x="3318209" y="2648978"/>
              <a:ext cx="259963" cy="1394212"/>
            </a:xfrm>
            <a:prstGeom prst="rect">
              <a:avLst/>
            </a:prstGeom>
            <a:solidFill>
              <a:srgbClr val="80BD41">
                <a:alpha val="100000"/>
              </a:srgbClr>
            </a:solidFill>
          </p:spPr>
          <p:txBody>
            <a:bodyPr/>
            <a:lstStyle/>
            <a:p/>
          </p:txBody>
        </p:sp>
        <p:sp>
          <p:nvSpPr>
            <p:cNvPr id="48" name="rc48"/>
            <p:cNvSpPr/>
            <p:nvPr/>
          </p:nvSpPr>
          <p:spPr>
            <a:xfrm>
              <a:off x="3318209" y="2616817"/>
              <a:ext cx="259963" cy="32160"/>
            </a:xfrm>
            <a:prstGeom prst="rect">
              <a:avLst/>
            </a:prstGeom>
            <a:solidFill>
              <a:srgbClr val="1CABE2">
                <a:alpha val="100000"/>
              </a:srgbClr>
            </a:solidFill>
          </p:spPr>
          <p:txBody>
            <a:bodyPr/>
            <a:lstStyle/>
            <a:p/>
          </p:txBody>
        </p:sp>
        <p:sp>
          <p:nvSpPr>
            <p:cNvPr id="49" name="rc49"/>
            <p:cNvSpPr/>
            <p:nvPr/>
          </p:nvSpPr>
          <p:spPr>
            <a:xfrm>
              <a:off x="3607057" y="2606725"/>
              <a:ext cx="259963" cy="1436465"/>
            </a:xfrm>
            <a:prstGeom prst="rect">
              <a:avLst/>
            </a:prstGeom>
            <a:solidFill>
              <a:srgbClr val="80BD41">
                <a:alpha val="100000"/>
              </a:srgbClr>
            </a:solidFill>
          </p:spPr>
          <p:txBody>
            <a:bodyPr/>
            <a:lstStyle/>
            <a:p/>
          </p:txBody>
        </p:sp>
        <p:sp>
          <p:nvSpPr>
            <p:cNvPr id="50" name="rc50"/>
            <p:cNvSpPr/>
            <p:nvPr/>
          </p:nvSpPr>
          <p:spPr>
            <a:xfrm>
              <a:off x="3607057" y="2568147"/>
              <a:ext cx="259963" cy="38577"/>
            </a:xfrm>
            <a:prstGeom prst="rect">
              <a:avLst/>
            </a:prstGeom>
            <a:solidFill>
              <a:srgbClr val="1CABE2">
                <a:alpha val="100000"/>
              </a:srgbClr>
            </a:solidFill>
          </p:spPr>
          <p:txBody>
            <a:bodyPr/>
            <a:lstStyle/>
            <a:p/>
          </p:txBody>
        </p:sp>
        <p:sp>
          <p:nvSpPr>
            <p:cNvPr id="51" name="rc51"/>
            <p:cNvSpPr/>
            <p:nvPr/>
          </p:nvSpPr>
          <p:spPr>
            <a:xfrm>
              <a:off x="3895905" y="2611107"/>
              <a:ext cx="259963" cy="1432082"/>
            </a:xfrm>
            <a:prstGeom prst="rect">
              <a:avLst/>
            </a:prstGeom>
            <a:solidFill>
              <a:srgbClr val="80BD41">
                <a:alpha val="100000"/>
              </a:srgbClr>
            </a:solidFill>
          </p:spPr>
          <p:txBody>
            <a:bodyPr/>
            <a:lstStyle/>
            <a:p/>
          </p:txBody>
        </p:sp>
        <p:sp>
          <p:nvSpPr>
            <p:cNvPr id="52" name="rc52"/>
            <p:cNvSpPr/>
            <p:nvPr/>
          </p:nvSpPr>
          <p:spPr>
            <a:xfrm>
              <a:off x="3895905" y="2559892"/>
              <a:ext cx="259963" cy="51215"/>
            </a:xfrm>
            <a:prstGeom prst="rect">
              <a:avLst/>
            </a:prstGeom>
            <a:solidFill>
              <a:srgbClr val="1CABE2">
                <a:alpha val="100000"/>
              </a:srgbClr>
            </a:solidFill>
          </p:spPr>
          <p:txBody>
            <a:bodyPr/>
            <a:lstStyle/>
            <a:p/>
          </p:txBody>
        </p:sp>
        <p:sp>
          <p:nvSpPr>
            <p:cNvPr id="53" name="rc53"/>
            <p:cNvSpPr/>
            <p:nvPr/>
          </p:nvSpPr>
          <p:spPr>
            <a:xfrm>
              <a:off x="4184753" y="2619707"/>
              <a:ext cx="259963" cy="1423483"/>
            </a:xfrm>
            <a:prstGeom prst="rect">
              <a:avLst/>
            </a:prstGeom>
            <a:solidFill>
              <a:srgbClr val="80BD41">
                <a:alpha val="100000"/>
              </a:srgbClr>
            </a:solidFill>
          </p:spPr>
          <p:txBody>
            <a:bodyPr/>
            <a:lstStyle/>
            <a:p/>
          </p:txBody>
        </p:sp>
        <p:sp>
          <p:nvSpPr>
            <p:cNvPr id="54" name="rc54"/>
            <p:cNvSpPr/>
            <p:nvPr/>
          </p:nvSpPr>
          <p:spPr>
            <a:xfrm>
              <a:off x="4184753" y="2556766"/>
              <a:ext cx="259963" cy="62940"/>
            </a:xfrm>
            <a:prstGeom prst="rect">
              <a:avLst/>
            </a:prstGeom>
            <a:solidFill>
              <a:srgbClr val="1CABE2">
                <a:alpha val="100000"/>
              </a:srgbClr>
            </a:solidFill>
          </p:spPr>
          <p:txBody>
            <a:bodyPr/>
            <a:lstStyle/>
            <a:p/>
          </p:txBody>
        </p:sp>
        <p:sp>
          <p:nvSpPr>
            <p:cNvPr id="55" name="rc55"/>
            <p:cNvSpPr/>
            <p:nvPr/>
          </p:nvSpPr>
          <p:spPr>
            <a:xfrm>
              <a:off x="4473601" y="2635968"/>
              <a:ext cx="259963" cy="1407222"/>
            </a:xfrm>
            <a:prstGeom prst="rect">
              <a:avLst/>
            </a:prstGeom>
            <a:solidFill>
              <a:srgbClr val="80BD41">
                <a:alpha val="100000"/>
              </a:srgbClr>
            </a:solidFill>
          </p:spPr>
          <p:txBody>
            <a:bodyPr/>
            <a:lstStyle/>
            <a:p/>
          </p:txBody>
        </p:sp>
        <p:sp>
          <p:nvSpPr>
            <p:cNvPr id="56" name="rc56"/>
            <p:cNvSpPr/>
            <p:nvPr/>
          </p:nvSpPr>
          <p:spPr>
            <a:xfrm>
              <a:off x="4473601" y="2572073"/>
              <a:ext cx="259963" cy="63894"/>
            </a:xfrm>
            <a:prstGeom prst="rect">
              <a:avLst/>
            </a:prstGeom>
            <a:solidFill>
              <a:srgbClr val="1CABE2">
                <a:alpha val="100000"/>
              </a:srgbClr>
            </a:solidFill>
          </p:spPr>
          <p:txBody>
            <a:bodyPr/>
            <a:lstStyle/>
            <a:p/>
          </p:txBody>
        </p:sp>
        <p:sp>
          <p:nvSpPr>
            <p:cNvPr id="57" name="rc57"/>
            <p:cNvSpPr/>
            <p:nvPr/>
          </p:nvSpPr>
          <p:spPr>
            <a:xfrm>
              <a:off x="4762449" y="2597739"/>
              <a:ext cx="259963" cy="1445451"/>
            </a:xfrm>
            <a:prstGeom prst="rect">
              <a:avLst/>
            </a:prstGeom>
            <a:solidFill>
              <a:srgbClr val="80BD41">
                <a:alpha val="100000"/>
              </a:srgbClr>
            </a:solidFill>
          </p:spPr>
          <p:txBody>
            <a:bodyPr/>
            <a:lstStyle/>
            <a:p/>
          </p:txBody>
        </p:sp>
        <p:sp>
          <p:nvSpPr>
            <p:cNvPr id="58" name="rc58"/>
            <p:cNvSpPr/>
            <p:nvPr/>
          </p:nvSpPr>
          <p:spPr>
            <a:xfrm>
              <a:off x="4762449" y="2549353"/>
              <a:ext cx="259963" cy="48385"/>
            </a:xfrm>
            <a:prstGeom prst="rect">
              <a:avLst/>
            </a:prstGeom>
            <a:solidFill>
              <a:srgbClr val="1CABE2">
                <a:alpha val="100000"/>
              </a:srgbClr>
            </a:solidFill>
          </p:spPr>
          <p:txBody>
            <a:bodyPr/>
            <a:lstStyle/>
            <a:p/>
          </p:txBody>
        </p:sp>
        <p:sp>
          <p:nvSpPr>
            <p:cNvPr id="59" name="rc59"/>
            <p:cNvSpPr/>
            <p:nvPr/>
          </p:nvSpPr>
          <p:spPr>
            <a:xfrm>
              <a:off x="5051297" y="2606432"/>
              <a:ext cx="259963" cy="1436758"/>
            </a:xfrm>
            <a:prstGeom prst="rect">
              <a:avLst/>
            </a:prstGeom>
            <a:solidFill>
              <a:srgbClr val="80BD41">
                <a:alpha val="100000"/>
              </a:srgbClr>
            </a:solidFill>
          </p:spPr>
          <p:txBody>
            <a:bodyPr/>
            <a:lstStyle/>
            <a:p/>
          </p:txBody>
        </p:sp>
        <p:sp>
          <p:nvSpPr>
            <p:cNvPr id="60" name="rc60"/>
            <p:cNvSpPr/>
            <p:nvPr/>
          </p:nvSpPr>
          <p:spPr>
            <a:xfrm>
              <a:off x="5051297" y="2561754"/>
              <a:ext cx="259963" cy="44677"/>
            </a:xfrm>
            <a:prstGeom prst="rect">
              <a:avLst/>
            </a:prstGeom>
            <a:solidFill>
              <a:srgbClr val="1CABE2">
                <a:alpha val="100000"/>
              </a:srgbClr>
            </a:solidFill>
          </p:spPr>
          <p:txBody>
            <a:bodyPr/>
            <a:lstStyle/>
            <a:p/>
          </p:txBody>
        </p:sp>
        <p:sp>
          <p:nvSpPr>
            <p:cNvPr id="61" name="rc61"/>
            <p:cNvSpPr/>
            <p:nvPr/>
          </p:nvSpPr>
          <p:spPr>
            <a:xfrm>
              <a:off x="5340145" y="2602404"/>
              <a:ext cx="259963" cy="1440785"/>
            </a:xfrm>
            <a:prstGeom prst="rect">
              <a:avLst/>
            </a:prstGeom>
            <a:solidFill>
              <a:srgbClr val="80BD41">
                <a:alpha val="100000"/>
              </a:srgbClr>
            </a:solidFill>
          </p:spPr>
          <p:txBody>
            <a:bodyPr/>
            <a:lstStyle/>
            <a:p/>
          </p:txBody>
        </p:sp>
        <p:sp>
          <p:nvSpPr>
            <p:cNvPr id="62" name="rc62"/>
            <p:cNvSpPr/>
            <p:nvPr/>
          </p:nvSpPr>
          <p:spPr>
            <a:xfrm>
              <a:off x="5340145" y="2540522"/>
              <a:ext cx="259963" cy="61882"/>
            </a:xfrm>
            <a:prstGeom prst="rect">
              <a:avLst/>
            </a:prstGeom>
            <a:solidFill>
              <a:srgbClr val="1CABE2">
                <a:alpha val="100000"/>
              </a:srgbClr>
            </a:solidFill>
          </p:spPr>
          <p:txBody>
            <a:bodyPr/>
            <a:lstStyle/>
            <a:p/>
          </p:txBody>
        </p:sp>
        <p:sp>
          <p:nvSpPr>
            <p:cNvPr id="63" name="rc63"/>
            <p:cNvSpPr/>
            <p:nvPr/>
          </p:nvSpPr>
          <p:spPr>
            <a:xfrm>
              <a:off x="5628993" y="2602058"/>
              <a:ext cx="259963" cy="1441132"/>
            </a:xfrm>
            <a:prstGeom prst="rect">
              <a:avLst/>
            </a:prstGeom>
            <a:solidFill>
              <a:srgbClr val="80BD41">
                <a:alpha val="100000"/>
              </a:srgbClr>
            </a:solidFill>
          </p:spPr>
          <p:txBody>
            <a:bodyPr/>
            <a:lstStyle/>
            <a:p/>
          </p:txBody>
        </p:sp>
        <p:sp>
          <p:nvSpPr>
            <p:cNvPr id="64" name="rc64"/>
            <p:cNvSpPr/>
            <p:nvPr/>
          </p:nvSpPr>
          <p:spPr>
            <a:xfrm>
              <a:off x="5628993" y="2545419"/>
              <a:ext cx="259963" cy="56639"/>
            </a:xfrm>
            <a:prstGeom prst="rect">
              <a:avLst/>
            </a:prstGeom>
            <a:solidFill>
              <a:srgbClr val="1CABE2">
                <a:alpha val="100000"/>
              </a:srgbClr>
            </a:solidFill>
          </p:spPr>
          <p:txBody>
            <a:bodyPr/>
            <a:lstStyle/>
            <a:p/>
          </p:txBody>
        </p:sp>
        <p:sp>
          <p:nvSpPr>
            <p:cNvPr id="65" name="rc65"/>
            <p:cNvSpPr/>
            <p:nvPr/>
          </p:nvSpPr>
          <p:spPr>
            <a:xfrm>
              <a:off x="5917841" y="2614658"/>
              <a:ext cx="259963" cy="1428532"/>
            </a:xfrm>
            <a:prstGeom prst="rect">
              <a:avLst/>
            </a:prstGeom>
            <a:solidFill>
              <a:srgbClr val="80BD41">
                <a:alpha val="100000"/>
              </a:srgbClr>
            </a:solidFill>
          </p:spPr>
          <p:txBody>
            <a:bodyPr/>
            <a:lstStyle/>
            <a:p/>
          </p:txBody>
        </p:sp>
        <p:sp>
          <p:nvSpPr>
            <p:cNvPr id="66" name="rc66"/>
            <p:cNvSpPr/>
            <p:nvPr/>
          </p:nvSpPr>
          <p:spPr>
            <a:xfrm>
              <a:off x="5917841" y="2547731"/>
              <a:ext cx="259963" cy="66926"/>
            </a:xfrm>
            <a:prstGeom prst="rect">
              <a:avLst/>
            </a:prstGeom>
            <a:solidFill>
              <a:srgbClr val="1CABE2">
                <a:alpha val="100000"/>
              </a:srgbClr>
            </a:solidFill>
          </p:spPr>
          <p:txBody>
            <a:bodyPr/>
            <a:lstStyle/>
            <a:p/>
          </p:txBody>
        </p:sp>
        <p:sp>
          <p:nvSpPr>
            <p:cNvPr id="67" name="rc67"/>
            <p:cNvSpPr/>
            <p:nvPr/>
          </p:nvSpPr>
          <p:spPr>
            <a:xfrm>
              <a:off x="6206689" y="2643550"/>
              <a:ext cx="259963" cy="1399639"/>
            </a:xfrm>
            <a:prstGeom prst="rect">
              <a:avLst/>
            </a:prstGeom>
            <a:solidFill>
              <a:srgbClr val="80BD41">
                <a:alpha val="100000"/>
              </a:srgbClr>
            </a:solidFill>
          </p:spPr>
          <p:txBody>
            <a:bodyPr/>
            <a:lstStyle/>
            <a:p/>
          </p:txBody>
        </p:sp>
        <p:sp>
          <p:nvSpPr>
            <p:cNvPr id="68" name="rc68"/>
            <p:cNvSpPr/>
            <p:nvPr/>
          </p:nvSpPr>
          <p:spPr>
            <a:xfrm>
              <a:off x="6206689" y="2594257"/>
              <a:ext cx="259963" cy="49292"/>
            </a:xfrm>
            <a:prstGeom prst="rect">
              <a:avLst/>
            </a:prstGeom>
            <a:solidFill>
              <a:srgbClr val="1CABE2">
                <a:alpha val="100000"/>
              </a:srgbClr>
            </a:solidFill>
          </p:spPr>
          <p:txBody>
            <a:bodyPr/>
            <a:lstStyle/>
            <a:p/>
          </p:txBody>
        </p:sp>
        <p:sp>
          <p:nvSpPr>
            <p:cNvPr id="69" name="rc69"/>
            <p:cNvSpPr/>
            <p:nvPr/>
          </p:nvSpPr>
          <p:spPr>
            <a:xfrm>
              <a:off x="6495537" y="2656254"/>
              <a:ext cx="259963" cy="1386935"/>
            </a:xfrm>
            <a:prstGeom prst="rect">
              <a:avLst/>
            </a:prstGeom>
            <a:solidFill>
              <a:srgbClr val="80BD41">
                <a:alpha val="100000"/>
              </a:srgbClr>
            </a:solidFill>
          </p:spPr>
          <p:txBody>
            <a:bodyPr/>
            <a:lstStyle/>
            <a:p/>
          </p:txBody>
        </p:sp>
        <p:sp>
          <p:nvSpPr>
            <p:cNvPr id="70" name="rc70"/>
            <p:cNvSpPr/>
            <p:nvPr/>
          </p:nvSpPr>
          <p:spPr>
            <a:xfrm>
              <a:off x="6495537" y="2620275"/>
              <a:ext cx="259963" cy="35979"/>
            </a:xfrm>
            <a:prstGeom prst="rect">
              <a:avLst/>
            </a:prstGeom>
            <a:solidFill>
              <a:srgbClr val="1CABE2">
                <a:alpha val="100000"/>
              </a:srgbClr>
            </a:solidFill>
          </p:spPr>
          <p:txBody>
            <a:bodyPr/>
            <a:lstStyle/>
            <a:p/>
          </p:txBody>
        </p:sp>
        <p:sp>
          <p:nvSpPr>
            <p:cNvPr id="71" name="rc71"/>
            <p:cNvSpPr/>
            <p:nvPr/>
          </p:nvSpPr>
          <p:spPr>
            <a:xfrm>
              <a:off x="6784385" y="2691263"/>
              <a:ext cx="259963" cy="1351927"/>
            </a:xfrm>
            <a:prstGeom prst="rect">
              <a:avLst/>
            </a:prstGeom>
            <a:solidFill>
              <a:srgbClr val="80BD41">
                <a:alpha val="100000"/>
              </a:srgbClr>
            </a:solidFill>
          </p:spPr>
          <p:txBody>
            <a:bodyPr/>
            <a:lstStyle/>
            <a:p/>
          </p:txBody>
        </p:sp>
        <p:sp>
          <p:nvSpPr>
            <p:cNvPr id="72" name="rc72"/>
            <p:cNvSpPr/>
            <p:nvPr/>
          </p:nvSpPr>
          <p:spPr>
            <a:xfrm>
              <a:off x="6784385" y="2656787"/>
              <a:ext cx="259963" cy="34475"/>
            </a:xfrm>
            <a:prstGeom prst="rect">
              <a:avLst/>
            </a:prstGeom>
            <a:solidFill>
              <a:srgbClr val="1CABE2">
                <a:alpha val="100000"/>
              </a:srgbClr>
            </a:solidFill>
          </p:spPr>
          <p:txBody>
            <a:bodyPr/>
            <a:lstStyle/>
            <a:p/>
          </p:txBody>
        </p:sp>
        <p:sp>
          <p:nvSpPr>
            <p:cNvPr id="73" name="rc73"/>
            <p:cNvSpPr/>
            <p:nvPr/>
          </p:nvSpPr>
          <p:spPr>
            <a:xfrm>
              <a:off x="7073233" y="2728765"/>
              <a:ext cx="259963" cy="1314424"/>
            </a:xfrm>
            <a:prstGeom prst="rect">
              <a:avLst/>
            </a:prstGeom>
            <a:solidFill>
              <a:srgbClr val="80BD41">
                <a:alpha val="100000"/>
              </a:srgbClr>
            </a:solidFill>
          </p:spPr>
          <p:txBody>
            <a:bodyPr/>
            <a:lstStyle/>
            <a:p/>
          </p:txBody>
        </p:sp>
        <p:sp>
          <p:nvSpPr>
            <p:cNvPr id="74" name="rc74"/>
            <p:cNvSpPr/>
            <p:nvPr/>
          </p:nvSpPr>
          <p:spPr>
            <a:xfrm>
              <a:off x="7073233" y="2686477"/>
              <a:ext cx="259963" cy="42287"/>
            </a:xfrm>
            <a:prstGeom prst="rect">
              <a:avLst/>
            </a:prstGeom>
            <a:solidFill>
              <a:srgbClr val="1CABE2">
                <a:alpha val="100000"/>
              </a:srgbClr>
            </a:solidFill>
          </p:spPr>
          <p:txBody>
            <a:bodyPr/>
            <a:lstStyle/>
            <a:p/>
          </p:txBody>
        </p:sp>
        <p:sp>
          <p:nvSpPr>
            <p:cNvPr id="75" name="rc75"/>
            <p:cNvSpPr/>
            <p:nvPr/>
          </p:nvSpPr>
          <p:spPr>
            <a:xfrm>
              <a:off x="7362081" y="2734464"/>
              <a:ext cx="259963" cy="1308725"/>
            </a:xfrm>
            <a:prstGeom prst="rect">
              <a:avLst/>
            </a:prstGeom>
            <a:solidFill>
              <a:srgbClr val="80BD41">
                <a:alpha val="100000"/>
              </a:srgbClr>
            </a:solidFill>
          </p:spPr>
          <p:txBody>
            <a:bodyPr/>
            <a:lstStyle/>
            <a:p/>
          </p:txBody>
        </p:sp>
        <p:sp>
          <p:nvSpPr>
            <p:cNvPr id="76" name="rc76"/>
            <p:cNvSpPr/>
            <p:nvPr/>
          </p:nvSpPr>
          <p:spPr>
            <a:xfrm>
              <a:off x="7362081" y="2691566"/>
              <a:ext cx="259963" cy="42897"/>
            </a:xfrm>
            <a:prstGeom prst="rect">
              <a:avLst/>
            </a:prstGeom>
            <a:solidFill>
              <a:srgbClr val="1CABE2">
                <a:alpha val="100000"/>
              </a:srgbClr>
            </a:solidFill>
          </p:spPr>
          <p:txBody>
            <a:bodyPr/>
            <a:lstStyle/>
            <a:p/>
          </p:txBody>
        </p:sp>
        <p:sp>
          <p:nvSpPr>
            <p:cNvPr id="77" name="rc77"/>
            <p:cNvSpPr/>
            <p:nvPr/>
          </p:nvSpPr>
          <p:spPr>
            <a:xfrm>
              <a:off x="7650929" y="2792694"/>
              <a:ext cx="259963" cy="1250495"/>
            </a:xfrm>
            <a:prstGeom prst="rect">
              <a:avLst/>
            </a:prstGeom>
            <a:solidFill>
              <a:srgbClr val="80BD41">
                <a:alpha val="100000"/>
              </a:srgbClr>
            </a:solidFill>
          </p:spPr>
          <p:txBody>
            <a:bodyPr/>
            <a:lstStyle/>
            <a:p/>
          </p:txBody>
        </p:sp>
        <p:sp>
          <p:nvSpPr>
            <p:cNvPr id="78" name="rc78"/>
            <p:cNvSpPr/>
            <p:nvPr/>
          </p:nvSpPr>
          <p:spPr>
            <a:xfrm>
              <a:off x="7650929" y="2754934"/>
              <a:ext cx="259963" cy="37760"/>
            </a:xfrm>
            <a:prstGeom prst="rect">
              <a:avLst/>
            </a:prstGeom>
            <a:solidFill>
              <a:srgbClr val="1CABE2">
                <a:alpha val="100000"/>
              </a:srgbClr>
            </a:solidFill>
          </p:spPr>
          <p:txBody>
            <a:bodyPr/>
            <a:lstStyle/>
            <a:p/>
          </p:txBody>
        </p:sp>
        <p:sp>
          <p:nvSpPr>
            <p:cNvPr id="79" name="rc79"/>
            <p:cNvSpPr/>
            <p:nvPr/>
          </p:nvSpPr>
          <p:spPr>
            <a:xfrm>
              <a:off x="7939777" y="2814645"/>
              <a:ext cx="259963" cy="1228544"/>
            </a:xfrm>
            <a:prstGeom prst="rect">
              <a:avLst/>
            </a:prstGeom>
            <a:solidFill>
              <a:srgbClr val="80BD41">
                <a:alpha val="100000"/>
              </a:srgbClr>
            </a:solidFill>
          </p:spPr>
          <p:txBody>
            <a:bodyPr/>
            <a:lstStyle/>
            <a:p/>
          </p:txBody>
        </p:sp>
        <p:sp>
          <p:nvSpPr>
            <p:cNvPr id="80" name="rc80"/>
            <p:cNvSpPr/>
            <p:nvPr/>
          </p:nvSpPr>
          <p:spPr>
            <a:xfrm>
              <a:off x="7939777" y="2780194"/>
              <a:ext cx="259963" cy="34451"/>
            </a:xfrm>
            <a:prstGeom prst="rect">
              <a:avLst/>
            </a:prstGeom>
            <a:solidFill>
              <a:srgbClr val="1CABE2">
                <a:alpha val="100000"/>
              </a:srgbClr>
            </a:solidFill>
          </p:spPr>
          <p:txBody>
            <a:bodyPr/>
            <a:lstStyle/>
            <a:p/>
          </p:txBody>
        </p:sp>
        <p:sp>
          <p:nvSpPr>
            <p:cNvPr id="81" name="pl81"/>
            <p:cNvSpPr/>
            <p:nvPr/>
          </p:nvSpPr>
          <p:spPr>
            <a:xfrm>
              <a:off x="1426255" y="1097960"/>
              <a:ext cx="6643503" cy="120213"/>
            </a:xfrm>
            <a:custGeom>
              <a:avLst/>
              <a:pathLst>
                <a:path w="6643503" h="120213">
                  <a:moveTo>
                    <a:pt x="0" y="30053"/>
                  </a:moveTo>
                  <a:lnTo>
                    <a:pt x="288847" y="30053"/>
                  </a:lnTo>
                  <a:lnTo>
                    <a:pt x="577695" y="90160"/>
                  </a:lnTo>
                  <a:lnTo>
                    <a:pt x="866543" y="120213"/>
                  </a:lnTo>
                  <a:lnTo>
                    <a:pt x="1155391" y="60106"/>
                  </a:lnTo>
                  <a:lnTo>
                    <a:pt x="1444239" y="30053"/>
                  </a:lnTo>
                  <a:lnTo>
                    <a:pt x="1733087" y="30053"/>
                  </a:lnTo>
                  <a:lnTo>
                    <a:pt x="2021935" y="0"/>
                  </a:lnTo>
                  <a:lnTo>
                    <a:pt x="2310783" y="30053"/>
                  </a:lnTo>
                  <a:lnTo>
                    <a:pt x="2599631" y="30053"/>
                  </a:lnTo>
                  <a:lnTo>
                    <a:pt x="2888479" y="60106"/>
                  </a:lnTo>
                  <a:lnTo>
                    <a:pt x="3177327" y="60106"/>
                  </a:lnTo>
                  <a:lnTo>
                    <a:pt x="3466175" y="30053"/>
                  </a:lnTo>
                  <a:lnTo>
                    <a:pt x="3755023" y="30053"/>
                  </a:lnTo>
                  <a:lnTo>
                    <a:pt x="4043871" y="60106"/>
                  </a:lnTo>
                  <a:lnTo>
                    <a:pt x="4332719" y="60106"/>
                  </a:lnTo>
                  <a:lnTo>
                    <a:pt x="4621567" y="60106"/>
                  </a:lnTo>
                  <a:lnTo>
                    <a:pt x="4910415" y="30053"/>
                  </a:lnTo>
                  <a:lnTo>
                    <a:pt x="5199263" y="30053"/>
                  </a:lnTo>
                  <a:lnTo>
                    <a:pt x="5488111" y="0"/>
                  </a:lnTo>
                  <a:lnTo>
                    <a:pt x="5776959" y="30053"/>
                  </a:lnTo>
                  <a:lnTo>
                    <a:pt x="6065807" y="30053"/>
                  </a:lnTo>
                  <a:lnTo>
                    <a:pt x="6354655" y="30053"/>
                  </a:lnTo>
                  <a:lnTo>
                    <a:pt x="6643503" y="30053"/>
                  </a:lnTo>
                </a:path>
              </a:pathLst>
            </a:custGeom>
            <a:ln w="27101" cap="flat">
              <a:solidFill>
                <a:srgbClr val="0058AB">
                  <a:alpha val="100000"/>
                </a:srgbClr>
              </a:solidFill>
              <a:prstDash val="solid"/>
              <a:round/>
            </a:ln>
          </p:spPr>
          <p:txBody>
            <a:bodyPr/>
            <a:lstStyle/>
            <a:p/>
          </p:txBody>
        </p:sp>
        <p:sp>
          <p:nvSpPr>
            <p:cNvPr id="82" name="tx82"/>
            <p:cNvSpPr/>
            <p:nvPr/>
          </p:nvSpPr>
          <p:spPr>
            <a:xfrm>
              <a:off x="1355917"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3" name="tx83"/>
            <p:cNvSpPr/>
            <p:nvPr/>
          </p:nvSpPr>
          <p:spPr>
            <a:xfrm>
              <a:off x="2800157"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4" name="tx84"/>
            <p:cNvSpPr/>
            <p:nvPr/>
          </p:nvSpPr>
          <p:spPr>
            <a:xfrm>
              <a:off x="4244397"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5" name="tx85"/>
            <p:cNvSpPr/>
            <p:nvPr/>
          </p:nvSpPr>
          <p:spPr>
            <a:xfrm>
              <a:off x="5688637"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6" name="tx86"/>
            <p:cNvSpPr/>
            <p:nvPr/>
          </p:nvSpPr>
          <p:spPr>
            <a:xfrm>
              <a:off x="6844029" y="91498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98</a:t>
              </a:r>
            </a:p>
          </p:txBody>
        </p:sp>
        <p:sp>
          <p:nvSpPr>
            <p:cNvPr id="87" name="tx87"/>
            <p:cNvSpPr/>
            <p:nvPr/>
          </p:nvSpPr>
          <p:spPr>
            <a:xfrm>
              <a:off x="7132877"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8" name="tx88"/>
            <p:cNvSpPr/>
            <p:nvPr/>
          </p:nvSpPr>
          <p:spPr>
            <a:xfrm>
              <a:off x="7421725"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9" name="tx89"/>
            <p:cNvSpPr/>
            <p:nvPr/>
          </p:nvSpPr>
          <p:spPr>
            <a:xfrm>
              <a:off x="7710573"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90" name="tx90"/>
            <p:cNvSpPr/>
            <p:nvPr/>
          </p:nvSpPr>
          <p:spPr>
            <a:xfrm>
              <a:off x="7999421"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91" name="tx91"/>
            <p:cNvSpPr/>
            <p:nvPr/>
          </p:nvSpPr>
          <p:spPr>
            <a:xfrm>
              <a:off x="1350906" y="336660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9.7</a:t>
              </a:r>
            </a:p>
          </p:txBody>
        </p:sp>
        <p:sp>
          <p:nvSpPr>
            <p:cNvPr id="92" name="tx92"/>
            <p:cNvSpPr/>
            <p:nvPr/>
          </p:nvSpPr>
          <p:spPr>
            <a:xfrm>
              <a:off x="1350906" y="2707869"/>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3" name="tx93"/>
            <p:cNvSpPr/>
            <p:nvPr/>
          </p:nvSpPr>
          <p:spPr>
            <a:xfrm>
              <a:off x="2765001" y="334347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10.1</a:t>
              </a:r>
            </a:p>
          </p:txBody>
        </p:sp>
        <p:sp>
          <p:nvSpPr>
            <p:cNvPr id="94" name="tx94"/>
            <p:cNvSpPr/>
            <p:nvPr/>
          </p:nvSpPr>
          <p:spPr>
            <a:xfrm>
              <a:off x="2795146" y="266344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5" name="tx95"/>
            <p:cNvSpPr/>
            <p:nvPr/>
          </p:nvSpPr>
          <p:spPr>
            <a:xfrm>
              <a:off x="4209241" y="329100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10.9</a:t>
              </a:r>
            </a:p>
          </p:txBody>
        </p:sp>
        <p:sp>
          <p:nvSpPr>
            <p:cNvPr id="96" name="tx96"/>
            <p:cNvSpPr/>
            <p:nvPr/>
          </p:nvSpPr>
          <p:spPr>
            <a:xfrm>
              <a:off x="4239386" y="254779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97" name="tx97"/>
            <p:cNvSpPr/>
            <p:nvPr/>
          </p:nvSpPr>
          <p:spPr>
            <a:xfrm>
              <a:off x="5698685" y="328350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a:t>
              </a:r>
            </a:p>
          </p:txBody>
        </p:sp>
        <p:sp>
          <p:nvSpPr>
            <p:cNvPr id="98" name="tx98"/>
            <p:cNvSpPr/>
            <p:nvPr/>
          </p:nvSpPr>
          <p:spPr>
            <a:xfrm>
              <a:off x="5683626" y="253329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9" name="tx99"/>
            <p:cNvSpPr/>
            <p:nvPr/>
          </p:nvSpPr>
          <p:spPr>
            <a:xfrm>
              <a:off x="6808873" y="332673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10.3</a:t>
              </a:r>
            </a:p>
          </p:txBody>
        </p:sp>
        <p:sp>
          <p:nvSpPr>
            <p:cNvPr id="100" name="tx100"/>
            <p:cNvSpPr/>
            <p:nvPr/>
          </p:nvSpPr>
          <p:spPr>
            <a:xfrm>
              <a:off x="6839018" y="2633532"/>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101" name="tx101"/>
            <p:cNvSpPr/>
            <p:nvPr/>
          </p:nvSpPr>
          <p:spPr>
            <a:xfrm>
              <a:off x="7097721" y="334553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10.1</a:t>
              </a:r>
            </a:p>
          </p:txBody>
        </p:sp>
        <p:sp>
          <p:nvSpPr>
            <p:cNvPr id="102" name="tx102"/>
            <p:cNvSpPr/>
            <p:nvPr/>
          </p:nvSpPr>
          <p:spPr>
            <a:xfrm>
              <a:off x="7127866" y="2667128"/>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103" name="tx103"/>
            <p:cNvSpPr/>
            <p:nvPr/>
          </p:nvSpPr>
          <p:spPr>
            <a:xfrm>
              <a:off x="7431773" y="334838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a:t>
              </a:r>
            </a:p>
          </p:txBody>
        </p:sp>
        <p:sp>
          <p:nvSpPr>
            <p:cNvPr id="104" name="tx104"/>
            <p:cNvSpPr/>
            <p:nvPr/>
          </p:nvSpPr>
          <p:spPr>
            <a:xfrm>
              <a:off x="7416714" y="2672522"/>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105" name="tx105"/>
            <p:cNvSpPr/>
            <p:nvPr/>
          </p:nvSpPr>
          <p:spPr>
            <a:xfrm>
              <a:off x="7705562" y="337750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9.6</a:t>
              </a:r>
            </a:p>
          </p:txBody>
        </p:sp>
        <p:sp>
          <p:nvSpPr>
            <p:cNvPr id="106" name="tx106"/>
            <p:cNvSpPr/>
            <p:nvPr/>
          </p:nvSpPr>
          <p:spPr>
            <a:xfrm>
              <a:off x="7705562" y="2733321"/>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107" name="tx107"/>
            <p:cNvSpPr/>
            <p:nvPr/>
          </p:nvSpPr>
          <p:spPr>
            <a:xfrm>
              <a:off x="7994410" y="338847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9.4</a:t>
              </a:r>
            </a:p>
          </p:txBody>
        </p:sp>
        <p:sp>
          <p:nvSpPr>
            <p:cNvPr id="108" name="tx108"/>
            <p:cNvSpPr/>
            <p:nvPr/>
          </p:nvSpPr>
          <p:spPr>
            <a:xfrm>
              <a:off x="7994410" y="2756927"/>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109" name="tx109"/>
            <p:cNvSpPr/>
            <p:nvPr/>
          </p:nvSpPr>
          <p:spPr>
            <a:xfrm>
              <a:off x="1320761" y="256899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10.1</a:t>
              </a:r>
            </a:p>
          </p:txBody>
        </p:sp>
        <p:sp>
          <p:nvSpPr>
            <p:cNvPr id="110" name="tx110"/>
            <p:cNvSpPr/>
            <p:nvPr/>
          </p:nvSpPr>
          <p:spPr>
            <a:xfrm>
              <a:off x="2765001" y="252639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10.4</a:t>
              </a:r>
            </a:p>
          </p:txBody>
        </p:sp>
        <p:sp>
          <p:nvSpPr>
            <p:cNvPr id="111" name="tx111"/>
            <p:cNvSpPr/>
            <p:nvPr/>
          </p:nvSpPr>
          <p:spPr>
            <a:xfrm>
              <a:off x="4209241" y="2401252"/>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11.4</a:t>
              </a:r>
            </a:p>
          </p:txBody>
        </p:sp>
        <p:sp>
          <p:nvSpPr>
            <p:cNvPr id="112" name="tx112"/>
            <p:cNvSpPr/>
            <p:nvPr/>
          </p:nvSpPr>
          <p:spPr>
            <a:xfrm>
              <a:off x="5653481" y="238858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11.5</a:t>
              </a:r>
            </a:p>
          </p:txBody>
        </p:sp>
        <p:sp>
          <p:nvSpPr>
            <p:cNvPr id="113" name="tx113"/>
            <p:cNvSpPr/>
            <p:nvPr/>
          </p:nvSpPr>
          <p:spPr>
            <a:xfrm>
              <a:off x="6808873" y="249994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10.6</a:t>
              </a:r>
            </a:p>
          </p:txBody>
        </p:sp>
        <p:sp>
          <p:nvSpPr>
            <p:cNvPr id="114" name="tx114"/>
            <p:cNvSpPr/>
            <p:nvPr/>
          </p:nvSpPr>
          <p:spPr>
            <a:xfrm>
              <a:off x="7097721" y="252963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10.4</a:t>
              </a:r>
            </a:p>
          </p:txBody>
        </p:sp>
        <p:sp>
          <p:nvSpPr>
            <p:cNvPr id="115" name="tx115"/>
            <p:cNvSpPr/>
            <p:nvPr/>
          </p:nvSpPr>
          <p:spPr>
            <a:xfrm>
              <a:off x="7386569" y="253467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10.3</a:t>
              </a:r>
            </a:p>
          </p:txBody>
        </p:sp>
        <p:sp>
          <p:nvSpPr>
            <p:cNvPr id="116" name="tx116"/>
            <p:cNvSpPr/>
            <p:nvPr/>
          </p:nvSpPr>
          <p:spPr>
            <a:xfrm>
              <a:off x="7705562" y="259809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9.9</a:t>
              </a:r>
            </a:p>
          </p:txBody>
        </p:sp>
        <p:sp>
          <p:nvSpPr>
            <p:cNvPr id="117" name="tx117"/>
            <p:cNvSpPr/>
            <p:nvPr/>
          </p:nvSpPr>
          <p:spPr>
            <a:xfrm>
              <a:off x="7994410" y="262335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118" name="tx118"/>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9" name="tx119"/>
            <p:cNvSpPr/>
            <p:nvPr/>
          </p:nvSpPr>
          <p:spPr>
            <a:xfrm>
              <a:off x="694404" y="3337582"/>
              <a:ext cx="194065"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5M</a:t>
              </a:r>
            </a:p>
          </p:txBody>
        </p:sp>
        <p:sp>
          <p:nvSpPr>
            <p:cNvPr id="120" name="tx120"/>
            <p:cNvSpPr/>
            <p:nvPr/>
          </p:nvSpPr>
          <p:spPr>
            <a:xfrm>
              <a:off x="616710" y="2683271"/>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10M</a:t>
              </a:r>
            </a:p>
          </p:txBody>
        </p:sp>
        <p:sp>
          <p:nvSpPr>
            <p:cNvPr id="121" name="tx121"/>
            <p:cNvSpPr/>
            <p:nvPr/>
          </p:nvSpPr>
          <p:spPr>
            <a:xfrm>
              <a:off x="616710" y="2029369"/>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15M</a:t>
              </a:r>
            </a:p>
          </p:txBody>
        </p:sp>
        <p:sp>
          <p:nvSpPr>
            <p:cNvPr id="122" name="tx122"/>
            <p:cNvSpPr/>
            <p:nvPr/>
          </p:nvSpPr>
          <p:spPr>
            <a:xfrm>
              <a:off x="616710" y="1375466"/>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23" name="tx123"/>
            <p:cNvSpPr/>
            <p:nvPr/>
          </p:nvSpPr>
          <p:spPr>
            <a:xfrm>
              <a:off x="616710" y="72156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25M</a:t>
              </a:r>
            </a:p>
          </p:txBody>
        </p:sp>
        <p:sp>
          <p:nvSpPr>
            <p:cNvPr id="124" name="tx124"/>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5" name="tx125"/>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6" name="tx126"/>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7" name="tx127"/>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8" name="tx128"/>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9" name="tx129"/>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30" name="tx130"/>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31" name="tx131"/>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32" name="tx132"/>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33" name="tx133"/>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34" name="tx134"/>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5" name="tx135"/>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6" name="tx136"/>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7" name="tx137"/>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8" name="tx138"/>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9" name="tx139"/>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140" name="pl140"/>
            <p:cNvSpPr/>
            <p:nvPr/>
          </p:nvSpPr>
          <p:spPr>
            <a:xfrm>
              <a:off x="2531749"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1" name="tx141"/>
            <p:cNvSpPr/>
            <p:nvPr/>
          </p:nvSpPr>
          <p:spPr>
            <a:xfrm>
              <a:off x="2798848"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a:t>
              </a:r>
            </a:p>
          </p:txBody>
        </p:sp>
        <p:sp>
          <p:nvSpPr>
            <p:cNvPr id="142" name="rc142"/>
            <p:cNvSpPr/>
            <p:nvPr/>
          </p:nvSpPr>
          <p:spPr>
            <a:xfrm>
              <a:off x="4056806" y="4984592"/>
              <a:ext cx="201456" cy="201456"/>
            </a:xfrm>
            <a:prstGeom prst="rect">
              <a:avLst/>
            </a:prstGeom>
            <a:solidFill>
              <a:srgbClr val="1CABE2">
                <a:alpha val="100000"/>
              </a:srgbClr>
            </a:solidFill>
          </p:spPr>
          <p:txBody>
            <a:bodyPr/>
            <a:lstStyle/>
            <a:p/>
          </p:txBody>
        </p:sp>
        <p:sp>
          <p:nvSpPr>
            <p:cNvPr id="143" name="rc143"/>
            <p:cNvSpPr/>
            <p:nvPr/>
          </p:nvSpPr>
          <p:spPr>
            <a:xfrm>
              <a:off x="6014964" y="4984592"/>
              <a:ext cx="201456" cy="201456"/>
            </a:xfrm>
            <a:prstGeom prst="rect">
              <a:avLst/>
            </a:prstGeom>
            <a:solidFill>
              <a:srgbClr val="80BD41">
                <a:alpha val="100000"/>
              </a:srgbClr>
            </a:solidFill>
          </p:spPr>
          <p:txBody>
            <a:bodyPr/>
            <a:lstStyle/>
            <a:p/>
          </p:txBody>
        </p:sp>
        <p:sp>
          <p:nvSpPr>
            <p:cNvPr id="144" name="tx144"/>
            <p:cNvSpPr/>
            <p:nvPr/>
          </p:nvSpPr>
          <p:spPr>
            <a:xfrm>
              <a:off x="4336851" y="5004215"/>
              <a:ext cx="159952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 (zero-dose)</a:t>
              </a:r>
            </a:p>
          </p:txBody>
        </p:sp>
        <p:sp>
          <p:nvSpPr>
            <p:cNvPr id="145" name="tx145"/>
            <p:cNvSpPr/>
            <p:nvPr/>
          </p:nvSpPr>
          <p:spPr>
            <a:xfrm>
              <a:off x="6295009"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6" name="tx146"/>
            <p:cNvSpPr/>
            <p:nvPr/>
          </p:nvSpPr>
          <p:spPr>
            <a:xfrm>
              <a:off x="951100" y="467611"/>
              <a:ext cx="731525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DTP1 coverage, and number of vaccinated and unvaccinated children, EUR, 2000-2023</a:t>
              </a:r>
            </a:p>
          </p:txBody>
        </p:sp>
        <p:sp>
          <p:nvSpPr>
            <p:cNvPr id="147" name="pl147"/>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8" name="pl148"/>
            <p:cNvSpPr/>
            <p:nvPr/>
          </p:nvSpPr>
          <p:spPr>
            <a:xfrm>
              <a:off x="222657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408717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594776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7808366"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3" name="pl153"/>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4" name="pl154"/>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315687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6" name="pl156"/>
            <p:cNvSpPr/>
            <p:nvPr/>
          </p:nvSpPr>
          <p:spPr>
            <a:xfrm>
              <a:off x="5017469"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6878067"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8" name="rc158"/>
            <p:cNvSpPr/>
            <p:nvPr/>
          </p:nvSpPr>
          <p:spPr>
            <a:xfrm>
              <a:off x="1296273" y="5823753"/>
              <a:ext cx="6411237" cy="242738"/>
            </a:xfrm>
            <a:prstGeom prst="rect">
              <a:avLst/>
            </a:prstGeom>
            <a:solidFill>
              <a:srgbClr val="80BD41">
                <a:alpha val="100000"/>
              </a:srgbClr>
            </a:solidFill>
          </p:spPr>
          <p:txBody>
            <a:bodyPr/>
            <a:lstStyle/>
            <a:p/>
          </p:txBody>
        </p:sp>
        <p:sp>
          <p:nvSpPr>
            <p:cNvPr id="159" name="rc159"/>
            <p:cNvSpPr/>
            <p:nvPr/>
          </p:nvSpPr>
          <p:spPr>
            <a:xfrm>
              <a:off x="7707510" y="5823753"/>
              <a:ext cx="163493" cy="242738"/>
            </a:xfrm>
            <a:prstGeom prst="rect">
              <a:avLst/>
            </a:prstGeom>
            <a:solidFill>
              <a:srgbClr val="1CABE2">
                <a:alpha val="100000"/>
              </a:srgbClr>
            </a:solidFill>
          </p:spPr>
          <p:txBody>
            <a:bodyPr/>
            <a:lstStyle/>
            <a:p/>
          </p:txBody>
        </p:sp>
        <p:sp>
          <p:nvSpPr>
            <p:cNvPr id="160" name="rc160"/>
            <p:cNvSpPr/>
            <p:nvPr/>
          </p:nvSpPr>
          <p:spPr>
            <a:xfrm>
              <a:off x="1296273" y="5435371"/>
              <a:ext cx="5826119" cy="242738"/>
            </a:xfrm>
            <a:prstGeom prst="rect">
              <a:avLst/>
            </a:prstGeom>
            <a:solidFill>
              <a:srgbClr val="80BD41">
                <a:alpha val="100000"/>
              </a:srgbClr>
            </a:solidFill>
          </p:spPr>
          <p:txBody>
            <a:bodyPr/>
            <a:lstStyle/>
            <a:p/>
          </p:txBody>
        </p:sp>
        <p:sp>
          <p:nvSpPr>
            <p:cNvPr id="161" name="rc161"/>
            <p:cNvSpPr/>
            <p:nvPr/>
          </p:nvSpPr>
          <p:spPr>
            <a:xfrm>
              <a:off x="7122393" y="5435371"/>
              <a:ext cx="163377" cy="242738"/>
            </a:xfrm>
            <a:prstGeom prst="rect">
              <a:avLst/>
            </a:prstGeom>
            <a:solidFill>
              <a:srgbClr val="1CABE2">
                <a:alpha val="100000"/>
              </a:srgbClr>
            </a:solidFill>
          </p:spPr>
          <p:txBody>
            <a:bodyPr/>
            <a:lstStyle/>
            <a:p/>
          </p:txBody>
        </p:sp>
        <p:sp>
          <p:nvSpPr>
            <p:cNvPr id="162" name="tx162"/>
            <p:cNvSpPr/>
            <p:nvPr/>
          </p:nvSpPr>
          <p:spPr>
            <a:xfrm>
              <a:off x="4365453"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10.3</a:t>
              </a:r>
            </a:p>
          </p:txBody>
        </p:sp>
        <p:sp>
          <p:nvSpPr>
            <p:cNvPr id="163" name="tx163"/>
            <p:cNvSpPr/>
            <p:nvPr/>
          </p:nvSpPr>
          <p:spPr>
            <a:xfrm>
              <a:off x="7691806" y="5892752"/>
              <a:ext cx="194902"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0.3</a:t>
              </a:r>
            </a:p>
          </p:txBody>
        </p:sp>
        <p:sp>
          <p:nvSpPr>
            <p:cNvPr id="164" name="tx164"/>
            <p:cNvSpPr/>
            <p:nvPr/>
          </p:nvSpPr>
          <p:spPr>
            <a:xfrm>
              <a:off x="4111882"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9.4</a:t>
              </a:r>
            </a:p>
          </p:txBody>
        </p:sp>
        <p:sp>
          <p:nvSpPr>
            <p:cNvPr id="165" name="tx165"/>
            <p:cNvSpPr/>
            <p:nvPr/>
          </p:nvSpPr>
          <p:spPr>
            <a:xfrm>
              <a:off x="7106631" y="5504370"/>
              <a:ext cx="194902"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0.3</a:t>
              </a:r>
            </a:p>
          </p:txBody>
        </p:sp>
        <p:sp>
          <p:nvSpPr>
            <p:cNvPr id="166" name="tx166"/>
            <p:cNvSpPr/>
            <p:nvPr/>
          </p:nvSpPr>
          <p:spPr>
            <a:xfrm>
              <a:off x="8059082" y="5891203"/>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10.6</a:t>
              </a:r>
            </a:p>
          </p:txBody>
        </p:sp>
        <p:sp>
          <p:nvSpPr>
            <p:cNvPr id="167" name="tx167"/>
            <p:cNvSpPr/>
            <p:nvPr/>
          </p:nvSpPr>
          <p:spPr>
            <a:xfrm>
              <a:off x="7484780" y="5502821"/>
              <a:ext cx="200930"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9.7</a:t>
              </a:r>
            </a:p>
          </p:txBody>
        </p:sp>
        <p:sp>
          <p:nvSpPr>
            <p:cNvPr id="168" name="tx168"/>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9" name="tx169"/>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70" name="tx170"/>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71" name="tx171"/>
            <p:cNvSpPr/>
            <p:nvPr/>
          </p:nvSpPr>
          <p:spPr>
            <a:xfrm>
              <a:off x="3040432" y="6158495"/>
              <a:ext cx="23287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 M</a:t>
              </a:r>
            </a:p>
          </p:txBody>
        </p:sp>
        <p:sp>
          <p:nvSpPr>
            <p:cNvPr id="172" name="tx172"/>
            <p:cNvSpPr/>
            <p:nvPr/>
          </p:nvSpPr>
          <p:spPr>
            <a:xfrm>
              <a:off x="4901030"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 M</a:t>
              </a:r>
            </a:p>
          </p:txBody>
        </p:sp>
        <p:sp>
          <p:nvSpPr>
            <p:cNvPr id="173" name="tx173"/>
            <p:cNvSpPr/>
            <p:nvPr/>
          </p:nvSpPr>
          <p:spPr>
            <a:xfrm>
              <a:off x="6761628"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 M</a:t>
              </a:r>
            </a:p>
          </p:txBody>
        </p:sp>
        <p:sp>
          <p:nvSpPr>
            <p:cNvPr id="174" name="tx174"/>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5" name="tx175"/>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DTP1 coverage in 2023 (97%) was relatively constant within 1% compared to 2019 (98%).
The number of children vaccinated with DTP1 decreased 9% from 10.3m in 2019 to 9.4m in 2023.
The number of surviving infants decreased approximately 9% from 10.6m in 2019 to 9.7m in 2023.
In 2023, 900,000 fewer children were vaccinated than in 2019.
In 2023, there were 900,000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9e17fbd9-fb4c-4d20-9ec4-18aa77a91b0d">DAPMHHIV-502652578-1552364</_dlc_DocId>
    <_dlc_DocIdUrl xmlns="9e17fbd9-fb4c-4d20-9ec4-18aa77a91b0d">
      <Url>https://unicef.sharepoint.com/teams/DAPM-Health-HIV/_layouts/15/DocIdRedir.aspx?ID=DAPMHHIV-502652578-1552364</Url>
      <Description>DAPMHHIV-502652578-1552364</Description>
    </_dlc_DocIdUrl>
    <lcf76f155ced4ddcb4097134ff3c332f xmlns="ae6450c1-f776-41e3-80e5-b5e3b2145961">
      <Terms xmlns="http://schemas.microsoft.com/office/infopath/2007/PartnerControls"/>
    </lcf76f155ced4ddcb4097134ff3c332f>
    <TaxCatchAll xmlns="ca283e0b-db31-4043-a2ef-b80661bf084a"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1C98D844A22B794A81DDBFBB9EF63804" ma:contentTypeVersion="20" ma:contentTypeDescription="Create a new document." ma:contentTypeScope="" ma:versionID="ee642650a4ae893334ec735edbafc487">
  <xsd:schema xmlns:xsd="http://www.w3.org/2001/XMLSchema" xmlns:xs="http://www.w3.org/2001/XMLSchema" xmlns:p="http://schemas.microsoft.com/office/2006/metadata/properties" xmlns:ns2="9e17fbd9-fb4c-4d20-9ec4-18aa77a91b0d" xmlns:ns3="ae6450c1-f776-41e3-80e5-b5e3b2145961" xmlns:ns4="ca283e0b-db31-4043-a2ef-b80661bf084a" targetNamespace="http://schemas.microsoft.com/office/2006/metadata/properties" ma:root="true" ma:fieldsID="8173959d57a8e11895a1e0c137660a5a" ns2:_="" ns3:_="" ns4:_="">
    <xsd:import namespace="9e17fbd9-fb4c-4d20-9ec4-18aa77a91b0d"/>
    <xsd:import namespace="ae6450c1-f776-41e3-80e5-b5e3b2145961"/>
    <xsd:import namespace="ca283e0b-db31-4043-a2ef-b80661bf084a"/>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Location" minOccurs="0"/>
                <xsd:element ref="ns3:MediaServiceOCR" minOccurs="0"/>
                <xsd:element ref="ns3:MediaServiceGenerationTime" minOccurs="0"/>
                <xsd:element ref="ns3:MediaServiceEventHashCode" minOccurs="0"/>
                <xsd:element ref="ns2:SharedWithUsers" minOccurs="0"/>
                <xsd:element ref="ns2:SharedWithDetails" minOccurs="0"/>
                <xsd:element ref="ns3:MediaServiceAutoKeyPoints" minOccurs="0"/>
                <xsd:element ref="ns3:MediaServiceKeyPoint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e17fbd9-fb4c-4d20-9ec4-18aa77a91b0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e6450c1-f776-41e3-80e5-b5e3b214596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a283e0b-db31-4043-a2ef-b80661bf084a"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00684939-5bfc-447e-a0d2-1998042826f8}" ma:internalName="TaxCatchAll" ma:showField="CatchAllData" ma:web="9e17fbd9-fb4c-4d20-9ec4-18aa77a91b0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2.xml><?xml version="1.0" encoding="utf-8"?>
<ds:datastoreItem xmlns:ds="http://schemas.openxmlformats.org/officeDocument/2006/customXml" ds:itemID="{7579213F-FC0F-45F5-9E1A-5D7ECDBF8A40}">
  <ds:schemaRefs>
    <ds:schemaRef ds:uri="http://schemas.microsoft.com/office/2006/metadata/properties"/>
    <ds:schemaRef ds:uri="http://schemas.microsoft.com/office/infopath/2007/PartnerControls"/>
    <ds:schemaRef ds:uri="9e17fbd9-fb4c-4d20-9ec4-18aa77a91b0d"/>
    <ds:schemaRef ds:uri="ae6450c1-f776-41e3-80e5-b5e3b2145961"/>
    <ds:schemaRef ds:uri="ca283e0b-db31-4043-a2ef-b80661bf084a"/>
  </ds:schemaRefs>
</ds:datastoreItem>
</file>

<file path=customXml/itemProps3.xml><?xml version="1.0" encoding="utf-8"?>
<ds:datastoreItem xmlns:ds="http://schemas.openxmlformats.org/officeDocument/2006/customXml" ds:itemID="{8B15429B-972D-4380-819F-28AD627EDD2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e17fbd9-fb4c-4d20-9ec4-18aa77a91b0d"/>
    <ds:schemaRef ds:uri="ae6450c1-f776-41e3-80e5-b5e3b2145961"/>
    <ds:schemaRef ds:uri="ca283e0b-db31-4043-a2ef-b80661bf08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0C7C7A9D-E18A-4991-BF12-11C973F693AE}">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otalTime>0</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vt:i4>
      </vt:variant>
    </vt:vector>
  </HeadingPairs>
  <TitlesOfParts>
    <vt:vector size="7" baseType="lpstr">
      <vt:lpstr>Aptos Display</vt:lpstr>
      <vt:lpstr>Arial</vt:lpstr>
      <vt:lpstr>Calibri</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1</cp:revision>
  <dcterms:created xsi:type="dcterms:W3CDTF">2024-04-09T17:27:53Z</dcterms:created>
  <dcterms:modified xsi:type="dcterms:W3CDTF">2024-07-10T10:06:46Z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0x0101001C98D844A22B794A81DDBFBB9EF63804</vt:lpwstr>
  </property>
  <property fmtid="{D5CDD505-2E9C-101B-9397-08002B2CF9AE}" pid="3" name="_dlc_DocIdItemGuid">
    <vt:lpwstr>e56b4576-e445-4583-a045-164ef9ba8bcd</vt:lpwstr>
  </property>
  <property fmtid="{D5CDD505-2E9C-101B-9397-08002B2CF9AE}" pid="4" name="MediaServiceImageTags">
    <vt:lpwstr/>
  </property>
</Properties>
</file>