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 id="307" r:id="rId63"/>
    <p:sldId id="308" r:id="rId64"/>
    <p:sldId id="309" r:id="rId65"/>
    <p:sldId id="310" r:id="rId66"/>
    <p:sldId id="311" r:id="rId67"/>
    <p:sldId id="312" r:id="rId6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BEDE7F-9734-419C-ADEB-8159F2185F5E}" v="19" dt="2024-07-07T13:52:56.98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028" autoAdjust="0"/>
    <p:restoredTop sz="94660"/>
  </p:normalViewPr>
  <p:slideViewPr>
    <p:cSldViewPr snapToGrid="0">
      <p:cViewPr varScale="1">
        <p:scale>
          <a:sx n="74" d="100"/>
          <a:sy n="74" d="100"/>
        </p:scale>
        <p:origin x="37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12" Type="http://schemas.microsoft.com/office/2015/10/relationships/revisionInfo" Target="revisionInfo.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3" Type="http://schemas.openxmlformats.org/officeDocument/2006/relationships/slide" Target="slides/slide2.xml"/>
<Relationship Id="rId14" Type="http://schemas.openxmlformats.org/officeDocument/2006/relationships/slide" Target="slides/slide3.xml"/>
<Relationship Id="rId15" Type="http://schemas.openxmlformats.org/officeDocument/2006/relationships/slide" Target="slides/slide4.xml"/>
<Relationship Id="rId16" Type="http://schemas.openxmlformats.org/officeDocument/2006/relationships/slide" Target="slides/slide5.xml"/>
<Relationship Id="rId17" Type="http://schemas.openxmlformats.org/officeDocument/2006/relationships/slide" Target="slides/slide6.xml"/>
<Relationship Id="rId18" Type="http://schemas.openxmlformats.org/officeDocument/2006/relationships/slide" Target="slides/slide7.xml"/>
<Relationship Id="rId19" Type="http://schemas.openxmlformats.org/officeDocument/2006/relationships/slide" Target="slides/slide8.xml"/>
<Relationship Id="rId20" Type="http://schemas.openxmlformats.org/officeDocument/2006/relationships/slide" Target="slides/slide9.xml"/>
<Relationship Id="rId21" Type="http://schemas.openxmlformats.org/officeDocument/2006/relationships/slide" Target="slides/slide10.xml"/>
<Relationship Id="rId22" Type="http://schemas.openxmlformats.org/officeDocument/2006/relationships/slide" Target="slides/slide11.xml"/>
<Relationship Id="rId23" Type="http://schemas.openxmlformats.org/officeDocument/2006/relationships/slide" Target="slides/slide12.xml"/>
<Relationship Id="rId24" Type="http://schemas.openxmlformats.org/officeDocument/2006/relationships/slide" Target="slides/slide13.xml"/>
<Relationship Id="rId25" Type="http://schemas.openxmlformats.org/officeDocument/2006/relationships/slide" Target="slides/slide14.xml"/>
<Relationship Id="rId26" Type="http://schemas.openxmlformats.org/officeDocument/2006/relationships/slide" Target="slides/slide15.xml"/>
<Relationship Id="rId27" Type="http://schemas.openxmlformats.org/officeDocument/2006/relationships/slide" Target="slides/slide16.xml"/>
<Relationship Id="rId28" Type="http://schemas.openxmlformats.org/officeDocument/2006/relationships/slide" Target="slides/slide17.xml"/>
<Relationship Id="rId29" Type="http://schemas.openxmlformats.org/officeDocument/2006/relationships/slide" Target="slides/slide18.xml"/>
<Relationship Id="rId30" Type="http://schemas.openxmlformats.org/officeDocument/2006/relationships/slide" Target="slides/slide19.xml"/>
<Relationship Id="rId31" Type="http://schemas.openxmlformats.org/officeDocument/2006/relationships/slide" Target="slides/slide20.xml"/>
<Relationship Id="rId32" Type="http://schemas.openxmlformats.org/officeDocument/2006/relationships/slide" Target="slides/slide21.xml"/>
<Relationship Id="rId33" Type="http://schemas.openxmlformats.org/officeDocument/2006/relationships/slide" Target="slides/slide22.xml"/>
<Relationship Id="rId34" Type="http://schemas.openxmlformats.org/officeDocument/2006/relationships/slide" Target="slides/slide23.xml"/>
<Relationship Id="rId35" Type="http://schemas.openxmlformats.org/officeDocument/2006/relationships/slide" Target="slides/slide24.xml"/>
<Relationship Id="rId36" Type="http://schemas.openxmlformats.org/officeDocument/2006/relationships/slide" Target="slides/slide25.xml"/>
<Relationship Id="rId37" Type="http://schemas.openxmlformats.org/officeDocument/2006/relationships/slide" Target="slides/slide26.xml"/>
<Relationship Id="rId38" Type="http://schemas.openxmlformats.org/officeDocument/2006/relationships/slide" Target="slides/slide27.xml"/>
<Relationship Id="rId39" Type="http://schemas.openxmlformats.org/officeDocument/2006/relationships/slide" Target="slides/slide28.xml"/>
<Relationship Id="rId40" Type="http://schemas.openxmlformats.org/officeDocument/2006/relationships/slide" Target="slides/slide29.xml"/>
<Relationship Id="rId41" Type="http://schemas.openxmlformats.org/officeDocument/2006/relationships/slide" Target="slides/slide30.xml"/>
<Relationship Id="rId42" Type="http://schemas.openxmlformats.org/officeDocument/2006/relationships/slide" Target="slides/slide31.xml"/>
<Relationship Id="rId43" Type="http://schemas.openxmlformats.org/officeDocument/2006/relationships/slide" Target="slides/slide32.xml"/>
<Relationship Id="rId44" Type="http://schemas.openxmlformats.org/officeDocument/2006/relationships/slide" Target="slides/slide33.xml"/>
<Relationship Id="rId45" Type="http://schemas.openxmlformats.org/officeDocument/2006/relationships/slide" Target="slides/slide34.xml"/>
<Relationship Id="rId46" Type="http://schemas.openxmlformats.org/officeDocument/2006/relationships/slide" Target="slides/slide35.xml"/>
<Relationship Id="rId47" Type="http://schemas.openxmlformats.org/officeDocument/2006/relationships/slide" Target="slides/slide36.xml"/>
<Relationship Id="rId48" Type="http://schemas.openxmlformats.org/officeDocument/2006/relationships/slide" Target="slides/slide37.xml"/>
<Relationship Id="rId49" Type="http://schemas.openxmlformats.org/officeDocument/2006/relationships/slide" Target="slides/slide38.xml"/>
<Relationship Id="rId50" Type="http://schemas.openxmlformats.org/officeDocument/2006/relationships/slide" Target="slides/slide39.xml"/>
<Relationship Id="rId51" Type="http://schemas.openxmlformats.org/officeDocument/2006/relationships/slide" Target="slides/slide40.xml"/>
<Relationship Id="rId52" Type="http://schemas.openxmlformats.org/officeDocument/2006/relationships/slide" Target="slides/slide41.xml"/>
<Relationship Id="rId53" Type="http://schemas.openxmlformats.org/officeDocument/2006/relationships/slide" Target="slides/slide42.xml"/>
<Relationship Id="rId54" Type="http://schemas.openxmlformats.org/officeDocument/2006/relationships/slide" Target="slides/slide43.xml"/>
<Relationship Id="rId55" Type="http://schemas.openxmlformats.org/officeDocument/2006/relationships/slide" Target="slides/slide44.xml"/>
<Relationship Id="rId56" Type="http://schemas.openxmlformats.org/officeDocument/2006/relationships/slide" Target="slides/slide45.xml"/>
<Relationship Id="rId57" Type="http://schemas.openxmlformats.org/officeDocument/2006/relationships/slide" Target="slides/slide46.xml"/>
<Relationship Id="rId58" Type="http://schemas.openxmlformats.org/officeDocument/2006/relationships/slide" Target="slides/slide47.xml"/>
<Relationship Id="rId59" Type="http://schemas.openxmlformats.org/officeDocument/2006/relationships/slide" Target="slides/slide48.xml"/>
<Relationship Id="rId60" Type="http://schemas.openxmlformats.org/officeDocument/2006/relationships/slide" Target="slides/slide49.xml"/>
<Relationship Id="rId61" Type="http://schemas.openxmlformats.org/officeDocument/2006/relationships/slide" Target="slides/slide50.xml"/>
<Relationship Id="rId62" Type="http://schemas.openxmlformats.org/officeDocument/2006/relationships/slide" Target="slides/slide51.xml"/>
<Relationship Id="rId63" Type="http://schemas.openxmlformats.org/officeDocument/2006/relationships/slide" Target="slides/slide52.xml"/>
<Relationship Id="rId64" Type="http://schemas.openxmlformats.org/officeDocument/2006/relationships/slide" Target="slides/slide53.xml"/>
<Relationship Id="rId65" Type="http://schemas.openxmlformats.org/officeDocument/2006/relationships/slide" Target="slides/slide54.xml"/>
<Relationship Id="rId66" Type="http://schemas.openxmlformats.org/officeDocument/2006/relationships/slide" Target="slides/slide55.xml"/>
<Relationship Id="rId67" Type="http://schemas.openxmlformats.org/officeDocument/2006/relationships/slide" Target="slides/slide56.xml"/>
<Relationship Id="rId68" Type="http://schemas.openxmlformats.org/officeDocument/2006/relationships/slide" Target="slides/slide57.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4BBEDE7F-9734-419C-ADEB-8159F2185F5E}"/>
    <pc:docChg chg="undo custSel modMainMaster">
      <pc:chgData name="Lauren Francis" userId="b7c8c318-11b6-44df-a20d-cbfd05c86935" providerId="ADAL" clId="{4BBEDE7F-9734-419C-ADEB-8159F2185F5E}" dt="2024-07-07T14:56:33.865" v="818" actId="208"/>
      <pc:docMkLst>
        <pc:docMk/>
      </pc:docMkLst>
      <pc:sldMasterChg chg="delSldLayout modSldLayout">
        <pc:chgData name="Lauren Francis" userId="b7c8c318-11b6-44df-a20d-cbfd05c86935" providerId="ADAL" clId="{4BBEDE7F-9734-419C-ADEB-8159F2185F5E}" dt="2024-07-07T14:56:33.865" v="818" actId="208"/>
        <pc:sldMasterMkLst>
          <pc:docMk/>
          <pc:sldMasterMk cId="783407565" sldId="2147483648"/>
        </pc:sldMasterMkLst>
        <pc:sldLayoutChg chg="addSp delSp modSp mod">
          <pc:chgData name="Lauren Francis" userId="b7c8c318-11b6-44df-a20d-cbfd05c86935" providerId="ADAL" clId="{4BBEDE7F-9734-419C-ADEB-8159F2185F5E}" dt="2024-07-07T14:56:33.865" v="818" actId="208"/>
          <pc:sldLayoutMkLst>
            <pc:docMk/>
            <pc:sldMasterMk cId="783407565" sldId="2147483648"/>
            <pc:sldLayoutMk cId="294763625" sldId="2147483659"/>
          </pc:sldLayoutMkLst>
          <pc:spChg chg="mod">
            <ac:chgData name="Lauren Francis" userId="b7c8c318-11b6-44df-a20d-cbfd05c86935" providerId="ADAL" clId="{4BBEDE7F-9734-419C-ADEB-8159F2185F5E}" dt="2024-07-05T15:21:10.837" v="539" actId="20577"/>
            <ac:spMkLst>
              <pc:docMk/>
              <pc:sldMasterMk cId="783407565" sldId="2147483648"/>
              <pc:sldLayoutMk cId="294763625" sldId="2147483659"/>
              <ac:spMk id="14" creationId="{49B9043E-4280-904D-D697-3E0FE566A506}"/>
            </ac:spMkLst>
          </pc:spChg>
          <pc:picChg chg="add del mod">
            <ac:chgData name="Lauren Francis" userId="b7c8c318-11b6-44df-a20d-cbfd05c86935" providerId="ADAL" clId="{4BBEDE7F-9734-419C-ADEB-8159F2185F5E}" dt="2024-07-07T14:56:24.647" v="814" actId="478"/>
            <ac:picMkLst>
              <pc:docMk/>
              <pc:sldMasterMk cId="783407565" sldId="2147483648"/>
              <pc:sldLayoutMk cId="294763625" sldId="2147483659"/>
              <ac:picMk id="3" creationId="{B3D53FE9-BAEA-9BC6-6860-06B36151B6DF}"/>
            </ac:picMkLst>
          </pc:picChg>
          <pc:picChg chg="add del mod ord">
            <ac:chgData name="Lauren Francis" userId="b7c8c318-11b6-44df-a20d-cbfd05c86935" providerId="ADAL" clId="{4BBEDE7F-9734-419C-ADEB-8159F2185F5E}" dt="2024-07-07T14:44:13.884" v="653" actId="478"/>
            <ac:picMkLst>
              <pc:docMk/>
              <pc:sldMasterMk cId="783407565" sldId="2147483648"/>
              <pc:sldLayoutMk cId="294763625" sldId="2147483659"/>
              <ac:picMk id="5" creationId="{206A64E6-3D44-77B8-D0AD-2F7CC861EE39}"/>
            </ac:picMkLst>
          </pc:picChg>
          <pc:picChg chg="add mod ord">
            <ac:chgData name="Lauren Francis" userId="b7c8c318-11b6-44df-a20d-cbfd05c86935" providerId="ADAL" clId="{4BBEDE7F-9734-419C-ADEB-8159F2185F5E}" dt="2024-07-07T14:48:08.205" v="710" actId="1076"/>
            <ac:picMkLst>
              <pc:docMk/>
              <pc:sldMasterMk cId="783407565" sldId="2147483648"/>
              <pc:sldLayoutMk cId="294763625" sldId="2147483659"/>
              <ac:picMk id="7" creationId="{8AECD395-CB05-514A-5925-838F840F123E}"/>
            </ac:picMkLst>
          </pc:picChg>
          <pc:picChg chg="add mod ord">
            <ac:chgData name="Lauren Francis" userId="b7c8c318-11b6-44df-a20d-cbfd05c86935" providerId="ADAL" clId="{4BBEDE7F-9734-419C-ADEB-8159F2185F5E}" dt="2024-07-07T14:48:04.636" v="708" actId="1076"/>
            <ac:picMkLst>
              <pc:docMk/>
              <pc:sldMasterMk cId="783407565" sldId="2147483648"/>
              <pc:sldLayoutMk cId="294763625" sldId="2147483659"/>
              <ac:picMk id="13" creationId="{305D251E-FEA7-9EDB-1D51-6CCFE05C2F69}"/>
            </ac:picMkLst>
          </pc:picChg>
          <pc:picChg chg="del">
            <ac:chgData name="Lauren Francis" userId="b7c8c318-11b6-44df-a20d-cbfd05c86935" providerId="ADAL" clId="{4BBEDE7F-9734-419C-ADEB-8159F2185F5E}" dt="2024-07-07T14:43:25.901" v="642" actId="478"/>
            <ac:picMkLst>
              <pc:docMk/>
              <pc:sldMasterMk cId="783407565" sldId="2147483648"/>
              <pc:sldLayoutMk cId="294763625" sldId="2147483659"/>
              <ac:picMk id="16" creationId="{F8A99FF6-4126-B0D8-9825-9FB1EBB5EB54}"/>
            </ac:picMkLst>
          </pc:picChg>
          <pc:picChg chg="del">
            <ac:chgData name="Lauren Francis" userId="b7c8c318-11b6-44df-a20d-cbfd05c86935" providerId="ADAL" clId="{4BBEDE7F-9734-419C-ADEB-8159F2185F5E}" dt="2024-07-07T14:43:26.356" v="643" actId="478"/>
            <ac:picMkLst>
              <pc:docMk/>
              <pc:sldMasterMk cId="783407565" sldId="2147483648"/>
              <pc:sldLayoutMk cId="294763625" sldId="2147483659"/>
              <ac:picMk id="17" creationId="{AE5A17BD-631D-3156-6AAA-4FAC1ADA8054}"/>
            </ac:picMkLst>
          </pc:picChg>
          <pc:picChg chg="del">
            <ac:chgData name="Lauren Francis" userId="b7c8c318-11b6-44df-a20d-cbfd05c86935" providerId="ADAL" clId="{4BBEDE7F-9734-419C-ADEB-8159F2185F5E}" dt="2024-07-07T14:43:25.356" v="641" actId="478"/>
            <ac:picMkLst>
              <pc:docMk/>
              <pc:sldMasterMk cId="783407565" sldId="2147483648"/>
              <pc:sldLayoutMk cId="294763625" sldId="2147483659"/>
              <ac:picMk id="18" creationId="{09838414-E636-4B21-01DA-DCF19E1F973C}"/>
            </ac:picMkLst>
          </pc:picChg>
          <pc:picChg chg="add mod">
            <ac:chgData name="Lauren Francis" userId="b7c8c318-11b6-44df-a20d-cbfd05c86935" providerId="ADAL" clId="{4BBEDE7F-9734-419C-ADEB-8159F2185F5E}" dt="2024-07-07T14:56:33.865" v="818" actId="208"/>
            <ac:picMkLst>
              <pc:docMk/>
              <pc:sldMasterMk cId="783407565" sldId="2147483648"/>
              <pc:sldLayoutMk cId="294763625" sldId="2147483659"/>
              <ac:picMk id="20" creationId="{710340CC-7906-F20C-4CCA-10F264B2A596}"/>
            </ac:picMkLst>
          </pc:picChg>
        </pc:sldLayoutChg>
        <pc:sldLayoutChg chg="addSp delSp modSp mod">
          <pc:chgData name="Lauren Francis" userId="b7c8c318-11b6-44df-a20d-cbfd05c86935" providerId="ADAL" clId="{4BBEDE7F-9734-419C-ADEB-8159F2185F5E}" dt="2024-07-07T14:48:19.283" v="712" actId="14100"/>
          <pc:sldLayoutMkLst>
            <pc:docMk/>
            <pc:sldMasterMk cId="783407565" sldId="2147483648"/>
            <pc:sldLayoutMk cId="2728238326" sldId="2147483660"/>
          </pc:sldLayoutMkLst>
          <pc:spChg chg="add mod">
            <ac:chgData name="Lauren Francis" userId="b7c8c318-11b6-44df-a20d-cbfd05c86935" providerId="ADAL" clId="{4BBEDE7F-9734-419C-ADEB-8159F2185F5E}" dt="2024-07-05T15:21:08.309" v="538" actId="20577"/>
            <ac:spMkLst>
              <pc:docMk/>
              <pc:sldMasterMk cId="783407565" sldId="2147483648"/>
              <pc:sldLayoutMk cId="2728238326" sldId="2147483660"/>
              <ac:spMk id="2" creationId="{CAA0BBFD-2057-33CB-0BDE-A738B3CD75D1}"/>
            </ac:spMkLst>
          </pc:spChg>
          <pc:spChg chg="del mod">
            <ac:chgData name="Lauren Francis" userId="b7c8c318-11b6-44df-a20d-cbfd05c86935" providerId="ADAL" clId="{4BBEDE7F-9734-419C-ADEB-8159F2185F5E}" dt="2024-07-05T15:16:04.845" v="520" actId="478"/>
            <ac:spMkLst>
              <pc:docMk/>
              <pc:sldMasterMk cId="783407565" sldId="2147483648"/>
              <pc:sldLayoutMk cId="2728238326" sldId="2147483660"/>
              <ac:spMk id="10" creationId="{38F0F942-CF92-6FD1-4E02-E7ED63F8B0D6}"/>
            </ac:spMkLst>
          </pc:sp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3" creationId="{2E3E0BFC-C5E1-4E29-51A7-06E97C9CDB2F}"/>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4" creationId="{2D65887D-3A67-551B-C715-BB419F344AC8}"/>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4BBEDE7F-9734-419C-ADEB-8159F2185F5E}" dt="2024-07-07T14:48:19.283" v="712" actId="14100"/>
            <ac:picMkLst>
              <pc:docMk/>
              <pc:sldMasterMk cId="783407565" sldId="2147483648"/>
              <pc:sldLayoutMk cId="2728238326" sldId="2147483660"/>
              <ac:picMk id="12" creationId="{44009942-AB20-D0DC-8D2B-65A38061DCB5}"/>
            </ac:picMkLst>
          </pc:picChg>
          <pc:picChg chg="add mod ord">
            <ac:chgData name="Lauren Francis" userId="b7c8c318-11b6-44df-a20d-cbfd05c86935" providerId="ADAL" clId="{4BBEDE7F-9734-419C-ADEB-8159F2185F5E}" dt="2024-07-07T14:47:52.402" v="704" actId="1076"/>
            <ac:picMkLst>
              <pc:docMk/>
              <pc:sldMasterMk cId="783407565" sldId="2147483648"/>
              <pc:sldLayoutMk cId="2728238326" sldId="2147483660"/>
              <ac:picMk id="14" creationId="{E98FD6BA-F5D7-2CCE-669B-5979C600F0DE}"/>
            </ac:picMkLst>
          </pc:picChg>
          <pc:picChg chg="add mod ord">
            <ac:chgData name="Lauren Francis" userId="b7c8c318-11b6-44df-a20d-cbfd05c86935" providerId="ADAL" clId="{4BBEDE7F-9734-419C-ADEB-8159F2185F5E}" dt="2024-07-07T14:47:55.395" v="705" actId="1076"/>
            <ac:picMkLst>
              <pc:docMk/>
              <pc:sldMasterMk cId="783407565" sldId="2147483648"/>
              <pc:sldLayoutMk cId="2728238326" sldId="2147483660"/>
              <ac:picMk id="16" creationId="{4397BBB3-97A6-5D33-CE32-6F89DCC9F802}"/>
            </ac:picMkLst>
          </pc:picChg>
        </pc:sldLayoutChg>
        <pc:sldLayoutChg chg="addSp delSp modSp mod">
          <pc:chgData name="Lauren Francis" userId="b7c8c318-11b6-44df-a20d-cbfd05c86935" providerId="ADAL" clId="{4BBEDE7F-9734-419C-ADEB-8159F2185F5E}" dt="2024-07-07T14:49:59.672" v="732" actId="1076"/>
          <pc:sldLayoutMkLst>
            <pc:docMk/>
            <pc:sldMasterMk cId="783407565" sldId="2147483648"/>
            <pc:sldLayoutMk cId="392758585" sldId="2147483661"/>
          </pc:sldLayoutMkLst>
          <pc:spChg chg="add mod">
            <ac:chgData name="Lauren Francis" userId="b7c8c318-11b6-44df-a20d-cbfd05c86935" providerId="ADAL" clId="{4BBEDE7F-9734-419C-ADEB-8159F2185F5E}" dt="2024-07-05T15:21:05.933" v="537" actId="20577"/>
            <ac:spMkLst>
              <pc:docMk/>
              <pc:sldMasterMk cId="783407565" sldId="2147483648"/>
              <pc:sldLayoutMk cId="392758585" sldId="2147483661"/>
              <ac:spMk id="2" creationId="{E5F2A43C-0EC9-C0C3-D78D-6FFF22E15934}"/>
            </ac:spMkLst>
          </pc:spChg>
          <pc:spChg chg="del mod">
            <ac:chgData name="Lauren Francis" userId="b7c8c318-11b6-44df-a20d-cbfd05c86935" providerId="ADAL" clId="{4BBEDE7F-9734-419C-ADEB-8159F2185F5E}" dt="2024-07-05T15:16:09.575" v="522" actId="478"/>
            <ac:spMkLst>
              <pc:docMk/>
              <pc:sldMasterMk cId="783407565" sldId="2147483648"/>
              <pc:sldLayoutMk cId="392758585" sldId="2147483661"/>
              <ac:spMk id="10" creationId="{AC4531A2-C0EB-FBAF-BC3F-0E4D8432C1D4}"/>
            </ac:spMkLst>
          </pc:sp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3" creationId="{112C7AC1-3988-7C1E-0569-4C7364BAD9A6}"/>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4" creationId="{FF84EA3F-D675-CCCF-F49A-F03BA84DADDB}"/>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4BBEDE7F-9734-419C-ADEB-8159F2185F5E}" dt="2024-07-07T14:49:47.387" v="728" actId="208"/>
            <ac:picMkLst>
              <pc:docMk/>
              <pc:sldMasterMk cId="783407565" sldId="2147483648"/>
              <pc:sldLayoutMk cId="392758585" sldId="2147483661"/>
              <ac:picMk id="12" creationId="{242EA42C-DB0F-9E22-8666-A381D588B382}"/>
            </ac:picMkLst>
          </pc:picChg>
          <pc:picChg chg="add mod ord">
            <ac:chgData name="Lauren Francis" userId="b7c8c318-11b6-44df-a20d-cbfd05c86935" providerId="ADAL" clId="{4BBEDE7F-9734-419C-ADEB-8159F2185F5E}" dt="2024-07-07T14:49:51.017" v="730" actId="208"/>
            <ac:picMkLst>
              <pc:docMk/>
              <pc:sldMasterMk cId="783407565" sldId="2147483648"/>
              <pc:sldLayoutMk cId="392758585" sldId="2147483661"/>
              <ac:picMk id="14" creationId="{98E18356-F51B-2718-E15B-FDF87F1CA0A3}"/>
            </ac:picMkLst>
          </pc:picChg>
          <pc:picChg chg="add mod ord">
            <ac:chgData name="Lauren Francis" userId="b7c8c318-11b6-44df-a20d-cbfd05c86935" providerId="ADAL" clId="{4BBEDE7F-9734-419C-ADEB-8159F2185F5E}" dt="2024-07-07T14:49:59.672" v="732" actId="1076"/>
            <ac:picMkLst>
              <pc:docMk/>
              <pc:sldMasterMk cId="783407565" sldId="2147483648"/>
              <pc:sldLayoutMk cId="392758585" sldId="2147483661"/>
              <ac:picMk id="16" creationId="{665B2219-A656-939E-271E-90682A960784}"/>
            </ac:picMkLst>
          </pc:picChg>
        </pc:sldLayoutChg>
        <pc:sldLayoutChg chg="addSp delSp modSp mod">
          <pc:chgData name="Lauren Francis" userId="b7c8c318-11b6-44df-a20d-cbfd05c86935" providerId="ADAL" clId="{4BBEDE7F-9734-419C-ADEB-8159F2185F5E}" dt="2024-07-07T14:51:39.903" v="752" actId="1076"/>
          <pc:sldLayoutMkLst>
            <pc:docMk/>
            <pc:sldMasterMk cId="783407565" sldId="2147483648"/>
            <pc:sldLayoutMk cId="2364423304" sldId="2147483662"/>
          </pc:sldLayoutMkLst>
          <pc:spChg chg="add mod">
            <ac:chgData name="Lauren Francis" userId="b7c8c318-11b6-44df-a20d-cbfd05c86935" providerId="ADAL" clId="{4BBEDE7F-9734-419C-ADEB-8159F2185F5E}" dt="2024-07-05T15:21:03.370" v="536" actId="20577"/>
            <ac:spMkLst>
              <pc:docMk/>
              <pc:sldMasterMk cId="783407565" sldId="2147483648"/>
              <pc:sldLayoutMk cId="2364423304" sldId="2147483662"/>
              <ac:spMk id="2" creationId="{0FF861A2-B94D-AD35-5E4C-F181B15E7E06}"/>
            </ac:spMkLst>
          </pc:spChg>
          <pc:spChg chg="del mod">
            <ac:chgData name="Lauren Francis" userId="b7c8c318-11b6-44df-a20d-cbfd05c86935" providerId="ADAL" clId="{4BBEDE7F-9734-419C-ADEB-8159F2185F5E}" dt="2024-07-05T15:16:13.915" v="524" actId="478"/>
            <ac:spMkLst>
              <pc:docMk/>
              <pc:sldMasterMk cId="783407565" sldId="2147483648"/>
              <pc:sldLayoutMk cId="2364423304" sldId="2147483662"/>
              <ac:spMk id="10" creationId="{85A94DC4-AAF3-B465-5804-0123938A91AF}"/>
            </ac:spMkLst>
          </pc:sp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3" creationId="{619397AC-991B-256F-92C7-697645C7AF68}"/>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4" creationId="{FD9C278B-A320-9013-9D86-B525B3EFDECA}"/>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4BBEDE7F-9734-419C-ADEB-8159F2185F5E}" dt="2024-07-07T14:51:30.641" v="747" actId="208"/>
            <ac:picMkLst>
              <pc:docMk/>
              <pc:sldMasterMk cId="783407565" sldId="2147483648"/>
              <pc:sldLayoutMk cId="2364423304" sldId="2147483662"/>
              <ac:picMk id="12" creationId="{C6A88207-7F7E-88DD-B3FD-79FCABD503DF}"/>
            </ac:picMkLst>
          </pc:picChg>
          <pc:picChg chg="add mod ord">
            <ac:chgData name="Lauren Francis" userId="b7c8c318-11b6-44df-a20d-cbfd05c86935" providerId="ADAL" clId="{4BBEDE7F-9734-419C-ADEB-8159F2185F5E}" dt="2024-07-07T14:51:36.313" v="750" actId="14100"/>
            <ac:picMkLst>
              <pc:docMk/>
              <pc:sldMasterMk cId="783407565" sldId="2147483648"/>
              <pc:sldLayoutMk cId="2364423304" sldId="2147483662"/>
              <ac:picMk id="14" creationId="{D919B080-643F-94EF-7210-0542A2DD7FCA}"/>
            </ac:picMkLst>
          </pc:picChg>
          <pc:picChg chg="add mod ord">
            <ac:chgData name="Lauren Francis" userId="b7c8c318-11b6-44df-a20d-cbfd05c86935" providerId="ADAL" clId="{4BBEDE7F-9734-419C-ADEB-8159F2185F5E}" dt="2024-07-07T14:51:39.903" v="752" actId="1076"/>
            <ac:picMkLst>
              <pc:docMk/>
              <pc:sldMasterMk cId="783407565" sldId="2147483648"/>
              <pc:sldLayoutMk cId="2364423304" sldId="2147483662"/>
              <ac:picMk id="16" creationId="{F05EC6E2-69C6-BC88-A898-8BA2F5D17299}"/>
            </ac:picMkLst>
          </pc:picChg>
        </pc:sldLayoutChg>
        <pc:sldLayoutChg chg="addSp delSp modSp mod">
          <pc:chgData name="Lauren Francis" userId="b7c8c318-11b6-44df-a20d-cbfd05c86935" providerId="ADAL" clId="{4BBEDE7F-9734-419C-ADEB-8159F2185F5E}" dt="2024-07-07T14:53:20.749" v="778" actId="1076"/>
          <pc:sldLayoutMkLst>
            <pc:docMk/>
            <pc:sldMasterMk cId="783407565" sldId="2147483648"/>
            <pc:sldLayoutMk cId="2006673658" sldId="2147483663"/>
          </pc:sldLayoutMkLst>
          <pc:spChg chg="add mod">
            <ac:chgData name="Lauren Francis" userId="b7c8c318-11b6-44df-a20d-cbfd05c86935" providerId="ADAL" clId="{4BBEDE7F-9734-419C-ADEB-8159F2185F5E}" dt="2024-07-05T15:21:01.463" v="535" actId="20577"/>
            <ac:spMkLst>
              <pc:docMk/>
              <pc:sldMasterMk cId="783407565" sldId="2147483648"/>
              <pc:sldLayoutMk cId="2006673658" sldId="2147483663"/>
              <ac:spMk id="2" creationId="{096A09CB-4F96-2217-27F8-CF436EB271A1}"/>
            </ac:spMkLst>
          </pc:spChg>
          <pc:spChg chg="del mod">
            <ac:chgData name="Lauren Francis" userId="b7c8c318-11b6-44df-a20d-cbfd05c86935" providerId="ADAL" clId="{4BBEDE7F-9734-419C-ADEB-8159F2185F5E}" dt="2024-07-05T15:16:16.991" v="526" actId="478"/>
            <ac:spMkLst>
              <pc:docMk/>
              <pc:sldMasterMk cId="783407565" sldId="2147483648"/>
              <pc:sldLayoutMk cId="2006673658" sldId="2147483663"/>
              <ac:spMk id="10" creationId="{C2B2B5FE-9E18-9E62-35EB-F252E22ED5F6}"/>
            </ac:spMkLst>
          </pc:sp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3" creationId="{F0F1D36C-2FD0-2725-9029-03CB83D5F9A4}"/>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4" creationId="{DD0422A4-9B64-C19E-6C20-B78EB6C37F86}"/>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4BBEDE7F-9734-419C-ADEB-8159F2185F5E}" dt="2024-07-07T14:53:11.443" v="773" actId="208"/>
            <ac:picMkLst>
              <pc:docMk/>
              <pc:sldMasterMk cId="783407565" sldId="2147483648"/>
              <pc:sldLayoutMk cId="2006673658" sldId="2147483663"/>
              <ac:picMk id="12" creationId="{B04E43BE-045F-12F7-EEA1-86CE91C1C81C}"/>
            </ac:picMkLst>
          </pc:picChg>
          <pc:picChg chg="add mod ord">
            <ac:chgData name="Lauren Francis" userId="b7c8c318-11b6-44df-a20d-cbfd05c86935" providerId="ADAL" clId="{4BBEDE7F-9734-419C-ADEB-8159F2185F5E}" dt="2024-07-07T14:53:19.575" v="777" actId="1076"/>
            <ac:picMkLst>
              <pc:docMk/>
              <pc:sldMasterMk cId="783407565" sldId="2147483648"/>
              <pc:sldLayoutMk cId="2006673658" sldId="2147483663"/>
              <ac:picMk id="14" creationId="{4A9E9BEB-2C49-0858-FA0C-9155AAC8EF63}"/>
            </ac:picMkLst>
          </pc:picChg>
          <pc:picChg chg="add mod ord">
            <ac:chgData name="Lauren Francis" userId="b7c8c318-11b6-44df-a20d-cbfd05c86935" providerId="ADAL" clId="{4BBEDE7F-9734-419C-ADEB-8159F2185F5E}" dt="2024-07-07T14:53:20.749" v="778" actId="1076"/>
            <ac:picMkLst>
              <pc:docMk/>
              <pc:sldMasterMk cId="783407565" sldId="2147483648"/>
              <pc:sldLayoutMk cId="2006673658" sldId="2147483663"/>
              <ac:picMk id="16" creationId="{F0DC1EEC-8956-4339-1290-D73E9CD50383}"/>
            </ac:picMkLst>
          </pc:picChg>
        </pc:sldLayoutChg>
        <pc:sldLayoutChg chg="addSp delSp modSp mod">
          <pc:chgData name="Lauren Francis" userId="b7c8c318-11b6-44df-a20d-cbfd05c86935" providerId="ADAL" clId="{4BBEDE7F-9734-419C-ADEB-8159F2185F5E}" dt="2024-07-07T14:54:58.985" v="795" actId="208"/>
          <pc:sldLayoutMkLst>
            <pc:docMk/>
            <pc:sldMasterMk cId="783407565" sldId="2147483648"/>
            <pc:sldLayoutMk cId="1105485309" sldId="2147483664"/>
          </pc:sldLayoutMkLst>
          <pc:spChg chg="add mod">
            <ac:chgData name="Lauren Francis" userId="b7c8c318-11b6-44df-a20d-cbfd05c86935" providerId="ADAL" clId="{4BBEDE7F-9734-419C-ADEB-8159F2185F5E}" dt="2024-07-05T15:20:58.233" v="534" actId="20577"/>
            <ac:spMkLst>
              <pc:docMk/>
              <pc:sldMasterMk cId="783407565" sldId="2147483648"/>
              <pc:sldLayoutMk cId="1105485309" sldId="2147483664"/>
              <ac:spMk id="2" creationId="{40DD98CC-C3F4-FFAE-BBE7-2E6976BFDFC6}"/>
            </ac:spMkLst>
          </pc:spChg>
          <pc:spChg chg="del mod">
            <ac:chgData name="Lauren Francis" userId="b7c8c318-11b6-44df-a20d-cbfd05c86935" providerId="ADAL" clId="{4BBEDE7F-9734-419C-ADEB-8159F2185F5E}" dt="2024-07-05T15:16:20.304" v="528" actId="478"/>
            <ac:spMkLst>
              <pc:docMk/>
              <pc:sldMasterMk cId="783407565" sldId="2147483648"/>
              <pc:sldLayoutMk cId="1105485309" sldId="2147483664"/>
              <ac:spMk id="7" creationId="{64DAFAF8-BB64-FEB1-88AE-9F0D9EF307F0}"/>
            </ac:spMkLst>
          </pc:sp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9" creationId="{66FA7975-C279-C4F1-8F27-3395E7A19AEC}"/>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0" creationId="{DAAA3903-B227-235E-BB16-015068685A61}"/>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1" creationId="{05201A29-085B-C847-A2DD-3D13D8D3AA95}"/>
            </ac:picMkLst>
          </pc:picChg>
          <pc:picChg chg="add mod">
            <ac:chgData name="Lauren Francis" userId="b7c8c318-11b6-44df-a20d-cbfd05c86935" providerId="ADAL" clId="{4BBEDE7F-9734-419C-ADEB-8159F2185F5E}" dt="2024-07-07T14:54:57.411" v="794" actId="208"/>
            <ac:picMkLst>
              <pc:docMk/>
              <pc:sldMasterMk cId="783407565" sldId="2147483648"/>
              <pc:sldLayoutMk cId="1105485309" sldId="2147483664"/>
              <ac:picMk id="12" creationId="{6A74A302-1750-767F-EF10-3C573F2C691A}"/>
            </ac:picMkLst>
          </pc:picChg>
          <pc:picChg chg="add mod ord">
            <ac:chgData name="Lauren Francis" userId="b7c8c318-11b6-44df-a20d-cbfd05c86935" providerId="ADAL" clId="{4BBEDE7F-9734-419C-ADEB-8159F2185F5E}" dt="2024-07-07T14:54:58.985" v="795" actId="208"/>
            <ac:picMkLst>
              <pc:docMk/>
              <pc:sldMasterMk cId="783407565" sldId="2147483648"/>
              <pc:sldLayoutMk cId="1105485309" sldId="2147483664"/>
              <ac:picMk id="14" creationId="{F1BC84C8-1C67-5303-29A1-4E6E3C7B0449}"/>
            </ac:picMkLst>
          </pc:picChg>
          <pc:picChg chg="add mod ord">
            <ac:chgData name="Lauren Francis" userId="b7c8c318-11b6-44df-a20d-cbfd05c86935" providerId="ADAL" clId="{4BBEDE7F-9734-419C-ADEB-8159F2185F5E}" dt="2024-07-07T14:54:54.766" v="793" actId="208"/>
            <ac:picMkLst>
              <pc:docMk/>
              <pc:sldMasterMk cId="783407565" sldId="2147483648"/>
              <pc:sldLayoutMk cId="1105485309" sldId="2147483664"/>
              <ac:picMk id="16" creationId="{21EA6A10-94F9-12D8-6A40-3FD8B895CA7C}"/>
            </ac:picMkLst>
          </pc:picChg>
        </pc:sldLayoutChg>
        <pc:sldLayoutChg chg="addSp delSp modSp mod">
          <pc:chgData name="Lauren Francis" userId="b7c8c318-11b6-44df-a20d-cbfd05c86935" providerId="ADAL" clId="{4BBEDE7F-9734-419C-ADEB-8159F2185F5E}" dt="2024-07-07T14:56:04.502" v="813" actId="208"/>
          <pc:sldLayoutMkLst>
            <pc:docMk/>
            <pc:sldMasterMk cId="783407565" sldId="2147483648"/>
            <pc:sldLayoutMk cId="2902913774" sldId="2147483665"/>
          </pc:sldLayoutMkLst>
          <pc:spChg chg="add mod">
            <ac:chgData name="Lauren Francis" userId="b7c8c318-11b6-44df-a20d-cbfd05c86935" providerId="ADAL" clId="{4BBEDE7F-9734-419C-ADEB-8159F2185F5E}" dt="2024-07-05T15:20:54.311" v="533" actId="20577"/>
            <ac:spMkLst>
              <pc:docMk/>
              <pc:sldMasterMk cId="783407565" sldId="2147483648"/>
              <pc:sldLayoutMk cId="2902913774" sldId="2147483665"/>
              <ac:spMk id="2" creationId="{A709A2EB-43E8-E88F-504B-014E12DA2246}"/>
            </ac:spMkLst>
          </pc:spChg>
          <pc:spChg chg="del mod">
            <ac:chgData name="Lauren Francis" userId="b7c8c318-11b6-44df-a20d-cbfd05c86935" providerId="ADAL" clId="{4BBEDE7F-9734-419C-ADEB-8159F2185F5E}" dt="2024-07-05T15:16:24.395" v="530" actId="478"/>
            <ac:spMkLst>
              <pc:docMk/>
              <pc:sldMasterMk cId="783407565" sldId="2147483648"/>
              <pc:sldLayoutMk cId="2902913774" sldId="2147483665"/>
              <ac:spMk id="10" creationId="{E8F98A27-81A1-A4DC-8788-7DEFF4C540EC}"/>
            </ac:spMkLst>
          </pc:sp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3" creationId="{6A29406C-8919-74D3-B66C-51CE55529DED}"/>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4" creationId="{914E38EF-FE60-C329-0FA9-06F9754099AF}"/>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4BBEDE7F-9734-419C-ADEB-8159F2185F5E}" dt="2024-07-07T14:56:04.502" v="813" actId="208"/>
            <ac:picMkLst>
              <pc:docMk/>
              <pc:sldMasterMk cId="783407565" sldId="2147483648"/>
              <pc:sldLayoutMk cId="2902913774" sldId="2147483665"/>
              <ac:picMk id="12" creationId="{3E286448-CC1E-A3C3-69F3-827B19A96BF6}"/>
            </ac:picMkLst>
          </pc:picChg>
          <pc:picChg chg="add mod ord">
            <ac:chgData name="Lauren Francis" userId="b7c8c318-11b6-44df-a20d-cbfd05c86935" providerId="ADAL" clId="{4BBEDE7F-9734-419C-ADEB-8159F2185F5E}" dt="2024-07-07T14:56:03.101" v="812" actId="208"/>
            <ac:picMkLst>
              <pc:docMk/>
              <pc:sldMasterMk cId="783407565" sldId="2147483648"/>
              <pc:sldLayoutMk cId="2902913774" sldId="2147483665"/>
              <ac:picMk id="14" creationId="{1DB0824E-24E4-DFF2-AD2F-0E140E2ABC37}"/>
            </ac:picMkLst>
          </pc:picChg>
          <pc:picChg chg="add mod ord">
            <ac:chgData name="Lauren Francis" userId="b7c8c318-11b6-44df-a20d-cbfd05c86935" providerId="ADAL" clId="{4BBEDE7F-9734-419C-ADEB-8159F2185F5E}" dt="2024-07-07T14:56:01.472" v="811" actId="208"/>
            <ac:picMkLst>
              <pc:docMk/>
              <pc:sldMasterMk cId="783407565" sldId="2147483648"/>
              <pc:sldLayoutMk cId="2902913774" sldId="2147483665"/>
              <ac:picMk id="16" creationId="{4BA8A8B3-BA36-C301-C3B3-5008B7F25906}"/>
            </ac:picMkLst>
          </pc:picChg>
        </pc:sldLayoutChg>
        <pc:sldLayoutChg chg="del">
          <pc:chgData name="Lauren Francis" userId="b7c8c318-11b6-44df-a20d-cbfd05c86935" providerId="ADAL" clId="{4BBEDE7F-9734-419C-ADEB-8159F2185F5E}" dt="2024-07-07T13:44:40.431" v="540" actId="2696"/>
          <pc:sldLayoutMkLst>
            <pc:docMk/>
            <pc:sldMasterMk cId="783407565" sldId="2147483648"/>
            <pc:sldLayoutMk cId="4083002021" sldId="2147483666"/>
          </pc:sldLayoutMkLst>
        </pc:sldLayoutChg>
        <pc:sldLayoutChg chg="modSp mod">
          <pc:chgData name="Lauren Francis" userId="b7c8c318-11b6-44df-a20d-cbfd05c86935" providerId="ADAL" clId="{4BBEDE7F-9734-419C-ADEB-8159F2185F5E}" dt="2024-07-07T13:50:11.760" v="606" actId="1076"/>
          <pc:sldLayoutMkLst>
            <pc:docMk/>
            <pc:sldMasterMk cId="783407565" sldId="2147483648"/>
            <pc:sldLayoutMk cId="3451759316" sldId="2147483671"/>
          </pc:sldLayoutMkLst>
          <pc:spChg chg="mod">
            <ac:chgData name="Lauren Francis" userId="b7c8c318-11b6-44df-a20d-cbfd05c86935" providerId="ADAL" clId="{4BBEDE7F-9734-419C-ADEB-8159F2185F5E}" dt="2024-07-07T13:50:11.760" v="606" actId="1076"/>
            <ac:spMkLst>
              <pc:docMk/>
              <pc:sldMasterMk cId="783407565" sldId="2147483648"/>
              <pc:sldLayoutMk cId="3451759316" sldId="2147483671"/>
              <ac:spMk id="19" creationId="{00608F6B-0818-8C97-2AA3-955405B8FBCA}"/>
            </ac:spMkLst>
          </pc:spChg>
        </pc:sldLayoutChg>
        <pc:sldLayoutChg chg="modSp mod">
          <pc:chgData name="Lauren Francis" userId="b7c8c318-11b6-44df-a20d-cbfd05c86935" providerId="ADAL" clId="{4BBEDE7F-9734-419C-ADEB-8159F2185F5E}" dt="2024-07-07T13:49:39.398" v="599" actId="1076"/>
          <pc:sldLayoutMkLst>
            <pc:docMk/>
            <pc:sldMasterMk cId="783407565" sldId="2147483648"/>
            <pc:sldLayoutMk cId="2839592603" sldId="2147483674"/>
          </pc:sldLayoutMkLst>
          <pc:spChg chg="mod">
            <ac:chgData name="Lauren Francis" userId="b7c8c318-11b6-44df-a20d-cbfd05c86935" providerId="ADAL" clId="{4BBEDE7F-9734-419C-ADEB-8159F2185F5E}" dt="2024-07-07T13:49:39.398" v="599" actId="1076"/>
            <ac:spMkLst>
              <pc:docMk/>
              <pc:sldMasterMk cId="783407565" sldId="2147483648"/>
              <pc:sldLayoutMk cId="2839592603" sldId="2147483674"/>
              <ac:spMk id="11" creationId="{D467AB6F-5056-5571-6A53-4276B6678E81}"/>
            </ac:spMkLst>
          </pc:spChg>
        </pc:sldLayoutChg>
        <pc:sldLayoutChg chg="addSp modSp mod">
          <pc:chgData name="Lauren Francis" userId="b7c8c318-11b6-44df-a20d-cbfd05c86935" providerId="ADAL" clId="{4BBEDE7F-9734-419C-ADEB-8159F2185F5E}" dt="2024-07-04T21:35:33.381" v="448" actId="1035"/>
          <pc:sldLayoutMkLst>
            <pc:docMk/>
            <pc:sldMasterMk cId="783407565" sldId="2147483648"/>
            <pc:sldLayoutMk cId="753425887" sldId="2147483676"/>
          </pc:sldLayoutMkLst>
          <pc:spChg chg="add mod">
            <ac:chgData name="Lauren Francis" userId="b7c8c318-11b6-44df-a20d-cbfd05c86935" providerId="ADAL" clId="{4BBEDE7F-9734-419C-ADEB-8159F2185F5E}" dt="2024-07-04T21:35:22.835" v="442" actId="1035"/>
            <ac:spMkLst>
              <pc:docMk/>
              <pc:sldMasterMk cId="783407565" sldId="2147483648"/>
              <pc:sldLayoutMk cId="753425887" sldId="2147483676"/>
              <ac:spMk id="2" creationId="{B4BB6C55-EFB0-B13C-453D-644DC4282242}"/>
            </ac:spMkLst>
          </pc:spChg>
          <pc:spChg chg="mod">
            <ac:chgData name="Lauren Francis" userId="b7c8c318-11b6-44df-a20d-cbfd05c86935" providerId="ADAL" clId="{4BBEDE7F-9734-419C-ADEB-8159F2185F5E}" dt="2024-07-04T21:35:33.381" v="448" actId="1035"/>
            <ac:spMkLst>
              <pc:docMk/>
              <pc:sldMasterMk cId="783407565" sldId="2147483648"/>
              <pc:sldLayoutMk cId="753425887" sldId="2147483676"/>
              <ac:spMk id="5" creationId="{24EAF092-EEE0-8503-C501-1FD8B47F4494}"/>
            </ac:spMkLst>
          </pc:spChg>
        </pc:sldLayoutChg>
        <pc:sldLayoutChg chg="delSp mod">
          <pc:chgData name="Lauren Francis" userId="b7c8c318-11b6-44df-a20d-cbfd05c86935" providerId="ADAL" clId="{4BBEDE7F-9734-419C-ADEB-8159F2185F5E}" dt="2024-07-05T13:36:20.329" v="451" actId="6014"/>
          <pc:sldLayoutMkLst>
            <pc:docMk/>
            <pc:sldMasterMk cId="783407565" sldId="2147483648"/>
            <pc:sldLayoutMk cId="3920694061" sldId="2147483677"/>
          </pc:sldLayoutMkLst>
          <pc:spChg chg="del">
            <ac:chgData name="Lauren Francis" userId="b7c8c318-11b6-44df-a20d-cbfd05c86935" providerId="ADAL" clId="{4BBEDE7F-9734-419C-ADEB-8159F2185F5E}" dt="2024-07-05T13:36:12.467" v="449" actId="478"/>
            <ac:spMkLst>
              <pc:docMk/>
              <pc:sldMasterMk cId="783407565" sldId="2147483648"/>
              <pc:sldLayoutMk cId="3920694061" sldId="2147483677"/>
              <ac:spMk id="3" creationId="{6E6B2815-9F97-329C-3782-EE06EFD316C9}"/>
            </ac:spMkLst>
          </pc:spChg>
          <pc:spChg chg="del">
            <ac:chgData name="Lauren Francis" userId="b7c8c318-11b6-44df-a20d-cbfd05c86935" providerId="ADAL" clId="{4BBEDE7F-9734-419C-ADEB-8159F2185F5E}" dt="2024-07-05T13:36:14.048" v="450" actId="478"/>
            <ac:spMkLst>
              <pc:docMk/>
              <pc:sldMasterMk cId="783407565" sldId="2147483648"/>
              <pc:sldLayoutMk cId="3920694061" sldId="2147483677"/>
              <ac:spMk id="5" creationId="{24EAF092-EEE0-8503-C501-1FD8B47F4494}"/>
            </ac:spMkLst>
          </pc:spChg>
        </pc:sldLayoutChg>
        <pc:sldLayoutChg chg="addSp delSp modSp mod">
          <pc:chgData name="Lauren Francis" userId="b7c8c318-11b6-44df-a20d-cbfd05c86935" providerId="ADAL" clId="{4BBEDE7F-9734-419C-ADEB-8159F2185F5E}" dt="2024-07-07T13:57:08.424" v="640" actId="6014"/>
          <pc:sldLayoutMkLst>
            <pc:docMk/>
            <pc:sldMasterMk cId="783407565" sldId="2147483648"/>
            <pc:sldLayoutMk cId="3049626277" sldId="2147483678"/>
          </pc:sldLayoutMkLst>
          <pc:spChg chg="del">
            <ac:chgData name="Lauren Francis" userId="b7c8c318-11b6-44df-a20d-cbfd05c86935" providerId="ADAL" clId="{4BBEDE7F-9734-419C-ADEB-8159F2185F5E}" dt="2024-07-07T13:44:45.675" v="541" actId="478"/>
            <ac:spMkLst>
              <pc:docMk/>
              <pc:sldMasterMk cId="783407565" sldId="2147483648"/>
              <pc:sldLayoutMk cId="3049626277" sldId="2147483678"/>
              <ac:spMk id="6" creationId="{A0E1ECE0-07AB-EED7-43AF-6A65242F3022}"/>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7" creationId="{75436EFE-19C3-C680-68BC-967B0E2C40CC}"/>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9" creationId="{8822E159-1B24-1D06-967A-B79D2BE50A4D}"/>
            </ac:spMkLst>
          </pc:spChg>
          <pc:spChg chg="del">
            <ac:chgData name="Lauren Francis" userId="b7c8c318-11b6-44df-a20d-cbfd05c86935" providerId="ADAL" clId="{4BBEDE7F-9734-419C-ADEB-8159F2185F5E}" dt="2024-07-07T13:52:37.530" v="635" actId="478"/>
            <ac:spMkLst>
              <pc:docMk/>
              <pc:sldMasterMk cId="783407565" sldId="2147483648"/>
              <pc:sldLayoutMk cId="3049626277" sldId="2147483678"/>
              <ac:spMk id="12" creationId="{B11C40C4-CCE7-FF1C-9907-835950ED1229}"/>
            </ac:spMkLst>
          </pc:spChg>
          <pc:spChg chg="del">
            <ac:chgData name="Lauren Francis" userId="b7c8c318-11b6-44df-a20d-cbfd05c86935" providerId="ADAL" clId="{4BBEDE7F-9734-419C-ADEB-8159F2185F5E}" dt="2024-07-07T13:44:54.470" v="546" actId="478"/>
            <ac:spMkLst>
              <pc:docMk/>
              <pc:sldMasterMk cId="783407565" sldId="2147483648"/>
              <pc:sldLayoutMk cId="3049626277" sldId="2147483678"/>
              <ac:spMk id="19" creationId="{00608F6B-0818-8C97-2AA3-955405B8FBCA}"/>
            </ac:spMkLst>
          </pc:spChg>
          <pc:spChg chg="del mod">
            <ac:chgData name="Lauren Francis" userId="b7c8c318-11b6-44df-a20d-cbfd05c86935" providerId="ADAL" clId="{4BBEDE7F-9734-419C-ADEB-8159F2185F5E}" dt="2024-07-07T13:44:47.775" v="543" actId="478"/>
            <ac:spMkLst>
              <pc:docMk/>
              <pc:sldMasterMk cId="783407565" sldId="2147483648"/>
              <pc:sldLayoutMk cId="3049626277" sldId="2147483678"/>
              <ac:spMk id="22" creationId="{6E3B0B49-027D-8F06-5A33-6EAC6E5D5BF6}"/>
            </ac:spMkLst>
          </pc:spChg>
          <pc:spChg chg="add mod">
            <ac:chgData name="Lauren Francis" userId="b7c8c318-11b6-44df-a20d-cbfd05c86935" providerId="ADAL" clId="{4BBEDE7F-9734-419C-ADEB-8159F2185F5E}" dt="2024-07-07T13:52:52.039" v="637"/>
            <ac:spMkLst>
              <pc:docMk/>
              <pc:sldMasterMk cId="783407565" sldId="2147483648"/>
              <pc:sldLayoutMk cId="3049626277" sldId="2147483678"/>
              <ac:spMk id="23" creationId="{C345A233-A48B-40D0-205A-51BF78B79F83}"/>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4" creationId="{28AD9568-2078-99EC-FA55-A933A0D183B2}"/>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6" creationId="{B50BE3C3-33AE-F99E-55F0-DC091B974F67}"/>
            </ac:spMkLst>
          </pc:spChg>
          <pc:picChg chg="mod ord">
            <ac:chgData name="Lauren Francis" userId="b7c8c318-11b6-44df-a20d-cbfd05c86935" providerId="ADAL" clId="{4BBEDE7F-9734-419C-ADEB-8159F2185F5E}" dt="2024-07-07T13:49:08.693" v="595" actId="167"/>
            <ac:picMkLst>
              <pc:docMk/>
              <pc:sldMasterMk cId="783407565" sldId="2147483648"/>
              <pc:sldLayoutMk cId="3049626277" sldId="2147483678"/>
              <ac:picMk id="2" creationId="{D8F3C0BD-298D-F51E-B324-4A74A9C0ABC5}"/>
            </ac:picMkLst>
          </pc:picChg>
          <pc:picChg chg="mod">
            <ac:chgData name="Lauren Francis" userId="b7c8c318-11b6-44df-a20d-cbfd05c86935" providerId="ADAL" clId="{4BBEDE7F-9734-419C-ADEB-8159F2185F5E}" dt="2024-07-07T13:47:01.333" v="567" actId="1076"/>
            <ac:picMkLst>
              <pc:docMk/>
              <pc:sldMasterMk cId="783407565" sldId="2147483648"/>
              <pc:sldLayoutMk cId="3049626277" sldId="2147483678"/>
              <ac:picMk id="3" creationId="{741188A5-8A9C-86DC-29A5-E40F76168104}"/>
            </ac:picMkLst>
          </pc:picChg>
          <pc:picChg chg="mod ord modCrop">
            <ac:chgData name="Lauren Francis" userId="b7c8c318-11b6-44df-a20d-cbfd05c86935" providerId="ADAL" clId="{4BBEDE7F-9734-419C-ADEB-8159F2185F5E}" dt="2024-07-07T13:48:20.192" v="585" actId="167"/>
            <ac:picMkLst>
              <pc:docMk/>
              <pc:sldMasterMk cId="783407565" sldId="2147483648"/>
              <pc:sldLayoutMk cId="3049626277" sldId="2147483678"/>
              <ac:picMk id="4" creationId="{6A977FE2-8A2E-6FD2-91C7-70807858A447}"/>
            </ac:picMkLst>
          </pc:picChg>
          <pc:picChg chg="mod modCrop">
            <ac:chgData name="Lauren Francis" userId="b7c8c318-11b6-44df-a20d-cbfd05c86935" providerId="ADAL" clId="{4BBEDE7F-9734-419C-ADEB-8159F2185F5E}" dt="2024-07-07T13:48:58.038" v="593" actId="1076"/>
            <ac:picMkLst>
              <pc:docMk/>
              <pc:sldMasterMk cId="783407565" sldId="2147483648"/>
              <pc:sldLayoutMk cId="3049626277" sldId="2147483678"/>
              <ac:picMk id="5" creationId="{6BEB3AFE-1F41-611F-CC78-52C2062A0A97}"/>
            </ac:picMkLst>
          </pc:picChg>
          <pc:picChg chg="del mod">
            <ac:chgData name="Lauren Francis" userId="b7c8c318-11b6-44df-a20d-cbfd05c86935" providerId="ADAL" clId="{4BBEDE7F-9734-419C-ADEB-8159F2185F5E}" dt="2024-07-07T13:46:50.459" v="564" actId="478"/>
            <ac:picMkLst>
              <pc:docMk/>
              <pc:sldMasterMk cId="783407565" sldId="2147483648"/>
              <pc:sldLayoutMk cId="3049626277" sldId="2147483678"/>
              <ac:picMk id="8" creationId="{F5290273-5C3F-27E5-CF91-750453FF512A}"/>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0" creationId="{312B5C7A-0F74-CF44-D33B-9F4387BFFB47}"/>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1" creationId="{6B09F921-E4C1-067D-C21B-733A2279B8F3}"/>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3" creationId="{E38446FD-4C9F-8B09-4647-B465E5B66E77}"/>
            </ac:picMkLst>
          </pc:picChg>
          <pc:picChg chg="mod modCrop">
            <ac:chgData name="Lauren Francis" userId="b7c8c318-11b6-44df-a20d-cbfd05c86935" providerId="ADAL" clId="{4BBEDE7F-9734-419C-ADEB-8159F2185F5E}" dt="2024-07-07T13:50:27.863" v="611" actId="1076"/>
            <ac:picMkLst>
              <pc:docMk/>
              <pc:sldMasterMk cId="783407565" sldId="2147483648"/>
              <pc:sldLayoutMk cId="3049626277" sldId="2147483678"/>
              <ac:picMk id="14" creationId="{8AE5FAA1-D4EF-D64A-3DE1-93B5747A66E4}"/>
            </ac:picMkLst>
          </pc:picChg>
          <pc:picChg chg="add del mod modCrop">
            <ac:chgData name="Lauren Francis" userId="b7c8c318-11b6-44df-a20d-cbfd05c86935" providerId="ADAL" clId="{4BBEDE7F-9734-419C-ADEB-8159F2185F5E}" dt="2024-07-07T13:50:03.980" v="604" actId="478"/>
            <ac:picMkLst>
              <pc:docMk/>
              <pc:sldMasterMk cId="783407565" sldId="2147483648"/>
              <pc:sldLayoutMk cId="3049626277" sldId="2147483678"/>
              <ac:picMk id="15" creationId="{6EE45D72-5300-FADE-BB60-6AA340A798D1}"/>
            </ac:picMkLst>
          </pc:picChg>
          <pc:picChg chg="add mod ord modCrop">
            <ac:chgData name="Lauren Francis" userId="b7c8c318-11b6-44df-a20d-cbfd05c86935" providerId="ADAL" clId="{4BBEDE7F-9734-419C-ADEB-8159F2185F5E}" dt="2024-07-07T13:52:32.665" v="634" actId="732"/>
            <ac:picMkLst>
              <pc:docMk/>
              <pc:sldMasterMk cId="783407565" sldId="2147483648"/>
              <pc:sldLayoutMk cId="3049626277" sldId="2147483678"/>
              <ac:picMk id="16" creationId="{702EBF41-7F75-25E5-9B64-A82CF5D3ACFE}"/>
            </ac:picMkLst>
          </pc:picChg>
          <pc:picChg chg="del mod ord">
            <ac:chgData name="Lauren Francis" userId="b7c8c318-11b6-44df-a20d-cbfd05c86935" providerId="ADAL" clId="{4BBEDE7F-9734-419C-ADEB-8159F2185F5E}" dt="2024-07-07T13:52:22.847" v="632" actId="478"/>
            <ac:picMkLst>
              <pc:docMk/>
              <pc:sldMasterMk cId="783407565" sldId="2147483648"/>
              <pc:sldLayoutMk cId="3049626277" sldId="2147483678"/>
              <ac:picMk id="17" creationId="{1FA245F2-5403-DC60-6EB6-E8AD80C5D232}"/>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8" creationId="{6A892379-7F99-9D0C-09EB-4569EB8BF149}"/>
            </ac:picMkLst>
          </pc:picChg>
          <pc:picChg chg="del mod ord">
            <ac:chgData name="Lauren Francis" userId="b7c8c318-11b6-44df-a20d-cbfd05c86935" providerId="ADAL" clId="{4BBEDE7F-9734-419C-ADEB-8159F2185F5E}" dt="2024-07-07T13:46:39.645" v="562" actId="478"/>
            <ac:picMkLst>
              <pc:docMk/>
              <pc:sldMasterMk cId="783407565" sldId="2147483648"/>
              <pc:sldLayoutMk cId="3049626277" sldId="2147483678"/>
              <ac:picMk id="20" creationId="{419F3F17-6E6C-684E-5FFD-3B7AE0705273}"/>
            </ac:picMkLst>
          </pc:picChg>
          <pc:picChg chg="del">
            <ac:chgData name="Lauren Francis" userId="b7c8c318-11b6-44df-a20d-cbfd05c86935" providerId="ADAL" clId="{4BBEDE7F-9734-419C-ADEB-8159F2185F5E}" dt="2024-07-07T13:44:50.268" v="545" actId="478"/>
            <ac:picMkLst>
              <pc:docMk/>
              <pc:sldMasterMk cId="783407565" sldId="2147483648"/>
              <pc:sldLayoutMk cId="3049626277" sldId="2147483678"/>
              <ac:picMk id="21" creationId="{4BD1E55C-E0AB-3F84-B803-637DF3562C03}"/>
            </ac:picMkLst>
          </pc:picChg>
          <pc:picChg chg="del">
            <ac:chgData name="Lauren Francis" userId="b7c8c318-11b6-44df-a20d-cbfd05c86935" providerId="ADAL" clId="{4BBEDE7F-9734-419C-ADEB-8159F2185F5E}" dt="2024-07-07T13:44:49.772" v="544" actId="478"/>
            <ac:picMkLst>
              <pc:docMk/>
              <pc:sldMasterMk cId="783407565" sldId="2147483648"/>
              <pc:sldLayoutMk cId="3049626277" sldId="2147483678"/>
              <ac:picMk id="25" creationId="{A756EF23-522F-AF76-A5DD-EC0267C20AB8}"/>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7" creationId="{EC8C28DE-8CE5-325E-5115-51DA8A366623}"/>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8" creationId="{6CC1C0AD-4010-8FF4-B455-2FCA74BA523A}"/>
            </ac:picMkLst>
          </pc:picChg>
        </pc:sldLayoutChg>
      </pc:sldMasterChg>
    </pc:docChg>
  </pc:docChgLst>
  <pc:docChgLst>
    <pc:chgData name="Lauren Francis" userId="b7c8c318-11b6-44df-a20d-cbfd05c86935" providerId="ADAL" clId="{C38C7FE3-EEFC-4541-A9F6-30EA223E2397}"/>
    <pc:docChg chg="undo custSel addMainMaster delMainMaster modMainMaster">
      <pc:chgData name="Lauren Francis" userId="b7c8c318-11b6-44df-a20d-cbfd05c86935" providerId="ADAL" clId="{C38C7FE3-EEFC-4541-A9F6-30EA223E2397}" dt="2024-04-09T23:03:39.216" v="104" actId="6014"/>
      <pc:docMkLst>
        <pc:docMk/>
      </pc:docMkLst>
      <pc:sldMasterChg chg="modSp mod addSldLayout modSldLayout">
        <pc:chgData name="Lauren Francis" userId="b7c8c318-11b6-44df-a20d-cbfd05c86935" providerId="ADAL" clId="{C38C7FE3-EEFC-4541-A9F6-30EA223E2397}" dt="2024-04-09T23:03:39.216" v="104" actId="6014"/>
        <pc:sldMasterMkLst>
          <pc:docMk/>
          <pc:sldMasterMk cId="783407565" sldId="2147483648"/>
        </pc:sldMasterMkLst>
        <pc:spChg chg="mod">
          <ac:chgData name="Lauren Francis" userId="b7c8c318-11b6-44df-a20d-cbfd05c86935" providerId="ADAL" clId="{C38C7FE3-EEFC-4541-A9F6-30EA223E2397}" dt="2024-04-09T22:52:35.891" v="34" actId="122"/>
          <ac:spMkLst>
            <pc:docMk/>
            <pc:sldMasterMk cId="783407565" sldId="2147483648"/>
            <ac:spMk id="2" creationId="{7DC530BC-E96F-A655-74F4-F47880701A39}"/>
          </ac:spMkLst>
        </pc:spChg>
        <pc:sldLayoutChg chg="addSp delSp modSp mod">
          <pc:chgData name="Lauren Francis" userId="b7c8c318-11b6-44df-a20d-cbfd05c86935" providerId="ADAL" clId="{C38C7FE3-EEFC-4541-A9F6-30EA223E2397}" dt="2024-04-09T22:59:07.055" v="60" actId="14100"/>
          <pc:sldLayoutMkLst>
            <pc:docMk/>
            <pc:sldMasterMk cId="783407565" sldId="2147483648"/>
            <pc:sldLayoutMk cId="1462231767" sldId="2147483649"/>
          </pc:sldLayoutMkLst>
          <pc:spChg chg="add mod ord">
            <ac:chgData name="Lauren Francis" userId="b7c8c318-11b6-44df-a20d-cbfd05c86935" providerId="ADAL" clId="{C38C7FE3-EEFC-4541-A9F6-30EA223E2397}" dt="2024-04-09T22:51:41.630" v="21" actId="207"/>
            <ac:spMkLst>
              <pc:docMk/>
              <pc:sldMasterMk cId="783407565" sldId="2147483648"/>
              <pc:sldLayoutMk cId="1462231767" sldId="2147483649"/>
              <ac:spMk id="2" creationId="{D795ED70-1292-CD30-5013-47BC9058BBE7}"/>
            </ac:spMkLst>
          </pc:spChg>
          <pc:spChg chg="del mod">
            <ac:chgData name="Lauren Francis" userId="b7c8c318-11b6-44df-a20d-cbfd05c86935" providerId="ADAL" clId="{C38C7FE3-EEFC-4541-A9F6-30EA223E2397}" dt="2024-04-09T22:51:23.537" v="18" actId="478"/>
            <ac:spMkLst>
              <pc:docMk/>
              <pc:sldMasterMk cId="783407565" sldId="2147483648"/>
              <pc:sldLayoutMk cId="1462231767" sldId="2147483649"/>
              <ac:spMk id="7" creationId="{67974EA7-E98A-F6FC-D6F9-6C01A4BDE7EC}"/>
            </ac:spMkLst>
          </pc:spChg>
          <pc:spChg chg="mod">
            <ac:chgData name="Lauren Francis" userId="b7c8c318-11b6-44df-a20d-cbfd05c86935" providerId="ADAL" clId="{C38C7FE3-EEFC-4541-A9F6-30EA223E2397}" dt="2024-04-09T22:59:07.055" v="60" actId="14100"/>
            <ac:spMkLst>
              <pc:docMk/>
              <pc:sldMasterMk cId="783407565" sldId="2147483648"/>
              <pc:sldLayoutMk cId="1462231767" sldId="2147483649"/>
              <ac:spMk id="11" creationId="{9EB5AE9F-4287-A334-4516-24BC8782E828}"/>
            </ac:spMkLst>
          </pc:spChg>
        </pc:sldLayoutChg>
        <pc:sldLayoutChg chg="addSp delSp modSp mod">
          <pc:chgData name="Lauren Francis" userId="b7c8c318-11b6-44df-a20d-cbfd05c86935" providerId="ADAL" clId="{C38C7FE3-EEFC-4541-A9F6-30EA223E2397}" dt="2024-04-09T22:59:15.986" v="63" actId="1076"/>
          <pc:sldLayoutMkLst>
            <pc:docMk/>
            <pc:sldMasterMk cId="783407565" sldId="2147483648"/>
            <pc:sldLayoutMk cId="347735146" sldId="2147483650"/>
          </pc:sldLayoutMkLst>
          <pc:spChg chg="add mod ord">
            <ac:chgData name="Lauren Francis" userId="b7c8c318-11b6-44df-a20d-cbfd05c86935" providerId="ADAL" clId="{C38C7FE3-EEFC-4541-A9F6-30EA223E2397}" dt="2024-04-09T22:52:04.099" v="25" actId="207"/>
            <ac:spMkLst>
              <pc:docMk/>
              <pc:sldMasterMk cId="783407565" sldId="2147483648"/>
              <pc:sldLayoutMk cId="347735146" sldId="2147483650"/>
              <ac:spMk id="2" creationId="{5CAC93C0-C36A-F527-BF02-80463FF3DFBE}"/>
            </ac:spMkLst>
          </pc:spChg>
          <pc:spChg chg="add mod">
            <ac:chgData name="Lauren Francis" userId="b7c8c318-11b6-44df-a20d-cbfd05c86935" providerId="ADAL" clId="{C38C7FE3-EEFC-4541-A9F6-30EA223E2397}" dt="2024-04-09T22:59:15.986" v="63" actId="1076"/>
            <ac:spMkLst>
              <pc:docMk/>
              <pc:sldMasterMk cId="783407565" sldId="2147483648"/>
              <pc:sldLayoutMk cId="347735146" sldId="2147483650"/>
              <ac:spMk id="3" creationId="{778DF02C-1EBA-1328-DD96-1CAA7B82F88C}"/>
            </ac:spMkLst>
          </pc:spChg>
          <pc:spChg chg="del mod">
            <ac:chgData name="Lauren Francis" userId="b7c8c318-11b6-44df-a20d-cbfd05c86935" providerId="ADAL" clId="{C38C7FE3-EEFC-4541-A9F6-30EA223E2397}" dt="2024-04-09T22:51:53.685" v="22" actId="478"/>
            <ac:spMkLst>
              <pc:docMk/>
              <pc:sldMasterMk cId="783407565" sldId="2147483648"/>
              <pc:sldLayoutMk cId="347735146" sldId="2147483650"/>
              <ac:spMk id="6" creationId="{41F5C69E-B735-DD22-B9AA-9F8484C8D7AF}"/>
            </ac:spMkLst>
          </pc:spChg>
          <pc:spChg chg="del">
            <ac:chgData name="Lauren Francis" userId="b7c8c318-11b6-44df-a20d-cbfd05c86935" providerId="ADAL" clId="{C38C7FE3-EEFC-4541-A9F6-30EA223E2397}" dt="2024-04-09T22:59:11.870" v="61" actId="478"/>
            <ac:spMkLst>
              <pc:docMk/>
              <pc:sldMasterMk cId="783407565" sldId="2147483648"/>
              <pc:sldLayoutMk cId="347735146" sldId="2147483650"/>
              <ac:spMk id="10" creationId="{4D3782F3-C3EA-163C-CCC1-D7800BCF412F}"/>
            </ac:spMkLst>
          </pc:spChg>
        </pc:sldLayoutChg>
        <pc:sldLayoutChg chg="addSp delSp modSp mod">
          <pc:chgData name="Lauren Francis" userId="b7c8c318-11b6-44df-a20d-cbfd05c86935" providerId="ADAL" clId="{C38C7FE3-EEFC-4541-A9F6-30EA223E2397}" dt="2024-04-09T22:59:22.753" v="65" actId="478"/>
          <pc:sldLayoutMkLst>
            <pc:docMk/>
            <pc:sldMasterMk cId="783407565" sldId="2147483648"/>
            <pc:sldLayoutMk cId="3249202066" sldId="2147483651"/>
          </pc:sldLayoutMkLst>
          <pc:spChg chg="add del mod">
            <ac:chgData name="Lauren Francis" userId="b7c8c318-11b6-44df-a20d-cbfd05c86935" providerId="ADAL" clId="{C38C7FE3-EEFC-4541-A9F6-30EA223E2397}" dt="2024-04-09T22:59:22.753" v="65" actId="478"/>
            <ac:spMkLst>
              <pc:docMk/>
              <pc:sldMasterMk cId="783407565" sldId="2147483648"/>
              <pc:sldLayoutMk cId="3249202066" sldId="2147483651"/>
              <ac:spMk id="2" creationId="{C7482411-A33C-9D1C-FFF3-E13310F82D04}"/>
            </ac:spMkLst>
          </pc:spChg>
          <pc:spChg chg="add del mod">
            <ac:chgData name="Lauren Francis" userId="b7c8c318-11b6-44df-a20d-cbfd05c86935" providerId="ADAL" clId="{C38C7FE3-EEFC-4541-A9F6-30EA223E2397}" dt="2024-04-09T22:52:14.859" v="27" actId="478"/>
            <ac:spMkLst>
              <pc:docMk/>
              <pc:sldMasterMk cId="783407565" sldId="2147483648"/>
              <pc:sldLayoutMk cId="3249202066" sldId="2147483651"/>
              <ac:spMk id="2" creationId="{E87F3631-982D-2DA0-73B9-8CE30B49D7A8}"/>
            </ac:spMkLst>
          </pc:spChg>
          <pc:spChg chg="add mod ord">
            <ac:chgData name="Lauren Francis" userId="b7c8c318-11b6-44df-a20d-cbfd05c86935" providerId="ADAL" clId="{C38C7FE3-EEFC-4541-A9F6-30EA223E2397}" dt="2024-04-09T22:52:23.463" v="31" actId="207"/>
            <ac:spMkLst>
              <pc:docMk/>
              <pc:sldMasterMk cId="783407565" sldId="2147483648"/>
              <pc:sldLayoutMk cId="3249202066" sldId="2147483651"/>
              <ac:spMk id="3" creationId="{FC3A3DCC-B4A1-1548-61FE-0D38A75AF36C}"/>
            </ac:spMkLst>
          </pc:spChg>
          <pc:spChg chg="del mod">
            <ac:chgData name="Lauren Francis" userId="b7c8c318-11b6-44df-a20d-cbfd05c86935" providerId="ADAL" clId="{C38C7FE3-EEFC-4541-A9F6-30EA223E2397}" dt="2024-04-09T22:52:16.795" v="28" actId="478"/>
            <ac:spMkLst>
              <pc:docMk/>
              <pc:sldMasterMk cId="783407565" sldId="2147483648"/>
              <pc:sldLayoutMk cId="3249202066" sldId="2147483651"/>
              <ac:spMk id="6" creationId="{28ECAA5C-4799-27E6-F308-9E2EA744B518}"/>
            </ac:spMkLst>
          </pc:spChg>
        </pc:sldLayoutChg>
        <pc:sldLayoutChg chg="addSp delSp modSp mod">
          <pc:chgData name="Lauren Francis" userId="b7c8c318-11b6-44df-a20d-cbfd05c86935" providerId="ADAL" clId="{C38C7FE3-EEFC-4541-A9F6-30EA223E2397}" dt="2024-04-09T22:54:01.932" v="42" actId="207"/>
          <pc:sldLayoutMkLst>
            <pc:docMk/>
            <pc:sldMasterMk cId="783407565" sldId="2147483648"/>
            <pc:sldLayoutMk cId="1756085151" sldId="2147483652"/>
          </pc:sldLayoutMkLst>
          <pc:spChg chg="add del mod">
            <ac:chgData name="Lauren Francis" userId="b7c8c318-11b6-44df-a20d-cbfd05c86935" providerId="ADAL" clId="{C38C7FE3-EEFC-4541-A9F6-30EA223E2397}" dt="2024-04-09T22:53:44.634" v="37" actId="478"/>
            <ac:spMkLst>
              <pc:docMk/>
              <pc:sldMasterMk cId="783407565" sldId="2147483648"/>
              <pc:sldLayoutMk cId="1756085151" sldId="2147483652"/>
              <ac:spMk id="2" creationId="{81AF0803-336A-339D-826B-968D6555CE9A}"/>
            </ac:spMkLst>
          </pc:spChg>
          <pc:spChg chg="add mod">
            <ac:chgData name="Lauren Francis" userId="b7c8c318-11b6-44df-a20d-cbfd05c86935" providerId="ADAL" clId="{C38C7FE3-EEFC-4541-A9F6-30EA223E2397}" dt="2024-04-09T22:54:01.932" v="42" actId="207"/>
            <ac:spMkLst>
              <pc:docMk/>
              <pc:sldMasterMk cId="783407565" sldId="2147483648"/>
              <pc:sldLayoutMk cId="1756085151" sldId="2147483652"/>
              <ac:spMk id="3" creationId="{157BCFB4-E32A-E84D-FE4A-2ECE084CD541}"/>
            </ac:spMkLst>
          </pc:spChg>
          <pc:spChg chg="del">
            <ac:chgData name="Lauren Francis" userId="b7c8c318-11b6-44df-a20d-cbfd05c86935" providerId="ADAL" clId="{C38C7FE3-EEFC-4541-A9F6-30EA223E2397}" dt="2024-04-09T18:09:02.823" v="5" actId="478"/>
            <ac:spMkLst>
              <pc:docMk/>
              <pc:sldMasterMk cId="783407565" sldId="2147483648"/>
              <pc:sldLayoutMk cId="1756085151" sldId="2147483652"/>
              <ac:spMk id="7" creationId="{AC659F81-41D5-BE74-12A3-A7D409F5CD60}"/>
            </ac:spMkLst>
          </pc:spChg>
          <pc:spChg chg="add mod ord">
            <ac:chgData name="Lauren Francis" userId="b7c8c318-11b6-44df-a20d-cbfd05c86935" providerId="ADAL" clId="{C38C7FE3-EEFC-4541-A9F6-30EA223E2397}" dt="2024-04-09T18:09:16.727" v="9" actId="207"/>
            <ac:spMkLst>
              <pc:docMk/>
              <pc:sldMasterMk cId="783407565" sldId="2147483648"/>
              <pc:sldLayoutMk cId="1756085151" sldId="2147483652"/>
              <ac:spMk id="11" creationId="{D467AB6F-5056-5571-6A53-4276B6678E81}"/>
            </ac:spMkLst>
          </pc:spChg>
          <pc:picChg chg="ord">
            <ac:chgData name="Lauren Francis" userId="b7c8c318-11b6-44df-a20d-cbfd05c86935" providerId="ADAL" clId="{C38C7FE3-EEFC-4541-A9F6-30EA223E2397}" dt="2024-04-09T18:09:07.609" v="8" actId="167"/>
            <ac:picMkLst>
              <pc:docMk/>
              <pc:sldMasterMk cId="783407565" sldId="2147483648"/>
              <pc:sldLayoutMk cId="1756085151" sldId="2147483652"/>
              <ac:picMk id="6" creationId="{B1839FCA-ED11-DB80-A874-B0F3613C6EF6}"/>
            </ac:picMkLst>
          </pc:picChg>
        </pc:sldLayoutChg>
        <pc:sldLayoutChg chg="addSp delSp modSp mod">
          <pc:chgData name="Lauren Francis" userId="b7c8c318-11b6-44df-a20d-cbfd05c86935" providerId="ADAL" clId="{C38C7FE3-EEFC-4541-A9F6-30EA223E2397}" dt="2024-04-09T18:08:57.891" v="4" actId="167"/>
          <pc:sldLayoutMkLst>
            <pc:docMk/>
            <pc:sldMasterMk cId="783407565" sldId="2147483648"/>
            <pc:sldLayoutMk cId="3339540598" sldId="2147483653"/>
          </pc:sldLayoutMkLst>
          <pc:spChg chg="del">
            <ac:chgData name="Lauren Francis" userId="b7c8c318-11b6-44df-a20d-cbfd05c86935" providerId="ADAL" clId="{C38C7FE3-EEFC-4541-A9F6-30EA223E2397}" dt="2024-04-09T18:08:51.343" v="0" actId="478"/>
            <ac:spMkLst>
              <pc:docMk/>
              <pc:sldMasterMk cId="783407565" sldId="2147483648"/>
              <pc:sldLayoutMk cId="3339540598" sldId="2147483653"/>
              <ac:spMk id="8" creationId="{252B01E0-780B-CD8D-39C3-90E87D26713D}"/>
            </ac:spMkLst>
          </pc:spChg>
          <pc:spChg chg="add mod ord">
            <ac:chgData name="Lauren Francis" userId="b7c8c318-11b6-44df-a20d-cbfd05c86935" providerId="ADAL" clId="{C38C7FE3-EEFC-4541-A9F6-30EA223E2397}" dt="2024-04-09T18:08:55.725" v="3" actId="167"/>
            <ac:spMkLst>
              <pc:docMk/>
              <pc:sldMasterMk cId="783407565" sldId="2147483648"/>
              <pc:sldLayoutMk cId="3339540598" sldId="2147483653"/>
              <ac:spMk id="13" creationId="{51771CE8-4371-D8D6-1C7A-A267D2CF504A}"/>
            </ac:spMkLst>
          </pc:spChg>
          <pc:picChg chg="ord">
            <ac:chgData name="Lauren Francis" userId="b7c8c318-11b6-44df-a20d-cbfd05c86935" providerId="ADAL" clId="{C38C7FE3-EEFC-4541-A9F6-30EA223E2397}" dt="2024-04-09T18:08:57.891" v="4" actId="167"/>
            <ac:picMkLst>
              <pc:docMk/>
              <pc:sldMasterMk cId="783407565" sldId="2147483648"/>
              <pc:sldLayoutMk cId="3339540598" sldId="2147483653"/>
              <ac:picMk id="7" creationId="{AF9E4685-1C39-1676-E912-1F2868A837A0}"/>
            </ac:picMkLst>
          </pc:picChg>
        </pc:sldLayoutChg>
        <pc:sldLayoutChg chg="addSp delSp modSp new mod">
          <pc:chgData name="Lauren Francis" userId="b7c8c318-11b6-44df-a20d-cbfd05c86935" providerId="ADAL" clId="{C38C7FE3-EEFC-4541-A9F6-30EA223E2397}" dt="2024-04-09T23:00:05.708" v="69" actId="6014"/>
          <pc:sldLayoutMkLst>
            <pc:docMk/>
            <pc:sldMasterMk cId="783407565" sldId="2147483648"/>
            <pc:sldLayoutMk cId="294763625" sldId="2147483659"/>
          </pc:sldLayoutMkLst>
          <pc:spChg chg="del">
            <ac:chgData name="Lauren Francis" userId="b7c8c318-11b6-44df-a20d-cbfd05c86935" providerId="ADAL" clId="{C38C7FE3-EEFC-4541-A9F6-30EA223E2397}" dt="2024-04-09T22:58:10.333" v="44" actId="478"/>
            <ac:spMkLst>
              <pc:docMk/>
              <pc:sldMasterMk cId="783407565" sldId="2147483648"/>
              <pc:sldLayoutMk cId="294763625" sldId="2147483659"/>
              <ac:spMk id="2" creationId="{C227FD4A-15F1-D92D-4E9F-0F1DDDBA2087}"/>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3" creationId="{6CF933CF-601C-1260-66AA-D891F71B1070}"/>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6" creationId="{5691A99D-61BE-3D51-2709-5CD3ADAF5E8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7" creationId="{9BA21959-C0B4-8061-1793-BD5C727C6C4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8" creationId="{84421EA4-4635-06EE-B76F-667C7B5EA638}"/>
            </ac:spMkLst>
          </pc:spChg>
          <pc:spChg chg="add mod">
            <ac:chgData name="Lauren Francis" userId="b7c8c318-11b6-44df-a20d-cbfd05c86935" providerId="ADAL" clId="{C38C7FE3-EEFC-4541-A9F6-30EA223E2397}" dt="2024-04-09T22:58:39.522" v="47"/>
            <ac:spMkLst>
              <pc:docMk/>
              <pc:sldMasterMk cId="783407565" sldId="2147483648"/>
              <pc:sldLayoutMk cId="294763625" sldId="2147483659"/>
              <ac:spMk id="9" creationId="{07214D5E-0291-DA4B-19E7-2D1E7A3B884E}"/>
            </ac:spMkLst>
          </pc:spChg>
          <pc:spChg chg="add del mod">
            <ac:chgData name="Lauren Francis" userId="b7c8c318-11b6-44df-a20d-cbfd05c86935" providerId="ADAL" clId="{C38C7FE3-EEFC-4541-A9F6-30EA223E2397}" dt="2024-04-09T22:59:26.849" v="66" actId="478"/>
            <ac:spMkLst>
              <pc:docMk/>
              <pc:sldMasterMk cId="783407565" sldId="2147483648"/>
              <pc:sldLayoutMk cId="294763625" sldId="2147483659"/>
              <ac:spMk id="13" creationId="{3D1EC411-FEF3-DBB6-CBFD-0DBAEC08939B}"/>
            </ac:spMkLst>
          </pc:spChg>
          <pc:spChg chg="add mod">
            <ac:chgData name="Lauren Francis" userId="b7c8c318-11b6-44df-a20d-cbfd05c86935" providerId="ADAL" clId="{C38C7FE3-EEFC-4541-A9F6-30EA223E2397}" dt="2024-04-09T22:58:52.011" v="49" actId="1076"/>
            <ac:spMkLst>
              <pc:docMk/>
              <pc:sldMasterMk cId="783407565" sldId="2147483648"/>
              <pc:sldLayoutMk cId="294763625" sldId="2147483659"/>
              <ac:spMk id="14" creationId="{49B9043E-4280-904D-D697-3E0FE566A506}"/>
            </ac:spMkLst>
          </pc:spChg>
          <pc:spChg chg="add mod">
            <ac:chgData name="Lauren Francis" userId="b7c8c318-11b6-44df-a20d-cbfd05c86935" providerId="ADAL" clId="{C38C7FE3-EEFC-4541-A9F6-30EA223E2397}" dt="2024-04-09T22:59:27.425" v="67"/>
            <ac:spMkLst>
              <pc:docMk/>
              <pc:sldMasterMk cId="783407565" sldId="2147483648"/>
              <pc:sldLayoutMk cId="294763625" sldId="2147483659"/>
              <ac:spMk id="15" creationId="{F219940B-2638-94F1-291C-E7FAF8615CF2}"/>
            </ac:spMkLst>
          </pc:spChg>
          <pc:picChg chg="add del mod">
            <ac:chgData name="Lauren Francis" userId="b7c8c318-11b6-44df-a20d-cbfd05c86935" providerId="ADAL" clId="{C38C7FE3-EEFC-4541-A9F6-30EA223E2397}" dt="2024-04-09T22:58:58.989" v="50" actId="478"/>
            <ac:picMkLst>
              <pc:docMk/>
              <pc:sldMasterMk cId="783407565" sldId="2147483648"/>
              <pc:sldLayoutMk cId="294763625" sldId="2147483659"/>
              <ac:picMk id="4" creationId="{3698F6DC-A0A8-2F3B-93FC-1BFE5DE625DB}"/>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0" creationId="{C8ADB860-58E2-47D0-F878-906BDEF57A02}"/>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1" creationId="{6442C20E-CFF8-E424-D3D4-82CDD85A3A2C}"/>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6" creationId="{F8A99FF6-4126-B0D8-9825-9FB1EBB5EB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7" creationId="{AE5A17BD-631D-3156-6AAA-4FAC1ADA80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8" creationId="{09838414-E636-4B21-01DA-DCF19E1F973C}"/>
            </ac:picMkLst>
          </pc:picChg>
          <pc:cxnChg chg="add del mod">
            <ac:chgData name="Lauren Francis" userId="b7c8c318-11b6-44df-a20d-cbfd05c86935" providerId="ADAL" clId="{C38C7FE3-EEFC-4541-A9F6-30EA223E2397}" dt="2024-04-09T22:58:58.989" v="50" actId="478"/>
            <ac:cxnSpMkLst>
              <pc:docMk/>
              <pc:sldMasterMk cId="783407565" sldId="2147483648"/>
              <pc:sldLayoutMk cId="294763625" sldId="2147483659"/>
              <ac:cxnSpMk id="5" creationId="{CBECBE1C-6858-885B-D348-848EEBA469C2}"/>
            </ac:cxnSpMkLst>
          </pc:cxnChg>
          <pc:cxnChg chg="add mod">
            <ac:chgData name="Lauren Francis" userId="b7c8c318-11b6-44df-a20d-cbfd05c86935" providerId="ADAL" clId="{C38C7FE3-EEFC-4541-A9F6-30EA223E2397}" dt="2024-04-09T22:58:39.522" v="47"/>
            <ac:cxnSpMkLst>
              <pc:docMk/>
              <pc:sldMasterMk cId="783407565" sldId="2147483648"/>
              <pc:sldLayoutMk cId="294763625" sldId="2147483659"/>
              <ac:cxnSpMk id="12" creationId="{21FA5F04-B8D6-F4D3-8CAE-F93BC1D6F725}"/>
            </ac:cxnSpMkLst>
          </pc:cxnChg>
        </pc:sldLayoutChg>
        <pc:sldLayoutChg chg="addSp delSp modSp new mod">
          <pc:chgData name="Lauren Francis" userId="b7c8c318-11b6-44df-a20d-cbfd05c86935" providerId="ADAL" clId="{C38C7FE3-EEFC-4541-A9F6-30EA223E2397}" dt="2024-04-09T23:01:15.557" v="76" actId="6014"/>
          <pc:sldLayoutMkLst>
            <pc:docMk/>
            <pc:sldMasterMk cId="783407565" sldId="2147483648"/>
            <pc:sldLayoutMk cId="2728238326" sldId="2147483660"/>
          </pc:sldLayoutMkLst>
          <pc:spChg chg="del">
            <ac:chgData name="Lauren Francis" userId="b7c8c318-11b6-44df-a20d-cbfd05c86935" providerId="ADAL" clId="{C38C7FE3-EEFC-4541-A9F6-30EA223E2397}" dt="2024-04-09T23:00:28.470" v="73" actId="478"/>
            <ac:spMkLst>
              <pc:docMk/>
              <pc:sldMasterMk cId="783407565" sldId="2147483648"/>
              <pc:sldLayoutMk cId="2728238326" sldId="2147483660"/>
              <ac:spMk id="2" creationId="{B40C42EF-7677-70B5-D9C1-C8FFA759D5E5}"/>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6" creationId="{3A94A2CA-E548-F1FF-277D-55EF096A1C9B}"/>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0" creationId="{38F0F942-CF92-6FD1-4E02-E7ED63F8B0D6}"/>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1" creationId="{4BF5A9A2-96E9-DF35-F3A2-EC9593C3F8ED}"/>
            </ac:spMkLst>
          </pc:sp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3" creationId="{2E3E0BFC-C5E1-4E29-51A7-06E97C9CDB2F}"/>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4" creationId="{2D65887D-3A67-551B-C715-BB419F344AC8}"/>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7" creationId="{995B041F-0AD6-48B0-E873-42F569743988}"/>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8" creationId="{E607F22F-DAAC-E1D6-617A-5E46E8B3EE68}"/>
            </ac:picMkLst>
          </pc:picChg>
          <pc:cxnChg chg="add mod">
            <ac:chgData name="Lauren Francis" userId="b7c8c318-11b6-44df-a20d-cbfd05c86935" providerId="ADAL" clId="{C38C7FE3-EEFC-4541-A9F6-30EA223E2397}" dt="2024-04-09T23:00:53.817" v="75"/>
            <ac:cxnSpMkLst>
              <pc:docMk/>
              <pc:sldMasterMk cId="783407565" sldId="2147483648"/>
              <pc:sldLayoutMk cId="2728238326" sldId="2147483660"/>
              <ac:cxnSpMk id="9" creationId="{B00DAF1A-A16C-CC7E-F880-B2858B11F043}"/>
            </ac:cxnSpMkLst>
          </pc:cxnChg>
        </pc:sldLayoutChg>
        <pc:sldLayoutChg chg="addSp delSp modSp new mod">
          <pc:chgData name="Lauren Francis" userId="b7c8c318-11b6-44df-a20d-cbfd05c86935" providerId="ADAL" clId="{C38C7FE3-EEFC-4541-A9F6-30EA223E2397}" dt="2024-04-09T23:01:46.775" v="81" actId="6014"/>
          <pc:sldLayoutMkLst>
            <pc:docMk/>
            <pc:sldMasterMk cId="783407565" sldId="2147483648"/>
            <pc:sldLayoutMk cId="392758585" sldId="2147483661"/>
          </pc:sldLayoutMkLst>
          <pc:spChg chg="del">
            <ac:chgData name="Lauren Francis" userId="b7c8c318-11b6-44df-a20d-cbfd05c86935" providerId="ADAL" clId="{C38C7FE3-EEFC-4541-A9F6-30EA223E2397}" dt="2024-04-09T23:01:21.547" v="78" actId="478"/>
            <ac:spMkLst>
              <pc:docMk/>
              <pc:sldMasterMk cId="783407565" sldId="2147483648"/>
              <pc:sldLayoutMk cId="392758585" sldId="2147483661"/>
              <ac:spMk id="2" creationId="{75AB9297-BEF8-F8F9-D220-2A7C36B0732B}"/>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6" creationId="{7DDB053D-6033-9B0A-D481-C3C1ED994CA8}"/>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0" creationId="{AC4531A2-C0EB-FBAF-BC3F-0E4D8432C1D4}"/>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1" creationId="{8B3E239C-881A-0DF8-A345-67A88FFA69E6}"/>
            </ac:spMkLst>
          </pc:sp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3" creationId="{112C7AC1-3988-7C1E-0569-4C7364BAD9A6}"/>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4" creationId="{FF84EA3F-D675-CCCF-F49A-F03BA84DADDB}"/>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7" creationId="{6DAE41DF-3286-9531-63BB-FD01A4BD7494}"/>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8" creationId="{D3CB52BA-FAE6-4D2E-5271-2DBD9BB647D6}"/>
            </ac:picMkLst>
          </pc:picChg>
          <pc:cxnChg chg="add mod">
            <ac:chgData name="Lauren Francis" userId="b7c8c318-11b6-44df-a20d-cbfd05c86935" providerId="ADAL" clId="{C38C7FE3-EEFC-4541-A9F6-30EA223E2397}" dt="2024-04-09T23:01:39.577" v="80"/>
            <ac:cxnSpMkLst>
              <pc:docMk/>
              <pc:sldMasterMk cId="783407565" sldId="2147483648"/>
              <pc:sldLayoutMk cId="392758585" sldId="2147483661"/>
              <ac:cxnSpMk id="9" creationId="{314F8C88-DD70-ECEB-E16D-33CC3884E2A3}"/>
            </ac:cxnSpMkLst>
          </pc:cxnChg>
        </pc:sldLayoutChg>
        <pc:sldLayoutChg chg="addSp delSp modSp new mod">
          <pc:chgData name="Lauren Francis" userId="b7c8c318-11b6-44df-a20d-cbfd05c86935" providerId="ADAL" clId="{C38C7FE3-EEFC-4541-A9F6-30EA223E2397}" dt="2024-04-09T23:02:14.864" v="86" actId="6014"/>
          <pc:sldLayoutMkLst>
            <pc:docMk/>
            <pc:sldMasterMk cId="783407565" sldId="2147483648"/>
            <pc:sldLayoutMk cId="2364423304" sldId="2147483662"/>
          </pc:sldLayoutMkLst>
          <pc:spChg chg="del">
            <ac:chgData name="Lauren Francis" userId="b7c8c318-11b6-44df-a20d-cbfd05c86935" providerId="ADAL" clId="{C38C7FE3-EEFC-4541-A9F6-30EA223E2397}" dt="2024-04-09T23:02:01.854" v="83" actId="478"/>
            <ac:spMkLst>
              <pc:docMk/>
              <pc:sldMasterMk cId="783407565" sldId="2147483648"/>
              <pc:sldLayoutMk cId="2364423304" sldId="2147483662"/>
              <ac:spMk id="2" creationId="{21D5FB38-CB84-37B8-EC84-7D1B59B84605}"/>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6" creationId="{2A6CC2E3-1D0E-FE60-279E-0C8A364EF846}"/>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0" creationId="{85A94DC4-AAF3-B465-5804-0123938A91AF}"/>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1" creationId="{6883C858-39F8-502E-872E-5FBCD1880B5D}"/>
            </ac:spMkLst>
          </pc:sp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3" creationId="{619397AC-991B-256F-92C7-697645C7AF68}"/>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4" creationId="{FD9C278B-A320-9013-9D86-B525B3EFDECA}"/>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7" creationId="{3D2EA53C-6146-A5D4-3484-2EA4F3C88FED}"/>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8" creationId="{18FABE87-C173-6CB3-7337-4A82E314DC4F}"/>
            </ac:picMkLst>
          </pc:picChg>
          <pc:cxnChg chg="add mod">
            <ac:chgData name="Lauren Francis" userId="b7c8c318-11b6-44df-a20d-cbfd05c86935" providerId="ADAL" clId="{C38C7FE3-EEFC-4541-A9F6-30EA223E2397}" dt="2024-04-09T23:02:06.313" v="85"/>
            <ac:cxnSpMkLst>
              <pc:docMk/>
              <pc:sldMasterMk cId="783407565" sldId="2147483648"/>
              <pc:sldLayoutMk cId="2364423304" sldId="2147483662"/>
              <ac:cxnSpMk id="9" creationId="{D1820A3A-362E-E0FE-52D2-69E30C23DB80}"/>
            </ac:cxnSpMkLst>
          </pc:cxnChg>
        </pc:sldLayoutChg>
        <pc:sldLayoutChg chg="addSp delSp modSp new mod">
          <pc:chgData name="Lauren Francis" userId="b7c8c318-11b6-44df-a20d-cbfd05c86935" providerId="ADAL" clId="{C38C7FE3-EEFC-4541-A9F6-30EA223E2397}" dt="2024-04-09T23:02:35.847" v="91"/>
          <pc:sldLayoutMkLst>
            <pc:docMk/>
            <pc:sldMasterMk cId="783407565" sldId="2147483648"/>
            <pc:sldLayoutMk cId="2006673658" sldId="2147483663"/>
          </pc:sldLayoutMkLst>
          <pc:spChg chg="del">
            <ac:chgData name="Lauren Francis" userId="b7c8c318-11b6-44df-a20d-cbfd05c86935" providerId="ADAL" clId="{C38C7FE3-EEFC-4541-A9F6-30EA223E2397}" dt="2024-04-09T23:02:18.628" v="88" actId="478"/>
            <ac:spMkLst>
              <pc:docMk/>
              <pc:sldMasterMk cId="783407565" sldId="2147483648"/>
              <pc:sldLayoutMk cId="2006673658" sldId="2147483663"/>
              <ac:spMk id="2" creationId="{35A6843B-02A7-1ECA-B6BD-C93DC1921E72}"/>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6" creationId="{FB1561EC-8FD1-9C2A-B8B6-A311EFC6FC4C}"/>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0" creationId="{C2B2B5FE-9E18-9E62-35EB-F252E22ED5F6}"/>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1" creationId="{3B950337-2A6E-0EB5-AF90-63D4474C0DBA}"/>
            </ac:spMkLst>
          </pc:sp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3" creationId="{F0F1D36C-2FD0-2725-9029-03CB83D5F9A4}"/>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4" creationId="{DD0422A4-9B64-C19E-6C20-B78EB6C37F86}"/>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7" creationId="{FC43404A-A772-9CA1-02CF-652CA480582C}"/>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8" creationId="{BA6734B9-29B9-C437-3F2A-7ADBE89D7DDC}"/>
            </ac:picMkLst>
          </pc:picChg>
          <pc:cxnChg chg="add mod">
            <ac:chgData name="Lauren Francis" userId="b7c8c318-11b6-44df-a20d-cbfd05c86935" providerId="ADAL" clId="{C38C7FE3-EEFC-4541-A9F6-30EA223E2397}" dt="2024-04-09T23:02:35.847" v="91"/>
            <ac:cxnSpMkLst>
              <pc:docMk/>
              <pc:sldMasterMk cId="783407565" sldId="2147483648"/>
              <pc:sldLayoutMk cId="2006673658" sldId="2147483663"/>
              <ac:cxnSpMk id="9" creationId="{44A4FC71-B237-62B1-4B96-B6CD09CF949D}"/>
            </ac:cxnSpMkLst>
          </pc:cxnChg>
        </pc:sldLayoutChg>
        <pc:sldLayoutChg chg="addSp delSp modSp new mod">
          <pc:chgData name="Lauren Francis" userId="b7c8c318-11b6-44df-a20d-cbfd05c86935" providerId="ADAL" clId="{C38C7FE3-EEFC-4541-A9F6-30EA223E2397}" dt="2024-04-09T23:03:06.020" v="96" actId="6014"/>
          <pc:sldLayoutMkLst>
            <pc:docMk/>
            <pc:sldMasterMk cId="783407565" sldId="2147483648"/>
            <pc:sldLayoutMk cId="1105485309" sldId="2147483664"/>
          </pc:sldLayoutMkLst>
          <pc:spChg chg="del">
            <ac:chgData name="Lauren Francis" userId="b7c8c318-11b6-44df-a20d-cbfd05c86935" providerId="ADAL" clId="{C38C7FE3-EEFC-4541-A9F6-30EA223E2397}" dt="2024-04-09T23:02:40.132" v="93" actId="478"/>
            <ac:spMkLst>
              <pc:docMk/>
              <pc:sldMasterMk cId="783407565" sldId="2147483648"/>
              <pc:sldLayoutMk cId="1105485309" sldId="2147483664"/>
              <ac:spMk id="2" creationId="{EEC6388E-5EC1-C69E-0F62-21FDD31E1E08}"/>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3" creationId="{2010E84C-6A94-3CB3-E539-6E8F108ABFCE}"/>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7" creationId="{64DAFAF8-BB64-FEB1-88AE-9F0D9EF307F0}"/>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8" creationId="{672252C6-1597-1A56-C8B5-21D5924C3DF3}"/>
            </ac:spMkLst>
          </pc:sp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4" creationId="{BFAE86D9-64FB-3D34-20B2-7CBB1822766F}"/>
            </ac:picMkLst>
          </pc:pic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5" creationId="{DA787029-0774-1A28-369A-60B8A83FDA8B}"/>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9" creationId="{66FA7975-C279-C4F1-8F27-3395E7A19AEC}"/>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0" creationId="{DAAA3903-B227-235E-BB16-015068685A61}"/>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1" creationId="{05201A29-085B-C847-A2DD-3D13D8D3AA95}"/>
            </ac:picMkLst>
          </pc:picChg>
          <pc:cxnChg chg="add mod">
            <ac:chgData name="Lauren Francis" userId="b7c8c318-11b6-44df-a20d-cbfd05c86935" providerId="ADAL" clId="{C38C7FE3-EEFC-4541-A9F6-30EA223E2397}" dt="2024-04-09T23:02:44.988" v="94"/>
            <ac:cxnSpMkLst>
              <pc:docMk/>
              <pc:sldMasterMk cId="783407565" sldId="2147483648"/>
              <pc:sldLayoutMk cId="1105485309" sldId="2147483664"/>
              <ac:cxnSpMk id="6" creationId="{309175A1-CD93-FB14-2151-68FDF2831075}"/>
            </ac:cxnSpMkLst>
          </pc:cxnChg>
        </pc:sldLayoutChg>
        <pc:sldLayoutChg chg="addSp delSp modSp new mod">
          <pc:chgData name="Lauren Francis" userId="b7c8c318-11b6-44df-a20d-cbfd05c86935" providerId="ADAL" clId="{C38C7FE3-EEFC-4541-A9F6-30EA223E2397}" dt="2024-04-09T23:03:39.216" v="104" actId="6014"/>
          <pc:sldLayoutMkLst>
            <pc:docMk/>
            <pc:sldMasterMk cId="783407565" sldId="2147483648"/>
            <pc:sldLayoutMk cId="2902913774" sldId="2147483665"/>
          </pc:sldLayoutMkLst>
          <pc:spChg chg="del">
            <ac:chgData name="Lauren Francis" userId="b7c8c318-11b6-44df-a20d-cbfd05c86935" providerId="ADAL" clId="{C38C7FE3-EEFC-4541-A9F6-30EA223E2397}" dt="2024-04-09T23:03:10.646" v="98" actId="478"/>
            <ac:spMkLst>
              <pc:docMk/>
              <pc:sldMasterMk cId="783407565" sldId="2147483648"/>
              <pc:sldLayoutMk cId="2902913774" sldId="2147483665"/>
              <ac:spMk id="2" creationId="{49D47306-FE2C-BD5A-43D9-5A5E2DE3BACF}"/>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6" creationId="{5D56488C-85C2-28D9-EFC4-602E0AFC96A3}"/>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0" creationId="{E8F98A27-81A1-A4DC-8788-7DEFF4C540EC}"/>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1" creationId="{ED69B491-6E68-455F-284B-45EE3C103ABB}"/>
            </ac:spMkLst>
          </pc:sp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3" creationId="{6A29406C-8919-74D3-B66C-51CE55529DED}"/>
            </ac:picMkLst>
          </pc:picChg>
          <pc:picChg chg="add mod">
            <ac:chgData name="Lauren Francis" userId="b7c8c318-11b6-44df-a20d-cbfd05c86935" providerId="ADAL" clId="{C38C7FE3-EEFC-4541-A9F6-30EA223E2397}" dt="2024-04-09T23:03:25.949" v="102" actId="1076"/>
            <ac:picMkLst>
              <pc:docMk/>
              <pc:sldMasterMk cId="783407565" sldId="2147483648"/>
              <pc:sldLayoutMk cId="2902913774" sldId="2147483665"/>
              <ac:picMk id="4" creationId="{914E38EF-FE60-C329-0FA9-06F9754099AF}"/>
            </ac:picMkLst>
          </pc:pic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7" creationId="{7FB64564-EA92-52A7-DE67-D9CF906995C6}"/>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8" creationId="{3CA231FA-9A14-DD2C-CE80-9949B580CA8B}"/>
            </ac:picMkLst>
          </pc:picChg>
          <pc:cxnChg chg="add mod">
            <ac:chgData name="Lauren Francis" userId="b7c8c318-11b6-44df-a20d-cbfd05c86935" providerId="ADAL" clId="{C38C7FE3-EEFC-4541-A9F6-30EA223E2397}" dt="2024-04-09T23:03:30.010" v="103"/>
            <ac:cxnSpMkLst>
              <pc:docMk/>
              <pc:sldMasterMk cId="783407565" sldId="2147483648"/>
              <pc:sldLayoutMk cId="2902913774" sldId="2147483665"/>
              <ac:cxnSpMk id="9" creationId="{D706DFEA-AB94-F76A-DD0C-C01B824176DB}"/>
            </ac:cxnSpMkLst>
          </pc:cxnChg>
        </pc:sldLayoutChg>
      </pc:sldMasterChg>
      <pc:sldMasterChg chg="new del mod addSldLayout delSldLayout">
        <pc:chgData name="Lauren Francis" userId="b7c8c318-11b6-44df-a20d-cbfd05c86935" providerId="ADAL" clId="{C38C7FE3-EEFC-4541-A9F6-30EA223E2397}" dt="2024-04-09T23:00:25.162" v="71" actId="6938"/>
        <pc:sldMasterMkLst>
          <pc:docMk/>
          <pc:sldMasterMk cId="1549515773" sldId="2147483660"/>
        </pc:sldMasterMkLst>
        <pc:sldLayoutChg chg="new del replId">
          <pc:chgData name="Lauren Francis" userId="b7c8c318-11b6-44df-a20d-cbfd05c86935" providerId="ADAL" clId="{C38C7FE3-EEFC-4541-A9F6-30EA223E2397}" dt="2024-04-09T23:00:25.162" v="71" actId="6938"/>
          <pc:sldLayoutMkLst>
            <pc:docMk/>
            <pc:sldMasterMk cId="1549515773" sldId="2147483660"/>
            <pc:sldLayoutMk cId="4186327070" sldId="2147483661"/>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758311838" sldId="2147483662"/>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576623558" sldId="2147483663"/>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747026217" sldId="2147483664"/>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985869912" sldId="2147483665"/>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425921841" sldId="2147483666"/>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146710751" sldId="2147483667"/>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290143600" sldId="2147483668"/>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164090362" sldId="2147483669"/>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969207384" sldId="2147483670"/>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866610543" sldId="2147483671"/>
          </pc:sldLayoutMkLst>
        </pc:sldLayoutChg>
      </pc:sldMasterChg>
    </pc:docChg>
  </pc:docChgLst>
  <pc:docChgLst>
    <pc:chgData name="Lauren Francis" userId="b7c8c318-11b6-44df-a20d-cbfd05c86935" providerId="ADAL" clId="{65C9459A-0CE4-4905-8325-71C5D01DA6A3}"/>
    <pc:docChg chg="undo custSel addSld delSld modSld modMainMaster">
      <pc:chgData name="Lauren Francis" userId="b7c8c318-11b6-44df-a20d-cbfd05c86935" providerId="ADAL" clId="{65C9459A-0CE4-4905-8325-71C5D01DA6A3}" dt="2024-06-26T19:02:36.982" v="1125" actId="1037"/>
      <pc:docMkLst>
        <pc:docMk/>
      </pc:docMkLst>
      <pc:sldChg chg="new del">
        <pc:chgData name="Lauren Francis" userId="b7c8c318-11b6-44df-a20d-cbfd05c86935" providerId="ADAL" clId="{65C9459A-0CE4-4905-8325-71C5D01DA6A3}" dt="2024-06-14T20:41:25.748" v="625" actId="680"/>
        <pc:sldMkLst>
          <pc:docMk/>
          <pc:sldMk cId="228803490" sldId="257"/>
        </pc:sldMkLst>
      </pc:sldChg>
      <pc:sldChg chg="new del">
        <pc:chgData name="Lauren Francis" userId="b7c8c318-11b6-44df-a20d-cbfd05c86935" providerId="ADAL" clId="{65C9459A-0CE4-4905-8325-71C5D01DA6A3}" dt="2024-06-14T20:41:32.572" v="627" actId="680"/>
        <pc:sldMkLst>
          <pc:docMk/>
          <pc:sldMk cId="3736922193" sldId="257"/>
        </pc:sldMkLst>
      </pc:sldChg>
      <pc:sldChg chg="addSp delSp modSp add del mod">
        <pc:chgData name="Lauren Francis" userId="b7c8c318-11b6-44df-a20d-cbfd05c86935" providerId="ADAL" clId="{65C9459A-0CE4-4905-8325-71C5D01DA6A3}" dt="2024-06-14T20:43:20.859" v="651"/>
        <pc:sldMkLst>
          <pc:docMk/>
          <pc:sldMk cId="0" sldId="267"/>
        </pc:sldMkLst>
        <pc:spChg chg="add del">
          <ac:chgData name="Lauren Francis" userId="b7c8c318-11b6-44df-a20d-cbfd05c86935" providerId="ADAL" clId="{65C9459A-0CE4-4905-8325-71C5D01DA6A3}" dt="2024-06-14T20:43:20.522" v="650" actId="478"/>
          <ac:spMkLst>
            <pc:docMk/>
            <pc:sldMk cId="0" sldId="267"/>
            <ac:spMk id="2"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3"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7"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8"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9" creationId="{00000000-0000-0000-0000-000000000000}"/>
          </ac:spMkLst>
        </pc:spChg>
        <pc:spChg chg="add del mod">
          <ac:chgData name="Lauren Francis" userId="b7c8c318-11b6-44df-a20d-cbfd05c86935" providerId="ADAL" clId="{65C9459A-0CE4-4905-8325-71C5D01DA6A3}" dt="2024-06-14T20:43:20.522" v="650" actId="478"/>
          <ac:spMkLst>
            <pc:docMk/>
            <pc:sldMk cId="0" sldId="267"/>
            <ac:spMk id="11" creationId="{02323191-E6EB-A458-8593-91E92FD11E58}"/>
          </ac:spMkLst>
        </pc:spChg>
        <pc:spChg chg="add del mod">
          <ac:chgData name="Lauren Francis" userId="b7c8c318-11b6-44df-a20d-cbfd05c86935" providerId="ADAL" clId="{65C9459A-0CE4-4905-8325-71C5D01DA6A3}" dt="2024-06-14T20:43:20.522" v="650" actId="478"/>
          <ac:spMkLst>
            <pc:docMk/>
            <pc:sldMk cId="0" sldId="267"/>
            <ac:spMk id="13" creationId="{6923FDDA-018D-EFB2-3C9B-F42A6C155CFD}"/>
          </ac:spMkLst>
        </pc:spChg>
        <pc:spChg chg="add del mod">
          <ac:chgData name="Lauren Francis" userId="b7c8c318-11b6-44df-a20d-cbfd05c86935" providerId="ADAL" clId="{65C9459A-0CE4-4905-8325-71C5D01DA6A3}" dt="2024-06-14T20:43:20.522" v="650" actId="478"/>
          <ac:spMkLst>
            <pc:docMk/>
            <pc:sldMk cId="0" sldId="267"/>
            <ac:spMk id="15" creationId="{E715CC48-0E5B-A53C-527B-FD63EE35C031}"/>
          </ac:spMkLst>
        </pc:spChg>
        <pc:spChg chg="add del mod">
          <ac:chgData name="Lauren Francis" userId="b7c8c318-11b6-44df-a20d-cbfd05c86935" providerId="ADAL" clId="{65C9459A-0CE4-4905-8325-71C5D01DA6A3}" dt="2024-06-14T20:43:20.522" v="650" actId="478"/>
          <ac:spMkLst>
            <pc:docMk/>
            <pc:sldMk cId="0" sldId="267"/>
            <ac:spMk id="17" creationId="{2850A090-C490-02C4-A0F8-53ACC28D5C43}"/>
          </ac:spMkLst>
        </pc:spChg>
        <pc:spChg chg="add del mod">
          <ac:chgData name="Lauren Francis" userId="b7c8c318-11b6-44df-a20d-cbfd05c86935" providerId="ADAL" clId="{65C9459A-0CE4-4905-8325-71C5D01DA6A3}" dt="2024-06-14T20:43:20.522" v="650" actId="478"/>
          <ac:spMkLst>
            <pc:docMk/>
            <pc:sldMk cId="0" sldId="267"/>
            <ac:spMk id="19" creationId="{623D2E1B-5D4C-28FE-DED5-F9C7B37154CF}"/>
          </ac:spMkLst>
        </pc:spChg>
        <pc:spChg chg="add del mod">
          <ac:chgData name="Lauren Francis" userId="b7c8c318-11b6-44df-a20d-cbfd05c86935" providerId="ADAL" clId="{65C9459A-0CE4-4905-8325-71C5D01DA6A3}" dt="2024-06-14T20:43:20.522" v="650" actId="478"/>
          <ac:spMkLst>
            <pc:docMk/>
            <pc:sldMk cId="0" sldId="267"/>
            <ac:spMk id="21" creationId="{FEA8F386-3E16-9ADA-FEDA-B1FB63768586}"/>
          </ac:spMkLst>
        </pc:spChg>
        <pc:graphicFrameChg chg="add del">
          <ac:chgData name="Lauren Francis" userId="b7c8c318-11b6-44df-a20d-cbfd05c86935" providerId="ADAL" clId="{65C9459A-0CE4-4905-8325-71C5D01DA6A3}" dt="2024-06-14T20:43:20.522" v="650" actId="478"/>
          <ac:graphicFrameMkLst>
            <pc:docMk/>
            <pc:sldMk cId="0" sldId="267"/>
            <ac:graphicFrameMk id="5" creationId="{00000000-0000-0000-0000-000000000000}"/>
          </ac:graphicFrameMkLst>
        </pc:graphicFrameChg>
        <pc:graphicFrameChg chg="add del">
          <ac:chgData name="Lauren Francis" userId="b7c8c318-11b6-44df-a20d-cbfd05c86935" providerId="ADAL" clId="{65C9459A-0CE4-4905-8325-71C5D01DA6A3}" dt="2024-06-14T20:43:20.522" v="650" actId="478"/>
          <ac:graphicFrameMkLst>
            <pc:docMk/>
            <pc:sldMk cId="0" sldId="267"/>
            <ac:graphicFrameMk id="6" creationId="{00000000-0000-0000-0000-000000000000}"/>
          </ac:graphicFrameMkLst>
        </pc:graphicFrameChg>
        <pc:picChg chg="add del">
          <ac:chgData name="Lauren Francis" userId="b7c8c318-11b6-44df-a20d-cbfd05c86935" providerId="ADAL" clId="{65C9459A-0CE4-4905-8325-71C5D01DA6A3}" dt="2024-06-14T20:43:20.522" v="650" actId="478"/>
          <ac:picMkLst>
            <pc:docMk/>
            <pc:sldMk cId="0" sldId="267"/>
            <ac:picMk id="4" creationId="{00000000-0000-0000-0000-000000000000}"/>
          </ac:picMkLst>
        </pc:picChg>
      </pc:sldChg>
      <pc:sldMasterChg chg="addSldLayout delSldLayout modSldLayout sldLayoutOrd">
        <pc:chgData name="Lauren Francis" userId="b7c8c318-11b6-44df-a20d-cbfd05c86935" providerId="ADAL" clId="{65C9459A-0CE4-4905-8325-71C5D01DA6A3}" dt="2024-06-26T19:02:36.982" v="1125" actId="1037"/>
        <pc:sldMasterMkLst>
          <pc:docMk/>
          <pc:sldMasterMk cId="783407565" sldId="2147483648"/>
        </pc:sldMasterMkLst>
        <pc:sldLayoutChg chg="modSp mod">
          <pc:chgData name="Lauren Francis" userId="b7c8c318-11b6-44df-a20d-cbfd05c86935" providerId="ADAL" clId="{65C9459A-0CE4-4905-8325-71C5D01DA6A3}" dt="2024-05-23T16:09:01.343" v="39" actId="1035"/>
          <pc:sldLayoutMkLst>
            <pc:docMk/>
            <pc:sldMasterMk cId="783407565" sldId="2147483648"/>
            <pc:sldLayoutMk cId="1462231767" sldId="2147483649"/>
          </pc:sldLayoutMkLst>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8" creationId="{8412F8FB-319A-506A-9307-6134A89FF9BD}"/>
            </ac:picMkLst>
          </pc:picChg>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9" creationId="{A59FB520-FC60-F42A-38AA-0134E49DA426}"/>
            </ac:picMkLst>
          </pc:picChg>
          <pc:cxnChg chg="mod">
            <ac:chgData name="Lauren Francis" userId="b7c8c318-11b6-44df-a20d-cbfd05c86935" providerId="ADAL" clId="{65C9459A-0CE4-4905-8325-71C5D01DA6A3}" dt="2024-05-23T16:09:01.343" v="39" actId="1035"/>
            <ac:cxnSpMkLst>
              <pc:docMk/>
              <pc:sldMasterMk cId="783407565" sldId="2147483648"/>
              <pc:sldLayoutMk cId="1462231767" sldId="2147483649"/>
              <ac:cxnSpMk id="10" creationId="{FBA22388-34CD-7440-9F59-61D346F7B5AB}"/>
            </ac:cxnSpMkLst>
          </pc:cxnChg>
        </pc:sldLayoutChg>
        <pc:sldLayoutChg chg="modSp mod">
          <pc:chgData name="Lauren Francis" userId="b7c8c318-11b6-44df-a20d-cbfd05c86935" providerId="ADAL" clId="{65C9459A-0CE4-4905-8325-71C5D01DA6A3}" dt="2024-05-30T17:35:22.531" v="65" actId="1036"/>
          <pc:sldLayoutMkLst>
            <pc:docMk/>
            <pc:sldMasterMk cId="783407565" sldId="2147483648"/>
            <pc:sldLayoutMk cId="3249202066" sldId="2147483651"/>
          </pc:sldLayoutMkLst>
          <pc:spChg chg="mod">
            <ac:chgData name="Lauren Francis" userId="b7c8c318-11b6-44df-a20d-cbfd05c86935" providerId="ADAL" clId="{65C9459A-0CE4-4905-8325-71C5D01DA6A3}" dt="2024-05-30T03:36:42.010" v="46" actId="14100"/>
            <ac:spMkLst>
              <pc:docMk/>
              <pc:sldMasterMk cId="783407565" sldId="2147483648"/>
              <pc:sldLayoutMk cId="3249202066" sldId="2147483651"/>
              <ac:spMk id="3" creationId="{FC3A3DCC-B4A1-1548-61FE-0D38A75AF36C}"/>
            </ac:spMkLst>
          </pc:spChg>
          <pc:picChg chg="mod">
            <ac:chgData name="Lauren Francis" userId="b7c8c318-11b6-44df-a20d-cbfd05c86935" providerId="ADAL" clId="{65C9459A-0CE4-4905-8325-71C5D01DA6A3}" dt="2024-05-30T17:35:18.394" v="59" actId="1036"/>
            <ac:picMkLst>
              <pc:docMk/>
              <pc:sldMasterMk cId="783407565" sldId="2147483648"/>
              <pc:sldLayoutMk cId="3249202066" sldId="2147483651"/>
              <ac:picMk id="7" creationId="{5A5E189D-701E-E09A-B402-2C20B031FCCC}"/>
            </ac:picMkLst>
          </pc:picChg>
          <pc:picChg chg="mod">
            <ac:chgData name="Lauren Francis" userId="b7c8c318-11b6-44df-a20d-cbfd05c86935" providerId="ADAL" clId="{65C9459A-0CE4-4905-8325-71C5D01DA6A3}" dt="2024-05-30T17:35:16.426" v="55" actId="1036"/>
            <ac:picMkLst>
              <pc:docMk/>
              <pc:sldMasterMk cId="783407565" sldId="2147483648"/>
              <pc:sldLayoutMk cId="3249202066" sldId="2147483651"/>
              <ac:picMk id="8" creationId="{6825B84C-B955-8FF6-387A-FA6210477779}"/>
            </ac:picMkLst>
          </pc:picChg>
          <pc:cxnChg chg="mod">
            <ac:chgData name="Lauren Francis" userId="b7c8c318-11b6-44df-a20d-cbfd05c86935" providerId="ADAL" clId="{65C9459A-0CE4-4905-8325-71C5D01DA6A3}" dt="2024-05-30T17:35:22.531" v="65" actId="1036"/>
            <ac:cxnSpMkLst>
              <pc:docMk/>
              <pc:sldMasterMk cId="783407565" sldId="2147483648"/>
              <pc:sldLayoutMk cId="3249202066" sldId="2147483651"/>
              <ac:cxnSpMk id="9" creationId="{6434DA2D-3C3E-913B-FF11-5B782E92E1CE}"/>
            </ac:cxnSpMkLst>
          </pc:cxnChg>
        </pc:sldLayoutChg>
        <pc:sldLayoutChg chg="del">
          <pc:chgData name="Lauren Francis" userId="b7c8c318-11b6-44df-a20d-cbfd05c86935" providerId="ADAL" clId="{65C9459A-0CE4-4905-8325-71C5D01DA6A3}" dt="2024-06-19T15:03:13.741" v="799" actId="2696"/>
          <pc:sldLayoutMkLst>
            <pc:docMk/>
            <pc:sldMasterMk cId="783407565" sldId="2147483648"/>
            <pc:sldLayoutMk cId="1756085151" sldId="2147483652"/>
          </pc:sldLayoutMkLst>
        </pc:sldLayoutChg>
        <pc:sldLayoutChg chg="addSp delSp modSp mod">
          <pc:chgData name="Lauren Francis" userId="b7c8c318-11b6-44df-a20d-cbfd05c86935" providerId="ADAL" clId="{65C9459A-0CE4-4905-8325-71C5D01DA6A3}" dt="2024-06-26T19:02:13.013" v="1124"/>
          <pc:sldLayoutMkLst>
            <pc:docMk/>
            <pc:sldMasterMk cId="783407565" sldId="2147483648"/>
            <pc:sldLayoutMk cId="3339540598" sldId="2147483653"/>
          </pc:sldLayoutMkLst>
          <pc:spChg chg="add mod ord">
            <ac:chgData name="Lauren Francis" userId="b7c8c318-11b6-44df-a20d-cbfd05c86935" providerId="ADAL" clId="{65C9459A-0CE4-4905-8325-71C5D01DA6A3}" dt="2024-06-26T19:02:04.329" v="1123" actId="1076"/>
            <ac:spMkLst>
              <pc:docMk/>
              <pc:sldMasterMk cId="783407565" sldId="2147483648"/>
              <pc:sldLayoutMk cId="3339540598" sldId="2147483653"/>
              <ac:spMk id="2" creationId="{621CEEF3-19FF-2A18-CE98-E9366301C3FE}"/>
            </ac:spMkLst>
          </pc:spChg>
          <pc:spChg chg="add mod">
            <ac:chgData name="Lauren Francis" userId="b7c8c318-11b6-44df-a20d-cbfd05c86935" providerId="ADAL" clId="{65C9459A-0CE4-4905-8325-71C5D01DA6A3}" dt="2024-06-26T19:02:13.013" v="1124"/>
            <ac:spMkLst>
              <pc:docMk/>
              <pc:sldMasterMk cId="783407565" sldId="2147483648"/>
              <pc:sldLayoutMk cId="3339540598" sldId="2147483653"/>
              <ac:spMk id="5" creationId="{3629638F-39EF-3E49-D034-4234E60B8C9C}"/>
            </ac:spMkLst>
          </pc:spChg>
          <pc:spChg chg="del">
            <ac:chgData name="Lauren Francis" userId="b7c8c318-11b6-44df-a20d-cbfd05c86935" providerId="ADAL" clId="{65C9459A-0CE4-4905-8325-71C5D01DA6A3}" dt="2024-06-26T19:01:42.017" v="1118" actId="478"/>
            <ac:spMkLst>
              <pc:docMk/>
              <pc:sldMasterMk cId="783407565" sldId="2147483648"/>
              <pc:sldLayoutMk cId="3339540598" sldId="2147483653"/>
              <ac:spMk id="9" creationId="{8615DD7E-BF14-146F-B0DA-80854A83A766}"/>
            </ac:spMkLst>
          </pc:spChg>
          <pc:spChg chg="mod ord">
            <ac:chgData name="Lauren Francis" userId="b7c8c318-11b6-44df-a20d-cbfd05c86935" providerId="ADAL" clId="{65C9459A-0CE4-4905-8325-71C5D01DA6A3}" dt="2024-06-26T19:01:31.543" v="1116" actId="167"/>
            <ac:spMkLst>
              <pc:docMk/>
              <pc:sldMasterMk cId="783407565" sldId="2147483648"/>
              <pc:sldLayoutMk cId="3339540598" sldId="2147483653"/>
              <ac:spMk id="13" creationId="{51771CE8-4371-D8D6-1C7A-A267D2CF504A}"/>
            </ac:spMkLst>
          </pc:sp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3" creationId="{412FF3E4-4B01-6162-4666-0C80F5DD572C}"/>
            </ac:picMkLst>
          </pc:pic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4" creationId="{E440AF53-66B9-8EB2-D2D2-BDDADDDBCA1F}"/>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6" creationId="{9C26E5D0-BD3A-4088-9E5A-264A8DCFCFFF}"/>
            </ac:picMkLst>
          </pc:picChg>
          <pc:picChg chg="mod ord modCrop">
            <ac:chgData name="Lauren Francis" userId="b7c8c318-11b6-44df-a20d-cbfd05c86935" providerId="ADAL" clId="{65C9459A-0CE4-4905-8325-71C5D01DA6A3}" dt="2024-06-26T19:01:34.998" v="1117" actId="167"/>
            <ac:picMkLst>
              <pc:docMk/>
              <pc:sldMasterMk cId="783407565" sldId="2147483648"/>
              <pc:sldLayoutMk cId="3339540598" sldId="2147483653"/>
              <ac:picMk id="7" creationId="{AF9E4685-1C39-1676-E912-1F2868A837A0}"/>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8" creationId="{F56E0BF5-6F68-A3B6-69CE-59B039178DDE}"/>
            </ac:picMkLst>
          </pc:picChg>
          <pc:picChg chg="del">
            <ac:chgData name="Lauren Francis" userId="b7c8c318-11b6-44df-a20d-cbfd05c86935" providerId="ADAL" clId="{65C9459A-0CE4-4905-8325-71C5D01DA6A3}" dt="2024-06-26T19:01:43.795" v="1119" actId="478"/>
            <ac:picMkLst>
              <pc:docMk/>
              <pc:sldMasterMk cId="783407565" sldId="2147483648"/>
              <pc:sldLayoutMk cId="3339540598" sldId="2147483653"/>
              <ac:picMk id="10" creationId="{1B33087D-5ED1-8C85-CC2E-45C58DC4B9EB}"/>
            </ac:picMkLst>
          </pc:picChg>
          <pc:picChg chg="del">
            <ac:chgData name="Lauren Francis" userId="b7c8c318-11b6-44df-a20d-cbfd05c86935" providerId="ADAL" clId="{65C9459A-0CE4-4905-8325-71C5D01DA6A3}" dt="2024-06-26T19:01:45.093" v="1120" actId="478"/>
            <ac:picMkLst>
              <pc:docMk/>
              <pc:sldMasterMk cId="783407565" sldId="2147483648"/>
              <pc:sldLayoutMk cId="3339540598" sldId="2147483653"/>
              <ac:picMk id="11" creationId="{4345177A-023F-E419-1983-BD59EC05F259}"/>
            </ac:picMkLst>
          </pc:picChg>
        </pc:sldLayoutChg>
        <pc:sldLayoutChg chg="addSp delSp modSp mod">
          <pc:chgData name="Lauren Francis" userId="b7c8c318-11b6-44df-a20d-cbfd05c86935" providerId="ADAL" clId="{65C9459A-0CE4-4905-8325-71C5D01DA6A3}" dt="2024-06-26T18:59:43.444" v="1100" actId="1582"/>
          <pc:sldLayoutMkLst>
            <pc:docMk/>
            <pc:sldMasterMk cId="783407565" sldId="2147483648"/>
            <pc:sldLayoutMk cId="1547160261" sldId="2147483654"/>
          </pc:sldLayoutMkLst>
          <pc:spChg chg="add mod">
            <ac:chgData name="Lauren Francis" userId="b7c8c318-11b6-44df-a20d-cbfd05c86935" providerId="ADAL" clId="{65C9459A-0CE4-4905-8325-71C5D01DA6A3}" dt="2024-06-26T18:59:43.444" v="1100" actId="1582"/>
            <ac:spMkLst>
              <pc:docMk/>
              <pc:sldMasterMk cId="783407565" sldId="2147483648"/>
              <pc:sldLayoutMk cId="1547160261" sldId="2147483654"/>
              <ac:spMk id="2" creationId="{B1632629-A546-52E1-E66F-33BC72149BEB}"/>
            </ac:spMkLst>
          </pc:spChg>
          <pc:spChg chg="add mod">
            <ac:chgData name="Lauren Francis" userId="b7c8c318-11b6-44df-a20d-cbfd05c86935" providerId="ADAL" clId="{65C9459A-0CE4-4905-8325-71C5D01DA6A3}" dt="2024-06-19T15:19:33.593" v="912"/>
            <ac:spMkLst>
              <pc:docMk/>
              <pc:sldMasterMk cId="783407565" sldId="2147483648"/>
              <pc:sldLayoutMk cId="1547160261" sldId="2147483654"/>
              <ac:spMk id="3" creationId="{6F92560A-AF42-0B84-8249-117DCC5B9825}"/>
            </ac:spMkLst>
          </pc:spChg>
          <pc:spChg chg="del mod">
            <ac:chgData name="Lauren Francis" userId="b7c8c318-11b6-44df-a20d-cbfd05c86935" providerId="ADAL" clId="{65C9459A-0CE4-4905-8325-71C5D01DA6A3}" dt="2024-06-19T15:19:19.624" v="907" actId="478"/>
            <ac:spMkLst>
              <pc:docMk/>
              <pc:sldMasterMk cId="783407565" sldId="2147483648"/>
              <pc:sldLayoutMk cId="1547160261" sldId="2147483654"/>
              <ac:spMk id="7" creationId="{3F062B55-5D36-B17D-CF12-B5AC7EFDECE7}"/>
            </ac:spMkLst>
          </pc:spChg>
          <pc:spChg chg="del">
            <ac:chgData name="Lauren Francis" userId="b7c8c318-11b6-44df-a20d-cbfd05c86935" providerId="ADAL" clId="{65C9459A-0CE4-4905-8325-71C5D01DA6A3}" dt="2024-06-19T15:19:20.886" v="908" actId="478"/>
            <ac:spMkLst>
              <pc:docMk/>
              <pc:sldMasterMk cId="783407565" sldId="2147483648"/>
              <pc:sldLayoutMk cId="1547160261" sldId="2147483654"/>
              <ac:spMk id="8" creationId="{26C0A688-E168-1116-7671-E54FB639D7E3}"/>
            </ac:spMkLst>
          </pc:spChg>
          <pc:spChg chg="add mod ord">
            <ac:chgData name="Lauren Francis" userId="b7c8c318-11b6-44df-a20d-cbfd05c86935" providerId="ADAL" clId="{65C9459A-0CE4-4905-8325-71C5D01DA6A3}" dt="2024-06-26T18:59:35.444" v="1098" actId="1036"/>
            <ac:spMkLst>
              <pc:docMk/>
              <pc:sldMasterMk cId="783407565" sldId="2147483648"/>
              <pc:sldLayoutMk cId="1547160261" sldId="2147483654"/>
              <ac:spMk id="12" creationId="{07EC4299-E316-11E0-05DB-F037CE581634}"/>
            </ac:spMkLst>
          </pc:spChg>
          <pc:spChg chg="add del">
            <ac:chgData name="Lauren Francis" userId="b7c8c318-11b6-44df-a20d-cbfd05c86935" providerId="ADAL" clId="{65C9459A-0CE4-4905-8325-71C5D01DA6A3}" dt="2024-06-19T15:30:51.540" v="919" actId="478"/>
            <ac:spMkLst>
              <pc:docMk/>
              <pc:sldMasterMk cId="783407565" sldId="2147483648"/>
              <pc:sldLayoutMk cId="1547160261" sldId="2147483654"/>
              <ac:spMk id="13" creationId="{C37FD0F8-A614-E9EE-C8B9-4DBD5497A9AE}"/>
            </ac:spMkLst>
          </pc:sp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4" creationId="{54C6664E-44BF-BA9E-5D90-E9885AE84572}"/>
            </ac:picMkLst>
          </pc:pic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5" creationId="{230FEBFF-8C9F-E418-E5BC-38954075CB27}"/>
            </ac:picMkLst>
          </pc:picChg>
          <pc:picChg chg="del mod ord modCrop">
            <ac:chgData name="Lauren Francis" userId="b7c8c318-11b6-44df-a20d-cbfd05c86935" providerId="ADAL" clId="{65C9459A-0CE4-4905-8325-71C5D01DA6A3}" dt="2024-06-19T15:30:49.564" v="917" actId="478"/>
            <ac:picMkLst>
              <pc:docMk/>
              <pc:sldMasterMk cId="783407565" sldId="2147483648"/>
              <pc:sldLayoutMk cId="1547160261" sldId="2147483654"/>
              <ac:picMk id="6" creationId="{934C9D9A-2D5A-73F3-DA95-2EBFB753975E}"/>
            </ac:picMkLst>
          </pc:picChg>
          <pc:picChg chg="del">
            <ac:chgData name="Lauren Francis" userId="b7c8c318-11b6-44df-a20d-cbfd05c86935" providerId="ADAL" clId="{65C9459A-0CE4-4905-8325-71C5D01DA6A3}" dt="2024-06-19T15:19:21.618" v="909" actId="478"/>
            <ac:picMkLst>
              <pc:docMk/>
              <pc:sldMasterMk cId="783407565" sldId="2147483648"/>
              <pc:sldLayoutMk cId="1547160261" sldId="2147483654"/>
              <ac:picMk id="9" creationId="{252A7962-9958-5594-C65B-312386913C1A}"/>
            </ac:picMkLst>
          </pc:picChg>
          <pc:picChg chg="del">
            <ac:chgData name="Lauren Francis" userId="b7c8c318-11b6-44df-a20d-cbfd05c86935" providerId="ADAL" clId="{65C9459A-0CE4-4905-8325-71C5D01DA6A3}" dt="2024-06-19T15:19:22.187" v="910" actId="478"/>
            <ac:picMkLst>
              <pc:docMk/>
              <pc:sldMasterMk cId="783407565" sldId="2147483648"/>
              <pc:sldLayoutMk cId="1547160261" sldId="2147483654"/>
              <ac:picMk id="10" creationId="{B5EAFC63-1C6A-40D9-8857-8F192CBF4F94}"/>
            </ac:picMkLst>
          </pc:picChg>
          <pc:picChg chg="add mod ord modCrop">
            <ac:chgData name="Lauren Francis" userId="b7c8c318-11b6-44df-a20d-cbfd05c86935" providerId="ADAL" clId="{65C9459A-0CE4-4905-8325-71C5D01DA6A3}" dt="2024-06-19T15:31:07.579" v="925" actId="1076"/>
            <ac:picMkLst>
              <pc:docMk/>
              <pc:sldMasterMk cId="783407565" sldId="2147483648"/>
              <pc:sldLayoutMk cId="1547160261" sldId="2147483654"/>
              <ac:picMk id="14" creationId="{634C0993-78DB-029B-3E69-B5AE6BD79510}"/>
            </ac:picMkLst>
          </pc:picChg>
        </pc:sldLayoutChg>
        <pc:sldLayoutChg chg="addSp delSp modSp mod">
          <pc:chgData name="Lauren Francis" userId="b7c8c318-11b6-44df-a20d-cbfd05c86935" providerId="ADAL" clId="{65C9459A-0CE4-4905-8325-71C5D01DA6A3}" dt="2024-06-26T18:59:22.806" v="1096" actId="1582"/>
          <pc:sldLayoutMkLst>
            <pc:docMk/>
            <pc:sldMasterMk cId="783407565" sldId="2147483648"/>
            <pc:sldLayoutMk cId="416266728" sldId="2147483655"/>
          </pc:sldLayoutMkLst>
          <pc:spChg chg="add mod">
            <ac:chgData name="Lauren Francis" userId="b7c8c318-11b6-44df-a20d-cbfd05c86935" providerId="ADAL" clId="{65C9459A-0CE4-4905-8325-71C5D01DA6A3}" dt="2024-06-26T18:59:22.806" v="1096" actId="1582"/>
            <ac:spMkLst>
              <pc:docMk/>
              <pc:sldMasterMk cId="783407565" sldId="2147483648"/>
              <pc:sldLayoutMk cId="416266728" sldId="2147483655"/>
              <ac:spMk id="2" creationId="{FA81CECB-3833-D315-565E-F3A6CF7962F8}"/>
            </ac:spMkLst>
          </pc:spChg>
          <pc:spChg chg="add mod">
            <ac:chgData name="Lauren Francis" userId="b7c8c318-11b6-44df-a20d-cbfd05c86935" providerId="ADAL" clId="{65C9459A-0CE4-4905-8325-71C5D01DA6A3}" dt="2024-06-19T15:10:02.610" v="883"/>
            <ac:spMkLst>
              <pc:docMk/>
              <pc:sldMasterMk cId="783407565" sldId="2147483648"/>
              <pc:sldLayoutMk cId="416266728" sldId="2147483655"/>
              <ac:spMk id="3" creationId="{D561E3F1-6C1F-EBAC-BDA9-7E4569F5F8BA}"/>
            </ac:spMkLst>
          </pc:spChg>
          <pc:spChg chg="add del">
            <ac:chgData name="Lauren Francis" userId="b7c8c318-11b6-44df-a20d-cbfd05c86935" providerId="ADAL" clId="{65C9459A-0CE4-4905-8325-71C5D01DA6A3}" dt="2024-06-19T15:13:42.910" v="888" actId="478"/>
            <ac:spMkLst>
              <pc:docMk/>
              <pc:sldMasterMk cId="783407565" sldId="2147483648"/>
              <pc:sldLayoutMk cId="416266728" sldId="2147483655"/>
              <ac:spMk id="6" creationId="{B374AB18-CBDA-C2E4-1644-54569EB075E5}"/>
            </ac:spMkLst>
          </pc:spChg>
          <pc:spChg chg="del">
            <ac:chgData name="Lauren Francis" userId="b7c8c318-11b6-44df-a20d-cbfd05c86935" providerId="ADAL" clId="{65C9459A-0CE4-4905-8325-71C5D01DA6A3}" dt="2024-06-19T15:09:44.711" v="877" actId="478"/>
            <ac:spMkLst>
              <pc:docMk/>
              <pc:sldMasterMk cId="783407565" sldId="2147483648"/>
              <pc:sldLayoutMk cId="416266728" sldId="2147483655"/>
              <ac:spMk id="8" creationId="{C60EF00A-346C-A9DD-9697-952289A26176}"/>
            </ac:spMkLst>
          </pc:spChg>
          <pc:spChg chg="del">
            <ac:chgData name="Lauren Francis" userId="b7c8c318-11b6-44df-a20d-cbfd05c86935" providerId="ADAL" clId="{65C9459A-0CE4-4905-8325-71C5D01DA6A3}" dt="2024-06-19T15:14:11.160" v="895" actId="478"/>
            <ac:spMkLst>
              <pc:docMk/>
              <pc:sldMasterMk cId="783407565" sldId="2147483648"/>
              <pc:sldLayoutMk cId="416266728" sldId="2147483655"/>
              <ac:spMk id="11" creationId="{3CC8E818-7CAD-E563-F369-FF38C728451F}"/>
            </ac:spMkLst>
          </pc:spChg>
          <pc:spChg chg="add mod">
            <ac:chgData name="Lauren Francis" userId="b7c8c318-11b6-44df-a20d-cbfd05c86935" providerId="ADAL" clId="{65C9459A-0CE4-4905-8325-71C5D01DA6A3}" dt="2024-06-19T15:14:56.216" v="900" actId="207"/>
            <ac:spMkLst>
              <pc:docMk/>
              <pc:sldMasterMk cId="783407565" sldId="2147483648"/>
              <pc:sldLayoutMk cId="416266728" sldId="2147483655"/>
              <ac:spMk id="12" creationId="{1A8EC7DC-BBA3-66E2-F3B4-EC86EA73C431}"/>
            </ac:spMkLst>
          </pc:spChg>
          <pc:spChg chg="add mod ord">
            <ac:chgData name="Lauren Francis" userId="b7c8c318-11b6-44df-a20d-cbfd05c86935" providerId="ADAL" clId="{65C9459A-0CE4-4905-8325-71C5D01DA6A3}" dt="2024-06-19T15:15:06.560" v="904" actId="167"/>
            <ac:spMkLst>
              <pc:docMk/>
              <pc:sldMasterMk cId="783407565" sldId="2147483648"/>
              <pc:sldLayoutMk cId="416266728" sldId="2147483655"/>
              <ac:spMk id="13" creationId="{F403DC02-0D31-CA3F-1EDC-1B63E3CE7376}"/>
            </ac:spMkLst>
          </pc:spChg>
          <pc:spChg chg="del">
            <ac:chgData name="Lauren Francis" userId="b7c8c318-11b6-44df-a20d-cbfd05c86935" providerId="ADAL" clId="{65C9459A-0CE4-4905-8325-71C5D01DA6A3}" dt="2024-06-19T15:09:46.181" v="880" actId="478"/>
            <ac:spMkLst>
              <pc:docMk/>
              <pc:sldMasterMk cId="783407565" sldId="2147483648"/>
              <pc:sldLayoutMk cId="416266728" sldId="2147483655"/>
              <ac:spMk id="17" creationId="{3F30B083-489C-6A41-C16A-1A329C98D301}"/>
            </ac:spMkLst>
          </pc:sp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4" creationId="{DDB43010-177C-E5E0-D270-5DD41B1698C0}"/>
            </ac:picMkLst>
          </pc:pic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5" creationId="{279FBD2B-01A3-B84B-FFD4-75EF0EC8EFFC}"/>
            </ac:picMkLst>
          </pc:picChg>
          <pc:picChg chg="add mod ord modCrop">
            <ac:chgData name="Lauren Francis" userId="b7c8c318-11b6-44df-a20d-cbfd05c86935" providerId="ADAL" clId="{65C9459A-0CE4-4905-8325-71C5D01DA6A3}" dt="2024-06-19T15:15:07.964" v="905" actId="167"/>
            <ac:picMkLst>
              <pc:docMk/>
              <pc:sldMasterMk cId="783407565" sldId="2147483648"/>
              <pc:sldLayoutMk cId="416266728" sldId="2147483655"/>
              <ac:picMk id="7" creationId="{74E00017-91D0-2ADF-990E-71BAD430CB76}"/>
            </ac:picMkLst>
          </pc:picChg>
          <pc:picChg chg="del">
            <ac:chgData name="Lauren Francis" userId="b7c8c318-11b6-44df-a20d-cbfd05c86935" providerId="ADAL" clId="{65C9459A-0CE4-4905-8325-71C5D01DA6A3}" dt="2024-06-19T15:09:45.443" v="878" actId="478"/>
            <ac:picMkLst>
              <pc:docMk/>
              <pc:sldMasterMk cId="783407565" sldId="2147483648"/>
              <pc:sldLayoutMk cId="416266728" sldId="2147483655"/>
              <ac:picMk id="9" creationId="{3E6530E2-16EC-B980-C054-C7E54012FEB4}"/>
            </ac:picMkLst>
          </pc:picChg>
          <pc:picChg chg="del">
            <ac:chgData name="Lauren Francis" userId="b7c8c318-11b6-44df-a20d-cbfd05c86935" providerId="ADAL" clId="{65C9459A-0CE4-4905-8325-71C5D01DA6A3}" dt="2024-06-19T15:09:45.836" v="879" actId="478"/>
            <ac:picMkLst>
              <pc:docMk/>
              <pc:sldMasterMk cId="783407565" sldId="2147483648"/>
              <pc:sldLayoutMk cId="416266728" sldId="2147483655"/>
              <ac:picMk id="10" creationId="{D074DBE5-48D9-F888-9F4B-03A5803757D2}"/>
            </ac:picMkLst>
          </pc:picChg>
          <pc:picChg chg="del mod modCrop">
            <ac:chgData name="Lauren Francis" userId="b7c8c318-11b6-44df-a20d-cbfd05c86935" providerId="ADAL" clId="{65C9459A-0CE4-4905-8325-71C5D01DA6A3}" dt="2024-06-19T15:13:40.215" v="886" actId="478"/>
            <ac:picMkLst>
              <pc:docMk/>
              <pc:sldMasterMk cId="783407565" sldId="2147483648"/>
              <pc:sldLayoutMk cId="416266728" sldId="2147483655"/>
              <ac:picMk id="16" creationId="{6F40DA21-31EA-A0A2-990E-109BD30CD78E}"/>
            </ac:picMkLst>
          </pc:picChg>
        </pc:sldLayoutChg>
        <pc:sldLayoutChg chg="addSp delSp modSp mod">
          <pc:chgData name="Lauren Francis" userId="b7c8c318-11b6-44df-a20d-cbfd05c86935" providerId="ADAL" clId="{65C9459A-0CE4-4905-8325-71C5D01DA6A3}" dt="2024-06-26T18:59:00.915" v="1092" actId="1582"/>
          <pc:sldLayoutMkLst>
            <pc:docMk/>
            <pc:sldMasterMk cId="783407565" sldId="2147483648"/>
            <pc:sldLayoutMk cId="1558470754" sldId="2147483656"/>
          </pc:sldLayoutMkLst>
          <pc:spChg chg="add mod">
            <ac:chgData name="Lauren Francis" userId="b7c8c318-11b6-44df-a20d-cbfd05c86935" providerId="ADAL" clId="{65C9459A-0CE4-4905-8325-71C5D01DA6A3}" dt="2024-06-26T18:59:00.915" v="1092" actId="1582"/>
            <ac:spMkLst>
              <pc:docMk/>
              <pc:sldMasterMk cId="783407565" sldId="2147483648"/>
              <pc:sldLayoutMk cId="1558470754" sldId="2147483656"/>
              <ac:spMk id="2" creationId="{933CBDCF-086E-5AF1-8CEE-4856948B8A2A}"/>
            </ac:spMkLst>
          </pc:spChg>
          <pc:spChg chg="add mod">
            <ac:chgData name="Lauren Francis" userId="b7c8c318-11b6-44df-a20d-cbfd05c86935" providerId="ADAL" clId="{65C9459A-0CE4-4905-8325-71C5D01DA6A3}" dt="2024-06-19T15:07:53.906" v="853"/>
            <ac:spMkLst>
              <pc:docMk/>
              <pc:sldMasterMk cId="783407565" sldId="2147483648"/>
              <pc:sldLayoutMk cId="1558470754" sldId="2147483656"/>
              <ac:spMk id="3" creationId="{F51A328A-5190-BA35-2549-E87E84590250}"/>
            </ac:spMkLst>
          </pc:spChg>
          <pc:spChg chg="del mod">
            <ac:chgData name="Lauren Francis" userId="b7c8c318-11b6-44df-a20d-cbfd05c86935" providerId="ADAL" clId="{65C9459A-0CE4-4905-8325-71C5D01DA6A3}" dt="2024-06-19T15:07:45.451" v="849" actId="478"/>
            <ac:spMkLst>
              <pc:docMk/>
              <pc:sldMasterMk cId="783407565" sldId="2147483648"/>
              <pc:sldLayoutMk cId="1558470754" sldId="2147483656"/>
              <ac:spMk id="7" creationId="{87250C88-32FA-B24E-1712-66D7104FCE70}"/>
            </ac:spMkLst>
          </pc:spChg>
          <pc:spChg chg="del">
            <ac:chgData name="Lauren Francis" userId="b7c8c318-11b6-44df-a20d-cbfd05c86935" providerId="ADAL" clId="{65C9459A-0CE4-4905-8325-71C5D01DA6A3}" dt="2024-06-19T15:07:46.629" v="850" actId="478"/>
            <ac:spMkLst>
              <pc:docMk/>
              <pc:sldMasterMk cId="783407565" sldId="2147483648"/>
              <pc:sldLayoutMk cId="1558470754" sldId="2147483656"/>
              <ac:spMk id="8" creationId="{C16D5E77-5524-380F-CE7A-A3E7B463F933}"/>
            </ac:spMkLst>
          </pc:spChg>
          <pc:spChg chg="add mod ord">
            <ac:chgData name="Lauren Francis" userId="b7c8c318-11b6-44df-a20d-cbfd05c86935" providerId="ADAL" clId="{65C9459A-0CE4-4905-8325-71C5D01DA6A3}" dt="2024-06-19T15:08:25.394" v="861" actId="167"/>
            <ac:spMkLst>
              <pc:docMk/>
              <pc:sldMasterMk cId="783407565" sldId="2147483648"/>
              <pc:sldLayoutMk cId="1558470754" sldId="2147483656"/>
              <ac:spMk id="12" creationId="{60C3D00A-6564-ED11-98EB-968C3773AAF2}"/>
            </ac:spMkLst>
          </pc:sp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4" creationId="{229A5E1F-FAE0-B2DB-8A1F-BB8E7BD1E2CA}"/>
            </ac:picMkLst>
          </pc:pic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5" creationId="{1D1303A1-E061-8396-D16E-0E19BC3F9300}"/>
            </ac:picMkLst>
          </pc:picChg>
          <pc:picChg chg="mod ord modCrop">
            <ac:chgData name="Lauren Francis" userId="b7c8c318-11b6-44df-a20d-cbfd05c86935" providerId="ADAL" clId="{65C9459A-0CE4-4905-8325-71C5D01DA6A3}" dt="2024-06-19T15:08:27.245" v="862" actId="167"/>
            <ac:picMkLst>
              <pc:docMk/>
              <pc:sldMasterMk cId="783407565" sldId="2147483648"/>
              <pc:sldLayoutMk cId="1558470754" sldId="2147483656"/>
              <ac:picMk id="6" creationId="{24117198-1773-A98E-5A2B-37B5C5AD5E76}"/>
            </ac:picMkLst>
          </pc:picChg>
          <pc:picChg chg="del">
            <ac:chgData name="Lauren Francis" userId="b7c8c318-11b6-44df-a20d-cbfd05c86935" providerId="ADAL" clId="{65C9459A-0CE4-4905-8325-71C5D01DA6A3}" dt="2024-06-19T15:07:47.743" v="851" actId="478"/>
            <ac:picMkLst>
              <pc:docMk/>
              <pc:sldMasterMk cId="783407565" sldId="2147483648"/>
              <pc:sldLayoutMk cId="1558470754" sldId="2147483656"/>
              <ac:picMk id="9" creationId="{AB5DBFED-469E-0DD4-806B-B1837622923A}"/>
            </ac:picMkLst>
          </pc:picChg>
          <pc:picChg chg="del">
            <ac:chgData name="Lauren Francis" userId="b7c8c318-11b6-44df-a20d-cbfd05c86935" providerId="ADAL" clId="{65C9459A-0CE4-4905-8325-71C5D01DA6A3}" dt="2024-06-19T15:07:48.294" v="852" actId="478"/>
            <ac:picMkLst>
              <pc:docMk/>
              <pc:sldMasterMk cId="783407565" sldId="2147483648"/>
              <pc:sldLayoutMk cId="1558470754" sldId="2147483656"/>
              <ac:picMk id="10" creationId="{92EB84A3-71B3-8C55-3176-6BA3C41C7D02}"/>
            </ac:picMkLst>
          </pc:picChg>
        </pc:sldLayoutChg>
        <pc:sldLayoutChg chg="modSp del mod">
          <pc:chgData name="Lauren Francis" userId="b7c8c318-11b6-44df-a20d-cbfd05c86935" providerId="ADAL" clId="{65C9459A-0CE4-4905-8325-71C5D01DA6A3}" dt="2024-06-19T15:06:15.978" v="831" actId="2696"/>
          <pc:sldLayoutMkLst>
            <pc:docMk/>
            <pc:sldMasterMk cId="783407565" sldId="2147483648"/>
            <pc:sldLayoutMk cId="3953456683" sldId="2147483657"/>
          </pc:sldLayoutMkLst>
          <pc:spChg chg="mod">
            <ac:chgData name="Lauren Francis" userId="b7c8c318-11b6-44df-a20d-cbfd05c86935" providerId="ADAL" clId="{65C9459A-0CE4-4905-8325-71C5D01DA6A3}" dt="2024-06-19T15:05:25.732" v="821" actId="1076"/>
            <ac:spMkLst>
              <pc:docMk/>
              <pc:sldMasterMk cId="783407565" sldId="2147483648"/>
              <pc:sldLayoutMk cId="3953456683" sldId="2147483657"/>
              <ac:spMk id="8" creationId="{4866B4DF-E8BF-ABCB-785A-2FFBEB3E1272}"/>
            </ac:spMkLst>
          </pc:spChg>
        </pc:sldLayoutChg>
        <pc:sldLayoutChg chg="addSp delSp modSp mod">
          <pc:chgData name="Lauren Francis" userId="b7c8c318-11b6-44df-a20d-cbfd05c86935" providerId="ADAL" clId="{65C9459A-0CE4-4905-8325-71C5D01DA6A3}" dt="2024-06-26T18:59:10.322" v="1094" actId="1582"/>
          <pc:sldLayoutMkLst>
            <pc:docMk/>
            <pc:sldMasterMk cId="783407565" sldId="2147483648"/>
            <pc:sldLayoutMk cId="1231232591" sldId="2147483658"/>
          </pc:sldLayoutMkLst>
          <pc:spChg chg="add mod">
            <ac:chgData name="Lauren Francis" userId="b7c8c318-11b6-44df-a20d-cbfd05c86935" providerId="ADAL" clId="{65C9459A-0CE4-4905-8325-71C5D01DA6A3}" dt="2024-06-19T15:08:20.370" v="859"/>
            <ac:spMkLst>
              <pc:docMk/>
              <pc:sldMasterMk cId="783407565" sldId="2147483648"/>
              <pc:sldLayoutMk cId="1231232591" sldId="2147483658"/>
              <ac:spMk id="2" creationId="{F073D081-A1F3-B66A-9244-66A41809DCE8}"/>
            </ac:spMkLst>
          </pc:spChg>
          <pc:spChg chg="add mod">
            <ac:chgData name="Lauren Francis" userId="b7c8c318-11b6-44df-a20d-cbfd05c86935" providerId="ADAL" clId="{65C9459A-0CE4-4905-8325-71C5D01DA6A3}" dt="2024-06-26T18:59:10.322" v="1094" actId="1582"/>
            <ac:spMkLst>
              <pc:docMk/>
              <pc:sldMasterMk cId="783407565" sldId="2147483648"/>
              <pc:sldLayoutMk cId="1231232591" sldId="2147483658"/>
              <ac:spMk id="3" creationId="{A133CF1F-35F1-AEB9-CF04-EC79D6C19AC5}"/>
            </ac:spMkLst>
          </pc:spChg>
          <pc:spChg chg="add mod">
            <ac:chgData name="Lauren Francis" userId="b7c8c318-11b6-44df-a20d-cbfd05c86935" providerId="ADAL" clId="{65C9459A-0CE4-4905-8325-71C5D01DA6A3}" dt="2024-06-19T15:09:17.080" v="872"/>
            <ac:spMkLst>
              <pc:docMk/>
              <pc:sldMasterMk cId="783407565" sldId="2147483648"/>
              <pc:sldLayoutMk cId="1231232591" sldId="2147483658"/>
              <ac:spMk id="4" creationId="{F31FAE0C-05FD-E97F-8593-5CE7337F4550}"/>
            </ac:spMkLst>
          </pc:spChg>
          <pc:spChg chg="del">
            <ac:chgData name="Lauren Francis" userId="b7c8c318-11b6-44df-a20d-cbfd05c86935" providerId="ADAL" clId="{65C9459A-0CE4-4905-8325-71C5D01DA6A3}" dt="2024-06-19T15:08:48.833" v="863" actId="478"/>
            <ac:spMkLst>
              <pc:docMk/>
              <pc:sldMasterMk cId="783407565" sldId="2147483648"/>
              <pc:sldLayoutMk cId="1231232591" sldId="2147483658"/>
              <ac:spMk id="7" creationId="{F3E0EC45-F934-440C-8C32-4BC498380E72}"/>
            </ac:spMkLst>
          </pc:spChg>
          <pc:spChg chg="del">
            <ac:chgData name="Lauren Francis" userId="b7c8c318-11b6-44df-a20d-cbfd05c86935" providerId="ADAL" clId="{65C9459A-0CE4-4905-8325-71C5D01DA6A3}" dt="2024-06-19T15:08:53.808" v="868" actId="478"/>
            <ac:spMkLst>
              <pc:docMk/>
              <pc:sldMasterMk cId="783407565" sldId="2147483648"/>
              <pc:sldLayoutMk cId="1231232591" sldId="2147483658"/>
              <ac:spMk id="8" creationId="{EFD99921-BAF6-FA12-0C28-00495101C0B2}"/>
            </ac:spMkLst>
          </pc:spChg>
          <pc:spChg chg="add del mod ord">
            <ac:chgData name="Lauren Francis" userId="b7c8c318-11b6-44df-a20d-cbfd05c86935" providerId="ADAL" clId="{65C9459A-0CE4-4905-8325-71C5D01DA6A3}" dt="2024-06-19T15:15:02.669" v="902" actId="21"/>
            <ac:spMkLst>
              <pc:docMk/>
              <pc:sldMasterMk cId="783407565" sldId="2147483648"/>
              <pc:sldLayoutMk cId="1231232591" sldId="2147483658"/>
              <ac:spMk id="13" creationId="{2EFC01B6-BA3C-8F7F-B27F-D9222D65090F}"/>
            </ac:spMkLst>
          </pc:sp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5" creationId="{172A1D28-06B7-6CB0-550E-2C73500AD168}"/>
            </ac:picMkLst>
          </pc:picChg>
          <pc:picChg chg="add del mod ord modCrop">
            <ac:chgData name="Lauren Francis" userId="b7c8c318-11b6-44df-a20d-cbfd05c86935" providerId="ADAL" clId="{65C9459A-0CE4-4905-8325-71C5D01DA6A3}" dt="2024-06-19T15:09:30.128" v="876" actId="167"/>
            <ac:picMkLst>
              <pc:docMk/>
              <pc:sldMasterMk cId="783407565" sldId="2147483648"/>
              <pc:sldLayoutMk cId="1231232591" sldId="2147483658"/>
              <ac:picMk id="6" creationId="{9B7203F3-B6DC-378C-CF63-AF700EED0708}"/>
            </ac:picMkLst>
          </pc:picChg>
          <pc:picChg chg="del">
            <ac:chgData name="Lauren Francis" userId="b7c8c318-11b6-44df-a20d-cbfd05c86935" providerId="ADAL" clId="{65C9459A-0CE4-4905-8325-71C5D01DA6A3}" dt="2024-06-19T15:08:52.159" v="866" actId="478"/>
            <ac:picMkLst>
              <pc:docMk/>
              <pc:sldMasterMk cId="783407565" sldId="2147483648"/>
              <pc:sldLayoutMk cId="1231232591" sldId="2147483658"/>
              <ac:picMk id="9" creationId="{78B4731E-4A25-F553-B5FD-A95CAFEA4438}"/>
            </ac:picMkLst>
          </pc:picChg>
          <pc:picChg chg="del">
            <ac:chgData name="Lauren Francis" userId="b7c8c318-11b6-44df-a20d-cbfd05c86935" providerId="ADAL" clId="{65C9459A-0CE4-4905-8325-71C5D01DA6A3}" dt="2024-06-19T15:08:52.792" v="867" actId="478"/>
            <ac:picMkLst>
              <pc:docMk/>
              <pc:sldMasterMk cId="783407565" sldId="2147483648"/>
              <pc:sldLayoutMk cId="1231232591" sldId="2147483658"/>
              <ac:picMk id="10" creationId="{47CF9434-C96E-931A-74C8-1E51EB50E57E}"/>
            </ac:picMkLst>
          </pc:pic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12" creationId="{4EA8A5B0-231D-7C67-C7CB-882554213405}"/>
            </ac:picMkLst>
          </pc:picChg>
        </pc:sldLayoutChg>
        <pc:sldLayoutChg chg="modSp mod">
          <pc:chgData name="Lauren Francis" userId="b7c8c318-11b6-44df-a20d-cbfd05c86935" providerId="ADAL" clId="{65C9459A-0CE4-4905-8325-71C5D01DA6A3}" dt="2024-06-19T14:48:04.202" v="666" actId="207"/>
          <pc:sldLayoutMkLst>
            <pc:docMk/>
            <pc:sldMasterMk cId="783407565" sldId="2147483648"/>
            <pc:sldLayoutMk cId="294763625" sldId="2147483659"/>
          </pc:sldLayoutMkLst>
          <pc:spChg chg="mod">
            <ac:chgData name="Lauren Francis" userId="b7c8c318-11b6-44df-a20d-cbfd05c86935" providerId="ADAL" clId="{65C9459A-0CE4-4905-8325-71C5D01DA6A3}" dt="2024-06-19T14:48:04.202" v="666" actId="207"/>
            <ac:spMkLst>
              <pc:docMk/>
              <pc:sldMasterMk cId="783407565" sldId="2147483648"/>
              <pc:sldLayoutMk cId="294763625" sldId="2147483659"/>
              <ac:spMk id="9" creationId="{07214D5E-0291-DA4B-19E7-2D1E7A3B884E}"/>
            </ac:spMkLst>
          </pc:spChg>
        </pc:sldLayoutChg>
        <pc:sldLayoutChg chg="mod">
          <pc:chgData name="Lauren Francis" userId="b7c8c318-11b6-44df-a20d-cbfd05c86935" providerId="ADAL" clId="{65C9459A-0CE4-4905-8325-71C5D01DA6A3}" dt="2024-05-29T21:24:23.607" v="45" actId="6014"/>
          <pc:sldLayoutMkLst>
            <pc:docMk/>
            <pc:sldMasterMk cId="783407565" sldId="2147483648"/>
            <pc:sldLayoutMk cId="2006673658" sldId="2147483663"/>
          </pc:sldLayoutMkLst>
        </pc:sldLayoutChg>
        <pc:sldLayoutChg chg="addSp modSp mod">
          <pc:chgData name="Lauren Francis" userId="b7c8c318-11b6-44df-a20d-cbfd05c86935" providerId="ADAL" clId="{65C9459A-0CE4-4905-8325-71C5D01DA6A3}" dt="2024-06-26T19:00:16.165" v="1106" actId="1582"/>
          <pc:sldLayoutMkLst>
            <pc:docMk/>
            <pc:sldMasterMk cId="783407565" sldId="2147483648"/>
            <pc:sldLayoutMk cId="4083002021" sldId="2147483666"/>
          </pc:sldLayoutMkLst>
          <pc:spChg chg="add mod ord">
            <ac:chgData name="Lauren Francis" userId="b7c8c318-11b6-44df-a20d-cbfd05c86935" providerId="ADAL" clId="{65C9459A-0CE4-4905-8325-71C5D01DA6A3}" dt="2024-06-26T19:00:16.165" v="1106" actId="1582"/>
            <ac:spMkLst>
              <pc:docMk/>
              <pc:sldMasterMk cId="783407565" sldId="2147483648"/>
              <pc:sldLayoutMk cId="4083002021" sldId="2147483666"/>
              <ac:spMk id="2" creationId="{9916A348-59ED-3D34-81E0-7B90E39F237C}"/>
            </ac:spMkLst>
          </pc:spChg>
          <pc:spChg chg="mod">
            <ac:chgData name="Lauren Francis" userId="b7c8c318-11b6-44df-a20d-cbfd05c86935" providerId="ADAL" clId="{65C9459A-0CE4-4905-8325-71C5D01DA6A3}" dt="2024-06-19T15:02:48.649" v="798" actId="404"/>
            <ac:spMkLst>
              <pc:docMk/>
              <pc:sldMasterMk cId="783407565" sldId="2147483648"/>
              <pc:sldLayoutMk cId="4083002021" sldId="2147483666"/>
              <ac:spMk id="8" creationId="{4C046EC4-C94E-67DE-C0E5-44A63B8FAA00}"/>
            </ac:spMkLst>
          </pc:spChg>
          <pc:spChg chg="mod ord">
            <ac:chgData name="Lauren Francis" userId="b7c8c318-11b6-44df-a20d-cbfd05c86935" providerId="ADAL" clId="{65C9459A-0CE4-4905-8325-71C5D01DA6A3}" dt="2024-06-19T15:04:38.467" v="817" actId="1035"/>
            <ac:spMkLst>
              <pc:docMk/>
              <pc:sldMasterMk cId="783407565" sldId="2147483648"/>
              <pc:sldLayoutMk cId="4083002021" sldId="2147483666"/>
              <ac:spMk id="11" creationId="{D467AB6F-5056-5571-6A53-4276B6678E81}"/>
            </ac:spMkLst>
          </pc:spChg>
          <pc:picChg chg="mod ord modCrop">
            <ac:chgData name="Lauren Francis" userId="b7c8c318-11b6-44df-a20d-cbfd05c86935" providerId="ADAL" clId="{65C9459A-0CE4-4905-8325-71C5D01DA6A3}" dt="2024-06-19T15:02:29.042" v="796" actId="167"/>
            <ac:picMkLst>
              <pc:docMk/>
              <pc:sldMasterMk cId="783407565" sldId="2147483648"/>
              <pc:sldLayoutMk cId="4083002021" sldId="2147483666"/>
              <ac:picMk id="6" creationId="{B1839FCA-ED11-DB80-A874-B0F3613C6EF6}"/>
            </ac:picMkLst>
          </pc:picChg>
        </pc:sldLayoutChg>
        <pc:sldLayoutChg chg="addSp delSp modSp new mod">
          <pc:chgData name="Lauren Francis" userId="b7c8c318-11b6-44df-a20d-cbfd05c86935" providerId="ADAL" clId="{65C9459A-0CE4-4905-8325-71C5D01DA6A3}" dt="2024-05-15T21:23:43.625" v="7" actId="6014"/>
          <pc:sldLayoutMkLst>
            <pc:docMk/>
            <pc:sldMasterMk cId="783407565" sldId="2147483648"/>
            <pc:sldLayoutMk cId="190540867" sldId="2147483667"/>
          </pc:sldLayoutMkLst>
          <pc:spChg chg="del">
            <ac:chgData name="Lauren Francis" userId="b7c8c318-11b6-44df-a20d-cbfd05c86935" providerId="ADAL" clId="{65C9459A-0CE4-4905-8325-71C5D01DA6A3}" dt="2024-05-15T21:23:28.844" v="3" actId="478"/>
            <ac:spMkLst>
              <pc:docMk/>
              <pc:sldMasterMk cId="783407565" sldId="2147483648"/>
              <pc:sldLayoutMk cId="190540867" sldId="2147483667"/>
              <ac:spMk id="2" creationId="{557DB68A-300F-FFF6-D016-D554CF4B1918}"/>
            </ac:spMkLst>
          </pc:spChg>
          <pc:spChg chg="add mod">
            <ac:chgData name="Lauren Francis" userId="b7c8c318-11b6-44df-a20d-cbfd05c86935" providerId="ADAL" clId="{65C9459A-0CE4-4905-8325-71C5D01DA6A3}" dt="2024-05-15T21:23:37.853" v="6" actId="14100"/>
            <ac:spMkLst>
              <pc:docMk/>
              <pc:sldMasterMk cId="783407565" sldId="2147483648"/>
              <pc:sldLayoutMk cId="190540867" sldId="2147483667"/>
              <ac:spMk id="3" creationId="{E276FBD5-6F47-8B1A-8F86-CAA5E4BF611D}"/>
            </ac:spMkLst>
          </pc:spChg>
        </pc:sldLayoutChg>
        <pc:sldLayoutChg chg="modSp del mod">
          <pc:chgData name="Lauren Francis" userId="b7c8c318-11b6-44df-a20d-cbfd05c86935" providerId="ADAL" clId="{65C9459A-0CE4-4905-8325-71C5D01DA6A3}" dt="2024-06-19T15:03:34.403" v="801" actId="2696"/>
          <pc:sldLayoutMkLst>
            <pc:docMk/>
            <pc:sldMasterMk cId="783407565" sldId="2147483648"/>
            <pc:sldLayoutMk cId="3868494951" sldId="2147483668"/>
          </pc:sldLayoutMkLst>
          <pc:spChg chg="mod">
            <ac:chgData name="Lauren Francis" userId="b7c8c318-11b6-44df-a20d-cbfd05c86935" providerId="ADAL" clId="{65C9459A-0CE4-4905-8325-71C5D01DA6A3}" dt="2024-06-14T19:09:08.327" v="150" actId="1076"/>
            <ac:spMkLst>
              <pc:docMk/>
              <pc:sldMasterMk cId="783407565" sldId="2147483648"/>
              <pc:sldLayoutMk cId="3868494951" sldId="2147483668"/>
              <ac:spMk id="11" creationId="{D467AB6F-5056-5571-6A53-4276B6678E81}"/>
            </ac:spMkLst>
          </pc:spChg>
        </pc:sldLayoutChg>
        <pc:sldLayoutChg chg="delSp mod ord">
          <pc:chgData name="Lauren Francis" userId="b7c8c318-11b6-44df-a20d-cbfd05c86935" providerId="ADAL" clId="{65C9459A-0CE4-4905-8325-71C5D01DA6A3}" dt="2024-05-30T03:48:02.927" v="52" actId="6014"/>
          <pc:sldLayoutMkLst>
            <pc:docMk/>
            <pc:sldMasterMk cId="783407565" sldId="2147483648"/>
            <pc:sldLayoutMk cId="1597473240" sldId="2147483669"/>
          </pc:sldLayoutMkLst>
          <pc:spChg chg="del">
            <ac:chgData name="Lauren Francis" userId="b7c8c318-11b6-44df-a20d-cbfd05c86935" providerId="ADAL" clId="{65C9459A-0CE4-4905-8325-71C5D01DA6A3}" dt="2024-05-30T03:47:39.274" v="50" actId="478"/>
            <ac:spMkLst>
              <pc:docMk/>
              <pc:sldMasterMk cId="783407565" sldId="2147483648"/>
              <pc:sldLayoutMk cId="1597473240" sldId="2147483669"/>
              <ac:spMk id="11" creationId="{9EB5AE9F-4287-A334-4516-24BC8782E828}"/>
            </ac:spMkLst>
          </pc:sp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8" creationId="{8412F8FB-319A-506A-9307-6134A89FF9BD}"/>
            </ac:picMkLst>
          </pc:pic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9" creationId="{A59FB520-FC60-F42A-38AA-0134E49DA426}"/>
            </ac:picMkLst>
          </pc:picChg>
          <pc:cxnChg chg="del">
            <ac:chgData name="Lauren Francis" userId="b7c8c318-11b6-44df-a20d-cbfd05c86935" providerId="ADAL" clId="{65C9459A-0CE4-4905-8325-71C5D01DA6A3}" dt="2024-05-30T03:47:39.274" v="50" actId="478"/>
            <ac:cxnSpMkLst>
              <pc:docMk/>
              <pc:sldMasterMk cId="783407565" sldId="2147483648"/>
              <pc:sldLayoutMk cId="1597473240" sldId="2147483669"/>
              <ac:cxnSpMk id="10" creationId="{FBA22388-34CD-7440-9F59-61D346F7B5AB}"/>
            </ac:cxnSpMkLst>
          </pc:cxnChg>
        </pc:sldLayoutChg>
        <pc:sldLayoutChg chg="addSp delSp modSp mod">
          <pc:chgData name="Lauren Francis" userId="b7c8c318-11b6-44df-a20d-cbfd05c86935" providerId="ADAL" clId="{65C9459A-0CE4-4905-8325-71C5D01DA6A3}" dt="2024-06-26T18:58:13.777" v="1088" actId="1582"/>
          <pc:sldLayoutMkLst>
            <pc:docMk/>
            <pc:sldMasterMk cId="783407565" sldId="2147483648"/>
            <pc:sldLayoutMk cId="2709734850" sldId="2147483670"/>
          </pc:sldLayoutMkLst>
          <pc:spChg chg="add">
            <ac:chgData name="Lauren Francis" userId="b7c8c318-11b6-44df-a20d-cbfd05c86935" providerId="ADAL" clId="{65C9459A-0CE4-4905-8325-71C5D01DA6A3}" dt="2024-06-07T00:23:15.222" v="84"/>
            <ac:spMkLst>
              <pc:docMk/>
              <pc:sldMasterMk cId="783407565" sldId="2147483648"/>
              <pc:sldLayoutMk cId="2709734850" sldId="2147483670"/>
              <ac:spMk id="2" creationId="{4A4674CC-C2CD-8E89-3972-7C02E879ACA5}"/>
            </ac:spMkLst>
          </pc:spChg>
          <pc:spChg chg="add mod">
            <ac:chgData name="Lauren Francis" userId="b7c8c318-11b6-44df-a20d-cbfd05c86935" providerId="ADAL" clId="{65C9459A-0CE4-4905-8325-71C5D01DA6A3}" dt="2024-06-26T18:58:13.777" v="1088" actId="1582"/>
            <ac:spMkLst>
              <pc:docMk/>
              <pc:sldMasterMk cId="783407565" sldId="2147483648"/>
              <pc:sldLayoutMk cId="2709734850" sldId="2147483670"/>
              <ac:spMk id="2" creationId="{B5D72630-232D-E421-4330-97C84CEB6373}"/>
            </ac:spMkLst>
          </pc:spChg>
          <pc:spChg chg="add mod">
            <ac:chgData name="Lauren Francis" userId="b7c8c318-11b6-44df-a20d-cbfd05c86935" providerId="ADAL" clId="{65C9459A-0CE4-4905-8325-71C5D01DA6A3}" dt="2024-06-19T15:06:51.361" v="837"/>
            <ac:spMkLst>
              <pc:docMk/>
              <pc:sldMasterMk cId="783407565" sldId="2147483648"/>
              <pc:sldLayoutMk cId="2709734850" sldId="2147483670"/>
              <ac:spMk id="4" creationId="{BB4FD43B-3B83-4C82-68C2-4E1E908341CE}"/>
            </ac:spMkLst>
          </pc:spChg>
          <pc:spChg chg="add mod ord">
            <ac:chgData name="Lauren Francis" userId="b7c8c318-11b6-44df-a20d-cbfd05c86935" providerId="ADAL" clId="{65C9459A-0CE4-4905-8325-71C5D01DA6A3}" dt="2024-06-26T18:57:37.254" v="1085" actId="14100"/>
            <ac:spMkLst>
              <pc:docMk/>
              <pc:sldMasterMk cId="783407565" sldId="2147483648"/>
              <pc:sldLayoutMk cId="2709734850" sldId="2147483670"/>
              <ac:spMk id="7" creationId="{CD3ABE77-B8EA-2F42-B02F-F1CDA060D111}"/>
            </ac:spMkLst>
          </pc:spChg>
          <pc:spChg chg="del mod">
            <ac:chgData name="Lauren Francis" userId="b7c8c318-11b6-44df-a20d-cbfd05c86935" providerId="ADAL" clId="{65C9459A-0CE4-4905-8325-71C5D01DA6A3}" dt="2024-06-19T15:06:42.275" v="833" actId="478"/>
            <ac:spMkLst>
              <pc:docMk/>
              <pc:sldMasterMk cId="783407565" sldId="2147483648"/>
              <pc:sldLayoutMk cId="2709734850" sldId="2147483670"/>
              <ac:spMk id="8" creationId="{4866B4DF-E8BF-ABCB-785A-2FFBEB3E1272}"/>
            </ac:spMkLst>
          </pc:spChg>
          <pc:spChg chg="del">
            <ac:chgData name="Lauren Francis" userId="b7c8c318-11b6-44df-a20d-cbfd05c86935" providerId="ADAL" clId="{65C9459A-0CE4-4905-8325-71C5D01DA6A3}" dt="2024-06-19T15:06:45.703" v="834" actId="478"/>
            <ac:spMkLst>
              <pc:docMk/>
              <pc:sldMasterMk cId="783407565" sldId="2147483648"/>
              <pc:sldLayoutMk cId="2709734850" sldId="2147483670"/>
              <ac:spMk id="9" creationId="{8818F345-6E75-3190-5F68-FE8926922392}"/>
            </ac:spMkLst>
          </pc:spChg>
          <pc:spChg chg="mod">
            <ac:chgData name="Lauren Francis" userId="b7c8c318-11b6-44df-a20d-cbfd05c86935" providerId="ADAL" clId="{65C9459A-0CE4-4905-8325-71C5D01DA6A3}" dt="2024-06-07T00:24:55.511" v="133" actId="20577"/>
            <ac:spMkLst>
              <pc:docMk/>
              <pc:sldMasterMk cId="783407565" sldId="2147483648"/>
              <pc:sldLayoutMk cId="2709734850" sldId="2147483670"/>
              <ac:spMk id="12" creationId="{B11C40C4-CCE7-FF1C-9907-835950ED1229}"/>
            </ac:spMkLst>
          </pc:spChg>
          <pc:picChg chg="add mod ord modCrop">
            <ac:chgData name="Lauren Francis" userId="b7c8c318-11b6-44df-a20d-cbfd05c86935" providerId="ADAL" clId="{65C9459A-0CE4-4905-8325-71C5D01DA6A3}" dt="2024-06-26T18:57:32.684" v="1084" actId="14100"/>
            <ac:picMkLst>
              <pc:docMk/>
              <pc:sldMasterMk cId="783407565" sldId="2147483648"/>
              <pc:sldLayoutMk cId="2709734850" sldId="2147483670"/>
              <ac:picMk id="3" creationId="{741188A5-8A9C-86DC-29A5-E40F76168104}"/>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5" creationId="{34EFF398-11E2-BC9B-BCCD-393934C67525}"/>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6" creationId="{2C451E85-E7C3-32EA-B7D6-022531F79C85}"/>
            </ac:picMkLst>
          </pc:picChg>
          <pc:picChg chg="del">
            <ac:chgData name="Lauren Francis" userId="b7c8c318-11b6-44df-a20d-cbfd05c86935" providerId="ADAL" clId="{65C9459A-0CE4-4905-8325-71C5D01DA6A3}" dt="2024-06-07T00:21:41.128" v="68" actId="478"/>
            <ac:picMkLst>
              <pc:docMk/>
              <pc:sldMasterMk cId="783407565" sldId="2147483648"/>
              <pc:sldLayoutMk cId="2709734850" sldId="2147483670"/>
              <ac:picMk id="7" creationId="{57F8C5B6-BF47-5131-CD4C-0E609B4B8C7F}"/>
            </ac:picMkLst>
          </pc:picChg>
          <pc:picChg chg="del">
            <ac:chgData name="Lauren Francis" userId="b7c8c318-11b6-44df-a20d-cbfd05c86935" providerId="ADAL" clId="{65C9459A-0CE4-4905-8325-71C5D01DA6A3}" dt="2024-06-19T15:06:46.285" v="835" actId="478"/>
            <ac:picMkLst>
              <pc:docMk/>
              <pc:sldMasterMk cId="783407565" sldId="2147483648"/>
              <pc:sldLayoutMk cId="2709734850" sldId="2147483670"/>
              <ac:picMk id="10" creationId="{15E92780-60FD-8ECF-A5DA-DF9E73B44038}"/>
            </ac:picMkLst>
          </pc:picChg>
          <pc:picChg chg="del">
            <ac:chgData name="Lauren Francis" userId="b7c8c318-11b6-44df-a20d-cbfd05c86935" providerId="ADAL" clId="{65C9459A-0CE4-4905-8325-71C5D01DA6A3}" dt="2024-06-19T15:06:46.740" v="836" actId="478"/>
            <ac:picMkLst>
              <pc:docMk/>
              <pc:sldMasterMk cId="783407565" sldId="2147483648"/>
              <pc:sldLayoutMk cId="2709734850" sldId="2147483670"/>
              <ac:picMk id="11" creationId="{6B09F921-E4C1-067D-C21B-733A2279B8F3}"/>
            </ac:picMkLst>
          </pc:picChg>
          <pc:picChg chg="add del mod">
            <ac:chgData name="Lauren Francis" userId="b7c8c318-11b6-44df-a20d-cbfd05c86935" providerId="ADAL" clId="{65C9459A-0CE4-4905-8325-71C5D01DA6A3}" dt="2024-06-07T00:23:13.216" v="83" actId="478"/>
            <ac:picMkLst>
              <pc:docMk/>
              <pc:sldMasterMk cId="783407565" sldId="2147483648"/>
              <pc:sldLayoutMk cId="2709734850" sldId="2147483670"/>
              <ac:picMk id="1026" creationId="{CE104F9D-2D19-57CB-6362-1A1EBD046427}"/>
            </ac:picMkLst>
          </pc:picChg>
        </pc:sldLayoutChg>
        <pc:sldLayoutChg chg="addSp delSp modSp mod">
          <pc:chgData name="Lauren Francis" userId="b7c8c318-11b6-44df-a20d-cbfd05c86935" providerId="ADAL" clId="{65C9459A-0CE4-4905-8325-71C5D01DA6A3}" dt="2024-06-26T19:02:36.982" v="1125" actId="1037"/>
          <pc:sldLayoutMkLst>
            <pc:docMk/>
            <pc:sldMasterMk cId="783407565" sldId="2147483648"/>
            <pc:sldLayoutMk cId="3451759316" sldId="2147483671"/>
          </pc:sldLayoutMkLst>
          <pc:spChg chg="add del mod">
            <ac:chgData name="Lauren Francis" userId="b7c8c318-11b6-44df-a20d-cbfd05c86935" providerId="ADAL" clId="{65C9459A-0CE4-4905-8325-71C5D01DA6A3}" dt="2024-06-26T11:17:07.806" v="942" actId="478"/>
            <ac:spMkLst>
              <pc:docMk/>
              <pc:sldMasterMk cId="783407565" sldId="2147483648"/>
              <pc:sldLayoutMk cId="3451759316" sldId="2147483671"/>
              <ac:spMk id="5" creationId="{0CE7CDE1-BB1A-8BBC-0C4C-940E82FF9C20}"/>
            </ac:spMkLst>
          </pc:spChg>
          <pc:spChg chg="add del">
            <ac:chgData name="Lauren Francis" userId="b7c8c318-11b6-44df-a20d-cbfd05c86935" providerId="ADAL" clId="{65C9459A-0CE4-4905-8325-71C5D01DA6A3}" dt="2024-06-14T19:10:54.836" v="164" actId="478"/>
            <ac:spMkLst>
              <pc:docMk/>
              <pc:sldMasterMk cId="783407565" sldId="2147483648"/>
              <pc:sldLayoutMk cId="3451759316" sldId="2147483671"/>
              <ac:spMk id="6" creationId="{3F32B276-0F39-6BCC-2EA6-63925635031A}"/>
            </ac:spMkLst>
          </pc:spChg>
          <pc:spChg chg="add mod ord">
            <ac:chgData name="Lauren Francis" userId="b7c8c318-11b6-44df-a20d-cbfd05c86935" providerId="ADAL" clId="{65C9459A-0CE4-4905-8325-71C5D01DA6A3}" dt="2024-06-26T19:02:36.982" v="1125" actId="1037"/>
            <ac:spMkLst>
              <pc:docMk/>
              <pc:sldMasterMk cId="783407565" sldId="2147483648"/>
              <pc:sldLayoutMk cId="3451759316" sldId="2147483671"/>
              <ac:spMk id="6" creationId="{A0E1ECE0-07AB-EED7-43AF-6A65242F3022}"/>
            </ac:spMkLst>
          </pc:spChg>
          <pc:spChg chg="add del mod">
            <ac:chgData name="Lauren Francis" userId="b7c8c318-11b6-44df-a20d-cbfd05c86935" providerId="ADAL" clId="{65C9459A-0CE4-4905-8325-71C5D01DA6A3}" dt="2024-06-26T11:17:32.474" v="944" actId="478"/>
            <ac:spMkLst>
              <pc:docMk/>
              <pc:sldMasterMk cId="783407565" sldId="2147483648"/>
              <pc:sldLayoutMk cId="3451759316" sldId="2147483671"/>
              <ac:spMk id="7" creationId="{AAD0DA64-2896-85B8-8C51-43E21A970472}"/>
            </ac:spMkLst>
          </pc:spChg>
          <pc:spChg chg="del mod ord">
            <ac:chgData name="Lauren Francis" userId="b7c8c318-11b6-44df-a20d-cbfd05c86935" providerId="ADAL" clId="{65C9459A-0CE4-4905-8325-71C5D01DA6A3}" dt="2024-06-19T14:45:48.565" v="654" actId="478"/>
            <ac:spMkLst>
              <pc:docMk/>
              <pc:sldMasterMk cId="783407565" sldId="2147483648"/>
              <pc:sldLayoutMk cId="3451759316" sldId="2147483671"/>
              <ac:spMk id="8" creationId="{4866B4DF-E8BF-ABCB-785A-2FFBEB3E1272}"/>
            </ac:spMkLst>
          </pc:spChg>
          <pc:spChg chg="del">
            <ac:chgData name="Lauren Francis" userId="b7c8c318-11b6-44df-a20d-cbfd05c86935" providerId="ADAL" clId="{65C9459A-0CE4-4905-8325-71C5D01DA6A3}" dt="2024-06-19T14:58:20.981" v="761" actId="478"/>
            <ac:spMkLst>
              <pc:docMk/>
              <pc:sldMasterMk cId="783407565" sldId="2147483648"/>
              <pc:sldLayoutMk cId="3451759316" sldId="2147483671"/>
              <ac:spMk id="9" creationId="{8818F345-6E75-3190-5F68-FE8926922392}"/>
            </ac:spMkLst>
          </pc:spChg>
          <pc:spChg chg="add del mod">
            <ac:chgData name="Lauren Francis" userId="b7c8c318-11b6-44df-a20d-cbfd05c86935" providerId="ADAL" clId="{65C9459A-0CE4-4905-8325-71C5D01DA6A3}" dt="2024-06-26T18:56:53.337" v="1075" actId="478"/>
            <ac:spMkLst>
              <pc:docMk/>
              <pc:sldMasterMk cId="783407565" sldId="2147483648"/>
              <pc:sldLayoutMk cId="3451759316" sldId="2147483671"/>
              <ac:spMk id="9" creationId="{91A75346-CCAB-BE12-EFAA-12CA4328D1E9}"/>
            </ac:spMkLst>
          </pc:spChg>
          <pc:spChg chg="add mod">
            <ac:chgData name="Lauren Francis" userId="b7c8c318-11b6-44df-a20d-cbfd05c86935" providerId="ADAL" clId="{65C9459A-0CE4-4905-8325-71C5D01DA6A3}" dt="2024-06-26T18:56:11.133" v="1060" actId="1037"/>
            <ac:spMkLst>
              <pc:docMk/>
              <pc:sldMasterMk cId="783407565" sldId="2147483648"/>
              <pc:sldLayoutMk cId="3451759316" sldId="2147483671"/>
              <ac:spMk id="19" creationId="{00608F6B-0818-8C97-2AA3-955405B8FBCA}"/>
            </ac:spMkLst>
          </pc:spChg>
          <pc:spChg chg="add mod">
            <ac:chgData name="Lauren Francis" userId="b7c8c318-11b6-44df-a20d-cbfd05c86935" providerId="ADAL" clId="{65C9459A-0CE4-4905-8325-71C5D01DA6A3}" dt="2024-06-14T19:19:46.015" v="211"/>
            <ac:spMkLst>
              <pc:docMk/>
              <pc:sldMasterMk cId="783407565" sldId="2147483648"/>
              <pc:sldLayoutMk cId="3451759316" sldId="2147483671"/>
              <ac:spMk id="19" creationId="{2350CD72-8C02-AD29-4328-39015375F7A5}"/>
            </ac:spMkLst>
          </pc:spChg>
          <pc:spChg chg="add mod ord">
            <ac:chgData name="Lauren Francis" userId="b7c8c318-11b6-44df-a20d-cbfd05c86935" providerId="ADAL" clId="{65C9459A-0CE4-4905-8325-71C5D01DA6A3}" dt="2024-06-26T18:56:39.322" v="1066" actId="1036"/>
            <ac:spMkLst>
              <pc:docMk/>
              <pc:sldMasterMk cId="783407565" sldId="2147483648"/>
              <pc:sldLayoutMk cId="3451759316" sldId="2147483671"/>
              <ac:spMk id="22" creationId="{6E3B0B49-027D-8F06-5A33-6EAC6E5D5BF6}"/>
            </ac:spMkLst>
          </pc:spChg>
          <pc:picChg chg="add mod ord modCrop">
            <ac:chgData name="Lauren Francis" userId="b7c8c318-11b6-44df-a20d-cbfd05c86935" providerId="ADAL" clId="{65C9459A-0CE4-4905-8325-71C5D01DA6A3}" dt="2024-06-26T18:55:44.056" v="1029" actId="167"/>
            <ac:picMkLst>
              <pc:docMk/>
              <pc:sldMasterMk cId="783407565" sldId="2147483648"/>
              <pc:sldLayoutMk cId="3451759316" sldId="2147483671"/>
              <ac:picMk id="2" creationId="{D8F3C0BD-298D-F51E-B324-4A74A9C0ABC5}"/>
            </ac:picMkLst>
          </pc:picChg>
          <pc:picChg chg="mod">
            <ac:chgData name="Lauren Francis" userId="b7c8c318-11b6-44df-a20d-cbfd05c86935" providerId="ADAL" clId="{65C9459A-0CE4-4905-8325-71C5D01DA6A3}" dt="2024-06-19T14:46:14.618" v="658" actId="1035"/>
            <ac:picMkLst>
              <pc:docMk/>
              <pc:sldMasterMk cId="783407565" sldId="2147483648"/>
              <pc:sldLayoutMk cId="3451759316" sldId="2147483671"/>
              <ac:picMk id="3" creationId="{741188A5-8A9C-86DC-29A5-E40F76168104}"/>
            </ac:picMkLst>
          </pc:picChg>
          <pc:picChg chg="add mod ord">
            <ac:chgData name="Lauren Francis" userId="b7c8c318-11b6-44df-a20d-cbfd05c86935" providerId="ADAL" clId="{65C9459A-0CE4-4905-8325-71C5D01DA6A3}" dt="2024-06-19T14:46:15.782" v="660" actId="1035"/>
            <ac:picMkLst>
              <pc:docMk/>
              <pc:sldMasterMk cId="783407565" sldId="2147483648"/>
              <pc:sldLayoutMk cId="3451759316" sldId="2147483671"/>
              <ac:picMk id="4" creationId="{6A977FE2-8A2E-6FD2-91C7-70807858A447}"/>
            </ac:picMkLst>
          </pc:picChg>
          <pc:picChg chg="add mod ord modCrop">
            <ac:chgData name="Lauren Francis" userId="b7c8c318-11b6-44df-a20d-cbfd05c86935" providerId="ADAL" clId="{65C9459A-0CE4-4905-8325-71C5D01DA6A3}" dt="2024-06-26T18:53:15.297" v="1001" actId="732"/>
            <ac:picMkLst>
              <pc:docMk/>
              <pc:sldMasterMk cId="783407565" sldId="2147483648"/>
              <pc:sldLayoutMk cId="3451759316" sldId="2147483671"/>
              <ac:picMk id="5" creationId="{6BEB3AFE-1F41-611F-CC78-52C2062A0A97}"/>
            </ac:picMkLst>
          </pc:picChg>
          <pc:picChg chg="add del mod modCrop">
            <ac:chgData name="Lauren Francis" userId="b7c8c318-11b6-44df-a20d-cbfd05c86935" providerId="ADAL" clId="{65C9459A-0CE4-4905-8325-71C5D01DA6A3}" dt="2024-06-19T14:50:15.959" v="695" actId="21"/>
            <ac:picMkLst>
              <pc:docMk/>
              <pc:sldMasterMk cId="783407565" sldId="2147483648"/>
              <pc:sldLayoutMk cId="3451759316" sldId="2147483671"/>
              <ac:picMk id="5" creationId="{BE9EBF4B-BC1F-7F25-DFB0-BC45AB9EF517}"/>
            </ac:picMkLst>
          </pc:picChg>
          <pc:picChg chg="add del mod ord">
            <ac:chgData name="Lauren Francis" userId="b7c8c318-11b6-44df-a20d-cbfd05c86935" providerId="ADAL" clId="{65C9459A-0CE4-4905-8325-71C5D01DA6A3}" dt="2024-06-26T18:50:14.180" v="967" actId="478"/>
            <ac:picMkLst>
              <pc:docMk/>
              <pc:sldMasterMk cId="783407565" sldId="2147483648"/>
              <pc:sldLayoutMk cId="3451759316" sldId="2147483671"/>
              <ac:picMk id="7" creationId="{1C61F521-F2AB-8C2F-EFE9-58F31630E52A}"/>
            </ac:picMkLst>
          </pc:picChg>
          <pc:picChg chg="add del mod ord modCrop">
            <ac:chgData name="Lauren Francis" userId="b7c8c318-11b6-44df-a20d-cbfd05c86935" providerId="ADAL" clId="{65C9459A-0CE4-4905-8325-71C5D01DA6A3}" dt="2024-06-19T14:58:14.473" v="759" actId="478"/>
            <ac:picMkLst>
              <pc:docMk/>
              <pc:sldMasterMk cId="783407565" sldId="2147483648"/>
              <pc:sldLayoutMk cId="3451759316" sldId="2147483671"/>
              <ac:picMk id="7" creationId="{2FB1AC49-E798-5E7E-CCFA-F84C74174A09}"/>
            </ac:picMkLst>
          </pc:picChg>
          <pc:picChg chg="add mod ord modCrop">
            <ac:chgData name="Lauren Francis" userId="b7c8c318-11b6-44df-a20d-cbfd05c86935" providerId="ADAL" clId="{65C9459A-0CE4-4905-8325-71C5D01DA6A3}" dt="2024-06-26T18:56:01.811" v="1055" actId="1036"/>
            <ac:picMkLst>
              <pc:docMk/>
              <pc:sldMasterMk cId="783407565" sldId="2147483648"/>
              <pc:sldLayoutMk cId="3451759316" sldId="2147483671"/>
              <ac:picMk id="8" creationId="{F5290273-5C3F-27E5-CF91-750453FF512A}"/>
            </ac:picMkLst>
          </pc:picChg>
          <pc:picChg chg="del">
            <ac:chgData name="Lauren Francis" userId="b7c8c318-11b6-44df-a20d-cbfd05c86935" providerId="ADAL" clId="{65C9459A-0CE4-4905-8325-71C5D01DA6A3}" dt="2024-06-19T14:57:44.563" v="736" actId="478"/>
            <ac:picMkLst>
              <pc:docMk/>
              <pc:sldMasterMk cId="783407565" sldId="2147483648"/>
              <pc:sldLayoutMk cId="3451759316" sldId="2147483671"/>
              <ac:picMk id="10" creationId="{15E92780-60FD-8ECF-A5DA-DF9E73B44038}"/>
            </ac:picMkLst>
          </pc:picChg>
          <pc:picChg chg="add del mod modCrop">
            <ac:chgData name="Lauren Francis" userId="b7c8c318-11b6-44df-a20d-cbfd05c86935" providerId="ADAL" clId="{65C9459A-0CE4-4905-8325-71C5D01DA6A3}" dt="2024-06-19T14:46:04.928" v="655" actId="478"/>
            <ac:picMkLst>
              <pc:docMk/>
              <pc:sldMasterMk cId="783407565" sldId="2147483648"/>
              <pc:sldLayoutMk cId="3451759316" sldId="2147483671"/>
              <ac:picMk id="13" creationId="{51705061-8665-9463-D945-7C966AAD1D06}"/>
            </ac:picMkLst>
          </pc:picChg>
          <pc:picChg chg="add mod">
            <ac:chgData name="Lauren Francis" userId="b7c8c318-11b6-44df-a20d-cbfd05c86935" providerId="ADAL" clId="{65C9459A-0CE4-4905-8325-71C5D01DA6A3}" dt="2024-06-19T14:59:24.651" v="775" actId="1076"/>
            <ac:picMkLst>
              <pc:docMk/>
              <pc:sldMasterMk cId="783407565" sldId="2147483648"/>
              <pc:sldLayoutMk cId="3451759316" sldId="2147483671"/>
              <ac:picMk id="14" creationId="{8AE5FAA1-D4EF-D64A-3DE1-93B5747A66E4}"/>
            </ac:picMkLst>
          </pc:picChg>
          <pc:picChg chg="add del mod ord modCrop">
            <ac:chgData name="Lauren Francis" userId="b7c8c318-11b6-44df-a20d-cbfd05c86935" providerId="ADAL" clId="{65C9459A-0CE4-4905-8325-71C5D01DA6A3}" dt="2024-06-19T14:47:34.642" v="664" actId="478"/>
            <ac:picMkLst>
              <pc:docMk/>
              <pc:sldMasterMk cId="783407565" sldId="2147483648"/>
              <pc:sldLayoutMk cId="3451759316" sldId="2147483671"/>
              <ac:picMk id="15" creationId="{AD78E634-66CA-56E3-CCBA-A52421A23D9E}"/>
            </ac:picMkLst>
          </pc:picChg>
          <pc:picChg chg="add del mod ord modCrop">
            <ac:chgData name="Lauren Francis" userId="b7c8c318-11b6-44df-a20d-cbfd05c86935" providerId="ADAL" clId="{65C9459A-0CE4-4905-8325-71C5D01DA6A3}" dt="2024-06-26T18:46:30.072" v="956" actId="478"/>
            <ac:picMkLst>
              <pc:docMk/>
              <pc:sldMasterMk cId="783407565" sldId="2147483648"/>
              <pc:sldLayoutMk cId="3451759316" sldId="2147483671"/>
              <ac:picMk id="16" creationId="{5F6131C1-3A85-7A96-DF04-93E0747972A4}"/>
            </ac:picMkLst>
          </pc:picChg>
          <pc:picChg chg="add mod">
            <ac:chgData name="Lauren Francis" userId="b7c8c318-11b6-44df-a20d-cbfd05c86935" providerId="ADAL" clId="{65C9459A-0CE4-4905-8325-71C5D01DA6A3}" dt="2024-06-19T14:56:13.329" v="727" actId="1036"/>
            <ac:picMkLst>
              <pc:docMk/>
              <pc:sldMasterMk cId="783407565" sldId="2147483648"/>
              <pc:sldLayoutMk cId="3451759316" sldId="2147483671"/>
              <ac:picMk id="17" creationId="{1FA245F2-5403-DC60-6EB6-E8AD80C5D232}"/>
            </ac:picMkLst>
          </pc:picChg>
          <pc:picChg chg="add mod">
            <ac:chgData name="Lauren Francis" userId="b7c8c318-11b6-44df-a20d-cbfd05c86935" providerId="ADAL" clId="{65C9459A-0CE4-4905-8325-71C5D01DA6A3}" dt="2024-06-14T19:22:13.226" v="244" actId="1035"/>
            <ac:picMkLst>
              <pc:docMk/>
              <pc:sldMasterMk cId="783407565" sldId="2147483648"/>
              <pc:sldLayoutMk cId="3451759316" sldId="2147483671"/>
              <ac:picMk id="18" creationId="{6A892379-7F99-9D0C-09EB-4569EB8BF149}"/>
            </ac:picMkLst>
          </pc:picChg>
          <pc:picChg chg="add mod ord">
            <ac:chgData name="Lauren Francis" userId="b7c8c318-11b6-44df-a20d-cbfd05c86935" providerId="ADAL" clId="{65C9459A-0CE4-4905-8325-71C5D01DA6A3}" dt="2024-06-19T14:57:57.955" v="743" actId="14100"/>
            <ac:picMkLst>
              <pc:docMk/>
              <pc:sldMasterMk cId="783407565" sldId="2147483648"/>
              <pc:sldLayoutMk cId="3451759316" sldId="2147483671"/>
              <ac:picMk id="20" creationId="{419F3F17-6E6C-684E-5FFD-3B7AE0705273}"/>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0" creationId="{6976E53B-0C34-04BB-CF24-3841508A8D02}"/>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1" creationId="{2AC890F7-96F8-F54D-3B43-4F4B4CE881AB}"/>
            </ac:picMkLst>
          </pc:picChg>
          <pc:picChg chg="add mod">
            <ac:chgData name="Lauren Francis" userId="b7c8c318-11b6-44df-a20d-cbfd05c86935" providerId="ADAL" clId="{65C9459A-0CE4-4905-8325-71C5D01DA6A3}" dt="2024-06-19T15:00:44.958" v="783" actId="1076"/>
            <ac:picMkLst>
              <pc:docMk/>
              <pc:sldMasterMk cId="783407565" sldId="2147483648"/>
              <pc:sldLayoutMk cId="3451759316" sldId="2147483671"/>
              <ac:picMk id="21" creationId="{4BD1E55C-E0AB-3F84-B803-637DF3562C03}"/>
            </ac:picMkLst>
          </pc:picChg>
          <pc:picChg chg="add del mod ord">
            <ac:chgData name="Lauren Francis" userId="b7c8c318-11b6-44df-a20d-cbfd05c86935" providerId="ADAL" clId="{65C9459A-0CE4-4905-8325-71C5D01DA6A3}" dt="2024-06-19T15:00:17.234" v="779" actId="478"/>
            <ac:picMkLst>
              <pc:docMk/>
              <pc:sldMasterMk cId="783407565" sldId="2147483648"/>
              <pc:sldLayoutMk cId="3451759316" sldId="2147483671"/>
              <ac:picMk id="23" creationId="{A11A95B9-00B4-3059-8AA9-56E5ACF91989}"/>
            </ac:picMkLst>
          </pc:picChg>
          <pc:picChg chg="add del mod ord">
            <ac:chgData name="Lauren Francis" userId="b7c8c318-11b6-44df-a20d-cbfd05c86935" providerId="ADAL" clId="{65C9459A-0CE4-4905-8325-71C5D01DA6A3}" dt="2024-06-19T15:00:16.572" v="778" actId="478"/>
            <ac:picMkLst>
              <pc:docMk/>
              <pc:sldMasterMk cId="783407565" sldId="2147483648"/>
              <pc:sldLayoutMk cId="3451759316" sldId="2147483671"/>
              <ac:picMk id="24" creationId="{1E45B26F-B047-DDBF-90C6-8FA4ABD0728C}"/>
            </ac:picMkLst>
          </pc:picChg>
          <pc:picChg chg="add mod">
            <ac:chgData name="Lauren Francis" userId="b7c8c318-11b6-44df-a20d-cbfd05c86935" providerId="ADAL" clId="{65C9459A-0CE4-4905-8325-71C5D01DA6A3}" dt="2024-06-19T15:00:32.313" v="781" actId="14100"/>
            <ac:picMkLst>
              <pc:docMk/>
              <pc:sldMasterMk cId="783407565" sldId="2147483648"/>
              <pc:sldLayoutMk cId="3451759316" sldId="2147483671"/>
              <ac:picMk id="25" creationId="{A756EF23-522F-AF76-A5DD-EC0267C20AB8}"/>
            </ac:picMkLst>
          </pc:picChg>
        </pc:sldLayoutChg>
        <pc:sldLayoutChg chg="addSp delSp modSp new mod">
          <pc:chgData name="Lauren Francis" userId="b7c8c318-11b6-44df-a20d-cbfd05c86935" providerId="ADAL" clId="{65C9459A-0CE4-4905-8325-71C5D01DA6A3}" dt="2024-06-14T21:07:45.667" v="652" actId="478"/>
          <pc:sldLayoutMkLst>
            <pc:docMk/>
            <pc:sldMasterMk cId="783407565" sldId="2147483648"/>
            <pc:sldLayoutMk cId="10904998" sldId="2147483672"/>
          </pc:sldLayoutMkLst>
          <pc:spChg chg="del">
            <ac:chgData name="Lauren Francis" userId="b7c8c318-11b6-44df-a20d-cbfd05c86935" providerId="ADAL" clId="{65C9459A-0CE4-4905-8325-71C5D01DA6A3}" dt="2024-06-14T19:59:42.635" v="249" actId="478"/>
            <ac:spMkLst>
              <pc:docMk/>
              <pc:sldMasterMk cId="783407565" sldId="2147483648"/>
              <pc:sldLayoutMk cId="10904998" sldId="2147483672"/>
              <ac:spMk id="2" creationId="{228BD87E-960D-6475-489B-701AAD997B8C}"/>
            </ac:spMkLst>
          </pc:spChg>
          <pc:spChg chg="add mod">
            <ac:chgData name="Lauren Francis" userId="b7c8c318-11b6-44df-a20d-cbfd05c86935" providerId="ADAL" clId="{65C9459A-0CE4-4905-8325-71C5D01DA6A3}" dt="2024-06-14T19:59:49.459" v="252" actId="14100"/>
            <ac:spMkLst>
              <pc:docMk/>
              <pc:sldMasterMk cId="783407565" sldId="2147483648"/>
              <pc:sldLayoutMk cId="10904998" sldId="2147483672"/>
              <ac:spMk id="3" creationId="{6E6B2815-9F97-329C-3782-EE06EFD316C9}"/>
            </ac:spMkLst>
          </pc:spChg>
          <pc:spChg chg="add del mod">
            <ac:chgData name="Lauren Francis" userId="b7c8c318-11b6-44df-a20d-cbfd05c86935" providerId="ADAL" clId="{65C9459A-0CE4-4905-8325-71C5D01DA6A3}" dt="2024-06-14T21:07:45.667" v="652" actId="478"/>
            <ac:spMkLst>
              <pc:docMk/>
              <pc:sldMasterMk cId="783407565" sldId="2147483648"/>
              <pc:sldLayoutMk cId="10904998" sldId="2147483672"/>
              <ac:spMk id="4" creationId="{671ADE66-9267-BC26-C3C8-67C15411708E}"/>
            </ac:spMkLst>
          </pc:spChg>
          <pc:spChg chg="add mod">
            <ac:chgData name="Lauren Francis" userId="b7c8c318-11b6-44df-a20d-cbfd05c86935" providerId="ADAL" clId="{65C9459A-0CE4-4905-8325-71C5D01DA6A3}" dt="2024-06-14T20:12:44.126" v="482" actId="20577"/>
            <ac:spMkLst>
              <pc:docMk/>
              <pc:sldMasterMk cId="783407565" sldId="2147483648"/>
              <pc:sldLayoutMk cId="10904998" sldId="2147483672"/>
              <ac:spMk id="5" creationId="{24EAF092-EEE0-8503-C501-1FD8B47F4494}"/>
            </ac:spMkLst>
          </pc:spChg>
        </pc:sldLayoutChg>
        <pc:sldLayoutChg chg="modSp mod">
          <pc:chgData name="Lauren Francis" userId="b7c8c318-11b6-44df-a20d-cbfd05c86935" providerId="ADAL" clId="{65C9459A-0CE4-4905-8325-71C5D01DA6A3}" dt="2024-06-26T19:00:07.568" v="1104" actId="1582"/>
          <pc:sldLayoutMkLst>
            <pc:docMk/>
            <pc:sldMasterMk cId="783407565" sldId="2147483648"/>
            <pc:sldLayoutMk cId="505361819" sldId="2147483673"/>
          </pc:sldLayoutMkLst>
          <pc:spChg chg="mod">
            <ac:chgData name="Lauren Francis" userId="b7c8c318-11b6-44df-a20d-cbfd05c86935" providerId="ADAL" clId="{65C9459A-0CE4-4905-8325-71C5D01DA6A3}" dt="2024-06-26T19:00:07.568" v="1104" actId="1582"/>
            <ac:spMkLst>
              <pc:docMk/>
              <pc:sldMasterMk cId="783407565" sldId="2147483648"/>
              <pc:sldLayoutMk cId="505361819" sldId="2147483673"/>
              <ac:spMk id="2" creationId="{9916A348-59ED-3D34-81E0-7B90E39F237C}"/>
            </ac:spMkLst>
          </pc:spChg>
          <pc:spChg chg="mod">
            <ac:chgData name="Lauren Francis" userId="b7c8c318-11b6-44df-a20d-cbfd05c86935" providerId="ADAL" clId="{65C9459A-0CE4-4905-8325-71C5D01DA6A3}" dt="2024-06-19T15:04:36.540" v="814" actId="1035"/>
            <ac:spMkLst>
              <pc:docMk/>
              <pc:sldMasterMk cId="783407565" sldId="2147483648"/>
              <pc:sldLayoutMk cId="505361819" sldId="2147483673"/>
              <ac:spMk id="11" creationId="{D467AB6F-5056-5571-6A53-4276B6678E81}"/>
            </ac:spMkLst>
          </pc:spChg>
        </pc:sldLayoutChg>
        <pc:sldLayoutChg chg="addSp delSp modSp mod">
          <pc:chgData name="Lauren Francis" userId="b7c8c318-11b6-44df-a20d-cbfd05c86935" providerId="ADAL" clId="{65C9459A-0CE4-4905-8325-71C5D01DA6A3}" dt="2024-06-14T20:43:17.770" v="645" actId="478"/>
          <pc:sldLayoutMkLst>
            <pc:docMk/>
            <pc:sldMasterMk cId="783407565" sldId="2147483648"/>
            <pc:sldLayoutMk cId="2938973593" sldId="2147483673"/>
          </pc:sldLayoutMkLst>
          <pc:spChg chg="add del">
            <ac:chgData name="Lauren Francis" userId="b7c8c318-11b6-44df-a20d-cbfd05c86935" providerId="ADAL" clId="{65C9459A-0CE4-4905-8325-71C5D01DA6A3}" dt="2024-06-14T20:43:17.770" v="645" actId="478"/>
            <ac:spMkLst>
              <pc:docMk/>
              <pc:sldMasterMk cId="783407565" sldId="2147483648"/>
              <pc:sldLayoutMk cId="2938973593" sldId="2147483673"/>
              <ac:spMk id="5" creationId="{226A3070-CE06-4CEE-A226-D97212C3BEE6}"/>
            </ac:spMkLst>
          </pc:spChg>
          <pc:spChg chg="add del mod">
            <ac:chgData name="Lauren Francis" userId="b7c8c318-11b6-44df-a20d-cbfd05c86935" providerId="ADAL" clId="{65C9459A-0CE4-4905-8325-71C5D01DA6A3}" dt="2024-06-14T20:43:17.525" v="644" actId="1076"/>
            <ac:spMkLst>
              <pc:docMk/>
              <pc:sldMasterMk cId="783407565" sldId="2147483648"/>
              <pc:sldLayoutMk cId="2938973593" sldId="2147483673"/>
              <ac:spMk id="8" creationId="{C887375E-F637-44FE-AF63-8A8B04BD6ACA}"/>
            </ac:spMkLst>
          </pc:spChg>
        </pc:sldLayoutChg>
        <pc:sldLayoutChg chg="modSp mod">
          <pc:chgData name="Lauren Francis" userId="b7c8c318-11b6-44df-a20d-cbfd05c86935" providerId="ADAL" clId="{65C9459A-0CE4-4905-8325-71C5D01DA6A3}" dt="2024-06-26T18:59:52.669" v="1102" actId="1582"/>
          <pc:sldLayoutMkLst>
            <pc:docMk/>
            <pc:sldMasterMk cId="783407565" sldId="2147483648"/>
            <pc:sldLayoutMk cId="2839592603" sldId="2147483674"/>
          </pc:sldLayoutMkLst>
          <pc:spChg chg="mod">
            <ac:chgData name="Lauren Francis" userId="b7c8c318-11b6-44df-a20d-cbfd05c86935" providerId="ADAL" clId="{65C9459A-0CE4-4905-8325-71C5D01DA6A3}" dt="2024-06-26T18:59:52.669" v="1102" actId="1582"/>
            <ac:spMkLst>
              <pc:docMk/>
              <pc:sldMasterMk cId="783407565" sldId="2147483648"/>
              <pc:sldLayoutMk cId="2839592603" sldId="2147483674"/>
              <ac:spMk id="2" creationId="{9916A348-59ED-3D34-81E0-7B90E39F237C}"/>
            </ac:spMkLst>
          </pc:spChg>
          <pc:spChg chg="mod">
            <ac:chgData name="Lauren Francis" userId="b7c8c318-11b6-44df-a20d-cbfd05c86935" providerId="ADAL" clId="{65C9459A-0CE4-4905-8325-71C5D01DA6A3}" dt="2024-06-19T15:04:32.497" v="811" actId="1035"/>
            <ac:spMkLst>
              <pc:docMk/>
              <pc:sldMasterMk cId="783407565" sldId="2147483648"/>
              <pc:sldLayoutMk cId="2839592603" sldId="2147483674"/>
              <ac:spMk id="11" creationId="{D467AB6F-5056-5571-6A53-4276B6678E81}"/>
            </ac:spMkLst>
          </pc:spChg>
        </pc:sldLayoutChg>
        <pc:sldLayoutChg chg="addSp delSp modSp mod">
          <pc:chgData name="Lauren Francis" userId="b7c8c318-11b6-44df-a20d-cbfd05c86935" providerId="ADAL" clId="{65C9459A-0CE4-4905-8325-71C5D01DA6A3}" dt="2024-06-26T18:58:47.115" v="1090" actId="1582"/>
          <pc:sldLayoutMkLst>
            <pc:docMk/>
            <pc:sldMasterMk cId="783407565" sldId="2147483648"/>
            <pc:sldLayoutMk cId="3585109708" sldId="2147483675"/>
          </pc:sldLayoutMkLst>
          <pc:spChg chg="mod">
            <ac:chgData name="Lauren Francis" userId="b7c8c318-11b6-44df-a20d-cbfd05c86935" providerId="ADAL" clId="{65C9459A-0CE4-4905-8325-71C5D01DA6A3}" dt="2024-06-26T18:58:47.115" v="1090" actId="1582"/>
            <ac:spMkLst>
              <pc:docMk/>
              <pc:sldMasterMk cId="783407565" sldId="2147483648"/>
              <pc:sldLayoutMk cId="3585109708" sldId="2147483675"/>
              <ac:spMk id="2" creationId="{9916A348-59ED-3D34-81E0-7B90E39F237C}"/>
            </ac:spMkLst>
          </pc:spChg>
          <pc:spChg chg="del">
            <ac:chgData name="Lauren Francis" userId="b7c8c318-11b6-44df-a20d-cbfd05c86935" providerId="ADAL" clId="{65C9459A-0CE4-4905-8325-71C5D01DA6A3}" dt="2024-06-19T15:05:23.763" v="820" actId="478"/>
            <ac:spMkLst>
              <pc:docMk/>
              <pc:sldMasterMk cId="783407565" sldId="2147483648"/>
              <pc:sldLayoutMk cId="3585109708" sldId="2147483675"/>
              <ac:spMk id="3" creationId="{157BCFB4-E32A-E84D-FE4A-2ECE084CD541}"/>
            </ac:spMkLst>
          </pc:spChg>
          <pc:spChg chg="add mod ord">
            <ac:chgData name="Lauren Francis" userId="b7c8c318-11b6-44df-a20d-cbfd05c86935" providerId="ADAL" clId="{65C9459A-0CE4-4905-8325-71C5D01DA6A3}" dt="2024-06-19T15:06:03.461" v="829" actId="1076"/>
            <ac:spMkLst>
              <pc:docMk/>
              <pc:sldMasterMk cId="783407565" sldId="2147483648"/>
              <pc:sldLayoutMk cId="3585109708" sldId="2147483675"/>
              <ac:spMk id="5" creationId="{50EBBDF8-B8A6-6B4B-1997-0B51FA93FA27}"/>
            </ac:spMkLst>
          </pc:spChg>
          <pc:spChg chg="add mod">
            <ac:chgData name="Lauren Francis" userId="b7c8c318-11b6-44df-a20d-cbfd05c86935" providerId="ADAL" clId="{65C9459A-0CE4-4905-8325-71C5D01DA6A3}" dt="2024-06-19T15:06:08.868" v="830"/>
            <ac:spMkLst>
              <pc:docMk/>
              <pc:sldMasterMk cId="783407565" sldId="2147483648"/>
              <pc:sldLayoutMk cId="3585109708" sldId="2147483675"/>
              <ac:spMk id="7" creationId="{EAE9E160-B243-BB74-01B6-9337A9C71D68}"/>
            </ac:spMkLst>
          </pc:spChg>
          <pc:spChg chg="del">
            <ac:chgData name="Lauren Francis" userId="b7c8c318-11b6-44df-a20d-cbfd05c86935" providerId="ADAL" clId="{65C9459A-0CE4-4905-8325-71C5D01DA6A3}" dt="2024-06-19T15:05:14.049" v="818" actId="478"/>
            <ac:spMkLst>
              <pc:docMk/>
              <pc:sldMasterMk cId="783407565" sldId="2147483648"/>
              <pc:sldLayoutMk cId="3585109708" sldId="2147483675"/>
              <ac:spMk id="11" creationId="{D467AB6F-5056-5571-6A53-4276B6678E81}"/>
            </ac:spMkLst>
          </pc:spChg>
          <pc:picChg chg="add mod ord modCrop">
            <ac:chgData name="Lauren Francis" userId="b7c8c318-11b6-44df-a20d-cbfd05c86935" providerId="ADAL" clId="{65C9459A-0CE4-4905-8325-71C5D01DA6A3}" dt="2024-06-19T15:05:56.967" v="828" actId="167"/>
            <ac:picMkLst>
              <pc:docMk/>
              <pc:sldMasterMk cId="783407565" sldId="2147483648"/>
              <pc:sldLayoutMk cId="3585109708" sldId="2147483675"/>
              <ac:picMk id="4" creationId="{440C1A9C-9442-5DCD-D01B-B3E4A2513B15}"/>
            </ac:picMkLst>
          </pc:picChg>
          <pc:picChg chg="del">
            <ac:chgData name="Lauren Francis" userId="b7c8c318-11b6-44df-a20d-cbfd05c86935" providerId="ADAL" clId="{65C9459A-0CE4-4905-8325-71C5D01DA6A3}" dt="2024-06-19T15:05:21.386" v="819" actId="478"/>
            <ac:picMkLst>
              <pc:docMk/>
              <pc:sldMasterMk cId="783407565" sldId="2147483648"/>
              <pc:sldLayoutMk cId="3585109708" sldId="2147483675"/>
              <ac:picMk id="6" creationId="{B1839FCA-ED11-DB80-A874-B0F3613C6EF6}"/>
            </ac:picMkLst>
          </pc:picChg>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image" Target="../media/image8.png"/><Relationship Id="rId7"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9.png"/><Relationship Id="rId9" Type="http://schemas.openxmlformats.org/officeDocument/2006/relationships/image" Target="../media/image2.emf"/></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14.png"/><Relationship Id="rId7" Type="http://schemas.openxmlformats.org/officeDocument/2006/relationships/image" Target="../media/image10.png"/><Relationship Id="rId12"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1.png"/><Relationship Id="rId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12.png"/><Relationship Id="rId9"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6" Type="http://schemas.openxmlformats.org/officeDocument/2006/relationships/image" Target="../media/image22.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xml"/><Relationship Id="rId6" Type="http://schemas.openxmlformats.org/officeDocument/2006/relationships/image" Target="../media/image25.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 Id="rId6" Type="http://schemas.openxmlformats.org/officeDocument/2006/relationships/image" Target="../media/image31.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34.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 Id="rId6" Type="http://schemas.openxmlformats.org/officeDocument/2006/relationships/image" Target="../media/image37.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_LAC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4E00017-91D0-2ADF-990E-71BAD430CB76}"/>
              </a:ext>
            </a:extLst>
          </p:cNvPr>
          <p:cNvPicPr>
            <a:picLocks noChangeAspect="1"/>
          </p:cNvPicPr>
          <p:nvPr userDrawn="1"/>
        </p:nvPicPr>
        <p:blipFill rotWithShape="1">
          <a:blip r:embed="rId2"/>
          <a:srcRect l="11492"/>
          <a:stretch/>
        </p:blipFill>
        <p:spPr>
          <a:xfrm>
            <a:off x="0" y="10632"/>
            <a:ext cx="9090373" cy="6842612"/>
          </a:xfrm>
          <a:prstGeom prst="rect">
            <a:avLst/>
          </a:prstGeom>
        </p:spPr>
      </p:pic>
      <p:sp>
        <p:nvSpPr>
          <p:cNvPr id="13" name="Rectangle 12">
            <a:extLst>
              <a:ext uri="{FF2B5EF4-FFF2-40B4-BE49-F238E27FC236}">
                <a16:creationId xmlns:a16="http://schemas.microsoft.com/office/drawing/2014/main" id="{F403DC02-0D31-CA3F-1EDC-1B63E3CE7376}"/>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FA81CECB-3833-D315-565E-F3A6CF7962F8}"/>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D561E3F1-6C1F-EBAC-BDA9-7E4569F5F8BA}"/>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DDB43010-177C-E5E0-D270-5DD41B1698C0}"/>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79FBD2B-01A3-B84B-FFD4-75EF0EC8EFFC}"/>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1A8EC7DC-BBA3-66E2-F3B4-EC86EA73C43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©UNICEF/UN0253255/Moreno González</a:t>
            </a:r>
            <a:endParaRPr lang="en-GB" sz="700" dirty="0">
              <a:solidFill>
                <a:schemeClr val="bg1"/>
              </a:solidFill>
            </a:endParaRPr>
          </a:p>
        </p:txBody>
      </p:sp>
    </p:spTree>
    <p:extLst>
      <p:ext uri="{BB962C8B-B14F-4D97-AF65-F5344CB8AC3E}">
        <p14:creationId xmlns:p14="http://schemas.microsoft.com/office/powerpoint/2010/main" val="4162667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_MEN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B7203F3-B6DC-378C-CF63-AF700EED0708}"/>
              </a:ext>
            </a:extLst>
          </p:cNvPr>
          <p:cNvPicPr>
            <a:picLocks noChangeAspect="1"/>
          </p:cNvPicPr>
          <p:nvPr userDrawn="1"/>
        </p:nvPicPr>
        <p:blipFill rotWithShape="1">
          <a:blip r:embed="rId2"/>
          <a:srcRect l="17878" t="4412" r="21250" b="11158"/>
          <a:stretch/>
        </p:blipFill>
        <p:spPr>
          <a:xfrm>
            <a:off x="0" y="4756"/>
            <a:ext cx="7421526" cy="6858000"/>
          </a:xfrm>
          <a:prstGeom prst="rect">
            <a:avLst/>
          </a:prstGeom>
        </p:spPr>
      </p:pic>
      <p:sp>
        <p:nvSpPr>
          <p:cNvPr id="13" name="Rectangle 12">
            <a:extLst>
              <a:ext uri="{FF2B5EF4-FFF2-40B4-BE49-F238E27FC236}">
                <a16:creationId xmlns:a16="http://schemas.microsoft.com/office/drawing/2014/main" id="{2EFC01B6-BA3C-8F7F-B27F-D9222D65090F}"/>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82EF931E-240D-6FFE-7821-E94A4CA52617}"/>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it-IT" sz="700" b="0" i="0" dirty="0">
                <a:solidFill>
                  <a:schemeClr val="bg1"/>
                </a:solidFill>
                <a:effectLst/>
                <a:latin typeface="Roboto" panose="02000000000000000000" pitchFamily="2" charset="0"/>
              </a:rPr>
              <a:t>UNICEF/Syria/2022/UN0739630/</a:t>
            </a:r>
            <a:r>
              <a:rPr lang="it-IT" sz="700" b="0" i="0" dirty="0" err="1">
                <a:solidFill>
                  <a:schemeClr val="bg1"/>
                </a:solidFill>
                <a:effectLst/>
                <a:latin typeface="Roboto" panose="02000000000000000000" pitchFamily="2" charset="0"/>
              </a:rPr>
              <a:t>Shahan</a:t>
            </a:r>
            <a:endParaRPr lang="en-GB" sz="700" dirty="0">
              <a:solidFill>
                <a:schemeClr val="bg1"/>
              </a:solidFill>
            </a:endParaRPr>
          </a:p>
        </p:txBody>
      </p:sp>
      <p:sp>
        <p:nvSpPr>
          <p:cNvPr id="3" name="Rectangle 2">
            <a:extLst>
              <a:ext uri="{FF2B5EF4-FFF2-40B4-BE49-F238E27FC236}">
                <a16:creationId xmlns:a16="http://schemas.microsoft.com/office/drawing/2014/main" id="{A133CF1F-35F1-AEB9-CF04-EC79D6C19AC5}"/>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F31FAE0C-05FD-E97F-8593-5CE7337F45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172A1D28-06B7-6CB0-550E-2C73500AD168}"/>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2" name="Picture 11">
            <a:extLst>
              <a:ext uri="{FF2B5EF4-FFF2-40B4-BE49-F238E27FC236}">
                <a16:creationId xmlns:a16="http://schemas.microsoft.com/office/drawing/2014/main" id="{4EA8A5B0-231D-7C67-C7CB-88255421340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2312325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_ROS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4117198-1773-A98E-5A2B-37B5C5AD5E76}"/>
              </a:ext>
            </a:extLst>
          </p:cNvPr>
          <p:cNvPicPr>
            <a:picLocks noChangeAspect="1"/>
          </p:cNvPicPr>
          <p:nvPr userDrawn="1"/>
        </p:nvPicPr>
        <p:blipFill rotWithShape="1">
          <a:blip r:embed="rId2"/>
          <a:srcRect l="39942" b="15570"/>
          <a:stretch/>
        </p:blipFill>
        <p:spPr>
          <a:xfrm>
            <a:off x="0" y="-4756"/>
            <a:ext cx="7322288" cy="6858000"/>
          </a:xfrm>
          <a:prstGeom prst="rect">
            <a:avLst/>
          </a:prstGeom>
        </p:spPr>
      </p:pic>
      <p:sp>
        <p:nvSpPr>
          <p:cNvPr id="12" name="Rectangle 11">
            <a:extLst>
              <a:ext uri="{FF2B5EF4-FFF2-40B4-BE49-F238E27FC236}">
                <a16:creationId xmlns:a16="http://schemas.microsoft.com/office/drawing/2014/main" id="{60C3D00A-6564-ED11-98EB-968C3773AAF2}"/>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5F5872B8-5F35-0616-7616-7E51E190328E}"/>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
        <p:nvSpPr>
          <p:cNvPr id="2" name="Rectangle 1">
            <a:extLst>
              <a:ext uri="{FF2B5EF4-FFF2-40B4-BE49-F238E27FC236}">
                <a16:creationId xmlns:a16="http://schemas.microsoft.com/office/drawing/2014/main" id="{933CBDCF-086E-5AF1-8CEE-4856948B8A2A}"/>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F51A328A-5190-BA35-2549-E87E845902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229A5E1F-FAE0-B2DB-8A1F-BB8E7BD1E2CA}"/>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1D1303A1-E061-8396-D16E-0E19BC3F9300}"/>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584707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_WCA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40C1A9C-9442-5DCD-D01B-B3E4A2513B15}"/>
              </a:ext>
            </a:extLst>
          </p:cNvPr>
          <p:cNvPicPr>
            <a:picLocks noChangeAspect="1"/>
          </p:cNvPicPr>
          <p:nvPr userDrawn="1"/>
        </p:nvPicPr>
        <p:blipFill rotWithShape="1">
          <a:blip r:embed="rId2"/>
          <a:srcRect l="15785" b="4983"/>
          <a:stretch/>
        </p:blipFill>
        <p:spPr>
          <a:xfrm>
            <a:off x="0" y="-1"/>
            <a:ext cx="10267507" cy="6858000"/>
          </a:xfrm>
          <a:prstGeom prst="rect">
            <a:avLst/>
          </a:prstGeom>
        </p:spPr>
      </p:pic>
      <p:sp>
        <p:nvSpPr>
          <p:cNvPr id="5" name="Rectangle 4">
            <a:extLst>
              <a:ext uri="{FF2B5EF4-FFF2-40B4-BE49-F238E27FC236}">
                <a16:creationId xmlns:a16="http://schemas.microsoft.com/office/drawing/2014/main" id="{50EBBDF8-B8A6-6B4B-1997-0B51FA93FA27}"/>
              </a:ext>
            </a:extLst>
          </p:cNvPr>
          <p:cNvSpPr/>
          <p:nvPr userDrawn="1"/>
        </p:nvSpPr>
        <p:spPr>
          <a:xfrm>
            <a:off x="9837" y="15389"/>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7" name="TextBox 6">
            <a:extLst>
              <a:ext uri="{FF2B5EF4-FFF2-40B4-BE49-F238E27FC236}">
                <a16:creationId xmlns:a16="http://schemas.microsoft.com/office/drawing/2014/main" id="{EAE9E160-B243-BB74-01B6-9337A9C71D6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Tree>
    <p:extLst>
      <p:ext uri="{BB962C8B-B14F-4D97-AF65-F5344CB8AC3E}">
        <p14:creationId xmlns:p14="http://schemas.microsoft.com/office/powerpoint/2010/main" val="3585109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_Non-programm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2"/>
          <a:srcRect l="35095" r="-1" b="16003"/>
          <a:stretch/>
        </p:blipFill>
        <p:spPr>
          <a:xfrm>
            <a:off x="0" y="15389"/>
            <a:ext cx="7913199" cy="6858000"/>
          </a:xfrm>
          <a:prstGeom prst="rect">
            <a:avLst/>
          </a:prstGeom>
        </p:spPr>
      </p:pic>
      <p:sp>
        <p:nvSpPr>
          <p:cNvPr id="7" name="Rectangle 6">
            <a:extLst>
              <a:ext uri="{FF2B5EF4-FFF2-40B4-BE49-F238E27FC236}">
                <a16:creationId xmlns:a16="http://schemas.microsoft.com/office/drawing/2014/main" id="{CD3ABE77-B8EA-2F42-B02F-F1CDA060D111}"/>
              </a:ext>
            </a:extLst>
          </p:cNvPr>
          <p:cNvSpPr/>
          <p:nvPr userDrawn="1"/>
        </p:nvSpPr>
        <p:spPr>
          <a:xfrm>
            <a:off x="9837" y="6597"/>
            <a:ext cx="12192000" cy="6866792"/>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sp>
        <p:nvSpPr>
          <p:cNvPr id="2" name="Rectangle 1">
            <a:extLst>
              <a:ext uri="{FF2B5EF4-FFF2-40B4-BE49-F238E27FC236}">
                <a16:creationId xmlns:a16="http://schemas.microsoft.com/office/drawing/2014/main" id="{B5D72630-232D-E421-4330-97C84CEB6373}"/>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BB4FD43B-3B83-4C82-68C2-4E1E908341CE}"/>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34EFF398-11E2-BC9B-BCCD-393934C67525}"/>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6" name="Picture 5">
            <a:extLst>
              <a:ext uri="{FF2B5EF4-FFF2-40B4-BE49-F238E27FC236}">
                <a16:creationId xmlns:a16="http://schemas.microsoft.com/office/drawing/2014/main" id="{2C451E85-E7C3-32EA-B7D6-022531F79C8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27097348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02EBF41-7F75-25E5-9B64-A82CF5D3ACFE}"/>
              </a:ext>
            </a:extLst>
          </p:cNvPr>
          <p:cNvPicPr>
            <a:picLocks noChangeAspect="1"/>
          </p:cNvPicPr>
          <p:nvPr userDrawn="1"/>
        </p:nvPicPr>
        <p:blipFill rotWithShape="1">
          <a:blip r:embed="rId2"/>
          <a:srcRect b="12198"/>
          <a:stretch/>
        </p:blipFill>
        <p:spPr>
          <a:xfrm>
            <a:off x="8421" y="4476715"/>
            <a:ext cx="4041845" cy="2365896"/>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3"/>
          <a:srcRect b="34485"/>
          <a:stretch/>
        </p:blipFill>
        <p:spPr>
          <a:xfrm>
            <a:off x="1799628" y="-3464"/>
            <a:ext cx="5082363" cy="2218388"/>
          </a:xfrm>
          <a:prstGeom prst="rect">
            <a:avLst/>
          </a:prstGeom>
        </p:spPr>
      </p:pic>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4"/>
          <a:srcRect r="15501" b="4983"/>
          <a:stretch/>
        </p:blipFill>
        <p:spPr>
          <a:xfrm>
            <a:off x="3006158" y="2196623"/>
            <a:ext cx="3872292" cy="2577731"/>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5"/>
          <a:srcRect l="13191" r="8797"/>
          <a:stretch/>
        </p:blipFill>
        <p:spPr>
          <a:xfrm>
            <a:off x="0" y="2190803"/>
            <a:ext cx="3006091" cy="2568956"/>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6"/>
          <a:srcRect b="16003"/>
          <a:stretch/>
        </p:blipFill>
        <p:spPr>
          <a:xfrm>
            <a:off x="0" y="-3465"/>
            <a:ext cx="3944679" cy="2208924"/>
          </a:xfrm>
          <a:prstGeom prst="rect">
            <a:avLst/>
          </a:prstGeom>
        </p:spPr>
      </p:pic>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7"/>
          <a:stretch>
            <a:fillRect/>
          </a:stretch>
        </p:blipFill>
        <p:spPr>
          <a:xfrm>
            <a:off x="3944309" y="4759451"/>
            <a:ext cx="3171281" cy="2114188"/>
          </a:xfrm>
          <a:prstGeom prst="rect">
            <a:avLst/>
          </a:prstGeom>
        </p:spPr>
      </p:pic>
      <p:sp>
        <p:nvSpPr>
          <p:cNvPr id="23" name="Rectangle 22">
            <a:extLst>
              <a:ext uri="{FF2B5EF4-FFF2-40B4-BE49-F238E27FC236}">
                <a16:creationId xmlns:a16="http://schemas.microsoft.com/office/drawing/2014/main" id="{C345A233-A48B-40D0-205A-51BF78B79F83}"/>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28AD9568-2078-99EC-FA55-A933A0D183B2}"/>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Subtitle 9">
            <a:extLst>
              <a:ext uri="{FF2B5EF4-FFF2-40B4-BE49-F238E27FC236}">
                <a16:creationId xmlns:a16="http://schemas.microsoft.com/office/drawing/2014/main" id="{B50BE3C3-33AE-F99E-55F0-DC091B974F67}"/>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27" name="Picture 26">
            <a:extLst>
              <a:ext uri="{FF2B5EF4-FFF2-40B4-BE49-F238E27FC236}">
                <a16:creationId xmlns:a16="http://schemas.microsoft.com/office/drawing/2014/main" id="{EC8C28DE-8CE5-325E-5115-51DA8A366623}"/>
              </a:ext>
            </a:extLst>
          </p:cNvPr>
          <p:cNvPicPr>
            <a:picLocks noChangeAspect="1"/>
          </p:cNvPicPr>
          <p:nvPr userDrawn="1"/>
        </p:nvPicPr>
        <p:blipFill>
          <a:blip r:embed="rId8"/>
          <a:stretch>
            <a:fillRect/>
          </a:stretch>
        </p:blipFill>
        <p:spPr>
          <a:xfrm>
            <a:off x="7243956" y="6009079"/>
            <a:ext cx="2171174" cy="522523"/>
          </a:xfrm>
          <a:prstGeom prst="rect">
            <a:avLst/>
          </a:prstGeom>
        </p:spPr>
      </p:pic>
      <p:pic>
        <p:nvPicPr>
          <p:cNvPr id="28" name="Picture 27">
            <a:extLst>
              <a:ext uri="{FF2B5EF4-FFF2-40B4-BE49-F238E27FC236}">
                <a16:creationId xmlns:a16="http://schemas.microsoft.com/office/drawing/2014/main" id="{6CC1C0AD-4010-8FF4-B455-2FCA74BA523A}"/>
              </a:ext>
            </a:extLst>
          </p:cNvPr>
          <p:cNvPicPr>
            <a:picLocks noChangeAspect="1"/>
          </p:cNvPicPr>
          <p:nvPr userDrawn="1"/>
        </p:nvPicPr>
        <p:blipFill>
          <a:blip r:embed="rId9"/>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2"/>
          <a:srcRect r="15501" b="4983"/>
          <a:stretch/>
        </p:blipFill>
        <p:spPr>
          <a:xfrm>
            <a:off x="8329543" y="2334"/>
            <a:ext cx="3872292" cy="2577731"/>
          </a:xfrm>
          <a:prstGeom prst="rect">
            <a:avLst/>
          </a:prstGeom>
        </p:spPr>
      </p:pic>
      <p:pic>
        <p:nvPicPr>
          <p:cNvPr id="8" name="Picture 7">
            <a:extLst>
              <a:ext uri="{FF2B5EF4-FFF2-40B4-BE49-F238E27FC236}">
                <a16:creationId xmlns:a16="http://schemas.microsoft.com/office/drawing/2014/main" id="{F5290273-5C3F-27E5-CF91-750453FF512A}"/>
              </a:ext>
            </a:extLst>
          </p:cNvPr>
          <p:cNvPicPr>
            <a:picLocks noChangeAspect="1"/>
          </p:cNvPicPr>
          <p:nvPr userDrawn="1"/>
        </p:nvPicPr>
        <p:blipFill rotWithShape="1">
          <a:blip r:embed="rId3"/>
          <a:srcRect l="21333" r="20057"/>
          <a:stretch/>
        </p:blipFill>
        <p:spPr>
          <a:xfrm>
            <a:off x="9707197" y="2190394"/>
            <a:ext cx="2484804" cy="2826327"/>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4"/>
          <a:srcRect l="24225" r="13593"/>
          <a:stretch/>
        </p:blipFill>
        <p:spPr>
          <a:xfrm>
            <a:off x="-3142" y="2202192"/>
            <a:ext cx="2396117" cy="2568956"/>
          </a:xfrm>
          <a:prstGeom prst="rect">
            <a:avLst/>
          </a:prstGeom>
        </p:spPr>
      </p:pic>
      <p:pic>
        <p:nvPicPr>
          <p:cNvPr id="20" name="Picture 19">
            <a:extLst>
              <a:ext uri="{FF2B5EF4-FFF2-40B4-BE49-F238E27FC236}">
                <a16:creationId xmlns:a16="http://schemas.microsoft.com/office/drawing/2014/main" id="{419F3F17-6E6C-684E-5FFD-3B7AE0705273}"/>
              </a:ext>
            </a:extLst>
          </p:cNvPr>
          <p:cNvPicPr>
            <a:picLocks noChangeAspect="1"/>
          </p:cNvPicPr>
          <p:nvPr userDrawn="1"/>
        </p:nvPicPr>
        <p:blipFill>
          <a:blip r:embed="rId5"/>
          <a:stretch>
            <a:fillRect/>
          </a:stretch>
        </p:blipFill>
        <p:spPr>
          <a:xfrm>
            <a:off x="5423118" y="4316442"/>
            <a:ext cx="3807391" cy="2541557"/>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6"/>
          <a:srcRect b="15570"/>
          <a:stretch/>
        </p:blipFill>
        <p:spPr>
          <a:xfrm>
            <a:off x="3827721" y="-3465"/>
            <a:ext cx="5082363" cy="2858829"/>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7"/>
          <a:srcRect b="16003"/>
          <a:stretch/>
        </p:blipFill>
        <p:spPr>
          <a:xfrm>
            <a:off x="0" y="-3465"/>
            <a:ext cx="3944679" cy="2208924"/>
          </a:xfrm>
          <a:prstGeom prst="rect">
            <a:avLst/>
          </a:prstGeom>
        </p:spPr>
      </p:pic>
      <p:pic>
        <p:nvPicPr>
          <p:cNvPr id="11" name="Picture 10">
            <a:extLst>
              <a:ext uri="{FF2B5EF4-FFF2-40B4-BE49-F238E27FC236}">
                <a16:creationId xmlns:a16="http://schemas.microsoft.com/office/drawing/2014/main" id="{6B09F921-E4C1-067D-C21B-733A2279B8F3}"/>
              </a:ext>
            </a:extLst>
          </p:cNvPr>
          <p:cNvPicPr>
            <a:picLocks noChangeAspect="1"/>
          </p:cNvPicPr>
          <p:nvPr userDrawn="1"/>
        </p:nvPicPr>
        <p:blipFill>
          <a:blip r:embed="rId8"/>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9"/>
          <a:stretch>
            <a:fillRect/>
          </a:stretch>
        </p:blipFill>
        <p:spPr>
          <a:xfrm>
            <a:off x="3158763" y="4753182"/>
            <a:ext cx="3171281" cy="2114187"/>
          </a:xfrm>
          <a:prstGeom prst="rect">
            <a:avLst/>
          </a:prstGeom>
        </p:spPr>
      </p:pic>
      <p:pic>
        <p:nvPicPr>
          <p:cNvPr id="17" name="Picture 16">
            <a:extLst>
              <a:ext uri="{FF2B5EF4-FFF2-40B4-BE49-F238E27FC236}">
                <a16:creationId xmlns:a16="http://schemas.microsoft.com/office/drawing/2014/main" id="{1FA245F2-5403-DC60-6EB6-E8AD80C5D232}"/>
              </a:ext>
            </a:extLst>
          </p:cNvPr>
          <p:cNvPicPr>
            <a:picLocks noChangeAspect="1"/>
          </p:cNvPicPr>
          <p:nvPr userDrawn="1"/>
        </p:nvPicPr>
        <p:blipFill>
          <a:blip r:embed="rId10"/>
          <a:stretch>
            <a:fillRect/>
          </a:stretch>
        </p:blipFill>
        <p:spPr>
          <a:xfrm>
            <a:off x="-2" y="4762646"/>
            <a:ext cx="3158765" cy="2105843"/>
          </a:xfrm>
          <a:prstGeom prst="rect">
            <a:avLst/>
          </a:prstGeom>
        </p:spPr>
      </p:pic>
      <p:pic>
        <p:nvPicPr>
          <p:cNvPr id="18" name="Picture 17">
            <a:extLst>
              <a:ext uri="{FF2B5EF4-FFF2-40B4-BE49-F238E27FC236}">
                <a16:creationId xmlns:a16="http://schemas.microsoft.com/office/drawing/2014/main" id="{6A892379-7F99-9D0C-09EB-4569EB8BF149}"/>
              </a:ext>
            </a:extLst>
          </p:cNvPr>
          <p:cNvPicPr>
            <a:picLocks noChangeAspect="1"/>
          </p:cNvPicPr>
          <p:nvPr userDrawn="1"/>
        </p:nvPicPr>
        <p:blipFill>
          <a:blip r:embed="rId11"/>
          <a:stretch>
            <a:fillRect/>
          </a:stretch>
        </p:blipFill>
        <p:spPr>
          <a:xfrm>
            <a:off x="9030555" y="4759451"/>
            <a:ext cx="3171280" cy="2114187"/>
          </a:xfrm>
          <a:prstGeom prst="rect">
            <a:avLst/>
          </a:prstGeom>
        </p:spPr>
      </p:pic>
      <p:sp>
        <p:nvSpPr>
          <p:cNvPr id="19" name="Rectangle 18">
            <a:extLst>
              <a:ext uri="{FF2B5EF4-FFF2-40B4-BE49-F238E27FC236}">
                <a16:creationId xmlns:a16="http://schemas.microsoft.com/office/drawing/2014/main" id="{00608F6B-0818-8C97-2AA3-955405B8FBCA}"/>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A0E1ECE0-07AB-EED7-43AF-6A65242F3022}"/>
              </a:ext>
            </a:extLst>
          </p:cNvPr>
          <p:cNvSpPr/>
          <p:nvPr userDrawn="1"/>
        </p:nvSpPr>
        <p:spPr>
          <a:xfrm>
            <a:off x="1942094" y="2195691"/>
            <a:ext cx="8286822" cy="2577731"/>
          </a:xfrm>
          <a:prstGeom prst="rect">
            <a:avLst/>
          </a:prstGeom>
          <a:solidFill>
            <a:srgbClr val="203864"/>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Subtitle 9">
            <a:extLst>
              <a:ext uri="{FF2B5EF4-FFF2-40B4-BE49-F238E27FC236}">
                <a16:creationId xmlns:a16="http://schemas.microsoft.com/office/drawing/2014/main" id="{6E3B0B49-027D-8F06-5A33-6EAC6E5D5BF6}"/>
              </a:ext>
            </a:extLst>
          </p:cNvPr>
          <p:cNvSpPr txBox="1">
            <a:spLocks/>
          </p:cNvSpPr>
          <p:nvPr userDrawn="1"/>
        </p:nvSpPr>
        <p:spPr>
          <a:xfrm>
            <a:off x="3049754" y="3579949"/>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400" dirty="0">
                <a:solidFill>
                  <a:schemeClr val="bg1"/>
                </a:solidFill>
              </a:rPr>
              <a:t>WUENIC 2023 revision,</a:t>
            </a:r>
          </a:p>
          <a:p>
            <a:pPr marL="0" indent="0" algn="ctr">
              <a:buNone/>
            </a:pPr>
            <a:r>
              <a:rPr lang="en-GB" sz="2400" dirty="0">
                <a:solidFill>
                  <a:schemeClr val="bg1"/>
                </a:solidFill>
              </a:rPr>
              <a:t>Published 15 July 2024</a:t>
            </a:r>
          </a:p>
        </p:txBody>
      </p:sp>
      <p:pic>
        <p:nvPicPr>
          <p:cNvPr id="21" name="Picture 20">
            <a:extLst>
              <a:ext uri="{FF2B5EF4-FFF2-40B4-BE49-F238E27FC236}">
                <a16:creationId xmlns:a16="http://schemas.microsoft.com/office/drawing/2014/main" id="{4BD1E55C-E0AB-3F84-B803-637DF3562C03}"/>
              </a:ext>
            </a:extLst>
          </p:cNvPr>
          <p:cNvPicPr>
            <a:picLocks noChangeAspect="1"/>
          </p:cNvPicPr>
          <p:nvPr userDrawn="1"/>
        </p:nvPicPr>
        <p:blipFill>
          <a:blip r:embed="rId12"/>
          <a:stretch>
            <a:fillRect/>
          </a:stretch>
        </p:blipFill>
        <p:spPr>
          <a:xfrm>
            <a:off x="7566708" y="6194471"/>
            <a:ext cx="2140488" cy="515138"/>
          </a:xfrm>
          <a:prstGeom prst="rect">
            <a:avLst/>
          </a:prstGeom>
        </p:spPr>
      </p:pic>
      <p:pic>
        <p:nvPicPr>
          <p:cNvPr id="25" name="Picture 24">
            <a:extLst>
              <a:ext uri="{FF2B5EF4-FFF2-40B4-BE49-F238E27FC236}">
                <a16:creationId xmlns:a16="http://schemas.microsoft.com/office/drawing/2014/main" id="{A756EF23-522F-AF76-A5DD-EC0267C20AB8}"/>
              </a:ext>
            </a:extLst>
          </p:cNvPr>
          <p:cNvPicPr>
            <a:picLocks noChangeAspect="1"/>
          </p:cNvPicPr>
          <p:nvPr userDrawn="1"/>
        </p:nvPicPr>
        <p:blipFill>
          <a:blip r:embed="rId8"/>
          <a:stretch>
            <a:fillRect/>
          </a:stretch>
        </p:blipFill>
        <p:spPr>
          <a:xfrm>
            <a:off x="10224307" y="6168864"/>
            <a:ext cx="1816201" cy="565207"/>
          </a:xfrm>
          <a:prstGeom prst="rect">
            <a:avLst/>
          </a:prstGeom>
        </p:spPr>
      </p:pic>
    </p:spTree>
    <p:extLst>
      <p:ext uri="{BB962C8B-B14F-4D97-AF65-F5344CB8AC3E}">
        <p14:creationId xmlns:p14="http://schemas.microsoft.com/office/powerpoint/2010/main" val="34517593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p_EAPR">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305D251E-FEA7-9EDB-1D51-6CCFE05C2F69}"/>
              </a:ext>
            </a:extLst>
          </p:cNvPr>
          <p:cNvPicPr>
            <a:picLocks noChangeAspect="1"/>
          </p:cNvPicPr>
          <p:nvPr userDrawn="1"/>
        </p:nvPicPr>
        <p:blipFill>
          <a:blip r:embed="rId2"/>
          <a:stretch>
            <a:fillRect/>
          </a:stretch>
        </p:blipFill>
        <p:spPr>
          <a:xfrm>
            <a:off x="4542936" y="142147"/>
            <a:ext cx="4459395" cy="5395478"/>
          </a:xfrm>
          <a:prstGeom prst="rect">
            <a:avLst/>
          </a:prstGeom>
          <a:ln>
            <a:solidFill>
              <a:schemeClr val="accent1"/>
            </a:solidFill>
          </a:ln>
        </p:spPr>
      </p:pic>
      <p:pic>
        <p:nvPicPr>
          <p:cNvPr id="7" name="Picture 6">
            <a:extLst>
              <a:ext uri="{FF2B5EF4-FFF2-40B4-BE49-F238E27FC236}">
                <a16:creationId xmlns:a16="http://schemas.microsoft.com/office/drawing/2014/main" id="{8AECD395-CB05-514A-5925-838F840F123E}"/>
              </a:ext>
            </a:extLst>
          </p:cNvPr>
          <p:cNvPicPr>
            <a:picLocks noChangeAspect="1"/>
          </p:cNvPicPr>
          <p:nvPr userDrawn="1"/>
        </p:nvPicPr>
        <p:blipFill>
          <a:blip r:embed="rId3"/>
          <a:stretch>
            <a:fillRect/>
          </a:stretch>
        </p:blipFill>
        <p:spPr>
          <a:xfrm>
            <a:off x="3020805" y="1777806"/>
            <a:ext cx="4018816" cy="4836598"/>
          </a:xfrm>
          <a:prstGeom prst="rect">
            <a:avLst/>
          </a:prstGeom>
          <a:ln>
            <a:solidFill>
              <a:schemeClr val="accent1"/>
            </a:solidFill>
          </a:ln>
        </p:spPr>
      </p:pic>
      <p:sp>
        <p:nvSpPr>
          <p:cNvPr id="9" name="Rectangle 8">
            <a:extLst>
              <a:ext uri="{FF2B5EF4-FFF2-40B4-BE49-F238E27FC236}">
                <a16:creationId xmlns:a16="http://schemas.microsoft.com/office/drawing/2014/main" id="{07214D5E-0291-DA4B-19E7-2D1E7A3B884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10" name="Picture 9">
            <a:extLst>
              <a:ext uri="{FF2B5EF4-FFF2-40B4-BE49-F238E27FC236}">
                <a16:creationId xmlns:a16="http://schemas.microsoft.com/office/drawing/2014/main" id="{C8ADB860-58E2-47D0-F878-906BDEF57A02}"/>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11" name="Picture 10">
            <a:extLst>
              <a:ext uri="{FF2B5EF4-FFF2-40B4-BE49-F238E27FC236}">
                <a16:creationId xmlns:a16="http://schemas.microsoft.com/office/drawing/2014/main" id="{6442C20E-CFF8-E424-D3D4-82CDD85A3A2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12" name="Straight Connector 11">
            <a:extLst>
              <a:ext uri="{FF2B5EF4-FFF2-40B4-BE49-F238E27FC236}">
                <a16:creationId xmlns:a16="http://schemas.microsoft.com/office/drawing/2014/main" id="{21FA5F04-B8D6-F4D3-8CAE-F93BC1D6F72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9B9043E-4280-904D-D697-3E0FE566A5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sp>
        <p:nvSpPr>
          <p:cNvPr id="15" name="TextBox 6">
            <a:extLst>
              <a:ext uri="{FF2B5EF4-FFF2-40B4-BE49-F238E27FC236}">
                <a16:creationId xmlns:a16="http://schemas.microsoft.com/office/drawing/2014/main" id="{F219940B-2638-94F1-291C-E7FAF8615CF2}"/>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pic>
        <p:nvPicPr>
          <p:cNvPr id="20" name="Picture 19">
            <a:extLst>
              <a:ext uri="{FF2B5EF4-FFF2-40B4-BE49-F238E27FC236}">
                <a16:creationId xmlns:a16="http://schemas.microsoft.com/office/drawing/2014/main" id="{710340CC-7906-F20C-4CCA-10F264B2A596}"/>
              </a:ext>
            </a:extLst>
          </p:cNvPr>
          <p:cNvPicPr>
            <a:picLocks noChangeAspect="1"/>
          </p:cNvPicPr>
          <p:nvPr userDrawn="1"/>
        </p:nvPicPr>
        <p:blipFill>
          <a:blip r:embed="rId6"/>
          <a:stretch>
            <a:fillRect/>
          </a:stretch>
        </p:blipFill>
        <p:spPr>
          <a:xfrm>
            <a:off x="390989" y="538389"/>
            <a:ext cx="4367172" cy="5537625"/>
          </a:xfrm>
          <a:prstGeom prst="rect">
            <a:avLst/>
          </a:prstGeom>
          <a:ln>
            <a:solidFill>
              <a:schemeClr val="accent1"/>
            </a:solidFill>
          </a:ln>
        </p:spPr>
      </p:pic>
    </p:spTree>
    <p:extLst>
      <p:ext uri="{BB962C8B-B14F-4D97-AF65-F5344CB8AC3E}">
        <p14:creationId xmlns:p14="http://schemas.microsoft.com/office/powerpoint/2010/main" val="2947636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p_E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397BBB3-97A6-5D33-CE32-6F89DCC9F802}"/>
              </a:ext>
            </a:extLst>
          </p:cNvPr>
          <p:cNvPicPr>
            <a:picLocks noChangeAspect="1"/>
          </p:cNvPicPr>
          <p:nvPr userDrawn="1"/>
        </p:nvPicPr>
        <p:blipFill>
          <a:blip r:embed="rId2"/>
          <a:stretch>
            <a:fillRect/>
          </a:stretch>
        </p:blipFill>
        <p:spPr>
          <a:xfrm>
            <a:off x="4794841" y="252105"/>
            <a:ext cx="4218562" cy="5100513"/>
          </a:xfrm>
          <a:prstGeom prst="rect">
            <a:avLst/>
          </a:prstGeom>
          <a:ln>
            <a:solidFill>
              <a:schemeClr val="accent1"/>
            </a:solidFill>
          </a:ln>
        </p:spPr>
      </p:pic>
      <p:pic>
        <p:nvPicPr>
          <p:cNvPr id="14" name="Picture 13">
            <a:extLst>
              <a:ext uri="{FF2B5EF4-FFF2-40B4-BE49-F238E27FC236}">
                <a16:creationId xmlns:a16="http://schemas.microsoft.com/office/drawing/2014/main" id="{E98FD6BA-F5D7-2CCE-669B-5979C600F0DE}"/>
              </a:ext>
            </a:extLst>
          </p:cNvPr>
          <p:cNvPicPr>
            <a:picLocks noChangeAspect="1"/>
          </p:cNvPicPr>
          <p:nvPr userDrawn="1"/>
        </p:nvPicPr>
        <p:blipFill>
          <a:blip r:embed="rId3"/>
          <a:stretch>
            <a:fillRect/>
          </a:stretch>
        </p:blipFill>
        <p:spPr>
          <a:xfrm>
            <a:off x="3729124" y="2176049"/>
            <a:ext cx="3747659" cy="4539803"/>
          </a:xfrm>
          <a:prstGeom prst="rect">
            <a:avLst/>
          </a:prstGeom>
          <a:ln>
            <a:solidFill>
              <a:schemeClr val="accent1"/>
            </a:solidFill>
          </a:ln>
        </p:spPr>
      </p:pic>
      <p:sp>
        <p:nvSpPr>
          <p:cNvPr id="6" name="Rectangle 5">
            <a:extLst>
              <a:ext uri="{FF2B5EF4-FFF2-40B4-BE49-F238E27FC236}">
                <a16:creationId xmlns:a16="http://schemas.microsoft.com/office/drawing/2014/main" id="{3A94A2CA-E548-F1FF-277D-55EF096A1C9B}"/>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995B041F-0AD6-48B0-E873-42F569743988}"/>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E607F22F-DAAC-E1D6-617A-5E46E8B3EE68}"/>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B00DAF1A-A16C-CC7E-F880-B2858B11F04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4BF5A9A2-96E9-DF35-F3A2-EC9593C3F8E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CAA0BBFD-2057-33CB-0BDE-A738B3CD75D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44009942-AB20-D0DC-8D2B-65A38061DCB5}"/>
              </a:ext>
            </a:extLst>
          </p:cNvPr>
          <p:cNvPicPr>
            <a:picLocks noChangeAspect="1"/>
          </p:cNvPicPr>
          <p:nvPr userDrawn="1"/>
        </p:nvPicPr>
        <p:blipFill>
          <a:blip r:embed="rId6"/>
          <a:stretch>
            <a:fillRect/>
          </a:stretch>
        </p:blipFill>
        <p:spPr>
          <a:xfrm>
            <a:off x="402128" y="443567"/>
            <a:ext cx="4389083" cy="5457893"/>
          </a:xfrm>
          <a:prstGeom prst="rect">
            <a:avLst/>
          </a:prstGeom>
          <a:ln>
            <a:solidFill>
              <a:schemeClr val="accent1"/>
            </a:solidFill>
          </a:ln>
        </p:spPr>
      </p:pic>
    </p:spTree>
    <p:extLst>
      <p:ext uri="{BB962C8B-B14F-4D97-AF65-F5344CB8AC3E}">
        <p14:creationId xmlns:p14="http://schemas.microsoft.com/office/powerpoint/2010/main" val="27282383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p_ES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665B2219-A656-939E-271E-90682A960784}"/>
              </a:ext>
            </a:extLst>
          </p:cNvPr>
          <p:cNvPicPr>
            <a:picLocks noChangeAspect="1"/>
          </p:cNvPicPr>
          <p:nvPr userDrawn="1"/>
        </p:nvPicPr>
        <p:blipFill>
          <a:blip r:embed="rId2"/>
          <a:stretch>
            <a:fillRect/>
          </a:stretch>
        </p:blipFill>
        <p:spPr>
          <a:xfrm>
            <a:off x="4776096" y="142145"/>
            <a:ext cx="4390960" cy="5320433"/>
          </a:xfrm>
          <a:prstGeom prst="rect">
            <a:avLst/>
          </a:prstGeom>
          <a:ln>
            <a:solidFill>
              <a:schemeClr val="accent1"/>
            </a:solidFill>
          </a:ln>
        </p:spPr>
      </p:pic>
      <p:pic>
        <p:nvPicPr>
          <p:cNvPr id="14" name="Picture 13">
            <a:extLst>
              <a:ext uri="{FF2B5EF4-FFF2-40B4-BE49-F238E27FC236}">
                <a16:creationId xmlns:a16="http://schemas.microsoft.com/office/drawing/2014/main" id="{98E18356-F51B-2718-E15B-FDF87F1CA0A3}"/>
              </a:ext>
            </a:extLst>
          </p:cNvPr>
          <p:cNvPicPr>
            <a:picLocks noChangeAspect="1"/>
          </p:cNvPicPr>
          <p:nvPr userDrawn="1"/>
        </p:nvPicPr>
        <p:blipFill>
          <a:blip r:embed="rId3"/>
          <a:stretch>
            <a:fillRect/>
          </a:stretch>
        </p:blipFill>
        <p:spPr>
          <a:xfrm>
            <a:off x="3430774" y="1395422"/>
            <a:ext cx="4314142" cy="5222383"/>
          </a:xfrm>
          <a:prstGeom prst="rect">
            <a:avLst/>
          </a:prstGeom>
          <a:ln>
            <a:solidFill>
              <a:schemeClr val="accent1"/>
            </a:solidFill>
          </a:ln>
        </p:spPr>
      </p:pic>
      <p:sp>
        <p:nvSpPr>
          <p:cNvPr id="6" name="Rectangle 5">
            <a:extLst>
              <a:ext uri="{FF2B5EF4-FFF2-40B4-BE49-F238E27FC236}">
                <a16:creationId xmlns:a16="http://schemas.microsoft.com/office/drawing/2014/main" id="{7DDB053D-6033-9B0A-D481-C3C1ED994CA8}"/>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6DAE41DF-3286-9531-63BB-FD01A4BD7494}"/>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D3CB52BA-FAE6-4D2E-5271-2DBD9BB647D6}"/>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314F8C88-DD70-ECEB-E16D-33CC3884E2A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8B3E239C-881A-0DF8-A345-67A88FFA69E6}"/>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E5F2A43C-0EC9-C0C3-D78D-6FFF22E15934}"/>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242EA42C-DB0F-9E22-8666-A381D588B382}"/>
              </a:ext>
            </a:extLst>
          </p:cNvPr>
          <p:cNvPicPr>
            <a:picLocks noChangeAspect="1"/>
          </p:cNvPicPr>
          <p:nvPr userDrawn="1"/>
        </p:nvPicPr>
        <p:blipFill>
          <a:blip r:embed="rId6"/>
          <a:stretch>
            <a:fillRect/>
          </a:stretch>
        </p:blipFill>
        <p:spPr>
          <a:xfrm>
            <a:off x="441900" y="550204"/>
            <a:ext cx="4196825" cy="5320432"/>
          </a:xfrm>
          <a:prstGeom prst="rect">
            <a:avLst/>
          </a:prstGeom>
          <a:ln>
            <a:solidFill>
              <a:schemeClr val="accent1"/>
            </a:solidFill>
          </a:ln>
        </p:spPr>
      </p:pic>
    </p:spTree>
    <p:extLst>
      <p:ext uri="{BB962C8B-B14F-4D97-AF65-F5344CB8AC3E}">
        <p14:creationId xmlns:p14="http://schemas.microsoft.com/office/powerpoint/2010/main" val="3927585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p_LAC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5EC6E2-69C6-BC88-A898-8BA2F5D17299}"/>
              </a:ext>
            </a:extLst>
          </p:cNvPr>
          <p:cNvPicPr>
            <a:picLocks noChangeAspect="1"/>
          </p:cNvPicPr>
          <p:nvPr userDrawn="1"/>
        </p:nvPicPr>
        <p:blipFill>
          <a:blip r:embed="rId2"/>
          <a:stretch>
            <a:fillRect/>
          </a:stretch>
        </p:blipFill>
        <p:spPr>
          <a:xfrm>
            <a:off x="4757358" y="150514"/>
            <a:ext cx="4405780" cy="5320431"/>
          </a:xfrm>
          <a:prstGeom prst="rect">
            <a:avLst/>
          </a:prstGeom>
          <a:ln>
            <a:solidFill>
              <a:schemeClr val="accent1"/>
            </a:solidFill>
          </a:ln>
        </p:spPr>
      </p:pic>
      <p:pic>
        <p:nvPicPr>
          <p:cNvPr id="14" name="Picture 13">
            <a:extLst>
              <a:ext uri="{FF2B5EF4-FFF2-40B4-BE49-F238E27FC236}">
                <a16:creationId xmlns:a16="http://schemas.microsoft.com/office/drawing/2014/main" id="{D919B080-643F-94EF-7210-0542A2DD7FCA}"/>
              </a:ext>
            </a:extLst>
          </p:cNvPr>
          <p:cNvPicPr>
            <a:picLocks noChangeAspect="1"/>
          </p:cNvPicPr>
          <p:nvPr userDrawn="1"/>
        </p:nvPicPr>
        <p:blipFill>
          <a:blip r:embed="rId3"/>
          <a:stretch>
            <a:fillRect/>
          </a:stretch>
        </p:blipFill>
        <p:spPr>
          <a:xfrm>
            <a:off x="3401592" y="1545465"/>
            <a:ext cx="4276354" cy="5170387"/>
          </a:xfrm>
          <a:prstGeom prst="rect">
            <a:avLst/>
          </a:prstGeom>
          <a:ln>
            <a:solidFill>
              <a:schemeClr val="accent1"/>
            </a:solidFill>
          </a:ln>
        </p:spPr>
      </p:pic>
      <p:sp>
        <p:nvSpPr>
          <p:cNvPr id="6" name="Rectangle 5">
            <a:extLst>
              <a:ext uri="{FF2B5EF4-FFF2-40B4-BE49-F238E27FC236}">
                <a16:creationId xmlns:a16="http://schemas.microsoft.com/office/drawing/2014/main" id="{2A6CC2E3-1D0E-FE60-279E-0C8A364EF846}"/>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3D2EA53C-6146-A5D4-3484-2EA4F3C88FED}"/>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18FABE87-C173-6CB3-7337-4A82E314DC4F}"/>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1820A3A-362E-E0FE-52D2-69E30C23DB80}"/>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6883C858-39F8-502E-872E-5FBCD1880B5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FF861A2-B94D-AD35-5E4C-F181B15E7E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C6A88207-7F7E-88DD-B3FD-79FCABD503DF}"/>
              </a:ext>
            </a:extLst>
          </p:cNvPr>
          <p:cNvPicPr>
            <a:picLocks noChangeAspect="1"/>
          </p:cNvPicPr>
          <p:nvPr userDrawn="1"/>
        </p:nvPicPr>
        <p:blipFill>
          <a:blip r:embed="rId6"/>
          <a:stretch>
            <a:fillRect/>
          </a:stretch>
        </p:blipFill>
        <p:spPr>
          <a:xfrm>
            <a:off x="449222" y="641687"/>
            <a:ext cx="4308136" cy="5582992"/>
          </a:xfrm>
          <a:prstGeom prst="rect">
            <a:avLst/>
          </a:prstGeom>
          <a:ln>
            <a:solidFill>
              <a:schemeClr val="accent1"/>
            </a:solidFill>
          </a:ln>
        </p:spPr>
      </p:pic>
    </p:spTree>
    <p:extLst>
      <p:ext uri="{BB962C8B-B14F-4D97-AF65-F5344CB8AC3E}">
        <p14:creationId xmlns:p14="http://schemas.microsoft.com/office/powerpoint/2010/main" val="23644233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p_MEN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DC1EEC-8956-4339-1290-D73E9CD50383}"/>
              </a:ext>
            </a:extLst>
          </p:cNvPr>
          <p:cNvPicPr>
            <a:picLocks noChangeAspect="1"/>
          </p:cNvPicPr>
          <p:nvPr userDrawn="1"/>
        </p:nvPicPr>
        <p:blipFill>
          <a:blip r:embed="rId2"/>
          <a:stretch>
            <a:fillRect/>
          </a:stretch>
        </p:blipFill>
        <p:spPr>
          <a:xfrm>
            <a:off x="4761079" y="142146"/>
            <a:ext cx="4418663" cy="5320431"/>
          </a:xfrm>
          <a:prstGeom prst="rect">
            <a:avLst/>
          </a:prstGeom>
          <a:ln>
            <a:solidFill>
              <a:schemeClr val="accent1"/>
            </a:solidFill>
          </a:ln>
        </p:spPr>
      </p:pic>
      <p:pic>
        <p:nvPicPr>
          <p:cNvPr id="14" name="Picture 13">
            <a:extLst>
              <a:ext uri="{FF2B5EF4-FFF2-40B4-BE49-F238E27FC236}">
                <a16:creationId xmlns:a16="http://schemas.microsoft.com/office/drawing/2014/main" id="{4A9E9BEB-2C49-0858-FA0C-9155AAC8EF63}"/>
              </a:ext>
            </a:extLst>
          </p:cNvPr>
          <p:cNvPicPr>
            <a:picLocks noChangeAspect="1"/>
          </p:cNvPicPr>
          <p:nvPr userDrawn="1"/>
        </p:nvPicPr>
        <p:blipFill>
          <a:blip r:embed="rId3"/>
          <a:stretch>
            <a:fillRect/>
          </a:stretch>
        </p:blipFill>
        <p:spPr>
          <a:xfrm>
            <a:off x="3525118" y="1725769"/>
            <a:ext cx="4135328" cy="4990083"/>
          </a:xfrm>
          <a:prstGeom prst="rect">
            <a:avLst/>
          </a:prstGeom>
          <a:ln>
            <a:solidFill>
              <a:schemeClr val="accent1"/>
            </a:solidFill>
          </a:ln>
        </p:spPr>
      </p:pic>
      <p:sp>
        <p:nvSpPr>
          <p:cNvPr id="6" name="Rectangle 5">
            <a:extLst>
              <a:ext uri="{FF2B5EF4-FFF2-40B4-BE49-F238E27FC236}">
                <a16:creationId xmlns:a16="http://schemas.microsoft.com/office/drawing/2014/main" id="{FB1561EC-8FD1-9C2A-B8B6-A311EFC6FC4C}"/>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FC43404A-A772-9CA1-02CF-652CA480582C}"/>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BA6734B9-29B9-C437-3F2A-7ADBE89D7DD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44A4FC71-B237-62B1-4B96-B6CD09CF949D}"/>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3B950337-2A6E-0EB5-AF90-63D4474C0DBA}"/>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96A09CB-4F96-2217-27F8-CF436EB271A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B04E43BE-045F-12F7-EEA1-86CE91C1C81C}"/>
              </a:ext>
            </a:extLst>
          </p:cNvPr>
          <p:cNvPicPr>
            <a:picLocks noChangeAspect="1"/>
          </p:cNvPicPr>
          <p:nvPr userDrawn="1"/>
        </p:nvPicPr>
        <p:blipFill>
          <a:blip r:embed="rId6"/>
          <a:stretch>
            <a:fillRect/>
          </a:stretch>
        </p:blipFill>
        <p:spPr>
          <a:xfrm>
            <a:off x="245795" y="373614"/>
            <a:ext cx="4390599" cy="5585748"/>
          </a:xfrm>
          <a:prstGeom prst="rect">
            <a:avLst/>
          </a:prstGeom>
          <a:ln>
            <a:solidFill>
              <a:schemeClr val="accent1"/>
            </a:solidFill>
          </a:ln>
        </p:spPr>
      </p:pic>
    </p:spTree>
    <p:extLst>
      <p:ext uri="{BB962C8B-B14F-4D97-AF65-F5344CB8AC3E}">
        <p14:creationId xmlns:p14="http://schemas.microsoft.com/office/powerpoint/2010/main" val="20066736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rp_ROS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1EA6A10-94F9-12D8-6A40-3FD8B895CA7C}"/>
              </a:ext>
            </a:extLst>
          </p:cNvPr>
          <p:cNvPicPr>
            <a:picLocks noChangeAspect="1"/>
          </p:cNvPicPr>
          <p:nvPr userDrawn="1"/>
        </p:nvPicPr>
        <p:blipFill>
          <a:blip r:embed="rId2"/>
          <a:stretch>
            <a:fillRect/>
          </a:stretch>
        </p:blipFill>
        <p:spPr>
          <a:xfrm>
            <a:off x="5090354" y="142147"/>
            <a:ext cx="3967515" cy="4823138"/>
          </a:xfrm>
          <a:prstGeom prst="rect">
            <a:avLst/>
          </a:prstGeom>
          <a:ln>
            <a:solidFill>
              <a:schemeClr val="accent1"/>
            </a:solidFill>
          </a:ln>
        </p:spPr>
      </p:pic>
      <p:pic>
        <p:nvPicPr>
          <p:cNvPr id="14" name="Picture 13">
            <a:extLst>
              <a:ext uri="{FF2B5EF4-FFF2-40B4-BE49-F238E27FC236}">
                <a16:creationId xmlns:a16="http://schemas.microsoft.com/office/drawing/2014/main" id="{F1BC84C8-1C67-5303-29A1-4E6E3C7B0449}"/>
              </a:ext>
            </a:extLst>
          </p:cNvPr>
          <p:cNvPicPr>
            <a:picLocks noChangeAspect="1"/>
          </p:cNvPicPr>
          <p:nvPr userDrawn="1"/>
        </p:nvPicPr>
        <p:blipFill>
          <a:blip r:embed="rId3"/>
          <a:stretch>
            <a:fillRect/>
          </a:stretch>
        </p:blipFill>
        <p:spPr>
          <a:xfrm>
            <a:off x="3602086" y="1293973"/>
            <a:ext cx="4409090" cy="5320431"/>
          </a:xfrm>
          <a:prstGeom prst="rect">
            <a:avLst/>
          </a:prstGeom>
          <a:ln>
            <a:solidFill>
              <a:schemeClr val="accent1"/>
            </a:solidFill>
          </a:ln>
        </p:spPr>
      </p:pic>
      <p:sp>
        <p:nvSpPr>
          <p:cNvPr id="3" name="Rectangle 2">
            <a:extLst>
              <a:ext uri="{FF2B5EF4-FFF2-40B4-BE49-F238E27FC236}">
                <a16:creationId xmlns:a16="http://schemas.microsoft.com/office/drawing/2014/main" id="{2010E84C-6A94-3CB3-E539-6E8F108ABFC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BFAE86D9-64FB-3D34-20B2-7CBB1822766F}"/>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5" name="Picture 4">
            <a:extLst>
              <a:ext uri="{FF2B5EF4-FFF2-40B4-BE49-F238E27FC236}">
                <a16:creationId xmlns:a16="http://schemas.microsoft.com/office/drawing/2014/main" id="{DA787029-0774-1A28-369A-60B8A83FD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6" name="Straight Connector 5">
            <a:extLst>
              <a:ext uri="{FF2B5EF4-FFF2-40B4-BE49-F238E27FC236}">
                <a16:creationId xmlns:a16="http://schemas.microsoft.com/office/drawing/2014/main" id="{309175A1-CD93-FB14-2151-68FDF283107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6">
            <a:extLst>
              <a:ext uri="{FF2B5EF4-FFF2-40B4-BE49-F238E27FC236}">
                <a16:creationId xmlns:a16="http://schemas.microsoft.com/office/drawing/2014/main" id="{672252C6-1597-1A56-C8B5-21D5924C3DF3}"/>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40DD98CC-C3F4-FFAE-BBE7-2E6976BFDFC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6A74A302-1750-767F-EF10-3C573F2C691A}"/>
              </a:ext>
            </a:extLst>
          </p:cNvPr>
          <p:cNvPicPr>
            <a:picLocks noChangeAspect="1"/>
          </p:cNvPicPr>
          <p:nvPr userDrawn="1"/>
        </p:nvPicPr>
        <p:blipFill>
          <a:blip r:embed="rId6"/>
          <a:stretch>
            <a:fillRect/>
          </a:stretch>
        </p:blipFill>
        <p:spPr>
          <a:xfrm>
            <a:off x="406241" y="538656"/>
            <a:ext cx="4437556" cy="5686023"/>
          </a:xfrm>
          <a:prstGeom prst="rect">
            <a:avLst/>
          </a:prstGeom>
          <a:ln>
            <a:solidFill>
              <a:schemeClr val="accent1"/>
            </a:solidFill>
          </a:ln>
        </p:spPr>
      </p:pic>
    </p:spTree>
    <p:extLst>
      <p:ext uri="{BB962C8B-B14F-4D97-AF65-F5344CB8AC3E}">
        <p14:creationId xmlns:p14="http://schemas.microsoft.com/office/powerpoint/2010/main" val="11054853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rp_W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BA8A8B3-BA36-C301-C3B3-5008B7F25906}"/>
              </a:ext>
            </a:extLst>
          </p:cNvPr>
          <p:cNvPicPr>
            <a:picLocks noChangeAspect="1"/>
          </p:cNvPicPr>
          <p:nvPr userDrawn="1"/>
        </p:nvPicPr>
        <p:blipFill>
          <a:blip r:embed="rId2"/>
          <a:stretch>
            <a:fillRect/>
          </a:stretch>
        </p:blipFill>
        <p:spPr>
          <a:xfrm>
            <a:off x="4927247" y="245954"/>
            <a:ext cx="4232992" cy="5112815"/>
          </a:xfrm>
          <a:prstGeom prst="rect">
            <a:avLst/>
          </a:prstGeom>
          <a:ln>
            <a:solidFill>
              <a:schemeClr val="accent1"/>
            </a:solidFill>
          </a:ln>
        </p:spPr>
      </p:pic>
      <p:pic>
        <p:nvPicPr>
          <p:cNvPr id="14" name="Picture 13">
            <a:extLst>
              <a:ext uri="{FF2B5EF4-FFF2-40B4-BE49-F238E27FC236}">
                <a16:creationId xmlns:a16="http://schemas.microsoft.com/office/drawing/2014/main" id="{1DB0824E-24E4-DFF2-AD2F-0E140E2ABC37}"/>
              </a:ext>
            </a:extLst>
          </p:cNvPr>
          <p:cNvPicPr>
            <a:picLocks noChangeAspect="1"/>
          </p:cNvPicPr>
          <p:nvPr userDrawn="1"/>
        </p:nvPicPr>
        <p:blipFill>
          <a:blip r:embed="rId3"/>
          <a:stretch>
            <a:fillRect/>
          </a:stretch>
        </p:blipFill>
        <p:spPr>
          <a:xfrm>
            <a:off x="3726987" y="1622258"/>
            <a:ext cx="4207751" cy="5093594"/>
          </a:xfrm>
          <a:prstGeom prst="rect">
            <a:avLst/>
          </a:prstGeom>
          <a:ln>
            <a:solidFill>
              <a:schemeClr val="accent1"/>
            </a:solidFill>
          </a:ln>
        </p:spPr>
      </p:pic>
      <p:sp>
        <p:nvSpPr>
          <p:cNvPr id="6" name="Rectangle 5">
            <a:extLst>
              <a:ext uri="{FF2B5EF4-FFF2-40B4-BE49-F238E27FC236}">
                <a16:creationId xmlns:a16="http://schemas.microsoft.com/office/drawing/2014/main" id="{5D56488C-85C2-28D9-EFC4-602E0AFC96A3}"/>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7FB64564-EA92-52A7-DE67-D9CF906995C6}"/>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3CA231FA-9A14-DD2C-CE80-9949B580C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706DFEA-AB94-F76A-DD0C-C01B824176DB}"/>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ED69B491-6E68-455F-284B-45EE3C103ABB}"/>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A709A2EB-43E8-E88F-504B-014E12DA224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3E286448-CC1E-A3C3-69F3-827B19A96BF6}"/>
              </a:ext>
            </a:extLst>
          </p:cNvPr>
          <p:cNvPicPr>
            <a:picLocks noChangeAspect="1"/>
          </p:cNvPicPr>
          <p:nvPr userDrawn="1"/>
        </p:nvPicPr>
        <p:blipFill>
          <a:blip r:embed="rId6"/>
          <a:stretch>
            <a:fillRect/>
          </a:stretch>
        </p:blipFill>
        <p:spPr>
          <a:xfrm>
            <a:off x="245795" y="553792"/>
            <a:ext cx="4537264" cy="5814810"/>
          </a:xfrm>
          <a:prstGeom prst="rect">
            <a:avLst/>
          </a:prstGeom>
          <a:ln>
            <a:solidFill>
              <a:schemeClr val="accent1"/>
            </a:solidFill>
          </a:ln>
        </p:spPr>
      </p:pic>
    </p:spTree>
    <p:extLst>
      <p:ext uri="{BB962C8B-B14F-4D97-AF65-F5344CB8AC3E}">
        <p14:creationId xmlns:p14="http://schemas.microsoft.com/office/powerpoint/2010/main" val="2902913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tro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83336"/>
            <a:ext cx="10328856" cy="954107"/>
          </a:xfrm>
          <a:prstGeom prst="rect">
            <a:avLst/>
          </a:prstGeom>
          <a:noFill/>
        </p:spPr>
        <p:txBody>
          <a:bodyPr wrap="square" rtlCol="0">
            <a:spAutoFit/>
          </a:bodyPr>
          <a:lstStyle/>
          <a:p>
            <a:r>
              <a:rPr lang="en-GB" sz="2800" b="1" dirty="0">
                <a:solidFill>
                  <a:schemeClr val="bg1"/>
                </a:solidFill>
              </a:rPr>
              <a:t>WHO/UNICEF Estimates of National Immunization Coverage (WUENIC), 2023 revision</a:t>
            </a:r>
          </a:p>
        </p:txBody>
      </p:sp>
    </p:spTree>
    <p:extLst>
      <p:ext uri="{BB962C8B-B14F-4D97-AF65-F5344CB8AC3E}">
        <p14:creationId xmlns:p14="http://schemas.microsoft.com/office/powerpoint/2010/main" val="109049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efinitio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14326"/>
            <a:ext cx="10328856" cy="523220"/>
          </a:xfrm>
          <a:prstGeom prst="rect">
            <a:avLst/>
          </a:prstGeom>
          <a:noFill/>
        </p:spPr>
        <p:txBody>
          <a:bodyPr wrap="square" rtlCol="0">
            <a:spAutoFit/>
          </a:bodyPr>
          <a:lstStyle/>
          <a:p>
            <a:r>
              <a:rPr lang="en-GB" sz="2800" b="1" dirty="0">
                <a:solidFill>
                  <a:schemeClr val="bg1"/>
                </a:solidFill>
              </a:rPr>
              <a:t>Definitions of immunization terms</a:t>
            </a:r>
          </a:p>
        </p:txBody>
      </p:sp>
      <p:sp>
        <p:nvSpPr>
          <p:cNvPr id="2" name="TextBox 1">
            <a:extLst>
              <a:ext uri="{FF2B5EF4-FFF2-40B4-BE49-F238E27FC236}">
                <a16:creationId xmlns:a16="http://schemas.microsoft.com/office/drawing/2014/main" id="{B4BB6C55-EFB0-B13C-453D-644DC4282242}"/>
              </a:ext>
            </a:extLst>
          </p:cNvPr>
          <p:cNvSpPr txBox="1"/>
          <p:nvPr userDrawn="1"/>
        </p:nvSpPr>
        <p:spPr>
          <a:xfrm>
            <a:off x="543468" y="810893"/>
            <a:ext cx="11179831" cy="5893921"/>
          </a:xfrm>
          <a:prstGeom prst="rect">
            <a:avLst/>
          </a:prstGeom>
          <a:noFill/>
        </p:spPr>
        <p:txBody>
          <a:bodyPr wrap="square" rtlCol="0">
            <a:spAutoFit/>
          </a:bodyPr>
          <a:lstStyle/>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 coverage</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Percentage of infants (children under one year of age) who received certain vaccine-doses. For example, coverage of DTP3 is the percentage of infants who received all three doses of diphtheria, tetanus, and pertussis (DTP) vaccine. </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Unvaccinated</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that did not receive the first dose of a vaccine series. The term "zero-dose“ is used to describe children unvaccinated with DTP1.</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Under-vaccinated</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who received some but not all the recommended vaccine-doses in the national schedule. </a:t>
            </a:r>
            <a:b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b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Vaccine-Doses</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Bacillus Calmette-Guerin (BCG): vaccine against tuberculosis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birth dose, given within 24 hours after birth (HepBB)</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Diphtheria, tetanus, and pertussis vaccine, first dose (DTP1) and third dose (DTP3)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vaccine, third dose (HepB3)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Haemophilus influenzae type B vaccine, third dose (Hib3)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Poliomyelitis vaccine, third dose (Polio3)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Inactivated polio vaccine, first dose (IPV1) and second dose (IPV2): second dose is only shown for oral polio vaccine (OPV) using countries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Measles containing vaccine, first dose (MCV1) and second dose (MCV2)</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Rotavirus vaccine, last dose (RotaC)</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Pneumococcal vaccine, third dose (PCV3)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Yellow Fever vaccine (YFV)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Meningococcal A vaccine (MengA)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Human Papillomavirus vaccine, last dose (HPVc): vaccine to protect against certain types of human papillomavirus that can lead to cancer or genital warts</a:t>
            </a:r>
          </a:p>
          <a:p>
            <a:pPr marL="285750" indent="-285750">
              <a:buFont typeface="Arial" panose="020B0604020202020204" pitchFamily="34" charset="0"/>
              <a:buChar char="•"/>
            </a:pP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marL="0" indent="0">
              <a:buFont typeface="Arial" panose="020B0604020202020204" pitchFamily="34" charset="0"/>
              <a:buNone/>
            </a:pPr>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The Immunization Agenda 2030 (IA2030)</a:t>
            </a:r>
          </a:p>
          <a:p>
            <a:pPr marL="0" indent="0">
              <a:buFont typeface="Arial" panose="020B0604020202020204" pitchFamily="34" charset="0"/>
              <a:buNone/>
            </a:pPr>
            <a:r>
              <a:rPr lang="en-GB" sz="1300" dirty="0">
                <a:solidFill>
                  <a:schemeClr val="bg1"/>
                </a:solidFill>
                <a:latin typeface="Calibri" panose="020F0502020204030204" pitchFamily="34" charset="0"/>
                <a:ea typeface="Calibri" panose="020F0502020204030204" pitchFamily="34" charset="0"/>
                <a:cs typeface="Calibri" panose="020F0502020204030204" pitchFamily="34" charset="0"/>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534258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lain_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0694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485121" y="144049"/>
            <a:ext cx="1546998"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684243"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727373"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594848" y="5740819"/>
            <a:ext cx="137186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ver_ESA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50536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WH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2839592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EAP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9E4685-1C39-1676-E912-1F2868A837A0}"/>
              </a:ext>
            </a:extLst>
          </p:cNvPr>
          <p:cNvPicPr>
            <a:picLocks noChangeAspect="1"/>
          </p:cNvPicPr>
          <p:nvPr userDrawn="1"/>
        </p:nvPicPr>
        <p:blipFill rotWithShape="1">
          <a:blip r:embed="rId2"/>
          <a:srcRect l="20264" t="6850" b="8721"/>
          <a:stretch/>
        </p:blipFill>
        <p:spPr>
          <a:xfrm>
            <a:off x="0" y="-2195"/>
            <a:ext cx="9721362" cy="6858000"/>
          </a:xfrm>
          <a:prstGeom prst="rect">
            <a:avLst/>
          </a:prstGeom>
        </p:spPr>
      </p:pic>
      <p:sp>
        <p:nvSpPr>
          <p:cNvPr id="13" name="Rectangle 12">
            <a:extLst>
              <a:ext uri="{FF2B5EF4-FFF2-40B4-BE49-F238E27FC236}">
                <a16:creationId xmlns:a16="http://schemas.microsoft.com/office/drawing/2014/main" id="{51771CE8-4371-D8D6-1C7A-A267D2CF504A}"/>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621CEEF3-19FF-2A18-CE98-E9366301C3FE}"/>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E60A794A-0020-C1C7-F419-86FC83571B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©UNICEF/2019/Htet</a:t>
            </a:r>
            <a:endParaRPr lang="en-GB" sz="700" dirty="0">
              <a:solidFill>
                <a:schemeClr val="bg1"/>
              </a:solidFill>
            </a:endParaRPr>
          </a:p>
        </p:txBody>
      </p:sp>
      <p:sp>
        <p:nvSpPr>
          <p:cNvPr id="5" name="Subtitle 9">
            <a:extLst>
              <a:ext uri="{FF2B5EF4-FFF2-40B4-BE49-F238E27FC236}">
                <a16:creationId xmlns:a16="http://schemas.microsoft.com/office/drawing/2014/main" id="{3629638F-39EF-3E49-D034-4234E60B8C9C}"/>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6" name="Picture 5">
            <a:extLst>
              <a:ext uri="{FF2B5EF4-FFF2-40B4-BE49-F238E27FC236}">
                <a16:creationId xmlns:a16="http://schemas.microsoft.com/office/drawing/2014/main" id="{9C26E5D0-BD3A-4088-9E5A-264A8DCFCFFF}"/>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8" name="Picture 7">
            <a:extLst>
              <a:ext uri="{FF2B5EF4-FFF2-40B4-BE49-F238E27FC236}">
                <a16:creationId xmlns:a16="http://schemas.microsoft.com/office/drawing/2014/main" id="{F56E0BF5-6F68-A3B6-69CE-59B039178DDE}"/>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3395405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_ECA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34C0993-78DB-029B-3E69-B5AE6BD79510}"/>
              </a:ext>
            </a:extLst>
          </p:cNvPr>
          <p:cNvPicPr>
            <a:picLocks noChangeAspect="1"/>
          </p:cNvPicPr>
          <p:nvPr userDrawn="1"/>
        </p:nvPicPr>
        <p:blipFill rotWithShape="1">
          <a:blip r:embed="rId2"/>
          <a:srcRect l="7588"/>
          <a:stretch/>
        </p:blipFill>
        <p:spPr>
          <a:xfrm>
            <a:off x="0" y="7694"/>
            <a:ext cx="9506393" cy="6858000"/>
          </a:xfrm>
          <a:prstGeom prst="rect">
            <a:avLst/>
          </a:prstGeom>
        </p:spPr>
      </p:pic>
      <p:sp>
        <p:nvSpPr>
          <p:cNvPr id="12" name="Rectangle 11">
            <a:extLst>
              <a:ext uri="{FF2B5EF4-FFF2-40B4-BE49-F238E27FC236}">
                <a16:creationId xmlns:a16="http://schemas.microsoft.com/office/drawing/2014/main" id="{07EC4299-E316-11E0-05DB-F037CE581634}"/>
              </a:ext>
            </a:extLst>
          </p:cNvPr>
          <p:cNvSpPr/>
          <p:nvPr userDrawn="1"/>
        </p:nvSpPr>
        <p:spPr>
          <a:xfrm>
            <a:off x="9837" y="1863"/>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0842C166-0858-152E-800B-EBB3F952227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es-ES" sz="700" b="0" i="0" dirty="0">
                <a:solidFill>
                  <a:schemeClr val="bg1"/>
                </a:solidFill>
                <a:effectLst/>
                <a:latin typeface="Roboto" panose="02000000000000000000" pitchFamily="2" charset="0"/>
              </a:rPr>
              <a:t>UNICEF/UN0760583/</a:t>
            </a:r>
            <a:r>
              <a:rPr lang="es-ES" sz="700" b="0" i="0" dirty="0" err="1">
                <a:solidFill>
                  <a:schemeClr val="bg1"/>
                </a:solidFill>
                <a:effectLst/>
                <a:latin typeface="Roboto" panose="02000000000000000000" pitchFamily="2" charset="0"/>
              </a:rPr>
              <a:t>Babajanyan</a:t>
            </a:r>
            <a:r>
              <a:rPr lang="es-ES" sz="700" b="0" i="0" dirty="0">
                <a:solidFill>
                  <a:schemeClr val="bg1"/>
                </a:solidFill>
                <a:effectLst/>
                <a:latin typeface="Roboto" panose="02000000000000000000" pitchFamily="2" charset="0"/>
              </a:rPr>
              <a:t> VII </a:t>
            </a:r>
            <a:r>
              <a:rPr lang="es-ES" sz="700" b="0" i="0" dirty="0" err="1">
                <a:solidFill>
                  <a:schemeClr val="bg1"/>
                </a:solidFill>
                <a:effectLst/>
                <a:latin typeface="Roboto" panose="02000000000000000000" pitchFamily="2" charset="0"/>
              </a:rPr>
              <a:t>Photo</a:t>
            </a:r>
            <a:endParaRPr lang="en-GB" sz="700" dirty="0">
              <a:solidFill>
                <a:schemeClr val="bg1"/>
              </a:solidFill>
            </a:endParaRPr>
          </a:p>
        </p:txBody>
      </p:sp>
      <p:sp>
        <p:nvSpPr>
          <p:cNvPr id="2" name="Rectangle 1">
            <a:extLst>
              <a:ext uri="{FF2B5EF4-FFF2-40B4-BE49-F238E27FC236}">
                <a16:creationId xmlns:a16="http://schemas.microsoft.com/office/drawing/2014/main" id="{B1632629-A546-52E1-E66F-33BC72149BEB}"/>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6F92560A-AF42-0B84-8249-117DCC5B9825}"/>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54C6664E-44BF-BA9E-5D90-E9885AE84572}"/>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30FEBFF-8C9F-E418-E5BC-38954075CB27}"/>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47160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3" r:id="rId6"/>
    <p:sldLayoutId id="2147483674" r:id="rId7"/>
    <p:sldLayoutId id="2147483653" r:id="rId8"/>
    <p:sldLayoutId id="2147483654" r:id="rId9"/>
    <p:sldLayoutId id="2147483655" r:id="rId10"/>
    <p:sldLayoutId id="2147483658" r:id="rId11"/>
    <p:sldLayoutId id="2147483656" r:id="rId12"/>
    <p:sldLayoutId id="2147483675" r:id="rId13"/>
    <p:sldLayoutId id="2147483670" r:id="rId14"/>
    <p:sldLayoutId id="2147483678" r:id="rId15"/>
    <p:sldLayoutId id="2147483671" r:id="rId16"/>
    <p:sldLayoutId id="2147483659" r:id="rId17"/>
    <p:sldLayoutId id="2147483660" r:id="rId18"/>
    <p:sldLayoutId id="2147483661" r:id="rId19"/>
    <p:sldLayoutId id="2147483662" r:id="rId20"/>
    <p:sldLayoutId id="2147483663" r:id="rId21"/>
    <p:sldLayoutId id="2147483664" r:id="rId22"/>
    <p:sldLayoutId id="2147483665" r:id="rId23"/>
    <p:sldLayoutId id="2147483672" r:id="rId24"/>
    <p:sldLayoutId id="2147483676" r:id="rId25"/>
    <p:sldLayoutId id="2147483677" r:id="rId26"/>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7810b54ef86568ef3e1dc62b19462da3b22657f9.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da4a31c8ec919580384d0c9ca133547a83fcc8c.png"/>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6fa93e38e3e39f3e0beff33451c8f8321b9e8279.png"/>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15.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5df5152cb17f4264a1b5403a6ee96dda257c0e61.png"/>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7f181aa635f6285eba759522ea1f7f8018f47a63.png"/>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f533124297ce56aba726a58f6fc0660454a939d0.png"/>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24.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2197a3a58126405c99c8795a755185b583ccd811.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37b578ae49f1ab741dcbf9dea01538fda687ecaf.png"/>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2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4ae47a18413cb2270712b0c60dd0facd252816d.png"/>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3.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4f6f58e29916e012607ab65abcae37ee7cb65bc.png"/>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8473b4a992e381414cab2289cda0664a615f325.png"/>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51f9f5ccf2f3be7b4970b4ff12b3e97032500841.png"/>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53756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750976"/>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96438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7779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93086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314427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35768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7109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8449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90895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8417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5940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43462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60984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8507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96029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13552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31074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8597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6119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83642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01164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18686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36209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53731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71254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88776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06299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423821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41344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58866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76388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93911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511433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28956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46478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64001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81523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99046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616568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34090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51613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69135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86658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704180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721703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739225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56748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74270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91792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809315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826837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844360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61882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79405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96927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0" name="rc60"/>
            <p:cNvSpPr/>
            <p:nvPr/>
          </p:nvSpPr>
          <p:spPr>
            <a:xfrm>
              <a:off x="830100" y="2231826"/>
              <a:ext cx="157702" cy="1699036"/>
            </a:xfrm>
            <a:prstGeom prst="rect">
              <a:avLst/>
            </a:prstGeom>
            <a:solidFill>
              <a:srgbClr val="80BD41">
                <a:alpha val="100000"/>
              </a:srgbClr>
            </a:solidFill>
          </p:spPr>
          <p:txBody>
            <a:bodyPr/>
            <a:lstStyle/>
            <a:p/>
          </p:txBody>
        </p:sp>
        <p:sp>
          <p:nvSpPr>
            <p:cNvPr id="61" name="rc61"/>
            <p:cNvSpPr/>
            <p:nvPr/>
          </p:nvSpPr>
          <p:spPr>
            <a:xfrm>
              <a:off x="1005325" y="1980117"/>
              <a:ext cx="157702" cy="1950745"/>
            </a:xfrm>
            <a:prstGeom prst="rect">
              <a:avLst/>
            </a:prstGeom>
            <a:solidFill>
              <a:srgbClr val="80BD41">
                <a:alpha val="100000"/>
              </a:srgbClr>
            </a:solidFill>
          </p:spPr>
          <p:txBody>
            <a:bodyPr/>
            <a:lstStyle/>
            <a:p/>
          </p:txBody>
        </p:sp>
        <p:sp>
          <p:nvSpPr>
            <p:cNvPr id="62" name="rc62"/>
            <p:cNvSpPr/>
            <p:nvPr/>
          </p:nvSpPr>
          <p:spPr>
            <a:xfrm>
              <a:off x="1180549" y="1759872"/>
              <a:ext cx="157702" cy="2170991"/>
            </a:xfrm>
            <a:prstGeom prst="rect">
              <a:avLst/>
            </a:prstGeom>
            <a:solidFill>
              <a:srgbClr val="80BD41">
                <a:alpha val="100000"/>
              </a:srgbClr>
            </a:solidFill>
          </p:spPr>
          <p:txBody>
            <a:bodyPr/>
            <a:lstStyle/>
            <a:p/>
          </p:txBody>
        </p:sp>
        <p:sp>
          <p:nvSpPr>
            <p:cNvPr id="63" name="rc63"/>
            <p:cNvSpPr/>
            <p:nvPr/>
          </p:nvSpPr>
          <p:spPr>
            <a:xfrm>
              <a:off x="1355774" y="1728408"/>
              <a:ext cx="157702" cy="2202454"/>
            </a:xfrm>
            <a:prstGeom prst="rect">
              <a:avLst/>
            </a:prstGeom>
            <a:solidFill>
              <a:srgbClr val="80BD41">
                <a:alpha val="100000"/>
              </a:srgbClr>
            </a:solidFill>
          </p:spPr>
          <p:txBody>
            <a:bodyPr/>
            <a:lstStyle/>
            <a:p/>
          </p:txBody>
        </p:sp>
        <p:sp>
          <p:nvSpPr>
            <p:cNvPr id="64" name="rc64"/>
            <p:cNvSpPr/>
            <p:nvPr/>
          </p:nvSpPr>
          <p:spPr>
            <a:xfrm>
              <a:off x="1530998" y="1634017"/>
              <a:ext cx="157702" cy="2296845"/>
            </a:xfrm>
            <a:prstGeom prst="rect">
              <a:avLst/>
            </a:prstGeom>
            <a:solidFill>
              <a:srgbClr val="80BD41">
                <a:alpha val="100000"/>
              </a:srgbClr>
            </a:solidFill>
          </p:spPr>
          <p:txBody>
            <a:bodyPr/>
            <a:lstStyle/>
            <a:p/>
          </p:txBody>
        </p:sp>
        <p:sp>
          <p:nvSpPr>
            <p:cNvPr id="65" name="rc65"/>
            <p:cNvSpPr/>
            <p:nvPr/>
          </p:nvSpPr>
          <p:spPr>
            <a:xfrm>
              <a:off x="1706222" y="1602553"/>
              <a:ext cx="157702" cy="2328309"/>
            </a:xfrm>
            <a:prstGeom prst="rect">
              <a:avLst/>
            </a:prstGeom>
            <a:solidFill>
              <a:srgbClr val="80BD41">
                <a:alpha val="100000"/>
              </a:srgbClr>
            </a:solidFill>
          </p:spPr>
          <p:txBody>
            <a:bodyPr/>
            <a:lstStyle/>
            <a:p/>
          </p:txBody>
        </p:sp>
        <p:sp>
          <p:nvSpPr>
            <p:cNvPr id="66" name="rc66"/>
            <p:cNvSpPr/>
            <p:nvPr/>
          </p:nvSpPr>
          <p:spPr>
            <a:xfrm>
              <a:off x="1881447" y="1539626"/>
              <a:ext cx="157702" cy="2391236"/>
            </a:xfrm>
            <a:prstGeom prst="rect">
              <a:avLst/>
            </a:prstGeom>
            <a:solidFill>
              <a:srgbClr val="80BD41">
                <a:alpha val="100000"/>
              </a:srgbClr>
            </a:solidFill>
          </p:spPr>
          <p:txBody>
            <a:bodyPr/>
            <a:lstStyle/>
            <a:p/>
          </p:txBody>
        </p:sp>
        <p:sp>
          <p:nvSpPr>
            <p:cNvPr id="67" name="rc67"/>
            <p:cNvSpPr/>
            <p:nvPr/>
          </p:nvSpPr>
          <p:spPr>
            <a:xfrm>
              <a:off x="2056671" y="1508162"/>
              <a:ext cx="157702" cy="2422700"/>
            </a:xfrm>
            <a:prstGeom prst="rect">
              <a:avLst/>
            </a:prstGeom>
            <a:solidFill>
              <a:srgbClr val="80BD41">
                <a:alpha val="100000"/>
              </a:srgbClr>
            </a:solidFill>
          </p:spPr>
          <p:txBody>
            <a:bodyPr/>
            <a:lstStyle/>
            <a:p/>
          </p:txBody>
        </p:sp>
        <p:sp>
          <p:nvSpPr>
            <p:cNvPr id="68" name="rc68"/>
            <p:cNvSpPr/>
            <p:nvPr/>
          </p:nvSpPr>
          <p:spPr>
            <a:xfrm>
              <a:off x="2231896" y="1476699"/>
              <a:ext cx="157702" cy="2454163"/>
            </a:xfrm>
            <a:prstGeom prst="rect">
              <a:avLst/>
            </a:prstGeom>
            <a:solidFill>
              <a:srgbClr val="80BD41">
                <a:alpha val="100000"/>
              </a:srgbClr>
            </a:solidFill>
          </p:spPr>
          <p:txBody>
            <a:bodyPr/>
            <a:lstStyle/>
            <a:p/>
          </p:txBody>
        </p:sp>
        <p:sp>
          <p:nvSpPr>
            <p:cNvPr id="69" name="rc69"/>
            <p:cNvSpPr/>
            <p:nvPr/>
          </p:nvSpPr>
          <p:spPr>
            <a:xfrm>
              <a:off x="2407120" y="1445235"/>
              <a:ext cx="157702" cy="2485627"/>
            </a:xfrm>
            <a:prstGeom prst="rect">
              <a:avLst/>
            </a:prstGeom>
            <a:solidFill>
              <a:srgbClr val="80BD41">
                <a:alpha val="100000"/>
              </a:srgbClr>
            </a:solidFill>
          </p:spPr>
          <p:txBody>
            <a:bodyPr/>
            <a:lstStyle/>
            <a:p/>
          </p:txBody>
        </p:sp>
        <p:sp>
          <p:nvSpPr>
            <p:cNvPr id="70" name="rc70"/>
            <p:cNvSpPr/>
            <p:nvPr/>
          </p:nvSpPr>
          <p:spPr>
            <a:xfrm>
              <a:off x="2757569" y="1413772"/>
              <a:ext cx="157702" cy="2517091"/>
            </a:xfrm>
            <a:prstGeom prst="rect">
              <a:avLst/>
            </a:prstGeom>
            <a:solidFill>
              <a:srgbClr val="80BD41">
                <a:alpha val="100000"/>
              </a:srgbClr>
            </a:solidFill>
          </p:spPr>
          <p:txBody>
            <a:bodyPr/>
            <a:lstStyle/>
            <a:p/>
          </p:txBody>
        </p:sp>
        <p:sp>
          <p:nvSpPr>
            <p:cNvPr id="71" name="rc71"/>
            <p:cNvSpPr/>
            <p:nvPr/>
          </p:nvSpPr>
          <p:spPr>
            <a:xfrm>
              <a:off x="3108018" y="1413772"/>
              <a:ext cx="157702" cy="2517091"/>
            </a:xfrm>
            <a:prstGeom prst="rect">
              <a:avLst/>
            </a:prstGeom>
            <a:solidFill>
              <a:srgbClr val="80BD41">
                <a:alpha val="100000"/>
              </a:srgbClr>
            </a:solidFill>
          </p:spPr>
          <p:txBody>
            <a:bodyPr/>
            <a:lstStyle/>
            <a:p/>
          </p:txBody>
        </p:sp>
        <p:sp>
          <p:nvSpPr>
            <p:cNvPr id="72" name="rc72"/>
            <p:cNvSpPr/>
            <p:nvPr/>
          </p:nvSpPr>
          <p:spPr>
            <a:xfrm>
              <a:off x="2932794" y="1413772"/>
              <a:ext cx="157702" cy="2517091"/>
            </a:xfrm>
            <a:prstGeom prst="rect">
              <a:avLst/>
            </a:prstGeom>
            <a:solidFill>
              <a:srgbClr val="80BD41">
                <a:alpha val="100000"/>
              </a:srgbClr>
            </a:solidFill>
          </p:spPr>
          <p:txBody>
            <a:bodyPr/>
            <a:lstStyle/>
            <a:p/>
          </p:txBody>
        </p:sp>
        <p:sp>
          <p:nvSpPr>
            <p:cNvPr id="73" name="rc73"/>
            <p:cNvSpPr/>
            <p:nvPr/>
          </p:nvSpPr>
          <p:spPr>
            <a:xfrm>
              <a:off x="2582345" y="1413772"/>
              <a:ext cx="157702" cy="2517091"/>
            </a:xfrm>
            <a:prstGeom prst="rect">
              <a:avLst/>
            </a:prstGeom>
            <a:solidFill>
              <a:srgbClr val="80BD41">
                <a:alpha val="100000"/>
              </a:srgbClr>
            </a:solidFill>
          </p:spPr>
          <p:txBody>
            <a:bodyPr/>
            <a:lstStyle/>
            <a:p/>
          </p:txBody>
        </p:sp>
        <p:sp>
          <p:nvSpPr>
            <p:cNvPr id="74" name="rc74"/>
            <p:cNvSpPr/>
            <p:nvPr/>
          </p:nvSpPr>
          <p:spPr>
            <a:xfrm>
              <a:off x="3458467" y="1382308"/>
              <a:ext cx="157702" cy="2548554"/>
            </a:xfrm>
            <a:prstGeom prst="rect">
              <a:avLst/>
            </a:prstGeom>
            <a:solidFill>
              <a:srgbClr val="80BD41">
                <a:alpha val="100000"/>
              </a:srgbClr>
            </a:solidFill>
          </p:spPr>
          <p:txBody>
            <a:bodyPr/>
            <a:lstStyle/>
            <a:p/>
          </p:txBody>
        </p:sp>
        <p:sp>
          <p:nvSpPr>
            <p:cNvPr id="75" name="rc75"/>
            <p:cNvSpPr/>
            <p:nvPr/>
          </p:nvSpPr>
          <p:spPr>
            <a:xfrm>
              <a:off x="3283242" y="1382308"/>
              <a:ext cx="157702" cy="2548554"/>
            </a:xfrm>
            <a:prstGeom prst="rect">
              <a:avLst/>
            </a:prstGeom>
            <a:solidFill>
              <a:srgbClr val="80BD41">
                <a:alpha val="100000"/>
              </a:srgbClr>
            </a:solidFill>
          </p:spPr>
          <p:txBody>
            <a:bodyPr/>
            <a:lstStyle/>
            <a:p/>
          </p:txBody>
        </p:sp>
        <p:sp>
          <p:nvSpPr>
            <p:cNvPr id="76" name="rc76"/>
            <p:cNvSpPr/>
            <p:nvPr/>
          </p:nvSpPr>
          <p:spPr>
            <a:xfrm>
              <a:off x="3633691" y="1350844"/>
              <a:ext cx="157702" cy="2580018"/>
            </a:xfrm>
            <a:prstGeom prst="rect">
              <a:avLst/>
            </a:prstGeom>
            <a:solidFill>
              <a:srgbClr val="80BD41">
                <a:alpha val="100000"/>
              </a:srgbClr>
            </a:solidFill>
          </p:spPr>
          <p:txBody>
            <a:bodyPr/>
            <a:lstStyle/>
            <a:p/>
          </p:txBody>
        </p:sp>
        <p:sp>
          <p:nvSpPr>
            <p:cNvPr id="77" name="rc77"/>
            <p:cNvSpPr/>
            <p:nvPr/>
          </p:nvSpPr>
          <p:spPr>
            <a:xfrm>
              <a:off x="3808916" y="1319381"/>
              <a:ext cx="157702" cy="2611481"/>
            </a:xfrm>
            <a:prstGeom prst="rect">
              <a:avLst/>
            </a:prstGeom>
            <a:solidFill>
              <a:srgbClr val="80BD41">
                <a:alpha val="100000"/>
              </a:srgbClr>
            </a:solidFill>
          </p:spPr>
          <p:txBody>
            <a:bodyPr/>
            <a:lstStyle/>
            <a:p/>
          </p:txBody>
        </p:sp>
        <p:sp>
          <p:nvSpPr>
            <p:cNvPr id="78" name="rc78"/>
            <p:cNvSpPr/>
            <p:nvPr/>
          </p:nvSpPr>
          <p:spPr>
            <a:xfrm>
              <a:off x="3984140" y="1319381"/>
              <a:ext cx="157702" cy="2611481"/>
            </a:xfrm>
            <a:prstGeom prst="rect">
              <a:avLst/>
            </a:prstGeom>
            <a:solidFill>
              <a:srgbClr val="80BD41">
                <a:alpha val="100000"/>
              </a:srgbClr>
            </a:solidFill>
          </p:spPr>
          <p:txBody>
            <a:bodyPr/>
            <a:lstStyle/>
            <a:p/>
          </p:txBody>
        </p:sp>
        <p:sp>
          <p:nvSpPr>
            <p:cNvPr id="79" name="rc79"/>
            <p:cNvSpPr/>
            <p:nvPr/>
          </p:nvSpPr>
          <p:spPr>
            <a:xfrm>
              <a:off x="4159365" y="1287917"/>
              <a:ext cx="157702" cy="2642945"/>
            </a:xfrm>
            <a:prstGeom prst="rect">
              <a:avLst/>
            </a:prstGeom>
            <a:solidFill>
              <a:srgbClr val="80BD41">
                <a:alpha val="100000"/>
              </a:srgbClr>
            </a:solidFill>
          </p:spPr>
          <p:txBody>
            <a:bodyPr/>
            <a:lstStyle/>
            <a:p/>
          </p:txBody>
        </p:sp>
        <p:sp>
          <p:nvSpPr>
            <p:cNvPr id="80" name="rc80"/>
            <p:cNvSpPr/>
            <p:nvPr/>
          </p:nvSpPr>
          <p:spPr>
            <a:xfrm>
              <a:off x="4334589" y="1287917"/>
              <a:ext cx="157702" cy="2642945"/>
            </a:xfrm>
            <a:prstGeom prst="rect">
              <a:avLst/>
            </a:prstGeom>
            <a:solidFill>
              <a:srgbClr val="80BD41">
                <a:alpha val="100000"/>
              </a:srgbClr>
            </a:solidFill>
          </p:spPr>
          <p:txBody>
            <a:bodyPr/>
            <a:lstStyle/>
            <a:p/>
          </p:txBody>
        </p:sp>
        <p:sp>
          <p:nvSpPr>
            <p:cNvPr id="81" name="rc81"/>
            <p:cNvSpPr/>
            <p:nvPr/>
          </p:nvSpPr>
          <p:spPr>
            <a:xfrm>
              <a:off x="4509814" y="1224990"/>
              <a:ext cx="157702" cy="2705872"/>
            </a:xfrm>
            <a:prstGeom prst="rect">
              <a:avLst/>
            </a:prstGeom>
            <a:solidFill>
              <a:srgbClr val="80BD41">
                <a:alpha val="100000"/>
              </a:srgbClr>
            </a:solidFill>
          </p:spPr>
          <p:txBody>
            <a:bodyPr/>
            <a:lstStyle/>
            <a:p/>
          </p:txBody>
        </p:sp>
        <p:sp>
          <p:nvSpPr>
            <p:cNvPr id="82" name="rc82"/>
            <p:cNvSpPr/>
            <p:nvPr/>
          </p:nvSpPr>
          <p:spPr>
            <a:xfrm>
              <a:off x="4685038" y="1162062"/>
              <a:ext cx="157702" cy="2768800"/>
            </a:xfrm>
            <a:prstGeom prst="rect">
              <a:avLst/>
            </a:prstGeom>
            <a:solidFill>
              <a:srgbClr val="80BD41">
                <a:alpha val="100000"/>
              </a:srgbClr>
            </a:solidFill>
          </p:spPr>
          <p:txBody>
            <a:bodyPr/>
            <a:lstStyle/>
            <a:p/>
          </p:txBody>
        </p:sp>
        <p:sp>
          <p:nvSpPr>
            <p:cNvPr id="83" name="rc83"/>
            <p:cNvSpPr/>
            <p:nvPr/>
          </p:nvSpPr>
          <p:spPr>
            <a:xfrm>
              <a:off x="4860262" y="1130599"/>
              <a:ext cx="157702" cy="2800263"/>
            </a:xfrm>
            <a:prstGeom prst="rect">
              <a:avLst/>
            </a:prstGeom>
            <a:solidFill>
              <a:srgbClr val="80BD41">
                <a:alpha val="100000"/>
              </a:srgbClr>
            </a:solidFill>
          </p:spPr>
          <p:txBody>
            <a:bodyPr/>
            <a:lstStyle/>
            <a:p/>
          </p:txBody>
        </p:sp>
        <p:sp>
          <p:nvSpPr>
            <p:cNvPr id="84" name="rc84"/>
            <p:cNvSpPr/>
            <p:nvPr/>
          </p:nvSpPr>
          <p:spPr>
            <a:xfrm>
              <a:off x="5035487" y="1130599"/>
              <a:ext cx="157702" cy="2800263"/>
            </a:xfrm>
            <a:prstGeom prst="rect">
              <a:avLst/>
            </a:prstGeom>
            <a:solidFill>
              <a:srgbClr val="80BD41">
                <a:alpha val="100000"/>
              </a:srgbClr>
            </a:solidFill>
          </p:spPr>
          <p:txBody>
            <a:bodyPr/>
            <a:lstStyle/>
            <a:p/>
          </p:txBody>
        </p:sp>
        <p:sp>
          <p:nvSpPr>
            <p:cNvPr id="85" name="rc85"/>
            <p:cNvSpPr/>
            <p:nvPr/>
          </p:nvSpPr>
          <p:spPr>
            <a:xfrm>
              <a:off x="5210711" y="1099135"/>
              <a:ext cx="157702" cy="2831727"/>
            </a:xfrm>
            <a:prstGeom prst="rect">
              <a:avLst/>
            </a:prstGeom>
            <a:solidFill>
              <a:srgbClr val="80BD41">
                <a:alpha val="100000"/>
              </a:srgbClr>
            </a:solidFill>
          </p:spPr>
          <p:txBody>
            <a:bodyPr/>
            <a:lstStyle/>
            <a:p/>
          </p:txBody>
        </p:sp>
        <p:sp>
          <p:nvSpPr>
            <p:cNvPr id="86" name="rc86"/>
            <p:cNvSpPr/>
            <p:nvPr/>
          </p:nvSpPr>
          <p:spPr>
            <a:xfrm>
              <a:off x="5385936" y="1067672"/>
              <a:ext cx="157702" cy="2863191"/>
            </a:xfrm>
            <a:prstGeom prst="rect">
              <a:avLst/>
            </a:prstGeom>
            <a:solidFill>
              <a:srgbClr val="80BD41">
                <a:alpha val="100000"/>
              </a:srgbClr>
            </a:solidFill>
          </p:spPr>
          <p:txBody>
            <a:bodyPr/>
            <a:lstStyle/>
            <a:p/>
          </p:txBody>
        </p:sp>
        <p:sp>
          <p:nvSpPr>
            <p:cNvPr id="87" name="rc87"/>
            <p:cNvSpPr/>
            <p:nvPr/>
          </p:nvSpPr>
          <p:spPr>
            <a:xfrm>
              <a:off x="5911609" y="1036208"/>
              <a:ext cx="157702" cy="2894654"/>
            </a:xfrm>
            <a:prstGeom prst="rect">
              <a:avLst/>
            </a:prstGeom>
            <a:solidFill>
              <a:srgbClr val="80BD41">
                <a:alpha val="100000"/>
              </a:srgbClr>
            </a:solidFill>
          </p:spPr>
          <p:txBody>
            <a:bodyPr/>
            <a:lstStyle/>
            <a:p/>
          </p:txBody>
        </p:sp>
        <p:sp>
          <p:nvSpPr>
            <p:cNvPr id="88" name="rc88"/>
            <p:cNvSpPr/>
            <p:nvPr/>
          </p:nvSpPr>
          <p:spPr>
            <a:xfrm>
              <a:off x="5736385" y="1036208"/>
              <a:ext cx="157702" cy="2894654"/>
            </a:xfrm>
            <a:prstGeom prst="rect">
              <a:avLst/>
            </a:prstGeom>
            <a:solidFill>
              <a:srgbClr val="80BD41">
                <a:alpha val="100000"/>
              </a:srgbClr>
            </a:solidFill>
          </p:spPr>
          <p:txBody>
            <a:bodyPr/>
            <a:lstStyle/>
            <a:p/>
          </p:txBody>
        </p:sp>
        <p:sp>
          <p:nvSpPr>
            <p:cNvPr id="89" name="rc89"/>
            <p:cNvSpPr/>
            <p:nvPr/>
          </p:nvSpPr>
          <p:spPr>
            <a:xfrm>
              <a:off x="5561160" y="1036208"/>
              <a:ext cx="157702" cy="2894654"/>
            </a:xfrm>
            <a:prstGeom prst="rect">
              <a:avLst/>
            </a:prstGeom>
            <a:solidFill>
              <a:srgbClr val="80BD41">
                <a:alpha val="100000"/>
              </a:srgbClr>
            </a:solidFill>
          </p:spPr>
          <p:txBody>
            <a:bodyPr/>
            <a:lstStyle/>
            <a:p/>
          </p:txBody>
        </p:sp>
        <p:sp>
          <p:nvSpPr>
            <p:cNvPr id="90" name="rc90"/>
            <p:cNvSpPr/>
            <p:nvPr/>
          </p:nvSpPr>
          <p:spPr>
            <a:xfrm>
              <a:off x="6262058" y="1004744"/>
              <a:ext cx="157702" cy="2926118"/>
            </a:xfrm>
            <a:prstGeom prst="rect">
              <a:avLst/>
            </a:prstGeom>
            <a:solidFill>
              <a:srgbClr val="80BD41">
                <a:alpha val="100000"/>
              </a:srgbClr>
            </a:solidFill>
          </p:spPr>
          <p:txBody>
            <a:bodyPr/>
            <a:lstStyle/>
            <a:p/>
          </p:txBody>
        </p:sp>
        <p:sp>
          <p:nvSpPr>
            <p:cNvPr id="91" name="rc91"/>
            <p:cNvSpPr/>
            <p:nvPr/>
          </p:nvSpPr>
          <p:spPr>
            <a:xfrm>
              <a:off x="6086834" y="1004744"/>
              <a:ext cx="157702" cy="2926118"/>
            </a:xfrm>
            <a:prstGeom prst="rect">
              <a:avLst/>
            </a:prstGeom>
            <a:solidFill>
              <a:srgbClr val="80BD41">
                <a:alpha val="100000"/>
              </a:srgbClr>
            </a:solidFill>
          </p:spPr>
          <p:txBody>
            <a:bodyPr/>
            <a:lstStyle/>
            <a:p/>
          </p:txBody>
        </p:sp>
        <p:sp>
          <p:nvSpPr>
            <p:cNvPr id="92" name="rc92"/>
            <p:cNvSpPr/>
            <p:nvPr/>
          </p:nvSpPr>
          <p:spPr>
            <a:xfrm>
              <a:off x="6437283" y="973281"/>
              <a:ext cx="157702" cy="2957582"/>
            </a:xfrm>
            <a:prstGeom prst="rect">
              <a:avLst/>
            </a:prstGeom>
            <a:solidFill>
              <a:srgbClr val="80BD41">
                <a:alpha val="100000"/>
              </a:srgbClr>
            </a:solidFill>
          </p:spPr>
          <p:txBody>
            <a:bodyPr/>
            <a:lstStyle/>
            <a:p/>
          </p:txBody>
        </p:sp>
        <p:sp>
          <p:nvSpPr>
            <p:cNvPr id="93" name="rc93"/>
            <p:cNvSpPr/>
            <p:nvPr/>
          </p:nvSpPr>
          <p:spPr>
            <a:xfrm>
              <a:off x="6787731" y="941817"/>
              <a:ext cx="157702" cy="2989045"/>
            </a:xfrm>
            <a:prstGeom prst="rect">
              <a:avLst/>
            </a:prstGeom>
            <a:solidFill>
              <a:srgbClr val="80BD41">
                <a:alpha val="100000"/>
              </a:srgbClr>
            </a:solidFill>
          </p:spPr>
          <p:txBody>
            <a:bodyPr/>
            <a:lstStyle/>
            <a:p/>
          </p:txBody>
        </p:sp>
        <p:sp>
          <p:nvSpPr>
            <p:cNvPr id="94" name="rc94"/>
            <p:cNvSpPr/>
            <p:nvPr/>
          </p:nvSpPr>
          <p:spPr>
            <a:xfrm>
              <a:off x="6612507" y="941817"/>
              <a:ext cx="157702" cy="2989045"/>
            </a:xfrm>
            <a:prstGeom prst="rect">
              <a:avLst/>
            </a:prstGeom>
            <a:solidFill>
              <a:srgbClr val="80BD41">
                <a:alpha val="100000"/>
              </a:srgbClr>
            </a:solidFill>
          </p:spPr>
          <p:txBody>
            <a:bodyPr/>
            <a:lstStyle/>
            <a:p/>
          </p:txBody>
        </p:sp>
        <p:sp>
          <p:nvSpPr>
            <p:cNvPr id="95" name="rc95"/>
            <p:cNvSpPr/>
            <p:nvPr/>
          </p:nvSpPr>
          <p:spPr>
            <a:xfrm>
              <a:off x="6962956" y="910353"/>
              <a:ext cx="157702" cy="3020509"/>
            </a:xfrm>
            <a:prstGeom prst="rect">
              <a:avLst/>
            </a:prstGeom>
            <a:solidFill>
              <a:srgbClr val="80BD41">
                <a:alpha val="100000"/>
              </a:srgbClr>
            </a:solidFill>
          </p:spPr>
          <p:txBody>
            <a:bodyPr/>
            <a:lstStyle/>
            <a:p/>
          </p:txBody>
        </p:sp>
        <p:sp>
          <p:nvSpPr>
            <p:cNvPr id="96" name="rc96"/>
            <p:cNvSpPr/>
            <p:nvPr/>
          </p:nvSpPr>
          <p:spPr>
            <a:xfrm>
              <a:off x="7313405" y="878890"/>
              <a:ext cx="157702" cy="3051972"/>
            </a:xfrm>
            <a:prstGeom prst="rect">
              <a:avLst/>
            </a:prstGeom>
            <a:solidFill>
              <a:srgbClr val="80BD41">
                <a:alpha val="100000"/>
              </a:srgbClr>
            </a:solidFill>
          </p:spPr>
          <p:txBody>
            <a:bodyPr/>
            <a:lstStyle/>
            <a:p/>
          </p:txBody>
        </p:sp>
        <p:sp>
          <p:nvSpPr>
            <p:cNvPr id="97" name="rc97"/>
            <p:cNvSpPr/>
            <p:nvPr/>
          </p:nvSpPr>
          <p:spPr>
            <a:xfrm>
              <a:off x="7138180" y="878890"/>
              <a:ext cx="157702" cy="3051972"/>
            </a:xfrm>
            <a:prstGeom prst="rect">
              <a:avLst/>
            </a:prstGeom>
            <a:solidFill>
              <a:srgbClr val="80BD41">
                <a:alpha val="100000"/>
              </a:srgbClr>
            </a:solidFill>
          </p:spPr>
          <p:txBody>
            <a:bodyPr/>
            <a:lstStyle/>
            <a:p/>
          </p:txBody>
        </p:sp>
        <p:sp>
          <p:nvSpPr>
            <p:cNvPr id="98" name="rc98"/>
            <p:cNvSpPr/>
            <p:nvPr/>
          </p:nvSpPr>
          <p:spPr>
            <a:xfrm>
              <a:off x="7488629" y="878890"/>
              <a:ext cx="157702" cy="3051972"/>
            </a:xfrm>
            <a:prstGeom prst="rect">
              <a:avLst/>
            </a:prstGeom>
            <a:solidFill>
              <a:srgbClr val="80BD41">
                <a:alpha val="100000"/>
              </a:srgbClr>
            </a:solidFill>
          </p:spPr>
          <p:txBody>
            <a:bodyPr/>
            <a:lstStyle/>
            <a:p/>
          </p:txBody>
        </p:sp>
        <p:sp>
          <p:nvSpPr>
            <p:cNvPr id="99" name="rc99"/>
            <p:cNvSpPr/>
            <p:nvPr/>
          </p:nvSpPr>
          <p:spPr>
            <a:xfrm>
              <a:off x="8189527" y="847426"/>
              <a:ext cx="157702" cy="3083436"/>
            </a:xfrm>
            <a:prstGeom prst="rect">
              <a:avLst/>
            </a:prstGeom>
            <a:solidFill>
              <a:srgbClr val="80BD41">
                <a:alpha val="100000"/>
              </a:srgbClr>
            </a:solidFill>
          </p:spPr>
          <p:txBody>
            <a:bodyPr/>
            <a:lstStyle/>
            <a:p/>
          </p:txBody>
        </p:sp>
        <p:sp>
          <p:nvSpPr>
            <p:cNvPr id="100" name="rc100"/>
            <p:cNvSpPr/>
            <p:nvPr/>
          </p:nvSpPr>
          <p:spPr>
            <a:xfrm>
              <a:off x="7663854" y="847426"/>
              <a:ext cx="157702" cy="3083436"/>
            </a:xfrm>
            <a:prstGeom prst="rect">
              <a:avLst/>
            </a:prstGeom>
            <a:solidFill>
              <a:srgbClr val="80BD41">
                <a:alpha val="100000"/>
              </a:srgbClr>
            </a:solidFill>
          </p:spPr>
          <p:txBody>
            <a:bodyPr/>
            <a:lstStyle/>
            <a:p/>
          </p:txBody>
        </p:sp>
        <p:sp>
          <p:nvSpPr>
            <p:cNvPr id="101" name="rc101"/>
            <p:cNvSpPr/>
            <p:nvPr/>
          </p:nvSpPr>
          <p:spPr>
            <a:xfrm>
              <a:off x="7839078" y="847426"/>
              <a:ext cx="157702" cy="3083436"/>
            </a:xfrm>
            <a:prstGeom prst="rect">
              <a:avLst/>
            </a:prstGeom>
            <a:solidFill>
              <a:srgbClr val="80BD41">
                <a:alpha val="100000"/>
              </a:srgbClr>
            </a:solidFill>
          </p:spPr>
          <p:txBody>
            <a:bodyPr/>
            <a:lstStyle/>
            <a:p/>
          </p:txBody>
        </p:sp>
        <p:sp>
          <p:nvSpPr>
            <p:cNvPr id="102" name="rc102"/>
            <p:cNvSpPr/>
            <p:nvPr/>
          </p:nvSpPr>
          <p:spPr>
            <a:xfrm>
              <a:off x="8014303" y="847426"/>
              <a:ext cx="157702" cy="3083436"/>
            </a:xfrm>
            <a:prstGeom prst="rect">
              <a:avLst/>
            </a:prstGeom>
            <a:solidFill>
              <a:srgbClr val="80BD41">
                <a:alpha val="100000"/>
              </a:srgbClr>
            </a:solidFill>
          </p:spPr>
          <p:txBody>
            <a:bodyPr/>
            <a:lstStyle/>
            <a:p/>
          </p:txBody>
        </p:sp>
        <p:sp>
          <p:nvSpPr>
            <p:cNvPr id="103" name="rc103"/>
            <p:cNvSpPr/>
            <p:nvPr/>
          </p:nvSpPr>
          <p:spPr>
            <a:xfrm>
              <a:off x="8539976" y="815962"/>
              <a:ext cx="157702" cy="3114900"/>
            </a:xfrm>
            <a:prstGeom prst="rect">
              <a:avLst/>
            </a:prstGeom>
            <a:solidFill>
              <a:srgbClr val="80BD41">
                <a:alpha val="100000"/>
              </a:srgbClr>
            </a:solidFill>
          </p:spPr>
          <p:txBody>
            <a:bodyPr/>
            <a:lstStyle/>
            <a:p/>
          </p:txBody>
        </p:sp>
        <p:sp>
          <p:nvSpPr>
            <p:cNvPr id="104" name="rc104"/>
            <p:cNvSpPr/>
            <p:nvPr/>
          </p:nvSpPr>
          <p:spPr>
            <a:xfrm>
              <a:off x="8364751" y="815962"/>
              <a:ext cx="157702" cy="3114900"/>
            </a:xfrm>
            <a:prstGeom prst="rect">
              <a:avLst/>
            </a:prstGeom>
            <a:solidFill>
              <a:srgbClr val="80BD41">
                <a:alpha val="100000"/>
              </a:srgbClr>
            </a:solidFill>
          </p:spPr>
          <p:txBody>
            <a:bodyPr/>
            <a:lstStyle/>
            <a:p/>
          </p:txBody>
        </p:sp>
        <p:sp>
          <p:nvSpPr>
            <p:cNvPr id="105" name="rc105"/>
            <p:cNvSpPr/>
            <p:nvPr/>
          </p:nvSpPr>
          <p:spPr>
            <a:xfrm>
              <a:off x="8890425" y="815962"/>
              <a:ext cx="157702" cy="3114900"/>
            </a:xfrm>
            <a:prstGeom prst="rect">
              <a:avLst/>
            </a:prstGeom>
            <a:solidFill>
              <a:srgbClr val="80BD41">
                <a:alpha val="100000"/>
              </a:srgbClr>
            </a:solidFill>
          </p:spPr>
          <p:txBody>
            <a:bodyPr/>
            <a:lstStyle/>
            <a:p/>
          </p:txBody>
        </p:sp>
        <p:sp>
          <p:nvSpPr>
            <p:cNvPr id="106" name="rc106"/>
            <p:cNvSpPr/>
            <p:nvPr/>
          </p:nvSpPr>
          <p:spPr>
            <a:xfrm>
              <a:off x="8715200" y="815962"/>
              <a:ext cx="157702" cy="3114900"/>
            </a:xfrm>
            <a:prstGeom prst="rect">
              <a:avLst/>
            </a:prstGeom>
            <a:solidFill>
              <a:srgbClr val="80BD41">
                <a:alpha val="100000"/>
              </a:srgbClr>
            </a:solidFill>
          </p:spPr>
          <p:txBody>
            <a:bodyPr/>
            <a:lstStyle/>
            <a:p/>
          </p:txBody>
        </p:sp>
        <p:sp>
          <p:nvSpPr>
            <p:cNvPr id="107" name="rc107"/>
            <p:cNvSpPr/>
            <p:nvPr/>
          </p:nvSpPr>
          <p:spPr>
            <a:xfrm>
              <a:off x="830100" y="2231826"/>
              <a:ext cx="157702" cy="1699036"/>
            </a:xfrm>
            <a:prstGeom prst="rect">
              <a:avLst/>
            </a:prstGeom>
            <a:solidFill>
              <a:srgbClr val="80BD41">
                <a:alpha val="100000"/>
              </a:srgbClr>
            </a:solidFill>
          </p:spPr>
          <p:txBody>
            <a:bodyPr/>
            <a:lstStyle/>
            <a:p/>
          </p:txBody>
        </p:sp>
        <p:sp>
          <p:nvSpPr>
            <p:cNvPr id="108" name="rc108"/>
            <p:cNvSpPr/>
            <p:nvPr/>
          </p:nvSpPr>
          <p:spPr>
            <a:xfrm>
              <a:off x="1005325" y="1980117"/>
              <a:ext cx="157702" cy="1950745"/>
            </a:xfrm>
            <a:prstGeom prst="rect">
              <a:avLst/>
            </a:prstGeom>
            <a:solidFill>
              <a:srgbClr val="80BD41">
                <a:alpha val="100000"/>
              </a:srgbClr>
            </a:solidFill>
          </p:spPr>
          <p:txBody>
            <a:bodyPr/>
            <a:lstStyle/>
            <a:p/>
          </p:txBody>
        </p:sp>
        <p:sp>
          <p:nvSpPr>
            <p:cNvPr id="109" name="rc109"/>
            <p:cNvSpPr/>
            <p:nvPr/>
          </p:nvSpPr>
          <p:spPr>
            <a:xfrm>
              <a:off x="1180549" y="1759872"/>
              <a:ext cx="157702" cy="2170991"/>
            </a:xfrm>
            <a:prstGeom prst="rect">
              <a:avLst/>
            </a:prstGeom>
            <a:solidFill>
              <a:srgbClr val="80BD41">
                <a:alpha val="100000"/>
              </a:srgbClr>
            </a:solidFill>
          </p:spPr>
          <p:txBody>
            <a:bodyPr/>
            <a:lstStyle/>
            <a:p/>
          </p:txBody>
        </p:sp>
        <p:sp>
          <p:nvSpPr>
            <p:cNvPr id="110" name="rc110"/>
            <p:cNvSpPr/>
            <p:nvPr/>
          </p:nvSpPr>
          <p:spPr>
            <a:xfrm>
              <a:off x="1355774" y="1728408"/>
              <a:ext cx="157702" cy="2202454"/>
            </a:xfrm>
            <a:prstGeom prst="rect">
              <a:avLst/>
            </a:prstGeom>
            <a:solidFill>
              <a:srgbClr val="80BD41">
                <a:alpha val="100000"/>
              </a:srgbClr>
            </a:solidFill>
          </p:spPr>
          <p:txBody>
            <a:bodyPr/>
            <a:lstStyle/>
            <a:p/>
          </p:txBody>
        </p:sp>
        <p:sp>
          <p:nvSpPr>
            <p:cNvPr id="111" name="rc111"/>
            <p:cNvSpPr/>
            <p:nvPr/>
          </p:nvSpPr>
          <p:spPr>
            <a:xfrm>
              <a:off x="1530998" y="1634017"/>
              <a:ext cx="157702" cy="2296845"/>
            </a:xfrm>
            <a:prstGeom prst="rect">
              <a:avLst/>
            </a:prstGeom>
            <a:solidFill>
              <a:srgbClr val="80BD41">
                <a:alpha val="100000"/>
              </a:srgbClr>
            </a:solidFill>
          </p:spPr>
          <p:txBody>
            <a:bodyPr/>
            <a:lstStyle/>
            <a:p/>
          </p:txBody>
        </p:sp>
        <p:sp>
          <p:nvSpPr>
            <p:cNvPr id="112" name="rc112"/>
            <p:cNvSpPr/>
            <p:nvPr/>
          </p:nvSpPr>
          <p:spPr>
            <a:xfrm>
              <a:off x="1706222" y="1602553"/>
              <a:ext cx="157702" cy="2328309"/>
            </a:xfrm>
            <a:prstGeom prst="rect">
              <a:avLst/>
            </a:prstGeom>
            <a:solidFill>
              <a:srgbClr val="80BD41">
                <a:alpha val="100000"/>
              </a:srgbClr>
            </a:solidFill>
          </p:spPr>
          <p:txBody>
            <a:bodyPr/>
            <a:lstStyle/>
            <a:p/>
          </p:txBody>
        </p:sp>
        <p:sp>
          <p:nvSpPr>
            <p:cNvPr id="113" name="rc113"/>
            <p:cNvSpPr/>
            <p:nvPr/>
          </p:nvSpPr>
          <p:spPr>
            <a:xfrm>
              <a:off x="1881447" y="1539626"/>
              <a:ext cx="157702" cy="2391236"/>
            </a:xfrm>
            <a:prstGeom prst="rect">
              <a:avLst/>
            </a:prstGeom>
            <a:solidFill>
              <a:srgbClr val="80BD41">
                <a:alpha val="100000"/>
              </a:srgbClr>
            </a:solidFill>
          </p:spPr>
          <p:txBody>
            <a:bodyPr/>
            <a:lstStyle/>
            <a:p/>
          </p:txBody>
        </p:sp>
        <p:sp>
          <p:nvSpPr>
            <p:cNvPr id="114" name="rc114"/>
            <p:cNvSpPr/>
            <p:nvPr/>
          </p:nvSpPr>
          <p:spPr>
            <a:xfrm>
              <a:off x="2056671" y="1508162"/>
              <a:ext cx="157702" cy="2422700"/>
            </a:xfrm>
            <a:prstGeom prst="rect">
              <a:avLst/>
            </a:prstGeom>
            <a:solidFill>
              <a:srgbClr val="80BD41">
                <a:alpha val="100000"/>
              </a:srgbClr>
            </a:solidFill>
          </p:spPr>
          <p:txBody>
            <a:bodyPr/>
            <a:lstStyle/>
            <a:p/>
          </p:txBody>
        </p:sp>
        <p:sp>
          <p:nvSpPr>
            <p:cNvPr id="115" name="rc115"/>
            <p:cNvSpPr/>
            <p:nvPr/>
          </p:nvSpPr>
          <p:spPr>
            <a:xfrm>
              <a:off x="2231896" y="1476699"/>
              <a:ext cx="157702" cy="2454163"/>
            </a:xfrm>
            <a:prstGeom prst="rect">
              <a:avLst/>
            </a:prstGeom>
            <a:solidFill>
              <a:srgbClr val="80BD41">
                <a:alpha val="100000"/>
              </a:srgbClr>
            </a:solidFill>
          </p:spPr>
          <p:txBody>
            <a:bodyPr/>
            <a:lstStyle/>
            <a:p/>
          </p:txBody>
        </p:sp>
        <p:sp>
          <p:nvSpPr>
            <p:cNvPr id="116" name="rc116"/>
            <p:cNvSpPr/>
            <p:nvPr/>
          </p:nvSpPr>
          <p:spPr>
            <a:xfrm>
              <a:off x="2407120" y="1445235"/>
              <a:ext cx="157702" cy="2485627"/>
            </a:xfrm>
            <a:prstGeom prst="rect">
              <a:avLst/>
            </a:prstGeom>
            <a:solidFill>
              <a:srgbClr val="80BD41">
                <a:alpha val="100000"/>
              </a:srgbClr>
            </a:solidFill>
          </p:spPr>
          <p:txBody>
            <a:bodyPr/>
            <a:lstStyle/>
            <a:p/>
          </p:txBody>
        </p:sp>
        <p:sp>
          <p:nvSpPr>
            <p:cNvPr id="117" name="rc117"/>
            <p:cNvSpPr/>
            <p:nvPr/>
          </p:nvSpPr>
          <p:spPr>
            <a:xfrm>
              <a:off x="2757569" y="1413772"/>
              <a:ext cx="157702" cy="2517091"/>
            </a:xfrm>
            <a:prstGeom prst="rect">
              <a:avLst/>
            </a:prstGeom>
            <a:solidFill>
              <a:srgbClr val="80BD41">
                <a:alpha val="100000"/>
              </a:srgbClr>
            </a:solidFill>
          </p:spPr>
          <p:txBody>
            <a:bodyPr/>
            <a:lstStyle/>
            <a:p/>
          </p:txBody>
        </p:sp>
        <p:sp>
          <p:nvSpPr>
            <p:cNvPr id="118" name="rc118"/>
            <p:cNvSpPr/>
            <p:nvPr/>
          </p:nvSpPr>
          <p:spPr>
            <a:xfrm>
              <a:off x="3108018" y="1413772"/>
              <a:ext cx="157702" cy="2517091"/>
            </a:xfrm>
            <a:prstGeom prst="rect">
              <a:avLst/>
            </a:prstGeom>
            <a:solidFill>
              <a:srgbClr val="80BD41">
                <a:alpha val="100000"/>
              </a:srgbClr>
            </a:solidFill>
          </p:spPr>
          <p:txBody>
            <a:bodyPr/>
            <a:lstStyle/>
            <a:p/>
          </p:txBody>
        </p:sp>
        <p:sp>
          <p:nvSpPr>
            <p:cNvPr id="119" name="rc119"/>
            <p:cNvSpPr/>
            <p:nvPr/>
          </p:nvSpPr>
          <p:spPr>
            <a:xfrm>
              <a:off x="2932794" y="1413772"/>
              <a:ext cx="157702" cy="2517091"/>
            </a:xfrm>
            <a:prstGeom prst="rect">
              <a:avLst/>
            </a:prstGeom>
            <a:solidFill>
              <a:srgbClr val="80BD41">
                <a:alpha val="100000"/>
              </a:srgbClr>
            </a:solidFill>
          </p:spPr>
          <p:txBody>
            <a:bodyPr/>
            <a:lstStyle/>
            <a:p/>
          </p:txBody>
        </p:sp>
        <p:sp>
          <p:nvSpPr>
            <p:cNvPr id="120" name="rc120"/>
            <p:cNvSpPr/>
            <p:nvPr/>
          </p:nvSpPr>
          <p:spPr>
            <a:xfrm>
              <a:off x="2582345" y="1413772"/>
              <a:ext cx="157702" cy="2517091"/>
            </a:xfrm>
            <a:prstGeom prst="rect">
              <a:avLst/>
            </a:prstGeom>
            <a:solidFill>
              <a:srgbClr val="80BD41">
                <a:alpha val="100000"/>
              </a:srgbClr>
            </a:solidFill>
          </p:spPr>
          <p:txBody>
            <a:bodyPr/>
            <a:lstStyle/>
            <a:p/>
          </p:txBody>
        </p:sp>
        <p:sp>
          <p:nvSpPr>
            <p:cNvPr id="121" name="rc121"/>
            <p:cNvSpPr/>
            <p:nvPr/>
          </p:nvSpPr>
          <p:spPr>
            <a:xfrm>
              <a:off x="3458467" y="1382308"/>
              <a:ext cx="157702" cy="2548554"/>
            </a:xfrm>
            <a:prstGeom prst="rect">
              <a:avLst/>
            </a:prstGeom>
            <a:solidFill>
              <a:srgbClr val="80BD41">
                <a:alpha val="100000"/>
              </a:srgbClr>
            </a:solidFill>
          </p:spPr>
          <p:txBody>
            <a:bodyPr/>
            <a:lstStyle/>
            <a:p/>
          </p:txBody>
        </p:sp>
        <p:sp>
          <p:nvSpPr>
            <p:cNvPr id="122" name="rc122"/>
            <p:cNvSpPr/>
            <p:nvPr/>
          </p:nvSpPr>
          <p:spPr>
            <a:xfrm>
              <a:off x="3283242" y="1382308"/>
              <a:ext cx="157702" cy="2548554"/>
            </a:xfrm>
            <a:prstGeom prst="rect">
              <a:avLst/>
            </a:prstGeom>
            <a:solidFill>
              <a:srgbClr val="80BD41">
                <a:alpha val="100000"/>
              </a:srgbClr>
            </a:solidFill>
          </p:spPr>
          <p:txBody>
            <a:bodyPr/>
            <a:lstStyle/>
            <a:p/>
          </p:txBody>
        </p:sp>
        <p:sp>
          <p:nvSpPr>
            <p:cNvPr id="123" name="rc123"/>
            <p:cNvSpPr/>
            <p:nvPr/>
          </p:nvSpPr>
          <p:spPr>
            <a:xfrm>
              <a:off x="3633691" y="1350844"/>
              <a:ext cx="157702" cy="2580018"/>
            </a:xfrm>
            <a:prstGeom prst="rect">
              <a:avLst/>
            </a:prstGeom>
            <a:solidFill>
              <a:srgbClr val="80BD41">
                <a:alpha val="100000"/>
              </a:srgbClr>
            </a:solidFill>
          </p:spPr>
          <p:txBody>
            <a:bodyPr/>
            <a:lstStyle/>
            <a:p/>
          </p:txBody>
        </p:sp>
        <p:sp>
          <p:nvSpPr>
            <p:cNvPr id="124" name="rc124"/>
            <p:cNvSpPr/>
            <p:nvPr/>
          </p:nvSpPr>
          <p:spPr>
            <a:xfrm>
              <a:off x="3808916" y="1319381"/>
              <a:ext cx="157702" cy="2611481"/>
            </a:xfrm>
            <a:prstGeom prst="rect">
              <a:avLst/>
            </a:prstGeom>
            <a:solidFill>
              <a:srgbClr val="80BD41">
                <a:alpha val="100000"/>
              </a:srgbClr>
            </a:solidFill>
          </p:spPr>
          <p:txBody>
            <a:bodyPr/>
            <a:lstStyle/>
            <a:p/>
          </p:txBody>
        </p:sp>
        <p:sp>
          <p:nvSpPr>
            <p:cNvPr id="125" name="rc125"/>
            <p:cNvSpPr/>
            <p:nvPr/>
          </p:nvSpPr>
          <p:spPr>
            <a:xfrm>
              <a:off x="3984140" y="1319381"/>
              <a:ext cx="157702" cy="2611481"/>
            </a:xfrm>
            <a:prstGeom prst="rect">
              <a:avLst/>
            </a:prstGeom>
            <a:solidFill>
              <a:srgbClr val="80BD41">
                <a:alpha val="100000"/>
              </a:srgbClr>
            </a:solidFill>
          </p:spPr>
          <p:txBody>
            <a:bodyPr/>
            <a:lstStyle/>
            <a:p/>
          </p:txBody>
        </p:sp>
        <p:sp>
          <p:nvSpPr>
            <p:cNvPr id="126" name="rc126"/>
            <p:cNvSpPr/>
            <p:nvPr/>
          </p:nvSpPr>
          <p:spPr>
            <a:xfrm>
              <a:off x="4159365" y="1287917"/>
              <a:ext cx="157702" cy="2642945"/>
            </a:xfrm>
            <a:prstGeom prst="rect">
              <a:avLst/>
            </a:prstGeom>
            <a:solidFill>
              <a:srgbClr val="80BD41">
                <a:alpha val="100000"/>
              </a:srgbClr>
            </a:solidFill>
          </p:spPr>
          <p:txBody>
            <a:bodyPr/>
            <a:lstStyle/>
            <a:p/>
          </p:txBody>
        </p:sp>
        <p:sp>
          <p:nvSpPr>
            <p:cNvPr id="127" name="rc127"/>
            <p:cNvSpPr/>
            <p:nvPr/>
          </p:nvSpPr>
          <p:spPr>
            <a:xfrm>
              <a:off x="4334589" y="1287917"/>
              <a:ext cx="157702" cy="2642945"/>
            </a:xfrm>
            <a:prstGeom prst="rect">
              <a:avLst/>
            </a:prstGeom>
            <a:solidFill>
              <a:srgbClr val="80BD41">
                <a:alpha val="100000"/>
              </a:srgbClr>
            </a:solidFill>
          </p:spPr>
          <p:txBody>
            <a:bodyPr/>
            <a:lstStyle/>
            <a:p/>
          </p:txBody>
        </p:sp>
        <p:sp>
          <p:nvSpPr>
            <p:cNvPr id="128" name="rc128"/>
            <p:cNvSpPr/>
            <p:nvPr/>
          </p:nvSpPr>
          <p:spPr>
            <a:xfrm>
              <a:off x="4509814" y="1224990"/>
              <a:ext cx="157702" cy="2705872"/>
            </a:xfrm>
            <a:prstGeom prst="rect">
              <a:avLst/>
            </a:prstGeom>
            <a:solidFill>
              <a:srgbClr val="80BD41">
                <a:alpha val="100000"/>
              </a:srgbClr>
            </a:solidFill>
          </p:spPr>
          <p:txBody>
            <a:bodyPr/>
            <a:lstStyle/>
            <a:p/>
          </p:txBody>
        </p:sp>
        <p:sp>
          <p:nvSpPr>
            <p:cNvPr id="129" name="rc129"/>
            <p:cNvSpPr/>
            <p:nvPr/>
          </p:nvSpPr>
          <p:spPr>
            <a:xfrm>
              <a:off x="4685038" y="1162062"/>
              <a:ext cx="157702" cy="2768800"/>
            </a:xfrm>
            <a:prstGeom prst="rect">
              <a:avLst/>
            </a:prstGeom>
            <a:solidFill>
              <a:srgbClr val="80BD41">
                <a:alpha val="100000"/>
              </a:srgbClr>
            </a:solidFill>
          </p:spPr>
          <p:txBody>
            <a:bodyPr/>
            <a:lstStyle/>
            <a:p/>
          </p:txBody>
        </p:sp>
        <p:sp>
          <p:nvSpPr>
            <p:cNvPr id="130" name="rc130"/>
            <p:cNvSpPr/>
            <p:nvPr/>
          </p:nvSpPr>
          <p:spPr>
            <a:xfrm>
              <a:off x="4860262" y="1130599"/>
              <a:ext cx="157702" cy="2800263"/>
            </a:xfrm>
            <a:prstGeom prst="rect">
              <a:avLst/>
            </a:prstGeom>
            <a:solidFill>
              <a:srgbClr val="80BD41">
                <a:alpha val="100000"/>
              </a:srgbClr>
            </a:solidFill>
          </p:spPr>
          <p:txBody>
            <a:bodyPr/>
            <a:lstStyle/>
            <a:p/>
          </p:txBody>
        </p:sp>
        <p:sp>
          <p:nvSpPr>
            <p:cNvPr id="131" name="rc131"/>
            <p:cNvSpPr/>
            <p:nvPr/>
          </p:nvSpPr>
          <p:spPr>
            <a:xfrm>
              <a:off x="5035487" y="1130599"/>
              <a:ext cx="157702" cy="2800263"/>
            </a:xfrm>
            <a:prstGeom prst="rect">
              <a:avLst/>
            </a:prstGeom>
            <a:solidFill>
              <a:srgbClr val="80BD41">
                <a:alpha val="100000"/>
              </a:srgbClr>
            </a:solidFill>
          </p:spPr>
          <p:txBody>
            <a:bodyPr/>
            <a:lstStyle/>
            <a:p/>
          </p:txBody>
        </p:sp>
        <p:sp>
          <p:nvSpPr>
            <p:cNvPr id="132" name="rc132"/>
            <p:cNvSpPr/>
            <p:nvPr/>
          </p:nvSpPr>
          <p:spPr>
            <a:xfrm>
              <a:off x="5210711" y="1099135"/>
              <a:ext cx="157702" cy="2831727"/>
            </a:xfrm>
            <a:prstGeom prst="rect">
              <a:avLst/>
            </a:prstGeom>
            <a:solidFill>
              <a:srgbClr val="80BD41">
                <a:alpha val="100000"/>
              </a:srgbClr>
            </a:solidFill>
          </p:spPr>
          <p:txBody>
            <a:bodyPr/>
            <a:lstStyle/>
            <a:p/>
          </p:txBody>
        </p:sp>
        <p:sp>
          <p:nvSpPr>
            <p:cNvPr id="133" name="rc133"/>
            <p:cNvSpPr/>
            <p:nvPr/>
          </p:nvSpPr>
          <p:spPr>
            <a:xfrm>
              <a:off x="5385936" y="1067672"/>
              <a:ext cx="157702" cy="2863191"/>
            </a:xfrm>
            <a:prstGeom prst="rect">
              <a:avLst/>
            </a:prstGeom>
            <a:solidFill>
              <a:srgbClr val="80BD41">
                <a:alpha val="100000"/>
              </a:srgbClr>
            </a:solidFill>
          </p:spPr>
          <p:txBody>
            <a:bodyPr/>
            <a:lstStyle/>
            <a:p/>
          </p:txBody>
        </p:sp>
        <p:sp>
          <p:nvSpPr>
            <p:cNvPr id="134" name="rc134"/>
            <p:cNvSpPr/>
            <p:nvPr/>
          </p:nvSpPr>
          <p:spPr>
            <a:xfrm>
              <a:off x="5911609" y="1036208"/>
              <a:ext cx="157702" cy="2894654"/>
            </a:xfrm>
            <a:prstGeom prst="rect">
              <a:avLst/>
            </a:prstGeom>
            <a:solidFill>
              <a:srgbClr val="80BD41">
                <a:alpha val="100000"/>
              </a:srgbClr>
            </a:solidFill>
          </p:spPr>
          <p:txBody>
            <a:bodyPr/>
            <a:lstStyle/>
            <a:p/>
          </p:txBody>
        </p:sp>
        <p:sp>
          <p:nvSpPr>
            <p:cNvPr id="135" name="rc135"/>
            <p:cNvSpPr/>
            <p:nvPr/>
          </p:nvSpPr>
          <p:spPr>
            <a:xfrm>
              <a:off x="5736385" y="1036208"/>
              <a:ext cx="157702" cy="2894654"/>
            </a:xfrm>
            <a:prstGeom prst="rect">
              <a:avLst/>
            </a:prstGeom>
            <a:solidFill>
              <a:srgbClr val="80BD41">
                <a:alpha val="100000"/>
              </a:srgbClr>
            </a:solidFill>
          </p:spPr>
          <p:txBody>
            <a:bodyPr/>
            <a:lstStyle/>
            <a:p/>
          </p:txBody>
        </p:sp>
        <p:sp>
          <p:nvSpPr>
            <p:cNvPr id="136" name="rc136"/>
            <p:cNvSpPr/>
            <p:nvPr/>
          </p:nvSpPr>
          <p:spPr>
            <a:xfrm>
              <a:off x="5561160" y="1036208"/>
              <a:ext cx="157702" cy="2894654"/>
            </a:xfrm>
            <a:prstGeom prst="rect">
              <a:avLst/>
            </a:prstGeom>
            <a:solidFill>
              <a:srgbClr val="80BD41">
                <a:alpha val="100000"/>
              </a:srgbClr>
            </a:solidFill>
          </p:spPr>
          <p:txBody>
            <a:bodyPr/>
            <a:lstStyle/>
            <a:p/>
          </p:txBody>
        </p:sp>
        <p:sp>
          <p:nvSpPr>
            <p:cNvPr id="137" name="rc137"/>
            <p:cNvSpPr/>
            <p:nvPr/>
          </p:nvSpPr>
          <p:spPr>
            <a:xfrm>
              <a:off x="6262058" y="1004744"/>
              <a:ext cx="157702" cy="2926118"/>
            </a:xfrm>
            <a:prstGeom prst="rect">
              <a:avLst/>
            </a:prstGeom>
            <a:solidFill>
              <a:srgbClr val="80BD41">
                <a:alpha val="100000"/>
              </a:srgbClr>
            </a:solidFill>
          </p:spPr>
          <p:txBody>
            <a:bodyPr/>
            <a:lstStyle/>
            <a:p/>
          </p:txBody>
        </p:sp>
        <p:sp>
          <p:nvSpPr>
            <p:cNvPr id="138" name="rc138"/>
            <p:cNvSpPr/>
            <p:nvPr/>
          </p:nvSpPr>
          <p:spPr>
            <a:xfrm>
              <a:off x="6086834" y="1004744"/>
              <a:ext cx="157702" cy="2926118"/>
            </a:xfrm>
            <a:prstGeom prst="rect">
              <a:avLst/>
            </a:prstGeom>
            <a:solidFill>
              <a:srgbClr val="80BD41">
                <a:alpha val="100000"/>
              </a:srgbClr>
            </a:solidFill>
          </p:spPr>
          <p:txBody>
            <a:bodyPr/>
            <a:lstStyle/>
            <a:p/>
          </p:txBody>
        </p:sp>
        <p:sp>
          <p:nvSpPr>
            <p:cNvPr id="139" name="rc139"/>
            <p:cNvSpPr/>
            <p:nvPr/>
          </p:nvSpPr>
          <p:spPr>
            <a:xfrm>
              <a:off x="6437283" y="973281"/>
              <a:ext cx="157702" cy="2957582"/>
            </a:xfrm>
            <a:prstGeom prst="rect">
              <a:avLst/>
            </a:prstGeom>
            <a:solidFill>
              <a:srgbClr val="80BD41">
                <a:alpha val="100000"/>
              </a:srgbClr>
            </a:solidFill>
          </p:spPr>
          <p:txBody>
            <a:bodyPr/>
            <a:lstStyle/>
            <a:p/>
          </p:txBody>
        </p:sp>
        <p:sp>
          <p:nvSpPr>
            <p:cNvPr id="140" name="rc140"/>
            <p:cNvSpPr/>
            <p:nvPr/>
          </p:nvSpPr>
          <p:spPr>
            <a:xfrm>
              <a:off x="6787731" y="941817"/>
              <a:ext cx="157702" cy="2989045"/>
            </a:xfrm>
            <a:prstGeom prst="rect">
              <a:avLst/>
            </a:prstGeom>
            <a:solidFill>
              <a:srgbClr val="80BD41">
                <a:alpha val="100000"/>
              </a:srgbClr>
            </a:solidFill>
          </p:spPr>
          <p:txBody>
            <a:bodyPr/>
            <a:lstStyle/>
            <a:p/>
          </p:txBody>
        </p:sp>
        <p:sp>
          <p:nvSpPr>
            <p:cNvPr id="141" name="rc141"/>
            <p:cNvSpPr/>
            <p:nvPr/>
          </p:nvSpPr>
          <p:spPr>
            <a:xfrm>
              <a:off x="6612507" y="941817"/>
              <a:ext cx="157702" cy="2989045"/>
            </a:xfrm>
            <a:prstGeom prst="rect">
              <a:avLst/>
            </a:prstGeom>
            <a:solidFill>
              <a:srgbClr val="80BD41">
                <a:alpha val="100000"/>
              </a:srgbClr>
            </a:solidFill>
          </p:spPr>
          <p:txBody>
            <a:bodyPr/>
            <a:lstStyle/>
            <a:p/>
          </p:txBody>
        </p:sp>
        <p:sp>
          <p:nvSpPr>
            <p:cNvPr id="142" name="rc142"/>
            <p:cNvSpPr/>
            <p:nvPr/>
          </p:nvSpPr>
          <p:spPr>
            <a:xfrm>
              <a:off x="6962956" y="910353"/>
              <a:ext cx="157702" cy="3020509"/>
            </a:xfrm>
            <a:prstGeom prst="rect">
              <a:avLst/>
            </a:prstGeom>
            <a:solidFill>
              <a:srgbClr val="80BD41">
                <a:alpha val="100000"/>
              </a:srgbClr>
            </a:solidFill>
          </p:spPr>
          <p:txBody>
            <a:bodyPr/>
            <a:lstStyle/>
            <a:p/>
          </p:txBody>
        </p:sp>
        <p:sp>
          <p:nvSpPr>
            <p:cNvPr id="143" name="rc143"/>
            <p:cNvSpPr/>
            <p:nvPr/>
          </p:nvSpPr>
          <p:spPr>
            <a:xfrm>
              <a:off x="7313405" y="878890"/>
              <a:ext cx="157702" cy="3051972"/>
            </a:xfrm>
            <a:prstGeom prst="rect">
              <a:avLst/>
            </a:prstGeom>
            <a:solidFill>
              <a:srgbClr val="80BD41">
                <a:alpha val="100000"/>
              </a:srgbClr>
            </a:solidFill>
          </p:spPr>
          <p:txBody>
            <a:bodyPr/>
            <a:lstStyle/>
            <a:p/>
          </p:txBody>
        </p:sp>
        <p:sp>
          <p:nvSpPr>
            <p:cNvPr id="144" name="rc144"/>
            <p:cNvSpPr/>
            <p:nvPr/>
          </p:nvSpPr>
          <p:spPr>
            <a:xfrm>
              <a:off x="7138180" y="878890"/>
              <a:ext cx="157702" cy="3051972"/>
            </a:xfrm>
            <a:prstGeom prst="rect">
              <a:avLst/>
            </a:prstGeom>
            <a:solidFill>
              <a:srgbClr val="80BD41">
                <a:alpha val="100000"/>
              </a:srgbClr>
            </a:solidFill>
          </p:spPr>
          <p:txBody>
            <a:bodyPr/>
            <a:lstStyle/>
            <a:p/>
          </p:txBody>
        </p:sp>
        <p:sp>
          <p:nvSpPr>
            <p:cNvPr id="145" name="rc145"/>
            <p:cNvSpPr/>
            <p:nvPr/>
          </p:nvSpPr>
          <p:spPr>
            <a:xfrm>
              <a:off x="7488629" y="878890"/>
              <a:ext cx="157702" cy="3051972"/>
            </a:xfrm>
            <a:prstGeom prst="rect">
              <a:avLst/>
            </a:prstGeom>
            <a:solidFill>
              <a:srgbClr val="80BD41">
                <a:alpha val="100000"/>
              </a:srgbClr>
            </a:solidFill>
          </p:spPr>
          <p:txBody>
            <a:bodyPr/>
            <a:lstStyle/>
            <a:p/>
          </p:txBody>
        </p:sp>
        <p:sp>
          <p:nvSpPr>
            <p:cNvPr id="146" name="rc146"/>
            <p:cNvSpPr/>
            <p:nvPr/>
          </p:nvSpPr>
          <p:spPr>
            <a:xfrm>
              <a:off x="8189527" y="847426"/>
              <a:ext cx="157702" cy="3083436"/>
            </a:xfrm>
            <a:prstGeom prst="rect">
              <a:avLst/>
            </a:prstGeom>
            <a:solidFill>
              <a:srgbClr val="80BD41">
                <a:alpha val="100000"/>
              </a:srgbClr>
            </a:solidFill>
          </p:spPr>
          <p:txBody>
            <a:bodyPr/>
            <a:lstStyle/>
            <a:p/>
          </p:txBody>
        </p:sp>
        <p:sp>
          <p:nvSpPr>
            <p:cNvPr id="147" name="rc147"/>
            <p:cNvSpPr/>
            <p:nvPr/>
          </p:nvSpPr>
          <p:spPr>
            <a:xfrm>
              <a:off x="7663854" y="847426"/>
              <a:ext cx="157702" cy="3083436"/>
            </a:xfrm>
            <a:prstGeom prst="rect">
              <a:avLst/>
            </a:prstGeom>
            <a:solidFill>
              <a:srgbClr val="80BD41">
                <a:alpha val="100000"/>
              </a:srgbClr>
            </a:solidFill>
          </p:spPr>
          <p:txBody>
            <a:bodyPr/>
            <a:lstStyle/>
            <a:p/>
          </p:txBody>
        </p:sp>
        <p:sp>
          <p:nvSpPr>
            <p:cNvPr id="148" name="rc148"/>
            <p:cNvSpPr/>
            <p:nvPr/>
          </p:nvSpPr>
          <p:spPr>
            <a:xfrm>
              <a:off x="7839078" y="847426"/>
              <a:ext cx="157702" cy="3083436"/>
            </a:xfrm>
            <a:prstGeom prst="rect">
              <a:avLst/>
            </a:prstGeom>
            <a:solidFill>
              <a:srgbClr val="80BD41">
                <a:alpha val="100000"/>
              </a:srgbClr>
            </a:solidFill>
          </p:spPr>
          <p:txBody>
            <a:bodyPr/>
            <a:lstStyle/>
            <a:p/>
          </p:txBody>
        </p:sp>
        <p:sp>
          <p:nvSpPr>
            <p:cNvPr id="149" name="rc149"/>
            <p:cNvSpPr/>
            <p:nvPr/>
          </p:nvSpPr>
          <p:spPr>
            <a:xfrm>
              <a:off x="8014303" y="847426"/>
              <a:ext cx="157702" cy="3083436"/>
            </a:xfrm>
            <a:prstGeom prst="rect">
              <a:avLst/>
            </a:prstGeom>
            <a:solidFill>
              <a:srgbClr val="80BD41">
                <a:alpha val="100000"/>
              </a:srgbClr>
            </a:solidFill>
          </p:spPr>
          <p:txBody>
            <a:bodyPr/>
            <a:lstStyle/>
            <a:p/>
          </p:txBody>
        </p:sp>
        <p:sp>
          <p:nvSpPr>
            <p:cNvPr id="150" name="rc150"/>
            <p:cNvSpPr/>
            <p:nvPr/>
          </p:nvSpPr>
          <p:spPr>
            <a:xfrm>
              <a:off x="8539976" y="815962"/>
              <a:ext cx="157702" cy="3114900"/>
            </a:xfrm>
            <a:prstGeom prst="rect">
              <a:avLst/>
            </a:prstGeom>
            <a:solidFill>
              <a:srgbClr val="80BD41">
                <a:alpha val="100000"/>
              </a:srgbClr>
            </a:solidFill>
          </p:spPr>
          <p:txBody>
            <a:bodyPr/>
            <a:lstStyle/>
            <a:p/>
          </p:txBody>
        </p:sp>
        <p:sp>
          <p:nvSpPr>
            <p:cNvPr id="151" name="rc151"/>
            <p:cNvSpPr/>
            <p:nvPr/>
          </p:nvSpPr>
          <p:spPr>
            <a:xfrm>
              <a:off x="8364751" y="815962"/>
              <a:ext cx="157702" cy="3114900"/>
            </a:xfrm>
            <a:prstGeom prst="rect">
              <a:avLst/>
            </a:prstGeom>
            <a:solidFill>
              <a:srgbClr val="80BD41">
                <a:alpha val="100000"/>
              </a:srgbClr>
            </a:solidFill>
          </p:spPr>
          <p:txBody>
            <a:bodyPr/>
            <a:lstStyle/>
            <a:p/>
          </p:txBody>
        </p:sp>
        <p:sp>
          <p:nvSpPr>
            <p:cNvPr id="152" name="rc152"/>
            <p:cNvSpPr/>
            <p:nvPr/>
          </p:nvSpPr>
          <p:spPr>
            <a:xfrm>
              <a:off x="8890425" y="815962"/>
              <a:ext cx="157702" cy="3114900"/>
            </a:xfrm>
            <a:prstGeom prst="rect">
              <a:avLst/>
            </a:prstGeom>
            <a:solidFill>
              <a:srgbClr val="80BD41">
                <a:alpha val="100000"/>
              </a:srgbClr>
            </a:solidFill>
          </p:spPr>
          <p:txBody>
            <a:bodyPr/>
            <a:lstStyle/>
            <a:p/>
          </p:txBody>
        </p:sp>
        <p:sp>
          <p:nvSpPr>
            <p:cNvPr id="153" name="rc153"/>
            <p:cNvSpPr/>
            <p:nvPr/>
          </p:nvSpPr>
          <p:spPr>
            <a:xfrm>
              <a:off x="8715200" y="815962"/>
              <a:ext cx="157702" cy="3114900"/>
            </a:xfrm>
            <a:prstGeom prst="rect">
              <a:avLst/>
            </a:prstGeom>
            <a:solidFill>
              <a:srgbClr val="80BD41">
                <a:alpha val="100000"/>
              </a:srgbClr>
            </a:solidFill>
          </p:spPr>
          <p:txBody>
            <a:bodyPr/>
            <a:lstStyle/>
            <a:p/>
          </p:txBody>
        </p:sp>
        <p:sp>
          <p:nvSpPr>
            <p:cNvPr id="154" name="pg154"/>
            <p:cNvSpPr/>
            <p:nvPr/>
          </p:nvSpPr>
          <p:spPr>
            <a:xfrm>
              <a:off x="1147820" y="3915656"/>
              <a:ext cx="15206" cy="15206"/>
            </a:xfrm>
            <a:custGeom>
              <a:avLst/>
              <a:pathLst>
                <a:path w="15206" h="15206">
                  <a:moveTo>
                    <a:pt x="15206" y="0"/>
                  </a:moveTo>
                  <a:lnTo>
                    <a:pt x="15206" y="9691"/>
                  </a:lnTo>
                  <a:lnTo>
                    <a:pt x="9691" y="15206"/>
                  </a:lnTo>
                  <a:lnTo>
                    <a:pt x="0" y="1520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5" name="pg155"/>
            <p:cNvSpPr/>
            <p:nvPr/>
          </p:nvSpPr>
          <p:spPr>
            <a:xfrm>
              <a:off x="1050907" y="3818743"/>
              <a:ext cx="112119" cy="112119"/>
            </a:xfrm>
            <a:custGeom>
              <a:avLst/>
              <a:pathLst>
                <a:path w="112119" h="112119">
                  <a:moveTo>
                    <a:pt x="112119" y="0"/>
                  </a:moveTo>
                  <a:lnTo>
                    <a:pt x="112119" y="9691"/>
                  </a:lnTo>
                  <a:lnTo>
                    <a:pt x="9691" y="112119"/>
                  </a:lnTo>
                  <a:lnTo>
                    <a:pt x="0" y="1121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6" name="pg156"/>
            <p:cNvSpPr/>
            <p:nvPr/>
          </p:nvSpPr>
          <p:spPr>
            <a:xfrm>
              <a:off x="1005325" y="372183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7" name="pg157"/>
            <p:cNvSpPr/>
            <p:nvPr/>
          </p:nvSpPr>
          <p:spPr>
            <a:xfrm>
              <a:off x="1005325" y="362491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8" name="pg158"/>
            <p:cNvSpPr/>
            <p:nvPr/>
          </p:nvSpPr>
          <p:spPr>
            <a:xfrm>
              <a:off x="1005325" y="35280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9" name="pg159"/>
            <p:cNvSpPr/>
            <p:nvPr/>
          </p:nvSpPr>
          <p:spPr>
            <a:xfrm>
              <a:off x="1005325" y="343109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0" name="pg160"/>
            <p:cNvSpPr/>
            <p:nvPr/>
          </p:nvSpPr>
          <p:spPr>
            <a:xfrm>
              <a:off x="1005325" y="333417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1" name="pg161"/>
            <p:cNvSpPr/>
            <p:nvPr/>
          </p:nvSpPr>
          <p:spPr>
            <a:xfrm>
              <a:off x="1005325" y="32372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2" name="pg162"/>
            <p:cNvSpPr/>
            <p:nvPr/>
          </p:nvSpPr>
          <p:spPr>
            <a:xfrm>
              <a:off x="1005325" y="314035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3" name="pg163"/>
            <p:cNvSpPr/>
            <p:nvPr/>
          </p:nvSpPr>
          <p:spPr>
            <a:xfrm>
              <a:off x="1005325" y="304343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4" name="pg164"/>
            <p:cNvSpPr/>
            <p:nvPr/>
          </p:nvSpPr>
          <p:spPr>
            <a:xfrm>
              <a:off x="1005325" y="294652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5" name="pg165"/>
            <p:cNvSpPr/>
            <p:nvPr/>
          </p:nvSpPr>
          <p:spPr>
            <a:xfrm>
              <a:off x="1005325" y="284961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6" name="pg166"/>
            <p:cNvSpPr/>
            <p:nvPr/>
          </p:nvSpPr>
          <p:spPr>
            <a:xfrm>
              <a:off x="1005325" y="275270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7" name="pg167"/>
            <p:cNvSpPr/>
            <p:nvPr/>
          </p:nvSpPr>
          <p:spPr>
            <a:xfrm>
              <a:off x="1005325" y="265578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8" name="pg168"/>
            <p:cNvSpPr/>
            <p:nvPr/>
          </p:nvSpPr>
          <p:spPr>
            <a:xfrm>
              <a:off x="1005325" y="255887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9" name="pg169"/>
            <p:cNvSpPr/>
            <p:nvPr/>
          </p:nvSpPr>
          <p:spPr>
            <a:xfrm>
              <a:off x="1005325" y="246196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0" name="pg170"/>
            <p:cNvSpPr/>
            <p:nvPr/>
          </p:nvSpPr>
          <p:spPr>
            <a:xfrm>
              <a:off x="1005325" y="236504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1" name="pg171"/>
            <p:cNvSpPr/>
            <p:nvPr/>
          </p:nvSpPr>
          <p:spPr>
            <a:xfrm>
              <a:off x="1005325" y="226813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2" name="pg172"/>
            <p:cNvSpPr/>
            <p:nvPr/>
          </p:nvSpPr>
          <p:spPr>
            <a:xfrm>
              <a:off x="1005325" y="217122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1005325" y="207431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1005325" y="1980117"/>
              <a:ext cx="157702" cy="164673"/>
            </a:xfrm>
            <a:custGeom>
              <a:avLst/>
              <a:pathLst>
                <a:path w="157702" h="164673">
                  <a:moveTo>
                    <a:pt x="154981" y="0"/>
                  </a:moveTo>
                  <a:lnTo>
                    <a:pt x="157702" y="0"/>
                  </a:lnTo>
                  <a:lnTo>
                    <a:pt x="157702" y="6971"/>
                  </a:lnTo>
                  <a:lnTo>
                    <a:pt x="0" y="164673"/>
                  </a:lnTo>
                  <a:lnTo>
                    <a:pt x="0" y="1549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1005325" y="1980117"/>
              <a:ext cx="67760" cy="67760"/>
            </a:xfrm>
            <a:custGeom>
              <a:avLst/>
              <a:pathLst>
                <a:path w="67760" h="67760">
                  <a:moveTo>
                    <a:pt x="58068" y="0"/>
                  </a:moveTo>
                  <a:lnTo>
                    <a:pt x="67760" y="0"/>
                  </a:lnTo>
                  <a:lnTo>
                    <a:pt x="0" y="67760"/>
                  </a:lnTo>
                  <a:lnTo>
                    <a:pt x="0" y="5806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1244733" y="3837344"/>
              <a:ext cx="93518" cy="93518"/>
            </a:xfrm>
            <a:custGeom>
              <a:avLst/>
              <a:pathLst>
                <a:path w="93518" h="93518">
                  <a:moveTo>
                    <a:pt x="93518" y="0"/>
                  </a:moveTo>
                  <a:lnTo>
                    <a:pt x="93518" y="9691"/>
                  </a:lnTo>
                  <a:lnTo>
                    <a:pt x="9691" y="93518"/>
                  </a:lnTo>
                  <a:lnTo>
                    <a:pt x="0" y="935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1180549" y="374043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1180549" y="364351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1180549" y="35466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1180549" y="34496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1180549" y="33527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1180549" y="325586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1180549" y="315895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1180549" y="306204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1180549" y="296512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1180549" y="286821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1180549" y="277130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1180549" y="267438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1180549" y="257747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1180549" y="248056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1180549" y="238365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1180549" y="228673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1180549" y="218982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1180549" y="20929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1180549" y="199599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1180549" y="189908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180549" y="180217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1180549" y="1759872"/>
              <a:ext cx="112781" cy="112781"/>
            </a:xfrm>
            <a:custGeom>
              <a:avLst/>
              <a:pathLst>
                <a:path w="112781" h="112781">
                  <a:moveTo>
                    <a:pt x="103089" y="0"/>
                  </a:moveTo>
                  <a:lnTo>
                    <a:pt x="112781" y="0"/>
                  </a:lnTo>
                  <a:lnTo>
                    <a:pt x="0" y="112781"/>
                  </a:lnTo>
                  <a:lnTo>
                    <a:pt x="0" y="10308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1180549" y="1759872"/>
              <a:ext cx="15868" cy="15868"/>
            </a:xfrm>
            <a:custGeom>
              <a:avLst/>
              <a:pathLst>
                <a:path w="15868" h="15868">
                  <a:moveTo>
                    <a:pt x="6176" y="0"/>
                  </a:moveTo>
                  <a:lnTo>
                    <a:pt x="15868" y="0"/>
                  </a:lnTo>
                  <a:lnTo>
                    <a:pt x="0" y="15868"/>
                  </a:lnTo>
                  <a:lnTo>
                    <a:pt x="0" y="617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438559" y="3855946"/>
              <a:ext cx="74916" cy="74916"/>
            </a:xfrm>
            <a:custGeom>
              <a:avLst/>
              <a:pathLst>
                <a:path w="74916" h="74916">
                  <a:moveTo>
                    <a:pt x="74916" y="0"/>
                  </a:moveTo>
                  <a:lnTo>
                    <a:pt x="74916" y="9691"/>
                  </a:lnTo>
                  <a:lnTo>
                    <a:pt x="9691" y="74916"/>
                  </a:lnTo>
                  <a:lnTo>
                    <a:pt x="0" y="74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355774" y="375903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355774" y="366212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355774" y="356520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355774" y="346829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355774" y="337138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355774" y="327446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355774" y="317755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355774" y="30806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355774" y="29837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355774" y="28868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355774" y="27899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355774" y="26929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355774" y="25960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355774" y="24991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355774" y="240225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355774" y="230533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355774" y="220842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355774" y="211151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355774" y="201460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355774" y="191768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355774" y="182077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355774" y="1728408"/>
              <a:ext cx="157702" cy="162846"/>
            </a:xfrm>
            <a:custGeom>
              <a:avLst/>
              <a:pathLst>
                <a:path w="157702" h="162846">
                  <a:moveTo>
                    <a:pt x="153154" y="0"/>
                  </a:moveTo>
                  <a:lnTo>
                    <a:pt x="157702" y="0"/>
                  </a:lnTo>
                  <a:lnTo>
                    <a:pt x="157702" y="5144"/>
                  </a:lnTo>
                  <a:lnTo>
                    <a:pt x="0" y="162846"/>
                  </a:lnTo>
                  <a:lnTo>
                    <a:pt x="0" y="15315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355774" y="1728408"/>
              <a:ext cx="65933" cy="65933"/>
            </a:xfrm>
            <a:custGeom>
              <a:avLst/>
              <a:pathLst>
                <a:path w="65933" h="65933">
                  <a:moveTo>
                    <a:pt x="56242" y="0"/>
                  </a:moveTo>
                  <a:lnTo>
                    <a:pt x="65933" y="0"/>
                  </a:lnTo>
                  <a:lnTo>
                    <a:pt x="0" y="65933"/>
                  </a:lnTo>
                  <a:lnTo>
                    <a:pt x="0" y="5624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826211" y="3893149"/>
              <a:ext cx="37713" cy="37713"/>
            </a:xfrm>
            <a:custGeom>
              <a:avLst/>
              <a:pathLst>
                <a:path w="37713" h="37713">
                  <a:moveTo>
                    <a:pt x="37713" y="0"/>
                  </a:moveTo>
                  <a:lnTo>
                    <a:pt x="37713" y="9691"/>
                  </a:lnTo>
                  <a:lnTo>
                    <a:pt x="9691" y="37713"/>
                  </a:lnTo>
                  <a:lnTo>
                    <a:pt x="0" y="3771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1729298" y="3796236"/>
              <a:ext cx="134626" cy="134626"/>
            </a:xfrm>
            <a:custGeom>
              <a:avLst/>
              <a:pathLst>
                <a:path w="134626" h="134626">
                  <a:moveTo>
                    <a:pt x="134626" y="0"/>
                  </a:moveTo>
                  <a:lnTo>
                    <a:pt x="134626" y="9691"/>
                  </a:lnTo>
                  <a:lnTo>
                    <a:pt x="9691" y="134626"/>
                  </a:lnTo>
                  <a:lnTo>
                    <a:pt x="0" y="134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706222" y="369932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706222" y="360241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706222" y="350549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706222" y="340858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706222" y="331167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706222" y="321475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706222" y="311784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706222" y="302093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706222" y="29240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1706222" y="28271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1706222" y="27301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1706222" y="26332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1706222" y="253636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1706222" y="243945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1706222" y="23425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1706222" y="22456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1706222" y="21487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1706222" y="20518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1706222" y="19548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1706222" y="18579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1706222" y="176106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1706222" y="166415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1706222" y="1602553"/>
              <a:ext cx="132077" cy="132077"/>
            </a:xfrm>
            <a:custGeom>
              <a:avLst/>
              <a:pathLst>
                <a:path w="132077" h="132077">
                  <a:moveTo>
                    <a:pt x="122386" y="0"/>
                  </a:moveTo>
                  <a:lnTo>
                    <a:pt x="132077" y="0"/>
                  </a:lnTo>
                  <a:lnTo>
                    <a:pt x="0" y="132077"/>
                  </a:lnTo>
                  <a:lnTo>
                    <a:pt x="0" y="12238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1706222" y="1602553"/>
              <a:ext cx="35164" cy="35164"/>
            </a:xfrm>
            <a:custGeom>
              <a:avLst/>
              <a:pathLst>
                <a:path w="35164" h="35164">
                  <a:moveTo>
                    <a:pt x="25473" y="0"/>
                  </a:moveTo>
                  <a:lnTo>
                    <a:pt x="35164" y="0"/>
                  </a:lnTo>
                  <a:lnTo>
                    <a:pt x="0" y="35164"/>
                  </a:lnTo>
                  <a:lnTo>
                    <a:pt x="0" y="2547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213862" y="3930352"/>
              <a:ext cx="510" cy="510"/>
            </a:xfrm>
            <a:custGeom>
              <a:avLst/>
              <a:pathLst>
                <a:path w="510" h="510">
                  <a:moveTo>
                    <a:pt x="510" y="0"/>
                  </a:moveTo>
                  <a:lnTo>
                    <a:pt x="510" y="510"/>
                  </a:lnTo>
                  <a:lnTo>
                    <a:pt x="0" y="5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116949" y="3833439"/>
              <a:ext cx="97423" cy="97423"/>
            </a:xfrm>
            <a:custGeom>
              <a:avLst/>
              <a:pathLst>
                <a:path w="97423" h="97423">
                  <a:moveTo>
                    <a:pt x="97423" y="0"/>
                  </a:moveTo>
                  <a:lnTo>
                    <a:pt x="97423" y="9691"/>
                  </a:lnTo>
                  <a:lnTo>
                    <a:pt x="9691" y="97423"/>
                  </a:lnTo>
                  <a:lnTo>
                    <a:pt x="0" y="9742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056671" y="373652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056671" y="363961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056671" y="354270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056671" y="344578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056671" y="334887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056671" y="325196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056671" y="315504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056671" y="305813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056671" y="296122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056671" y="286430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056671" y="276739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056671" y="267048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056671" y="257357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056671" y="247665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056671" y="237974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056671" y="228283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056671" y="21859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056671" y="20890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056671" y="19920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056671" y="18951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056671" y="179826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056671" y="170135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056671" y="160444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056671" y="1508162"/>
              <a:ext cx="157702" cy="166758"/>
            </a:xfrm>
            <a:custGeom>
              <a:avLst/>
              <a:pathLst>
                <a:path w="157702" h="166758">
                  <a:moveTo>
                    <a:pt x="157067" y="0"/>
                  </a:moveTo>
                  <a:lnTo>
                    <a:pt x="157702" y="0"/>
                  </a:lnTo>
                  <a:lnTo>
                    <a:pt x="157702" y="9056"/>
                  </a:lnTo>
                  <a:lnTo>
                    <a:pt x="0" y="166758"/>
                  </a:lnTo>
                  <a:lnTo>
                    <a:pt x="0" y="15706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056671" y="1508162"/>
              <a:ext cx="69845" cy="69845"/>
            </a:xfrm>
            <a:custGeom>
              <a:avLst/>
              <a:pathLst>
                <a:path w="69845" h="69845">
                  <a:moveTo>
                    <a:pt x="60154" y="0"/>
                  </a:moveTo>
                  <a:lnTo>
                    <a:pt x="69845" y="0"/>
                  </a:lnTo>
                  <a:lnTo>
                    <a:pt x="0" y="69845"/>
                  </a:lnTo>
                  <a:lnTo>
                    <a:pt x="0" y="6015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310775" y="3852040"/>
              <a:ext cx="78822" cy="78822"/>
            </a:xfrm>
            <a:custGeom>
              <a:avLst/>
              <a:pathLst>
                <a:path w="78822" h="78822">
                  <a:moveTo>
                    <a:pt x="78822" y="0"/>
                  </a:moveTo>
                  <a:lnTo>
                    <a:pt x="78822" y="9691"/>
                  </a:lnTo>
                  <a:lnTo>
                    <a:pt x="9691" y="78822"/>
                  </a:lnTo>
                  <a:lnTo>
                    <a:pt x="0" y="7882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231896" y="375512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2231896" y="365821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2231896" y="356130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231896" y="346438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231896" y="336747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231896" y="327056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231896" y="317364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231896" y="307673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231896" y="297982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231896" y="28829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231896" y="278599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231896" y="268908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231896" y="259217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231896" y="249525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231896" y="239834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231896" y="230143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2231896" y="220452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2231896" y="210760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231896" y="201069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231896" y="191378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231896" y="181686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231896" y="171995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231896" y="16230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231896" y="15261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231896" y="1476699"/>
              <a:ext cx="119910" cy="119910"/>
            </a:xfrm>
            <a:custGeom>
              <a:avLst/>
              <a:pathLst>
                <a:path w="119910" h="119910">
                  <a:moveTo>
                    <a:pt x="110219" y="0"/>
                  </a:moveTo>
                  <a:lnTo>
                    <a:pt x="119910" y="0"/>
                  </a:lnTo>
                  <a:lnTo>
                    <a:pt x="0" y="119910"/>
                  </a:lnTo>
                  <a:lnTo>
                    <a:pt x="0" y="1102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231896" y="1476699"/>
              <a:ext cx="22997" cy="22997"/>
            </a:xfrm>
            <a:custGeom>
              <a:avLst/>
              <a:pathLst>
                <a:path w="22997" h="22997">
                  <a:moveTo>
                    <a:pt x="13306" y="0"/>
                  </a:moveTo>
                  <a:lnTo>
                    <a:pt x="22997" y="0"/>
                  </a:lnTo>
                  <a:lnTo>
                    <a:pt x="0" y="22997"/>
                  </a:lnTo>
                  <a:lnTo>
                    <a:pt x="0" y="1330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892253" y="3907844"/>
              <a:ext cx="23018" cy="23018"/>
            </a:xfrm>
            <a:custGeom>
              <a:avLst/>
              <a:pathLst>
                <a:path w="23018" h="23018">
                  <a:moveTo>
                    <a:pt x="23018" y="0"/>
                  </a:moveTo>
                  <a:lnTo>
                    <a:pt x="23018" y="9691"/>
                  </a:lnTo>
                  <a:lnTo>
                    <a:pt x="9691" y="23018"/>
                  </a:lnTo>
                  <a:lnTo>
                    <a:pt x="0" y="230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795340" y="3810932"/>
              <a:ext cx="119931" cy="119931"/>
            </a:xfrm>
            <a:custGeom>
              <a:avLst/>
              <a:pathLst>
                <a:path w="119931" h="119931">
                  <a:moveTo>
                    <a:pt x="119931" y="0"/>
                  </a:moveTo>
                  <a:lnTo>
                    <a:pt x="119931" y="9691"/>
                  </a:lnTo>
                  <a:lnTo>
                    <a:pt x="9691" y="119931"/>
                  </a:lnTo>
                  <a:lnTo>
                    <a:pt x="0" y="1199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757569" y="37140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757569" y="36171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2757569" y="35201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757569" y="34232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757569" y="332636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757569" y="322945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757569" y="313254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2757569" y="303562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2757569" y="293871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2757569" y="284180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2757569" y="274488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2757569" y="264797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2757569" y="255106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2757569" y="245415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2757569" y="235723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2757569" y="226032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2757569" y="21634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2757569" y="206649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2757569" y="196958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2757569" y="187267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2757569" y="177576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2757569" y="167884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2757569" y="158193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2757569" y="148502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2757569" y="1413772"/>
              <a:ext cx="141729" cy="141729"/>
            </a:xfrm>
            <a:custGeom>
              <a:avLst/>
              <a:pathLst>
                <a:path w="141729" h="141729">
                  <a:moveTo>
                    <a:pt x="132038" y="0"/>
                  </a:moveTo>
                  <a:lnTo>
                    <a:pt x="141729" y="0"/>
                  </a:lnTo>
                  <a:lnTo>
                    <a:pt x="0" y="141729"/>
                  </a:lnTo>
                  <a:lnTo>
                    <a:pt x="0" y="13203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2757569" y="1413772"/>
              <a:ext cx="44816" cy="44816"/>
            </a:xfrm>
            <a:custGeom>
              <a:avLst/>
              <a:pathLst>
                <a:path w="44816" h="44816">
                  <a:moveTo>
                    <a:pt x="35125" y="0"/>
                  </a:moveTo>
                  <a:lnTo>
                    <a:pt x="44816" y="0"/>
                  </a:lnTo>
                  <a:lnTo>
                    <a:pt x="0" y="44816"/>
                  </a:lnTo>
                  <a:lnTo>
                    <a:pt x="0" y="3512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570644" y="3885337"/>
              <a:ext cx="45525" cy="45525"/>
            </a:xfrm>
            <a:custGeom>
              <a:avLst/>
              <a:pathLst>
                <a:path w="45525" h="45525">
                  <a:moveTo>
                    <a:pt x="45525" y="0"/>
                  </a:moveTo>
                  <a:lnTo>
                    <a:pt x="45525" y="9691"/>
                  </a:lnTo>
                  <a:lnTo>
                    <a:pt x="9691" y="45525"/>
                  </a:lnTo>
                  <a:lnTo>
                    <a:pt x="0" y="4552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473731" y="3788424"/>
              <a:ext cx="142438" cy="142438"/>
            </a:xfrm>
            <a:custGeom>
              <a:avLst/>
              <a:pathLst>
                <a:path w="142438" h="142438">
                  <a:moveTo>
                    <a:pt x="142438" y="0"/>
                  </a:moveTo>
                  <a:lnTo>
                    <a:pt x="142438" y="9691"/>
                  </a:lnTo>
                  <a:lnTo>
                    <a:pt x="9691" y="142438"/>
                  </a:lnTo>
                  <a:lnTo>
                    <a:pt x="0" y="14243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458467" y="36915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458467" y="359459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458467" y="349768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458467" y="340077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458467" y="330386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458467" y="320694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458467" y="311003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458467" y="301312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458467" y="291620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458467" y="281929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458467" y="272238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458467" y="262546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458467" y="252855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458467" y="243164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458467" y="233473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458467" y="223781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458467" y="21409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458467" y="204399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458467" y="194707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458467" y="18501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458467" y="175325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458467" y="165633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458467" y="155942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458467" y="146251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458467" y="1382308"/>
              <a:ext cx="150686" cy="150686"/>
            </a:xfrm>
            <a:custGeom>
              <a:avLst/>
              <a:pathLst>
                <a:path w="150686" h="150686">
                  <a:moveTo>
                    <a:pt x="140994" y="0"/>
                  </a:moveTo>
                  <a:lnTo>
                    <a:pt x="150686" y="0"/>
                  </a:lnTo>
                  <a:lnTo>
                    <a:pt x="0" y="150686"/>
                  </a:lnTo>
                  <a:lnTo>
                    <a:pt x="0" y="14099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458467" y="1382308"/>
              <a:ext cx="53773" cy="53773"/>
            </a:xfrm>
            <a:custGeom>
              <a:avLst/>
              <a:pathLst>
                <a:path w="53773" h="53773">
                  <a:moveTo>
                    <a:pt x="44081" y="0"/>
                  </a:moveTo>
                  <a:lnTo>
                    <a:pt x="53773" y="0"/>
                  </a:lnTo>
                  <a:lnTo>
                    <a:pt x="0" y="53773"/>
                  </a:lnTo>
                  <a:lnTo>
                    <a:pt x="0" y="440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376818" y="3866736"/>
              <a:ext cx="64126" cy="64126"/>
            </a:xfrm>
            <a:custGeom>
              <a:avLst/>
              <a:pathLst>
                <a:path w="64126" h="64126">
                  <a:moveTo>
                    <a:pt x="64126" y="0"/>
                  </a:moveTo>
                  <a:lnTo>
                    <a:pt x="64126" y="9691"/>
                  </a:lnTo>
                  <a:lnTo>
                    <a:pt x="9691" y="64126"/>
                  </a:lnTo>
                  <a:lnTo>
                    <a:pt x="0" y="641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283242" y="3769823"/>
              <a:ext cx="157702" cy="161039"/>
            </a:xfrm>
            <a:custGeom>
              <a:avLst/>
              <a:pathLst>
                <a:path w="157702" h="161039">
                  <a:moveTo>
                    <a:pt x="157702" y="0"/>
                  </a:moveTo>
                  <a:lnTo>
                    <a:pt x="157702" y="9691"/>
                  </a:lnTo>
                  <a:lnTo>
                    <a:pt x="6353" y="161039"/>
                  </a:lnTo>
                  <a:lnTo>
                    <a:pt x="0" y="161039"/>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283242" y="367291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283242" y="357599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283242" y="347908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283242" y="338217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283242" y="328525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283242" y="318834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283242" y="309143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283242" y="29945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283242" y="28976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283242" y="28006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3283242" y="27037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3283242" y="260686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3283242" y="250995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3283242" y="24130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3283242" y="23161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3283242" y="22192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3283242" y="21223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3283242" y="20253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3283242" y="19284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3283242" y="183156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3283242" y="173465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3283242" y="163773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3283242" y="154082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3283242" y="144391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3283242" y="1382308"/>
              <a:ext cx="132084" cy="132084"/>
            </a:xfrm>
            <a:custGeom>
              <a:avLst/>
              <a:pathLst>
                <a:path w="132084" h="132084">
                  <a:moveTo>
                    <a:pt x="122393" y="0"/>
                  </a:moveTo>
                  <a:lnTo>
                    <a:pt x="132084" y="0"/>
                  </a:lnTo>
                  <a:lnTo>
                    <a:pt x="0" y="132084"/>
                  </a:lnTo>
                  <a:lnTo>
                    <a:pt x="0" y="12239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3283242" y="1382308"/>
              <a:ext cx="35171" cy="35171"/>
            </a:xfrm>
            <a:custGeom>
              <a:avLst/>
              <a:pathLst>
                <a:path w="35171" h="35171">
                  <a:moveTo>
                    <a:pt x="25480" y="0"/>
                  </a:moveTo>
                  <a:lnTo>
                    <a:pt x="35171" y="0"/>
                  </a:lnTo>
                  <a:lnTo>
                    <a:pt x="0" y="35171"/>
                  </a:lnTo>
                  <a:lnTo>
                    <a:pt x="0" y="2548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3958295" y="3922540"/>
              <a:ext cx="8322" cy="8322"/>
            </a:xfrm>
            <a:custGeom>
              <a:avLst/>
              <a:pathLst>
                <a:path w="8322" h="8322">
                  <a:moveTo>
                    <a:pt x="8322" y="0"/>
                  </a:moveTo>
                  <a:lnTo>
                    <a:pt x="8322" y="8322"/>
                  </a:lnTo>
                  <a:lnTo>
                    <a:pt x="0" y="832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3861382" y="3825627"/>
              <a:ext cx="105235" cy="105235"/>
            </a:xfrm>
            <a:custGeom>
              <a:avLst/>
              <a:pathLst>
                <a:path w="105235" h="105235">
                  <a:moveTo>
                    <a:pt x="105235" y="0"/>
                  </a:moveTo>
                  <a:lnTo>
                    <a:pt x="105235" y="9691"/>
                  </a:lnTo>
                  <a:lnTo>
                    <a:pt x="9691" y="105235"/>
                  </a:lnTo>
                  <a:lnTo>
                    <a:pt x="0" y="10523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3808916" y="372871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3808916" y="363180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3808916" y="353488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3808916" y="343797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3808916" y="334106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3808916" y="324415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3808916" y="314723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3808916" y="305032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3808916" y="29534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3808916" y="285649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3808916" y="275958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3808916" y="266267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3808916" y="256575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3808916" y="246884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3808916" y="237193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3808916" y="227502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3808916" y="217810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3808916" y="208119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3808916" y="198428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3808916" y="188736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3808916" y="179045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3808916" y="16935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3808916" y="15966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3808916" y="14997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3808916" y="14028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3808916" y="1319381"/>
              <a:ext cx="153903" cy="153903"/>
            </a:xfrm>
            <a:custGeom>
              <a:avLst/>
              <a:pathLst>
                <a:path w="153903" h="153903">
                  <a:moveTo>
                    <a:pt x="144211" y="0"/>
                  </a:moveTo>
                  <a:lnTo>
                    <a:pt x="153903" y="0"/>
                  </a:lnTo>
                  <a:lnTo>
                    <a:pt x="0" y="153903"/>
                  </a:lnTo>
                  <a:lnTo>
                    <a:pt x="0" y="14421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3808916" y="1319381"/>
              <a:ext cx="56990" cy="56990"/>
            </a:xfrm>
            <a:custGeom>
              <a:avLst/>
              <a:pathLst>
                <a:path w="56990" h="56990">
                  <a:moveTo>
                    <a:pt x="47299" y="0"/>
                  </a:moveTo>
                  <a:lnTo>
                    <a:pt x="56990" y="0"/>
                  </a:lnTo>
                  <a:lnTo>
                    <a:pt x="0" y="56990"/>
                  </a:lnTo>
                  <a:lnTo>
                    <a:pt x="0" y="4729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rc417"/>
            <p:cNvSpPr/>
            <p:nvPr/>
          </p:nvSpPr>
          <p:spPr>
            <a:xfrm>
              <a:off x="830100" y="2231826"/>
              <a:ext cx="157702" cy="1699036"/>
            </a:xfrm>
            <a:prstGeom prst="rect">
              <a:avLst/>
            </a:prstGeom>
            <a:ln w="1355" cap="sq">
              <a:solidFill>
                <a:srgbClr val="000000">
                  <a:alpha val="100000"/>
                </a:srgbClr>
              </a:solidFill>
              <a:prstDash val="solid"/>
              <a:miter/>
            </a:ln>
          </p:spPr>
          <p:txBody>
            <a:bodyPr/>
            <a:lstStyle/>
            <a:p/>
          </p:txBody>
        </p:sp>
        <p:sp>
          <p:nvSpPr>
            <p:cNvPr id="418" name="rc418"/>
            <p:cNvSpPr/>
            <p:nvPr/>
          </p:nvSpPr>
          <p:spPr>
            <a:xfrm>
              <a:off x="1005325" y="1980117"/>
              <a:ext cx="157702" cy="1950745"/>
            </a:xfrm>
            <a:prstGeom prst="rect">
              <a:avLst/>
            </a:prstGeom>
            <a:ln w="1355" cap="sq">
              <a:solidFill>
                <a:srgbClr val="000000">
                  <a:alpha val="100000"/>
                </a:srgbClr>
              </a:solidFill>
              <a:prstDash val="solid"/>
              <a:miter/>
            </a:ln>
          </p:spPr>
          <p:txBody>
            <a:bodyPr/>
            <a:lstStyle/>
            <a:p/>
          </p:txBody>
        </p:sp>
        <p:sp>
          <p:nvSpPr>
            <p:cNvPr id="419" name="rc419"/>
            <p:cNvSpPr/>
            <p:nvPr/>
          </p:nvSpPr>
          <p:spPr>
            <a:xfrm>
              <a:off x="1180549" y="1759872"/>
              <a:ext cx="157702" cy="2170991"/>
            </a:xfrm>
            <a:prstGeom prst="rect">
              <a:avLst/>
            </a:prstGeom>
            <a:ln w="1355" cap="sq">
              <a:solidFill>
                <a:srgbClr val="000000">
                  <a:alpha val="100000"/>
                </a:srgbClr>
              </a:solidFill>
              <a:prstDash val="solid"/>
              <a:miter/>
            </a:ln>
          </p:spPr>
          <p:txBody>
            <a:bodyPr/>
            <a:lstStyle/>
            <a:p/>
          </p:txBody>
        </p:sp>
        <p:sp>
          <p:nvSpPr>
            <p:cNvPr id="420" name="rc420"/>
            <p:cNvSpPr/>
            <p:nvPr/>
          </p:nvSpPr>
          <p:spPr>
            <a:xfrm>
              <a:off x="1355774" y="1728408"/>
              <a:ext cx="157702" cy="2202454"/>
            </a:xfrm>
            <a:prstGeom prst="rect">
              <a:avLst/>
            </a:prstGeom>
            <a:ln w="1355" cap="sq">
              <a:solidFill>
                <a:srgbClr val="000000">
                  <a:alpha val="100000"/>
                </a:srgbClr>
              </a:solidFill>
              <a:prstDash val="solid"/>
              <a:miter/>
            </a:ln>
          </p:spPr>
          <p:txBody>
            <a:bodyPr/>
            <a:lstStyle/>
            <a:p/>
          </p:txBody>
        </p:sp>
        <p:sp>
          <p:nvSpPr>
            <p:cNvPr id="421" name="rc421"/>
            <p:cNvSpPr/>
            <p:nvPr/>
          </p:nvSpPr>
          <p:spPr>
            <a:xfrm>
              <a:off x="1530998" y="1634017"/>
              <a:ext cx="157702" cy="2296845"/>
            </a:xfrm>
            <a:prstGeom prst="rect">
              <a:avLst/>
            </a:prstGeom>
            <a:ln w="1355" cap="sq">
              <a:solidFill>
                <a:srgbClr val="000000">
                  <a:alpha val="100000"/>
                </a:srgbClr>
              </a:solidFill>
              <a:prstDash val="solid"/>
              <a:miter/>
            </a:ln>
          </p:spPr>
          <p:txBody>
            <a:bodyPr/>
            <a:lstStyle/>
            <a:p/>
          </p:txBody>
        </p:sp>
        <p:sp>
          <p:nvSpPr>
            <p:cNvPr id="422" name="rc422"/>
            <p:cNvSpPr/>
            <p:nvPr/>
          </p:nvSpPr>
          <p:spPr>
            <a:xfrm>
              <a:off x="1706222" y="1602553"/>
              <a:ext cx="157702" cy="2328309"/>
            </a:xfrm>
            <a:prstGeom prst="rect">
              <a:avLst/>
            </a:prstGeom>
            <a:ln w="1355" cap="sq">
              <a:solidFill>
                <a:srgbClr val="000000">
                  <a:alpha val="100000"/>
                </a:srgbClr>
              </a:solidFill>
              <a:prstDash val="solid"/>
              <a:miter/>
            </a:ln>
          </p:spPr>
          <p:txBody>
            <a:bodyPr/>
            <a:lstStyle/>
            <a:p/>
          </p:txBody>
        </p:sp>
        <p:sp>
          <p:nvSpPr>
            <p:cNvPr id="423" name="rc423"/>
            <p:cNvSpPr/>
            <p:nvPr/>
          </p:nvSpPr>
          <p:spPr>
            <a:xfrm>
              <a:off x="1881447" y="1539626"/>
              <a:ext cx="157702" cy="2391236"/>
            </a:xfrm>
            <a:prstGeom prst="rect">
              <a:avLst/>
            </a:prstGeom>
            <a:ln w="1355" cap="sq">
              <a:solidFill>
                <a:srgbClr val="000000">
                  <a:alpha val="100000"/>
                </a:srgbClr>
              </a:solidFill>
              <a:prstDash val="solid"/>
              <a:miter/>
            </a:ln>
          </p:spPr>
          <p:txBody>
            <a:bodyPr/>
            <a:lstStyle/>
            <a:p/>
          </p:txBody>
        </p:sp>
        <p:sp>
          <p:nvSpPr>
            <p:cNvPr id="424" name="rc424"/>
            <p:cNvSpPr/>
            <p:nvPr/>
          </p:nvSpPr>
          <p:spPr>
            <a:xfrm>
              <a:off x="2056671" y="1508162"/>
              <a:ext cx="157702" cy="2422700"/>
            </a:xfrm>
            <a:prstGeom prst="rect">
              <a:avLst/>
            </a:prstGeom>
            <a:ln w="1355" cap="sq">
              <a:solidFill>
                <a:srgbClr val="000000">
                  <a:alpha val="100000"/>
                </a:srgbClr>
              </a:solidFill>
              <a:prstDash val="solid"/>
              <a:miter/>
            </a:ln>
          </p:spPr>
          <p:txBody>
            <a:bodyPr/>
            <a:lstStyle/>
            <a:p/>
          </p:txBody>
        </p:sp>
        <p:sp>
          <p:nvSpPr>
            <p:cNvPr id="425" name="rc425"/>
            <p:cNvSpPr/>
            <p:nvPr/>
          </p:nvSpPr>
          <p:spPr>
            <a:xfrm>
              <a:off x="2231896" y="1476699"/>
              <a:ext cx="157702" cy="2454163"/>
            </a:xfrm>
            <a:prstGeom prst="rect">
              <a:avLst/>
            </a:prstGeom>
            <a:ln w="1355" cap="sq">
              <a:solidFill>
                <a:srgbClr val="000000">
                  <a:alpha val="100000"/>
                </a:srgbClr>
              </a:solidFill>
              <a:prstDash val="solid"/>
              <a:miter/>
            </a:ln>
          </p:spPr>
          <p:txBody>
            <a:bodyPr/>
            <a:lstStyle/>
            <a:p/>
          </p:txBody>
        </p:sp>
        <p:sp>
          <p:nvSpPr>
            <p:cNvPr id="426" name="rc426"/>
            <p:cNvSpPr/>
            <p:nvPr/>
          </p:nvSpPr>
          <p:spPr>
            <a:xfrm>
              <a:off x="2407120" y="1445235"/>
              <a:ext cx="157702" cy="2485627"/>
            </a:xfrm>
            <a:prstGeom prst="rect">
              <a:avLst/>
            </a:prstGeom>
            <a:ln w="1355" cap="sq">
              <a:solidFill>
                <a:srgbClr val="000000">
                  <a:alpha val="100000"/>
                </a:srgbClr>
              </a:solidFill>
              <a:prstDash val="solid"/>
              <a:miter/>
            </a:ln>
          </p:spPr>
          <p:txBody>
            <a:bodyPr/>
            <a:lstStyle/>
            <a:p/>
          </p:txBody>
        </p:sp>
        <p:sp>
          <p:nvSpPr>
            <p:cNvPr id="427" name="rc427"/>
            <p:cNvSpPr/>
            <p:nvPr/>
          </p:nvSpPr>
          <p:spPr>
            <a:xfrm>
              <a:off x="2757569" y="1413772"/>
              <a:ext cx="157702" cy="2517091"/>
            </a:xfrm>
            <a:prstGeom prst="rect">
              <a:avLst/>
            </a:prstGeom>
            <a:ln w="1355" cap="sq">
              <a:solidFill>
                <a:srgbClr val="000000">
                  <a:alpha val="100000"/>
                </a:srgbClr>
              </a:solidFill>
              <a:prstDash val="solid"/>
              <a:miter/>
            </a:ln>
          </p:spPr>
          <p:txBody>
            <a:bodyPr/>
            <a:lstStyle/>
            <a:p/>
          </p:txBody>
        </p:sp>
        <p:sp>
          <p:nvSpPr>
            <p:cNvPr id="428" name="rc428"/>
            <p:cNvSpPr/>
            <p:nvPr/>
          </p:nvSpPr>
          <p:spPr>
            <a:xfrm>
              <a:off x="3108018" y="1413772"/>
              <a:ext cx="157702" cy="2517091"/>
            </a:xfrm>
            <a:prstGeom prst="rect">
              <a:avLst/>
            </a:prstGeom>
            <a:ln w="1355" cap="sq">
              <a:solidFill>
                <a:srgbClr val="000000">
                  <a:alpha val="100000"/>
                </a:srgbClr>
              </a:solidFill>
              <a:prstDash val="solid"/>
              <a:miter/>
            </a:ln>
          </p:spPr>
          <p:txBody>
            <a:bodyPr/>
            <a:lstStyle/>
            <a:p/>
          </p:txBody>
        </p:sp>
        <p:sp>
          <p:nvSpPr>
            <p:cNvPr id="429" name="rc429"/>
            <p:cNvSpPr/>
            <p:nvPr/>
          </p:nvSpPr>
          <p:spPr>
            <a:xfrm>
              <a:off x="2932794" y="1413772"/>
              <a:ext cx="157702" cy="2517091"/>
            </a:xfrm>
            <a:prstGeom prst="rect">
              <a:avLst/>
            </a:prstGeom>
            <a:ln w="1355" cap="sq">
              <a:solidFill>
                <a:srgbClr val="000000">
                  <a:alpha val="100000"/>
                </a:srgbClr>
              </a:solidFill>
              <a:prstDash val="solid"/>
              <a:miter/>
            </a:ln>
          </p:spPr>
          <p:txBody>
            <a:bodyPr/>
            <a:lstStyle/>
            <a:p/>
          </p:txBody>
        </p:sp>
        <p:sp>
          <p:nvSpPr>
            <p:cNvPr id="430" name="rc430"/>
            <p:cNvSpPr/>
            <p:nvPr/>
          </p:nvSpPr>
          <p:spPr>
            <a:xfrm>
              <a:off x="2582345" y="1413772"/>
              <a:ext cx="157702" cy="2517091"/>
            </a:xfrm>
            <a:prstGeom prst="rect">
              <a:avLst/>
            </a:prstGeom>
            <a:ln w="1355" cap="sq">
              <a:solidFill>
                <a:srgbClr val="000000">
                  <a:alpha val="100000"/>
                </a:srgbClr>
              </a:solidFill>
              <a:prstDash val="solid"/>
              <a:miter/>
            </a:ln>
          </p:spPr>
          <p:txBody>
            <a:bodyPr/>
            <a:lstStyle/>
            <a:p/>
          </p:txBody>
        </p:sp>
        <p:sp>
          <p:nvSpPr>
            <p:cNvPr id="431" name="rc431"/>
            <p:cNvSpPr/>
            <p:nvPr/>
          </p:nvSpPr>
          <p:spPr>
            <a:xfrm>
              <a:off x="3458467" y="1382308"/>
              <a:ext cx="157702" cy="2548554"/>
            </a:xfrm>
            <a:prstGeom prst="rect">
              <a:avLst/>
            </a:prstGeom>
            <a:ln w="1355" cap="sq">
              <a:solidFill>
                <a:srgbClr val="000000">
                  <a:alpha val="100000"/>
                </a:srgbClr>
              </a:solidFill>
              <a:prstDash val="solid"/>
              <a:miter/>
            </a:ln>
          </p:spPr>
          <p:txBody>
            <a:bodyPr/>
            <a:lstStyle/>
            <a:p/>
          </p:txBody>
        </p:sp>
        <p:sp>
          <p:nvSpPr>
            <p:cNvPr id="432" name="rc432"/>
            <p:cNvSpPr/>
            <p:nvPr/>
          </p:nvSpPr>
          <p:spPr>
            <a:xfrm>
              <a:off x="3283242" y="1382308"/>
              <a:ext cx="157702" cy="2548554"/>
            </a:xfrm>
            <a:prstGeom prst="rect">
              <a:avLst/>
            </a:prstGeom>
            <a:ln w="1355" cap="sq">
              <a:solidFill>
                <a:srgbClr val="000000">
                  <a:alpha val="100000"/>
                </a:srgbClr>
              </a:solidFill>
              <a:prstDash val="solid"/>
              <a:miter/>
            </a:ln>
          </p:spPr>
          <p:txBody>
            <a:bodyPr/>
            <a:lstStyle/>
            <a:p/>
          </p:txBody>
        </p:sp>
        <p:sp>
          <p:nvSpPr>
            <p:cNvPr id="433" name="rc433"/>
            <p:cNvSpPr/>
            <p:nvPr/>
          </p:nvSpPr>
          <p:spPr>
            <a:xfrm>
              <a:off x="3633691" y="1350844"/>
              <a:ext cx="157702" cy="2580018"/>
            </a:xfrm>
            <a:prstGeom prst="rect">
              <a:avLst/>
            </a:prstGeom>
            <a:ln w="1355" cap="sq">
              <a:solidFill>
                <a:srgbClr val="000000">
                  <a:alpha val="100000"/>
                </a:srgbClr>
              </a:solidFill>
              <a:prstDash val="solid"/>
              <a:miter/>
            </a:ln>
          </p:spPr>
          <p:txBody>
            <a:bodyPr/>
            <a:lstStyle/>
            <a:p/>
          </p:txBody>
        </p:sp>
        <p:sp>
          <p:nvSpPr>
            <p:cNvPr id="434" name="rc434"/>
            <p:cNvSpPr/>
            <p:nvPr/>
          </p:nvSpPr>
          <p:spPr>
            <a:xfrm>
              <a:off x="3808916" y="1319381"/>
              <a:ext cx="157702" cy="2611481"/>
            </a:xfrm>
            <a:prstGeom prst="rect">
              <a:avLst/>
            </a:prstGeom>
            <a:ln w="1355" cap="sq">
              <a:solidFill>
                <a:srgbClr val="000000">
                  <a:alpha val="100000"/>
                </a:srgbClr>
              </a:solidFill>
              <a:prstDash val="solid"/>
              <a:miter/>
            </a:ln>
          </p:spPr>
          <p:txBody>
            <a:bodyPr/>
            <a:lstStyle/>
            <a:p/>
          </p:txBody>
        </p:sp>
        <p:sp>
          <p:nvSpPr>
            <p:cNvPr id="435" name="rc435"/>
            <p:cNvSpPr/>
            <p:nvPr/>
          </p:nvSpPr>
          <p:spPr>
            <a:xfrm>
              <a:off x="3984140" y="1319381"/>
              <a:ext cx="157702" cy="2611481"/>
            </a:xfrm>
            <a:prstGeom prst="rect">
              <a:avLst/>
            </a:prstGeom>
            <a:ln w="1355" cap="sq">
              <a:solidFill>
                <a:srgbClr val="000000">
                  <a:alpha val="100000"/>
                </a:srgbClr>
              </a:solidFill>
              <a:prstDash val="solid"/>
              <a:miter/>
            </a:ln>
          </p:spPr>
          <p:txBody>
            <a:bodyPr/>
            <a:lstStyle/>
            <a:p/>
          </p:txBody>
        </p:sp>
        <p:sp>
          <p:nvSpPr>
            <p:cNvPr id="436" name="rc436"/>
            <p:cNvSpPr/>
            <p:nvPr/>
          </p:nvSpPr>
          <p:spPr>
            <a:xfrm>
              <a:off x="4159365" y="1287917"/>
              <a:ext cx="157702" cy="2642945"/>
            </a:xfrm>
            <a:prstGeom prst="rect">
              <a:avLst/>
            </a:prstGeom>
            <a:ln w="1355" cap="sq">
              <a:solidFill>
                <a:srgbClr val="000000">
                  <a:alpha val="100000"/>
                </a:srgbClr>
              </a:solidFill>
              <a:prstDash val="solid"/>
              <a:miter/>
            </a:ln>
          </p:spPr>
          <p:txBody>
            <a:bodyPr/>
            <a:lstStyle/>
            <a:p/>
          </p:txBody>
        </p:sp>
        <p:sp>
          <p:nvSpPr>
            <p:cNvPr id="437" name="rc437"/>
            <p:cNvSpPr/>
            <p:nvPr/>
          </p:nvSpPr>
          <p:spPr>
            <a:xfrm>
              <a:off x="4334589" y="1287917"/>
              <a:ext cx="157702" cy="2642945"/>
            </a:xfrm>
            <a:prstGeom prst="rect">
              <a:avLst/>
            </a:prstGeom>
            <a:ln w="1355" cap="sq">
              <a:solidFill>
                <a:srgbClr val="000000">
                  <a:alpha val="100000"/>
                </a:srgbClr>
              </a:solidFill>
              <a:prstDash val="solid"/>
              <a:miter/>
            </a:ln>
          </p:spPr>
          <p:txBody>
            <a:bodyPr/>
            <a:lstStyle/>
            <a:p/>
          </p:txBody>
        </p:sp>
        <p:sp>
          <p:nvSpPr>
            <p:cNvPr id="438" name="rc438"/>
            <p:cNvSpPr/>
            <p:nvPr/>
          </p:nvSpPr>
          <p:spPr>
            <a:xfrm>
              <a:off x="4509814" y="1224990"/>
              <a:ext cx="157702" cy="2705872"/>
            </a:xfrm>
            <a:prstGeom prst="rect">
              <a:avLst/>
            </a:prstGeom>
            <a:ln w="1355" cap="sq">
              <a:solidFill>
                <a:srgbClr val="000000">
                  <a:alpha val="100000"/>
                </a:srgbClr>
              </a:solidFill>
              <a:prstDash val="solid"/>
              <a:miter/>
            </a:ln>
          </p:spPr>
          <p:txBody>
            <a:bodyPr/>
            <a:lstStyle/>
            <a:p/>
          </p:txBody>
        </p:sp>
        <p:sp>
          <p:nvSpPr>
            <p:cNvPr id="439" name="rc439"/>
            <p:cNvSpPr/>
            <p:nvPr/>
          </p:nvSpPr>
          <p:spPr>
            <a:xfrm>
              <a:off x="4685038" y="1162062"/>
              <a:ext cx="157702" cy="2768800"/>
            </a:xfrm>
            <a:prstGeom prst="rect">
              <a:avLst/>
            </a:prstGeom>
            <a:ln w="1355" cap="sq">
              <a:solidFill>
                <a:srgbClr val="000000">
                  <a:alpha val="100000"/>
                </a:srgbClr>
              </a:solidFill>
              <a:prstDash val="solid"/>
              <a:miter/>
            </a:ln>
          </p:spPr>
          <p:txBody>
            <a:bodyPr/>
            <a:lstStyle/>
            <a:p/>
          </p:txBody>
        </p:sp>
        <p:sp>
          <p:nvSpPr>
            <p:cNvPr id="440" name="rc440"/>
            <p:cNvSpPr/>
            <p:nvPr/>
          </p:nvSpPr>
          <p:spPr>
            <a:xfrm>
              <a:off x="4860262" y="1130599"/>
              <a:ext cx="157702" cy="2800263"/>
            </a:xfrm>
            <a:prstGeom prst="rect">
              <a:avLst/>
            </a:prstGeom>
            <a:ln w="1355" cap="sq">
              <a:solidFill>
                <a:srgbClr val="000000">
                  <a:alpha val="100000"/>
                </a:srgbClr>
              </a:solidFill>
              <a:prstDash val="solid"/>
              <a:miter/>
            </a:ln>
          </p:spPr>
          <p:txBody>
            <a:bodyPr/>
            <a:lstStyle/>
            <a:p/>
          </p:txBody>
        </p:sp>
        <p:sp>
          <p:nvSpPr>
            <p:cNvPr id="441" name="rc441"/>
            <p:cNvSpPr/>
            <p:nvPr/>
          </p:nvSpPr>
          <p:spPr>
            <a:xfrm>
              <a:off x="5035487" y="1130599"/>
              <a:ext cx="157702" cy="2800263"/>
            </a:xfrm>
            <a:prstGeom prst="rect">
              <a:avLst/>
            </a:prstGeom>
            <a:ln w="1355" cap="sq">
              <a:solidFill>
                <a:srgbClr val="000000">
                  <a:alpha val="100000"/>
                </a:srgbClr>
              </a:solidFill>
              <a:prstDash val="solid"/>
              <a:miter/>
            </a:ln>
          </p:spPr>
          <p:txBody>
            <a:bodyPr/>
            <a:lstStyle/>
            <a:p/>
          </p:txBody>
        </p:sp>
        <p:sp>
          <p:nvSpPr>
            <p:cNvPr id="442" name="rc442"/>
            <p:cNvSpPr/>
            <p:nvPr/>
          </p:nvSpPr>
          <p:spPr>
            <a:xfrm>
              <a:off x="5210711" y="1099135"/>
              <a:ext cx="157702" cy="2831727"/>
            </a:xfrm>
            <a:prstGeom prst="rect">
              <a:avLst/>
            </a:prstGeom>
            <a:ln w="1355" cap="sq">
              <a:solidFill>
                <a:srgbClr val="000000">
                  <a:alpha val="100000"/>
                </a:srgbClr>
              </a:solidFill>
              <a:prstDash val="solid"/>
              <a:miter/>
            </a:ln>
          </p:spPr>
          <p:txBody>
            <a:bodyPr/>
            <a:lstStyle/>
            <a:p/>
          </p:txBody>
        </p:sp>
        <p:sp>
          <p:nvSpPr>
            <p:cNvPr id="443" name="rc443"/>
            <p:cNvSpPr/>
            <p:nvPr/>
          </p:nvSpPr>
          <p:spPr>
            <a:xfrm>
              <a:off x="5385936" y="1067672"/>
              <a:ext cx="157702" cy="2863191"/>
            </a:xfrm>
            <a:prstGeom prst="rect">
              <a:avLst/>
            </a:prstGeom>
            <a:ln w="1355" cap="sq">
              <a:solidFill>
                <a:srgbClr val="000000">
                  <a:alpha val="100000"/>
                </a:srgbClr>
              </a:solidFill>
              <a:prstDash val="solid"/>
              <a:miter/>
            </a:ln>
          </p:spPr>
          <p:txBody>
            <a:bodyPr/>
            <a:lstStyle/>
            <a:p/>
          </p:txBody>
        </p:sp>
        <p:sp>
          <p:nvSpPr>
            <p:cNvPr id="444" name="rc444"/>
            <p:cNvSpPr/>
            <p:nvPr/>
          </p:nvSpPr>
          <p:spPr>
            <a:xfrm>
              <a:off x="5911609" y="1036208"/>
              <a:ext cx="157702" cy="2894654"/>
            </a:xfrm>
            <a:prstGeom prst="rect">
              <a:avLst/>
            </a:prstGeom>
            <a:ln w="1355" cap="sq">
              <a:solidFill>
                <a:srgbClr val="000000">
                  <a:alpha val="100000"/>
                </a:srgbClr>
              </a:solidFill>
              <a:prstDash val="solid"/>
              <a:miter/>
            </a:ln>
          </p:spPr>
          <p:txBody>
            <a:bodyPr/>
            <a:lstStyle/>
            <a:p/>
          </p:txBody>
        </p:sp>
        <p:sp>
          <p:nvSpPr>
            <p:cNvPr id="445" name="rc445"/>
            <p:cNvSpPr/>
            <p:nvPr/>
          </p:nvSpPr>
          <p:spPr>
            <a:xfrm>
              <a:off x="5736385" y="1036208"/>
              <a:ext cx="157702" cy="2894654"/>
            </a:xfrm>
            <a:prstGeom prst="rect">
              <a:avLst/>
            </a:prstGeom>
            <a:ln w="1355" cap="sq">
              <a:solidFill>
                <a:srgbClr val="000000">
                  <a:alpha val="100000"/>
                </a:srgbClr>
              </a:solidFill>
              <a:prstDash val="solid"/>
              <a:miter/>
            </a:ln>
          </p:spPr>
          <p:txBody>
            <a:bodyPr/>
            <a:lstStyle/>
            <a:p/>
          </p:txBody>
        </p:sp>
        <p:sp>
          <p:nvSpPr>
            <p:cNvPr id="446" name="rc446"/>
            <p:cNvSpPr/>
            <p:nvPr/>
          </p:nvSpPr>
          <p:spPr>
            <a:xfrm>
              <a:off x="5561160" y="1036208"/>
              <a:ext cx="157702" cy="2894654"/>
            </a:xfrm>
            <a:prstGeom prst="rect">
              <a:avLst/>
            </a:prstGeom>
            <a:ln w="1355" cap="sq">
              <a:solidFill>
                <a:srgbClr val="000000">
                  <a:alpha val="100000"/>
                </a:srgbClr>
              </a:solidFill>
              <a:prstDash val="solid"/>
              <a:miter/>
            </a:ln>
          </p:spPr>
          <p:txBody>
            <a:bodyPr/>
            <a:lstStyle/>
            <a:p/>
          </p:txBody>
        </p:sp>
        <p:sp>
          <p:nvSpPr>
            <p:cNvPr id="447" name="rc447"/>
            <p:cNvSpPr/>
            <p:nvPr/>
          </p:nvSpPr>
          <p:spPr>
            <a:xfrm>
              <a:off x="6262058" y="1004744"/>
              <a:ext cx="157702" cy="2926118"/>
            </a:xfrm>
            <a:prstGeom prst="rect">
              <a:avLst/>
            </a:prstGeom>
            <a:ln w="1355" cap="sq">
              <a:solidFill>
                <a:srgbClr val="000000">
                  <a:alpha val="100000"/>
                </a:srgbClr>
              </a:solidFill>
              <a:prstDash val="solid"/>
              <a:miter/>
            </a:ln>
          </p:spPr>
          <p:txBody>
            <a:bodyPr/>
            <a:lstStyle/>
            <a:p/>
          </p:txBody>
        </p:sp>
        <p:sp>
          <p:nvSpPr>
            <p:cNvPr id="448" name="rc448"/>
            <p:cNvSpPr/>
            <p:nvPr/>
          </p:nvSpPr>
          <p:spPr>
            <a:xfrm>
              <a:off x="6086834" y="1004744"/>
              <a:ext cx="157702" cy="2926118"/>
            </a:xfrm>
            <a:prstGeom prst="rect">
              <a:avLst/>
            </a:prstGeom>
            <a:ln w="1355" cap="sq">
              <a:solidFill>
                <a:srgbClr val="000000">
                  <a:alpha val="100000"/>
                </a:srgbClr>
              </a:solidFill>
              <a:prstDash val="solid"/>
              <a:miter/>
            </a:ln>
          </p:spPr>
          <p:txBody>
            <a:bodyPr/>
            <a:lstStyle/>
            <a:p/>
          </p:txBody>
        </p:sp>
        <p:sp>
          <p:nvSpPr>
            <p:cNvPr id="449" name="rc449"/>
            <p:cNvSpPr/>
            <p:nvPr/>
          </p:nvSpPr>
          <p:spPr>
            <a:xfrm>
              <a:off x="6437283" y="973281"/>
              <a:ext cx="157702" cy="2957582"/>
            </a:xfrm>
            <a:prstGeom prst="rect">
              <a:avLst/>
            </a:prstGeom>
            <a:ln w="1355" cap="sq">
              <a:solidFill>
                <a:srgbClr val="000000">
                  <a:alpha val="100000"/>
                </a:srgbClr>
              </a:solidFill>
              <a:prstDash val="solid"/>
              <a:miter/>
            </a:ln>
          </p:spPr>
          <p:txBody>
            <a:bodyPr/>
            <a:lstStyle/>
            <a:p/>
          </p:txBody>
        </p:sp>
        <p:sp>
          <p:nvSpPr>
            <p:cNvPr id="450" name="rc450"/>
            <p:cNvSpPr/>
            <p:nvPr/>
          </p:nvSpPr>
          <p:spPr>
            <a:xfrm>
              <a:off x="6787731" y="941817"/>
              <a:ext cx="157702" cy="2989045"/>
            </a:xfrm>
            <a:prstGeom prst="rect">
              <a:avLst/>
            </a:prstGeom>
            <a:ln w="1355" cap="sq">
              <a:solidFill>
                <a:srgbClr val="000000">
                  <a:alpha val="100000"/>
                </a:srgbClr>
              </a:solidFill>
              <a:prstDash val="solid"/>
              <a:miter/>
            </a:ln>
          </p:spPr>
          <p:txBody>
            <a:bodyPr/>
            <a:lstStyle/>
            <a:p/>
          </p:txBody>
        </p:sp>
        <p:sp>
          <p:nvSpPr>
            <p:cNvPr id="451" name="rc451"/>
            <p:cNvSpPr/>
            <p:nvPr/>
          </p:nvSpPr>
          <p:spPr>
            <a:xfrm>
              <a:off x="6612507" y="941817"/>
              <a:ext cx="157702" cy="2989045"/>
            </a:xfrm>
            <a:prstGeom prst="rect">
              <a:avLst/>
            </a:prstGeom>
            <a:ln w="1355" cap="sq">
              <a:solidFill>
                <a:srgbClr val="000000">
                  <a:alpha val="100000"/>
                </a:srgbClr>
              </a:solidFill>
              <a:prstDash val="solid"/>
              <a:miter/>
            </a:ln>
          </p:spPr>
          <p:txBody>
            <a:bodyPr/>
            <a:lstStyle/>
            <a:p/>
          </p:txBody>
        </p:sp>
        <p:sp>
          <p:nvSpPr>
            <p:cNvPr id="452" name="rc452"/>
            <p:cNvSpPr/>
            <p:nvPr/>
          </p:nvSpPr>
          <p:spPr>
            <a:xfrm>
              <a:off x="6962956" y="910353"/>
              <a:ext cx="157702" cy="3020509"/>
            </a:xfrm>
            <a:prstGeom prst="rect">
              <a:avLst/>
            </a:prstGeom>
            <a:ln w="1355" cap="sq">
              <a:solidFill>
                <a:srgbClr val="000000">
                  <a:alpha val="100000"/>
                </a:srgbClr>
              </a:solidFill>
              <a:prstDash val="solid"/>
              <a:miter/>
            </a:ln>
          </p:spPr>
          <p:txBody>
            <a:bodyPr/>
            <a:lstStyle/>
            <a:p/>
          </p:txBody>
        </p:sp>
        <p:sp>
          <p:nvSpPr>
            <p:cNvPr id="453" name="rc453"/>
            <p:cNvSpPr/>
            <p:nvPr/>
          </p:nvSpPr>
          <p:spPr>
            <a:xfrm>
              <a:off x="7313405" y="878890"/>
              <a:ext cx="157702" cy="3051972"/>
            </a:xfrm>
            <a:prstGeom prst="rect">
              <a:avLst/>
            </a:prstGeom>
            <a:ln w="1355" cap="sq">
              <a:solidFill>
                <a:srgbClr val="000000">
                  <a:alpha val="100000"/>
                </a:srgbClr>
              </a:solidFill>
              <a:prstDash val="solid"/>
              <a:miter/>
            </a:ln>
          </p:spPr>
          <p:txBody>
            <a:bodyPr/>
            <a:lstStyle/>
            <a:p/>
          </p:txBody>
        </p:sp>
        <p:sp>
          <p:nvSpPr>
            <p:cNvPr id="454" name="rc454"/>
            <p:cNvSpPr/>
            <p:nvPr/>
          </p:nvSpPr>
          <p:spPr>
            <a:xfrm>
              <a:off x="7138180" y="878890"/>
              <a:ext cx="157702" cy="3051972"/>
            </a:xfrm>
            <a:prstGeom prst="rect">
              <a:avLst/>
            </a:prstGeom>
            <a:ln w="1355" cap="sq">
              <a:solidFill>
                <a:srgbClr val="000000">
                  <a:alpha val="100000"/>
                </a:srgbClr>
              </a:solidFill>
              <a:prstDash val="solid"/>
              <a:miter/>
            </a:ln>
          </p:spPr>
          <p:txBody>
            <a:bodyPr/>
            <a:lstStyle/>
            <a:p/>
          </p:txBody>
        </p:sp>
        <p:sp>
          <p:nvSpPr>
            <p:cNvPr id="455" name="rc455"/>
            <p:cNvSpPr/>
            <p:nvPr/>
          </p:nvSpPr>
          <p:spPr>
            <a:xfrm>
              <a:off x="7488629" y="878890"/>
              <a:ext cx="157702" cy="3051972"/>
            </a:xfrm>
            <a:prstGeom prst="rect">
              <a:avLst/>
            </a:prstGeom>
            <a:ln w="1355" cap="sq">
              <a:solidFill>
                <a:srgbClr val="000000">
                  <a:alpha val="100000"/>
                </a:srgbClr>
              </a:solidFill>
              <a:prstDash val="solid"/>
              <a:miter/>
            </a:ln>
          </p:spPr>
          <p:txBody>
            <a:bodyPr/>
            <a:lstStyle/>
            <a:p/>
          </p:txBody>
        </p:sp>
        <p:sp>
          <p:nvSpPr>
            <p:cNvPr id="456" name="rc456"/>
            <p:cNvSpPr/>
            <p:nvPr/>
          </p:nvSpPr>
          <p:spPr>
            <a:xfrm>
              <a:off x="8189527" y="847426"/>
              <a:ext cx="157702" cy="3083436"/>
            </a:xfrm>
            <a:prstGeom prst="rect">
              <a:avLst/>
            </a:prstGeom>
            <a:ln w="1355" cap="sq">
              <a:solidFill>
                <a:srgbClr val="000000">
                  <a:alpha val="100000"/>
                </a:srgbClr>
              </a:solidFill>
              <a:prstDash val="solid"/>
              <a:miter/>
            </a:ln>
          </p:spPr>
          <p:txBody>
            <a:bodyPr/>
            <a:lstStyle/>
            <a:p/>
          </p:txBody>
        </p:sp>
        <p:sp>
          <p:nvSpPr>
            <p:cNvPr id="457" name="rc457"/>
            <p:cNvSpPr/>
            <p:nvPr/>
          </p:nvSpPr>
          <p:spPr>
            <a:xfrm>
              <a:off x="7663854" y="847426"/>
              <a:ext cx="157702" cy="3083436"/>
            </a:xfrm>
            <a:prstGeom prst="rect">
              <a:avLst/>
            </a:prstGeom>
            <a:ln w="1355" cap="sq">
              <a:solidFill>
                <a:srgbClr val="000000">
                  <a:alpha val="100000"/>
                </a:srgbClr>
              </a:solidFill>
              <a:prstDash val="solid"/>
              <a:miter/>
            </a:ln>
          </p:spPr>
          <p:txBody>
            <a:bodyPr/>
            <a:lstStyle/>
            <a:p/>
          </p:txBody>
        </p:sp>
        <p:sp>
          <p:nvSpPr>
            <p:cNvPr id="458" name="rc458"/>
            <p:cNvSpPr/>
            <p:nvPr/>
          </p:nvSpPr>
          <p:spPr>
            <a:xfrm>
              <a:off x="7839078" y="847426"/>
              <a:ext cx="157702" cy="3083436"/>
            </a:xfrm>
            <a:prstGeom prst="rect">
              <a:avLst/>
            </a:prstGeom>
            <a:ln w="1355" cap="sq">
              <a:solidFill>
                <a:srgbClr val="000000">
                  <a:alpha val="100000"/>
                </a:srgbClr>
              </a:solidFill>
              <a:prstDash val="solid"/>
              <a:miter/>
            </a:ln>
          </p:spPr>
          <p:txBody>
            <a:bodyPr/>
            <a:lstStyle/>
            <a:p/>
          </p:txBody>
        </p:sp>
        <p:sp>
          <p:nvSpPr>
            <p:cNvPr id="459" name="rc459"/>
            <p:cNvSpPr/>
            <p:nvPr/>
          </p:nvSpPr>
          <p:spPr>
            <a:xfrm>
              <a:off x="8014303" y="847426"/>
              <a:ext cx="157702" cy="3083436"/>
            </a:xfrm>
            <a:prstGeom prst="rect">
              <a:avLst/>
            </a:prstGeom>
            <a:ln w="1355" cap="sq">
              <a:solidFill>
                <a:srgbClr val="000000">
                  <a:alpha val="100000"/>
                </a:srgbClr>
              </a:solidFill>
              <a:prstDash val="solid"/>
              <a:miter/>
            </a:ln>
          </p:spPr>
          <p:txBody>
            <a:bodyPr/>
            <a:lstStyle/>
            <a:p/>
          </p:txBody>
        </p:sp>
        <p:sp>
          <p:nvSpPr>
            <p:cNvPr id="460" name="rc460"/>
            <p:cNvSpPr/>
            <p:nvPr/>
          </p:nvSpPr>
          <p:spPr>
            <a:xfrm>
              <a:off x="8539976" y="815962"/>
              <a:ext cx="157702" cy="3114900"/>
            </a:xfrm>
            <a:prstGeom prst="rect">
              <a:avLst/>
            </a:prstGeom>
            <a:ln w="1355" cap="sq">
              <a:solidFill>
                <a:srgbClr val="000000">
                  <a:alpha val="100000"/>
                </a:srgbClr>
              </a:solidFill>
              <a:prstDash val="solid"/>
              <a:miter/>
            </a:ln>
          </p:spPr>
          <p:txBody>
            <a:bodyPr/>
            <a:lstStyle/>
            <a:p/>
          </p:txBody>
        </p:sp>
        <p:sp>
          <p:nvSpPr>
            <p:cNvPr id="461" name="rc461"/>
            <p:cNvSpPr/>
            <p:nvPr/>
          </p:nvSpPr>
          <p:spPr>
            <a:xfrm>
              <a:off x="8364751" y="815962"/>
              <a:ext cx="157702" cy="3114900"/>
            </a:xfrm>
            <a:prstGeom prst="rect">
              <a:avLst/>
            </a:prstGeom>
            <a:ln w="1355" cap="sq">
              <a:solidFill>
                <a:srgbClr val="000000">
                  <a:alpha val="100000"/>
                </a:srgbClr>
              </a:solidFill>
              <a:prstDash val="solid"/>
              <a:miter/>
            </a:ln>
          </p:spPr>
          <p:txBody>
            <a:bodyPr/>
            <a:lstStyle/>
            <a:p/>
          </p:txBody>
        </p:sp>
        <p:sp>
          <p:nvSpPr>
            <p:cNvPr id="462" name="rc462"/>
            <p:cNvSpPr/>
            <p:nvPr/>
          </p:nvSpPr>
          <p:spPr>
            <a:xfrm>
              <a:off x="8890425" y="815962"/>
              <a:ext cx="157702" cy="3114900"/>
            </a:xfrm>
            <a:prstGeom prst="rect">
              <a:avLst/>
            </a:prstGeom>
            <a:ln w="1355" cap="sq">
              <a:solidFill>
                <a:srgbClr val="000000">
                  <a:alpha val="100000"/>
                </a:srgbClr>
              </a:solidFill>
              <a:prstDash val="solid"/>
              <a:miter/>
            </a:ln>
          </p:spPr>
          <p:txBody>
            <a:bodyPr/>
            <a:lstStyle/>
            <a:p/>
          </p:txBody>
        </p:sp>
        <p:sp>
          <p:nvSpPr>
            <p:cNvPr id="463" name="rc463"/>
            <p:cNvSpPr/>
            <p:nvPr/>
          </p:nvSpPr>
          <p:spPr>
            <a:xfrm>
              <a:off x="8715200" y="815962"/>
              <a:ext cx="157702" cy="3114900"/>
            </a:xfrm>
            <a:prstGeom prst="rect">
              <a:avLst/>
            </a:prstGeom>
            <a:ln w="1355" cap="sq">
              <a:solidFill>
                <a:srgbClr val="000000">
                  <a:alpha val="100000"/>
                </a:srgbClr>
              </a:solidFill>
              <a:prstDash val="solid"/>
              <a:miter/>
            </a:ln>
          </p:spPr>
          <p:txBody>
            <a:bodyPr/>
            <a:lstStyle/>
            <a:p/>
          </p:txBody>
        </p:sp>
        <p:sp>
          <p:nvSpPr>
            <p:cNvPr id="464" name="tx464"/>
            <p:cNvSpPr/>
            <p:nvPr/>
          </p:nvSpPr>
          <p:spPr>
            <a:xfrm>
              <a:off x="850671" y="2118029"/>
              <a:ext cx="116560" cy="7629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54</a:t>
              </a:r>
            </a:p>
          </p:txBody>
        </p:sp>
        <p:sp>
          <p:nvSpPr>
            <p:cNvPr id="465" name="tx465"/>
            <p:cNvSpPr/>
            <p:nvPr/>
          </p:nvSpPr>
          <p:spPr>
            <a:xfrm>
              <a:off x="1025896" y="18660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62</a:t>
              </a:r>
            </a:p>
          </p:txBody>
        </p:sp>
        <p:sp>
          <p:nvSpPr>
            <p:cNvPr id="466" name="tx466"/>
            <p:cNvSpPr/>
            <p:nvPr/>
          </p:nvSpPr>
          <p:spPr>
            <a:xfrm>
              <a:off x="1201120" y="16457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69</a:t>
              </a:r>
            </a:p>
          </p:txBody>
        </p:sp>
        <p:sp>
          <p:nvSpPr>
            <p:cNvPr id="467" name="tx467"/>
            <p:cNvSpPr/>
            <p:nvPr/>
          </p:nvSpPr>
          <p:spPr>
            <a:xfrm>
              <a:off x="1376344" y="16143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468" name="tx468"/>
            <p:cNvSpPr/>
            <p:nvPr/>
          </p:nvSpPr>
          <p:spPr>
            <a:xfrm>
              <a:off x="1551569" y="151986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469" name="tx469"/>
            <p:cNvSpPr/>
            <p:nvPr/>
          </p:nvSpPr>
          <p:spPr>
            <a:xfrm>
              <a:off x="1726793" y="149003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470" name="tx470"/>
            <p:cNvSpPr/>
            <p:nvPr/>
          </p:nvSpPr>
          <p:spPr>
            <a:xfrm>
              <a:off x="1902018" y="14255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76</a:t>
              </a:r>
            </a:p>
          </p:txBody>
        </p:sp>
        <p:sp>
          <p:nvSpPr>
            <p:cNvPr id="471" name="tx471"/>
            <p:cNvSpPr/>
            <p:nvPr/>
          </p:nvSpPr>
          <p:spPr>
            <a:xfrm>
              <a:off x="2077242" y="1396617"/>
              <a:ext cx="116560" cy="7403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77</a:t>
              </a:r>
            </a:p>
          </p:txBody>
        </p:sp>
        <p:sp>
          <p:nvSpPr>
            <p:cNvPr id="472" name="tx472"/>
            <p:cNvSpPr/>
            <p:nvPr/>
          </p:nvSpPr>
          <p:spPr>
            <a:xfrm>
              <a:off x="2252467" y="13625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473" name="tx473"/>
            <p:cNvSpPr/>
            <p:nvPr/>
          </p:nvSpPr>
          <p:spPr>
            <a:xfrm>
              <a:off x="2427691" y="13311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474" name="tx474"/>
            <p:cNvSpPr/>
            <p:nvPr/>
          </p:nvSpPr>
          <p:spPr>
            <a:xfrm>
              <a:off x="2778140"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75" name="tx475"/>
            <p:cNvSpPr/>
            <p:nvPr/>
          </p:nvSpPr>
          <p:spPr>
            <a:xfrm>
              <a:off x="3128589"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76" name="tx476"/>
            <p:cNvSpPr/>
            <p:nvPr/>
          </p:nvSpPr>
          <p:spPr>
            <a:xfrm>
              <a:off x="2953365"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77" name="tx477"/>
            <p:cNvSpPr/>
            <p:nvPr/>
          </p:nvSpPr>
          <p:spPr>
            <a:xfrm>
              <a:off x="2602916"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78" name="tx478"/>
            <p:cNvSpPr/>
            <p:nvPr/>
          </p:nvSpPr>
          <p:spPr>
            <a:xfrm>
              <a:off x="3479038" y="12682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479" name="tx479"/>
            <p:cNvSpPr/>
            <p:nvPr/>
          </p:nvSpPr>
          <p:spPr>
            <a:xfrm>
              <a:off x="3303813" y="12682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480" name="tx480"/>
            <p:cNvSpPr/>
            <p:nvPr/>
          </p:nvSpPr>
          <p:spPr>
            <a:xfrm>
              <a:off x="3654262" y="12367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481" name="tx481"/>
            <p:cNvSpPr/>
            <p:nvPr/>
          </p:nvSpPr>
          <p:spPr>
            <a:xfrm>
              <a:off x="3829487" y="120522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482" name="tx482"/>
            <p:cNvSpPr/>
            <p:nvPr/>
          </p:nvSpPr>
          <p:spPr>
            <a:xfrm>
              <a:off x="4004711" y="120522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483" name="tx483"/>
            <p:cNvSpPr/>
            <p:nvPr/>
          </p:nvSpPr>
          <p:spPr>
            <a:xfrm>
              <a:off x="4179936" y="11738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484" name="tx484"/>
            <p:cNvSpPr/>
            <p:nvPr/>
          </p:nvSpPr>
          <p:spPr>
            <a:xfrm>
              <a:off x="4355160" y="11738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485" name="tx485"/>
            <p:cNvSpPr/>
            <p:nvPr/>
          </p:nvSpPr>
          <p:spPr>
            <a:xfrm>
              <a:off x="4530385"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86" name="tx486"/>
            <p:cNvSpPr/>
            <p:nvPr/>
          </p:nvSpPr>
          <p:spPr>
            <a:xfrm>
              <a:off x="4705609" y="10479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487" name="tx487"/>
            <p:cNvSpPr/>
            <p:nvPr/>
          </p:nvSpPr>
          <p:spPr>
            <a:xfrm>
              <a:off x="4880833" y="10164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488" name="tx488"/>
            <p:cNvSpPr/>
            <p:nvPr/>
          </p:nvSpPr>
          <p:spPr>
            <a:xfrm>
              <a:off x="5056058" y="10164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489" name="tx489"/>
            <p:cNvSpPr/>
            <p:nvPr/>
          </p:nvSpPr>
          <p:spPr>
            <a:xfrm>
              <a:off x="5231282"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90" name="tx490"/>
            <p:cNvSpPr/>
            <p:nvPr/>
          </p:nvSpPr>
          <p:spPr>
            <a:xfrm>
              <a:off x="5406507" y="95356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491" name="tx491"/>
            <p:cNvSpPr/>
            <p:nvPr/>
          </p:nvSpPr>
          <p:spPr>
            <a:xfrm>
              <a:off x="5932180" y="922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492" name="tx492"/>
            <p:cNvSpPr/>
            <p:nvPr/>
          </p:nvSpPr>
          <p:spPr>
            <a:xfrm>
              <a:off x="5756956" y="922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493" name="tx493"/>
            <p:cNvSpPr/>
            <p:nvPr/>
          </p:nvSpPr>
          <p:spPr>
            <a:xfrm>
              <a:off x="5581731" y="922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494" name="tx494"/>
            <p:cNvSpPr/>
            <p:nvPr/>
          </p:nvSpPr>
          <p:spPr>
            <a:xfrm>
              <a:off x="6282629"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495" name="tx495"/>
            <p:cNvSpPr/>
            <p:nvPr/>
          </p:nvSpPr>
          <p:spPr>
            <a:xfrm>
              <a:off x="6107405"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496" name="tx496"/>
            <p:cNvSpPr/>
            <p:nvPr/>
          </p:nvSpPr>
          <p:spPr>
            <a:xfrm>
              <a:off x="6457853" y="85917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497" name="tx497"/>
            <p:cNvSpPr/>
            <p:nvPr/>
          </p:nvSpPr>
          <p:spPr>
            <a:xfrm>
              <a:off x="6808302" y="8277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498" name="tx498"/>
            <p:cNvSpPr/>
            <p:nvPr/>
          </p:nvSpPr>
          <p:spPr>
            <a:xfrm>
              <a:off x="6633078" y="8277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499" name="tx499"/>
            <p:cNvSpPr/>
            <p:nvPr/>
          </p:nvSpPr>
          <p:spPr>
            <a:xfrm>
              <a:off x="6983527"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00" name="tx500"/>
            <p:cNvSpPr/>
            <p:nvPr/>
          </p:nvSpPr>
          <p:spPr>
            <a:xfrm>
              <a:off x="7333976" y="7647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01" name="tx501"/>
            <p:cNvSpPr/>
            <p:nvPr/>
          </p:nvSpPr>
          <p:spPr>
            <a:xfrm>
              <a:off x="7158751" y="7647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02" name="tx502"/>
            <p:cNvSpPr/>
            <p:nvPr/>
          </p:nvSpPr>
          <p:spPr>
            <a:xfrm>
              <a:off x="7509200" y="7647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03" name="tx503"/>
            <p:cNvSpPr/>
            <p:nvPr/>
          </p:nvSpPr>
          <p:spPr>
            <a:xfrm>
              <a:off x="8210098"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04" name="tx504"/>
            <p:cNvSpPr/>
            <p:nvPr/>
          </p:nvSpPr>
          <p:spPr>
            <a:xfrm>
              <a:off x="7684425"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05" name="tx505"/>
            <p:cNvSpPr/>
            <p:nvPr/>
          </p:nvSpPr>
          <p:spPr>
            <a:xfrm>
              <a:off x="7859649"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06" name="tx506"/>
            <p:cNvSpPr/>
            <p:nvPr/>
          </p:nvSpPr>
          <p:spPr>
            <a:xfrm>
              <a:off x="8034874"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07" name="tx507"/>
            <p:cNvSpPr/>
            <p:nvPr/>
          </p:nvSpPr>
          <p:spPr>
            <a:xfrm>
              <a:off x="8560547"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08" name="tx508"/>
            <p:cNvSpPr/>
            <p:nvPr/>
          </p:nvSpPr>
          <p:spPr>
            <a:xfrm>
              <a:off x="8385322"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09" name="tx509"/>
            <p:cNvSpPr/>
            <p:nvPr/>
          </p:nvSpPr>
          <p:spPr>
            <a:xfrm>
              <a:off x="8910996"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0" name="tx510"/>
            <p:cNvSpPr/>
            <p:nvPr/>
          </p:nvSpPr>
          <p:spPr>
            <a:xfrm>
              <a:off x="8735771"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1" name="pg511"/>
            <p:cNvSpPr/>
            <p:nvPr/>
          </p:nvSpPr>
          <p:spPr>
            <a:xfrm>
              <a:off x="1021509" y="285270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12" name="tx512"/>
            <p:cNvSpPr/>
            <p:nvPr/>
          </p:nvSpPr>
          <p:spPr>
            <a:xfrm>
              <a:off x="1054031" y="28835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13" name="pg513"/>
            <p:cNvSpPr/>
            <p:nvPr/>
          </p:nvSpPr>
          <p:spPr>
            <a:xfrm>
              <a:off x="1196734" y="274258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14" name="tx514"/>
            <p:cNvSpPr/>
            <p:nvPr/>
          </p:nvSpPr>
          <p:spPr>
            <a:xfrm>
              <a:off x="1229255" y="277510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15" name="pg515"/>
            <p:cNvSpPr/>
            <p:nvPr/>
          </p:nvSpPr>
          <p:spPr>
            <a:xfrm>
              <a:off x="1371958" y="272685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16" name="tx516"/>
            <p:cNvSpPr/>
            <p:nvPr/>
          </p:nvSpPr>
          <p:spPr>
            <a:xfrm>
              <a:off x="1404480" y="275905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17" name="pg517"/>
            <p:cNvSpPr/>
            <p:nvPr/>
          </p:nvSpPr>
          <p:spPr>
            <a:xfrm>
              <a:off x="1722407" y="266392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18" name="tx518"/>
            <p:cNvSpPr/>
            <p:nvPr/>
          </p:nvSpPr>
          <p:spPr>
            <a:xfrm>
              <a:off x="1754929" y="269618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19" name="pg519"/>
            <p:cNvSpPr/>
            <p:nvPr/>
          </p:nvSpPr>
          <p:spPr>
            <a:xfrm>
              <a:off x="2072856" y="261672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0" name="tx520"/>
            <p:cNvSpPr/>
            <p:nvPr/>
          </p:nvSpPr>
          <p:spPr>
            <a:xfrm>
              <a:off x="2105377" y="264893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21" name="pg521"/>
            <p:cNvSpPr/>
            <p:nvPr/>
          </p:nvSpPr>
          <p:spPr>
            <a:xfrm>
              <a:off x="2248080" y="2600996"/>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2" name="tx522"/>
            <p:cNvSpPr/>
            <p:nvPr/>
          </p:nvSpPr>
          <p:spPr>
            <a:xfrm>
              <a:off x="2280602" y="263452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23" name="pg523"/>
            <p:cNvSpPr/>
            <p:nvPr/>
          </p:nvSpPr>
          <p:spPr>
            <a:xfrm>
              <a:off x="2773754" y="256953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4" name="tx524"/>
            <p:cNvSpPr/>
            <p:nvPr/>
          </p:nvSpPr>
          <p:spPr>
            <a:xfrm>
              <a:off x="2806275" y="260036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25" name="pg525"/>
            <p:cNvSpPr/>
            <p:nvPr/>
          </p:nvSpPr>
          <p:spPr>
            <a:xfrm>
              <a:off x="3474652" y="2553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6" name="tx526"/>
            <p:cNvSpPr/>
            <p:nvPr/>
          </p:nvSpPr>
          <p:spPr>
            <a:xfrm>
              <a:off x="3507173" y="2584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27" name="pg527"/>
            <p:cNvSpPr/>
            <p:nvPr/>
          </p:nvSpPr>
          <p:spPr>
            <a:xfrm>
              <a:off x="3299427" y="2553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8" name="tx528"/>
            <p:cNvSpPr/>
            <p:nvPr/>
          </p:nvSpPr>
          <p:spPr>
            <a:xfrm>
              <a:off x="3331949" y="2584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29" name="pg529"/>
            <p:cNvSpPr/>
            <p:nvPr/>
          </p:nvSpPr>
          <p:spPr>
            <a:xfrm>
              <a:off x="3794956" y="2522337"/>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30" name="tx530"/>
            <p:cNvSpPr/>
            <p:nvPr/>
          </p:nvSpPr>
          <p:spPr>
            <a:xfrm>
              <a:off x="3827477" y="255321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31" name="tx531"/>
            <p:cNvSpPr/>
            <p:nvPr/>
          </p:nvSpPr>
          <p:spPr>
            <a:xfrm>
              <a:off x="663492" y="3878748"/>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32" name="tx532"/>
            <p:cNvSpPr/>
            <p:nvPr/>
          </p:nvSpPr>
          <p:spPr>
            <a:xfrm>
              <a:off x="585797" y="309215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533" name="tx533"/>
            <p:cNvSpPr/>
            <p:nvPr/>
          </p:nvSpPr>
          <p:spPr>
            <a:xfrm>
              <a:off x="585797" y="23055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534" name="tx534"/>
            <p:cNvSpPr/>
            <p:nvPr/>
          </p:nvSpPr>
          <p:spPr>
            <a:xfrm>
              <a:off x="585797" y="1520680"/>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535" name="tx535"/>
            <p:cNvSpPr/>
            <p:nvPr/>
          </p:nvSpPr>
          <p:spPr>
            <a:xfrm>
              <a:off x="508103" y="732384"/>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36" name="tx536"/>
            <p:cNvSpPr/>
            <p:nvPr/>
          </p:nvSpPr>
          <p:spPr>
            <a:xfrm rot="-5400000">
              <a:off x="789765" y="4682042"/>
              <a:ext cx="2145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CAR</a:t>
              </a:r>
            </a:p>
          </p:txBody>
        </p:sp>
        <p:sp>
          <p:nvSpPr>
            <p:cNvPr id="537" name="tx537"/>
            <p:cNvSpPr/>
            <p:nvPr/>
          </p:nvSpPr>
          <p:spPr>
            <a:xfrm rot="-5400000">
              <a:off x="669487"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(104,000)</a:t>
              </a:r>
            </a:p>
          </p:txBody>
        </p:sp>
        <p:sp>
          <p:nvSpPr>
            <p:cNvPr id="538" name="tx538"/>
            <p:cNvSpPr/>
            <p:nvPr/>
          </p:nvSpPr>
          <p:spPr>
            <a:xfrm rot="-5400000">
              <a:off x="908434" y="4738597"/>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539" name="tx539"/>
            <p:cNvSpPr/>
            <p:nvPr/>
          </p:nvSpPr>
          <p:spPr>
            <a:xfrm rot="-5400000">
              <a:off x="844711"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(176,000)</a:t>
              </a:r>
            </a:p>
          </p:txBody>
        </p:sp>
        <p:sp>
          <p:nvSpPr>
            <p:cNvPr id="540" name="tx540"/>
            <p:cNvSpPr/>
            <p:nvPr/>
          </p:nvSpPr>
          <p:spPr>
            <a:xfrm rot="-5400000">
              <a:off x="1079839" y="4723516"/>
              <a:ext cx="31635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Angola</a:t>
              </a:r>
            </a:p>
          </p:txBody>
        </p:sp>
        <p:sp>
          <p:nvSpPr>
            <p:cNvPr id="541" name="tx541"/>
            <p:cNvSpPr/>
            <p:nvPr/>
          </p:nvSpPr>
          <p:spPr>
            <a:xfrm rot="-5400000">
              <a:off x="1019936"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(411,000)</a:t>
              </a:r>
            </a:p>
          </p:txBody>
        </p:sp>
        <p:sp>
          <p:nvSpPr>
            <p:cNvPr id="542" name="tx542"/>
            <p:cNvSpPr/>
            <p:nvPr/>
          </p:nvSpPr>
          <p:spPr>
            <a:xfrm rot="-5400000">
              <a:off x="1252310" y="4811002"/>
              <a:ext cx="32186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Nigeria</a:t>
              </a:r>
            </a:p>
          </p:txBody>
        </p:sp>
        <p:sp>
          <p:nvSpPr>
            <p:cNvPr id="543" name="tx543"/>
            <p:cNvSpPr/>
            <p:nvPr/>
          </p:nvSpPr>
          <p:spPr>
            <a:xfrm rot="-5400000">
              <a:off x="1152794"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(2,134,000)</a:t>
              </a:r>
            </a:p>
          </p:txBody>
        </p:sp>
        <p:sp>
          <p:nvSpPr>
            <p:cNvPr id="544" name="tx544"/>
            <p:cNvSpPr/>
            <p:nvPr/>
          </p:nvSpPr>
          <p:spPr>
            <a:xfrm rot="-5400000">
              <a:off x="1445394" y="4670806"/>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Gabon</a:t>
              </a:r>
            </a:p>
          </p:txBody>
        </p:sp>
        <p:sp>
          <p:nvSpPr>
            <p:cNvPr id="545" name="tx545"/>
            <p:cNvSpPr/>
            <p:nvPr/>
          </p:nvSpPr>
          <p:spPr>
            <a:xfrm rot="-5400000">
              <a:off x="139863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546" name="tx546"/>
            <p:cNvSpPr/>
            <p:nvPr/>
          </p:nvSpPr>
          <p:spPr>
            <a:xfrm rot="-5400000">
              <a:off x="1484143" y="4844885"/>
              <a:ext cx="55909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Madagascar</a:t>
              </a:r>
            </a:p>
          </p:txBody>
        </p:sp>
        <p:sp>
          <p:nvSpPr>
            <p:cNvPr id="547" name="tx547"/>
            <p:cNvSpPr/>
            <p:nvPr/>
          </p:nvSpPr>
          <p:spPr>
            <a:xfrm rot="-5400000">
              <a:off x="154560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(251,000)</a:t>
              </a:r>
            </a:p>
          </p:txBody>
        </p:sp>
        <p:sp>
          <p:nvSpPr>
            <p:cNvPr id="548" name="tx548"/>
            <p:cNvSpPr/>
            <p:nvPr/>
          </p:nvSpPr>
          <p:spPr>
            <a:xfrm rot="-5400000">
              <a:off x="1815612" y="497305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549" name="tx549"/>
            <p:cNvSpPr/>
            <p:nvPr/>
          </p:nvSpPr>
          <p:spPr>
            <a:xfrm rot="-5400000">
              <a:off x="1801473" y="4665175"/>
              <a:ext cx="2937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Sudan</a:t>
              </a:r>
            </a:p>
          </p:txBody>
        </p:sp>
        <p:sp>
          <p:nvSpPr>
            <p:cNvPr id="550" name="tx550"/>
            <p:cNvSpPr/>
            <p:nvPr/>
          </p:nvSpPr>
          <p:spPr>
            <a:xfrm rot="-5400000">
              <a:off x="174908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(75,000)</a:t>
              </a:r>
            </a:p>
          </p:txBody>
        </p:sp>
        <p:sp>
          <p:nvSpPr>
            <p:cNvPr id="551" name="tx551"/>
            <p:cNvSpPr/>
            <p:nvPr/>
          </p:nvSpPr>
          <p:spPr>
            <a:xfrm rot="-5400000">
              <a:off x="1931156" y="4749511"/>
              <a:ext cx="367158"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Ethiopia</a:t>
              </a:r>
            </a:p>
          </p:txBody>
        </p:sp>
        <p:sp>
          <p:nvSpPr>
            <p:cNvPr id="552" name="tx552"/>
            <p:cNvSpPr/>
            <p:nvPr/>
          </p:nvSpPr>
          <p:spPr>
            <a:xfrm rot="-5400000">
              <a:off x="189605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(917,000)</a:t>
              </a:r>
            </a:p>
          </p:txBody>
        </p:sp>
        <p:sp>
          <p:nvSpPr>
            <p:cNvPr id="553" name="tx553"/>
            <p:cNvSpPr/>
            <p:nvPr/>
          </p:nvSpPr>
          <p:spPr>
            <a:xfrm rot="-5400000">
              <a:off x="2206319" y="4668574"/>
              <a:ext cx="18628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Mali</a:t>
              </a:r>
            </a:p>
          </p:txBody>
        </p:sp>
        <p:sp>
          <p:nvSpPr>
            <p:cNvPr id="554" name="tx554"/>
            <p:cNvSpPr/>
            <p:nvPr/>
          </p:nvSpPr>
          <p:spPr>
            <a:xfrm rot="-5400000">
              <a:off x="2071282"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(199,000)</a:t>
              </a:r>
            </a:p>
          </p:txBody>
        </p:sp>
        <p:sp>
          <p:nvSpPr>
            <p:cNvPr id="555" name="tx555"/>
            <p:cNvSpPr/>
            <p:nvPr/>
          </p:nvSpPr>
          <p:spPr>
            <a:xfrm rot="-5400000">
              <a:off x="2344758" y="4648854"/>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Benin</a:t>
              </a:r>
            </a:p>
          </p:txBody>
        </p:sp>
        <p:sp>
          <p:nvSpPr>
            <p:cNvPr id="556" name="tx556"/>
            <p:cNvSpPr/>
            <p:nvPr/>
          </p:nvSpPr>
          <p:spPr>
            <a:xfrm rot="-5400000">
              <a:off x="2274759"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(96,000)</a:t>
              </a:r>
            </a:p>
          </p:txBody>
        </p:sp>
        <p:sp>
          <p:nvSpPr>
            <p:cNvPr id="557" name="tx557"/>
            <p:cNvSpPr/>
            <p:nvPr/>
          </p:nvSpPr>
          <p:spPr>
            <a:xfrm rot="-5400000">
              <a:off x="2443187" y="4667854"/>
              <a:ext cx="41215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Comoros</a:t>
              </a:r>
            </a:p>
          </p:txBody>
        </p:sp>
        <p:sp>
          <p:nvSpPr>
            <p:cNvPr id="558" name="tx558"/>
            <p:cNvSpPr/>
            <p:nvPr/>
          </p:nvSpPr>
          <p:spPr>
            <a:xfrm rot="-5400000">
              <a:off x="2478236"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559" name="tx559"/>
            <p:cNvSpPr/>
            <p:nvPr/>
          </p:nvSpPr>
          <p:spPr>
            <a:xfrm rot="-5400000">
              <a:off x="2714431" y="4684845"/>
              <a:ext cx="22011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DRC</a:t>
              </a:r>
            </a:p>
          </p:txBody>
        </p:sp>
        <p:sp>
          <p:nvSpPr>
            <p:cNvPr id="560" name="tx560"/>
            <p:cNvSpPr/>
            <p:nvPr/>
          </p:nvSpPr>
          <p:spPr>
            <a:xfrm rot="-5400000">
              <a:off x="2596956"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(839,000)</a:t>
              </a:r>
            </a:p>
          </p:txBody>
        </p:sp>
        <p:sp>
          <p:nvSpPr>
            <p:cNvPr id="561" name="tx561"/>
            <p:cNvSpPr/>
            <p:nvPr/>
          </p:nvSpPr>
          <p:spPr>
            <a:xfrm rot="-5400000">
              <a:off x="2762109" y="5094024"/>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Equatorial</a:t>
              </a:r>
            </a:p>
          </p:txBody>
        </p:sp>
        <p:sp>
          <p:nvSpPr>
            <p:cNvPr id="562" name="tx562"/>
            <p:cNvSpPr/>
            <p:nvPr/>
          </p:nvSpPr>
          <p:spPr>
            <a:xfrm rot="-5400000">
              <a:off x="2835903" y="4682092"/>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563" name="tx563"/>
            <p:cNvSpPr/>
            <p:nvPr/>
          </p:nvSpPr>
          <p:spPr>
            <a:xfrm rot="-5400000">
              <a:off x="2800433"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564" name="tx564"/>
            <p:cNvSpPr/>
            <p:nvPr/>
          </p:nvSpPr>
          <p:spPr>
            <a:xfrm rot="-5400000">
              <a:off x="2841737" y="4851483"/>
              <a:ext cx="66640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Guinea-Bissau</a:t>
              </a:r>
            </a:p>
          </p:txBody>
        </p:sp>
        <p:sp>
          <p:nvSpPr>
            <p:cNvPr id="565" name="tx565"/>
            <p:cNvSpPr/>
            <p:nvPr/>
          </p:nvSpPr>
          <p:spPr>
            <a:xfrm rot="-5400000">
              <a:off x="297565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566" name="tx566"/>
            <p:cNvSpPr/>
            <p:nvPr/>
          </p:nvSpPr>
          <p:spPr>
            <a:xfrm rot="-5400000">
              <a:off x="3112980" y="4811969"/>
              <a:ext cx="4743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Cameroon</a:t>
              </a:r>
            </a:p>
          </p:txBody>
        </p:sp>
        <p:sp>
          <p:nvSpPr>
            <p:cNvPr id="567" name="tx567"/>
            <p:cNvSpPr/>
            <p:nvPr/>
          </p:nvSpPr>
          <p:spPr>
            <a:xfrm rot="-5400000">
              <a:off x="312262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(175,000)</a:t>
              </a:r>
            </a:p>
          </p:txBody>
        </p:sp>
        <p:sp>
          <p:nvSpPr>
            <p:cNvPr id="568" name="tx568"/>
            <p:cNvSpPr/>
            <p:nvPr/>
          </p:nvSpPr>
          <p:spPr>
            <a:xfrm rot="-5400000">
              <a:off x="3392632" y="4995474"/>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569" name="tx569"/>
            <p:cNvSpPr/>
            <p:nvPr/>
          </p:nvSpPr>
          <p:spPr>
            <a:xfrm rot="-5400000">
              <a:off x="3395559" y="4704664"/>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Africa</a:t>
              </a:r>
            </a:p>
          </p:txBody>
        </p:sp>
        <p:sp>
          <p:nvSpPr>
            <p:cNvPr id="570" name="tx570"/>
            <p:cNvSpPr/>
            <p:nvPr/>
          </p:nvSpPr>
          <p:spPr>
            <a:xfrm rot="-5400000">
              <a:off x="329785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(220,000)</a:t>
              </a:r>
            </a:p>
          </p:txBody>
        </p:sp>
        <p:sp>
          <p:nvSpPr>
            <p:cNvPr id="571" name="tx571"/>
            <p:cNvSpPr/>
            <p:nvPr/>
          </p:nvSpPr>
          <p:spPr>
            <a:xfrm rot="-5400000">
              <a:off x="3540844" y="4657907"/>
              <a:ext cx="29939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Congo</a:t>
              </a:r>
            </a:p>
          </p:txBody>
        </p:sp>
        <p:sp>
          <p:nvSpPr>
            <p:cNvPr id="572" name="tx572"/>
            <p:cNvSpPr/>
            <p:nvPr/>
          </p:nvSpPr>
          <p:spPr>
            <a:xfrm rot="-5400000">
              <a:off x="3501330"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(33,000)</a:t>
              </a:r>
            </a:p>
          </p:txBody>
        </p:sp>
        <p:sp>
          <p:nvSpPr>
            <p:cNvPr id="573" name="tx573"/>
            <p:cNvSpPr/>
            <p:nvPr/>
          </p:nvSpPr>
          <p:spPr>
            <a:xfrm rot="-5400000">
              <a:off x="3768531" y="5037841"/>
              <a:ext cx="2146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Cote</a:t>
              </a:r>
            </a:p>
          </p:txBody>
        </p:sp>
        <p:sp>
          <p:nvSpPr>
            <p:cNvPr id="574" name="tx574"/>
            <p:cNvSpPr/>
            <p:nvPr/>
          </p:nvSpPr>
          <p:spPr>
            <a:xfrm rot="-5400000">
              <a:off x="3712348" y="4738820"/>
              <a:ext cx="327521" cy="7466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d’Ivoire</a:t>
              </a:r>
            </a:p>
          </p:txBody>
        </p:sp>
        <p:sp>
          <p:nvSpPr>
            <p:cNvPr id="575" name="tx575"/>
            <p:cNvSpPr/>
            <p:nvPr/>
          </p:nvSpPr>
          <p:spPr>
            <a:xfrm rot="-5400000">
              <a:off x="3648302"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(163,000)</a:t>
              </a:r>
            </a:p>
          </p:txBody>
        </p:sp>
        <p:sp>
          <p:nvSpPr>
            <p:cNvPr id="576" name="tx576"/>
            <p:cNvSpPr/>
            <p:nvPr/>
          </p:nvSpPr>
          <p:spPr>
            <a:xfrm rot="-5400000">
              <a:off x="3882314" y="4744823"/>
              <a:ext cx="3387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Zambia</a:t>
              </a:r>
            </a:p>
          </p:txBody>
        </p:sp>
        <p:sp>
          <p:nvSpPr>
            <p:cNvPr id="577" name="tx577"/>
            <p:cNvSpPr/>
            <p:nvPr/>
          </p:nvSpPr>
          <p:spPr>
            <a:xfrm rot="-5400000">
              <a:off x="3823527"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(113,000)</a:t>
              </a:r>
            </a:p>
          </p:txBody>
        </p:sp>
        <p:sp>
          <p:nvSpPr>
            <p:cNvPr id="578" name="tx578"/>
            <p:cNvSpPr/>
            <p:nvPr/>
          </p:nvSpPr>
          <p:spPr>
            <a:xfrm rot="-5400000">
              <a:off x="4104841" y="4696231"/>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Chad</a:t>
              </a:r>
            </a:p>
          </p:txBody>
        </p:sp>
        <p:sp>
          <p:nvSpPr>
            <p:cNvPr id="579" name="tx579"/>
            <p:cNvSpPr/>
            <p:nvPr/>
          </p:nvSpPr>
          <p:spPr>
            <a:xfrm rot="-5400000">
              <a:off x="3998751"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(125,000)</a:t>
              </a:r>
            </a:p>
          </p:txBody>
        </p:sp>
        <p:sp>
          <p:nvSpPr>
            <p:cNvPr id="580" name="tx580"/>
            <p:cNvSpPr/>
            <p:nvPr/>
          </p:nvSpPr>
          <p:spPr>
            <a:xfrm rot="-5400000">
              <a:off x="4223635" y="4696156"/>
              <a:ext cx="3557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Gambia</a:t>
              </a:r>
            </a:p>
          </p:txBody>
        </p:sp>
        <p:sp>
          <p:nvSpPr>
            <p:cNvPr id="581" name="tx581"/>
            <p:cNvSpPr/>
            <p:nvPr/>
          </p:nvSpPr>
          <p:spPr>
            <a:xfrm rot="-5400000">
              <a:off x="4202228"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582" name="tx582"/>
            <p:cNvSpPr/>
            <p:nvPr/>
          </p:nvSpPr>
          <p:spPr>
            <a:xfrm rot="-5400000">
              <a:off x="4486345" y="5492461"/>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Sao</a:t>
              </a:r>
            </a:p>
          </p:txBody>
        </p:sp>
        <p:sp>
          <p:nvSpPr>
            <p:cNvPr id="583" name="tx583"/>
            <p:cNvSpPr/>
            <p:nvPr/>
          </p:nvSpPr>
          <p:spPr>
            <a:xfrm rot="-5400000">
              <a:off x="4447526" y="5244638"/>
              <a:ext cx="25970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Tome</a:t>
              </a:r>
            </a:p>
          </p:txBody>
        </p:sp>
        <p:sp>
          <p:nvSpPr>
            <p:cNvPr id="584" name="tx584"/>
            <p:cNvSpPr/>
            <p:nvPr/>
          </p:nvSpPr>
          <p:spPr>
            <a:xfrm rot="-5400000">
              <a:off x="4492621" y="500180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585" name="tx585"/>
            <p:cNvSpPr/>
            <p:nvPr/>
          </p:nvSpPr>
          <p:spPr>
            <a:xfrm rot="-5400000">
              <a:off x="4384348" y="4695784"/>
              <a:ext cx="3670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Principe</a:t>
              </a:r>
            </a:p>
          </p:txBody>
        </p:sp>
        <p:sp>
          <p:nvSpPr>
            <p:cNvPr id="586" name="tx586"/>
            <p:cNvSpPr/>
            <p:nvPr/>
          </p:nvSpPr>
          <p:spPr>
            <a:xfrm rot="-5400000">
              <a:off x="4376039"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587" name="tx587"/>
            <p:cNvSpPr/>
            <p:nvPr/>
          </p:nvSpPr>
          <p:spPr>
            <a:xfrm rot="-5400000">
              <a:off x="4566270" y="4648755"/>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Namibia</a:t>
              </a:r>
            </a:p>
          </p:txBody>
        </p:sp>
        <p:sp>
          <p:nvSpPr>
            <p:cNvPr id="588" name="tx588"/>
            <p:cNvSpPr/>
            <p:nvPr/>
          </p:nvSpPr>
          <p:spPr>
            <a:xfrm rot="-5400000">
              <a:off x="458093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589" name="tx589"/>
            <p:cNvSpPr/>
            <p:nvPr/>
          </p:nvSpPr>
          <p:spPr>
            <a:xfrm rot="-5400000">
              <a:off x="4752731" y="4694023"/>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Burundi</a:t>
              </a:r>
            </a:p>
          </p:txBody>
        </p:sp>
        <p:sp>
          <p:nvSpPr>
            <p:cNvPr id="590" name="tx590"/>
            <p:cNvSpPr/>
            <p:nvPr/>
          </p:nvSpPr>
          <p:spPr>
            <a:xfrm rot="-5400000">
              <a:off x="472790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(49,000)</a:t>
              </a:r>
            </a:p>
          </p:txBody>
        </p:sp>
        <p:sp>
          <p:nvSpPr>
            <p:cNvPr id="591" name="tx591"/>
            <p:cNvSpPr/>
            <p:nvPr/>
          </p:nvSpPr>
          <p:spPr>
            <a:xfrm rot="-5400000">
              <a:off x="4913891" y="4651582"/>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Eswatini</a:t>
              </a:r>
            </a:p>
          </p:txBody>
        </p:sp>
        <p:sp>
          <p:nvSpPr>
            <p:cNvPr id="592" name="tx592"/>
            <p:cNvSpPr/>
            <p:nvPr/>
          </p:nvSpPr>
          <p:spPr>
            <a:xfrm rot="-5400000">
              <a:off x="4931379"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593" name="tx593"/>
            <p:cNvSpPr/>
            <p:nvPr/>
          </p:nvSpPr>
          <p:spPr>
            <a:xfrm rot="-5400000">
              <a:off x="4977941" y="4856767"/>
              <a:ext cx="58166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Mozambique</a:t>
              </a:r>
            </a:p>
          </p:txBody>
        </p:sp>
        <p:sp>
          <p:nvSpPr>
            <p:cNvPr id="594" name="tx594"/>
            <p:cNvSpPr/>
            <p:nvPr/>
          </p:nvSpPr>
          <p:spPr>
            <a:xfrm rot="-5400000">
              <a:off x="505009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(121,000)</a:t>
              </a:r>
            </a:p>
          </p:txBody>
        </p:sp>
        <p:sp>
          <p:nvSpPr>
            <p:cNvPr id="595" name="tx595"/>
            <p:cNvSpPr/>
            <p:nvPr/>
          </p:nvSpPr>
          <p:spPr>
            <a:xfrm rot="-5400000">
              <a:off x="5256353" y="4694643"/>
              <a:ext cx="37286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Senegal</a:t>
              </a:r>
            </a:p>
          </p:txBody>
        </p:sp>
        <p:sp>
          <p:nvSpPr>
            <p:cNvPr id="596" name="tx596"/>
            <p:cNvSpPr/>
            <p:nvPr/>
          </p:nvSpPr>
          <p:spPr>
            <a:xfrm rot="-5400000">
              <a:off x="5253575"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(47,000)</a:t>
              </a:r>
            </a:p>
          </p:txBody>
        </p:sp>
        <p:sp>
          <p:nvSpPr>
            <p:cNvPr id="597" name="tx597"/>
            <p:cNvSpPr/>
            <p:nvPr/>
          </p:nvSpPr>
          <p:spPr>
            <a:xfrm rot="-5400000">
              <a:off x="5447949" y="4643198"/>
              <a:ext cx="3615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Lesotho</a:t>
              </a:r>
            </a:p>
          </p:txBody>
        </p:sp>
        <p:sp>
          <p:nvSpPr>
            <p:cNvPr id="598" name="tx598"/>
            <p:cNvSpPr/>
            <p:nvPr/>
          </p:nvSpPr>
          <p:spPr>
            <a:xfrm rot="-5400000">
              <a:off x="5457052"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599" name="tx599"/>
            <p:cNvSpPr/>
            <p:nvPr/>
          </p:nvSpPr>
          <p:spPr>
            <a:xfrm rot="-5400000">
              <a:off x="5667797" y="4964543"/>
              <a:ext cx="27101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Sierra</a:t>
              </a:r>
            </a:p>
          </p:txBody>
        </p:sp>
        <p:sp>
          <p:nvSpPr>
            <p:cNvPr id="600" name="tx600"/>
            <p:cNvSpPr/>
            <p:nvPr/>
          </p:nvSpPr>
          <p:spPr>
            <a:xfrm rot="-5400000">
              <a:off x="5662687" y="4660190"/>
              <a:ext cx="2825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Leone</a:t>
              </a:r>
            </a:p>
          </p:txBody>
        </p:sp>
        <p:sp>
          <p:nvSpPr>
            <p:cNvPr id="601" name="tx601"/>
            <p:cNvSpPr/>
            <p:nvPr/>
          </p:nvSpPr>
          <p:spPr>
            <a:xfrm rot="-5400000">
              <a:off x="5604024"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602" name="tx602"/>
            <p:cNvSpPr/>
            <p:nvPr/>
          </p:nvSpPr>
          <p:spPr>
            <a:xfrm rot="-5400000">
              <a:off x="5853290" y="4624620"/>
              <a:ext cx="23157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Togo</a:t>
              </a:r>
            </a:p>
          </p:txBody>
        </p:sp>
        <p:sp>
          <p:nvSpPr>
            <p:cNvPr id="603" name="tx603"/>
            <p:cNvSpPr/>
            <p:nvPr/>
          </p:nvSpPr>
          <p:spPr>
            <a:xfrm rot="-5400000">
              <a:off x="5779248"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a:t>
              </a:r>
            </a:p>
          </p:txBody>
        </p:sp>
        <p:sp>
          <p:nvSpPr>
            <p:cNvPr id="604" name="tx604"/>
            <p:cNvSpPr/>
            <p:nvPr/>
          </p:nvSpPr>
          <p:spPr>
            <a:xfrm rot="-5400000">
              <a:off x="6032310" y="4857164"/>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Cabo</a:t>
              </a:r>
            </a:p>
          </p:txBody>
        </p:sp>
        <p:sp>
          <p:nvSpPr>
            <p:cNvPr id="605" name="tx605"/>
            <p:cNvSpPr/>
            <p:nvPr/>
          </p:nvSpPr>
          <p:spPr>
            <a:xfrm rot="-5400000">
              <a:off x="6018841" y="4572579"/>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Verde</a:t>
              </a:r>
            </a:p>
          </p:txBody>
        </p:sp>
        <p:sp>
          <p:nvSpPr>
            <p:cNvPr id="606" name="tx606"/>
            <p:cNvSpPr/>
            <p:nvPr/>
          </p:nvSpPr>
          <p:spPr>
            <a:xfrm rot="-5400000">
              <a:off x="5995425"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07" name="tx607"/>
            <p:cNvSpPr/>
            <p:nvPr/>
          </p:nvSpPr>
          <p:spPr>
            <a:xfrm rot="-5400000">
              <a:off x="6095293" y="4753257"/>
              <a:ext cx="4686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Zimbabwe</a:t>
              </a:r>
            </a:p>
          </p:txBody>
        </p:sp>
        <p:sp>
          <p:nvSpPr>
            <p:cNvPr id="608" name="tx608"/>
            <p:cNvSpPr/>
            <p:nvPr/>
          </p:nvSpPr>
          <p:spPr>
            <a:xfrm rot="-5400000">
              <a:off x="612969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(34,000)</a:t>
              </a:r>
            </a:p>
          </p:txBody>
        </p:sp>
        <p:sp>
          <p:nvSpPr>
            <p:cNvPr id="609" name="tx609"/>
            <p:cNvSpPr/>
            <p:nvPr/>
          </p:nvSpPr>
          <p:spPr>
            <a:xfrm rot="-5400000">
              <a:off x="6373358" y="4630225"/>
              <a:ext cx="2427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Niger</a:t>
              </a:r>
            </a:p>
          </p:txBody>
        </p:sp>
        <p:sp>
          <p:nvSpPr>
            <p:cNvPr id="610" name="tx610"/>
            <p:cNvSpPr/>
            <p:nvPr/>
          </p:nvSpPr>
          <p:spPr>
            <a:xfrm rot="-5400000">
              <a:off x="630492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(62,000)</a:t>
              </a:r>
            </a:p>
          </p:txBody>
        </p:sp>
        <p:sp>
          <p:nvSpPr>
            <p:cNvPr id="611" name="tx611"/>
            <p:cNvSpPr/>
            <p:nvPr/>
          </p:nvSpPr>
          <p:spPr>
            <a:xfrm rot="-5400000">
              <a:off x="6521992" y="4677007"/>
              <a:ext cx="31616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Malawi</a:t>
              </a:r>
            </a:p>
          </p:txBody>
        </p:sp>
        <p:sp>
          <p:nvSpPr>
            <p:cNvPr id="612" name="tx612"/>
            <p:cNvSpPr/>
            <p:nvPr/>
          </p:nvSpPr>
          <p:spPr>
            <a:xfrm rot="-5400000">
              <a:off x="648014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(32,000)</a:t>
              </a:r>
            </a:p>
          </p:txBody>
        </p:sp>
        <p:sp>
          <p:nvSpPr>
            <p:cNvPr id="613" name="tx613"/>
            <p:cNvSpPr/>
            <p:nvPr/>
          </p:nvSpPr>
          <p:spPr>
            <a:xfrm rot="-5400000">
              <a:off x="6667252" y="4686780"/>
              <a:ext cx="35589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Uganda</a:t>
              </a:r>
            </a:p>
          </p:txBody>
        </p:sp>
        <p:sp>
          <p:nvSpPr>
            <p:cNvPr id="614" name="tx614"/>
            <p:cNvSpPr/>
            <p:nvPr/>
          </p:nvSpPr>
          <p:spPr>
            <a:xfrm rot="-5400000">
              <a:off x="6655370"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(83,000)</a:t>
              </a:r>
            </a:p>
          </p:txBody>
        </p:sp>
        <p:sp>
          <p:nvSpPr>
            <p:cNvPr id="615" name="tx615"/>
            <p:cNvSpPr/>
            <p:nvPr/>
          </p:nvSpPr>
          <p:spPr>
            <a:xfrm rot="-5400000">
              <a:off x="6793338" y="4699604"/>
              <a:ext cx="47436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Mauritania</a:t>
              </a:r>
            </a:p>
          </p:txBody>
        </p:sp>
        <p:sp>
          <p:nvSpPr>
            <p:cNvPr id="616" name="tx616"/>
            <p:cNvSpPr/>
            <p:nvPr/>
          </p:nvSpPr>
          <p:spPr>
            <a:xfrm rot="-5400000">
              <a:off x="6858847"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17" name="tx617"/>
            <p:cNvSpPr/>
            <p:nvPr/>
          </p:nvSpPr>
          <p:spPr>
            <a:xfrm rot="-5400000">
              <a:off x="7056123" y="4612044"/>
              <a:ext cx="2992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Eritrea</a:t>
              </a:r>
            </a:p>
          </p:txBody>
        </p:sp>
        <p:sp>
          <p:nvSpPr>
            <p:cNvPr id="618" name="tx618"/>
            <p:cNvSpPr/>
            <p:nvPr/>
          </p:nvSpPr>
          <p:spPr>
            <a:xfrm rot="-5400000">
              <a:off x="7034072"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19" name="tx619"/>
            <p:cNvSpPr/>
            <p:nvPr/>
          </p:nvSpPr>
          <p:spPr>
            <a:xfrm rot="-5400000">
              <a:off x="7226833" y="4652872"/>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Kenya</a:t>
              </a:r>
            </a:p>
          </p:txBody>
        </p:sp>
        <p:sp>
          <p:nvSpPr>
            <p:cNvPr id="620" name="tx620"/>
            <p:cNvSpPr/>
            <p:nvPr/>
          </p:nvSpPr>
          <p:spPr>
            <a:xfrm rot="-5400000">
              <a:off x="7181044"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(44,000)</a:t>
              </a:r>
            </a:p>
          </p:txBody>
        </p:sp>
        <p:sp>
          <p:nvSpPr>
            <p:cNvPr id="621" name="tx621"/>
            <p:cNvSpPr/>
            <p:nvPr/>
          </p:nvSpPr>
          <p:spPr>
            <a:xfrm rot="-5400000">
              <a:off x="7350117" y="4643099"/>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Mauritius</a:t>
              </a:r>
            </a:p>
          </p:txBody>
        </p:sp>
        <p:sp>
          <p:nvSpPr>
            <p:cNvPr id="622" name="tx622"/>
            <p:cNvSpPr/>
            <p:nvPr/>
          </p:nvSpPr>
          <p:spPr>
            <a:xfrm rot="-5400000">
              <a:off x="7397221"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23" name="tx623"/>
            <p:cNvSpPr/>
            <p:nvPr/>
          </p:nvSpPr>
          <p:spPr>
            <a:xfrm rot="-5400000">
              <a:off x="7563193" y="4666961"/>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Algeria</a:t>
              </a:r>
            </a:p>
          </p:txBody>
        </p:sp>
        <p:sp>
          <p:nvSpPr>
            <p:cNvPr id="624" name="tx624"/>
            <p:cNvSpPr/>
            <p:nvPr/>
          </p:nvSpPr>
          <p:spPr>
            <a:xfrm rot="-5400000">
              <a:off x="7531493"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625" name="tx625"/>
            <p:cNvSpPr/>
            <p:nvPr/>
          </p:nvSpPr>
          <p:spPr>
            <a:xfrm rot="-5400000">
              <a:off x="7683550" y="4685515"/>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Botswana</a:t>
              </a:r>
            </a:p>
          </p:txBody>
        </p:sp>
        <p:sp>
          <p:nvSpPr>
            <p:cNvPr id="626" name="tx626"/>
            <p:cNvSpPr/>
            <p:nvPr/>
          </p:nvSpPr>
          <p:spPr>
            <a:xfrm rot="-5400000">
              <a:off x="773497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27" name="tx627"/>
            <p:cNvSpPr/>
            <p:nvPr/>
          </p:nvSpPr>
          <p:spPr>
            <a:xfrm rot="-5400000">
              <a:off x="7825486" y="4671972"/>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Seychelles</a:t>
              </a:r>
            </a:p>
          </p:txBody>
        </p:sp>
        <p:sp>
          <p:nvSpPr>
            <p:cNvPr id="628" name="tx628"/>
            <p:cNvSpPr/>
            <p:nvPr/>
          </p:nvSpPr>
          <p:spPr>
            <a:xfrm rot="-5400000">
              <a:off x="7922894"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29" name="tx629"/>
            <p:cNvSpPr/>
            <p:nvPr/>
          </p:nvSpPr>
          <p:spPr>
            <a:xfrm rot="-5400000">
              <a:off x="8048112" y="4727906"/>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Tanzania</a:t>
              </a:r>
            </a:p>
          </p:txBody>
        </p:sp>
        <p:sp>
          <p:nvSpPr>
            <p:cNvPr id="630" name="tx630"/>
            <p:cNvSpPr/>
            <p:nvPr/>
          </p:nvSpPr>
          <p:spPr>
            <a:xfrm rot="-5400000">
              <a:off x="805716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(46,000)</a:t>
              </a:r>
            </a:p>
          </p:txBody>
        </p:sp>
        <p:sp>
          <p:nvSpPr>
            <p:cNvPr id="631" name="tx631"/>
            <p:cNvSpPr/>
            <p:nvPr/>
          </p:nvSpPr>
          <p:spPr>
            <a:xfrm rot="-5400000">
              <a:off x="8260073" y="4888765"/>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Burkina</a:t>
              </a:r>
            </a:p>
          </p:txBody>
        </p:sp>
        <p:sp>
          <p:nvSpPr>
            <p:cNvPr id="632" name="tx632"/>
            <p:cNvSpPr/>
            <p:nvPr/>
          </p:nvSpPr>
          <p:spPr>
            <a:xfrm rot="-5400000">
              <a:off x="8319381" y="4575357"/>
              <a:ext cx="2258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Faso</a:t>
              </a:r>
            </a:p>
          </p:txBody>
        </p:sp>
        <p:sp>
          <p:nvSpPr>
            <p:cNvPr id="633" name="tx633"/>
            <p:cNvSpPr/>
            <p:nvPr/>
          </p:nvSpPr>
          <p:spPr>
            <a:xfrm rot="-5400000">
              <a:off x="8260643"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34" name="tx634"/>
            <p:cNvSpPr/>
            <p:nvPr/>
          </p:nvSpPr>
          <p:spPr>
            <a:xfrm rot="-5400000">
              <a:off x="8454372" y="4614301"/>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Ghana</a:t>
              </a:r>
            </a:p>
          </p:txBody>
        </p:sp>
        <p:sp>
          <p:nvSpPr>
            <p:cNvPr id="635" name="tx635"/>
            <p:cNvSpPr/>
            <p:nvPr/>
          </p:nvSpPr>
          <p:spPr>
            <a:xfrm rot="-5400000">
              <a:off x="8435868"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636" name="tx636"/>
            <p:cNvSpPr/>
            <p:nvPr/>
          </p:nvSpPr>
          <p:spPr>
            <a:xfrm rot="-5400000">
              <a:off x="8630266" y="4614921"/>
              <a:ext cx="3049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Liberia</a:t>
              </a:r>
            </a:p>
          </p:txBody>
        </p:sp>
        <p:sp>
          <p:nvSpPr>
            <p:cNvPr id="637" name="tx637"/>
            <p:cNvSpPr/>
            <p:nvPr/>
          </p:nvSpPr>
          <p:spPr>
            <a:xfrm rot="-5400000">
              <a:off x="8611092"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38" name="tx638"/>
            <p:cNvSpPr/>
            <p:nvPr/>
          </p:nvSpPr>
          <p:spPr>
            <a:xfrm rot="-5400000">
              <a:off x="8771607" y="4648804"/>
              <a:ext cx="37276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Rwanda</a:t>
              </a:r>
            </a:p>
          </p:txBody>
        </p:sp>
        <p:sp>
          <p:nvSpPr>
            <p:cNvPr id="639" name="tx639"/>
            <p:cNvSpPr/>
            <p:nvPr/>
          </p:nvSpPr>
          <p:spPr>
            <a:xfrm rot="-5400000">
              <a:off x="8786316"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40" name="tx640"/>
            <p:cNvSpPr/>
            <p:nvPr/>
          </p:nvSpPr>
          <p:spPr>
            <a:xfrm rot="-5400000">
              <a:off x="-52544" y="230786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41" name="rc641"/>
            <p:cNvSpPr/>
            <p:nvPr/>
          </p:nvSpPr>
          <p:spPr>
            <a:xfrm>
              <a:off x="3046718" y="5993415"/>
              <a:ext cx="219456" cy="219455"/>
            </a:xfrm>
            <a:prstGeom prst="rect">
              <a:avLst/>
            </a:prstGeom>
            <a:solidFill>
              <a:srgbClr val="FFFFFF">
                <a:alpha val="100000"/>
              </a:srgbClr>
            </a:solidFill>
          </p:spPr>
          <p:txBody>
            <a:bodyPr/>
            <a:lstStyle/>
            <a:p/>
          </p:txBody>
        </p:sp>
        <p:sp>
          <p:nvSpPr>
            <p:cNvPr id="642" name="pg642"/>
            <p:cNvSpPr/>
            <p:nvPr/>
          </p:nvSpPr>
          <p:spPr>
            <a:xfrm>
              <a:off x="3231270"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43" name="pg643"/>
            <p:cNvSpPr/>
            <p:nvPr/>
          </p:nvSpPr>
          <p:spPr>
            <a:xfrm>
              <a:off x="3136660"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44" name="pg644"/>
            <p:cNvSpPr/>
            <p:nvPr/>
          </p:nvSpPr>
          <p:spPr>
            <a:xfrm>
              <a:off x="3046780"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45" name="pg645"/>
            <p:cNvSpPr/>
            <p:nvPr/>
          </p:nvSpPr>
          <p:spPr>
            <a:xfrm>
              <a:off x="3046780"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46" name="pg646"/>
            <p:cNvSpPr/>
            <p:nvPr/>
          </p:nvSpPr>
          <p:spPr>
            <a:xfrm>
              <a:off x="3046780"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47" name="rc647"/>
            <p:cNvSpPr/>
            <p:nvPr/>
          </p:nvSpPr>
          <p:spPr>
            <a:xfrm>
              <a:off x="3046718" y="5993415"/>
              <a:ext cx="219456" cy="219455"/>
            </a:xfrm>
            <a:prstGeom prst="rect">
              <a:avLst/>
            </a:prstGeom>
            <a:ln w="476" cap="sq">
              <a:solidFill>
                <a:srgbClr val="000000">
                  <a:alpha val="100000"/>
                </a:srgbClr>
              </a:solidFill>
              <a:prstDash val="solid"/>
              <a:miter/>
            </a:ln>
          </p:spPr>
          <p:txBody>
            <a:bodyPr/>
            <a:lstStyle/>
            <a:p/>
          </p:txBody>
        </p:sp>
        <p:sp>
          <p:nvSpPr>
            <p:cNvPr id="648" name="rc648"/>
            <p:cNvSpPr/>
            <p:nvPr/>
          </p:nvSpPr>
          <p:spPr>
            <a:xfrm>
              <a:off x="4500306" y="5993415"/>
              <a:ext cx="219455" cy="219455"/>
            </a:xfrm>
            <a:prstGeom prst="rect">
              <a:avLst/>
            </a:prstGeom>
            <a:solidFill>
              <a:srgbClr val="FFFFFF">
                <a:alpha val="100000"/>
              </a:srgbClr>
            </a:solidFill>
          </p:spPr>
          <p:txBody>
            <a:bodyPr/>
            <a:lstStyle/>
            <a:p/>
          </p:txBody>
        </p:sp>
        <p:sp>
          <p:nvSpPr>
            <p:cNvPr id="649" name="rc649"/>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650" name="tx650"/>
            <p:cNvSpPr/>
            <p:nvPr/>
          </p:nvSpPr>
          <p:spPr>
            <a:xfrm>
              <a:off x="3335764" y="6024971"/>
              <a:ext cx="1094953"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zero-dose</a:t>
              </a:r>
            </a:p>
          </p:txBody>
        </p:sp>
        <p:sp>
          <p:nvSpPr>
            <p:cNvPr id="651" name="tx651"/>
            <p:cNvSpPr/>
            <p:nvPr/>
          </p:nvSpPr>
          <p:spPr>
            <a:xfrm>
              <a:off x="4789351" y="6022038"/>
              <a:ext cx="204215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zero-dose (no stripes)</a:t>
              </a:r>
            </a:p>
          </p:txBody>
        </p:sp>
        <p:sp>
          <p:nvSpPr>
            <p:cNvPr id="652" name="tx652"/>
            <p:cNvSpPr/>
            <p:nvPr/>
          </p:nvSpPr>
          <p:spPr>
            <a:xfrm>
              <a:off x="803816" y="399578"/>
              <a:ext cx="2925760"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AFR, 2023</a:t>
              </a:r>
            </a:p>
          </p:txBody>
        </p:sp>
        <p:sp>
          <p:nvSpPr>
            <p:cNvPr id="653" name="tx653"/>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54" name="tx654"/>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655" name="tx655"/>
            <p:cNvSpPr/>
            <p:nvPr/>
          </p:nvSpPr>
          <p:spPr>
            <a:xfrm>
              <a:off x="1625781" y="6568567"/>
              <a:ext cx="7448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zero-dose children.Number in parentheses shows number of zero-dose children.</a:t>
              </a:r>
            </a:p>
          </p:txBody>
        </p:sp>
      </p:grpSp>
      <p:sp>
        <p:nvSpPr>
          <p:cNvPr id="65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DTP1 coverage in countries in AFR from lowest to highest coverage, and the rank of the top 10 countries with the most zero-dose children, based on absolute numbers.
In 2023, DTP1 coverage ranged from 54% in CAR to 99% in Ghana, Burkina Faso, Rwanda, and Liberia.
22 out of 47 (47%) countries had coverage of at least 90%.
Nigeria had DTP1 coverage of 70% and the highest absolute number of zero-dose children in the region, followed by Ethiopia.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423935" y="1787351"/>
              <a:ext cx="1906087" cy="190608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5" name="pt5"/>
            <p:cNvSpPr/>
            <p:nvPr/>
          </p:nvSpPr>
          <p:spPr>
            <a:xfrm>
              <a:off x="1727034" y="2014686"/>
              <a:ext cx="1451418" cy="1451418"/>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 name="pt6"/>
            <p:cNvSpPr/>
            <p:nvPr/>
          </p:nvSpPr>
          <p:spPr>
            <a:xfrm>
              <a:off x="2785528" y="1997415"/>
              <a:ext cx="1485958" cy="1485958"/>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7" name="pt7"/>
            <p:cNvSpPr/>
            <p:nvPr/>
          </p:nvSpPr>
          <p:spPr>
            <a:xfrm>
              <a:off x="4171508" y="2307630"/>
              <a:ext cx="865529" cy="865529"/>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8" name="pt8"/>
            <p:cNvSpPr/>
            <p:nvPr/>
          </p:nvSpPr>
          <p:spPr>
            <a:xfrm>
              <a:off x="5308733" y="2369091"/>
              <a:ext cx="742607" cy="742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9" name="pt9"/>
            <p:cNvSpPr/>
            <p:nvPr/>
          </p:nvSpPr>
          <p:spPr>
            <a:xfrm>
              <a:off x="6350289" y="2334882"/>
              <a:ext cx="811026" cy="811026"/>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0" name="pt10"/>
            <p:cNvSpPr/>
            <p:nvPr/>
          </p:nvSpPr>
          <p:spPr>
            <a:xfrm>
              <a:off x="7471236" y="2380064"/>
              <a:ext cx="720660" cy="720660"/>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1" name="pt11"/>
            <p:cNvSpPr/>
            <p:nvPr/>
          </p:nvSpPr>
          <p:spPr>
            <a:xfrm>
              <a:off x="8651948" y="2485011"/>
              <a:ext cx="510767" cy="510767"/>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12" name="pt12"/>
            <p:cNvSpPr/>
            <p:nvPr/>
          </p:nvSpPr>
          <p:spPr>
            <a:xfrm>
              <a:off x="9619989" y="2377288"/>
              <a:ext cx="726213" cy="726213"/>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3" name="pt13"/>
            <p:cNvSpPr/>
            <p:nvPr/>
          </p:nvSpPr>
          <p:spPr>
            <a:xfrm>
              <a:off x="10689037" y="2370571"/>
              <a:ext cx="739647" cy="73964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4" name="pt14"/>
            <p:cNvSpPr/>
            <p:nvPr/>
          </p:nvSpPr>
          <p:spPr>
            <a:xfrm>
              <a:off x="835639" y="2199055"/>
              <a:ext cx="1082679" cy="1082679"/>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090238" y="2377890"/>
              <a:ext cx="725009" cy="725009"/>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181545" y="2393431"/>
              <a:ext cx="693926" cy="69392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365357" y="2501480"/>
              <a:ext cx="477830" cy="47783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08632" y="2568989"/>
              <a:ext cx="342811" cy="34281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03478" y="2588071"/>
              <a:ext cx="304647" cy="30464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695196" y="2604024"/>
              <a:ext cx="272740" cy="27274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796356" y="2629420"/>
              <a:ext cx="221949" cy="221949"/>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73657" y="2630956"/>
              <a:ext cx="218877" cy="21887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1148029" y="1525888"/>
              <a:ext cx="457898"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a:t>
              </a:r>
            </a:p>
          </p:txBody>
        </p:sp>
        <p:sp>
          <p:nvSpPr>
            <p:cNvPr id="25" name="tx25"/>
            <p:cNvSpPr/>
            <p:nvPr/>
          </p:nvSpPr>
          <p:spPr>
            <a:xfrm>
              <a:off x="1055469" y="1743553"/>
              <a:ext cx="64301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2,134,000</a:t>
              </a:r>
            </a:p>
          </p:txBody>
        </p:sp>
        <p:sp>
          <p:nvSpPr>
            <p:cNvPr id="26" name="tx26"/>
            <p:cNvSpPr/>
            <p:nvPr/>
          </p:nvSpPr>
          <p:spPr>
            <a:xfrm>
              <a:off x="2191576" y="1527582"/>
              <a:ext cx="522334"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a:t>
              </a:r>
            </a:p>
          </p:txBody>
        </p:sp>
        <p:sp>
          <p:nvSpPr>
            <p:cNvPr id="27" name="tx27"/>
            <p:cNvSpPr/>
            <p:nvPr/>
          </p:nvSpPr>
          <p:spPr>
            <a:xfrm>
              <a:off x="219150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917,000</a:t>
              </a:r>
            </a:p>
          </p:txBody>
        </p:sp>
        <p:sp>
          <p:nvSpPr>
            <p:cNvPr id="28" name="tx28"/>
            <p:cNvSpPr/>
            <p:nvPr/>
          </p:nvSpPr>
          <p:spPr>
            <a:xfrm>
              <a:off x="3371934" y="1552777"/>
              <a:ext cx="313146"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a:t>
              </a:r>
            </a:p>
          </p:txBody>
        </p:sp>
        <p:sp>
          <p:nvSpPr>
            <p:cNvPr id="29" name="tx29"/>
            <p:cNvSpPr/>
            <p:nvPr/>
          </p:nvSpPr>
          <p:spPr>
            <a:xfrm>
              <a:off x="3267270"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839,000</a:t>
              </a:r>
            </a:p>
          </p:txBody>
        </p:sp>
        <p:sp>
          <p:nvSpPr>
            <p:cNvPr id="30" name="tx30"/>
            <p:cNvSpPr/>
            <p:nvPr/>
          </p:nvSpPr>
          <p:spPr>
            <a:xfrm>
              <a:off x="4379240" y="1525888"/>
              <a:ext cx="450064"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a:t>
              </a:r>
            </a:p>
          </p:txBody>
        </p:sp>
        <p:sp>
          <p:nvSpPr>
            <p:cNvPr id="31" name="tx31"/>
            <p:cNvSpPr/>
            <p:nvPr/>
          </p:nvSpPr>
          <p:spPr>
            <a:xfrm>
              <a:off x="434303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411,000</a:t>
              </a:r>
            </a:p>
          </p:txBody>
        </p:sp>
        <p:sp>
          <p:nvSpPr>
            <p:cNvPr id="32" name="tx32"/>
            <p:cNvSpPr/>
            <p:nvPr/>
          </p:nvSpPr>
          <p:spPr>
            <a:xfrm>
              <a:off x="5282340" y="1525888"/>
              <a:ext cx="795393"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a:t>
              </a:r>
            </a:p>
          </p:txBody>
        </p:sp>
        <p:sp>
          <p:nvSpPr>
            <p:cNvPr id="33" name="tx33"/>
            <p:cNvSpPr/>
            <p:nvPr/>
          </p:nvSpPr>
          <p:spPr>
            <a:xfrm>
              <a:off x="541879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251,000</a:t>
              </a:r>
            </a:p>
          </p:txBody>
        </p:sp>
        <p:sp>
          <p:nvSpPr>
            <p:cNvPr id="34" name="tx34"/>
            <p:cNvSpPr/>
            <p:nvPr/>
          </p:nvSpPr>
          <p:spPr>
            <a:xfrm>
              <a:off x="6362128" y="1552777"/>
              <a:ext cx="787347"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a:t>
              </a:r>
            </a:p>
          </p:txBody>
        </p:sp>
        <p:sp>
          <p:nvSpPr>
            <p:cNvPr id="35" name="tx35"/>
            <p:cNvSpPr/>
            <p:nvPr/>
          </p:nvSpPr>
          <p:spPr>
            <a:xfrm>
              <a:off x="649456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220,000</a:t>
              </a:r>
            </a:p>
          </p:txBody>
        </p:sp>
        <p:sp>
          <p:nvSpPr>
            <p:cNvPr id="36" name="tx36"/>
            <p:cNvSpPr/>
            <p:nvPr/>
          </p:nvSpPr>
          <p:spPr>
            <a:xfrm>
              <a:off x="7699060" y="1554612"/>
              <a:ext cx="265013"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Mali</a:t>
              </a:r>
            </a:p>
          </p:txBody>
        </p:sp>
        <p:sp>
          <p:nvSpPr>
            <p:cNvPr id="37" name="tx37"/>
            <p:cNvSpPr/>
            <p:nvPr/>
          </p:nvSpPr>
          <p:spPr>
            <a:xfrm>
              <a:off x="757032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199,000</a:t>
              </a:r>
            </a:p>
          </p:txBody>
        </p:sp>
        <p:sp>
          <p:nvSpPr>
            <p:cNvPr id="38" name="tx38"/>
            <p:cNvSpPr/>
            <p:nvPr/>
          </p:nvSpPr>
          <p:spPr>
            <a:xfrm>
              <a:off x="8674289" y="1552777"/>
              <a:ext cx="466085"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a:t>
              </a:r>
            </a:p>
          </p:txBody>
        </p:sp>
        <p:sp>
          <p:nvSpPr>
            <p:cNvPr id="39" name="tx39"/>
            <p:cNvSpPr/>
            <p:nvPr/>
          </p:nvSpPr>
          <p:spPr>
            <a:xfrm>
              <a:off x="864609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176,000</a:t>
              </a:r>
            </a:p>
          </p:txBody>
        </p:sp>
        <p:sp>
          <p:nvSpPr>
            <p:cNvPr id="40" name="tx40"/>
            <p:cNvSpPr/>
            <p:nvPr/>
          </p:nvSpPr>
          <p:spPr>
            <a:xfrm>
              <a:off x="9645671" y="1552777"/>
              <a:ext cx="674849"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a:t>
              </a:r>
            </a:p>
          </p:txBody>
        </p:sp>
        <p:sp>
          <p:nvSpPr>
            <p:cNvPr id="41" name="tx41"/>
            <p:cNvSpPr/>
            <p:nvPr/>
          </p:nvSpPr>
          <p:spPr>
            <a:xfrm>
              <a:off x="9721858"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175,000</a:t>
              </a:r>
            </a:p>
          </p:txBody>
        </p:sp>
        <p:sp>
          <p:nvSpPr>
            <p:cNvPr id="42" name="tx42"/>
            <p:cNvSpPr/>
            <p:nvPr/>
          </p:nvSpPr>
          <p:spPr>
            <a:xfrm>
              <a:off x="10655412" y="1552777"/>
              <a:ext cx="806897"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Cote d'Ivoire</a:t>
              </a:r>
            </a:p>
          </p:txBody>
        </p:sp>
        <p:sp>
          <p:nvSpPr>
            <p:cNvPr id="43" name="tx43"/>
            <p:cNvSpPr/>
            <p:nvPr/>
          </p:nvSpPr>
          <p:spPr>
            <a:xfrm>
              <a:off x="10797623"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163,000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530683" y="3486476"/>
              <a:ext cx="122667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65" name="pt65"/>
            <p:cNvSpPr/>
            <p:nvPr/>
          </p:nvSpPr>
          <p:spPr>
            <a:xfrm>
              <a:off x="5850869" y="3481778"/>
              <a:ext cx="171607" cy="171607"/>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66" name="pt66"/>
            <p:cNvSpPr/>
            <p:nvPr/>
          </p:nvSpPr>
          <p:spPr>
            <a:xfrm>
              <a:off x="6566802"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7" name="pt67"/>
            <p:cNvSpPr/>
            <p:nvPr/>
          </p:nvSpPr>
          <p:spPr>
            <a:xfrm>
              <a:off x="7282736"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8" name="tx68"/>
            <p:cNvSpPr/>
            <p:nvPr/>
          </p:nvSpPr>
          <p:spPr>
            <a:xfrm>
              <a:off x="6115990"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60-69</a:t>
              </a:r>
            </a:p>
          </p:txBody>
        </p:sp>
        <p:sp>
          <p:nvSpPr>
            <p:cNvPr id="69" name="tx69"/>
            <p:cNvSpPr/>
            <p:nvPr/>
          </p:nvSpPr>
          <p:spPr>
            <a:xfrm>
              <a:off x="6831923"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70" name="tx70"/>
            <p:cNvSpPr/>
            <p:nvPr/>
          </p:nvSpPr>
          <p:spPr>
            <a:xfrm>
              <a:off x="7547856"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71" name="tx71"/>
            <p:cNvSpPr/>
            <p:nvPr/>
          </p:nvSpPr>
          <p:spPr>
            <a:xfrm>
              <a:off x="731520" y="819543"/>
              <a:ext cx="4174628"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zero-dose children, 2023</a:t>
              </a:r>
            </a:p>
          </p:txBody>
        </p:sp>
        <p:sp>
          <p:nvSpPr>
            <p:cNvPr id="72" name="tx72"/>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3" name="tx73"/>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4" name="tx74"/>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78" name="tx78"/>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79" name="tx79"/>
            <p:cNvSpPr/>
            <p:nvPr/>
          </p:nvSpPr>
          <p:spPr>
            <a:xfrm>
              <a:off x="5585132" y="3842715"/>
              <a:ext cx="61191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zero-dose children while the outer bubble reflects size of target population    </a:t>
              </a:r>
            </a:p>
          </p:txBody>
        </p:sp>
      </p:grpSp>
      <p:sp>
        <p:nvSpPr>
          <p:cNvPr id="80"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6,718,000 zero-dose children in AFR.
The top 10 countries (out of 47) accounted for 5,485,000 (82%) of zero-dose children in AFR.
Nigeria had the highest number of zero-dose children (2,134,000), followed by Ethiopia (917,000). These account for approximately 32% and 14% of zero-dose children in the region, respectively.
Absolute numbers of zero-dose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044" y="90506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5" name="pl5"/>
            <p:cNvSpPr/>
            <p:nvPr/>
          </p:nvSpPr>
          <p:spPr>
            <a:xfrm>
              <a:off x="695044" y="116280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6" name="pl6"/>
            <p:cNvSpPr/>
            <p:nvPr/>
          </p:nvSpPr>
          <p:spPr>
            <a:xfrm>
              <a:off x="695044" y="142054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7" name="pl7"/>
            <p:cNvSpPr/>
            <p:nvPr/>
          </p:nvSpPr>
          <p:spPr>
            <a:xfrm>
              <a:off x="695044" y="167828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8" name="pl8"/>
            <p:cNvSpPr/>
            <p:nvPr/>
          </p:nvSpPr>
          <p:spPr>
            <a:xfrm>
              <a:off x="695044" y="193601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9" name="pl9"/>
            <p:cNvSpPr/>
            <p:nvPr/>
          </p:nvSpPr>
          <p:spPr>
            <a:xfrm>
              <a:off x="695044" y="219375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0" name="pl10"/>
            <p:cNvSpPr/>
            <p:nvPr/>
          </p:nvSpPr>
          <p:spPr>
            <a:xfrm>
              <a:off x="695044" y="245149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1" name="pl11"/>
            <p:cNvSpPr/>
            <p:nvPr/>
          </p:nvSpPr>
          <p:spPr>
            <a:xfrm>
              <a:off x="695044" y="2709233"/>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2" name="pl12"/>
            <p:cNvSpPr/>
            <p:nvPr/>
          </p:nvSpPr>
          <p:spPr>
            <a:xfrm>
              <a:off x="695044" y="296697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3" name="pl13"/>
            <p:cNvSpPr/>
            <p:nvPr/>
          </p:nvSpPr>
          <p:spPr>
            <a:xfrm>
              <a:off x="695044" y="322470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4" name="pl14"/>
            <p:cNvSpPr/>
            <p:nvPr/>
          </p:nvSpPr>
          <p:spPr>
            <a:xfrm>
              <a:off x="695044" y="348244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5" name="pl15"/>
            <p:cNvSpPr/>
            <p:nvPr/>
          </p:nvSpPr>
          <p:spPr>
            <a:xfrm>
              <a:off x="695044" y="374018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6" name="pl16"/>
            <p:cNvSpPr/>
            <p:nvPr/>
          </p:nvSpPr>
          <p:spPr>
            <a:xfrm>
              <a:off x="695044" y="3997921"/>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7" name="pl17"/>
            <p:cNvSpPr/>
            <p:nvPr/>
          </p:nvSpPr>
          <p:spPr>
            <a:xfrm>
              <a:off x="695044" y="425565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8" name="pl18"/>
            <p:cNvSpPr/>
            <p:nvPr/>
          </p:nvSpPr>
          <p:spPr>
            <a:xfrm>
              <a:off x="695044" y="451339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9" name="pl19"/>
            <p:cNvSpPr/>
            <p:nvPr/>
          </p:nvSpPr>
          <p:spPr>
            <a:xfrm>
              <a:off x="695044" y="477113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0" name="pl20"/>
            <p:cNvSpPr/>
            <p:nvPr/>
          </p:nvSpPr>
          <p:spPr>
            <a:xfrm>
              <a:off x="695044" y="502887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1" name="pl21"/>
            <p:cNvSpPr/>
            <p:nvPr/>
          </p:nvSpPr>
          <p:spPr>
            <a:xfrm>
              <a:off x="695044" y="528661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2" name="pl22"/>
            <p:cNvSpPr/>
            <p:nvPr/>
          </p:nvSpPr>
          <p:spPr>
            <a:xfrm>
              <a:off x="695044" y="554434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3" name="pl23"/>
            <p:cNvSpPr/>
            <p:nvPr/>
          </p:nvSpPr>
          <p:spPr>
            <a:xfrm>
              <a:off x="695044" y="580208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4" name="pl24"/>
            <p:cNvSpPr/>
            <p:nvPr/>
          </p:nvSpPr>
          <p:spPr>
            <a:xfrm>
              <a:off x="2420208" y="2709665"/>
              <a:ext cx="4929038" cy="1287824"/>
            </a:xfrm>
            <a:custGeom>
              <a:avLst/>
              <a:pathLst>
                <a:path w="4929038" h="1287824">
                  <a:moveTo>
                    <a:pt x="0" y="1287824"/>
                  </a:moveTo>
                  <a:lnTo>
                    <a:pt x="49788" y="1287748"/>
                  </a:lnTo>
                  <a:lnTo>
                    <a:pt x="99576" y="1287659"/>
                  </a:lnTo>
                  <a:lnTo>
                    <a:pt x="149364" y="1287554"/>
                  </a:lnTo>
                  <a:lnTo>
                    <a:pt x="199153" y="1287431"/>
                  </a:lnTo>
                  <a:lnTo>
                    <a:pt x="248941" y="1287287"/>
                  </a:lnTo>
                  <a:lnTo>
                    <a:pt x="298729" y="1287117"/>
                  </a:lnTo>
                  <a:lnTo>
                    <a:pt x="348517" y="1286917"/>
                  </a:lnTo>
                  <a:lnTo>
                    <a:pt x="398306" y="1286683"/>
                  </a:lnTo>
                  <a:lnTo>
                    <a:pt x="448094" y="1286407"/>
                  </a:lnTo>
                  <a:lnTo>
                    <a:pt x="497882" y="1286084"/>
                  </a:lnTo>
                  <a:lnTo>
                    <a:pt x="547670" y="1285703"/>
                  </a:lnTo>
                  <a:lnTo>
                    <a:pt x="597459" y="1285257"/>
                  </a:lnTo>
                  <a:lnTo>
                    <a:pt x="647247" y="1284732"/>
                  </a:lnTo>
                  <a:lnTo>
                    <a:pt x="697035" y="1284116"/>
                  </a:lnTo>
                  <a:lnTo>
                    <a:pt x="746824" y="1283392"/>
                  </a:lnTo>
                  <a:lnTo>
                    <a:pt x="796612" y="1282543"/>
                  </a:lnTo>
                  <a:lnTo>
                    <a:pt x="846400" y="1281546"/>
                  </a:lnTo>
                  <a:lnTo>
                    <a:pt x="896188" y="1280376"/>
                  </a:lnTo>
                  <a:lnTo>
                    <a:pt x="945977" y="1279004"/>
                  </a:lnTo>
                  <a:lnTo>
                    <a:pt x="995765" y="1277394"/>
                  </a:lnTo>
                  <a:lnTo>
                    <a:pt x="1045553" y="1275508"/>
                  </a:lnTo>
                  <a:lnTo>
                    <a:pt x="1095341" y="1273298"/>
                  </a:lnTo>
                  <a:lnTo>
                    <a:pt x="1145130" y="1270710"/>
                  </a:lnTo>
                  <a:lnTo>
                    <a:pt x="1194918" y="1267681"/>
                  </a:lnTo>
                  <a:lnTo>
                    <a:pt x="1244706" y="1264140"/>
                  </a:lnTo>
                  <a:lnTo>
                    <a:pt x="1294495" y="1260002"/>
                  </a:lnTo>
                  <a:lnTo>
                    <a:pt x="1344283" y="1255173"/>
                  </a:lnTo>
                  <a:lnTo>
                    <a:pt x="1394071" y="1249545"/>
                  </a:lnTo>
                  <a:lnTo>
                    <a:pt x="1443859" y="1242993"/>
                  </a:lnTo>
                  <a:lnTo>
                    <a:pt x="1493648" y="1235379"/>
                  </a:lnTo>
                  <a:lnTo>
                    <a:pt x="1543436" y="1226548"/>
                  </a:lnTo>
                  <a:lnTo>
                    <a:pt x="1593224" y="1216328"/>
                  </a:lnTo>
                  <a:lnTo>
                    <a:pt x="1643012" y="1204531"/>
                  </a:lnTo>
                  <a:lnTo>
                    <a:pt x="1692801" y="1190954"/>
                  </a:lnTo>
                  <a:lnTo>
                    <a:pt x="1742589" y="1175381"/>
                  </a:lnTo>
                  <a:lnTo>
                    <a:pt x="1792377" y="1157589"/>
                  </a:lnTo>
                  <a:lnTo>
                    <a:pt x="1842166" y="1137353"/>
                  </a:lnTo>
                  <a:lnTo>
                    <a:pt x="1891954" y="1114453"/>
                  </a:lnTo>
                  <a:lnTo>
                    <a:pt x="1941742" y="1088688"/>
                  </a:lnTo>
                  <a:lnTo>
                    <a:pt x="1991530" y="1059885"/>
                  </a:lnTo>
                  <a:lnTo>
                    <a:pt x="2041319" y="1027919"/>
                  </a:lnTo>
                  <a:lnTo>
                    <a:pt x="2091107" y="992726"/>
                  </a:lnTo>
                  <a:lnTo>
                    <a:pt x="2140895" y="954321"/>
                  </a:lnTo>
                  <a:lnTo>
                    <a:pt x="2190683" y="912811"/>
                  </a:lnTo>
                  <a:lnTo>
                    <a:pt x="2240472" y="868410"/>
                  </a:lnTo>
                  <a:lnTo>
                    <a:pt x="2290260" y="821442"/>
                  </a:lnTo>
                  <a:lnTo>
                    <a:pt x="2340048" y="772340"/>
                  </a:lnTo>
                  <a:lnTo>
                    <a:pt x="2389837" y="721634"/>
                  </a:lnTo>
                  <a:lnTo>
                    <a:pt x="2439625" y="669932"/>
                  </a:lnTo>
                  <a:lnTo>
                    <a:pt x="2489413" y="617892"/>
                  </a:lnTo>
                  <a:lnTo>
                    <a:pt x="2539201" y="566190"/>
                  </a:lnTo>
                  <a:lnTo>
                    <a:pt x="2588990" y="515484"/>
                  </a:lnTo>
                  <a:lnTo>
                    <a:pt x="2638778" y="466382"/>
                  </a:lnTo>
                  <a:lnTo>
                    <a:pt x="2688566" y="419414"/>
                  </a:lnTo>
                  <a:lnTo>
                    <a:pt x="2738354" y="375013"/>
                  </a:lnTo>
                  <a:lnTo>
                    <a:pt x="2788143" y="333503"/>
                  </a:lnTo>
                  <a:lnTo>
                    <a:pt x="2837931" y="295097"/>
                  </a:lnTo>
                  <a:lnTo>
                    <a:pt x="2887719" y="259904"/>
                  </a:lnTo>
                  <a:lnTo>
                    <a:pt x="2937508" y="227938"/>
                  </a:lnTo>
                  <a:lnTo>
                    <a:pt x="2987296" y="199136"/>
                  </a:lnTo>
                  <a:lnTo>
                    <a:pt x="3037084" y="173370"/>
                  </a:lnTo>
                  <a:lnTo>
                    <a:pt x="3086872" y="150470"/>
                  </a:lnTo>
                  <a:lnTo>
                    <a:pt x="3136661" y="130234"/>
                  </a:lnTo>
                  <a:lnTo>
                    <a:pt x="3186449" y="112442"/>
                  </a:lnTo>
                  <a:lnTo>
                    <a:pt x="3236237" y="96870"/>
                  </a:lnTo>
                  <a:lnTo>
                    <a:pt x="3286025" y="83292"/>
                  </a:lnTo>
                  <a:lnTo>
                    <a:pt x="3335814" y="71495"/>
                  </a:lnTo>
                  <a:lnTo>
                    <a:pt x="3385602" y="61275"/>
                  </a:lnTo>
                  <a:lnTo>
                    <a:pt x="3435390" y="52444"/>
                  </a:lnTo>
                  <a:lnTo>
                    <a:pt x="3485179" y="44831"/>
                  </a:lnTo>
                  <a:lnTo>
                    <a:pt x="3534967" y="38279"/>
                  </a:lnTo>
                  <a:lnTo>
                    <a:pt x="3584755" y="32650"/>
                  </a:lnTo>
                  <a:lnTo>
                    <a:pt x="3634543" y="27821"/>
                  </a:lnTo>
                  <a:lnTo>
                    <a:pt x="3684332" y="23684"/>
                  </a:lnTo>
                  <a:lnTo>
                    <a:pt x="3734120" y="20142"/>
                  </a:lnTo>
                  <a:lnTo>
                    <a:pt x="3783908" y="17114"/>
                  </a:lnTo>
                  <a:lnTo>
                    <a:pt x="3833696" y="14526"/>
                  </a:lnTo>
                  <a:lnTo>
                    <a:pt x="3883485" y="12315"/>
                  </a:lnTo>
                  <a:lnTo>
                    <a:pt x="3933273" y="10429"/>
                  </a:lnTo>
                  <a:lnTo>
                    <a:pt x="3983061" y="8820"/>
                  </a:lnTo>
                  <a:lnTo>
                    <a:pt x="4032850" y="7447"/>
                  </a:lnTo>
                  <a:lnTo>
                    <a:pt x="4082638" y="6278"/>
                  </a:lnTo>
                  <a:lnTo>
                    <a:pt x="4132426" y="5281"/>
                  </a:lnTo>
                  <a:lnTo>
                    <a:pt x="4182214" y="4431"/>
                  </a:lnTo>
                  <a:lnTo>
                    <a:pt x="4232003" y="3708"/>
                  </a:lnTo>
                  <a:lnTo>
                    <a:pt x="4281791" y="3092"/>
                  </a:lnTo>
                  <a:lnTo>
                    <a:pt x="4331579" y="2567"/>
                  </a:lnTo>
                  <a:lnTo>
                    <a:pt x="4381367" y="2120"/>
                  </a:lnTo>
                  <a:lnTo>
                    <a:pt x="4431156" y="1740"/>
                  </a:lnTo>
                  <a:lnTo>
                    <a:pt x="4480944" y="1416"/>
                  </a:lnTo>
                  <a:lnTo>
                    <a:pt x="4530732" y="1141"/>
                  </a:lnTo>
                  <a:lnTo>
                    <a:pt x="4580521" y="906"/>
                  </a:lnTo>
                  <a:lnTo>
                    <a:pt x="4630309" y="706"/>
                  </a:lnTo>
                  <a:lnTo>
                    <a:pt x="4680097" y="537"/>
                  </a:lnTo>
                  <a:lnTo>
                    <a:pt x="4729885" y="392"/>
                  </a:lnTo>
                  <a:lnTo>
                    <a:pt x="4779674" y="269"/>
                  </a:lnTo>
                  <a:lnTo>
                    <a:pt x="4829462" y="164"/>
                  </a:lnTo>
                  <a:lnTo>
                    <a:pt x="4879250" y="75"/>
                  </a:lnTo>
                  <a:lnTo>
                    <a:pt x="4929038" y="0"/>
                  </a:lnTo>
                </a:path>
              </a:pathLst>
            </a:custGeom>
            <a:ln w="40651" cap="flat">
              <a:solidFill>
                <a:srgbClr val="D3D3D3">
                  <a:alpha val="100000"/>
                </a:srgbClr>
              </a:solidFill>
              <a:prstDash val="solid"/>
              <a:round/>
            </a:ln>
          </p:spPr>
          <p:txBody>
            <a:bodyPr/>
            <a:lstStyle/>
            <a:p/>
          </p:txBody>
        </p:sp>
        <p:sp>
          <p:nvSpPr>
            <p:cNvPr id="25" name="pl25"/>
            <p:cNvSpPr/>
            <p:nvPr/>
          </p:nvSpPr>
          <p:spPr>
            <a:xfrm>
              <a:off x="2420208" y="2966970"/>
              <a:ext cx="4929038" cy="0"/>
            </a:xfrm>
            <a:custGeom>
              <a:avLst/>
              <a:pathLst>
                <a:path w="4929038" h="0">
                  <a:moveTo>
                    <a:pt x="0" y="0"/>
                  </a:moveTo>
                  <a:lnTo>
                    <a:pt x="49788" y="0"/>
                  </a:lnTo>
                  <a:lnTo>
                    <a:pt x="99576" y="0"/>
                  </a:lnTo>
                  <a:lnTo>
                    <a:pt x="149364" y="0"/>
                  </a:lnTo>
                  <a:lnTo>
                    <a:pt x="199153" y="0"/>
                  </a:lnTo>
                  <a:lnTo>
                    <a:pt x="248941" y="0"/>
                  </a:lnTo>
                  <a:lnTo>
                    <a:pt x="298729" y="0"/>
                  </a:lnTo>
                  <a:lnTo>
                    <a:pt x="348517" y="0"/>
                  </a:lnTo>
                  <a:lnTo>
                    <a:pt x="398306" y="0"/>
                  </a:lnTo>
                  <a:lnTo>
                    <a:pt x="448094" y="0"/>
                  </a:lnTo>
                  <a:lnTo>
                    <a:pt x="497882" y="0"/>
                  </a:lnTo>
                  <a:lnTo>
                    <a:pt x="547670" y="0"/>
                  </a:lnTo>
                  <a:lnTo>
                    <a:pt x="597459" y="0"/>
                  </a:lnTo>
                  <a:lnTo>
                    <a:pt x="647247" y="0"/>
                  </a:lnTo>
                  <a:lnTo>
                    <a:pt x="697035" y="0"/>
                  </a:lnTo>
                  <a:lnTo>
                    <a:pt x="746824" y="0"/>
                  </a:lnTo>
                  <a:lnTo>
                    <a:pt x="796612" y="0"/>
                  </a:lnTo>
                  <a:lnTo>
                    <a:pt x="846400" y="0"/>
                  </a:lnTo>
                  <a:lnTo>
                    <a:pt x="896188" y="0"/>
                  </a:lnTo>
                  <a:lnTo>
                    <a:pt x="945977" y="0"/>
                  </a:lnTo>
                  <a:lnTo>
                    <a:pt x="995765" y="0"/>
                  </a:lnTo>
                  <a:lnTo>
                    <a:pt x="1045553" y="0"/>
                  </a:lnTo>
                  <a:lnTo>
                    <a:pt x="1095341" y="0"/>
                  </a:lnTo>
                  <a:lnTo>
                    <a:pt x="1145130" y="0"/>
                  </a:lnTo>
                  <a:lnTo>
                    <a:pt x="1194918" y="0"/>
                  </a:lnTo>
                  <a:lnTo>
                    <a:pt x="1244706" y="0"/>
                  </a:lnTo>
                  <a:lnTo>
                    <a:pt x="1294495" y="0"/>
                  </a:lnTo>
                  <a:lnTo>
                    <a:pt x="1344283" y="0"/>
                  </a:lnTo>
                  <a:lnTo>
                    <a:pt x="1394071" y="0"/>
                  </a:lnTo>
                  <a:lnTo>
                    <a:pt x="1443859" y="0"/>
                  </a:lnTo>
                  <a:lnTo>
                    <a:pt x="1493648" y="0"/>
                  </a:lnTo>
                  <a:lnTo>
                    <a:pt x="1543436" y="0"/>
                  </a:lnTo>
                  <a:lnTo>
                    <a:pt x="1593224" y="0"/>
                  </a:lnTo>
                  <a:lnTo>
                    <a:pt x="1643012" y="0"/>
                  </a:lnTo>
                  <a:lnTo>
                    <a:pt x="1692801" y="0"/>
                  </a:lnTo>
                  <a:lnTo>
                    <a:pt x="1742589" y="0"/>
                  </a:lnTo>
                  <a:lnTo>
                    <a:pt x="1792377" y="0"/>
                  </a:lnTo>
                  <a:lnTo>
                    <a:pt x="1842166" y="0"/>
                  </a:lnTo>
                  <a:lnTo>
                    <a:pt x="1891954" y="0"/>
                  </a:lnTo>
                  <a:lnTo>
                    <a:pt x="1941742" y="0"/>
                  </a:lnTo>
                  <a:lnTo>
                    <a:pt x="1991530" y="0"/>
                  </a:lnTo>
                  <a:lnTo>
                    <a:pt x="2041319" y="0"/>
                  </a:lnTo>
                  <a:lnTo>
                    <a:pt x="2091107" y="0"/>
                  </a:lnTo>
                  <a:lnTo>
                    <a:pt x="2140895" y="0"/>
                  </a:lnTo>
                  <a:lnTo>
                    <a:pt x="2190683" y="0"/>
                  </a:lnTo>
                  <a:lnTo>
                    <a:pt x="2240472" y="0"/>
                  </a:lnTo>
                  <a:lnTo>
                    <a:pt x="2290260" y="0"/>
                  </a:lnTo>
                  <a:lnTo>
                    <a:pt x="2340048" y="0"/>
                  </a:lnTo>
                  <a:lnTo>
                    <a:pt x="2389837" y="0"/>
                  </a:lnTo>
                  <a:lnTo>
                    <a:pt x="2439625" y="0"/>
                  </a:lnTo>
                  <a:lnTo>
                    <a:pt x="2489413" y="0"/>
                  </a:lnTo>
                  <a:lnTo>
                    <a:pt x="2539201" y="0"/>
                  </a:lnTo>
                  <a:lnTo>
                    <a:pt x="2588990" y="0"/>
                  </a:lnTo>
                  <a:lnTo>
                    <a:pt x="2638778" y="0"/>
                  </a:lnTo>
                  <a:lnTo>
                    <a:pt x="2688566" y="0"/>
                  </a:lnTo>
                  <a:lnTo>
                    <a:pt x="2738354" y="0"/>
                  </a:lnTo>
                  <a:lnTo>
                    <a:pt x="2788143" y="0"/>
                  </a:lnTo>
                  <a:lnTo>
                    <a:pt x="2837931" y="0"/>
                  </a:lnTo>
                  <a:lnTo>
                    <a:pt x="2887719" y="0"/>
                  </a:lnTo>
                  <a:lnTo>
                    <a:pt x="2937508" y="0"/>
                  </a:lnTo>
                  <a:lnTo>
                    <a:pt x="2987296" y="0"/>
                  </a:lnTo>
                  <a:lnTo>
                    <a:pt x="3037084" y="0"/>
                  </a:lnTo>
                  <a:lnTo>
                    <a:pt x="3086872" y="0"/>
                  </a:lnTo>
                  <a:lnTo>
                    <a:pt x="3136661" y="0"/>
                  </a:lnTo>
                  <a:lnTo>
                    <a:pt x="3186449" y="0"/>
                  </a:lnTo>
                  <a:lnTo>
                    <a:pt x="3236237" y="0"/>
                  </a:lnTo>
                  <a:lnTo>
                    <a:pt x="3286025" y="0"/>
                  </a:lnTo>
                  <a:lnTo>
                    <a:pt x="3335814" y="0"/>
                  </a:lnTo>
                  <a:lnTo>
                    <a:pt x="3385602" y="0"/>
                  </a:lnTo>
                  <a:lnTo>
                    <a:pt x="3435390" y="0"/>
                  </a:lnTo>
                  <a:lnTo>
                    <a:pt x="3485179" y="0"/>
                  </a:lnTo>
                  <a:lnTo>
                    <a:pt x="3534967" y="0"/>
                  </a:lnTo>
                  <a:lnTo>
                    <a:pt x="3584755" y="0"/>
                  </a:lnTo>
                  <a:lnTo>
                    <a:pt x="3634543" y="0"/>
                  </a:lnTo>
                  <a:lnTo>
                    <a:pt x="3684332" y="0"/>
                  </a:lnTo>
                  <a:lnTo>
                    <a:pt x="3734120" y="0"/>
                  </a:lnTo>
                  <a:lnTo>
                    <a:pt x="3783908" y="0"/>
                  </a:lnTo>
                  <a:lnTo>
                    <a:pt x="3833696" y="0"/>
                  </a:lnTo>
                  <a:lnTo>
                    <a:pt x="3883485" y="0"/>
                  </a:lnTo>
                  <a:lnTo>
                    <a:pt x="3933273" y="0"/>
                  </a:lnTo>
                  <a:lnTo>
                    <a:pt x="3983061" y="0"/>
                  </a:lnTo>
                  <a:lnTo>
                    <a:pt x="4032850" y="0"/>
                  </a:lnTo>
                  <a:lnTo>
                    <a:pt x="4082638" y="0"/>
                  </a:lnTo>
                  <a:lnTo>
                    <a:pt x="4132426" y="0"/>
                  </a:lnTo>
                  <a:lnTo>
                    <a:pt x="4182214" y="0"/>
                  </a:lnTo>
                  <a:lnTo>
                    <a:pt x="4232003" y="0"/>
                  </a:lnTo>
                  <a:lnTo>
                    <a:pt x="4281791" y="0"/>
                  </a:lnTo>
                  <a:lnTo>
                    <a:pt x="4331579" y="0"/>
                  </a:lnTo>
                  <a:lnTo>
                    <a:pt x="4381367" y="0"/>
                  </a:lnTo>
                  <a:lnTo>
                    <a:pt x="4431156" y="0"/>
                  </a:lnTo>
                  <a:lnTo>
                    <a:pt x="4480944" y="0"/>
                  </a:lnTo>
                  <a:lnTo>
                    <a:pt x="4530732" y="0"/>
                  </a:lnTo>
                  <a:lnTo>
                    <a:pt x="4580521" y="0"/>
                  </a:lnTo>
                  <a:lnTo>
                    <a:pt x="4630309" y="0"/>
                  </a:lnTo>
                  <a:lnTo>
                    <a:pt x="4680097" y="0"/>
                  </a:lnTo>
                  <a:lnTo>
                    <a:pt x="4729885" y="0"/>
                  </a:lnTo>
                  <a:lnTo>
                    <a:pt x="4779674" y="0"/>
                  </a:lnTo>
                  <a:lnTo>
                    <a:pt x="4829462" y="0"/>
                  </a:lnTo>
                  <a:lnTo>
                    <a:pt x="4879250" y="0"/>
                  </a:lnTo>
                  <a:lnTo>
                    <a:pt x="4929038" y="0"/>
                  </a:lnTo>
                </a:path>
              </a:pathLst>
            </a:custGeom>
            <a:ln w="40651" cap="flat">
              <a:solidFill>
                <a:srgbClr val="F26A21">
                  <a:alpha val="100000"/>
                </a:srgbClr>
              </a:solidFill>
              <a:prstDash val="solid"/>
              <a:round/>
            </a:ln>
          </p:spPr>
          <p:txBody>
            <a:bodyPr/>
            <a:lstStyle/>
            <a:p/>
          </p:txBody>
        </p:sp>
        <p:sp>
          <p:nvSpPr>
            <p:cNvPr id="26" name="pl26"/>
            <p:cNvSpPr/>
            <p:nvPr/>
          </p:nvSpPr>
          <p:spPr>
            <a:xfrm>
              <a:off x="2420208" y="5028959"/>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7" name="pl27"/>
            <p:cNvSpPr/>
            <p:nvPr/>
          </p:nvSpPr>
          <p:spPr>
            <a:xfrm>
              <a:off x="2420208" y="1678454"/>
              <a:ext cx="4929038" cy="515129"/>
            </a:xfrm>
            <a:custGeom>
              <a:avLst/>
              <a:pathLst>
                <a:path w="4929038" h="515129">
                  <a:moveTo>
                    <a:pt x="0" y="515129"/>
                  </a:moveTo>
                  <a:lnTo>
                    <a:pt x="49788" y="515099"/>
                  </a:lnTo>
                  <a:lnTo>
                    <a:pt x="99576" y="515063"/>
                  </a:lnTo>
                  <a:lnTo>
                    <a:pt x="149364" y="515021"/>
                  </a:lnTo>
                  <a:lnTo>
                    <a:pt x="199153" y="514972"/>
                  </a:lnTo>
                  <a:lnTo>
                    <a:pt x="248941" y="514914"/>
                  </a:lnTo>
                  <a:lnTo>
                    <a:pt x="298729" y="514847"/>
                  </a:lnTo>
                  <a:lnTo>
                    <a:pt x="348517" y="514767"/>
                  </a:lnTo>
                  <a:lnTo>
                    <a:pt x="398306" y="514673"/>
                  </a:lnTo>
                  <a:lnTo>
                    <a:pt x="448094" y="514563"/>
                  </a:lnTo>
                  <a:lnTo>
                    <a:pt x="497882" y="514433"/>
                  </a:lnTo>
                  <a:lnTo>
                    <a:pt x="547670" y="514281"/>
                  </a:lnTo>
                  <a:lnTo>
                    <a:pt x="597459" y="514102"/>
                  </a:lnTo>
                  <a:lnTo>
                    <a:pt x="647247" y="513892"/>
                  </a:lnTo>
                  <a:lnTo>
                    <a:pt x="697035" y="513646"/>
                  </a:lnTo>
                  <a:lnTo>
                    <a:pt x="746824" y="513357"/>
                  </a:lnTo>
                  <a:lnTo>
                    <a:pt x="796612" y="513017"/>
                  </a:lnTo>
                  <a:lnTo>
                    <a:pt x="846400" y="512618"/>
                  </a:lnTo>
                  <a:lnTo>
                    <a:pt x="896188" y="512150"/>
                  </a:lnTo>
                  <a:lnTo>
                    <a:pt x="945977" y="511601"/>
                  </a:lnTo>
                  <a:lnTo>
                    <a:pt x="995765" y="510957"/>
                  </a:lnTo>
                  <a:lnTo>
                    <a:pt x="1045553" y="510203"/>
                  </a:lnTo>
                  <a:lnTo>
                    <a:pt x="1095341" y="509319"/>
                  </a:lnTo>
                  <a:lnTo>
                    <a:pt x="1145130" y="508284"/>
                  </a:lnTo>
                  <a:lnTo>
                    <a:pt x="1194918" y="507072"/>
                  </a:lnTo>
                  <a:lnTo>
                    <a:pt x="1244706" y="505656"/>
                  </a:lnTo>
                  <a:lnTo>
                    <a:pt x="1294495" y="504001"/>
                  </a:lnTo>
                  <a:lnTo>
                    <a:pt x="1344283" y="502069"/>
                  </a:lnTo>
                  <a:lnTo>
                    <a:pt x="1394071" y="499818"/>
                  </a:lnTo>
                  <a:lnTo>
                    <a:pt x="1443859" y="497197"/>
                  </a:lnTo>
                  <a:lnTo>
                    <a:pt x="1493648" y="494151"/>
                  </a:lnTo>
                  <a:lnTo>
                    <a:pt x="1543436" y="490619"/>
                  </a:lnTo>
                  <a:lnTo>
                    <a:pt x="1593224" y="486531"/>
                  </a:lnTo>
                  <a:lnTo>
                    <a:pt x="1643012" y="481812"/>
                  </a:lnTo>
                  <a:lnTo>
                    <a:pt x="1692801" y="476381"/>
                  </a:lnTo>
                  <a:lnTo>
                    <a:pt x="1742589" y="470152"/>
                  </a:lnTo>
                  <a:lnTo>
                    <a:pt x="1792377" y="463035"/>
                  </a:lnTo>
                  <a:lnTo>
                    <a:pt x="1842166" y="454941"/>
                  </a:lnTo>
                  <a:lnTo>
                    <a:pt x="1891954" y="445781"/>
                  </a:lnTo>
                  <a:lnTo>
                    <a:pt x="1941742" y="435475"/>
                  </a:lnTo>
                  <a:lnTo>
                    <a:pt x="1991530" y="423954"/>
                  </a:lnTo>
                  <a:lnTo>
                    <a:pt x="2041319" y="411167"/>
                  </a:lnTo>
                  <a:lnTo>
                    <a:pt x="2091107" y="397090"/>
                  </a:lnTo>
                  <a:lnTo>
                    <a:pt x="2140895" y="381728"/>
                  </a:lnTo>
                  <a:lnTo>
                    <a:pt x="2190683" y="365124"/>
                  </a:lnTo>
                  <a:lnTo>
                    <a:pt x="2240472" y="347364"/>
                  </a:lnTo>
                  <a:lnTo>
                    <a:pt x="2290260" y="328576"/>
                  </a:lnTo>
                  <a:lnTo>
                    <a:pt x="2340048" y="308936"/>
                  </a:lnTo>
                  <a:lnTo>
                    <a:pt x="2389837" y="288653"/>
                  </a:lnTo>
                  <a:lnTo>
                    <a:pt x="2439625" y="267972"/>
                  </a:lnTo>
                  <a:lnTo>
                    <a:pt x="2489413" y="247156"/>
                  </a:lnTo>
                  <a:lnTo>
                    <a:pt x="2539201" y="226476"/>
                  </a:lnTo>
                  <a:lnTo>
                    <a:pt x="2588990" y="206193"/>
                  </a:lnTo>
                  <a:lnTo>
                    <a:pt x="2638778" y="186552"/>
                  </a:lnTo>
                  <a:lnTo>
                    <a:pt x="2688566" y="167765"/>
                  </a:lnTo>
                  <a:lnTo>
                    <a:pt x="2738354" y="150005"/>
                  </a:lnTo>
                  <a:lnTo>
                    <a:pt x="2788143" y="133401"/>
                  </a:lnTo>
                  <a:lnTo>
                    <a:pt x="2837931" y="118039"/>
                  </a:lnTo>
                  <a:lnTo>
                    <a:pt x="2887719" y="103961"/>
                  </a:lnTo>
                  <a:lnTo>
                    <a:pt x="2937508" y="91175"/>
                  </a:lnTo>
                  <a:lnTo>
                    <a:pt x="2987296" y="79654"/>
                  </a:lnTo>
                  <a:lnTo>
                    <a:pt x="3037084" y="69348"/>
                  </a:lnTo>
                  <a:lnTo>
                    <a:pt x="3086872" y="60188"/>
                  </a:lnTo>
                  <a:lnTo>
                    <a:pt x="3136661" y="52093"/>
                  </a:lnTo>
                  <a:lnTo>
                    <a:pt x="3186449" y="44977"/>
                  </a:lnTo>
                  <a:lnTo>
                    <a:pt x="3236237" y="38748"/>
                  </a:lnTo>
                  <a:lnTo>
                    <a:pt x="3286025" y="33317"/>
                  </a:lnTo>
                  <a:lnTo>
                    <a:pt x="3335814" y="28598"/>
                  </a:lnTo>
                  <a:lnTo>
                    <a:pt x="3385602" y="24510"/>
                  </a:lnTo>
                  <a:lnTo>
                    <a:pt x="3435390" y="20977"/>
                  </a:lnTo>
                  <a:lnTo>
                    <a:pt x="3485179" y="17932"/>
                  </a:lnTo>
                  <a:lnTo>
                    <a:pt x="3534967" y="15311"/>
                  </a:lnTo>
                  <a:lnTo>
                    <a:pt x="3584755" y="13060"/>
                  </a:lnTo>
                  <a:lnTo>
                    <a:pt x="3634543" y="11128"/>
                  </a:lnTo>
                  <a:lnTo>
                    <a:pt x="3684332" y="9473"/>
                  </a:lnTo>
                  <a:lnTo>
                    <a:pt x="3734120" y="8057"/>
                  </a:lnTo>
                  <a:lnTo>
                    <a:pt x="3783908" y="6845"/>
                  </a:lnTo>
                  <a:lnTo>
                    <a:pt x="3833696" y="5810"/>
                  </a:lnTo>
                  <a:lnTo>
                    <a:pt x="3883485" y="4926"/>
                  </a:lnTo>
                  <a:lnTo>
                    <a:pt x="3933273" y="4171"/>
                  </a:lnTo>
                  <a:lnTo>
                    <a:pt x="3983061" y="3528"/>
                  </a:lnTo>
                  <a:lnTo>
                    <a:pt x="4032850" y="2979"/>
                  </a:lnTo>
                  <a:lnTo>
                    <a:pt x="4082638" y="2511"/>
                  </a:lnTo>
                  <a:lnTo>
                    <a:pt x="4132426" y="2112"/>
                  </a:lnTo>
                  <a:lnTo>
                    <a:pt x="4182214" y="1772"/>
                  </a:lnTo>
                  <a:lnTo>
                    <a:pt x="4232003" y="1483"/>
                  </a:lnTo>
                  <a:lnTo>
                    <a:pt x="4281791" y="1236"/>
                  </a:lnTo>
                  <a:lnTo>
                    <a:pt x="4331579" y="1026"/>
                  </a:lnTo>
                  <a:lnTo>
                    <a:pt x="4381367" y="848"/>
                  </a:lnTo>
                  <a:lnTo>
                    <a:pt x="4431156" y="696"/>
                  </a:lnTo>
                  <a:lnTo>
                    <a:pt x="4480944" y="566"/>
                  </a:lnTo>
                  <a:lnTo>
                    <a:pt x="4530732" y="456"/>
                  </a:lnTo>
                  <a:lnTo>
                    <a:pt x="4580521" y="362"/>
                  </a:lnTo>
                  <a:lnTo>
                    <a:pt x="4630309" y="282"/>
                  </a:lnTo>
                  <a:lnTo>
                    <a:pt x="4680097" y="214"/>
                  </a:lnTo>
                  <a:lnTo>
                    <a:pt x="4729885" y="156"/>
                  </a:lnTo>
                  <a:lnTo>
                    <a:pt x="4779674" y="107"/>
                  </a:lnTo>
                  <a:lnTo>
                    <a:pt x="4829462" y="65"/>
                  </a:lnTo>
                  <a:lnTo>
                    <a:pt x="4879250" y="30"/>
                  </a:lnTo>
                  <a:lnTo>
                    <a:pt x="4929038" y="0"/>
                  </a:lnTo>
                </a:path>
              </a:pathLst>
            </a:custGeom>
            <a:ln w="40651" cap="flat">
              <a:solidFill>
                <a:srgbClr val="00CC99">
                  <a:alpha val="100000"/>
                </a:srgbClr>
              </a:solidFill>
              <a:prstDash val="solid"/>
              <a:round/>
            </a:ln>
          </p:spPr>
          <p:txBody>
            <a:bodyPr/>
            <a:lstStyle/>
            <a:p/>
          </p:txBody>
        </p:sp>
        <p:sp>
          <p:nvSpPr>
            <p:cNvPr id="28" name="pl28"/>
            <p:cNvSpPr/>
            <p:nvPr/>
          </p:nvSpPr>
          <p:spPr>
            <a:xfrm>
              <a:off x="2420208" y="1420630"/>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3283FE">
                  <a:alpha val="100000"/>
                </a:srgbClr>
              </a:solidFill>
              <a:prstDash val="solid"/>
              <a:round/>
            </a:ln>
          </p:spPr>
          <p:txBody>
            <a:bodyPr/>
            <a:lstStyle/>
            <a:p/>
          </p:txBody>
        </p:sp>
        <p:sp>
          <p:nvSpPr>
            <p:cNvPr id="29" name="pl29"/>
            <p:cNvSpPr/>
            <p:nvPr/>
          </p:nvSpPr>
          <p:spPr>
            <a:xfrm>
              <a:off x="2420208" y="905155"/>
              <a:ext cx="4929038" cy="257564"/>
            </a:xfrm>
            <a:custGeom>
              <a:avLst/>
              <a:pathLst>
                <a:path w="4929038" h="257564">
                  <a:moveTo>
                    <a:pt x="0" y="0"/>
                  </a:moveTo>
                  <a:lnTo>
                    <a:pt x="49788" y="15"/>
                  </a:lnTo>
                  <a:lnTo>
                    <a:pt x="99576" y="32"/>
                  </a:lnTo>
                  <a:lnTo>
                    <a:pt x="149364" y="53"/>
                  </a:lnTo>
                  <a:lnTo>
                    <a:pt x="199153" y="78"/>
                  </a:lnTo>
                  <a:lnTo>
                    <a:pt x="248941" y="107"/>
                  </a:lnTo>
                  <a:lnTo>
                    <a:pt x="298729" y="141"/>
                  </a:lnTo>
                  <a:lnTo>
                    <a:pt x="348517" y="181"/>
                  </a:lnTo>
                  <a:lnTo>
                    <a:pt x="398306" y="228"/>
                  </a:lnTo>
                  <a:lnTo>
                    <a:pt x="448094" y="283"/>
                  </a:lnTo>
                  <a:lnTo>
                    <a:pt x="497882" y="348"/>
                  </a:lnTo>
                  <a:lnTo>
                    <a:pt x="547670" y="424"/>
                  </a:lnTo>
                  <a:lnTo>
                    <a:pt x="597459" y="513"/>
                  </a:lnTo>
                  <a:lnTo>
                    <a:pt x="647247" y="618"/>
                  </a:lnTo>
                  <a:lnTo>
                    <a:pt x="697035" y="741"/>
                  </a:lnTo>
                  <a:lnTo>
                    <a:pt x="746824" y="886"/>
                  </a:lnTo>
                  <a:lnTo>
                    <a:pt x="796612" y="1056"/>
                  </a:lnTo>
                  <a:lnTo>
                    <a:pt x="846400" y="1255"/>
                  </a:lnTo>
                  <a:lnTo>
                    <a:pt x="896188" y="1489"/>
                  </a:lnTo>
                  <a:lnTo>
                    <a:pt x="945977" y="1764"/>
                  </a:lnTo>
                  <a:lnTo>
                    <a:pt x="995765" y="2085"/>
                  </a:lnTo>
                  <a:lnTo>
                    <a:pt x="1045553" y="2463"/>
                  </a:lnTo>
                  <a:lnTo>
                    <a:pt x="1095341" y="2905"/>
                  </a:lnTo>
                  <a:lnTo>
                    <a:pt x="1145130" y="3422"/>
                  </a:lnTo>
                  <a:lnTo>
                    <a:pt x="1194918" y="4028"/>
                  </a:lnTo>
                  <a:lnTo>
                    <a:pt x="1244706" y="4736"/>
                  </a:lnTo>
                  <a:lnTo>
                    <a:pt x="1294495" y="5564"/>
                  </a:lnTo>
                  <a:lnTo>
                    <a:pt x="1344283" y="6530"/>
                  </a:lnTo>
                  <a:lnTo>
                    <a:pt x="1394071" y="7655"/>
                  </a:lnTo>
                  <a:lnTo>
                    <a:pt x="1443859" y="8966"/>
                  </a:lnTo>
                  <a:lnTo>
                    <a:pt x="1493648" y="10488"/>
                  </a:lnTo>
                  <a:lnTo>
                    <a:pt x="1543436" y="12255"/>
                  </a:lnTo>
                  <a:lnTo>
                    <a:pt x="1593224" y="14299"/>
                  </a:lnTo>
                  <a:lnTo>
                    <a:pt x="1643012" y="16658"/>
                  </a:lnTo>
                  <a:lnTo>
                    <a:pt x="1692801" y="19374"/>
                  </a:lnTo>
                  <a:lnTo>
                    <a:pt x="1742589" y="22488"/>
                  </a:lnTo>
                  <a:lnTo>
                    <a:pt x="1792377" y="26046"/>
                  </a:lnTo>
                  <a:lnTo>
                    <a:pt x="1842166" y="30094"/>
                  </a:lnTo>
                  <a:lnTo>
                    <a:pt x="1891954" y="34674"/>
                  </a:lnTo>
                  <a:lnTo>
                    <a:pt x="1941742" y="39827"/>
                  </a:lnTo>
                  <a:lnTo>
                    <a:pt x="1991530" y="45587"/>
                  </a:lnTo>
                  <a:lnTo>
                    <a:pt x="2041319" y="51980"/>
                  </a:lnTo>
                  <a:lnTo>
                    <a:pt x="2091107" y="59019"/>
                  </a:lnTo>
                  <a:lnTo>
                    <a:pt x="2140895" y="66700"/>
                  </a:lnTo>
                  <a:lnTo>
                    <a:pt x="2190683" y="75002"/>
                  </a:lnTo>
                  <a:lnTo>
                    <a:pt x="2240472" y="83882"/>
                  </a:lnTo>
                  <a:lnTo>
                    <a:pt x="2290260" y="93276"/>
                  </a:lnTo>
                  <a:lnTo>
                    <a:pt x="2340048" y="103096"/>
                  </a:lnTo>
                  <a:lnTo>
                    <a:pt x="2389837" y="113238"/>
                  </a:lnTo>
                  <a:lnTo>
                    <a:pt x="2439625" y="123578"/>
                  </a:lnTo>
                  <a:lnTo>
                    <a:pt x="2489413" y="133986"/>
                  </a:lnTo>
                  <a:lnTo>
                    <a:pt x="2539201" y="144326"/>
                  </a:lnTo>
                  <a:lnTo>
                    <a:pt x="2588990" y="154468"/>
                  </a:lnTo>
                  <a:lnTo>
                    <a:pt x="2638778" y="164288"/>
                  </a:lnTo>
                  <a:lnTo>
                    <a:pt x="2688566" y="173682"/>
                  </a:lnTo>
                  <a:lnTo>
                    <a:pt x="2738354" y="182562"/>
                  </a:lnTo>
                  <a:lnTo>
                    <a:pt x="2788143" y="190864"/>
                  </a:lnTo>
                  <a:lnTo>
                    <a:pt x="2837931" y="198545"/>
                  </a:lnTo>
                  <a:lnTo>
                    <a:pt x="2887719" y="205583"/>
                  </a:lnTo>
                  <a:lnTo>
                    <a:pt x="2937508" y="211977"/>
                  </a:lnTo>
                  <a:lnTo>
                    <a:pt x="2987296" y="217737"/>
                  </a:lnTo>
                  <a:lnTo>
                    <a:pt x="3037084" y="222890"/>
                  </a:lnTo>
                  <a:lnTo>
                    <a:pt x="3086872" y="227470"/>
                  </a:lnTo>
                  <a:lnTo>
                    <a:pt x="3136661" y="231517"/>
                  </a:lnTo>
                  <a:lnTo>
                    <a:pt x="3186449" y="235076"/>
                  </a:lnTo>
                  <a:lnTo>
                    <a:pt x="3236237" y="238190"/>
                  </a:lnTo>
                  <a:lnTo>
                    <a:pt x="3286025" y="240906"/>
                  </a:lnTo>
                  <a:lnTo>
                    <a:pt x="3335814" y="243265"/>
                  </a:lnTo>
                  <a:lnTo>
                    <a:pt x="3385602" y="245309"/>
                  </a:lnTo>
                  <a:lnTo>
                    <a:pt x="3435390" y="247075"/>
                  </a:lnTo>
                  <a:lnTo>
                    <a:pt x="3485179" y="248598"/>
                  </a:lnTo>
                  <a:lnTo>
                    <a:pt x="3534967" y="249909"/>
                  </a:lnTo>
                  <a:lnTo>
                    <a:pt x="3584755" y="251034"/>
                  </a:lnTo>
                  <a:lnTo>
                    <a:pt x="3634543" y="252000"/>
                  </a:lnTo>
                  <a:lnTo>
                    <a:pt x="3684332" y="252828"/>
                  </a:lnTo>
                  <a:lnTo>
                    <a:pt x="3734120" y="253536"/>
                  </a:lnTo>
                  <a:lnTo>
                    <a:pt x="3783908" y="254142"/>
                  </a:lnTo>
                  <a:lnTo>
                    <a:pt x="3833696" y="254659"/>
                  </a:lnTo>
                  <a:lnTo>
                    <a:pt x="3883485" y="255101"/>
                  </a:lnTo>
                  <a:lnTo>
                    <a:pt x="3933273" y="255478"/>
                  </a:lnTo>
                  <a:lnTo>
                    <a:pt x="3983061" y="255800"/>
                  </a:lnTo>
                  <a:lnTo>
                    <a:pt x="4032850" y="256075"/>
                  </a:lnTo>
                  <a:lnTo>
                    <a:pt x="4082638" y="256309"/>
                  </a:lnTo>
                  <a:lnTo>
                    <a:pt x="4132426" y="256508"/>
                  </a:lnTo>
                  <a:lnTo>
                    <a:pt x="4182214" y="256678"/>
                  </a:lnTo>
                  <a:lnTo>
                    <a:pt x="4232003" y="256823"/>
                  </a:lnTo>
                  <a:lnTo>
                    <a:pt x="4281791" y="256946"/>
                  </a:lnTo>
                  <a:lnTo>
                    <a:pt x="4331579" y="257051"/>
                  </a:lnTo>
                  <a:lnTo>
                    <a:pt x="4381367" y="257140"/>
                  </a:lnTo>
                  <a:lnTo>
                    <a:pt x="4431156" y="257216"/>
                  </a:lnTo>
                  <a:lnTo>
                    <a:pt x="4480944" y="257281"/>
                  </a:lnTo>
                  <a:lnTo>
                    <a:pt x="4530732" y="257336"/>
                  </a:lnTo>
                  <a:lnTo>
                    <a:pt x="4580521" y="257383"/>
                  </a:lnTo>
                  <a:lnTo>
                    <a:pt x="4630309" y="257423"/>
                  </a:lnTo>
                  <a:lnTo>
                    <a:pt x="4680097" y="257457"/>
                  </a:lnTo>
                  <a:lnTo>
                    <a:pt x="4729885" y="257486"/>
                  </a:lnTo>
                  <a:lnTo>
                    <a:pt x="4779674" y="257510"/>
                  </a:lnTo>
                  <a:lnTo>
                    <a:pt x="4829462" y="257531"/>
                  </a:lnTo>
                  <a:lnTo>
                    <a:pt x="4879250" y="257549"/>
                  </a:lnTo>
                  <a:lnTo>
                    <a:pt x="4929038" y="257564"/>
                  </a:lnTo>
                </a:path>
              </a:pathLst>
            </a:custGeom>
            <a:ln w="40651" cap="flat">
              <a:solidFill>
                <a:srgbClr val="D3D3D3">
                  <a:alpha val="100000"/>
                </a:srgbClr>
              </a:solidFill>
              <a:prstDash val="solid"/>
              <a:round/>
            </a:ln>
          </p:spPr>
          <p:txBody>
            <a:bodyPr/>
            <a:lstStyle/>
            <a:p/>
          </p:txBody>
        </p:sp>
        <p:sp>
          <p:nvSpPr>
            <p:cNvPr id="30" name="pl30"/>
            <p:cNvSpPr/>
            <p:nvPr/>
          </p:nvSpPr>
          <p:spPr>
            <a:xfrm>
              <a:off x="2420208" y="1420803"/>
              <a:ext cx="4929038" cy="772694"/>
            </a:xfrm>
            <a:custGeom>
              <a:avLst/>
              <a:pathLst>
                <a:path w="4929038" h="772694">
                  <a:moveTo>
                    <a:pt x="0" y="0"/>
                  </a:moveTo>
                  <a:lnTo>
                    <a:pt x="49788" y="45"/>
                  </a:lnTo>
                  <a:lnTo>
                    <a:pt x="99576" y="98"/>
                  </a:lnTo>
                  <a:lnTo>
                    <a:pt x="149364" y="161"/>
                  </a:lnTo>
                  <a:lnTo>
                    <a:pt x="199153" y="235"/>
                  </a:lnTo>
                  <a:lnTo>
                    <a:pt x="248941" y="322"/>
                  </a:lnTo>
                  <a:lnTo>
                    <a:pt x="298729" y="424"/>
                  </a:lnTo>
                  <a:lnTo>
                    <a:pt x="348517" y="543"/>
                  </a:lnTo>
                  <a:lnTo>
                    <a:pt x="398306" y="684"/>
                  </a:lnTo>
                  <a:lnTo>
                    <a:pt x="448094" y="849"/>
                  </a:lnTo>
                  <a:lnTo>
                    <a:pt x="497882" y="1044"/>
                  </a:lnTo>
                  <a:lnTo>
                    <a:pt x="547670" y="1272"/>
                  </a:lnTo>
                  <a:lnTo>
                    <a:pt x="597459" y="1540"/>
                  </a:lnTo>
                  <a:lnTo>
                    <a:pt x="647247" y="1855"/>
                  </a:lnTo>
                  <a:lnTo>
                    <a:pt x="697035" y="2224"/>
                  </a:lnTo>
                  <a:lnTo>
                    <a:pt x="746824" y="2659"/>
                  </a:lnTo>
                  <a:lnTo>
                    <a:pt x="796612" y="3168"/>
                  </a:lnTo>
                  <a:lnTo>
                    <a:pt x="846400" y="3766"/>
                  </a:lnTo>
                  <a:lnTo>
                    <a:pt x="896188" y="4468"/>
                  </a:lnTo>
                  <a:lnTo>
                    <a:pt x="945977" y="5292"/>
                  </a:lnTo>
                  <a:lnTo>
                    <a:pt x="995765" y="6257"/>
                  </a:lnTo>
                  <a:lnTo>
                    <a:pt x="1045553" y="7389"/>
                  </a:lnTo>
                  <a:lnTo>
                    <a:pt x="1095341" y="8715"/>
                  </a:lnTo>
                  <a:lnTo>
                    <a:pt x="1145130" y="10268"/>
                  </a:lnTo>
                  <a:lnTo>
                    <a:pt x="1194918" y="12085"/>
                  </a:lnTo>
                  <a:lnTo>
                    <a:pt x="1244706" y="14210"/>
                  </a:lnTo>
                  <a:lnTo>
                    <a:pt x="1294495" y="16693"/>
                  </a:lnTo>
                  <a:lnTo>
                    <a:pt x="1344283" y="19590"/>
                  </a:lnTo>
                  <a:lnTo>
                    <a:pt x="1394071" y="22967"/>
                  </a:lnTo>
                  <a:lnTo>
                    <a:pt x="1443859" y="26898"/>
                  </a:lnTo>
                  <a:lnTo>
                    <a:pt x="1493648" y="31466"/>
                  </a:lnTo>
                  <a:lnTo>
                    <a:pt x="1543436" y="36765"/>
                  </a:lnTo>
                  <a:lnTo>
                    <a:pt x="1593224" y="42897"/>
                  </a:lnTo>
                  <a:lnTo>
                    <a:pt x="1643012" y="49975"/>
                  </a:lnTo>
                  <a:lnTo>
                    <a:pt x="1692801" y="58122"/>
                  </a:lnTo>
                  <a:lnTo>
                    <a:pt x="1742589" y="67465"/>
                  </a:lnTo>
                  <a:lnTo>
                    <a:pt x="1792377" y="78140"/>
                  </a:lnTo>
                  <a:lnTo>
                    <a:pt x="1842166" y="90282"/>
                  </a:lnTo>
                  <a:lnTo>
                    <a:pt x="1891954" y="104022"/>
                  </a:lnTo>
                  <a:lnTo>
                    <a:pt x="1941742" y="119481"/>
                  </a:lnTo>
                  <a:lnTo>
                    <a:pt x="1991530" y="136763"/>
                  </a:lnTo>
                  <a:lnTo>
                    <a:pt x="2041319" y="155942"/>
                  </a:lnTo>
                  <a:lnTo>
                    <a:pt x="2091107" y="177058"/>
                  </a:lnTo>
                  <a:lnTo>
                    <a:pt x="2140895" y="200102"/>
                  </a:lnTo>
                  <a:lnTo>
                    <a:pt x="2190683" y="225008"/>
                  </a:lnTo>
                  <a:lnTo>
                    <a:pt x="2240472" y="251648"/>
                  </a:lnTo>
                  <a:lnTo>
                    <a:pt x="2290260" y="279829"/>
                  </a:lnTo>
                  <a:lnTo>
                    <a:pt x="2340048" y="309290"/>
                  </a:lnTo>
                  <a:lnTo>
                    <a:pt x="2389837" y="339714"/>
                  </a:lnTo>
                  <a:lnTo>
                    <a:pt x="2439625" y="370735"/>
                  </a:lnTo>
                  <a:lnTo>
                    <a:pt x="2489413" y="401959"/>
                  </a:lnTo>
                  <a:lnTo>
                    <a:pt x="2539201" y="432980"/>
                  </a:lnTo>
                  <a:lnTo>
                    <a:pt x="2588990" y="463404"/>
                  </a:lnTo>
                  <a:lnTo>
                    <a:pt x="2638778" y="492865"/>
                  </a:lnTo>
                  <a:lnTo>
                    <a:pt x="2688566" y="521046"/>
                  </a:lnTo>
                  <a:lnTo>
                    <a:pt x="2738354" y="547686"/>
                  </a:lnTo>
                  <a:lnTo>
                    <a:pt x="2788143" y="572592"/>
                  </a:lnTo>
                  <a:lnTo>
                    <a:pt x="2837931" y="595636"/>
                  </a:lnTo>
                  <a:lnTo>
                    <a:pt x="2887719" y="616751"/>
                  </a:lnTo>
                  <a:lnTo>
                    <a:pt x="2937508" y="635931"/>
                  </a:lnTo>
                  <a:lnTo>
                    <a:pt x="2987296" y="653213"/>
                  </a:lnTo>
                  <a:lnTo>
                    <a:pt x="3037084" y="668672"/>
                  </a:lnTo>
                  <a:lnTo>
                    <a:pt x="3086872" y="682412"/>
                  </a:lnTo>
                  <a:lnTo>
                    <a:pt x="3136661" y="694553"/>
                  </a:lnTo>
                  <a:lnTo>
                    <a:pt x="3186449" y="705228"/>
                  </a:lnTo>
                  <a:lnTo>
                    <a:pt x="3236237" y="714572"/>
                  </a:lnTo>
                  <a:lnTo>
                    <a:pt x="3286025" y="722718"/>
                  </a:lnTo>
                  <a:lnTo>
                    <a:pt x="3335814" y="729797"/>
                  </a:lnTo>
                  <a:lnTo>
                    <a:pt x="3385602" y="735929"/>
                  </a:lnTo>
                  <a:lnTo>
                    <a:pt x="3435390" y="741227"/>
                  </a:lnTo>
                  <a:lnTo>
                    <a:pt x="3485179" y="745796"/>
                  </a:lnTo>
                  <a:lnTo>
                    <a:pt x="3534967" y="749727"/>
                  </a:lnTo>
                  <a:lnTo>
                    <a:pt x="3584755" y="753104"/>
                  </a:lnTo>
                  <a:lnTo>
                    <a:pt x="3634543" y="756001"/>
                  </a:lnTo>
                  <a:lnTo>
                    <a:pt x="3684332" y="758484"/>
                  </a:lnTo>
                  <a:lnTo>
                    <a:pt x="3734120" y="760608"/>
                  </a:lnTo>
                  <a:lnTo>
                    <a:pt x="3783908" y="762426"/>
                  </a:lnTo>
                  <a:lnTo>
                    <a:pt x="3833696" y="763979"/>
                  </a:lnTo>
                  <a:lnTo>
                    <a:pt x="3883485" y="765305"/>
                  </a:lnTo>
                  <a:lnTo>
                    <a:pt x="3933273" y="766436"/>
                  </a:lnTo>
                  <a:lnTo>
                    <a:pt x="3983061" y="767402"/>
                  </a:lnTo>
                  <a:lnTo>
                    <a:pt x="4032850" y="768225"/>
                  </a:lnTo>
                  <a:lnTo>
                    <a:pt x="4082638" y="768927"/>
                  </a:lnTo>
                  <a:lnTo>
                    <a:pt x="4132426" y="769525"/>
                  </a:lnTo>
                  <a:lnTo>
                    <a:pt x="4182214" y="770035"/>
                  </a:lnTo>
                  <a:lnTo>
                    <a:pt x="4232003" y="770469"/>
                  </a:lnTo>
                  <a:lnTo>
                    <a:pt x="4281791" y="770839"/>
                  </a:lnTo>
                  <a:lnTo>
                    <a:pt x="4331579" y="771154"/>
                  </a:lnTo>
                  <a:lnTo>
                    <a:pt x="4381367" y="771422"/>
                  </a:lnTo>
                  <a:lnTo>
                    <a:pt x="4431156" y="771650"/>
                  </a:lnTo>
                  <a:lnTo>
                    <a:pt x="4480944" y="771844"/>
                  </a:lnTo>
                  <a:lnTo>
                    <a:pt x="4530732" y="772010"/>
                  </a:lnTo>
                  <a:lnTo>
                    <a:pt x="4580521" y="772150"/>
                  </a:lnTo>
                  <a:lnTo>
                    <a:pt x="4630309" y="772270"/>
                  </a:lnTo>
                  <a:lnTo>
                    <a:pt x="4680097" y="772372"/>
                  </a:lnTo>
                  <a:lnTo>
                    <a:pt x="4729885" y="772459"/>
                  </a:lnTo>
                  <a:lnTo>
                    <a:pt x="4779674" y="772532"/>
                  </a:lnTo>
                  <a:lnTo>
                    <a:pt x="4829462" y="772595"/>
                  </a:lnTo>
                  <a:lnTo>
                    <a:pt x="4879250" y="772649"/>
                  </a:lnTo>
                  <a:lnTo>
                    <a:pt x="4929038" y="772694"/>
                  </a:lnTo>
                </a:path>
              </a:pathLst>
            </a:custGeom>
            <a:ln w="40651" cap="flat">
              <a:solidFill>
                <a:srgbClr val="D3D3D3">
                  <a:alpha val="100000"/>
                </a:srgbClr>
              </a:solidFill>
              <a:prstDash val="solid"/>
              <a:round/>
            </a:ln>
          </p:spPr>
          <p:txBody>
            <a:bodyPr/>
            <a:lstStyle/>
            <a:p/>
          </p:txBody>
        </p:sp>
        <p:sp>
          <p:nvSpPr>
            <p:cNvPr id="31" name="pl31"/>
            <p:cNvSpPr/>
            <p:nvPr/>
          </p:nvSpPr>
          <p:spPr>
            <a:xfrm>
              <a:off x="2420208" y="3998181"/>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B00068">
                  <a:alpha val="100000"/>
                </a:srgbClr>
              </a:solidFill>
              <a:prstDash val="solid"/>
              <a:round/>
            </a:ln>
          </p:spPr>
          <p:txBody>
            <a:bodyPr/>
            <a:lstStyle/>
            <a:p/>
          </p:txBody>
        </p:sp>
        <p:sp>
          <p:nvSpPr>
            <p:cNvPr id="32" name="pl32"/>
            <p:cNvSpPr/>
            <p:nvPr/>
          </p:nvSpPr>
          <p:spPr>
            <a:xfrm>
              <a:off x="2420208" y="425574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3" name="pl33"/>
            <p:cNvSpPr/>
            <p:nvPr/>
          </p:nvSpPr>
          <p:spPr>
            <a:xfrm>
              <a:off x="2420208" y="3225572"/>
              <a:ext cx="4929038" cy="2575648"/>
            </a:xfrm>
            <a:custGeom>
              <a:avLst/>
              <a:pathLst>
                <a:path w="4929038" h="2575648">
                  <a:moveTo>
                    <a:pt x="0" y="0"/>
                  </a:moveTo>
                  <a:lnTo>
                    <a:pt x="49788" y="151"/>
                  </a:lnTo>
                  <a:lnTo>
                    <a:pt x="99576" y="329"/>
                  </a:lnTo>
                  <a:lnTo>
                    <a:pt x="149364" y="538"/>
                  </a:lnTo>
                  <a:lnTo>
                    <a:pt x="199153" y="784"/>
                  </a:lnTo>
                  <a:lnTo>
                    <a:pt x="248941" y="1074"/>
                  </a:lnTo>
                  <a:lnTo>
                    <a:pt x="298729" y="1413"/>
                  </a:lnTo>
                  <a:lnTo>
                    <a:pt x="348517" y="1812"/>
                  </a:lnTo>
                  <a:lnTo>
                    <a:pt x="398306" y="2282"/>
                  </a:lnTo>
                  <a:lnTo>
                    <a:pt x="448094" y="2833"/>
                  </a:lnTo>
                  <a:lnTo>
                    <a:pt x="497882" y="3480"/>
                  </a:lnTo>
                  <a:lnTo>
                    <a:pt x="547670" y="4241"/>
                  </a:lnTo>
                  <a:lnTo>
                    <a:pt x="597459" y="5134"/>
                  </a:lnTo>
                  <a:lnTo>
                    <a:pt x="647247" y="6184"/>
                  </a:lnTo>
                  <a:lnTo>
                    <a:pt x="697035" y="7416"/>
                  </a:lnTo>
                  <a:lnTo>
                    <a:pt x="746824" y="8863"/>
                  </a:lnTo>
                  <a:lnTo>
                    <a:pt x="796612" y="10562"/>
                  </a:lnTo>
                  <a:lnTo>
                    <a:pt x="846400" y="12556"/>
                  </a:lnTo>
                  <a:lnTo>
                    <a:pt x="896188" y="14895"/>
                  </a:lnTo>
                  <a:lnTo>
                    <a:pt x="945977" y="17640"/>
                  </a:lnTo>
                  <a:lnTo>
                    <a:pt x="995765" y="20859"/>
                  </a:lnTo>
                  <a:lnTo>
                    <a:pt x="1045553" y="24631"/>
                  </a:lnTo>
                  <a:lnTo>
                    <a:pt x="1095341" y="29052"/>
                  </a:lnTo>
                  <a:lnTo>
                    <a:pt x="1145130" y="34228"/>
                  </a:lnTo>
                  <a:lnTo>
                    <a:pt x="1194918" y="40285"/>
                  </a:lnTo>
                  <a:lnTo>
                    <a:pt x="1244706" y="47368"/>
                  </a:lnTo>
                  <a:lnTo>
                    <a:pt x="1294495" y="55643"/>
                  </a:lnTo>
                  <a:lnTo>
                    <a:pt x="1344283" y="65301"/>
                  </a:lnTo>
                  <a:lnTo>
                    <a:pt x="1394071" y="76558"/>
                  </a:lnTo>
                  <a:lnTo>
                    <a:pt x="1443859" y="89662"/>
                  </a:lnTo>
                  <a:lnTo>
                    <a:pt x="1493648" y="104889"/>
                  </a:lnTo>
                  <a:lnTo>
                    <a:pt x="1543436" y="122551"/>
                  </a:lnTo>
                  <a:lnTo>
                    <a:pt x="1593224" y="142991"/>
                  </a:lnTo>
                  <a:lnTo>
                    <a:pt x="1643012" y="166585"/>
                  </a:lnTo>
                  <a:lnTo>
                    <a:pt x="1692801" y="193740"/>
                  </a:lnTo>
                  <a:lnTo>
                    <a:pt x="1742589" y="224885"/>
                  </a:lnTo>
                  <a:lnTo>
                    <a:pt x="1792377" y="260469"/>
                  </a:lnTo>
                  <a:lnTo>
                    <a:pt x="1842166" y="300941"/>
                  </a:lnTo>
                  <a:lnTo>
                    <a:pt x="1891954" y="346741"/>
                  </a:lnTo>
                  <a:lnTo>
                    <a:pt x="1941742" y="398272"/>
                  </a:lnTo>
                  <a:lnTo>
                    <a:pt x="1991530" y="455877"/>
                  </a:lnTo>
                  <a:lnTo>
                    <a:pt x="2041319" y="519808"/>
                  </a:lnTo>
                  <a:lnTo>
                    <a:pt x="2091107" y="590195"/>
                  </a:lnTo>
                  <a:lnTo>
                    <a:pt x="2140895" y="667006"/>
                  </a:lnTo>
                  <a:lnTo>
                    <a:pt x="2190683" y="750026"/>
                  </a:lnTo>
                  <a:lnTo>
                    <a:pt x="2240472" y="838828"/>
                  </a:lnTo>
                  <a:lnTo>
                    <a:pt x="2290260" y="932764"/>
                  </a:lnTo>
                  <a:lnTo>
                    <a:pt x="2340048" y="1030968"/>
                  </a:lnTo>
                  <a:lnTo>
                    <a:pt x="2389837" y="1132380"/>
                  </a:lnTo>
                  <a:lnTo>
                    <a:pt x="2439625" y="1235784"/>
                  </a:lnTo>
                  <a:lnTo>
                    <a:pt x="2489413" y="1339864"/>
                  </a:lnTo>
                  <a:lnTo>
                    <a:pt x="2539201" y="1443268"/>
                  </a:lnTo>
                  <a:lnTo>
                    <a:pt x="2588990" y="1544680"/>
                  </a:lnTo>
                  <a:lnTo>
                    <a:pt x="2638778" y="1642884"/>
                  </a:lnTo>
                  <a:lnTo>
                    <a:pt x="2688566" y="1736820"/>
                  </a:lnTo>
                  <a:lnTo>
                    <a:pt x="2738354" y="1825622"/>
                  </a:lnTo>
                  <a:lnTo>
                    <a:pt x="2788143" y="1908642"/>
                  </a:lnTo>
                  <a:lnTo>
                    <a:pt x="2837931" y="1985453"/>
                  </a:lnTo>
                  <a:lnTo>
                    <a:pt x="2887719" y="2055839"/>
                  </a:lnTo>
                  <a:lnTo>
                    <a:pt x="2937508" y="2119771"/>
                  </a:lnTo>
                  <a:lnTo>
                    <a:pt x="2987296" y="2177376"/>
                  </a:lnTo>
                  <a:lnTo>
                    <a:pt x="3037084" y="2228907"/>
                  </a:lnTo>
                  <a:lnTo>
                    <a:pt x="3086872" y="2274707"/>
                  </a:lnTo>
                  <a:lnTo>
                    <a:pt x="3136661" y="2315179"/>
                  </a:lnTo>
                  <a:lnTo>
                    <a:pt x="3186449" y="2350763"/>
                  </a:lnTo>
                  <a:lnTo>
                    <a:pt x="3236237" y="2381908"/>
                  </a:lnTo>
                  <a:lnTo>
                    <a:pt x="3286025" y="2409063"/>
                  </a:lnTo>
                  <a:lnTo>
                    <a:pt x="3335814" y="2432657"/>
                  </a:lnTo>
                  <a:lnTo>
                    <a:pt x="3385602" y="2453097"/>
                  </a:lnTo>
                  <a:lnTo>
                    <a:pt x="3435390" y="2470759"/>
                  </a:lnTo>
                  <a:lnTo>
                    <a:pt x="3485179" y="2485986"/>
                  </a:lnTo>
                  <a:lnTo>
                    <a:pt x="3534967" y="2499090"/>
                  </a:lnTo>
                  <a:lnTo>
                    <a:pt x="3584755" y="2510347"/>
                  </a:lnTo>
                  <a:lnTo>
                    <a:pt x="3634543" y="2520005"/>
                  </a:lnTo>
                  <a:lnTo>
                    <a:pt x="3684332" y="2528280"/>
                  </a:lnTo>
                  <a:lnTo>
                    <a:pt x="3734120" y="2535363"/>
                  </a:lnTo>
                  <a:lnTo>
                    <a:pt x="3783908" y="2541420"/>
                  </a:lnTo>
                  <a:lnTo>
                    <a:pt x="3833696" y="2546596"/>
                  </a:lnTo>
                  <a:lnTo>
                    <a:pt x="3883485" y="2551017"/>
                  </a:lnTo>
                  <a:lnTo>
                    <a:pt x="3933273" y="2554789"/>
                  </a:lnTo>
                  <a:lnTo>
                    <a:pt x="3983061" y="2558008"/>
                  </a:lnTo>
                  <a:lnTo>
                    <a:pt x="4032850" y="2560753"/>
                  </a:lnTo>
                  <a:lnTo>
                    <a:pt x="4082638" y="2563092"/>
                  </a:lnTo>
                  <a:lnTo>
                    <a:pt x="4132426" y="2565086"/>
                  </a:lnTo>
                  <a:lnTo>
                    <a:pt x="4182214" y="2566785"/>
                  </a:lnTo>
                  <a:lnTo>
                    <a:pt x="4232003" y="2568232"/>
                  </a:lnTo>
                  <a:lnTo>
                    <a:pt x="4281791" y="2569464"/>
                  </a:lnTo>
                  <a:lnTo>
                    <a:pt x="4331579" y="2570514"/>
                  </a:lnTo>
                  <a:lnTo>
                    <a:pt x="4381367" y="2571407"/>
                  </a:lnTo>
                  <a:lnTo>
                    <a:pt x="4431156" y="2572168"/>
                  </a:lnTo>
                  <a:lnTo>
                    <a:pt x="4480944" y="2572815"/>
                  </a:lnTo>
                  <a:lnTo>
                    <a:pt x="4530732" y="2573366"/>
                  </a:lnTo>
                  <a:lnTo>
                    <a:pt x="4580521" y="2573835"/>
                  </a:lnTo>
                  <a:lnTo>
                    <a:pt x="4630309" y="2574235"/>
                  </a:lnTo>
                  <a:lnTo>
                    <a:pt x="4680097" y="2574574"/>
                  </a:lnTo>
                  <a:lnTo>
                    <a:pt x="4729885" y="2574863"/>
                  </a:lnTo>
                  <a:lnTo>
                    <a:pt x="4779674" y="2575109"/>
                  </a:lnTo>
                  <a:lnTo>
                    <a:pt x="4829462" y="2575319"/>
                  </a:lnTo>
                  <a:lnTo>
                    <a:pt x="4879250" y="2575497"/>
                  </a:lnTo>
                  <a:lnTo>
                    <a:pt x="4929038" y="2575648"/>
                  </a:lnTo>
                </a:path>
              </a:pathLst>
            </a:custGeom>
            <a:ln w="40651" cap="flat">
              <a:solidFill>
                <a:srgbClr val="D3D3D3">
                  <a:alpha val="100000"/>
                </a:srgbClr>
              </a:solidFill>
              <a:prstDash val="solid"/>
              <a:round/>
            </a:ln>
          </p:spPr>
          <p:txBody>
            <a:bodyPr/>
            <a:lstStyle/>
            <a:p/>
          </p:txBody>
        </p:sp>
        <p:sp>
          <p:nvSpPr>
            <p:cNvPr id="34" name="pl34"/>
            <p:cNvSpPr/>
            <p:nvPr/>
          </p:nvSpPr>
          <p:spPr>
            <a:xfrm>
              <a:off x="2420208" y="90515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2ED9FF">
                  <a:alpha val="100000"/>
                </a:srgbClr>
              </a:solidFill>
              <a:prstDash val="solid"/>
              <a:round/>
            </a:ln>
          </p:spPr>
          <p:txBody>
            <a:bodyPr/>
            <a:lstStyle/>
            <a:p/>
          </p:txBody>
        </p:sp>
        <p:sp>
          <p:nvSpPr>
            <p:cNvPr id="35" name="pl35"/>
            <p:cNvSpPr/>
            <p:nvPr/>
          </p:nvSpPr>
          <p:spPr>
            <a:xfrm>
              <a:off x="2420208" y="2709405"/>
              <a:ext cx="4929038" cy="515129"/>
            </a:xfrm>
            <a:custGeom>
              <a:avLst/>
              <a:pathLst>
                <a:path w="4929038" h="515129">
                  <a:moveTo>
                    <a:pt x="0" y="0"/>
                  </a:moveTo>
                  <a:lnTo>
                    <a:pt x="49788" y="30"/>
                  </a:lnTo>
                  <a:lnTo>
                    <a:pt x="99576" y="65"/>
                  </a:lnTo>
                  <a:lnTo>
                    <a:pt x="149364" y="107"/>
                  </a:lnTo>
                  <a:lnTo>
                    <a:pt x="199153" y="156"/>
                  </a:lnTo>
                  <a:lnTo>
                    <a:pt x="248941" y="214"/>
                  </a:lnTo>
                  <a:lnTo>
                    <a:pt x="298729" y="282"/>
                  </a:lnTo>
                  <a:lnTo>
                    <a:pt x="348517" y="362"/>
                  </a:lnTo>
                  <a:lnTo>
                    <a:pt x="398306" y="456"/>
                  </a:lnTo>
                  <a:lnTo>
                    <a:pt x="448094" y="566"/>
                  </a:lnTo>
                  <a:lnTo>
                    <a:pt x="497882" y="696"/>
                  </a:lnTo>
                  <a:lnTo>
                    <a:pt x="547670" y="848"/>
                  </a:lnTo>
                  <a:lnTo>
                    <a:pt x="597459" y="1026"/>
                  </a:lnTo>
                  <a:lnTo>
                    <a:pt x="647247" y="1236"/>
                  </a:lnTo>
                  <a:lnTo>
                    <a:pt x="697035" y="1483"/>
                  </a:lnTo>
                  <a:lnTo>
                    <a:pt x="746824" y="1772"/>
                  </a:lnTo>
                  <a:lnTo>
                    <a:pt x="796612" y="2112"/>
                  </a:lnTo>
                  <a:lnTo>
                    <a:pt x="846400" y="2511"/>
                  </a:lnTo>
                  <a:lnTo>
                    <a:pt x="896188" y="2979"/>
                  </a:lnTo>
                  <a:lnTo>
                    <a:pt x="945977" y="3528"/>
                  </a:lnTo>
                  <a:lnTo>
                    <a:pt x="995765" y="4171"/>
                  </a:lnTo>
                  <a:lnTo>
                    <a:pt x="1045553" y="4926"/>
                  </a:lnTo>
                  <a:lnTo>
                    <a:pt x="1095341" y="5810"/>
                  </a:lnTo>
                  <a:lnTo>
                    <a:pt x="1145130" y="6845"/>
                  </a:lnTo>
                  <a:lnTo>
                    <a:pt x="1194918" y="8057"/>
                  </a:lnTo>
                  <a:lnTo>
                    <a:pt x="1244706" y="9473"/>
                  </a:lnTo>
                  <a:lnTo>
                    <a:pt x="1294495" y="11128"/>
                  </a:lnTo>
                  <a:lnTo>
                    <a:pt x="1344283" y="13060"/>
                  </a:lnTo>
                  <a:lnTo>
                    <a:pt x="1394071" y="15311"/>
                  </a:lnTo>
                  <a:lnTo>
                    <a:pt x="1443859" y="17932"/>
                  </a:lnTo>
                  <a:lnTo>
                    <a:pt x="1493648" y="20977"/>
                  </a:lnTo>
                  <a:lnTo>
                    <a:pt x="1543436" y="24510"/>
                  </a:lnTo>
                  <a:lnTo>
                    <a:pt x="1593224" y="28598"/>
                  </a:lnTo>
                  <a:lnTo>
                    <a:pt x="1643012" y="33317"/>
                  </a:lnTo>
                  <a:lnTo>
                    <a:pt x="1692801" y="38748"/>
                  </a:lnTo>
                  <a:lnTo>
                    <a:pt x="1742589" y="44977"/>
                  </a:lnTo>
                  <a:lnTo>
                    <a:pt x="1792377" y="52093"/>
                  </a:lnTo>
                  <a:lnTo>
                    <a:pt x="1842166" y="60188"/>
                  </a:lnTo>
                  <a:lnTo>
                    <a:pt x="1891954" y="69348"/>
                  </a:lnTo>
                  <a:lnTo>
                    <a:pt x="1941742" y="79654"/>
                  </a:lnTo>
                  <a:lnTo>
                    <a:pt x="1991530" y="91175"/>
                  </a:lnTo>
                  <a:lnTo>
                    <a:pt x="2041319" y="103961"/>
                  </a:lnTo>
                  <a:lnTo>
                    <a:pt x="2091107" y="118039"/>
                  </a:lnTo>
                  <a:lnTo>
                    <a:pt x="2140895" y="133401"/>
                  </a:lnTo>
                  <a:lnTo>
                    <a:pt x="2190683" y="150005"/>
                  </a:lnTo>
                  <a:lnTo>
                    <a:pt x="2240472" y="167765"/>
                  </a:lnTo>
                  <a:lnTo>
                    <a:pt x="2290260" y="186552"/>
                  </a:lnTo>
                  <a:lnTo>
                    <a:pt x="2340048" y="206193"/>
                  </a:lnTo>
                  <a:lnTo>
                    <a:pt x="2389837" y="226476"/>
                  </a:lnTo>
                  <a:lnTo>
                    <a:pt x="2439625" y="247156"/>
                  </a:lnTo>
                  <a:lnTo>
                    <a:pt x="2489413" y="267972"/>
                  </a:lnTo>
                  <a:lnTo>
                    <a:pt x="2539201" y="288653"/>
                  </a:lnTo>
                  <a:lnTo>
                    <a:pt x="2588990" y="308936"/>
                  </a:lnTo>
                  <a:lnTo>
                    <a:pt x="2638778" y="328576"/>
                  </a:lnTo>
                  <a:lnTo>
                    <a:pt x="2688566" y="347364"/>
                  </a:lnTo>
                  <a:lnTo>
                    <a:pt x="2738354" y="365124"/>
                  </a:lnTo>
                  <a:lnTo>
                    <a:pt x="2788143" y="381728"/>
                  </a:lnTo>
                  <a:lnTo>
                    <a:pt x="2837931" y="397090"/>
                  </a:lnTo>
                  <a:lnTo>
                    <a:pt x="2887719" y="411167"/>
                  </a:lnTo>
                  <a:lnTo>
                    <a:pt x="2937508" y="423954"/>
                  </a:lnTo>
                  <a:lnTo>
                    <a:pt x="2987296" y="435475"/>
                  </a:lnTo>
                  <a:lnTo>
                    <a:pt x="3037084" y="445781"/>
                  </a:lnTo>
                  <a:lnTo>
                    <a:pt x="3086872" y="454941"/>
                  </a:lnTo>
                  <a:lnTo>
                    <a:pt x="3136661" y="463035"/>
                  </a:lnTo>
                  <a:lnTo>
                    <a:pt x="3186449" y="470152"/>
                  </a:lnTo>
                  <a:lnTo>
                    <a:pt x="3236237" y="476381"/>
                  </a:lnTo>
                  <a:lnTo>
                    <a:pt x="3286025" y="481812"/>
                  </a:lnTo>
                  <a:lnTo>
                    <a:pt x="3335814" y="486531"/>
                  </a:lnTo>
                  <a:lnTo>
                    <a:pt x="3385602" y="490619"/>
                  </a:lnTo>
                  <a:lnTo>
                    <a:pt x="3435390" y="494151"/>
                  </a:lnTo>
                  <a:lnTo>
                    <a:pt x="3485179" y="497197"/>
                  </a:lnTo>
                  <a:lnTo>
                    <a:pt x="3534967" y="499818"/>
                  </a:lnTo>
                  <a:lnTo>
                    <a:pt x="3584755" y="502069"/>
                  </a:lnTo>
                  <a:lnTo>
                    <a:pt x="3634543" y="504001"/>
                  </a:lnTo>
                  <a:lnTo>
                    <a:pt x="3684332" y="505656"/>
                  </a:lnTo>
                  <a:lnTo>
                    <a:pt x="3734120" y="507072"/>
                  </a:lnTo>
                  <a:lnTo>
                    <a:pt x="3783908" y="508284"/>
                  </a:lnTo>
                  <a:lnTo>
                    <a:pt x="3833696" y="509319"/>
                  </a:lnTo>
                  <a:lnTo>
                    <a:pt x="3883485" y="510203"/>
                  </a:lnTo>
                  <a:lnTo>
                    <a:pt x="3933273" y="510957"/>
                  </a:lnTo>
                  <a:lnTo>
                    <a:pt x="3983061" y="511601"/>
                  </a:lnTo>
                  <a:lnTo>
                    <a:pt x="4032850" y="512150"/>
                  </a:lnTo>
                  <a:lnTo>
                    <a:pt x="4082638" y="512618"/>
                  </a:lnTo>
                  <a:lnTo>
                    <a:pt x="4132426" y="513017"/>
                  </a:lnTo>
                  <a:lnTo>
                    <a:pt x="4182214" y="513357"/>
                  </a:lnTo>
                  <a:lnTo>
                    <a:pt x="4232003" y="513646"/>
                  </a:lnTo>
                  <a:lnTo>
                    <a:pt x="4281791" y="513892"/>
                  </a:lnTo>
                  <a:lnTo>
                    <a:pt x="4331579" y="514102"/>
                  </a:lnTo>
                  <a:lnTo>
                    <a:pt x="4381367" y="514281"/>
                  </a:lnTo>
                  <a:lnTo>
                    <a:pt x="4431156" y="514433"/>
                  </a:lnTo>
                  <a:lnTo>
                    <a:pt x="4480944" y="514563"/>
                  </a:lnTo>
                  <a:lnTo>
                    <a:pt x="4530732" y="514673"/>
                  </a:lnTo>
                  <a:lnTo>
                    <a:pt x="4580521" y="514767"/>
                  </a:lnTo>
                  <a:lnTo>
                    <a:pt x="4630309" y="514847"/>
                  </a:lnTo>
                  <a:lnTo>
                    <a:pt x="4680097" y="514914"/>
                  </a:lnTo>
                  <a:lnTo>
                    <a:pt x="4729885" y="514972"/>
                  </a:lnTo>
                  <a:lnTo>
                    <a:pt x="4779674" y="515021"/>
                  </a:lnTo>
                  <a:lnTo>
                    <a:pt x="4829462" y="515063"/>
                  </a:lnTo>
                  <a:lnTo>
                    <a:pt x="4879250" y="515099"/>
                  </a:lnTo>
                  <a:lnTo>
                    <a:pt x="4929038" y="515129"/>
                  </a:lnTo>
                </a:path>
              </a:pathLst>
            </a:custGeom>
            <a:ln w="40651" cap="flat">
              <a:solidFill>
                <a:srgbClr val="D3D3D3">
                  <a:alpha val="100000"/>
                </a:srgbClr>
              </a:solidFill>
              <a:prstDash val="solid"/>
              <a:round/>
            </a:ln>
          </p:spPr>
          <p:txBody>
            <a:bodyPr/>
            <a:lstStyle/>
            <a:p/>
          </p:txBody>
        </p:sp>
        <p:sp>
          <p:nvSpPr>
            <p:cNvPr id="36" name="pl36"/>
            <p:cNvSpPr/>
            <p:nvPr/>
          </p:nvSpPr>
          <p:spPr>
            <a:xfrm>
              <a:off x="2420208" y="3482705"/>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7" name="pl37"/>
            <p:cNvSpPr/>
            <p:nvPr/>
          </p:nvSpPr>
          <p:spPr>
            <a:xfrm>
              <a:off x="2420208" y="3740875"/>
              <a:ext cx="4929038" cy="2060519"/>
            </a:xfrm>
            <a:custGeom>
              <a:avLst/>
              <a:pathLst>
                <a:path w="4929038" h="2060519">
                  <a:moveTo>
                    <a:pt x="0" y="2060519"/>
                  </a:moveTo>
                  <a:lnTo>
                    <a:pt x="49788" y="2060397"/>
                  </a:lnTo>
                  <a:lnTo>
                    <a:pt x="99576" y="2060255"/>
                  </a:lnTo>
                  <a:lnTo>
                    <a:pt x="149364" y="2060087"/>
                  </a:lnTo>
                  <a:lnTo>
                    <a:pt x="199153" y="2059891"/>
                  </a:lnTo>
                  <a:lnTo>
                    <a:pt x="248941" y="2059659"/>
                  </a:lnTo>
                  <a:lnTo>
                    <a:pt x="298729" y="2059388"/>
                  </a:lnTo>
                  <a:lnTo>
                    <a:pt x="348517" y="2059068"/>
                  </a:lnTo>
                  <a:lnTo>
                    <a:pt x="398306" y="2058693"/>
                  </a:lnTo>
                  <a:lnTo>
                    <a:pt x="448094" y="2058252"/>
                  </a:lnTo>
                  <a:lnTo>
                    <a:pt x="497882" y="2057734"/>
                  </a:lnTo>
                  <a:lnTo>
                    <a:pt x="547670" y="2057126"/>
                  </a:lnTo>
                  <a:lnTo>
                    <a:pt x="597459" y="2056411"/>
                  </a:lnTo>
                  <a:lnTo>
                    <a:pt x="647247" y="2055571"/>
                  </a:lnTo>
                  <a:lnTo>
                    <a:pt x="697035" y="2054585"/>
                  </a:lnTo>
                  <a:lnTo>
                    <a:pt x="746824" y="2053428"/>
                  </a:lnTo>
                  <a:lnTo>
                    <a:pt x="796612" y="2052069"/>
                  </a:lnTo>
                  <a:lnTo>
                    <a:pt x="846400" y="2050474"/>
                  </a:lnTo>
                  <a:lnTo>
                    <a:pt x="896188" y="2048602"/>
                  </a:lnTo>
                  <a:lnTo>
                    <a:pt x="945977" y="2046406"/>
                  </a:lnTo>
                  <a:lnTo>
                    <a:pt x="995765" y="2043831"/>
                  </a:lnTo>
                  <a:lnTo>
                    <a:pt x="1045553" y="2040813"/>
                  </a:lnTo>
                  <a:lnTo>
                    <a:pt x="1095341" y="2037277"/>
                  </a:lnTo>
                  <a:lnTo>
                    <a:pt x="1145130" y="2033136"/>
                  </a:lnTo>
                  <a:lnTo>
                    <a:pt x="1194918" y="2028290"/>
                  </a:lnTo>
                  <a:lnTo>
                    <a:pt x="1244706" y="2022624"/>
                  </a:lnTo>
                  <a:lnTo>
                    <a:pt x="1294495" y="2016004"/>
                  </a:lnTo>
                  <a:lnTo>
                    <a:pt x="1344283" y="2008278"/>
                  </a:lnTo>
                  <a:lnTo>
                    <a:pt x="1394071" y="1999272"/>
                  </a:lnTo>
                  <a:lnTo>
                    <a:pt x="1443859" y="1988789"/>
                  </a:lnTo>
                  <a:lnTo>
                    <a:pt x="1493648" y="1976607"/>
                  </a:lnTo>
                  <a:lnTo>
                    <a:pt x="1543436" y="1962477"/>
                  </a:lnTo>
                  <a:lnTo>
                    <a:pt x="1593224" y="1946125"/>
                  </a:lnTo>
                  <a:lnTo>
                    <a:pt x="1643012" y="1927250"/>
                  </a:lnTo>
                  <a:lnTo>
                    <a:pt x="1692801" y="1905526"/>
                  </a:lnTo>
                  <a:lnTo>
                    <a:pt x="1742589" y="1880610"/>
                  </a:lnTo>
                  <a:lnTo>
                    <a:pt x="1792377" y="1852143"/>
                  </a:lnTo>
                  <a:lnTo>
                    <a:pt x="1842166" y="1819765"/>
                  </a:lnTo>
                  <a:lnTo>
                    <a:pt x="1891954" y="1783126"/>
                  </a:lnTo>
                  <a:lnTo>
                    <a:pt x="1941742" y="1741901"/>
                  </a:lnTo>
                  <a:lnTo>
                    <a:pt x="1991530" y="1695817"/>
                  </a:lnTo>
                  <a:lnTo>
                    <a:pt x="2041319" y="1644671"/>
                  </a:lnTo>
                  <a:lnTo>
                    <a:pt x="2091107" y="1588362"/>
                  </a:lnTo>
                  <a:lnTo>
                    <a:pt x="2140895" y="1526913"/>
                  </a:lnTo>
                  <a:lnTo>
                    <a:pt x="2190683" y="1460497"/>
                  </a:lnTo>
                  <a:lnTo>
                    <a:pt x="2240472" y="1389456"/>
                  </a:lnTo>
                  <a:lnTo>
                    <a:pt x="2290260" y="1314307"/>
                  </a:lnTo>
                  <a:lnTo>
                    <a:pt x="2340048" y="1235744"/>
                  </a:lnTo>
                  <a:lnTo>
                    <a:pt x="2389837" y="1154614"/>
                  </a:lnTo>
                  <a:lnTo>
                    <a:pt x="2439625" y="1071891"/>
                  </a:lnTo>
                  <a:lnTo>
                    <a:pt x="2489413" y="988627"/>
                  </a:lnTo>
                  <a:lnTo>
                    <a:pt x="2539201" y="905904"/>
                  </a:lnTo>
                  <a:lnTo>
                    <a:pt x="2588990" y="824774"/>
                  </a:lnTo>
                  <a:lnTo>
                    <a:pt x="2638778" y="746211"/>
                  </a:lnTo>
                  <a:lnTo>
                    <a:pt x="2688566" y="671062"/>
                  </a:lnTo>
                  <a:lnTo>
                    <a:pt x="2738354" y="600021"/>
                  </a:lnTo>
                  <a:lnTo>
                    <a:pt x="2788143" y="533605"/>
                  </a:lnTo>
                  <a:lnTo>
                    <a:pt x="2837931" y="472156"/>
                  </a:lnTo>
                  <a:lnTo>
                    <a:pt x="2887719" y="415847"/>
                  </a:lnTo>
                  <a:lnTo>
                    <a:pt x="2937508" y="364701"/>
                  </a:lnTo>
                  <a:lnTo>
                    <a:pt x="2987296" y="318617"/>
                  </a:lnTo>
                  <a:lnTo>
                    <a:pt x="3037084" y="277393"/>
                  </a:lnTo>
                  <a:lnTo>
                    <a:pt x="3086872" y="240753"/>
                  </a:lnTo>
                  <a:lnTo>
                    <a:pt x="3136661" y="208375"/>
                  </a:lnTo>
                  <a:lnTo>
                    <a:pt x="3186449" y="179908"/>
                  </a:lnTo>
                  <a:lnTo>
                    <a:pt x="3236237" y="154992"/>
                  </a:lnTo>
                  <a:lnTo>
                    <a:pt x="3286025" y="133268"/>
                  </a:lnTo>
                  <a:lnTo>
                    <a:pt x="3335814" y="114393"/>
                  </a:lnTo>
                  <a:lnTo>
                    <a:pt x="3385602" y="98041"/>
                  </a:lnTo>
                  <a:lnTo>
                    <a:pt x="3435390" y="83911"/>
                  </a:lnTo>
                  <a:lnTo>
                    <a:pt x="3485179" y="71729"/>
                  </a:lnTo>
                  <a:lnTo>
                    <a:pt x="3534967" y="61246"/>
                  </a:lnTo>
                  <a:lnTo>
                    <a:pt x="3584755" y="52240"/>
                  </a:lnTo>
                  <a:lnTo>
                    <a:pt x="3634543" y="44514"/>
                  </a:lnTo>
                  <a:lnTo>
                    <a:pt x="3684332" y="37894"/>
                  </a:lnTo>
                  <a:lnTo>
                    <a:pt x="3734120" y="32228"/>
                  </a:lnTo>
                  <a:lnTo>
                    <a:pt x="3783908" y="27382"/>
                  </a:lnTo>
                  <a:lnTo>
                    <a:pt x="3833696" y="23241"/>
                  </a:lnTo>
                  <a:lnTo>
                    <a:pt x="3883485" y="19705"/>
                  </a:lnTo>
                  <a:lnTo>
                    <a:pt x="3933273" y="16687"/>
                  </a:lnTo>
                  <a:lnTo>
                    <a:pt x="3983061" y="14112"/>
                  </a:lnTo>
                  <a:lnTo>
                    <a:pt x="4032850" y="11916"/>
                  </a:lnTo>
                  <a:lnTo>
                    <a:pt x="4082638" y="10044"/>
                  </a:lnTo>
                  <a:lnTo>
                    <a:pt x="4132426" y="8449"/>
                  </a:lnTo>
                  <a:lnTo>
                    <a:pt x="4182214" y="7090"/>
                  </a:lnTo>
                  <a:lnTo>
                    <a:pt x="4232003" y="5933"/>
                  </a:lnTo>
                  <a:lnTo>
                    <a:pt x="4281791" y="4947"/>
                  </a:lnTo>
                  <a:lnTo>
                    <a:pt x="4331579" y="4107"/>
                  </a:lnTo>
                  <a:lnTo>
                    <a:pt x="4381367" y="3392"/>
                  </a:lnTo>
                  <a:lnTo>
                    <a:pt x="4431156" y="2784"/>
                  </a:lnTo>
                  <a:lnTo>
                    <a:pt x="4480944" y="2266"/>
                  </a:lnTo>
                  <a:lnTo>
                    <a:pt x="4530732" y="1825"/>
                  </a:lnTo>
                  <a:lnTo>
                    <a:pt x="4580521" y="1450"/>
                  </a:lnTo>
                  <a:lnTo>
                    <a:pt x="4630309" y="1131"/>
                  </a:lnTo>
                  <a:lnTo>
                    <a:pt x="4680097" y="859"/>
                  </a:lnTo>
                  <a:lnTo>
                    <a:pt x="4729885" y="627"/>
                  </a:lnTo>
                  <a:lnTo>
                    <a:pt x="4779674" y="431"/>
                  </a:lnTo>
                  <a:lnTo>
                    <a:pt x="4829462" y="263"/>
                  </a:lnTo>
                  <a:lnTo>
                    <a:pt x="4879250" y="121"/>
                  </a:lnTo>
                  <a:lnTo>
                    <a:pt x="4929038" y="0"/>
                  </a:lnTo>
                </a:path>
              </a:pathLst>
            </a:custGeom>
            <a:ln w="40651" cap="flat">
              <a:solidFill>
                <a:srgbClr val="D3D3D3">
                  <a:alpha val="100000"/>
                </a:srgbClr>
              </a:solidFill>
              <a:prstDash val="solid"/>
              <a:round/>
            </a:ln>
          </p:spPr>
          <p:txBody>
            <a:bodyPr/>
            <a:lstStyle/>
            <a:p/>
          </p:txBody>
        </p:sp>
        <p:sp>
          <p:nvSpPr>
            <p:cNvPr id="38" name="pt38"/>
            <p:cNvSpPr/>
            <p:nvPr/>
          </p:nvSpPr>
          <p:spPr>
            <a:xfrm>
              <a:off x="2334404"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39" name="pt39"/>
            <p:cNvSpPr/>
            <p:nvPr/>
          </p:nvSpPr>
          <p:spPr>
            <a:xfrm>
              <a:off x="2334404" y="1077002"/>
              <a:ext cx="171607" cy="171607"/>
            </a:xfrm>
            <a:prstGeom prst="ellipse">
              <a:avLst/>
            </a:prstGeom>
            <a:solidFill>
              <a:srgbClr val="2ED9FF">
                <a:alpha val="100000"/>
              </a:srgbClr>
            </a:solidFill>
            <a:ln w="9000" cap="rnd">
              <a:solidFill>
                <a:srgbClr val="2ED9FF">
                  <a:alpha val="100000"/>
                </a:srgbClr>
              </a:solidFill>
              <a:prstDash val="solid"/>
              <a:round/>
            </a:ln>
          </p:spPr>
          <p:txBody>
            <a:bodyPr/>
            <a:lstStyle/>
            <a:p/>
          </p:txBody>
        </p:sp>
        <p:sp>
          <p:nvSpPr>
            <p:cNvPr id="40" name="pt40"/>
            <p:cNvSpPr/>
            <p:nvPr/>
          </p:nvSpPr>
          <p:spPr>
            <a:xfrm>
              <a:off x="2334404"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1" name="pt41"/>
            <p:cNvSpPr/>
            <p:nvPr/>
          </p:nvSpPr>
          <p:spPr>
            <a:xfrm>
              <a:off x="2334404" y="1592478"/>
              <a:ext cx="171607" cy="171607"/>
            </a:xfrm>
            <a:prstGeom prst="ellipse">
              <a:avLst/>
            </a:prstGeom>
            <a:solidFill>
              <a:srgbClr val="3283FE">
                <a:alpha val="100000"/>
              </a:srgbClr>
            </a:solidFill>
            <a:ln w="9000" cap="rnd">
              <a:solidFill>
                <a:srgbClr val="3283FE">
                  <a:alpha val="100000"/>
                </a:srgbClr>
              </a:solidFill>
              <a:prstDash val="solid"/>
              <a:round/>
            </a:ln>
          </p:spPr>
          <p:txBody>
            <a:bodyPr/>
            <a:lstStyle/>
            <a:p/>
          </p:txBody>
        </p:sp>
        <p:sp>
          <p:nvSpPr>
            <p:cNvPr id="42" name="pt42"/>
            <p:cNvSpPr/>
            <p:nvPr/>
          </p:nvSpPr>
          <p:spPr>
            <a:xfrm>
              <a:off x="2334404"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3" name="pt43"/>
            <p:cNvSpPr/>
            <p:nvPr/>
          </p:nvSpPr>
          <p:spPr>
            <a:xfrm>
              <a:off x="2334404" y="2107953"/>
              <a:ext cx="171607" cy="171607"/>
            </a:xfrm>
            <a:prstGeom prst="ellipse">
              <a:avLst/>
            </a:prstGeom>
            <a:solidFill>
              <a:srgbClr val="00CC99">
                <a:alpha val="100000"/>
              </a:srgbClr>
            </a:solidFill>
            <a:ln w="9000" cap="rnd">
              <a:solidFill>
                <a:srgbClr val="00CC99">
                  <a:alpha val="100000"/>
                </a:srgbClr>
              </a:solidFill>
              <a:prstDash val="solid"/>
              <a:round/>
            </a:ln>
          </p:spPr>
          <p:txBody>
            <a:bodyPr/>
            <a:lstStyle/>
            <a:p/>
          </p:txBody>
        </p:sp>
        <p:sp>
          <p:nvSpPr>
            <p:cNvPr id="44" name="pt44"/>
            <p:cNvSpPr/>
            <p:nvPr/>
          </p:nvSpPr>
          <p:spPr>
            <a:xfrm>
              <a:off x="2334404"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5" name="pt45"/>
            <p:cNvSpPr/>
            <p:nvPr/>
          </p:nvSpPr>
          <p:spPr>
            <a:xfrm>
              <a:off x="2334404"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6" name="pt46"/>
            <p:cNvSpPr/>
            <p:nvPr/>
          </p:nvSpPr>
          <p:spPr>
            <a:xfrm>
              <a:off x="2334404" y="2881167"/>
              <a:ext cx="171607" cy="171607"/>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7" name="pt47"/>
            <p:cNvSpPr/>
            <p:nvPr/>
          </p:nvSpPr>
          <p:spPr>
            <a:xfrm>
              <a:off x="2334404"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8" name="pt48"/>
            <p:cNvSpPr/>
            <p:nvPr/>
          </p:nvSpPr>
          <p:spPr>
            <a:xfrm>
              <a:off x="2334404" y="3396642"/>
              <a:ext cx="171607" cy="171607"/>
            </a:xfrm>
            <a:prstGeom prst="ellipse">
              <a:avLst/>
            </a:prstGeom>
            <a:solidFill>
              <a:srgbClr val="AA0DFE">
                <a:alpha val="100000"/>
              </a:srgbClr>
            </a:solidFill>
            <a:ln w="9000" cap="rnd">
              <a:solidFill>
                <a:srgbClr val="AA0DFE">
                  <a:alpha val="100000"/>
                </a:srgbClr>
              </a:solidFill>
              <a:prstDash val="solid"/>
              <a:round/>
            </a:ln>
          </p:spPr>
          <p:txBody>
            <a:bodyPr/>
            <a:lstStyle/>
            <a:p/>
          </p:txBody>
        </p:sp>
        <p:sp>
          <p:nvSpPr>
            <p:cNvPr id="49" name="pt49"/>
            <p:cNvSpPr/>
            <p:nvPr/>
          </p:nvSpPr>
          <p:spPr>
            <a:xfrm>
              <a:off x="2334404" y="3654380"/>
              <a:ext cx="171607" cy="171607"/>
            </a:xfrm>
            <a:prstGeom prst="ellipse">
              <a:avLst/>
            </a:prstGeom>
            <a:solidFill>
              <a:srgbClr val="782AB6">
                <a:alpha val="100000"/>
              </a:srgbClr>
            </a:solidFill>
            <a:ln w="9000" cap="rnd">
              <a:solidFill>
                <a:srgbClr val="782AB6">
                  <a:alpha val="100000"/>
                </a:srgbClr>
              </a:solidFill>
              <a:prstDash val="solid"/>
              <a:round/>
            </a:ln>
          </p:spPr>
          <p:txBody>
            <a:bodyPr/>
            <a:lstStyle/>
            <a:p/>
          </p:txBody>
        </p:sp>
        <p:sp>
          <p:nvSpPr>
            <p:cNvPr id="50" name="pt50"/>
            <p:cNvSpPr/>
            <p:nvPr/>
          </p:nvSpPr>
          <p:spPr>
            <a:xfrm>
              <a:off x="2334404"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1" name="pt51"/>
            <p:cNvSpPr/>
            <p:nvPr/>
          </p:nvSpPr>
          <p:spPr>
            <a:xfrm>
              <a:off x="2334404"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2" name="pt52"/>
            <p:cNvSpPr/>
            <p:nvPr/>
          </p:nvSpPr>
          <p:spPr>
            <a:xfrm>
              <a:off x="2334404"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3" name="pt53"/>
            <p:cNvSpPr/>
            <p:nvPr/>
          </p:nvSpPr>
          <p:spPr>
            <a:xfrm>
              <a:off x="2334404" y="4685331"/>
              <a:ext cx="171607" cy="171607"/>
            </a:xfrm>
            <a:prstGeom prst="ellipse">
              <a:avLst/>
            </a:prstGeom>
            <a:solidFill>
              <a:srgbClr val="B00068">
                <a:alpha val="100000"/>
              </a:srgbClr>
            </a:solidFill>
            <a:ln w="9000" cap="rnd">
              <a:solidFill>
                <a:srgbClr val="B00068">
                  <a:alpha val="100000"/>
                </a:srgbClr>
              </a:solidFill>
              <a:prstDash val="solid"/>
              <a:round/>
            </a:ln>
          </p:spPr>
          <p:txBody>
            <a:bodyPr/>
            <a:lstStyle/>
            <a:p/>
          </p:txBody>
        </p:sp>
        <p:sp>
          <p:nvSpPr>
            <p:cNvPr id="54" name="pt54"/>
            <p:cNvSpPr/>
            <p:nvPr/>
          </p:nvSpPr>
          <p:spPr>
            <a:xfrm>
              <a:off x="2334404" y="4943069"/>
              <a:ext cx="171607" cy="171607"/>
            </a:xfrm>
            <a:prstGeom prst="ellipse">
              <a:avLst/>
            </a:prstGeom>
            <a:solidFill>
              <a:srgbClr val="3B00FB">
                <a:alpha val="100000"/>
              </a:srgbClr>
            </a:solidFill>
            <a:ln w="9000" cap="rnd">
              <a:solidFill>
                <a:srgbClr val="3B00FB">
                  <a:alpha val="100000"/>
                </a:srgbClr>
              </a:solidFill>
              <a:prstDash val="solid"/>
              <a:round/>
            </a:ln>
          </p:spPr>
          <p:txBody>
            <a:bodyPr/>
            <a:lstStyle/>
            <a:p/>
          </p:txBody>
        </p:sp>
        <p:sp>
          <p:nvSpPr>
            <p:cNvPr id="55" name="pt55"/>
            <p:cNvSpPr/>
            <p:nvPr/>
          </p:nvSpPr>
          <p:spPr>
            <a:xfrm>
              <a:off x="2334404"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6" name="pt56"/>
            <p:cNvSpPr/>
            <p:nvPr/>
          </p:nvSpPr>
          <p:spPr>
            <a:xfrm>
              <a:off x="2334404" y="5458544"/>
              <a:ext cx="171607" cy="171607"/>
            </a:xfrm>
            <a:prstGeom prst="ellipse">
              <a:avLst/>
            </a:prstGeom>
            <a:solidFill>
              <a:srgbClr val="FE00FA">
                <a:alpha val="100000"/>
              </a:srgbClr>
            </a:solidFill>
            <a:ln w="9000" cap="rnd">
              <a:solidFill>
                <a:srgbClr val="FE00FA">
                  <a:alpha val="100000"/>
                </a:srgbClr>
              </a:solidFill>
              <a:prstDash val="solid"/>
              <a:round/>
            </a:ln>
          </p:spPr>
          <p:txBody>
            <a:bodyPr/>
            <a:lstStyle/>
            <a:p/>
          </p:txBody>
        </p:sp>
        <p:sp>
          <p:nvSpPr>
            <p:cNvPr id="57" name="pt57"/>
            <p:cNvSpPr/>
            <p:nvPr/>
          </p:nvSpPr>
          <p:spPr>
            <a:xfrm>
              <a:off x="2334404"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8" name="pt58"/>
            <p:cNvSpPr/>
            <p:nvPr/>
          </p:nvSpPr>
          <p:spPr>
            <a:xfrm>
              <a:off x="7263443" y="819265"/>
              <a:ext cx="171607" cy="171607"/>
            </a:xfrm>
            <a:prstGeom prst="ellipse">
              <a:avLst/>
            </a:prstGeom>
            <a:solidFill>
              <a:srgbClr val="2ED9FF">
                <a:alpha val="100000"/>
              </a:srgbClr>
            </a:solidFill>
            <a:ln w="9000" cap="rnd">
              <a:solidFill>
                <a:srgbClr val="2ED9FF">
                  <a:alpha val="100000"/>
                </a:srgbClr>
              </a:solidFill>
              <a:prstDash val="solid"/>
              <a:round/>
            </a:ln>
          </p:spPr>
          <p:txBody>
            <a:bodyPr/>
            <a:lstStyle/>
            <a:p/>
          </p:txBody>
        </p:sp>
        <p:sp>
          <p:nvSpPr>
            <p:cNvPr id="59" name="pt59"/>
            <p:cNvSpPr/>
            <p:nvPr/>
          </p:nvSpPr>
          <p:spPr>
            <a:xfrm>
              <a:off x="7263443"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0" name="pt60"/>
            <p:cNvSpPr/>
            <p:nvPr/>
          </p:nvSpPr>
          <p:spPr>
            <a:xfrm>
              <a:off x="7263443" y="1334740"/>
              <a:ext cx="171607" cy="171607"/>
            </a:xfrm>
            <a:prstGeom prst="ellipse">
              <a:avLst/>
            </a:prstGeom>
            <a:solidFill>
              <a:srgbClr val="3283FE">
                <a:alpha val="100000"/>
              </a:srgbClr>
            </a:solidFill>
            <a:ln w="9000" cap="rnd">
              <a:solidFill>
                <a:srgbClr val="3283FE">
                  <a:alpha val="100000"/>
                </a:srgbClr>
              </a:solidFill>
              <a:prstDash val="solid"/>
              <a:round/>
            </a:ln>
          </p:spPr>
          <p:txBody>
            <a:bodyPr/>
            <a:lstStyle/>
            <a:p/>
          </p:txBody>
        </p:sp>
        <p:sp>
          <p:nvSpPr>
            <p:cNvPr id="61" name="pt61"/>
            <p:cNvSpPr/>
            <p:nvPr/>
          </p:nvSpPr>
          <p:spPr>
            <a:xfrm>
              <a:off x="7263443" y="1592478"/>
              <a:ext cx="171607" cy="171607"/>
            </a:xfrm>
            <a:prstGeom prst="ellipse">
              <a:avLst/>
            </a:prstGeom>
            <a:solidFill>
              <a:srgbClr val="00CC99">
                <a:alpha val="100000"/>
              </a:srgbClr>
            </a:solidFill>
            <a:ln w="9000" cap="rnd">
              <a:solidFill>
                <a:srgbClr val="00CC99">
                  <a:alpha val="100000"/>
                </a:srgbClr>
              </a:solidFill>
              <a:prstDash val="solid"/>
              <a:round/>
            </a:ln>
          </p:spPr>
          <p:txBody>
            <a:bodyPr/>
            <a:lstStyle/>
            <a:p/>
          </p:txBody>
        </p:sp>
        <p:sp>
          <p:nvSpPr>
            <p:cNvPr id="62" name="pt62"/>
            <p:cNvSpPr/>
            <p:nvPr/>
          </p:nvSpPr>
          <p:spPr>
            <a:xfrm>
              <a:off x="7263443"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3" name="pt63"/>
            <p:cNvSpPr/>
            <p:nvPr/>
          </p:nvSpPr>
          <p:spPr>
            <a:xfrm>
              <a:off x="7263443"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4" name="pt64"/>
            <p:cNvSpPr/>
            <p:nvPr/>
          </p:nvSpPr>
          <p:spPr>
            <a:xfrm>
              <a:off x="7263443"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5" name="pt65"/>
            <p:cNvSpPr/>
            <p:nvPr/>
          </p:nvSpPr>
          <p:spPr>
            <a:xfrm>
              <a:off x="7263443"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6" name="pt66"/>
            <p:cNvSpPr/>
            <p:nvPr/>
          </p:nvSpPr>
          <p:spPr>
            <a:xfrm>
              <a:off x="7263443" y="2881167"/>
              <a:ext cx="171607" cy="171607"/>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7" name="pt67"/>
            <p:cNvSpPr/>
            <p:nvPr/>
          </p:nvSpPr>
          <p:spPr>
            <a:xfrm>
              <a:off x="7263443"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8" name="pt68"/>
            <p:cNvSpPr/>
            <p:nvPr/>
          </p:nvSpPr>
          <p:spPr>
            <a:xfrm>
              <a:off x="7263443"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9" name="pt69"/>
            <p:cNvSpPr/>
            <p:nvPr/>
          </p:nvSpPr>
          <p:spPr>
            <a:xfrm>
              <a:off x="7263443"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0" name="pt70"/>
            <p:cNvSpPr/>
            <p:nvPr/>
          </p:nvSpPr>
          <p:spPr>
            <a:xfrm>
              <a:off x="7263443" y="3912118"/>
              <a:ext cx="171607" cy="171607"/>
            </a:xfrm>
            <a:prstGeom prst="ellipse">
              <a:avLst/>
            </a:prstGeom>
            <a:solidFill>
              <a:srgbClr val="B00068">
                <a:alpha val="100000"/>
              </a:srgbClr>
            </a:solidFill>
            <a:ln w="9000" cap="rnd">
              <a:solidFill>
                <a:srgbClr val="B00068">
                  <a:alpha val="100000"/>
                </a:srgbClr>
              </a:solidFill>
              <a:prstDash val="solid"/>
              <a:round/>
            </a:ln>
          </p:spPr>
          <p:txBody>
            <a:bodyPr/>
            <a:lstStyle/>
            <a:p/>
          </p:txBody>
        </p:sp>
        <p:sp>
          <p:nvSpPr>
            <p:cNvPr id="71" name="pt71"/>
            <p:cNvSpPr/>
            <p:nvPr/>
          </p:nvSpPr>
          <p:spPr>
            <a:xfrm>
              <a:off x="7263443"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2" name="pt72"/>
            <p:cNvSpPr/>
            <p:nvPr/>
          </p:nvSpPr>
          <p:spPr>
            <a:xfrm>
              <a:off x="7263443" y="4427593"/>
              <a:ext cx="171607" cy="171607"/>
            </a:xfrm>
            <a:prstGeom prst="ellipse">
              <a:avLst/>
            </a:prstGeom>
            <a:solidFill>
              <a:srgbClr val="F6222E">
                <a:alpha val="100000"/>
              </a:srgbClr>
            </a:solidFill>
            <a:ln w="9000" cap="rnd">
              <a:solidFill>
                <a:srgbClr val="F6222E">
                  <a:alpha val="100000"/>
                </a:srgbClr>
              </a:solidFill>
              <a:prstDash val="solid"/>
              <a:round/>
            </a:ln>
          </p:spPr>
          <p:txBody>
            <a:bodyPr/>
            <a:lstStyle/>
            <a:p/>
          </p:txBody>
        </p:sp>
        <p:sp>
          <p:nvSpPr>
            <p:cNvPr id="73" name="pt73"/>
            <p:cNvSpPr/>
            <p:nvPr/>
          </p:nvSpPr>
          <p:spPr>
            <a:xfrm>
              <a:off x="7263443" y="4685331"/>
              <a:ext cx="171607" cy="171607"/>
            </a:xfrm>
            <a:prstGeom prst="ellipse">
              <a:avLst/>
            </a:prstGeom>
            <a:solidFill>
              <a:srgbClr val="90AD1C">
                <a:alpha val="100000"/>
              </a:srgbClr>
            </a:solidFill>
            <a:ln w="9000" cap="rnd">
              <a:solidFill>
                <a:srgbClr val="90AD1C">
                  <a:alpha val="100000"/>
                </a:srgbClr>
              </a:solidFill>
              <a:prstDash val="solid"/>
              <a:round/>
            </a:ln>
          </p:spPr>
          <p:txBody>
            <a:bodyPr/>
            <a:lstStyle/>
            <a:p/>
          </p:txBody>
        </p:sp>
        <p:sp>
          <p:nvSpPr>
            <p:cNvPr id="74" name="pt74"/>
            <p:cNvSpPr/>
            <p:nvPr/>
          </p:nvSpPr>
          <p:spPr>
            <a:xfrm>
              <a:off x="7263443"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5" name="pt75"/>
            <p:cNvSpPr/>
            <p:nvPr/>
          </p:nvSpPr>
          <p:spPr>
            <a:xfrm>
              <a:off x="7263443"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6" name="pt76"/>
            <p:cNvSpPr/>
            <p:nvPr/>
          </p:nvSpPr>
          <p:spPr>
            <a:xfrm>
              <a:off x="7263443" y="5458544"/>
              <a:ext cx="171607" cy="171607"/>
            </a:xfrm>
            <a:prstGeom prst="ellipse">
              <a:avLst/>
            </a:prstGeom>
            <a:solidFill>
              <a:srgbClr val="FEAF16">
                <a:alpha val="100000"/>
              </a:srgbClr>
            </a:solidFill>
            <a:ln w="9000" cap="rnd">
              <a:solidFill>
                <a:srgbClr val="FEAF16">
                  <a:alpha val="100000"/>
                </a:srgbClr>
              </a:solidFill>
              <a:prstDash val="solid"/>
              <a:round/>
            </a:ln>
          </p:spPr>
          <p:txBody>
            <a:bodyPr/>
            <a:lstStyle/>
            <a:p/>
          </p:txBody>
        </p:sp>
        <p:sp>
          <p:nvSpPr>
            <p:cNvPr id="77" name="pt77"/>
            <p:cNvSpPr/>
            <p:nvPr/>
          </p:nvSpPr>
          <p:spPr>
            <a:xfrm>
              <a:off x="7263443"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8" name="tx78"/>
            <p:cNvSpPr/>
            <p:nvPr/>
          </p:nvSpPr>
          <p:spPr>
            <a:xfrm>
              <a:off x="1080884" y="821153"/>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(2,711,000)</a:t>
              </a:r>
            </a:p>
          </p:txBody>
        </p:sp>
        <p:sp>
          <p:nvSpPr>
            <p:cNvPr id="79" name="tx79"/>
            <p:cNvSpPr/>
            <p:nvPr/>
          </p:nvSpPr>
          <p:spPr>
            <a:xfrm>
              <a:off x="936414" y="1078891"/>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(2,247,000)</a:t>
              </a:r>
            </a:p>
          </p:txBody>
        </p:sp>
        <p:sp>
          <p:nvSpPr>
            <p:cNvPr id="80" name="tx80"/>
            <p:cNvSpPr/>
            <p:nvPr/>
          </p:nvSpPr>
          <p:spPr>
            <a:xfrm>
              <a:off x="767455" y="1336629"/>
              <a:ext cx="14063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(1,150,000)</a:t>
              </a:r>
            </a:p>
          </p:txBody>
        </p:sp>
        <p:sp>
          <p:nvSpPr>
            <p:cNvPr id="81" name="tx81"/>
            <p:cNvSpPr/>
            <p:nvPr/>
          </p:nvSpPr>
          <p:spPr>
            <a:xfrm>
              <a:off x="871978" y="1594366"/>
              <a:ext cx="13017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(1,134,000)</a:t>
              </a:r>
            </a:p>
          </p:txBody>
        </p:sp>
        <p:sp>
          <p:nvSpPr>
            <p:cNvPr id="82" name="tx82"/>
            <p:cNvSpPr/>
            <p:nvPr/>
          </p:nvSpPr>
          <p:spPr>
            <a:xfrm>
              <a:off x="695256" y="1852104"/>
              <a:ext cx="14785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 (1,048,000)</a:t>
              </a:r>
            </a:p>
          </p:txBody>
        </p:sp>
        <p:sp>
          <p:nvSpPr>
            <p:cNvPr id="83" name="tx83"/>
            <p:cNvSpPr/>
            <p:nvPr/>
          </p:nvSpPr>
          <p:spPr>
            <a:xfrm>
              <a:off x="1201710" y="2109842"/>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(734,000)</a:t>
              </a:r>
            </a:p>
          </p:txBody>
        </p:sp>
        <p:sp>
          <p:nvSpPr>
            <p:cNvPr id="84" name="tx84"/>
            <p:cNvSpPr/>
            <p:nvPr/>
          </p:nvSpPr>
          <p:spPr>
            <a:xfrm>
              <a:off x="1153436" y="2367580"/>
              <a:ext cx="1020319"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 (710,000)</a:t>
              </a:r>
            </a:p>
          </p:txBody>
        </p:sp>
        <p:sp>
          <p:nvSpPr>
            <p:cNvPr id="85" name="tx85"/>
            <p:cNvSpPr/>
            <p:nvPr/>
          </p:nvSpPr>
          <p:spPr>
            <a:xfrm>
              <a:off x="960481" y="2625317"/>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(611,000)</a:t>
              </a:r>
            </a:p>
          </p:txBody>
        </p:sp>
        <p:sp>
          <p:nvSpPr>
            <p:cNvPr id="86" name="tx86"/>
            <p:cNvSpPr/>
            <p:nvPr/>
          </p:nvSpPr>
          <p:spPr>
            <a:xfrm>
              <a:off x="1064793"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(553,000)</a:t>
              </a:r>
            </a:p>
          </p:txBody>
        </p:sp>
        <p:sp>
          <p:nvSpPr>
            <p:cNvPr id="87" name="tx87"/>
            <p:cNvSpPr/>
            <p:nvPr/>
          </p:nvSpPr>
          <p:spPr>
            <a:xfrm>
              <a:off x="912489" y="3140793"/>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(492,000)</a:t>
              </a:r>
            </a:p>
          </p:txBody>
        </p:sp>
        <p:sp>
          <p:nvSpPr>
            <p:cNvPr id="88" name="tx88"/>
            <p:cNvSpPr/>
            <p:nvPr/>
          </p:nvSpPr>
          <p:spPr>
            <a:xfrm>
              <a:off x="920253" y="3398531"/>
              <a:ext cx="125350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Tanzania (402,000)</a:t>
              </a:r>
            </a:p>
          </p:txBody>
        </p:sp>
        <p:sp>
          <p:nvSpPr>
            <p:cNvPr id="89" name="tx89"/>
            <p:cNvSpPr/>
            <p:nvPr/>
          </p:nvSpPr>
          <p:spPr>
            <a:xfrm>
              <a:off x="687351" y="3656268"/>
              <a:ext cx="148640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Mozambique (372,000)</a:t>
              </a:r>
            </a:p>
          </p:txBody>
        </p:sp>
        <p:sp>
          <p:nvSpPr>
            <p:cNvPr id="90" name="tx90"/>
            <p:cNvSpPr/>
            <p:nvPr/>
          </p:nvSpPr>
          <p:spPr>
            <a:xfrm>
              <a:off x="751434" y="3914006"/>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(361,000)</a:t>
              </a:r>
            </a:p>
          </p:txBody>
        </p:sp>
        <p:sp>
          <p:nvSpPr>
            <p:cNvPr id="91" name="tx91"/>
            <p:cNvSpPr/>
            <p:nvPr/>
          </p:nvSpPr>
          <p:spPr>
            <a:xfrm>
              <a:off x="992664" y="4171744"/>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(338,000)</a:t>
              </a:r>
            </a:p>
          </p:txBody>
        </p:sp>
        <p:sp>
          <p:nvSpPr>
            <p:cNvPr id="92" name="tx92"/>
            <p:cNvSpPr/>
            <p:nvPr/>
          </p:nvSpPr>
          <p:spPr>
            <a:xfrm>
              <a:off x="1057029" y="4429482"/>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(317,000)</a:t>
              </a:r>
            </a:p>
          </p:txBody>
        </p:sp>
        <p:sp>
          <p:nvSpPr>
            <p:cNvPr id="93" name="tx93"/>
            <p:cNvSpPr/>
            <p:nvPr/>
          </p:nvSpPr>
          <p:spPr>
            <a:xfrm>
              <a:off x="719463" y="4687219"/>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(304,000)</a:t>
              </a:r>
            </a:p>
          </p:txBody>
        </p:sp>
        <p:sp>
          <p:nvSpPr>
            <p:cNvPr id="94" name="tx94"/>
            <p:cNvSpPr/>
            <p:nvPr/>
          </p:nvSpPr>
          <p:spPr>
            <a:xfrm>
              <a:off x="840007" y="4944957"/>
              <a:ext cx="1333748"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 (219,000)</a:t>
              </a:r>
            </a:p>
          </p:txBody>
        </p:sp>
        <p:sp>
          <p:nvSpPr>
            <p:cNvPr id="95" name="tx95"/>
            <p:cNvSpPr/>
            <p:nvPr/>
          </p:nvSpPr>
          <p:spPr>
            <a:xfrm>
              <a:off x="1113278" y="5202695"/>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(197,000)</a:t>
              </a:r>
            </a:p>
          </p:txBody>
        </p:sp>
        <p:sp>
          <p:nvSpPr>
            <p:cNvPr id="96" name="tx96"/>
            <p:cNvSpPr/>
            <p:nvPr/>
          </p:nvSpPr>
          <p:spPr>
            <a:xfrm>
              <a:off x="1169316" y="5460433"/>
              <a:ext cx="100444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Chad (191,000)</a:t>
              </a:r>
            </a:p>
          </p:txBody>
        </p:sp>
        <p:sp>
          <p:nvSpPr>
            <p:cNvPr id="97" name="tx97"/>
            <p:cNvSpPr/>
            <p:nvPr/>
          </p:nvSpPr>
          <p:spPr>
            <a:xfrm>
              <a:off x="920464" y="5718170"/>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(187,000)</a:t>
              </a:r>
            </a:p>
          </p:txBody>
        </p:sp>
        <p:sp>
          <p:nvSpPr>
            <p:cNvPr id="98" name="tx98"/>
            <p:cNvSpPr/>
            <p:nvPr/>
          </p:nvSpPr>
          <p:spPr>
            <a:xfrm>
              <a:off x="7595699" y="821153"/>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(2,134,000)</a:t>
              </a:r>
            </a:p>
          </p:txBody>
        </p:sp>
        <p:sp>
          <p:nvSpPr>
            <p:cNvPr id="99" name="tx99"/>
            <p:cNvSpPr/>
            <p:nvPr/>
          </p:nvSpPr>
          <p:spPr>
            <a:xfrm>
              <a:off x="7595699" y="1078891"/>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(1,592,000)</a:t>
              </a:r>
            </a:p>
          </p:txBody>
        </p:sp>
        <p:sp>
          <p:nvSpPr>
            <p:cNvPr id="100" name="tx100"/>
            <p:cNvSpPr/>
            <p:nvPr/>
          </p:nvSpPr>
          <p:spPr>
            <a:xfrm>
              <a:off x="7595699" y="1336629"/>
              <a:ext cx="118123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(917,000)</a:t>
              </a:r>
            </a:p>
          </p:txBody>
        </p:sp>
        <p:sp>
          <p:nvSpPr>
            <p:cNvPr id="101" name="tx101"/>
            <p:cNvSpPr/>
            <p:nvPr/>
          </p:nvSpPr>
          <p:spPr>
            <a:xfrm>
              <a:off x="7595699" y="1594366"/>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(839,000)</a:t>
              </a:r>
            </a:p>
          </p:txBody>
        </p:sp>
        <p:sp>
          <p:nvSpPr>
            <p:cNvPr id="102" name="tx102"/>
            <p:cNvSpPr/>
            <p:nvPr/>
          </p:nvSpPr>
          <p:spPr>
            <a:xfrm>
              <a:off x="7595699" y="1852104"/>
              <a:ext cx="107685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Sudan (701,000)</a:t>
              </a:r>
            </a:p>
          </p:txBody>
        </p:sp>
        <p:sp>
          <p:nvSpPr>
            <p:cNvPr id="103" name="tx103"/>
            <p:cNvSpPr/>
            <p:nvPr/>
          </p:nvSpPr>
          <p:spPr>
            <a:xfrm>
              <a:off x="7595699" y="2109842"/>
              <a:ext cx="128575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(662,000)</a:t>
              </a:r>
            </a:p>
          </p:txBody>
        </p:sp>
        <p:sp>
          <p:nvSpPr>
            <p:cNvPr id="104" name="tx104"/>
            <p:cNvSpPr/>
            <p:nvPr/>
          </p:nvSpPr>
          <p:spPr>
            <a:xfrm>
              <a:off x="7595699" y="2367580"/>
              <a:ext cx="111686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Yemen (580,000)</a:t>
              </a:r>
            </a:p>
          </p:txBody>
        </p:sp>
        <p:sp>
          <p:nvSpPr>
            <p:cNvPr id="105" name="tx105"/>
            <p:cNvSpPr/>
            <p:nvPr/>
          </p:nvSpPr>
          <p:spPr>
            <a:xfrm>
              <a:off x="7595699" y="2625317"/>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(467,000)</a:t>
              </a:r>
            </a:p>
          </p:txBody>
        </p:sp>
        <p:sp>
          <p:nvSpPr>
            <p:cNvPr id="106" name="tx106"/>
            <p:cNvSpPr/>
            <p:nvPr/>
          </p:nvSpPr>
          <p:spPr>
            <a:xfrm>
              <a:off x="7595699"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(411,000)</a:t>
              </a:r>
            </a:p>
          </p:txBody>
        </p:sp>
        <p:sp>
          <p:nvSpPr>
            <p:cNvPr id="107" name="tx107"/>
            <p:cNvSpPr/>
            <p:nvPr/>
          </p:nvSpPr>
          <p:spPr>
            <a:xfrm>
              <a:off x="7595699" y="3140793"/>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(396,000)</a:t>
              </a:r>
            </a:p>
          </p:txBody>
        </p:sp>
        <p:sp>
          <p:nvSpPr>
            <p:cNvPr id="108" name="tx108"/>
            <p:cNvSpPr/>
            <p:nvPr/>
          </p:nvSpPr>
          <p:spPr>
            <a:xfrm>
              <a:off x="7595699" y="3398531"/>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(359,000)</a:t>
              </a:r>
            </a:p>
          </p:txBody>
        </p:sp>
        <p:sp>
          <p:nvSpPr>
            <p:cNvPr id="109" name="tx109"/>
            <p:cNvSpPr/>
            <p:nvPr/>
          </p:nvSpPr>
          <p:spPr>
            <a:xfrm>
              <a:off x="7595699" y="3656268"/>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(274,000)</a:t>
              </a:r>
            </a:p>
          </p:txBody>
        </p:sp>
        <p:sp>
          <p:nvSpPr>
            <p:cNvPr id="110" name="tx110"/>
            <p:cNvSpPr/>
            <p:nvPr/>
          </p:nvSpPr>
          <p:spPr>
            <a:xfrm>
              <a:off x="7595699" y="3914006"/>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(251,000)</a:t>
              </a:r>
            </a:p>
          </p:txBody>
        </p:sp>
        <p:sp>
          <p:nvSpPr>
            <p:cNvPr id="111" name="tx111"/>
            <p:cNvSpPr/>
            <p:nvPr/>
          </p:nvSpPr>
          <p:spPr>
            <a:xfrm>
              <a:off x="7595699" y="4171744"/>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(222,000)</a:t>
              </a:r>
            </a:p>
          </p:txBody>
        </p:sp>
        <p:sp>
          <p:nvSpPr>
            <p:cNvPr id="112" name="tx112"/>
            <p:cNvSpPr/>
            <p:nvPr/>
          </p:nvSpPr>
          <p:spPr>
            <a:xfrm>
              <a:off x="7595699" y="4429482"/>
              <a:ext cx="144624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 (220,000)</a:t>
              </a:r>
            </a:p>
          </p:txBody>
        </p:sp>
        <p:sp>
          <p:nvSpPr>
            <p:cNvPr id="113" name="tx113"/>
            <p:cNvSpPr/>
            <p:nvPr/>
          </p:nvSpPr>
          <p:spPr>
            <a:xfrm>
              <a:off x="7595699" y="4687219"/>
              <a:ext cx="92391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Mali (199,000)</a:t>
              </a:r>
            </a:p>
          </p:txBody>
        </p:sp>
        <p:sp>
          <p:nvSpPr>
            <p:cNvPr id="114" name="tx114"/>
            <p:cNvSpPr/>
            <p:nvPr/>
          </p:nvSpPr>
          <p:spPr>
            <a:xfrm>
              <a:off x="7595699" y="4944957"/>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(199,000)</a:t>
              </a:r>
            </a:p>
          </p:txBody>
        </p:sp>
        <p:sp>
          <p:nvSpPr>
            <p:cNvPr id="115" name="tx115"/>
            <p:cNvSpPr/>
            <p:nvPr/>
          </p:nvSpPr>
          <p:spPr>
            <a:xfrm>
              <a:off x="7595699" y="5202695"/>
              <a:ext cx="103655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 (177,000)</a:t>
              </a:r>
            </a:p>
          </p:txBody>
        </p:sp>
        <p:sp>
          <p:nvSpPr>
            <p:cNvPr id="116" name="tx116"/>
            <p:cNvSpPr/>
            <p:nvPr/>
          </p:nvSpPr>
          <p:spPr>
            <a:xfrm>
              <a:off x="7595699" y="5460433"/>
              <a:ext cx="112498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 (176,000)</a:t>
              </a:r>
            </a:p>
          </p:txBody>
        </p:sp>
        <p:sp>
          <p:nvSpPr>
            <p:cNvPr id="117" name="tx117"/>
            <p:cNvSpPr/>
            <p:nvPr/>
          </p:nvSpPr>
          <p:spPr>
            <a:xfrm>
              <a:off x="7595699" y="5718170"/>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(176,000)</a:t>
              </a:r>
            </a:p>
          </p:txBody>
        </p:sp>
        <p:sp>
          <p:nvSpPr>
            <p:cNvPr id="118" name="tx118"/>
            <p:cNvSpPr/>
            <p:nvPr/>
          </p:nvSpPr>
          <p:spPr>
            <a:xfrm>
              <a:off x="570259" y="864741"/>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a:t>
              </a:r>
            </a:p>
          </p:txBody>
        </p:sp>
        <p:sp>
          <p:nvSpPr>
            <p:cNvPr id="119" name="tx119"/>
            <p:cNvSpPr/>
            <p:nvPr/>
          </p:nvSpPr>
          <p:spPr>
            <a:xfrm>
              <a:off x="570259" y="1122479"/>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a:t>
              </a:r>
            </a:p>
          </p:txBody>
        </p:sp>
        <p:sp>
          <p:nvSpPr>
            <p:cNvPr id="120" name="tx120"/>
            <p:cNvSpPr/>
            <p:nvPr/>
          </p:nvSpPr>
          <p:spPr>
            <a:xfrm>
              <a:off x="570259" y="1378797"/>
              <a:ext cx="6215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a:t>
              </a:r>
            </a:p>
          </p:txBody>
        </p:sp>
        <p:sp>
          <p:nvSpPr>
            <p:cNvPr id="121" name="tx121"/>
            <p:cNvSpPr/>
            <p:nvPr/>
          </p:nvSpPr>
          <p:spPr>
            <a:xfrm>
              <a:off x="570259" y="1638281"/>
              <a:ext cx="62155"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a:t>
              </a:r>
            </a:p>
          </p:txBody>
        </p:sp>
        <p:sp>
          <p:nvSpPr>
            <p:cNvPr id="122" name="tx122"/>
            <p:cNvSpPr/>
            <p:nvPr/>
          </p:nvSpPr>
          <p:spPr>
            <a:xfrm>
              <a:off x="570259" y="1895746"/>
              <a:ext cx="62155" cy="80272"/>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a:t>
              </a:r>
            </a:p>
          </p:txBody>
        </p:sp>
        <p:sp>
          <p:nvSpPr>
            <p:cNvPr id="123" name="tx123"/>
            <p:cNvSpPr/>
            <p:nvPr/>
          </p:nvSpPr>
          <p:spPr>
            <a:xfrm>
              <a:off x="570259" y="215206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a:t>
              </a:r>
            </a:p>
          </p:txBody>
        </p:sp>
        <p:sp>
          <p:nvSpPr>
            <p:cNvPr id="124" name="tx124"/>
            <p:cNvSpPr/>
            <p:nvPr/>
          </p:nvSpPr>
          <p:spPr>
            <a:xfrm>
              <a:off x="570259" y="2412532"/>
              <a:ext cx="62155" cy="7896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a:t>
              </a:r>
            </a:p>
          </p:txBody>
        </p:sp>
        <p:sp>
          <p:nvSpPr>
            <p:cNvPr id="125" name="tx125"/>
            <p:cNvSpPr/>
            <p:nvPr/>
          </p:nvSpPr>
          <p:spPr>
            <a:xfrm>
              <a:off x="570259" y="266754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8</a:t>
              </a:r>
            </a:p>
          </p:txBody>
        </p:sp>
        <p:sp>
          <p:nvSpPr>
            <p:cNvPr id="126" name="tx126"/>
            <p:cNvSpPr/>
            <p:nvPr/>
          </p:nvSpPr>
          <p:spPr>
            <a:xfrm>
              <a:off x="570259" y="292527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9</a:t>
              </a:r>
            </a:p>
          </p:txBody>
        </p:sp>
        <p:sp>
          <p:nvSpPr>
            <p:cNvPr id="127" name="tx127"/>
            <p:cNvSpPr/>
            <p:nvPr/>
          </p:nvSpPr>
          <p:spPr>
            <a:xfrm>
              <a:off x="508103" y="318301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28" name="tx128"/>
            <p:cNvSpPr/>
            <p:nvPr/>
          </p:nvSpPr>
          <p:spPr>
            <a:xfrm>
              <a:off x="508103" y="344211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11</a:t>
              </a:r>
            </a:p>
          </p:txBody>
        </p:sp>
        <p:sp>
          <p:nvSpPr>
            <p:cNvPr id="129" name="tx129"/>
            <p:cNvSpPr/>
            <p:nvPr/>
          </p:nvSpPr>
          <p:spPr>
            <a:xfrm>
              <a:off x="508103" y="369985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12</a:t>
              </a:r>
            </a:p>
          </p:txBody>
        </p:sp>
        <p:sp>
          <p:nvSpPr>
            <p:cNvPr id="130" name="tx130"/>
            <p:cNvSpPr/>
            <p:nvPr/>
          </p:nvSpPr>
          <p:spPr>
            <a:xfrm>
              <a:off x="508103" y="395617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13</a:t>
              </a:r>
            </a:p>
          </p:txBody>
        </p:sp>
        <p:sp>
          <p:nvSpPr>
            <p:cNvPr id="131" name="tx131"/>
            <p:cNvSpPr/>
            <p:nvPr/>
          </p:nvSpPr>
          <p:spPr>
            <a:xfrm>
              <a:off x="508103" y="421533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14</a:t>
              </a:r>
            </a:p>
          </p:txBody>
        </p:sp>
        <p:sp>
          <p:nvSpPr>
            <p:cNvPr id="132" name="tx132"/>
            <p:cNvSpPr/>
            <p:nvPr/>
          </p:nvSpPr>
          <p:spPr>
            <a:xfrm>
              <a:off x="508103" y="447170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15</a:t>
              </a:r>
            </a:p>
          </p:txBody>
        </p:sp>
        <p:sp>
          <p:nvSpPr>
            <p:cNvPr id="133" name="tx133"/>
            <p:cNvSpPr/>
            <p:nvPr/>
          </p:nvSpPr>
          <p:spPr>
            <a:xfrm>
              <a:off x="508103" y="472944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16</a:t>
              </a:r>
            </a:p>
          </p:txBody>
        </p:sp>
        <p:sp>
          <p:nvSpPr>
            <p:cNvPr id="134" name="tx134"/>
            <p:cNvSpPr/>
            <p:nvPr/>
          </p:nvSpPr>
          <p:spPr>
            <a:xfrm>
              <a:off x="508103" y="4988545"/>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17</a:t>
              </a:r>
            </a:p>
          </p:txBody>
        </p:sp>
        <p:sp>
          <p:nvSpPr>
            <p:cNvPr id="135" name="tx135"/>
            <p:cNvSpPr/>
            <p:nvPr/>
          </p:nvSpPr>
          <p:spPr>
            <a:xfrm>
              <a:off x="508103" y="524491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18</a:t>
              </a:r>
            </a:p>
          </p:txBody>
        </p:sp>
        <p:sp>
          <p:nvSpPr>
            <p:cNvPr id="136" name="tx136"/>
            <p:cNvSpPr/>
            <p:nvPr/>
          </p:nvSpPr>
          <p:spPr>
            <a:xfrm>
              <a:off x="508103" y="55026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19</a:t>
              </a:r>
            </a:p>
          </p:txBody>
        </p:sp>
        <p:sp>
          <p:nvSpPr>
            <p:cNvPr id="137" name="tx137"/>
            <p:cNvSpPr/>
            <p:nvPr/>
          </p:nvSpPr>
          <p:spPr>
            <a:xfrm>
              <a:off x="508103" y="576039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2264819" y="6107452"/>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39" name="tx139"/>
            <p:cNvSpPr/>
            <p:nvPr/>
          </p:nvSpPr>
          <p:spPr>
            <a:xfrm>
              <a:off x="7193858" y="6107384"/>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0" name="tx140"/>
            <p:cNvSpPr/>
            <p:nvPr/>
          </p:nvSpPr>
          <p:spPr>
            <a:xfrm>
              <a:off x="695044" y="401542"/>
              <a:ext cx="3830344"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IA2030 top 20 zero-dose countries rank, 2021-2023</a:t>
              </a:r>
            </a:p>
          </p:txBody>
        </p:sp>
        <p:sp>
          <p:nvSpPr>
            <p:cNvPr id="141" name="tx141"/>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 name="tx142"/>
            <p:cNvSpPr/>
            <p:nvPr/>
          </p:nvSpPr>
          <p:spPr>
            <a:xfrm>
              <a:off x="3700926" y="6568567"/>
              <a:ext cx="537348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in AFR are highlighted in colour. Number in parentheses is the number of zero-dose children</a:t>
              </a:r>
            </a:p>
          </p:txBody>
        </p:sp>
      </p:grpSp>
      <p:sp>
        <p:nvSpPr>
          <p:cNvPr id="14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20 countries were prioritised in the context of the Immunization Agenda 2030, based on their number of zero-dose children in 2021. This chart compares the ranking of the top 20 countries in 2021 and 2023. Rank 1 indicates the country with the highest absolute number of zero-dose children.
In 2021, 9 countries in AFR were among the top 20 countries with the most zero-dose children globally (Nigeria, Ethiopia, DRC, Angola, Tanzania, Mozambique, Madagascar, Cameroon, and Chad).
In 2023, 8 countries in the region were among the top 20 zero-dose countries (Nigeria, Ethiopia, DRC, Angola, Madagascar, South Africa, Mali, and Guinea). Since 2021, Tanzania dropped out of the top 20 countries, Mozambique dropped out of the top 20 countries, Cameroon dropped out of the top 20 countries, Chad dropped out of the top 20 countries, South Africa moved into the top 20 countries, Mali moved into the top 20 countries, and Guinea moved into the top 20 countries.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079223" y="4344554"/>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5" name="pl5"/>
            <p:cNvSpPr/>
            <p:nvPr/>
          </p:nvSpPr>
          <p:spPr>
            <a:xfrm>
              <a:off x="1079223" y="3263038"/>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6" name="pl6"/>
            <p:cNvSpPr/>
            <p:nvPr/>
          </p:nvSpPr>
          <p:spPr>
            <a:xfrm>
              <a:off x="1079223" y="2181523"/>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7" name="pl7"/>
            <p:cNvSpPr/>
            <p:nvPr/>
          </p:nvSpPr>
          <p:spPr>
            <a:xfrm>
              <a:off x="1079223" y="1100007"/>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8" name="pl8"/>
            <p:cNvSpPr/>
            <p:nvPr/>
          </p:nvSpPr>
          <p:spPr>
            <a:xfrm>
              <a:off x="2136545"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312654"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4488762"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547260"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488147"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193813"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8017089"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1079223" y="4885312"/>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6" name="pl16"/>
            <p:cNvSpPr/>
            <p:nvPr/>
          </p:nvSpPr>
          <p:spPr>
            <a:xfrm>
              <a:off x="1079223" y="3803796"/>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7" name="pl17"/>
            <p:cNvSpPr/>
            <p:nvPr/>
          </p:nvSpPr>
          <p:spPr>
            <a:xfrm>
              <a:off x="1079223" y="2722280"/>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8" name="pl18"/>
            <p:cNvSpPr/>
            <p:nvPr/>
          </p:nvSpPr>
          <p:spPr>
            <a:xfrm>
              <a:off x="1079223" y="1640765"/>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9" name="pl19"/>
            <p:cNvSpPr/>
            <p:nvPr/>
          </p:nvSpPr>
          <p:spPr>
            <a:xfrm>
              <a:off x="1548490"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724599"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900708"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5076817"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01770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958591"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42903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8605143"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442641" y="1086540"/>
              <a:ext cx="211699" cy="3798771"/>
            </a:xfrm>
            <a:prstGeom prst="rect">
              <a:avLst/>
            </a:prstGeom>
            <a:solidFill>
              <a:srgbClr val="0058AB">
                <a:alpha val="100000"/>
              </a:srgbClr>
            </a:solidFill>
          </p:spPr>
          <p:txBody>
            <a:bodyPr/>
            <a:lstStyle/>
            <a:p/>
          </p:txBody>
        </p:sp>
        <p:sp>
          <p:nvSpPr>
            <p:cNvPr id="28" name="rc28"/>
            <p:cNvSpPr/>
            <p:nvPr/>
          </p:nvSpPr>
          <p:spPr>
            <a:xfrm>
              <a:off x="1677862" y="1066043"/>
              <a:ext cx="211699" cy="3819268"/>
            </a:xfrm>
            <a:prstGeom prst="rect">
              <a:avLst/>
            </a:prstGeom>
            <a:solidFill>
              <a:srgbClr val="0058AB">
                <a:alpha val="100000"/>
              </a:srgbClr>
            </a:solidFill>
          </p:spPr>
          <p:txBody>
            <a:bodyPr/>
            <a:lstStyle/>
            <a:p/>
          </p:txBody>
        </p:sp>
        <p:sp>
          <p:nvSpPr>
            <p:cNvPr id="29" name="rc29"/>
            <p:cNvSpPr/>
            <p:nvPr/>
          </p:nvSpPr>
          <p:spPr>
            <a:xfrm>
              <a:off x="1913084" y="1141376"/>
              <a:ext cx="211699" cy="3743935"/>
            </a:xfrm>
            <a:prstGeom prst="rect">
              <a:avLst/>
            </a:prstGeom>
            <a:solidFill>
              <a:srgbClr val="0058AB">
                <a:alpha val="100000"/>
              </a:srgbClr>
            </a:solidFill>
          </p:spPr>
          <p:txBody>
            <a:bodyPr/>
            <a:lstStyle/>
            <a:p/>
          </p:txBody>
        </p:sp>
        <p:sp>
          <p:nvSpPr>
            <p:cNvPr id="30" name="rc30"/>
            <p:cNvSpPr/>
            <p:nvPr/>
          </p:nvSpPr>
          <p:spPr>
            <a:xfrm>
              <a:off x="2148306" y="1299211"/>
              <a:ext cx="211699" cy="3586100"/>
            </a:xfrm>
            <a:prstGeom prst="rect">
              <a:avLst/>
            </a:prstGeom>
            <a:solidFill>
              <a:srgbClr val="0058AB">
                <a:alpha val="100000"/>
              </a:srgbClr>
            </a:solidFill>
          </p:spPr>
          <p:txBody>
            <a:bodyPr/>
            <a:lstStyle/>
            <a:p/>
          </p:txBody>
        </p:sp>
        <p:sp>
          <p:nvSpPr>
            <p:cNvPr id="31" name="rc31"/>
            <p:cNvSpPr/>
            <p:nvPr/>
          </p:nvSpPr>
          <p:spPr>
            <a:xfrm>
              <a:off x="2383528" y="1472695"/>
              <a:ext cx="211699" cy="3412616"/>
            </a:xfrm>
            <a:prstGeom prst="rect">
              <a:avLst/>
            </a:prstGeom>
            <a:solidFill>
              <a:srgbClr val="0058AB">
                <a:alpha val="100000"/>
              </a:srgbClr>
            </a:solidFill>
          </p:spPr>
          <p:txBody>
            <a:bodyPr/>
            <a:lstStyle/>
            <a:p/>
          </p:txBody>
        </p:sp>
        <p:sp>
          <p:nvSpPr>
            <p:cNvPr id="32" name="rc32"/>
            <p:cNvSpPr/>
            <p:nvPr/>
          </p:nvSpPr>
          <p:spPr>
            <a:xfrm>
              <a:off x="2618749" y="1561299"/>
              <a:ext cx="211699" cy="3324013"/>
            </a:xfrm>
            <a:prstGeom prst="rect">
              <a:avLst/>
            </a:prstGeom>
            <a:solidFill>
              <a:srgbClr val="0058AB">
                <a:alpha val="100000"/>
              </a:srgbClr>
            </a:solidFill>
          </p:spPr>
          <p:txBody>
            <a:bodyPr/>
            <a:lstStyle/>
            <a:p/>
          </p:txBody>
        </p:sp>
        <p:sp>
          <p:nvSpPr>
            <p:cNvPr id="33" name="rc33"/>
            <p:cNvSpPr/>
            <p:nvPr/>
          </p:nvSpPr>
          <p:spPr>
            <a:xfrm>
              <a:off x="2853971" y="1772992"/>
              <a:ext cx="211699" cy="3112319"/>
            </a:xfrm>
            <a:prstGeom prst="rect">
              <a:avLst/>
            </a:prstGeom>
            <a:solidFill>
              <a:srgbClr val="0058AB">
                <a:alpha val="100000"/>
              </a:srgbClr>
            </a:solidFill>
          </p:spPr>
          <p:txBody>
            <a:bodyPr/>
            <a:lstStyle/>
            <a:p/>
          </p:txBody>
        </p:sp>
        <p:sp>
          <p:nvSpPr>
            <p:cNvPr id="34" name="rc34"/>
            <p:cNvSpPr/>
            <p:nvPr/>
          </p:nvSpPr>
          <p:spPr>
            <a:xfrm>
              <a:off x="3089193" y="1903868"/>
              <a:ext cx="211699" cy="2981443"/>
            </a:xfrm>
            <a:prstGeom prst="rect">
              <a:avLst/>
            </a:prstGeom>
            <a:solidFill>
              <a:srgbClr val="0058AB">
                <a:alpha val="100000"/>
              </a:srgbClr>
            </a:solidFill>
          </p:spPr>
          <p:txBody>
            <a:bodyPr/>
            <a:lstStyle/>
            <a:p/>
          </p:txBody>
        </p:sp>
        <p:sp>
          <p:nvSpPr>
            <p:cNvPr id="35" name="rc35"/>
            <p:cNvSpPr/>
            <p:nvPr/>
          </p:nvSpPr>
          <p:spPr>
            <a:xfrm>
              <a:off x="3324415" y="2164612"/>
              <a:ext cx="211699" cy="2720699"/>
            </a:xfrm>
            <a:prstGeom prst="rect">
              <a:avLst/>
            </a:prstGeom>
            <a:solidFill>
              <a:srgbClr val="0058AB">
                <a:alpha val="100000"/>
              </a:srgbClr>
            </a:solidFill>
          </p:spPr>
          <p:txBody>
            <a:bodyPr/>
            <a:lstStyle/>
            <a:p/>
          </p:txBody>
        </p:sp>
        <p:sp>
          <p:nvSpPr>
            <p:cNvPr id="36" name="rc36"/>
            <p:cNvSpPr/>
            <p:nvPr/>
          </p:nvSpPr>
          <p:spPr>
            <a:xfrm>
              <a:off x="3559636" y="2493986"/>
              <a:ext cx="211699" cy="2391326"/>
            </a:xfrm>
            <a:prstGeom prst="rect">
              <a:avLst/>
            </a:prstGeom>
            <a:solidFill>
              <a:srgbClr val="0058AB">
                <a:alpha val="100000"/>
              </a:srgbClr>
            </a:solidFill>
          </p:spPr>
          <p:txBody>
            <a:bodyPr/>
            <a:lstStyle/>
            <a:p/>
          </p:txBody>
        </p:sp>
        <p:sp>
          <p:nvSpPr>
            <p:cNvPr id="37" name="rc37"/>
            <p:cNvSpPr/>
            <p:nvPr/>
          </p:nvSpPr>
          <p:spPr>
            <a:xfrm>
              <a:off x="3794858" y="2040137"/>
              <a:ext cx="211699" cy="2845175"/>
            </a:xfrm>
            <a:prstGeom prst="rect">
              <a:avLst/>
            </a:prstGeom>
            <a:solidFill>
              <a:srgbClr val="0058AB">
                <a:alpha val="100000"/>
              </a:srgbClr>
            </a:solidFill>
          </p:spPr>
          <p:txBody>
            <a:bodyPr/>
            <a:lstStyle/>
            <a:p/>
          </p:txBody>
        </p:sp>
        <p:sp>
          <p:nvSpPr>
            <p:cNvPr id="38" name="rc38"/>
            <p:cNvSpPr/>
            <p:nvPr/>
          </p:nvSpPr>
          <p:spPr>
            <a:xfrm>
              <a:off x="4030080" y="1975033"/>
              <a:ext cx="211699" cy="2910278"/>
            </a:xfrm>
            <a:prstGeom prst="rect">
              <a:avLst/>
            </a:prstGeom>
            <a:solidFill>
              <a:srgbClr val="0058AB">
                <a:alpha val="100000"/>
              </a:srgbClr>
            </a:solidFill>
          </p:spPr>
          <p:txBody>
            <a:bodyPr/>
            <a:lstStyle/>
            <a:p/>
          </p:txBody>
        </p:sp>
        <p:sp>
          <p:nvSpPr>
            <p:cNvPr id="39" name="rc39"/>
            <p:cNvSpPr/>
            <p:nvPr/>
          </p:nvSpPr>
          <p:spPr>
            <a:xfrm>
              <a:off x="4265302" y="1718950"/>
              <a:ext cx="211699" cy="3166361"/>
            </a:xfrm>
            <a:prstGeom prst="rect">
              <a:avLst/>
            </a:prstGeom>
            <a:solidFill>
              <a:srgbClr val="0058AB">
                <a:alpha val="100000"/>
              </a:srgbClr>
            </a:solidFill>
          </p:spPr>
          <p:txBody>
            <a:bodyPr/>
            <a:lstStyle/>
            <a:p/>
          </p:txBody>
        </p:sp>
        <p:sp>
          <p:nvSpPr>
            <p:cNvPr id="40" name="rc40"/>
            <p:cNvSpPr/>
            <p:nvPr/>
          </p:nvSpPr>
          <p:spPr>
            <a:xfrm>
              <a:off x="4500523" y="1418529"/>
              <a:ext cx="211699" cy="3466783"/>
            </a:xfrm>
            <a:prstGeom prst="rect">
              <a:avLst/>
            </a:prstGeom>
            <a:solidFill>
              <a:srgbClr val="0058AB">
                <a:alpha val="100000"/>
              </a:srgbClr>
            </a:solidFill>
          </p:spPr>
          <p:txBody>
            <a:bodyPr/>
            <a:lstStyle/>
            <a:p/>
          </p:txBody>
        </p:sp>
        <p:sp>
          <p:nvSpPr>
            <p:cNvPr id="41" name="rc41"/>
            <p:cNvSpPr/>
            <p:nvPr/>
          </p:nvSpPr>
          <p:spPr>
            <a:xfrm>
              <a:off x="4735745" y="1632743"/>
              <a:ext cx="211699" cy="3252569"/>
            </a:xfrm>
            <a:prstGeom prst="rect">
              <a:avLst/>
            </a:prstGeom>
            <a:solidFill>
              <a:srgbClr val="0058AB">
                <a:alpha val="100000"/>
              </a:srgbClr>
            </a:solidFill>
          </p:spPr>
          <p:txBody>
            <a:bodyPr/>
            <a:lstStyle/>
            <a:p/>
          </p:txBody>
        </p:sp>
        <p:sp>
          <p:nvSpPr>
            <p:cNvPr id="42" name="rc42"/>
            <p:cNvSpPr/>
            <p:nvPr/>
          </p:nvSpPr>
          <p:spPr>
            <a:xfrm>
              <a:off x="4970967" y="1634271"/>
              <a:ext cx="211699" cy="3251040"/>
            </a:xfrm>
            <a:prstGeom prst="rect">
              <a:avLst/>
            </a:prstGeom>
            <a:solidFill>
              <a:srgbClr val="0058AB">
                <a:alpha val="100000"/>
              </a:srgbClr>
            </a:solidFill>
          </p:spPr>
          <p:txBody>
            <a:bodyPr/>
            <a:lstStyle/>
            <a:p/>
          </p:txBody>
        </p:sp>
        <p:sp>
          <p:nvSpPr>
            <p:cNvPr id="43" name="rc43"/>
            <p:cNvSpPr/>
            <p:nvPr/>
          </p:nvSpPr>
          <p:spPr>
            <a:xfrm>
              <a:off x="5206189" y="1953320"/>
              <a:ext cx="211699" cy="2931991"/>
            </a:xfrm>
            <a:prstGeom prst="rect">
              <a:avLst/>
            </a:prstGeom>
            <a:solidFill>
              <a:srgbClr val="0058AB">
                <a:alpha val="100000"/>
              </a:srgbClr>
            </a:solidFill>
          </p:spPr>
          <p:txBody>
            <a:bodyPr/>
            <a:lstStyle/>
            <a:p/>
          </p:txBody>
        </p:sp>
        <p:sp>
          <p:nvSpPr>
            <p:cNvPr id="44" name="rc44"/>
            <p:cNvSpPr/>
            <p:nvPr/>
          </p:nvSpPr>
          <p:spPr>
            <a:xfrm>
              <a:off x="5441410" y="1937728"/>
              <a:ext cx="211699" cy="2947583"/>
            </a:xfrm>
            <a:prstGeom prst="rect">
              <a:avLst/>
            </a:prstGeom>
            <a:solidFill>
              <a:srgbClr val="0058AB">
                <a:alpha val="100000"/>
              </a:srgbClr>
            </a:solidFill>
          </p:spPr>
          <p:txBody>
            <a:bodyPr/>
            <a:lstStyle/>
            <a:p/>
          </p:txBody>
        </p:sp>
        <p:sp>
          <p:nvSpPr>
            <p:cNvPr id="45" name="rc45"/>
            <p:cNvSpPr/>
            <p:nvPr/>
          </p:nvSpPr>
          <p:spPr>
            <a:xfrm>
              <a:off x="5676632" y="2121639"/>
              <a:ext cx="211699" cy="2763672"/>
            </a:xfrm>
            <a:prstGeom prst="rect">
              <a:avLst/>
            </a:prstGeom>
            <a:solidFill>
              <a:srgbClr val="0058AB">
                <a:alpha val="100000"/>
              </a:srgbClr>
            </a:solidFill>
          </p:spPr>
          <p:txBody>
            <a:bodyPr/>
            <a:lstStyle/>
            <a:p/>
          </p:txBody>
        </p:sp>
        <p:sp>
          <p:nvSpPr>
            <p:cNvPr id="46" name="rc46"/>
            <p:cNvSpPr/>
            <p:nvPr/>
          </p:nvSpPr>
          <p:spPr>
            <a:xfrm>
              <a:off x="5911854" y="2216059"/>
              <a:ext cx="211699" cy="2669253"/>
            </a:xfrm>
            <a:prstGeom prst="rect">
              <a:avLst/>
            </a:prstGeom>
            <a:solidFill>
              <a:srgbClr val="0058AB">
                <a:alpha val="100000"/>
              </a:srgbClr>
            </a:solidFill>
          </p:spPr>
          <p:txBody>
            <a:bodyPr/>
            <a:lstStyle/>
            <a:p/>
          </p:txBody>
        </p:sp>
        <p:sp>
          <p:nvSpPr>
            <p:cNvPr id="47" name="rc47"/>
            <p:cNvSpPr/>
            <p:nvPr/>
          </p:nvSpPr>
          <p:spPr>
            <a:xfrm>
              <a:off x="6147076" y="1956583"/>
              <a:ext cx="211699" cy="2928728"/>
            </a:xfrm>
            <a:prstGeom prst="rect">
              <a:avLst/>
            </a:prstGeom>
            <a:solidFill>
              <a:srgbClr val="0058AB">
                <a:alpha val="100000"/>
              </a:srgbClr>
            </a:solidFill>
          </p:spPr>
          <p:txBody>
            <a:bodyPr/>
            <a:lstStyle/>
            <a:p/>
          </p:txBody>
        </p:sp>
        <p:sp>
          <p:nvSpPr>
            <p:cNvPr id="48" name="rc48"/>
            <p:cNvSpPr/>
            <p:nvPr/>
          </p:nvSpPr>
          <p:spPr>
            <a:xfrm>
              <a:off x="6382297" y="1725796"/>
              <a:ext cx="211699" cy="3159515"/>
            </a:xfrm>
            <a:prstGeom prst="rect">
              <a:avLst/>
            </a:prstGeom>
            <a:solidFill>
              <a:srgbClr val="0058AB">
                <a:alpha val="100000"/>
              </a:srgbClr>
            </a:solidFill>
          </p:spPr>
          <p:txBody>
            <a:bodyPr/>
            <a:lstStyle/>
            <a:p/>
          </p:txBody>
        </p:sp>
        <p:sp>
          <p:nvSpPr>
            <p:cNvPr id="49" name="rc49"/>
            <p:cNvSpPr/>
            <p:nvPr/>
          </p:nvSpPr>
          <p:spPr>
            <a:xfrm>
              <a:off x="6617519" y="1721943"/>
              <a:ext cx="211699" cy="3163369"/>
            </a:xfrm>
            <a:prstGeom prst="rect">
              <a:avLst/>
            </a:prstGeom>
            <a:solidFill>
              <a:srgbClr val="0058AB">
                <a:alpha val="100000"/>
              </a:srgbClr>
            </a:solidFill>
          </p:spPr>
          <p:txBody>
            <a:bodyPr/>
            <a:lstStyle/>
            <a:p/>
          </p:txBody>
        </p:sp>
        <p:sp>
          <p:nvSpPr>
            <p:cNvPr id="50" name="rc50"/>
            <p:cNvSpPr/>
            <p:nvPr/>
          </p:nvSpPr>
          <p:spPr>
            <a:xfrm>
              <a:off x="6852741" y="1978902"/>
              <a:ext cx="211699" cy="2906409"/>
            </a:xfrm>
            <a:prstGeom prst="rect">
              <a:avLst/>
            </a:prstGeom>
            <a:solidFill>
              <a:srgbClr val="0058AB">
                <a:alpha val="100000"/>
              </a:srgbClr>
            </a:solidFill>
          </p:spPr>
          <p:txBody>
            <a:bodyPr/>
            <a:lstStyle/>
            <a:p/>
          </p:txBody>
        </p:sp>
        <p:sp>
          <p:nvSpPr>
            <p:cNvPr id="51" name="rc51"/>
            <p:cNvSpPr/>
            <p:nvPr/>
          </p:nvSpPr>
          <p:spPr>
            <a:xfrm>
              <a:off x="8499293" y="3550685"/>
              <a:ext cx="211699" cy="1334626"/>
            </a:xfrm>
            <a:prstGeom prst="rect">
              <a:avLst/>
            </a:prstGeom>
            <a:solidFill>
              <a:srgbClr val="69DBFF">
                <a:alpha val="100000"/>
              </a:srgbClr>
            </a:solidFill>
          </p:spPr>
          <p:txBody>
            <a:bodyPr/>
            <a:lstStyle/>
            <a:p/>
          </p:txBody>
        </p:sp>
        <p:sp>
          <p:nvSpPr>
            <p:cNvPr id="52" name="pl52"/>
            <p:cNvSpPr/>
            <p:nvPr/>
          </p:nvSpPr>
          <p:spPr>
            <a:xfrm>
              <a:off x="6252925" y="2216059"/>
              <a:ext cx="2352217" cy="1334626"/>
            </a:xfrm>
            <a:custGeom>
              <a:avLst/>
              <a:pathLst>
                <a:path w="2352217" h="1334626">
                  <a:moveTo>
                    <a:pt x="0" y="0"/>
                  </a:moveTo>
                  <a:lnTo>
                    <a:pt x="235221" y="133462"/>
                  </a:lnTo>
                  <a:lnTo>
                    <a:pt x="470443" y="266925"/>
                  </a:lnTo>
                  <a:lnTo>
                    <a:pt x="705665" y="400387"/>
                  </a:lnTo>
                  <a:lnTo>
                    <a:pt x="940887" y="533850"/>
                  </a:lnTo>
                  <a:lnTo>
                    <a:pt x="1176108" y="667313"/>
                  </a:lnTo>
                  <a:lnTo>
                    <a:pt x="1411330" y="800775"/>
                  </a:lnTo>
                  <a:lnTo>
                    <a:pt x="1646552" y="934238"/>
                  </a:lnTo>
                  <a:lnTo>
                    <a:pt x="1881774" y="1067701"/>
                  </a:lnTo>
                  <a:lnTo>
                    <a:pt x="2116995" y="1201163"/>
                  </a:lnTo>
                  <a:lnTo>
                    <a:pt x="2352217" y="1334626"/>
                  </a:lnTo>
                </a:path>
              </a:pathLst>
            </a:custGeom>
            <a:ln w="13550" cap="flat">
              <a:solidFill>
                <a:srgbClr val="000000">
                  <a:alpha val="100000"/>
                </a:srgbClr>
              </a:solidFill>
              <a:prstDash val="solid"/>
              <a:round/>
            </a:ln>
          </p:spPr>
          <p:txBody>
            <a:bodyPr/>
            <a:lstStyle/>
            <a:p/>
          </p:txBody>
        </p:sp>
        <p:sp>
          <p:nvSpPr>
            <p:cNvPr id="53" name="pt53"/>
            <p:cNvSpPr/>
            <p:nvPr/>
          </p:nvSpPr>
          <p:spPr>
            <a:xfrm>
              <a:off x="6228100" y="2191233"/>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4" name="pt54"/>
            <p:cNvSpPr/>
            <p:nvPr/>
          </p:nvSpPr>
          <p:spPr>
            <a:xfrm>
              <a:off x="6463321" y="2324695"/>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6698543" y="2458158"/>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6933765" y="259162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7168987" y="2725083"/>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7404208" y="285854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7639430" y="299200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74652" y="312547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109874" y="3258934"/>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8345095" y="339239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8580317" y="352585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965057" y="727649"/>
              <a:ext cx="223520"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AFR</a:t>
              </a:r>
            </a:p>
          </p:txBody>
        </p:sp>
        <p:sp>
          <p:nvSpPr>
            <p:cNvPr id="65" name="tx65"/>
            <p:cNvSpPr/>
            <p:nvPr/>
          </p:nvSpPr>
          <p:spPr>
            <a:xfrm rot="-5400000">
              <a:off x="1427600"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2000</a:t>
              </a:r>
            </a:p>
          </p:txBody>
        </p:sp>
        <p:sp>
          <p:nvSpPr>
            <p:cNvPr id="66" name="tx66"/>
            <p:cNvSpPr/>
            <p:nvPr/>
          </p:nvSpPr>
          <p:spPr>
            <a:xfrm rot="-5400000">
              <a:off x="2603709"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2005</a:t>
              </a:r>
            </a:p>
          </p:txBody>
        </p:sp>
        <p:sp>
          <p:nvSpPr>
            <p:cNvPr id="67" name="tx67"/>
            <p:cNvSpPr/>
            <p:nvPr/>
          </p:nvSpPr>
          <p:spPr>
            <a:xfrm rot="-5400000">
              <a:off x="3779818"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2010</a:t>
              </a:r>
            </a:p>
          </p:txBody>
        </p:sp>
        <p:sp>
          <p:nvSpPr>
            <p:cNvPr id="68" name="tx68"/>
            <p:cNvSpPr/>
            <p:nvPr/>
          </p:nvSpPr>
          <p:spPr>
            <a:xfrm rot="-5400000">
              <a:off x="4955926"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2015</a:t>
              </a:r>
            </a:p>
          </p:txBody>
        </p:sp>
        <p:sp>
          <p:nvSpPr>
            <p:cNvPr id="69" name="tx69"/>
            <p:cNvSpPr/>
            <p:nvPr/>
          </p:nvSpPr>
          <p:spPr>
            <a:xfrm rot="-5400000">
              <a:off x="5896813"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2019</a:t>
              </a:r>
            </a:p>
          </p:txBody>
        </p:sp>
        <p:sp>
          <p:nvSpPr>
            <p:cNvPr id="70" name="tx70"/>
            <p:cNvSpPr/>
            <p:nvPr/>
          </p:nvSpPr>
          <p:spPr>
            <a:xfrm rot="-5400000">
              <a:off x="6837674"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2023</a:t>
              </a:r>
            </a:p>
          </p:txBody>
        </p:sp>
        <p:sp>
          <p:nvSpPr>
            <p:cNvPr id="71" name="tx71"/>
            <p:cNvSpPr/>
            <p:nvPr/>
          </p:nvSpPr>
          <p:spPr>
            <a:xfrm rot="-5400000">
              <a:off x="7308144"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2025</a:t>
              </a:r>
            </a:p>
          </p:txBody>
        </p:sp>
        <p:sp>
          <p:nvSpPr>
            <p:cNvPr id="72" name="tx72"/>
            <p:cNvSpPr/>
            <p:nvPr/>
          </p:nvSpPr>
          <p:spPr>
            <a:xfrm rot="-5400000">
              <a:off x="8484226"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2030</a:t>
              </a:r>
            </a:p>
          </p:txBody>
        </p:sp>
        <p:sp>
          <p:nvSpPr>
            <p:cNvPr id="73" name="tx73"/>
            <p:cNvSpPr/>
            <p:nvPr/>
          </p:nvSpPr>
          <p:spPr>
            <a:xfrm>
              <a:off x="953025" y="4842672"/>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74" name="tx74"/>
            <p:cNvSpPr/>
            <p:nvPr/>
          </p:nvSpPr>
          <p:spPr>
            <a:xfrm>
              <a:off x="508103" y="3746367"/>
              <a:ext cx="508489"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2,500,000</a:t>
              </a:r>
            </a:p>
          </p:txBody>
        </p:sp>
        <p:sp>
          <p:nvSpPr>
            <p:cNvPr id="75" name="tx75"/>
            <p:cNvSpPr/>
            <p:nvPr/>
          </p:nvSpPr>
          <p:spPr>
            <a:xfrm>
              <a:off x="508103" y="2664851"/>
              <a:ext cx="508489"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5,000,000</a:t>
              </a:r>
            </a:p>
          </p:txBody>
        </p:sp>
        <p:sp>
          <p:nvSpPr>
            <p:cNvPr id="76" name="tx76"/>
            <p:cNvSpPr/>
            <p:nvPr/>
          </p:nvSpPr>
          <p:spPr>
            <a:xfrm>
              <a:off x="508103" y="1583336"/>
              <a:ext cx="508489"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7,500,000</a:t>
              </a:r>
            </a:p>
          </p:txBody>
        </p:sp>
        <p:sp>
          <p:nvSpPr>
            <p:cNvPr id="77" name="tx77"/>
            <p:cNvSpPr/>
            <p:nvPr/>
          </p:nvSpPr>
          <p:spPr>
            <a:xfrm rot="-5400000">
              <a:off x="-527885" y="2924006"/>
              <a:ext cx="1840247" cy="10334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zero-dose children</a:t>
              </a:r>
            </a:p>
          </p:txBody>
        </p:sp>
        <p:sp>
          <p:nvSpPr>
            <p:cNvPr id="78" name="rc78"/>
            <p:cNvSpPr/>
            <p:nvPr/>
          </p:nvSpPr>
          <p:spPr>
            <a:xfrm>
              <a:off x="3740830" y="5761013"/>
              <a:ext cx="201456" cy="201456"/>
            </a:xfrm>
            <a:prstGeom prst="rect">
              <a:avLst/>
            </a:prstGeom>
            <a:solidFill>
              <a:srgbClr val="0058AB">
                <a:alpha val="100000"/>
              </a:srgbClr>
            </a:solidFill>
          </p:spPr>
          <p:txBody>
            <a:bodyPr/>
            <a:lstStyle/>
            <a:p/>
          </p:txBody>
        </p:sp>
        <p:sp>
          <p:nvSpPr>
            <p:cNvPr id="79" name="rc79"/>
            <p:cNvSpPr/>
            <p:nvPr/>
          </p:nvSpPr>
          <p:spPr>
            <a:xfrm>
              <a:off x="4642916" y="5761013"/>
              <a:ext cx="201456" cy="201456"/>
            </a:xfrm>
            <a:prstGeom prst="rect">
              <a:avLst/>
            </a:prstGeom>
            <a:solidFill>
              <a:srgbClr val="69DBFF">
                <a:alpha val="100000"/>
              </a:srgbClr>
            </a:solidFill>
          </p:spPr>
          <p:txBody>
            <a:bodyPr/>
            <a:lstStyle/>
            <a:p/>
          </p:txBody>
        </p:sp>
        <p:sp>
          <p:nvSpPr>
            <p:cNvPr id="80" name="tx80"/>
            <p:cNvSpPr/>
            <p:nvPr/>
          </p:nvSpPr>
          <p:spPr>
            <a:xfrm>
              <a:off x="4020875" y="5810104"/>
              <a:ext cx="543452"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Estimate</a:t>
              </a:r>
            </a:p>
          </p:txBody>
        </p:sp>
        <p:sp>
          <p:nvSpPr>
            <p:cNvPr id="81" name="tx81"/>
            <p:cNvSpPr/>
            <p:nvPr/>
          </p:nvSpPr>
          <p:spPr>
            <a:xfrm>
              <a:off x="4922961" y="5781932"/>
              <a:ext cx="149884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IA2030 zero-dose target</a:t>
              </a:r>
            </a:p>
          </p:txBody>
        </p:sp>
        <p:sp>
          <p:nvSpPr>
            <p:cNvPr id="82" name="tx82"/>
            <p:cNvSpPr/>
            <p:nvPr/>
          </p:nvSpPr>
          <p:spPr>
            <a:xfrm>
              <a:off x="2206637" y="398022"/>
              <a:ext cx="574036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number of zero-dose children, 2000-2023 and target by 2030, AFR</a:t>
              </a:r>
            </a:p>
          </p:txBody>
        </p:sp>
        <p:sp>
          <p:nvSpPr>
            <p:cNvPr id="83" name="tx83"/>
            <p:cNvSpPr/>
            <p:nvPr/>
          </p:nvSpPr>
          <p:spPr>
            <a:xfrm>
              <a:off x="4881773" y="6085709"/>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4" name="tx84"/>
            <p:cNvSpPr/>
            <p:nvPr/>
          </p:nvSpPr>
          <p:spPr>
            <a:xfrm>
              <a:off x="8857057" y="6311348"/>
              <a:ext cx="217353"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t>
              </a:r>
            </a:p>
          </p:txBody>
        </p:sp>
        <p:sp>
          <p:nvSpPr>
            <p:cNvPr id="85" name="tx85"/>
            <p:cNvSpPr/>
            <p:nvPr/>
          </p:nvSpPr>
          <p:spPr>
            <a:xfrm>
              <a:off x="2315059" y="6327165"/>
              <a:ext cx="67593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86" name="tx86"/>
            <p:cNvSpPr/>
            <p:nvPr/>
          </p:nvSpPr>
          <p:spPr>
            <a:xfrm>
              <a:off x="1805918" y="6447866"/>
              <a:ext cx="7268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Dark blue bars are the estimated number of zero-dose children in 2000-2023, light blue bar is the target number of zero-dose children by 2030.</a:t>
              </a:r>
            </a:p>
          </p:txBody>
        </p:sp>
        <p:sp>
          <p:nvSpPr>
            <p:cNvPr id="87" name="tx87"/>
            <p:cNvSpPr/>
            <p:nvPr/>
          </p:nvSpPr>
          <p:spPr>
            <a:xfrm>
              <a:off x="2259124" y="6569603"/>
              <a:ext cx="6815286"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Line shows trajectory the country needs to be on, and points show annual goals to meet the target by 2030,assuming a linear decline.</a:t>
              </a:r>
            </a:p>
          </p:txBody>
        </p:sp>
      </p:grpSp>
      <p:sp>
        <p:nvSpPr>
          <p:cNvPr id="8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2000-2023 (dark blue bars)
• Zero-dose target by 2030 (light blue bar)
• Annual goals to reach the 2030 target based on a linear trajectory (points)
In 2023, the number of zero-dose children was approximately 28% higher than the annual goal.</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Burkina Faso, Ghana, Liberia, and Rwanda had the highest coverage (99%), while CAR had the lowest coverage (54%).
DTP1 coverage increased in 17 out of 47 countries between 2022 and 2023. The largest increase was 16% points in Angola from 53% to 69%.
14 countries saw a decrease in coverage (Burundi, Comoros, DRC, Eswatini, Gambia, Guinea-Bissau, Kenya, Namibia, Niger, Sao Tome and Principe, Senegal, Seychelles, South Africa, and Zambia). The largest decline was 10% points in Eswatini from 99% to 89%.
Coverage remained constant between 2022 and 2023 in the remaining 16 countries.
In 2023, 22 out of 47 countries had achieved DTP1 coverage of at least 90%.</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DTP1 coverage compared to 2019, by country.
Coverage was higher in 2023 compared to 2019 in 15 countries (Algeria, Angola, Burkina Faso, Cameroon, Chad, Equatorial Guinea, Ethiopia, Ghana, Kenya, Liberia, Mauritania, Niger, South Sudan, Tanzania, and Togo).
The largest increase in coverage was 15% points in Chad from 69% in 2019 to 84% in 2023}.
Coverage was lower than in 2019 in 23 countries (Benin, Burundi, Cabo Verde, Comoros, Cote d'Ivoire, DRC, Eswatini, Gabon, Gambia, Guinea-Bissau, Madagascar, Malawi, Mali, Namibia, Nigeria, Sao Tome and Principe, Senegal, Seychelles, Sierra Leone, South Africa, Uganda, Zambia, and Zimbabwe).
The largest decline in coverage was 11% points in Sao Tome and Principe from 97% in 2019 to 86% in 2023 and Zambia from 94% in 2019 to 83% in 2023}.</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AFR, 3 out of 47 (6%) countries had DTP1 coverage below 70% in 2023. These are Angola, CAR, and Guinea.
These countries account for approximately 2,017,000 (5%) of the total annual cohort of surviving infants in the region.
There were 22 (47%) countries that achieved DTP1 of 90% or higher, accounting for 13,244,000 (34%) of the total cohort.</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16685" y="1617096"/>
              <a:ext cx="1793703" cy="2534010"/>
            </a:xfrm>
            <a:custGeom>
              <a:avLst/>
              <a:pathLst>
                <a:path w="1793703" h="2534010">
                  <a:moveTo>
                    <a:pt x="0" y="1793892"/>
                  </a:moveTo>
                  <a:lnTo>
                    <a:pt x="56348" y="1819413"/>
                  </a:lnTo>
                  <a:lnTo>
                    <a:pt x="112696" y="1844935"/>
                  </a:lnTo>
                  <a:lnTo>
                    <a:pt x="169044" y="1870456"/>
                  </a:lnTo>
                  <a:lnTo>
                    <a:pt x="225392" y="1895977"/>
                  </a:lnTo>
                  <a:lnTo>
                    <a:pt x="281741" y="1921498"/>
                  </a:lnTo>
                  <a:lnTo>
                    <a:pt x="338089" y="1947020"/>
                  </a:lnTo>
                  <a:lnTo>
                    <a:pt x="394437" y="1972541"/>
                  </a:lnTo>
                  <a:lnTo>
                    <a:pt x="450785" y="1998062"/>
                  </a:lnTo>
                  <a:lnTo>
                    <a:pt x="507133" y="2023584"/>
                  </a:lnTo>
                  <a:lnTo>
                    <a:pt x="563482" y="2049105"/>
                  </a:lnTo>
                  <a:lnTo>
                    <a:pt x="619830" y="2074626"/>
                  </a:lnTo>
                  <a:lnTo>
                    <a:pt x="676178" y="2100148"/>
                  </a:lnTo>
                  <a:lnTo>
                    <a:pt x="732526" y="2125669"/>
                  </a:lnTo>
                  <a:lnTo>
                    <a:pt x="788874" y="2151190"/>
                  </a:lnTo>
                  <a:lnTo>
                    <a:pt x="845223" y="2176711"/>
                  </a:lnTo>
                  <a:lnTo>
                    <a:pt x="901571" y="2202233"/>
                  </a:lnTo>
                  <a:lnTo>
                    <a:pt x="957919" y="2227754"/>
                  </a:lnTo>
                  <a:lnTo>
                    <a:pt x="1014267" y="2253275"/>
                  </a:lnTo>
                  <a:lnTo>
                    <a:pt x="1070615" y="2278797"/>
                  </a:lnTo>
                  <a:lnTo>
                    <a:pt x="1126964" y="2304318"/>
                  </a:lnTo>
                  <a:lnTo>
                    <a:pt x="1183312" y="2329839"/>
                  </a:lnTo>
                  <a:lnTo>
                    <a:pt x="1239660" y="2355360"/>
                  </a:lnTo>
                  <a:lnTo>
                    <a:pt x="1296008" y="2380882"/>
                  </a:lnTo>
                  <a:lnTo>
                    <a:pt x="1352356" y="2406403"/>
                  </a:lnTo>
                  <a:lnTo>
                    <a:pt x="1408705" y="2431924"/>
                  </a:lnTo>
                  <a:lnTo>
                    <a:pt x="1465053" y="2457446"/>
                  </a:lnTo>
                  <a:lnTo>
                    <a:pt x="1521401" y="2482967"/>
                  </a:lnTo>
                  <a:lnTo>
                    <a:pt x="1577749" y="2508488"/>
                  </a:lnTo>
                  <a:lnTo>
                    <a:pt x="1634098" y="2534010"/>
                  </a:lnTo>
                  <a:lnTo>
                    <a:pt x="1658197" y="2478312"/>
                  </a:lnTo>
                  <a:lnTo>
                    <a:pt x="1680399" y="2421831"/>
                  </a:lnTo>
                  <a:lnTo>
                    <a:pt x="1700678" y="2364632"/>
                  </a:lnTo>
                  <a:lnTo>
                    <a:pt x="1719010" y="2306779"/>
                  </a:lnTo>
                  <a:lnTo>
                    <a:pt x="1735375" y="2248340"/>
                  </a:lnTo>
                  <a:lnTo>
                    <a:pt x="1749754" y="2189380"/>
                  </a:lnTo>
                  <a:lnTo>
                    <a:pt x="1762130" y="2129967"/>
                  </a:lnTo>
                  <a:lnTo>
                    <a:pt x="1772489" y="2070170"/>
                  </a:lnTo>
                  <a:lnTo>
                    <a:pt x="1780820" y="2010057"/>
                  </a:lnTo>
                  <a:lnTo>
                    <a:pt x="1787113" y="1949697"/>
                  </a:lnTo>
                  <a:lnTo>
                    <a:pt x="1791361" y="1889158"/>
                  </a:lnTo>
                  <a:lnTo>
                    <a:pt x="1793558" y="1828510"/>
                  </a:lnTo>
                  <a:lnTo>
                    <a:pt x="1793703" y="1767822"/>
                  </a:lnTo>
                  <a:lnTo>
                    <a:pt x="1791794" y="1707164"/>
                  </a:lnTo>
                  <a:lnTo>
                    <a:pt x="1787835" y="1646606"/>
                  </a:lnTo>
                  <a:lnTo>
                    <a:pt x="1781830" y="1586216"/>
                  </a:lnTo>
                  <a:lnTo>
                    <a:pt x="1773786" y="1526064"/>
                  </a:lnTo>
                  <a:lnTo>
                    <a:pt x="1763712" y="1466218"/>
                  </a:lnTo>
                  <a:lnTo>
                    <a:pt x="1751619" y="1406748"/>
                  </a:lnTo>
                  <a:lnTo>
                    <a:pt x="1737521" y="1347720"/>
                  </a:lnTo>
                  <a:lnTo>
                    <a:pt x="1721435" y="1289203"/>
                  </a:lnTo>
                  <a:lnTo>
                    <a:pt x="1703378" y="1231264"/>
                  </a:lnTo>
                  <a:lnTo>
                    <a:pt x="1683373" y="1173968"/>
                  </a:lnTo>
                  <a:lnTo>
                    <a:pt x="1661440" y="1117382"/>
                  </a:lnTo>
                  <a:lnTo>
                    <a:pt x="1637606" y="1061570"/>
                  </a:lnTo>
                  <a:lnTo>
                    <a:pt x="1611898" y="1006597"/>
                  </a:lnTo>
                  <a:lnTo>
                    <a:pt x="1584345" y="952524"/>
                  </a:lnTo>
                  <a:lnTo>
                    <a:pt x="1554979" y="899415"/>
                  </a:lnTo>
                  <a:lnTo>
                    <a:pt x="1523833" y="847329"/>
                  </a:lnTo>
                  <a:lnTo>
                    <a:pt x="1490943" y="796326"/>
                  </a:lnTo>
                  <a:lnTo>
                    <a:pt x="1456347" y="746466"/>
                  </a:lnTo>
                  <a:lnTo>
                    <a:pt x="1420084" y="697803"/>
                  </a:lnTo>
                  <a:lnTo>
                    <a:pt x="1382196" y="650396"/>
                  </a:lnTo>
                  <a:lnTo>
                    <a:pt x="1342726" y="604297"/>
                  </a:lnTo>
                  <a:lnTo>
                    <a:pt x="1301719" y="559559"/>
                  </a:lnTo>
                  <a:lnTo>
                    <a:pt x="1259222" y="516235"/>
                  </a:lnTo>
                  <a:lnTo>
                    <a:pt x="1215284" y="474372"/>
                  </a:lnTo>
                  <a:lnTo>
                    <a:pt x="1169956" y="434020"/>
                  </a:lnTo>
                  <a:lnTo>
                    <a:pt x="1123288" y="395224"/>
                  </a:lnTo>
                  <a:lnTo>
                    <a:pt x="1075335" y="358028"/>
                  </a:lnTo>
                  <a:lnTo>
                    <a:pt x="1026151" y="322477"/>
                  </a:lnTo>
                  <a:lnTo>
                    <a:pt x="975793" y="288609"/>
                  </a:lnTo>
                  <a:lnTo>
                    <a:pt x="924317" y="256463"/>
                  </a:lnTo>
                  <a:lnTo>
                    <a:pt x="871784" y="226078"/>
                  </a:lnTo>
                  <a:lnTo>
                    <a:pt x="818254" y="197487"/>
                  </a:lnTo>
                  <a:lnTo>
                    <a:pt x="763786" y="170722"/>
                  </a:lnTo>
                  <a:lnTo>
                    <a:pt x="708445" y="145816"/>
                  </a:lnTo>
                  <a:lnTo>
                    <a:pt x="652293" y="122795"/>
                  </a:lnTo>
                  <a:lnTo>
                    <a:pt x="595394" y="101688"/>
                  </a:lnTo>
                  <a:lnTo>
                    <a:pt x="537814" y="82517"/>
                  </a:lnTo>
                  <a:lnTo>
                    <a:pt x="479618" y="65304"/>
                  </a:lnTo>
                  <a:lnTo>
                    <a:pt x="420874" y="50070"/>
                  </a:lnTo>
                  <a:lnTo>
                    <a:pt x="361648" y="36832"/>
                  </a:lnTo>
                  <a:lnTo>
                    <a:pt x="302008" y="25604"/>
                  </a:lnTo>
                  <a:lnTo>
                    <a:pt x="242022" y="16401"/>
                  </a:lnTo>
                  <a:lnTo>
                    <a:pt x="181759" y="9231"/>
                  </a:lnTo>
                  <a:lnTo>
                    <a:pt x="121288" y="4104"/>
                  </a:lnTo>
                  <a:lnTo>
                    <a:pt x="60679" y="1026"/>
                  </a:lnTo>
                  <a:lnTo>
                    <a:pt x="0" y="0"/>
                  </a:lnTo>
                  <a:lnTo>
                    <a:pt x="0" y="61858"/>
                  </a:lnTo>
                  <a:lnTo>
                    <a:pt x="0" y="123716"/>
                  </a:lnTo>
                  <a:lnTo>
                    <a:pt x="0" y="185575"/>
                  </a:lnTo>
                  <a:lnTo>
                    <a:pt x="0" y="247433"/>
                  </a:lnTo>
                  <a:lnTo>
                    <a:pt x="0" y="309291"/>
                  </a:lnTo>
                  <a:lnTo>
                    <a:pt x="0" y="371150"/>
                  </a:lnTo>
                  <a:lnTo>
                    <a:pt x="0" y="433008"/>
                  </a:lnTo>
                  <a:lnTo>
                    <a:pt x="0" y="494866"/>
                  </a:lnTo>
                  <a:lnTo>
                    <a:pt x="0" y="556725"/>
                  </a:lnTo>
                  <a:lnTo>
                    <a:pt x="0" y="618583"/>
                  </a:lnTo>
                  <a:lnTo>
                    <a:pt x="0" y="680441"/>
                  </a:lnTo>
                  <a:lnTo>
                    <a:pt x="0" y="742300"/>
                  </a:lnTo>
                  <a:lnTo>
                    <a:pt x="0" y="804158"/>
                  </a:lnTo>
                  <a:lnTo>
                    <a:pt x="0" y="866017"/>
                  </a:lnTo>
                  <a:lnTo>
                    <a:pt x="0" y="927875"/>
                  </a:lnTo>
                  <a:lnTo>
                    <a:pt x="0" y="989733"/>
                  </a:lnTo>
                  <a:lnTo>
                    <a:pt x="0" y="1051592"/>
                  </a:lnTo>
                  <a:lnTo>
                    <a:pt x="0" y="1113450"/>
                  </a:lnTo>
                  <a:lnTo>
                    <a:pt x="0" y="1175308"/>
                  </a:lnTo>
                  <a:lnTo>
                    <a:pt x="0" y="1237167"/>
                  </a:lnTo>
                  <a:lnTo>
                    <a:pt x="0" y="1299025"/>
                  </a:lnTo>
                  <a:lnTo>
                    <a:pt x="0" y="1360883"/>
                  </a:lnTo>
                  <a:lnTo>
                    <a:pt x="0" y="1422742"/>
                  </a:lnTo>
                  <a:lnTo>
                    <a:pt x="0" y="1484600"/>
                  </a:lnTo>
                  <a:lnTo>
                    <a:pt x="0" y="1546459"/>
                  </a:lnTo>
                  <a:lnTo>
                    <a:pt x="0" y="1608317"/>
                  </a:lnTo>
                  <a:lnTo>
                    <a:pt x="0" y="1670175"/>
                  </a:lnTo>
                  <a:lnTo>
                    <a:pt x="0" y="1732034"/>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16685" y="3410988"/>
              <a:ext cx="1634098" cy="1720268"/>
            </a:xfrm>
            <a:custGeom>
              <a:avLst/>
              <a:pathLst>
                <a:path w="1634098" h="1720268">
                  <a:moveTo>
                    <a:pt x="0" y="0"/>
                  </a:moveTo>
                  <a:lnTo>
                    <a:pt x="17539" y="59319"/>
                  </a:lnTo>
                  <a:lnTo>
                    <a:pt x="35079" y="118639"/>
                  </a:lnTo>
                  <a:lnTo>
                    <a:pt x="52619" y="177958"/>
                  </a:lnTo>
                  <a:lnTo>
                    <a:pt x="70158" y="237278"/>
                  </a:lnTo>
                  <a:lnTo>
                    <a:pt x="87698" y="296598"/>
                  </a:lnTo>
                  <a:lnTo>
                    <a:pt x="105238" y="355917"/>
                  </a:lnTo>
                  <a:lnTo>
                    <a:pt x="122778" y="415237"/>
                  </a:lnTo>
                  <a:lnTo>
                    <a:pt x="140317" y="474556"/>
                  </a:lnTo>
                  <a:lnTo>
                    <a:pt x="157857" y="533876"/>
                  </a:lnTo>
                  <a:lnTo>
                    <a:pt x="175397" y="593196"/>
                  </a:lnTo>
                  <a:lnTo>
                    <a:pt x="192936" y="652515"/>
                  </a:lnTo>
                  <a:lnTo>
                    <a:pt x="210476" y="711835"/>
                  </a:lnTo>
                  <a:lnTo>
                    <a:pt x="228016" y="771154"/>
                  </a:lnTo>
                  <a:lnTo>
                    <a:pt x="245556" y="830474"/>
                  </a:lnTo>
                  <a:lnTo>
                    <a:pt x="263095" y="889794"/>
                  </a:lnTo>
                  <a:lnTo>
                    <a:pt x="280635" y="949113"/>
                  </a:lnTo>
                  <a:lnTo>
                    <a:pt x="298175" y="1008433"/>
                  </a:lnTo>
                  <a:lnTo>
                    <a:pt x="315714" y="1067752"/>
                  </a:lnTo>
                  <a:lnTo>
                    <a:pt x="333254" y="1127072"/>
                  </a:lnTo>
                  <a:lnTo>
                    <a:pt x="350794" y="1186392"/>
                  </a:lnTo>
                  <a:lnTo>
                    <a:pt x="368334" y="1245711"/>
                  </a:lnTo>
                  <a:lnTo>
                    <a:pt x="385873" y="1305031"/>
                  </a:lnTo>
                  <a:lnTo>
                    <a:pt x="403413" y="1364350"/>
                  </a:lnTo>
                  <a:lnTo>
                    <a:pt x="420953" y="1423670"/>
                  </a:lnTo>
                  <a:lnTo>
                    <a:pt x="438493" y="1482990"/>
                  </a:lnTo>
                  <a:lnTo>
                    <a:pt x="456032" y="1542309"/>
                  </a:lnTo>
                  <a:lnTo>
                    <a:pt x="473572" y="1601629"/>
                  </a:lnTo>
                  <a:lnTo>
                    <a:pt x="491112" y="1660948"/>
                  </a:lnTo>
                  <a:lnTo>
                    <a:pt x="508651" y="1720268"/>
                  </a:lnTo>
                  <a:lnTo>
                    <a:pt x="567382" y="1701801"/>
                  </a:lnTo>
                  <a:lnTo>
                    <a:pt x="625444" y="1681329"/>
                  </a:lnTo>
                  <a:lnTo>
                    <a:pt x="682769" y="1658878"/>
                  </a:lnTo>
                  <a:lnTo>
                    <a:pt x="739290" y="1634472"/>
                  </a:lnTo>
                  <a:lnTo>
                    <a:pt x="794940" y="1608141"/>
                  </a:lnTo>
                  <a:lnTo>
                    <a:pt x="849654" y="1579916"/>
                  </a:lnTo>
                  <a:lnTo>
                    <a:pt x="903368" y="1549830"/>
                  </a:lnTo>
                  <a:lnTo>
                    <a:pt x="956017" y="1517919"/>
                  </a:lnTo>
                  <a:lnTo>
                    <a:pt x="1007540" y="1484220"/>
                  </a:lnTo>
                  <a:lnTo>
                    <a:pt x="1057877" y="1448773"/>
                  </a:lnTo>
                  <a:lnTo>
                    <a:pt x="1106968" y="1411620"/>
                  </a:lnTo>
                  <a:lnTo>
                    <a:pt x="1154755" y="1372804"/>
                  </a:lnTo>
                  <a:lnTo>
                    <a:pt x="1201181" y="1332371"/>
                  </a:lnTo>
                  <a:lnTo>
                    <a:pt x="1246193" y="1290368"/>
                  </a:lnTo>
                  <a:lnTo>
                    <a:pt x="1289737" y="1246846"/>
                  </a:lnTo>
                  <a:lnTo>
                    <a:pt x="1331763" y="1201855"/>
                  </a:lnTo>
                  <a:lnTo>
                    <a:pt x="1372219" y="1155449"/>
                  </a:lnTo>
                  <a:lnTo>
                    <a:pt x="1411059" y="1107682"/>
                  </a:lnTo>
                  <a:lnTo>
                    <a:pt x="1448238" y="1058610"/>
                  </a:lnTo>
                  <a:lnTo>
                    <a:pt x="1483710" y="1008291"/>
                  </a:lnTo>
                  <a:lnTo>
                    <a:pt x="1517435" y="956785"/>
                  </a:lnTo>
                  <a:lnTo>
                    <a:pt x="1549373" y="904152"/>
                  </a:lnTo>
                  <a:lnTo>
                    <a:pt x="1579486" y="850454"/>
                  </a:lnTo>
                  <a:lnTo>
                    <a:pt x="1607739" y="795754"/>
                  </a:lnTo>
                  <a:lnTo>
                    <a:pt x="1634098" y="740117"/>
                  </a:lnTo>
                  <a:lnTo>
                    <a:pt x="1577749" y="714596"/>
                  </a:lnTo>
                  <a:lnTo>
                    <a:pt x="1521401" y="689074"/>
                  </a:lnTo>
                  <a:lnTo>
                    <a:pt x="1465053" y="663553"/>
                  </a:lnTo>
                  <a:lnTo>
                    <a:pt x="1408705" y="638032"/>
                  </a:lnTo>
                  <a:lnTo>
                    <a:pt x="1352356" y="612511"/>
                  </a:lnTo>
                  <a:lnTo>
                    <a:pt x="1296008" y="586989"/>
                  </a:lnTo>
                  <a:lnTo>
                    <a:pt x="1239660" y="561468"/>
                  </a:lnTo>
                  <a:lnTo>
                    <a:pt x="1183312" y="535947"/>
                  </a:lnTo>
                  <a:lnTo>
                    <a:pt x="1126964" y="510425"/>
                  </a:lnTo>
                  <a:lnTo>
                    <a:pt x="1070615" y="484904"/>
                  </a:lnTo>
                  <a:lnTo>
                    <a:pt x="1014267" y="459383"/>
                  </a:lnTo>
                  <a:lnTo>
                    <a:pt x="957919" y="433862"/>
                  </a:lnTo>
                  <a:lnTo>
                    <a:pt x="901571" y="408340"/>
                  </a:lnTo>
                  <a:lnTo>
                    <a:pt x="845223" y="382819"/>
                  </a:lnTo>
                  <a:lnTo>
                    <a:pt x="788874" y="357298"/>
                  </a:lnTo>
                  <a:lnTo>
                    <a:pt x="732526" y="331776"/>
                  </a:lnTo>
                  <a:lnTo>
                    <a:pt x="676178" y="306255"/>
                  </a:lnTo>
                  <a:lnTo>
                    <a:pt x="619830" y="280734"/>
                  </a:lnTo>
                  <a:lnTo>
                    <a:pt x="563482" y="255212"/>
                  </a:lnTo>
                  <a:lnTo>
                    <a:pt x="507133" y="229691"/>
                  </a:lnTo>
                  <a:lnTo>
                    <a:pt x="450785" y="204170"/>
                  </a:lnTo>
                  <a:lnTo>
                    <a:pt x="394437" y="178649"/>
                  </a:lnTo>
                  <a:lnTo>
                    <a:pt x="338089" y="153127"/>
                  </a:lnTo>
                  <a:lnTo>
                    <a:pt x="281741" y="127606"/>
                  </a:lnTo>
                  <a:lnTo>
                    <a:pt x="225392" y="102085"/>
                  </a:lnTo>
                  <a:lnTo>
                    <a:pt x="169044" y="76563"/>
                  </a:lnTo>
                  <a:lnTo>
                    <a:pt x="112696" y="51042"/>
                  </a:lnTo>
                  <a:lnTo>
                    <a:pt x="56348" y="25521"/>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661453" y="3410988"/>
              <a:ext cx="1363883" cy="1793700"/>
            </a:xfrm>
            <a:custGeom>
              <a:avLst/>
              <a:pathLst>
                <a:path w="1363883" h="1793700">
                  <a:moveTo>
                    <a:pt x="855231" y="0"/>
                  </a:moveTo>
                  <a:lnTo>
                    <a:pt x="825741" y="54376"/>
                  </a:lnTo>
                  <a:lnTo>
                    <a:pt x="796250" y="108752"/>
                  </a:lnTo>
                  <a:lnTo>
                    <a:pt x="766759" y="163128"/>
                  </a:lnTo>
                  <a:lnTo>
                    <a:pt x="737268" y="217504"/>
                  </a:lnTo>
                  <a:lnTo>
                    <a:pt x="707778" y="271880"/>
                  </a:lnTo>
                  <a:lnTo>
                    <a:pt x="678287" y="326256"/>
                  </a:lnTo>
                  <a:lnTo>
                    <a:pt x="648796" y="380632"/>
                  </a:lnTo>
                  <a:lnTo>
                    <a:pt x="619305" y="435008"/>
                  </a:lnTo>
                  <a:lnTo>
                    <a:pt x="589815" y="489384"/>
                  </a:lnTo>
                  <a:lnTo>
                    <a:pt x="560324" y="543760"/>
                  </a:lnTo>
                  <a:lnTo>
                    <a:pt x="530833" y="598136"/>
                  </a:lnTo>
                  <a:lnTo>
                    <a:pt x="501342" y="652512"/>
                  </a:lnTo>
                  <a:lnTo>
                    <a:pt x="471852" y="706888"/>
                  </a:lnTo>
                  <a:lnTo>
                    <a:pt x="442361" y="761264"/>
                  </a:lnTo>
                  <a:lnTo>
                    <a:pt x="412870" y="815640"/>
                  </a:lnTo>
                  <a:lnTo>
                    <a:pt x="383379" y="870016"/>
                  </a:lnTo>
                  <a:lnTo>
                    <a:pt x="353889" y="924392"/>
                  </a:lnTo>
                  <a:lnTo>
                    <a:pt x="324398" y="978768"/>
                  </a:lnTo>
                  <a:lnTo>
                    <a:pt x="294907" y="1033144"/>
                  </a:lnTo>
                  <a:lnTo>
                    <a:pt x="265416" y="1087520"/>
                  </a:lnTo>
                  <a:lnTo>
                    <a:pt x="235926" y="1141896"/>
                  </a:lnTo>
                  <a:lnTo>
                    <a:pt x="206435" y="1196272"/>
                  </a:lnTo>
                  <a:lnTo>
                    <a:pt x="176944" y="1250648"/>
                  </a:lnTo>
                  <a:lnTo>
                    <a:pt x="147453" y="1305024"/>
                  </a:lnTo>
                  <a:lnTo>
                    <a:pt x="117963" y="1359400"/>
                  </a:lnTo>
                  <a:lnTo>
                    <a:pt x="88472" y="1413776"/>
                  </a:lnTo>
                  <a:lnTo>
                    <a:pt x="58981" y="1468152"/>
                  </a:lnTo>
                  <a:lnTo>
                    <a:pt x="29490" y="1522528"/>
                  </a:lnTo>
                  <a:lnTo>
                    <a:pt x="0" y="1576904"/>
                  </a:lnTo>
                  <a:lnTo>
                    <a:pt x="54268" y="1605150"/>
                  </a:lnTo>
                  <a:lnTo>
                    <a:pt x="109469" y="1631529"/>
                  </a:lnTo>
                  <a:lnTo>
                    <a:pt x="165537" y="1656010"/>
                  </a:lnTo>
                  <a:lnTo>
                    <a:pt x="222407" y="1678566"/>
                  </a:lnTo>
                  <a:lnTo>
                    <a:pt x="280014" y="1699168"/>
                  </a:lnTo>
                  <a:lnTo>
                    <a:pt x="338289" y="1717795"/>
                  </a:lnTo>
                  <a:lnTo>
                    <a:pt x="397165" y="1734423"/>
                  </a:lnTo>
                  <a:lnTo>
                    <a:pt x="456575" y="1749034"/>
                  </a:lnTo>
                  <a:lnTo>
                    <a:pt x="516448" y="1761611"/>
                  </a:lnTo>
                  <a:lnTo>
                    <a:pt x="576715" y="1772139"/>
                  </a:lnTo>
                  <a:lnTo>
                    <a:pt x="637306" y="1780606"/>
                  </a:lnTo>
                  <a:lnTo>
                    <a:pt x="698150" y="1787001"/>
                  </a:lnTo>
                  <a:lnTo>
                    <a:pt x="759178" y="1791319"/>
                  </a:lnTo>
                  <a:lnTo>
                    <a:pt x="820316" y="1793552"/>
                  </a:lnTo>
                  <a:lnTo>
                    <a:pt x="881496" y="1793700"/>
                  </a:lnTo>
                  <a:lnTo>
                    <a:pt x="942645" y="1791761"/>
                  </a:lnTo>
                  <a:lnTo>
                    <a:pt x="1003692" y="1787738"/>
                  </a:lnTo>
                  <a:lnTo>
                    <a:pt x="1064567" y="1781636"/>
                  </a:lnTo>
                  <a:lnTo>
                    <a:pt x="1125198" y="1773462"/>
                  </a:lnTo>
                  <a:lnTo>
                    <a:pt x="1185515" y="1763225"/>
                  </a:lnTo>
                  <a:lnTo>
                    <a:pt x="1245448" y="1750937"/>
                  </a:lnTo>
                  <a:lnTo>
                    <a:pt x="1304927" y="1736612"/>
                  </a:lnTo>
                  <a:lnTo>
                    <a:pt x="1363883" y="1720268"/>
                  </a:lnTo>
                  <a:lnTo>
                    <a:pt x="1346344" y="1660948"/>
                  </a:lnTo>
                  <a:lnTo>
                    <a:pt x="1328804" y="1601629"/>
                  </a:lnTo>
                  <a:lnTo>
                    <a:pt x="1311264" y="1542309"/>
                  </a:lnTo>
                  <a:lnTo>
                    <a:pt x="1293724" y="1482990"/>
                  </a:lnTo>
                  <a:lnTo>
                    <a:pt x="1276185" y="1423670"/>
                  </a:lnTo>
                  <a:lnTo>
                    <a:pt x="1258645" y="1364350"/>
                  </a:lnTo>
                  <a:lnTo>
                    <a:pt x="1241105" y="1305031"/>
                  </a:lnTo>
                  <a:lnTo>
                    <a:pt x="1223566" y="1245711"/>
                  </a:lnTo>
                  <a:lnTo>
                    <a:pt x="1206026" y="1186392"/>
                  </a:lnTo>
                  <a:lnTo>
                    <a:pt x="1188486" y="1127072"/>
                  </a:lnTo>
                  <a:lnTo>
                    <a:pt x="1170946" y="1067752"/>
                  </a:lnTo>
                  <a:lnTo>
                    <a:pt x="1153407" y="1008433"/>
                  </a:lnTo>
                  <a:lnTo>
                    <a:pt x="1135867" y="949113"/>
                  </a:lnTo>
                  <a:lnTo>
                    <a:pt x="1118327" y="889794"/>
                  </a:lnTo>
                  <a:lnTo>
                    <a:pt x="1100788" y="830474"/>
                  </a:lnTo>
                  <a:lnTo>
                    <a:pt x="1083248" y="771154"/>
                  </a:lnTo>
                  <a:lnTo>
                    <a:pt x="1065708" y="711835"/>
                  </a:lnTo>
                  <a:lnTo>
                    <a:pt x="1048168" y="652515"/>
                  </a:lnTo>
                  <a:lnTo>
                    <a:pt x="1030629" y="593196"/>
                  </a:lnTo>
                  <a:lnTo>
                    <a:pt x="1013089" y="533876"/>
                  </a:lnTo>
                  <a:lnTo>
                    <a:pt x="995549" y="474556"/>
                  </a:lnTo>
                  <a:lnTo>
                    <a:pt x="978010" y="415237"/>
                  </a:lnTo>
                  <a:lnTo>
                    <a:pt x="960470" y="355917"/>
                  </a:lnTo>
                  <a:lnTo>
                    <a:pt x="942930" y="296598"/>
                  </a:lnTo>
                  <a:lnTo>
                    <a:pt x="925390" y="237278"/>
                  </a:lnTo>
                  <a:lnTo>
                    <a:pt x="907851" y="177958"/>
                  </a:lnTo>
                  <a:lnTo>
                    <a:pt x="890311" y="118639"/>
                  </a:lnTo>
                  <a:lnTo>
                    <a:pt x="872771" y="59319"/>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132093" y="3410988"/>
              <a:ext cx="1384591" cy="1576904"/>
            </a:xfrm>
            <a:custGeom>
              <a:avLst/>
              <a:pathLst>
                <a:path w="1384591" h="1576904">
                  <a:moveTo>
                    <a:pt x="1384591" y="0"/>
                  </a:moveTo>
                  <a:lnTo>
                    <a:pt x="1336847" y="39330"/>
                  </a:lnTo>
                  <a:lnTo>
                    <a:pt x="1289102" y="78661"/>
                  </a:lnTo>
                  <a:lnTo>
                    <a:pt x="1241358" y="117992"/>
                  </a:lnTo>
                  <a:lnTo>
                    <a:pt x="1193613" y="157323"/>
                  </a:lnTo>
                  <a:lnTo>
                    <a:pt x="1145869" y="196654"/>
                  </a:lnTo>
                  <a:lnTo>
                    <a:pt x="1098124" y="235985"/>
                  </a:lnTo>
                  <a:lnTo>
                    <a:pt x="1050379" y="275315"/>
                  </a:lnTo>
                  <a:lnTo>
                    <a:pt x="1002635" y="314646"/>
                  </a:lnTo>
                  <a:lnTo>
                    <a:pt x="954890" y="353977"/>
                  </a:lnTo>
                  <a:lnTo>
                    <a:pt x="907146" y="393308"/>
                  </a:lnTo>
                  <a:lnTo>
                    <a:pt x="859401" y="432639"/>
                  </a:lnTo>
                  <a:lnTo>
                    <a:pt x="811657" y="471970"/>
                  </a:lnTo>
                  <a:lnTo>
                    <a:pt x="763912" y="511301"/>
                  </a:lnTo>
                  <a:lnTo>
                    <a:pt x="716168" y="550631"/>
                  </a:lnTo>
                  <a:lnTo>
                    <a:pt x="668423" y="589962"/>
                  </a:lnTo>
                  <a:lnTo>
                    <a:pt x="620679" y="629293"/>
                  </a:lnTo>
                  <a:lnTo>
                    <a:pt x="572934" y="668624"/>
                  </a:lnTo>
                  <a:lnTo>
                    <a:pt x="525189" y="707955"/>
                  </a:lnTo>
                  <a:lnTo>
                    <a:pt x="477445" y="747286"/>
                  </a:lnTo>
                  <a:lnTo>
                    <a:pt x="429700" y="786616"/>
                  </a:lnTo>
                  <a:lnTo>
                    <a:pt x="381956" y="825947"/>
                  </a:lnTo>
                  <a:lnTo>
                    <a:pt x="334211" y="865278"/>
                  </a:lnTo>
                  <a:lnTo>
                    <a:pt x="286467" y="904609"/>
                  </a:lnTo>
                  <a:lnTo>
                    <a:pt x="238722" y="943940"/>
                  </a:lnTo>
                  <a:lnTo>
                    <a:pt x="190978" y="983271"/>
                  </a:lnTo>
                  <a:lnTo>
                    <a:pt x="143233" y="1022602"/>
                  </a:lnTo>
                  <a:lnTo>
                    <a:pt x="95489" y="1061932"/>
                  </a:lnTo>
                  <a:lnTo>
                    <a:pt x="47744" y="1101263"/>
                  </a:lnTo>
                  <a:lnTo>
                    <a:pt x="0" y="1140594"/>
                  </a:lnTo>
                  <a:lnTo>
                    <a:pt x="40736" y="1188319"/>
                  </a:lnTo>
                  <a:lnTo>
                    <a:pt x="83116" y="1234590"/>
                  </a:lnTo>
                  <a:lnTo>
                    <a:pt x="127089" y="1279350"/>
                  </a:lnTo>
                  <a:lnTo>
                    <a:pt x="172600" y="1322545"/>
                  </a:lnTo>
                  <a:lnTo>
                    <a:pt x="219594" y="1364123"/>
                  </a:lnTo>
                  <a:lnTo>
                    <a:pt x="268013" y="1404031"/>
                  </a:lnTo>
                  <a:lnTo>
                    <a:pt x="317799" y="1442221"/>
                  </a:lnTo>
                  <a:lnTo>
                    <a:pt x="368889" y="1478648"/>
                  </a:lnTo>
                  <a:lnTo>
                    <a:pt x="421223" y="1513265"/>
                  </a:lnTo>
                  <a:lnTo>
                    <a:pt x="474734" y="1546030"/>
                  </a:lnTo>
                  <a:lnTo>
                    <a:pt x="529359" y="1576904"/>
                  </a:lnTo>
                  <a:lnTo>
                    <a:pt x="558850" y="1522528"/>
                  </a:lnTo>
                  <a:lnTo>
                    <a:pt x="588341" y="1468152"/>
                  </a:lnTo>
                  <a:lnTo>
                    <a:pt x="617832" y="1413776"/>
                  </a:lnTo>
                  <a:lnTo>
                    <a:pt x="647322" y="1359400"/>
                  </a:lnTo>
                  <a:lnTo>
                    <a:pt x="676813" y="1305024"/>
                  </a:lnTo>
                  <a:lnTo>
                    <a:pt x="706304" y="1250648"/>
                  </a:lnTo>
                  <a:lnTo>
                    <a:pt x="735795" y="1196272"/>
                  </a:lnTo>
                  <a:lnTo>
                    <a:pt x="765285" y="1141896"/>
                  </a:lnTo>
                  <a:lnTo>
                    <a:pt x="794776" y="1087520"/>
                  </a:lnTo>
                  <a:lnTo>
                    <a:pt x="824267" y="1033144"/>
                  </a:lnTo>
                  <a:lnTo>
                    <a:pt x="853758" y="978768"/>
                  </a:lnTo>
                  <a:lnTo>
                    <a:pt x="883248" y="924392"/>
                  </a:lnTo>
                  <a:lnTo>
                    <a:pt x="912739" y="870016"/>
                  </a:lnTo>
                  <a:lnTo>
                    <a:pt x="942230" y="815640"/>
                  </a:lnTo>
                  <a:lnTo>
                    <a:pt x="971721" y="761264"/>
                  </a:lnTo>
                  <a:lnTo>
                    <a:pt x="1001211" y="706888"/>
                  </a:lnTo>
                  <a:lnTo>
                    <a:pt x="1030702" y="652512"/>
                  </a:lnTo>
                  <a:lnTo>
                    <a:pt x="1060193" y="598136"/>
                  </a:lnTo>
                  <a:lnTo>
                    <a:pt x="1089684" y="543760"/>
                  </a:lnTo>
                  <a:lnTo>
                    <a:pt x="1119174" y="489384"/>
                  </a:lnTo>
                  <a:lnTo>
                    <a:pt x="1148665" y="435008"/>
                  </a:lnTo>
                  <a:lnTo>
                    <a:pt x="1178156" y="380632"/>
                  </a:lnTo>
                  <a:lnTo>
                    <a:pt x="1207647" y="326256"/>
                  </a:lnTo>
                  <a:lnTo>
                    <a:pt x="1237137" y="271880"/>
                  </a:lnTo>
                  <a:lnTo>
                    <a:pt x="1266628" y="217504"/>
                  </a:lnTo>
                  <a:lnTo>
                    <a:pt x="1296119" y="163128"/>
                  </a:lnTo>
                  <a:lnTo>
                    <a:pt x="1325610" y="108752"/>
                  </a:lnTo>
                  <a:lnTo>
                    <a:pt x="1355100" y="54376"/>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905055" y="3410988"/>
              <a:ext cx="1611630" cy="1140594"/>
            </a:xfrm>
            <a:custGeom>
              <a:avLst/>
              <a:pathLst>
                <a:path w="1611630" h="1140594">
                  <a:moveTo>
                    <a:pt x="1611630" y="0"/>
                  </a:moveTo>
                  <a:lnTo>
                    <a:pt x="1556057" y="27167"/>
                  </a:lnTo>
                  <a:lnTo>
                    <a:pt x="1500483" y="54334"/>
                  </a:lnTo>
                  <a:lnTo>
                    <a:pt x="1444910" y="81501"/>
                  </a:lnTo>
                  <a:lnTo>
                    <a:pt x="1389336" y="108668"/>
                  </a:lnTo>
                  <a:lnTo>
                    <a:pt x="1333763" y="135835"/>
                  </a:lnTo>
                  <a:lnTo>
                    <a:pt x="1278189" y="163002"/>
                  </a:lnTo>
                  <a:lnTo>
                    <a:pt x="1222616" y="190169"/>
                  </a:lnTo>
                  <a:lnTo>
                    <a:pt x="1167042" y="217336"/>
                  </a:lnTo>
                  <a:lnTo>
                    <a:pt x="1111469" y="244503"/>
                  </a:lnTo>
                  <a:lnTo>
                    <a:pt x="1055895" y="271670"/>
                  </a:lnTo>
                  <a:lnTo>
                    <a:pt x="1000322" y="298837"/>
                  </a:lnTo>
                  <a:lnTo>
                    <a:pt x="944748" y="326004"/>
                  </a:lnTo>
                  <a:lnTo>
                    <a:pt x="889175" y="353171"/>
                  </a:lnTo>
                  <a:lnTo>
                    <a:pt x="833602" y="380338"/>
                  </a:lnTo>
                  <a:lnTo>
                    <a:pt x="778028" y="407505"/>
                  </a:lnTo>
                  <a:lnTo>
                    <a:pt x="722455" y="434672"/>
                  </a:lnTo>
                  <a:lnTo>
                    <a:pt x="666881" y="461839"/>
                  </a:lnTo>
                  <a:lnTo>
                    <a:pt x="611308" y="489006"/>
                  </a:lnTo>
                  <a:lnTo>
                    <a:pt x="555734" y="516173"/>
                  </a:lnTo>
                  <a:lnTo>
                    <a:pt x="500161" y="543340"/>
                  </a:lnTo>
                  <a:lnTo>
                    <a:pt x="444587" y="570507"/>
                  </a:lnTo>
                  <a:lnTo>
                    <a:pt x="389014" y="597674"/>
                  </a:lnTo>
                  <a:lnTo>
                    <a:pt x="333440" y="624841"/>
                  </a:lnTo>
                  <a:lnTo>
                    <a:pt x="277867" y="652008"/>
                  </a:lnTo>
                  <a:lnTo>
                    <a:pt x="222293" y="679175"/>
                  </a:lnTo>
                  <a:lnTo>
                    <a:pt x="166720" y="706342"/>
                  </a:lnTo>
                  <a:lnTo>
                    <a:pt x="111146" y="733509"/>
                  </a:lnTo>
                  <a:lnTo>
                    <a:pt x="55573" y="760676"/>
                  </a:lnTo>
                  <a:lnTo>
                    <a:pt x="0" y="787843"/>
                  </a:lnTo>
                  <a:lnTo>
                    <a:pt x="31998" y="850183"/>
                  </a:lnTo>
                  <a:lnTo>
                    <a:pt x="66406" y="911226"/>
                  </a:lnTo>
                  <a:lnTo>
                    <a:pt x="103172" y="970878"/>
                  </a:lnTo>
                  <a:lnTo>
                    <a:pt x="142240" y="1029049"/>
                  </a:lnTo>
                  <a:lnTo>
                    <a:pt x="183550" y="1085650"/>
                  </a:lnTo>
                  <a:lnTo>
                    <a:pt x="227038" y="1140594"/>
                  </a:lnTo>
                  <a:lnTo>
                    <a:pt x="274783" y="1101263"/>
                  </a:lnTo>
                  <a:lnTo>
                    <a:pt x="322527" y="1061932"/>
                  </a:lnTo>
                  <a:lnTo>
                    <a:pt x="370272" y="1022602"/>
                  </a:lnTo>
                  <a:lnTo>
                    <a:pt x="418017" y="983271"/>
                  </a:lnTo>
                  <a:lnTo>
                    <a:pt x="465761" y="943940"/>
                  </a:lnTo>
                  <a:lnTo>
                    <a:pt x="513506" y="904609"/>
                  </a:lnTo>
                  <a:lnTo>
                    <a:pt x="561250" y="865278"/>
                  </a:lnTo>
                  <a:lnTo>
                    <a:pt x="608995" y="825947"/>
                  </a:lnTo>
                  <a:lnTo>
                    <a:pt x="656739" y="786616"/>
                  </a:lnTo>
                  <a:lnTo>
                    <a:pt x="704484" y="747286"/>
                  </a:lnTo>
                  <a:lnTo>
                    <a:pt x="752228" y="707955"/>
                  </a:lnTo>
                  <a:lnTo>
                    <a:pt x="799973" y="668624"/>
                  </a:lnTo>
                  <a:lnTo>
                    <a:pt x="847717" y="629293"/>
                  </a:lnTo>
                  <a:lnTo>
                    <a:pt x="895462" y="589962"/>
                  </a:lnTo>
                  <a:lnTo>
                    <a:pt x="943206" y="550631"/>
                  </a:lnTo>
                  <a:lnTo>
                    <a:pt x="990951" y="511301"/>
                  </a:lnTo>
                  <a:lnTo>
                    <a:pt x="1038696" y="471970"/>
                  </a:lnTo>
                  <a:lnTo>
                    <a:pt x="1086440" y="432639"/>
                  </a:lnTo>
                  <a:lnTo>
                    <a:pt x="1134185" y="393308"/>
                  </a:lnTo>
                  <a:lnTo>
                    <a:pt x="1181929" y="353977"/>
                  </a:lnTo>
                  <a:lnTo>
                    <a:pt x="1229674" y="314646"/>
                  </a:lnTo>
                  <a:lnTo>
                    <a:pt x="1277418" y="275315"/>
                  </a:lnTo>
                  <a:lnTo>
                    <a:pt x="1325163" y="235985"/>
                  </a:lnTo>
                  <a:lnTo>
                    <a:pt x="1372907" y="196654"/>
                  </a:lnTo>
                  <a:lnTo>
                    <a:pt x="1420652" y="157323"/>
                  </a:lnTo>
                  <a:lnTo>
                    <a:pt x="1468396" y="117992"/>
                  </a:lnTo>
                  <a:lnTo>
                    <a:pt x="1516141" y="78661"/>
                  </a:lnTo>
                  <a:lnTo>
                    <a:pt x="1563886" y="39330"/>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78101" y="3410988"/>
              <a:ext cx="1738584" cy="787843"/>
            </a:xfrm>
            <a:custGeom>
              <a:avLst/>
              <a:pathLst>
                <a:path w="1738584" h="787843">
                  <a:moveTo>
                    <a:pt x="1738584" y="0"/>
                  </a:moveTo>
                  <a:lnTo>
                    <a:pt x="1678633" y="15241"/>
                  </a:lnTo>
                  <a:lnTo>
                    <a:pt x="1618681" y="30483"/>
                  </a:lnTo>
                  <a:lnTo>
                    <a:pt x="1558730" y="45725"/>
                  </a:lnTo>
                  <a:lnTo>
                    <a:pt x="1498779" y="60967"/>
                  </a:lnTo>
                  <a:lnTo>
                    <a:pt x="1438828" y="76209"/>
                  </a:lnTo>
                  <a:lnTo>
                    <a:pt x="1378877" y="91450"/>
                  </a:lnTo>
                  <a:lnTo>
                    <a:pt x="1318925" y="106692"/>
                  </a:lnTo>
                  <a:lnTo>
                    <a:pt x="1258974" y="121934"/>
                  </a:lnTo>
                  <a:lnTo>
                    <a:pt x="1199023" y="137176"/>
                  </a:lnTo>
                  <a:lnTo>
                    <a:pt x="1139072" y="152418"/>
                  </a:lnTo>
                  <a:lnTo>
                    <a:pt x="1079121" y="167660"/>
                  </a:lnTo>
                  <a:lnTo>
                    <a:pt x="1019170" y="182901"/>
                  </a:lnTo>
                  <a:lnTo>
                    <a:pt x="959218" y="198143"/>
                  </a:lnTo>
                  <a:lnTo>
                    <a:pt x="899267" y="213385"/>
                  </a:lnTo>
                  <a:lnTo>
                    <a:pt x="839316" y="228627"/>
                  </a:lnTo>
                  <a:lnTo>
                    <a:pt x="779365" y="243869"/>
                  </a:lnTo>
                  <a:lnTo>
                    <a:pt x="719414" y="259110"/>
                  </a:lnTo>
                  <a:lnTo>
                    <a:pt x="659462" y="274352"/>
                  </a:lnTo>
                  <a:lnTo>
                    <a:pt x="599511" y="289594"/>
                  </a:lnTo>
                  <a:lnTo>
                    <a:pt x="539560" y="304836"/>
                  </a:lnTo>
                  <a:lnTo>
                    <a:pt x="479609" y="320078"/>
                  </a:lnTo>
                  <a:lnTo>
                    <a:pt x="419658" y="335320"/>
                  </a:lnTo>
                  <a:lnTo>
                    <a:pt x="359707" y="350561"/>
                  </a:lnTo>
                  <a:lnTo>
                    <a:pt x="299755" y="365803"/>
                  </a:lnTo>
                  <a:lnTo>
                    <a:pt x="239804" y="381045"/>
                  </a:lnTo>
                  <a:lnTo>
                    <a:pt x="179853" y="396287"/>
                  </a:lnTo>
                  <a:lnTo>
                    <a:pt x="119902" y="411529"/>
                  </a:lnTo>
                  <a:lnTo>
                    <a:pt x="59951" y="426770"/>
                  </a:lnTo>
                  <a:lnTo>
                    <a:pt x="0" y="442012"/>
                  </a:lnTo>
                  <a:lnTo>
                    <a:pt x="16174" y="501352"/>
                  </a:lnTo>
                  <a:lnTo>
                    <a:pt x="34373" y="560103"/>
                  </a:lnTo>
                  <a:lnTo>
                    <a:pt x="54575" y="618195"/>
                  </a:lnTo>
                  <a:lnTo>
                    <a:pt x="76757" y="675561"/>
                  </a:lnTo>
                  <a:lnTo>
                    <a:pt x="100893" y="732132"/>
                  </a:lnTo>
                  <a:lnTo>
                    <a:pt x="126953" y="787843"/>
                  </a:lnTo>
                  <a:lnTo>
                    <a:pt x="182527" y="760676"/>
                  </a:lnTo>
                  <a:lnTo>
                    <a:pt x="238100" y="733509"/>
                  </a:lnTo>
                  <a:lnTo>
                    <a:pt x="293674" y="706342"/>
                  </a:lnTo>
                  <a:lnTo>
                    <a:pt x="349247" y="679175"/>
                  </a:lnTo>
                  <a:lnTo>
                    <a:pt x="404820" y="652008"/>
                  </a:lnTo>
                  <a:lnTo>
                    <a:pt x="460394" y="624841"/>
                  </a:lnTo>
                  <a:lnTo>
                    <a:pt x="515967" y="597674"/>
                  </a:lnTo>
                  <a:lnTo>
                    <a:pt x="571541" y="570507"/>
                  </a:lnTo>
                  <a:lnTo>
                    <a:pt x="627114" y="543340"/>
                  </a:lnTo>
                  <a:lnTo>
                    <a:pt x="682688" y="516173"/>
                  </a:lnTo>
                  <a:lnTo>
                    <a:pt x="738261" y="489006"/>
                  </a:lnTo>
                  <a:lnTo>
                    <a:pt x="793835" y="461839"/>
                  </a:lnTo>
                  <a:lnTo>
                    <a:pt x="849408" y="434672"/>
                  </a:lnTo>
                  <a:lnTo>
                    <a:pt x="904982" y="407505"/>
                  </a:lnTo>
                  <a:lnTo>
                    <a:pt x="960555" y="380338"/>
                  </a:lnTo>
                  <a:lnTo>
                    <a:pt x="1016129" y="353171"/>
                  </a:lnTo>
                  <a:lnTo>
                    <a:pt x="1071702" y="326004"/>
                  </a:lnTo>
                  <a:lnTo>
                    <a:pt x="1127276" y="298837"/>
                  </a:lnTo>
                  <a:lnTo>
                    <a:pt x="1182849" y="271670"/>
                  </a:lnTo>
                  <a:lnTo>
                    <a:pt x="1238422" y="244503"/>
                  </a:lnTo>
                  <a:lnTo>
                    <a:pt x="1293996" y="217336"/>
                  </a:lnTo>
                  <a:lnTo>
                    <a:pt x="1349569" y="190169"/>
                  </a:lnTo>
                  <a:lnTo>
                    <a:pt x="1405143" y="163002"/>
                  </a:lnTo>
                  <a:lnTo>
                    <a:pt x="1460716" y="135835"/>
                  </a:lnTo>
                  <a:lnTo>
                    <a:pt x="1516290" y="108668"/>
                  </a:lnTo>
                  <a:lnTo>
                    <a:pt x="1571863" y="81501"/>
                  </a:lnTo>
                  <a:lnTo>
                    <a:pt x="1627437" y="54334"/>
                  </a:lnTo>
                  <a:lnTo>
                    <a:pt x="1683010" y="27167"/>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26297" y="3410988"/>
              <a:ext cx="1790388" cy="442012"/>
            </a:xfrm>
            <a:custGeom>
              <a:avLst/>
              <a:pathLst>
                <a:path w="1790388" h="442012">
                  <a:moveTo>
                    <a:pt x="1790388" y="0"/>
                  </a:moveTo>
                  <a:lnTo>
                    <a:pt x="1728650" y="3864"/>
                  </a:lnTo>
                  <a:lnTo>
                    <a:pt x="1666913" y="7729"/>
                  </a:lnTo>
                  <a:lnTo>
                    <a:pt x="1605175" y="11593"/>
                  </a:lnTo>
                  <a:lnTo>
                    <a:pt x="1543438" y="15458"/>
                  </a:lnTo>
                  <a:lnTo>
                    <a:pt x="1481700" y="19323"/>
                  </a:lnTo>
                  <a:lnTo>
                    <a:pt x="1419962" y="23187"/>
                  </a:lnTo>
                  <a:lnTo>
                    <a:pt x="1358225" y="27052"/>
                  </a:lnTo>
                  <a:lnTo>
                    <a:pt x="1296487" y="30917"/>
                  </a:lnTo>
                  <a:lnTo>
                    <a:pt x="1234750" y="34781"/>
                  </a:lnTo>
                  <a:lnTo>
                    <a:pt x="1173012" y="38646"/>
                  </a:lnTo>
                  <a:lnTo>
                    <a:pt x="1111275" y="42510"/>
                  </a:lnTo>
                  <a:lnTo>
                    <a:pt x="1049537" y="46375"/>
                  </a:lnTo>
                  <a:lnTo>
                    <a:pt x="987800" y="50240"/>
                  </a:lnTo>
                  <a:lnTo>
                    <a:pt x="926062" y="54104"/>
                  </a:lnTo>
                  <a:lnTo>
                    <a:pt x="864325" y="57969"/>
                  </a:lnTo>
                  <a:lnTo>
                    <a:pt x="802587" y="61834"/>
                  </a:lnTo>
                  <a:lnTo>
                    <a:pt x="740850" y="65698"/>
                  </a:lnTo>
                  <a:lnTo>
                    <a:pt x="679112" y="69563"/>
                  </a:lnTo>
                  <a:lnTo>
                    <a:pt x="617375" y="73428"/>
                  </a:lnTo>
                  <a:lnTo>
                    <a:pt x="555637" y="77292"/>
                  </a:lnTo>
                  <a:lnTo>
                    <a:pt x="493900" y="81157"/>
                  </a:lnTo>
                  <a:lnTo>
                    <a:pt x="432162" y="85021"/>
                  </a:lnTo>
                  <a:lnTo>
                    <a:pt x="370425" y="88886"/>
                  </a:lnTo>
                  <a:lnTo>
                    <a:pt x="308687" y="92751"/>
                  </a:lnTo>
                  <a:lnTo>
                    <a:pt x="246950" y="96615"/>
                  </a:lnTo>
                  <a:lnTo>
                    <a:pt x="185212" y="100480"/>
                  </a:lnTo>
                  <a:lnTo>
                    <a:pt x="123475" y="104345"/>
                  </a:lnTo>
                  <a:lnTo>
                    <a:pt x="61737" y="108209"/>
                  </a:lnTo>
                  <a:lnTo>
                    <a:pt x="0" y="112074"/>
                  </a:lnTo>
                  <a:lnTo>
                    <a:pt x="5422" y="178743"/>
                  </a:lnTo>
                  <a:lnTo>
                    <a:pt x="13327" y="245163"/>
                  </a:lnTo>
                  <a:lnTo>
                    <a:pt x="23702" y="311243"/>
                  </a:lnTo>
                  <a:lnTo>
                    <a:pt x="36534" y="376889"/>
                  </a:lnTo>
                  <a:lnTo>
                    <a:pt x="51803" y="442012"/>
                  </a:lnTo>
                  <a:lnTo>
                    <a:pt x="111755" y="426770"/>
                  </a:lnTo>
                  <a:lnTo>
                    <a:pt x="171706" y="411529"/>
                  </a:lnTo>
                  <a:lnTo>
                    <a:pt x="231657" y="396287"/>
                  </a:lnTo>
                  <a:lnTo>
                    <a:pt x="291608" y="381045"/>
                  </a:lnTo>
                  <a:lnTo>
                    <a:pt x="351559" y="365803"/>
                  </a:lnTo>
                  <a:lnTo>
                    <a:pt x="411511" y="350561"/>
                  </a:lnTo>
                  <a:lnTo>
                    <a:pt x="471462" y="335320"/>
                  </a:lnTo>
                  <a:lnTo>
                    <a:pt x="531413" y="320078"/>
                  </a:lnTo>
                  <a:lnTo>
                    <a:pt x="591364" y="304836"/>
                  </a:lnTo>
                  <a:lnTo>
                    <a:pt x="651315" y="289594"/>
                  </a:lnTo>
                  <a:lnTo>
                    <a:pt x="711266" y="274352"/>
                  </a:lnTo>
                  <a:lnTo>
                    <a:pt x="771218" y="259110"/>
                  </a:lnTo>
                  <a:lnTo>
                    <a:pt x="831169" y="243869"/>
                  </a:lnTo>
                  <a:lnTo>
                    <a:pt x="891120" y="228627"/>
                  </a:lnTo>
                  <a:lnTo>
                    <a:pt x="951071" y="213385"/>
                  </a:lnTo>
                  <a:lnTo>
                    <a:pt x="1011022" y="198143"/>
                  </a:lnTo>
                  <a:lnTo>
                    <a:pt x="1070973" y="182901"/>
                  </a:lnTo>
                  <a:lnTo>
                    <a:pt x="1130925" y="167660"/>
                  </a:lnTo>
                  <a:lnTo>
                    <a:pt x="1190876" y="152418"/>
                  </a:lnTo>
                  <a:lnTo>
                    <a:pt x="1250827" y="137176"/>
                  </a:lnTo>
                  <a:lnTo>
                    <a:pt x="1310778" y="121934"/>
                  </a:lnTo>
                  <a:lnTo>
                    <a:pt x="1370729" y="106692"/>
                  </a:lnTo>
                  <a:lnTo>
                    <a:pt x="1430681" y="91450"/>
                  </a:lnTo>
                  <a:lnTo>
                    <a:pt x="1490632" y="76209"/>
                  </a:lnTo>
                  <a:lnTo>
                    <a:pt x="1550583" y="60967"/>
                  </a:lnTo>
                  <a:lnTo>
                    <a:pt x="1610534" y="45725"/>
                  </a:lnTo>
                  <a:lnTo>
                    <a:pt x="1670485" y="30483"/>
                  </a:lnTo>
                  <a:lnTo>
                    <a:pt x="1730436" y="15241"/>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23143" y="3228252"/>
              <a:ext cx="1793542" cy="294811"/>
            </a:xfrm>
            <a:custGeom>
              <a:avLst/>
              <a:pathLst>
                <a:path w="1793542" h="294811">
                  <a:moveTo>
                    <a:pt x="1793542" y="182736"/>
                  </a:moveTo>
                  <a:lnTo>
                    <a:pt x="1732005" y="176435"/>
                  </a:lnTo>
                  <a:lnTo>
                    <a:pt x="1670469" y="170134"/>
                  </a:lnTo>
                  <a:lnTo>
                    <a:pt x="1608932" y="163832"/>
                  </a:lnTo>
                  <a:lnTo>
                    <a:pt x="1547395" y="157531"/>
                  </a:lnTo>
                  <a:lnTo>
                    <a:pt x="1485859" y="151230"/>
                  </a:lnTo>
                  <a:lnTo>
                    <a:pt x="1424322" y="144929"/>
                  </a:lnTo>
                  <a:lnTo>
                    <a:pt x="1362786" y="138627"/>
                  </a:lnTo>
                  <a:lnTo>
                    <a:pt x="1301249" y="132326"/>
                  </a:lnTo>
                  <a:lnTo>
                    <a:pt x="1239712" y="126025"/>
                  </a:lnTo>
                  <a:lnTo>
                    <a:pt x="1178176" y="119724"/>
                  </a:lnTo>
                  <a:lnTo>
                    <a:pt x="1116639" y="113422"/>
                  </a:lnTo>
                  <a:lnTo>
                    <a:pt x="1055103" y="107121"/>
                  </a:lnTo>
                  <a:lnTo>
                    <a:pt x="993566" y="100820"/>
                  </a:lnTo>
                  <a:lnTo>
                    <a:pt x="932030" y="94519"/>
                  </a:lnTo>
                  <a:lnTo>
                    <a:pt x="870493" y="88217"/>
                  </a:lnTo>
                  <a:lnTo>
                    <a:pt x="808956" y="81916"/>
                  </a:lnTo>
                  <a:lnTo>
                    <a:pt x="747420" y="75615"/>
                  </a:lnTo>
                  <a:lnTo>
                    <a:pt x="685883" y="69313"/>
                  </a:lnTo>
                  <a:lnTo>
                    <a:pt x="624347" y="63012"/>
                  </a:lnTo>
                  <a:lnTo>
                    <a:pt x="562810" y="56711"/>
                  </a:lnTo>
                  <a:lnTo>
                    <a:pt x="501273" y="50410"/>
                  </a:lnTo>
                  <a:lnTo>
                    <a:pt x="439737" y="44108"/>
                  </a:lnTo>
                  <a:lnTo>
                    <a:pt x="378200" y="37807"/>
                  </a:lnTo>
                  <a:lnTo>
                    <a:pt x="316664" y="31506"/>
                  </a:lnTo>
                  <a:lnTo>
                    <a:pt x="255127" y="25205"/>
                  </a:lnTo>
                  <a:lnTo>
                    <a:pt x="193591" y="18903"/>
                  </a:lnTo>
                  <a:lnTo>
                    <a:pt x="132054" y="12602"/>
                  </a:lnTo>
                  <a:lnTo>
                    <a:pt x="70517" y="6301"/>
                  </a:lnTo>
                  <a:lnTo>
                    <a:pt x="8981" y="0"/>
                  </a:lnTo>
                  <a:lnTo>
                    <a:pt x="2975" y="73550"/>
                  </a:lnTo>
                  <a:lnTo>
                    <a:pt x="0" y="147285"/>
                  </a:lnTo>
                  <a:lnTo>
                    <a:pt x="59" y="221080"/>
                  </a:lnTo>
                  <a:lnTo>
                    <a:pt x="3154" y="294811"/>
                  </a:lnTo>
                  <a:lnTo>
                    <a:pt x="64891" y="290946"/>
                  </a:lnTo>
                  <a:lnTo>
                    <a:pt x="126629" y="287081"/>
                  </a:lnTo>
                  <a:lnTo>
                    <a:pt x="188366" y="283217"/>
                  </a:lnTo>
                  <a:lnTo>
                    <a:pt x="250104" y="279352"/>
                  </a:lnTo>
                  <a:lnTo>
                    <a:pt x="311841" y="275487"/>
                  </a:lnTo>
                  <a:lnTo>
                    <a:pt x="373579" y="271623"/>
                  </a:lnTo>
                  <a:lnTo>
                    <a:pt x="435316" y="267758"/>
                  </a:lnTo>
                  <a:lnTo>
                    <a:pt x="497054" y="263894"/>
                  </a:lnTo>
                  <a:lnTo>
                    <a:pt x="558791" y="260029"/>
                  </a:lnTo>
                  <a:lnTo>
                    <a:pt x="620529" y="256164"/>
                  </a:lnTo>
                  <a:lnTo>
                    <a:pt x="682266" y="252300"/>
                  </a:lnTo>
                  <a:lnTo>
                    <a:pt x="744004" y="248435"/>
                  </a:lnTo>
                  <a:lnTo>
                    <a:pt x="805741" y="244570"/>
                  </a:lnTo>
                  <a:lnTo>
                    <a:pt x="867479" y="240706"/>
                  </a:lnTo>
                  <a:lnTo>
                    <a:pt x="929216" y="236841"/>
                  </a:lnTo>
                  <a:lnTo>
                    <a:pt x="990954" y="232976"/>
                  </a:lnTo>
                  <a:lnTo>
                    <a:pt x="1052691" y="229112"/>
                  </a:lnTo>
                  <a:lnTo>
                    <a:pt x="1114429" y="225247"/>
                  </a:lnTo>
                  <a:lnTo>
                    <a:pt x="1176166" y="221383"/>
                  </a:lnTo>
                  <a:lnTo>
                    <a:pt x="1237904" y="217518"/>
                  </a:lnTo>
                  <a:lnTo>
                    <a:pt x="1299642" y="213653"/>
                  </a:lnTo>
                  <a:lnTo>
                    <a:pt x="1361379" y="209789"/>
                  </a:lnTo>
                  <a:lnTo>
                    <a:pt x="1423117" y="205924"/>
                  </a:lnTo>
                  <a:lnTo>
                    <a:pt x="1484854" y="202059"/>
                  </a:lnTo>
                  <a:lnTo>
                    <a:pt x="1546592" y="198195"/>
                  </a:lnTo>
                  <a:lnTo>
                    <a:pt x="1608329" y="194330"/>
                  </a:lnTo>
                  <a:lnTo>
                    <a:pt x="1670067" y="190466"/>
                  </a:lnTo>
                  <a:lnTo>
                    <a:pt x="1731804" y="186601"/>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32124" y="2940069"/>
              <a:ext cx="1784560" cy="470919"/>
            </a:xfrm>
            <a:custGeom>
              <a:avLst/>
              <a:pathLst>
                <a:path w="1784560" h="470919">
                  <a:moveTo>
                    <a:pt x="1784560" y="470919"/>
                  </a:moveTo>
                  <a:lnTo>
                    <a:pt x="1724871" y="454680"/>
                  </a:lnTo>
                  <a:lnTo>
                    <a:pt x="1665183" y="438441"/>
                  </a:lnTo>
                  <a:lnTo>
                    <a:pt x="1605494" y="422203"/>
                  </a:lnTo>
                  <a:lnTo>
                    <a:pt x="1545805" y="405964"/>
                  </a:lnTo>
                  <a:lnTo>
                    <a:pt x="1486116" y="389726"/>
                  </a:lnTo>
                  <a:lnTo>
                    <a:pt x="1426427" y="373487"/>
                  </a:lnTo>
                  <a:lnTo>
                    <a:pt x="1366738" y="357248"/>
                  </a:lnTo>
                  <a:lnTo>
                    <a:pt x="1307049" y="341010"/>
                  </a:lnTo>
                  <a:lnTo>
                    <a:pt x="1247360" y="324771"/>
                  </a:lnTo>
                  <a:lnTo>
                    <a:pt x="1187671" y="308533"/>
                  </a:lnTo>
                  <a:lnTo>
                    <a:pt x="1127982" y="292294"/>
                  </a:lnTo>
                  <a:lnTo>
                    <a:pt x="1068294" y="276056"/>
                  </a:lnTo>
                  <a:lnTo>
                    <a:pt x="1008605" y="259817"/>
                  </a:lnTo>
                  <a:lnTo>
                    <a:pt x="948916" y="243578"/>
                  </a:lnTo>
                  <a:lnTo>
                    <a:pt x="889227" y="227340"/>
                  </a:lnTo>
                  <a:lnTo>
                    <a:pt x="829538" y="211101"/>
                  </a:lnTo>
                  <a:lnTo>
                    <a:pt x="769849" y="194863"/>
                  </a:lnTo>
                  <a:lnTo>
                    <a:pt x="710160" y="178624"/>
                  </a:lnTo>
                  <a:lnTo>
                    <a:pt x="650471" y="162385"/>
                  </a:lnTo>
                  <a:lnTo>
                    <a:pt x="590782" y="146147"/>
                  </a:lnTo>
                  <a:lnTo>
                    <a:pt x="531093" y="129908"/>
                  </a:lnTo>
                  <a:lnTo>
                    <a:pt x="471405" y="113670"/>
                  </a:lnTo>
                  <a:lnTo>
                    <a:pt x="411716" y="97431"/>
                  </a:lnTo>
                  <a:lnTo>
                    <a:pt x="352027" y="81192"/>
                  </a:lnTo>
                  <a:lnTo>
                    <a:pt x="292338" y="64954"/>
                  </a:lnTo>
                  <a:lnTo>
                    <a:pt x="232649" y="48715"/>
                  </a:lnTo>
                  <a:lnTo>
                    <a:pt x="172960" y="32477"/>
                  </a:lnTo>
                  <a:lnTo>
                    <a:pt x="113271" y="16238"/>
                  </a:lnTo>
                  <a:lnTo>
                    <a:pt x="53582" y="0"/>
                  </a:lnTo>
                  <a:lnTo>
                    <a:pt x="35776" y="71163"/>
                  </a:lnTo>
                  <a:lnTo>
                    <a:pt x="20895" y="142994"/>
                  </a:lnTo>
                  <a:lnTo>
                    <a:pt x="8963" y="215374"/>
                  </a:lnTo>
                  <a:lnTo>
                    <a:pt x="0" y="288182"/>
                  </a:lnTo>
                  <a:lnTo>
                    <a:pt x="61536" y="294483"/>
                  </a:lnTo>
                  <a:lnTo>
                    <a:pt x="123073" y="300784"/>
                  </a:lnTo>
                  <a:lnTo>
                    <a:pt x="184609" y="307086"/>
                  </a:lnTo>
                  <a:lnTo>
                    <a:pt x="246146" y="313387"/>
                  </a:lnTo>
                  <a:lnTo>
                    <a:pt x="307682" y="319688"/>
                  </a:lnTo>
                  <a:lnTo>
                    <a:pt x="369219" y="325989"/>
                  </a:lnTo>
                  <a:lnTo>
                    <a:pt x="430756" y="332291"/>
                  </a:lnTo>
                  <a:lnTo>
                    <a:pt x="492292" y="338592"/>
                  </a:lnTo>
                  <a:lnTo>
                    <a:pt x="553829" y="344893"/>
                  </a:lnTo>
                  <a:lnTo>
                    <a:pt x="615365" y="351195"/>
                  </a:lnTo>
                  <a:lnTo>
                    <a:pt x="676902" y="357496"/>
                  </a:lnTo>
                  <a:lnTo>
                    <a:pt x="738438" y="363797"/>
                  </a:lnTo>
                  <a:lnTo>
                    <a:pt x="799975" y="370098"/>
                  </a:lnTo>
                  <a:lnTo>
                    <a:pt x="861512" y="376400"/>
                  </a:lnTo>
                  <a:lnTo>
                    <a:pt x="923048" y="382701"/>
                  </a:lnTo>
                  <a:lnTo>
                    <a:pt x="984585" y="389002"/>
                  </a:lnTo>
                  <a:lnTo>
                    <a:pt x="1046121" y="395303"/>
                  </a:lnTo>
                  <a:lnTo>
                    <a:pt x="1107658" y="401605"/>
                  </a:lnTo>
                  <a:lnTo>
                    <a:pt x="1169195" y="407906"/>
                  </a:lnTo>
                  <a:lnTo>
                    <a:pt x="1230731" y="414207"/>
                  </a:lnTo>
                  <a:lnTo>
                    <a:pt x="1292268" y="420508"/>
                  </a:lnTo>
                  <a:lnTo>
                    <a:pt x="1353804" y="426810"/>
                  </a:lnTo>
                  <a:lnTo>
                    <a:pt x="1415341" y="433111"/>
                  </a:lnTo>
                  <a:lnTo>
                    <a:pt x="1476877" y="439412"/>
                  </a:lnTo>
                  <a:lnTo>
                    <a:pt x="1538414" y="445714"/>
                  </a:lnTo>
                  <a:lnTo>
                    <a:pt x="1599951" y="452015"/>
                  </a:lnTo>
                  <a:lnTo>
                    <a:pt x="1661487" y="458316"/>
                  </a:lnTo>
                  <a:lnTo>
                    <a:pt x="1723024" y="464617"/>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85707" y="2683413"/>
              <a:ext cx="1730978" cy="727575"/>
            </a:xfrm>
            <a:custGeom>
              <a:avLst/>
              <a:pathLst>
                <a:path w="1730978" h="727575">
                  <a:moveTo>
                    <a:pt x="1730978" y="727575"/>
                  </a:moveTo>
                  <a:lnTo>
                    <a:pt x="1674436" y="702486"/>
                  </a:lnTo>
                  <a:lnTo>
                    <a:pt x="1617894" y="677398"/>
                  </a:lnTo>
                  <a:lnTo>
                    <a:pt x="1561351" y="652309"/>
                  </a:lnTo>
                  <a:lnTo>
                    <a:pt x="1504809" y="627220"/>
                  </a:lnTo>
                  <a:lnTo>
                    <a:pt x="1448267" y="602131"/>
                  </a:lnTo>
                  <a:lnTo>
                    <a:pt x="1391725" y="577042"/>
                  </a:lnTo>
                  <a:lnTo>
                    <a:pt x="1335183" y="551954"/>
                  </a:lnTo>
                  <a:lnTo>
                    <a:pt x="1278641" y="526865"/>
                  </a:lnTo>
                  <a:lnTo>
                    <a:pt x="1222099" y="501776"/>
                  </a:lnTo>
                  <a:lnTo>
                    <a:pt x="1165557" y="476687"/>
                  </a:lnTo>
                  <a:lnTo>
                    <a:pt x="1109015" y="451598"/>
                  </a:lnTo>
                  <a:lnTo>
                    <a:pt x="1052473" y="426509"/>
                  </a:lnTo>
                  <a:lnTo>
                    <a:pt x="995931" y="401421"/>
                  </a:lnTo>
                  <a:lnTo>
                    <a:pt x="939388" y="376332"/>
                  </a:lnTo>
                  <a:lnTo>
                    <a:pt x="882846" y="351243"/>
                  </a:lnTo>
                  <a:lnTo>
                    <a:pt x="826304" y="326154"/>
                  </a:lnTo>
                  <a:lnTo>
                    <a:pt x="769762" y="301065"/>
                  </a:lnTo>
                  <a:lnTo>
                    <a:pt x="713220" y="275977"/>
                  </a:lnTo>
                  <a:lnTo>
                    <a:pt x="656678" y="250888"/>
                  </a:lnTo>
                  <a:lnTo>
                    <a:pt x="600136" y="225799"/>
                  </a:lnTo>
                  <a:lnTo>
                    <a:pt x="543594" y="200710"/>
                  </a:lnTo>
                  <a:lnTo>
                    <a:pt x="487052" y="175621"/>
                  </a:lnTo>
                  <a:lnTo>
                    <a:pt x="430510" y="150532"/>
                  </a:lnTo>
                  <a:lnTo>
                    <a:pt x="373968" y="125444"/>
                  </a:lnTo>
                  <a:lnTo>
                    <a:pt x="317425" y="100355"/>
                  </a:lnTo>
                  <a:lnTo>
                    <a:pt x="260883" y="75266"/>
                  </a:lnTo>
                  <a:lnTo>
                    <a:pt x="204341" y="50177"/>
                  </a:lnTo>
                  <a:lnTo>
                    <a:pt x="147799" y="25088"/>
                  </a:lnTo>
                  <a:lnTo>
                    <a:pt x="91257" y="0"/>
                  </a:lnTo>
                  <a:lnTo>
                    <a:pt x="64801" y="62816"/>
                  </a:lnTo>
                  <a:lnTo>
                    <a:pt x="40750" y="126593"/>
                  </a:lnTo>
                  <a:lnTo>
                    <a:pt x="19139" y="191238"/>
                  </a:lnTo>
                  <a:lnTo>
                    <a:pt x="0" y="256656"/>
                  </a:lnTo>
                  <a:lnTo>
                    <a:pt x="59688" y="272895"/>
                  </a:lnTo>
                  <a:lnTo>
                    <a:pt x="119377" y="289133"/>
                  </a:lnTo>
                  <a:lnTo>
                    <a:pt x="179066" y="305372"/>
                  </a:lnTo>
                  <a:lnTo>
                    <a:pt x="238755" y="321611"/>
                  </a:lnTo>
                  <a:lnTo>
                    <a:pt x="298444" y="337849"/>
                  </a:lnTo>
                  <a:lnTo>
                    <a:pt x="358133" y="354088"/>
                  </a:lnTo>
                  <a:lnTo>
                    <a:pt x="417822" y="370326"/>
                  </a:lnTo>
                  <a:lnTo>
                    <a:pt x="477511" y="386565"/>
                  </a:lnTo>
                  <a:lnTo>
                    <a:pt x="537200" y="402803"/>
                  </a:lnTo>
                  <a:lnTo>
                    <a:pt x="596889" y="419042"/>
                  </a:lnTo>
                  <a:lnTo>
                    <a:pt x="656577" y="435281"/>
                  </a:lnTo>
                  <a:lnTo>
                    <a:pt x="716266" y="451519"/>
                  </a:lnTo>
                  <a:lnTo>
                    <a:pt x="775955" y="467758"/>
                  </a:lnTo>
                  <a:lnTo>
                    <a:pt x="835644" y="483996"/>
                  </a:lnTo>
                  <a:lnTo>
                    <a:pt x="895333" y="500235"/>
                  </a:lnTo>
                  <a:lnTo>
                    <a:pt x="955022" y="516474"/>
                  </a:lnTo>
                  <a:lnTo>
                    <a:pt x="1014711" y="532712"/>
                  </a:lnTo>
                  <a:lnTo>
                    <a:pt x="1074400" y="548951"/>
                  </a:lnTo>
                  <a:lnTo>
                    <a:pt x="1134089" y="565189"/>
                  </a:lnTo>
                  <a:lnTo>
                    <a:pt x="1193778" y="581428"/>
                  </a:lnTo>
                  <a:lnTo>
                    <a:pt x="1253466" y="597667"/>
                  </a:lnTo>
                  <a:lnTo>
                    <a:pt x="1313155" y="613905"/>
                  </a:lnTo>
                  <a:lnTo>
                    <a:pt x="1372844" y="630144"/>
                  </a:lnTo>
                  <a:lnTo>
                    <a:pt x="1432533" y="646382"/>
                  </a:lnTo>
                  <a:lnTo>
                    <a:pt x="1492222" y="662621"/>
                  </a:lnTo>
                  <a:lnTo>
                    <a:pt x="1551911" y="678859"/>
                  </a:lnTo>
                  <a:lnTo>
                    <a:pt x="1611600" y="695098"/>
                  </a:lnTo>
                  <a:lnTo>
                    <a:pt x="1671289" y="711337"/>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876964" y="2497785"/>
              <a:ext cx="1639720" cy="913203"/>
            </a:xfrm>
            <a:custGeom>
              <a:avLst/>
              <a:pathLst>
                <a:path w="1639720" h="913203">
                  <a:moveTo>
                    <a:pt x="1639720" y="913203"/>
                  </a:moveTo>
                  <a:lnTo>
                    <a:pt x="1586477" y="881713"/>
                  </a:lnTo>
                  <a:lnTo>
                    <a:pt x="1533234" y="850223"/>
                  </a:lnTo>
                  <a:lnTo>
                    <a:pt x="1479990" y="818734"/>
                  </a:lnTo>
                  <a:lnTo>
                    <a:pt x="1426747" y="787244"/>
                  </a:lnTo>
                  <a:lnTo>
                    <a:pt x="1373504" y="755754"/>
                  </a:lnTo>
                  <a:lnTo>
                    <a:pt x="1320260" y="724264"/>
                  </a:lnTo>
                  <a:lnTo>
                    <a:pt x="1267017" y="692775"/>
                  </a:lnTo>
                  <a:lnTo>
                    <a:pt x="1213774" y="661285"/>
                  </a:lnTo>
                  <a:lnTo>
                    <a:pt x="1160530" y="629795"/>
                  </a:lnTo>
                  <a:lnTo>
                    <a:pt x="1107287" y="598305"/>
                  </a:lnTo>
                  <a:lnTo>
                    <a:pt x="1054044" y="566815"/>
                  </a:lnTo>
                  <a:lnTo>
                    <a:pt x="1000800" y="535326"/>
                  </a:lnTo>
                  <a:lnTo>
                    <a:pt x="947557" y="503836"/>
                  </a:lnTo>
                  <a:lnTo>
                    <a:pt x="894314" y="472346"/>
                  </a:lnTo>
                  <a:lnTo>
                    <a:pt x="841070" y="440856"/>
                  </a:lnTo>
                  <a:lnTo>
                    <a:pt x="787827" y="409367"/>
                  </a:lnTo>
                  <a:lnTo>
                    <a:pt x="734584" y="377877"/>
                  </a:lnTo>
                  <a:lnTo>
                    <a:pt x="681340" y="346387"/>
                  </a:lnTo>
                  <a:lnTo>
                    <a:pt x="628097" y="314897"/>
                  </a:lnTo>
                  <a:lnTo>
                    <a:pt x="574854" y="283407"/>
                  </a:lnTo>
                  <a:lnTo>
                    <a:pt x="521610" y="251918"/>
                  </a:lnTo>
                  <a:lnTo>
                    <a:pt x="468367" y="220428"/>
                  </a:lnTo>
                  <a:lnTo>
                    <a:pt x="415124" y="188938"/>
                  </a:lnTo>
                  <a:lnTo>
                    <a:pt x="361880" y="157448"/>
                  </a:lnTo>
                  <a:lnTo>
                    <a:pt x="308637" y="125959"/>
                  </a:lnTo>
                  <a:lnTo>
                    <a:pt x="255394" y="94469"/>
                  </a:lnTo>
                  <a:lnTo>
                    <a:pt x="202151" y="62979"/>
                  </a:lnTo>
                  <a:lnTo>
                    <a:pt x="148907" y="31489"/>
                  </a:lnTo>
                  <a:lnTo>
                    <a:pt x="95664" y="0"/>
                  </a:lnTo>
                  <a:lnTo>
                    <a:pt x="61381" y="60621"/>
                  </a:lnTo>
                  <a:lnTo>
                    <a:pt x="29477" y="122528"/>
                  </a:lnTo>
                  <a:lnTo>
                    <a:pt x="0" y="185627"/>
                  </a:lnTo>
                  <a:lnTo>
                    <a:pt x="56542" y="210716"/>
                  </a:lnTo>
                  <a:lnTo>
                    <a:pt x="113084" y="235805"/>
                  </a:lnTo>
                  <a:lnTo>
                    <a:pt x="169626" y="260894"/>
                  </a:lnTo>
                  <a:lnTo>
                    <a:pt x="226168" y="285982"/>
                  </a:lnTo>
                  <a:lnTo>
                    <a:pt x="282710" y="311071"/>
                  </a:lnTo>
                  <a:lnTo>
                    <a:pt x="339252" y="336160"/>
                  </a:lnTo>
                  <a:lnTo>
                    <a:pt x="395794" y="361249"/>
                  </a:lnTo>
                  <a:lnTo>
                    <a:pt x="452336" y="386338"/>
                  </a:lnTo>
                  <a:lnTo>
                    <a:pt x="508878" y="411427"/>
                  </a:lnTo>
                  <a:lnTo>
                    <a:pt x="565420" y="436515"/>
                  </a:lnTo>
                  <a:lnTo>
                    <a:pt x="621963" y="461604"/>
                  </a:lnTo>
                  <a:lnTo>
                    <a:pt x="678505" y="486693"/>
                  </a:lnTo>
                  <a:lnTo>
                    <a:pt x="735047" y="511782"/>
                  </a:lnTo>
                  <a:lnTo>
                    <a:pt x="791589" y="536871"/>
                  </a:lnTo>
                  <a:lnTo>
                    <a:pt x="848131" y="561959"/>
                  </a:lnTo>
                  <a:lnTo>
                    <a:pt x="904673" y="587048"/>
                  </a:lnTo>
                  <a:lnTo>
                    <a:pt x="961215" y="612137"/>
                  </a:lnTo>
                  <a:lnTo>
                    <a:pt x="1017757" y="637226"/>
                  </a:lnTo>
                  <a:lnTo>
                    <a:pt x="1074299" y="662315"/>
                  </a:lnTo>
                  <a:lnTo>
                    <a:pt x="1130841" y="687404"/>
                  </a:lnTo>
                  <a:lnTo>
                    <a:pt x="1187383" y="712492"/>
                  </a:lnTo>
                  <a:lnTo>
                    <a:pt x="1243926" y="737581"/>
                  </a:lnTo>
                  <a:lnTo>
                    <a:pt x="1300468" y="762670"/>
                  </a:lnTo>
                  <a:lnTo>
                    <a:pt x="1357010" y="787759"/>
                  </a:lnTo>
                  <a:lnTo>
                    <a:pt x="1413552" y="812848"/>
                  </a:lnTo>
                  <a:lnTo>
                    <a:pt x="1470094" y="837936"/>
                  </a:lnTo>
                  <a:lnTo>
                    <a:pt x="1526636" y="863025"/>
                  </a:lnTo>
                  <a:lnTo>
                    <a:pt x="1583178" y="88811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972629" y="2329201"/>
              <a:ext cx="1544056" cy="1081786"/>
            </a:xfrm>
            <a:custGeom>
              <a:avLst/>
              <a:pathLst>
                <a:path w="1544056" h="1081786">
                  <a:moveTo>
                    <a:pt x="1544056" y="1081786"/>
                  </a:moveTo>
                  <a:lnTo>
                    <a:pt x="1494711" y="1044483"/>
                  </a:lnTo>
                  <a:lnTo>
                    <a:pt x="1445365" y="1007180"/>
                  </a:lnTo>
                  <a:lnTo>
                    <a:pt x="1396020" y="969877"/>
                  </a:lnTo>
                  <a:lnTo>
                    <a:pt x="1346675" y="932574"/>
                  </a:lnTo>
                  <a:lnTo>
                    <a:pt x="1297330" y="895271"/>
                  </a:lnTo>
                  <a:lnTo>
                    <a:pt x="1247985" y="857968"/>
                  </a:lnTo>
                  <a:lnTo>
                    <a:pt x="1198640" y="820665"/>
                  </a:lnTo>
                  <a:lnTo>
                    <a:pt x="1149295" y="783362"/>
                  </a:lnTo>
                  <a:lnTo>
                    <a:pt x="1099949" y="746059"/>
                  </a:lnTo>
                  <a:lnTo>
                    <a:pt x="1050604" y="708756"/>
                  </a:lnTo>
                  <a:lnTo>
                    <a:pt x="1001259" y="671453"/>
                  </a:lnTo>
                  <a:lnTo>
                    <a:pt x="951914" y="634150"/>
                  </a:lnTo>
                  <a:lnTo>
                    <a:pt x="902569" y="596847"/>
                  </a:lnTo>
                  <a:lnTo>
                    <a:pt x="853224" y="559544"/>
                  </a:lnTo>
                  <a:lnTo>
                    <a:pt x="803879" y="522241"/>
                  </a:lnTo>
                  <a:lnTo>
                    <a:pt x="754533" y="484938"/>
                  </a:lnTo>
                  <a:lnTo>
                    <a:pt x="705188" y="447635"/>
                  </a:lnTo>
                  <a:lnTo>
                    <a:pt x="655843" y="410332"/>
                  </a:lnTo>
                  <a:lnTo>
                    <a:pt x="606498" y="373029"/>
                  </a:lnTo>
                  <a:lnTo>
                    <a:pt x="557153" y="335726"/>
                  </a:lnTo>
                  <a:lnTo>
                    <a:pt x="507808" y="298423"/>
                  </a:lnTo>
                  <a:lnTo>
                    <a:pt x="458463" y="261120"/>
                  </a:lnTo>
                  <a:lnTo>
                    <a:pt x="409117" y="223817"/>
                  </a:lnTo>
                  <a:lnTo>
                    <a:pt x="359772" y="186514"/>
                  </a:lnTo>
                  <a:lnTo>
                    <a:pt x="310427" y="149211"/>
                  </a:lnTo>
                  <a:lnTo>
                    <a:pt x="261082" y="111908"/>
                  </a:lnTo>
                  <a:lnTo>
                    <a:pt x="211737" y="74605"/>
                  </a:lnTo>
                  <a:lnTo>
                    <a:pt x="162392" y="37302"/>
                  </a:lnTo>
                  <a:lnTo>
                    <a:pt x="113047" y="0"/>
                  </a:lnTo>
                  <a:lnTo>
                    <a:pt x="73252" y="54758"/>
                  </a:lnTo>
                  <a:lnTo>
                    <a:pt x="35552" y="110979"/>
                  </a:lnTo>
                  <a:lnTo>
                    <a:pt x="0" y="168583"/>
                  </a:lnTo>
                  <a:lnTo>
                    <a:pt x="53243" y="200073"/>
                  </a:lnTo>
                  <a:lnTo>
                    <a:pt x="106486" y="231563"/>
                  </a:lnTo>
                  <a:lnTo>
                    <a:pt x="159729" y="263052"/>
                  </a:lnTo>
                  <a:lnTo>
                    <a:pt x="212973" y="294542"/>
                  </a:lnTo>
                  <a:lnTo>
                    <a:pt x="266216" y="326032"/>
                  </a:lnTo>
                  <a:lnTo>
                    <a:pt x="319459" y="357522"/>
                  </a:lnTo>
                  <a:lnTo>
                    <a:pt x="372703" y="389011"/>
                  </a:lnTo>
                  <a:lnTo>
                    <a:pt x="425946" y="420501"/>
                  </a:lnTo>
                  <a:lnTo>
                    <a:pt x="479189" y="451991"/>
                  </a:lnTo>
                  <a:lnTo>
                    <a:pt x="532433" y="483481"/>
                  </a:lnTo>
                  <a:lnTo>
                    <a:pt x="585676" y="514970"/>
                  </a:lnTo>
                  <a:lnTo>
                    <a:pt x="638919" y="546460"/>
                  </a:lnTo>
                  <a:lnTo>
                    <a:pt x="692163" y="577950"/>
                  </a:lnTo>
                  <a:lnTo>
                    <a:pt x="745406" y="609440"/>
                  </a:lnTo>
                  <a:lnTo>
                    <a:pt x="798649" y="640930"/>
                  </a:lnTo>
                  <a:lnTo>
                    <a:pt x="851893" y="672419"/>
                  </a:lnTo>
                  <a:lnTo>
                    <a:pt x="905136" y="703909"/>
                  </a:lnTo>
                  <a:lnTo>
                    <a:pt x="958379" y="735399"/>
                  </a:lnTo>
                  <a:lnTo>
                    <a:pt x="1011623" y="766889"/>
                  </a:lnTo>
                  <a:lnTo>
                    <a:pt x="1064866" y="798378"/>
                  </a:lnTo>
                  <a:lnTo>
                    <a:pt x="1118109" y="829868"/>
                  </a:lnTo>
                  <a:lnTo>
                    <a:pt x="1171353" y="861358"/>
                  </a:lnTo>
                  <a:lnTo>
                    <a:pt x="1224596" y="892848"/>
                  </a:lnTo>
                  <a:lnTo>
                    <a:pt x="1277839" y="924338"/>
                  </a:lnTo>
                  <a:lnTo>
                    <a:pt x="1331083" y="955827"/>
                  </a:lnTo>
                  <a:lnTo>
                    <a:pt x="1384326" y="987317"/>
                  </a:lnTo>
                  <a:lnTo>
                    <a:pt x="1437569" y="1018807"/>
                  </a:lnTo>
                  <a:lnTo>
                    <a:pt x="1490812" y="1050297"/>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085676" y="2184545"/>
              <a:ext cx="1431009" cy="1226442"/>
            </a:xfrm>
            <a:custGeom>
              <a:avLst/>
              <a:pathLst>
                <a:path w="1431009" h="1226442">
                  <a:moveTo>
                    <a:pt x="1431009" y="1226442"/>
                  </a:moveTo>
                  <a:lnTo>
                    <a:pt x="1385865" y="1184151"/>
                  </a:lnTo>
                  <a:lnTo>
                    <a:pt x="1340722" y="1141860"/>
                  </a:lnTo>
                  <a:lnTo>
                    <a:pt x="1295579" y="1099569"/>
                  </a:lnTo>
                  <a:lnTo>
                    <a:pt x="1250436" y="1057278"/>
                  </a:lnTo>
                  <a:lnTo>
                    <a:pt x="1205292" y="1014987"/>
                  </a:lnTo>
                  <a:lnTo>
                    <a:pt x="1160149" y="972696"/>
                  </a:lnTo>
                  <a:lnTo>
                    <a:pt x="1115006" y="930404"/>
                  </a:lnTo>
                  <a:lnTo>
                    <a:pt x="1069862" y="888113"/>
                  </a:lnTo>
                  <a:lnTo>
                    <a:pt x="1024719" y="845822"/>
                  </a:lnTo>
                  <a:lnTo>
                    <a:pt x="979576" y="803531"/>
                  </a:lnTo>
                  <a:lnTo>
                    <a:pt x="934432" y="761240"/>
                  </a:lnTo>
                  <a:lnTo>
                    <a:pt x="889289" y="718949"/>
                  </a:lnTo>
                  <a:lnTo>
                    <a:pt x="844146" y="676658"/>
                  </a:lnTo>
                  <a:lnTo>
                    <a:pt x="799003" y="634366"/>
                  </a:lnTo>
                  <a:lnTo>
                    <a:pt x="753859" y="592075"/>
                  </a:lnTo>
                  <a:lnTo>
                    <a:pt x="708716" y="549784"/>
                  </a:lnTo>
                  <a:lnTo>
                    <a:pt x="663573" y="507493"/>
                  </a:lnTo>
                  <a:lnTo>
                    <a:pt x="618429" y="465202"/>
                  </a:lnTo>
                  <a:lnTo>
                    <a:pt x="573286" y="422911"/>
                  </a:lnTo>
                  <a:lnTo>
                    <a:pt x="528143" y="380620"/>
                  </a:lnTo>
                  <a:lnTo>
                    <a:pt x="483000" y="338329"/>
                  </a:lnTo>
                  <a:lnTo>
                    <a:pt x="437856" y="296037"/>
                  </a:lnTo>
                  <a:lnTo>
                    <a:pt x="392713" y="253746"/>
                  </a:lnTo>
                  <a:lnTo>
                    <a:pt x="347570" y="211455"/>
                  </a:lnTo>
                  <a:lnTo>
                    <a:pt x="302426" y="169164"/>
                  </a:lnTo>
                  <a:lnTo>
                    <a:pt x="257283" y="126873"/>
                  </a:lnTo>
                  <a:lnTo>
                    <a:pt x="212140" y="84582"/>
                  </a:lnTo>
                  <a:lnTo>
                    <a:pt x="166996" y="42291"/>
                  </a:lnTo>
                  <a:lnTo>
                    <a:pt x="121853" y="0"/>
                  </a:lnTo>
                  <a:lnTo>
                    <a:pt x="79548" y="46780"/>
                  </a:lnTo>
                  <a:lnTo>
                    <a:pt x="38913" y="95018"/>
                  </a:lnTo>
                  <a:lnTo>
                    <a:pt x="0" y="144655"/>
                  </a:lnTo>
                  <a:lnTo>
                    <a:pt x="49345" y="181958"/>
                  </a:lnTo>
                  <a:lnTo>
                    <a:pt x="98690" y="219261"/>
                  </a:lnTo>
                  <a:lnTo>
                    <a:pt x="148035" y="256564"/>
                  </a:lnTo>
                  <a:lnTo>
                    <a:pt x="197380" y="293867"/>
                  </a:lnTo>
                  <a:lnTo>
                    <a:pt x="246725" y="331170"/>
                  </a:lnTo>
                  <a:lnTo>
                    <a:pt x="296070" y="368473"/>
                  </a:lnTo>
                  <a:lnTo>
                    <a:pt x="345416" y="405776"/>
                  </a:lnTo>
                  <a:lnTo>
                    <a:pt x="394761" y="443079"/>
                  </a:lnTo>
                  <a:lnTo>
                    <a:pt x="444106" y="480382"/>
                  </a:lnTo>
                  <a:lnTo>
                    <a:pt x="493451" y="517685"/>
                  </a:lnTo>
                  <a:lnTo>
                    <a:pt x="542796" y="554988"/>
                  </a:lnTo>
                  <a:lnTo>
                    <a:pt x="592141" y="592291"/>
                  </a:lnTo>
                  <a:lnTo>
                    <a:pt x="641486" y="629594"/>
                  </a:lnTo>
                  <a:lnTo>
                    <a:pt x="690832" y="666897"/>
                  </a:lnTo>
                  <a:lnTo>
                    <a:pt x="740177" y="704200"/>
                  </a:lnTo>
                  <a:lnTo>
                    <a:pt x="789522" y="741503"/>
                  </a:lnTo>
                  <a:lnTo>
                    <a:pt x="838867" y="778806"/>
                  </a:lnTo>
                  <a:lnTo>
                    <a:pt x="888212" y="816109"/>
                  </a:lnTo>
                  <a:lnTo>
                    <a:pt x="937557" y="853412"/>
                  </a:lnTo>
                  <a:lnTo>
                    <a:pt x="986902" y="890715"/>
                  </a:lnTo>
                  <a:lnTo>
                    <a:pt x="1036248" y="928018"/>
                  </a:lnTo>
                  <a:lnTo>
                    <a:pt x="1085593" y="965321"/>
                  </a:lnTo>
                  <a:lnTo>
                    <a:pt x="1134938" y="1002624"/>
                  </a:lnTo>
                  <a:lnTo>
                    <a:pt x="1184283" y="1039927"/>
                  </a:lnTo>
                  <a:lnTo>
                    <a:pt x="1233628" y="1077230"/>
                  </a:lnTo>
                  <a:lnTo>
                    <a:pt x="1282973" y="1114533"/>
                  </a:lnTo>
                  <a:lnTo>
                    <a:pt x="1332318" y="1151836"/>
                  </a:lnTo>
                  <a:lnTo>
                    <a:pt x="1381664" y="1189139"/>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207530" y="2062842"/>
              <a:ext cx="1309155" cy="1348145"/>
            </a:xfrm>
            <a:custGeom>
              <a:avLst/>
              <a:pathLst>
                <a:path w="1309155" h="1348145">
                  <a:moveTo>
                    <a:pt x="1309155" y="1348145"/>
                  </a:moveTo>
                  <a:lnTo>
                    <a:pt x="1268346" y="1301658"/>
                  </a:lnTo>
                  <a:lnTo>
                    <a:pt x="1227538" y="1255170"/>
                  </a:lnTo>
                  <a:lnTo>
                    <a:pt x="1186729" y="1208682"/>
                  </a:lnTo>
                  <a:lnTo>
                    <a:pt x="1145921" y="1162194"/>
                  </a:lnTo>
                  <a:lnTo>
                    <a:pt x="1105112" y="1115706"/>
                  </a:lnTo>
                  <a:lnTo>
                    <a:pt x="1064303" y="1069219"/>
                  </a:lnTo>
                  <a:lnTo>
                    <a:pt x="1023495" y="1022731"/>
                  </a:lnTo>
                  <a:lnTo>
                    <a:pt x="982686" y="976243"/>
                  </a:lnTo>
                  <a:lnTo>
                    <a:pt x="941878" y="929755"/>
                  </a:lnTo>
                  <a:lnTo>
                    <a:pt x="901069" y="883268"/>
                  </a:lnTo>
                  <a:lnTo>
                    <a:pt x="860260" y="836780"/>
                  </a:lnTo>
                  <a:lnTo>
                    <a:pt x="819452" y="790292"/>
                  </a:lnTo>
                  <a:lnTo>
                    <a:pt x="778643" y="743804"/>
                  </a:lnTo>
                  <a:lnTo>
                    <a:pt x="737835" y="697316"/>
                  </a:lnTo>
                  <a:lnTo>
                    <a:pt x="697026" y="650829"/>
                  </a:lnTo>
                  <a:lnTo>
                    <a:pt x="656217" y="604341"/>
                  </a:lnTo>
                  <a:lnTo>
                    <a:pt x="615409" y="557853"/>
                  </a:lnTo>
                  <a:lnTo>
                    <a:pt x="574600" y="511365"/>
                  </a:lnTo>
                  <a:lnTo>
                    <a:pt x="533792" y="464877"/>
                  </a:lnTo>
                  <a:lnTo>
                    <a:pt x="492983" y="418390"/>
                  </a:lnTo>
                  <a:lnTo>
                    <a:pt x="452174" y="371902"/>
                  </a:lnTo>
                  <a:lnTo>
                    <a:pt x="411366" y="325414"/>
                  </a:lnTo>
                  <a:lnTo>
                    <a:pt x="370557" y="278926"/>
                  </a:lnTo>
                  <a:lnTo>
                    <a:pt x="329749" y="232438"/>
                  </a:lnTo>
                  <a:lnTo>
                    <a:pt x="288940" y="185951"/>
                  </a:lnTo>
                  <a:lnTo>
                    <a:pt x="248131" y="139463"/>
                  </a:lnTo>
                  <a:lnTo>
                    <a:pt x="207323" y="92975"/>
                  </a:lnTo>
                  <a:lnTo>
                    <a:pt x="166514" y="46487"/>
                  </a:lnTo>
                  <a:lnTo>
                    <a:pt x="125706" y="0"/>
                  </a:lnTo>
                  <a:lnTo>
                    <a:pt x="61368" y="59318"/>
                  </a:lnTo>
                  <a:lnTo>
                    <a:pt x="0" y="121703"/>
                  </a:lnTo>
                  <a:lnTo>
                    <a:pt x="45143" y="163994"/>
                  </a:lnTo>
                  <a:lnTo>
                    <a:pt x="90286" y="206285"/>
                  </a:lnTo>
                  <a:lnTo>
                    <a:pt x="135429" y="248576"/>
                  </a:lnTo>
                  <a:lnTo>
                    <a:pt x="180573" y="290867"/>
                  </a:lnTo>
                  <a:lnTo>
                    <a:pt x="225716" y="333158"/>
                  </a:lnTo>
                  <a:lnTo>
                    <a:pt x="270859" y="375449"/>
                  </a:lnTo>
                  <a:lnTo>
                    <a:pt x="316003" y="417741"/>
                  </a:lnTo>
                  <a:lnTo>
                    <a:pt x="361146" y="460032"/>
                  </a:lnTo>
                  <a:lnTo>
                    <a:pt x="406289" y="502323"/>
                  </a:lnTo>
                  <a:lnTo>
                    <a:pt x="451432" y="544614"/>
                  </a:lnTo>
                  <a:lnTo>
                    <a:pt x="496576" y="586905"/>
                  </a:lnTo>
                  <a:lnTo>
                    <a:pt x="541719" y="629196"/>
                  </a:lnTo>
                  <a:lnTo>
                    <a:pt x="586862" y="671487"/>
                  </a:lnTo>
                  <a:lnTo>
                    <a:pt x="632006" y="713778"/>
                  </a:lnTo>
                  <a:lnTo>
                    <a:pt x="677149" y="756070"/>
                  </a:lnTo>
                  <a:lnTo>
                    <a:pt x="722292" y="798361"/>
                  </a:lnTo>
                  <a:lnTo>
                    <a:pt x="767436" y="840652"/>
                  </a:lnTo>
                  <a:lnTo>
                    <a:pt x="812579" y="882943"/>
                  </a:lnTo>
                  <a:lnTo>
                    <a:pt x="857722" y="925234"/>
                  </a:lnTo>
                  <a:lnTo>
                    <a:pt x="902865" y="967525"/>
                  </a:lnTo>
                  <a:lnTo>
                    <a:pt x="948009" y="1009816"/>
                  </a:lnTo>
                  <a:lnTo>
                    <a:pt x="993152" y="1052107"/>
                  </a:lnTo>
                  <a:lnTo>
                    <a:pt x="1038295" y="1094399"/>
                  </a:lnTo>
                  <a:lnTo>
                    <a:pt x="1083439" y="1136690"/>
                  </a:lnTo>
                  <a:lnTo>
                    <a:pt x="1128582" y="1178981"/>
                  </a:lnTo>
                  <a:lnTo>
                    <a:pt x="1173725" y="1221272"/>
                  </a:lnTo>
                  <a:lnTo>
                    <a:pt x="1218869" y="1263563"/>
                  </a:lnTo>
                  <a:lnTo>
                    <a:pt x="1264012" y="1305854"/>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333236" y="1962011"/>
              <a:ext cx="1183449" cy="1448977"/>
            </a:xfrm>
            <a:custGeom>
              <a:avLst/>
              <a:pathLst>
                <a:path w="1183449" h="1448977">
                  <a:moveTo>
                    <a:pt x="1183449" y="1448977"/>
                  </a:moveTo>
                  <a:lnTo>
                    <a:pt x="1146980" y="1399012"/>
                  </a:lnTo>
                  <a:lnTo>
                    <a:pt x="1110511" y="1349048"/>
                  </a:lnTo>
                  <a:lnTo>
                    <a:pt x="1074042" y="1299083"/>
                  </a:lnTo>
                  <a:lnTo>
                    <a:pt x="1037573" y="1249118"/>
                  </a:lnTo>
                  <a:lnTo>
                    <a:pt x="1001105" y="1199153"/>
                  </a:lnTo>
                  <a:lnTo>
                    <a:pt x="964636" y="1149189"/>
                  </a:lnTo>
                  <a:lnTo>
                    <a:pt x="928167" y="1099224"/>
                  </a:lnTo>
                  <a:lnTo>
                    <a:pt x="891698" y="1049259"/>
                  </a:lnTo>
                  <a:lnTo>
                    <a:pt x="855229" y="999294"/>
                  </a:lnTo>
                  <a:lnTo>
                    <a:pt x="818760" y="949330"/>
                  </a:lnTo>
                  <a:lnTo>
                    <a:pt x="782291" y="899365"/>
                  </a:lnTo>
                  <a:lnTo>
                    <a:pt x="745822" y="849400"/>
                  </a:lnTo>
                  <a:lnTo>
                    <a:pt x="709353" y="799435"/>
                  </a:lnTo>
                  <a:lnTo>
                    <a:pt x="672884" y="749471"/>
                  </a:lnTo>
                  <a:lnTo>
                    <a:pt x="636415" y="699506"/>
                  </a:lnTo>
                  <a:lnTo>
                    <a:pt x="599947" y="649541"/>
                  </a:lnTo>
                  <a:lnTo>
                    <a:pt x="563478" y="599576"/>
                  </a:lnTo>
                  <a:lnTo>
                    <a:pt x="527009" y="549612"/>
                  </a:lnTo>
                  <a:lnTo>
                    <a:pt x="490540" y="499647"/>
                  </a:lnTo>
                  <a:lnTo>
                    <a:pt x="454071" y="449682"/>
                  </a:lnTo>
                  <a:lnTo>
                    <a:pt x="417602" y="399717"/>
                  </a:lnTo>
                  <a:lnTo>
                    <a:pt x="381133" y="349753"/>
                  </a:lnTo>
                  <a:lnTo>
                    <a:pt x="344664" y="299788"/>
                  </a:lnTo>
                  <a:lnTo>
                    <a:pt x="308195" y="249823"/>
                  </a:lnTo>
                  <a:lnTo>
                    <a:pt x="271726" y="199858"/>
                  </a:lnTo>
                  <a:lnTo>
                    <a:pt x="235258" y="149894"/>
                  </a:lnTo>
                  <a:lnTo>
                    <a:pt x="198789" y="99929"/>
                  </a:lnTo>
                  <a:lnTo>
                    <a:pt x="162320" y="49964"/>
                  </a:lnTo>
                  <a:lnTo>
                    <a:pt x="125851" y="0"/>
                  </a:lnTo>
                  <a:lnTo>
                    <a:pt x="61792" y="49000"/>
                  </a:lnTo>
                  <a:lnTo>
                    <a:pt x="0" y="100831"/>
                  </a:lnTo>
                  <a:lnTo>
                    <a:pt x="40808" y="147319"/>
                  </a:lnTo>
                  <a:lnTo>
                    <a:pt x="81617" y="193807"/>
                  </a:lnTo>
                  <a:lnTo>
                    <a:pt x="122425" y="240295"/>
                  </a:lnTo>
                  <a:lnTo>
                    <a:pt x="163234" y="286782"/>
                  </a:lnTo>
                  <a:lnTo>
                    <a:pt x="204043" y="333270"/>
                  </a:lnTo>
                  <a:lnTo>
                    <a:pt x="244851" y="379758"/>
                  </a:lnTo>
                  <a:lnTo>
                    <a:pt x="285660" y="426246"/>
                  </a:lnTo>
                  <a:lnTo>
                    <a:pt x="326468" y="472734"/>
                  </a:lnTo>
                  <a:lnTo>
                    <a:pt x="367277" y="519221"/>
                  </a:lnTo>
                  <a:lnTo>
                    <a:pt x="408086" y="565709"/>
                  </a:lnTo>
                  <a:lnTo>
                    <a:pt x="448894" y="612197"/>
                  </a:lnTo>
                  <a:lnTo>
                    <a:pt x="489703" y="658685"/>
                  </a:lnTo>
                  <a:lnTo>
                    <a:pt x="530511" y="705172"/>
                  </a:lnTo>
                  <a:lnTo>
                    <a:pt x="571320" y="751660"/>
                  </a:lnTo>
                  <a:lnTo>
                    <a:pt x="612129" y="798148"/>
                  </a:lnTo>
                  <a:lnTo>
                    <a:pt x="652937" y="844636"/>
                  </a:lnTo>
                  <a:lnTo>
                    <a:pt x="693746" y="891124"/>
                  </a:lnTo>
                  <a:lnTo>
                    <a:pt x="734554" y="937611"/>
                  </a:lnTo>
                  <a:lnTo>
                    <a:pt x="775363" y="984099"/>
                  </a:lnTo>
                  <a:lnTo>
                    <a:pt x="816172" y="1030587"/>
                  </a:lnTo>
                  <a:lnTo>
                    <a:pt x="856980" y="1077075"/>
                  </a:lnTo>
                  <a:lnTo>
                    <a:pt x="897789" y="1123563"/>
                  </a:lnTo>
                  <a:lnTo>
                    <a:pt x="938597" y="1170050"/>
                  </a:lnTo>
                  <a:lnTo>
                    <a:pt x="979406" y="1216538"/>
                  </a:lnTo>
                  <a:lnTo>
                    <a:pt x="1020215" y="1263026"/>
                  </a:lnTo>
                  <a:lnTo>
                    <a:pt x="1061023" y="1309514"/>
                  </a:lnTo>
                  <a:lnTo>
                    <a:pt x="1101832" y="1356002"/>
                  </a:lnTo>
                  <a:lnTo>
                    <a:pt x="1142640" y="1402489"/>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459087" y="1883941"/>
              <a:ext cx="1057598" cy="1527047"/>
            </a:xfrm>
            <a:custGeom>
              <a:avLst/>
              <a:pathLst>
                <a:path w="1057598" h="1527047">
                  <a:moveTo>
                    <a:pt x="1057598" y="1527047"/>
                  </a:moveTo>
                  <a:lnTo>
                    <a:pt x="1025137" y="1474390"/>
                  </a:lnTo>
                  <a:lnTo>
                    <a:pt x="992676" y="1421734"/>
                  </a:lnTo>
                  <a:lnTo>
                    <a:pt x="960215" y="1369077"/>
                  </a:lnTo>
                  <a:lnTo>
                    <a:pt x="927754" y="1316420"/>
                  </a:lnTo>
                  <a:lnTo>
                    <a:pt x="895293" y="1263763"/>
                  </a:lnTo>
                  <a:lnTo>
                    <a:pt x="862832" y="1211106"/>
                  </a:lnTo>
                  <a:lnTo>
                    <a:pt x="830371" y="1158449"/>
                  </a:lnTo>
                  <a:lnTo>
                    <a:pt x="797910" y="1105793"/>
                  </a:lnTo>
                  <a:lnTo>
                    <a:pt x="765449" y="1053136"/>
                  </a:lnTo>
                  <a:lnTo>
                    <a:pt x="732988" y="1000479"/>
                  </a:lnTo>
                  <a:lnTo>
                    <a:pt x="700527" y="947822"/>
                  </a:lnTo>
                  <a:lnTo>
                    <a:pt x="668066" y="895165"/>
                  </a:lnTo>
                  <a:lnTo>
                    <a:pt x="635605" y="842509"/>
                  </a:lnTo>
                  <a:lnTo>
                    <a:pt x="603144" y="789852"/>
                  </a:lnTo>
                  <a:lnTo>
                    <a:pt x="570683" y="737195"/>
                  </a:lnTo>
                  <a:lnTo>
                    <a:pt x="538222" y="684538"/>
                  </a:lnTo>
                  <a:lnTo>
                    <a:pt x="505761" y="631881"/>
                  </a:lnTo>
                  <a:lnTo>
                    <a:pt x="473300" y="579224"/>
                  </a:lnTo>
                  <a:lnTo>
                    <a:pt x="440839" y="526568"/>
                  </a:lnTo>
                  <a:lnTo>
                    <a:pt x="408378" y="473911"/>
                  </a:lnTo>
                  <a:lnTo>
                    <a:pt x="375917" y="421254"/>
                  </a:lnTo>
                  <a:lnTo>
                    <a:pt x="343456" y="368597"/>
                  </a:lnTo>
                  <a:lnTo>
                    <a:pt x="310995" y="315940"/>
                  </a:lnTo>
                  <a:lnTo>
                    <a:pt x="278534" y="263284"/>
                  </a:lnTo>
                  <a:lnTo>
                    <a:pt x="246073" y="210627"/>
                  </a:lnTo>
                  <a:lnTo>
                    <a:pt x="213612" y="157970"/>
                  </a:lnTo>
                  <a:lnTo>
                    <a:pt x="181151" y="105313"/>
                  </a:lnTo>
                  <a:lnTo>
                    <a:pt x="148690" y="52656"/>
                  </a:lnTo>
                  <a:lnTo>
                    <a:pt x="116229" y="0"/>
                  </a:lnTo>
                  <a:lnTo>
                    <a:pt x="57352" y="37900"/>
                  </a:lnTo>
                  <a:lnTo>
                    <a:pt x="0" y="78070"/>
                  </a:lnTo>
                  <a:lnTo>
                    <a:pt x="36468" y="128034"/>
                  </a:lnTo>
                  <a:lnTo>
                    <a:pt x="72937" y="177999"/>
                  </a:lnTo>
                  <a:lnTo>
                    <a:pt x="109406" y="227964"/>
                  </a:lnTo>
                  <a:lnTo>
                    <a:pt x="145875" y="277929"/>
                  </a:lnTo>
                  <a:lnTo>
                    <a:pt x="182344" y="327893"/>
                  </a:lnTo>
                  <a:lnTo>
                    <a:pt x="218813" y="377858"/>
                  </a:lnTo>
                  <a:lnTo>
                    <a:pt x="255282" y="427823"/>
                  </a:lnTo>
                  <a:lnTo>
                    <a:pt x="291751" y="477787"/>
                  </a:lnTo>
                  <a:lnTo>
                    <a:pt x="328220" y="527752"/>
                  </a:lnTo>
                  <a:lnTo>
                    <a:pt x="364689" y="577717"/>
                  </a:lnTo>
                  <a:lnTo>
                    <a:pt x="401157" y="627682"/>
                  </a:lnTo>
                  <a:lnTo>
                    <a:pt x="437626" y="677646"/>
                  </a:lnTo>
                  <a:lnTo>
                    <a:pt x="474095" y="727611"/>
                  </a:lnTo>
                  <a:lnTo>
                    <a:pt x="510564" y="777576"/>
                  </a:lnTo>
                  <a:lnTo>
                    <a:pt x="547033" y="827541"/>
                  </a:lnTo>
                  <a:lnTo>
                    <a:pt x="583502" y="877505"/>
                  </a:lnTo>
                  <a:lnTo>
                    <a:pt x="619971" y="927470"/>
                  </a:lnTo>
                  <a:lnTo>
                    <a:pt x="656440" y="977435"/>
                  </a:lnTo>
                  <a:lnTo>
                    <a:pt x="692909" y="1027400"/>
                  </a:lnTo>
                  <a:lnTo>
                    <a:pt x="729378" y="1077364"/>
                  </a:lnTo>
                  <a:lnTo>
                    <a:pt x="765847" y="1127329"/>
                  </a:lnTo>
                  <a:lnTo>
                    <a:pt x="802315" y="1177294"/>
                  </a:lnTo>
                  <a:lnTo>
                    <a:pt x="838784" y="1227259"/>
                  </a:lnTo>
                  <a:lnTo>
                    <a:pt x="875253" y="1277223"/>
                  </a:lnTo>
                  <a:lnTo>
                    <a:pt x="911722" y="1327188"/>
                  </a:lnTo>
                  <a:lnTo>
                    <a:pt x="948191" y="1377153"/>
                  </a:lnTo>
                  <a:lnTo>
                    <a:pt x="984660" y="1427118"/>
                  </a:lnTo>
                  <a:lnTo>
                    <a:pt x="1021129" y="1477082"/>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575316" y="1821797"/>
              <a:ext cx="941369" cy="1589191"/>
            </a:xfrm>
            <a:custGeom>
              <a:avLst/>
              <a:pathLst>
                <a:path w="941369" h="1589191">
                  <a:moveTo>
                    <a:pt x="941369" y="1589191"/>
                  </a:moveTo>
                  <a:lnTo>
                    <a:pt x="912673" y="1534392"/>
                  </a:lnTo>
                  <a:lnTo>
                    <a:pt x="883977" y="1479592"/>
                  </a:lnTo>
                  <a:lnTo>
                    <a:pt x="855281" y="1424792"/>
                  </a:lnTo>
                  <a:lnTo>
                    <a:pt x="826585" y="1369992"/>
                  </a:lnTo>
                  <a:lnTo>
                    <a:pt x="797890" y="1315193"/>
                  </a:lnTo>
                  <a:lnTo>
                    <a:pt x="769194" y="1260393"/>
                  </a:lnTo>
                  <a:lnTo>
                    <a:pt x="740498" y="1205593"/>
                  </a:lnTo>
                  <a:lnTo>
                    <a:pt x="711802" y="1150794"/>
                  </a:lnTo>
                  <a:lnTo>
                    <a:pt x="683107" y="1095994"/>
                  </a:lnTo>
                  <a:lnTo>
                    <a:pt x="654411" y="1041194"/>
                  </a:lnTo>
                  <a:lnTo>
                    <a:pt x="625715" y="986394"/>
                  </a:lnTo>
                  <a:lnTo>
                    <a:pt x="597019" y="931595"/>
                  </a:lnTo>
                  <a:lnTo>
                    <a:pt x="568323" y="876795"/>
                  </a:lnTo>
                  <a:lnTo>
                    <a:pt x="539628" y="821995"/>
                  </a:lnTo>
                  <a:lnTo>
                    <a:pt x="510932" y="767196"/>
                  </a:lnTo>
                  <a:lnTo>
                    <a:pt x="482236" y="712396"/>
                  </a:lnTo>
                  <a:lnTo>
                    <a:pt x="453540" y="657596"/>
                  </a:lnTo>
                  <a:lnTo>
                    <a:pt x="424844" y="602796"/>
                  </a:lnTo>
                  <a:lnTo>
                    <a:pt x="396149" y="547997"/>
                  </a:lnTo>
                  <a:lnTo>
                    <a:pt x="367453" y="493197"/>
                  </a:lnTo>
                  <a:lnTo>
                    <a:pt x="338757" y="438397"/>
                  </a:lnTo>
                  <a:lnTo>
                    <a:pt x="310061" y="383598"/>
                  </a:lnTo>
                  <a:lnTo>
                    <a:pt x="281365" y="328798"/>
                  </a:lnTo>
                  <a:lnTo>
                    <a:pt x="252670" y="273998"/>
                  </a:lnTo>
                  <a:lnTo>
                    <a:pt x="223974" y="219198"/>
                  </a:lnTo>
                  <a:lnTo>
                    <a:pt x="195278" y="164399"/>
                  </a:lnTo>
                  <a:lnTo>
                    <a:pt x="166582" y="109599"/>
                  </a:lnTo>
                  <a:lnTo>
                    <a:pt x="137887" y="54799"/>
                  </a:lnTo>
                  <a:lnTo>
                    <a:pt x="109191" y="0"/>
                  </a:lnTo>
                  <a:lnTo>
                    <a:pt x="54051" y="30115"/>
                  </a:lnTo>
                  <a:lnTo>
                    <a:pt x="0" y="62144"/>
                  </a:lnTo>
                  <a:lnTo>
                    <a:pt x="32461" y="114800"/>
                  </a:lnTo>
                  <a:lnTo>
                    <a:pt x="64922" y="167457"/>
                  </a:lnTo>
                  <a:lnTo>
                    <a:pt x="97383" y="220114"/>
                  </a:lnTo>
                  <a:lnTo>
                    <a:pt x="129844" y="272771"/>
                  </a:lnTo>
                  <a:lnTo>
                    <a:pt x="162305" y="325428"/>
                  </a:lnTo>
                  <a:lnTo>
                    <a:pt x="194766" y="378084"/>
                  </a:lnTo>
                  <a:lnTo>
                    <a:pt x="227227" y="430741"/>
                  </a:lnTo>
                  <a:lnTo>
                    <a:pt x="259688" y="483398"/>
                  </a:lnTo>
                  <a:lnTo>
                    <a:pt x="292149" y="536055"/>
                  </a:lnTo>
                  <a:lnTo>
                    <a:pt x="324610" y="588712"/>
                  </a:lnTo>
                  <a:lnTo>
                    <a:pt x="357071" y="641369"/>
                  </a:lnTo>
                  <a:lnTo>
                    <a:pt x="389532" y="694025"/>
                  </a:lnTo>
                  <a:lnTo>
                    <a:pt x="421993" y="746682"/>
                  </a:lnTo>
                  <a:lnTo>
                    <a:pt x="454454" y="799339"/>
                  </a:lnTo>
                  <a:lnTo>
                    <a:pt x="486915" y="851996"/>
                  </a:lnTo>
                  <a:lnTo>
                    <a:pt x="519376" y="904653"/>
                  </a:lnTo>
                  <a:lnTo>
                    <a:pt x="551837" y="957309"/>
                  </a:lnTo>
                  <a:lnTo>
                    <a:pt x="584298" y="1009966"/>
                  </a:lnTo>
                  <a:lnTo>
                    <a:pt x="616759" y="1062623"/>
                  </a:lnTo>
                  <a:lnTo>
                    <a:pt x="649220" y="1115280"/>
                  </a:lnTo>
                  <a:lnTo>
                    <a:pt x="681681" y="1167937"/>
                  </a:lnTo>
                  <a:lnTo>
                    <a:pt x="714142" y="1220594"/>
                  </a:lnTo>
                  <a:lnTo>
                    <a:pt x="746603" y="1273250"/>
                  </a:lnTo>
                  <a:lnTo>
                    <a:pt x="779064" y="1325907"/>
                  </a:lnTo>
                  <a:lnTo>
                    <a:pt x="811525" y="1378564"/>
                  </a:lnTo>
                  <a:lnTo>
                    <a:pt x="843986" y="1431221"/>
                  </a:lnTo>
                  <a:lnTo>
                    <a:pt x="876447" y="1483878"/>
                  </a:lnTo>
                  <a:lnTo>
                    <a:pt x="908908" y="1536534"/>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684507" y="1775912"/>
              <a:ext cx="832177" cy="1635076"/>
            </a:xfrm>
            <a:custGeom>
              <a:avLst/>
              <a:pathLst>
                <a:path w="832177" h="1635076">
                  <a:moveTo>
                    <a:pt x="832177" y="1635076"/>
                  </a:moveTo>
                  <a:lnTo>
                    <a:pt x="806731" y="1578694"/>
                  </a:lnTo>
                  <a:lnTo>
                    <a:pt x="781284" y="1522312"/>
                  </a:lnTo>
                  <a:lnTo>
                    <a:pt x="755837" y="1465930"/>
                  </a:lnTo>
                  <a:lnTo>
                    <a:pt x="730391" y="1409548"/>
                  </a:lnTo>
                  <a:lnTo>
                    <a:pt x="704944" y="1353166"/>
                  </a:lnTo>
                  <a:lnTo>
                    <a:pt x="679497" y="1296784"/>
                  </a:lnTo>
                  <a:lnTo>
                    <a:pt x="654051" y="1240402"/>
                  </a:lnTo>
                  <a:lnTo>
                    <a:pt x="628604" y="1184020"/>
                  </a:lnTo>
                  <a:lnTo>
                    <a:pt x="603157" y="1127638"/>
                  </a:lnTo>
                  <a:lnTo>
                    <a:pt x="577710" y="1071256"/>
                  </a:lnTo>
                  <a:lnTo>
                    <a:pt x="552264" y="1014874"/>
                  </a:lnTo>
                  <a:lnTo>
                    <a:pt x="526817" y="958492"/>
                  </a:lnTo>
                  <a:lnTo>
                    <a:pt x="501370" y="902111"/>
                  </a:lnTo>
                  <a:lnTo>
                    <a:pt x="475924" y="845729"/>
                  </a:lnTo>
                  <a:lnTo>
                    <a:pt x="450477" y="789347"/>
                  </a:lnTo>
                  <a:lnTo>
                    <a:pt x="425030" y="732965"/>
                  </a:lnTo>
                  <a:lnTo>
                    <a:pt x="399584" y="676583"/>
                  </a:lnTo>
                  <a:lnTo>
                    <a:pt x="374137" y="620201"/>
                  </a:lnTo>
                  <a:lnTo>
                    <a:pt x="348690" y="563819"/>
                  </a:lnTo>
                  <a:lnTo>
                    <a:pt x="323244" y="507437"/>
                  </a:lnTo>
                  <a:lnTo>
                    <a:pt x="297797" y="451055"/>
                  </a:lnTo>
                  <a:lnTo>
                    <a:pt x="272350" y="394673"/>
                  </a:lnTo>
                  <a:lnTo>
                    <a:pt x="246903" y="338291"/>
                  </a:lnTo>
                  <a:lnTo>
                    <a:pt x="221457" y="281909"/>
                  </a:lnTo>
                  <a:lnTo>
                    <a:pt x="196010" y="225527"/>
                  </a:lnTo>
                  <a:lnTo>
                    <a:pt x="170563" y="169145"/>
                  </a:lnTo>
                  <a:lnTo>
                    <a:pt x="145117" y="112763"/>
                  </a:lnTo>
                  <a:lnTo>
                    <a:pt x="119670" y="56381"/>
                  </a:lnTo>
                  <a:lnTo>
                    <a:pt x="94223" y="0"/>
                  </a:lnTo>
                  <a:lnTo>
                    <a:pt x="0" y="45884"/>
                  </a:lnTo>
                  <a:lnTo>
                    <a:pt x="28695" y="100684"/>
                  </a:lnTo>
                  <a:lnTo>
                    <a:pt x="57391" y="155483"/>
                  </a:lnTo>
                  <a:lnTo>
                    <a:pt x="86087" y="210283"/>
                  </a:lnTo>
                  <a:lnTo>
                    <a:pt x="114783" y="265083"/>
                  </a:lnTo>
                  <a:lnTo>
                    <a:pt x="143478" y="319883"/>
                  </a:lnTo>
                  <a:lnTo>
                    <a:pt x="172174" y="374682"/>
                  </a:lnTo>
                  <a:lnTo>
                    <a:pt x="200870" y="429482"/>
                  </a:lnTo>
                  <a:lnTo>
                    <a:pt x="229566" y="484282"/>
                  </a:lnTo>
                  <a:lnTo>
                    <a:pt x="258262" y="539081"/>
                  </a:lnTo>
                  <a:lnTo>
                    <a:pt x="286957" y="593881"/>
                  </a:lnTo>
                  <a:lnTo>
                    <a:pt x="315653" y="648681"/>
                  </a:lnTo>
                  <a:lnTo>
                    <a:pt x="344349" y="703481"/>
                  </a:lnTo>
                  <a:lnTo>
                    <a:pt x="373045" y="758280"/>
                  </a:lnTo>
                  <a:lnTo>
                    <a:pt x="401741" y="813080"/>
                  </a:lnTo>
                  <a:lnTo>
                    <a:pt x="430436" y="867880"/>
                  </a:lnTo>
                  <a:lnTo>
                    <a:pt x="459132" y="922679"/>
                  </a:lnTo>
                  <a:lnTo>
                    <a:pt x="487828" y="977479"/>
                  </a:lnTo>
                  <a:lnTo>
                    <a:pt x="516524" y="1032279"/>
                  </a:lnTo>
                  <a:lnTo>
                    <a:pt x="545219" y="1087079"/>
                  </a:lnTo>
                  <a:lnTo>
                    <a:pt x="573915" y="1141878"/>
                  </a:lnTo>
                  <a:lnTo>
                    <a:pt x="602611" y="1196678"/>
                  </a:lnTo>
                  <a:lnTo>
                    <a:pt x="631307" y="1251478"/>
                  </a:lnTo>
                  <a:lnTo>
                    <a:pt x="660003" y="1306277"/>
                  </a:lnTo>
                  <a:lnTo>
                    <a:pt x="688698" y="1361077"/>
                  </a:lnTo>
                  <a:lnTo>
                    <a:pt x="717394" y="1415877"/>
                  </a:lnTo>
                  <a:lnTo>
                    <a:pt x="746090" y="1470677"/>
                  </a:lnTo>
                  <a:lnTo>
                    <a:pt x="774786" y="1525476"/>
                  </a:lnTo>
                  <a:lnTo>
                    <a:pt x="803482" y="1580276"/>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778731" y="1743723"/>
              <a:ext cx="737954" cy="1667264"/>
            </a:xfrm>
            <a:custGeom>
              <a:avLst/>
              <a:pathLst>
                <a:path w="737954" h="1667264">
                  <a:moveTo>
                    <a:pt x="737954" y="1667264"/>
                  </a:moveTo>
                  <a:lnTo>
                    <a:pt x="715125" y="1609773"/>
                  </a:lnTo>
                  <a:lnTo>
                    <a:pt x="692297" y="1552281"/>
                  </a:lnTo>
                  <a:lnTo>
                    <a:pt x="669468" y="1494789"/>
                  </a:lnTo>
                  <a:lnTo>
                    <a:pt x="646640" y="1437297"/>
                  </a:lnTo>
                  <a:lnTo>
                    <a:pt x="623811" y="1379805"/>
                  </a:lnTo>
                  <a:lnTo>
                    <a:pt x="600983" y="1322313"/>
                  </a:lnTo>
                  <a:lnTo>
                    <a:pt x="578154" y="1264821"/>
                  </a:lnTo>
                  <a:lnTo>
                    <a:pt x="555326" y="1207329"/>
                  </a:lnTo>
                  <a:lnTo>
                    <a:pt x="532497" y="1149837"/>
                  </a:lnTo>
                  <a:lnTo>
                    <a:pt x="509669" y="1092346"/>
                  </a:lnTo>
                  <a:lnTo>
                    <a:pt x="486840" y="1034854"/>
                  </a:lnTo>
                  <a:lnTo>
                    <a:pt x="464012" y="977362"/>
                  </a:lnTo>
                  <a:lnTo>
                    <a:pt x="441183" y="919870"/>
                  </a:lnTo>
                  <a:lnTo>
                    <a:pt x="418355" y="862378"/>
                  </a:lnTo>
                  <a:lnTo>
                    <a:pt x="395527" y="804886"/>
                  </a:lnTo>
                  <a:lnTo>
                    <a:pt x="372698" y="747394"/>
                  </a:lnTo>
                  <a:lnTo>
                    <a:pt x="349870" y="689902"/>
                  </a:lnTo>
                  <a:lnTo>
                    <a:pt x="327041" y="632410"/>
                  </a:lnTo>
                  <a:lnTo>
                    <a:pt x="304213" y="574918"/>
                  </a:lnTo>
                  <a:lnTo>
                    <a:pt x="281384" y="517427"/>
                  </a:lnTo>
                  <a:lnTo>
                    <a:pt x="258556" y="459935"/>
                  </a:lnTo>
                  <a:lnTo>
                    <a:pt x="235727" y="402443"/>
                  </a:lnTo>
                  <a:lnTo>
                    <a:pt x="212899" y="344951"/>
                  </a:lnTo>
                  <a:lnTo>
                    <a:pt x="190070" y="287459"/>
                  </a:lnTo>
                  <a:lnTo>
                    <a:pt x="167242" y="229967"/>
                  </a:lnTo>
                  <a:lnTo>
                    <a:pt x="144413" y="172475"/>
                  </a:lnTo>
                  <a:lnTo>
                    <a:pt x="121585" y="114983"/>
                  </a:lnTo>
                  <a:lnTo>
                    <a:pt x="98757" y="57491"/>
                  </a:lnTo>
                  <a:lnTo>
                    <a:pt x="75928" y="0"/>
                  </a:lnTo>
                  <a:lnTo>
                    <a:pt x="0" y="32188"/>
                  </a:lnTo>
                  <a:lnTo>
                    <a:pt x="25446" y="88570"/>
                  </a:lnTo>
                  <a:lnTo>
                    <a:pt x="50893" y="144952"/>
                  </a:lnTo>
                  <a:lnTo>
                    <a:pt x="76340" y="201334"/>
                  </a:lnTo>
                  <a:lnTo>
                    <a:pt x="101786" y="257716"/>
                  </a:lnTo>
                  <a:lnTo>
                    <a:pt x="127233" y="314098"/>
                  </a:lnTo>
                  <a:lnTo>
                    <a:pt x="152680" y="370480"/>
                  </a:lnTo>
                  <a:lnTo>
                    <a:pt x="178126" y="426862"/>
                  </a:lnTo>
                  <a:lnTo>
                    <a:pt x="203573" y="483244"/>
                  </a:lnTo>
                  <a:lnTo>
                    <a:pt x="229020" y="539626"/>
                  </a:lnTo>
                  <a:lnTo>
                    <a:pt x="254466" y="596008"/>
                  </a:lnTo>
                  <a:lnTo>
                    <a:pt x="279913" y="652390"/>
                  </a:lnTo>
                  <a:lnTo>
                    <a:pt x="305360" y="708772"/>
                  </a:lnTo>
                  <a:lnTo>
                    <a:pt x="330806" y="765153"/>
                  </a:lnTo>
                  <a:lnTo>
                    <a:pt x="356253" y="821535"/>
                  </a:lnTo>
                  <a:lnTo>
                    <a:pt x="381700" y="877917"/>
                  </a:lnTo>
                  <a:lnTo>
                    <a:pt x="407147" y="934299"/>
                  </a:lnTo>
                  <a:lnTo>
                    <a:pt x="432593" y="990681"/>
                  </a:lnTo>
                  <a:lnTo>
                    <a:pt x="458040" y="1047063"/>
                  </a:lnTo>
                  <a:lnTo>
                    <a:pt x="483487" y="1103445"/>
                  </a:lnTo>
                  <a:lnTo>
                    <a:pt x="508933" y="1159827"/>
                  </a:lnTo>
                  <a:lnTo>
                    <a:pt x="534380" y="1216209"/>
                  </a:lnTo>
                  <a:lnTo>
                    <a:pt x="559827" y="1272591"/>
                  </a:lnTo>
                  <a:lnTo>
                    <a:pt x="585273" y="1328973"/>
                  </a:lnTo>
                  <a:lnTo>
                    <a:pt x="610720" y="1385355"/>
                  </a:lnTo>
                  <a:lnTo>
                    <a:pt x="636167" y="1441737"/>
                  </a:lnTo>
                  <a:lnTo>
                    <a:pt x="661613" y="1498119"/>
                  </a:lnTo>
                  <a:lnTo>
                    <a:pt x="687060" y="1554501"/>
                  </a:lnTo>
                  <a:lnTo>
                    <a:pt x="712507" y="1610883"/>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854660" y="1716329"/>
              <a:ext cx="662025" cy="1694659"/>
            </a:xfrm>
            <a:custGeom>
              <a:avLst/>
              <a:pathLst>
                <a:path w="662025" h="1694659">
                  <a:moveTo>
                    <a:pt x="662025" y="1694659"/>
                  </a:moveTo>
                  <a:lnTo>
                    <a:pt x="641736" y="1636222"/>
                  </a:lnTo>
                  <a:lnTo>
                    <a:pt x="621448" y="1577786"/>
                  </a:lnTo>
                  <a:lnTo>
                    <a:pt x="601159" y="1519349"/>
                  </a:lnTo>
                  <a:lnTo>
                    <a:pt x="580870" y="1460913"/>
                  </a:lnTo>
                  <a:lnTo>
                    <a:pt x="560582" y="1402476"/>
                  </a:lnTo>
                  <a:lnTo>
                    <a:pt x="540293" y="1344039"/>
                  </a:lnTo>
                  <a:lnTo>
                    <a:pt x="520004" y="1285603"/>
                  </a:lnTo>
                  <a:lnTo>
                    <a:pt x="499716" y="1227166"/>
                  </a:lnTo>
                  <a:lnTo>
                    <a:pt x="479427" y="1168730"/>
                  </a:lnTo>
                  <a:lnTo>
                    <a:pt x="459138" y="1110293"/>
                  </a:lnTo>
                  <a:lnTo>
                    <a:pt x="438850" y="1051857"/>
                  </a:lnTo>
                  <a:lnTo>
                    <a:pt x="418561" y="993420"/>
                  </a:lnTo>
                  <a:lnTo>
                    <a:pt x="398272" y="934984"/>
                  </a:lnTo>
                  <a:lnTo>
                    <a:pt x="377984" y="876547"/>
                  </a:lnTo>
                  <a:lnTo>
                    <a:pt x="357695" y="818111"/>
                  </a:lnTo>
                  <a:lnTo>
                    <a:pt x="337406" y="759674"/>
                  </a:lnTo>
                  <a:lnTo>
                    <a:pt x="317118" y="701238"/>
                  </a:lnTo>
                  <a:lnTo>
                    <a:pt x="296829" y="642801"/>
                  </a:lnTo>
                  <a:lnTo>
                    <a:pt x="276540" y="584365"/>
                  </a:lnTo>
                  <a:lnTo>
                    <a:pt x="256252" y="525928"/>
                  </a:lnTo>
                  <a:lnTo>
                    <a:pt x="235963" y="467492"/>
                  </a:lnTo>
                  <a:lnTo>
                    <a:pt x="215674" y="409055"/>
                  </a:lnTo>
                  <a:lnTo>
                    <a:pt x="195386" y="350619"/>
                  </a:lnTo>
                  <a:lnTo>
                    <a:pt x="175097" y="292182"/>
                  </a:lnTo>
                  <a:lnTo>
                    <a:pt x="154808" y="233746"/>
                  </a:lnTo>
                  <a:lnTo>
                    <a:pt x="134520" y="175309"/>
                  </a:lnTo>
                  <a:lnTo>
                    <a:pt x="114231" y="116873"/>
                  </a:lnTo>
                  <a:lnTo>
                    <a:pt x="93942" y="58436"/>
                  </a:lnTo>
                  <a:lnTo>
                    <a:pt x="73654" y="0"/>
                  </a:lnTo>
                  <a:lnTo>
                    <a:pt x="0" y="27394"/>
                  </a:lnTo>
                  <a:lnTo>
                    <a:pt x="22828" y="84886"/>
                  </a:lnTo>
                  <a:lnTo>
                    <a:pt x="45656" y="142377"/>
                  </a:lnTo>
                  <a:lnTo>
                    <a:pt x="68485" y="199869"/>
                  </a:lnTo>
                  <a:lnTo>
                    <a:pt x="91313" y="257361"/>
                  </a:lnTo>
                  <a:lnTo>
                    <a:pt x="114142" y="314853"/>
                  </a:lnTo>
                  <a:lnTo>
                    <a:pt x="136970" y="372345"/>
                  </a:lnTo>
                  <a:lnTo>
                    <a:pt x="159799" y="429837"/>
                  </a:lnTo>
                  <a:lnTo>
                    <a:pt x="182627" y="487329"/>
                  </a:lnTo>
                  <a:lnTo>
                    <a:pt x="205456" y="544821"/>
                  </a:lnTo>
                  <a:lnTo>
                    <a:pt x="228284" y="602313"/>
                  </a:lnTo>
                  <a:lnTo>
                    <a:pt x="251113" y="659804"/>
                  </a:lnTo>
                  <a:lnTo>
                    <a:pt x="273941" y="717296"/>
                  </a:lnTo>
                  <a:lnTo>
                    <a:pt x="296770" y="774788"/>
                  </a:lnTo>
                  <a:lnTo>
                    <a:pt x="319598" y="832280"/>
                  </a:lnTo>
                  <a:lnTo>
                    <a:pt x="342426" y="889772"/>
                  </a:lnTo>
                  <a:lnTo>
                    <a:pt x="365255" y="947264"/>
                  </a:lnTo>
                  <a:lnTo>
                    <a:pt x="388083" y="1004756"/>
                  </a:lnTo>
                  <a:lnTo>
                    <a:pt x="410912" y="1062248"/>
                  </a:lnTo>
                  <a:lnTo>
                    <a:pt x="433740" y="1119740"/>
                  </a:lnTo>
                  <a:lnTo>
                    <a:pt x="456569" y="1177232"/>
                  </a:lnTo>
                  <a:lnTo>
                    <a:pt x="479397" y="1234723"/>
                  </a:lnTo>
                  <a:lnTo>
                    <a:pt x="502226" y="1292215"/>
                  </a:lnTo>
                  <a:lnTo>
                    <a:pt x="525054" y="1349707"/>
                  </a:lnTo>
                  <a:lnTo>
                    <a:pt x="547883" y="1407199"/>
                  </a:lnTo>
                  <a:lnTo>
                    <a:pt x="570711" y="1464691"/>
                  </a:lnTo>
                  <a:lnTo>
                    <a:pt x="593540" y="1522183"/>
                  </a:lnTo>
                  <a:lnTo>
                    <a:pt x="616368" y="1579675"/>
                  </a:lnTo>
                  <a:lnTo>
                    <a:pt x="639197" y="1637167"/>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928314" y="1692718"/>
              <a:ext cx="588371" cy="1718270"/>
            </a:xfrm>
            <a:custGeom>
              <a:avLst/>
              <a:pathLst>
                <a:path w="588371" h="1718270">
                  <a:moveTo>
                    <a:pt x="588371" y="1718270"/>
                  </a:moveTo>
                  <a:lnTo>
                    <a:pt x="570600" y="1659019"/>
                  </a:lnTo>
                  <a:lnTo>
                    <a:pt x="552829" y="1599768"/>
                  </a:lnTo>
                  <a:lnTo>
                    <a:pt x="535057" y="1540517"/>
                  </a:lnTo>
                  <a:lnTo>
                    <a:pt x="517286" y="1481267"/>
                  </a:lnTo>
                  <a:lnTo>
                    <a:pt x="499515" y="1422016"/>
                  </a:lnTo>
                  <a:lnTo>
                    <a:pt x="481744" y="1362765"/>
                  </a:lnTo>
                  <a:lnTo>
                    <a:pt x="463973" y="1303515"/>
                  </a:lnTo>
                  <a:lnTo>
                    <a:pt x="446202" y="1244264"/>
                  </a:lnTo>
                  <a:lnTo>
                    <a:pt x="428431" y="1185013"/>
                  </a:lnTo>
                  <a:lnTo>
                    <a:pt x="410660" y="1125763"/>
                  </a:lnTo>
                  <a:lnTo>
                    <a:pt x="392889" y="1066512"/>
                  </a:lnTo>
                  <a:lnTo>
                    <a:pt x="375117" y="1007261"/>
                  </a:lnTo>
                  <a:lnTo>
                    <a:pt x="357346" y="948011"/>
                  </a:lnTo>
                  <a:lnTo>
                    <a:pt x="339575" y="888760"/>
                  </a:lnTo>
                  <a:lnTo>
                    <a:pt x="321804" y="829509"/>
                  </a:lnTo>
                  <a:lnTo>
                    <a:pt x="304033" y="770258"/>
                  </a:lnTo>
                  <a:lnTo>
                    <a:pt x="286262" y="711008"/>
                  </a:lnTo>
                  <a:lnTo>
                    <a:pt x="268491" y="651757"/>
                  </a:lnTo>
                  <a:lnTo>
                    <a:pt x="250720" y="592506"/>
                  </a:lnTo>
                  <a:lnTo>
                    <a:pt x="232948" y="533256"/>
                  </a:lnTo>
                  <a:lnTo>
                    <a:pt x="215177" y="474005"/>
                  </a:lnTo>
                  <a:lnTo>
                    <a:pt x="197406" y="414754"/>
                  </a:lnTo>
                  <a:lnTo>
                    <a:pt x="179635" y="355504"/>
                  </a:lnTo>
                  <a:lnTo>
                    <a:pt x="161864" y="296253"/>
                  </a:lnTo>
                  <a:lnTo>
                    <a:pt x="144093" y="237002"/>
                  </a:lnTo>
                  <a:lnTo>
                    <a:pt x="126322" y="177752"/>
                  </a:lnTo>
                  <a:lnTo>
                    <a:pt x="108551" y="118501"/>
                  </a:lnTo>
                  <a:lnTo>
                    <a:pt x="90779" y="59250"/>
                  </a:lnTo>
                  <a:lnTo>
                    <a:pt x="73008" y="0"/>
                  </a:lnTo>
                  <a:lnTo>
                    <a:pt x="0" y="23610"/>
                  </a:lnTo>
                  <a:lnTo>
                    <a:pt x="20288" y="82047"/>
                  </a:lnTo>
                  <a:lnTo>
                    <a:pt x="40577" y="140483"/>
                  </a:lnTo>
                  <a:lnTo>
                    <a:pt x="60866" y="198920"/>
                  </a:lnTo>
                  <a:lnTo>
                    <a:pt x="81154" y="257356"/>
                  </a:lnTo>
                  <a:lnTo>
                    <a:pt x="101443" y="315793"/>
                  </a:lnTo>
                  <a:lnTo>
                    <a:pt x="121732" y="374230"/>
                  </a:lnTo>
                  <a:lnTo>
                    <a:pt x="142020" y="432666"/>
                  </a:lnTo>
                  <a:lnTo>
                    <a:pt x="162309" y="491103"/>
                  </a:lnTo>
                  <a:lnTo>
                    <a:pt x="182598" y="549539"/>
                  </a:lnTo>
                  <a:lnTo>
                    <a:pt x="202886" y="607976"/>
                  </a:lnTo>
                  <a:lnTo>
                    <a:pt x="223175" y="666412"/>
                  </a:lnTo>
                  <a:lnTo>
                    <a:pt x="243464" y="724849"/>
                  </a:lnTo>
                  <a:lnTo>
                    <a:pt x="263752" y="783285"/>
                  </a:lnTo>
                  <a:lnTo>
                    <a:pt x="284041" y="841722"/>
                  </a:lnTo>
                  <a:lnTo>
                    <a:pt x="304330" y="900158"/>
                  </a:lnTo>
                  <a:lnTo>
                    <a:pt x="324618" y="958595"/>
                  </a:lnTo>
                  <a:lnTo>
                    <a:pt x="344907" y="1017031"/>
                  </a:lnTo>
                  <a:lnTo>
                    <a:pt x="365196" y="1075468"/>
                  </a:lnTo>
                  <a:lnTo>
                    <a:pt x="385484" y="1133904"/>
                  </a:lnTo>
                  <a:lnTo>
                    <a:pt x="405773" y="1192341"/>
                  </a:lnTo>
                  <a:lnTo>
                    <a:pt x="426062" y="1250777"/>
                  </a:lnTo>
                  <a:lnTo>
                    <a:pt x="446350" y="1309214"/>
                  </a:lnTo>
                  <a:lnTo>
                    <a:pt x="466639" y="1367650"/>
                  </a:lnTo>
                  <a:lnTo>
                    <a:pt x="486928" y="1426087"/>
                  </a:lnTo>
                  <a:lnTo>
                    <a:pt x="507216" y="1484523"/>
                  </a:lnTo>
                  <a:lnTo>
                    <a:pt x="527505" y="1542960"/>
                  </a:lnTo>
                  <a:lnTo>
                    <a:pt x="547794" y="1601396"/>
                  </a:lnTo>
                  <a:lnTo>
                    <a:pt x="568082" y="165983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001323" y="1673040"/>
              <a:ext cx="515362" cy="1737948"/>
            </a:xfrm>
            <a:custGeom>
              <a:avLst/>
              <a:pathLst>
                <a:path w="515362" h="1737948">
                  <a:moveTo>
                    <a:pt x="515362" y="1737948"/>
                  </a:moveTo>
                  <a:lnTo>
                    <a:pt x="500034" y="1678019"/>
                  </a:lnTo>
                  <a:lnTo>
                    <a:pt x="484706" y="1618089"/>
                  </a:lnTo>
                  <a:lnTo>
                    <a:pt x="469379" y="1558160"/>
                  </a:lnTo>
                  <a:lnTo>
                    <a:pt x="454051" y="1498231"/>
                  </a:lnTo>
                  <a:lnTo>
                    <a:pt x="438723" y="1438302"/>
                  </a:lnTo>
                  <a:lnTo>
                    <a:pt x="423395" y="1378372"/>
                  </a:lnTo>
                  <a:lnTo>
                    <a:pt x="408067" y="1318443"/>
                  </a:lnTo>
                  <a:lnTo>
                    <a:pt x="392740" y="1258514"/>
                  </a:lnTo>
                  <a:lnTo>
                    <a:pt x="377412" y="1198585"/>
                  </a:lnTo>
                  <a:lnTo>
                    <a:pt x="362084" y="1138655"/>
                  </a:lnTo>
                  <a:lnTo>
                    <a:pt x="346756" y="1078726"/>
                  </a:lnTo>
                  <a:lnTo>
                    <a:pt x="331428" y="1018797"/>
                  </a:lnTo>
                  <a:lnTo>
                    <a:pt x="316101" y="958868"/>
                  </a:lnTo>
                  <a:lnTo>
                    <a:pt x="300773" y="898938"/>
                  </a:lnTo>
                  <a:lnTo>
                    <a:pt x="285445" y="839009"/>
                  </a:lnTo>
                  <a:lnTo>
                    <a:pt x="270117" y="779080"/>
                  </a:lnTo>
                  <a:lnTo>
                    <a:pt x="254789" y="719151"/>
                  </a:lnTo>
                  <a:lnTo>
                    <a:pt x="239462" y="659221"/>
                  </a:lnTo>
                  <a:lnTo>
                    <a:pt x="224134" y="599292"/>
                  </a:lnTo>
                  <a:lnTo>
                    <a:pt x="208806" y="539363"/>
                  </a:lnTo>
                  <a:lnTo>
                    <a:pt x="193478" y="479434"/>
                  </a:lnTo>
                  <a:lnTo>
                    <a:pt x="178150" y="419504"/>
                  </a:lnTo>
                  <a:lnTo>
                    <a:pt x="162823" y="359575"/>
                  </a:lnTo>
                  <a:lnTo>
                    <a:pt x="147495" y="299646"/>
                  </a:lnTo>
                  <a:lnTo>
                    <a:pt x="132167" y="239717"/>
                  </a:lnTo>
                  <a:lnTo>
                    <a:pt x="116839" y="179787"/>
                  </a:lnTo>
                  <a:lnTo>
                    <a:pt x="101511" y="119858"/>
                  </a:lnTo>
                  <a:lnTo>
                    <a:pt x="86184" y="59929"/>
                  </a:lnTo>
                  <a:lnTo>
                    <a:pt x="70856" y="0"/>
                  </a:lnTo>
                  <a:lnTo>
                    <a:pt x="0" y="19678"/>
                  </a:lnTo>
                  <a:lnTo>
                    <a:pt x="17771" y="78929"/>
                  </a:lnTo>
                  <a:lnTo>
                    <a:pt x="35542" y="138179"/>
                  </a:lnTo>
                  <a:lnTo>
                    <a:pt x="53313" y="197430"/>
                  </a:lnTo>
                  <a:lnTo>
                    <a:pt x="71084" y="256681"/>
                  </a:lnTo>
                  <a:lnTo>
                    <a:pt x="88855" y="315931"/>
                  </a:lnTo>
                  <a:lnTo>
                    <a:pt x="106626" y="375182"/>
                  </a:lnTo>
                  <a:lnTo>
                    <a:pt x="124397" y="434433"/>
                  </a:lnTo>
                  <a:lnTo>
                    <a:pt x="142168" y="493683"/>
                  </a:lnTo>
                  <a:lnTo>
                    <a:pt x="159940" y="552934"/>
                  </a:lnTo>
                  <a:lnTo>
                    <a:pt x="177711" y="612185"/>
                  </a:lnTo>
                  <a:lnTo>
                    <a:pt x="195482" y="671435"/>
                  </a:lnTo>
                  <a:lnTo>
                    <a:pt x="213253" y="730686"/>
                  </a:lnTo>
                  <a:lnTo>
                    <a:pt x="231024" y="789937"/>
                  </a:lnTo>
                  <a:lnTo>
                    <a:pt x="248795" y="849188"/>
                  </a:lnTo>
                  <a:lnTo>
                    <a:pt x="266566" y="908438"/>
                  </a:lnTo>
                  <a:lnTo>
                    <a:pt x="284337" y="967689"/>
                  </a:lnTo>
                  <a:lnTo>
                    <a:pt x="302109" y="1026940"/>
                  </a:lnTo>
                  <a:lnTo>
                    <a:pt x="319880" y="1086190"/>
                  </a:lnTo>
                  <a:lnTo>
                    <a:pt x="337651" y="1145441"/>
                  </a:lnTo>
                  <a:lnTo>
                    <a:pt x="355422" y="1204692"/>
                  </a:lnTo>
                  <a:lnTo>
                    <a:pt x="373193" y="1263942"/>
                  </a:lnTo>
                  <a:lnTo>
                    <a:pt x="390964" y="1323193"/>
                  </a:lnTo>
                  <a:lnTo>
                    <a:pt x="408735" y="1382444"/>
                  </a:lnTo>
                  <a:lnTo>
                    <a:pt x="426506" y="1441694"/>
                  </a:lnTo>
                  <a:lnTo>
                    <a:pt x="444278" y="1500945"/>
                  </a:lnTo>
                  <a:lnTo>
                    <a:pt x="462049" y="1560196"/>
                  </a:lnTo>
                  <a:lnTo>
                    <a:pt x="479820" y="1619447"/>
                  </a:lnTo>
                  <a:lnTo>
                    <a:pt x="497591" y="1678697"/>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072179" y="1659863"/>
              <a:ext cx="444506" cy="1751125"/>
            </a:xfrm>
            <a:custGeom>
              <a:avLst/>
              <a:pathLst>
                <a:path w="444506" h="1751125">
                  <a:moveTo>
                    <a:pt x="444506" y="1751125"/>
                  </a:moveTo>
                  <a:lnTo>
                    <a:pt x="431079" y="1690742"/>
                  </a:lnTo>
                  <a:lnTo>
                    <a:pt x="417653" y="1630358"/>
                  </a:lnTo>
                  <a:lnTo>
                    <a:pt x="404226" y="1569974"/>
                  </a:lnTo>
                  <a:lnTo>
                    <a:pt x="390799" y="1509591"/>
                  </a:lnTo>
                  <a:lnTo>
                    <a:pt x="377373" y="1449207"/>
                  </a:lnTo>
                  <a:lnTo>
                    <a:pt x="363946" y="1388823"/>
                  </a:lnTo>
                  <a:lnTo>
                    <a:pt x="350520" y="1328440"/>
                  </a:lnTo>
                  <a:lnTo>
                    <a:pt x="337093" y="1268056"/>
                  </a:lnTo>
                  <a:lnTo>
                    <a:pt x="323667" y="1207672"/>
                  </a:lnTo>
                  <a:lnTo>
                    <a:pt x="310240" y="1147289"/>
                  </a:lnTo>
                  <a:lnTo>
                    <a:pt x="296813" y="1086905"/>
                  </a:lnTo>
                  <a:lnTo>
                    <a:pt x="283387" y="1026521"/>
                  </a:lnTo>
                  <a:lnTo>
                    <a:pt x="269960" y="966138"/>
                  </a:lnTo>
                  <a:lnTo>
                    <a:pt x="256534" y="905754"/>
                  </a:lnTo>
                  <a:lnTo>
                    <a:pt x="243107" y="845371"/>
                  </a:lnTo>
                  <a:lnTo>
                    <a:pt x="229681" y="784987"/>
                  </a:lnTo>
                  <a:lnTo>
                    <a:pt x="216254" y="724603"/>
                  </a:lnTo>
                  <a:lnTo>
                    <a:pt x="202827" y="664220"/>
                  </a:lnTo>
                  <a:lnTo>
                    <a:pt x="189401" y="603836"/>
                  </a:lnTo>
                  <a:lnTo>
                    <a:pt x="175974" y="543452"/>
                  </a:lnTo>
                  <a:lnTo>
                    <a:pt x="162548" y="483069"/>
                  </a:lnTo>
                  <a:lnTo>
                    <a:pt x="149121" y="422685"/>
                  </a:lnTo>
                  <a:lnTo>
                    <a:pt x="135695" y="362301"/>
                  </a:lnTo>
                  <a:lnTo>
                    <a:pt x="122268" y="301918"/>
                  </a:lnTo>
                  <a:lnTo>
                    <a:pt x="108842" y="241534"/>
                  </a:lnTo>
                  <a:lnTo>
                    <a:pt x="95415" y="181150"/>
                  </a:lnTo>
                  <a:lnTo>
                    <a:pt x="81988" y="120767"/>
                  </a:lnTo>
                  <a:lnTo>
                    <a:pt x="68562" y="60383"/>
                  </a:lnTo>
                  <a:lnTo>
                    <a:pt x="55135" y="0"/>
                  </a:lnTo>
                  <a:lnTo>
                    <a:pt x="0" y="13177"/>
                  </a:lnTo>
                  <a:lnTo>
                    <a:pt x="15327" y="73106"/>
                  </a:lnTo>
                  <a:lnTo>
                    <a:pt x="30655" y="133035"/>
                  </a:lnTo>
                  <a:lnTo>
                    <a:pt x="45983" y="192965"/>
                  </a:lnTo>
                  <a:lnTo>
                    <a:pt x="61311" y="252894"/>
                  </a:lnTo>
                  <a:lnTo>
                    <a:pt x="76638" y="312823"/>
                  </a:lnTo>
                  <a:lnTo>
                    <a:pt x="91966" y="372752"/>
                  </a:lnTo>
                  <a:lnTo>
                    <a:pt x="107294" y="432682"/>
                  </a:lnTo>
                  <a:lnTo>
                    <a:pt x="122622" y="492611"/>
                  </a:lnTo>
                  <a:lnTo>
                    <a:pt x="137950" y="552540"/>
                  </a:lnTo>
                  <a:lnTo>
                    <a:pt x="153277" y="612469"/>
                  </a:lnTo>
                  <a:lnTo>
                    <a:pt x="168605" y="672399"/>
                  </a:lnTo>
                  <a:lnTo>
                    <a:pt x="183933" y="732328"/>
                  </a:lnTo>
                  <a:lnTo>
                    <a:pt x="199261" y="792257"/>
                  </a:lnTo>
                  <a:lnTo>
                    <a:pt x="214589" y="852186"/>
                  </a:lnTo>
                  <a:lnTo>
                    <a:pt x="229916" y="912116"/>
                  </a:lnTo>
                  <a:lnTo>
                    <a:pt x="245244" y="972045"/>
                  </a:lnTo>
                  <a:lnTo>
                    <a:pt x="260572" y="1031974"/>
                  </a:lnTo>
                  <a:lnTo>
                    <a:pt x="275900" y="1091903"/>
                  </a:lnTo>
                  <a:lnTo>
                    <a:pt x="291228" y="1151833"/>
                  </a:lnTo>
                  <a:lnTo>
                    <a:pt x="306555" y="1211762"/>
                  </a:lnTo>
                  <a:lnTo>
                    <a:pt x="321883" y="1271691"/>
                  </a:lnTo>
                  <a:lnTo>
                    <a:pt x="337211" y="1331620"/>
                  </a:lnTo>
                  <a:lnTo>
                    <a:pt x="352539" y="1391550"/>
                  </a:lnTo>
                  <a:lnTo>
                    <a:pt x="367867" y="1451479"/>
                  </a:lnTo>
                  <a:lnTo>
                    <a:pt x="383194" y="1511408"/>
                  </a:lnTo>
                  <a:lnTo>
                    <a:pt x="398522" y="1571337"/>
                  </a:lnTo>
                  <a:lnTo>
                    <a:pt x="413850" y="1631267"/>
                  </a:lnTo>
                  <a:lnTo>
                    <a:pt x="429178" y="1691196"/>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127315" y="1648611"/>
              <a:ext cx="389370" cy="1762377"/>
            </a:xfrm>
            <a:custGeom>
              <a:avLst/>
              <a:pathLst>
                <a:path w="389370" h="1762377">
                  <a:moveTo>
                    <a:pt x="389370" y="1762377"/>
                  </a:moveTo>
                  <a:lnTo>
                    <a:pt x="377826" y="1701605"/>
                  </a:lnTo>
                  <a:lnTo>
                    <a:pt x="366282" y="1640834"/>
                  </a:lnTo>
                  <a:lnTo>
                    <a:pt x="354738" y="1580062"/>
                  </a:lnTo>
                  <a:lnTo>
                    <a:pt x="343194" y="1519290"/>
                  </a:lnTo>
                  <a:lnTo>
                    <a:pt x="331650" y="1458519"/>
                  </a:lnTo>
                  <a:lnTo>
                    <a:pt x="320106" y="1397747"/>
                  </a:lnTo>
                  <a:lnTo>
                    <a:pt x="308562" y="1336976"/>
                  </a:lnTo>
                  <a:lnTo>
                    <a:pt x="297018" y="1276204"/>
                  </a:lnTo>
                  <a:lnTo>
                    <a:pt x="285474" y="1215432"/>
                  </a:lnTo>
                  <a:lnTo>
                    <a:pt x="273930" y="1154661"/>
                  </a:lnTo>
                  <a:lnTo>
                    <a:pt x="262385" y="1093889"/>
                  </a:lnTo>
                  <a:lnTo>
                    <a:pt x="250841" y="1033117"/>
                  </a:lnTo>
                  <a:lnTo>
                    <a:pt x="239297" y="972346"/>
                  </a:lnTo>
                  <a:lnTo>
                    <a:pt x="227753" y="911574"/>
                  </a:lnTo>
                  <a:lnTo>
                    <a:pt x="216209" y="850802"/>
                  </a:lnTo>
                  <a:lnTo>
                    <a:pt x="204665" y="790031"/>
                  </a:lnTo>
                  <a:lnTo>
                    <a:pt x="193121" y="729259"/>
                  </a:lnTo>
                  <a:lnTo>
                    <a:pt x="181577" y="668488"/>
                  </a:lnTo>
                  <a:lnTo>
                    <a:pt x="170033" y="607716"/>
                  </a:lnTo>
                  <a:lnTo>
                    <a:pt x="158489" y="546944"/>
                  </a:lnTo>
                  <a:lnTo>
                    <a:pt x="146945" y="486173"/>
                  </a:lnTo>
                  <a:lnTo>
                    <a:pt x="135401" y="425401"/>
                  </a:lnTo>
                  <a:lnTo>
                    <a:pt x="123857" y="364629"/>
                  </a:lnTo>
                  <a:lnTo>
                    <a:pt x="112313" y="303858"/>
                  </a:lnTo>
                  <a:lnTo>
                    <a:pt x="100769" y="243086"/>
                  </a:lnTo>
                  <a:lnTo>
                    <a:pt x="89225" y="182314"/>
                  </a:lnTo>
                  <a:lnTo>
                    <a:pt x="77681" y="121543"/>
                  </a:lnTo>
                  <a:lnTo>
                    <a:pt x="66137" y="60771"/>
                  </a:lnTo>
                  <a:lnTo>
                    <a:pt x="54593" y="0"/>
                  </a:lnTo>
                  <a:lnTo>
                    <a:pt x="0" y="11251"/>
                  </a:lnTo>
                  <a:lnTo>
                    <a:pt x="13426" y="71635"/>
                  </a:lnTo>
                  <a:lnTo>
                    <a:pt x="26853" y="132019"/>
                  </a:lnTo>
                  <a:lnTo>
                    <a:pt x="40279" y="192402"/>
                  </a:lnTo>
                  <a:lnTo>
                    <a:pt x="53706" y="252786"/>
                  </a:lnTo>
                  <a:lnTo>
                    <a:pt x="67132" y="313170"/>
                  </a:lnTo>
                  <a:lnTo>
                    <a:pt x="80559" y="373553"/>
                  </a:lnTo>
                  <a:lnTo>
                    <a:pt x="93985" y="433937"/>
                  </a:lnTo>
                  <a:lnTo>
                    <a:pt x="107412" y="494321"/>
                  </a:lnTo>
                  <a:lnTo>
                    <a:pt x="120839" y="554704"/>
                  </a:lnTo>
                  <a:lnTo>
                    <a:pt x="134265" y="615088"/>
                  </a:lnTo>
                  <a:lnTo>
                    <a:pt x="147692" y="675471"/>
                  </a:lnTo>
                  <a:lnTo>
                    <a:pt x="161118" y="735855"/>
                  </a:lnTo>
                  <a:lnTo>
                    <a:pt x="174545" y="796239"/>
                  </a:lnTo>
                  <a:lnTo>
                    <a:pt x="187971" y="856622"/>
                  </a:lnTo>
                  <a:lnTo>
                    <a:pt x="201398" y="917006"/>
                  </a:lnTo>
                  <a:lnTo>
                    <a:pt x="214825" y="977390"/>
                  </a:lnTo>
                  <a:lnTo>
                    <a:pt x="228251" y="1037773"/>
                  </a:lnTo>
                  <a:lnTo>
                    <a:pt x="241678" y="1098157"/>
                  </a:lnTo>
                  <a:lnTo>
                    <a:pt x="255104" y="1158541"/>
                  </a:lnTo>
                  <a:lnTo>
                    <a:pt x="268531" y="1218924"/>
                  </a:lnTo>
                  <a:lnTo>
                    <a:pt x="281957" y="1279308"/>
                  </a:lnTo>
                  <a:lnTo>
                    <a:pt x="295384" y="1339692"/>
                  </a:lnTo>
                  <a:lnTo>
                    <a:pt x="308810" y="1400075"/>
                  </a:lnTo>
                  <a:lnTo>
                    <a:pt x="322237" y="1460459"/>
                  </a:lnTo>
                  <a:lnTo>
                    <a:pt x="335664" y="1520842"/>
                  </a:lnTo>
                  <a:lnTo>
                    <a:pt x="349090" y="1581226"/>
                  </a:lnTo>
                  <a:lnTo>
                    <a:pt x="362517" y="1641610"/>
                  </a:lnTo>
                  <a:lnTo>
                    <a:pt x="375943" y="1701993"/>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181908" y="1639314"/>
              <a:ext cx="334777" cy="1771674"/>
            </a:xfrm>
            <a:custGeom>
              <a:avLst/>
              <a:pathLst>
                <a:path w="334777" h="1771674">
                  <a:moveTo>
                    <a:pt x="334777" y="1771674"/>
                  </a:moveTo>
                  <a:lnTo>
                    <a:pt x="325071" y="1710582"/>
                  </a:lnTo>
                  <a:lnTo>
                    <a:pt x="315365" y="1649489"/>
                  </a:lnTo>
                  <a:lnTo>
                    <a:pt x="305660" y="1588397"/>
                  </a:lnTo>
                  <a:lnTo>
                    <a:pt x="295954" y="1527305"/>
                  </a:lnTo>
                  <a:lnTo>
                    <a:pt x="286249" y="1466213"/>
                  </a:lnTo>
                  <a:lnTo>
                    <a:pt x="276543" y="1405121"/>
                  </a:lnTo>
                  <a:lnTo>
                    <a:pt x="266838" y="1344028"/>
                  </a:lnTo>
                  <a:lnTo>
                    <a:pt x="257132" y="1282936"/>
                  </a:lnTo>
                  <a:lnTo>
                    <a:pt x="247427" y="1221844"/>
                  </a:lnTo>
                  <a:lnTo>
                    <a:pt x="237721" y="1160752"/>
                  </a:lnTo>
                  <a:lnTo>
                    <a:pt x="228015" y="1099659"/>
                  </a:lnTo>
                  <a:lnTo>
                    <a:pt x="218310" y="1038567"/>
                  </a:lnTo>
                  <a:lnTo>
                    <a:pt x="208604" y="977475"/>
                  </a:lnTo>
                  <a:lnTo>
                    <a:pt x="198899" y="916383"/>
                  </a:lnTo>
                  <a:lnTo>
                    <a:pt x="189193" y="855291"/>
                  </a:lnTo>
                  <a:lnTo>
                    <a:pt x="179488" y="794198"/>
                  </a:lnTo>
                  <a:lnTo>
                    <a:pt x="169782" y="733106"/>
                  </a:lnTo>
                  <a:lnTo>
                    <a:pt x="160076" y="672014"/>
                  </a:lnTo>
                  <a:lnTo>
                    <a:pt x="150371" y="610922"/>
                  </a:lnTo>
                  <a:lnTo>
                    <a:pt x="140665" y="549829"/>
                  </a:lnTo>
                  <a:lnTo>
                    <a:pt x="130960" y="488737"/>
                  </a:lnTo>
                  <a:lnTo>
                    <a:pt x="121254" y="427645"/>
                  </a:lnTo>
                  <a:lnTo>
                    <a:pt x="111549" y="366553"/>
                  </a:lnTo>
                  <a:lnTo>
                    <a:pt x="101843" y="305461"/>
                  </a:lnTo>
                  <a:lnTo>
                    <a:pt x="92138" y="244368"/>
                  </a:lnTo>
                  <a:lnTo>
                    <a:pt x="82432" y="183276"/>
                  </a:lnTo>
                  <a:lnTo>
                    <a:pt x="72726" y="122184"/>
                  </a:lnTo>
                  <a:lnTo>
                    <a:pt x="63021" y="61092"/>
                  </a:lnTo>
                  <a:lnTo>
                    <a:pt x="53315" y="0"/>
                  </a:lnTo>
                  <a:lnTo>
                    <a:pt x="0" y="9296"/>
                  </a:lnTo>
                  <a:lnTo>
                    <a:pt x="11544" y="70068"/>
                  </a:lnTo>
                  <a:lnTo>
                    <a:pt x="23088" y="130840"/>
                  </a:lnTo>
                  <a:lnTo>
                    <a:pt x="34632" y="191611"/>
                  </a:lnTo>
                  <a:lnTo>
                    <a:pt x="46176" y="252383"/>
                  </a:lnTo>
                  <a:lnTo>
                    <a:pt x="57720" y="313154"/>
                  </a:lnTo>
                  <a:lnTo>
                    <a:pt x="69264" y="373926"/>
                  </a:lnTo>
                  <a:lnTo>
                    <a:pt x="80808" y="434698"/>
                  </a:lnTo>
                  <a:lnTo>
                    <a:pt x="92352" y="495469"/>
                  </a:lnTo>
                  <a:lnTo>
                    <a:pt x="103896" y="556241"/>
                  </a:lnTo>
                  <a:lnTo>
                    <a:pt x="115440" y="617013"/>
                  </a:lnTo>
                  <a:lnTo>
                    <a:pt x="126984" y="677784"/>
                  </a:lnTo>
                  <a:lnTo>
                    <a:pt x="138528" y="738556"/>
                  </a:lnTo>
                  <a:lnTo>
                    <a:pt x="150072" y="799328"/>
                  </a:lnTo>
                  <a:lnTo>
                    <a:pt x="161616" y="860099"/>
                  </a:lnTo>
                  <a:lnTo>
                    <a:pt x="173160" y="920871"/>
                  </a:lnTo>
                  <a:lnTo>
                    <a:pt x="184704" y="981643"/>
                  </a:lnTo>
                  <a:lnTo>
                    <a:pt x="196248" y="1042414"/>
                  </a:lnTo>
                  <a:lnTo>
                    <a:pt x="207792" y="1103186"/>
                  </a:lnTo>
                  <a:lnTo>
                    <a:pt x="219336" y="1163957"/>
                  </a:lnTo>
                  <a:lnTo>
                    <a:pt x="230880" y="1224729"/>
                  </a:lnTo>
                  <a:lnTo>
                    <a:pt x="242424" y="1285501"/>
                  </a:lnTo>
                  <a:lnTo>
                    <a:pt x="253968" y="1346272"/>
                  </a:lnTo>
                  <a:lnTo>
                    <a:pt x="265512" y="1407044"/>
                  </a:lnTo>
                  <a:lnTo>
                    <a:pt x="277056" y="1467816"/>
                  </a:lnTo>
                  <a:lnTo>
                    <a:pt x="288600" y="1528587"/>
                  </a:lnTo>
                  <a:lnTo>
                    <a:pt x="300144" y="1589359"/>
                  </a:lnTo>
                  <a:lnTo>
                    <a:pt x="311689" y="1650131"/>
                  </a:lnTo>
                  <a:lnTo>
                    <a:pt x="323233" y="1710902"/>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235224" y="1633812"/>
              <a:ext cx="281461" cy="1777176"/>
            </a:xfrm>
            <a:custGeom>
              <a:avLst/>
              <a:pathLst>
                <a:path w="281461" h="1777176">
                  <a:moveTo>
                    <a:pt x="281461" y="1777176"/>
                  </a:moveTo>
                  <a:lnTo>
                    <a:pt x="273036" y="1715894"/>
                  </a:lnTo>
                  <a:lnTo>
                    <a:pt x="264611" y="1654612"/>
                  </a:lnTo>
                  <a:lnTo>
                    <a:pt x="256186" y="1593330"/>
                  </a:lnTo>
                  <a:lnTo>
                    <a:pt x="247761" y="1532048"/>
                  </a:lnTo>
                  <a:lnTo>
                    <a:pt x="239336" y="1470766"/>
                  </a:lnTo>
                  <a:lnTo>
                    <a:pt x="230911" y="1409484"/>
                  </a:lnTo>
                  <a:lnTo>
                    <a:pt x="222486" y="1348202"/>
                  </a:lnTo>
                  <a:lnTo>
                    <a:pt x="214061" y="1286920"/>
                  </a:lnTo>
                  <a:lnTo>
                    <a:pt x="205636" y="1225638"/>
                  </a:lnTo>
                  <a:lnTo>
                    <a:pt x="197211" y="1164356"/>
                  </a:lnTo>
                  <a:lnTo>
                    <a:pt x="188786" y="1103074"/>
                  </a:lnTo>
                  <a:lnTo>
                    <a:pt x="180361" y="1041792"/>
                  </a:lnTo>
                  <a:lnTo>
                    <a:pt x="171936" y="980511"/>
                  </a:lnTo>
                  <a:lnTo>
                    <a:pt x="163510" y="919229"/>
                  </a:lnTo>
                  <a:lnTo>
                    <a:pt x="155085" y="857947"/>
                  </a:lnTo>
                  <a:lnTo>
                    <a:pt x="146660" y="796665"/>
                  </a:lnTo>
                  <a:lnTo>
                    <a:pt x="138235" y="735383"/>
                  </a:lnTo>
                  <a:lnTo>
                    <a:pt x="129810" y="674101"/>
                  </a:lnTo>
                  <a:lnTo>
                    <a:pt x="121385" y="612819"/>
                  </a:lnTo>
                  <a:lnTo>
                    <a:pt x="112960" y="551537"/>
                  </a:lnTo>
                  <a:lnTo>
                    <a:pt x="104535" y="490255"/>
                  </a:lnTo>
                  <a:lnTo>
                    <a:pt x="96110" y="428973"/>
                  </a:lnTo>
                  <a:lnTo>
                    <a:pt x="87685" y="367691"/>
                  </a:lnTo>
                  <a:lnTo>
                    <a:pt x="79260" y="306409"/>
                  </a:lnTo>
                  <a:lnTo>
                    <a:pt x="70835" y="245127"/>
                  </a:lnTo>
                  <a:lnTo>
                    <a:pt x="62410" y="183845"/>
                  </a:lnTo>
                  <a:lnTo>
                    <a:pt x="53985" y="122563"/>
                  </a:lnTo>
                  <a:lnTo>
                    <a:pt x="45560" y="61281"/>
                  </a:lnTo>
                  <a:lnTo>
                    <a:pt x="37135" y="0"/>
                  </a:lnTo>
                  <a:lnTo>
                    <a:pt x="0" y="5501"/>
                  </a:lnTo>
                  <a:lnTo>
                    <a:pt x="9705" y="66594"/>
                  </a:lnTo>
                  <a:lnTo>
                    <a:pt x="19411" y="127686"/>
                  </a:lnTo>
                  <a:lnTo>
                    <a:pt x="29116" y="188778"/>
                  </a:lnTo>
                  <a:lnTo>
                    <a:pt x="38822" y="249870"/>
                  </a:lnTo>
                  <a:lnTo>
                    <a:pt x="48527" y="310962"/>
                  </a:lnTo>
                  <a:lnTo>
                    <a:pt x="58233" y="372055"/>
                  </a:lnTo>
                  <a:lnTo>
                    <a:pt x="67938" y="433147"/>
                  </a:lnTo>
                  <a:lnTo>
                    <a:pt x="77644" y="494239"/>
                  </a:lnTo>
                  <a:lnTo>
                    <a:pt x="87350" y="555331"/>
                  </a:lnTo>
                  <a:lnTo>
                    <a:pt x="97055" y="616424"/>
                  </a:lnTo>
                  <a:lnTo>
                    <a:pt x="106761" y="677516"/>
                  </a:lnTo>
                  <a:lnTo>
                    <a:pt x="116466" y="738608"/>
                  </a:lnTo>
                  <a:lnTo>
                    <a:pt x="126172" y="799700"/>
                  </a:lnTo>
                  <a:lnTo>
                    <a:pt x="135877" y="860792"/>
                  </a:lnTo>
                  <a:lnTo>
                    <a:pt x="145583" y="921885"/>
                  </a:lnTo>
                  <a:lnTo>
                    <a:pt x="155288" y="982977"/>
                  </a:lnTo>
                  <a:lnTo>
                    <a:pt x="164994" y="1044069"/>
                  </a:lnTo>
                  <a:lnTo>
                    <a:pt x="174700" y="1105161"/>
                  </a:lnTo>
                  <a:lnTo>
                    <a:pt x="184405" y="1166254"/>
                  </a:lnTo>
                  <a:lnTo>
                    <a:pt x="194111" y="1227346"/>
                  </a:lnTo>
                  <a:lnTo>
                    <a:pt x="203816" y="1288438"/>
                  </a:lnTo>
                  <a:lnTo>
                    <a:pt x="213522" y="1349530"/>
                  </a:lnTo>
                  <a:lnTo>
                    <a:pt x="223227" y="1410622"/>
                  </a:lnTo>
                  <a:lnTo>
                    <a:pt x="232933" y="1471715"/>
                  </a:lnTo>
                  <a:lnTo>
                    <a:pt x="242639" y="1532807"/>
                  </a:lnTo>
                  <a:lnTo>
                    <a:pt x="252344" y="1593899"/>
                  </a:lnTo>
                  <a:lnTo>
                    <a:pt x="262050" y="1654991"/>
                  </a:lnTo>
                  <a:lnTo>
                    <a:pt x="271755" y="1716084"/>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72360" y="1629625"/>
              <a:ext cx="244325" cy="1781363"/>
            </a:xfrm>
            <a:custGeom>
              <a:avLst/>
              <a:pathLst>
                <a:path w="244325" h="1781363">
                  <a:moveTo>
                    <a:pt x="244325" y="1781363"/>
                  </a:moveTo>
                  <a:lnTo>
                    <a:pt x="237027" y="1719936"/>
                  </a:lnTo>
                  <a:lnTo>
                    <a:pt x="229729" y="1658510"/>
                  </a:lnTo>
                  <a:lnTo>
                    <a:pt x="222430" y="1597084"/>
                  </a:lnTo>
                  <a:lnTo>
                    <a:pt x="215132" y="1535657"/>
                  </a:lnTo>
                  <a:lnTo>
                    <a:pt x="207834" y="1474231"/>
                  </a:lnTo>
                  <a:lnTo>
                    <a:pt x="200535" y="1412805"/>
                  </a:lnTo>
                  <a:lnTo>
                    <a:pt x="193237" y="1351378"/>
                  </a:lnTo>
                  <a:lnTo>
                    <a:pt x="185939" y="1289952"/>
                  </a:lnTo>
                  <a:lnTo>
                    <a:pt x="178641" y="1228526"/>
                  </a:lnTo>
                  <a:lnTo>
                    <a:pt x="171342" y="1167099"/>
                  </a:lnTo>
                  <a:lnTo>
                    <a:pt x="164044" y="1105673"/>
                  </a:lnTo>
                  <a:lnTo>
                    <a:pt x="156746" y="1044247"/>
                  </a:lnTo>
                  <a:lnTo>
                    <a:pt x="149447" y="982821"/>
                  </a:lnTo>
                  <a:lnTo>
                    <a:pt x="142149" y="921394"/>
                  </a:lnTo>
                  <a:lnTo>
                    <a:pt x="134851" y="859968"/>
                  </a:lnTo>
                  <a:lnTo>
                    <a:pt x="127553" y="798542"/>
                  </a:lnTo>
                  <a:lnTo>
                    <a:pt x="120254" y="737115"/>
                  </a:lnTo>
                  <a:lnTo>
                    <a:pt x="112956" y="675689"/>
                  </a:lnTo>
                  <a:lnTo>
                    <a:pt x="105658" y="614263"/>
                  </a:lnTo>
                  <a:lnTo>
                    <a:pt x="98360" y="552836"/>
                  </a:lnTo>
                  <a:lnTo>
                    <a:pt x="91061" y="491410"/>
                  </a:lnTo>
                  <a:lnTo>
                    <a:pt x="83763" y="429984"/>
                  </a:lnTo>
                  <a:lnTo>
                    <a:pt x="76465" y="368557"/>
                  </a:lnTo>
                  <a:lnTo>
                    <a:pt x="69166" y="307131"/>
                  </a:lnTo>
                  <a:lnTo>
                    <a:pt x="61868" y="245705"/>
                  </a:lnTo>
                  <a:lnTo>
                    <a:pt x="54570" y="184278"/>
                  </a:lnTo>
                  <a:lnTo>
                    <a:pt x="47272" y="122852"/>
                  </a:lnTo>
                  <a:lnTo>
                    <a:pt x="39973" y="61426"/>
                  </a:lnTo>
                  <a:lnTo>
                    <a:pt x="32675" y="0"/>
                  </a:lnTo>
                  <a:lnTo>
                    <a:pt x="0" y="4186"/>
                  </a:lnTo>
                  <a:lnTo>
                    <a:pt x="8425" y="65468"/>
                  </a:lnTo>
                  <a:lnTo>
                    <a:pt x="16850" y="126750"/>
                  </a:lnTo>
                  <a:lnTo>
                    <a:pt x="25275" y="188032"/>
                  </a:lnTo>
                  <a:lnTo>
                    <a:pt x="33700" y="249314"/>
                  </a:lnTo>
                  <a:lnTo>
                    <a:pt x="42125" y="310596"/>
                  </a:lnTo>
                  <a:lnTo>
                    <a:pt x="50550" y="371878"/>
                  </a:lnTo>
                  <a:lnTo>
                    <a:pt x="58975" y="433160"/>
                  </a:lnTo>
                  <a:lnTo>
                    <a:pt x="67400" y="494442"/>
                  </a:lnTo>
                  <a:lnTo>
                    <a:pt x="75825" y="555724"/>
                  </a:lnTo>
                  <a:lnTo>
                    <a:pt x="84250" y="617006"/>
                  </a:lnTo>
                  <a:lnTo>
                    <a:pt x="92675" y="678288"/>
                  </a:lnTo>
                  <a:lnTo>
                    <a:pt x="101100" y="739570"/>
                  </a:lnTo>
                  <a:lnTo>
                    <a:pt x="109525" y="800852"/>
                  </a:lnTo>
                  <a:lnTo>
                    <a:pt x="117950" y="862134"/>
                  </a:lnTo>
                  <a:lnTo>
                    <a:pt x="126375" y="923415"/>
                  </a:lnTo>
                  <a:lnTo>
                    <a:pt x="134800" y="984697"/>
                  </a:lnTo>
                  <a:lnTo>
                    <a:pt x="143225" y="1045979"/>
                  </a:lnTo>
                  <a:lnTo>
                    <a:pt x="151650" y="1107261"/>
                  </a:lnTo>
                  <a:lnTo>
                    <a:pt x="160075" y="1168543"/>
                  </a:lnTo>
                  <a:lnTo>
                    <a:pt x="168500" y="1229825"/>
                  </a:lnTo>
                  <a:lnTo>
                    <a:pt x="176925" y="1291107"/>
                  </a:lnTo>
                  <a:lnTo>
                    <a:pt x="185350" y="1352389"/>
                  </a:lnTo>
                  <a:lnTo>
                    <a:pt x="193775" y="1413671"/>
                  </a:lnTo>
                  <a:lnTo>
                    <a:pt x="202200" y="1474953"/>
                  </a:lnTo>
                  <a:lnTo>
                    <a:pt x="210625" y="1536235"/>
                  </a:lnTo>
                  <a:lnTo>
                    <a:pt x="219050" y="1597517"/>
                  </a:lnTo>
                  <a:lnTo>
                    <a:pt x="227475" y="1658799"/>
                  </a:lnTo>
                  <a:lnTo>
                    <a:pt x="235900" y="1720081"/>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05035" y="1626296"/>
              <a:ext cx="211650" cy="1784692"/>
            </a:xfrm>
            <a:custGeom>
              <a:avLst/>
              <a:pathLst>
                <a:path w="211650" h="1784692">
                  <a:moveTo>
                    <a:pt x="211650" y="1784692"/>
                  </a:moveTo>
                  <a:lnTo>
                    <a:pt x="205393" y="1723151"/>
                  </a:lnTo>
                  <a:lnTo>
                    <a:pt x="199136" y="1661610"/>
                  </a:lnTo>
                  <a:lnTo>
                    <a:pt x="192879" y="1600069"/>
                  </a:lnTo>
                  <a:lnTo>
                    <a:pt x="186623" y="1538528"/>
                  </a:lnTo>
                  <a:lnTo>
                    <a:pt x="180366" y="1476987"/>
                  </a:lnTo>
                  <a:lnTo>
                    <a:pt x="174109" y="1415445"/>
                  </a:lnTo>
                  <a:lnTo>
                    <a:pt x="167852" y="1353904"/>
                  </a:lnTo>
                  <a:lnTo>
                    <a:pt x="161596" y="1292363"/>
                  </a:lnTo>
                  <a:lnTo>
                    <a:pt x="155339" y="1230822"/>
                  </a:lnTo>
                  <a:lnTo>
                    <a:pt x="149082" y="1169281"/>
                  </a:lnTo>
                  <a:lnTo>
                    <a:pt x="142825" y="1107740"/>
                  </a:lnTo>
                  <a:lnTo>
                    <a:pt x="136569" y="1046199"/>
                  </a:lnTo>
                  <a:lnTo>
                    <a:pt x="130312" y="984658"/>
                  </a:lnTo>
                  <a:lnTo>
                    <a:pt x="124055" y="923116"/>
                  </a:lnTo>
                  <a:lnTo>
                    <a:pt x="117799" y="861575"/>
                  </a:lnTo>
                  <a:lnTo>
                    <a:pt x="111542" y="800034"/>
                  </a:lnTo>
                  <a:lnTo>
                    <a:pt x="105285" y="738493"/>
                  </a:lnTo>
                  <a:lnTo>
                    <a:pt x="99028" y="676952"/>
                  </a:lnTo>
                  <a:lnTo>
                    <a:pt x="92772" y="615411"/>
                  </a:lnTo>
                  <a:lnTo>
                    <a:pt x="86515" y="553870"/>
                  </a:lnTo>
                  <a:lnTo>
                    <a:pt x="80258" y="492329"/>
                  </a:lnTo>
                  <a:lnTo>
                    <a:pt x="74001" y="430787"/>
                  </a:lnTo>
                  <a:lnTo>
                    <a:pt x="67745" y="369246"/>
                  </a:lnTo>
                  <a:lnTo>
                    <a:pt x="61488" y="307705"/>
                  </a:lnTo>
                  <a:lnTo>
                    <a:pt x="55231" y="246164"/>
                  </a:lnTo>
                  <a:lnTo>
                    <a:pt x="48974" y="184623"/>
                  </a:lnTo>
                  <a:lnTo>
                    <a:pt x="42718" y="123082"/>
                  </a:lnTo>
                  <a:lnTo>
                    <a:pt x="36461" y="61541"/>
                  </a:lnTo>
                  <a:lnTo>
                    <a:pt x="30204" y="0"/>
                  </a:lnTo>
                  <a:lnTo>
                    <a:pt x="0" y="3329"/>
                  </a:lnTo>
                  <a:lnTo>
                    <a:pt x="7298" y="64755"/>
                  </a:lnTo>
                  <a:lnTo>
                    <a:pt x="14596" y="126182"/>
                  </a:lnTo>
                  <a:lnTo>
                    <a:pt x="21894" y="187608"/>
                  </a:lnTo>
                  <a:lnTo>
                    <a:pt x="29193" y="249034"/>
                  </a:lnTo>
                  <a:lnTo>
                    <a:pt x="36491" y="310461"/>
                  </a:lnTo>
                  <a:lnTo>
                    <a:pt x="43789" y="371887"/>
                  </a:lnTo>
                  <a:lnTo>
                    <a:pt x="51087" y="433313"/>
                  </a:lnTo>
                  <a:lnTo>
                    <a:pt x="58386" y="494740"/>
                  </a:lnTo>
                  <a:lnTo>
                    <a:pt x="65684" y="556166"/>
                  </a:lnTo>
                  <a:lnTo>
                    <a:pt x="72982" y="617592"/>
                  </a:lnTo>
                  <a:lnTo>
                    <a:pt x="80281" y="679019"/>
                  </a:lnTo>
                  <a:lnTo>
                    <a:pt x="87579" y="740445"/>
                  </a:lnTo>
                  <a:lnTo>
                    <a:pt x="94877" y="801871"/>
                  </a:lnTo>
                  <a:lnTo>
                    <a:pt x="102175" y="863297"/>
                  </a:lnTo>
                  <a:lnTo>
                    <a:pt x="109474" y="924724"/>
                  </a:lnTo>
                  <a:lnTo>
                    <a:pt x="116772" y="986150"/>
                  </a:lnTo>
                  <a:lnTo>
                    <a:pt x="124070" y="1047576"/>
                  </a:lnTo>
                  <a:lnTo>
                    <a:pt x="131368" y="1109003"/>
                  </a:lnTo>
                  <a:lnTo>
                    <a:pt x="138667" y="1170429"/>
                  </a:lnTo>
                  <a:lnTo>
                    <a:pt x="145965" y="1231855"/>
                  </a:lnTo>
                  <a:lnTo>
                    <a:pt x="153263" y="1293282"/>
                  </a:lnTo>
                  <a:lnTo>
                    <a:pt x="160562" y="1354708"/>
                  </a:lnTo>
                  <a:lnTo>
                    <a:pt x="167860" y="1416134"/>
                  </a:lnTo>
                  <a:lnTo>
                    <a:pt x="175158" y="1477561"/>
                  </a:lnTo>
                  <a:lnTo>
                    <a:pt x="182456" y="1538987"/>
                  </a:lnTo>
                  <a:lnTo>
                    <a:pt x="189755" y="1600413"/>
                  </a:lnTo>
                  <a:lnTo>
                    <a:pt x="197053" y="1661840"/>
                  </a:lnTo>
                  <a:lnTo>
                    <a:pt x="204351" y="1723266"/>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35240" y="1623518"/>
              <a:ext cx="181445" cy="1787470"/>
            </a:xfrm>
            <a:custGeom>
              <a:avLst/>
              <a:pathLst>
                <a:path w="181445" h="1787470">
                  <a:moveTo>
                    <a:pt x="181445" y="1787470"/>
                  </a:moveTo>
                  <a:lnTo>
                    <a:pt x="176215" y="1725833"/>
                  </a:lnTo>
                  <a:lnTo>
                    <a:pt x="170986" y="1664196"/>
                  </a:lnTo>
                  <a:lnTo>
                    <a:pt x="165756" y="1602559"/>
                  </a:lnTo>
                  <a:lnTo>
                    <a:pt x="160527" y="1540922"/>
                  </a:lnTo>
                  <a:lnTo>
                    <a:pt x="155297" y="1479286"/>
                  </a:lnTo>
                  <a:lnTo>
                    <a:pt x="150068" y="1417649"/>
                  </a:lnTo>
                  <a:lnTo>
                    <a:pt x="144838" y="1356012"/>
                  </a:lnTo>
                  <a:lnTo>
                    <a:pt x="139609" y="1294375"/>
                  </a:lnTo>
                  <a:lnTo>
                    <a:pt x="134380" y="1232738"/>
                  </a:lnTo>
                  <a:lnTo>
                    <a:pt x="129150" y="1171101"/>
                  </a:lnTo>
                  <a:lnTo>
                    <a:pt x="123921" y="1109464"/>
                  </a:lnTo>
                  <a:lnTo>
                    <a:pt x="118691" y="1047827"/>
                  </a:lnTo>
                  <a:lnTo>
                    <a:pt x="113462" y="986190"/>
                  </a:lnTo>
                  <a:lnTo>
                    <a:pt x="108232" y="924553"/>
                  </a:lnTo>
                  <a:lnTo>
                    <a:pt x="103003" y="862916"/>
                  </a:lnTo>
                  <a:lnTo>
                    <a:pt x="97773" y="801279"/>
                  </a:lnTo>
                  <a:lnTo>
                    <a:pt x="92544" y="739643"/>
                  </a:lnTo>
                  <a:lnTo>
                    <a:pt x="87314" y="678006"/>
                  </a:lnTo>
                  <a:lnTo>
                    <a:pt x="82085" y="616369"/>
                  </a:lnTo>
                  <a:lnTo>
                    <a:pt x="76855" y="554732"/>
                  </a:lnTo>
                  <a:lnTo>
                    <a:pt x="71626" y="493095"/>
                  </a:lnTo>
                  <a:lnTo>
                    <a:pt x="66396" y="431458"/>
                  </a:lnTo>
                  <a:lnTo>
                    <a:pt x="61167" y="369821"/>
                  </a:lnTo>
                  <a:lnTo>
                    <a:pt x="55937" y="308184"/>
                  </a:lnTo>
                  <a:lnTo>
                    <a:pt x="50708" y="246547"/>
                  </a:lnTo>
                  <a:lnTo>
                    <a:pt x="45478" y="184910"/>
                  </a:lnTo>
                  <a:lnTo>
                    <a:pt x="40249" y="123273"/>
                  </a:lnTo>
                  <a:lnTo>
                    <a:pt x="35019" y="61636"/>
                  </a:lnTo>
                  <a:lnTo>
                    <a:pt x="29790" y="0"/>
                  </a:lnTo>
                  <a:lnTo>
                    <a:pt x="0" y="2777"/>
                  </a:lnTo>
                  <a:lnTo>
                    <a:pt x="6256" y="64319"/>
                  </a:lnTo>
                  <a:lnTo>
                    <a:pt x="12513" y="125860"/>
                  </a:lnTo>
                  <a:lnTo>
                    <a:pt x="18770" y="187401"/>
                  </a:lnTo>
                  <a:lnTo>
                    <a:pt x="25026" y="248942"/>
                  </a:lnTo>
                  <a:lnTo>
                    <a:pt x="31283" y="310483"/>
                  </a:lnTo>
                  <a:lnTo>
                    <a:pt x="37540" y="372024"/>
                  </a:lnTo>
                  <a:lnTo>
                    <a:pt x="43797" y="433565"/>
                  </a:lnTo>
                  <a:lnTo>
                    <a:pt x="50053" y="495106"/>
                  </a:lnTo>
                  <a:lnTo>
                    <a:pt x="56310" y="556648"/>
                  </a:lnTo>
                  <a:lnTo>
                    <a:pt x="62567" y="618189"/>
                  </a:lnTo>
                  <a:lnTo>
                    <a:pt x="68824" y="679730"/>
                  </a:lnTo>
                  <a:lnTo>
                    <a:pt x="75080" y="741271"/>
                  </a:lnTo>
                  <a:lnTo>
                    <a:pt x="81337" y="802812"/>
                  </a:lnTo>
                  <a:lnTo>
                    <a:pt x="87594" y="864353"/>
                  </a:lnTo>
                  <a:lnTo>
                    <a:pt x="93851" y="925894"/>
                  </a:lnTo>
                  <a:lnTo>
                    <a:pt x="100107" y="987435"/>
                  </a:lnTo>
                  <a:lnTo>
                    <a:pt x="106364" y="1048977"/>
                  </a:lnTo>
                  <a:lnTo>
                    <a:pt x="112621" y="1110518"/>
                  </a:lnTo>
                  <a:lnTo>
                    <a:pt x="118877" y="1172059"/>
                  </a:lnTo>
                  <a:lnTo>
                    <a:pt x="125134" y="1233600"/>
                  </a:lnTo>
                  <a:lnTo>
                    <a:pt x="131391" y="1295141"/>
                  </a:lnTo>
                  <a:lnTo>
                    <a:pt x="137648" y="1356682"/>
                  </a:lnTo>
                  <a:lnTo>
                    <a:pt x="143904" y="1418223"/>
                  </a:lnTo>
                  <a:lnTo>
                    <a:pt x="150161" y="1479764"/>
                  </a:lnTo>
                  <a:lnTo>
                    <a:pt x="156418" y="1541306"/>
                  </a:lnTo>
                  <a:lnTo>
                    <a:pt x="162675" y="1602847"/>
                  </a:lnTo>
                  <a:lnTo>
                    <a:pt x="168931" y="1664388"/>
                  </a:lnTo>
                  <a:lnTo>
                    <a:pt x="175188" y="1725929"/>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65030" y="1621831"/>
              <a:ext cx="151654" cy="1789157"/>
            </a:xfrm>
            <a:custGeom>
              <a:avLst/>
              <a:pathLst>
                <a:path w="151654" h="1789157">
                  <a:moveTo>
                    <a:pt x="151654" y="1789157"/>
                  </a:moveTo>
                  <a:lnTo>
                    <a:pt x="147163" y="1727462"/>
                  </a:lnTo>
                  <a:lnTo>
                    <a:pt x="142672" y="1665767"/>
                  </a:lnTo>
                  <a:lnTo>
                    <a:pt x="138180" y="1604072"/>
                  </a:lnTo>
                  <a:lnTo>
                    <a:pt x="133689" y="1542377"/>
                  </a:lnTo>
                  <a:lnTo>
                    <a:pt x="129197" y="1480682"/>
                  </a:lnTo>
                  <a:lnTo>
                    <a:pt x="124706" y="1418987"/>
                  </a:lnTo>
                  <a:lnTo>
                    <a:pt x="120214" y="1357291"/>
                  </a:lnTo>
                  <a:lnTo>
                    <a:pt x="115723" y="1295596"/>
                  </a:lnTo>
                  <a:lnTo>
                    <a:pt x="111231" y="1233901"/>
                  </a:lnTo>
                  <a:lnTo>
                    <a:pt x="106740" y="1172206"/>
                  </a:lnTo>
                  <a:lnTo>
                    <a:pt x="102249" y="1110511"/>
                  </a:lnTo>
                  <a:lnTo>
                    <a:pt x="97757" y="1048816"/>
                  </a:lnTo>
                  <a:lnTo>
                    <a:pt x="93266" y="987121"/>
                  </a:lnTo>
                  <a:lnTo>
                    <a:pt x="88774" y="925426"/>
                  </a:lnTo>
                  <a:lnTo>
                    <a:pt x="84283" y="863731"/>
                  </a:lnTo>
                  <a:lnTo>
                    <a:pt x="79791" y="802036"/>
                  </a:lnTo>
                  <a:lnTo>
                    <a:pt x="75300" y="740341"/>
                  </a:lnTo>
                  <a:lnTo>
                    <a:pt x="70808" y="678645"/>
                  </a:lnTo>
                  <a:lnTo>
                    <a:pt x="66317" y="616950"/>
                  </a:lnTo>
                  <a:lnTo>
                    <a:pt x="61825" y="555255"/>
                  </a:lnTo>
                  <a:lnTo>
                    <a:pt x="57334" y="493560"/>
                  </a:lnTo>
                  <a:lnTo>
                    <a:pt x="52843" y="431865"/>
                  </a:lnTo>
                  <a:lnTo>
                    <a:pt x="48351" y="370170"/>
                  </a:lnTo>
                  <a:lnTo>
                    <a:pt x="43860" y="308475"/>
                  </a:lnTo>
                  <a:lnTo>
                    <a:pt x="39368" y="246780"/>
                  </a:lnTo>
                  <a:lnTo>
                    <a:pt x="34877" y="185085"/>
                  </a:lnTo>
                  <a:lnTo>
                    <a:pt x="30385" y="123390"/>
                  </a:lnTo>
                  <a:lnTo>
                    <a:pt x="25894" y="61695"/>
                  </a:lnTo>
                  <a:lnTo>
                    <a:pt x="21402" y="0"/>
                  </a:lnTo>
                  <a:lnTo>
                    <a:pt x="0" y="1686"/>
                  </a:lnTo>
                  <a:lnTo>
                    <a:pt x="5229" y="63323"/>
                  </a:lnTo>
                  <a:lnTo>
                    <a:pt x="10458" y="124960"/>
                  </a:lnTo>
                  <a:lnTo>
                    <a:pt x="15688" y="186597"/>
                  </a:lnTo>
                  <a:lnTo>
                    <a:pt x="20917" y="248234"/>
                  </a:lnTo>
                  <a:lnTo>
                    <a:pt x="26147" y="309871"/>
                  </a:lnTo>
                  <a:lnTo>
                    <a:pt x="31376" y="371508"/>
                  </a:lnTo>
                  <a:lnTo>
                    <a:pt x="36606" y="433145"/>
                  </a:lnTo>
                  <a:lnTo>
                    <a:pt x="41835" y="494782"/>
                  </a:lnTo>
                  <a:lnTo>
                    <a:pt x="47065" y="556419"/>
                  </a:lnTo>
                  <a:lnTo>
                    <a:pt x="52294" y="618056"/>
                  </a:lnTo>
                  <a:lnTo>
                    <a:pt x="57524" y="679693"/>
                  </a:lnTo>
                  <a:lnTo>
                    <a:pt x="62753" y="741329"/>
                  </a:lnTo>
                  <a:lnTo>
                    <a:pt x="67983" y="802966"/>
                  </a:lnTo>
                  <a:lnTo>
                    <a:pt x="73212" y="864603"/>
                  </a:lnTo>
                  <a:lnTo>
                    <a:pt x="78442" y="926240"/>
                  </a:lnTo>
                  <a:lnTo>
                    <a:pt x="83671" y="987877"/>
                  </a:lnTo>
                  <a:lnTo>
                    <a:pt x="88901" y="1049514"/>
                  </a:lnTo>
                  <a:lnTo>
                    <a:pt x="94130" y="1111151"/>
                  </a:lnTo>
                  <a:lnTo>
                    <a:pt x="99360" y="1172788"/>
                  </a:lnTo>
                  <a:lnTo>
                    <a:pt x="104589" y="1234425"/>
                  </a:lnTo>
                  <a:lnTo>
                    <a:pt x="109819" y="1296062"/>
                  </a:lnTo>
                  <a:lnTo>
                    <a:pt x="115048" y="1357699"/>
                  </a:lnTo>
                  <a:lnTo>
                    <a:pt x="120278" y="1419336"/>
                  </a:lnTo>
                  <a:lnTo>
                    <a:pt x="125507" y="1480972"/>
                  </a:lnTo>
                  <a:lnTo>
                    <a:pt x="130737" y="1542609"/>
                  </a:lnTo>
                  <a:lnTo>
                    <a:pt x="135966" y="1604246"/>
                  </a:lnTo>
                  <a:lnTo>
                    <a:pt x="141195" y="1665883"/>
                  </a:lnTo>
                  <a:lnTo>
                    <a:pt x="146425" y="1727520"/>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86433" y="1617096"/>
              <a:ext cx="130252" cy="1793892"/>
            </a:xfrm>
            <a:custGeom>
              <a:avLst/>
              <a:pathLst>
                <a:path w="130252" h="1793892">
                  <a:moveTo>
                    <a:pt x="130252" y="1793892"/>
                  </a:moveTo>
                  <a:lnTo>
                    <a:pt x="130252" y="1732034"/>
                  </a:lnTo>
                  <a:lnTo>
                    <a:pt x="130252" y="1670175"/>
                  </a:lnTo>
                  <a:lnTo>
                    <a:pt x="130252" y="1608317"/>
                  </a:lnTo>
                  <a:lnTo>
                    <a:pt x="130252" y="1546459"/>
                  </a:lnTo>
                  <a:lnTo>
                    <a:pt x="130252" y="1484600"/>
                  </a:lnTo>
                  <a:lnTo>
                    <a:pt x="130252" y="1422742"/>
                  </a:lnTo>
                  <a:lnTo>
                    <a:pt x="130252" y="1360883"/>
                  </a:lnTo>
                  <a:lnTo>
                    <a:pt x="130252" y="1299025"/>
                  </a:lnTo>
                  <a:lnTo>
                    <a:pt x="130252" y="1237167"/>
                  </a:lnTo>
                  <a:lnTo>
                    <a:pt x="130252" y="1175308"/>
                  </a:lnTo>
                  <a:lnTo>
                    <a:pt x="130252" y="1113450"/>
                  </a:lnTo>
                  <a:lnTo>
                    <a:pt x="130252" y="1051592"/>
                  </a:lnTo>
                  <a:lnTo>
                    <a:pt x="130252" y="989733"/>
                  </a:lnTo>
                  <a:lnTo>
                    <a:pt x="130252" y="927875"/>
                  </a:lnTo>
                  <a:lnTo>
                    <a:pt x="130252" y="866017"/>
                  </a:lnTo>
                  <a:lnTo>
                    <a:pt x="130252" y="804158"/>
                  </a:lnTo>
                  <a:lnTo>
                    <a:pt x="130252" y="742300"/>
                  </a:lnTo>
                  <a:lnTo>
                    <a:pt x="130252" y="680441"/>
                  </a:lnTo>
                  <a:lnTo>
                    <a:pt x="130252" y="618583"/>
                  </a:lnTo>
                  <a:lnTo>
                    <a:pt x="130252" y="556725"/>
                  </a:lnTo>
                  <a:lnTo>
                    <a:pt x="130252" y="494866"/>
                  </a:lnTo>
                  <a:lnTo>
                    <a:pt x="130252" y="433008"/>
                  </a:lnTo>
                  <a:lnTo>
                    <a:pt x="130252" y="371150"/>
                  </a:lnTo>
                  <a:lnTo>
                    <a:pt x="130252" y="309291"/>
                  </a:lnTo>
                  <a:lnTo>
                    <a:pt x="130252" y="247433"/>
                  </a:lnTo>
                  <a:lnTo>
                    <a:pt x="130252" y="185575"/>
                  </a:lnTo>
                  <a:lnTo>
                    <a:pt x="130252" y="123716"/>
                  </a:lnTo>
                  <a:lnTo>
                    <a:pt x="130252" y="61858"/>
                  </a:lnTo>
                  <a:lnTo>
                    <a:pt x="130252" y="0"/>
                  </a:lnTo>
                  <a:lnTo>
                    <a:pt x="65082" y="1184"/>
                  </a:lnTo>
                  <a:lnTo>
                    <a:pt x="0" y="4734"/>
                  </a:lnTo>
                  <a:lnTo>
                    <a:pt x="4491" y="66430"/>
                  </a:lnTo>
                  <a:lnTo>
                    <a:pt x="8982" y="128125"/>
                  </a:lnTo>
                  <a:lnTo>
                    <a:pt x="13474" y="189820"/>
                  </a:lnTo>
                  <a:lnTo>
                    <a:pt x="17965" y="251515"/>
                  </a:lnTo>
                  <a:lnTo>
                    <a:pt x="22457" y="313210"/>
                  </a:lnTo>
                  <a:lnTo>
                    <a:pt x="26948" y="374905"/>
                  </a:lnTo>
                  <a:lnTo>
                    <a:pt x="31440" y="436600"/>
                  </a:lnTo>
                  <a:lnTo>
                    <a:pt x="35931" y="498295"/>
                  </a:lnTo>
                  <a:lnTo>
                    <a:pt x="40423" y="559990"/>
                  </a:lnTo>
                  <a:lnTo>
                    <a:pt x="44914" y="621685"/>
                  </a:lnTo>
                  <a:lnTo>
                    <a:pt x="49405" y="683380"/>
                  </a:lnTo>
                  <a:lnTo>
                    <a:pt x="53897" y="745076"/>
                  </a:lnTo>
                  <a:lnTo>
                    <a:pt x="58388" y="806771"/>
                  </a:lnTo>
                  <a:lnTo>
                    <a:pt x="62880" y="868466"/>
                  </a:lnTo>
                  <a:lnTo>
                    <a:pt x="67371" y="930161"/>
                  </a:lnTo>
                  <a:lnTo>
                    <a:pt x="71863" y="991856"/>
                  </a:lnTo>
                  <a:lnTo>
                    <a:pt x="76354" y="1053551"/>
                  </a:lnTo>
                  <a:lnTo>
                    <a:pt x="80846" y="1115246"/>
                  </a:lnTo>
                  <a:lnTo>
                    <a:pt x="85337" y="1176941"/>
                  </a:lnTo>
                  <a:lnTo>
                    <a:pt x="89828" y="1238636"/>
                  </a:lnTo>
                  <a:lnTo>
                    <a:pt x="94320" y="1300331"/>
                  </a:lnTo>
                  <a:lnTo>
                    <a:pt x="98811" y="1362026"/>
                  </a:lnTo>
                  <a:lnTo>
                    <a:pt x="103303" y="1423721"/>
                  </a:lnTo>
                  <a:lnTo>
                    <a:pt x="107794" y="1485417"/>
                  </a:lnTo>
                  <a:lnTo>
                    <a:pt x="112286" y="1547112"/>
                  </a:lnTo>
                  <a:lnTo>
                    <a:pt x="116777" y="1608807"/>
                  </a:lnTo>
                  <a:lnTo>
                    <a:pt x="121269" y="1670502"/>
                  </a:lnTo>
                  <a:lnTo>
                    <a:pt x="125760" y="1732197"/>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31051"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DTP1 unvaccinated (% of total unvaccinated)</a:t>
              </a:r>
            </a:p>
          </p:txBody>
        </p:sp>
        <p:sp>
          <p:nvSpPr>
            <p:cNvPr id="36" name="rc36"/>
            <p:cNvSpPr/>
            <p:nvPr/>
          </p:nvSpPr>
          <p:spPr>
            <a:xfrm>
              <a:off x="4840051"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40051"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40051"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40051"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40051"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40051"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40051"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40051"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40051"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40051"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40051"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40051"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40051"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40051"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40051"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40051"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20096" y="1799679"/>
              <a:ext cx="14039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Nigeria: 2,134,000 (32%) </a:t>
              </a:r>
            </a:p>
          </p:txBody>
        </p:sp>
        <p:sp>
          <p:nvSpPr>
            <p:cNvPr id="68" name="tx68"/>
            <p:cNvSpPr/>
            <p:nvPr/>
          </p:nvSpPr>
          <p:spPr>
            <a:xfrm>
              <a:off x="5120096" y="2019135"/>
              <a:ext cx="136060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Ethiopia: 917,000 (14%) </a:t>
              </a:r>
            </a:p>
          </p:txBody>
        </p:sp>
        <p:sp>
          <p:nvSpPr>
            <p:cNvPr id="69" name="tx69"/>
            <p:cNvSpPr/>
            <p:nvPr/>
          </p:nvSpPr>
          <p:spPr>
            <a:xfrm>
              <a:off x="5120096" y="2238591"/>
              <a:ext cx="119885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DRC: 839,000 (12%) </a:t>
              </a:r>
            </a:p>
          </p:txBody>
        </p:sp>
        <p:sp>
          <p:nvSpPr>
            <p:cNvPr id="70" name="tx70"/>
            <p:cNvSpPr/>
            <p:nvPr/>
          </p:nvSpPr>
          <p:spPr>
            <a:xfrm>
              <a:off x="5120096" y="2458047"/>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Angola: 411,000 (6%) </a:t>
              </a:r>
            </a:p>
          </p:txBody>
        </p:sp>
        <p:sp>
          <p:nvSpPr>
            <p:cNvPr id="71" name="tx71"/>
            <p:cNvSpPr/>
            <p:nvPr/>
          </p:nvSpPr>
          <p:spPr>
            <a:xfrm>
              <a:off x="5120096" y="2677503"/>
              <a:ext cx="150957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Madagascar: 251,000 (4%) </a:t>
              </a:r>
            </a:p>
          </p:txBody>
        </p:sp>
        <p:sp>
          <p:nvSpPr>
            <p:cNvPr id="72" name="tx72"/>
            <p:cNvSpPr/>
            <p:nvPr/>
          </p:nvSpPr>
          <p:spPr>
            <a:xfrm>
              <a:off x="5120096" y="2896959"/>
              <a:ext cx="150335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South Africa: 220,000 (3%) </a:t>
              </a:r>
            </a:p>
          </p:txBody>
        </p:sp>
        <p:sp>
          <p:nvSpPr>
            <p:cNvPr id="73" name="tx73"/>
            <p:cNvSpPr/>
            <p:nvPr/>
          </p:nvSpPr>
          <p:spPr>
            <a:xfrm>
              <a:off x="5120096" y="3116415"/>
              <a:ext cx="109948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Mali: 199,000 (3%) </a:t>
              </a:r>
            </a:p>
          </p:txBody>
        </p:sp>
        <p:sp>
          <p:nvSpPr>
            <p:cNvPr id="74" name="tx74"/>
            <p:cNvSpPr/>
            <p:nvPr/>
          </p:nvSpPr>
          <p:spPr>
            <a:xfrm>
              <a:off x="5120096" y="3335871"/>
              <a:ext cx="125495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Guinea: 176,000 (3%) </a:t>
              </a:r>
            </a:p>
          </p:txBody>
        </p:sp>
        <p:sp>
          <p:nvSpPr>
            <p:cNvPr id="75" name="tx75"/>
            <p:cNvSpPr/>
            <p:nvPr/>
          </p:nvSpPr>
          <p:spPr>
            <a:xfrm>
              <a:off x="5120096" y="3555327"/>
              <a:ext cx="141637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Cameroon: 175,000 (3%) </a:t>
              </a:r>
            </a:p>
          </p:txBody>
        </p:sp>
        <p:sp>
          <p:nvSpPr>
            <p:cNvPr id="76" name="tx76"/>
            <p:cNvSpPr/>
            <p:nvPr/>
          </p:nvSpPr>
          <p:spPr>
            <a:xfrm>
              <a:off x="5120096" y="3774783"/>
              <a:ext cx="1580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Cote d'Ivoire: 163,000 (2%) </a:t>
              </a:r>
            </a:p>
          </p:txBody>
        </p:sp>
        <p:sp>
          <p:nvSpPr>
            <p:cNvPr id="77" name="tx77"/>
            <p:cNvSpPr/>
            <p:nvPr/>
          </p:nvSpPr>
          <p:spPr>
            <a:xfrm>
              <a:off x="5120096" y="3994239"/>
              <a:ext cx="12239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Chad: 125,000 (2%) </a:t>
              </a:r>
            </a:p>
          </p:txBody>
        </p:sp>
        <p:sp>
          <p:nvSpPr>
            <p:cNvPr id="78" name="tx78"/>
            <p:cNvSpPr/>
            <p:nvPr/>
          </p:nvSpPr>
          <p:spPr>
            <a:xfrm>
              <a:off x="5120096" y="4213695"/>
              <a:ext cx="159656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Mozambique: 121,000 (2%) </a:t>
              </a:r>
            </a:p>
          </p:txBody>
        </p:sp>
        <p:sp>
          <p:nvSpPr>
            <p:cNvPr id="79" name="tx79"/>
            <p:cNvSpPr/>
            <p:nvPr/>
          </p:nvSpPr>
          <p:spPr>
            <a:xfrm>
              <a:off x="5120096" y="4433151"/>
              <a:ext cx="13293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Zambia: 113,000 (2%) </a:t>
              </a:r>
            </a:p>
          </p:txBody>
        </p:sp>
        <p:sp>
          <p:nvSpPr>
            <p:cNvPr id="80" name="tx80"/>
            <p:cNvSpPr/>
            <p:nvPr/>
          </p:nvSpPr>
          <p:spPr>
            <a:xfrm>
              <a:off x="5120096" y="4652607"/>
              <a:ext cx="119268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CAR: 104,000 (2%) </a:t>
              </a:r>
            </a:p>
          </p:txBody>
        </p:sp>
        <p:sp>
          <p:nvSpPr>
            <p:cNvPr id="81" name="tx81"/>
            <p:cNvSpPr/>
            <p:nvPr/>
          </p:nvSpPr>
          <p:spPr>
            <a:xfrm>
              <a:off x="5120096" y="4872063"/>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Benin: 96,000 (1%) </a:t>
              </a:r>
            </a:p>
          </p:txBody>
        </p:sp>
        <p:sp>
          <p:nvSpPr>
            <p:cNvPr id="82" name="tx82"/>
            <p:cNvSpPr/>
            <p:nvPr/>
          </p:nvSpPr>
          <p:spPr>
            <a:xfrm>
              <a:off x="5120096" y="5091519"/>
              <a:ext cx="128605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Uganda: 83,000 (1%) </a:t>
              </a:r>
            </a:p>
          </p:txBody>
        </p:sp>
        <p:sp>
          <p:nvSpPr>
            <p:cNvPr id="83" name="tx83"/>
            <p:cNvSpPr/>
            <p:nvPr/>
          </p:nvSpPr>
          <p:spPr>
            <a:xfrm>
              <a:off x="7075294" y="1799679"/>
              <a:ext cx="15408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South Sudan: 75,000 (1%) </a:t>
              </a:r>
            </a:p>
          </p:txBody>
        </p:sp>
        <p:sp>
          <p:nvSpPr>
            <p:cNvPr id="84" name="tx84"/>
            <p:cNvSpPr/>
            <p:nvPr/>
          </p:nvSpPr>
          <p:spPr>
            <a:xfrm>
              <a:off x="7075294" y="2019135"/>
              <a:ext cx="116163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Niger: 62,000 (1%) </a:t>
              </a:r>
            </a:p>
          </p:txBody>
        </p:sp>
        <p:sp>
          <p:nvSpPr>
            <p:cNvPr id="85" name="tx85"/>
            <p:cNvSpPr/>
            <p:nvPr/>
          </p:nvSpPr>
          <p:spPr>
            <a:xfrm>
              <a:off x="7075294" y="2238591"/>
              <a:ext cx="127978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Burundi: 49,000 (1%) </a:t>
              </a:r>
            </a:p>
          </p:txBody>
        </p:sp>
        <p:sp>
          <p:nvSpPr>
            <p:cNvPr id="86" name="tx86"/>
            <p:cNvSpPr/>
            <p:nvPr/>
          </p:nvSpPr>
          <p:spPr>
            <a:xfrm>
              <a:off x="7075294" y="2458047"/>
              <a:ext cx="130472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Senegal: 47,000 (1%) </a:t>
              </a:r>
            </a:p>
          </p:txBody>
        </p:sp>
        <p:sp>
          <p:nvSpPr>
            <p:cNvPr id="87" name="tx87"/>
            <p:cNvSpPr/>
            <p:nvPr/>
          </p:nvSpPr>
          <p:spPr>
            <a:xfrm>
              <a:off x="7075294" y="2677503"/>
              <a:ext cx="135432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Tanzania: 46,000 (1%) </a:t>
              </a:r>
            </a:p>
          </p:txBody>
        </p:sp>
        <p:sp>
          <p:nvSpPr>
            <p:cNvPr id="88" name="tx88"/>
            <p:cNvSpPr/>
            <p:nvPr/>
          </p:nvSpPr>
          <p:spPr>
            <a:xfrm>
              <a:off x="7075294" y="2896959"/>
              <a:ext cx="12114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Kenya: 44,000 (1%) </a:t>
              </a:r>
            </a:p>
          </p:txBody>
        </p:sp>
        <p:sp>
          <p:nvSpPr>
            <p:cNvPr id="89" name="tx89"/>
            <p:cNvSpPr/>
            <p:nvPr/>
          </p:nvSpPr>
          <p:spPr>
            <a:xfrm>
              <a:off x="7075294" y="3116415"/>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Zimbabwe: 34,000 (1%) </a:t>
              </a:r>
            </a:p>
          </p:txBody>
        </p:sp>
        <p:sp>
          <p:nvSpPr>
            <p:cNvPr id="90" name="tx90"/>
            <p:cNvSpPr/>
            <p:nvPr/>
          </p:nvSpPr>
          <p:spPr>
            <a:xfrm>
              <a:off x="7075294" y="3335871"/>
              <a:ext cx="12891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Congo: 33,000 (&lt;1%) </a:t>
              </a:r>
            </a:p>
          </p:txBody>
        </p:sp>
        <p:sp>
          <p:nvSpPr>
            <p:cNvPr id="91" name="tx91"/>
            <p:cNvSpPr/>
            <p:nvPr/>
          </p:nvSpPr>
          <p:spPr>
            <a:xfrm>
              <a:off x="7075294" y="3555327"/>
              <a:ext cx="1307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Malawi: 32,000 (&lt;1%) </a:t>
              </a:r>
            </a:p>
          </p:txBody>
        </p:sp>
        <p:sp>
          <p:nvSpPr>
            <p:cNvPr id="92" name="tx92"/>
            <p:cNvSpPr/>
            <p:nvPr/>
          </p:nvSpPr>
          <p:spPr>
            <a:xfrm>
              <a:off x="7075294" y="3774783"/>
              <a:ext cx="121457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Togo: 22,000 (&lt;1%) </a:t>
              </a:r>
            </a:p>
          </p:txBody>
        </p:sp>
        <p:sp>
          <p:nvSpPr>
            <p:cNvPr id="93" name="tx93"/>
            <p:cNvSpPr/>
            <p:nvPr/>
          </p:nvSpPr>
          <p:spPr>
            <a:xfrm>
              <a:off x="7075294" y="3994239"/>
              <a:ext cx="159978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Sierra Leone: 20,000 (&lt;1%) </a:t>
              </a:r>
            </a:p>
          </p:txBody>
        </p:sp>
        <p:sp>
          <p:nvSpPr>
            <p:cNvPr id="94" name="tx94"/>
            <p:cNvSpPr/>
            <p:nvPr/>
          </p:nvSpPr>
          <p:spPr>
            <a:xfrm>
              <a:off x="7075294" y="4213695"/>
              <a:ext cx="12953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Gabon: 18,000 (&lt;1%) </a:t>
              </a:r>
            </a:p>
          </p:txBody>
        </p:sp>
        <p:sp>
          <p:nvSpPr>
            <p:cNvPr id="95" name="tx95"/>
            <p:cNvSpPr/>
            <p:nvPr/>
          </p:nvSpPr>
          <p:spPr>
            <a:xfrm>
              <a:off x="7075294" y="4433151"/>
              <a:ext cx="13077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Algeria: 18,000 (&lt;1%) </a:t>
              </a:r>
            </a:p>
          </p:txBody>
        </p:sp>
        <p:sp>
          <p:nvSpPr>
            <p:cNvPr id="96" name="tx96"/>
            <p:cNvSpPr/>
            <p:nvPr/>
          </p:nvSpPr>
          <p:spPr>
            <a:xfrm>
              <a:off x="7075294" y="4652607"/>
              <a:ext cx="13511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Gambia: 13,000 (&lt;1%)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17 countries: 78,000 (1%) </a:t>
              </a:r>
            </a:p>
          </p:txBody>
        </p:sp>
        <p:sp>
          <p:nvSpPr>
            <p:cNvPr id="98" name="tx98"/>
            <p:cNvSpPr/>
            <p:nvPr/>
          </p:nvSpPr>
          <p:spPr>
            <a:xfrm>
              <a:off x="274320" y="976017"/>
              <a:ext cx="563771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zero-dose children, by country, AFR, 2023</a:t>
              </a:r>
            </a:p>
          </p:txBody>
        </p:sp>
        <p:sp>
          <p:nvSpPr>
            <p:cNvPr id="99" name="tx99"/>
            <p:cNvSpPr/>
            <p:nvPr/>
          </p:nvSpPr>
          <p:spPr>
            <a:xfrm>
              <a:off x="597464" y="5698004"/>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58801" y="5820124"/>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43440" y="5940770"/>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64696" y="6067856"/>
              <a:ext cx="2494354"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DTP1 = 6,718,000.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3 (10%) countries accounted for over half (58%) of all zero-dose children in AFR.
Nigeria had the highest number of children who did not receive DTP1 (n = 2,134,000), which is approximately 32% of all zero-dose children in AFR (n = 6,718,000).</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31056" y="5320357"/>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 name="rc5"/>
            <p:cNvSpPr/>
            <p:nvPr/>
          </p:nvSpPr>
          <p:spPr>
            <a:xfrm>
              <a:off x="1844058" y="5320357"/>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 name="rc6"/>
            <p:cNvSpPr/>
            <p:nvPr/>
          </p:nvSpPr>
          <p:spPr>
            <a:xfrm>
              <a:off x="2157060" y="5320357"/>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 name="rc7"/>
            <p:cNvSpPr/>
            <p:nvPr/>
          </p:nvSpPr>
          <p:spPr>
            <a:xfrm>
              <a:off x="2470062" y="532035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 name="rc8"/>
            <p:cNvSpPr/>
            <p:nvPr/>
          </p:nvSpPr>
          <p:spPr>
            <a:xfrm>
              <a:off x="2783065" y="532035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 name="rc9"/>
            <p:cNvSpPr/>
            <p:nvPr/>
          </p:nvSpPr>
          <p:spPr>
            <a:xfrm>
              <a:off x="3096067" y="532035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 name="rc10"/>
            <p:cNvSpPr/>
            <p:nvPr/>
          </p:nvSpPr>
          <p:spPr>
            <a:xfrm>
              <a:off x="3409069" y="5320357"/>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 name="rc11"/>
            <p:cNvSpPr/>
            <p:nvPr/>
          </p:nvSpPr>
          <p:spPr>
            <a:xfrm>
              <a:off x="3722072" y="5320357"/>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 name="rc12"/>
            <p:cNvSpPr/>
            <p:nvPr/>
          </p:nvSpPr>
          <p:spPr>
            <a:xfrm>
              <a:off x="4035074" y="5320357"/>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 name="rc13"/>
            <p:cNvSpPr/>
            <p:nvPr/>
          </p:nvSpPr>
          <p:spPr>
            <a:xfrm>
              <a:off x="4348076" y="532035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 name="rc14"/>
            <p:cNvSpPr/>
            <p:nvPr/>
          </p:nvSpPr>
          <p:spPr>
            <a:xfrm>
              <a:off x="4661078" y="532035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 name="rc15"/>
            <p:cNvSpPr/>
            <p:nvPr/>
          </p:nvSpPr>
          <p:spPr>
            <a:xfrm>
              <a:off x="4974081" y="532035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 name="rc16"/>
            <p:cNvSpPr/>
            <p:nvPr/>
          </p:nvSpPr>
          <p:spPr>
            <a:xfrm>
              <a:off x="5287083" y="5320357"/>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7" name="rc17"/>
            <p:cNvSpPr/>
            <p:nvPr/>
          </p:nvSpPr>
          <p:spPr>
            <a:xfrm>
              <a:off x="5600085" y="5320357"/>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8" name="rc18"/>
            <p:cNvSpPr/>
            <p:nvPr/>
          </p:nvSpPr>
          <p:spPr>
            <a:xfrm>
              <a:off x="5913087" y="5320357"/>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 name="rc19"/>
            <p:cNvSpPr/>
            <p:nvPr/>
          </p:nvSpPr>
          <p:spPr>
            <a:xfrm>
              <a:off x="6226090" y="5320357"/>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 name="rc20"/>
            <p:cNvSpPr/>
            <p:nvPr/>
          </p:nvSpPr>
          <p:spPr>
            <a:xfrm>
              <a:off x="6539092" y="5320357"/>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1" name="rc21"/>
            <p:cNvSpPr/>
            <p:nvPr/>
          </p:nvSpPr>
          <p:spPr>
            <a:xfrm>
              <a:off x="6852094" y="532035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2" name="rc22"/>
            <p:cNvSpPr/>
            <p:nvPr/>
          </p:nvSpPr>
          <p:spPr>
            <a:xfrm>
              <a:off x="7165097" y="5320357"/>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 name="rc23"/>
            <p:cNvSpPr/>
            <p:nvPr/>
          </p:nvSpPr>
          <p:spPr>
            <a:xfrm>
              <a:off x="7478099" y="5320357"/>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4" name="rc24"/>
            <p:cNvSpPr/>
            <p:nvPr/>
          </p:nvSpPr>
          <p:spPr>
            <a:xfrm>
              <a:off x="7791101" y="5320357"/>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5" name="rc25"/>
            <p:cNvSpPr/>
            <p:nvPr/>
          </p:nvSpPr>
          <p:spPr>
            <a:xfrm>
              <a:off x="8104103" y="5320357"/>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6" name="rc26"/>
            <p:cNvSpPr/>
            <p:nvPr/>
          </p:nvSpPr>
          <p:spPr>
            <a:xfrm>
              <a:off x="8417106" y="532035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7" name="rc27"/>
            <p:cNvSpPr/>
            <p:nvPr/>
          </p:nvSpPr>
          <p:spPr>
            <a:xfrm>
              <a:off x="8730108" y="5320357"/>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 name="rc28"/>
            <p:cNvSpPr/>
            <p:nvPr/>
          </p:nvSpPr>
          <p:spPr>
            <a:xfrm>
              <a:off x="3096067" y="2306578"/>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9" name="rc29"/>
            <p:cNvSpPr/>
            <p:nvPr/>
          </p:nvSpPr>
          <p:spPr>
            <a:xfrm>
              <a:off x="3409069" y="2306578"/>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 name="rc30"/>
            <p:cNvSpPr/>
            <p:nvPr/>
          </p:nvSpPr>
          <p:spPr>
            <a:xfrm>
              <a:off x="3722072" y="2306578"/>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1" name="rc31"/>
            <p:cNvSpPr/>
            <p:nvPr/>
          </p:nvSpPr>
          <p:spPr>
            <a:xfrm>
              <a:off x="4035074" y="230657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 name="rc32"/>
            <p:cNvSpPr/>
            <p:nvPr/>
          </p:nvSpPr>
          <p:spPr>
            <a:xfrm>
              <a:off x="4348076" y="230657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 name="rc33"/>
            <p:cNvSpPr/>
            <p:nvPr/>
          </p:nvSpPr>
          <p:spPr>
            <a:xfrm>
              <a:off x="4661078" y="230657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 name="rc34"/>
            <p:cNvSpPr/>
            <p:nvPr/>
          </p:nvSpPr>
          <p:spPr>
            <a:xfrm>
              <a:off x="4974081" y="230657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5" name="rc35"/>
            <p:cNvSpPr/>
            <p:nvPr/>
          </p:nvSpPr>
          <p:spPr>
            <a:xfrm>
              <a:off x="5287083" y="2306578"/>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 name="rc36"/>
            <p:cNvSpPr/>
            <p:nvPr/>
          </p:nvSpPr>
          <p:spPr>
            <a:xfrm>
              <a:off x="5600085" y="2306578"/>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 name="rc37"/>
            <p:cNvSpPr/>
            <p:nvPr/>
          </p:nvSpPr>
          <p:spPr>
            <a:xfrm>
              <a:off x="5913087" y="230657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 name="rc38"/>
            <p:cNvSpPr/>
            <p:nvPr/>
          </p:nvSpPr>
          <p:spPr>
            <a:xfrm>
              <a:off x="6226090" y="230657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 name="rc39"/>
            <p:cNvSpPr/>
            <p:nvPr/>
          </p:nvSpPr>
          <p:spPr>
            <a:xfrm>
              <a:off x="6539092" y="230657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 name="rc40"/>
            <p:cNvSpPr/>
            <p:nvPr/>
          </p:nvSpPr>
          <p:spPr>
            <a:xfrm>
              <a:off x="6852094" y="230657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 name="rc41"/>
            <p:cNvSpPr/>
            <p:nvPr/>
          </p:nvSpPr>
          <p:spPr>
            <a:xfrm>
              <a:off x="7165097" y="230657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 name="rc42"/>
            <p:cNvSpPr/>
            <p:nvPr/>
          </p:nvSpPr>
          <p:spPr>
            <a:xfrm>
              <a:off x="7478099" y="230657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 name="rc43"/>
            <p:cNvSpPr/>
            <p:nvPr/>
          </p:nvSpPr>
          <p:spPr>
            <a:xfrm>
              <a:off x="7791101" y="230657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 name="rc44"/>
            <p:cNvSpPr/>
            <p:nvPr/>
          </p:nvSpPr>
          <p:spPr>
            <a:xfrm>
              <a:off x="8104103" y="230657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 name="rc45"/>
            <p:cNvSpPr/>
            <p:nvPr/>
          </p:nvSpPr>
          <p:spPr>
            <a:xfrm>
              <a:off x="1531056" y="1904741"/>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6" name="rc46"/>
            <p:cNvSpPr/>
            <p:nvPr/>
          </p:nvSpPr>
          <p:spPr>
            <a:xfrm>
              <a:off x="1844058" y="1904741"/>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7" name="rc47"/>
            <p:cNvSpPr/>
            <p:nvPr/>
          </p:nvSpPr>
          <p:spPr>
            <a:xfrm>
              <a:off x="2157060" y="1904741"/>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 name="rc48"/>
            <p:cNvSpPr/>
            <p:nvPr/>
          </p:nvSpPr>
          <p:spPr>
            <a:xfrm>
              <a:off x="2470062" y="1904741"/>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9" name="rc49"/>
            <p:cNvSpPr/>
            <p:nvPr/>
          </p:nvSpPr>
          <p:spPr>
            <a:xfrm>
              <a:off x="2783065" y="1904741"/>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 name="rc50"/>
            <p:cNvSpPr/>
            <p:nvPr/>
          </p:nvSpPr>
          <p:spPr>
            <a:xfrm>
              <a:off x="3096067" y="1904741"/>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 name="rc51"/>
            <p:cNvSpPr/>
            <p:nvPr/>
          </p:nvSpPr>
          <p:spPr>
            <a:xfrm>
              <a:off x="3409069" y="1904741"/>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 name="rc52"/>
            <p:cNvSpPr/>
            <p:nvPr/>
          </p:nvSpPr>
          <p:spPr>
            <a:xfrm>
              <a:off x="3722072" y="1904741"/>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 name="rc53"/>
            <p:cNvSpPr/>
            <p:nvPr/>
          </p:nvSpPr>
          <p:spPr>
            <a:xfrm>
              <a:off x="4035074" y="1904741"/>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 name="rc54"/>
            <p:cNvSpPr/>
            <p:nvPr/>
          </p:nvSpPr>
          <p:spPr>
            <a:xfrm>
              <a:off x="4348076" y="1904741"/>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 name="rc55"/>
            <p:cNvSpPr/>
            <p:nvPr/>
          </p:nvSpPr>
          <p:spPr>
            <a:xfrm>
              <a:off x="4661078" y="1904741"/>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 name="rc56"/>
            <p:cNvSpPr/>
            <p:nvPr/>
          </p:nvSpPr>
          <p:spPr>
            <a:xfrm>
              <a:off x="4974081" y="1904741"/>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 name="rc57"/>
            <p:cNvSpPr/>
            <p:nvPr/>
          </p:nvSpPr>
          <p:spPr>
            <a:xfrm>
              <a:off x="5287083" y="1904741"/>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 name="rc58"/>
            <p:cNvSpPr/>
            <p:nvPr/>
          </p:nvSpPr>
          <p:spPr>
            <a:xfrm>
              <a:off x="5600085" y="1904741"/>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 name="rc59"/>
            <p:cNvSpPr/>
            <p:nvPr/>
          </p:nvSpPr>
          <p:spPr>
            <a:xfrm>
              <a:off x="5913087" y="1904741"/>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 name="rc60"/>
            <p:cNvSpPr/>
            <p:nvPr/>
          </p:nvSpPr>
          <p:spPr>
            <a:xfrm>
              <a:off x="6226090" y="1904741"/>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 name="rc61"/>
            <p:cNvSpPr/>
            <p:nvPr/>
          </p:nvSpPr>
          <p:spPr>
            <a:xfrm>
              <a:off x="6539092" y="1904741"/>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 name="rc62"/>
            <p:cNvSpPr/>
            <p:nvPr/>
          </p:nvSpPr>
          <p:spPr>
            <a:xfrm>
              <a:off x="6852094" y="1904741"/>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 name="rc63"/>
            <p:cNvSpPr/>
            <p:nvPr/>
          </p:nvSpPr>
          <p:spPr>
            <a:xfrm>
              <a:off x="7165097" y="1904741"/>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 name="rc64"/>
            <p:cNvSpPr/>
            <p:nvPr/>
          </p:nvSpPr>
          <p:spPr>
            <a:xfrm>
              <a:off x="7478099" y="1904741"/>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 name="rc65"/>
            <p:cNvSpPr/>
            <p:nvPr/>
          </p:nvSpPr>
          <p:spPr>
            <a:xfrm>
              <a:off x="7791101" y="1904741"/>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 name="rc66"/>
            <p:cNvSpPr/>
            <p:nvPr/>
          </p:nvSpPr>
          <p:spPr>
            <a:xfrm>
              <a:off x="8104103" y="1904741"/>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 name="rc67"/>
            <p:cNvSpPr/>
            <p:nvPr/>
          </p:nvSpPr>
          <p:spPr>
            <a:xfrm>
              <a:off x="8417106" y="1904741"/>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8" name="rc68"/>
            <p:cNvSpPr/>
            <p:nvPr/>
          </p:nvSpPr>
          <p:spPr>
            <a:xfrm>
              <a:off x="8730108" y="1904741"/>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 name="rc69"/>
            <p:cNvSpPr/>
            <p:nvPr/>
          </p:nvSpPr>
          <p:spPr>
            <a:xfrm>
              <a:off x="1531056" y="381346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 name="rc70"/>
            <p:cNvSpPr/>
            <p:nvPr/>
          </p:nvSpPr>
          <p:spPr>
            <a:xfrm>
              <a:off x="1844058" y="381346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1" name="rc71"/>
            <p:cNvSpPr/>
            <p:nvPr/>
          </p:nvSpPr>
          <p:spPr>
            <a:xfrm>
              <a:off x="2157060" y="3813467"/>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2" name="rc72"/>
            <p:cNvSpPr/>
            <p:nvPr/>
          </p:nvSpPr>
          <p:spPr>
            <a:xfrm>
              <a:off x="2470062" y="3813467"/>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3" name="rc73"/>
            <p:cNvSpPr/>
            <p:nvPr/>
          </p:nvSpPr>
          <p:spPr>
            <a:xfrm>
              <a:off x="2783065" y="3813467"/>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4" name="rc74"/>
            <p:cNvSpPr/>
            <p:nvPr/>
          </p:nvSpPr>
          <p:spPr>
            <a:xfrm>
              <a:off x="3096067" y="381346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5" name="rc75"/>
            <p:cNvSpPr/>
            <p:nvPr/>
          </p:nvSpPr>
          <p:spPr>
            <a:xfrm>
              <a:off x="3409069" y="381346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 name="rc76"/>
            <p:cNvSpPr/>
            <p:nvPr/>
          </p:nvSpPr>
          <p:spPr>
            <a:xfrm>
              <a:off x="3722072" y="3813467"/>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4035074" y="3813467"/>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8" name="rc78"/>
            <p:cNvSpPr/>
            <p:nvPr/>
          </p:nvSpPr>
          <p:spPr>
            <a:xfrm>
              <a:off x="4348076" y="381346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9" name="rc79"/>
            <p:cNvSpPr/>
            <p:nvPr/>
          </p:nvSpPr>
          <p:spPr>
            <a:xfrm>
              <a:off x="4661078" y="3813467"/>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0" name="rc80"/>
            <p:cNvSpPr/>
            <p:nvPr/>
          </p:nvSpPr>
          <p:spPr>
            <a:xfrm>
              <a:off x="4974081" y="3813467"/>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1" name="rc81"/>
            <p:cNvSpPr/>
            <p:nvPr/>
          </p:nvSpPr>
          <p:spPr>
            <a:xfrm>
              <a:off x="5287083" y="381346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2" name="rc82"/>
            <p:cNvSpPr/>
            <p:nvPr/>
          </p:nvSpPr>
          <p:spPr>
            <a:xfrm>
              <a:off x="5600085" y="3813467"/>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3" name="rc83"/>
            <p:cNvSpPr/>
            <p:nvPr/>
          </p:nvSpPr>
          <p:spPr>
            <a:xfrm>
              <a:off x="5913087" y="3813467"/>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 name="rc84"/>
            <p:cNvSpPr/>
            <p:nvPr/>
          </p:nvSpPr>
          <p:spPr>
            <a:xfrm>
              <a:off x="6226090" y="3813467"/>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5" name="rc85"/>
            <p:cNvSpPr/>
            <p:nvPr/>
          </p:nvSpPr>
          <p:spPr>
            <a:xfrm>
              <a:off x="6539092" y="381346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6" name="rc86"/>
            <p:cNvSpPr/>
            <p:nvPr/>
          </p:nvSpPr>
          <p:spPr>
            <a:xfrm>
              <a:off x="6852094" y="3813467"/>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7" name="rc87"/>
            <p:cNvSpPr/>
            <p:nvPr/>
          </p:nvSpPr>
          <p:spPr>
            <a:xfrm>
              <a:off x="7165097" y="3813467"/>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8" name="rc88"/>
            <p:cNvSpPr/>
            <p:nvPr/>
          </p:nvSpPr>
          <p:spPr>
            <a:xfrm>
              <a:off x="7478099" y="3813467"/>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9" name="rc89"/>
            <p:cNvSpPr/>
            <p:nvPr/>
          </p:nvSpPr>
          <p:spPr>
            <a:xfrm>
              <a:off x="7791101" y="381346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0" name="rc90"/>
            <p:cNvSpPr/>
            <p:nvPr/>
          </p:nvSpPr>
          <p:spPr>
            <a:xfrm>
              <a:off x="8104103" y="381346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1" name="rc91"/>
            <p:cNvSpPr/>
            <p:nvPr/>
          </p:nvSpPr>
          <p:spPr>
            <a:xfrm>
              <a:off x="8417106" y="3813467"/>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2" name="rc92"/>
            <p:cNvSpPr/>
            <p:nvPr/>
          </p:nvSpPr>
          <p:spPr>
            <a:xfrm>
              <a:off x="8730108" y="3813467"/>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3" name="rc93"/>
            <p:cNvSpPr/>
            <p:nvPr/>
          </p:nvSpPr>
          <p:spPr>
            <a:xfrm>
              <a:off x="1531056" y="230657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1844058" y="230657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 name="rc95"/>
            <p:cNvSpPr/>
            <p:nvPr/>
          </p:nvSpPr>
          <p:spPr>
            <a:xfrm>
              <a:off x="2157060" y="2306578"/>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 name="rc96"/>
            <p:cNvSpPr/>
            <p:nvPr/>
          </p:nvSpPr>
          <p:spPr>
            <a:xfrm>
              <a:off x="2470062"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7" name="rc97"/>
            <p:cNvSpPr/>
            <p:nvPr/>
          </p:nvSpPr>
          <p:spPr>
            <a:xfrm>
              <a:off x="2783065"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8" name="rc98"/>
            <p:cNvSpPr/>
            <p:nvPr/>
          </p:nvSpPr>
          <p:spPr>
            <a:xfrm>
              <a:off x="8417106" y="230657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8730108" y="230657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 name="rc100"/>
            <p:cNvSpPr/>
            <p:nvPr/>
          </p:nvSpPr>
          <p:spPr>
            <a:xfrm>
              <a:off x="1531056" y="5420816"/>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1" name="rc101"/>
            <p:cNvSpPr/>
            <p:nvPr/>
          </p:nvSpPr>
          <p:spPr>
            <a:xfrm>
              <a:off x="1844058" y="5420816"/>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2" name="rc102"/>
            <p:cNvSpPr/>
            <p:nvPr/>
          </p:nvSpPr>
          <p:spPr>
            <a:xfrm>
              <a:off x="2157060" y="5420816"/>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3" name="rc103"/>
            <p:cNvSpPr/>
            <p:nvPr/>
          </p:nvSpPr>
          <p:spPr>
            <a:xfrm>
              <a:off x="2470062" y="5420816"/>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4" name="rc104"/>
            <p:cNvSpPr/>
            <p:nvPr/>
          </p:nvSpPr>
          <p:spPr>
            <a:xfrm>
              <a:off x="1531056"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 name="rc105"/>
            <p:cNvSpPr/>
            <p:nvPr/>
          </p:nvSpPr>
          <p:spPr>
            <a:xfrm>
              <a:off x="1844058"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 name="rc106"/>
            <p:cNvSpPr/>
            <p:nvPr/>
          </p:nvSpPr>
          <p:spPr>
            <a:xfrm>
              <a:off x="2157060"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 name="rc107"/>
            <p:cNvSpPr/>
            <p:nvPr/>
          </p:nvSpPr>
          <p:spPr>
            <a:xfrm>
              <a:off x="2470062"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 name="rc108"/>
            <p:cNvSpPr/>
            <p:nvPr/>
          </p:nvSpPr>
          <p:spPr>
            <a:xfrm>
              <a:off x="2783065"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 name="rc109"/>
            <p:cNvSpPr/>
            <p:nvPr/>
          </p:nvSpPr>
          <p:spPr>
            <a:xfrm>
              <a:off x="3096067"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 name="rc110"/>
            <p:cNvSpPr/>
            <p:nvPr/>
          </p:nvSpPr>
          <p:spPr>
            <a:xfrm>
              <a:off x="3409069"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 name="rc111"/>
            <p:cNvSpPr/>
            <p:nvPr/>
          </p:nvSpPr>
          <p:spPr>
            <a:xfrm>
              <a:off x="3722072"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 name="rc112"/>
            <p:cNvSpPr/>
            <p:nvPr/>
          </p:nvSpPr>
          <p:spPr>
            <a:xfrm>
              <a:off x="4035074"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 name="rc113"/>
            <p:cNvSpPr/>
            <p:nvPr/>
          </p:nvSpPr>
          <p:spPr>
            <a:xfrm>
              <a:off x="4348076"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 name="rc114"/>
            <p:cNvSpPr/>
            <p:nvPr/>
          </p:nvSpPr>
          <p:spPr>
            <a:xfrm>
              <a:off x="4661078"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5" name="rc115"/>
            <p:cNvSpPr/>
            <p:nvPr/>
          </p:nvSpPr>
          <p:spPr>
            <a:xfrm>
              <a:off x="4974081"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 name="rc116"/>
            <p:cNvSpPr/>
            <p:nvPr/>
          </p:nvSpPr>
          <p:spPr>
            <a:xfrm>
              <a:off x="5287083"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 name="rc117"/>
            <p:cNvSpPr/>
            <p:nvPr/>
          </p:nvSpPr>
          <p:spPr>
            <a:xfrm>
              <a:off x="5600085"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 name="rc118"/>
            <p:cNvSpPr/>
            <p:nvPr/>
          </p:nvSpPr>
          <p:spPr>
            <a:xfrm>
              <a:off x="5913087"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 name="rc119"/>
            <p:cNvSpPr/>
            <p:nvPr/>
          </p:nvSpPr>
          <p:spPr>
            <a:xfrm>
              <a:off x="6226090"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 name="rc120"/>
            <p:cNvSpPr/>
            <p:nvPr/>
          </p:nvSpPr>
          <p:spPr>
            <a:xfrm>
              <a:off x="6539092"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 name="rc121"/>
            <p:cNvSpPr/>
            <p:nvPr/>
          </p:nvSpPr>
          <p:spPr>
            <a:xfrm>
              <a:off x="6852094"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 name="rc122"/>
            <p:cNvSpPr/>
            <p:nvPr/>
          </p:nvSpPr>
          <p:spPr>
            <a:xfrm>
              <a:off x="7165097"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 name="rc123"/>
            <p:cNvSpPr/>
            <p:nvPr/>
          </p:nvSpPr>
          <p:spPr>
            <a:xfrm>
              <a:off x="7478099"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 name="rc124"/>
            <p:cNvSpPr/>
            <p:nvPr/>
          </p:nvSpPr>
          <p:spPr>
            <a:xfrm>
              <a:off x="7791101"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 name="rc125"/>
            <p:cNvSpPr/>
            <p:nvPr/>
          </p:nvSpPr>
          <p:spPr>
            <a:xfrm>
              <a:off x="8104103"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 name="rc126"/>
            <p:cNvSpPr/>
            <p:nvPr/>
          </p:nvSpPr>
          <p:spPr>
            <a:xfrm>
              <a:off x="8417106"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 name="rc127"/>
            <p:cNvSpPr/>
            <p:nvPr/>
          </p:nvSpPr>
          <p:spPr>
            <a:xfrm>
              <a:off x="8730108"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 name="rc128"/>
            <p:cNvSpPr/>
            <p:nvPr/>
          </p:nvSpPr>
          <p:spPr>
            <a:xfrm>
              <a:off x="2783065" y="5420816"/>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9" name="rc129"/>
            <p:cNvSpPr/>
            <p:nvPr/>
          </p:nvSpPr>
          <p:spPr>
            <a:xfrm>
              <a:off x="3096067" y="5420816"/>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0" name="rc130"/>
            <p:cNvSpPr/>
            <p:nvPr/>
          </p:nvSpPr>
          <p:spPr>
            <a:xfrm>
              <a:off x="3409069" y="5420816"/>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1" name="rc131"/>
            <p:cNvSpPr/>
            <p:nvPr/>
          </p:nvSpPr>
          <p:spPr>
            <a:xfrm>
              <a:off x="3722072" y="5420816"/>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2" name="rc132"/>
            <p:cNvSpPr/>
            <p:nvPr/>
          </p:nvSpPr>
          <p:spPr>
            <a:xfrm>
              <a:off x="4035074" y="5420816"/>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3" name="rc133"/>
            <p:cNvSpPr/>
            <p:nvPr/>
          </p:nvSpPr>
          <p:spPr>
            <a:xfrm>
              <a:off x="4348076" y="5420816"/>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4" name="rc134"/>
            <p:cNvSpPr/>
            <p:nvPr/>
          </p:nvSpPr>
          <p:spPr>
            <a:xfrm>
              <a:off x="4661078" y="5420816"/>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5" name="rc135"/>
            <p:cNvSpPr/>
            <p:nvPr/>
          </p:nvSpPr>
          <p:spPr>
            <a:xfrm>
              <a:off x="4974081" y="5420816"/>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6" name="rc136"/>
            <p:cNvSpPr/>
            <p:nvPr/>
          </p:nvSpPr>
          <p:spPr>
            <a:xfrm>
              <a:off x="5287083" y="5420816"/>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7" name="rc137"/>
            <p:cNvSpPr/>
            <p:nvPr/>
          </p:nvSpPr>
          <p:spPr>
            <a:xfrm>
              <a:off x="5600085" y="5420816"/>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38" name="rc138"/>
            <p:cNvSpPr/>
            <p:nvPr/>
          </p:nvSpPr>
          <p:spPr>
            <a:xfrm>
              <a:off x="5913087" y="5420816"/>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9" name="rc139"/>
            <p:cNvSpPr/>
            <p:nvPr/>
          </p:nvSpPr>
          <p:spPr>
            <a:xfrm>
              <a:off x="6226090" y="5420816"/>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40" name="rc140"/>
            <p:cNvSpPr/>
            <p:nvPr/>
          </p:nvSpPr>
          <p:spPr>
            <a:xfrm>
              <a:off x="6539092"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1" name="rc141"/>
            <p:cNvSpPr/>
            <p:nvPr/>
          </p:nvSpPr>
          <p:spPr>
            <a:xfrm>
              <a:off x="6852094"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2" name="rc142"/>
            <p:cNvSpPr/>
            <p:nvPr/>
          </p:nvSpPr>
          <p:spPr>
            <a:xfrm>
              <a:off x="7165097"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3" name="rc143"/>
            <p:cNvSpPr/>
            <p:nvPr/>
          </p:nvSpPr>
          <p:spPr>
            <a:xfrm>
              <a:off x="7478099"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4" name="rc144"/>
            <p:cNvSpPr/>
            <p:nvPr/>
          </p:nvSpPr>
          <p:spPr>
            <a:xfrm>
              <a:off x="7791101"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5" name="rc145"/>
            <p:cNvSpPr/>
            <p:nvPr/>
          </p:nvSpPr>
          <p:spPr>
            <a:xfrm>
              <a:off x="8104103"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6" name="rc146"/>
            <p:cNvSpPr/>
            <p:nvPr/>
          </p:nvSpPr>
          <p:spPr>
            <a:xfrm>
              <a:off x="8417106"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7" name="rc147"/>
            <p:cNvSpPr/>
            <p:nvPr/>
          </p:nvSpPr>
          <p:spPr>
            <a:xfrm>
              <a:off x="8730108"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8" name="rc148"/>
            <p:cNvSpPr/>
            <p:nvPr/>
          </p:nvSpPr>
          <p:spPr>
            <a:xfrm>
              <a:off x="1531056" y="4617142"/>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49" name="rc149"/>
            <p:cNvSpPr/>
            <p:nvPr/>
          </p:nvSpPr>
          <p:spPr>
            <a:xfrm>
              <a:off x="1844058" y="4617142"/>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50" name="rc150"/>
            <p:cNvSpPr/>
            <p:nvPr/>
          </p:nvSpPr>
          <p:spPr>
            <a:xfrm>
              <a:off x="2157060" y="4617142"/>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51" name="rc151"/>
            <p:cNvSpPr/>
            <p:nvPr/>
          </p:nvSpPr>
          <p:spPr>
            <a:xfrm>
              <a:off x="2470062" y="4617142"/>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52" name="rc152"/>
            <p:cNvSpPr/>
            <p:nvPr/>
          </p:nvSpPr>
          <p:spPr>
            <a:xfrm>
              <a:off x="2783065" y="4617142"/>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3" name="rc153"/>
            <p:cNvSpPr/>
            <p:nvPr/>
          </p:nvSpPr>
          <p:spPr>
            <a:xfrm>
              <a:off x="1531056" y="3713008"/>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54" name="rc154"/>
            <p:cNvSpPr/>
            <p:nvPr/>
          </p:nvSpPr>
          <p:spPr>
            <a:xfrm>
              <a:off x="1844058" y="3713008"/>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55" name="rc155"/>
            <p:cNvSpPr/>
            <p:nvPr/>
          </p:nvSpPr>
          <p:spPr>
            <a:xfrm>
              <a:off x="2157060" y="3713008"/>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6" name="rc156"/>
            <p:cNvSpPr/>
            <p:nvPr/>
          </p:nvSpPr>
          <p:spPr>
            <a:xfrm>
              <a:off x="2470062" y="3713008"/>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57" name="rc157"/>
            <p:cNvSpPr/>
            <p:nvPr/>
          </p:nvSpPr>
          <p:spPr>
            <a:xfrm>
              <a:off x="2783065" y="3713008"/>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58" name="rc158"/>
            <p:cNvSpPr/>
            <p:nvPr/>
          </p:nvSpPr>
          <p:spPr>
            <a:xfrm>
              <a:off x="3096067" y="3713008"/>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59" name="rc159"/>
            <p:cNvSpPr/>
            <p:nvPr/>
          </p:nvSpPr>
          <p:spPr>
            <a:xfrm>
              <a:off x="3409069" y="371300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0" name="rc160"/>
            <p:cNvSpPr/>
            <p:nvPr/>
          </p:nvSpPr>
          <p:spPr>
            <a:xfrm>
              <a:off x="3722072" y="371300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61" name="rc161"/>
            <p:cNvSpPr/>
            <p:nvPr/>
          </p:nvSpPr>
          <p:spPr>
            <a:xfrm>
              <a:off x="4035074" y="3713008"/>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2" name="rc162"/>
            <p:cNvSpPr/>
            <p:nvPr/>
          </p:nvSpPr>
          <p:spPr>
            <a:xfrm>
              <a:off x="4348076" y="371300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3" name="rc163"/>
            <p:cNvSpPr/>
            <p:nvPr/>
          </p:nvSpPr>
          <p:spPr>
            <a:xfrm>
              <a:off x="4661078" y="371300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64" name="rc164"/>
            <p:cNvSpPr/>
            <p:nvPr/>
          </p:nvSpPr>
          <p:spPr>
            <a:xfrm>
              <a:off x="4974081" y="3713008"/>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65" name="rc165"/>
            <p:cNvSpPr/>
            <p:nvPr/>
          </p:nvSpPr>
          <p:spPr>
            <a:xfrm>
              <a:off x="5287083" y="371300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66" name="rc166"/>
            <p:cNvSpPr/>
            <p:nvPr/>
          </p:nvSpPr>
          <p:spPr>
            <a:xfrm>
              <a:off x="5600085" y="3713008"/>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67" name="rc167"/>
            <p:cNvSpPr/>
            <p:nvPr/>
          </p:nvSpPr>
          <p:spPr>
            <a:xfrm>
              <a:off x="5913087" y="3713008"/>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68" name="rc168"/>
            <p:cNvSpPr/>
            <p:nvPr/>
          </p:nvSpPr>
          <p:spPr>
            <a:xfrm>
              <a:off x="6226090" y="371300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9" name="rc169"/>
            <p:cNvSpPr/>
            <p:nvPr/>
          </p:nvSpPr>
          <p:spPr>
            <a:xfrm>
              <a:off x="6539092" y="37130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0" name="rc170"/>
            <p:cNvSpPr/>
            <p:nvPr/>
          </p:nvSpPr>
          <p:spPr>
            <a:xfrm>
              <a:off x="6852094" y="371300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1" name="rc171"/>
            <p:cNvSpPr/>
            <p:nvPr/>
          </p:nvSpPr>
          <p:spPr>
            <a:xfrm>
              <a:off x="7165097" y="371300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2" name="rc172"/>
            <p:cNvSpPr/>
            <p:nvPr/>
          </p:nvSpPr>
          <p:spPr>
            <a:xfrm>
              <a:off x="7478099" y="371300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73" name="rc173"/>
            <p:cNvSpPr/>
            <p:nvPr/>
          </p:nvSpPr>
          <p:spPr>
            <a:xfrm>
              <a:off x="7791101" y="3713008"/>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4" name="rc174"/>
            <p:cNvSpPr/>
            <p:nvPr/>
          </p:nvSpPr>
          <p:spPr>
            <a:xfrm>
              <a:off x="8104103" y="3713008"/>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5" name="rc175"/>
            <p:cNvSpPr/>
            <p:nvPr/>
          </p:nvSpPr>
          <p:spPr>
            <a:xfrm>
              <a:off x="8417106" y="3713008"/>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6" name="rc176"/>
            <p:cNvSpPr/>
            <p:nvPr/>
          </p:nvSpPr>
          <p:spPr>
            <a:xfrm>
              <a:off x="8730108" y="3713008"/>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77" name="rc177"/>
            <p:cNvSpPr/>
            <p:nvPr/>
          </p:nvSpPr>
          <p:spPr>
            <a:xfrm>
              <a:off x="6226090" y="4014386"/>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78" name="rc178"/>
            <p:cNvSpPr/>
            <p:nvPr/>
          </p:nvSpPr>
          <p:spPr>
            <a:xfrm>
              <a:off x="6539092" y="4014386"/>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79" name="rc179"/>
            <p:cNvSpPr/>
            <p:nvPr/>
          </p:nvSpPr>
          <p:spPr>
            <a:xfrm>
              <a:off x="6852094" y="4014386"/>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80" name="rc180"/>
            <p:cNvSpPr/>
            <p:nvPr/>
          </p:nvSpPr>
          <p:spPr>
            <a:xfrm>
              <a:off x="7165097" y="4014386"/>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81" name="rc181"/>
            <p:cNvSpPr/>
            <p:nvPr/>
          </p:nvSpPr>
          <p:spPr>
            <a:xfrm>
              <a:off x="7478099" y="4014386"/>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82" name="rc182"/>
            <p:cNvSpPr/>
            <p:nvPr/>
          </p:nvSpPr>
          <p:spPr>
            <a:xfrm>
              <a:off x="7791101" y="4014386"/>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3" name="rc183"/>
            <p:cNvSpPr/>
            <p:nvPr/>
          </p:nvSpPr>
          <p:spPr>
            <a:xfrm>
              <a:off x="8104103" y="4014386"/>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84" name="rc184"/>
            <p:cNvSpPr/>
            <p:nvPr/>
          </p:nvSpPr>
          <p:spPr>
            <a:xfrm>
              <a:off x="8417106" y="4014386"/>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85" name="rc185"/>
            <p:cNvSpPr/>
            <p:nvPr/>
          </p:nvSpPr>
          <p:spPr>
            <a:xfrm>
              <a:off x="8730108" y="4014386"/>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86" name="rc186"/>
            <p:cNvSpPr/>
            <p:nvPr/>
          </p:nvSpPr>
          <p:spPr>
            <a:xfrm>
              <a:off x="1531056" y="4315764"/>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87" name="rc187"/>
            <p:cNvSpPr/>
            <p:nvPr/>
          </p:nvSpPr>
          <p:spPr>
            <a:xfrm>
              <a:off x="1844058" y="4315764"/>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8" name="rc188"/>
            <p:cNvSpPr/>
            <p:nvPr/>
          </p:nvSpPr>
          <p:spPr>
            <a:xfrm>
              <a:off x="2157060" y="4315764"/>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9" name="rc189"/>
            <p:cNvSpPr/>
            <p:nvPr/>
          </p:nvSpPr>
          <p:spPr>
            <a:xfrm>
              <a:off x="2470062" y="4315764"/>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0" name="rc190"/>
            <p:cNvSpPr/>
            <p:nvPr/>
          </p:nvSpPr>
          <p:spPr>
            <a:xfrm>
              <a:off x="2783065" y="4315764"/>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91" name="rc191"/>
            <p:cNvSpPr/>
            <p:nvPr/>
          </p:nvSpPr>
          <p:spPr>
            <a:xfrm>
              <a:off x="3096067" y="4315764"/>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92" name="rc192"/>
            <p:cNvSpPr/>
            <p:nvPr/>
          </p:nvSpPr>
          <p:spPr>
            <a:xfrm>
              <a:off x="3409069" y="4315764"/>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93" name="rc193"/>
            <p:cNvSpPr/>
            <p:nvPr/>
          </p:nvSpPr>
          <p:spPr>
            <a:xfrm>
              <a:off x="3722072" y="4315764"/>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94" name="rc194"/>
            <p:cNvSpPr/>
            <p:nvPr/>
          </p:nvSpPr>
          <p:spPr>
            <a:xfrm>
              <a:off x="4035074" y="431576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5" name="rc195"/>
            <p:cNvSpPr/>
            <p:nvPr/>
          </p:nvSpPr>
          <p:spPr>
            <a:xfrm>
              <a:off x="4348076" y="4315764"/>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96" name="rc196"/>
            <p:cNvSpPr/>
            <p:nvPr/>
          </p:nvSpPr>
          <p:spPr>
            <a:xfrm>
              <a:off x="4661078" y="4315764"/>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7" name="rc197"/>
            <p:cNvSpPr/>
            <p:nvPr/>
          </p:nvSpPr>
          <p:spPr>
            <a:xfrm>
              <a:off x="4974081" y="4315764"/>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98" name="rc198"/>
            <p:cNvSpPr/>
            <p:nvPr/>
          </p:nvSpPr>
          <p:spPr>
            <a:xfrm>
              <a:off x="5287083" y="4315764"/>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99" name="rc199"/>
            <p:cNvSpPr/>
            <p:nvPr/>
          </p:nvSpPr>
          <p:spPr>
            <a:xfrm>
              <a:off x="5600085" y="4315764"/>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00" name="rc200"/>
            <p:cNvSpPr/>
            <p:nvPr/>
          </p:nvSpPr>
          <p:spPr>
            <a:xfrm>
              <a:off x="5913087" y="4315764"/>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01" name="rc201"/>
            <p:cNvSpPr/>
            <p:nvPr/>
          </p:nvSpPr>
          <p:spPr>
            <a:xfrm>
              <a:off x="6226090" y="4315764"/>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02" name="rc202"/>
            <p:cNvSpPr/>
            <p:nvPr/>
          </p:nvSpPr>
          <p:spPr>
            <a:xfrm>
              <a:off x="6539092" y="4315764"/>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03" name="rc203"/>
            <p:cNvSpPr/>
            <p:nvPr/>
          </p:nvSpPr>
          <p:spPr>
            <a:xfrm>
              <a:off x="6852094" y="4315764"/>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04" name="rc204"/>
            <p:cNvSpPr/>
            <p:nvPr/>
          </p:nvSpPr>
          <p:spPr>
            <a:xfrm>
              <a:off x="7165097" y="4315764"/>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5" name="rc205"/>
            <p:cNvSpPr/>
            <p:nvPr/>
          </p:nvSpPr>
          <p:spPr>
            <a:xfrm>
              <a:off x="7478099" y="4315764"/>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6" name="rc206"/>
            <p:cNvSpPr/>
            <p:nvPr/>
          </p:nvSpPr>
          <p:spPr>
            <a:xfrm>
              <a:off x="7791101" y="4315764"/>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7" name="rc207"/>
            <p:cNvSpPr/>
            <p:nvPr/>
          </p:nvSpPr>
          <p:spPr>
            <a:xfrm>
              <a:off x="8104103" y="4315764"/>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8" name="rc208"/>
            <p:cNvSpPr/>
            <p:nvPr/>
          </p:nvSpPr>
          <p:spPr>
            <a:xfrm>
              <a:off x="8417106" y="4315764"/>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9" name="rc209"/>
            <p:cNvSpPr/>
            <p:nvPr/>
          </p:nvSpPr>
          <p:spPr>
            <a:xfrm>
              <a:off x="8730108" y="4315764"/>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10" name="rc210"/>
            <p:cNvSpPr/>
            <p:nvPr/>
          </p:nvSpPr>
          <p:spPr>
            <a:xfrm>
              <a:off x="1531056" y="4818060"/>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11" name="rc211"/>
            <p:cNvSpPr/>
            <p:nvPr/>
          </p:nvSpPr>
          <p:spPr>
            <a:xfrm>
              <a:off x="1844058" y="4818060"/>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12" name="rc212"/>
            <p:cNvSpPr/>
            <p:nvPr/>
          </p:nvSpPr>
          <p:spPr>
            <a:xfrm>
              <a:off x="2157060" y="4818060"/>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13" name="rc213"/>
            <p:cNvSpPr/>
            <p:nvPr/>
          </p:nvSpPr>
          <p:spPr>
            <a:xfrm>
              <a:off x="2470062" y="4818060"/>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14" name="rc214"/>
            <p:cNvSpPr/>
            <p:nvPr/>
          </p:nvSpPr>
          <p:spPr>
            <a:xfrm>
              <a:off x="2783065" y="4818060"/>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15" name="rc215"/>
            <p:cNvSpPr/>
            <p:nvPr/>
          </p:nvSpPr>
          <p:spPr>
            <a:xfrm>
              <a:off x="3096067" y="4818060"/>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16" name="rc216"/>
            <p:cNvSpPr/>
            <p:nvPr/>
          </p:nvSpPr>
          <p:spPr>
            <a:xfrm>
              <a:off x="3409069" y="481806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17" name="rc217"/>
            <p:cNvSpPr/>
            <p:nvPr/>
          </p:nvSpPr>
          <p:spPr>
            <a:xfrm>
              <a:off x="3722072" y="4818060"/>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18" name="rc218"/>
            <p:cNvSpPr/>
            <p:nvPr/>
          </p:nvSpPr>
          <p:spPr>
            <a:xfrm>
              <a:off x="4035074" y="481806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9" name="rc219"/>
            <p:cNvSpPr/>
            <p:nvPr/>
          </p:nvSpPr>
          <p:spPr>
            <a:xfrm>
              <a:off x="4348076" y="4818060"/>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0" name="rc220"/>
            <p:cNvSpPr/>
            <p:nvPr/>
          </p:nvSpPr>
          <p:spPr>
            <a:xfrm>
              <a:off x="4661078" y="4818060"/>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21" name="rc221"/>
            <p:cNvSpPr/>
            <p:nvPr/>
          </p:nvSpPr>
          <p:spPr>
            <a:xfrm>
              <a:off x="4974081" y="4818060"/>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2" name="rc222"/>
            <p:cNvSpPr/>
            <p:nvPr/>
          </p:nvSpPr>
          <p:spPr>
            <a:xfrm>
              <a:off x="5287083" y="4818060"/>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3" name="rc223"/>
            <p:cNvSpPr/>
            <p:nvPr/>
          </p:nvSpPr>
          <p:spPr>
            <a:xfrm>
              <a:off x="5600085" y="4818060"/>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4" name="rc224"/>
            <p:cNvSpPr/>
            <p:nvPr/>
          </p:nvSpPr>
          <p:spPr>
            <a:xfrm>
              <a:off x="5913087" y="481806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25" name="rc225"/>
            <p:cNvSpPr/>
            <p:nvPr/>
          </p:nvSpPr>
          <p:spPr>
            <a:xfrm>
              <a:off x="6226090" y="481806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26" name="rc226"/>
            <p:cNvSpPr/>
            <p:nvPr/>
          </p:nvSpPr>
          <p:spPr>
            <a:xfrm>
              <a:off x="6539092" y="481806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27" name="rc227"/>
            <p:cNvSpPr/>
            <p:nvPr/>
          </p:nvSpPr>
          <p:spPr>
            <a:xfrm>
              <a:off x="6852094" y="4818060"/>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28" name="rc228"/>
            <p:cNvSpPr/>
            <p:nvPr/>
          </p:nvSpPr>
          <p:spPr>
            <a:xfrm>
              <a:off x="7165097" y="4818060"/>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29" name="rc229"/>
            <p:cNvSpPr/>
            <p:nvPr/>
          </p:nvSpPr>
          <p:spPr>
            <a:xfrm>
              <a:off x="7478099" y="481806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30" name="rc230"/>
            <p:cNvSpPr/>
            <p:nvPr/>
          </p:nvSpPr>
          <p:spPr>
            <a:xfrm>
              <a:off x="7791101" y="481806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31" name="rc231"/>
            <p:cNvSpPr/>
            <p:nvPr/>
          </p:nvSpPr>
          <p:spPr>
            <a:xfrm>
              <a:off x="8104103" y="481806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32" name="rc232"/>
            <p:cNvSpPr/>
            <p:nvPr/>
          </p:nvSpPr>
          <p:spPr>
            <a:xfrm>
              <a:off x="8417106" y="481806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33" name="rc233"/>
            <p:cNvSpPr/>
            <p:nvPr/>
          </p:nvSpPr>
          <p:spPr>
            <a:xfrm>
              <a:off x="8730108" y="481806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34" name="rc234"/>
            <p:cNvSpPr/>
            <p:nvPr/>
          </p:nvSpPr>
          <p:spPr>
            <a:xfrm>
              <a:off x="3096067" y="4617142"/>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35" name="rc235"/>
            <p:cNvSpPr/>
            <p:nvPr/>
          </p:nvSpPr>
          <p:spPr>
            <a:xfrm>
              <a:off x="3409069" y="461714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36" name="rc236"/>
            <p:cNvSpPr/>
            <p:nvPr/>
          </p:nvSpPr>
          <p:spPr>
            <a:xfrm>
              <a:off x="3722072" y="461714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37" name="rc237"/>
            <p:cNvSpPr/>
            <p:nvPr/>
          </p:nvSpPr>
          <p:spPr>
            <a:xfrm>
              <a:off x="4035074" y="4617142"/>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8" name="rc238"/>
            <p:cNvSpPr/>
            <p:nvPr/>
          </p:nvSpPr>
          <p:spPr>
            <a:xfrm>
              <a:off x="4348076" y="461714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39" name="rc239"/>
            <p:cNvSpPr/>
            <p:nvPr/>
          </p:nvSpPr>
          <p:spPr>
            <a:xfrm>
              <a:off x="4661078" y="461714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0" name="rc240"/>
            <p:cNvSpPr/>
            <p:nvPr/>
          </p:nvSpPr>
          <p:spPr>
            <a:xfrm>
              <a:off x="4974081" y="461714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1" name="rc241"/>
            <p:cNvSpPr/>
            <p:nvPr/>
          </p:nvSpPr>
          <p:spPr>
            <a:xfrm>
              <a:off x="5287083" y="461714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2" name="rc242"/>
            <p:cNvSpPr/>
            <p:nvPr/>
          </p:nvSpPr>
          <p:spPr>
            <a:xfrm>
              <a:off x="5600085" y="461714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3" name="rc243"/>
            <p:cNvSpPr/>
            <p:nvPr/>
          </p:nvSpPr>
          <p:spPr>
            <a:xfrm>
              <a:off x="5913087" y="4617142"/>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4" name="rc244"/>
            <p:cNvSpPr/>
            <p:nvPr/>
          </p:nvSpPr>
          <p:spPr>
            <a:xfrm>
              <a:off x="6226090" y="4617142"/>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45" name="rc245"/>
            <p:cNvSpPr/>
            <p:nvPr/>
          </p:nvSpPr>
          <p:spPr>
            <a:xfrm>
              <a:off x="6539092" y="4617142"/>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6" name="rc246"/>
            <p:cNvSpPr/>
            <p:nvPr/>
          </p:nvSpPr>
          <p:spPr>
            <a:xfrm>
              <a:off x="6852094" y="4617142"/>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7" name="rc247"/>
            <p:cNvSpPr/>
            <p:nvPr/>
          </p:nvSpPr>
          <p:spPr>
            <a:xfrm>
              <a:off x="7165097" y="4617142"/>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48" name="rc248"/>
            <p:cNvSpPr/>
            <p:nvPr/>
          </p:nvSpPr>
          <p:spPr>
            <a:xfrm>
              <a:off x="7478099" y="461714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49" name="rc249"/>
            <p:cNvSpPr/>
            <p:nvPr/>
          </p:nvSpPr>
          <p:spPr>
            <a:xfrm>
              <a:off x="7791101" y="4617142"/>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0" name="rc250"/>
            <p:cNvSpPr/>
            <p:nvPr/>
          </p:nvSpPr>
          <p:spPr>
            <a:xfrm>
              <a:off x="8104103" y="461714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51" name="rc251"/>
            <p:cNvSpPr/>
            <p:nvPr/>
          </p:nvSpPr>
          <p:spPr>
            <a:xfrm>
              <a:off x="8417106" y="461714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52" name="rc252"/>
            <p:cNvSpPr/>
            <p:nvPr/>
          </p:nvSpPr>
          <p:spPr>
            <a:xfrm>
              <a:off x="8730108" y="461714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53" name="rc253"/>
            <p:cNvSpPr/>
            <p:nvPr/>
          </p:nvSpPr>
          <p:spPr>
            <a:xfrm>
              <a:off x="1844058" y="4014386"/>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4" name="rc254"/>
            <p:cNvSpPr/>
            <p:nvPr/>
          </p:nvSpPr>
          <p:spPr>
            <a:xfrm>
              <a:off x="2157060" y="40143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5" name="rc255"/>
            <p:cNvSpPr/>
            <p:nvPr/>
          </p:nvSpPr>
          <p:spPr>
            <a:xfrm>
              <a:off x="2470062" y="4014386"/>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56" name="rc256"/>
            <p:cNvSpPr/>
            <p:nvPr/>
          </p:nvSpPr>
          <p:spPr>
            <a:xfrm>
              <a:off x="2783065" y="4014386"/>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7" name="rc257"/>
            <p:cNvSpPr/>
            <p:nvPr/>
          </p:nvSpPr>
          <p:spPr>
            <a:xfrm>
              <a:off x="3096067" y="4014386"/>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8" name="rc258"/>
            <p:cNvSpPr/>
            <p:nvPr/>
          </p:nvSpPr>
          <p:spPr>
            <a:xfrm>
              <a:off x="3409069" y="4014386"/>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59" name="rc259"/>
            <p:cNvSpPr/>
            <p:nvPr/>
          </p:nvSpPr>
          <p:spPr>
            <a:xfrm>
              <a:off x="3722072" y="4014386"/>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0" name="rc260"/>
            <p:cNvSpPr/>
            <p:nvPr/>
          </p:nvSpPr>
          <p:spPr>
            <a:xfrm>
              <a:off x="4035074" y="4014386"/>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1" name="rc261"/>
            <p:cNvSpPr/>
            <p:nvPr/>
          </p:nvSpPr>
          <p:spPr>
            <a:xfrm>
              <a:off x="4348076" y="4014386"/>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2" name="rc262"/>
            <p:cNvSpPr/>
            <p:nvPr/>
          </p:nvSpPr>
          <p:spPr>
            <a:xfrm>
              <a:off x="4661078" y="4014386"/>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63" name="rc263"/>
            <p:cNvSpPr/>
            <p:nvPr/>
          </p:nvSpPr>
          <p:spPr>
            <a:xfrm>
              <a:off x="4974081" y="401438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4" name="rc264"/>
            <p:cNvSpPr/>
            <p:nvPr/>
          </p:nvSpPr>
          <p:spPr>
            <a:xfrm>
              <a:off x="5287083" y="401438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65" name="rc265"/>
            <p:cNvSpPr/>
            <p:nvPr/>
          </p:nvSpPr>
          <p:spPr>
            <a:xfrm>
              <a:off x="5600085" y="4014386"/>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6" name="rc266"/>
            <p:cNvSpPr/>
            <p:nvPr/>
          </p:nvSpPr>
          <p:spPr>
            <a:xfrm>
              <a:off x="5913087" y="4014386"/>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67" name="rc267"/>
            <p:cNvSpPr/>
            <p:nvPr/>
          </p:nvSpPr>
          <p:spPr>
            <a:xfrm>
              <a:off x="1531056" y="4014386"/>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8" name="rc268"/>
            <p:cNvSpPr/>
            <p:nvPr/>
          </p:nvSpPr>
          <p:spPr>
            <a:xfrm>
              <a:off x="1531056" y="160336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9" name="rc269"/>
            <p:cNvSpPr/>
            <p:nvPr/>
          </p:nvSpPr>
          <p:spPr>
            <a:xfrm>
              <a:off x="1844058" y="160336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0" name="rc270"/>
            <p:cNvSpPr/>
            <p:nvPr/>
          </p:nvSpPr>
          <p:spPr>
            <a:xfrm>
              <a:off x="2157060"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1" name="rc271"/>
            <p:cNvSpPr/>
            <p:nvPr/>
          </p:nvSpPr>
          <p:spPr>
            <a:xfrm>
              <a:off x="2470062"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2" name="rc272"/>
            <p:cNvSpPr/>
            <p:nvPr/>
          </p:nvSpPr>
          <p:spPr>
            <a:xfrm>
              <a:off x="2783065" y="160336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3" name="rc273"/>
            <p:cNvSpPr/>
            <p:nvPr/>
          </p:nvSpPr>
          <p:spPr>
            <a:xfrm>
              <a:off x="3096067" y="160336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4" name="rc274"/>
            <p:cNvSpPr/>
            <p:nvPr/>
          </p:nvSpPr>
          <p:spPr>
            <a:xfrm>
              <a:off x="3409069" y="160336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5" name="rc275"/>
            <p:cNvSpPr/>
            <p:nvPr/>
          </p:nvSpPr>
          <p:spPr>
            <a:xfrm>
              <a:off x="3722072" y="160336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6" name="rc276"/>
            <p:cNvSpPr/>
            <p:nvPr/>
          </p:nvSpPr>
          <p:spPr>
            <a:xfrm>
              <a:off x="4035074" y="160336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7" name="rc277"/>
            <p:cNvSpPr/>
            <p:nvPr/>
          </p:nvSpPr>
          <p:spPr>
            <a:xfrm>
              <a:off x="4348076" y="160336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8" name="rc278"/>
            <p:cNvSpPr/>
            <p:nvPr/>
          </p:nvSpPr>
          <p:spPr>
            <a:xfrm>
              <a:off x="4661078" y="160336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9" name="rc279"/>
            <p:cNvSpPr/>
            <p:nvPr/>
          </p:nvSpPr>
          <p:spPr>
            <a:xfrm>
              <a:off x="4974081" y="160336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0" name="rc280"/>
            <p:cNvSpPr/>
            <p:nvPr/>
          </p:nvSpPr>
          <p:spPr>
            <a:xfrm>
              <a:off x="5287083" y="160336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1" name="rc281"/>
            <p:cNvSpPr/>
            <p:nvPr/>
          </p:nvSpPr>
          <p:spPr>
            <a:xfrm>
              <a:off x="5600085" y="160336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2" name="rc282"/>
            <p:cNvSpPr/>
            <p:nvPr/>
          </p:nvSpPr>
          <p:spPr>
            <a:xfrm>
              <a:off x="5913087" y="160336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3" name="rc283"/>
            <p:cNvSpPr/>
            <p:nvPr/>
          </p:nvSpPr>
          <p:spPr>
            <a:xfrm>
              <a:off x="6226090" y="160336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4" name="rc284"/>
            <p:cNvSpPr/>
            <p:nvPr/>
          </p:nvSpPr>
          <p:spPr>
            <a:xfrm>
              <a:off x="6539092" y="160336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5" name="rc285"/>
            <p:cNvSpPr/>
            <p:nvPr/>
          </p:nvSpPr>
          <p:spPr>
            <a:xfrm>
              <a:off x="6852094" y="160336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6" name="rc286"/>
            <p:cNvSpPr/>
            <p:nvPr/>
          </p:nvSpPr>
          <p:spPr>
            <a:xfrm>
              <a:off x="7165097" y="160336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7" name="rc287"/>
            <p:cNvSpPr/>
            <p:nvPr/>
          </p:nvSpPr>
          <p:spPr>
            <a:xfrm>
              <a:off x="7478099" y="160336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8" name="rc288"/>
            <p:cNvSpPr/>
            <p:nvPr/>
          </p:nvSpPr>
          <p:spPr>
            <a:xfrm>
              <a:off x="7791101" y="160336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9" name="rc289"/>
            <p:cNvSpPr/>
            <p:nvPr/>
          </p:nvSpPr>
          <p:spPr>
            <a:xfrm>
              <a:off x="8104103" y="160336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0" name="rc290"/>
            <p:cNvSpPr/>
            <p:nvPr/>
          </p:nvSpPr>
          <p:spPr>
            <a:xfrm>
              <a:off x="8417106" y="160336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1" name="rc291"/>
            <p:cNvSpPr/>
            <p:nvPr/>
          </p:nvSpPr>
          <p:spPr>
            <a:xfrm>
              <a:off x="8730108" y="160336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2" name="rc292"/>
            <p:cNvSpPr/>
            <p:nvPr/>
          </p:nvSpPr>
          <p:spPr>
            <a:xfrm>
              <a:off x="7791101" y="1804282"/>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3" name="rc293"/>
            <p:cNvSpPr/>
            <p:nvPr/>
          </p:nvSpPr>
          <p:spPr>
            <a:xfrm>
              <a:off x="8104103" y="180428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4" name="rc294"/>
            <p:cNvSpPr/>
            <p:nvPr/>
          </p:nvSpPr>
          <p:spPr>
            <a:xfrm>
              <a:off x="8417106" y="1804282"/>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95" name="rc295"/>
            <p:cNvSpPr/>
            <p:nvPr/>
          </p:nvSpPr>
          <p:spPr>
            <a:xfrm>
              <a:off x="8730108" y="1804282"/>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6" name="rc296"/>
            <p:cNvSpPr/>
            <p:nvPr/>
          </p:nvSpPr>
          <p:spPr>
            <a:xfrm>
              <a:off x="1531056" y="1804282"/>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7" name="rc297"/>
            <p:cNvSpPr/>
            <p:nvPr/>
          </p:nvSpPr>
          <p:spPr>
            <a:xfrm>
              <a:off x="1844058" y="180428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8" name="rc298"/>
            <p:cNvSpPr/>
            <p:nvPr/>
          </p:nvSpPr>
          <p:spPr>
            <a:xfrm>
              <a:off x="2157060" y="1804282"/>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9" name="rc299"/>
            <p:cNvSpPr/>
            <p:nvPr/>
          </p:nvSpPr>
          <p:spPr>
            <a:xfrm>
              <a:off x="2470062" y="1804282"/>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0" name="rc300"/>
            <p:cNvSpPr/>
            <p:nvPr/>
          </p:nvSpPr>
          <p:spPr>
            <a:xfrm>
              <a:off x="2783065" y="1804282"/>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1" name="rc301"/>
            <p:cNvSpPr/>
            <p:nvPr/>
          </p:nvSpPr>
          <p:spPr>
            <a:xfrm>
              <a:off x="3096067" y="1804282"/>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2" name="rc302"/>
            <p:cNvSpPr/>
            <p:nvPr/>
          </p:nvSpPr>
          <p:spPr>
            <a:xfrm>
              <a:off x="3409069" y="1804282"/>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3" name="rc303"/>
            <p:cNvSpPr/>
            <p:nvPr/>
          </p:nvSpPr>
          <p:spPr>
            <a:xfrm>
              <a:off x="3722072" y="1804282"/>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4" name="rc304"/>
            <p:cNvSpPr/>
            <p:nvPr/>
          </p:nvSpPr>
          <p:spPr>
            <a:xfrm>
              <a:off x="4035074" y="1804282"/>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5" name="rc305"/>
            <p:cNvSpPr/>
            <p:nvPr/>
          </p:nvSpPr>
          <p:spPr>
            <a:xfrm>
              <a:off x="4348076" y="1804282"/>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6" name="rc306"/>
            <p:cNvSpPr/>
            <p:nvPr/>
          </p:nvSpPr>
          <p:spPr>
            <a:xfrm>
              <a:off x="4661078" y="1804282"/>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7" name="rc307"/>
            <p:cNvSpPr/>
            <p:nvPr/>
          </p:nvSpPr>
          <p:spPr>
            <a:xfrm>
              <a:off x="4974081" y="1804282"/>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8" name="rc308"/>
            <p:cNvSpPr/>
            <p:nvPr/>
          </p:nvSpPr>
          <p:spPr>
            <a:xfrm>
              <a:off x="5287083" y="1804282"/>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9" name="rc309"/>
            <p:cNvSpPr/>
            <p:nvPr/>
          </p:nvSpPr>
          <p:spPr>
            <a:xfrm>
              <a:off x="5600085" y="1804282"/>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0" name="rc310"/>
            <p:cNvSpPr/>
            <p:nvPr/>
          </p:nvSpPr>
          <p:spPr>
            <a:xfrm>
              <a:off x="5913087" y="1804282"/>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1" name="rc311"/>
            <p:cNvSpPr/>
            <p:nvPr/>
          </p:nvSpPr>
          <p:spPr>
            <a:xfrm>
              <a:off x="6226090" y="1804282"/>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2" name="rc312"/>
            <p:cNvSpPr/>
            <p:nvPr/>
          </p:nvSpPr>
          <p:spPr>
            <a:xfrm>
              <a:off x="6539092" y="1804282"/>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3" name="rc313"/>
            <p:cNvSpPr/>
            <p:nvPr/>
          </p:nvSpPr>
          <p:spPr>
            <a:xfrm>
              <a:off x="6852094" y="1804282"/>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4" name="rc314"/>
            <p:cNvSpPr/>
            <p:nvPr/>
          </p:nvSpPr>
          <p:spPr>
            <a:xfrm>
              <a:off x="7165097" y="1804282"/>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5" name="rc315"/>
            <p:cNvSpPr/>
            <p:nvPr/>
          </p:nvSpPr>
          <p:spPr>
            <a:xfrm>
              <a:off x="7478099" y="1804282"/>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6" name="rc316"/>
            <p:cNvSpPr/>
            <p:nvPr/>
          </p:nvSpPr>
          <p:spPr>
            <a:xfrm>
              <a:off x="1531056" y="1502904"/>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7" name="rc317"/>
            <p:cNvSpPr/>
            <p:nvPr/>
          </p:nvSpPr>
          <p:spPr>
            <a:xfrm>
              <a:off x="1844058" y="1502904"/>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18" name="rc318"/>
            <p:cNvSpPr/>
            <p:nvPr/>
          </p:nvSpPr>
          <p:spPr>
            <a:xfrm>
              <a:off x="2157060" y="1502904"/>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9" name="rc319"/>
            <p:cNvSpPr/>
            <p:nvPr/>
          </p:nvSpPr>
          <p:spPr>
            <a:xfrm>
              <a:off x="2470062"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0" name="rc320"/>
            <p:cNvSpPr/>
            <p:nvPr/>
          </p:nvSpPr>
          <p:spPr>
            <a:xfrm>
              <a:off x="2783065" y="1502904"/>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1" name="rc321"/>
            <p:cNvSpPr/>
            <p:nvPr/>
          </p:nvSpPr>
          <p:spPr>
            <a:xfrm>
              <a:off x="3096067" y="1502904"/>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2" name="rc322"/>
            <p:cNvSpPr/>
            <p:nvPr/>
          </p:nvSpPr>
          <p:spPr>
            <a:xfrm>
              <a:off x="3409069" y="1502904"/>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3" name="rc323"/>
            <p:cNvSpPr/>
            <p:nvPr/>
          </p:nvSpPr>
          <p:spPr>
            <a:xfrm>
              <a:off x="3722072" y="1502904"/>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4" name="rc324"/>
            <p:cNvSpPr/>
            <p:nvPr/>
          </p:nvSpPr>
          <p:spPr>
            <a:xfrm>
              <a:off x="4035074"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5" name="rc325"/>
            <p:cNvSpPr/>
            <p:nvPr/>
          </p:nvSpPr>
          <p:spPr>
            <a:xfrm>
              <a:off x="4348076"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6" name="rc326"/>
            <p:cNvSpPr/>
            <p:nvPr/>
          </p:nvSpPr>
          <p:spPr>
            <a:xfrm>
              <a:off x="4661078"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7" name="rc327"/>
            <p:cNvSpPr/>
            <p:nvPr/>
          </p:nvSpPr>
          <p:spPr>
            <a:xfrm>
              <a:off x="4974081"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8" name="rc328"/>
            <p:cNvSpPr/>
            <p:nvPr/>
          </p:nvSpPr>
          <p:spPr>
            <a:xfrm>
              <a:off x="5287083"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9" name="rc329"/>
            <p:cNvSpPr/>
            <p:nvPr/>
          </p:nvSpPr>
          <p:spPr>
            <a:xfrm>
              <a:off x="5600085"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0" name="rc330"/>
            <p:cNvSpPr/>
            <p:nvPr/>
          </p:nvSpPr>
          <p:spPr>
            <a:xfrm>
              <a:off x="5913087"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6226090" y="1502904"/>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2" name="rc332"/>
            <p:cNvSpPr/>
            <p:nvPr/>
          </p:nvSpPr>
          <p:spPr>
            <a:xfrm>
              <a:off x="6539092"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3" name="rc333"/>
            <p:cNvSpPr/>
            <p:nvPr/>
          </p:nvSpPr>
          <p:spPr>
            <a:xfrm>
              <a:off x="6852094"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4" name="rc334"/>
            <p:cNvSpPr/>
            <p:nvPr/>
          </p:nvSpPr>
          <p:spPr>
            <a:xfrm>
              <a:off x="7165097"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5" name="rc335"/>
            <p:cNvSpPr/>
            <p:nvPr/>
          </p:nvSpPr>
          <p:spPr>
            <a:xfrm>
              <a:off x="7478099"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6" name="rc336"/>
            <p:cNvSpPr/>
            <p:nvPr/>
          </p:nvSpPr>
          <p:spPr>
            <a:xfrm>
              <a:off x="7791101"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7" name="rc337"/>
            <p:cNvSpPr/>
            <p:nvPr/>
          </p:nvSpPr>
          <p:spPr>
            <a:xfrm>
              <a:off x="8104103"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8" name="rc338"/>
            <p:cNvSpPr/>
            <p:nvPr/>
          </p:nvSpPr>
          <p:spPr>
            <a:xfrm>
              <a:off x="8417106"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9" name="rc339"/>
            <p:cNvSpPr/>
            <p:nvPr/>
          </p:nvSpPr>
          <p:spPr>
            <a:xfrm>
              <a:off x="8730108"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0" name="rc340"/>
            <p:cNvSpPr/>
            <p:nvPr/>
          </p:nvSpPr>
          <p:spPr>
            <a:xfrm>
              <a:off x="1531056" y="5018979"/>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41" name="rc341"/>
            <p:cNvSpPr/>
            <p:nvPr/>
          </p:nvSpPr>
          <p:spPr>
            <a:xfrm>
              <a:off x="1844058" y="5018979"/>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42" name="rc342"/>
            <p:cNvSpPr/>
            <p:nvPr/>
          </p:nvSpPr>
          <p:spPr>
            <a:xfrm>
              <a:off x="2157060" y="5018979"/>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43" name="rc343"/>
            <p:cNvSpPr/>
            <p:nvPr/>
          </p:nvSpPr>
          <p:spPr>
            <a:xfrm>
              <a:off x="2470062" y="5018979"/>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44" name="rc344"/>
            <p:cNvSpPr/>
            <p:nvPr/>
          </p:nvSpPr>
          <p:spPr>
            <a:xfrm>
              <a:off x="2783065" y="5018979"/>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45" name="rc345"/>
            <p:cNvSpPr/>
            <p:nvPr/>
          </p:nvSpPr>
          <p:spPr>
            <a:xfrm>
              <a:off x="3096067" y="5018979"/>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46" name="rc346"/>
            <p:cNvSpPr/>
            <p:nvPr/>
          </p:nvSpPr>
          <p:spPr>
            <a:xfrm>
              <a:off x="3409069" y="5018979"/>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47" name="rc347"/>
            <p:cNvSpPr/>
            <p:nvPr/>
          </p:nvSpPr>
          <p:spPr>
            <a:xfrm>
              <a:off x="3722072" y="5018979"/>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48" name="rc348"/>
            <p:cNvSpPr/>
            <p:nvPr/>
          </p:nvSpPr>
          <p:spPr>
            <a:xfrm>
              <a:off x="4035074" y="5018979"/>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49" name="rc349"/>
            <p:cNvSpPr/>
            <p:nvPr/>
          </p:nvSpPr>
          <p:spPr>
            <a:xfrm>
              <a:off x="4348076" y="5018979"/>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50" name="rc350"/>
            <p:cNvSpPr/>
            <p:nvPr/>
          </p:nvSpPr>
          <p:spPr>
            <a:xfrm>
              <a:off x="4661078" y="5018979"/>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51" name="rc351"/>
            <p:cNvSpPr/>
            <p:nvPr/>
          </p:nvSpPr>
          <p:spPr>
            <a:xfrm>
              <a:off x="4974081" y="5018979"/>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52" name="rc352"/>
            <p:cNvSpPr/>
            <p:nvPr/>
          </p:nvSpPr>
          <p:spPr>
            <a:xfrm>
              <a:off x="5287083" y="5018979"/>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53" name="rc353"/>
            <p:cNvSpPr/>
            <p:nvPr/>
          </p:nvSpPr>
          <p:spPr>
            <a:xfrm>
              <a:off x="5600085" y="5018979"/>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54" name="rc354"/>
            <p:cNvSpPr/>
            <p:nvPr/>
          </p:nvSpPr>
          <p:spPr>
            <a:xfrm>
              <a:off x="5913087" y="5018979"/>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55" name="rc355"/>
            <p:cNvSpPr/>
            <p:nvPr/>
          </p:nvSpPr>
          <p:spPr>
            <a:xfrm>
              <a:off x="6226090" y="5018979"/>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56" name="rc356"/>
            <p:cNvSpPr/>
            <p:nvPr/>
          </p:nvSpPr>
          <p:spPr>
            <a:xfrm>
              <a:off x="6539092" y="5018979"/>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57" name="rc357"/>
            <p:cNvSpPr/>
            <p:nvPr/>
          </p:nvSpPr>
          <p:spPr>
            <a:xfrm>
              <a:off x="6852094" y="5018979"/>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58" name="rc358"/>
            <p:cNvSpPr/>
            <p:nvPr/>
          </p:nvSpPr>
          <p:spPr>
            <a:xfrm>
              <a:off x="7165097" y="5018979"/>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59" name="rc359"/>
            <p:cNvSpPr/>
            <p:nvPr/>
          </p:nvSpPr>
          <p:spPr>
            <a:xfrm>
              <a:off x="7478099" y="5018979"/>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60" name="rc360"/>
            <p:cNvSpPr/>
            <p:nvPr/>
          </p:nvSpPr>
          <p:spPr>
            <a:xfrm>
              <a:off x="7791101" y="5018979"/>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61" name="rc361"/>
            <p:cNvSpPr/>
            <p:nvPr/>
          </p:nvSpPr>
          <p:spPr>
            <a:xfrm>
              <a:off x="8104103" y="5018979"/>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2" name="rc362"/>
            <p:cNvSpPr/>
            <p:nvPr/>
          </p:nvSpPr>
          <p:spPr>
            <a:xfrm>
              <a:off x="8417106" y="5018979"/>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3" name="rc363"/>
            <p:cNvSpPr/>
            <p:nvPr/>
          </p:nvSpPr>
          <p:spPr>
            <a:xfrm>
              <a:off x="8730108" y="5018979"/>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64" name="rc364"/>
            <p:cNvSpPr/>
            <p:nvPr/>
          </p:nvSpPr>
          <p:spPr>
            <a:xfrm>
              <a:off x="1531056" y="471760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65" name="rc365"/>
            <p:cNvSpPr/>
            <p:nvPr/>
          </p:nvSpPr>
          <p:spPr>
            <a:xfrm>
              <a:off x="1844058" y="471760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66" name="rc366"/>
            <p:cNvSpPr/>
            <p:nvPr/>
          </p:nvSpPr>
          <p:spPr>
            <a:xfrm>
              <a:off x="2157060" y="471760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67" name="rc367"/>
            <p:cNvSpPr/>
            <p:nvPr/>
          </p:nvSpPr>
          <p:spPr>
            <a:xfrm>
              <a:off x="2470062" y="471760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68" name="rc368"/>
            <p:cNvSpPr/>
            <p:nvPr/>
          </p:nvSpPr>
          <p:spPr>
            <a:xfrm>
              <a:off x="2783065" y="471760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69" name="rc369"/>
            <p:cNvSpPr/>
            <p:nvPr/>
          </p:nvSpPr>
          <p:spPr>
            <a:xfrm>
              <a:off x="3096067" y="471760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70" name="rc370"/>
            <p:cNvSpPr/>
            <p:nvPr/>
          </p:nvSpPr>
          <p:spPr>
            <a:xfrm>
              <a:off x="3409069" y="471760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71" name="rc371"/>
            <p:cNvSpPr/>
            <p:nvPr/>
          </p:nvSpPr>
          <p:spPr>
            <a:xfrm>
              <a:off x="3722072" y="4717601"/>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72" name="rc372"/>
            <p:cNvSpPr/>
            <p:nvPr/>
          </p:nvSpPr>
          <p:spPr>
            <a:xfrm>
              <a:off x="4035074" y="4717601"/>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73" name="rc373"/>
            <p:cNvSpPr/>
            <p:nvPr/>
          </p:nvSpPr>
          <p:spPr>
            <a:xfrm>
              <a:off x="4348076" y="4717601"/>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74" name="rc374"/>
            <p:cNvSpPr/>
            <p:nvPr/>
          </p:nvSpPr>
          <p:spPr>
            <a:xfrm>
              <a:off x="4661078" y="4717601"/>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75" name="rc375"/>
            <p:cNvSpPr/>
            <p:nvPr/>
          </p:nvSpPr>
          <p:spPr>
            <a:xfrm>
              <a:off x="4974081" y="4717601"/>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76" name="rc376"/>
            <p:cNvSpPr/>
            <p:nvPr/>
          </p:nvSpPr>
          <p:spPr>
            <a:xfrm>
              <a:off x="5287083" y="4717601"/>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77" name="rc377"/>
            <p:cNvSpPr/>
            <p:nvPr/>
          </p:nvSpPr>
          <p:spPr>
            <a:xfrm>
              <a:off x="5600085" y="4717601"/>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78" name="rc378"/>
            <p:cNvSpPr/>
            <p:nvPr/>
          </p:nvSpPr>
          <p:spPr>
            <a:xfrm>
              <a:off x="5913087" y="4717601"/>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79" name="rc379"/>
            <p:cNvSpPr/>
            <p:nvPr/>
          </p:nvSpPr>
          <p:spPr>
            <a:xfrm>
              <a:off x="6226090" y="4717601"/>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0" name="rc380"/>
            <p:cNvSpPr/>
            <p:nvPr/>
          </p:nvSpPr>
          <p:spPr>
            <a:xfrm>
              <a:off x="6539092" y="4717601"/>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81" name="rc381"/>
            <p:cNvSpPr/>
            <p:nvPr/>
          </p:nvSpPr>
          <p:spPr>
            <a:xfrm>
              <a:off x="6852094" y="4717601"/>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82" name="rc382"/>
            <p:cNvSpPr/>
            <p:nvPr/>
          </p:nvSpPr>
          <p:spPr>
            <a:xfrm>
              <a:off x="7165097" y="4717601"/>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83" name="rc383"/>
            <p:cNvSpPr/>
            <p:nvPr/>
          </p:nvSpPr>
          <p:spPr>
            <a:xfrm>
              <a:off x="7478099" y="4717601"/>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4" name="rc384"/>
            <p:cNvSpPr/>
            <p:nvPr/>
          </p:nvSpPr>
          <p:spPr>
            <a:xfrm>
              <a:off x="7791101" y="471760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85" name="rc385"/>
            <p:cNvSpPr/>
            <p:nvPr/>
          </p:nvSpPr>
          <p:spPr>
            <a:xfrm>
              <a:off x="8104103" y="4717601"/>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6" name="rc386"/>
            <p:cNvSpPr/>
            <p:nvPr/>
          </p:nvSpPr>
          <p:spPr>
            <a:xfrm>
              <a:off x="8417106" y="4717601"/>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87" name="rc387"/>
            <p:cNvSpPr/>
            <p:nvPr/>
          </p:nvSpPr>
          <p:spPr>
            <a:xfrm>
              <a:off x="8730108" y="4717601"/>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88" name="rc388"/>
            <p:cNvSpPr/>
            <p:nvPr/>
          </p:nvSpPr>
          <p:spPr>
            <a:xfrm>
              <a:off x="1531056" y="240703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9" name="rc389"/>
            <p:cNvSpPr/>
            <p:nvPr/>
          </p:nvSpPr>
          <p:spPr>
            <a:xfrm>
              <a:off x="1844058" y="2407038"/>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90" name="rc390"/>
            <p:cNvSpPr/>
            <p:nvPr/>
          </p:nvSpPr>
          <p:spPr>
            <a:xfrm>
              <a:off x="2157060" y="2407038"/>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91" name="rc391"/>
            <p:cNvSpPr/>
            <p:nvPr/>
          </p:nvSpPr>
          <p:spPr>
            <a:xfrm>
              <a:off x="2470062"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2" name="rc392"/>
            <p:cNvSpPr/>
            <p:nvPr/>
          </p:nvSpPr>
          <p:spPr>
            <a:xfrm>
              <a:off x="2783065" y="240703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3" name="rc393"/>
            <p:cNvSpPr/>
            <p:nvPr/>
          </p:nvSpPr>
          <p:spPr>
            <a:xfrm>
              <a:off x="3096067" y="240703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4" name="rc394"/>
            <p:cNvSpPr/>
            <p:nvPr/>
          </p:nvSpPr>
          <p:spPr>
            <a:xfrm>
              <a:off x="3409069"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5" name="rc395"/>
            <p:cNvSpPr/>
            <p:nvPr/>
          </p:nvSpPr>
          <p:spPr>
            <a:xfrm>
              <a:off x="3722072" y="240703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6" name="rc396"/>
            <p:cNvSpPr/>
            <p:nvPr/>
          </p:nvSpPr>
          <p:spPr>
            <a:xfrm>
              <a:off x="4035074" y="240703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7" name="rc397"/>
            <p:cNvSpPr/>
            <p:nvPr/>
          </p:nvSpPr>
          <p:spPr>
            <a:xfrm>
              <a:off x="4348076" y="240703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8" name="rc398"/>
            <p:cNvSpPr/>
            <p:nvPr/>
          </p:nvSpPr>
          <p:spPr>
            <a:xfrm>
              <a:off x="4661078" y="240703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9" name="rc399"/>
            <p:cNvSpPr/>
            <p:nvPr/>
          </p:nvSpPr>
          <p:spPr>
            <a:xfrm>
              <a:off x="4974081" y="2407038"/>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0" name="rc400"/>
            <p:cNvSpPr/>
            <p:nvPr/>
          </p:nvSpPr>
          <p:spPr>
            <a:xfrm>
              <a:off x="5287083" y="2407038"/>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01" name="rc401"/>
            <p:cNvSpPr/>
            <p:nvPr/>
          </p:nvSpPr>
          <p:spPr>
            <a:xfrm>
              <a:off x="5600085" y="2407038"/>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2" name="rc402"/>
            <p:cNvSpPr/>
            <p:nvPr/>
          </p:nvSpPr>
          <p:spPr>
            <a:xfrm>
              <a:off x="5913087" y="240703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3" name="rc403"/>
            <p:cNvSpPr/>
            <p:nvPr/>
          </p:nvSpPr>
          <p:spPr>
            <a:xfrm>
              <a:off x="6226090" y="240703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4" name="rc404"/>
            <p:cNvSpPr/>
            <p:nvPr/>
          </p:nvSpPr>
          <p:spPr>
            <a:xfrm>
              <a:off x="6539092" y="2407038"/>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5" name="rc405"/>
            <p:cNvSpPr/>
            <p:nvPr/>
          </p:nvSpPr>
          <p:spPr>
            <a:xfrm>
              <a:off x="6852094" y="240703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6" name="rc406"/>
            <p:cNvSpPr/>
            <p:nvPr/>
          </p:nvSpPr>
          <p:spPr>
            <a:xfrm>
              <a:off x="7165097" y="240703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7" name="rc407"/>
            <p:cNvSpPr/>
            <p:nvPr/>
          </p:nvSpPr>
          <p:spPr>
            <a:xfrm>
              <a:off x="7478099" y="240703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8" name="rc408"/>
            <p:cNvSpPr/>
            <p:nvPr/>
          </p:nvSpPr>
          <p:spPr>
            <a:xfrm>
              <a:off x="7791101" y="2407038"/>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9" name="rc409"/>
            <p:cNvSpPr/>
            <p:nvPr/>
          </p:nvSpPr>
          <p:spPr>
            <a:xfrm>
              <a:off x="8104103" y="240703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0" name="rc410"/>
            <p:cNvSpPr/>
            <p:nvPr/>
          </p:nvSpPr>
          <p:spPr>
            <a:xfrm>
              <a:off x="8417106" y="240703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1" name="rc411"/>
            <p:cNvSpPr/>
            <p:nvPr/>
          </p:nvSpPr>
          <p:spPr>
            <a:xfrm>
              <a:off x="8730108" y="240703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2" name="rc412"/>
            <p:cNvSpPr/>
            <p:nvPr/>
          </p:nvSpPr>
          <p:spPr>
            <a:xfrm>
              <a:off x="1531056" y="5219897"/>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13" name="rc413"/>
            <p:cNvSpPr/>
            <p:nvPr/>
          </p:nvSpPr>
          <p:spPr>
            <a:xfrm>
              <a:off x="1844058" y="5219897"/>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14" name="rc414"/>
            <p:cNvSpPr/>
            <p:nvPr/>
          </p:nvSpPr>
          <p:spPr>
            <a:xfrm>
              <a:off x="2157060" y="521989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15" name="rc415"/>
            <p:cNvSpPr/>
            <p:nvPr/>
          </p:nvSpPr>
          <p:spPr>
            <a:xfrm>
              <a:off x="2470062" y="5219897"/>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16" name="rc416"/>
            <p:cNvSpPr/>
            <p:nvPr/>
          </p:nvSpPr>
          <p:spPr>
            <a:xfrm>
              <a:off x="2783065" y="521989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17" name="rc417"/>
            <p:cNvSpPr/>
            <p:nvPr/>
          </p:nvSpPr>
          <p:spPr>
            <a:xfrm>
              <a:off x="3096067" y="521989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18" name="rc418"/>
            <p:cNvSpPr/>
            <p:nvPr/>
          </p:nvSpPr>
          <p:spPr>
            <a:xfrm>
              <a:off x="3409069" y="521989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19" name="rc419"/>
            <p:cNvSpPr/>
            <p:nvPr/>
          </p:nvSpPr>
          <p:spPr>
            <a:xfrm>
              <a:off x="3722072" y="521989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20" name="rc420"/>
            <p:cNvSpPr/>
            <p:nvPr/>
          </p:nvSpPr>
          <p:spPr>
            <a:xfrm>
              <a:off x="4035074" y="5219897"/>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21" name="rc421"/>
            <p:cNvSpPr/>
            <p:nvPr/>
          </p:nvSpPr>
          <p:spPr>
            <a:xfrm>
              <a:off x="4348076" y="521989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22" name="rc422"/>
            <p:cNvSpPr/>
            <p:nvPr/>
          </p:nvSpPr>
          <p:spPr>
            <a:xfrm>
              <a:off x="4661078" y="5219897"/>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23" name="rc423"/>
            <p:cNvSpPr/>
            <p:nvPr/>
          </p:nvSpPr>
          <p:spPr>
            <a:xfrm>
              <a:off x="4974081" y="521989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24" name="rc424"/>
            <p:cNvSpPr/>
            <p:nvPr/>
          </p:nvSpPr>
          <p:spPr>
            <a:xfrm>
              <a:off x="5287083" y="521989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25" name="rc425"/>
            <p:cNvSpPr/>
            <p:nvPr/>
          </p:nvSpPr>
          <p:spPr>
            <a:xfrm>
              <a:off x="5600085" y="5219897"/>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26" name="rc426"/>
            <p:cNvSpPr/>
            <p:nvPr/>
          </p:nvSpPr>
          <p:spPr>
            <a:xfrm>
              <a:off x="5913087" y="5219897"/>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27" name="rc427"/>
            <p:cNvSpPr/>
            <p:nvPr/>
          </p:nvSpPr>
          <p:spPr>
            <a:xfrm>
              <a:off x="6226090" y="5219897"/>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28" name="rc428"/>
            <p:cNvSpPr/>
            <p:nvPr/>
          </p:nvSpPr>
          <p:spPr>
            <a:xfrm>
              <a:off x="6539092" y="521989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29" name="rc429"/>
            <p:cNvSpPr/>
            <p:nvPr/>
          </p:nvSpPr>
          <p:spPr>
            <a:xfrm>
              <a:off x="6852094" y="521989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0" name="rc430"/>
            <p:cNvSpPr/>
            <p:nvPr/>
          </p:nvSpPr>
          <p:spPr>
            <a:xfrm>
              <a:off x="7165097" y="521989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1" name="rc431"/>
            <p:cNvSpPr/>
            <p:nvPr/>
          </p:nvSpPr>
          <p:spPr>
            <a:xfrm>
              <a:off x="7478099" y="521989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2" name="rc432"/>
            <p:cNvSpPr/>
            <p:nvPr/>
          </p:nvSpPr>
          <p:spPr>
            <a:xfrm>
              <a:off x="7791101" y="521989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3" name="rc433"/>
            <p:cNvSpPr/>
            <p:nvPr/>
          </p:nvSpPr>
          <p:spPr>
            <a:xfrm>
              <a:off x="8104103" y="521989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4" name="rc434"/>
            <p:cNvSpPr/>
            <p:nvPr/>
          </p:nvSpPr>
          <p:spPr>
            <a:xfrm>
              <a:off x="8417106" y="521989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5" name="rc435"/>
            <p:cNvSpPr/>
            <p:nvPr/>
          </p:nvSpPr>
          <p:spPr>
            <a:xfrm>
              <a:off x="8730108" y="521989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6" name="rc436"/>
            <p:cNvSpPr/>
            <p:nvPr/>
          </p:nvSpPr>
          <p:spPr>
            <a:xfrm>
              <a:off x="1531056" y="2206119"/>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7" name="rc437"/>
            <p:cNvSpPr/>
            <p:nvPr/>
          </p:nvSpPr>
          <p:spPr>
            <a:xfrm>
              <a:off x="1844058" y="2206119"/>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8" name="rc438"/>
            <p:cNvSpPr/>
            <p:nvPr/>
          </p:nvSpPr>
          <p:spPr>
            <a:xfrm>
              <a:off x="2157060" y="2206119"/>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9" name="rc439"/>
            <p:cNvSpPr/>
            <p:nvPr/>
          </p:nvSpPr>
          <p:spPr>
            <a:xfrm>
              <a:off x="2470062" y="2206119"/>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0" name="rc440"/>
            <p:cNvSpPr/>
            <p:nvPr/>
          </p:nvSpPr>
          <p:spPr>
            <a:xfrm>
              <a:off x="2783065" y="2206119"/>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1" name="rc441"/>
            <p:cNvSpPr/>
            <p:nvPr/>
          </p:nvSpPr>
          <p:spPr>
            <a:xfrm>
              <a:off x="3096067" y="2206119"/>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2" name="rc442"/>
            <p:cNvSpPr/>
            <p:nvPr/>
          </p:nvSpPr>
          <p:spPr>
            <a:xfrm>
              <a:off x="3409069" y="2206119"/>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3" name="rc443"/>
            <p:cNvSpPr/>
            <p:nvPr/>
          </p:nvSpPr>
          <p:spPr>
            <a:xfrm>
              <a:off x="3722072" y="2206119"/>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4" name="rc444"/>
            <p:cNvSpPr/>
            <p:nvPr/>
          </p:nvSpPr>
          <p:spPr>
            <a:xfrm>
              <a:off x="4035074" y="2206119"/>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5" name="rc445"/>
            <p:cNvSpPr/>
            <p:nvPr/>
          </p:nvSpPr>
          <p:spPr>
            <a:xfrm>
              <a:off x="4348076" y="2206119"/>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6" name="rc446"/>
            <p:cNvSpPr/>
            <p:nvPr/>
          </p:nvSpPr>
          <p:spPr>
            <a:xfrm>
              <a:off x="4661078" y="2206119"/>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7" name="rc447"/>
            <p:cNvSpPr/>
            <p:nvPr/>
          </p:nvSpPr>
          <p:spPr>
            <a:xfrm>
              <a:off x="4974081" y="2206119"/>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8" name="rc448"/>
            <p:cNvSpPr/>
            <p:nvPr/>
          </p:nvSpPr>
          <p:spPr>
            <a:xfrm>
              <a:off x="5287083" y="2206119"/>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9" name="rc449"/>
            <p:cNvSpPr/>
            <p:nvPr/>
          </p:nvSpPr>
          <p:spPr>
            <a:xfrm>
              <a:off x="5600085" y="2206119"/>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0" name="rc450"/>
            <p:cNvSpPr/>
            <p:nvPr/>
          </p:nvSpPr>
          <p:spPr>
            <a:xfrm>
              <a:off x="5913087" y="2206119"/>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1" name="rc451"/>
            <p:cNvSpPr/>
            <p:nvPr/>
          </p:nvSpPr>
          <p:spPr>
            <a:xfrm>
              <a:off x="6226090" y="2206119"/>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2" name="rc452"/>
            <p:cNvSpPr/>
            <p:nvPr/>
          </p:nvSpPr>
          <p:spPr>
            <a:xfrm>
              <a:off x="6539092" y="2206119"/>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3" name="rc453"/>
            <p:cNvSpPr/>
            <p:nvPr/>
          </p:nvSpPr>
          <p:spPr>
            <a:xfrm>
              <a:off x="6852094" y="220611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4" name="rc454"/>
            <p:cNvSpPr/>
            <p:nvPr/>
          </p:nvSpPr>
          <p:spPr>
            <a:xfrm>
              <a:off x="7165097" y="2206119"/>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5" name="rc455"/>
            <p:cNvSpPr/>
            <p:nvPr/>
          </p:nvSpPr>
          <p:spPr>
            <a:xfrm>
              <a:off x="7478099" y="220611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6" name="rc456"/>
            <p:cNvSpPr/>
            <p:nvPr/>
          </p:nvSpPr>
          <p:spPr>
            <a:xfrm>
              <a:off x="7791101" y="2206119"/>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57" name="rc457"/>
            <p:cNvSpPr/>
            <p:nvPr/>
          </p:nvSpPr>
          <p:spPr>
            <a:xfrm>
              <a:off x="8104103" y="2206119"/>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58" name="rc458"/>
            <p:cNvSpPr/>
            <p:nvPr/>
          </p:nvSpPr>
          <p:spPr>
            <a:xfrm>
              <a:off x="8417106" y="220611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59" name="rc459"/>
            <p:cNvSpPr/>
            <p:nvPr/>
          </p:nvSpPr>
          <p:spPr>
            <a:xfrm>
              <a:off x="8730108" y="2206119"/>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60" name="rc460"/>
            <p:cNvSpPr/>
            <p:nvPr/>
          </p:nvSpPr>
          <p:spPr>
            <a:xfrm>
              <a:off x="1531056" y="3612549"/>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61" name="rc461"/>
            <p:cNvSpPr/>
            <p:nvPr/>
          </p:nvSpPr>
          <p:spPr>
            <a:xfrm>
              <a:off x="1844058" y="3612549"/>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62" name="rc462"/>
            <p:cNvSpPr/>
            <p:nvPr/>
          </p:nvSpPr>
          <p:spPr>
            <a:xfrm>
              <a:off x="2157060" y="3612549"/>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3" name="rc463"/>
            <p:cNvSpPr/>
            <p:nvPr/>
          </p:nvSpPr>
          <p:spPr>
            <a:xfrm>
              <a:off x="2470062" y="3612549"/>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64" name="rc464"/>
            <p:cNvSpPr/>
            <p:nvPr/>
          </p:nvSpPr>
          <p:spPr>
            <a:xfrm>
              <a:off x="2783065" y="3612549"/>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65" name="rc465"/>
            <p:cNvSpPr/>
            <p:nvPr/>
          </p:nvSpPr>
          <p:spPr>
            <a:xfrm>
              <a:off x="3096067" y="3612549"/>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66" name="rc466"/>
            <p:cNvSpPr/>
            <p:nvPr/>
          </p:nvSpPr>
          <p:spPr>
            <a:xfrm>
              <a:off x="3409069" y="3612549"/>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67" name="rc467"/>
            <p:cNvSpPr/>
            <p:nvPr/>
          </p:nvSpPr>
          <p:spPr>
            <a:xfrm>
              <a:off x="3722072" y="3612549"/>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8" name="rc468"/>
            <p:cNvSpPr/>
            <p:nvPr/>
          </p:nvSpPr>
          <p:spPr>
            <a:xfrm>
              <a:off x="4035074" y="3612549"/>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69" name="rc469"/>
            <p:cNvSpPr/>
            <p:nvPr/>
          </p:nvSpPr>
          <p:spPr>
            <a:xfrm>
              <a:off x="4348076" y="3612549"/>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0" name="rc470"/>
            <p:cNvSpPr/>
            <p:nvPr/>
          </p:nvSpPr>
          <p:spPr>
            <a:xfrm>
              <a:off x="4661078" y="361254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1" name="rc471"/>
            <p:cNvSpPr/>
            <p:nvPr/>
          </p:nvSpPr>
          <p:spPr>
            <a:xfrm>
              <a:off x="4974081" y="3612549"/>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2" name="rc472"/>
            <p:cNvSpPr/>
            <p:nvPr/>
          </p:nvSpPr>
          <p:spPr>
            <a:xfrm>
              <a:off x="5287083" y="3612549"/>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3" name="rc473"/>
            <p:cNvSpPr/>
            <p:nvPr/>
          </p:nvSpPr>
          <p:spPr>
            <a:xfrm>
              <a:off x="5600085" y="361254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4" name="rc474"/>
            <p:cNvSpPr/>
            <p:nvPr/>
          </p:nvSpPr>
          <p:spPr>
            <a:xfrm>
              <a:off x="5913087" y="3612549"/>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5" name="rc475"/>
            <p:cNvSpPr/>
            <p:nvPr/>
          </p:nvSpPr>
          <p:spPr>
            <a:xfrm>
              <a:off x="6226090" y="3612549"/>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76" name="rc476"/>
            <p:cNvSpPr/>
            <p:nvPr/>
          </p:nvSpPr>
          <p:spPr>
            <a:xfrm>
              <a:off x="6539092" y="3612549"/>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77" name="rc477"/>
            <p:cNvSpPr/>
            <p:nvPr/>
          </p:nvSpPr>
          <p:spPr>
            <a:xfrm>
              <a:off x="6852094" y="3612549"/>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78" name="rc478"/>
            <p:cNvSpPr/>
            <p:nvPr/>
          </p:nvSpPr>
          <p:spPr>
            <a:xfrm>
              <a:off x="7165097" y="3612549"/>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9" name="rc479"/>
            <p:cNvSpPr/>
            <p:nvPr/>
          </p:nvSpPr>
          <p:spPr>
            <a:xfrm>
              <a:off x="7478099" y="3612549"/>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80" name="rc480"/>
            <p:cNvSpPr/>
            <p:nvPr/>
          </p:nvSpPr>
          <p:spPr>
            <a:xfrm>
              <a:off x="7791101" y="3612549"/>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81" name="rc481"/>
            <p:cNvSpPr/>
            <p:nvPr/>
          </p:nvSpPr>
          <p:spPr>
            <a:xfrm>
              <a:off x="8104103" y="3612549"/>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82" name="rc482"/>
            <p:cNvSpPr/>
            <p:nvPr/>
          </p:nvSpPr>
          <p:spPr>
            <a:xfrm>
              <a:off x="8417106" y="3612549"/>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83" name="rc483"/>
            <p:cNvSpPr/>
            <p:nvPr/>
          </p:nvSpPr>
          <p:spPr>
            <a:xfrm>
              <a:off x="8730108" y="3612549"/>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84" name="rc484"/>
            <p:cNvSpPr/>
            <p:nvPr/>
          </p:nvSpPr>
          <p:spPr>
            <a:xfrm>
              <a:off x="1531056" y="491852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5" name="rc485"/>
            <p:cNvSpPr/>
            <p:nvPr/>
          </p:nvSpPr>
          <p:spPr>
            <a:xfrm>
              <a:off x="1844058" y="491852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6" name="rc486"/>
            <p:cNvSpPr/>
            <p:nvPr/>
          </p:nvSpPr>
          <p:spPr>
            <a:xfrm>
              <a:off x="2157060" y="4918520"/>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7" name="rc487"/>
            <p:cNvSpPr/>
            <p:nvPr/>
          </p:nvSpPr>
          <p:spPr>
            <a:xfrm>
              <a:off x="2470062" y="4918520"/>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8" name="rc488"/>
            <p:cNvSpPr/>
            <p:nvPr/>
          </p:nvSpPr>
          <p:spPr>
            <a:xfrm>
              <a:off x="2783065" y="4918520"/>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89" name="rc489"/>
            <p:cNvSpPr/>
            <p:nvPr/>
          </p:nvSpPr>
          <p:spPr>
            <a:xfrm>
              <a:off x="3096067" y="4918520"/>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90" name="rc490"/>
            <p:cNvSpPr/>
            <p:nvPr/>
          </p:nvSpPr>
          <p:spPr>
            <a:xfrm>
              <a:off x="3409069" y="4918520"/>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91" name="rc491"/>
            <p:cNvSpPr/>
            <p:nvPr/>
          </p:nvSpPr>
          <p:spPr>
            <a:xfrm>
              <a:off x="3722072" y="4918520"/>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92" name="rc492"/>
            <p:cNvSpPr/>
            <p:nvPr/>
          </p:nvSpPr>
          <p:spPr>
            <a:xfrm>
              <a:off x="4035074" y="4918520"/>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93" name="rc493"/>
            <p:cNvSpPr/>
            <p:nvPr/>
          </p:nvSpPr>
          <p:spPr>
            <a:xfrm>
              <a:off x="4348076" y="4918520"/>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94" name="rc494"/>
            <p:cNvSpPr/>
            <p:nvPr/>
          </p:nvSpPr>
          <p:spPr>
            <a:xfrm>
              <a:off x="4661078" y="4918520"/>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95" name="rc495"/>
            <p:cNvSpPr/>
            <p:nvPr/>
          </p:nvSpPr>
          <p:spPr>
            <a:xfrm>
              <a:off x="4974081" y="491852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96" name="rc496"/>
            <p:cNvSpPr/>
            <p:nvPr/>
          </p:nvSpPr>
          <p:spPr>
            <a:xfrm>
              <a:off x="5287083" y="4918520"/>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97" name="rc497"/>
            <p:cNvSpPr/>
            <p:nvPr/>
          </p:nvSpPr>
          <p:spPr>
            <a:xfrm>
              <a:off x="5600085" y="4918520"/>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98" name="rc498"/>
            <p:cNvSpPr/>
            <p:nvPr/>
          </p:nvSpPr>
          <p:spPr>
            <a:xfrm>
              <a:off x="5913087" y="4918520"/>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9" name="rc499"/>
            <p:cNvSpPr/>
            <p:nvPr/>
          </p:nvSpPr>
          <p:spPr>
            <a:xfrm>
              <a:off x="6226090" y="491852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0" name="rc500"/>
            <p:cNvSpPr/>
            <p:nvPr/>
          </p:nvSpPr>
          <p:spPr>
            <a:xfrm>
              <a:off x="6539092" y="4918520"/>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01" name="rc501"/>
            <p:cNvSpPr/>
            <p:nvPr/>
          </p:nvSpPr>
          <p:spPr>
            <a:xfrm>
              <a:off x="6852094" y="4918520"/>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02" name="rc502"/>
            <p:cNvSpPr/>
            <p:nvPr/>
          </p:nvSpPr>
          <p:spPr>
            <a:xfrm>
              <a:off x="7165097" y="4918520"/>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03" name="rc503"/>
            <p:cNvSpPr/>
            <p:nvPr/>
          </p:nvSpPr>
          <p:spPr>
            <a:xfrm>
              <a:off x="7478099" y="4918520"/>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04" name="rc504"/>
            <p:cNvSpPr/>
            <p:nvPr/>
          </p:nvSpPr>
          <p:spPr>
            <a:xfrm>
              <a:off x="7791101" y="491852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05" name="rc505"/>
            <p:cNvSpPr/>
            <p:nvPr/>
          </p:nvSpPr>
          <p:spPr>
            <a:xfrm>
              <a:off x="8104103" y="491852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06" name="rc506"/>
            <p:cNvSpPr/>
            <p:nvPr/>
          </p:nvSpPr>
          <p:spPr>
            <a:xfrm>
              <a:off x="8417106" y="491852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07" name="rc507"/>
            <p:cNvSpPr/>
            <p:nvPr/>
          </p:nvSpPr>
          <p:spPr>
            <a:xfrm>
              <a:off x="8730108" y="491852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08" name="rc508"/>
            <p:cNvSpPr/>
            <p:nvPr/>
          </p:nvSpPr>
          <p:spPr>
            <a:xfrm>
              <a:off x="1531056" y="280887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09" name="rc509"/>
            <p:cNvSpPr/>
            <p:nvPr/>
          </p:nvSpPr>
          <p:spPr>
            <a:xfrm>
              <a:off x="1844058" y="2808875"/>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10" name="rc510"/>
            <p:cNvSpPr/>
            <p:nvPr/>
          </p:nvSpPr>
          <p:spPr>
            <a:xfrm>
              <a:off x="2157060" y="280887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11" name="rc511"/>
            <p:cNvSpPr/>
            <p:nvPr/>
          </p:nvSpPr>
          <p:spPr>
            <a:xfrm>
              <a:off x="2470062" y="280887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2" name="rc512"/>
            <p:cNvSpPr/>
            <p:nvPr/>
          </p:nvSpPr>
          <p:spPr>
            <a:xfrm>
              <a:off x="1531056" y="4114845"/>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13" name="rc513"/>
            <p:cNvSpPr/>
            <p:nvPr/>
          </p:nvSpPr>
          <p:spPr>
            <a:xfrm>
              <a:off x="1844058" y="4114845"/>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14" name="rc514"/>
            <p:cNvSpPr/>
            <p:nvPr/>
          </p:nvSpPr>
          <p:spPr>
            <a:xfrm>
              <a:off x="2157060" y="411484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15" name="rc515"/>
            <p:cNvSpPr/>
            <p:nvPr/>
          </p:nvSpPr>
          <p:spPr>
            <a:xfrm>
              <a:off x="2470062" y="4114845"/>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16" name="rc516"/>
            <p:cNvSpPr/>
            <p:nvPr/>
          </p:nvSpPr>
          <p:spPr>
            <a:xfrm>
              <a:off x="2783065" y="4114845"/>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17" name="rc517"/>
            <p:cNvSpPr/>
            <p:nvPr/>
          </p:nvSpPr>
          <p:spPr>
            <a:xfrm>
              <a:off x="3096067" y="4114845"/>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18" name="rc518"/>
            <p:cNvSpPr/>
            <p:nvPr/>
          </p:nvSpPr>
          <p:spPr>
            <a:xfrm>
              <a:off x="4974081" y="411484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9" name="rc519"/>
            <p:cNvSpPr/>
            <p:nvPr/>
          </p:nvSpPr>
          <p:spPr>
            <a:xfrm>
              <a:off x="5287083" y="411484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0" name="rc520"/>
            <p:cNvSpPr/>
            <p:nvPr/>
          </p:nvSpPr>
          <p:spPr>
            <a:xfrm>
              <a:off x="5600085" y="411484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1" name="rc521"/>
            <p:cNvSpPr/>
            <p:nvPr/>
          </p:nvSpPr>
          <p:spPr>
            <a:xfrm>
              <a:off x="5913087" y="4114845"/>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2" name="rc522"/>
            <p:cNvSpPr/>
            <p:nvPr/>
          </p:nvSpPr>
          <p:spPr>
            <a:xfrm>
              <a:off x="6226090" y="4114845"/>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3" name="rc523"/>
            <p:cNvSpPr/>
            <p:nvPr/>
          </p:nvSpPr>
          <p:spPr>
            <a:xfrm>
              <a:off x="6539092" y="411484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24" name="rc524"/>
            <p:cNvSpPr/>
            <p:nvPr/>
          </p:nvSpPr>
          <p:spPr>
            <a:xfrm>
              <a:off x="6852094" y="411484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5" name="rc525"/>
            <p:cNvSpPr/>
            <p:nvPr/>
          </p:nvSpPr>
          <p:spPr>
            <a:xfrm>
              <a:off x="7165097" y="411484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6" name="rc526"/>
            <p:cNvSpPr/>
            <p:nvPr/>
          </p:nvSpPr>
          <p:spPr>
            <a:xfrm>
              <a:off x="7478099" y="411484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7" name="rc527"/>
            <p:cNvSpPr/>
            <p:nvPr/>
          </p:nvSpPr>
          <p:spPr>
            <a:xfrm>
              <a:off x="7791101" y="411484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28" name="rc528"/>
            <p:cNvSpPr/>
            <p:nvPr/>
          </p:nvSpPr>
          <p:spPr>
            <a:xfrm>
              <a:off x="8104103" y="4114845"/>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29" name="rc529"/>
            <p:cNvSpPr/>
            <p:nvPr/>
          </p:nvSpPr>
          <p:spPr>
            <a:xfrm>
              <a:off x="8417106" y="411484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0" name="rc530"/>
            <p:cNvSpPr/>
            <p:nvPr/>
          </p:nvSpPr>
          <p:spPr>
            <a:xfrm>
              <a:off x="8730108" y="411484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1" name="rc531"/>
            <p:cNvSpPr/>
            <p:nvPr/>
          </p:nvSpPr>
          <p:spPr>
            <a:xfrm>
              <a:off x="2783065" y="2808875"/>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2" name="rc532"/>
            <p:cNvSpPr/>
            <p:nvPr/>
          </p:nvSpPr>
          <p:spPr>
            <a:xfrm>
              <a:off x="3096067" y="280887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3" name="rc533"/>
            <p:cNvSpPr/>
            <p:nvPr/>
          </p:nvSpPr>
          <p:spPr>
            <a:xfrm>
              <a:off x="3409069" y="280887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34" name="rc534"/>
            <p:cNvSpPr/>
            <p:nvPr/>
          </p:nvSpPr>
          <p:spPr>
            <a:xfrm>
              <a:off x="3722072" y="280887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5" name="rc535"/>
            <p:cNvSpPr/>
            <p:nvPr/>
          </p:nvSpPr>
          <p:spPr>
            <a:xfrm>
              <a:off x="4035074" y="280887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36" name="rc536"/>
            <p:cNvSpPr/>
            <p:nvPr/>
          </p:nvSpPr>
          <p:spPr>
            <a:xfrm>
              <a:off x="4348076" y="280887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7" name="rc537"/>
            <p:cNvSpPr/>
            <p:nvPr/>
          </p:nvSpPr>
          <p:spPr>
            <a:xfrm>
              <a:off x="4661078" y="280887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8" name="rc538"/>
            <p:cNvSpPr/>
            <p:nvPr/>
          </p:nvSpPr>
          <p:spPr>
            <a:xfrm>
              <a:off x="4974081" y="280887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9" name="rc539"/>
            <p:cNvSpPr/>
            <p:nvPr/>
          </p:nvSpPr>
          <p:spPr>
            <a:xfrm>
              <a:off x="5287083" y="280887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0" name="rc540"/>
            <p:cNvSpPr/>
            <p:nvPr/>
          </p:nvSpPr>
          <p:spPr>
            <a:xfrm>
              <a:off x="5600085" y="280887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1" name="rc541"/>
            <p:cNvSpPr/>
            <p:nvPr/>
          </p:nvSpPr>
          <p:spPr>
            <a:xfrm>
              <a:off x="5913087" y="280887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2" name="rc542"/>
            <p:cNvSpPr/>
            <p:nvPr/>
          </p:nvSpPr>
          <p:spPr>
            <a:xfrm>
              <a:off x="6226090" y="280887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3" name="rc543"/>
            <p:cNvSpPr/>
            <p:nvPr/>
          </p:nvSpPr>
          <p:spPr>
            <a:xfrm>
              <a:off x="6539092" y="280887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4" name="rc544"/>
            <p:cNvSpPr/>
            <p:nvPr/>
          </p:nvSpPr>
          <p:spPr>
            <a:xfrm>
              <a:off x="6852094" y="280887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45" name="rc545"/>
            <p:cNvSpPr/>
            <p:nvPr/>
          </p:nvSpPr>
          <p:spPr>
            <a:xfrm>
              <a:off x="7165097" y="280887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6" name="rc546"/>
            <p:cNvSpPr/>
            <p:nvPr/>
          </p:nvSpPr>
          <p:spPr>
            <a:xfrm>
              <a:off x="7478099" y="280887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7" name="rc547"/>
            <p:cNvSpPr/>
            <p:nvPr/>
          </p:nvSpPr>
          <p:spPr>
            <a:xfrm>
              <a:off x="7791101" y="280887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8" name="rc548"/>
            <p:cNvSpPr/>
            <p:nvPr/>
          </p:nvSpPr>
          <p:spPr>
            <a:xfrm>
              <a:off x="8104103" y="280887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8417106" y="280887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0" name="rc550"/>
            <p:cNvSpPr/>
            <p:nvPr/>
          </p:nvSpPr>
          <p:spPr>
            <a:xfrm>
              <a:off x="8730108" y="280887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1" name="rc551"/>
            <p:cNvSpPr/>
            <p:nvPr/>
          </p:nvSpPr>
          <p:spPr>
            <a:xfrm>
              <a:off x="3409069" y="4114845"/>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2" name="rc552"/>
            <p:cNvSpPr/>
            <p:nvPr/>
          </p:nvSpPr>
          <p:spPr>
            <a:xfrm>
              <a:off x="3722072" y="4114845"/>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3" name="rc553"/>
            <p:cNvSpPr/>
            <p:nvPr/>
          </p:nvSpPr>
          <p:spPr>
            <a:xfrm>
              <a:off x="4035074" y="411484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4" name="rc554"/>
            <p:cNvSpPr/>
            <p:nvPr/>
          </p:nvSpPr>
          <p:spPr>
            <a:xfrm>
              <a:off x="4348076" y="411484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5" name="rc555"/>
            <p:cNvSpPr/>
            <p:nvPr/>
          </p:nvSpPr>
          <p:spPr>
            <a:xfrm>
              <a:off x="4661078" y="4114845"/>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6" name="rc556"/>
            <p:cNvSpPr/>
            <p:nvPr/>
          </p:nvSpPr>
          <p:spPr>
            <a:xfrm>
              <a:off x="3722072" y="3311171"/>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7" name="rc557"/>
            <p:cNvSpPr/>
            <p:nvPr/>
          </p:nvSpPr>
          <p:spPr>
            <a:xfrm>
              <a:off x="4035074" y="3311171"/>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8" name="rc558"/>
            <p:cNvSpPr/>
            <p:nvPr/>
          </p:nvSpPr>
          <p:spPr>
            <a:xfrm>
              <a:off x="4348076" y="3311171"/>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59" name="rc559"/>
            <p:cNvSpPr/>
            <p:nvPr/>
          </p:nvSpPr>
          <p:spPr>
            <a:xfrm>
              <a:off x="4661078" y="3311171"/>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60" name="rc560"/>
            <p:cNvSpPr/>
            <p:nvPr/>
          </p:nvSpPr>
          <p:spPr>
            <a:xfrm>
              <a:off x="4974081" y="3311171"/>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61" name="rc561"/>
            <p:cNvSpPr/>
            <p:nvPr/>
          </p:nvSpPr>
          <p:spPr>
            <a:xfrm>
              <a:off x="5287083" y="3311171"/>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2" name="rc562"/>
            <p:cNvSpPr/>
            <p:nvPr/>
          </p:nvSpPr>
          <p:spPr>
            <a:xfrm>
              <a:off x="5600085" y="3311171"/>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3" name="rc563"/>
            <p:cNvSpPr/>
            <p:nvPr/>
          </p:nvSpPr>
          <p:spPr>
            <a:xfrm>
              <a:off x="5913087" y="3311171"/>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4" name="rc564"/>
            <p:cNvSpPr/>
            <p:nvPr/>
          </p:nvSpPr>
          <p:spPr>
            <a:xfrm>
              <a:off x="6226090" y="3311171"/>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65" name="rc565"/>
            <p:cNvSpPr/>
            <p:nvPr/>
          </p:nvSpPr>
          <p:spPr>
            <a:xfrm>
              <a:off x="6539092" y="3311171"/>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66" name="rc566"/>
            <p:cNvSpPr/>
            <p:nvPr/>
          </p:nvSpPr>
          <p:spPr>
            <a:xfrm>
              <a:off x="6852094" y="3311171"/>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67" name="rc567"/>
            <p:cNvSpPr/>
            <p:nvPr/>
          </p:nvSpPr>
          <p:spPr>
            <a:xfrm>
              <a:off x="7165097" y="3311171"/>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68" name="rc568"/>
            <p:cNvSpPr/>
            <p:nvPr/>
          </p:nvSpPr>
          <p:spPr>
            <a:xfrm>
              <a:off x="7478099" y="3311171"/>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69" name="rc569"/>
            <p:cNvSpPr/>
            <p:nvPr/>
          </p:nvSpPr>
          <p:spPr>
            <a:xfrm>
              <a:off x="7791101" y="3311171"/>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70" name="rc570"/>
            <p:cNvSpPr/>
            <p:nvPr/>
          </p:nvSpPr>
          <p:spPr>
            <a:xfrm>
              <a:off x="8104103" y="3311171"/>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71" name="rc571"/>
            <p:cNvSpPr/>
            <p:nvPr/>
          </p:nvSpPr>
          <p:spPr>
            <a:xfrm>
              <a:off x="8417106" y="3311171"/>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2" name="rc572"/>
            <p:cNvSpPr/>
            <p:nvPr/>
          </p:nvSpPr>
          <p:spPr>
            <a:xfrm>
              <a:off x="8730108" y="3311171"/>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3" name="rc573"/>
            <p:cNvSpPr/>
            <p:nvPr/>
          </p:nvSpPr>
          <p:spPr>
            <a:xfrm>
              <a:off x="1531056" y="2507497"/>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74" name="rc574"/>
            <p:cNvSpPr/>
            <p:nvPr/>
          </p:nvSpPr>
          <p:spPr>
            <a:xfrm>
              <a:off x="1844058" y="2507497"/>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5" name="rc575"/>
            <p:cNvSpPr/>
            <p:nvPr/>
          </p:nvSpPr>
          <p:spPr>
            <a:xfrm>
              <a:off x="2157060" y="250749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6" name="rc576"/>
            <p:cNvSpPr/>
            <p:nvPr/>
          </p:nvSpPr>
          <p:spPr>
            <a:xfrm>
              <a:off x="2470062" y="2507497"/>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7" name="rc577"/>
            <p:cNvSpPr/>
            <p:nvPr/>
          </p:nvSpPr>
          <p:spPr>
            <a:xfrm>
              <a:off x="2783065" y="2507497"/>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8" name="rc578"/>
            <p:cNvSpPr/>
            <p:nvPr/>
          </p:nvSpPr>
          <p:spPr>
            <a:xfrm>
              <a:off x="3096067" y="2507497"/>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9" name="rc579"/>
            <p:cNvSpPr/>
            <p:nvPr/>
          </p:nvSpPr>
          <p:spPr>
            <a:xfrm>
              <a:off x="3409069" y="250749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0" name="rc580"/>
            <p:cNvSpPr/>
            <p:nvPr/>
          </p:nvSpPr>
          <p:spPr>
            <a:xfrm>
              <a:off x="3722072" y="250749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1" name="rc581"/>
            <p:cNvSpPr/>
            <p:nvPr/>
          </p:nvSpPr>
          <p:spPr>
            <a:xfrm>
              <a:off x="4035074" y="250749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2" name="rc582"/>
            <p:cNvSpPr/>
            <p:nvPr/>
          </p:nvSpPr>
          <p:spPr>
            <a:xfrm>
              <a:off x="4348076" y="250749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3" name="rc583"/>
            <p:cNvSpPr/>
            <p:nvPr/>
          </p:nvSpPr>
          <p:spPr>
            <a:xfrm>
              <a:off x="4661078" y="2507497"/>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4" name="rc584"/>
            <p:cNvSpPr/>
            <p:nvPr/>
          </p:nvSpPr>
          <p:spPr>
            <a:xfrm>
              <a:off x="4974081" y="2507497"/>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5" name="rc585"/>
            <p:cNvSpPr/>
            <p:nvPr/>
          </p:nvSpPr>
          <p:spPr>
            <a:xfrm>
              <a:off x="5287083" y="250749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6" name="rc586"/>
            <p:cNvSpPr/>
            <p:nvPr/>
          </p:nvSpPr>
          <p:spPr>
            <a:xfrm>
              <a:off x="5600085" y="250749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7" name="rc587"/>
            <p:cNvSpPr/>
            <p:nvPr/>
          </p:nvSpPr>
          <p:spPr>
            <a:xfrm>
              <a:off x="5913087" y="2507497"/>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8" name="rc588"/>
            <p:cNvSpPr/>
            <p:nvPr/>
          </p:nvSpPr>
          <p:spPr>
            <a:xfrm>
              <a:off x="6226090" y="250749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9" name="rc589"/>
            <p:cNvSpPr/>
            <p:nvPr/>
          </p:nvSpPr>
          <p:spPr>
            <a:xfrm>
              <a:off x="6539092"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0" name="rc590"/>
            <p:cNvSpPr/>
            <p:nvPr/>
          </p:nvSpPr>
          <p:spPr>
            <a:xfrm>
              <a:off x="6852094"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1" name="rc591"/>
            <p:cNvSpPr/>
            <p:nvPr/>
          </p:nvSpPr>
          <p:spPr>
            <a:xfrm>
              <a:off x="7165097"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2" name="rc592"/>
            <p:cNvSpPr/>
            <p:nvPr/>
          </p:nvSpPr>
          <p:spPr>
            <a:xfrm>
              <a:off x="7478099"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3" name="rc593"/>
            <p:cNvSpPr/>
            <p:nvPr/>
          </p:nvSpPr>
          <p:spPr>
            <a:xfrm>
              <a:off x="7791101"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4" name="rc594"/>
            <p:cNvSpPr/>
            <p:nvPr/>
          </p:nvSpPr>
          <p:spPr>
            <a:xfrm>
              <a:off x="8104103"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5" name="rc595"/>
            <p:cNvSpPr/>
            <p:nvPr/>
          </p:nvSpPr>
          <p:spPr>
            <a:xfrm>
              <a:off x="8417106"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6" name="rc596"/>
            <p:cNvSpPr/>
            <p:nvPr/>
          </p:nvSpPr>
          <p:spPr>
            <a:xfrm>
              <a:off x="8730108"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7" name="rc597"/>
            <p:cNvSpPr/>
            <p:nvPr/>
          </p:nvSpPr>
          <p:spPr>
            <a:xfrm>
              <a:off x="8730108" y="351209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98" name="rc598"/>
            <p:cNvSpPr/>
            <p:nvPr/>
          </p:nvSpPr>
          <p:spPr>
            <a:xfrm>
              <a:off x="3409069" y="351209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99" name="rc599"/>
            <p:cNvSpPr/>
            <p:nvPr/>
          </p:nvSpPr>
          <p:spPr>
            <a:xfrm>
              <a:off x="3722072" y="3512090"/>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00" name="rc600"/>
            <p:cNvSpPr/>
            <p:nvPr/>
          </p:nvSpPr>
          <p:spPr>
            <a:xfrm>
              <a:off x="4035074" y="3512090"/>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01" name="rc601"/>
            <p:cNvSpPr/>
            <p:nvPr/>
          </p:nvSpPr>
          <p:spPr>
            <a:xfrm>
              <a:off x="4348076" y="351209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2" name="rc602"/>
            <p:cNvSpPr/>
            <p:nvPr/>
          </p:nvSpPr>
          <p:spPr>
            <a:xfrm>
              <a:off x="4661078" y="351209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3" name="rc603"/>
            <p:cNvSpPr/>
            <p:nvPr/>
          </p:nvSpPr>
          <p:spPr>
            <a:xfrm>
              <a:off x="4974081" y="351209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4" name="rc604"/>
            <p:cNvSpPr/>
            <p:nvPr/>
          </p:nvSpPr>
          <p:spPr>
            <a:xfrm>
              <a:off x="5287083" y="351209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5" name="rc605"/>
            <p:cNvSpPr/>
            <p:nvPr/>
          </p:nvSpPr>
          <p:spPr>
            <a:xfrm>
              <a:off x="5600085" y="351209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6" name="rc606"/>
            <p:cNvSpPr/>
            <p:nvPr/>
          </p:nvSpPr>
          <p:spPr>
            <a:xfrm>
              <a:off x="5913087" y="351209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7" name="rc607"/>
            <p:cNvSpPr/>
            <p:nvPr/>
          </p:nvSpPr>
          <p:spPr>
            <a:xfrm>
              <a:off x="6226090" y="351209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8" name="rc608"/>
            <p:cNvSpPr/>
            <p:nvPr/>
          </p:nvSpPr>
          <p:spPr>
            <a:xfrm>
              <a:off x="6539092" y="351209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9" name="rc609"/>
            <p:cNvSpPr/>
            <p:nvPr/>
          </p:nvSpPr>
          <p:spPr>
            <a:xfrm>
              <a:off x="6852094" y="351209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10" name="rc610"/>
            <p:cNvSpPr/>
            <p:nvPr/>
          </p:nvSpPr>
          <p:spPr>
            <a:xfrm>
              <a:off x="7165097" y="351209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11" name="rc611"/>
            <p:cNvSpPr/>
            <p:nvPr/>
          </p:nvSpPr>
          <p:spPr>
            <a:xfrm>
              <a:off x="7478099" y="351209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12" name="rc612"/>
            <p:cNvSpPr/>
            <p:nvPr/>
          </p:nvSpPr>
          <p:spPr>
            <a:xfrm>
              <a:off x="7791101" y="351209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13" name="rc613"/>
            <p:cNvSpPr/>
            <p:nvPr/>
          </p:nvSpPr>
          <p:spPr>
            <a:xfrm>
              <a:off x="8104103" y="351209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14" name="rc614"/>
            <p:cNvSpPr/>
            <p:nvPr/>
          </p:nvSpPr>
          <p:spPr>
            <a:xfrm>
              <a:off x="8417106" y="351209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15" name="rc615"/>
            <p:cNvSpPr/>
            <p:nvPr/>
          </p:nvSpPr>
          <p:spPr>
            <a:xfrm>
              <a:off x="1531056" y="4516682"/>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16" name="rc616"/>
            <p:cNvSpPr/>
            <p:nvPr/>
          </p:nvSpPr>
          <p:spPr>
            <a:xfrm>
              <a:off x="1844058" y="4516682"/>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17" name="rc617"/>
            <p:cNvSpPr/>
            <p:nvPr/>
          </p:nvSpPr>
          <p:spPr>
            <a:xfrm>
              <a:off x="2157060" y="4516682"/>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18" name="rc618"/>
            <p:cNvSpPr/>
            <p:nvPr/>
          </p:nvSpPr>
          <p:spPr>
            <a:xfrm>
              <a:off x="2470062" y="4516682"/>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19" name="rc619"/>
            <p:cNvSpPr/>
            <p:nvPr/>
          </p:nvSpPr>
          <p:spPr>
            <a:xfrm>
              <a:off x="2783065" y="451668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20" name="rc620"/>
            <p:cNvSpPr/>
            <p:nvPr/>
          </p:nvSpPr>
          <p:spPr>
            <a:xfrm>
              <a:off x="3096067" y="4516682"/>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21" name="rc621"/>
            <p:cNvSpPr/>
            <p:nvPr/>
          </p:nvSpPr>
          <p:spPr>
            <a:xfrm>
              <a:off x="3409069" y="4516682"/>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22" name="rc622"/>
            <p:cNvSpPr/>
            <p:nvPr/>
          </p:nvSpPr>
          <p:spPr>
            <a:xfrm>
              <a:off x="3722072" y="451668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23" name="rc623"/>
            <p:cNvSpPr/>
            <p:nvPr/>
          </p:nvSpPr>
          <p:spPr>
            <a:xfrm>
              <a:off x="4035074" y="4516682"/>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24" name="rc624"/>
            <p:cNvSpPr/>
            <p:nvPr/>
          </p:nvSpPr>
          <p:spPr>
            <a:xfrm>
              <a:off x="4348076" y="451668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25" name="rc625"/>
            <p:cNvSpPr/>
            <p:nvPr/>
          </p:nvSpPr>
          <p:spPr>
            <a:xfrm>
              <a:off x="4661078" y="4516682"/>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26" name="rc626"/>
            <p:cNvSpPr/>
            <p:nvPr/>
          </p:nvSpPr>
          <p:spPr>
            <a:xfrm>
              <a:off x="4974081" y="451668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27" name="rc627"/>
            <p:cNvSpPr/>
            <p:nvPr/>
          </p:nvSpPr>
          <p:spPr>
            <a:xfrm>
              <a:off x="5287083" y="4516682"/>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28" name="rc628"/>
            <p:cNvSpPr/>
            <p:nvPr/>
          </p:nvSpPr>
          <p:spPr>
            <a:xfrm>
              <a:off x="5600085" y="4516682"/>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29" name="rc629"/>
            <p:cNvSpPr/>
            <p:nvPr/>
          </p:nvSpPr>
          <p:spPr>
            <a:xfrm>
              <a:off x="5913087" y="4516682"/>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0" name="rc630"/>
            <p:cNvSpPr/>
            <p:nvPr/>
          </p:nvSpPr>
          <p:spPr>
            <a:xfrm>
              <a:off x="6226090" y="4516682"/>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31" name="rc631"/>
            <p:cNvSpPr/>
            <p:nvPr/>
          </p:nvSpPr>
          <p:spPr>
            <a:xfrm>
              <a:off x="6539092" y="4516682"/>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2" name="rc632"/>
            <p:cNvSpPr/>
            <p:nvPr/>
          </p:nvSpPr>
          <p:spPr>
            <a:xfrm>
              <a:off x="6852094" y="4516682"/>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33" name="rc633"/>
            <p:cNvSpPr/>
            <p:nvPr/>
          </p:nvSpPr>
          <p:spPr>
            <a:xfrm>
              <a:off x="7165097" y="4516682"/>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4" name="rc634"/>
            <p:cNvSpPr/>
            <p:nvPr/>
          </p:nvSpPr>
          <p:spPr>
            <a:xfrm>
              <a:off x="7478099" y="4516682"/>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5" name="rc635"/>
            <p:cNvSpPr/>
            <p:nvPr/>
          </p:nvSpPr>
          <p:spPr>
            <a:xfrm>
              <a:off x="7791101" y="4516682"/>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36" name="rc636"/>
            <p:cNvSpPr/>
            <p:nvPr/>
          </p:nvSpPr>
          <p:spPr>
            <a:xfrm>
              <a:off x="8104103" y="4516682"/>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37" name="rc637"/>
            <p:cNvSpPr/>
            <p:nvPr/>
          </p:nvSpPr>
          <p:spPr>
            <a:xfrm>
              <a:off x="8417106" y="4516682"/>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38" name="rc638"/>
            <p:cNvSpPr/>
            <p:nvPr/>
          </p:nvSpPr>
          <p:spPr>
            <a:xfrm>
              <a:off x="8730108" y="4516682"/>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9" name="rc639"/>
            <p:cNvSpPr/>
            <p:nvPr/>
          </p:nvSpPr>
          <p:spPr>
            <a:xfrm>
              <a:off x="1531056" y="4215305"/>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40" name="rc640"/>
            <p:cNvSpPr/>
            <p:nvPr/>
          </p:nvSpPr>
          <p:spPr>
            <a:xfrm>
              <a:off x="1844058" y="421530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41" name="rc641"/>
            <p:cNvSpPr/>
            <p:nvPr/>
          </p:nvSpPr>
          <p:spPr>
            <a:xfrm>
              <a:off x="2157060" y="4215305"/>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2" name="rc642"/>
            <p:cNvSpPr/>
            <p:nvPr/>
          </p:nvSpPr>
          <p:spPr>
            <a:xfrm>
              <a:off x="2470062" y="421530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43" name="rc643"/>
            <p:cNvSpPr/>
            <p:nvPr/>
          </p:nvSpPr>
          <p:spPr>
            <a:xfrm>
              <a:off x="2783065" y="421530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4" name="rc644"/>
            <p:cNvSpPr/>
            <p:nvPr/>
          </p:nvSpPr>
          <p:spPr>
            <a:xfrm>
              <a:off x="3096067" y="421530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5" name="rc645"/>
            <p:cNvSpPr/>
            <p:nvPr/>
          </p:nvSpPr>
          <p:spPr>
            <a:xfrm>
              <a:off x="3409069" y="421530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46" name="rc646"/>
            <p:cNvSpPr/>
            <p:nvPr/>
          </p:nvSpPr>
          <p:spPr>
            <a:xfrm>
              <a:off x="3722072" y="421530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7" name="rc647"/>
            <p:cNvSpPr/>
            <p:nvPr/>
          </p:nvSpPr>
          <p:spPr>
            <a:xfrm>
              <a:off x="4035074" y="421530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48" name="rc648"/>
            <p:cNvSpPr/>
            <p:nvPr/>
          </p:nvSpPr>
          <p:spPr>
            <a:xfrm>
              <a:off x="4348076" y="421530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49" name="rc649"/>
            <p:cNvSpPr/>
            <p:nvPr/>
          </p:nvSpPr>
          <p:spPr>
            <a:xfrm>
              <a:off x="4661078" y="4215305"/>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50" name="rc650"/>
            <p:cNvSpPr/>
            <p:nvPr/>
          </p:nvSpPr>
          <p:spPr>
            <a:xfrm>
              <a:off x="4974081" y="4215305"/>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51" name="rc651"/>
            <p:cNvSpPr/>
            <p:nvPr/>
          </p:nvSpPr>
          <p:spPr>
            <a:xfrm>
              <a:off x="5287083" y="4215305"/>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52" name="rc652"/>
            <p:cNvSpPr/>
            <p:nvPr/>
          </p:nvSpPr>
          <p:spPr>
            <a:xfrm>
              <a:off x="5600085" y="4215305"/>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53" name="rc653"/>
            <p:cNvSpPr/>
            <p:nvPr/>
          </p:nvSpPr>
          <p:spPr>
            <a:xfrm>
              <a:off x="5913087" y="421530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54" name="rc654"/>
            <p:cNvSpPr/>
            <p:nvPr/>
          </p:nvSpPr>
          <p:spPr>
            <a:xfrm>
              <a:off x="6226090" y="421530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55" name="rc655"/>
            <p:cNvSpPr/>
            <p:nvPr/>
          </p:nvSpPr>
          <p:spPr>
            <a:xfrm>
              <a:off x="6539092" y="421530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56" name="rc656"/>
            <p:cNvSpPr/>
            <p:nvPr/>
          </p:nvSpPr>
          <p:spPr>
            <a:xfrm>
              <a:off x="6852094" y="421530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57" name="rc657"/>
            <p:cNvSpPr/>
            <p:nvPr/>
          </p:nvSpPr>
          <p:spPr>
            <a:xfrm>
              <a:off x="7165097" y="421530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58" name="rc658"/>
            <p:cNvSpPr/>
            <p:nvPr/>
          </p:nvSpPr>
          <p:spPr>
            <a:xfrm>
              <a:off x="7478099" y="4215305"/>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59" name="rc659"/>
            <p:cNvSpPr/>
            <p:nvPr/>
          </p:nvSpPr>
          <p:spPr>
            <a:xfrm>
              <a:off x="7791101" y="4215305"/>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60" name="rc660"/>
            <p:cNvSpPr/>
            <p:nvPr/>
          </p:nvSpPr>
          <p:spPr>
            <a:xfrm>
              <a:off x="8104103" y="4215305"/>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61" name="rc661"/>
            <p:cNvSpPr/>
            <p:nvPr/>
          </p:nvSpPr>
          <p:spPr>
            <a:xfrm>
              <a:off x="8417106" y="421530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62" name="rc662"/>
            <p:cNvSpPr/>
            <p:nvPr/>
          </p:nvSpPr>
          <p:spPr>
            <a:xfrm>
              <a:off x="8730108" y="421530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63" name="rc663"/>
            <p:cNvSpPr/>
            <p:nvPr/>
          </p:nvSpPr>
          <p:spPr>
            <a:xfrm>
              <a:off x="1531056" y="351209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64" name="rc664"/>
            <p:cNvSpPr/>
            <p:nvPr/>
          </p:nvSpPr>
          <p:spPr>
            <a:xfrm>
              <a:off x="1844058" y="351209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65" name="rc665"/>
            <p:cNvSpPr/>
            <p:nvPr/>
          </p:nvSpPr>
          <p:spPr>
            <a:xfrm>
              <a:off x="2157060" y="351209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66" name="rc666"/>
            <p:cNvSpPr/>
            <p:nvPr/>
          </p:nvSpPr>
          <p:spPr>
            <a:xfrm>
              <a:off x="2470062" y="351209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7" name="rc667"/>
            <p:cNvSpPr/>
            <p:nvPr/>
          </p:nvSpPr>
          <p:spPr>
            <a:xfrm>
              <a:off x="2783065" y="351209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68" name="rc668"/>
            <p:cNvSpPr/>
            <p:nvPr/>
          </p:nvSpPr>
          <p:spPr>
            <a:xfrm>
              <a:off x="3096067" y="3512090"/>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69" name="rc669"/>
            <p:cNvSpPr/>
            <p:nvPr/>
          </p:nvSpPr>
          <p:spPr>
            <a:xfrm>
              <a:off x="1531056" y="3311171"/>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70" name="rc670"/>
            <p:cNvSpPr/>
            <p:nvPr/>
          </p:nvSpPr>
          <p:spPr>
            <a:xfrm>
              <a:off x="1844058" y="3311171"/>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1" name="rc671"/>
            <p:cNvSpPr/>
            <p:nvPr/>
          </p:nvSpPr>
          <p:spPr>
            <a:xfrm>
              <a:off x="2157060" y="3311171"/>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2" name="rc672"/>
            <p:cNvSpPr/>
            <p:nvPr/>
          </p:nvSpPr>
          <p:spPr>
            <a:xfrm>
              <a:off x="2470062" y="3311171"/>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73" name="rc673"/>
            <p:cNvSpPr/>
            <p:nvPr/>
          </p:nvSpPr>
          <p:spPr>
            <a:xfrm>
              <a:off x="2783065" y="3311171"/>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74" name="rc674"/>
            <p:cNvSpPr/>
            <p:nvPr/>
          </p:nvSpPr>
          <p:spPr>
            <a:xfrm>
              <a:off x="3096067" y="3311171"/>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75" name="rc675"/>
            <p:cNvSpPr/>
            <p:nvPr/>
          </p:nvSpPr>
          <p:spPr>
            <a:xfrm>
              <a:off x="3409069" y="3311171"/>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76" name="rc676"/>
            <p:cNvSpPr/>
            <p:nvPr/>
          </p:nvSpPr>
          <p:spPr>
            <a:xfrm>
              <a:off x="1531056" y="1301986"/>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77" name="rc677"/>
            <p:cNvSpPr/>
            <p:nvPr/>
          </p:nvSpPr>
          <p:spPr>
            <a:xfrm>
              <a:off x="1844058" y="130198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8" name="rc678"/>
            <p:cNvSpPr/>
            <p:nvPr/>
          </p:nvSpPr>
          <p:spPr>
            <a:xfrm>
              <a:off x="2157060"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9" name="rc679"/>
            <p:cNvSpPr/>
            <p:nvPr/>
          </p:nvSpPr>
          <p:spPr>
            <a:xfrm>
              <a:off x="2470062"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0" name="rc680"/>
            <p:cNvSpPr/>
            <p:nvPr/>
          </p:nvSpPr>
          <p:spPr>
            <a:xfrm>
              <a:off x="2783065" y="130198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1" name="rc681"/>
            <p:cNvSpPr/>
            <p:nvPr/>
          </p:nvSpPr>
          <p:spPr>
            <a:xfrm>
              <a:off x="3096067"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2" name="rc682"/>
            <p:cNvSpPr/>
            <p:nvPr/>
          </p:nvSpPr>
          <p:spPr>
            <a:xfrm>
              <a:off x="3409069"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3" name="rc683"/>
            <p:cNvSpPr/>
            <p:nvPr/>
          </p:nvSpPr>
          <p:spPr>
            <a:xfrm>
              <a:off x="3722072"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4" name="rc684"/>
            <p:cNvSpPr/>
            <p:nvPr/>
          </p:nvSpPr>
          <p:spPr>
            <a:xfrm>
              <a:off x="4035074"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5" name="rc685"/>
            <p:cNvSpPr/>
            <p:nvPr/>
          </p:nvSpPr>
          <p:spPr>
            <a:xfrm>
              <a:off x="4348076"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6" name="rc686"/>
            <p:cNvSpPr/>
            <p:nvPr/>
          </p:nvSpPr>
          <p:spPr>
            <a:xfrm>
              <a:off x="4661078"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7" name="rc687"/>
            <p:cNvSpPr/>
            <p:nvPr/>
          </p:nvSpPr>
          <p:spPr>
            <a:xfrm>
              <a:off x="4974081"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8" name="rc688"/>
            <p:cNvSpPr/>
            <p:nvPr/>
          </p:nvSpPr>
          <p:spPr>
            <a:xfrm>
              <a:off x="5287083"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9" name="rc689"/>
            <p:cNvSpPr/>
            <p:nvPr/>
          </p:nvSpPr>
          <p:spPr>
            <a:xfrm>
              <a:off x="5600085"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0" name="rc690"/>
            <p:cNvSpPr/>
            <p:nvPr/>
          </p:nvSpPr>
          <p:spPr>
            <a:xfrm>
              <a:off x="5913087"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1" name="rc691"/>
            <p:cNvSpPr/>
            <p:nvPr/>
          </p:nvSpPr>
          <p:spPr>
            <a:xfrm>
              <a:off x="6226090" y="130198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2" name="rc692"/>
            <p:cNvSpPr/>
            <p:nvPr/>
          </p:nvSpPr>
          <p:spPr>
            <a:xfrm>
              <a:off x="6539092"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3" name="rc693"/>
            <p:cNvSpPr/>
            <p:nvPr/>
          </p:nvSpPr>
          <p:spPr>
            <a:xfrm>
              <a:off x="6852094"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4" name="rc694"/>
            <p:cNvSpPr/>
            <p:nvPr/>
          </p:nvSpPr>
          <p:spPr>
            <a:xfrm>
              <a:off x="7165097" y="130198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5" name="rc695"/>
            <p:cNvSpPr/>
            <p:nvPr/>
          </p:nvSpPr>
          <p:spPr>
            <a:xfrm>
              <a:off x="7478099"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6" name="rc696"/>
            <p:cNvSpPr/>
            <p:nvPr/>
          </p:nvSpPr>
          <p:spPr>
            <a:xfrm>
              <a:off x="7791101" y="130198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7" name="rc697"/>
            <p:cNvSpPr/>
            <p:nvPr/>
          </p:nvSpPr>
          <p:spPr>
            <a:xfrm>
              <a:off x="8104103" y="1301986"/>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8" name="rc698"/>
            <p:cNvSpPr/>
            <p:nvPr/>
          </p:nvSpPr>
          <p:spPr>
            <a:xfrm>
              <a:off x="8417106"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9" name="rc699"/>
            <p:cNvSpPr/>
            <p:nvPr/>
          </p:nvSpPr>
          <p:spPr>
            <a:xfrm>
              <a:off x="8730108"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0" name="rc700"/>
            <p:cNvSpPr/>
            <p:nvPr/>
          </p:nvSpPr>
          <p:spPr>
            <a:xfrm>
              <a:off x="1531056" y="170382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1" name="rc701"/>
            <p:cNvSpPr/>
            <p:nvPr/>
          </p:nvSpPr>
          <p:spPr>
            <a:xfrm>
              <a:off x="1844058" y="170382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2" name="rc702"/>
            <p:cNvSpPr/>
            <p:nvPr/>
          </p:nvSpPr>
          <p:spPr>
            <a:xfrm>
              <a:off x="2157060" y="170382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3" name="rc703"/>
            <p:cNvSpPr/>
            <p:nvPr/>
          </p:nvSpPr>
          <p:spPr>
            <a:xfrm>
              <a:off x="2470062" y="170382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4" name="rc704"/>
            <p:cNvSpPr/>
            <p:nvPr/>
          </p:nvSpPr>
          <p:spPr>
            <a:xfrm>
              <a:off x="2783065" y="170382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5" name="rc705"/>
            <p:cNvSpPr/>
            <p:nvPr/>
          </p:nvSpPr>
          <p:spPr>
            <a:xfrm>
              <a:off x="3096067" y="170382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6" name="rc706"/>
            <p:cNvSpPr/>
            <p:nvPr/>
          </p:nvSpPr>
          <p:spPr>
            <a:xfrm>
              <a:off x="3409069" y="170382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7" name="rc707"/>
            <p:cNvSpPr/>
            <p:nvPr/>
          </p:nvSpPr>
          <p:spPr>
            <a:xfrm>
              <a:off x="3722072" y="170382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8" name="rc708"/>
            <p:cNvSpPr/>
            <p:nvPr/>
          </p:nvSpPr>
          <p:spPr>
            <a:xfrm>
              <a:off x="4035074" y="170382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9" name="rc709"/>
            <p:cNvSpPr/>
            <p:nvPr/>
          </p:nvSpPr>
          <p:spPr>
            <a:xfrm>
              <a:off x="4348076" y="170382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0" name="rc710"/>
            <p:cNvSpPr/>
            <p:nvPr/>
          </p:nvSpPr>
          <p:spPr>
            <a:xfrm>
              <a:off x="4661078" y="170382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1" name="rc711"/>
            <p:cNvSpPr/>
            <p:nvPr/>
          </p:nvSpPr>
          <p:spPr>
            <a:xfrm>
              <a:off x="4974081" y="170382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2" name="rc712"/>
            <p:cNvSpPr/>
            <p:nvPr/>
          </p:nvSpPr>
          <p:spPr>
            <a:xfrm>
              <a:off x="5287083" y="170382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3" name="rc713"/>
            <p:cNvSpPr/>
            <p:nvPr/>
          </p:nvSpPr>
          <p:spPr>
            <a:xfrm>
              <a:off x="5600085" y="170382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4" name="rc714"/>
            <p:cNvSpPr/>
            <p:nvPr/>
          </p:nvSpPr>
          <p:spPr>
            <a:xfrm>
              <a:off x="5913087" y="170382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5" name="rc715"/>
            <p:cNvSpPr/>
            <p:nvPr/>
          </p:nvSpPr>
          <p:spPr>
            <a:xfrm>
              <a:off x="6226090" y="17038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16" name="rc716"/>
            <p:cNvSpPr/>
            <p:nvPr/>
          </p:nvSpPr>
          <p:spPr>
            <a:xfrm>
              <a:off x="6539092" y="170382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7" name="rc717"/>
            <p:cNvSpPr/>
            <p:nvPr/>
          </p:nvSpPr>
          <p:spPr>
            <a:xfrm>
              <a:off x="6852094" y="17038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18" name="rc718"/>
            <p:cNvSpPr/>
            <p:nvPr/>
          </p:nvSpPr>
          <p:spPr>
            <a:xfrm>
              <a:off x="7165097" y="170382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9" name="rc719"/>
            <p:cNvSpPr/>
            <p:nvPr/>
          </p:nvSpPr>
          <p:spPr>
            <a:xfrm>
              <a:off x="7478099" y="170382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0" name="rc720"/>
            <p:cNvSpPr/>
            <p:nvPr/>
          </p:nvSpPr>
          <p:spPr>
            <a:xfrm>
              <a:off x="7791101" y="170382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1" name="rc721"/>
            <p:cNvSpPr/>
            <p:nvPr/>
          </p:nvSpPr>
          <p:spPr>
            <a:xfrm>
              <a:off x="8104103" y="170382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2" name="rc722"/>
            <p:cNvSpPr/>
            <p:nvPr/>
          </p:nvSpPr>
          <p:spPr>
            <a:xfrm>
              <a:off x="8417106" y="170382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3" name="rc723"/>
            <p:cNvSpPr/>
            <p:nvPr/>
          </p:nvSpPr>
          <p:spPr>
            <a:xfrm>
              <a:off x="8730108" y="170382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4" name="rc724"/>
            <p:cNvSpPr/>
            <p:nvPr/>
          </p:nvSpPr>
          <p:spPr>
            <a:xfrm>
              <a:off x="1531056" y="300979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5" name="rc725"/>
            <p:cNvSpPr/>
            <p:nvPr/>
          </p:nvSpPr>
          <p:spPr>
            <a:xfrm>
              <a:off x="1844058" y="300979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26" name="rc726"/>
            <p:cNvSpPr/>
            <p:nvPr/>
          </p:nvSpPr>
          <p:spPr>
            <a:xfrm>
              <a:off x="2157060" y="3009793"/>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27" name="rc727"/>
            <p:cNvSpPr/>
            <p:nvPr/>
          </p:nvSpPr>
          <p:spPr>
            <a:xfrm>
              <a:off x="2470062" y="300979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28" name="rc728"/>
            <p:cNvSpPr/>
            <p:nvPr/>
          </p:nvSpPr>
          <p:spPr>
            <a:xfrm>
              <a:off x="2783065" y="300979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29" name="rc729"/>
            <p:cNvSpPr/>
            <p:nvPr/>
          </p:nvSpPr>
          <p:spPr>
            <a:xfrm>
              <a:off x="3096067" y="300979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0" name="rc730"/>
            <p:cNvSpPr/>
            <p:nvPr/>
          </p:nvSpPr>
          <p:spPr>
            <a:xfrm>
              <a:off x="3409069" y="3009793"/>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31" name="rc731"/>
            <p:cNvSpPr/>
            <p:nvPr/>
          </p:nvSpPr>
          <p:spPr>
            <a:xfrm>
              <a:off x="3722072" y="300979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2" name="rc732"/>
            <p:cNvSpPr/>
            <p:nvPr/>
          </p:nvSpPr>
          <p:spPr>
            <a:xfrm>
              <a:off x="4035074" y="300979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3" name="rc733"/>
            <p:cNvSpPr/>
            <p:nvPr/>
          </p:nvSpPr>
          <p:spPr>
            <a:xfrm>
              <a:off x="4348076" y="300979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34" name="rc734"/>
            <p:cNvSpPr/>
            <p:nvPr/>
          </p:nvSpPr>
          <p:spPr>
            <a:xfrm>
              <a:off x="4661078" y="300979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35" name="rc735"/>
            <p:cNvSpPr/>
            <p:nvPr/>
          </p:nvSpPr>
          <p:spPr>
            <a:xfrm>
              <a:off x="4974081" y="300979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6" name="rc736"/>
            <p:cNvSpPr/>
            <p:nvPr/>
          </p:nvSpPr>
          <p:spPr>
            <a:xfrm>
              <a:off x="5287083" y="300979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7" name="rc737"/>
            <p:cNvSpPr/>
            <p:nvPr/>
          </p:nvSpPr>
          <p:spPr>
            <a:xfrm>
              <a:off x="5600085" y="300979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8" name="rc738"/>
            <p:cNvSpPr/>
            <p:nvPr/>
          </p:nvSpPr>
          <p:spPr>
            <a:xfrm>
              <a:off x="5913087" y="3009793"/>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39" name="rc739"/>
            <p:cNvSpPr/>
            <p:nvPr/>
          </p:nvSpPr>
          <p:spPr>
            <a:xfrm>
              <a:off x="6226090" y="300979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0" name="rc740"/>
            <p:cNvSpPr/>
            <p:nvPr/>
          </p:nvSpPr>
          <p:spPr>
            <a:xfrm>
              <a:off x="6539092" y="300979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1" name="rc741"/>
            <p:cNvSpPr/>
            <p:nvPr/>
          </p:nvSpPr>
          <p:spPr>
            <a:xfrm>
              <a:off x="6852094" y="300979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2" name="rc742"/>
            <p:cNvSpPr/>
            <p:nvPr/>
          </p:nvSpPr>
          <p:spPr>
            <a:xfrm>
              <a:off x="7165097" y="300979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3" name="rc743"/>
            <p:cNvSpPr/>
            <p:nvPr/>
          </p:nvSpPr>
          <p:spPr>
            <a:xfrm>
              <a:off x="7478099" y="3009793"/>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4" name="rc744"/>
            <p:cNvSpPr/>
            <p:nvPr/>
          </p:nvSpPr>
          <p:spPr>
            <a:xfrm>
              <a:off x="7791101" y="300979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5" name="rc745"/>
            <p:cNvSpPr/>
            <p:nvPr/>
          </p:nvSpPr>
          <p:spPr>
            <a:xfrm>
              <a:off x="8104103" y="300979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6" name="rc746"/>
            <p:cNvSpPr/>
            <p:nvPr/>
          </p:nvSpPr>
          <p:spPr>
            <a:xfrm>
              <a:off x="8417106" y="300979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7" name="rc747"/>
            <p:cNvSpPr/>
            <p:nvPr/>
          </p:nvSpPr>
          <p:spPr>
            <a:xfrm>
              <a:off x="8730108" y="300979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48" name="rc748"/>
            <p:cNvSpPr/>
            <p:nvPr/>
          </p:nvSpPr>
          <p:spPr>
            <a:xfrm>
              <a:off x="1531056" y="4416223"/>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49" name="rc749"/>
            <p:cNvSpPr/>
            <p:nvPr/>
          </p:nvSpPr>
          <p:spPr>
            <a:xfrm>
              <a:off x="1844058" y="4416223"/>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50" name="rc750"/>
            <p:cNvSpPr/>
            <p:nvPr/>
          </p:nvSpPr>
          <p:spPr>
            <a:xfrm>
              <a:off x="2157060" y="4416223"/>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51" name="rc751"/>
            <p:cNvSpPr/>
            <p:nvPr/>
          </p:nvSpPr>
          <p:spPr>
            <a:xfrm>
              <a:off x="2470062" y="4416223"/>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52" name="rc752"/>
            <p:cNvSpPr/>
            <p:nvPr/>
          </p:nvSpPr>
          <p:spPr>
            <a:xfrm>
              <a:off x="2783065" y="4416223"/>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53" name="rc753"/>
            <p:cNvSpPr/>
            <p:nvPr/>
          </p:nvSpPr>
          <p:spPr>
            <a:xfrm>
              <a:off x="3096067" y="4416223"/>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54" name="rc754"/>
            <p:cNvSpPr/>
            <p:nvPr/>
          </p:nvSpPr>
          <p:spPr>
            <a:xfrm>
              <a:off x="3409069" y="4416223"/>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55" name="rc755"/>
            <p:cNvSpPr/>
            <p:nvPr/>
          </p:nvSpPr>
          <p:spPr>
            <a:xfrm>
              <a:off x="3722072" y="441622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56" name="rc756"/>
            <p:cNvSpPr/>
            <p:nvPr/>
          </p:nvSpPr>
          <p:spPr>
            <a:xfrm>
              <a:off x="4035074" y="4416223"/>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57" name="rc757"/>
            <p:cNvSpPr/>
            <p:nvPr/>
          </p:nvSpPr>
          <p:spPr>
            <a:xfrm>
              <a:off x="4348076" y="4416223"/>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58" name="rc758"/>
            <p:cNvSpPr/>
            <p:nvPr/>
          </p:nvSpPr>
          <p:spPr>
            <a:xfrm>
              <a:off x="4661078" y="4416223"/>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59" name="rc759"/>
            <p:cNvSpPr/>
            <p:nvPr/>
          </p:nvSpPr>
          <p:spPr>
            <a:xfrm>
              <a:off x="4974081" y="4416223"/>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60" name="rc760"/>
            <p:cNvSpPr/>
            <p:nvPr/>
          </p:nvSpPr>
          <p:spPr>
            <a:xfrm>
              <a:off x="5287083" y="441622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61" name="rc761"/>
            <p:cNvSpPr/>
            <p:nvPr/>
          </p:nvSpPr>
          <p:spPr>
            <a:xfrm>
              <a:off x="5600085" y="441622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2" name="rc762"/>
            <p:cNvSpPr/>
            <p:nvPr/>
          </p:nvSpPr>
          <p:spPr>
            <a:xfrm>
              <a:off x="5913087" y="441622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63" name="rc763"/>
            <p:cNvSpPr/>
            <p:nvPr/>
          </p:nvSpPr>
          <p:spPr>
            <a:xfrm>
              <a:off x="6226090" y="44162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64" name="rc764"/>
            <p:cNvSpPr/>
            <p:nvPr/>
          </p:nvSpPr>
          <p:spPr>
            <a:xfrm>
              <a:off x="6539092" y="4416223"/>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65" name="rc765"/>
            <p:cNvSpPr/>
            <p:nvPr/>
          </p:nvSpPr>
          <p:spPr>
            <a:xfrm>
              <a:off x="6852094" y="441622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66" name="rc766"/>
            <p:cNvSpPr/>
            <p:nvPr/>
          </p:nvSpPr>
          <p:spPr>
            <a:xfrm>
              <a:off x="7165097" y="4416223"/>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67" name="rc767"/>
            <p:cNvSpPr/>
            <p:nvPr/>
          </p:nvSpPr>
          <p:spPr>
            <a:xfrm>
              <a:off x="7478099" y="4416223"/>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68" name="rc768"/>
            <p:cNvSpPr/>
            <p:nvPr/>
          </p:nvSpPr>
          <p:spPr>
            <a:xfrm>
              <a:off x="7791101" y="44162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69" name="rc769"/>
            <p:cNvSpPr/>
            <p:nvPr/>
          </p:nvSpPr>
          <p:spPr>
            <a:xfrm>
              <a:off x="8104103" y="441622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0" name="rc770"/>
            <p:cNvSpPr/>
            <p:nvPr/>
          </p:nvSpPr>
          <p:spPr>
            <a:xfrm>
              <a:off x="8417106" y="441622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1" name="rc771"/>
            <p:cNvSpPr/>
            <p:nvPr/>
          </p:nvSpPr>
          <p:spPr>
            <a:xfrm>
              <a:off x="8730108" y="441622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2" name="rc772"/>
            <p:cNvSpPr/>
            <p:nvPr/>
          </p:nvSpPr>
          <p:spPr>
            <a:xfrm>
              <a:off x="1531056" y="5621734"/>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73" name="rc773"/>
            <p:cNvSpPr/>
            <p:nvPr/>
          </p:nvSpPr>
          <p:spPr>
            <a:xfrm>
              <a:off x="1844058" y="5621734"/>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74" name="rc774"/>
            <p:cNvSpPr/>
            <p:nvPr/>
          </p:nvSpPr>
          <p:spPr>
            <a:xfrm>
              <a:off x="2157060" y="5621734"/>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75" name="rc775"/>
            <p:cNvSpPr/>
            <p:nvPr/>
          </p:nvSpPr>
          <p:spPr>
            <a:xfrm>
              <a:off x="2470062" y="5621734"/>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76" name="rc776"/>
            <p:cNvSpPr/>
            <p:nvPr/>
          </p:nvSpPr>
          <p:spPr>
            <a:xfrm>
              <a:off x="2783065" y="5621734"/>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77" name="rc777"/>
            <p:cNvSpPr/>
            <p:nvPr/>
          </p:nvSpPr>
          <p:spPr>
            <a:xfrm>
              <a:off x="3096067" y="5621734"/>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78" name="rc778"/>
            <p:cNvSpPr/>
            <p:nvPr/>
          </p:nvSpPr>
          <p:spPr>
            <a:xfrm>
              <a:off x="3409069" y="5621734"/>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79" name="rc779"/>
            <p:cNvSpPr/>
            <p:nvPr/>
          </p:nvSpPr>
          <p:spPr>
            <a:xfrm>
              <a:off x="3722072" y="5621734"/>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80" name="rc780"/>
            <p:cNvSpPr/>
            <p:nvPr/>
          </p:nvSpPr>
          <p:spPr>
            <a:xfrm>
              <a:off x="4035074" y="5621734"/>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81" name="rc781"/>
            <p:cNvSpPr/>
            <p:nvPr/>
          </p:nvSpPr>
          <p:spPr>
            <a:xfrm>
              <a:off x="4348076" y="5621734"/>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2" name="rc782"/>
            <p:cNvSpPr/>
            <p:nvPr/>
          </p:nvSpPr>
          <p:spPr>
            <a:xfrm>
              <a:off x="4661078" y="5621734"/>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83" name="rc783"/>
            <p:cNvSpPr/>
            <p:nvPr/>
          </p:nvSpPr>
          <p:spPr>
            <a:xfrm>
              <a:off x="4974081" y="5621734"/>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84" name="rc784"/>
            <p:cNvSpPr/>
            <p:nvPr/>
          </p:nvSpPr>
          <p:spPr>
            <a:xfrm>
              <a:off x="5287083" y="5621734"/>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85" name="rc785"/>
            <p:cNvSpPr/>
            <p:nvPr/>
          </p:nvSpPr>
          <p:spPr>
            <a:xfrm>
              <a:off x="5600085" y="5621734"/>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86" name="rc786"/>
            <p:cNvSpPr/>
            <p:nvPr/>
          </p:nvSpPr>
          <p:spPr>
            <a:xfrm>
              <a:off x="5913087" y="5621734"/>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87" name="rc787"/>
            <p:cNvSpPr/>
            <p:nvPr/>
          </p:nvSpPr>
          <p:spPr>
            <a:xfrm>
              <a:off x="6226090" y="5621734"/>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88" name="rc788"/>
            <p:cNvSpPr/>
            <p:nvPr/>
          </p:nvSpPr>
          <p:spPr>
            <a:xfrm>
              <a:off x="6539092" y="5621734"/>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89" name="rc789"/>
            <p:cNvSpPr/>
            <p:nvPr/>
          </p:nvSpPr>
          <p:spPr>
            <a:xfrm>
              <a:off x="6852094" y="5621734"/>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90" name="rc790"/>
            <p:cNvSpPr/>
            <p:nvPr/>
          </p:nvSpPr>
          <p:spPr>
            <a:xfrm>
              <a:off x="7165097" y="5621734"/>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91" name="rc791"/>
            <p:cNvSpPr/>
            <p:nvPr/>
          </p:nvSpPr>
          <p:spPr>
            <a:xfrm>
              <a:off x="7478099" y="5621734"/>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92" name="rc792"/>
            <p:cNvSpPr/>
            <p:nvPr/>
          </p:nvSpPr>
          <p:spPr>
            <a:xfrm>
              <a:off x="7791101" y="5621734"/>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93" name="rc793"/>
            <p:cNvSpPr/>
            <p:nvPr/>
          </p:nvSpPr>
          <p:spPr>
            <a:xfrm>
              <a:off x="8104103" y="5621734"/>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94" name="rc794"/>
            <p:cNvSpPr/>
            <p:nvPr/>
          </p:nvSpPr>
          <p:spPr>
            <a:xfrm>
              <a:off x="8417106" y="5621734"/>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95" name="rc795"/>
            <p:cNvSpPr/>
            <p:nvPr/>
          </p:nvSpPr>
          <p:spPr>
            <a:xfrm>
              <a:off x="8730108" y="5621734"/>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96" name="rc796"/>
            <p:cNvSpPr/>
            <p:nvPr/>
          </p:nvSpPr>
          <p:spPr>
            <a:xfrm>
              <a:off x="2470062"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7" name="rc797"/>
            <p:cNvSpPr/>
            <p:nvPr/>
          </p:nvSpPr>
          <p:spPr>
            <a:xfrm>
              <a:off x="2783065" y="120152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8" name="rc798"/>
            <p:cNvSpPr/>
            <p:nvPr/>
          </p:nvSpPr>
          <p:spPr>
            <a:xfrm>
              <a:off x="3096067"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99" name="rc799"/>
            <p:cNvSpPr/>
            <p:nvPr/>
          </p:nvSpPr>
          <p:spPr>
            <a:xfrm>
              <a:off x="3409069"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0" name="rc800"/>
            <p:cNvSpPr/>
            <p:nvPr/>
          </p:nvSpPr>
          <p:spPr>
            <a:xfrm>
              <a:off x="3722072"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1" name="rc801"/>
            <p:cNvSpPr/>
            <p:nvPr/>
          </p:nvSpPr>
          <p:spPr>
            <a:xfrm>
              <a:off x="4035074"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2" name="rc802"/>
            <p:cNvSpPr/>
            <p:nvPr/>
          </p:nvSpPr>
          <p:spPr>
            <a:xfrm>
              <a:off x="4348076" y="120152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3" name="rc803"/>
            <p:cNvSpPr/>
            <p:nvPr/>
          </p:nvSpPr>
          <p:spPr>
            <a:xfrm>
              <a:off x="4661078" y="120152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4" name="rc804"/>
            <p:cNvSpPr/>
            <p:nvPr/>
          </p:nvSpPr>
          <p:spPr>
            <a:xfrm>
              <a:off x="4974081" y="120152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5" name="rc805"/>
            <p:cNvSpPr/>
            <p:nvPr/>
          </p:nvSpPr>
          <p:spPr>
            <a:xfrm>
              <a:off x="5287083"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6" name="rc806"/>
            <p:cNvSpPr/>
            <p:nvPr/>
          </p:nvSpPr>
          <p:spPr>
            <a:xfrm>
              <a:off x="5600085"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7" name="rc807"/>
            <p:cNvSpPr/>
            <p:nvPr/>
          </p:nvSpPr>
          <p:spPr>
            <a:xfrm>
              <a:off x="5913087"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8" name="rc808"/>
            <p:cNvSpPr/>
            <p:nvPr/>
          </p:nvSpPr>
          <p:spPr>
            <a:xfrm>
              <a:off x="6226090"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9" name="rc809"/>
            <p:cNvSpPr/>
            <p:nvPr/>
          </p:nvSpPr>
          <p:spPr>
            <a:xfrm>
              <a:off x="6539092"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0" name="rc810"/>
            <p:cNvSpPr/>
            <p:nvPr/>
          </p:nvSpPr>
          <p:spPr>
            <a:xfrm>
              <a:off x="6852094"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1" name="rc811"/>
            <p:cNvSpPr/>
            <p:nvPr/>
          </p:nvSpPr>
          <p:spPr>
            <a:xfrm>
              <a:off x="7165097" y="120152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2" name="rc812"/>
            <p:cNvSpPr/>
            <p:nvPr/>
          </p:nvSpPr>
          <p:spPr>
            <a:xfrm>
              <a:off x="7478099"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3" name="rc813"/>
            <p:cNvSpPr/>
            <p:nvPr/>
          </p:nvSpPr>
          <p:spPr>
            <a:xfrm>
              <a:off x="7791101"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4" name="rc814"/>
            <p:cNvSpPr/>
            <p:nvPr/>
          </p:nvSpPr>
          <p:spPr>
            <a:xfrm>
              <a:off x="8104103"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5" name="rc815"/>
            <p:cNvSpPr/>
            <p:nvPr/>
          </p:nvSpPr>
          <p:spPr>
            <a:xfrm>
              <a:off x="1531056" y="2607956"/>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16" name="rc816"/>
            <p:cNvSpPr/>
            <p:nvPr/>
          </p:nvSpPr>
          <p:spPr>
            <a:xfrm>
              <a:off x="1844058" y="2607956"/>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17" name="rc817"/>
            <p:cNvSpPr/>
            <p:nvPr/>
          </p:nvSpPr>
          <p:spPr>
            <a:xfrm>
              <a:off x="2157060" y="2607956"/>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18" name="rc818"/>
            <p:cNvSpPr/>
            <p:nvPr/>
          </p:nvSpPr>
          <p:spPr>
            <a:xfrm>
              <a:off x="2470062" y="2607956"/>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19" name="rc819"/>
            <p:cNvSpPr/>
            <p:nvPr/>
          </p:nvSpPr>
          <p:spPr>
            <a:xfrm>
              <a:off x="2783065" y="260795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0" name="rc820"/>
            <p:cNvSpPr/>
            <p:nvPr/>
          </p:nvSpPr>
          <p:spPr>
            <a:xfrm>
              <a:off x="3096067" y="260795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1" name="rc821"/>
            <p:cNvSpPr/>
            <p:nvPr/>
          </p:nvSpPr>
          <p:spPr>
            <a:xfrm>
              <a:off x="3409069" y="260795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2" name="rc822"/>
            <p:cNvSpPr/>
            <p:nvPr/>
          </p:nvSpPr>
          <p:spPr>
            <a:xfrm>
              <a:off x="3722072" y="260795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3" name="rc823"/>
            <p:cNvSpPr/>
            <p:nvPr/>
          </p:nvSpPr>
          <p:spPr>
            <a:xfrm>
              <a:off x="4035074" y="260795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4" name="rc824"/>
            <p:cNvSpPr/>
            <p:nvPr/>
          </p:nvSpPr>
          <p:spPr>
            <a:xfrm>
              <a:off x="4348076" y="260795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5" name="rc825"/>
            <p:cNvSpPr/>
            <p:nvPr/>
          </p:nvSpPr>
          <p:spPr>
            <a:xfrm>
              <a:off x="4661078" y="260795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6" name="rc826"/>
            <p:cNvSpPr/>
            <p:nvPr/>
          </p:nvSpPr>
          <p:spPr>
            <a:xfrm>
              <a:off x="4974081" y="260795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7" name="rc827"/>
            <p:cNvSpPr/>
            <p:nvPr/>
          </p:nvSpPr>
          <p:spPr>
            <a:xfrm>
              <a:off x="5287083" y="260795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8" name="rc828"/>
            <p:cNvSpPr/>
            <p:nvPr/>
          </p:nvSpPr>
          <p:spPr>
            <a:xfrm>
              <a:off x="5600085" y="260795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9" name="rc829"/>
            <p:cNvSpPr/>
            <p:nvPr/>
          </p:nvSpPr>
          <p:spPr>
            <a:xfrm>
              <a:off x="1531056" y="1201526"/>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30" name="rc830"/>
            <p:cNvSpPr/>
            <p:nvPr/>
          </p:nvSpPr>
          <p:spPr>
            <a:xfrm>
              <a:off x="1844058" y="120152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1" name="rc831"/>
            <p:cNvSpPr/>
            <p:nvPr/>
          </p:nvSpPr>
          <p:spPr>
            <a:xfrm>
              <a:off x="2157060"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2" name="rc832"/>
            <p:cNvSpPr/>
            <p:nvPr/>
          </p:nvSpPr>
          <p:spPr>
            <a:xfrm>
              <a:off x="8417106" y="120152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3" name="rc833"/>
            <p:cNvSpPr/>
            <p:nvPr/>
          </p:nvSpPr>
          <p:spPr>
            <a:xfrm>
              <a:off x="8730108" y="120152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4" name="rc834"/>
            <p:cNvSpPr/>
            <p:nvPr/>
          </p:nvSpPr>
          <p:spPr>
            <a:xfrm>
              <a:off x="5913087" y="260795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5" name="rc835"/>
            <p:cNvSpPr/>
            <p:nvPr/>
          </p:nvSpPr>
          <p:spPr>
            <a:xfrm>
              <a:off x="6226090" y="260795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6" name="rc836"/>
            <p:cNvSpPr/>
            <p:nvPr/>
          </p:nvSpPr>
          <p:spPr>
            <a:xfrm>
              <a:off x="6539092" y="260795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7" name="rc837"/>
            <p:cNvSpPr/>
            <p:nvPr/>
          </p:nvSpPr>
          <p:spPr>
            <a:xfrm>
              <a:off x="6852094" y="260795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8" name="rc838"/>
            <p:cNvSpPr/>
            <p:nvPr/>
          </p:nvSpPr>
          <p:spPr>
            <a:xfrm>
              <a:off x="7165097" y="260795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9" name="rc839"/>
            <p:cNvSpPr/>
            <p:nvPr/>
          </p:nvSpPr>
          <p:spPr>
            <a:xfrm>
              <a:off x="7478099" y="260795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0" name="rc840"/>
            <p:cNvSpPr/>
            <p:nvPr/>
          </p:nvSpPr>
          <p:spPr>
            <a:xfrm>
              <a:off x="7791101" y="260795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1" name="rc841"/>
            <p:cNvSpPr/>
            <p:nvPr/>
          </p:nvSpPr>
          <p:spPr>
            <a:xfrm>
              <a:off x="8104103" y="260795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2" name="rc842"/>
            <p:cNvSpPr/>
            <p:nvPr/>
          </p:nvSpPr>
          <p:spPr>
            <a:xfrm>
              <a:off x="8417106" y="260795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3" name="rc843"/>
            <p:cNvSpPr/>
            <p:nvPr/>
          </p:nvSpPr>
          <p:spPr>
            <a:xfrm>
              <a:off x="8730108"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44" name="rc844"/>
            <p:cNvSpPr/>
            <p:nvPr/>
          </p:nvSpPr>
          <p:spPr>
            <a:xfrm>
              <a:off x="1531056" y="3210712"/>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45" name="rc845"/>
            <p:cNvSpPr/>
            <p:nvPr/>
          </p:nvSpPr>
          <p:spPr>
            <a:xfrm>
              <a:off x="1844058" y="3210712"/>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46" name="rc846"/>
            <p:cNvSpPr/>
            <p:nvPr/>
          </p:nvSpPr>
          <p:spPr>
            <a:xfrm>
              <a:off x="2157060" y="3210712"/>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7" name="rc847"/>
            <p:cNvSpPr/>
            <p:nvPr/>
          </p:nvSpPr>
          <p:spPr>
            <a:xfrm>
              <a:off x="2470062" y="321071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48" name="rc848"/>
            <p:cNvSpPr/>
            <p:nvPr/>
          </p:nvSpPr>
          <p:spPr>
            <a:xfrm>
              <a:off x="2783065" y="321071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49" name="rc849"/>
            <p:cNvSpPr/>
            <p:nvPr/>
          </p:nvSpPr>
          <p:spPr>
            <a:xfrm>
              <a:off x="3096067" y="321071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50" name="rc850"/>
            <p:cNvSpPr/>
            <p:nvPr/>
          </p:nvSpPr>
          <p:spPr>
            <a:xfrm>
              <a:off x="3409069" y="3210712"/>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51" name="rc851"/>
            <p:cNvSpPr/>
            <p:nvPr/>
          </p:nvSpPr>
          <p:spPr>
            <a:xfrm>
              <a:off x="3722072" y="3210712"/>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52" name="rc852"/>
            <p:cNvSpPr/>
            <p:nvPr/>
          </p:nvSpPr>
          <p:spPr>
            <a:xfrm>
              <a:off x="4035074" y="3210712"/>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53" name="rc853"/>
            <p:cNvSpPr/>
            <p:nvPr/>
          </p:nvSpPr>
          <p:spPr>
            <a:xfrm>
              <a:off x="4348076" y="3210712"/>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4" name="rc854"/>
            <p:cNvSpPr/>
            <p:nvPr/>
          </p:nvSpPr>
          <p:spPr>
            <a:xfrm>
              <a:off x="4661078" y="3210712"/>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5" name="rc855"/>
            <p:cNvSpPr/>
            <p:nvPr/>
          </p:nvSpPr>
          <p:spPr>
            <a:xfrm>
              <a:off x="4974081" y="3210712"/>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6" name="rc856"/>
            <p:cNvSpPr/>
            <p:nvPr/>
          </p:nvSpPr>
          <p:spPr>
            <a:xfrm>
              <a:off x="5287083" y="3210712"/>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7" name="rc857"/>
            <p:cNvSpPr/>
            <p:nvPr/>
          </p:nvSpPr>
          <p:spPr>
            <a:xfrm>
              <a:off x="5600085" y="3210712"/>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8" name="rc858"/>
            <p:cNvSpPr/>
            <p:nvPr/>
          </p:nvSpPr>
          <p:spPr>
            <a:xfrm>
              <a:off x="5913087" y="3210712"/>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59" name="rc859"/>
            <p:cNvSpPr/>
            <p:nvPr/>
          </p:nvSpPr>
          <p:spPr>
            <a:xfrm>
              <a:off x="6226090" y="3210712"/>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0" name="rc860"/>
            <p:cNvSpPr/>
            <p:nvPr/>
          </p:nvSpPr>
          <p:spPr>
            <a:xfrm>
              <a:off x="6539092" y="3210712"/>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1" name="rc861"/>
            <p:cNvSpPr/>
            <p:nvPr/>
          </p:nvSpPr>
          <p:spPr>
            <a:xfrm>
              <a:off x="6852094" y="3210712"/>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2" name="rc862"/>
            <p:cNvSpPr/>
            <p:nvPr/>
          </p:nvSpPr>
          <p:spPr>
            <a:xfrm>
              <a:off x="7165097" y="3210712"/>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3" name="rc863"/>
            <p:cNvSpPr/>
            <p:nvPr/>
          </p:nvSpPr>
          <p:spPr>
            <a:xfrm>
              <a:off x="7478099" y="3210712"/>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4" name="rc864"/>
            <p:cNvSpPr/>
            <p:nvPr/>
          </p:nvSpPr>
          <p:spPr>
            <a:xfrm>
              <a:off x="7791101" y="3210712"/>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65" name="rc865"/>
            <p:cNvSpPr/>
            <p:nvPr/>
          </p:nvSpPr>
          <p:spPr>
            <a:xfrm>
              <a:off x="8104103" y="3210712"/>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6" name="rc866"/>
            <p:cNvSpPr/>
            <p:nvPr/>
          </p:nvSpPr>
          <p:spPr>
            <a:xfrm>
              <a:off x="8417106" y="321071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67" name="rc867"/>
            <p:cNvSpPr/>
            <p:nvPr/>
          </p:nvSpPr>
          <p:spPr>
            <a:xfrm>
              <a:off x="8730108" y="321071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68" name="rc868"/>
            <p:cNvSpPr/>
            <p:nvPr/>
          </p:nvSpPr>
          <p:spPr>
            <a:xfrm>
              <a:off x="4974081" y="5119438"/>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69" name="rc869"/>
            <p:cNvSpPr/>
            <p:nvPr/>
          </p:nvSpPr>
          <p:spPr>
            <a:xfrm>
              <a:off x="5287083" y="5119438"/>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70" name="rc870"/>
            <p:cNvSpPr/>
            <p:nvPr/>
          </p:nvSpPr>
          <p:spPr>
            <a:xfrm>
              <a:off x="5600085" y="5119438"/>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71" name="rc871"/>
            <p:cNvSpPr/>
            <p:nvPr/>
          </p:nvSpPr>
          <p:spPr>
            <a:xfrm>
              <a:off x="5913087" y="5119438"/>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72" name="rc872"/>
            <p:cNvSpPr/>
            <p:nvPr/>
          </p:nvSpPr>
          <p:spPr>
            <a:xfrm>
              <a:off x="6226090" y="5119438"/>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873" name="rc873"/>
            <p:cNvSpPr/>
            <p:nvPr/>
          </p:nvSpPr>
          <p:spPr>
            <a:xfrm>
              <a:off x="6539092" y="5119438"/>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74" name="rc874"/>
            <p:cNvSpPr/>
            <p:nvPr/>
          </p:nvSpPr>
          <p:spPr>
            <a:xfrm>
              <a:off x="6852094" y="5119438"/>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75" name="rc875"/>
            <p:cNvSpPr/>
            <p:nvPr/>
          </p:nvSpPr>
          <p:spPr>
            <a:xfrm>
              <a:off x="7165097" y="5119438"/>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76" name="rc876"/>
            <p:cNvSpPr/>
            <p:nvPr/>
          </p:nvSpPr>
          <p:spPr>
            <a:xfrm>
              <a:off x="7478099" y="5119438"/>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77" name="rc877"/>
            <p:cNvSpPr/>
            <p:nvPr/>
          </p:nvSpPr>
          <p:spPr>
            <a:xfrm>
              <a:off x="7791101" y="5119438"/>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78" name="rc878"/>
            <p:cNvSpPr/>
            <p:nvPr/>
          </p:nvSpPr>
          <p:spPr>
            <a:xfrm>
              <a:off x="8104103" y="5119438"/>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79" name="rc879"/>
            <p:cNvSpPr/>
            <p:nvPr/>
          </p:nvSpPr>
          <p:spPr>
            <a:xfrm>
              <a:off x="8417106" y="5119438"/>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80" name="rc880"/>
            <p:cNvSpPr/>
            <p:nvPr/>
          </p:nvSpPr>
          <p:spPr>
            <a:xfrm>
              <a:off x="8730108" y="5119438"/>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81" name="rc881"/>
            <p:cNvSpPr/>
            <p:nvPr/>
          </p:nvSpPr>
          <p:spPr>
            <a:xfrm>
              <a:off x="1531056" y="140244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2" name="rc882"/>
            <p:cNvSpPr/>
            <p:nvPr/>
          </p:nvSpPr>
          <p:spPr>
            <a:xfrm>
              <a:off x="1844058"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3" name="rc883"/>
            <p:cNvSpPr/>
            <p:nvPr/>
          </p:nvSpPr>
          <p:spPr>
            <a:xfrm>
              <a:off x="2157060" y="140244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4" name="rc884"/>
            <p:cNvSpPr/>
            <p:nvPr/>
          </p:nvSpPr>
          <p:spPr>
            <a:xfrm>
              <a:off x="2470062"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5" name="rc885"/>
            <p:cNvSpPr/>
            <p:nvPr/>
          </p:nvSpPr>
          <p:spPr>
            <a:xfrm>
              <a:off x="2783065" y="140244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6" name="rc886"/>
            <p:cNvSpPr/>
            <p:nvPr/>
          </p:nvSpPr>
          <p:spPr>
            <a:xfrm>
              <a:off x="3096067" y="140244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7" name="rc887"/>
            <p:cNvSpPr/>
            <p:nvPr/>
          </p:nvSpPr>
          <p:spPr>
            <a:xfrm>
              <a:off x="3409069" y="140244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8" name="rc888"/>
            <p:cNvSpPr/>
            <p:nvPr/>
          </p:nvSpPr>
          <p:spPr>
            <a:xfrm>
              <a:off x="3722072" y="140244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9" name="rc889"/>
            <p:cNvSpPr/>
            <p:nvPr/>
          </p:nvSpPr>
          <p:spPr>
            <a:xfrm>
              <a:off x="4035074" y="140244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0" name="rc890"/>
            <p:cNvSpPr/>
            <p:nvPr/>
          </p:nvSpPr>
          <p:spPr>
            <a:xfrm>
              <a:off x="4348076" y="140244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1" name="rc891"/>
            <p:cNvSpPr/>
            <p:nvPr/>
          </p:nvSpPr>
          <p:spPr>
            <a:xfrm>
              <a:off x="4661078"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2" name="rc892"/>
            <p:cNvSpPr/>
            <p:nvPr/>
          </p:nvSpPr>
          <p:spPr>
            <a:xfrm>
              <a:off x="4974081"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3" name="rc893"/>
            <p:cNvSpPr/>
            <p:nvPr/>
          </p:nvSpPr>
          <p:spPr>
            <a:xfrm>
              <a:off x="5287083"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4" name="rc894"/>
            <p:cNvSpPr/>
            <p:nvPr/>
          </p:nvSpPr>
          <p:spPr>
            <a:xfrm>
              <a:off x="5600085" y="140244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5913087"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6" name="rc896"/>
            <p:cNvSpPr/>
            <p:nvPr/>
          </p:nvSpPr>
          <p:spPr>
            <a:xfrm>
              <a:off x="6226090"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7" name="rc897"/>
            <p:cNvSpPr/>
            <p:nvPr/>
          </p:nvSpPr>
          <p:spPr>
            <a:xfrm>
              <a:off x="6539092"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8" name="rc898"/>
            <p:cNvSpPr/>
            <p:nvPr/>
          </p:nvSpPr>
          <p:spPr>
            <a:xfrm>
              <a:off x="6852094" y="140244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9" name="rc899"/>
            <p:cNvSpPr/>
            <p:nvPr/>
          </p:nvSpPr>
          <p:spPr>
            <a:xfrm>
              <a:off x="7165097"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0" name="rc900"/>
            <p:cNvSpPr/>
            <p:nvPr/>
          </p:nvSpPr>
          <p:spPr>
            <a:xfrm>
              <a:off x="7478099"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1" name="rc901"/>
            <p:cNvSpPr/>
            <p:nvPr/>
          </p:nvSpPr>
          <p:spPr>
            <a:xfrm>
              <a:off x="7791101"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2" name="rc902"/>
            <p:cNvSpPr/>
            <p:nvPr/>
          </p:nvSpPr>
          <p:spPr>
            <a:xfrm>
              <a:off x="8104103"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3" name="rc903"/>
            <p:cNvSpPr/>
            <p:nvPr/>
          </p:nvSpPr>
          <p:spPr>
            <a:xfrm>
              <a:off x="8417106" y="140244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4" name="rc904"/>
            <p:cNvSpPr/>
            <p:nvPr/>
          </p:nvSpPr>
          <p:spPr>
            <a:xfrm>
              <a:off x="8730108" y="140244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05" name="rc905"/>
            <p:cNvSpPr/>
            <p:nvPr/>
          </p:nvSpPr>
          <p:spPr>
            <a:xfrm>
              <a:off x="1531056" y="2105660"/>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6" name="rc906"/>
            <p:cNvSpPr/>
            <p:nvPr/>
          </p:nvSpPr>
          <p:spPr>
            <a:xfrm>
              <a:off x="1844058"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7" name="rc907"/>
            <p:cNvSpPr/>
            <p:nvPr/>
          </p:nvSpPr>
          <p:spPr>
            <a:xfrm>
              <a:off x="2157060"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8" name="rc908"/>
            <p:cNvSpPr/>
            <p:nvPr/>
          </p:nvSpPr>
          <p:spPr>
            <a:xfrm>
              <a:off x="2470062"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9" name="rc909"/>
            <p:cNvSpPr/>
            <p:nvPr/>
          </p:nvSpPr>
          <p:spPr>
            <a:xfrm>
              <a:off x="2783065"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0" name="rc910"/>
            <p:cNvSpPr/>
            <p:nvPr/>
          </p:nvSpPr>
          <p:spPr>
            <a:xfrm>
              <a:off x="3096067"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1" name="rc911"/>
            <p:cNvSpPr/>
            <p:nvPr/>
          </p:nvSpPr>
          <p:spPr>
            <a:xfrm>
              <a:off x="3409069"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2" name="rc912"/>
            <p:cNvSpPr/>
            <p:nvPr/>
          </p:nvSpPr>
          <p:spPr>
            <a:xfrm>
              <a:off x="3722072"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3" name="rc913"/>
            <p:cNvSpPr/>
            <p:nvPr/>
          </p:nvSpPr>
          <p:spPr>
            <a:xfrm>
              <a:off x="4035074" y="210566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4" name="rc914"/>
            <p:cNvSpPr/>
            <p:nvPr/>
          </p:nvSpPr>
          <p:spPr>
            <a:xfrm>
              <a:off x="4348076"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5" name="rc915"/>
            <p:cNvSpPr/>
            <p:nvPr/>
          </p:nvSpPr>
          <p:spPr>
            <a:xfrm>
              <a:off x="4661078"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6" name="rc916"/>
            <p:cNvSpPr/>
            <p:nvPr/>
          </p:nvSpPr>
          <p:spPr>
            <a:xfrm>
              <a:off x="4974081" y="2105660"/>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7" name="rc917"/>
            <p:cNvSpPr/>
            <p:nvPr/>
          </p:nvSpPr>
          <p:spPr>
            <a:xfrm>
              <a:off x="5287083" y="2105660"/>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8" name="rc918"/>
            <p:cNvSpPr/>
            <p:nvPr/>
          </p:nvSpPr>
          <p:spPr>
            <a:xfrm>
              <a:off x="5600085" y="2105660"/>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9" name="rc919"/>
            <p:cNvSpPr/>
            <p:nvPr/>
          </p:nvSpPr>
          <p:spPr>
            <a:xfrm>
              <a:off x="5913087" y="2105660"/>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0" name="rc920"/>
            <p:cNvSpPr/>
            <p:nvPr/>
          </p:nvSpPr>
          <p:spPr>
            <a:xfrm>
              <a:off x="6226090" y="210566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1" name="rc921"/>
            <p:cNvSpPr/>
            <p:nvPr/>
          </p:nvSpPr>
          <p:spPr>
            <a:xfrm>
              <a:off x="6539092" y="210566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2" name="rc922"/>
            <p:cNvSpPr/>
            <p:nvPr/>
          </p:nvSpPr>
          <p:spPr>
            <a:xfrm>
              <a:off x="6852094" y="210566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3" name="rc923"/>
            <p:cNvSpPr/>
            <p:nvPr/>
          </p:nvSpPr>
          <p:spPr>
            <a:xfrm>
              <a:off x="7165097" y="210566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4" name="rc924"/>
            <p:cNvSpPr/>
            <p:nvPr/>
          </p:nvSpPr>
          <p:spPr>
            <a:xfrm>
              <a:off x="7478099" y="210566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5" name="rc925"/>
            <p:cNvSpPr/>
            <p:nvPr/>
          </p:nvSpPr>
          <p:spPr>
            <a:xfrm>
              <a:off x="7791101" y="2105660"/>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26" name="rc926"/>
            <p:cNvSpPr/>
            <p:nvPr/>
          </p:nvSpPr>
          <p:spPr>
            <a:xfrm>
              <a:off x="8104103" y="210566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27" name="rc927"/>
            <p:cNvSpPr/>
            <p:nvPr/>
          </p:nvSpPr>
          <p:spPr>
            <a:xfrm>
              <a:off x="8417106" y="2105660"/>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8" name="rc928"/>
            <p:cNvSpPr/>
            <p:nvPr/>
          </p:nvSpPr>
          <p:spPr>
            <a:xfrm>
              <a:off x="8730108" y="210566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9" name="rc929"/>
            <p:cNvSpPr/>
            <p:nvPr/>
          </p:nvSpPr>
          <p:spPr>
            <a:xfrm>
              <a:off x="1531056" y="5521275"/>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30" name="rc930"/>
            <p:cNvSpPr/>
            <p:nvPr/>
          </p:nvSpPr>
          <p:spPr>
            <a:xfrm>
              <a:off x="1844058" y="5521275"/>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31" name="rc931"/>
            <p:cNvSpPr/>
            <p:nvPr/>
          </p:nvSpPr>
          <p:spPr>
            <a:xfrm>
              <a:off x="2157060" y="5521275"/>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32" name="rc932"/>
            <p:cNvSpPr/>
            <p:nvPr/>
          </p:nvSpPr>
          <p:spPr>
            <a:xfrm>
              <a:off x="2470062" y="5521275"/>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33" name="rc933"/>
            <p:cNvSpPr/>
            <p:nvPr/>
          </p:nvSpPr>
          <p:spPr>
            <a:xfrm>
              <a:off x="2783065" y="5521275"/>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934" name="rc934"/>
            <p:cNvSpPr/>
            <p:nvPr/>
          </p:nvSpPr>
          <p:spPr>
            <a:xfrm>
              <a:off x="3096067" y="5521275"/>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35" name="rc935"/>
            <p:cNvSpPr/>
            <p:nvPr/>
          </p:nvSpPr>
          <p:spPr>
            <a:xfrm>
              <a:off x="1531056"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6" name="rc936"/>
            <p:cNvSpPr/>
            <p:nvPr/>
          </p:nvSpPr>
          <p:spPr>
            <a:xfrm>
              <a:off x="1844058"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7" name="rc937"/>
            <p:cNvSpPr/>
            <p:nvPr/>
          </p:nvSpPr>
          <p:spPr>
            <a:xfrm>
              <a:off x="2157060"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8" name="rc938"/>
            <p:cNvSpPr/>
            <p:nvPr/>
          </p:nvSpPr>
          <p:spPr>
            <a:xfrm>
              <a:off x="2470062"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9" name="rc939"/>
            <p:cNvSpPr/>
            <p:nvPr/>
          </p:nvSpPr>
          <p:spPr>
            <a:xfrm>
              <a:off x="2783065"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0" name="rc940"/>
            <p:cNvSpPr/>
            <p:nvPr/>
          </p:nvSpPr>
          <p:spPr>
            <a:xfrm>
              <a:off x="3096067"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1" name="rc941"/>
            <p:cNvSpPr/>
            <p:nvPr/>
          </p:nvSpPr>
          <p:spPr>
            <a:xfrm>
              <a:off x="3409069"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2" name="rc942"/>
            <p:cNvSpPr/>
            <p:nvPr/>
          </p:nvSpPr>
          <p:spPr>
            <a:xfrm>
              <a:off x="3722072"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3" name="rc943"/>
            <p:cNvSpPr/>
            <p:nvPr/>
          </p:nvSpPr>
          <p:spPr>
            <a:xfrm>
              <a:off x="4035074"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4" name="rc944"/>
            <p:cNvSpPr/>
            <p:nvPr/>
          </p:nvSpPr>
          <p:spPr>
            <a:xfrm>
              <a:off x="4348076"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5" name="rc945"/>
            <p:cNvSpPr/>
            <p:nvPr/>
          </p:nvSpPr>
          <p:spPr>
            <a:xfrm>
              <a:off x="4661078"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6" name="rc946"/>
            <p:cNvSpPr/>
            <p:nvPr/>
          </p:nvSpPr>
          <p:spPr>
            <a:xfrm>
              <a:off x="4974081"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7" name="rc947"/>
            <p:cNvSpPr/>
            <p:nvPr/>
          </p:nvSpPr>
          <p:spPr>
            <a:xfrm>
              <a:off x="5287083"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8" name="rc948"/>
            <p:cNvSpPr/>
            <p:nvPr/>
          </p:nvSpPr>
          <p:spPr>
            <a:xfrm>
              <a:off x="5600085"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9" name="rc949"/>
            <p:cNvSpPr/>
            <p:nvPr/>
          </p:nvSpPr>
          <p:spPr>
            <a:xfrm>
              <a:off x="5913087"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0" name="rc950"/>
            <p:cNvSpPr/>
            <p:nvPr/>
          </p:nvSpPr>
          <p:spPr>
            <a:xfrm>
              <a:off x="6226090"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1" name="rc951"/>
            <p:cNvSpPr/>
            <p:nvPr/>
          </p:nvSpPr>
          <p:spPr>
            <a:xfrm>
              <a:off x="6539092"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2" name="rc952"/>
            <p:cNvSpPr/>
            <p:nvPr/>
          </p:nvSpPr>
          <p:spPr>
            <a:xfrm>
              <a:off x="6852094"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3" name="rc953"/>
            <p:cNvSpPr/>
            <p:nvPr/>
          </p:nvSpPr>
          <p:spPr>
            <a:xfrm>
              <a:off x="7165097"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4" name="rc954"/>
            <p:cNvSpPr/>
            <p:nvPr/>
          </p:nvSpPr>
          <p:spPr>
            <a:xfrm>
              <a:off x="7478099"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5" name="rc955"/>
            <p:cNvSpPr/>
            <p:nvPr/>
          </p:nvSpPr>
          <p:spPr>
            <a:xfrm>
              <a:off x="7791101"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6" name="rc956"/>
            <p:cNvSpPr/>
            <p:nvPr/>
          </p:nvSpPr>
          <p:spPr>
            <a:xfrm>
              <a:off x="8104103"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7" name="rc957"/>
            <p:cNvSpPr/>
            <p:nvPr/>
          </p:nvSpPr>
          <p:spPr>
            <a:xfrm>
              <a:off x="8417106"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8" name="rc958"/>
            <p:cNvSpPr/>
            <p:nvPr/>
          </p:nvSpPr>
          <p:spPr>
            <a:xfrm>
              <a:off x="8730108"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9" name="rc959"/>
            <p:cNvSpPr/>
            <p:nvPr/>
          </p:nvSpPr>
          <p:spPr>
            <a:xfrm>
              <a:off x="3409069" y="5521275"/>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60" name="rc960"/>
            <p:cNvSpPr/>
            <p:nvPr/>
          </p:nvSpPr>
          <p:spPr>
            <a:xfrm>
              <a:off x="3722072" y="5521275"/>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61" name="rc961"/>
            <p:cNvSpPr/>
            <p:nvPr/>
          </p:nvSpPr>
          <p:spPr>
            <a:xfrm>
              <a:off x="4035074" y="5521275"/>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962" name="rc962"/>
            <p:cNvSpPr/>
            <p:nvPr/>
          </p:nvSpPr>
          <p:spPr>
            <a:xfrm>
              <a:off x="4348076" y="5521275"/>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63" name="rc963"/>
            <p:cNvSpPr/>
            <p:nvPr/>
          </p:nvSpPr>
          <p:spPr>
            <a:xfrm>
              <a:off x="4661078" y="5521275"/>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64" name="rc964"/>
            <p:cNvSpPr/>
            <p:nvPr/>
          </p:nvSpPr>
          <p:spPr>
            <a:xfrm>
              <a:off x="4974081" y="5521275"/>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65" name="rc965"/>
            <p:cNvSpPr/>
            <p:nvPr/>
          </p:nvSpPr>
          <p:spPr>
            <a:xfrm>
              <a:off x="5287083" y="5521275"/>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66" name="rc966"/>
            <p:cNvSpPr/>
            <p:nvPr/>
          </p:nvSpPr>
          <p:spPr>
            <a:xfrm>
              <a:off x="5600085" y="5521275"/>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67" name="rc967"/>
            <p:cNvSpPr/>
            <p:nvPr/>
          </p:nvSpPr>
          <p:spPr>
            <a:xfrm>
              <a:off x="5913087" y="5521275"/>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68" name="rc968"/>
            <p:cNvSpPr/>
            <p:nvPr/>
          </p:nvSpPr>
          <p:spPr>
            <a:xfrm>
              <a:off x="6226090" y="5521275"/>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969" name="rc969"/>
            <p:cNvSpPr/>
            <p:nvPr/>
          </p:nvSpPr>
          <p:spPr>
            <a:xfrm>
              <a:off x="6539092" y="5521275"/>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70" name="rc970"/>
            <p:cNvSpPr/>
            <p:nvPr/>
          </p:nvSpPr>
          <p:spPr>
            <a:xfrm>
              <a:off x="6852094" y="5521275"/>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71" name="rc971"/>
            <p:cNvSpPr/>
            <p:nvPr/>
          </p:nvSpPr>
          <p:spPr>
            <a:xfrm>
              <a:off x="7165097" y="5521275"/>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72" name="rc972"/>
            <p:cNvSpPr/>
            <p:nvPr/>
          </p:nvSpPr>
          <p:spPr>
            <a:xfrm>
              <a:off x="7478099" y="5521275"/>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73" name="rc973"/>
            <p:cNvSpPr/>
            <p:nvPr/>
          </p:nvSpPr>
          <p:spPr>
            <a:xfrm>
              <a:off x="7791101" y="5521275"/>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74" name="rc974"/>
            <p:cNvSpPr/>
            <p:nvPr/>
          </p:nvSpPr>
          <p:spPr>
            <a:xfrm>
              <a:off x="8104103" y="5521275"/>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75" name="rc975"/>
            <p:cNvSpPr/>
            <p:nvPr/>
          </p:nvSpPr>
          <p:spPr>
            <a:xfrm>
              <a:off x="8417106" y="552127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76" name="rc976"/>
            <p:cNvSpPr/>
            <p:nvPr/>
          </p:nvSpPr>
          <p:spPr>
            <a:xfrm>
              <a:off x="8730108" y="5521275"/>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77" name="rc977"/>
            <p:cNvSpPr/>
            <p:nvPr/>
          </p:nvSpPr>
          <p:spPr>
            <a:xfrm>
              <a:off x="1531056" y="341163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78" name="rc978"/>
            <p:cNvSpPr/>
            <p:nvPr/>
          </p:nvSpPr>
          <p:spPr>
            <a:xfrm>
              <a:off x="1844058" y="3411630"/>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79" name="rc979"/>
            <p:cNvSpPr/>
            <p:nvPr/>
          </p:nvSpPr>
          <p:spPr>
            <a:xfrm>
              <a:off x="2157060" y="3411630"/>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80" name="rc980"/>
            <p:cNvSpPr/>
            <p:nvPr/>
          </p:nvSpPr>
          <p:spPr>
            <a:xfrm>
              <a:off x="2470062" y="341163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81" name="rc981"/>
            <p:cNvSpPr/>
            <p:nvPr/>
          </p:nvSpPr>
          <p:spPr>
            <a:xfrm>
              <a:off x="2783065" y="341163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82" name="rc982"/>
            <p:cNvSpPr/>
            <p:nvPr/>
          </p:nvSpPr>
          <p:spPr>
            <a:xfrm>
              <a:off x="3096067" y="341163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3" name="rc983"/>
            <p:cNvSpPr/>
            <p:nvPr/>
          </p:nvSpPr>
          <p:spPr>
            <a:xfrm>
              <a:off x="3409069" y="341163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4" name="rc984"/>
            <p:cNvSpPr/>
            <p:nvPr/>
          </p:nvSpPr>
          <p:spPr>
            <a:xfrm>
              <a:off x="3722072" y="3411630"/>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5" name="rc985"/>
            <p:cNvSpPr/>
            <p:nvPr/>
          </p:nvSpPr>
          <p:spPr>
            <a:xfrm>
              <a:off x="4035074" y="3411630"/>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86" name="rc986"/>
            <p:cNvSpPr/>
            <p:nvPr/>
          </p:nvSpPr>
          <p:spPr>
            <a:xfrm>
              <a:off x="4348076" y="341163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7" name="rc987"/>
            <p:cNvSpPr/>
            <p:nvPr/>
          </p:nvSpPr>
          <p:spPr>
            <a:xfrm>
              <a:off x="4661078" y="3411630"/>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8" name="rc988"/>
            <p:cNvSpPr/>
            <p:nvPr/>
          </p:nvSpPr>
          <p:spPr>
            <a:xfrm>
              <a:off x="4974081" y="3411630"/>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9" name="rc989"/>
            <p:cNvSpPr/>
            <p:nvPr/>
          </p:nvSpPr>
          <p:spPr>
            <a:xfrm>
              <a:off x="5287083" y="3411630"/>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0" name="rc990"/>
            <p:cNvSpPr/>
            <p:nvPr/>
          </p:nvSpPr>
          <p:spPr>
            <a:xfrm>
              <a:off x="5600085" y="3411630"/>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1" name="rc991"/>
            <p:cNvSpPr/>
            <p:nvPr/>
          </p:nvSpPr>
          <p:spPr>
            <a:xfrm>
              <a:off x="5913087" y="341163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2" name="rc992"/>
            <p:cNvSpPr/>
            <p:nvPr/>
          </p:nvSpPr>
          <p:spPr>
            <a:xfrm>
              <a:off x="6226090" y="341163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93" name="rc993"/>
            <p:cNvSpPr/>
            <p:nvPr/>
          </p:nvSpPr>
          <p:spPr>
            <a:xfrm>
              <a:off x="6539092" y="341163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4" name="rc994"/>
            <p:cNvSpPr/>
            <p:nvPr/>
          </p:nvSpPr>
          <p:spPr>
            <a:xfrm>
              <a:off x="6852094" y="341163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95" name="rc995"/>
            <p:cNvSpPr/>
            <p:nvPr/>
          </p:nvSpPr>
          <p:spPr>
            <a:xfrm>
              <a:off x="7165097" y="341163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96" name="rc996"/>
            <p:cNvSpPr/>
            <p:nvPr/>
          </p:nvSpPr>
          <p:spPr>
            <a:xfrm>
              <a:off x="7478099" y="341163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97" name="rc997"/>
            <p:cNvSpPr/>
            <p:nvPr/>
          </p:nvSpPr>
          <p:spPr>
            <a:xfrm>
              <a:off x="7791101" y="3411630"/>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98" name="rc998"/>
            <p:cNvSpPr/>
            <p:nvPr/>
          </p:nvSpPr>
          <p:spPr>
            <a:xfrm>
              <a:off x="8104103" y="341163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99" name="rc999"/>
            <p:cNvSpPr/>
            <p:nvPr/>
          </p:nvSpPr>
          <p:spPr>
            <a:xfrm>
              <a:off x="8417106" y="341163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00" name="rc1000"/>
            <p:cNvSpPr/>
            <p:nvPr/>
          </p:nvSpPr>
          <p:spPr>
            <a:xfrm>
              <a:off x="8730108" y="3411630"/>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1" name="rc1001"/>
            <p:cNvSpPr/>
            <p:nvPr/>
          </p:nvSpPr>
          <p:spPr>
            <a:xfrm>
              <a:off x="1531056" y="2005200"/>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2" name="rc1002"/>
            <p:cNvSpPr/>
            <p:nvPr/>
          </p:nvSpPr>
          <p:spPr>
            <a:xfrm>
              <a:off x="1844058"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3" name="rc1003"/>
            <p:cNvSpPr/>
            <p:nvPr/>
          </p:nvSpPr>
          <p:spPr>
            <a:xfrm>
              <a:off x="2157060" y="200520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4" name="rc1004"/>
            <p:cNvSpPr/>
            <p:nvPr/>
          </p:nvSpPr>
          <p:spPr>
            <a:xfrm>
              <a:off x="2470062" y="2005200"/>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5" name="rc1005"/>
            <p:cNvSpPr/>
            <p:nvPr/>
          </p:nvSpPr>
          <p:spPr>
            <a:xfrm>
              <a:off x="2783065" y="2005200"/>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6" name="rc1006"/>
            <p:cNvSpPr/>
            <p:nvPr/>
          </p:nvSpPr>
          <p:spPr>
            <a:xfrm>
              <a:off x="3096067"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3409069" y="2005200"/>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8" name="rc1008"/>
            <p:cNvSpPr/>
            <p:nvPr/>
          </p:nvSpPr>
          <p:spPr>
            <a:xfrm>
              <a:off x="3722072" y="200520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9" name="rc1009"/>
            <p:cNvSpPr/>
            <p:nvPr/>
          </p:nvSpPr>
          <p:spPr>
            <a:xfrm>
              <a:off x="4035074" y="200520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10" name="rc1010"/>
            <p:cNvSpPr/>
            <p:nvPr/>
          </p:nvSpPr>
          <p:spPr>
            <a:xfrm>
              <a:off x="4348076" y="200520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1" name="rc1011"/>
            <p:cNvSpPr/>
            <p:nvPr/>
          </p:nvSpPr>
          <p:spPr>
            <a:xfrm>
              <a:off x="4661078" y="2005200"/>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2" name="rc1012"/>
            <p:cNvSpPr/>
            <p:nvPr/>
          </p:nvSpPr>
          <p:spPr>
            <a:xfrm>
              <a:off x="4974081" y="200520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3" name="rc1013"/>
            <p:cNvSpPr/>
            <p:nvPr/>
          </p:nvSpPr>
          <p:spPr>
            <a:xfrm>
              <a:off x="5287083" y="2005200"/>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5600085" y="2005200"/>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5913087" y="2005200"/>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6" name="rc1016"/>
            <p:cNvSpPr/>
            <p:nvPr/>
          </p:nvSpPr>
          <p:spPr>
            <a:xfrm>
              <a:off x="6226090" y="2005200"/>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7" name="rc1017"/>
            <p:cNvSpPr/>
            <p:nvPr/>
          </p:nvSpPr>
          <p:spPr>
            <a:xfrm>
              <a:off x="6539092"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8" name="rc1018"/>
            <p:cNvSpPr/>
            <p:nvPr/>
          </p:nvSpPr>
          <p:spPr>
            <a:xfrm>
              <a:off x="6852094" y="200520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19" name="rc1019"/>
            <p:cNvSpPr/>
            <p:nvPr/>
          </p:nvSpPr>
          <p:spPr>
            <a:xfrm>
              <a:off x="7165097" y="200520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20" name="rc1020"/>
            <p:cNvSpPr/>
            <p:nvPr/>
          </p:nvSpPr>
          <p:spPr>
            <a:xfrm>
              <a:off x="7478099"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1" name="rc1021"/>
            <p:cNvSpPr/>
            <p:nvPr/>
          </p:nvSpPr>
          <p:spPr>
            <a:xfrm>
              <a:off x="7791101"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2" name="rc1022"/>
            <p:cNvSpPr/>
            <p:nvPr/>
          </p:nvSpPr>
          <p:spPr>
            <a:xfrm>
              <a:off x="8104103" y="200520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23" name="rc1023"/>
            <p:cNvSpPr/>
            <p:nvPr/>
          </p:nvSpPr>
          <p:spPr>
            <a:xfrm>
              <a:off x="8417106" y="2005200"/>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4" name="rc1024"/>
            <p:cNvSpPr/>
            <p:nvPr/>
          </p:nvSpPr>
          <p:spPr>
            <a:xfrm>
              <a:off x="8730108" y="2005200"/>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5" name="rc1025"/>
            <p:cNvSpPr/>
            <p:nvPr/>
          </p:nvSpPr>
          <p:spPr>
            <a:xfrm>
              <a:off x="1531056" y="2909334"/>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26" name="rc1026"/>
            <p:cNvSpPr/>
            <p:nvPr/>
          </p:nvSpPr>
          <p:spPr>
            <a:xfrm>
              <a:off x="1844058" y="2909334"/>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27" name="rc1027"/>
            <p:cNvSpPr/>
            <p:nvPr/>
          </p:nvSpPr>
          <p:spPr>
            <a:xfrm>
              <a:off x="2157060" y="2909334"/>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28" name="rc1028"/>
            <p:cNvSpPr/>
            <p:nvPr/>
          </p:nvSpPr>
          <p:spPr>
            <a:xfrm>
              <a:off x="2470062" y="2909334"/>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29" name="rc1029"/>
            <p:cNvSpPr/>
            <p:nvPr/>
          </p:nvSpPr>
          <p:spPr>
            <a:xfrm>
              <a:off x="2783065" y="2909334"/>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30" name="rc1030"/>
            <p:cNvSpPr/>
            <p:nvPr/>
          </p:nvSpPr>
          <p:spPr>
            <a:xfrm>
              <a:off x="3096067" y="2909334"/>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31" name="rc1031"/>
            <p:cNvSpPr/>
            <p:nvPr/>
          </p:nvSpPr>
          <p:spPr>
            <a:xfrm>
              <a:off x="3409069" y="2909334"/>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32" name="rc1032"/>
            <p:cNvSpPr/>
            <p:nvPr/>
          </p:nvSpPr>
          <p:spPr>
            <a:xfrm>
              <a:off x="3722072" y="290933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3" name="rc1033"/>
            <p:cNvSpPr/>
            <p:nvPr/>
          </p:nvSpPr>
          <p:spPr>
            <a:xfrm>
              <a:off x="4035074" y="2909334"/>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34" name="rc1034"/>
            <p:cNvSpPr/>
            <p:nvPr/>
          </p:nvSpPr>
          <p:spPr>
            <a:xfrm>
              <a:off x="4348076" y="2909334"/>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5" name="rc1035"/>
            <p:cNvSpPr/>
            <p:nvPr/>
          </p:nvSpPr>
          <p:spPr>
            <a:xfrm>
              <a:off x="4661078" y="2909334"/>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36" name="rc1036"/>
            <p:cNvSpPr/>
            <p:nvPr/>
          </p:nvSpPr>
          <p:spPr>
            <a:xfrm>
              <a:off x="4974081" y="2909334"/>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7" name="rc1037"/>
            <p:cNvSpPr/>
            <p:nvPr/>
          </p:nvSpPr>
          <p:spPr>
            <a:xfrm>
              <a:off x="5287083" y="2909334"/>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8" name="rc1038"/>
            <p:cNvSpPr/>
            <p:nvPr/>
          </p:nvSpPr>
          <p:spPr>
            <a:xfrm>
              <a:off x="5600085" y="2909334"/>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9" name="rc1039"/>
            <p:cNvSpPr/>
            <p:nvPr/>
          </p:nvSpPr>
          <p:spPr>
            <a:xfrm>
              <a:off x="5913087" y="290933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0" name="rc1040"/>
            <p:cNvSpPr/>
            <p:nvPr/>
          </p:nvSpPr>
          <p:spPr>
            <a:xfrm>
              <a:off x="6226090" y="290933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6539092" y="2909334"/>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2" name="rc1042"/>
            <p:cNvSpPr/>
            <p:nvPr/>
          </p:nvSpPr>
          <p:spPr>
            <a:xfrm>
              <a:off x="6852094" y="2909334"/>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3" name="rc1043"/>
            <p:cNvSpPr/>
            <p:nvPr/>
          </p:nvSpPr>
          <p:spPr>
            <a:xfrm>
              <a:off x="7165097" y="290933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4" name="rc1044"/>
            <p:cNvSpPr/>
            <p:nvPr/>
          </p:nvSpPr>
          <p:spPr>
            <a:xfrm>
              <a:off x="7478099" y="2909334"/>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5" name="rc1045"/>
            <p:cNvSpPr/>
            <p:nvPr/>
          </p:nvSpPr>
          <p:spPr>
            <a:xfrm>
              <a:off x="7791101" y="2909334"/>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6" name="rc1046"/>
            <p:cNvSpPr/>
            <p:nvPr/>
          </p:nvSpPr>
          <p:spPr>
            <a:xfrm>
              <a:off x="8104103" y="290933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7" name="rc1047"/>
            <p:cNvSpPr/>
            <p:nvPr/>
          </p:nvSpPr>
          <p:spPr>
            <a:xfrm>
              <a:off x="8417106" y="2909334"/>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8" name="rc1048"/>
            <p:cNvSpPr/>
            <p:nvPr/>
          </p:nvSpPr>
          <p:spPr>
            <a:xfrm>
              <a:off x="8730108" y="2909334"/>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9" name="rc1049"/>
            <p:cNvSpPr/>
            <p:nvPr/>
          </p:nvSpPr>
          <p:spPr>
            <a:xfrm>
              <a:off x="1531056" y="3913927"/>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50" name="rc1050"/>
            <p:cNvSpPr/>
            <p:nvPr/>
          </p:nvSpPr>
          <p:spPr>
            <a:xfrm>
              <a:off x="1844058" y="3913927"/>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51" name="rc1051"/>
            <p:cNvSpPr/>
            <p:nvPr/>
          </p:nvSpPr>
          <p:spPr>
            <a:xfrm>
              <a:off x="2157060" y="391392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52" name="rc1052"/>
            <p:cNvSpPr/>
            <p:nvPr/>
          </p:nvSpPr>
          <p:spPr>
            <a:xfrm>
              <a:off x="2470062" y="3913927"/>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53" name="rc1053"/>
            <p:cNvSpPr/>
            <p:nvPr/>
          </p:nvSpPr>
          <p:spPr>
            <a:xfrm>
              <a:off x="2783065" y="391392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54" name="rc1054"/>
            <p:cNvSpPr/>
            <p:nvPr/>
          </p:nvSpPr>
          <p:spPr>
            <a:xfrm>
              <a:off x="3096067" y="3913927"/>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55" name="rc1055"/>
            <p:cNvSpPr/>
            <p:nvPr/>
          </p:nvSpPr>
          <p:spPr>
            <a:xfrm>
              <a:off x="3409069" y="3913927"/>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6" name="rc1056"/>
            <p:cNvSpPr/>
            <p:nvPr/>
          </p:nvSpPr>
          <p:spPr>
            <a:xfrm>
              <a:off x="3722072" y="3913927"/>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7" name="rc1057"/>
            <p:cNvSpPr/>
            <p:nvPr/>
          </p:nvSpPr>
          <p:spPr>
            <a:xfrm>
              <a:off x="4035074" y="3913927"/>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8" name="rc1058"/>
            <p:cNvSpPr/>
            <p:nvPr/>
          </p:nvSpPr>
          <p:spPr>
            <a:xfrm>
              <a:off x="4348076" y="3913927"/>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59" name="rc1059"/>
            <p:cNvSpPr/>
            <p:nvPr/>
          </p:nvSpPr>
          <p:spPr>
            <a:xfrm>
              <a:off x="4661078" y="391392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60" name="rc1060"/>
            <p:cNvSpPr/>
            <p:nvPr/>
          </p:nvSpPr>
          <p:spPr>
            <a:xfrm>
              <a:off x="4974081" y="391392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61" name="rc1061"/>
            <p:cNvSpPr/>
            <p:nvPr/>
          </p:nvSpPr>
          <p:spPr>
            <a:xfrm>
              <a:off x="5287083" y="3913927"/>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62" name="rc1062"/>
            <p:cNvSpPr/>
            <p:nvPr/>
          </p:nvSpPr>
          <p:spPr>
            <a:xfrm>
              <a:off x="5600085" y="3913927"/>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63" name="rc1063"/>
            <p:cNvSpPr/>
            <p:nvPr/>
          </p:nvSpPr>
          <p:spPr>
            <a:xfrm>
              <a:off x="5913087" y="391392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4" name="rc1064"/>
            <p:cNvSpPr/>
            <p:nvPr/>
          </p:nvSpPr>
          <p:spPr>
            <a:xfrm>
              <a:off x="6226090" y="3913927"/>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65" name="rc1065"/>
            <p:cNvSpPr/>
            <p:nvPr/>
          </p:nvSpPr>
          <p:spPr>
            <a:xfrm>
              <a:off x="6539092" y="391392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6" name="rc1066"/>
            <p:cNvSpPr/>
            <p:nvPr/>
          </p:nvSpPr>
          <p:spPr>
            <a:xfrm>
              <a:off x="6852094" y="3913927"/>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67" name="rc1067"/>
            <p:cNvSpPr/>
            <p:nvPr/>
          </p:nvSpPr>
          <p:spPr>
            <a:xfrm>
              <a:off x="7165097" y="391392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68" name="rc1068"/>
            <p:cNvSpPr/>
            <p:nvPr/>
          </p:nvSpPr>
          <p:spPr>
            <a:xfrm>
              <a:off x="7478099" y="3913927"/>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69" name="rc1069"/>
            <p:cNvSpPr/>
            <p:nvPr/>
          </p:nvSpPr>
          <p:spPr>
            <a:xfrm>
              <a:off x="7791101" y="391392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70" name="rc1070"/>
            <p:cNvSpPr/>
            <p:nvPr/>
          </p:nvSpPr>
          <p:spPr>
            <a:xfrm>
              <a:off x="8104103" y="3913927"/>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71" name="rc1071"/>
            <p:cNvSpPr/>
            <p:nvPr/>
          </p:nvSpPr>
          <p:spPr>
            <a:xfrm>
              <a:off x="8417106" y="3913927"/>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72" name="rc1072"/>
            <p:cNvSpPr/>
            <p:nvPr/>
          </p:nvSpPr>
          <p:spPr>
            <a:xfrm>
              <a:off x="8730108" y="3913927"/>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73" name="rc1073"/>
            <p:cNvSpPr/>
            <p:nvPr/>
          </p:nvSpPr>
          <p:spPr>
            <a:xfrm>
              <a:off x="1531056"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4" name="rc1074"/>
            <p:cNvSpPr/>
            <p:nvPr/>
          </p:nvSpPr>
          <p:spPr>
            <a:xfrm>
              <a:off x="1844058"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5" name="rc1075"/>
            <p:cNvSpPr/>
            <p:nvPr/>
          </p:nvSpPr>
          <p:spPr>
            <a:xfrm>
              <a:off x="2157060"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6" name="rc1076"/>
            <p:cNvSpPr/>
            <p:nvPr/>
          </p:nvSpPr>
          <p:spPr>
            <a:xfrm>
              <a:off x="2470062" y="270841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77" name="rc1077"/>
            <p:cNvSpPr/>
            <p:nvPr/>
          </p:nvSpPr>
          <p:spPr>
            <a:xfrm>
              <a:off x="2783065" y="270841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78" name="rc1078"/>
            <p:cNvSpPr/>
            <p:nvPr/>
          </p:nvSpPr>
          <p:spPr>
            <a:xfrm>
              <a:off x="3096067" y="270841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79" name="rc1079"/>
            <p:cNvSpPr/>
            <p:nvPr/>
          </p:nvSpPr>
          <p:spPr>
            <a:xfrm>
              <a:off x="3409069" y="270841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80" name="rc1080"/>
            <p:cNvSpPr/>
            <p:nvPr/>
          </p:nvSpPr>
          <p:spPr>
            <a:xfrm>
              <a:off x="3722072" y="270841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81" name="rc1081"/>
            <p:cNvSpPr/>
            <p:nvPr/>
          </p:nvSpPr>
          <p:spPr>
            <a:xfrm>
              <a:off x="4035074" y="270841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2" name="rc1082"/>
            <p:cNvSpPr/>
            <p:nvPr/>
          </p:nvSpPr>
          <p:spPr>
            <a:xfrm>
              <a:off x="4348076" y="270841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3" name="rc1083"/>
            <p:cNvSpPr/>
            <p:nvPr/>
          </p:nvSpPr>
          <p:spPr>
            <a:xfrm>
              <a:off x="4661078" y="270841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84" name="rc1084"/>
            <p:cNvSpPr/>
            <p:nvPr/>
          </p:nvSpPr>
          <p:spPr>
            <a:xfrm>
              <a:off x="4974081" y="2708415"/>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85" name="rc1085"/>
            <p:cNvSpPr/>
            <p:nvPr/>
          </p:nvSpPr>
          <p:spPr>
            <a:xfrm>
              <a:off x="5287083" y="270841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6" name="rc1086"/>
            <p:cNvSpPr/>
            <p:nvPr/>
          </p:nvSpPr>
          <p:spPr>
            <a:xfrm>
              <a:off x="5600085" y="270841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7" name="rc1087"/>
            <p:cNvSpPr/>
            <p:nvPr/>
          </p:nvSpPr>
          <p:spPr>
            <a:xfrm>
              <a:off x="5913087" y="270841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8" name="rc1088"/>
            <p:cNvSpPr/>
            <p:nvPr/>
          </p:nvSpPr>
          <p:spPr>
            <a:xfrm>
              <a:off x="6226090" y="270841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9" name="rc1089"/>
            <p:cNvSpPr/>
            <p:nvPr/>
          </p:nvSpPr>
          <p:spPr>
            <a:xfrm>
              <a:off x="6539092" y="270841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0" name="rc1090"/>
            <p:cNvSpPr/>
            <p:nvPr/>
          </p:nvSpPr>
          <p:spPr>
            <a:xfrm>
              <a:off x="6852094" y="270841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91" name="rc1091"/>
            <p:cNvSpPr/>
            <p:nvPr/>
          </p:nvSpPr>
          <p:spPr>
            <a:xfrm>
              <a:off x="7165097"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2" name="rc1092"/>
            <p:cNvSpPr/>
            <p:nvPr/>
          </p:nvSpPr>
          <p:spPr>
            <a:xfrm>
              <a:off x="7478099"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3" name="rc1093"/>
            <p:cNvSpPr/>
            <p:nvPr/>
          </p:nvSpPr>
          <p:spPr>
            <a:xfrm>
              <a:off x="7791101"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94" name="rc1094"/>
            <p:cNvSpPr/>
            <p:nvPr/>
          </p:nvSpPr>
          <p:spPr>
            <a:xfrm>
              <a:off x="8104103"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5" name="rc1095"/>
            <p:cNvSpPr/>
            <p:nvPr/>
          </p:nvSpPr>
          <p:spPr>
            <a:xfrm>
              <a:off x="8417106" y="270841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96" name="rc1096"/>
            <p:cNvSpPr/>
            <p:nvPr/>
          </p:nvSpPr>
          <p:spPr>
            <a:xfrm>
              <a:off x="8730108" y="270841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97" name="rc1097"/>
            <p:cNvSpPr/>
            <p:nvPr/>
          </p:nvSpPr>
          <p:spPr>
            <a:xfrm>
              <a:off x="1531056" y="3110253"/>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98" name="rc1098"/>
            <p:cNvSpPr/>
            <p:nvPr/>
          </p:nvSpPr>
          <p:spPr>
            <a:xfrm>
              <a:off x="1844058" y="3110253"/>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99" name="rc1099"/>
            <p:cNvSpPr/>
            <p:nvPr/>
          </p:nvSpPr>
          <p:spPr>
            <a:xfrm>
              <a:off x="2157060" y="3110253"/>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00" name="rc1100"/>
            <p:cNvSpPr/>
            <p:nvPr/>
          </p:nvSpPr>
          <p:spPr>
            <a:xfrm>
              <a:off x="2470062" y="3110253"/>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01" name="rc1101"/>
            <p:cNvSpPr/>
            <p:nvPr/>
          </p:nvSpPr>
          <p:spPr>
            <a:xfrm>
              <a:off x="2783065" y="3110253"/>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02" name="rc1102"/>
            <p:cNvSpPr/>
            <p:nvPr/>
          </p:nvSpPr>
          <p:spPr>
            <a:xfrm>
              <a:off x="3096067" y="311025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03" name="rc1103"/>
            <p:cNvSpPr/>
            <p:nvPr/>
          </p:nvSpPr>
          <p:spPr>
            <a:xfrm>
              <a:off x="3409069" y="3110253"/>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04" name="rc1104"/>
            <p:cNvSpPr/>
            <p:nvPr/>
          </p:nvSpPr>
          <p:spPr>
            <a:xfrm>
              <a:off x="3722072" y="3110253"/>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05" name="rc1105"/>
            <p:cNvSpPr/>
            <p:nvPr/>
          </p:nvSpPr>
          <p:spPr>
            <a:xfrm>
              <a:off x="4035074" y="311025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6" name="rc1106"/>
            <p:cNvSpPr/>
            <p:nvPr/>
          </p:nvSpPr>
          <p:spPr>
            <a:xfrm>
              <a:off x="4348076" y="311025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07" name="rc1107"/>
            <p:cNvSpPr/>
            <p:nvPr/>
          </p:nvSpPr>
          <p:spPr>
            <a:xfrm>
              <a:off x="4661078" y="311025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8" name="rc1108"/>
            <p:cNvSpPr/>
            <p:nvPr/>
          </p:nvSpPr>
          <p:spPr>
            <a:xfrm>
              <a:off x="4974081" y="311025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87083" y="311025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5600085" y="311025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1" name="rc1111"/>
            <p:cNvSpPr/>
            <p:nvPr/>
          </p:nvSpPr>
          <p:spPr>
            <a:xfrm>
              <a:off x="5913087" y="311025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2" name="rc1112"/>
            <p:cNvSpPr/>
            <p:nvPr/>
          </p:nvSpPr>
          <p:spPr>
            <a:xfrm>
              <a:off x="6226090" y="311025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3" name="rc1113"/>
            <p:cNvSpPr/>
            <p:nvPr/>
          </p:nvSpPr>
          <p:spPr>
            <a:xfrm>
              <a:off x="6539092" y="311025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4" name="rc1114"/>
            <p:cNvSpPr/>
            <p:nvPr/>
          </p:nvSpPr>
          <p:spPr>
            <a:xfrm>
              <a:off x="6852094" y="311025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5" name="rc1115"/>
            <p:cNvSpPr/>
            <p:nvPr/>
          </p:nvSpPr>
          <p:spPr>
            <a:xfrm>
              <a:off x="7165097" y="311025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6" name="rc1116"/>
            <p:cNvSpPr/>
            <p:nvPr/>
          </p:nvSpPr>
          <p:spPr>
            <a:xfrm>
              <a:off x="7478099" y="311025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7" name="rc1117"/>
            <p:cNvSpPr/>
            <p:nvPr/>
          </p:nvSpPr>
          <p:spPr>
            <a:xfrm>
              <a:off x="7791101" y="311025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18" name="rc1118"/>
            <p:cNvSpPr/>
            <p:nvPr/>
          </p:nvSpPr>
          <p:spPr>
            <a:xfrm>
              <a:off x="8104103" y="311025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19" name="rc1119"/>
            <p:cNvSpPr/>
            <p:nvPr/>
          </p:nvSpPr>
          <p:spPr>
            <a:xfrm>
              <a:off x="8417106" y="311025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0" name="rc1120"/>
            <p:cNvSpPr/>
            <p:nvPr/>
          </p:nvSpPr>
          <p:spPr>
            <a:xfrm>
              <a:off x="8730108" y="311025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1" name="tx1121"/>
            <p:cNvSpPr/>
            <p:nvPr/>
          </p:nvSpPr>
          <p:spPr>
            <a:xfrm>
              <a:off x="2273368"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22" name="tx1122"/>
            <p:cNvSpPr/>
            <p:nvPr/>
          </p:nvSpPr>
          <p:spPr>
            <a:xfrm>
              <a:off x="2586370"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23" name="tx1123"/>
            <p:cNvSpPr/>
            <p:nvPr/>
          </p:nvSpPr>
          <p:spPr>
            <a:xfrm>
              <a:off x="2899373"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24" name="tx1124"/>
            <p:cNvSpPr/>
            <p:nvPr/>
          </p:nvSpPr>
          <p:spPr>
            <a:xfrm>
              <a:off x="3212375"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125" name="tx1125"/>
            <p:cNvSpPr/>
            <p:nvPr/>
          </p:nvSpPr>
          <p:spPr>
            <a:xfrm>
              <a:off x="3525377"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26" name="tx1126"/>
            <p:cNvSpPr/>
            <p:nvPr/>
          </p:nvSpPr>
          <p:spPr>
            <a:xfrm>
              <a:off x="3838380"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27" name="tx1127"/>
            <p:cNvSpPr/>
            <p:nvPr/>
          </p:nvSpPr>
          <p:spPr>
            <a:xfrm>
              <a:off x="4151382"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28" name="tx1128"/>
            <p:cNvSpPr/>
            <p:nvPr/>
          </p:nvSpPr>
          <p:spPr>
            <a:xfrm>
              <a:off x="4464384"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29" name="tx1129"/>
            <p:cNvSpPr/>
            <p:nvPr/>
          </p:nvSpPr>
          <p:spPr>
            <a:xfrm>
              <a:off x="4777386"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30" name="tx1130"/>
            <p:cNvSpPr/>
            <p:nvPr/>
          </p:nvSpPr>
          <p:spPr>
            <a:xfrm>
              <a:off x="5090389"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31" name="tx1131"/>
            <p:cNvSpPr/>
            <p:nvPr/>
          </p:nvSpPr>
          <p:spPr>
            <a:xfrm>
              <a:off x="5403391"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32" name="tx1132"/>
            <p:cNvSpPr/>
            <p:nvPr/>
          </p:nvSpPr>
          <p:spPr>
            <a:xfrm>
              <a:off x="5716393"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133" name="tx1133"/>
            <p:cNvSpPr/>
            <p:nvPr/>
          </p:nvSpPr>
          <p:spPr>
            <a:xfrm>
              <a:off x="6029395"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34" name="tx1134"/>
            <p:cNvSpPr/>
            <p:nvPr/>
          </p:nvSpPr>
          <p:spPr>
            <a:xfrm>
              <a:off x="6342398"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35" name="tx1135"/>
            <p:cNvSpPr/>
            <p:nvPr/>
          </p:nvSpPr>
          <p:spPr>
            <a:xfrm>
              <a:off x="6655400" y="53447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36" name="tx1136"/>
            <p:cNvSpPr/>
            <p:nvPr/>
          </p:nvSpPr>
          <p:spPr>
            <a:xfrm>
              <a:off x="6968402"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37" name="tx1137"/>
            <p:cNvSpPr/>
            <p:nvPr/>
          </p:nvSpPr>
          <p:spPr>
            <a:xfrm>
              <a:off x="7281405" y="53447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38" name="tx1138"/>
            <p:cNvSpPr/>
            <p:nvPr/>
          </p:nvSpPr>
          <p:spPr>
            <a:xfrm>
              <a:off x="7594407"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139" name="tx1139"/>
            <p:cNvSpPr/>
            <p:nvPr/>
          </p:nvSpPr>
          <p:spPr>
            <a:xfrm>
              <a:off x="7907409"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140" name="tx1140"/>
            <p:cNvSpPr/>
            <p:nvPr/>
          </p:nvSpPr>
          <p:spPr>
            <a:xfrm>
              <a:off x="8846416"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41" name="tx1141"/>
            <p:cNvSpPr/>
            <p:nvPr/>
          </p:nvSpPr>
          <p:spPr>
            <a:xfrm>
              <a:off x="3212375"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42" name="tx1142"/>
            <p:cNvSpPr/>
            <p:nvPr/>
          </p:nvSpPr>
          <p:spPr>
            <a:xfrm>
              <a:off x="3525377"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43" name="tx1143"/>
            <p:cNvSpPr/>
            <p:nvPr/>
          </p:nvSpPr>
          <p:spPr>
            <a:xfrm>
              <a:off x="3838380"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44" name="tx1144"/>
            <p:cNvSpPr/>
            <p:nvPr/>
          </p:nvSpPr>
          <p:spPr>
            <a:xfrm>
              <a:off x="4151382"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45" name="tx1145"/>
            <p:cNvSpPr/>
            <p:nvPr/>
          </p:nvSpPr>
          <p:spPr>
            <a:xfrm>
              <a:off x="4464384"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46" name="tx1146"/>
            <p:cNvSpPr/>
            <p:nvPr/>
          </p:nvSpPr>
          <p:spPr>
            <a:xfrm>
              <a:off x="4777386"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47" name="tx1147"/>
            <p:cNvSpPr/>
            <p:nvPr/>
          </p:nvSpPr>
          <p:spPr>
            <a:xfrm>
              <a:off x="5090389"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48" name="tx1148"/>
            <p:cNvSpPr/>
            <p:nvPr/>
          </p:nvSpPr>
          <p:spPr>
            <a:xfrm>
              <a:off x="5403391"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49" name="tx1149"/>
            <p:cNvSpPr/>
            <p:nvPr/>
          </p:nvSpPr>
          <p:spPr>
            <a:xfrm>
              <a:off x="5716393"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50" name="tx1150"/>
            <p:cNvSpPr/>
            <p:nvPr/>
          </p:nvSpPr>
          <p:spPr>
            <a:xfrm>
              <a:off x="6029395"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1" name="tx1151"/>
            <p:cNvSpPr/>
            <p:nvPr/>
          </p:nvSpPr>
          <p:spPr>
            <a:xfrm>
              <a:off x="6342398"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2" name="tx1152"/>
            <p:cNvSpPr/>
            <p:nvPr/>
          </p:nvSpPr>
          <p:spPr>
            <a:xfrm>
              <a:off x="6655400"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3" name="tx1153"/>
            <p:cNvSpPr/>
            <p:nvPr/>
          </p:nvSpPr>
          <p:spPr>
            <a:xfrm>
              <a:off x="6968402"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4" name="tx1154"/>
            <p:cNvSpPr/>
            <p:nvPr/>
          </p:nvSpPr>
          <p:spPr>
            <a:xfrm>
              <a:off x="7281405"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5" name="tx1155"/>
            <p:cNvSpPr/>
            <p:nvPr/>
          </p:nvSpPr>
          <p:spPr>
            <a:xfrm>
              <a:off x="7594407"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6" name="tx1156"/>
            <p:cNvSpPr/>
            <p:nvPr/>
          </p:nvSpPr>
          <p:spPr>
            <a:xfrm>
              <a:off x="7907409"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7" name="tx1157"/>
            <p:cNvSpPr/>
            <p:nvPr/>
          </p:nvSpPr>
          <p:spPr>
            <a:xfrm>
              <a:off x="8220411"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8" name="tx1158"/>
            <p:cNvSpPr/>
            <p:nvPr/>
          </p:nvSpPr>
          <p:spPr>
            <a:xfrm>
              <a:off x="1647364"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59" name="tx1159"/>
            <p:cNvSpPr/>
            <p:nvPr/>
          </p:nvSpPr>
          <p:spPr>
            <a:xfrm>
              <a:off x="1960366"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60" name="tx1160"/>
            <p:cNvSpPr/>
            <p:nvPr/>
          </p:nvSpPr>
          <p:spPr>
            <a:xfrm>
              <a:off x="2273368"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61" name="tx1161"/>
            <p:cNvSpPr/>
            <p:nvPr/>
          </p:nvSpPr>
          <p:spPr>
            <a:xfrm>
              <a:off x="2586370" y="19279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62" name="tx1162"/>
            <p:cNvSpPr/>
            <p:nvPr/>
          </p:nvSpPr>
          <p:spPr>
            <a:xfrm>
              <a:off x="2899373"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63" name="tx1163"/>
            <p:cNvSpPr/>
            <p:nvPr/>
          </p:nvSpPr>
          <p:spPr>
            <a:xfrm>
              <a:off x="3212375"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64" name="tx1164"/>
            <p:cNvSpPr/>
            <p:nvPr/>
          </p:nvSpPr>
          <p:spPr>
            <a:xfrm>
              <a:off x="3525377"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5" name="tx1165"/>
            <p:cNvSpPr/>
            <p:nvPr/>
          </p:nvSpPr>
          <p:spPr>
            <a:xfrm>
              <a:off x="3838380"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6" name="tx1166"/>
            <p:cNvSpPr/>
            <p:nvPr/>
          </p:nvSpPr>
          <p:spPr>
            <a:xfrm>
              <a:off x="4151382"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67" name="tx1167"/>
            <p:cNvSpPr/>
            <p:nvPr/>
          </p:nvSpPr>
          <p:spPr>
            <a:xfrm>
              <a:off x="4464384"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8" name="tx1168"/>
            <p:cNvSpPr/>
            <p:nvPr/>
          </p:nvSpPr>
          <p:spPr>
            <a:xfrm>
              <a:off x="4777386"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9" name="tx1169"/>
            <p:cNvSpPr/>
            <p:nvPr/>
          </p:nvSpPr>
          <p:spPr>
            <a:xfrm>
              <a:off x="5090389"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0" name="tx1170"/>
            <p:cNvSpPr/>
            <p:nvPr/>
          </p:nvSpPr>
          <p:spPr>
            <a:xfrm>
              <a:off x="5403391"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71" name="tx1171"/>
            <p:cNvSpPr/>
            <p:nvPr/>
          </p:nvSpPr>
          <p:spPr>
            <a:xfrm>
              <a:off x="5716393"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72" name="tx1172"/>
            <p:cNvSpPr/>
            <p:nvPr/>
          </p:nvSpPr>
          <p:spPr>
            <a:xfrm>
              <a:off x="6029395"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73" name="tx1173"/>
            <p:cNvSpPr/>
            <p:nvPr/>
          </p:nvSpPr>
          <p:spPr>
            <a:xfrm>
              <a:off x="6342398"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74" name="tx1174"/>
            <p:cNvSpPr/>
            <p:nvPr/>
          </p:nvSpPr>
          <p:spPr>
            <a:xfrm>
              <a:off x="6655400"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75" name="tx1175"/>
            <p:cNvSpPr/>
            <p:nvPr/>
          </p:nvSpPr>
          <p:spPr>
            <a:xfrm>
              <a:off x="6968402"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76" name="tx1176"/>
            <p:cNvSpPr/>
            <p:nvPr/>
          </p:nvSpPr>
          <p:spPr>
            <a:xfrm>
              <a:off x="7281405"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77" name="tx1177"/>
            <p:cNvSpPr/>
            <p:nvPr/>
          </p:nvSpPr>
          <p:spPr>
            <a:xfrm>
              <a:off x="7594407"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78" name="tx1178"/>
            <p:cNvSpPr/>
            <p:nvPr/>
          </p:nvSpPr>
          <p:spPr>
            <a:xfrm>
              <a:off x="7907409"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79" name="tx1179"/>
            <p:cNvSpPr/>
            <p:nvPr/>
          </p:nvSpPr>
          <p:spPr>
            <a:xfrm>
              <a:off x="8220411"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0" name="tx1180"/>
            <p:cNvSpPr/>
            <p:nvPr/>
          </p:nvSpPr>
          <p:spPr>
            <a:xfrm>
              <a:off x="8533414" y="19279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81" name="tx1181"/>
            <p:cNvSpPr/>
            <p:nvPr/>
          </p:nvSpPr>
          <p:spPr>
            <a:xfrm>
              <a:off x="8846416"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82" name="tx1182"/>
            <p:cNvSpPr/>
            <p:nvPr/>
          </p:nvSpPr>
          <p:spPr>
            <a:xfrm>
              <a:off x="1647364"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83" name="tx1183"/>
            <p:cNvSpPr/>
            <p:nvPr/>
          </p:nvSpPr>
          <p:spPr>
            <a:xfrm>
              <a:off x="1960366"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4" name="tx1184"/>
            <p:cNvSpPr/>
            <p:nvPr/>
          </p:nvSpPr>
          <p:spPr>
            <a:xfrm>
              <a:off x="2273368"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85" name="tx1185"/>
            <p:cNvSpPr/>
            <p:nvPr/>
          </p:nvSpPr>
          <p:spPr>
            <a:xfrm>
              <a:off x="2586370"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86" name="tx1186"/>
            <p:cNvSpPr/>
            <p:nvPr/>
          </p:nvSpPr>
          <p:spPr>
            <a:xfrm>
              <a:off x="2899373"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87" name="tx1187"/>
            <p:cNvSpPr/>
            <p:nvPr/>
          </p:nvSpPr>
          <p:spPr>
            <a:xfrm>
              <a:off x="3212375"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88" name="tx1188"/>
            <p:cNvSpPr/>
            <p:nvPr/>
          </p:nvSpPr>
          <p:spPr>
            <a:xfrm>
              <a:off x="3525377"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89" name="tx1189"/>
            <p:cNvSpPr/>
            <p:nvPr/>
          </p:nvSpPr>
          <p:spPr>
            <a:xfrm>
              <a:off x="3838380"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90" name="tx1190"/>
            <p:cNvSpPr/>
            <p:nvPr/>
          </p:nvSpPr>
          <p:spPr>
            <a:xfrm>
              <a:off x="4151382"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91" name="tx1191"/>
            <p:cNvSpPr/>
            <p:nvPr/>
          </p:nvSpPr>
          <p:spPr>
            <a:xfrm>
              <a:off x="4464384"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92" name="tx1192"/>
            <p:cNvSpPr/>
            <p:nvPr/>
          </p:nvSpPr>
          <p:spPr>
            <a:xfrm>
              <a:off x="4777386"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93" name="tx1193"/>
            <p:cNvSpPr/>
            <p:nvPr/>
          </p:nvSpPr>
          <p:spPr>
            <a:xfrm>
              <a:off x="5090389"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94" name="tx1194"/>
            <p:cNvSpPr/>
            <p:nvPr/>
          </p:nvSpPr>
          <p:spPr>
            <a:xfrm>
              <a:off x="5403391"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95" name="tx1195"/>
            <p:cNvSpPr/>
            <p:nvPr/>
          </p:nvSpPr>
          <p:spPr>
            <a:xfrm>
              <a:off x="5716393"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96" name="tx1196"/>
            <p:cNvSpPr/>
            <p:nvPr/>
          </p:nvSpPr>
          <p:spPr>
            <a:xfrm>
              <a:off x="6029395"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97" name="tx1197"/>
            <p:cNvSpPr/>
            <p:nvPr/>
          </p:nvSpPr>
          <p:spPr>
            <a:xfrm>
              <a:off x="6342398"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98" name="tx1198"/>
            <p:cNvSpPr/>
            <p:nvPr/>
          </p:nvSpPr>
          <p:spPr>
            <a:xfrm>
              <a:off x="6655400"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99" name="tx1199"/>
            <p:cNvSpPr/>
            <p:nvPr/>
          </p:nvSpPr>
          <p:spPr>
            <a:xfrm>
              <a:off x="6968402" y="38367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00" name="tx1200"/>
            <p:cNvSpPr/>
            <p:nvPr/>
          </p:nvSpPr>
          <p:spPr>
            <a:xfrm>
              <a:off x="7281405"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01" name="tx1201"/>
            <p:cNvSpPr/>
            <p:nvPr/>
          </p:nvSpPr>
          <p:spPr>
            <a:xfrm>
              <a:off x="7594407"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02" name="tx1202"/>
            <p:cNvSpPr/>
            <p:nvPr/>
          </p:nvSpPr>
          <p:spPr>
            <a:xfrm>
              <a:off x="7907409"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03" name="tx1203"/>
            <p:cNvSpPr/>
            <p:nvPr/>
          </p:nvSpPr>
          <p:spPr>
            <a:xfrm>
              <a:off x="8220411"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04" name="tx1204"/>
            <p:cNvSpPr/>
            <p:nvPr/>
          </p:nvSpPr>
          <p:spPr>
            <a:xfrm>
              <a:off x="8533414"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05" name="tx1205"/>
            <p:cNvSpPr/>
            <p:nvPr/>
          </p:nvSpPr>
          <p:spPr>
            <a:xfrm>
              <a:off x="8846416"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06" name="tx1206"/>
            <p:cNvSpPr/>
            <p:nvPr/>
          </p:nvSpPr>
          <p:spPr>
            <a:xfrm>
              <a:off x="1647364"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7" name="tx1207"/>
            <p:cNvSpPr/>
            <p:nvPr/>
          </p:nvSpPr>
          <p:spPr>
            <a:xfrm>
              <a:off x="1960366"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08" name="tx1208"/>
            <p:cNvSpPr/>
            <p:nvPr/>
          </p:nvSpPr>
          <p:spPr>
            <a:xfrm>
              <a:off x="2273368"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09" name="tx1209"/>
            <p:cNvSpPr/>
            <p:nvPr/>
          </p:nvSpPr>
          <p:spPr>
            <a:xfrm>
              <a:off x="2586370"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10" name="tx1210"/>
            <p:cNvSpPr/>
            <p:nvPr/>
          </p:nvSpPr>
          <p:spPr>
            <a:xfrm>
              <a:off x="2899373"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11" name="tx1211"/>
            <p:cNvSpPr/>
            <p:nvPr/>
          </p:nvSpPr>
          <p:spPr>
            <a:xfrm>
              <a:off x="8533414"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12" name="tx1212"/>
            <p:cNvSpPr/>
            <p:nvPr/>
          </p:nvSpPr>
          <p:spPr>
            <a:xfrm>
              <a:off x="8846416"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3" name="tx1213"/>
            <p:cNvSpPr/>
            <p:nvPr/>
          </p:nvSpPr>
          <p:spPr>
            <a:xfrm>
              <a:off x="1647364"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214" name="tx1214"/>
            <p:cNvSpPr/>
            <p:nvPr/>
          </p:nvSpPr>
          <p:spPr>
            <a:xfrm>
              <a:off x="1960366"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15" name="tx1215"/>
            <p:cNvSpPr/>
            <p:nvPr/>
          </p:nvSpPr>
          <p:spPr>
            <a:xfrm>
              <a:off x="2273368"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16" name="tx1216"/>
            <p:cNvSpPr/>
            <p:nvPr/>
          </p:nvSpPr>
          <p:spPr>
            <a:xfrm>
              <a:off x="2586370"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17" name="tx1217"/>
            <p:cNvSpPr/>
            <p:nvPr/>
          </p:nvSpPr>
          <p:spPr>
            <a:xfrm>
              <a:off x="1647364"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18" name="tx1218"/>
            <p:cNvSpPr/>
            <p:nvPr/>
          </p:nvSpPr>
          <p:spPr>
            <a:xfrm>
              <a:off x="1960366"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19" name="tx1219"/>
            <p:cNvSpPr/>
            <p:nvPr/>
          </p:nvSpPr>
          <p:spPr>
            <a:xfrm>
              <a:off x="2273368"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0" name="tx1220"/>
            <p:cNvSpPr/>
            <p:nvPr/>
          </p:nvSpPr>
          <p:spPr>
            <a:xfrm>
              <a:off x="2586370"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1" name="tx1221"/>
            <p:cNvSpPr/>
            <p:nvPr/>
          </p:nvSpPr>
          <p:spPr>
            <a:xfrm>
              <a:off x="2899373"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2" name="tx1222"/>
            <p:cNvSpPr/>
            <p:nvPr/>
          </p:nvSpPr>
          <p:spPr>
            <a:xfrm>
              <a:off x="3212375"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3" name="tx1223"/>
            <p:cNvSpPr/>
            <p:nvPr/>
          </p:nvSpPr>
          <p:spPr>
            <a:xfrm>
              <a:off x="3525377"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4" name="tx1224"/>
            <p:cNvSpPr/>
            <p:nvPr/>
          </p:nvSpPr>
          <p:spPr>
            <a:xfrm>
              <a:off x="3838380"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5" name="tx1225"/>
            <p:cNvSpPr/>
            <p:nvPr/>
          </p:nvSpPr>
          <p:spPr>
            <a:xfrm>
              <a:off x="4151382"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6" name="tx1226"/>
            <p:cNvSpPr/>
            <p:nvPr/>
          </p:nvSpPr>
          <p:spPr>
            <a:xfrm>
              <a:off x="4464384"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7" name="tx1227"/>
            <p:cNvSpPr/>
            <p:nvPr/>
          </p:nvSpPr>
          <p:spPr>
            <a:xfrm>
              <a:off x="4777386"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8" name="tx1228"/>
            <p:cNvSpPr/>
            <p:nvPr/>
          </p:nvSpPr>
          <p:spPr>
            <a:xfrm>
              <a:off x="5090389"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29" name="tx1229"/>
            <p:cNvSpPr/>
            <p:nvPr/>
          </p:nvSpPr>
          <p:spPr>
            <a:xfrm>
              <a:off x="5403391"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0" name="tx1230"/>
            <p:cNvSpPr/>
            <p:nvPr/>
          </p:nvSpPr>
          <p:spPr>
            <a:xfrm>
              <a:off x="5716393"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1" name="tx1231"/>
            <p:cNvSpPr/>
            <p:nvPr/>
          </p:nvSpPr>
          <p:spPr>
            <a:xfrm>
              <a:off x="6029395"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2" name="tx1232"/>
            <p:cNvSpPr/>
            <p:nvPr/>
          </p:nvSpPr>
          <p:spPr>
            <a:xfrm>
              <a:off x="6342398"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3" name="tx1233"/>
            <p:cNvSpPr/>
            <p:nvPr/>
          </p:nvSpPr>
          <p:spPr>
            <a:xfrm>
              <a:off x="6655400"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4" name="tx1234"/>
            <p:cNvSpPr/>
            <p:nvPr/>
          </p:nvSpPr>
          <p:spPr>
            <a:xfrm>
              <a:off x="6968402"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5" name="tx1235"/>
            <p:cNvSpPr/>
            <p:nvPr/>
          </p:nvSpPr>
          <p:spPr>
            <a:xfrm>
              <a:off x="7281405"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6" name="tx1236"/>
            <p:cNvSpPr/>
            <p:nvPr/>
          </p:nvSpPr>
          <p:spPr>
            <a:xfrm>
              <a:off x="7594407"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7" name="tx1237"/>
            <p:cNvSpPr/>
            <p:nvPr/>
          </p:nvSpPr>
          <p:spPr>
            <a:xfrm>
              <a:off x="7907409"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8" name="tx1238"/>
            <p:cNvSpPr/>
            <p:nvPr/>
          </p:nvSpPr>
          <p:spPr>
            <a:xfrm>
              <a:off x="8220411"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9" name="tx1239"/>
            <p:cNvSpPr/>
            <p:nvPr/>
          </p:nvSpPr>
          <p:spPr>
            <a:xfrm>
              <a:off x="8533414"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40" name="tx1240"/>
            <p:cNvSpPr/>
            <p:nvPr/>
          </p:nvSpPr>
          <p:spPr>
            <a:xfrm>
              <a:off x="8846416"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41" name="tx1241"/>
            <p:cNvSpPr/>
            <p:nvPr/>
          </p:nvSpPr>
          <p:spPr>
            <a:xfrm>
              <a:off x="2899373"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242" name="tx1242"/>
            <p:cNvSpPr/>
            <p:nvPr/>
          </p:nvSpPr>
          <p:spPr>
            <a:xfrm>
              <a:off x="3212375"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243" name="tx1243"/>
            <p:cNvSpPr/>
            <p:nvPr/>
          </p:nvSpPr>
          <p:spPr>
            <a:xfrm>
              <a:off x="3525377"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244" name="tx1244"/>
            <p:cNvSpPr/>
            <p:nvPr/>
          </p:nvSpPr>
          <p:spPr>
            <a:xfrm>
              <a:off x="3838380"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45" name="tx1245"/>
            <p:cNvSpPr/>
            <p:nvPr/>
          </p:nvSpPr>
          <p:spPr>
            <a:xfrm>
              <a:off x="4151382"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46" name="tx1246"/>
            <p:cNvSpPr/>
            <p:nvPr/>
          </p:nvSpPr>
          <p:spPr>
            <a:xfrm>
              <a:off x="4464384"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47" name="tx1247"/>
            <p:cNvSpPr/>
            <p:nvPr/>
          </p:nvSpPr>
          <p:spPr>
            <a:xfrm>
              <a:off x="4777386"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48" name="tx1248"/>
            <p:cNvSpPr/>
            <p:nvPr/>
          </p:nvSpPr>
          <p:spPr>
            <a:xfrm>
              <a:off x="5090389"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49" name="tx1249"/>
            <p:cNvSpPr/>
            <p:nvPr/>
          </p:nvSpPr>
          <p:spPr>
            <a:xfrm>
              <a:off x="5403391"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50" name="tx1250"/>
            <p:cNvSpPr/>
            <p:nvPr/>
          </p:nvSpPr>
          <p:spPr>
            <a:xfrm>
              <a:off x="6029395"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251" name="tx1251"/>
            <p:cNvSpPr/>
            <p:nvPr/>
          </p:nvSpPr>
          <p:spPr>
            <a:xfrm>
              <a:off x="2586370"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52" name="tx1252"/>
            <p:cNvSpPr/>
            <p:nvPr/>
          </p:nvSpPr>
          <p:spPr>
            <a:xfrm>
              <a:off x="2899373"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53" name="tx1253"/>
            <p:cNvSpPr/>
            <p:nvPr/>
          </p:nvSpPr>
          <p:spPr>
            <a:xfrm>
              <a:off x="1647364"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54" name="tx1254"/>
            <p:cNvSpPr/>
            <p:nvPr/>
          </p:nvSpPr>
          <p:spPr>
            <a:xfrm>
              <a:off x="1960366"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55" name="tx1255"/>
            <p:cNvSpPr/>
            <p:nvPr/>
          </p:nvSpPr>
          <p:spPr>
            <a:xfrm>
              <a:off x="2273368"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56" name="tx1256"/>
            <p:cNvSpPr/>
            <p:nvPr/>
          </p:nvSpPr>
          <p:spPr>
            <a:xfrm>
              <a:off x="2586370"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57" name="tx1257"/>
            <p:cNvSpPr/>
            <p:nvPr/>
          </p:nvSpPr>
          <p:spPr>
            <a:xfrm>
              <a:off x="2899373"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58" name="tx1258"/>
            <p:cNvSpPr/>
            <p:nvPr/>
          </p:nvSpPr>
          <p:spPr>
            <a:xfrm>
              <a:off x="3212375"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59" name="tx1259"/>
            <p:cNvSpPr/>
            <p:nvPr/>
          </p:nvSpPr>
          <p:spPr>
            <a:xfrm>
              <a:off x="3525377"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60" name="tx1260"/>
            <p:cNvSpPr/>
            <p:nvPr/>
          </p:nvSpPr>
          <p:spPr>
            <a:xfrm>
              <a:off x="3838380"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61" name="tx1261"/>
            <p:cNvSpPr/>
            <p:nvPr/>
          </p:nvSpPr>
          <p:spPr>
            <a:xfrm>
              <a:off x="4151382"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62" name="tx1262"/>
            <p:cNvSpPr/>
            <p:nvPr/>
          </p:nvSpPr>
          <p:spPr>
            <a:xfrm>
              <a:off x="4464384"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63" name="tx1263"/>
            <p:cNvSpPr/>
            <p:nvPr/>
          </p:nvSpPr>
          <p:spPr>
            <a:xfrm>
              <a:off x="4777386"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64" name="tx1264"/>
            <p:cNvSpPr/>
            <p:nvPr/>
          </p:nvSpPr>
          <p:spPr>
            <a:xfrm>
              <a:off x="5090389" y="373737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65" name="tx1265"/>
            <p:cNvSpPr/>
            <p:nvPr/>
          </p:nvSpPr>
          <p:spPr>
            <a:xfrm>
              <a:off x="5403391"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66" name="tx1266"/>
            <p:cNvSpPr/>
            <p:nvPr/>
          </p:nvSpPr>
          <p:spPr>
            <a:xfrm>
              <a:off x="5716393"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67" name="tx1267"/>
            <p:cNvSpPr/>
            <p:nvPr/>
          </p:nvSpPr>
          <p:spPr>
            <a:xfrm>
              <a:off x="6029395"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68" name="tx1268"/>
            <p:cNvSpPr/>
            <p:nvPr/>
          </p:nvSpPr>
          <p:spPr>
            <a:xfrm>
              <a:off x="6342398"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69" name="tx1269"/>
            <p:cNvSpPr/>
            <p:nvPr/>
          </p:nvSpPr>
          <p:spPr>
            <a:xfrm>
              <a:off x="6655400"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0" name="tx1270"/>
            <p:cNvSpPr/>
            <p:nvPr/>
          </p:nvSpPr>
          <p:spPr>
            <a:xfrm>
              <a:off x="6968402"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71" name="tx1271"/>
            <p:cNvSpPr/>
            <p:nvPr/>
          </p:nvSpPr>
          <p:spPr>
            <a:xfrm>
              <a:off x="7281405"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72" name="tx1272"/>
            <p:cNvSpPr/>
            <p:nvPr/>
          </p:nvSpPr>
          <p:spPr>
            <a:xfrm>
              <a:off x="7594407"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73" name="tx1273"/>
            <p:cNvSpPr/>
            <p:nvPr/>
          </p:nvSpPr>
          <p:spPr>
            <a:xfrm>
              <a:off x="7907409" y="373804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74" name="tx1274"/>
            <p:cNvSpPr/>
            <p:nvPr/>
          </p:nvSpPr>
          <p:spPr>
            <a:xfrm>
              <a:off x="8220411"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75" name="tx1275"/>
            <p:cNvSpPr/>
            <p:nvPr/>
          </p:nvSpPr>
          <p:spPr>
            <a:xfrm>
              <a:off x="8533414"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76" name="tx1276"/>
            <p:cNvSpPr/>
            <p:nvPr/>
          </p:nvSpPr>
          <p:spPr>
            <a:xfrm>
              <a:off x="8846416"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77" name="tx1277"/>
            <p:cNvSpPr/>
            <p:nvPr/>
          </p:nvSpPr>
          <p:spPr>
            <a:xfrm>
              <a:off x="6342398"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78" name="tx1278"/>
            <p:cNvSpPr/>
            <p:nvPr/>
          </p:nvSpPr>
          <p:spPr>
            <a:xfrm>
              <a:off x="6655400"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79" name="tx1279"/>
            <p:cNvSpPr/>
            <p:nvPr/>
          </p:nvSpPr>
          <p:spPr>
            <a:xfrm>
              <a:off x="6968402"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80" name="tx1280"/>
            <p:cNvSpPr/>
            <p:nvPr/>
          </p:nvSpPr>
          <p:spPr>
            <a:xfrm>
              <a:off x="7281405"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81" name="tx1281"/>
            <p:cNvSpPr/>
            <p:nvPr/>
          </p:nvSpPr>
          <p:spPr>
            <a:xfrm>
              <a:off x="7594407"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82" name="tx1282"/>
            <p:cNvSpPr/>
            <p:nvPr/>
          </p:nvSpPr>
          <p:spPr>
            <a:xfrm>
              <a:off x="7907409"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83" name="tx1283"/>
            <p:cNvSpPr/>
            <p:nvPr/>
          </p:nvSpPr>
          <p:spPr>
            <a:xfrm>
              <a:off x="8220411"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84" name="tx1284"/>
            <p:cNvSpPr/>
            <p:nvPr/>
          </p:nvSpPr>
          <p:spPr>
            <a:xfrm>
              <a:off x="8533414"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85" name="tx1285"/>
            <p:cNvSpPr/>
            <p:nvPr/>
          </p:nvSpPr>
          <p:spPr>
            <a:xfrm>
              <a:off x="8846416"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86" name="tx1286"/>
            <p:cNvSpPr/>
            <p:nvPr/>
          </p:nvSpPr>
          <p:spPr>
            <a:xfrm>
              <a:off x="1647364"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87" name="tx1287"/>
            <p:cNvSpPr/>
            <p:nvPr/>
          </p:nvSpPr>
          <p:spPr>
            <a:xfrm>
              <a:off x="1960366"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88" name="tx1288"/>
            <p:cNvSpPr/>
            <p:nvPr/>
          </p:nvSpPr>
          <p:spPr>
            <a:xfrm>
              <a:off x="2273368" y="433991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89" name="tx1289"/>
            <p:cNvSpPr/>
            <p:nvPr/>
          </p:nvSpPr>
          <p:spPr>
            <a:xfrm>
              <a:off x="2586370"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90" name="tx1290"/>
            <p:cNvSpPr/>
            <p:nvPr/>
          </p:nvSpPr>
          <p:spPr>
            <a:xfrm>
              <a:off x="2899373"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91" name="tx1291"/>
            <p:cNvSpPr/>
            <p:nvPr/>
          </p:nvSpPr>
          <p:spPr>
            <a:xfrm>
              <a:off x="3212375"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92" name="tx1292"/>
            <p:cNvSpPr/>
            <p:nvPr/>
          </p:nvSpPr>
          <p:spPr>
            <a:xfrm>
              <a:off x="3525377"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93" name="tx1293"/>
            <p:cNvSpPr/>
            <p:nvPr/>
          </p:nvSpPr>
          <p:spPr>
            <a:xfrm>
              <a:off x="3838380"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94" name="tx1294"/>
            <p:cNvSpPr/>
            <p:nvPr/>
          </p:nvSpPr>
          <p:spPr>
            <a:xfrm>
              <a:off x="4151382" y="43389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95" name="tx1295"/>
            <p:cNvSpPr/>
            <p:nvPr/>
          </p:nvSpPr>
          <p:spPr>
            <a:xfrm>
              <a:off x="4464384"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96" name="tx1296"/>
            <p:cNvSpPr/>
            <p:nvPr/>
          </p:nvSpPr>
          <p:spPr>
            <a:xfrm>
              <a:off x="4777386"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97" name="tx1297"/>
            <p:cNvSpPr/>
            <p:nvPr/>
          </p:nvSpPr>
          <p:spPr>
            <a:xfrm>
              <a:off x="5090389"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98" name="tx1298"/>
            <p:cNvSpPr/>
            <p:nvPr/>
          </p:nvSpPr>
          <p:spPr>
            <a:xfrm>
              <a:off x="5403391"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99" name="tx1299"/>
            <p:cNvSpPr/>
            <p:nvPr/>
          </p:nvSpPr>
          <p:spPr>
            <a:xfrm>
              <a:off x="5716393"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00" name="tx1300"/>
            <p:cNvSpPr/>
            <p:nvPr/>
          </p:nvSpPr>
          <p:spPr>
            <a:xfrm>
              <a:off x="6029395"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01" name="tx1301"/>
            <p:cNvSpPr/>
            <p:nvPr/>
          </p:nvSpPr>
          <p:spPr>
            <a:xfrm>
              <a:off x="6342398"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02" name="tx1302"/>
            <p:cNvSpPr/>
            <p:nvPr/>
          </p:nvSpPr>
          <p:spPr>
            <a:xfrm>
              <a:off x="6655400"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03" name="tx1303"/>
            <p:cNvSpPr/>
            <p:nvPr/>
          </p:nvSpPr>
          <p:spPr>
            <a:xfrm>
              <a:off x="6968402"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04" name="tx1304"/>
            <p:cNvSpPr/>
            <p:nvPr/>
          </p:nvSpPr>
          <p:spPr>
            <a:xfrm>
              <a:off x="7281405" y="43401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05" name="tx1305"/>
            <p:cNvSpPr/>
            <p:nvPr/>
          </p:nvSpPr>
          <p:spPr>
            <a:xfrm>
              <a:off x="7594407" y="433991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06" name="tx1306"/>
            <p:cNvSpPr/>
            <p:nvPr/>
          </p:nvSpPr>
          <p:spPr>
            <a:xfrm>
              <a:off x="7907409" y="43401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07" name="tx1307"/>
            <p:cNvSpPr/>
            <p:nvPr/>
          </p:nvSpPr>
          <p:spPr>
            <a:xfrm>
              <a:off x="8220411"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08" name="tx1308"/>
            <p:cNvSpPr/>
            <p:nvPr/>
          </p:nvSpPr>
          <p:spPr>
            <a:xfrm>
              <a:off x="8533414"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09" name="tx1309"/>
            <p:cNvSpPr/>
            <p:nvPr/>
          </p:nvSpPr>
          <p:spPr>
            <a:xfrm>
              <a:off x="8846416"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10" name="tx1310"/>
            <p:cNvSpPr/>
            <p:nvPr/>
          </p:nvSpPr>
          <p:spPr>
            <a:xfrm>
              <a:off x="2899373"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11" name="tx1311"/>
            <p:cNvSpPr/>
            <p:nvPr/>
          </p:nvSpPr>
          <p:spPr>
            <a:xfrm>
              <a:off x="3212375"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12" name="tx1312"/>
            <p:cNvSpPr/>
            <p:nvPr/>
          </p:nvSpPr>
          <p:spPr>
            <a:xfrm>
              <a:off x="3525377" y="48422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13" name="tx1313"/>
            <p:cNvSpPr/>
            <p:nvPr/>
          </p:nvSpPr>
          <p:spPr>
            <a:xfrm>
              <a:off x="3838380"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14" name="tx1314"/>
            <p:cNvSpPr/>
            <p:nvPr/>
          </p:nvSpPr>
          <p:spPr>
            <a:xfrm>
              <a:off x="4151382"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15" name="tx1315"/>
            <p:cNvSpPr/>
            <p:nvPr/>
          </p:nvSpPr>
          <p:spPr>
            <a:xfrm>
              <a:off x="4464384"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16" name="tx1316"/>
            <p:cNvSpPr/>
            <p:nvPr/>
          </p:nvSpPr>
          <p:spPr>
            <a:xfrm>
              <a:off x="4777386"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17" name="tx1317"/>
            <p:cNvSpPr/>
            <p:nvPr/>
          </p:nvSpPr>
          <p:spPr>
            <a:xfrm>
              <a:off x="5090389"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18" name="tx1318"/>
            <p:cNvSpPr/>
            <p:nvPr/>
          </p:nvSpPr>
          <p:spPr>
            <a:xfrm>
              <a:off x="5403391"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19" name="tx1319"/>
            <p:cNvSpPr/>
            <p:nvPr/>
          </p:nvSpPr>
          <p:spPr>
            <a:xfrm>
              <a:off x="5716393"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20" name="tx1320"/>
            <p:cNvSpPr/>
            <p:nvPr/>
          </p:nvSpPr>
          <p:spPr>
            <a:xfrm>
              <a:off x="6029395"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21" name="tx1321"/>
            <p:cNvSpPr/>
            <p:nvPr/>
          </p:nvSpPr>
          <p:spPr>
            <a:xfrm>
              <a:off x="6342398"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22" name="tx1322"/>
            <p:cNvSpPr/>
            <p:nvPr/>
          </p:nvSpPr>
          <p:spPr>
            <a:xfrm>
              <a:off x="6655400"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23" name="tx1323"/>
            <p:cNvSpPr/>
            <p:nvPr/>
          </p:nvSpPr>
          <p:spPr>
            <a:xfrm>
              <a:off x="6968402"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24" name="tx1324"/>
            <p:cNvSpPr/>
            <p:nvPr/>
          </p:nvSpPr>
          <p:spPr>
            <a:xfrm>
              <a:off x="7281405"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25" name="tx1325"/>
            <p:cNvSpPr/>
            <p:nvPr/>
          </p:nvSpPr>
          <p:spPr>
            <a:xfrm>
              <a:off x="7594407"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26" name="tx1326"/>
            <p:cNvSpPr/>
            <p:nvPr/>
          </p:nvSpPr>
          <p:spPr>
            <a:xfrm>
              <a:off x="7907409"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27" name="tx1327"/>
            <p:cNvSpPr/>
            <p:nvPr/>
          </p:nvSpPr>
          <p:spPr>
            <a:xfrm>
              <a:off x="8220411"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28" name="tx1328"/>
            <p:cNvSpPr/>
            <p:nvPr/>
          </p:nvSpPr>
          <p:spPr>
            <a:xfrm>
              <a:off x="8533414"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29" name="tx1329"/>
            <p:cNvSpPr/>
            <p:nvPr/>
          </p:nvSpPr>
          <p:spPr>
            <a:xfrm>
              <a:off x="8846416"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30" name="tx1330"/>
            <p:cNvSpPr/>
            <p:nvPr/>
          </p:nvSpPr>
          <p:spPr>
            <a:xfrm>
              <a:off x="3212375" y="46403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31" name="tx1331"/>
            <p:cNvSpPr/>
            <p:nvPr/>
          </p:nvSpPr>
          <p:spPr>
            <a:xfrm>
              <a:off x="3525377"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32" name="tx1332"/>
            <p:cNvSpPr/>
            <p:nvPr/>
          </p:nvSpPr>
          <p:spPr>
            <a:xfrm>
              <a:off x="3838380"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33" name="tx1333"/>
            <p:cNvSpPr/>
            <p:nvPr/>
          </p:nvSpPr>
          <p:spPr>
            <a:xfrm>
              <a:off x="4151382" y="46403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34" name="tx1334"/>
            <p:cNvSpPr/>
            <p:nvPr/>
          </p:nvSpPr>
          <p:spPr>
            <a:xfrm>
              <a:off x="4464384"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35" name="tx1335"/>
            <p:cNvSpPr/>
            <p:nvPr/>
          </p:nvSpPr>
          <p:spPr>
            <a:xfrm>
              <a:off x="4777386"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36" name="tx1336"/>
            <p:cNvSpPr/>
            <p:nvPr/>
          </p:nvSpPr>
          <p:spPr>
            <a:xfrm>
              <a:off x="5090389"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37" name="tx1337"/>
            <p:cNvSpPr/>
            <p:nvPr/>
          </p:nvSpPr>
          <p:spPr>
            <a:xfrm>
              <a:off x="5403391"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38" name="tx1338"/>
            <p:cNvSpPr/>
            <p:nvPr/>
          </p:nvSpPr>
          <p:spPr>
            <a:xfrm>
              <a:off x="5716393"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39" name="tx1339"/>
            <p:cNvSpPr/>
            <p:nvPr/>
          </p:nvSpPr>
          <p:spPr>
            <a:xfrm>
              <a:off x="6029395"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40" name="tx1340"/>
            <p:cNvSpPr/>
            <p:nvPr/>
          </p:nvSpPr>
          <p:spPr>
            <a:xfrm>
              <a:off x="6342398"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41" name="tx1341"/>
            <p:cNvSpPr/>
            <p:nvPr/>
          </p:nvSpPr>
          <p:spPr>
            <a:xfrm>
              <a:off x="6655400"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42" name="tx1342"/>
            <p:cNvSpPr/>
            <p:nvPr/>
          </p:nvSpPr>
          <p:spPr>
            <a:xfrm>
              <a:off x="6968402" y="46412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43" name="tx1343"/>
            <p:cNvSpPr/>
            <p:nvPr/>
          </p:nvSpPr>
          <p:spPr>
            <a:xfrm>
              <a:off x="7281405"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44" name="tx1344"/>
            <p:cNvSpPr/>
            <p:nvPr/>
          </p:nvSpPr>
          <p:spPr>
            <a:xfrm>
              <a:off x="7594407"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45" name="tx1345"/>
            <p:cNvSpPr/>
            <p:nvPr/>
          </p:nvSpPr>
          <p:spPr>
            <a:xfrm>
              <a:off x="7907409" y="464217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46" name="tx1346"/>
            <p:cNvSpPr/>
            <p:nvPr/>
          </p:nvSpPr>
          <p:spPr>
            <a:xfrm>
              <a:off x="8220411"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47" name="tx1347"/>
            <p:cNvSpPr/>
            <p:nvPr/>
          </p:nvSpPr>
          <p:spPr>
            <a:xfrm>
              <a:off x="8533414"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48" name="tx1348"/>
            <p:cNvSpPr/>
            <p:nvPr/>
          </p:nvSpPr>
          <p:spPr>
            <a:xfrm>
              <a:off x="8846416"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49" name="tx1349"/>
            <p:cNvSpPr/>
            <p:nvPr/>
          </p:nvSpPr>
          <p:spPr>
            <a:xfrm>
              <a:off x="1960366"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50" name="tx1350"/>
            <p:cNvSpPr/>
            <p:nvPr/>
          </p:nvSpPr>
          <p:spPr>
            <a:xfrm>
              <a:off x="2273368"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1" name="tx1351"/>
            <p:cNvSpPr/>
            <p:nvPr/>
          </p:nvSpPr>
          <p:spPr>
            <a:xfrm>
              <a:off x="2586370"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52" name="tx1352"/>
            <p:cNvSpPr/>
            <p:nvPr/>
          </p:nvSpPr>
          <p:spPr>
            <a:xfrm>
              <a:off x="2899373"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53" name="tx1353"/>
            <p:cNvSpPr/>
            <p:nvPr/>
          </p:nvSpPr>
          <p:spPr>
            <a:xfrm>
              <a:off x="3212375" y="403942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54" name="tx1354"/>
            <p:cNvSpPr/>
            <p:nvPr/>
          </p:nvSpPr>
          <p:spPr>
            <a:xfrm>
              <a:off x="3525377"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55" name="tx1355"/>
            <p:cNvSpPr/>
            <p:nvPr/>
          </p:nvSpPr>
          <p:spPr>
            <a:xfrm>
              <a:off x="3838380"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56" name="tx1356"/>
            <p:cNvSpPr/>
            <p:nvPr/>
          </p:nvSpPr>
          <p:spPr>
            <a:xfrm>
              <a:off x="4151382"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57" name="tx1357"/>
            <p:cNvSpPr/>
            <p:nvPr/>
          </p:nvSpPr>
          <p:spPr>
            <a:xfrm>
              <a:off x="4464384"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8" name="tx1358"/>
            <p:cNvSpPr/>
            <p:nvPr/>
          </p:nvSpPr>
          <p:spPr>
            <a:xfrm>
              <a:off x="4777386"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59" name="tx1359"/>
            <p:cNvSpPr/>
            <p:nvPr/>
          </p:nvSpPr>
          <p:spPr>
            <a:xfrm>
              <a:off x="5090389"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0" name="tx1360"/>
            <p:cNvSpPr/>
            <p:nvPr/>
          </p:nvSpPr>
          <p:spPr>
            <a:xfrm>
              <a:off x="5403391"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61" name="tx1361"/>
            <p:cNvSpPr/>
            <p:nvPr/>
          </p:nvSpPr>
          <p:spPr>
            <a:xfrm>
              <a:off x="5716393"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62" name="tx1362"/>
            <p:cNvSpPr/>
            <p:nvPr/>
          </p:nvSpPr>
          <p:spPr>
            <a:xfrm>
              <a:off x="6029395"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63" name="tx1363"/>
            <p:cNvSpPr/>
            <p:nvPr/>
          </p:nvSpPr>
          <p:spPr>
            <a:xfrm>
              <a:off x="1647364"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64" name="tx1364"/>
            <p:cNvSpPr/>
            <p:nvPr/>
          </p:nvSpPr>
          <p:spPr>
            <a:xfrm>
              <a:off x="1647364"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5" name="tx1365"/>
            <p:cNvSpPr/>
            <p:nvPr/>
          </p:nvSpPr>
          <p:spPr>
            <a:xfrm>
              <a:off x="1960366"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6" name="tx1366"/>
            <p:cNvSpPr/>
            <p:nvPr/>
          </p:nvSpPr>
          <p:spPr>
            <a:xfrm>
              <a:off x="2273368"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7" name="tx1367"/>
            <p:cNvSpPr/>
            <p:nvPr/>
          </p:nvSpPr>
          <p:spPr>
            <a:xfrm>
              <a:off x="2586370"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8" name="tx1368"/>
            <p:cNvSpPr/>
            <p:nvPr/>
          </p:nvSpPr>
          <p:spPr>
            <a:xfrm>
              <a:off x="2899373"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9" name="tx1369"/>
            <p:cNvSpPr/>
            <p:nvPr/>
          </p:nvSpPr>
          <p:spPr>
            <a:xfrm>
              <a:off x="3212375"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0" name="tx1370"/>
            <p:cNvSpPr/>
            <p:nvPr/>
          </p:nvSpPr>
          <p:spPr>
            <a:xfrm>
              <a:off x="3525377"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71" name="tx1371"/>
            <p:cNvSpPr/>
            <p:nvPr/>
          </p:nvSpPr>
          <p:spPr>
            <a:xfrm>
              <a:off x="3838380"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2" name="tx1372"/>
            <p:cNvSpPr/>
            <p:nvPr/>
          </p:nvSpPr>
          <p:spPr>
            <a:xfrm>
              <a:off x="4151382"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3" name="tx1373"/>
            <p:cNvSpPr/>
            <p:nvPr/>
          </p:nvSpPr>
          <p:spPr>
            <a:xfrm>
              <a:off x="4464384"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4" name="tx1374"/>
            <p:cNvSpPr/>
            <p:nvPr/>
          </p:nvSpPr>
          <p:spPr>
            <a:xfrm>
              <a:off x="4777386"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5" name="tx1375"/>
            <p:cNvSpPr/>
            <p:nvPr/>
          </p:nvSpPr>
          <p:spPr>
            <a:xfrm>
              <a:off x="5090389"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6" name="tx1376"/>
            <p:cNvSpPr/>
            <p:nvPr/>
          </p:nvSpPr>
          <p:spPr>
            <a:xfrm>
              <a:off x="5403391"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77" name="tx1377"/>
            <p:cNvSpPr/>
            <p:nvPr/>
          </p:nvSpPr>
          <p:spPr>
            <a:xfrm>
              <a:off x="5716393" y="16265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78" name="tx1378"/>
            <p:cNvSpPr/>
            <p:nvPr/>
          </p:nvSpPr>
          <p:spPr>
            <a:xfrm>
              <a:off x="6029395"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9" name="tx1379"/>
            <p:cNvSpPr/>
            <p:nvPr/>
          </p:nvSpPr>
          <p:spPr>
            <a:xfrm>
              <a:off x="6342398"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80" name="tx1380"/>
            <p:cNvSpPr/>
            <p:nvPr/>
          </p:nvSpPr>
          <p:spPr>
            <a:xfrm>
              <a:off x="6655400"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81" name="tx1381"/>
            <p:cNvSpPr/>
            <p:nvPr/>
          </p:nvSpPr>
          <p:spPr>
            <a:xfrm>
              <a:off x="6968402"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82" name="tx1382"/>
            <p:cNvSpPr/>
            <p:nvPr/>
          </p:nvSpPr>
          <p:spPr>
            <a:xfrm>
              <a:off x="7281405"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83" name="tx1383"/>
            <p:cNvSpPr/>
            <p:nvPr/>
          </p:nvSpPr>
          <p:spPr>
            <a:xfrm>
              <a:off x="7594407"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84" name="tx1384"/>
            <p:cNvSpPr/>
            <p:nvPr/>
          </p:nvSpPr>
          <p:spPr>
            <a:xfrm>
              <a:off x="7907409" y="16265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5" name="tx1385"/>
            <p:cNvSpPr/>
            <p:nvPr/>
          </p:nvSpPr>
          <p:spPr>
            <a:xfrm>
              <a:off x="8220411" y="16265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6" name="tx1386"/>
            <p:cNvSpPr/>
            <p:nvPr/>
          </p:nvSpPr>
          <p:spPr>
            <a:xfrm>
              <a:off x="8533414" y="16265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7" name="tx1387"/>
            <p:cNvSpPr/>
            <p:nvPr/>
          </p:nvSpPr>
          <p:spPr>
            <a:xfrm>
              <a:off x="8846416" y="16265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8" name="tx1388"/>
            <p:cNvSpPr/>
            <p:nvPr/>
          </p:nvSpPr>
          <p:spPr>
            <a:xfrm>
              <a:off x="7907409"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9" name="tx1389"/>
            <p:cNvSpPr/>
            <p:nvPr/>
          </p:nvSpPr>
          <p:spPr>
            <a:xfrm>
              <a:off x="8220411"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90" name="tx1390"/>
            <p:cNvSpPr/>
            <p:nvPr/>
          </p:nvSpPr>
          <p:spPr>
            <a:xfrm>
              <a:off x="8533414"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91" name="tx1391"/>
            <p:cNvSpPr/>
            <p:nvPr/>
          </p:nvSpPr>
          <p:spPr>
            <a:xfrm>
              <a:off x="8846416"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92" name="tx1392"/>
            <p:cNvSpPr/>
            <p:nvPr/>
          </p:nvSpPr>
          <p:spPr>
            <a:xfrm>
              <a:off x="1647364"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3" name="tx1393"/>
            <p:cNvSpPr/>
            <p:nvPr/>
          </p:nvSpPr>
          <p:spPr>
            <a:xfrm>
              <a:off x="1960366"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94" name="tx1394"/>
            <p:cNvSpPr/>
            <p:nvPr/>
          </p:nvSpPr>
          <p:spPr>
            <a:xfrm>
              <a:off x="2273368" y="18275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95" name="tx1395"/>
            <p:cNvSpPr/>
            <p:nvPr/>
          </p:nvSpPr>
          <p:spPr>
            <a:xfrm>
              <a:off x="2586370" y="18275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96" name="tx1396"/>
            <p:cNvSpPr/>
            <p:nvPr/>
          </p:nvSpPr>
          <p:spPr>
            <a:xfrm>
              <a:off x="2899373" y="18275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97" name="tx1397"/>
            <p:cNvSpPr/>
            <p:nvPr/>
          </p:nvSpPr>
          <p:spPr>
            <a:xfrm>
              <a:off x="3212375"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98" name="tx1398"/>
            <p:cNvSpPr/>
            <p:nvPr/>
          </p:nvSpPr>
          <p:spPr>
            <a:xfrm>
              <a:off x="3525377"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99" name="tx1399"/>
            <p:cNvSpPr/>
            <p:nvPr/>
          </p:nvSpPr>
          <p:spPr>
            <a:xfrm>
              <a:off x="3838380"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0" name="tx1400"/>
            <p:cNvSpPr/>
            <p:nvPr/>
          </p:nvSpPr>
          <p:spPr>
            <a:xfrm>
              <a:off x="4151382"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1" name="tx1401"/>
            <p:cNvSpPr/>
            <p:nvPr/>
          </p:nvSpPr>
          <p:spPr>
            <a:xfrm>
              <a:off x="4464384"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2" name="tx1402"/>
            <p:cNvSpPr/>
            <p:nvPr/>
          </p:nvSpPr>
          <p:spPr>
            <a:xfrm>
              <a:off x="4777386"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3" name="tx1403"/>
            <p:cNvSpPr/>
            <p:nvPr/>
          </p:nvSpPr>
          <p:spPr>
            <a:xfrm>
              <a:off x="5090389"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4" name="tx1404"/>
            <p:cNvSpPr/>
            <p:nvPr/>
          </p:nvSpPr>
          <p:spPr>
            <a:xfrm>
              <a:off x="5403391"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5" name="tx1405"/>
            <p:cNvSpPr/>
            <p:nvPr/>
          </p:nvSpPr>
          <p:spPr>
            <a:xfrm>
              <a:off x="5716393"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6" name="tx1406"/>
            <p:cNvSpPr/>
            <p:nvPr/>
          </p:nvSpPr>
          <p:spPr>
            <a:xfrm>
              <a:off x="6029395"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7" name="tx1407"/>
            <p:cNvSpPr/>
            <p:nvPr/>
          </p:nvSpPr>
          <p:spPr>
            <a:xfrm>
              <a:off x="6342398"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8" name="tx1408"/>
            <p:cNvSpPr/>
            <p:nvPr/>
          </p:nvSpPr>
          <p:spPr>
            <a:xfrm>
              <a:off x="6655400"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09" name="tx1409"/>
            <p:cNvSpPr/>
            <p:nvPr/>
          </p:nvSpPr>
          <p:spPr>
            <a:xfrm>
              <a:off x="6968402"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10" name="tx1410"/>
            <p:cNvSpPr/>
            <p:nvPr/>
          </p:nvSpPr>
          <p:spPr>
            <a:xfrm>
              <a:off x="7281405"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11" name="tx1411"/>
            <p:cNvSpPr/>
            <p:nvPr/>
          </p:nvSpPr>
          <p:spPr>
            <a:xfrm>
              <a:off x="7594407"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12" name="tx1412"/>
            <p:cNvSpPr/>
            <p:nvPr/>
          </p:nvSpPr>
          <p:spPr>
            <a:xfrm>
              <a:off x="1647364"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13" name="tx1413"/>
            <p:cNvSpPr/>
            <p:nvPr/>
          </p:nvSpPr>
          <p:spPr>
            <a:xfrm>
              <a:off x="1960366"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14" name="tx1414"/>
            <p:cNvSpPr/>
            <p:nvPr/>
          </p:nvSpPr>
          <p:spPr>
            <a:xfrm>
              <a:off x="2273368"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15" name="tx1415"/>
            <p:cNvSpPr/>
            <p:nvPr/>
          </p:nvSpPr>
          <p:spPr>
            <a:xfrm>
              <a:off x="2586370"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6" name="tx1416"/>
            <p:cNvSpPr/>
            <p:nvPr/>
          </p:nvSpPr>
          <p:spPr>
            <a:xfrm>
              <a:off x="2899373"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7" name="tx1417"/>
            <p:cNvSpPr/>
            <p:nvPr/>
          </p:nvSpPr>
          <p:spPr>
            <a:xfrm>
              <a:off x="3212375"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8" name="tx1418"/>
            <p:cNvSpPr/>
            <p:nvPr/>
          </p:nvSpPr>
          <p:spPr>
            <a:xfrm>
              <a:off x="3525377"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9" name="tx1419"/>
            <p:cNvSpPr/>
            <p:nvPr/>
          </p:nvSpPr>
          <p:spPr>
            <a:xfrm>
              <a:off x="3838380"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0" name="tx1420"/>
            <p:cNvSpPr/>
            <p:nvPr/>
          </p:nvSpPr>
          <p:spPr>
            <a:xfrm>
              <a:off x="4151382"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1" name="tx1421"/>
            <p:cNvSpPr/>
            <p:nvPr/>
          </p:nvSpPr>
          <p:spPr>
            <a:xfrm>
              <a:off x="4464384"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2" name="tx1422"/>
            <p:cNvSpPr/>
            <p:nvPr/>
          </p:nvSpPr>
          <p:spPr>
            <a:xfrm>
              <a:off x="4777386"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3" name="tx1423"/>
            <p:cNvSpPr/>
            <p:nvPr/>
          </p:nvSpPr>
          <p:spPr>
            <a:xfrm>
              <a:off x="5090389"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4" name="tx1424"/>
            <p:cNvSpPr/>
            <p:nvPr/>
          </p:nvSpPr>
          <p:spPr>
            <a:xfrm>
              <a:off x="5403391"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5" name="tx1425"/>
            <p:cNvSpPr/>
            <p:nvPr/>
          </p:nvSpPr>
          <p:spPr>
            <a:xfrm>
              <a:off x="5716393"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6" name="tx1426"/>
            <p:cNvSpPr/>
            <p:nvPr/>
          </p:nvSpPr>
          <p:spPr>
            <a:xfrm>
              <a:off x="6029395"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7" name="tx1427"/>
            <p:cNvSpPr/>
            <p:nvPr/>
          </p:nvSpPr>
          <p:spPr>
            <a:xfrm>
              <a:off x="6342398"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8" name="tx1428"/>
            <p:cNvSpPr/>
            <p:nvPr/>
          </p:nvSpPr>
          <p:spPr>
            <a:xfrm>
              <a:off x="6655400"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9" name="tx1429"/>
            <p:cNvSpPr/>
            <p:nvPr/>
          </p:nvSpPr>
          <p:spPr>
            <a:xfrm>
              <a:off x="6968402"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0" name="tx1430"/>
            <p:cNvSpPr/>
            <p:nvPr/>
          </p:nvSpPr>
          <p:spPr>
            <a:xfrm>
              <a:off x="7281405"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1" name="tx1431"/>
            <p:cNvSpPr/>
            <p:nvPr/>
          </p:nvSpPr>
          <p:spPr>
            <a:xfrm>
              <a:off x="7594407"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2" name="tx1432"/>
            <p:cNvSpPr/>
            <p:nvPr/>
          </p:nvSpPr>
          <p:spPr>
            <a:xfrm>
              <a:off x="7907409"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3" name="tx1433"/>
            <p:cNvSpPr/>
            <p:nvPr/>
          </p:nvSpPr>
          <p:spPr>
            <a:xfrm>
              <a:off x="8220411"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4" name="tx1434"/>
            <p:cNvSpPr/>
            <p:nvPr/>
          </p:nvSpPr>
          <p:spPr>
            <a:xfrm>
              <a:off x="8533414"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5" name="tx1435"/>
            <p:cNvSpPr/>
            <p:nvPr/>
          </p:nvSpPr>
          <p:spPr>
            <a:xfrm>
              <a:off x="8846416"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6" name="tx1436"/>
            <p:cNvSpPr/>
            <p:nvPr/>
          </p:nvSpPr>
          <p:spPr>
            <a:xfrm>
              <a:off x="3212375"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437" name="tx1437"/>
            <p:cNvSpPr/>
            <p:nvPr/>
          </p:nvSpPr>
          <p:spPr>
            <a:xfrm>
              <a:off x="3525377"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438" name="tx1438"/>
            <p:cNvSpPr/>
            <p:nvPr/>
          </p:nvSpPr>
          <p:spPr>
            <a:xfrm>
              <a:off x="3838380"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439" name="tx1439"/>
            <p:cNvSpPr/>
            <p:nvPr/>
          </p:nvSpPr>
          <p:spPr>
            <a:xfrm>
              <a:off x="4151382" y="504313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440" name="tx1440"/>
            <p:cNvSpPr/>
            <p:nvPr/>
          </p:nvSpPr>
          <p:spPr>
            <a:xfrm>
              <a:off x="4464384" y="50433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41" name="tx1441"/>
            <p:cNvSpPr/>
            <p:nvPr/>
          </p:nvSpPr>
          <p:spPr>
            <a:xfrm>
              <a:off x="4777386" y="504401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42" name="tx1442"/>
            <p:cNvSpPr/>
            <p:nvPr/>
          </p:nvSpPr>
          <p:spPr>
            <a:xfrm>
              <a:off x="5090389"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43" name="tx1443"/>
            <p:cNvSpPr/>
            <p:nvPr/>
          </p:nvSpPr>
          <p:spPr>
            <a:xfrm>
              <a:off x="5403391" y="50433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44" name="tx1444"/>
            <p:cNvSpPr/>
            <p:nvPr/>
          </p:nvSpPr>
          <p:spPr>
            <a:xfrm>
              <a:off x="5716393"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445" name="tx1445"/>
            <p:cNvSpPr/>
            <p:nvPr/>
          </p:nvSpPr>
          <p:spPr>
            <a:xfrm>
              <a:off x="6029395"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46" name="tx1446"/>
            <p:cNvSpPr/>
            <p:nvPr/>
          </p:nvSpPr>
          <p:spPr>
            <a:xfrm>
              <a:off x="6342398" y="50433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47" name="tx1447"/>
            <p:cNvSpPr/>
            <p:nvPr/>
          </p:nvSpPr>
          <p:spPr>
            <a:xfrm>
              <a:off x="6655400" y="504313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48" name="tx1448"/>
            <p:cNvSpPr/>
            <p:nvPr/>
          </p:nvSpPr>
          <p:spPr>
            <a:xfrm>
              <a:off x="6968402"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49" name="tx1449"/>
            <p:cNvSpPr/>
            <p:nvPr/>
          </p:nvSpPr>
          <p:spPr>
            <a:xfrm>
              <a:off x="7281405" y="504401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50" name="tx1450"/>
            <p:cNvSpPr/>
            <p:nvPr/>
          </p:nvSpPr>
          <p:spPr>
            <a:xfrm>
              <a:off x="7594407"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51" name="tx1451"/>
            <p:cNvSpPr/>
            <p:nvPr/>
          </p:nvSpPr>
          <p:spPr>
            <a:xfrm>
              <a:off x="7907409"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52" name="tx1452"/>
            <p:cNvSpPr/>
            <p:nvPr/>
          </p:nvSpPr>
          <p:spPr>
            <a:xfrm>
              <a:off x="8220411"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53" name="tx1453"/>
            <p:cNvSpPr/>
            <p:nvPr/>
          </p:nvSpPr>
          <p:spPr>
            <a:xfrm>
              <a:off x="8533414"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54" name="tx1454"/>
            <p:cNvSpPr/>
            <p:nvPr/>
          </p:nvSpPr>
          <p:spPr>
            <a:xfrm>
              <a:off x="8846416" y="504401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55" name="tx1455"/>
            <p:cNvSpPr/>
            <p:nvPr/>
          </p:nvSpPr>
          <p:spPr>
            <a:xfrm>
              <a:off x="1647364"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56" name="tx1456"/>
            <p:cNvSpPr/>
            <p:nvPr/>
          </p:nvSpPr>
          <p:spPr>
            <a:xfrm>
              <a:off x="1960366"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57" name="tx1457"/>
            <p:cNvSpPr/>
            <p:nvPr/>
          </p:nvSpPr>
          <p:spPr>
            <a:xfrm>
              <a:off x="2273368"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58" name="tx1458"/>
            <p:cNvSpPr/>
            <p:nvPr/>
          </p:nvSpPr>
          <p:spPr>
            <a:xfrm>
              <a:off x="2586370"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59" name="tx1459"/>
            <p:cNvSpPr/>
            <p:nvPr/>
          </p:nvSpPr>
          <p:spPr>
            <a:xfrm>
              <a:off x="2899373"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60" name="tx1460"/>
            <p:cNvSpPr/>
            <p:nvPr/>
          </p:nvSpPr>
          <p:spPr>
            <a:xfrm>
              <a:off x="3212375"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61" name="tx1461"/>
            <p:cNvSpPr/>
            <p:nvPr/>
          </p:nvSpPr>
          <p:spPr>
            <a:xfrm>
              <a:off x="3525377"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62" name="tx1462"/>
            <p:cNvSpPr/>
            <p:nvPr/>
          </p:nvSpPr>
          <p:spPr>
            <a:xfrm>
              <a:off x="3838380"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63" name="tx1463"/>
            <p:cNvSpPr/>
            <p:nvPr/>
          </p:nvSpPr>
          <p:spPr>
            <a:xfrm>
              <a:off x="4151382"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64" name="tx1464"/>
            <p:cNvSpPr/>
            <p:nvPr/>
          </p:nvSpPr>
          <p:spPr>
            <a:xfrm>
              <a:off x="4464384"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65" name="tx1465"/>
            <p:cNvSpPr/>
            <p:nvPr/>
          </p:nvSpPr>
          <p:spPr>
            <a:xfrm>
              <a:off x="4777386"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66" name="tx1466"/>
            <p:cNvSpPr/>
            <p:nvPr/>
          </p:nvSpPr>
          <p:spPr>
            <a:xfrm>
              <a:off x="5090389"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67" name="tx1467"/>
            <p:cNvSpPr/>
            <p:nvPr/>
          </p:nvSpPr>
          <p:spPr>
            <a:xfrm>
              <a:off x="5403391"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68" name="tx1468"/>
            <p:cNvSpPr/>
            <p:nvPr/>
          </p:nvSpPr>
          <p:spPr>
            <a:xfrm>
              <a:off x="5716393"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69" name="tx1469"/>
            <p:cNvSpPr/>
            <p:nvPr/>
          </p:nvSpPr>
          <p:spPr>
            <a:xfrm>
              <a:off x="6029395" y="474263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70" name="tx1470"/>
            <p:cNvSpPr/>
            <p:nvPr/>
          </p:nvSpPr>
          <p:spPr>
            <a:xfrm>
              <a:off x="6342398"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71" name="tx1471"/>
            <p:cNvSpPr/>
            <p:nvPr/>
          </p:nvSpPr>
          <p:spPr>
            <a:xfrm>
              <a:off x="6655400" y="47408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72" name="tx1472"/>
            <p:cNvSpPr/>
            <p:nvPr/>
          </p:nvSpPr>
          <p:spPr>
            <a:xfrm>
              <a:off x="6968402"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73" name="tx1473"/>
            <p:cNvSpPr/>
            <p:nvPr/>
          </p:nvSpPr>
          <p:spPr>
            <a:xfrm>
              <a:off x="7281405"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74" name="tx1474"/>
            <p:cNvSpPr/>
            <p:nvPr/>
          </p:nvSpPr>
          <p:spPr>
            <a:xfrm>
              <a:off x="7594407" y="474263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75" name="tx1475"/>
            <p:cNvSpPr/>
            <p:nvPr/>
          </p:nvSpPr>
          <p:spPr>
            <a:xfrm>
              <a:off x="7907409"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76" name="tx1476"/>
            <p:cNvSpPr/>
            <p:nvPr/>
          </p:nvSpPr>
          <p:spPr>
            <a:xfrm>
              <a:off x="8220411"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77" name="tx1477"/>
            <p:cNvSpPr/>
            <p:nvPr/>
          </p:nvSpPr>
          <p:spPr>
            <a:xfrm>
              <a:off x="8533414"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478" name="tx1478"/>
            <p:cNvSpPr/>
            <p:nvPr/>
          </p:nvSpPr>
          <p:spPr>
            <a:xfrm>
              <a:off x="8846416" y="47408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79" name="tx1479"/>
            <p:cNvSpPr/>
            <p:nvPr/>
          </p:nvSpPr>
          <p:spPr>
            <a:xfrm>
              <a:off x="1647364"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0" name="tx1480"/>
            <p:cNvSpPr/>
            <p:nvPr/>
          </p:nvSpPr>
          <p:spPr>
            <a:xfrm>
              <a:off x="1960366"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81" name="tx1481"/>
            <p:cNvSpPr/>
            <p:nvPr/>
          </p:nvSpPr>
          <p:spPr>
            <a:xfrm>
              <a:off x="2273368"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82" name="tx1482"/>
            <p:cNvSpPr/>
            <p:nvPr/>
          </p:nvSpPr>
          <p:spPr>
            <a:xfrm>
              <a:off x="2586370"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83" name="tx1483"/>
            <p:cNvSpPr/>
            <p:nvPr/>
          </p:nvSpPr>
          <p:spPr>
            <a:xfrm>
              <a:off x="2899373"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84" name="tx1484"/>
            <p:cNvSpPr/>
            <p:nvPr/>
          </p:nvSpPr>
          <p:spPr>
            <a:xfrm>
              <a:off x="3212375"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85" name="tx1485"/>
            <p:cNvSpPr/>
            <p:nvPr/>
          </p:nvSpPr>
          <p:spPr>
            <a:xfrm>
              <a:off x="3525377"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86" name="tx1486"/>
            <p:cNvSpPr/>
            <p:nvPr/>
          </p:nvSpPr>
          <p:spPr>
            <a:xfrm>
              <a:off x="3838380"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7" name="tx1487"/>
            <p:cNvSpPr/>
            <p:nvPr/>
          </p:nvSpPr>
          <p:spPr>
            <a:xfrm>
              <a:off x="4151382"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8" name="tx1488"/>
            <p:cNvSpPr/>
            <p:nvPr/>
          </p:nvSpPr>
          <p:spPr>
            <a:xfrm>
              <a:off x="4464384"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9" name="tx1489"/>
            <p:cNvSpPr/>
            <p:nvPr/>
          </p:nvSpPr>
          <p:spPr>
            <a:xfrm>
              <a:off x="4777386"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0" name="tx1490"/>
            <p:cNvSpPr/>
            <p:nvPr/>
          </p:nvSpPr>
          <p:spPr>
            <a:xfrm>
              <a:off x="5090389"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1" name="tx1491"/>
            <p:cNvSpPr/>
            <p:nvPr/>
          </p:nvSpPr>
          <p:spPr>
            <a:xfrm>
              <a:off x="5403391"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92" name="tx1492"/>
            <p:cNvSpPr/>
            <p:nvPr/>
          </p:nvSpPr>
          <p:spPr>
            <a:xfrm>
              <a:off x="5716393"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3" name="tx1493"/>
            <p:cNvSpPr/>
            <p:nvPr/>
          </p:nvSpPr>
          <p:spPr>
            <a:xfrm>
              <a:off x="6029395"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4" name="tx1494"/>
            <p:cNvSpPr/>
            <p:nvPr/>
          </p:nvSpPr>
          <p:spPr>
            <a:xfrm>
              <a:off x="6342398"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5" name="tx1495"/>
            <p:cNvSpPr/>
            <p:nvPr/>
          </p:nvSpPr>
          <p:spPr>
            <a:xfrm>
              <a:off x="6655400"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6" name="tx1496"/>
            <p:cNvSpPr/>
            <p:nvPr/>
          </p:nvSpPr>
          <p:spPr>
            <a:xfrm>
              <a:off x="6968402"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7" name="tx1497"/>
            <p:cNvSpPr/>
            <p:nvPr/>
          </p:nvSpPr>
          <p:spPr>
            <a:xfrm>
              <a:off x="7281405"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8" name="tx1498"/>
            <p:cNvSpPr/>
            <p:nvPr/>
          </p:nvSpPr>
          <p:spPr>
            <a:xfrm>
              <a:off x="7594407"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9" name="tx1499"/>
            <p:cNvSpPr/>
            <p:nvPr/>
          </p:nvSpPr>
          <p:spPr>
            <a:xfrm>
              <a:off x="7907409"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0" name="tx1500"/>
            <p:cNvSpPr/>
            <p:nvPr/>
          </p:nvSpPr>
          <p:spPr>
            <a:xfrm>
              <a:off x="8220411"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1" name="tx1501"/>
            <p:cNvSpPr/>
            <p:nvPr/>
          </p:nvSpPr>
          <p:spPr>
            <a:xfrm>
              <a:off x="8533414"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2" name="tx1502"/>
            <p:cNvSpPr/>
            <p:nvPr/>
          </p:nvSpPr>
          <p:spPr>
            <a:xfrm>
              <a:off x="8846416"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3" name="tx1503"/>
            <p:cNvSpPr/>
            <p:nvPr/>
          </p:nvSpPr>
          <p:spPr>
            <a:xfrm>
              <a:off x="1647364"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04" name="tx1504"/>
            <p:cNvSpPr/>
            <p:nvPr/>
          </p:nvSpPr>
          <p:spPr>
            <a:xfrm>
              <a:off x="1960366"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05" name="tx1505"/>
            <p:cNvSpPr/>
            <p:nvPr/>
          </p:nvSpPr>
          <p:spPr>
            <a:xfrm>
              <a:off x="2273368"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06" name="tx1506"/>
            <p:cNvSpPr/>
            <p:nvPr/>
          </p:nvSpPr>
          <p:spPr>
            <a:xfrm>
              <a:off x="2586370" y="524404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507" name="tx1507"/>
            <p:cNvSpPr/>
            <p:nvPr/>
          </p:nvSpPr>
          <p:spPr>
            <a:xfrm>
              <a:off x="2899373" y="524404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08" name="tx1508"/>
            <p:cNvSpPr/>
            <p:nvPr/>
          </p:nvSpPr>
          <p:spPr>
            <a:xfrm>
              <a:off x="3212375" y="524404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09" name="tx1509"/>
            <p:cNvSpPr/>
            <p:nvPr/>
          </p:nvSpPr>
          <p:spPr>
            <a:xfrm>
              <a:off x="3525377" y="524404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10" name="tx1510"/>
            <p:cNvSpPr/>
            <p:nvPr/>
          </p:nvSpPr>
          <p:spPr>
            <a:xfrm>
              <a:off x="3838380"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11" name="tx1511"/>
            <p:cNvSpPr/>
            <p:nvPr/>
          </p:nvSpPr>
          <p:spPr>
            <a:xfrm>
              <a:off x="4151382"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12" name="tx1512"/>
            <p:cNvSpPr/>
            <p:nvPr/>
          </p:nvSpPr>
          <p:spPr>
            <a:xfrm>
              <a:off x="4464384"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13" name="tx1513"/>
            <p:cNvSpPr/>
            <p:nvPr/>
          </p:nvSpPr>
          <p:spPr>
            <a:xfrm>
              <a:off x="4777386"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14" name="tx1514"/>
            <p:cNvSpPr/>
            <p:nvPr/>
          </p:nvSpPr>
          <p:spPr>
            <a:xfrm>
              <a:off x="5090389"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15" name="tx1515"/>
            <p:cNvSpPr/>
            <p:nvPr/>
          </p:nvSpPr>
          <p:spPr>
            <a:xfrm>
              <a:off x="5403391"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16" name="tx1516"/>
            <p:cNvSpPr/>
            <p:nvPr/>
          </p:nvSpPr>
          <p:spPr>
            <a:xfrm>
              <a:off x="5716393"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17" name="tx1517"/>
            <p:cNvSpPr/>
            <p:nvPr/>
          </p:nvSpPr>
          <p:spPr>
            <a:xfrm>
              <a:off x="6342398"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18" name="tx1518"/>
            <p:cNvSpPr/>
            <p:nvPr/>
          </p:nvSpPr>
          <p:spPr>
            <a:xfrm>
              <a:off x="6655400"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19" name="tx1519"/>
            <p:cNvSpPr/>
            <p:nvPr/>
          </p:nvSpPr>
          <p:spPr>
            <a:xfrm>
              <a:off x="6968402"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20" name="tx1520"/>
            <p:cNvSpPr/>
            <p:nvPr/>
          </p:nvSpPr>
          <p:spPr>
            <a:xfrm>
              <a:off x="7281405"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21" name="tx1521"/>
            <p:cNvSpPr/>
            <p:nvPr/>
          </p:nvSpPr>
          <p:spPr>
            <a:xfrm>
              <a:off x="7594407"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22" name="tx1522"/>
            <p:cNvSpPr/>
            <p:nvPr/>
          </p:nvSpPr>
          <p:spPr>
            <a:xfrm>
              <a:off x="7907409"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23" name="tx1523"/>
            <p:cNvSpPr/>
            <p:nvPr/>
          </p:nvSpPr>
          <p:spPr>
            <a:xfrm>
              <a:off x="8220411"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24" name="tx1524"/>
            <p:cNvSpPr/>
            <p:nvPr/>
          </p:nvSpPr>
          <p:spPr>
            <a:xfrm>
              <a:off x="8533414"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25" name="tx1525"/>
            <p:cNvSpPr/>
            <p:nvPr/>
          </p:nvSpPr>
          <p:spPr>
            <a:xfrm>
              <a:off x="8846416"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26" name="tx1526"/>
            <p:cNvSpPr/>
            <p:nvPr/>
          </p:nvSpPr>
          <p:spPr>
            <a:xfrm>
              <a:off x="1647364"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7" name="tx1527"/>
            <p:cNvSpPr/>
            <p:nvPr/>
          </p:nvSpPr>
          <p:spPr>
            <a:xfrm>
              <a:off x="1960366"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8" name="tx1528"/>
            <p:cNvSpPr/>
            <p:nvPr/>
          </p:nvSpPr>
          <p:spPr>
            <a:xfrm>
              <a:off x="2273368"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9" name="tx1529"/>
            <p:cNvSpPr/>
            <p:nvPr/>
          </p:nvSpPr>
          <p:spPr>
            <a:xfrm>
              <a:off x="2586370"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0" name="tx1530"/>
            <p:cNvSpPr/>
            <p:nvPr/>
          </p:nvSpPr>
          <p:spPr>
            <a:xfrm>
              <a:off x="2899373"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1" name="tx1531"/>
            <p:cNvSpPr/>
            <p:nvPr/>
          </p:nvSpPr>
          <p:spPr>
            <a:xfrm>
              <a:off x="3212375"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2" name="tx1532"/>
            <p:cNvSpPr/>
            <p:nvPr/>
          </p:nvSpPr>
          <p:spPr>
            <a:xfrm>
              <a:off x="3525377"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3" name="tx1533"/>
            <p:cNvSpPr/>
            <p:nvPr/>
          </p:nvSpPr>
          <p:spPr>
            <a:xfrm>
              <a:off x="3838380"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4" name="tx1534"/>
            <p:cNvSpPr/>
            <p:nvPr/>
          </p:nvSpPr>
          <p:spPr>
            <a:xfrm>
              <a:off x="4151382"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5" name="tx1535"/>
            <p:cNvSpPr/>
            <p:nvPr/>
          </p:nvSpPr>
          <p:spPr>
            <a:xfrm>
              <a:off x="4464384"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6" name="tx1536"/>
            <p:cNvSpPr/>
            <p:nvPr/>
          </p:nvSpPr>
          <p:spPr>
            <a:xfrm>
              <a:off x="4777386"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7" name="tx1537"/>
            <p:cNvSpPr/>
            <p:nvPr/>
          </p:nvSpPr>
          <p:spPr>
            <a:xfrm>
              <a:off x="5090389"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8" name="tx1538"/>
            <p:cNvSpPr/>
            <p:nvPr/>
          </p:nvSpPr>
          <p:spPr>
            <a:xfrm>
              <a:off x="5403391"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9" name="tx1539"/>
            <p:cNvSpPr/>
            <p:nvPr/>
          </p:nvSpPr>
          <p:spPr>
            <a:xfrm>
              <a:off x="5716393"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0" name="tx1540"/>
            <p:cNvSpPr/>
            <p:nvPr/>
          </p:nvSpPr>
          <p:spPr>
            <a:xfrm>
              <a:off x="6029395"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1" name="tx1541"/>
            <p:cNvSpPr/>
            <p:nvPr/>
          </p:nvSpPr>
          <p:spPr>
            <a:xfrm>
              <a:off x="6342398"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2" name="tx1542"/>
            <p:cNvSpPr/>
            <p:nvPr/>
          </p:nvSpPr>
          <p:spPr>
            <a:xfrm>
              <a:off x="6655400"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3" name="tx1543"/>
            <p:cNvSpPr/>
            <p:nvPr/>
          </p:nvSpPr>
          <p:spPr>
            <a:xfrm>
              <a:off x="6968402" y="2229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4" name="tx1544"/>
            <p:cNvSpPr/>
            <p:nvPr/>
          </p:nvSpPr>
          <p:spPr>
            <a:xfrm>
              <a:off x="7281405"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45" name="tx1545"/>
            <p:cNvSpPr/>
            <p:nvPr/>
          </p:nvSpPr>
          <p:spPr>
            <a:xfrm>
              <a:off x="7594407" y="2229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6" name="tx1546"/>
            <p:cNvSpPr/>
            <p:nvPr/>
          </p:nvSpPr>
          <p:spPr>
            <a:xfrm>
              <a:off x="7907409"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47" name="tx1547"/>
            <p:cNvSpPr/>
            <p:nvPr/>
          </p:nvSpPr>
          <p:spPr>
            <a:xfrm>
              <a:off x="8220411"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48" name="tx1548"/>
            <p:cNvSpPr/>
            <p:nvPr/>
          </p:nvSpPr>
          <p:spPr>
            <a:xfrm>
              <a:off x="8533414"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49" name="tx1549"/>
            <p:cNvSpPr/>
            <p:nvPr/>
          </p:nvSpPr>
          <p:spPr>
            <a:xfrm>
              <a:off x="8846416"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50" name="tx1550"/>
            <p:cNvSpPr/>
            <p:nvPr/>
          </p:nvSpPr>
          <p:spPr>
            <a:xfrm>
              <a:off x="1647364" y="36357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51" name="tx1551"/>
            <p:cNvSpPr/>
            <p:nvPr/>
          </p:nvSpPr>
          <p:spPr>
            <a:xfrm>
              <a:off x="1960366" y="36367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52" name="tx1552"/>
            <p:cNvSpPr/>
            <p:nvPr/>
          </p:nvSpPr>
          <p:spPr>
            <a:xfrm>
              <a:off x="2273368" y="363758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53" name="tx1553"/>
            <p:cNvSpPr/>
            <p:nvPr/>
          </p:nvSpPr>
          <p:spPr>
            <a:xfrm>
              <a:off x="2586370"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54" name="tx1554"/>
            <p:cNvSpPr/>
            <p:nvPr/>
          </p:nvSpPr>
          <p:spPr>
            <a:xfrm>
              <a:off x="2899373"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55" name="tx1555"/>
            <p:cNvSpPr/>
            <p:nvPr/>
          </p:nvSpPr>
          <p:spPr>
            <a:xfrm>
              <a:off x="3212375" y="36357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56" name="tx1556"/>
            <p:cNvSpPr/>
            <p:nvPr/>
          </p:nvSpPr>
          <p:spPr>
            <a:xfrm>
              <a:off x="3525377"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57" name="tx1557"/>
            <p:cNvSpPr/>
            <p:nvPr/>
          </p:nvSpPr>
          <p:spPr>
            <a:xfrm>
              <a:off x="3838380"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58" name="tx1558"/>
            <p:cNvSpPr/>
            <p:nvPr/>
          </p:nvSpPr>
          <p:spPr>
            <a:xfrm>
              <a:off x="4151382"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59" name="tx1559"/>
            <p:cNvSpPr/>
            <p:nvPr/>
          </p:nvSpPr>
          <p:spPr>
            <a:xfrm>
              <a:off x="4464384"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0" name="tx1560"/>
            <p:cNvSpPr/>
            <p:nvPr/>
          </p:nvSpPr>
          <p:spPr>
            <a:xfrm>
              <a:off x="4777386" y="36357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61" name="tx1561"/>
            <p:cNvSpPr/>
            <p:nvPr/>
          </p:nvSpPr>
          <p:spPr>
            <a:xfrm>
              <a:off x="5090389"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2" name="tx1562"/>
            <p:cNvSpPr/>
            <p:nvPr/>
          </p:nvSpPr>
          <p:spPr>
            <a:xfrm>
              <a:off x="5403391"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3" name="tx1563"/>
            <p:cNvSpPr/>
            <p:nvPr/>
          </p:nvSpPr>
          <p:spPr>
            <a:xfrm>
              <a:off x="5716393" y="36357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64" name="tx1564"/>
            <p:cNvSpPr/>
            <p:nvPr/>
          </p:nvSpPr>
          <p:spPr>
            <a:xfrm>
              <a:off x="6029395"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5" name="tx1565"/>
            <p:cNvSpPr/>
            <p:nvPr/>
          </p:nvSpPr>
          <p:spPr>
            <a:xfrm>
              <a:off x="6342398"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66" name="tx1566"/>
            <p:cNvSpPr/>
            <p:nvPr/>
          </p:nvSpPr>
          <p:spPr>
            <a:xfrm>
              <a:off x="6655400"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67" name="tx1567"/>
            <p:cNvSpPr/>
            <p:nvPr/>
          </p:nvSpPr>
          <p:spPr>
            <a:xfrm>
              <a:off x="6968402"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68" name="tx1568"/>
            <p:cNvSpPr/>
            <p:nvPr/>
          </p:nvSpPr>
          <p:spPr>
            <a:xfrm>
              <a:off x="7281405"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9" name="tx1569"/>
            <p:cNvSpPr/>
            <p:nvPr/>
          </p:nvSpPr>
          <p:spPr>
            <a:xfrm>
              <a:off x="7594407"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70" name="tx1570"/>
            <p:cNvSpPr/>
            <p:nvPr/>
          </p:nvSpPr>
          <p:spPr>
            <a:xfrm>
              <a:off x="7907409"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71" name="tx1571"/>
            <p:cNvSpPr/>
            <p:nvPr/>
          </p:nvSpPr>
          <p:spPr>
            <a:xfrm>
              <a:off x="8220411"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72" name="tx1572"/>
            <p:cNvSpPr/>
            <p:nvPr/>
          </p:nvSpPr>
          <p:spPr>
            <a:xfrm>
              <a:off x="8533414"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73" name="tx1573"/>
            <p:cNvSpPr/>
            <p:nvPr/>
          </p:nvSpPr>
          <p:spPr>
            <a:xfrm>
              <a:off x="8846416"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74" name="tx1574"/>
            <p:cNvSpPr/>
            <p:nvPr/>
          </p:nvSpPr>
          <p:spPr>
            <a:xfrm>
              <a:off x="1647364"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75" name="tx1575"/>
            <p:cNvSpPr/>
            <p:nvPr/>
          </p:nvSpPr>
          <p:spPr>
            <a:xfrm>
              <a:off x="1960366"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76" name="tx1576"/>
            <p:cNvSpPr/>
            <p:nvPr/>
          </p:nvSpPr>
          <p:spPr>
            <a:xfrm>
              <a:off x="2273368"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77" name="tx1577"/>
            <p:cNvSpPr/>
            <p:nvPr/>
          </p:nvSpPr>
          <p:spPr>
            <a:xfrm>
              <a:off x="2586370"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78" name="tx1578"/>
            <p:cNvSpPr/>
            <p:nvPr/>
          </p:nvSpPr>
          <p:spPr>
            <a:xfrm>
              <a:off x="2899373"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79" name="tx1579"/>
            <p:cNvSpPr/>
            <p:nvPr/>
          </p:nvSpPr>
          <p:spPr>
            <a:xfrm>
              <a:off x="3212375"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80" name="tx1580"/>
            <p:cNvSpPr/>
            <p:nvPr/>
          </p:nvSpPr>
          <p:spPr>
            <a:xfrm>
              <a:off x="3525377"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81" name="tx1581"/>
            <p:cNvSpPr/>
            <p:nvPr/>
          </p:nvSpPr>
          <p:spPr>
            <a:xfrm>
              <a:off x="3838380"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82" name="tx1582"/>
            <p:cNvSpPr/>
            <p:nvPr/>
          </p:nvSpPr>
          <p:spPr>
            <a:xfrm>
              <a:off x="4151382"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83" name="tx1583"/>
            <p:cNvSpPr/>
            <p:nvPr/>
          </p:nvSpPr>
          <p:spPr>
            <a:xfrm>
              <a:off x="4464384"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84" name="tx1584"/>
            <p:cNvSpPr/>
            <p:nvPr/>
          </p:nvSpPr>
          <p:spPr>
            <a:xfrm>
              <a:off x="5090389"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85" name="tx1585"/>
            <p:cNvSpPr/>
            <p:nvPr/>
          </p:nvSpPr>
          <p:spPr>
            <a:xfrm>
              <a:off x="5403391"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86" name="tx1586"/>
            <p:cNvSpPr/>
            <p:nvPr/>
          </p:nvSpPr>
          <p:spPr>
            <a:xfrm>
              <a:off x="5716393"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87" name="tx1587"/>
            <p:cNvSpPr/>
            <p:nvPr/>
          </p:nvSpPr>
          <p:spPr>
            <a:xfrm>
              <a:off x="6029395" y="494355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88" name="tx1588"/>
            <p:cNvSpPr/>
            <p:nvPr/>
          </p:nvSpPr>
          <p:spPr>
            <a:xfrm>
              <a:off x="6342398"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89" name="tx1589"/>
            <p:cNvSpPr/>
            <p:nvPr/>
          </p:nvSpPr>
          <p:spPr>
            <a:xfrm>
              <a:off x="6655400" y="494355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90" name="tx1590"/>
            <p:cNvSpPr/>
            <p:nvPr/>
          </p:nvSpPr>
          <p:spPr>
            <a:xfrm>
              <a:off x="6968402" y="494355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91" name="tx1591"/>
            <p:cNvSpPr/>
            <p:nvPr/>
          </p:nvSpPr>
          <p:spPr>
            <a:xfrm>
              <a:off x="7281405" y="494355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92" name="tx1592"/>
            <p:cNvSpPr/>
            <p:nvPr/>
          </p:nvSpPr>
          <p:spPr>
            <a:xfrm>
              <a:off x="7594407" y="494355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93" name="tx1593"/>
            <p:cNvSpPr/>
            <p:nvPr/>
          </p:nvSpPr>
          <p:spPr>
            <a:xfrm>
              <a:off x="7907409"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94" name="tx1594"/>
            <p:cNvSpPr/>
            <p:nvPr/>
          </p:nvSpPr>
          <p:spPr>
            <a:xfrm>
              <a:off x="8220411"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95" name="tx1595"/>
            <p:cNvSpPr/>
            <p:nvPr/>
          </p:nvSpPr>
          <p:spPr>
            <a:xfrm>
              <a:off x="8533414"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96" name="tx1596"/>
            <p:cNvSpPr/>
            <p:nvPr/>
          </p:nvSpPr>
          <p:spPr>
            <a:xfrm>
              <a:off x="8846416"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97" name="tx1597"/>
            <p:cNvSpPr/>
            <p:nvPr/>
          </p:nvSpPr>
          <p:spPr>
            <a:xfrm>
              <a:off x="1647364"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98" name="tx1598"/>
            <p:cNvSpPr/>
            <p:nvPr/>
          </p:nvSpPr>
          <p:spPr>
            <a:xfrm>
              <a:off x="1960366"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99" name="tx1599"/>
            <p:cNvSpPr/>
            <p:nvPr/>
          </p:nvSpPr>
          <p:spPr>
            <a:xfrm>
              <a:off x="2273368"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00" name="tx1600"/>
            <p:cNvSpPr/>
            <p:nvPr/>
          </p:nvSpPr>
          <p:spPr>
            <a:xfrm>
              <a:off x="2586370"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01" name="tx1601"/>
            <p:cNvSpPr/>
            <p:nvPr/>
          </p:nvSpPr>
          <p:spPr>
            <a:xfrm>
              <a:off x="1647364"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02" name="tx1602"/>
            <p:cNvSpPr/>
            <p:nvPr/>
          </p:nvSpPr>
          <p:spPr>
            <a:xfrm>
              <a:off x="1960366"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03" name="tx1603"/>
            <p:cNvSpPr/>
            <p:nvPr/>
          </p:nvSpPr>
          <p:spPr>
            <a:xfrm>
              <a:off x="2273368"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04" name="tx1604"/>
            <p:cNvSpPr/>
            <p:nvPr/>
          </p:nvSpPr>
          <p:spPr>
            <a:xfrm>
              <a:off x="2586370"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605" name="tx1605"/>
            <p:cNvSpPr/>
            <p:nvPr/>
          </p:nvSpPr>
          <p:spPr>
            <a:xfrm>
              <a:off x="2899373"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06" name="tx1606"/>
            <p:cNvSpPr/>
            <p:nvPr/>
          </p:nvSpPr>
          <p:spPr>
            <a:xfrm>
              <a:off x="3212375"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07" name="tx1607"/>
            <p:cNvSpPr/>
            <p:nvPr/>
          </p:nvSpPr>
          <p:spPr>
            <a:xfrm>
              <a:off x="5090389"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08" name="tx1608"/>
            <p:cNvSpPr/>
            <p:nvPr/>
          </p:nvSpPr>
          <p:spPr>
            <a:xfrm>
              <a:off x="5403391"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09" name="tx1609"/>
            <p:cNvSpPr/>
            <p:nvPr/>
          </p:nvSpPr>
          <p:spPr>
            <a:xfrm>
              <a:off x="5716393"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0" name="tx1610"/>
            <p:cNvSpPr/>
            <p:nvPr/>
          </p:nvSpPr>
          <p:spPr>
            <a:xfrm>
              <a:off x="6029395" y="413920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11" name="tx1611"/>
            <p:cNvSpPr/>
            <p:nvPr/>
          </p:nvSpPr>
          <p:spPr>
            <a:xfrm>
              <a:off x="6342398" y="41398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12" name="tx1612"/>
            <p:cNvSpPr/>
            <p:nvPr/>
          </p:nvSpPr>
          <p:spPr>
            <a:xfrm>
              <a:off x="6655400"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13" name="tx1613"/>
            <p:cNvSpPr/>
            <p:nvPr/>
          </p:nvSpPr>
          <p:spPr>
            <a:xfrm>
              <a:off x="6968402"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14" name="tx1614"/>
            <p:cNvSpPr/>
            <p:nvPr/>
          </p:nvSpPr>
          <p:spPr>
            <a:xfrm>
              <a:off x="7281405"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5" name="tx1615"/>
            <p:cNvSpPr/>
            <p:nvPr/>
          </p:nvSpPr>
          <p:spPr>
            <a:xfrm>
              <a:off x="7594407"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16" name="tx1616"/>
            <p:cNvSpPr/>
            <p:nvPr/>
          </p:nvSpPr>
          <p:spPr>
            <a:xfrm>
              <a:off x="7907409"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17" name="tx1617"/>
            <p:cNvSpPr/>
            <p:nvPr/>
          </p:nvSpPr>
          <p:spPr>
            <a:xfrm>
              <a:off x="8220411"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18" name="tx1618"/>
            <p:cNvSpPr/>
            <p:nvPr/>
          </p:nvSpPr>
          <p:spPr>
            <a:xfrm>
              <a:off x="8533414"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19" name="tx1619"/>
            <p:cNvSpPr/>
            <p:nvPr/>
          </p:nvSpPr>
          <p:spPr>
            <a:xfrm>
              <a:off x="8846416"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0" name="tx1620"/>
            <p:cNvSpPr/>
            <p:nvPr/>
          </p:nvSpPr>
          <p:spPr>
            <a:xfrm>
              <a:off x="2899373"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21" name="tx1621"/>
            <p:cNvSpPr/>
            <p:nvPr/>
          </p:nvSpPr>
          <p:spPr>
            <a:xfrm>
              <a:off x="3212375"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22" name="tx1622"/>
            <p:cNvSpPr/>
            <p:nvPr/>
          </p:nvSpPr>
          <p:spPr>
            <a:xfrm>
              <a:off x="3525377"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23" name="tx1623"/>
            <p:cNvSpPr/>
            <p:nvPr/>
          </p:nvSpPr>
          <p:spPr>
            <a:xfrm>
              <a:off x="3838380"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24" name="tx1624"/>
            <p:cNvSpPr/>
            <p:nvPr/>
          </p:nvSpPr>
          <p:spPr>
            <a:xfrm>
              <a:off x="4151382"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25" name="tx1625"/>
            <p:cNvSpPr/>
            <p:nvPr/>
          </p:nvSpPr>
          <p:spPr>
            <a:xfrm>
              <a:off x="4464384"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26" name="tx1626"/>
            <p:cNvSpPr/>
            <p:nvPr/>
          </p:nvSpPr>
          <p:spPr>
            <a:xfrm>
              <a:off x="4777386"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27" name="tx1627"/>
            <p:cNvSpPr/>
            <p:nvPr/>
          </p:nvSpPr>
          <p:spPr>
            <a:xfrm>
              <a:off x="5090389"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8" name="tx1628"/>
            <p:cNvSpPr/>
            <p:nvPr/>
          </p:nvSpPr>
          <p:spPr>
            <a:xfrm>
              <a:off x="5403391"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9" name="tx1629"/>
            <p:cNvSpPr/>
            <p:nvPr/>
          </p:nvSpPr>
          <p:spPr>
            <a:xfrm>
              <a:off x="5716393"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0" name="tx1630"/>
            <p:cNvSpPr/>
            <p:nvPr/>
          </p:nvSpPr>
          <p:spPr>
            <a:xfrm>
              <a:off x="6029395"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1" name="tx1631"/>
            <p:cNvSpPr/>
            <p:nvPr/>
          </p:nvSpPr>
          <p:spPr>
            <a:xfrm>
              <a:off x="6342398"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2" name="tx1632"/>
            <p:cNvSpPr/>
            <p:nvPr/>
          </p:nvSpPr>
          <p:spPr>
            <a:xfrm>
              <a:off x="6655400"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33" name="tx1633"/>
            <p:cNvSpPr/>
            <p:nvPr/>
          </p:nvSpPr>
          <p:spPr>
            <a:xfrm>
              <a:off x="6968402"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34" name="tx1634"/>
            <p:cNvSpPr/>
            <p:nvPr/>
          </p:nvSpPr>
          <p:spPr>
            <a:xfrm>
              <a:off x="7281405"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5" name="tx1635"/>
            <p:cNvSpPr/>
            <p:nvPr/>
          </p:nvSpPr>
          <p:spPr>
            <a:xfrm>
              <a:off x="7594407"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6" name="tx1636"/>
            <p:cNvSpPr/>
            <p:nvPr/>
          </p:nvSpPr>
          <p:spPr>
            <a:xfrm>
              <a:off x="7907409"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7" name="tx1637"/>
            <p:cNvSpPr/>
            <p:nvPr/>
          </p:nvSpPr>
          <p:spPr>
            <a:xfrm>
              <a:off x="8220411"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8" name="tx1638"/>
            <p:cNvSpPr/>
            <p:nvPr/>
          </p:nvSpPr>
          <p:spPr>
            <a:xfrm>
              <a:off x="8533414"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9" name="tx1639"/>
            <p:cNvSpPr/>
            <p:nvPr/>
          </p:nvSpPr>
          <p:spPr>
            <a:xfrm>
              <a:off x="8846416"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0" name="tx1640"/>
            <p:cNvSpPr/>
            <p:nvPr/>
          </p:nvSpPr>
          <p:spPr>
            <a:xfrm>
              <a:off x="3525377"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41" name="tx1641"/>
            <p:cNvSpPr/>
            <p:nvPr/>
          </p:nvSpPr>
          <p:spPr>
            <a:xfrm>
              <a:off x="3838380"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42" name="tx1642"/>
            <p:cNvSpPr/>
            <p:nvPr/>
          </p:nvSpPr>
          <p:spPr>
            <a:xfrm>
              <a:off x="4151382"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43" name="tx1643"/>
            <p:cNvSpPr/>
            <p:nvPr/>
          </p:nvSpPr>
          <p:spPr>
            <a:xfrm>
              <a:off x="4464384"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44" name="tx1644"/>
            <p:cNvSpPr/>
            <p:nvPr/>
          </p:nvSpPr>
          <p:spPr>
            <a:xfrm>
              <a:off x="4777386"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45" name="tx1645"/>
            <p:cNvSpPr/>
            <p:nvPr/>
          </p:nvSpPr>
          <p:spPr>
            <a:xfrm>
              <a:off x="383838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46" name="tx1646"/>
            <p:cNvSpPr/>
            <p:nvPr/>
          </p:nvSpPr>
          <p:spPr>
            <a:xfrm>
              <a:off x="415138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47" name="tx1647"/>
            <p:cNvSpPr/>
            <p:nvPr/>
          </p:nvSpPr>
          <p:spPr>
            <a:xfrm>
              <a:off x="446438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48" name="tx1648"/>
            <p:cNvSpPr/>
            <p:nvPr/>
          </p:nvSpPr>
          <p:spPr>
            <a:xfrm>
              <a:off x="47773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49" name="tx1649"/>
            <p:cNvSpPr/>
            <p:nvPr/>
          </p:nvSpPr>
          <p:spPr>
            <a:xfrm>
              <a:off x="509038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50" name="tx1650"/>
            <p:cNvSpPr/>
            <p:nvPr/>
          </p:nvSpPr>
          <p:spPr>
            <a:xfrm>
              <a:off x="540339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1" name="tx1651"/>
            <p:cNvSpPr/>
            <p:nvPr/>
          </p:nvSpPr>
          <p:spPr>
            <a:xfrm>
              <a:off x="571639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2" name="tx1652"/>
            <p:cNvSpPr/>
            <p:nvPr/>
          </p:nvSpPr>
          <p:spPr>
            <a:xfrm>
              <a:off x="602939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3" name="tx1653"/>
            <p:cNvSpPr/>
            <p:nvPr/>
          </p:nvSpPr>
          <p:spPr>
            <a:xfrm>
              <a:off x="63423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54" name="tx1654"/>
            <p:cNvSpPr/>
            <p:nvPr/>
          </p:nvSpPr>
          <p:spPr>
            <a:xfrm>
              <a:off x="665540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55" name="tx1655"/>
            <p:cNvSpPr/>
            <p:nvPr/>
          </p:nvSpPr>
          <p:spPr>
            <a:xfrm>
              <a:off x="696840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56" name="tx1656"/>
            <p:cNvSpPr/>
            <p:nvPr/>
          </p:nvSpPr>
          <p:spPr>
            <a:xfrm>
              <a:off x="728140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57" name="tx1657"/>
            <p:cNvSpPr/>
            <p:nvPr/>
          </p:nvSpPr>
          <p:spPr>
            <a:xfrm>
              <a:off x="759440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58" name="tx1658"/>
            <p:cNvSpPr/>
            <p:nvPr/>
          </p:nvSpPr>
          <p:spPr>
            <a:xfrm>
              <a:off x="790740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9" name="tx1659"/>
            <p:cNvSpPr/>
            <p:nvPr/>
          </p:nvSpPr>
          <p:spPr>
            <a:xfrm>
              <a:off x="822041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60" name="tx1660"/>
            <p:cNvSpPr/>
            <p:nvPr/>
          </p:nvSpPr>
          <p:spPr>
            <a:xfrm>
              <a:off x="853341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1" name="tx1661"/>
            <p:cNvSpPr/>
            <p:nvPr/>
          </p:nvSpPr>
          <p:spPr>
            <a:xfrm>
              <a:off x="88464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2" name="tx1662"/>
            <p:cNvSpPr/>
            <p:nvPr/>
          </p:nvSpPr>
          <p:spPr>
            <a:xfrm>
              <a:off x="1647364"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63" name="tx1663"/>
            <p:cNvSpPr/>
            <p:nvPr/>
          </p:nvSpPr>
          <p:spPr>
            <a:xfrm>
              <a:off x="1960366" y="25307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64" name="tx1664"/>
            <p:cNvSpPr/>
            <p:nvPr/>
          </p:nvSpPr>
          <p:spPr>
            <a:xfrm>
              <a:off x="2273368"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65" name="tx1665"/>
            <p:cNvSpPr/>
            <p:nvPr/>
          </p:nvSpPr>
          <p:spPr>
            <a:xfrm>
              <a:off x="2586370"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6" name="tx1666"/>
            <p:cNvSpPr/>
            <p:nvPr/>
          </p:nvSpPr>
          <p:spPr>
            <a:xfrm>
              <a:off x="2899373"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7" name="tx1667"/>
            <p:cNvSpPr/>
            <p:nvPr/>
          </p:nvSpPr>
          <p:spPr>
            <a:xfrm>
              <a:off x="3212375"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8" name="tx1668"/>
            <p:cNvSpPr/>
            <p:nvPr/>
          </p:nvSpPr>
          <p:spPr>
            <a:xfrm>
              <a:off x="3525377"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9" name="tx1669"/>
            <p:cNvSpPr/>
            <p:nvPr/>
          </p:nvSpPr>
          <p:spPr>
            <a:xfrm>
              <a:off x="3838380"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0" name="tx1670"/>
            <p:cNvSpPr/>
            <p:nvPr/>
          </p:nvSpPr>
          <p:spPr>
            <a:xfrm>
              <a:off x="4151382"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1" name="tx1671"/>
            <p:cNvSpPr/>
            <p:nvPr/>
          </p:nvSpPr>
          <p:spPr>
            <a:xfrm>
              <a:off x="4464384"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2" name="tx1672"/>
            <p:cNvSpPr/>
            <p:nvPr/>
          </p:nvSpPr>
          <p:spPr>
            <a:xfrm>
              <a:off x="4777386"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3" name="tx1673"/>
            <p:cNvSpPr/>
            <p:nvPr/>
          </p:nvSpPr>
          <p:spPr>
            <a:xfrm>
              <a:off x="5090389"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4" name="tx1674"/>
            <p:cNvSpPr/>
            <p:nvPr/>
          </p:nvSpPr>
          <p:spPr>
            <a:xfrm>
              <a:off x="5403391"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5" name="tx1675"/>
            <p:cNvSpPr/>
            <p:nvPr/>
          </p:nvSpPr>
          <p:spPr>
            <a:xfrm>
              <a:off x="5716393"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6" name="tx1676"/>
            <p:cNvSpPr/>
            <p:nvPr/>
          </p:nvSpPr>
          <p:spPr>
            <a:xfrm>
              <a:off x="6029395"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7" name="tx1677"/>
            <p:cNvSpPr/>
            <p:nvPr/>
          </p:nvSpPr>
          <p:spPr>
            <a:xfrm>
              <a:off x="6342398"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78" name="tx1678"/>
            <p:cNvSpPr/>
            <p:nvPr/>
          </p:nvSpPr>
          <p:spPr>
            <a:xfrm>
              <a:off x="6655400"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9" name="tx1679"/>
            <p:cNvSpPr/>
            <p:nvPr/>
          </p:nvSpPr>
          <p:spPr>
            <a:xfrm>
              <a:off x="6968402"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0" name="tx1680"/>
            <p:cNvSpPr/>
            <p:nvPr/>
          </p:nvSpPr>
          <p:spPr>
            <a:xfrm>
              <a:off x="7281405"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1" name="tx1681"/>
            <p:cNvSpPr/>
            <p:nvPr/>
          </p:nvSpPr>
          <p:spPr>
            <a:xfrm>
              <a:off x="7594407"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2" name="tx1682"/>
            <p:cNvSpPr/>
            <p:nvPr/>
          </p:nvSpPr>
          <p:spPr>
            <a:xfrm>
              <a:off x="7907409"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3" name="tx1683"/>
            <p:cNvSpPr/>
            <p:nvPr/>
          </p:nvSpPr>
          <p:spPr>
            <a:xfrm>
              <a:off x="8220411"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4" name="tx1684"/>
            <p:cNvSpPr/>
            <p:nvPr/>
          </p:nvSpPr>
          <p:spPr>
            <a:xfrm>
              <a:off x="8533414"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5" name="tx1685"/>
            <p:cNvSpPr/>
            <p:nvPr/>
          </p:nvSpPr>
          <p:spPr>
            <a:xfrm>
              <a:off x="8846416"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6" name="tx1686"/>
            <p:cNvSpPr/>
            <p:nvPr/>
          </p:nvSpPr>
          <p:spPr>
            <a:xfrm>
              <a:off x="8846416"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7" name="tx1687"/>
            <p:cNvSpPr/>
            <p:nvPr/>
          </p:nvSpPr>
          <p:spPr>
            <a:xfrm>
              <a:off x="3525377"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88" name="tx1688"/>
            <p:cNvSpPr/>
            <p:nvPr/>
          </p:nvSpPr>
          <p:spPr>
            <a:xfrm>
              <a:off x="3838380"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89" name="tx1689"/>
            <p:cNvSpPr/>
            <p:nvPr/>
          </p:nvSpPr>
          <p:spPr>
            <a:xfrm>
              <a:off x="4151382"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90" name="tx1690"/>
            <p:cNvSpPr/>
            <p:nvPr/>
          </p:nvSpPr>
          <p:spPr>
            <a:xfrm>
              <a:off x="4464384"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91" name="tx1691"/>
            <p:cNvSpPr/>
            <p:nvPr/>
          </p:nvSpPr>
          <p:spPr>
            <a:xfrm>
              <a:off x="4777386"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2" name="tx1692"/>
            <p:cNvSpPr/>
            <p:nvPr/>
          </p:nvSpPr>
          <p:spPr>
            <a:xfrm>
              <a:off x="5090389"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3" name="tx1693"/>
            <p:cNvSpPr/>
            <p:nvPr/>
          </p:nvSpPr>
          <p:spPr>
            <a:xfrm>
              <a:off x="5403391"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4" name="tx1694"/>
            <p:cNvSpPr/>
            <p:nvPr/>
          </p:nvSpPr>
          <p:spPr>
            <a:xfrm>
              <a:off x="5716393"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5" name="tx1695"/>
            <p:cNvSpPr/>
            <p:nvPr/>
          </p:nvSpPr>
          <p:spPr>
            <a:xfrm>
              <a:off x="6029395"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6" name="tx1696"/>
            <p:cNvSpPr/>
            <p:nvPr/>
          </p:nvSpPr>
          <p:spPr>
            <a:xfrm>
              <a:off x="6342398"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7" name="tx1697"/>
            <p:cNvSpPr/>
            <p:nvPr/>
          </p:nvSpPr>
          <p:spPr>
            <a:xfrm>
              <a:off x="6655400"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8" name="tx1698"/>
            <p:cNvSpPr/>
            <p:nvPr/>
          </p:nvSpPr>
          <p:spPr>
            <a:xfrm>
              <a:off x="6968402"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9" name="tx1699"/>
            <p:cNvSpPr/>
            <p:nvPr/>
          </p:nvSpPr>
          <p:spPr>
            <a:xfrm>
              <a:off x="7281405"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0" name="tx1700"/>
            <p:cNvSpPr/>
            <p:nvPr/>
          </p:nvSpPr>
          <p:spPr>
            <a:xfrm>
              <a:off x="7594407"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1" name="tx1701"/>
            <p:cNvSpPr/>
            <p:nvPr/>
          </p:nvSpPr>
          <p:spPr>
            <a:xfrm>
              <a:off x="7907409" y="35353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02" name="tx1702"/>
            <p:cNvSpPr/>
            <p:nvPr/>
          </p:nvSpPr>
          <p:spPr>
            <a:xfrm>
              <a:off x="8220411"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03" name="tx1703"/>
            <p:cNvSpPr/>
            <p:nvPr/>
          </p:nvSpPr>
          <p:spPr>
            <a:xfrm>
              <a:off x="8533414"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04" name="tx1704"/>
            <p:cNvSpPr/>
            <p:nvPr/>
          </p:nvSpPr>
          <p:spPr>
            <a:xfrm>
              <a:off x="1647364" y="454104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05" name="tx1705"/>
            <p:cNvSpPr/>
            <p:nvPr/>
          </p:nvSpPr>
          <p:spPr>
            <a:xfrm>
              <a:off x="1960366" y="45408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06" name="tx1706"/>
            <p:cNvSpPr/>
            <p:nvPr/>
          </p:nvSpPr>
          <p:spPr>
            <a:xfrm>
              <a:off x="2273368"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07" name="tx1707"/>
            <p:cNvSpPr/>
            <p:nvPr/>
          </p:nvSpPr>
          <p:spPr>
            <a:xfrm>
              <a:off x="2586370"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08" name="tx1708"/>
            <p:cNvSpPr/>
            <p:nvPr/>
          </p:nvSpPr>
          <p:spPr>
            <a:xfrm>
              <a:off x="2899373"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09" name="tx1709"/>
            <p:cNvSpPr/>
            <p:nvPr/>
          </p:nvSpPr>
          <p:spPr>
            <a:xfrm>
              <a:off x="3212375"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10" name="tx1710"/>
            <p:cNvSpPr/>
            <p:nvPr/>
          </p:nvSpPr>
          <p:spPr>
            <a:xfrm>
              <a:off x="3525377" y="4539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1" name="tx1711"/>
            <p:cNvSpPr/>
            <p:nvPr/>
          </p:nvSpPr>
          <p:spPr>
            <a:xfrm>
              <a:off x="3838380"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2" name="tx1712"/>
            <p:cNvSpPr/>
            <p:nvPr/>
          </p:nvSpPr>
          <p:spPr>
            <a:xfrm>
              <a:off x="4151382"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13" name="tx1713"/>
            <p:cNvSpPr/>
            <p:nvPr/>
          </p:nvSpPr>
          <p:spPr>
            <a:xfrm>
              <a:off x="4464384"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14" name="tx1714"/>
            <p:cNvSpPr/>
            <p:nvPr/>
          </p:nvSpPr>
          <p:spPr>
            <a:xfrm>
              <a:off x="4777386"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15" name="tx1715"/>
            <p:cNvSpPr/>
            <p:nvPr/>
          </p:nvSpPr>
          <p:spPr>
            <a:xfrm>
              <a:off x="5090389"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16" name="tx1716"/>
            <p:cNvSpPr/>
            <p:nvPr/>
          </p:nvSpPr>
          <p:spPr>
            <a:xfrm>
              <a:off x="5403391"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17" name="tx1717"/>
            <p:cNvSpPr/>
            <p:nvPr/>
          </p:nvSpPr>
          <p:spPr>
            <a:xfrm>
              <a:off x="5716393"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18" name="tx1718"/>
            <p:cNvSpPr/>
            <p:nvPr/>
          </p:nvSpPr>
          <p:spPr>
            <a:xfrm>
              <a:off x="6029395" y="454171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19" name="tx1719"/>
            <p:cNvSpPr/>
            <p:nvPr/>
          </p:nvSpPr>
          <p:spPr>
            <a:xfrm>
              <a:off x="6342398" y="45408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720" name="tx1720"/>
            <p:cNvSpPr/>
            <p:nvPr/>
          </p:nvSpPr>
          <p:spPr>
            <a:xfrm>
              <a:off x="6655400" y="454104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21" name="tx1721"/>
            <p:cNvSpPr/>
            <p:nvPr/>
          </p:nvSpPr>
          <p:spPr>
            <a:xfrm>
              <a:off x="6968402" y="45408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722" name="tx1722"/>
            <p:cNvSpPr/>
            <p:nvPr/>
          </p:nvSpPr>
          <p:spPr>
            <a:xfrm>
              <a:off x="7281405" y="454171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23" name="tx1723"/>
            <p:cNvSpPr/>
            <p:nvPr/>
          </p:nvSpPr>
          <p:spPr>
            <a:xfrm>
              <a:off x="7594407" y="454171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24" name="tx1724"/>
            <p:cNvSpPr/>
            <p:nvPr/>
          </p:nvSpPr>
          <p:spPr>
            <a:xfrm>
              <a:off x="7907409"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25" name="tx1725"/>
            <p:cNvSpPr/>
            <p:nvPr/>
          </p:nvSpPr>
          <p:spPr>
            <a:xfrm>
              <a:off x="8220411"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726" name="tx1726"/>
            <p:cNvSpPr/>
            <p:nvPr/>
          </p:nvSpPr>
          <p:spPr>
            <a:xfrm>
              <a:off x="8533414"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727" name="tx1727"/>
            <p:cNvSpPr/>
            <p:nvPr/>
          </p:nvSpPr>
          <p:spPr>
            <a:xfrm>
              <a:off x="8846416" y="454104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28" name="tx1728"/>
            <p:cNvSpPr/>
            <p:nvPr/>
          </p:nvSpPr>
          <p:spPr>
            <a:xfrm>
              <a:off x="1647364"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729" name="tx1729"/>
            <p:cNvSpPr/>
            <p:nvPr/>
          </p:nvSpPr>
          <p:spPr>
            <a:xfrm>
              <a:off x="1960366"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30" name="tx1730"/>
            <p:cNvSpPr/>
            <p:nvPr/>
          </p:nvSpPr>
          <p:spPr>
            <a:xfrm>
              <a:off x="2273368"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31" name="tx1731"/>
            <p:cNvSpPr/>
            <p:nvPr/>
          </p:nvSpPr>
          <p:spPr>
            <a:xfrm>
              <a:off x="2586370"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2" name="tx1732"/>
            <p:cNvSpPr/>
            <p:nvPr/>
          </p:nvSpPr>
          <p:spPr>
            <a:xfrm>
              <a:off x="2899373"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33" name="tx1733"/>
            <p:cNvSpPr/>
            <p:nvPr/>
          </p:nvSpPr>
          <p:spPr>
            <a:xfrm>
              <a:off x="3212375"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34" name="tx1734"/>
            <p:cNvSpPr/>
            <p:nvPr/>
          </p:nvSpPr>
          <p:spPr>
            <a:xfrm>
              <a:off x="3525377"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5" name="tx1735"/>
            <p:cNvSpPr/>
            <p:nvPr/>
          </p:nvSpPr>
          <p:spPr>
            <a:xfrm>
              <a:off x="3838380"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36" name="tx1736"/>
            <p:cNvSpPr/>
            <p:nvPr/>
          </p:nvSpPr>
          <p:spPr>
            <a:xfrm>
              <a:off x="4151382"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37" name="tx1737"/>
            <p:cNvSpPr/>
            <p:nvPr/>
          </p:nvSpPr>
          <p:spPr>
            <a:xfrm>
              <a:off x="4464384"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38" name="tx1738"/>
            <p:cNvSpPr/>
            <p:nvPr/>
          </p:nvSpPr>
          <p:spPr>
            <a:xfrm>
              <a:off x="4777386"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39" name="tx1739"/>
            <p:cNvSpPr/>
            <p:nvPr/>
          </p:nvSpPr>
          <p:spPr>
            <a:xfrm>
              <a:off x="5090389"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40" name="tx1740"/>
            <p:cNvSpPr/>
            <p:nvPr/>
          </p:nvSpPr>
          <p:spPr>
            <a:xfrm>
              <a:off x="5403391"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41" name="tx1741"/>
            <p:cNvSpPr/>
            <p:nvPr/>
          </p:nvSpPr>
          <p:spPr>
            <a:xfrm>
              <a:off x="5716393"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42" name="tx1742"/>
            <p:cNvSpPr/>
            <p:nvPr/>
          </p:nvSpPr>
          <p:spPr>
            <a:xfrm>
              <a:off x="6029395" y="42385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43" name="tx1743"/>
            <p:cNvSpPr/>
            <p:nvPr/>
          </p:nvSpPr>
          <p:spPr>
            <a:xfrm>
              <a:off x="6342398"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44" name="tx1744"/>
            <p:cNvSpPr/>
            <p:nvPr/>
          </p:nvSpPr>
          <p:spPr>
            <a:xfrm>
              <a:off x="6655400"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45" name="tx1745"/>
            <p:cNvSpPr/>
            <p:nvPr/>
          </p:nvSpPr>
          <p:spPr>
            <a:xfrm>
              <a:off x="6968402"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46" name="tx1746"/>
            <p:cNvSpPr/>
            <p:nvPr/>
          </p:nvSpPr>
          <p:spPr>
            <a:xfrm>
              <a:off x="7281405"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47" name="tx1747"/>
            <p:cNvSpPr/>
            <p:nvPr/>
          </p:nvSpPr>
          <p:spPr>
            <a:xfrm>
              <a:off x="7594407"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48" name="tx1748"/>
            <p:cNvSpPr/>
            <p:nvPr/>
          </p:nvSpPr>
          <p:spPr>
            <a:xfrm>
              <a:off x="7907409"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49" name="tx1749"/>
            <p:cNvSpPr/>
            <p:nvPr/>
          </p:nvSpPr>
          <p:spPr>
            <a:xfrm>
              <a:off x="8220411"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50" name="tx1750"/>
            <p:cNvSpPr/>
            <p:nvPr/>
          </p:nvSpPr>
          <p:spPr>
            <a:xfrm>
              <a:off x="8533414"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51" name="tx1751"/>
            <p:cNvSpPr/>
            <p:nvPr/>
          </p:nvSpPr>
          <p:spPr>
            <a:xfrm>
              <a:off x="8846416"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52" name="tx1752"/>
            <p:cNvSpPr/>
            <p:nvPr/>
          </p:nvSpPr>
          <p:spPr>
            <a:xfrm>
              <a:off x="1647364"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53" name="tx1753"/>
            <p:cNvSpPr/>
            <p:nvPr/>
          </p:nvSpPr>
          <p:spPr>
            <a:xfrm>
              <a:off x="1960366"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54" name="tx1754"/>
            <p:cNvSpPr/>
            <p:nvPr/>
          </p:nvSpPr>
          <p:spPr>
            <a:xfrm>
              <a:off x="2273368"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55" name="tx1755"/>
            <p:cNvSpPr/>
            <p:nvPr/>
          </p:nvSpPr>
          <p:spPr>
            <a:xfrm>
              <a:off x="2586370"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56" name="tx1756"/>
            <p:cNvSpPr/>
            <p:nvPr/>
          </p:nvSpPr>
          <p:spPr>
            <a:xfrm>
              <a:off x="2899373"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57" name="tx1757"/>
            <p:cNvSpPr/>
            <p:nvPr/>
          </p:nvSpPr>
          <p:spPr>
            <a:xfrm>
              <a:off x="3212375"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58" name="tx1758"/>
            <p:cNvSpPr/>
            <p:nvPr/>
          </p:nvSpPr>
          <p:spPr>
            <a:xfrm>
              <a:off x="1647364"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59" name="tx1759"/>
            <p:cNvSpPr/>
            <p:nvPr/>
          </p:nvSpPr>
          <p:spPr>
            <a:xfrm>
              <a:off x="196036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60" name="tx1760"/>
            <p:cNvSpPr/>
            <p:nvPr/>
          </p:nvSpPr>
          <p:spPr>
            <a:xfrm>
              <a:off x="22733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1" name="tx1761"/>
            <p:cNvSpPr/>
            <p:nvPr/>
          </p:nvSpPr>
          <p:spPr>
            <a:xfrm>
              <a:off x="258637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62" name="tx1762"/>
            <p:cNvSpPr/>
            <p:nvPr/>
          </p:nvSpPr>
          <p:spPr>
            <a:xfrm>
              <a:off x="2899373"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63" name="tx1763"/>
            <p:cNvSpPr/>
            <p:nvPr/>
          </p:nvSpPr>
          <p:spPr>
            <a:xfrm>
              <a:off x="32123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64" name="tx1764"/>
            <p:cNvSpPr/>
            <p:nvPr/>
          </p:nvSpPr>
          <p:spPr>
            <a:xfrm>
              <a:off x="352537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65" name="tx1765"/>
            <p:cNvSpPr/>
            <p:nvPr/>
          </p:nvSpPr>
          <p:spPr>
            <a:xfrm>
              <a:off x="1647364"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66" name="tx1766"/>
            <p:cNvSpPr/>
            <p:nvPr/>
          </p:nvSpPr>
          <p:spPr>
            <a:xfrm>
              <a:off x="1960366"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67" name="tx1767"/>
            <p:cNvSpPr/>
            <p:nvPr/>
          </p:nvSpPr>
          <p:spPr>
            <a:xfrm>
              <a:off x="2273368"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8" name="tx1768"/>
            <p:cNvSpPr/>
            <p:nvPr/>
          </p:nvSpPr>
          <p:spPr>
            <a:xfrm>
              <a:off x="2586370"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9" name="tx1769"/>
            <p:cNvSpPr/>
            <p:nvPr/>
          </p:nvSpPr>
          <p:spPr>
            <a:xfrm>
              <a:off x="2899373"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0" name="tx1770"/>
            <p:cNvSpPr/>
            <p:nvPr/>
          </p:nvSpPr>
          <p:spPr>
            <a:xfrm>
              <a:off x="3212375"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1" name="tx1771"/>
            <p:cNvSpPr/>
            <p:nvPr/>
          </p:nvSpPr>
          <p:spPr>
            <a:xfrm>
              <a:off x="3525377"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2" name="tx1772"/>
            <p:cNvSpPr/>
            <p:nvPr/>
          </p:nvSpPr>
          <p:spPr>
            <a:xfrm>
              <a:off x="3838380"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3" name="tx1773"/>
            <p:cNvSpPr/>
            <p:nvPr/>
          </p:nvSpPr>
          <p:spPr>
            <a:xfrm>
              <a:off x="4151382"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4" name="tx1774"/>
            <p:cNvSpPr/>
            <p:nvPr/>
          </p:nvSpPr>
          <p:spPr>
            <a:xfrm>
              <a:off x="4464384"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5" name="tx1775"/>
            <p:cNvSpPr/>
            <p:nvPr/>
          </p:nvSpPr>
          <p:spPr>
            <a:xfrm>
              <a:off x="4777386"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6" name="tx1776"/>
            <p:cNvSpPr/>
            <p:nvPr/>
          </p:nvSpPr>
          <p:spPr>
            <a:xfrm>
              <a:off x="5090389"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7" name="tx1777"/>
            <p:cNvSpPr/>
            <p:nvPr/>
          </p:nvSpPr>
          <p:spPr>
            <a:xfrm>
              <a:off x="5403391"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8" name="tx1778"/>
            <p:cNvSpPr/>
            <p:nvPr/>
          </p:nvSpPr>
          <p:spPr>
            <a:xfrm>
              <a:off x="5716393"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9" name="tx1779"/>
            <p:cNvSpPr/>
            <p:nvPr/>
          </p:nvSpPr>
          <p:spPr>
            <a:xfrm>
              <a:off x="6029395"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80" name="tx1780"/>
            <p:cNvSpPr/>
            <p:nvPr/>
          </p:nvSpPr>
          <p:spPr>
            <a:xfrm>
              <a:off x="6342398"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1" name="tx1781"/>
            <p:cNvSpPr/>
            <p:nvPr/>
          </p:nvSpPr>
          <p:spPr>
            <a:xfrm>
              <a:off x="6655400"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82" name="tx1782"/>
            <p:cNvSpPr/>
            <p:nvPr/>
          </p:nvSpPr>
          <p:spPr>
            <a:xfrm>
              <a:off x="6968402"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3" name="tx1783"/>
            <p:cNvSpPr/>
            <p:nvPr/>
          </p:nvSpPr>
          <p:spPr>
            <a:xfrm>
              <a:off x="7281405"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4" name="tx1784"/>
            <p:cNvSpPr/>
            <p:nvPr/>
          </p:nvSpPr>
          <p:spPr>
            <a:xfrm>
              <a:off x="7594407"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85" name="tx1785"/>
            <p:cNvSpPr/>
            <p:nvPr/>
          </p:nvSpPr>
          <p:spPr>
            <a:xfrm>
              <a:off x="7907409"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6" name="tx1786"/>
            <p:cNvSpPr/>
            <p:nvPr/>
          </p:nvSpPr>
          <p:spPr>
            <a:xfrm>
              <a:off x="8220411" y="1325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87" name="tx1787"/>
            <p:cNvSpPr/>
            <p:nvPr/>
          </p:nvSpPr>
          <p:spPr>
            <a:xfrm>
              <a:off x="8533414"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8" name="tx1788"/>
            <p:cNvSpPr/>
            <p:nvPr/>
          </p:nvSpPr>
          <p:spPr>
            <a:xfrm>
              <a:off x="8846416"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89" name="tx1789"/>
            <p:cNvSpPr/>
            <p:nvPr/>
          </p:nvSpPr>
          <p:spPr>
            <a:xfrm>
              <a:off x="1647364"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0" name="tx1790"/>
            <p:cNvSpPr/>
            <p:nvPr/>
          </p:nvSpPr>
          <p:spPr>
            <a:xfrm>
              <a:off x="1960366"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1" name="tx1791"/>
            <p:cNvSpPr/>
            <p:nvPr/>
          </p:nvSpPr>
          <p:spPr>
            <a:xfrm>
              <a:off x="2273368"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2" name="tx1792"/>
            <p:cNvSpPr/>
            <p:nvPr/>
          </p:nvSpPr>
          <p:spPr>
            <a:xfrm>
              <a:off x="2586370"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3" name="tx1793"/>
            <p:cNvSpPr/>
            <p:nvPr/>
          </p:nvSpPr>
          <p:spPr>
            <a:xfrm>
              <a:off x="2899373"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4" name="tx1794"/>
            <p:cNvSpPr/>
            <p:nvPr/>
          </p:nvSpPr>
          <p:spPr>
            <a:xfrm>
              <a:off x="3212375"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5" name="tx1795"/>
            <p:cNvSpPr/>
            <p:nvPr/>
          </p:nvSpPr>
          <p:spPr>
            <a:xfrm>
              <a:off x="3525377"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6" name="tx1796"/>
            <p:cNvSpPr/>
            <p:nvPr/>
          </p:nvSpPr>
          <p:spPr>
            <a:xfrm>
              <a:off x="3838380"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7" name="tx1797"/>
            <p:cNvSpPr/>
            <p:nvPr/>
          </p:nvSpPr>
          <p:spPr>
            <a:xfrm>
              <a:off x="4151382"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8" name="tx1798"/>
            <p:cNvSpPr/>
            <p:nvPr/>
          </p:nvSpPr>
          <p:spPr>
            <a:xfrm>
              <a:off x="4464384"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9" name="tx1799"/>
            <p:cNvSpPr/>
            <p:nvPr/>
          </p:nvSpPr>
          <p:spPr>
            <a:xfrm>
              <a:off x="4777386"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0" name="tx1800"/>
            <p:cNvSpPr/>
            <p:nvPr/>
          </p:nvSpPr>
          <p:spPr>
            <a:xfrm>
              <a:off x="5090389"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1" name="tx1801"/>
            <p:cNvSpPr/>
            <p:nvPr/>
          </p:nvSpPr>
          <p:spPr>
            <a:xfrm>
              <a:off x="5403391"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2" name="tx1802"/>
            <p:cNvSpPr/>
            <p:nvPr/>
          </p:nvSpPr>
          <p:spPr>
            <a:xfrm>
              <a:off x="5716393"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3" name="tx1803"/>
            <p:cNvSpPr/>
            <p:nvPr/>
          </p:nvSpPr>
          <p:spPr>
            <a:xfrm>
              <a:off x="6029395"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4" name="tx1804"/>
            <p:cNvSpPr/>
            <p:nvPr/>
          </p:nvSpPr>
          <p:spPr>
            <a:xfrm>
              <a:off x="6342398"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5" name="tx1805"/>
            <p:cNvSpPr/>
            <p:nvPr/>
          </p:nvSpPr>
          <p:spPr>
            <a:xfrm>
              <a:off x="6655400"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06" name="tx1806"/>
            <p:cNvSpPr/>
            <p:nvPr/>
          </p:nvSpPr>
          <p:spPr>
            <a:xfrm>
              <a:off x="6968402"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7" name="tx1807"/>
            <p:cNvSpPr/>
            <p:nvPr/>
          </p:nvSpPr>
          <p:spPr>
            <a:xfrm>
              <a:off x="7281405"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8" name="tx1808"/>
            <p:cNvSpPr/>
            <p:nvPr/>
          </p:nvSpPr>
          <p:spPr>
            <a:xfrm>
              <a:off x="7594407"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9" name="tx1809"/>
            <p:cNvSpPr/>
            <p:nvPr/>
          </p:nvSpPr>
          <p:spPr>
            <a:xfrm>
              <a:off x="7907409"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0" name="tx1810"/>
            <p:cNvSpPr/>
            <p:nvPr/>
          </p:nvSpPr>
          <p:spPr>
            <a:xfrm>
              <a:off x="8220411"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1" name="tx1811"/>
            <p:cNvSpPr/>
            <p:nvPr/>
          </p:nvSpPr>
          <p:spPr>
            <a:xfrm>
              <a:off x="8533414"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12" name="tx1812"/>
            <p:cNvSpPr/>
            <p:nvPr/>
          </p:nvSpPr>
          <p:spPr>
            <a:xfrm>
              <a:off x="8846416"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3" name="tx1813"/>
            <p:cNvSpPr/>
            <p:nvPr/>
          </p:nvSpPr>
          <p:spPr>
            <a:xfrm>
              <a:off x="1647364"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14" name="tx1814"/>
            <p:cNvSpPr/>
            <p:nvPr/>
          </p:nvSpPr>
          <p:spPr>
            <a:xfrm>
              <a:off x="1960366"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15" name="tx1815"/>
            <p:cNvSpPr/>
            <p:nvPr/>
          </p:nvSpPr>
          <p:spPr>
            <a:xfrm>
              <a:off x="2273368"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16" name="tx1816"/>
            <p:cNvSpPr/>
            <p:nvPr/>
          </p:nvSpPr>
          <p:spPr>
            <a:xfrm>
              <a:off x="2586370"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17" name="tx1817"/>
            <p:cNvSpPr/>
            <p:nvPr/>
          </p:nvSpPr>
          <p:spPr>
            <a:xfrm>
              <a:off x="2899373"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18" name="tx1818"/>
            <p:cNvSpPr/>
            <p:nvPr/>
          </p:nvSpPr>
          <p:spPr>
            <a:xfrm>
              <a:off x="3212375" y="303302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9" name="tx1819"/>
            <p:cNvSpPr/>
            <p:nvPr/>
          </p:nvSpPr>
          <p:spPr>
            <a:xfrm>
              <a:off x="3525377"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20" name="tx1820"/>
            <p:cNvSpPr/>
            <p:nvPr/>
          </p:nvSpPr>
          <p:spPr>
            <a:xfrm>
              <a:off x="3838380"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1" name="tx1821"/>
            <p:cNvSpPr/>
            <p:nvPr/>
          </p:nvSpPr>
          <p:spPr>
            <a:xfrm>
              <a:off x="4151382"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2" name="tx1822"/>
            <p:cNvSpPr/>
            <p:nvPr/>
          </p:nvSpPr>
          <p:spPr>
            <a:xfrm>
              <a:off x="4464384"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23" name="tx1823"/>
            <p:cNvSpPr/>
            <p:nvPr/>
          </p:nvSpPr>
          <p:spPr>
            <a:xfrm>
              <a:off x="4777386"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24" name="tx1824"/>
            <p:cNvSpPr/>
            <p:nvPr/>
          </p:nvSpPr>
          <p:spPr>
            <a:xfrm>
              <a:off x="5090389"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5" name="tx1825"/>
            <p:cNvSpPr/>
            <p:nvPr/>
          </p:nvSpPr>
          <p:spPr>
            <a:xfrm>
              <a:off x="5403391"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26" name="tx1826"/>
            <p:cNvSpPr/>
            <p:nvPr/>
          </p:nvSpPr>
          <p:spPr>
            <a:xfrm>
              <a:off x="5716393"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7" name="tx1827"/>
            <p:cNvSpPr/>
            <p:nvPr/>
          </p:nvSpPr>
          <p:spPr>
            <a:xfrm>
              <a:off x="6029395"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28" name="tx1828"/>
            <p:cNvSpPr/>
            <p:nvPr/>
          </p:nvSpPr>
          <p:spPr>
            <a:xfrm>
              <a:off x="6342398"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9" name="tx1829"/>
            <p:cNvSpPr/>
            <p:nvPr/>
          </p:nvSpPr>
          <p:spPr>
            <a:xfrm>
              <a:off x="6655400"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0" name="tx1830"/>
            <p:cNvSpPr/>
            <p:nvPr/>
          </p:nvSpPr>
          <p:spPr>
            <a:xfrm>
              <a:off x="6968402"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1" name="tx1831"/>
            <p:cNvSpPr/>
            <p:nvPr/>
          </p:nvSpPr>
          <p:spPr>
            <a:xfrm>
              <a:off x="7281405"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2" name="tx1832"/>
            <p:cNvSpPr/>
            <p:nvPr/>
          </p:nvSpPr>
          <p:spPr>
            <a:xfrm>
              <a:off x="7594407"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33" name="tx1833"/>
            <p:cNvSpPr/>
            <p:nvPr/>
          </p:nvSpPr>
          <p:spPr>
            <a:xfrm>
              <a:off x="7907409"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4" name="tx1834"/>
            <p:cNvSpPr/>
            <p:nvPr/>
          </p:nvSpPr>
          <p:spPr>
            <a:xfrm>
              <a:off x="8220411"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5" name="tx1835"/>
            <p:cNvSpPr/>
            <p:nvPr/>
          </p:nvSpPr>
          <p:spPr>
            <a:xfrm>
              <a:off x="8533414"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6" name="tx1836"/>
            <p:cNvSpPr/>
            <p:nvPr/>
          </p:nvSpPr>
          <p:spPr>
            <a:xfrm>
              <a:off x="8846416"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37" name="tx1837"/>
            <p:cNvSpPr/>
            <p:nvPr/>
          </p:nvSpPr>
          <p:spPr>
            <a:xfrm>
              <a:off x="3525377"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38" name="tx1838"/>
            <p:cNvSpPr/>
            <p:nvPr/>
          </p:nvSpPr>
          <p:spPr>
            <a:xfrm>
              <a:off x="3838380"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839" name="tx1839"/>
            <p:cNvSpPr/>
            <p:nvPr/>
          </p:nvSpPr>
          <p:spPr>
            <a:xfrm>
              <a:off x="4151382"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40" name="tx1840"/>
            <p:cNvSpPr/>
            <p:nvPr/>
          </p:nvSpPr>
          <p:spPr>
            <a:xfrm>
              <a:off x="4464384"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41" name="tx1841"/>
            <p:cNvSpPr/>
            <p:nvPr/>
          </p:nvSpPr>
          <p:spPr>
            <a:xfrm>
              <a:off x="4777386"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42" name="tx1842"/>
            <p:cNvSpPr/>
            <p:nvPr/>
          </p:nvSpPr>
          <p:spPr>
            <a:xfrm>
              <a:off x="5090389"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43" name="tx1843"/>
            <p:cNvSpPr/>
            <p:nvPr/>
          </p:nvSpPr>
          <p:spPr>
            <a:xfrm>
              <a:off x="5403391"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44" name="tx1844"/>
            <p:cNvSpPr/>
            <p:nvPr/>
          </p:nvSpPr>
          <p:spPr>
            <a:xfrm>
              <a:off x="5716393"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45" name="tx1845"/>
            <p:cNvSpPr/>
            <p:nvPr/>
          </p:nvSpPr>
          <p:spPr>
            <a:xfrm>
              <a:off x="6029395"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46" name="tx1846"/>
            <p:cNvSpPr/>
            <p:nvPr/>
          </p:nvSpPr>
          <p:spPr>
            <a:xfrm>
              <a:off x="6342398"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47" name="tx1847"/>
            <p:cNvSpPr/>
            <p:nvPr/>
          </p:nvSpPr>
          <p:spPr>
            <a:xfrm>
              <a:off x="6655400"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48" name="tx1848"/>
            <p:cNvSpPr/>
            <p:nvPr/>
          </p:nvSpPr>
          <p:spPr>
            <a:xfrm>
              <a:off x="6968402"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49" name="tx1849"/>
            <p:cNvSpPr/>
            <p:nvPr/>
          </p:nvSpPr>
          <p:spPr>
            <a:xfrm>
              <a:off x="7281405"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50" name="tx1850"/>
            <p:cNvSpPr/>
            <p:nvPr/>
          </p:nvSpPr>
          <p:spPr>
            <a:xfrm>
              <a:off x="7594407"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51" name="tx1851"/>
            <p:cNvSpPr/>
            <p:nvPr/>
          </p:nvSpPr>
          <p:spPr>
            <a:xfrm>
              <a:off x="7907409"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52" name="tx1852"/>
            <p:cNvSpPr/>
            <p:nvPr/>
          </p:nvSpPr>
          <p:spPr>
            <a:xfrm>
              <a:off x="8220411"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3" name="tx1853"/>
            <p:cNvSpPr/>
            <p:nvPr/>
          </p:nvSpPr>
          <p:spPr>
            <a:xfrm>
              <a:off x="8533414"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4" name="tx1854"/>
            <p:cNvSpPr/>
            <p:nvPr/>
          </p:nvSpPr>
          <p:spPr>
            <a:xfrm>
              <a:off x="8846416"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5" name="tx1855"/>
            <p:cNvSpPr/>
            <p:nvPr/>
          </p:nvSpPr>
          <p:spPr>
            <a:xfrm>
              <a:off x="4151382"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56" name="tx1856"/>
            <p:cNvSpPr/>
            <p:nvPr/>
          </p:nvSpPr>
          <p:spPr>
            <a:xfrm>
              <a:off x="4464384"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57" name="tx1857"/>
            <p:cNvSpPr/>
            <p:nvPr/>
          </p:nvSpPr>
          <p:spPr>
            <a:xfrm>
              <a:off x="4777386"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858" name="tx1858"/>
            <p:cNvSpPr/>
            <p:nvPr/>
          </p:nvSpPr>
          <p:spPr>
            <a:xfrm>
              <a:off x="6655400"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859" name="tx1859"/>
            <p:cNvSpPr/>
            <p:nvPr/>
          </p:nvSpPr>
          <p:spPr>
            <a:xfrm>
              <a:off x="6968402"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860" name="tx1860"/>
            <p:cNvSpPr/>
            <p:nvPr/>
          </p:nvSpPr>
          <p:spPr>
            <a:xfrm>
              <a:off x="7281405"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61" name="tx1861"/>
            <p:cNvSpPr/>
            <p:nvPr/>
          </p:nvSpPr>
          <p:spPr>
            <a:xfrm>
              <a:off x="7594407"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62" name="tx1862"/>
            <p:cNvSpPr/>
            <p:nvPr/>
          </p:nvSpPr>
          <p:spPr>
            <a:xfrm>
              <a:off x="7907409"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63" name="tx1863"/>
            <p:cNvSpPr/>
            <p:nvPr/>
          </p:nvSpPr>
          <p:spPr>
            <a:xfrm>
              <a:off x="8220411"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64" name="tx1864"/>
            <p:cNvSpPr/>
            <p:nvPr/>
          </p:nvSpPr>
          <p:spPr>
            <a:xfrm>
              <a:off x="8533414"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65" name="tx1865"/>
            <p:cNvSpPr/>
            <p:nvPr/>
          </p:nvSpPr>
          <p:spPr>
            <a:xfrm>
              <a:off x="8846416"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66" name="tx1866"/>
            <p:cNvSpPr/>
            <p:nvPr/>
          </p:nvSpPr>
          <p:spPr>
            <a:xfrm>
              <a:off x="2586370"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7" name="tx1867"/>
            <p:cNvSpPr/>
            <p:nvPr/>
          </p:nvSpPr>
          <p:spPr>
            <a:xfrm>
              <a:off x="2899373"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68" name="tx1868"/>
            <p:cNvSpPr/>
            <p:nvPr/>
          </p:nvSpPr>
          <p:spPr>
            <a:xfrm>
              <a:off x="3212375"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9" name="tx1869"/>
            <p:cNvSpPr/>
            <p:nvPr/>
          </p:nvSpPr>
          <p:spPr>
            <a:xfrm>
              <a:off x="3525377"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0" name="tx1870"/>
            <p:cNvSpPr/>
            <p:nvPr/>
          </p:nvSpPr>
          <p:spPr>
            <a:xfrm>
              <a:off x="3838380"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1" name="tx1871"/>
            <p:cNvSpPr/>
            <p:nvPr/>
          </p:nvSpPr>
          <p:spPr>
            <a:xfrm>
              <a:off x="4151382"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2" name="tx1872"/>
            <p:cNvSpPr/>
            <p:nvPr/>
          </p:nvSpPr>
          <p:spPr>
            <a:xfrm>
              <a:off x="4464384"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3" name="tx1873"/>
            <p:cNvSpPr/>
            <p:nvPr/>
          </p:nvSpPr>
          <p:spPr>
            <a:xfrm>
              <a:off x="4777386"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4" name="tx1874"/>
            <p:cNvSpPr/>
            <p:nvPr/>
          </p:nvSpPr>
          <p:spPr>
            <a:xfrm>
              <a:off x="5090389"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5" name="tx1875"/>
            <p:cNvSpPr/>
            <p:nvPr/>
          </p:nvSpPr>
          <p:spPr>
            <a:xfrm>
              <a:off x="5403391"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6" name="tx1876"/>
            <p:cNvSpPr/>
            <p:nvPr/>
          </p:nvSpPr>
          <p:spPr>
            <a:xfrm>
              <a:off x="5716393"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7" name="tx1877"/>
            <p:cNvSpPr/>
            <p:nvPr/>
          </p:nvSpPr>
          <p:spPr>
            <a:xfrm>
              <a:off x="6029395"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8" name="tx1878"/>
            <p:cNvSpPr/>
            <p:nvPr/>
          </p:nvSpPr>
          <p:spPr>
            <a:xfrm>
              <a:off x="6342398"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9" name="tx1879"/>
            <p:cNvSpPr/>
            <p:nvPr/>
          </p:nvSpPr>
          <p:spPr>
            <a:xfrm>
              <a:off x="6655400"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0" name="tx1880"/>
            <p:cNvSpPr/>
            <p:nvPr/>
          </p:nvSpPr>
          <p:spPr>
            <a:xfrm>
              <a:off x="6968402"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1" name="tx1881"/>
            <p:cNvSpPr/>
            <p:nvPr/>
          </p:nvSpPr>
          <p:spPr>
            <a:xfrm>
              <a:off x="7281405"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2" name="tx1882"/>
            <p:cNvSpPr/>
            <p:nvPr/>
          </p:nvSpPr>
          <p:spPr>
            <a:xfrm>
              <a:off x="7594407"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3" name="tx1883"/>
            <p:cNvSpPr/>
            <p:nvPr/>
          </p:nvSpPr>
          <p:spPr>
            <a:xfrm>
              <a:off x="7907409"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4" name="tx1884"/>
            <p:cNvSpPr/>
            <p:nvPr/>
          </p:nvSpPr>
          <p:spPr>
            <a:xfrm>
              <a:off x="8220411"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5" name="tx1885"/>
            <p:cNvSpPr/>
            <p:nvPr/>
          </p:nvSpPr>
          <p:spPr>
            <a:xfrm>
              <a:off x="1647364"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86" name="tx1886"/>
            <p:cNvSpPr/>
            <p:nvPr/>
          </p:nvSpPr>
          <p:spPr>
            <a:xfrm>
              <a:off x="1960366"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87" name="tx1887"/>
            <p:cNvSpPr/>
            <p:nvPr/>
          </p:nvSpPr>
          <p:spPr>
            <a:xfrm>
              <a:off x="2273368"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88" name="tx1888"/>
            <p:cNvSpPr/>
            <p:nvPr/>
          </p:nvSpPr>
          <p:spPr>
            <a:xfrm>
              <a:off x="2586370"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89" name="tx1889"/>
            <p:cNvSpPr/>
            <p:nvPr/>
          </p:nvSpPr>
          <p:spPr>
            <a:xfrm>
              <a:off x="2899373"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90" name="tx1890"/>
            <p:cNvSpPr/>
            <p:nvPr/>
          </p:nvSpPr>
          <p:spPr>
            <a:xfrm>
              <a:off x="3212375"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1" name="tx1891"/>
            <p:cNvSpPr/>
            <p:nvPr/>
          </p:nvSpPr>
          <p:spPr>
            <a:xfrm>
              <a:off x="3525377"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2" name="tx1892"/>
            <p:cNvSpPr/>
            <p:nvPr/>
          </p:nvSpPr>
          <p:spPr>
            <a:xfrm>
              <a:off x="3838380"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3" name="tx1893"/>
            <p:cNvSpPr/>
            <p:nvPr/>
          </p:nvSpPr>
          <p:spPr>
            <a:xfrm>
              <a:off x="4151382"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4" name="tx1894"/>
            <p:cNvSpPr/>
            <p:nvPr/>
          </p:nvSpPr>
          <p:spPr>
            <a:xfrm>
              <a:off x="4464384"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5" name="tx1895"/>
            <p:cNvSpPr/>
            <p:nvPr/>
          </p:nvSpPr>
          <p:spPr>
            <a:xfrm>
              <a:off x="4777386"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6" name="tx1896"/>
            <p:cNvSpPr/>
            <p:nvPr/>
          </p:nvSpPr>
          <p:spPr>
            <a:xfrm>
              <a:off x="5090389"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7" name="tx1897"/>
            <p:cNvSpPr/>
            <p:nvPr/>
          </p:nvSpPr>
          <p:spPr>
            <a:xfrm>
              <a:off x="5403391"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8" name="tx1898"/>
            <p:cNvSpPr/>
            <p:nvPr/>
          </p:nvSpPr>
          <p:spPr>
            <a:xfrm>
              <a:off x="5716393"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9" name="tx1899"/>
            <p:cNvSpPr/>
            <p:nvPr/>
          </p:nvSpPr>
          <p:spPr>
            <a:xfrm>
              <a:off x="1647364" y="12247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0" name="tx1900"/>
            <p:cNvSpPr/>
            <p:nvPr/>
          </p:nvSpPr>
          <p:spPr>
            <a:xfrm>
              <a:off x="1960366"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1" name="tx1901"/>
            <p:cNvSpPr/>
            <p:nvPr/>
          </p:nvSpPr>
          <p:spPr>
            <a:xfrm>
              <a:off x="2273368"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02" name="tx1902"/>
            <p:cNvSpPr/>
            <p:nvPr/>
          </p:nvSpPr>
          <p:spPr>
            <a:xfrm>
              <a:off x="8533414"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3" name="tx1903"/>
            <p:cNvSpPr/>
            <p:nvPr/>
          </p:nvSpPr>
          <p:spPr>
            <a:xfrm>
              <a:off x="8846416"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4" name="tx1904"/>
            <p:cNvSpPr/>
            <p:nvPr/>
          </p:nvSpPr>
          <p:spPr>
            <a:xfrm>
              <a:off x="6029395"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5" name="tx1905"/>
            <p:cNvSpPr/>
            <p:nvPr/>
          </p:nvSpPr>
          <p:spPr>
            <a:xfrm>
              <a:off x="6342398"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6" name="tx1906"/>
            <p:cNvSpPr/>
            <p:nvPr/>
          </p:nvSpPr>
          <p:spPr>
            <a:xfrm>
              <a:off x="6655400"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7" name="tx1907"/>
            <p:cNvSpPr/>
            <p:nvPr/>
          </p:nvSpPr>
          <p:spPr>
            <a:xfrm>
              <a:off x="6968402"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8" name="tx1908"/>
            <p:cNvSpPr/>
            <p:nvPr/>
          </p:nvSpPr>
          <p:spPr>
            <a:xfrm>
              <a:off x="7281405"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9" name="tx1909"/>
            <p:cNvSpPr/>
            <p:nvPr/>
          </p:nvSpPr>
          <p:spPr>
            <a:xfrm>
              <a:off x="7594407"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0" name="tx1910"/>
            <p:cNvSpPr/>
            <p:nvPr/>
          </p:nvSpPr>
          <p:spPr>
            <a:xfrm>
              <a:off x="7907409"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1" name="tx1911"/>
            <p:cNvSpPr/>
            <p:nvPr/>
          </p:nvSpPr>
          <p:spPr>
            <a:xfrm>
              <a:off x="8220411"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12" name="tx1912"/>
            <p:cNvSpPr/>
            <p:nvPr/>
          </p:nvSpPr>
          <p:spPr>
            <a:xfrm>
              <a:off x="8533414"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3" name="tx1913"/>
            <p:cNvSpPr/>
            <p:nvPr/>
          </p:nvSpPr>
          <p:spPr>
            <a:xfrm>
              <a:off x="8846416"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4" name="tx1914"/>
            <p:cNvSpPr/>
            <p:nvPr/>
          </p:nvSpPr>
          <p:spPr>
            <a:xfrm>
              <a:off x="1647364"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15" name="tx1915"/>
            <p:cNvSpPr/>
            <p:nvPr/>
          </p:nvSpPr>
          <p:spPr>
            <a:xfrm>
              <a:off x="2273368"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16" name="tx1916"/>
            <p:cNvSpPr/>
            <p:nvPr/>
          </p:nvSpPr>
          <p:spPr>
            <a:xfrm>
              <a:off x="2586370"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7" name="tx1917"/>
            <p:cNvSpPr/>
            <p:nvPr/>
          </p:nvSpPr>
          <p:spPr>
            <a:xfrm>
              <a:off x="2899373"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18" name="tx1918"/>
            <p:cNvSpPr/>
            <p:nvPr/>
          </p:nvSpPr>
          <p:spPr>
            <a:xfrm>
              <a:off x="3212375"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19" name="tx1919"/>
            <p:cNvSpPr/>
            <p:nvPr/>
          </p:nvSpPr>
          <p:spPr>
            <a:xfrm>
              <a:off x="3525377"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20" name="tx1920"/>
            <p:cNvSpPr/>
            <p:nvPr/>
          </p:nvSpPr>
          <p:spPr>
            <a:xfrm>
              <a:off x="3838380" y="323574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21" name="tx1921"/>
            <p:cNvSpPr/>
            <p:nvPr/>
          </p:nvSpPr>
          <p:spPr>
            <a:xfrm>
              <a:off x="4151382"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22" name="tx1922"/>
            <p:cNvSpPr/>
            <p:nvPr/>
          </p:nvSpPr>
          <p:spPr>
            <a:xfrm>
              <a:off x="4464384"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3" name="tx1923"/>
            <p:cNvSpPr/>
            <p:nvPr/>
          </p:nvSpPr>
          <p:spPr>
            <a:xfrm>
              <a:off x="4777386"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4" name="tx1924"/>
            <p:cNvSpPr/>
            <p:nvPr/>
          </p:nvSpPr>
          <p:spPr>
            <a:xfrm>
              <a:off x="5090389"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5" name="tx1925"/>
            <p:cNvSpPr/>
            <p:nvPr/>
          </p:nvSpPr>
          <p:spPr>
            <a:xfrm>
              <a:off x="5403391"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6" name="tx1926"/>
            <p:cNvSpPr/>
            <p:nvPr/>
          </p:nvSpPr>
          <p:spPr>
            <a:xfrm>
              <a:off x="5716393"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7" name="tx1927"/>
            <p:cNvSpPr/>
            <p:nvPr/>
          </p:nvSpPr>
          <p:spPr>
            <a:xfrm>
              <a:off x="6029395"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28" name="tx1928"/>
            <p:cNvSpPr/>
            <p:nvPr/>
          </p:nvSpPr>
          <p:spPr>
            <a:xfrm>
              <a:off x="6342398"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9" name="tx1929"/>
            <p:cNvSpPr/>
            <p:nvPr/>
          </p:nvSpPr>
          <p:spPr>
            <a:xfrm>
              <a:off x="6655400"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0" name="tx1930"/>
            <p:cNvSpPr/>
            <p:nvPr/>
          </p:nvSpPr>
          <p:spPr>
            <a:xfrm>
              <a:off x="6968402"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1" name="tx1931"/>
            <p:cNvSpPr/>
            <p:nvPr/>
          </p:nvSpPr>
          <p:spPr>
            <a:xfrm>
              <a:off x="7281405"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2" name="tx1932"/>
            <p:cNvSpPr/>
            <p:nvPr/>
          </p:nvSpPr>
          <p:spPr>
            <a:xfrm>
              <a:off x="7594407"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3" name="tx1933"/>
            <p:cNvSpPr/>
            <p:nvPr/>
          </p:nvSpPr>
          <p:spPr>
            <a:xfrm>
              <a:off x="7907409" y="3233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34" name="tx1934"/>
            <p:cNvSpPr/>
            <p:nvPr/>
          </p:nvSpPr>
          <p:spPr>
            <a:xfrm>
              <a:off x="8220411"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5" name="tx1935"/>
            <p:cNvSpPr/>
            <p:nvPr/>
          </p:nvSpPr>
          <p:spPr>
            <a:xfrm>
              <a:off x="8533414"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36" name="tx1936"/>
            <p:cNvSpPr/>
            <p:nvPr/>
          </p:nvSpPr>
          <p:spPr>
            <a:xfrm>
              <a:off x="8846416"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37" name="tx1937"/>
            <p:cNvSpPr/>
            <p:nvPr/>
          </p:nvSpPr>
          <p:spPr>
            <a:xfrm>
              <a:off x="5090389"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38" name="tx1938"/>
            <p:cNvSpPr/>
            <p:nvPr/>
          </p:nvSpPr>
          <p:spPr>
            <a:xfrm>
              <a:off x="5403391"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39" name="tx1939"/>
            <p:cNvSpPr/>
            <p:nvPr/>
          </p:nvSpPr>
          <p:spPr>
            <a:xfrm>
              <a:off x="5716393"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940" name="tx1940"/>
            <p:cNvSpPr/>
            <p:nvPr/>
          </p:nvSpPr>
          <p:spPr>
            <a:xfrm>
              <a:off x="6029395"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41" name="tx1941"/>
            <p:cNvSpPr/>
            <p:nvPr/>
          </p:nvSpPr>
          <p:spPr>
            <a:xfrm>
              <a:off x="7281405"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942" name="tx1942"/>
            <p:cNvSpPr/>
            <p:nvPr/>
          </p:nvSpPr>
          <p:spPr>
            <a:xfrm>
              <a:off x="7594407"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43" name="tx1943"/>
            <p:cNvSpPr/>
            <p:nvPr/>
          </p:nvSpPr>
          <p:spPr>
            <a:xfrm>
              <a:off x="7907409" y="51435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944" name="tx1944"/>
            <p:cNvSpPr/>
            <p:nvPr/>
          </p:nvSpPr>
          <p:spPr>
            <a:xfrm>
              <a:off x="8220411" y="51426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45" name="tx1945"/>
            <p:cNvSpPr/>
            <p:nvPr/>
          </p:nvSpPr>
          <p:spPr>
            <a:xfrm>
              <a:off x="8533414"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46" name="tx1946"/>
            <p:cNvSpPr/>
            <p:nvPr/>
          </p:nvSpPr>
          <p:spPr>
            <a:xfrm>
              <a:off x="8846416"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47" name="tx1947"/>
            <p:cNvSpPr/>
            <p:nvPr/>
          </p:nvSpPr>
          <p:spPr>
            <a:xfrm>
              <a:off x="1647364"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8" name="tx1948"/>
            <p:cNvSpPr/>
            <p:nvPr/>
          </p:nvSpPr>
          <p:spPr>
            <a:xfrm>
              <a:off x="1960366"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9" name="tx1949"/>
            <p:cNvSpPr/>
            <p:nvPr/>
          </p:nvSpPr>
          <p:spPr>
            <a:xfrm>
              <a:off x="2273368"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50" name="tx1950"/>
            <p:cNvSpPr/>
            <p:nvPr/>
          </p:nvSpPr>
          <p:spPr>
            <a:xfrm>
              <a:off x="2586370"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1" name="tx1951"/>
            <p:cNvSpPr/>
            <p:nvPr/>
          </p:nvSpPr>
          <p:spPr>
            <a:xfrm>
              <a:off x="2899373"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2" name="tx1952"/>
            <p:cNvSpPr/>
            <p:nvPr/>
          </p:nvSpPr>
          <p:spPr>
            <a:xfrm>
              <a:off x="3212375"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3" name="tx1953"/>
            <p:cNvSpPr/>
            <p:nvPr/>
          </p:nvSpPr>
          <p:spPr>
            <a:xfrm>
              <a:off x="3525377"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4" name="tx1954"/>
            <p:cNvSpPr/>
            <p:nvPr/>
          </p:nvSpPr>
          <p:spPr>
            <a:xfrm>
              <a:off x="3838380"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5" name="tx1955"/>
            <p:cNvSpPr/>
            <p:nvPr/>
          </p:nvSpPr>
          <p:spPr>
            <a:xfrm>
              <a:off x="4151382"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6" name="tx1956"/>
            <p:cNvSpPr/>
            <p:nvPr/>
          </p:nvSpPr>
          <p:spPr>
            <a:xfrm>
              <a:off x="4464384"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7" name="tx1957"/>
            <p:cNvSpPr/>
            <p:nvPr/>
          </p:nvSpPr>
          <p:spPr>
            <a:xfrm>
              <a:off x="4777386"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8" name="tx1958"/>
            <p:cNvSpPr/>
            <p:nvPr/>
          </p:nvSpPr>
          <p:spPr>
            <a:xfrm>
              <a:off x="5090389"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9" name="tx1959"/>
            <p:cNvSpPr/>
            <p:nvPr/>
          </p:nvSpPr>
          <p:spPr>
            <a:xfrm>
              <a:off x="5403391"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0" name="tx1960"/>
            <p:cNvSpPr/>
            <p:nvPr/>
          </p:nvSpPr>
          <p:spPr>
            <a:xfrm>
              <a:off x="5716393"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1" name="tx1961"/>
            <p:cNvSpPr/>
            <p:nvPr/>
          </p:nvSpPr>
          <p:spPr>
            <a:xfrm>
              <a:off x="6029395"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2" name="tx1962"/>
            <p:cNvSpPr/>
            <p:nvPr/>
          </p:nvSpPr>
          <p:spPr>
            <a:xfrm>
              <a:off x="6342398"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3" name="tx1963"/>
            <p:cNvSpPr/>
            <p:nvPr/>
          </p:nvSpPr>
          <p:spPr>
            <a:xfrm>
              <a:off x="6655400"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4" name="tx1964"/>
            <p:cNvSpPr/>
            <p:nvPr/>
          </p:nvSpPr>
          <p:spPr>
            <a:xfrm>
              <a:off x="6968402"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65" name="tx1965"/>
            <p:cNvSpPr/>
            <p:nvPr/>
          </p:nvSpPr>
          <p:spPr>
            <a:xfrm>
              <a:off x="7281405"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6" name="tx1966"/>
            <p:cNvSpPr/>
            <p:nvPr/>
          </p:nvSpPr>
          <p:spPr>
            <a:xfrm>
              <a:off x="7594407"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7" name="tx1967"/>
            <p:cNvSpPr/>
            <p:nvPr/>
          </p:nvSpPr>
          <p:spPr>
            <a:xfrm>
              <a:off x="7907409"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8" name="tx1968"/>
            <p:cNvSpPr/>
            <p:nvPr/>
          </p:nvSpPr>
          <p:spPr>
            <a:xfrm>
              <a:off x="8220411"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9" name="tx1969"/>
            <p:cNvSpPr/>
            <p:nvPr/>
          </p:nvSpPr>
          <p:spPr>
            <a:xfrm>
              <a:off x="8533414"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70" name="tx1970"/>
            <p:cNvSpPr/>
            <p:nvPr/>
          </p:nvSpPr>
          <p:spPr>
            <a:xfrm>
              <a:off x="8846416"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71" name="tx1971"/>
            <p:cNvSpPr/>
            <p:nvPr/>
          </p:nvSpPr>
          <p:spPr>
            <a:xfrm>
              <a:off x="1647364"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2" name="tx1972"/>
            <p:cNvSpPr/>
            <p:nvPr/>
          </p:nvSpPr>
          <p:spPr>
            <a:xfrm>
              <a:off x="1960366"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3" name="tx1973"/>
            <p:cNvSpPr/>
            <p:nvPr/>
          </p:nvSpPr>
          <p:spPr>
            <a:xfrm>
              <a:off x="2273368"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4" name="tx1974"/>
            <p:cNvSpPr/>
            <p:nvPr/>
          </p:nvSpPr>
          <p:spPr>
            <a:xfrm>
              <a:off x="2586370"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5" name="tx1975"/>
            <p:cNvSpPr/>
            <p:nvPr/>
          </p:nvSpPr>
          <p:spPr>
            <a:xfrm>
              <a:off x="2899373"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6" name="tx1976"/>
            <p:cNvSpPr/>
            <p:nvPr/>
          </p:nvSpPr>
          <p:spPr>
            <a:xfrm>
              <a:off x="3212375"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7" name="tx1977"/>
            <p:cNvSpPr/>
            <p:nvPr/>
          </p:nvSpPr>
          <p:spPr>
            <a:xfrm>
              <a:off x="3525377"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8" name="tx1978"/>
            <p:cNvSpPr/>
            <p:nvPr/>
          </p:nvSpPr>
          <p:spPr>
            <a:xfrm>
              <a:off x="3838380"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9" name="tx1979"/>
            <p:cNvSpPr/>
            <p:nvPr/>
          </p:nvSpPr>
          <p:spPr>
            <a:xfrm>
              <a:off x="4151382"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0" name="tx1980"/>
            <p:cNvSpPr/>
            <p:nvPr/>
          </p:nvSpPr>
          <p:spPr>
            <a:xfrm>
              <a:off x="4464384"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81" name="tx1981"/>
            <p:cNvSpPr/>
            <p:nvPr/>
          </p:nvSpPr>
          <p:spPr>
            <a:xfrm>
              <a:off x="4777386"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82" name="tx1982"/>
            <p:cNvSpPr/>
            <p:nvPr/>
          </p:nvSpPr>
          <p:spPr>
            <a:xfrm>
              <a:off x="5090389"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3" name="tx1983"/>
            <p:cNvSpPr/>
            <p:nvPr/>
          </p:nvSpPr>
          <p:spPr>
            <a:xfrm>
              <a:off x="5403391"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4" name="tx1984"/>
            <p:cNvSpPr/>
            <p:nvPr/>
          </p:nvSpPr>
          <p:spPr>
            <a:xfrm>
              <a:off x="5716393"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5" name="tx1985"/>
            <p:cNvSpPr/>
            <p:nvPr/>
          </p:nvSpPr>
          <p:spPr>
            <a:xfrm>
              <a:off x="6029395"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6" name="tx1986"/>
            <p:cNvSpPr/>
            <p:nvPr/>
          </p:nvSpPr>
          <p:spPr>
            <a:xfrm>
              <a:off x="6342398"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7" name="tx1987"/>
            <p:cNvSpPr/>
            <p:nvPr/>
          </p:nvSpPr>
          <p:spPr>
            <a:xfrm>
              <a:off x="6655400"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8" name="tx1988"/>
            <p:cNvSpPr/>
            <p:nvPr/>
          </p:nvSpPr>
          <p:spPr>
            <a:xfrm>
              <a:off x="6968402"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9" name="tx1989"/>
            <p:cNvSpPr/>
            <p:nvPr/>
          </p:nvSpPr>
          <p:spPr>
            <a:xfrm>
              <a:off x="7281405"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0" name="tx1990"/>
            <p:cNvSpPr/>
            <p:nvPr/>
          </p:nvSpPr>
          <p:spPr>
            <a:xfrm>
              <a:off x="7594407"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1" name="tx1991"/>
            <p:cNvSpPr/>
            <p:nvPr/>
          </p:nvSpPr>
          <p:spPr>
            <a:xfrm>
              <a:off x="7907409"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92" name="tx1992"/>
            <p:cNvSpPr/>
            <p:nvPr/>
          </p:nvSpPr>
          <p:spPr>
            <a:xfrm>
              <a:off x="8220411"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93" name="tx1993"/>
            <p:cNvSpPr/>
            <p:nvPr/>
          </p:nvSpPr>
          <p:spPr>
            <a:xfrm>
              <a:off x="8533414"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4" name="tx1994"/>
            <p:cNvSpPr/>
            <p:nvPr/>
          </p:nvSpPr>
          <p:spPr>
            <a:xfrm>
              <a:off x="8846416"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95" name="tx1995"/>
            <p:cNvSpPr/>
            <p:nvPr/>
          </p:nvSpPr>
          <p:spPr>
            <a:xfrm>
              <a:off x="1647364"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6" name="tx1996"/>
            <p:cNvSpPr/>
            <p:nvPr/>
          </p:nvSpPr>
          <p:spPr>
            <a:xfrm>
              <a:off x="1960366"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7" name="tx1997"/>
            <p:cNvSpPr/>
            <p:nvPr/>
          </p:nvSpPr>
          <p:spPr>
            <a:xfrm>
              <a:off x="2273368"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8" name="tx1998"/>
            <p:cNvSpPr/>
            <p:nvPr/>
          </p:nvSpPr>
          <p:spPr>
            <a:xfrm>
              <a:off x="2586370"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9" name="tx1999"/>
            <p:cNvSpPr/>
            <p:nvPr/>
          </p:nvSpPr>
          <p:spPr>
            <a:xfrm>
              <a:off x="2899373"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0" name="tx2000"/>
            <p:cNvSpPr/>
            <p:nvPr/>
          </p:nvSpPr>
          <p:spPr>
            <a:xfrm>
              <a:off x="3212375"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1" name="tx2001"/>
            <p:cNvSpPr/>
            <p:nvPr/>
          </p:nvSpPr>
          <p:spPr>
            <a:xfrm>
              <a:off x="3525377"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2" name="tx2002"/>
            <p:cNvSpPr/>
            <p:nvPr/>
          </p:nvSpPr>
          <p:spPr>
            <a:xfrm>
              <a:off x="3838380"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3" name="tx2003"/>
            <p:cNvSpPr/>
            <p:nvPr/>
          </p:nvSpPr>
          <p:spPr>
            <a:xfrm>
              <a:off x="4151382"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4" name="tx2004"/>
            <p:cNvSpPr/>
            <p:nvPr/>
          </p:nvSpPr>
          <p:spPr>
            <a:xfrm>
              <a:off x="4464384"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5" name="tx2005"/>
            <p:cNvSpPr/>
            <p:nvPr/>
          </p:nvSpPr>
          <p:spPr>
            <a:xfrm>
              <a:off x="4777386"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6" name="tx2006"/>
            <p:cNvSpPr/>
            <p:nvPr/>
          </p:nvSpPr>
          <p:spPr>
            <a:xfrm>
              <a:off x="5090389"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7" name="tx2007"/>
            <p:cNvSpPr/>
            <p:nvPr/>
          </p:nvSpPr>
          <p:spPr>
            <a:xfrm>
              <a:off x="5403391"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8" name="tx2008"/>
            <p:cNvSpPr/>
            <p:nvPr/>
          </p:nvSpPr>
          <p:spPr>
            <a:xfrm>
              <a:off x="5716393"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9" name="tx2009"/>
            <p:cNvSpPr/>
            <p:nvPr/>
          </p:nvSpPr>
          <p:spPr>
            <a:xfrm>
              <a:off x="6029395"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0" name="tx2010"/>
            <p:cNvSpPr/>
            <p:nvPr/>
          </p:nvSpPr>
          <p:spPr>
            <a:xfrm>
              <a:off x="6342398"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1" name="tx2011"/>
            <p:cNvSpPr/>
            <p:nvPr/>
          </p:nvSpPr>
          <p:spPr>
            <a:xfrm>
              <a:off x="6655400"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2" name="tx2012"/>
            <p:cNvSpPr/>
            <p:nvPr/>
          </p:nvSpPr>
          <p:spPr>
            <a:xfrm>
              <a:off x="6968402"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3" name="tx2013"/>
            <p:cNvSpPr/>
            <p:nvPr/>
          </p:nvSpPr>
          <p:spPr>
            <a:xfrm>
              <a:off x="7281405"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4" name="tx2014"/>
            <p:cNvSpPr/>
            <p:nvPr/>
          </p:nvSpPr>
          <p:spPr>
            <a:xfrm>
              <a:off x="7594407"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5" name="tx2015"/>
            <p:cNvSpPr/>
            <p:nvPr/>
          </p:nvSpPr>
          <p:spPr>
            <a:xfrm>
              <a:off x="7907409"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6" name="tx2016"/>
            <p:cNvSpPr/>
            <p:nvPr/>
          </p:nvSpPr>
          <p:spPr>
            <a:xfrm>
              <a:off x="8220411"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7" name="tx2017"/>
            <p:cNvSpPr/>
            <p:nvPr/>
          </p:nvSpPr>
          <p:spPr>
            <a:xfrm>
              <a:off x="8533414"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8" name="tx2018"/>
            <p:cNvSpPr/>
            <p:nvPr/>
          </p:nvSpPr>
          <p:spPr>
            <a:xfrm>
              <a:off x="8846416"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9" name="tx2019"/>
            <p:cNvSpPr/>
            <p:nvPr/>
          </p:nvSpPr>
          <p:spPr>
            <a:xfrm>
              <a:off x="6029395" y="55445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020" name="tx2020"/>
            <p:cNvSpPr/>
            <p:nvPr/>
          </p:nvSpPr>
          <p:spPr>
            <a:xfrm>
              <a:off x="7281405" y="55445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021" name="tx2021"/>
            <p:cNvSpPr/>
            <p:nvPr/>
          </p:nvSpPr>
          <p:spPr>
            <a:xfrm>
              <a:off x="7594407"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022" name="tx2022"/>
            <p:cNvSpPr/>
            <p:nvPr/>
          </p:nvSpPr>
          <p:spPr>
            <a:xfrm>
              <a:off x="7907409" y="55456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23" name="tx2023"/>
            <p:cNvSpPr/>
            <p:nvPr/>
          </p:nvSpPr>
          <p:spPr>
            <a:xfrm>
              <a:off x="8220411"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24" name="tx2024"/>
            <p:cNvSpPr/>
            <p:nvPr/>
          </p:nvSpPr>
          <p:spPr>
            <a:xfrm>
              <a:off x="8533414"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25" name="tx2025"/>
            <p:cNvSpPr/>
            <p:nvPr/>
          </p:nvSpPr>
          <p:spPr>
            <a:xfrm>
              <a:off x="8846416"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26" name="tx2026"/>
            <p:cNvSpPr/>
            <p:nvPr/>
          </p:nvSpPr>
          <p:spPr>
            <a:xfrm>
              <a:off x="1647364"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27" name="tx2027"/>
            <p:cNvSpPr/>
            <p:nvPr/>
          </p:nvSpPr>
          <p:spPr>
            <a:xfrm>
              <a:off x="1960366"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028" name="tx2028"/>
            <p:cNvSpPr/>
            <p:nvPr/>
          </p:nvSpPr>
          <p:spPr>
            <a:xfrm>
              <a:off x="2273368" y="343578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029" name="tx2029"/>
            <p:cNvSpPr/>
            <p:nvPr/>
          </p:nvSpPr>
          <p:spPr>
            <a:xfrm>
              <a:off x="2586370"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30" name="tx2030"/>
            <p:cNvSpPr/>
            <p:nvPr/>
          </p:nvSpPr>
          <p:spPr>
            <a:xfrm>
              <a:off x="2899373"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31" name="tx2031"/>
            <p:cNvSpPr/>
            <p:nvPr/>
          </p:nvSpPr>
          <p:spPr>
            <a:xfrm>
              <a:off x="3212375"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2" name="tx2032"/>
            <p:cNvSpPr/>
            <p:nvPr/>
          </p:nvSpPr>
          <p:spPr>
            <a:xfrm>
              <a:off x="3525377"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3" name="tx2033"/>
            <p:cNvSpPr/>
            <p:nvPr/>
          </p:nvSpPr>
          <p:spPr>
            <a:xfrm>
              <a:off x="3838380"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34" name="tx2034"/>
            <p:cNvSpPr/>
            <p:nvPr/>
          </p:nvSpPr>
          <p:spPr>
            <a:xfrm>
              <a:off x="4151382"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5" name="tx2035"/>
            <p:cNvSpPr/>
            <p:nvPr/>
          </p:nvSpPr>
          <p:spPr>
            <a:xfrm>
              <a:off x="4464384"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6" name="tx2036"/>
            <p:cNvSpPr/>
            <p:nvPr/>
          </p:nvSpPr>
          <p:spPr>
            <a:xfrm>
              <a:off x="4777386"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7" name="tx2037"/>
            <p:cNvSpPr/>
            <p:nvPr/>
          </p:nvSpPr>
          <p:spPr>
            <a:xfrm>
              <a:off x="5090389"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38" name="tx2038"/>
            <p:cNvSpPr/>
            <p:nvPr/>
          </p:nvSpPr>
          <p:spPr>
            <a:xfrm>
              <a:off x="5403391"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39" name="tx2039"/>
            <p:cNvSpPr/>
            <p:nvPr/>
          </p:nvSpPr>
          <p:spPr>
            <a:xfrm>
              <a:off x="5716393"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0" name="tx2040"/>
            <p:cNvSpPr/>
            <p:nvPr/>
          </p:nvSpPr>
          <p:spPr>
            <a:xfrm>
              <a:off x="6029395"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41" name="tx2041"/>
            <p:cNvSpPr/>
            <p:nvPr/>
          </p:nvSpPr>
          <p:spPr>
            <a:xfrm>
              <a:off x="6342398"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42" name="tx2042"/>
            <p:cNvSpPr/>
            <p:nvPr/>
          </p:nvSpPr>
          <p:spPr>
            <a:xfrm>
              <a:off x="6655400"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43" name="tx2043"/>
            <p:cNvSpPr/>
            <p:nvPr/>
          </p:nvSpPr>
          <p:spPr>
            <a:xfrm>
              <a:off x="6968402"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44" name="tx2044"/>
            <p:cNvSpPr/>
            <p:nvPr/>
          </p:nvSpPr>
          <p:spPr>
            <a:xfrm>
              <a:off x="7281405"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45" name="tx2045"/>
            <p:cNvSpPr/>
            <p:nvPr/>
          </p:nvSpPr>
          <p:spPr>
            <a:xfrm>
              <a:off x="7594407"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6" name="tx2046"/>
            <p:cNvSpPr/>
            <p:nvPr/>
          </p:nvSpPr>
          <p:spPr>
            <a:xfrm>
              <a:off x="7907409"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47" name="tx2047"/>
            <p:cNvSpPr/>
            <p:nvPr/>
          </p:nvSpPr>
          <p:spPr>
            <a:xfrm>
              <a:off x="8220411"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48" name="tx2048"/>
            <p:cNvSpPr/>
            <p:nvPr/>
          </p:nvSpPr>
          <p:spPr>
            <a:xfrm>
              <a:off x="8533414"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49" name="tx2049"/>
            <p:cNvSpPr/>
            <p:nvPr/>
          </p:nvSpPr>
          <p:spPr>
            <a:xfrm>
              <a:off x="8846416"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0" name="tx2050"/>
            <p:cNvSpPr/>
            <p:nvPr/>
          </p:nvSpPr>
          <p:spPr>
            <a:xfrm>
              <a:off x="1647364"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1" name="tx2051"/>
            <p:cNvSpPr/>
            <p:nvPr/>
          </p:nvSpPr>
          <p:spPr>
            <a:xfrm>
              <a:off x="1960366"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2" name="tx2052"/>
            <p:cNvSpPr/>
            <p:nvPr/>
          </p:nvSpPr>
          <p:spPr>
            <a:xfrm>
              <a:off x="2273368"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3" name="tx2053"/>
            <p:cNvSpPr/>
            <p:nvPr/>
          </p:nvSpPr>
          <p:spPr>
            <a:xfrm>
              <a:off x="2586370"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4" name="tx2054"/>
            <p:cNvSpPr/>
            <p:nvPr/>
          </p:nvSpPr>
          <p:spPr>
            <a:xfrm>
              <a:off x="2899373"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5" name="tx2055"/>
            <p:cNvSpPr/>
            <p:nvPr/>
          </p:nvSpPr>
          <p:spPr>
            <a:xfrm>
              <a:off x="3212375"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6" name="tx2056"/>
            <p:cNvSpPr/>
            <p:nvPr/>
          </p:nvSpPr>
          <p:spPr>
            <a:xfrm>
              <a:off x="3525377"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7" name="tx2057"/>
            <p:cNvSpPr/>
            <p:nvPr/>
          </p:nvSpPr>
          <p:spPr>
            <a:xfrm>
              <a:off x="3838380"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58" name="tx2058"/>
            <p:cNvSpPr/>
            <p:nvPr/>
          </p:nvSpPr>
          <p:spPr>
            <a:xfrm>
              <a:off x="4151382"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59" name="tx2059"/>
            <p:cNvSpPr/>
            <p:nvPr/>
          </p:nvSpPr>
          <p:spPr>
            <a:xfrm>
              <a:off x="4464384"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60" name="tx2060"/>
            <p:cNvSpPr/>
            <p:nvPr/>
          </p:nvSpPr>
          <p:spPr>
            <a:xfrm>
              <a:off x="4777386"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1" name="tx2061"/>
            <p:cNvSpPr/>
            <p:nvPr/>
          </p:nvSpPr>
          <p:spPr>
            <a:xfrm>
              <a:off x="5090389"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2" name="tx2062"/>
            <p:cNvSpPr/>
            <p:nvPr/>
          </p:nvSpPr>
          <p:spPr>
            <a:xfrm>
              <a:off x="5403391"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3" name="tx2063"/>
            <p:cNvSpPr/>
            <p:nvPr/>
          </p:nvSpPr>
          <p:spPr>
            <a:xfrm>
              <a:off x="5716393"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4" name="tx2064"/>
            <p:cNvSpPr/>
            <p:nvPr/>
          </p:nvSpPr>
          <p:spPr>
            <a:xfrm>
              <a:off x="6029395"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5" name="tx2065"/>
            <p:cNvSpPr/>
            <p:nvPr/>
          </p:nvSpPr>
          <p:spPr>
            <a:xfrm>
              <a:off x="6342398"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6" name="tx2066"/>
            <p:cNvSpPr/>
            <p:nvPr/>
          </p:nvSpPr>
          <p:spPr>
            <a:xfrm>
              <a:off x="6655400"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7" name="tx2067"/>
            <p:cNvSpPr/>
            <p:nvPr/>
          </p:nvSpPr>
          <p:spPr>
            <a:xfrm>
              <a:off x="6968402" y="20284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68" name="tx2068"/>
            <p:cNvSpPr/>
            <p:nvPr/>
          </p:nvSpPr>
          <p:spPr>
            <a:xfrm>
              <a:off x="7281405"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69" name="tx2069"/>
            <p:cNvSpPr/>
            <p:nvPr/>
          </p:nvSpPr>
          <p:spPr>
            <a:xfrm>
              <a:off x="7594407"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0" name="tx2070"/>
            <p:cNvSpPr/>
            <p:nvPr/>
          </p:nvSpPr>
          <p:spPr>
            <a:xfrm>
              <a:off x="7907409"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1" name="tx2071"/>
            <p:cNvSpPr/>
            <p:nvPr/>
          </p:nvSpPr>
          <p:spPr>
            <a:xfrm>
              <a:off x="8220411"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2" name="tx2072"/>
            <p:cNvSpPr/>
            <p:nvPr/>
          </p:nvSpPr>
          <p:spPr>
            <a:xfrm>
              <a:off x="8533414"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3" name="tx2073"/>
            <p:cNvSpPr/>
            <p:nvPr/>
          </p:nvSpPr>
          <p:spPr>
            <a:xfrm>
              <a:off x="8846416"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4" name="tx2074"/>
            <p:cNvSpPr/>
            <p:nvPr/>
          </p:nvSpPr>
          <p:spPr>
            <a:xfrm>
              <a:off x="1647364"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75" name="tx2075"/>
            <p:cNvSpPr/>
            <p:nvPr/>
          </p:nvSpPr>
          <p:spPr>
            <a:xfrm>
              <a:off x="1960366"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76" name="tx2076"/>
            <p:cNvSpPr/>
            <p:nvPr/>
          </p:nvSpPr>
          <p:spPr>
            <a:xfrm>
              <a:off x="2273368"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77" name="tx2077"/>
            <p:cNvSpPr/>
            <p:nvPr/>
          </p:nvSpPr>
          <p:spPr>
            <a:xfrm>
              <a:off x="2586370"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78" name="tx2078"/>
            <p:cNvSpPr/>
            <p:nvPr/>
          </p:nvSpPr>
          <p:spPr>
            <a:xfrm>
              <a:off x="2899373"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79" name="tx2079"/>
            <p:cNvSpPr/>
            <p:nvPr/>
          </p:nvSpPr>
          <p:spPr>
            <a:xfrm>
              <a:off x="3212375"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80" name="tx2080"/>
            <p:cNvSpPr/>
            <p:nvPr/>
          </p:nvSpPr>
          <p:spPr>
            <a:xfrm>
              <a:off x="3525377"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81" name="tx2081"/>
            <p:cNvSpPr/>
            <p:nvPr/>
          </p:nvSpPr>
          <p:spPr>
            <a:xfrm>
              <a:off x="3838380"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82" name="tx2082"/>
            <p:cNvSpPr/>
            <p:nvPr/>
          </p:nvSpPr>
          <p:spPr>
            <a:xfrm>
              <a:off x="4151382"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83" name="tx2083"/>
            <p:cNvSpPr/>
            <p:nvPr/>
          </p:nvSpPr>
          <p:spPr>
            <a:xfrm>
              <a:off x="4464384"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4" name="tx2084"/>
            <p:cNvSpPr/>
            <p:nvPr/>
          </p:nvSpPr>
          <p:spPr>
            <a:xfrm>
              <a:off x="4777386"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85" name="tx2085"/>
            <p:cNvSpPr/>
            <p:nvPr/>
          </p:nvSpPr>
          <p:spPr>
            <a:xfrm>
              <a:off x="5090389"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86" name="tx2086"/>
            <p:cNvSpPr/>
            <p:nvPr/>
          </p:nvSpPr>
          <p:spPr>
            <a:xfrm>
              <a:off x="5403391"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87" name="tx2087"/>
            <p:cNvSpPr/>
            <p:nvPr/>
          </p:nvSpPr>
          <p:spPr>
            <a:xfrm>
              <a:off x="5716393"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88" name="tx2088"/>
            <p:cNvSpPr/>
            <p:nvPr/>
          </p:nvSpPr>
          <p:spPr>
            <a:xfrm>
              <a:off x="6029395"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89" name="tx2089"/>
            <p:cNvSpPr/>
            <p:nvPr/>
          </p:nvSpPr>
          <p:spPr>
            <a:xfrm>
              <a:off x="6342398"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0" name="tx2090"/>
            <p:cNvSpPr/>
            <p:nvPr/>
          </p:nvSpPr>
          <p:spPr>
            <a:xfrm>
              <a:off x="6655400"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1" name="tx2091"/>
            <p:cNvSpPr/>
            <p:nvPr/>
          </p:nvSpPr>
          <p:spPr>
            <a:xfrm>
              <a:off x="6968402"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2" name="tx2092"/>
            <p:cNvSpPr/>
            <p:nvPr/>
          </p:nvSpPr>
          <p:spPr>
            <a:xfrm>
              <a:off x="7281405"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3" name="tx2093"/>
            <p:cNvSpPr/>
            <p:nvPr/>
          </p:nvSpPr>
          <p:spPr>
            <a:xfrm>
              <a:off x="7594407"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4" name="tx2094"/>
            <p:cNvSpPr/>
            <p:nvPr/>
          </p:nvSpPr>
          <p:spPr>
            <a:xfrm>
              <a:off x="7907409"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95" name="tx2095"/>
            <p:cNvSpPr/>
            <p:nvPr/>
          </p:nvSpPr>
          <p:spPr>
            <a:xfrm>
              <a:off x="8220411"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6" name="tx2096"/>
            <p:cNvSpPr/>
            <p:nvPr/>
          </p:nvSpPr>
          <p:spPr>
            <a:xfrm>
              <a:off x="8533414"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97" name="tx2097"/>
            <p:cNvSpPr/>
            <p:nvPr/>
          </p:nvSpPr>
          <p:spPr>
            <a:xfrm>
              <a:off x="8846416"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8" name="tx2098"/>
            <p:cNvSpPr/>
            <p:nvPr/>
          </p:nvSpPr>
          <p:spPr>
            <a:xfrm>
              <a:off x="1647364"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99" name="tx2099"/>
            <p:cNvSpPr/>
            <p:nvPr/>
          </p:nvSpPr>
          <p:spPr>
            <a:xfrm>
              <a:off x="1960366"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00" name="tx2100"/>
            <p:cNvSpPr/>
            <p:nvPr/>
          </p:nvSpPr>
          <p:spPr>
            <a:xfrm>
              <a:off x="2273368"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01" name="tx2101"/>
            <p:cNvSpPr/>
            <p:nvPr/>
          </p:nvSpPr>
          <p:spPr>
            <a:xfrm>
              <a:off x="2586370" y="393896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02" name="tx2102"/>
            <p:cNvSpPr/>
            <p:nvPr/>
          </p:nvSpPr>
          <p:spPr>
            <a:xfrm>
              <a:off x="2899373"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03" name="tx2103"/>
            <p:cNvSpPr/>
            <p:nvPr/>
          </p:nvSpPr>
          <p:spPr>
            <a:xfrm>
              <a:off x="3212375" y="39371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04" name="tx2104"/>
            <p:cNvSpPr/>
            <p:nvPr/>
          </p:nvSpPr>
          <p:spPr>
            <a:xfrm>
              <a:off x="3525377"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5" name="tx2105"/>
            <p:cNvSpPr/>
            <p:nvPr/>
          </p:nvSpPr>
          <p:spPr>
            <a:xfrm>
              <a:off x="3838380"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6" name="tx2106"/>
            <p:cNvSpPr/>
            <p:nvPr/>
          </p:nvSpPr>
          <p:spPr>
            <a:xfrm>
              <a:off x="4151382" y="39371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07" name="tx2107"/>
            <p:cNvSpPr/>
            <p:nvPr/>
          </p:nvSpPr>
          <p:spPr>
            <a:xfrm>
              <a:off x="4464384"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08" name="tx2108"/>
            <p:cNvSpPr/>
            <p:nvPr/>
          </p:nvSpPr>
          <p:spPr>
            <a:xfrm>
              <a:off x="4777386"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09" name="tx2109"/>
            <p:cNvSpPr/>
            <p:nvPr/>
          </p:nvSpPr>
          <p:spPr>
            <a:xfrm>
              <a:off x="5090389"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10" name="tx2110"/>
            <p:cNvSpPr/>
            <p:nvPr/>
          </p:nvSpPr>
          <p:spPr>
            <a:xfrm>
              <a:off x="5403391"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111" name="tx2111"/>
            <p:cNvSpPr/>
            <p:nvPr/>
          </p:nvSpPr>
          <p:spPr>
            <a:xfrm>
              <a:off x="5716393"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12" name="tx2112"/>
            <p:cNvSpPr/>
            <p:nvPr/>
          </p:nvSpPr>
          <p:spPr>
            <a:xfrm>
              <a:off x="6029395"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13" name="tx2113"/>
            <p:cNvSpPr/>
            <p:nvPr/>
          </p:nvSpPr>
          <p:spPr>
            <a:xfrm>
              <a:off x="6342398"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14" name="tx2114"/>
            <p:cNvSpPr/>
            <p:nvPr/>
          </p:nvSpPr>
          <p:spPr>
            <a:xfrm>
              <a:off x="6655400"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15" name="tx2115"/>
            <p:cNvSpPr/>
            <p:nvPr/>
          </p:nvSpPr>
          <p:spPr>
            <a:xfrm>
              <a:off x="6968402"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16" name="tx2116"/>
            <p:cNvSpPr/>
            <p:nvPr/>
          </p:nvSpPr>
          <p:spPr>
            <a:xfrm>
              <a:off x="7281405"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17" name="tx2117"/>
            <p:cNvSpPr/>
            <p:nvPr/>
          </p:nvSpPr>
          <p:spPr>
            <a:xfrm>
              <a:off x="7594407"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18" name="tx2118"/>
            <p:cNvSpPr/>
            <p:nvPr/>
          </p:nvSpPr>
          <p:spPr>
            <a:xfrm>
              <a:off x="7907409"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19" name="tx2119"/>
            <p:cNvSpPr/>
            <p:nvPr/>
          </p:nvSpPr>
          <p:spPr>
            <a:xfrm>
              <a:off x="8220411"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20" name="tx2120"/>
            <p:cNvSpPr/>
            <p:nvPr/>
          </p:nvSpPr>
          <p:spPr>
            <a:xfrm>
              <a:off x="8533414"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21" name="tx2121"/>
            <p:cNvSpPr/>
            <p:nvPr/>
          </p:nvSpPr>
          <p:spPr>
            <a:xfrm>
              <a:off x="8846416"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22" name="tx2122"/>
            <p:cNvSpPr/>
            <p:nvPr/>
          </p:nvSpPr>
          <p:spPr>
            <a:xfrm>
              <a:off x="1647364"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3" name="tx2123"/>
            <p:cNvSpPr/>
            <p:nvPr/>
          </p:nvSpPr>
          <p:spPr>
            <a:xfrm>
              <a:off x="1960366"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4" name="tx2124"/>
            <p:cNvSpPr/>
            <p:nvPr/>
          </p:nvSpPr>
          <p:spPr>
            <a:xfrm>
              <a:off x="2273368"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5" name="tx2125"/>
            <p:cNvSpPr/>
            <p:nvPr/>
          </p:nvSpPr>
          <p:spPr>
            <a:xfrm>
              <a:off x="2586370" y="2731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6" name="tx2126"/>
            <p:cNvSpPr/>
            <p:nvPr/>
          </p:nvSpPr>
          <p:spPr>
            <a:xfrm>
              <a:off x="2899373" y="2731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7" name="tx2127"/>
            <p:cNvSpPr/>
            <p:nvPr/>
          </p:nvSpPr>
          <p:spPr>
            <a:xfrm>
              <a:off x="3212375"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28" name="tx2128"/>
            <p:cNvSpPr/>
            <p:nvPr/>
          </p:nvSpPr>
          <p:spPr>
            <a:xfrm>
              <a:off x="3525377"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29" name="tx2129"/>
            <p:cNvSpPr/>
            <p:nvPr/>
          </p:nvSpPr>
          <p:spPr>
            <a:xfrm>
              <a:off x="3838380" y="2731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30" name="tx2130"/>
            <p:cNvSpPr/>
            <p:nvPr/>
          </p:nvSpPr>
          <p:spPr>
            <a:xfrm>
              <a:off x="4151382"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1" name="tx2131"/>
            <p:cNvSpPr/>
            <p:nvPr/>
          </p:nvSpPr>
          <p:spPr>
            <a:xfrm>
              <a:off x="4464384"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2" name="tx2132"/>
            <p:cNvSpPr/>
            <p:nvPr/>
          </p:nvSpPr>
          <p:spPr>
            <a:xfrm>
              <a:off x="4777386"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3" name="tx2133"/>
            <p:cNvSpPr/>
            <p:nvPr/>
          </p:nvSpPr>
          <p:spPr>
            <a:xfrm>
              <a:off x="5090389"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34" name="tx2134"/>
            <p:cNvSpPr/>
            <p:nvPr/>
          </p:nvSpPr>
          <p:spPr>
            <a:xfrm>
              <a:off x="5403391"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35" name="tx2135"/>
            <p:cNvSpPr/>
            <p:nvPr/>
          </p:nvSpPr>
          <p:spPr>
            <a:xfrm>
              <a:off x="5716393"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36" name="tx2136"/>
            <p:cNvSpPr/>
            <p:nvPr/>
          </p:nvSpPr>
          <p:spPr>
            <a:xfrm>
              <a:off x="6029395"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7" name="tx2137"/>
            <p:cNvSpPr/>
            <p:nvPr/>
          </p:nvSpPr>
          <p:spPr>
            <a:xfrm>
              <a:off x="6342398"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8" name="tx2138"/>
            <p:cNvSpPr/>
            <p:nvPr/>
          </p:nvSpPr>
          <p:spPr>
            <a:xfrm>
              <a:off x="6655400"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9" name="tx2139"/>
            <p:cNvSpPr/>
            <p:nvPr/>
          </p:nvSpPr>
          <p:spPr>
            <a:xfrm>
              <a:off x="6968402"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0" name="tx2140"/>
            <p:cNvSpPr/>
            <p:nvPr/>
          </p:nvSpPr>
          <p:spPr>
            <a:xfrm>
              <a:off x="7281405"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1" name="tx2141"/>
            <p:cNvSpPr/>
            <p:nvPr/>
          </p:nvSpPr>
          <p:spPr>
            <a:xfrm>
              <a:off x="7594407"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2" name="tx2142"/>
            <p:cNvSpPr/>
            <p:nvPr/>
          </p:nvSpPr>
          <p:spPr>
            <a:xfrm>
              <a:off x="7907409"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43" name="tx2143"/>
            <p:cNvSpPr/>
            <p:nvPr/>
          </p:nvSpPr>
          <p:spPr>
            <a:xfrm>
              <a:off x="8220411"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4" name="tx2144"/>
            <p:cNvSpPr/>
            <p:nvPr/>
          </p:nvSpPr>
          <p:spPr>
            <a:xfrm>
              <a:off x="8533414"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45" name="tx2145"/>
            <p:cNvSpPr/>
            <p:nvPr/>
          </p:nvSpPr>
          <p:spPr>
            <a:xfrm>
              <a:off x="8846416" y="2731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46" name="tx2146"/>
            <p:cNvSpPr/>
            <p:nvPr/>
          </p:nvSpPr>
          <p:spPr>
            <a:xfrm>
              <a:off x="1647364"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47" name="tx2147"/>
            <p:cNvSpPr/>
            <p:nvPr/>
          </p:nvSpPr>
          <p:spPr>
            <a:xfrm>
              <a:off x="1960366"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48" name="tx2148"/>
            <p:cNvSpPr/>
            <p:nvPr/>
          </p:nvSpPr>
          <p:spPr>
            <a:xfrm>
              <a:off x="2273368"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49" name="tx2149"/>
            <p:cNvSpPr/>
            <p:nvPr/>
          </p:nvSpPr>
          <p:spPr>
            <a:xfrm>
              <a:off x="2586370"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50" name="tx2150"/>
            <p:cNvSpPr/>
            <p:nvPr/>
          </p:nvSpPr>
          <p:spPr>
            <a:xfrm>
              <a:off x="2899373" y="313528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51" name="tx2151"/>
            <p:cNvSpPr/>
            <p:nvPr/>
          </p:nvSpPr>
          <p:spPr>
            <a:xfrm>
              <a:off x="3212375"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52" name="tx2152"/>
            <p:cNvSpPr/>
            <p:nvPr/>
          </p:nvSpPr>
          <p:spPr>
            <a:xfrm>
              <a:off x="3525377"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53" name="tx2153"/>
            <p:cNvSpPr/>
            <p:nvPr/>
          </p:nvSpPr>
          <p:spPr>
            <a:xfrm>
              <a:off x="3838380"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54" name="tx2154"/>
            <p:cNvSpPr/>
            <p:nvPr/>
          </p:nvSpPr>
          <p:spPr>
            <a:xfrm>
              <a:off x="4151382"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55" name="tx2155"/>
            <p:cNvSpPr/>
            <p:nvPr/>
          </p:nvSpPr>
          <p:spPr>
            <a:xfrm>
              <a:off x="4464384"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56" name="tx2156"/>
            <p:cNvSpPr/>
            <p:nvPr/>
          </p:nvSpPr>
          <p:spPr>
            <a:xfrm>
              <a:off x="4777386"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7" name="tx2157"/>
            <p:cNvSpPr/>
            <p:nvPr/>
          </p:nvSpPr>
          <p:spPr>
            <a:xfrm>
              <a:off x="5090389"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8" name="tx2158"/>
            <p:cNvSpPr/>
            <p:nvPr/>
          </p:nvSpPr>
          <p:spPr>
            <a:xfrm>
              <a:off x="5403391"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9" name="tx2159"/>
            <p:cNvSpPr/>
            <p:nvPr/>
          </p:nvSpPr>
          <p:spPr>
            <a:xfrm>
              <a:off x="5716393"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0" name="tx2160"/>
            <p:cNvSpPr/>
            <p:nvPr/>
          </p:nvSpPr>
          <p:spPr>
            <a:xfrm>
              <a:off x="6029395"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1" name="tx2161"/>
            <p:cNvSpPr/>
            <p:nvPr/>
          </p:nvSpPr>
          <p:spPr>
            <a:xfrm>
              <a:off x="6342398"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2" name="tx2162"/>
            <p:cNvSpPr/>
            <p:nvPr/>
          </p:nvSpPr>
          <p:spPr>
            <a:xfrm>
              <a:off x="6655400"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3" name="tx2163"/>
            <p:cNvSpPr/>
            <p:nvPr/>
          </p:nvSpPr>
          <p:spPr>
            <a:xfrm>
              <a:off x="6968402"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4" name="tx2164"/>
            <p:cNvSpPr/>
            <p:nvPr/>
          </p:nvSpPr>
          <p:spPr>
            <a:xfrm>
              <a:off x="7281405"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5" name="tx2165"/>
            <p:cNvSpPr/>
            <p:nvPr/>
          </p:nvSpPr>
          <p:spPr>
            <a:xfrm>
              <a:off x="7594407"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6" name="tx2166"/>
            <p:cNvSpPr/>
            <p:nvPr/>
          </p:nvSpPr>
          <p:spPr>
            <a:xfrm>
              <a:off x="7907409"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7" name="tx2167"/>
            <p:cNvSpPr/>
            <p:nvPr/>
          </p:nvSpPr>
          <p:spPr>
            <a:xfrm>
              <a:off x="8220411"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8" name="tx2168"/>
            <p:cNvSpPr/>
            <p:nvPr/>
          </p:nvSpPr>
          <p:spPr>
            <a:xfrm>
              <a:off x="8533414"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9" name="tx2169"/>
            <p:cNvSpPr/>
            <p:nvPr/>
          </p:nvSpPr>
          <p:spPr>
            <a:xfrm>
              <a:off x="8846416"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70" name="tx2170"/>
            <p:cNvSpPr/>
            <p:nvPr/>
          </p:nvSpPr>
          <p:spPr>
            <a:xfrm>
              <a:off x="1647364" y="53447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71" name="tx2171"/>
            <p:cNvSpPr/>
            <p:nvPr/>
          </p:nvSpPr>
          <p:spPr>
            <a:xfrm>
              <a:off x="1960366"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72" name="tx2172"/>
            <p:cNvSpPr/>
            <p:nvPr/>
          </p:nvSpPr>
          <p:spPr>
            <a:xfrm>
              <a:off x="8220411"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73" name="tx2173"/>
            <p:cNvSpPr/>
            <p:nvPr/>
          </p:nvSpPr>
          <p:spPr>
            <a:xfrm>
              <a:off x="8533414"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74" name="tx2174"/>
            <p:cNvSpPr/>
            <p:nvPr/>
          </p:nvSpPr>
          <p:spPr>
            <a:xfrm>
              <a:off x="5716393"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175" name="tx2175"/>
            <p:cNvSpPr/>
            <p:nvPr/>
          </p:nvSpPr>
          <p:spPr>
            <a:xfrm>
              <a:off x="6342398" y="54449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76" name="tx2176"/>
            <p:cNvSpPr/>
            <p:nvPr/>
          </p:nvSpPr>
          <p:spPr>
            <a:xfrm>
              <a:off x="6655400"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77" name="tx2177"/>
            <p:cNvSpPr/>
            <p:nvPr/>
          </p:nvSpPr>
          <p:spPr>
            <a:xfrm>
              <a:off x="6968402"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78" name="tx2178"/>
            <p:cNvSpPr/>
            <p:nvPr/>
          </p:nvSpPr>
          <p:spPr>
            <a:xfrm>
              <a:off x="7281405"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79" name="tx2179"/>
            <p:cNvSpPr/>
            <p:nvPr/>
          </p:nvSpPr>
          <p:spPr>
            <a:xfrm>
              <a:off x="7594407"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80" name="tx2180"/>
            <p:cNvSpPr/>
            <p:nvPr/>
          </p:nvSpPr>
          <p:spPr>
            <a:xfrm>
              <a:off x="7907409"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81" name="tx2181"/>
            <p:cNvSpPr/>
            <p:nvPr/>
          </p:nvSpPr>
          <p:spPr>
            <a:xfrm>
              <a:off x="8220411"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82" name="tx2182"/>
            <p:cNvSpPr/>
            <p:nvPr/>
          </p:nvSpPr>
          <p:spPr>
            <a:xfrm>
              <a:off x="8533414"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83" name="tx2183"/>
            <p:cNvSpPr/>
            <p:nvPr/>
          </p:nvSpPr>
          <p:spPr>
            <a:xfrm>
              <a:off x="8846416"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84" name="tx2184"/>
            <p:cNvSpPr/>
            <p:nvPr/>
          </p:nvSpPr>
          <p:spPr>
            <a:xfrm>
              <a:off x="1647364" y="46406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85" name="tx2185"/>
            <p:cNvSpPr/>
            <p:nvPr/>
          </p:nvSpPr>
          <p:spPr>
            <a:xfrm>
              <a:off x="1960366" y="464150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86" name="tx2186"/>
            <p:cNvSpPr/>
            <p:nvPr/>
          </p:nvSpPr>
          <p:spPr>
            <a:xfrm>
              <a:off x="2273368"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87" name="tx2187"/>
            <p:cNvSpPr/>
            <p:nvPr/>
          </p:nvSpPr>
          <p:spPr>
            <a:xfrm>
              <a:off x="1647364"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188" name="tx2188"/>
            <p:cNvSpPr/>
            <p:nvPr/>
          </p:nvSpPr>
          <p:spPr>
            <a:xfrm>
              <a:off x="1960366"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189" name="tx2189"/>
            <p:cNvSpPr/>
            <p:nvPr/>
          </p:nvSpPr>
          <p:spPr>
            <a:xfrm>
              <a:off x="2273368" y="484242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90" name="tx2190"/>
            <p:cNvSpPr/>
            <p:nvPr/>
          </p:nvSpPr>
          <p:spPr>
            <a:xfrm>
              <a:off x="2586370"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91" name="tx2191"/>
            <p:cNvSpPr/>
            <p:nvPr/>
          </p:nvSpPr>
          <p:spPr>
            <a:xfrm>
              <a:off x="1647364" y="50433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92" name="tx2192"/>
            <p:cNvSpPr/>
            <p:nvPr/>
          </p:nvSpPr>
          <p:spPr>
            <a:xfrm>
              <a:off x="1960366"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93" name="tx2193"/>
            <p:cNvSpPr/>
            <p:nvPr/>
          </p:nvSpPr>
          <p:spPr>
            <a:xfrm>
              <a:off x="2273368"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194" name="tx2194"/>
            <p:cNvSpPr/>
            <p:nvPr/>
          </p:nvSpPr>
          <p:spPr>
            <a:xfrm>
              <a:off x="2586370" y="5043166"/>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95" name="tx2195"/>
            <p:cNvSpPr/>
            <p:nvPr/>
          </p:nvSpPr>
          <p:spPr>
            <a:xfrm>
              <a:off x="2899373"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96" name="tx2196"/>
            <p:cNvSpPr/>
            <p:nvPr/>
          </p:nvSpPr>
          <p:spPr>
            <a:xfrm>
              <a:off x="6029395"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97" name="tx2197"/>
            <p:cNvSpPr/>
            <p:nvPr/>
          </p:nvSpPr>
          <p:spPr>
            <a:xfrm>
              <a:off x="4777386"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198" name="tx2198"/>
            <p:cNvSpPr/>
            <p:nvPr/>
          </p:nvSpPr>
          <p:spPr>
            <a:xfrm>
              <a:off x="1647364"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199" name="tx2199"/>
            <p:cNvSpPr/>
            <p:nvPr/>
          </p:nvSpPr>
          <p:spPr>
            <a:xfrm>
              <a:off x="1960366"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200" name="tx2200"/>
            <p:cNvSpPr/>
            <p:nvPr/>
          </p:nvSpPr>
          <p:spPr>
            <a:xfrm>
              <a:off x="2273368"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201" name="tx2201"/>
            <p:cNvSpPr/>
            <p:nvPr/>
          </p:nvSpPr>
          <p:spPr>
            <a:xfrm>
              <a:off x="2586370"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202" name="tx2202"/>
            <p:cNvSpPr/>
            <p:nvPr/>
          </p:nvSpPr>
          <p:spPr>
            <a:xfrm>
              <a:off x="2899373"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203" name="tx2203"/>
            <p:cNvSpPr/>
            <p:nvPr/>
          </p:nvSpPr>
          <p:spPr>
            <a:xfrm>
              <a:off x="3212375"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204" name="tx2204"/>
            <p:cNvSpPr/>
            <p:nvPr/>
          </p:nvSpPr>
          <p:spPr>
            <a:xfrm>
              <a:off x="1647364"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205" name="tx2205"/>
            <p:cNvSpPr/>
            <p:nvPr/>
          </p:nvSpPr>
          <p:spPr>
            <a:xfrm>
              <a:off x="1960366"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206" name="tx2206"/>
            <p:cNvSpPr/>
            <p:nvPr/>
          </p:nvSpPr>
          <p:spPr>
            <a:xfrm>
              <a:off x="2273368"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207" name="tx2207"/>
            <p:cNvSpPr/>
            <p:nvPr/>
          </p:nvSpPr>
          <p:spPr>
            <a:xfrm>
              <a:off x="2586370" y="564521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208" name="tx2208"/>
            <p:cNvSpPr/>
            <p:nvPr/>
          </p:nvSpPr>
          <p:spPr>
            <a:xfrm>
              <a:off x="2899373"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209" name="tx2209"/>
            <p:cNvSpPr/>
            <p:nvPr/>
          </p:nvSpPr>
          <p:spPr>
            <a:xfrm>
              <a:off x="3212375"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210" name="tx2210"/>
            <p:cNvSpPr/>
            <p:nvPr/>
          </p:nvSpPr>
          <p:spPr>
            <a:xfrm>
              <a:off x="3525377"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211" name="tx2211"/>
            <p:cNvSpPr/>
            <p:nvPr/>
          </p:nvSpPr>
          <p:spPr>
            <a:xfrm>
              <a:off x="3838380"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212" name="tx2212"/>
            <p:cNvSpPr/>
            <p:nvPr/>
          </p:nvSpPr>
          <p:spPr>
            <a:xfrm>
              <a:off x="5090389"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213" name="tx2213"/>
            <p:cNvSpPr/>
            <p:nvPr/>
          </p:nvSpPr>
          <p:spPr>
            <a:xfrm>
              <a:off x="5403391"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214" name="tx2214"/>
            <p:cNvSpPr/>
            <p:nvPr/>
          </p:nvSpPr>
          <p:spPr>
            <a:xfrm>
              <a:off x="5716393"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215" name="tx2215"/>
            <p:cNvSpPr/>
            <p:nvPr/>
          </p:nvSpPr>
          <p:spPr>
            <a:xfrm>
              <a:off x="6029395"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216" name="tx2216"/>
            <p:cNvSpPr/>
            <p:nvPr/>
          </p:nvSpPr>
          <p:spPr>
            <a:xfrm>
              <a:off x="6342398"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217" name="tx2217"/>
            <p:cNvSpPr/>
            <p:nvPr/>
          </p:nvSpPr>
          <p:spPr>
            <a:xfrm>
              <a:off x="1960366"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218" name="tx2218"/>
            <p:cNvSpPr/>
            <p:nvPr/>
          </p:nvSpPr>
          <p:spPr>
            <a:xfrm>
              <a:off x="6342398" y="5143625"/>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219" name="tx2219"/>
            <p:cNvSpPr/>
            <p:nvPr/>
          </p:nvSpPr>
          <p:spPr>
            <a:xfrm>
              <a:off x="6655400"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220" name="tx2220"/>
            <p:cNvSpPr/>
            <p:nvPr/>
          </p:nvSpPr>
          <p:spPr>
            <a:xfrm>
              <a:off x="6968402"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221" name="tx2221"/>
            <p:cNvSpPr/>
            <p:nvPr/>
          </p:nvSpPr>
          <p:spPr>
            <a:xfrm>
              <a:off x="1647364" y="55447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222" name="tx2222"/>
            <p:cNvSpPr/>
            <p:nvPr/>
          </p:nvSpPr>
          <p:spPr>
            <a:xfrm>
              <a:off x="1960366" y="55456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223" name="tx2223"/>
            <p:cNvSpPr/>
            <p:nvPr/>
          </p:nvSpPr>
          <p:spPr>
            <a:xfrm>
              <a:off x="2273368" y="55447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224" name="tx2224"/>
            <p:cNvSpPr/>
            <p:nvPr/>
          </p:nvSpPr>
          <p:spPr>
            <a:xfrm>
              <a:off x="2586370" y="55447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225" name="tx2225"/>
            <p:cNvSpPr/>
            <p:nvPr/>
          </p:nvSpPr>
          <p:spPr>
            <a:xfrm>
              <a:off x="2899373" y="55445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226" name="tx2226"/>
            <p:cNvSpPr/>
            <p:nvPr/>
          </p:nvSpPr>
          <p:spPr>
            <a:xfrm>
              <a:off x="3212375"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227" name="tx2227"/>
            <p:cNvSpPr/>
            <p:nvPr/>
          </p:nvSpPr>
          <p:spPr>
            <a:xfrm>
              <a:off x="3525377"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228" name="tx2228"/>
            <p:cNvSpPr/>
            <p:nvPr/>
          </p:nvSpPr>
          <p:spPr>
            <a:xfrm>
              <a:off x="3838380"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229" name="tx2229"/>
            <p:cNvSpPr/>
            <p:nvPr/>
          </p:nvSpPr>
          <p:spPr>
            <a:xfrm>
              <a:off x="4151382" y="55456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230" name="tx2230"/>
            <p:cNvSpPr/>
            <p:nvPr/>
          </p:nvSpPr>
          <p:spPr>
            <a:xfrm>
              <a:off x="4464384" y="55447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231" name="tx2231"/>
            <p:cNvSpPr/>
            <p:nvPr/>
          </p:nvSpPr>
          <p:spPr>
            <a:xfrm>
              <a:off x="4777386" y="554546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232" name="tx2232"/>
            <p:cNvSpPr/>
            <p:nvPr/>
          </p:nvSpPr>
          <p:spPr>
            <a:xfrm>
              <a:off x="5090389" y="554546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233" name="tx2233"/>
            <p:cNvSpPr/>
            <p:nvPr/>
          </p:nvSpPr>
          <p:spPr>
            <a:xfrm>
              <a:off x="5403391"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234" name="tx2234"/>
            <p:cNvSpPr/>
            <p:nvPr/>
          </p:nvSpPr>
          <p:spPr>
            <a:xfrm>
              <a:off x="5716393"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235" name="tx2235"/>
            <p:cNvSpPr/>
            <p:nvPr/>
          </p:nvSpPr>
          <p:spPr>
            <a:xfrm>
              <a:off x="6342398"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236" name="tx2236"/>
            <p:cNvSpPr/>
            <p:nvPr/>
          </p:nvSpPr>
          <p:spPr>
            <a:xfrm>
              <a:off x="6655400" y="554546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237" name="tx2237"/>
            <p:cNvSpPr/>
            <p:nvPr/>
          </p:nvSpPr>
          <p:spPr>
            <a:xfrm>
              <a:off x="6968402" y="554546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238" name="tx2238"/>
            <p:cNvSpPr/>
            <p:nvPr/>
          </p:nvSpPr>
          <p:spPr>
            <a:xfrm>
              <a:off x="156324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239" name="tx2239"/>
            <p:cNvSpPr/>
            <p:nvPr/>
          </p:nvSpPr>
          <p:spPr>
            <a:xfrm>
              <a:off x="1876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240" name="tx2240"/>
            <p:cNvSpPr/>
            <p:nvPr/>
          </p:nvSpPr>
          <p:spPr>
            <a:xfrm>
              <a:off x="21892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241" name="tx2241"/>
            <p:cNvSpPr/>
            <p:nvPr/>
          </p:nvSpPr>
          <p:spPr>
            <a:xfrm>
              <a:off x="2502252"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242" name="tx2242"/>
            <p:cNvSpPr/>
            <p:nvPr/>
          </p:nvSpPr>
          <p:spPr>
            <a:xfrm>
              <a:off x="281525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243" name="tx2243"/>
            <p:cNvSpPr/>
            <p:nvPr/>
          </p:nvSpPr>
          <p:spPr>
            <a:xfrm>
              <a:off x="31282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244" name="tx2244"/>
            <p:cNvSpPr/>
            <p:nvPr/>
          </p:nvSpPr>
          <p:spPr>
            <a:xfrm>
              <a:off x="344125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245" name="tx2245"/>
            <p:cNvSpPr/>
            <p:nvPr/>
          </p:nvSpPr>
          <p:spPr>
            <a:xfrm>
              <a:off x="37542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246" name="tx2246"/>
            <p:cNvSpPr/>
            <p:nvPr/>
          </p:nvSpPr>
          <p:spPr>
            <a:xfrm>
              <a:off x="406726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247" name="tx2247"/>
            <p:cNvSpPr/>
            <p:nvPr/>
          </p:nvSpPr>
          <p:spPr>
            <a:xfrm>
              <a:off x="43802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248" name="tx2248"/>
            <p:cNvSpPr/>
            <p:nvPr/>
          </p:nvSpPr>
          <p:spPr>
            <a:xfrm>
              <a:off x="46932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249" name="tx2249"/>
            <p:cNvSpPr/>
            <p:nvPr/>
          </p:nvSpPr>
          <p:spPr>
            <a:xfrm>
              <a:off x="50062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250" name="tx2250"/>
            <p:cNvSpPr/>
            <p:nvPr/>
          </p:nvSpPr>
          <p:spPr>
            <a:xfrm>
              <a:off x="531927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251" name="tx2251"/>
            <p:cNvSpPr/>
            <p:nvPr/>
          </p:nvSpPr>
          <p:spPr>
            <a:xfrm>
              <a:off x="56322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252" name="tx2252"/>
            <p:cNvSpPr/>
            <p:nvPr/>
          </p:nvSpPr>
          <p:spPr>
            <a:xfrm>
              <a:off x="594527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253" name="tx2253"/>
            <p:cNvSpPr/>
            <p:nvPr/>
          </p:nvSpPr>
          <p:spPr>
            <a:xfrm>
              <a:off x="62582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254" name="tx2254"/>
            <p:cNvSpPr/>
            <p:nvPr/>
          </p:nvSpPr>
          <p:spPr>
            <a:xfrm>
              <a:off x="657128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255" name="tx2255"/>
            <p:cNvSpPr/>
            <p:nvPr/>
          </p:nvSpPr>
          <p:spPr>
            <a:xfrm>
              <a:off x="68842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256" name="tx2256"/>
            <p:cNvSpPr/>
            <p:nvPr/>
          </p:nvSpPr>
          <p:spPr>
            <a:xfrm>
              <a:off x="719728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257" name="tx2257"/>
            <p:cNvSpPr/>
            <p:nvPr/>
          </p:nvSpPr>
          <p:spPr>
            <a:xfrm>
              <a:off x="75102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258" name="tx2258"/>
            <p:cNvSpPr/>
            <p:nvPr/>
          </p:nvSpPr>
          <p:spPr>
            <a:xfrm>
              <a:off x="782329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259" name="tx2259"/>
            <p:cNvSpPr/>
            <p:nvPr/>
          </p:nvSpPr>
          <p:spPr>
            <a:xfrm>
              <a:off x="813629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260" name="tx2260"/>
            <p:cNvSpPr/>
            <p:nvPr/>
          </p:nvSpPr>
          <p:spPr>
            <a:xfrm>
              <a:off x="844929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261" name="tx2261"/>
            <p:cNvSpPr/>
            <p:nvPr/>
          </p:nvSpPr>
          <p:spPr>
            <a:xfrm>
              <a:off x="8762298"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262" name="tx2262"/>
            <p:cNvSpPr/>
            <p:nvPr/>
          </p:nvSpPr>
          <p:spPr>
            <a:xfrm>
              <a:off x="1155493" y="5621437"/>
              <a:ext cx="28163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Nigeria</a:t>
              </a:r>
            </a:p>
          </p:txBody>
        </p:sp>
        <p:sp>
          <p:nvSpPr>
            <p:cNvPr id="2263" name="tx2263"/>
            <p:cNvSpPr/>
            <p:nvPr/>
          </p:nvSpPr>
          <p:spPr>
            <a:xfrm>
              <a:off x="1224599" y="5537516"/>
              <a:ext cx="21252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Chad</a:t>
              </a:r>
            </a:p>
          </p:txBody>
        </p:sp>
        <p:sp>
          <p:nvSpPr>
            <p:cNvPr id="2264" name="tx2264"/>
            <p:cNvSpPr/>
            <p:nvPr/>
          </p:nvSpPr>
          <p:spPr>
            <a:xfrm>
              <a:off x="1249428" y="5437057"/>
              <a:ext cx="18769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CAR</a:t>
              </a:r>
            </a:p>
          </p:txBody>
        </p:sp>
        <p:sp>
          <p:nvSpPr>
            <p:cNvPr id="2265" name="tx2265"/>
            <p:cNvSpPr/>
            <p:nvPr/>
          </p:nvSpPr>
          <p:spPr>
            <a:xfrm>
              <a:off x="1160311" y="5320059"/>
              <a:ext cx="27681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Angola</a:t>
              </a:r>
            </a:p>
          </p:txBody>
        </p:sp>
        <p:sp>
          <p:nvSpPr>
            <p:cNvPr id="2266" name="tx2266"/>
            <p:cNvSpPr/>
            <p:nvPr/>
          </p:nvSpPr>
          <p:spPr>
            <a:xfrm>
              <a:off x="1150458" y="5236138"/>
              <a:ext cx="2866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a:t>
              </a:r>
            </a:p>
          </p:txBody>
        </p:sp>
        <p:sp>
          <p:nvSpPr>
            <p:cNvPr id="2267" name="tx2267"/>
            <p:cNvSpPr/>
            <p:nvPr/>
          </p:nvSpPr>
          <p:spPr>
            <a:xfrm>
              <a:off x="923042" y="5135679"/>
              <a:ext cx="51408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Sudan</a:t>
              </a:r>
            </a:p>
          </p:txBody>
        </p:sp>
        <p:sp>
          <p:nvSpPr>
            <p:cNvPr id="2268" name="tx2268"/>
            <p:cNvSpPr/>
            <p:nvPr/>
          </p:nvSpPr>
          <p:spPr>
            <a:xfrm>
              <a:off x="1115861" y="5019723"/>
              <a:ext cx="321264"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Ethiopia</a:t>
              </a:r>
            </a:p>
          </p:txBody>
        </p:sp>
        <p:sp>
          <p:nvSpPr>
            <p:cNvPr id="2269" name="tx2269"/>
            <p:cNvSpPr/>
            <p:nvPr/>
          </p:nvSpPr>
          <p:spPr>
            <a:xfrm>
              <a:off x="725448" y="4918179"/>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2270" name="tx2270"/>
            <p:cNvSpPr/>
            <p:nvPr/>
          </p:nvSpPr>
          <p:spPr>
            <a:xfrm>
              <a:off x="1244523" y="4834301"/>
              <a:ext cx="19260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DRC</a:t>
              </a:r>
            </a:p>
          </p:txBody>
        </p:sp>
        <p:sp>
          <p:nvSpPr>
            <p:cNvPr id="2271" name="tx2271"/>
            <p:cNvSpPr/>
            <p:nvPr/>
          </p:nvSpPr>
          <p:spPr>
            <a:xfrm>
              <a:off x="1170208" y="4733842"/>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2272" name="tx2272"/>
            <p:cNvSpPr/>
            <p:nvPr/>
          </p:nvSpPr>
          <p:spPr>
            <a:xfrm>
              <a:off x="1175157" y="4615759"/>
              <a:ext cx="261968"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Congo</a:t>
              </a:r>
            </a:p>
          </p:txBody>
        </p:sp>
        <p:sp>
          <p:nvSpPr>
            <p:cNvPr id="2273" name="tx2273"/>
            <p:cNvSpPr/>
            <p:nvPr/>
          </p:nvSpPr>
          <p:spPr>
            <a:xfrm>
              <a:off x="947915" y="4516385"/>
              <a:ext cx="48921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Madagascar</a:t>
              </a:r>
            </a:p>
          </p:txBody>
        </p:sp>
        <p:sp>
          <p:nvSpPr>
            <p:cNvPr id="2274" name="tx2274"/>
            <p:cNvSpPr/>
            <p:nvPr/>
          </p:nvSpPr>
          <p:spPr>
            <a:xfrm>
              <a:off x="1224686" y="4415926"/>
              <a:ext cx="2124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a:t>
              </a:r>
            </a:p>
          </p:txBody>
        </p:sp>
        <p:sp>
          <p:nvSpPr>
            <p:cNvPr id="2275" name="tx2275"/>
            <p:cNvSpPr/>
            <p:nvPr/>
          </p:nvSpPr>
          <p:spPr>
            <a:xfrm>
              <a:off x="1022056" y="4332005"/>
              <a:ext cx="41506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Cameroon</a:t>
              </a:r>
            </a:p>
          </p:txBody>
        </p:sp>
        <p:sp>
          <p:nvSpPr>
            <p:cNvPr id="2276" name="tx2276"/>
            <p:cNvSpPr/>
            <p:nvPr/>
          </p:nvSpPr>
          <p:spPr>
            <a:xfrm>
              <a:off x="1274127" y="4232674"/>
              <a:ext cx="16299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Mali</a:t>
              </a:r>
            </a:p>
          </p:txBody>
        </p:sp>
        <p:sp>
          <p:nvSpPr>
            <p:cNvPr id="2277" name="tx2277"/>
            <p:cNvSpPr/>
            <p:nvPr/>
          </p:nvSpPr>
          <p:spPr>
            <a:xfrm>
              <a:off x="1170252" y="4132215"/>
              <a:ext cx="2668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Liberia</a:t>
              </a:r>
            </a:p>
          </p:txBody>
        </p:sp>
        <p:sp>
          <p:nvSpPr>
            <p:cNvPr id="2278" name="tx2278"/>
            <p:cNvSpPr/>
            <p:nvPr/>
          </p:nvSpPr>
          <p:spPr>
            <a:xfrm>
              <a:off x="1076490" y="4030627"/>
              <a:ext cx="36063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Comoros</a:t>
              </a:r>
            </a:p>
          </p:txBody>
        </p:sp>
        <p:sp>
          <p:nvSpPr>
            <p:cNvPr id="2279" name="tx2279"/>
            <p:cNvSpPr/>
            <p:nvPr/>
          </p:nvSpPr>
          <p:spPr>
            <a:xfrm>
              <a:off x="952863" y="3930168"/>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2280" name="tx2280"/>
            <p:cNvSpPr/>
            <p:nvPr/>
          </p:nvSpPr>
          <p:spPr>
            <a:xfrm>
              <a:off x="1209753" y="3830837"/>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Benin</a:t>
              </a:r>
            </a:p>
          </p:txBody>
        </p:sp>
        <p:sp>
          <p:nvSpPr>
            <p:cNvPr id="2281" name="tx2281"/>
            <p:cNvSpPr/>
            <p:nvPr/>
          </p:nvSpPr>
          <p:spPr>
            <a:xfrm>
              <a:off x="940839" y="3729249"/>
              <a:ext cx="49628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Cote d'Ivoire</a:t>
              </a:r>
            </a:p>
          </p:txBody>
        </p:sp>
        <p:sp>
          <p:nvSpPr>
            <p:cNvPr id="2282" name="tx2282"/>
            <p:cNvSpPr/>
            <p:nvPr/>
          </p:nvSpPr>
          <p:spPr>
            <a:xfrm>
              <a:off x="854023" y="3628790"/>
              <a:ext cx="58310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Guinea-Bissau</a:t>
              </a:r>
            </a:p>
          </p:txBody>
        </p:sp>
        <p:sp>
          <p:nvSpPr>
            <p:cNvPr id="2283" name="tx2283"/>
            <p:cNvSpPr/>
            <p:nvPr/>
          </p:nvSpPr>
          <p:spPr>
            <a:xfrm>
              <a:off x="928164" y="3512834"/>
              <a:ext cx="508961"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Mozambique</a:t>
              </a:r>
            </a:p>
          </p:txBody>
        </p:sp>
        <p:sp>
          <p:nvSpPr>
            <p:cNvPr id="2284" name="tx2284"/>
            <p:cNvSpPr/>
            <p:nvPr/>
          </p:nvSpPr>
          <p:spPr>
            <a:xfrm>
              <a:off x="1234496" y="3411333"/>
              <a:ext cx="20262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Togo</a:t>
              </a:r>
            </a:p>
          </p:txBody>
        </p:sp>
        <p:sp>
          <p:nvSpPr>
            <p:cNvPr id="2285" name="tx2285"/>
            <p:cNvSpPr/>
            <p:nvPr/>
          </p:nvSpPr>
          <p:spPr>
            <a:xfrm>
              <a:off x="1022056" y="3328541"/>
              <a:ext cx="4150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Mauritania</a:t>
              </a:r>
            </a:p>
          </p:txBody>
        </p:sp>
        <p:sp>
          <p:nvSpPr>
            <p:cNvPr id="2286" name="tx2286"/>
            <p:cNvSpPr/>
            <p:nvPr/>
          </p:nvSpPr>
          <p:spPr>
            <a:xfrm>
              <a:off x="928077" y="3226953"/>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Sierra Leone</a:t>
              </a:r>
            </a:p>
          </p:txBody>
        </p:sp>
        <p:sp>
          <p:nvSpPr>
            <p:cNvPr id="2287" name="tx2287"/>
            <p:cNvSpPr/>
            <p:nvPr/>
          </p:nvSpPr>
          <p:spPr>
            <a:xfrm>
              <a:off x="1027048" y="3127622"/>
              <a:ext cx="41007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Zimbabwe</a:t>
              </a:r>
            </a:p>
          </p:txBody>
        </p:sp>
        <p:sp>
          <p:nvSpPr>
            <p:cNvPr id="2288" name="tx2288"/>
            <p:cNvSpPr/>
            <p:nvPr/>
          </p:nvSpPr>
          <p:spPr>
            <a:xfrm>
              <a:off x="1111043" y="3027163"/>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2289" name="tx2289"/>
            <p:cNvSpPr/>
            <p:nvPr/>
          </p:nvSpPr>
          <p:spPr>
            <a:xfrm>
              <a:off x="1125715" y="2909036"/>
              <a:ext cx="31141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Uganda</a:t>
              </a:r>
            </a:p>
          </p:txBody>
        </p:sp>
        <p:sp>
          <p:nvSpPr>
            <p:cNvPr id="2290" name="tx2290"/>
            <p:cNvSpPr/>
            <p:nvPr/>
          </p:nvSpPr>
          <p:spPr>
            <a:xfrm>
              <a:off x="1185054" y="2808577"/>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Kenya</a:t>
              </a:r>
            </a:p>
          </p:txBody>
        </p:sp>
        <p:sp>
          <p:nvSpPr>
            <p:cNvPr id="2291" name="tx2291"/>
            <p:cNvSpPr/>
            <p:nvPr/>
          </p:nvSpPr>
          <p:spPr>
            <a:xfrm>
              <a:off x="1140691" y="2725785"/>
              <a:ext cx="2964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Zambia</a:t>
              </a:r>
            </a:p>
          </p:txBody>
        </p:sp>
        <p:sp>
          <p:nvSpPr>
            <p:cNvPr id="2292" name="tx2292"/>
            <p:cNvSpPr/>
            <p:nvPr/>
          </p:nvSpPr>
          <p:spPr>
            <a:xfrm>
              <a:off x="1110869" y="2606573"/>
              <a:ext cx="326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Senegal</a:t>
              </a:r>
            </a:p>
          </p:txBody>
        </p:sp>
        <p:sp>
          <p:nvSpPr>
            <p:cNvPr id="2293" name="tx2293"/>
            <p:cNvSpPr/>
            <p:nvPr/>
          </p:nvSpPr>
          <p:spPr>
            <a:xfrm>
              <a:off x="1120766" y="2524867"/>
              <a:ext cx="31635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Lesotho</a:t>
              </a:r>
            </a:p>
          </p:txBody>
        </p:sp>
        <p:sp>
          <p:nvSpPr>
            <p:cNvPr id="2294" name="tx2294"/>
            <p:cNvSpPr/>
            <p:nvPr/>
          </p:nvSpPr>
          <p:spPr>
            <a:xfrm>
              <a:off x="1170208" y="2423279"/>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Ghana</a:t>
              </a:r>
            </a:p>
          </p:txBody>
        </p:sp>
        <p:sp>
          <p:nvSpPr>
            <p:cNvPr id="2295" name="tx2295"/>
            <p:cNvSpPr/>
            <p:nvPr/>
          </p:nvSpPr>
          <p:spPr>
            <a:xfrm>
              <a:off x="913362" y="2323948"/>
              <a:ext cx="52376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Burkina Faso</a:t>
              </a:r>
            </a:p>
          </p:txBody>
        </p:sp>
        <p:sp>
          <p:nvSpPr>
            <p:cNvPr id="2296" name="tx2296"/>
            <p:cNvSpPr/>
            <p:nvPr/>
          </p:nvSpPr>
          <p:spPr>
            <a:xfrm>
              <a:off x="1125845" y="2222360"/>
              <a:ext cx="3112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Gambia</a:t>
              </a:r>
            </a:p>
          </p:txBody>
        </p:sp>
        <p:sp>
          <p:nvSpPr>
            <p:cNvPr id="2297" name="tx2297"/>
            <p:cNvSpPr/>
            <p:nvPr/>
          </p:nvSpPr>
          <p:spPr>
            <a:xfrm>
              <a:off x="1106094" y="2123029"/>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2298" name="tx2298"/>
            <p:cNvSpPr/>
            <p:nvPr/>
          </p:nvSpPr>
          <p:spPr>
            <a:xfrm>
              <a:off x="1071411" y="2022570"/>
              <a:ext cx="3657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Tanzania</a:t>
              </a:r>
            </a:p>
          </p:txBody>
        </p:sp>
        <p:sp>
          <p:nvSpPr>
            <p:cNvPr id="2299" name="tx2299"/>
            <p:cNvSpPr/>
            <p:nvPr/>
          </p:nvSpPr>
          <p:spPr>
            <a:xfrm>
              <a:off x="1130707" y="1922111"/>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Burundi</a:t>
              </a:r>
            </a:p>
          </p:txBody>
        </p:sp>
        <p:sp>
          <p:nvSpPr>
            <p:cNvPr id="2300" name="tx2300"/>
            <p:cNvSpPr/>
            <p:nvPr/>
          </p:nvSpPr>
          <p:spPr>
            <a:xfrm>
              <a:off x="1160398" y="1803984"/>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2301" name="tx2301"/>
            <p:cNvSpPr/>
            <p:nvPr/>
          </p:nvSpPr>
          <p:spPr>
            <a:xfrm>
              <a:off x="1160485" y="1721192"/>
              <a:ext cx="27664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Malawi</a:t>
              </a:r>
            </a:p>
          </p:txBody>
        </p:sp>
        <p:sp>
          <p:nvSpPr>
            <p:cNvPr id="2302" name="tx2302"/>
            <p:cNvSpPr/>
            <p:nvPr/>
          </p:nvSpPr>
          <p:spPr>
            <a:xfrm>
              <a:off x="962674" y="1619604"/>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2303" name="tx2303"/>
            <p:cNvSpPr/>
            <p:nvPr/>
          </p:nvSpPr>
          <p:spPr>
            <a:xfrm>
              <a:off x="1175287" y="1520274"/>
              <a:ext cx="26183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Eritrea</a:t>
              </a:r>
            </a:p>
          </p:txBody>
        </p:sp>
        <p:sp>
          <p:nvSpPr>
            <p:cNvPr id="2304" name="tx2304"/>
            <p:cNvSpPr/>
            <p:nvPr/>
          </p:nvSpPr>
          <p:spPr>
            <a:xfrm>
              <a:off x="508103" y="1402104"/>
              <a:ext cx="92902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2305" name="tx2305"/>
            <p:cNvSpPr/>
            <p:nvPr/>
          </p:nvSpPr>
          <p:spPr>
            <a:xfrm>
              <a:off x="1076490" y="1319355"/>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2306" name="tx2306"/>
            <p:cNvSpPr/>
            <p:nvPr/>
          </p:nvSpPr>
          <p:spPr>
            <a:xfrm>
              <a:off x="1110956" y="1218896"/>
              <a:ext cx="3261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Rwanda</a:t>
              </a:r>
            </a:p>
          </p:txBody>
        </p:sp>
        <p:sp>
          <p:nvSpPr>
            <p:cNvPr id="2307" name="tx2307"/>
            <p:cNvSpPr/>
            <p:nvPr/>
          </p:nvSpPr>
          <p:spPr>
            <a:xfrm>
              <a:off x="1046712" y="1118437"/>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2308" name="tx2308"/>
            <p:cNvSpPr/>
            <p:nvPr/>
          </p:nvSpPr>
          <p:spPr>
            <a:xfrm>
              <a:off x="1007210" y="999225"/>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2309" name="tx2309"/>
            <p:cNvSpPr/>
            <p:nvPr/>
          </p:nvSpPr>
          <p:spPr>
            <a:xfrm>
              <a:off x="345018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310" name="pic2310"/>
            <p:cNvPicPr/>
            <p:nvPr/>
          </p:nvPicPr>
          <p:blipFill>
            <a:blip r:embed="rId2" cstate="print"/>
            <a:stretch>
              <a:fillRect/>
            </a:stretch>
          </p:blipFill>
          <p:spPr>
            <a:xfrm>
              <a:off x="4963979" y="5941007"/>
              <a:ext cx="2160000" cy="219455"/>
            </a:xfrm>
            <a:prstGeom prst="rect">
              <a:avLst/>
            </a:prstGeom>
          </p:spPr>
        </p:pic>
        <p:sp>
          <p:nvSpPr>
            <p:cNvPr id="2311" name="pl2311"/>
            <p:cNvSpPr/>
            <p:nvPr/>
          </p:nvSpPr>
          <p:spPr>
            <a:xfrm>
              <a:off x="49675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2" name="pl2312"/>
            <p:cNvSpPr/>
            <p:nvPr/>
          </p:nvSpPr>
          <p:spPr>
            <a:xfrm>
              <a:off x="62377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3" name="pl2313"/>
            <p:cNvSpPr/>
            <p:nvPr/>
          </p:nvSpPr>
          <p:spPr>
            <a:xfrm>
              <a:off x="64530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4" name="pl2314"/>
            <p:cNvSpPr/>
            <p:nvPr/>
          </p:nvSpPr>
          <p:spPr>
            <a:xfrm>
              <a:off x="66682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5" name="pl2315"/>
            <p:cNvSpPr/>
            <p:nvPr/>
          </p:nvSpPr>
          <p:spPr>
            <a:xfrm>
              <a:off x="688357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6" name="pl2316"/>
            <p:cNvSpPr/>
            <p:nvPr/>
          </p:nvSpPr>
          <p:spPr>
            <a:xfrm>
              <a:off x="71203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7" name="pl2317"/>
            <p:cNvSpPr/>
            <p:nvPr/>
          </p:nvSpPr>
          <p:spPr>
            <a:xfrm>
              <a:off x="49675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18" name="pl2318"/>
            <p:cNvSpPr/>
            <p:nvPr/>
          </p:nvSpPr>
          <p:spPr>
            <a:xfrm>
              <a:off x="62377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19" name="pl2319"/>
            <p:cNvSpPr/>
            <p:nvPr/>
          </p:nvSpPr>
          <p:spPr>
            <a:xfrm>
              <a:off x="64530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0" name="pl2320"/>
            <p:cNvSpPr/>
            <p:nvPr/>
          </p:nvSpPr>
          <p:spPr>
            <a:xfrm>
              <a:off x="66682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1" name="pl2321"/>
            <p:cNvSpPr/>
            <p:nvPr/>
          </p:nvSpPr>
          <p:spPr>
            <a:xfrm>
              <a:off x="688357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2" name="pl2322"/>
            <p:cNvSpPr/>
            <p:nvPr/>
          </p:nvSpPr>
          <p:spPr>
            <a:xfrm>
              <a:off x="71203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3" name="tx2323"/>
            <p:cNvSpPr/>
            <p:nvPr/>
          </p:nvSpPr>
          <p:spPr>
            <a:xfrm>
              <a:off x="4936501"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324" name="tx2324"/>
            <p:cNvSpPr/>
            <p:nvPr/>
          </p:nvSpPr>
          <p:spPr>
            <a:xfrm>
              <a:off x="61755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325" name="tx2325"/>
            <p:cNvSpPr/>
            <p:nvPr/>
          </p:nvSpPr>
          <p:spPr>
            <a:xfrm>
              <a:off x="63908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326" name="tx2326"/>
            <p:cNvSpPr/>
            <p:nvPr/>
          </p:nvSpPr>
          <p:spPr>
            <a:xfrm>
              <a:off x="66061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327" name="tx2327"/>
            <p:cNvSpPr/>
            <p:nvPr/>
          </p:nvSpPr>
          <p:spPr>
            <a:xfrm>
              <a:off x="682141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328" name="tx2328"/>
            <p:cNvSpPr/>
            <p:nvPr/>
          </p:nvSpPr>
          <p:spPr>
            <a:xfrm>
              <a:off x="702714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329" name="tx2329"/>
            <p:cNvSpPr/>
            <p:nvPr/>
          </p:nvSpPr>
          <p:spPr>
            <a:xfrm>
              <a:off x="1499755" y="399578"/>
              <a:ext cx="3354518"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AFR, 2000-2023</a:t>
              </a:r>
            </a:p>
          </p:txBody>
        </p:sp>
        <p:sp>
          <p:nvSpPr>
            <p:cNvPr id="2330" name="tx2330"/>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331" name="tx2331"/>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DTP1 coverage across all years.</a:t>
              </a:r>
            </a:p>
          </p:txBody>
        </p:sp>
      </p:grpSp>
      <p:sp>
        <p:nvSpPr>
          <p:cNvPr id="233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Seychelles had the highest crude average DTP1 coverage (99%) and Nigeria and Chad had the lowest (57%).
Over the last 5 years (2019-2023), 17 countries maintained coverage of at least 90%.
There were 1 country with coverage consistently below 60% over the last 5 years (CAR).</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9819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7392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49652"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25378"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765190" y="576567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9" name="pl9"/>
            <p:cNvSpPr/>
            <p:nvPr/>
          </p:nvSpPr>
          <p:spPr>
            <a:xfrm>
              <a:off x="1765190" y="565612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0" name="pl10"/>
            <p:cNvSpPr/>
            <p:nvPr/>
          </p:nvSpPr>
          <p:spPr>
            <a:xfrm>
              <a:off x="1765190" y="554656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1" name="pl11"/>
            <p:cNvSpPr/>
            <p:nvPr/>
          </p:nvSpPr>
          <p:spPr>
            <a:xfrm>
              <a:off x="1765190" y="543700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2" name="pl12"/>
            <p:cNvSpPr/>
            <p:nvPr/>
          </p:nvSpPr>
          <p:spPr>
            <a:xfrm>
              <a:off x="1765190" y="532744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3" name="pl13"/>
            <p:cNvSpPr/>
            <p:nvPr/>
          </p:nvSpPr>
          <p:spPr>
            <a:xfrm>
              <a:off x="1765190" y="521788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4" name="pl14"/>
            <p:cNvSpPr/>
            <p:nvPr/>
          </p:nvSpPr>
          <p:spPr>
            <a:xfrm>
              <a:off x="1765190" y="510832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5" name="pl15"/>
            <p:cNvSpPr/>
            <p:nvPr/>
          </p:nvSpPr>
          <p:spPr>
            <a:xfrm>
              <a:off x="1765190" y="499876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6" name="pl16"/>
            <p:cNvSpPr/>
            <p:nvPr/>
          </p:nvSpPr>
          <p:spPr>
            <a:xfrm>
              <a:off x="1765190" y="488920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7" name="pl17"/>
            <p:cNvSpPr/>
            <p:nvPr/>
          </p:nvSpPr>
          <p:spPr>
            <a:xfrm>
              <a:off x="1765190" y="477964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8" name="pl18"/>
            <p:cNvSpPr/>
            <p:nvPr/>
          </p:nvSpPr>
          <p:spPr>
            <a:xfrm>
              <a:off x="1765190" y="467008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9" name="pl19"/>
            <p:cNvSpPr/>
            <p:nvPr/>
          </p:nvSpPr>
          <p:spPr>
            <a:xfrm>
              <a:off x="1765190" y="456052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0" name="pl20"/>
            <p:cNvSpPr/>
            <p:nvPr/>
          </p:nvSpPr>
          <p:spPr>
            <a:xfrm>
              <a:off x="1765190" y="445096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1" name="pl21"/>
            <p:cNvSpPr/>
            <p:nvPr/>
          </p:nvSpPr>
          <p:spPr>
            <a:xfrm>
              <a:off x="1765190" y="434140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2" name="pl22"/>
            <p:cNvSpPr/>
            <p:nvPr/>
          </p:nvSpPr>
          <p:spPr>
            <a:xfrm>
              <a:off x="1765190" y="423184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3" name="pl23"/>
            <p:cNvSpPr/>
            <p:nvPr/>
          </p:nvSpPr>
          <p:spPr>
            <a:xfrm>
              <a:off x="1765190" y="412229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4" name="pl24"/>
            <p:cNvSpPr/>
            <p:nvPr/>
          </p:nvSpPr>
          <p:spPr>
            <a:xfrm>
              <a:off x="1765190" y="401273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5" name="pl25"/>
            <p:cNvSpPr/>
            <p:nvPr/>
          </p:nvSpPr>
          <p:spPr>
            <a:xfrm>
              <a:off x="1765190" y="390317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6" name="pl26"/>
            <p:cNvSpPr/>
            <p:nvPr/>
          </p:nvSpPr>
          <p:spPr>
            <a:xfrm>
              <a:off x="1765190" y="379361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7" name="pl27"/>
            <p:cNvSpPr/>
            <p:nvPr/>
          </p:nvSpPr>
          <p:spPr>
            <a:xfrm>
              <a:off x="1765190" y="368405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8" name="pl28"/>
            <p:cNvSpPr/>
            <p:nvPr/>
          </p:nvSpPr>
          <p:spPr>
            <a:xfrm>
              <a:off x="1765190" y="357449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9" name="pl29"/>
            <p:cNvSpPr/>
            <p:nvPr/>
          </p:nvSpPr>
          <p:spPr>
            <a:xfrm>
              <a:off x="1765190" y="346493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0" name="pl30"/>
            <p:cNvSpPr/>
            <p:nvPr/>
          </p:nvSpPr>
          <p:spPr>
            <a:xfrm>
              <a:off x="1765190" y="335537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1" name="pl31"/>
            <p:cNvSpPr/>
            <p:nvPr/>
          </p:nvSpPr>
          <p:spPr>
            <a:xfrm>
              <a:off x="1765190" y="324581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2" name="pl32"/>
            <p:cNvSpPr/>
            <p:nvPr/>
          </p:nvSpPr>
          <p:spPr>
            <a:xfrm>
              <a:off x="1765190" y="313625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3" name="pl33"/>
            <p:cNvSpPr/>
            <p:nvPr/>
          </p:nvSpPr>
          <p:spPr>
            <a:xfrm>
              <a:off x="1765190" y="302669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4" name="pl34"/>
            <p:cNvSpPr/>
            <p:nvPr/>
          </p:nvSpPr>
          <p:spPr>
            <a:xfrm>
              <a:off x="1765190" y="291713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5" name="pl35"/>
            <p:cNvSpPr/>
            <p:nvPr/>
          </p:nvSpPr>
          <p:spPr>
            <a:xfrm>
              <a:off x="1765190" y="280757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6" name="pl36"/>
            <p:cNvSpPr/>
            <p:nvPr/>
          </p:nvSpPr>
          <p:spPr>
            <a:xfrm>
              <a:off x="1765190" y="269802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7" name="pl37"/>
            <p:cNvSpPr/>
            <p:nvPr/>
          </p:nvSpPr>
          <p:spPr>
            <a:xfrm>
              <a:off x="1765190" y="258846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8" name="pl38"/>
            <p:cNvSpPr/>
            <p:nvPr/>
          </p:nvSpPr>
          <p:spPr>
            <a:xfrm>
              <a:off x="1765190" y="247890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9" name="pl39"/>
            <p:cNvSpPr/>
            <p:nvPr/>
          </p:nvSpPr>
          <p:spPr>
            <a:xfrm>
              <a:off x="1765190" y="236934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0" name="pl40"/>
            <p:cNvSpPr/>
            <p:nvPr/>
          </p:nvSpPr>
          <p:spPr>
            <a:xfrm>
              <a:off x="1765190" y="225978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1" name="pl41"/>
            <p:cNvSpPr/>
            <p:nvPr/>
          </p:nvSpPr>
          <p:spPr>
            <a:xfrm>
              <a:off x="1765190" y="215022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2" name="pl42"/>
            <p:cNvSpPr/>
            <p:nvPr/>
          </p:nvSpPr>
          <p:spPr>
            <a:xfrm>
              <a:off x="1765190" y="204066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3" name="pl43"/>
            <p:cNvSpPr/>
            <p:nvPr/>
          </p:nvSpPr>
          <p:spPr>
            <a:xfrm>
              <a:off x="1765190" y="193110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4" name="pl44"/>
            <p:cNvSpPr/>
            <p:nvPr/>
          </p:nvSpPr>
          <p:spPr>
            <a:xfrm>
              <a:off x="1765190" y="182154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5" name="pl45"/>
            <p:cNvSpPr/>
            <p:nvPr/>
          </p:nvSpPr>
          <p:spPr>
            <a:xfrm>
              <a:off x="1765190" y="171198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6" name="pl46"/>
            <p:cNvSpPr/>
            <p:nvPr/>
          </p:nvSpPr>
          <p:spPr>
            <a:xfrm>
              <a:off x="1765190" y="160242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7" name="pl47"/>
            <p:cNvSpPr/>
            <p:nvPr/>
          </p:nvSpPr>
          <p:spPr>
            <a:xfrm>
              <a:off x="1765190" y="149286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8" name="pl48"/>
            <p:cNvSpPr/>
            <p:nvPr/>
          </p:nvSpPr>
          <p:spPr>
            <a:xfrm>
              <a:off x="1765190" y="138330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9" name="pl49"/>
            <p:cNvSpPr/>
            <p:nvPr/>
          </p:nvSpPr>
          <p:spPr>
            <a:xfrm>
              <a:off x="1765190" y="127374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0" name="pl50"/>
            <p:cNvSpPr/>
            <p:nvPr/>
          </p:nvSpPr>
          <p:spPr>
            <a:xfrm>
              <a:off x="1765190" y="116419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1" name="pl51"/>
            <p:cNvSpPr/>
            <p:nvPr/>
          </p:nvSpPr>
          <p:spPr>
            <a:xfrm>
              <a:off x="1765190" y="105463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2" name="pl52"/>
            <p:cNvSpPr/>
            <p:nvPr/>
          </p:nvSpPr>
          <p:spPr>
            <a:xfrm>
              <a:off x="1765190" y="94507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3" name="pl53"/>
            <p:cNvSpPr/>
            <p:nvPr/>
          </p:nvSpPr>
          <p:spPr>
            <a:xfrm>
              <a:off x="1765190" y="83551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4" name="pl54"/>
            <p:cNvSpPr/>
            <p:nvPr/>
          </p:nvSpPr>
          <p:spPr>
            <a:xfrm>
              <a:off x="1765190" y="72595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5" name="pl55"/>
            <p:cNvSpPr/>
            <p:nvPr/>
          </p:nvSpPr>
          <p:spPr>
            <a:xfrm>
              <a:off x="206033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353606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5011789"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48751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96324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668096" y="725953"/>
              <a:ext cx="236116" cy="0"/>
            </a:xfrm>
            <a:custGeom>
              <a:avLst/>
              <a:pathLst>
                <a:path w="236116" h="0">
                  <a:moveTo>
                    <a:pt x="0" y="0"/>
                  </a:moveTo>
                  <a:lnTo>
                    <a:pt x="0" y="0"/>
                  </a:lnTo>
                  <a:lnTo>
                    <a:pt x="0" y="0"/>
                  </a:lnTo>
                  <a:lnTo>
                    <a:pt x="118058" y="0"/>
                  </a:lnTo>
                  <a:lnTo>
                    <a:pt x="236116" y="0"/>
                  </a:lnTo>
                </a:path>
              </a:pathLst>
            </a:custGeom>
            <a:ln w="81303" cap="flat">
              <a:solidFill>
                <a:srgbClr val="E8E8E8">
                  <a:alpha val="100000"/>
                </a:srgbClr>
              </a:solidFill>
              <a:prstDash val="solid"/>
              <a:round/>
            </a:ln>
          </p:spPr>
          <p:txBody>
            <a:bodyPr/>
            <a:lstStyle/>
            <a:p/>
          </p:txBody>
        </p:sp>
        <p:sp>
          <p:nvSpPr>
            <p:cNvPr id="61" name="pl61"/>
            <p:cNvSpPr/>
            <p:nvPr/>
          </p:nvSpPr>
          <p:spPr>
            <a:xfrm>
              <a:off x="7609067" y="835512"/>
              <a:ext cx="295145" cy="0"/>
            </a:xfrm>
            <a:custGeom>
              <a:avLst/>
              <a:pathLst>
                <a:path w="295145" h="0">
                  <a:moveTo>
                    <a:pt x="0" y="0"/>
                  </a:moveTo>
                  <a:lnTo>
                    <a:pt x="177087" y="0"/>
                  </a:lnTo>
                  <a:lnTo>
                    <a:pt x="295145" y="0"/>
                  </a:lnTo>
                  <a:lnTo>
                    <a:pt x="295145" y="0"/>
                  </a:lnTo>
                  <a:lnTo>
                    <a:pt x="295145" y="0"/>
                  </a:lnTo>
                </a:path>
              </a:pathLst>
            </a:custGeom>
            <a:ln w="81303" cap="flat">
              <a:solidFill>
                <a:srgbClr val="E8E8E8">
                  <a:alpha val="100000"/>
                </a:srgbClr>
              </a:solidFill>
              <a:prstDash val="solid"/>
              <a:round/>
            </a:ln>
          </p:spPr>
          <p:txBody>
            <a:bodyPr/>
            <a:lstStyle/>
            <a:p/>
          </p:txBody>
        </p:sp>
        <p:sp>
          <p:nvSpPr>
            <p:cNvPr id="62" name="pl62"/>
            <p:cNvSpPr/>
            <p:nvPr/>
          </p:nvSpPr>
          <p:spPr>
            <a:xfrm>
              <a:off x="6841689" y="945071"/>
              <a:ext cx="1062523" cy="0"/>
            </a:xfrm>
            <a:custGeom>
              <a:avLst/>
              <a:pathLst>
                <a:path w="1062523" h="0">
                  <a:moveTo>
                    <a:pt x="0" y="0"/>
                  </a:moveTo>
                  <a:lnTo>
                    <a:pt x="59029" y="0"/>
                  </a:lnTo>
                  <a:lnTo>
                    <a:pt x="295145" y="0"/>
                  </a:lnTo>
                  <a:lnTo>
                    <a:pt x="708348" y="0"/>
                  </a:lnTo>
                  <a:lnTo>
                    <a:pt x="1062523" y="0"/>
                  </a:lnTo>
                </a:path>
              </a:pathLst>
            </a:custGeom>
            <a:ln w="81303" cap="flat">
              <a:solidFill>
                <a:srgbClr val="E8E8E8">
                  <a:alpha val="100000"/>
                </a:srgbClr>
              </a:solidFill>
              <a:prstDash val="solid"/>
              <a:round/>
            </a:ln>
          </p:spPr>
          <p:txBody>
            <a:bodyPr/>
            <a:lstStyle/>
            <a:p/>
          </p:txBody>
        </p:sp>
        <p:sp>
          <p:nvSpPr>
            <p:cNvPr id="63" name="pl63"/>
            <p:cNvSpPr/>
            <p:nvPr/>
          </p:nvSpPr>
          <p:spPr>
            <a:xfrm>
              <a:off x="7668096" y="1054631"/>
              <a:ext cx="236116" cy="0"/>
            </a:xfrm>
            <a:custGeom>
              <a:avLst/>
              <a:pathLst>
                <a:path w="236116" h="0">
                  <a:moveTo>
                    <a:pt x="0" y="0"/>
                  </a:moveTo>
                  <a:lnTo>
                    <a:pt x="59029" y="0"/>
                  </a:lnTo>
                  <a:lnTo>
                    <a:pt x="177087" y="0"/>
                  </a:lnTo>
                  <a:lnTo>
                    <a:pt x="236116" y="0"/>
                  </a:lnTo>
                  <a:lnTo>
                    <a:pt x="236116" y="0"/>
                  </a:lnTo>
                </a:path>
              </a:pathLst>
            </a:custGeom>
            <a:ln w="81303" cap="flat">
              <a:solidFill>
                <a:srgbClr val="E8E8E8">
                  <a:alpha val="100000"/>
                </a:srgbClr>
              </a:solidFill>
              <a:prstDash val="solid"/>
              <a:round/>
            </a:ln>
          </p:spPr>
          <p:txBody>
            <a:bodyPr/>
            <a:lstStyle/>
            <a:p/>
          </p:txBody>
        </p:sp>
        <p:sp>
          <p:nvSpPr>
            <p:cNvPr id="64" name="pl64"/>
            <p:cNvSpPr/>
            <p:nvPr/>
          </p:nvSpPr>
          <p:spPr>
            <a:xfrm>
              <a:off x="7845183" y="1164190"/>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65" name="pl65"/>
            <p:cNvSpPr/>
            <p:nvPr/>
          </p:nvSpPr>
          <p:spPr>
            <a:xfrm>
              <a:off x="7431980" y="1273749"/>
              <a:ext cx="413203" cy="0"/>
            </a:xfrm>
            <a:custGeom>
              <a:avLst/>
              <a:pathLst>
                <a:path w="413203" h="0">
                  <a:moveTo>
                    <a:pt x="0" y="0"/>
                  </a:moveTo>
                  <a:lnTo>
                    <a:pt x="59029" y="0"/>
                  </a:lnTo>
                  <a:lnTo>
                    <a:pt x="177087" y="0"/>
                  </a:lnTo>
                  <a:lnTo>
                    <a:pt x="236116" y="0"/>
                  </a:lnTo>
                  <a:lnTo>
                    <a:pt x="413203" y="0"/>
                  </a:lnTo>
                </a:path>
              </a:pathLst>
            </a:custGeom>
            <a:ln w="81303" cap="flat">
              <a:solidFill>
                <a:srgbClr val="E8E8E8">
                  <a:alpha val="100000"/>
                </a:srgbClr>
              </a:solidFill>
              <a:prstDash val="solid"/>
              <a:round/>
            </a:ln>
          </p:spPr>
          <p:txBody>
            <a:bodyPr/>
            <a:lstStyle/>
            <a:p/>
          </p:txBody>
        </p:sp>
        <p:sp>
          <p:nvSpPr>
            <p:cNvPr id="66" name="pl66"/>
            <p:cNvSpPr/>
            <p:nvPr/>
          </p:nvSpPr>
          <p:spPr>
            <a:xfrm>
              <a:off x="7845183" y="1383309"/>
              <a:ext cx="59029" cy="0"/>
            </a:xfrm>
            <a:custGeom>
              <a:avLst/>
              <a:pathLst>
                <a:path w="59029" h="0">
                  <a:moveTo>
                    <a:pt x="0" y="0"/>
                  </a:moveTo>
                  <a:lnTo>
                    <a:pt x="59029" y="0"/>
                  </a:lnTo>
                  <a:lnTo>
                    <a:pt x="59029" y="0"/>
                  </a:lnTo>
                  <a:lnTo>
                    <a:pt x="59029" y="0"/>
                  </a:lnTo>
                  <a:lnTo>
                    <a:pt x="59029" y="0"/>
                  </a:lnTo>
                </a:path>
              </a:pathLst>
            </a:custGeom>
            <a:ln w="81303" cap="flat">
              <a:solidFill>
                <a:srgbClr val="E8E8E8">
                  <a:alpha val="100000"/>
                </a:srgbClr>
              </a:solidFill>
              <a:prstDash val="solid"/>
              <a:round/>
            </a:ln>
          </p:spPr>
          <p:txBody>
            <a:bodyPr/>
            <a:lstStyle/>
            <a:p/>
          </p:txBody>
        </p:sp>
        <p:sp>
          <p:nvSpPr>
            <p:cNvPr id="67" name="pl67"/>
            <p:cNvSpPr/>
            <p:nvPr/>
          </p:nvSpPr>
          <p:spPr>
            <a:xfrm>
              <a:off x="7372951" y="1492868"/>
              <a:ext cx="472232" cy="0"/>
            </a:xfrm>
            <a:custGeom>
              <a:avLst/>
              <a:pathLst>
                <a:path w="472232" h="0">
                  <a:moveTo>
                    <a:pt x="0" y="0"/>
                  </a:moveTo>
                  <a:lnTo>
                    <a:pt x="295145" y="0"/>
                  </a:lnTo>
                  <a:lnTo>
                    <a:pt x="295145" y="0"/>
                  </a:lnTo>
                  <a:lnTo>
                    <a:pt x="472232" y="0"/>
                  </a:lnTo>
                  <a:lnTo>
                    <a:pt x="472232" y="0"/>
                  </a:lnTo>
                </a:path>
              </a:pathLst>
            </a:custGeom>
            <a:ln w="81303" cap="flat">
              <a:solidFill>
                <a:srgbClr val="E8E8E8">
                  <a:alpha val="100000"/>
                </a:srgbClr>
              </a:solidFill>
              <a:prstDash val="solid"/>
              <a:round/>
            </a:ln>
          </p:spPr>
          <p:txBody>
            <a:bodyPr/>
            <a:lstStyle/>
            <a:p/>
          </p:txBody>
        </p:sp>
        <p:sp>
          <p:nvSpPr>
            <p:cNvPr id="68" name="pl68"/>
            <p:cNvSpPr/>
            <p:nvPr/>
          </p:nvSpPr>
          <p:spPr>
            <a:xfrm>
              <a:off x="7786154" y="1602427"/>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69" name="pl69"/>
            <p:cNvSpPr/>
            <p:nvPr/>
          </p:nvSpPr>
          <p:spPr>
            <a:xfrm>
              <a:off x="7727125" y="1711986"/>
              <a:ext cx="177087" cy="0"/>
            </a:xfrm>
            <a:custGeom>
              <a:avLst/>
              <a:pathLst>
                <a:path w="177087" h="0">
                  <a:moveTo>
                    <a:pt x="0" y="0"/>
                  </a:moveTo>
                  <a:lnTo>
                    <a:pt x="59029" y="0"/>
                  </a:lnTo>
                  <a:lnTo>
                    <a:pt x="59029" y="0"/>
                  </a:lnTo>
                  <a:lnTo>
                    <a:pt x="177087" y="0"/>
                  </a:lnTo>
                  <a:lnTo>
                    <a:pt x="177087" y="0"/>
                  </a:lnTo>
                </a:path>
              </a:pathLst>
            </a:custGeom>
            <a:ln w="81303" cap="flat">
              <a:solidFill>
                <a:srgbClr val="E8E8E8">
                  <a:alpha val="100000"/>
                </a:srgbClr>
              </a:solidFill>
              <a:prstDash val="solid"/>
              <a:round/>
            </a:ln>
          </p:spPr>
          <p:txBody>
            <a:bodyPr/>
            <a:lstStyle/>
            <a:p/>
          </p:txBody>
        </p:sp>
        <p:sp>
          <p:nvSpPr>
            <p:cNvPr id="70" name="pl70"/>
            <p:cNvSpPr/>
            <p:nvPr/>
          </p:nvSpPr>
          <p:spPr>
            <a:xfrm>
              <a:off x="7550038" y="1821546"/>
              <a:ext cx="236116" cy="0"/>
            </a:xfrm>
            <a:custGeom>
              <a:avLst/>
              <a:pathLst>
                <a:path w="236116" h="0">
                  <a:moveTo>
                    <a:pt x="0" y="0"/>
                  </a:moveTo>
                  <a:lnTo>
                    <a:pt x="59029" y="0"/>
                  </a:lnTo>
                  <a:lnTo>
                    <a:pt x="177087" y="0"/>
                  </a:lnTo>
                  <a:lnTo>
                    <a:pt x="236116" y="0"/>
                  </a:lnTo>
                  <a:lnTo>
                    <a:pt x="236116" y="0"/>
                  </a:lnTo>
                </a:path>
              </a:pathLst>
            </a:custGeom>
            <a:ln w="81303" cap="flat">
              <a:solidFill>
                <a:srgbClr val="E8E8E8">
                  <a:alpha val="100000"/>
                </a:srgbClr>
              </a:solidFill>
              <a:prstDash val="solid"/>
              <a:round/>
            </a:ln>
          </p:spPr>
          <p:txBody>
            <a:bodyPr/>
            <a:lstStyle/>
            <a:p/>
          </p:txBody>
        </p:sp>
        <p:sp>
          <p:nvSpPr>
            <p:cNvPr id="71" name="pl71"/>
            <p:cNvSpPr/>
            <p:nvPr/>
          </p:nvSpPr>
          <p:spPr>
            <a:xfrm>
              <a:off x="7195864" y="1931105"/>
              <a:ext cx="531261" cy="0"/>
            </a:xfrm>
            <a:custGeom>
              <a:avLst/>
              <a:pathLst>
                <a:path w="531261" h="0">
                  <a:moveTo>
                    <a:pt x="0" y="0"/>
                  </a:moveTo>
                  <a:lnTo>
                    <a:pt x="59029" y="0"/>
                  </a:lnTo>
                  <a:lnTo>
                    <a:pt x="295145" y="0"/>
                  </a:lnTo>
                  <a:lnTo>
                    <a:pt x="531261" y="0"/>
                  </a:lnTo>
                  <a:lnTo>
                    <a:pt x="531261" y="0"/>
                  </a:lnTo>
                </a:path>
              </a:pathLst>
            </a:custGeom>
            <a:ln w="81303" cap="flat">
              <a:solidFill>
                <a:srgbClr val="E8E8E8">
                  <a:alpha val="100000"/>
                </a:srgbClr>
              </a:solidFill>
              <a:prstDash val="solid"/>
              <a:round/>
            </a:ln>
          </p:spPr>
          <p:txBody>
            <a:bodyPr/>
            <a:lstStyle/>
            <a:p/>
          </p:txBody>
        </p:sp>
        <p:sp>
          <p:nvSpPr>
            <p:cNvPr id="72" name="pl72"/>
            <p:cNvSpPr/>
            <p:nvPr/>
          </p:nvSpPr>
          <p:spPr>
            <a:xfrm>
              <a:off x="7313922" y="2040664"/>
              <a:ext cx="472232" cy="0"/>
            </a:xfrm>
            <a:custGeom>
              <a:avLst/>
              <a:pathLst>
                <a:path w="472232" h="0">
                  <a:moveTo>
                    <a:pt x="0" y="0"/>
                  </a:moveTo>
                  <a:lnTo>
                    <a:pt x="354174" y="0"/>
                  </a:lnTo>
                  <a:lnTo>
                    <a:pt x="354174" y="0"/>
                  </a:lnTo>
                  <a:lnTo>
                    <a:pt x="354174" y="0"/>
                  </a:lnTo>
                  <a:lnTo>
                    <a:pt x="472232" y="0"/>
                  </a:lnTo>
                </a:path>
              </a:pathLst>
            </a:custGeom>
            <a:ln w="81303" cap="flat">
              <a:solidFill>
                <a:srgbClr val="E8E8E8">
                  <a:alpha val="100000"/>
                </a:srgbClr>
              </a:solidFill>
              <a:prstDash val="solid"/>
              <a:round/>
            </a:ln>
          </p:spPr>
          <p:txBody>
            <a:bodyPr/>
            <a:lstStyle/>
            <a:p/>
          </p:txBody>
        </p:sp>
        <p:sp>
          <p:nvSpPr>
            <p:cNvPr id="73" name="pl73"/>
            <p:cNvSpPr/>
            <p:nvPr/>
          </p:nvSpPr>
          <p:spPr>
            <a:xfrm>
              <a:off x="7609067" y="2150223"/>
              <a:ext cx="177087" cy="0"/>
            </a:xfrm>
            <a:custGeom>
              <a:avLst/>
              <a:pathLst>
                <a:path w="177087" h="0">
                  <a:moveTo>
                    <a:pt x="0" y="0"/>
                  </a:moveTo>
                  <a:lnTo>
                    <a:pt x="0" y="0"/>
                  </a:lnTo>
                  <a:lnTo>
                    <a:pt x="59029" y="0"/>
                  </a:lnTo>
                  <a:lnTo>
                    <a:pt x="118058" y="0"/>
                  </a:lnTo>
                  <a:lnTo>
                    <a:pt x="177087" y="0"/>
                  </a:lnTo>
                </a:path>
              </a:pathLst>
            </a:custGeom>
            <a:ln w="81303" cap="flat">
              <a:solidFill>
                <a:srgbClr val="E8E8E8">
                  <a:alpha val="100000"/>
                </a:srgbClr>
              </a:solidFill>
              <a:prstDash val="solid"/>
              <a:round/>
            </a:ln>
          </p:spPr>
          <p:txBody>
            <a:bodyPr/>
            <a:lstStyle/>
            <a:p/>
          </p:txBody>
        </p:sp>
        <p:sp>
          <p:nvSpPr>
            <p:cNvPr id="74" name="pl74"/>
            <p:cNvSpPr/>
            <p:nvPr/>
          </p:nvSpPr>
          <p:spPr>
            <a:xfrm>
              <a:off x="7491009" y="2259783"/>
              <a:ext cx="236116" cy="0"/>
            </a:xfrm>
            <a:custGeom>
              <a:avLst/>
              <a:pathLst>
                <a:path w="236116" h="0">
                  <a:moveTo>
                    <a:pt x="0" y="0"/>
                  </a:moveTo>
                  <a:lnTo>
                    <a:pt x="59029" y="0"/>
                  </a:lnTo>
                  <a:lnTo>
                    <a:pt x="118058" y="0"/>
                  </a:lnTo>
                  <a:lnTo>
                    <a:pt x="118058" y="0"/>
                  </a:lnTo>
                  <a:lnTo>
                    <a:pt x="236116" y="0"/>
                  </a:lnTo>
                </a:path>
              </a:pathLst>
            </a:custGeom>
            <a:ln w="81303" cap="flat">
              <a:solidFill>
                <a:srgbClr val="E8E8E8">
                  <a:alpha val="100000"/>
                </a:srgbClr>
              </a:solidFill>
              <a:prstDash val="solid"/>
              <a:round/>
            </a:ln>
          </p:spPr>
          <p:txBody>
            <a:bodyPr/>
            <a:lstStyle/>
            <a:p/>
          </p:txBody>
        </p:sp>
        <p:sp>
          <p:nvSpPr>
            <p:cNvPr id="75" name="pl75"/>
            <p:cNvSpPr/>
            <p:nvPr/>
          </p:nvSpPr>
          <p:spPr>
            <a:xfrm>
              <a:off x="7550038" y="2369342"/>
              <a:ext cx="177087" cy="0"/>
            </a:xfrm>
            <a:custGeom>
              <a:avLst/>
              <a:pathLst>
                <a:path w="177087" h="0">
                  <a:moveTo>
                    <a:pt x="0" y="0"/>
                  </a:moveTo>
                  <a:lnTo>
                    <a:pt x="0" y="0"/>
                  </a:lnTo>
                  <a:lnTo>
                    <a:pt x="0" y="0"/>
                  </a:lnTo>
                  <a:lnTo>
                    <a:pt x="0" y="0"/>
                  </a:lnTo>
                  <a:lnTo>
                    <a:pt x="177087" y="0"/>
                  </a:lnTo>
                </a:path>
              </a:pathLst>
            </a:custGeom>
            <a:ln w="81303" cap="flat">
              <a:solidFill>
                <a:srgbClr val="E8E8E8">
                  <a:alpha val="100000"/>
                </a:srgbClr>
              </a:solidFill>
              <a:prstDash val="solid"/>
              <a:round/>
            </a:ln>
          </p:spPr>
          <p:txBody>
            <a:bodyPr/>
            <a:lstStyle/>
            <a:p/>
          </p:txBody>
        </p:sp>
        <p:sp>
          <p:nvSpPr>
            <p:cNvPr id="76" name="pl76"/>
            <p:cNvSpPr/>
            <p:nvPr/>
          </p:nvSpPr>
          <p:spPr>
            <a:xfrm>
              <a:off x="7550038" y="2478901"/>
              <a:ext cx="59029" cy="0"/>
            </a:xfrm>
            <a:custGeom>
              <a:avLst/>
              <a:pathLst>
                <a:path w="59029" h="0">
                  <a:moveTo>
                    <a:pt x="0" y="0"/>
                  </a:moveTo>
                  <a:lnTo>
                    <a:pt x="0" y="0"/>
                  </a:lnTo>
                  <a:lnTo>
                    <a:pt x="0" y="0"/>
                  </a:lnTo>
                  <a:lnTo>
                    <a:pt x="0" y="0"/>
                  </a:lnTo>
                  <a:lnTo>
                    <a:pt x="59029" y="0"/>
                  </a:lnTo>
                </a:path>
              </a:pathLst>
            </a:custGeom>
            <a:ln w="81303" cap="flat">
              <a:solidFill>
                <a:srgbClr val="E8E8E8">
                  <a:alpha val="100000"/>
                </a:srgbClr>
              </a:solidFill>
              <a:prstDash val="solid"/>
              <a:round/>
            </a:ln>
          </p:spPr>
          <p:txBody>
            <a:bodyPr/>
            <a:lstStyle/>
            <a:p/>
          </p:txBody>
        </p:sp>
        <p:sp>
          <p:nvSpPr>
            <p:cNvPr id="77" name="pl77"/>
            <p:cNvSpPr/>
            <p:nvPr/>
          </p:nvSpPr>
          <p:spPr>
            <a:xfrm>
              <a:off x="7491009" y="2588460"/>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78" name="pl78"/>
            <p:cNvSpPr/>
            <p:nvPr/>
          </p:nvSpPr>
          <p:spPr>
            <a:xfrm>
              <a:off x="7491009" y="2698020"/>
              <a:ext cx="177087" cy="0"/>
            </a:xfrm>
            <a:custGeom>
              <a:avLst/>
              <a:pathLst>
                <a:path w="177087" h="0">
                  <a:moveTo>
                    <a:pt x="0" y="0"/>
                  </a:moveTo>
                  <a:lnTo>
                    <a:pt x="0" y="0"/>
                  </a:lnTo>
                  <a:lnTo>
                    <a:pt x="59029" y="0"/>
                  </a:lnTo>
                  <a:lnTo>
                    <a:pt x="118058" y="0"/>
                  </a:lnTo>
                  <a:lnTo>
                    <a:pt x="177087" y="0"/>
                  </a:lnTo>
                </a:path>
              </a:pathLst>
            </a:custGeom>
            <a:ln w="81303" cap="flat">
              <a:solidFill>
                <a:srgbClr val="E8E8E8">
                  <a:alpha val="100000"/>
                </a:srgbClr>
              </a:solidFill>
              <a:prstDash val="solid"/>
              <a:round/>
            </a:ln>
          </p:spPr>
          <p:txBody>
            <a:bodyPr/>
            <a:lstStyle/>
            <a:p/>
          </p:txBody>
        </p:sp>
        <p:sp>
          <p:nvSpPr>
            <p:cNvPr id="79" name="pl79"/>
            <p:cNvSpPr/>
            <p:nvPr/>
          </p:nvSpPr>
          <p:spPr>
            <a:xfrm>
              <a:off x="7195864" y="2807579"/>
              <a:ext cx="295145" cy="0"/>
            </a:xfrm>
            <a:custGeom>
              <a:avLst/>
              <a:pathLst>
                <a:path w="295145" h="0">
                  <a:moveTo>
                    <a:pt x="0" y="0"/>
                  </a:moveTo>
                  <a:lnTo>
                    <a:pt x="59029" y="0"/>
                  </a:lnTo>
                  <a:lnTo>
                    <a:pt x="59029" y="0"/>
                  </a:lnTo>
                  <a:lnTo>
                    <a:pt x="177087" y="0"/>
                  </a:lnTo>
                  <a:lnTo>
                    <a:pt x="295145" y="0"/>
                  </a:lnTo>
                </a:path>
              </a:pathLst>
            </a:custGeom>
            <a:ln w="81303" cap="flat">
              <a:solidFill>
                <a:srgbClr val="E8E8E8">
                  <a:alpha val="100000"/>
                </a:srgbClr>
              </a:solidFill>
              <a:prstDash val="solid"/>
              <a:round/>
            </a:ln>
          </p:spPr>
          <p:txBody>
            <a:bodyPr/>
            <a:lstStyle/>
            <a:p/>
          </p:txBody>
        </p:sp>
        <p:sp>
          <p:nvSpPr>
            <p:cNvPr id="80" name="pl80"/>
            <p:cNvSpPr/>
            <p:nvPr/>
          </p:nvSpPr>
          <p:spPr>
            <a:xfrm>
              <a:off x="7431980" y="2917138"/>
              <a:ext cx="472232" cy="0"/>
            </a:xfrm>
            <a:custGeom>
              <a:avLst/>
              <a:pathLst>
                <a:path w="472232" h="0">
                  <a:moveTo>
                    <a:pt x="0" y="0"/>
                  </a:moveTo>
                  <a:lnTo>
                    <a:pt x="59029" y="0"/>
                  </a:lnTo>
                  <a:lnTo>
                    <a:pt x="354174" y="0"/>
                  </a:lnTo>
                  <a:lnTo>
                    <a:pt x="413203" y="0"/>
                  </a:lnTo>
                  <a:lnTo>
                    <a:pt x="472232" y="0"/>
                  </a:lnTo>
                </a:path>
              </a:pathLst>
            </a:custGeom>
            <a:ln w="81303" cap="flat">
              <a:solidFill>
                <a:srgbClr val="E8E8E8">
                  <a:alpha val="100000"/>
                </a:srgbClr>
              </a:solidFill>
              <a:prstDash val="solid"/>
              <a:round/>
            </a:ln>
          </p:spPr>
          <p:txBody>
            <a:bodyPr/>
            <a:lstStyle/>
            <a:p/>
          </p:txBody>
        </p:sp>
        <p:sp>
          <p:nvSpPr>
            <p:cNvPr id="81" name="pl81"/>
            <p:cNvSpPr/>
            <p:nvPr/>
          </p:nvSpPr>
          <p:spPr>
            <a:xfrm>
              <a:off x="6546544" y="3026698"/>
              <a:ext cx="826406" cy="0"/>
            </a:xfrm>
            <a:custGeom>
              <a:avLst/>
              <a:pathLst>
                <a:path w="826406" h="0">
                  <a:moveTo>
                    <a:pt x="0" y="0"/>
                  </a:moveTo>
                  <a:lnTo>
                    <a:pt x="295145" y="0"/>
                  </a:lnTo>
                  <a:lnTo>
                    <a:pt x="413203" y="0"/>
                  </a:lnTo>
                  <a:lnTo>
                    <a:pt x="826406" y="0"/>
                  </a:lnTo>
                  <a:lnTo>
                    <a:pt x="826406" y="0"/>
                  </a:lnTo>
                </a:path>
              </a:pathLst>
            </a:custGeom>
            <a:ln w="81303" cap="flat">
              <a:solidFill>
                <a:srgbClr val="E8E8E8">
                  <a:alpha val="100000"/>
                </a:srgbClr>
              </a:solidFill>
              <a:prstDash val="solid"/>
              <a:round/>
            </a:ln>
          </p:spPr>
          <p:txBody>
            <a:bodyPr/>
            <a:lstStyle/>
            <a:p/>
          </p:txBody>
        </p:sp>
        <p:sp>
          <p:nvSpPr>
            <p:cNvPr id="82" name="pl82"/>
            <p:cNvSpPr/>
            <p:nvPr/>
          </p:nvSpPr>
          <p:spPr>
            <a:xfrm>
              <a:off x="7313922" y="3136257"/>
              <a:ext cx="531261" cy="0"/>
            </a:xfrm>
            <a:custGeom>
              <a:avLst/>
              <a:pathLst>
                <a:path w="531261" h="0">
                  <a:moveTo>
                    <a:pt x="0" y="0"/>
                  </a:moveTo>
                  <a:lnTo>
                    <a:pt x="236116" y="0"/>
                  </a:lnTo>
                  <a:lnTo>
                    <a:pt x="413203" y="0"/>
                  </a:lnTo>
                  <a:lnTo>
                    <a:pt x="472232" y="0"/>
                  </a:lnTo>
                  <a:lnTo>
                    <a:pt x="531261" y="0"/>
                  </a:lnTo>
                </a:path>
              </a:pathLst>
            </a:custGeom>
            <a:ln w="81303" cap="flat">
              <a:solidFill>
                <a:srgbClr val="E8E8E8">
                  <a:alpha val="100000"/>
                </a:srgbClr>
              </a:solidFill>
              <a:prstDash val="solid"/>
              <a:round/>
            </a:ln>
          </p:spPr>
          <p:txBody>
            <a:bodyPr/>
            <a:lstStyle/>
            <a:p/>
          </p:txBody>
        </p:sp>
        <p:sp>
          <p:nvSpPr>
            <p:cNvPr id="83" name="pl83"/>
            <p:cNvSpPr/>
            <p:nvPr/>
          </p:nvSpPr>
          <p:spPr>
            <a:xfrm>
              <a:off x="7136835" y="3245816"/>
              <a:ext cx="767377" cy="0"/>
            </a:xfrm>
            <a:custGeom>
              <a:avLst/>
              <a:pathLst>
                <a:path w="767377" h="0">
                  <a:moveTo>
                    <a:pt x="0" y="0"/>
                  </a:moveTo>
                  <a:lnTo>
                    <a:pt x="59029" y="0"/>
                  </a:lnTo>
                  <a:lnTo>
                    <a:pt x="177087" y="0"/>
                  </a:lnTo>
                  <a:lnTo>
                    <a:pt x="590290" y="0"/>
                  </a:lnTo>
                  <a:lnTo>
                    <a:pt x="767377" y="0"/>
                  </a:lnTo>
                </a:path>
              </a:pathLst>
            </a:custGeom>
            <a:ln w="81303" cap="flat">
              <a:solidFill>
                <a:srgbClr val="E8E8E8">
                  <a:alpha val="100000"/>
                </a:srgbClr>
              </a:solidFill>
              <a:prstDash val="solid"/>
              <a:round/>
            </a:ln>
          </p:spPr>
          <p:txBody>
            <a:bodyPr/>
            <a:lstStyle/>
            <a:p/>
          </p:txBody>
        </p:sp>
        <p:sp>
          <p:nvSpPr>
            <p:cNvPr id="84" name="pl84"/>
            <p:cNvSpPr/>
            <p:nvPr/>
          </p:nvSpPr>
          <p:spPr>
            <a:xfrm>
              <a:off x="7254893" y="3355375"/>
              <a:ext cx="590290" cy="0"/>
            </a:xfrm>
            <a:custGeom>
              <a:avLst/>
              <a:pathLst>
                <a:path w="590290" h="0">
                  <a:moveTo>
                    <a:pt x="0" y="0"/>
                  </a:moveTo>
                  <a:lnTo>
                    <a:pt x="118058" y="0"/>
                  </a:lnTo>
                  <a:lnTo>
                    <a:pt x="236116" y="0"/>
                  </a:lnTo>
                  <a:lnTo>
                    <a:pt x="531261" y="0"/>
                  </a:lnTo>
                  <a:lnTo>
                    <a:pt x="590290" y="0"/>
                  </a:lnTo>
                </a:path>
              </a:pathLst>
            </a:custGeom>
            <a:ln w="81303" cap="flat">
              <a:solidFill>
                <a:srgbClr val="E8E8E8">
                  <a:alpha val="100000"/>
                </a:srgbClr>
              </a:solidFill>
              <a:prstDash val="solid"/>
              <a:round/>
            </a:ln>
          </p:spPr>
          <p:txBody>
            <a:bodyPr/>
            <a:lstStyle/>
            <a:p/>
          </p:txBody>
        </p:sp>
        <p:sp>
          <p:nvSpPr>
            <p:cNvPr id="85" name="pl85"/>
            <p:cNvSpPr/>
            <p:nvPr/>
          </p:nvSpPr>
          <p:spPr>
            <a:xfrm>
              <a:off x="7136835" y="3464935"/>
              <a:ext cx="649319" cy="0"/>
            </a:xfrm>
            <a:custGeom>
              <a:avLst/>
              <a:pathLst>
                <a:path w="649319" h="0">
                  <a:moveTo>
                    <a:pt x="0" y="0"/>
                  </a:moveTo>
                  <a:lnTo>
                    <a:pt x="354174" y="0"/>
                  </a:lnTo>
                  <a:lnTo>
                    <a:pt x="649319" y="0"/>
                  </a:lnTo>
                  <a:lnTo>
                    <a:pt x="649319" y="0"/>
                  </a:lnTo>
                  <a:lnTo>
                    <a:pt x="649319" y="0"/>
                  </a:lnTo>
                </a:path>
              </a:pathLst>
            </a:custGeom>
            <a:ln w="81303" cap="flat">
              <a:solidFill>
                <a:srgbClr val="E8E8E8">
                  <a:alpha val="100000"/>
                </a:srgbClr>
              </a:solidFill>
              <a:prstDash val="solid"/>
              <a:round/>
            </a:ln>
          </p:spPr>
          <p:txBody>
            <a:bodyPr/>
            <a:lstStyle/>
            <a:p/>
          </p:txBody>
        </p:sp>
        <p:sp>
          <p:nvSpPr>
            <p:cNvPr id="86" name="pl86"/>
            <p:cNvSpPr/>
            <p:nvPr/>
          </p:nvSpPr>
          <p:spPr>
            <a:xfrm>
              <a:off x="6900719" y="3574494"/>
              <a:ext cx="649319" cy="0"/>
            </a:xfrm>
            <a:custGeom>
              <a:avLst/>
              <a:pathLst>
                <a:path w="649319" h="0">
                  <a:moveTo>
                    <a:pt x="0" y="0"/>
                  </a:moveTo>
                  <a:lnTo>
                    <a:pt x="118058" y="0"/>
                  </a:lnTo>
                  <a:lnTo>
                    <a:pt x="177087" y="0"/>
                  </a:lnTo>
                  <a:lnTo>
                    <a:pt x="354174" y="0"/>
                  </a:lnTo>
                  <a:lnTo>
                    <a:pt x="649319" y="0"/>
                  </a:lnTo>
                </a:path>
              </a:pathLst>
            </a:custGeom>
            <a:ln w="81303" cap="flat">
              <a:solidFill>
                <a:srgbClr val="E8E8E8">
                  <a:alpha val="100000"/>
                </a:srgbClr>
              </a:solidFill>
              <a:prstDash val="solid"/>
              <a:round/>
            </a:ln>
          </p:spPr>
          <p:txBody>
            <a:bodyPr/>
            <a:lstStyle/>
            <a:p/>
          </p:txBody>
        </p:sp>
        <p:sp>
          <p:nvSpPr>
            <p:cNvPr id="87" name="pl87"/>
            <p:cNvSpPr/>
            <p:nvPr/>
          </p:nvSpPr>
          <p:spPr>
            <a:xfrm>
              <a:off x="6133341" y="3684053"/>
              <a:ext cx="885435" cy="0"/>
            </a:xfrm>
            <a:custGeom>
              <a:avLst/>
              <a:pathLst>
                <a:path w="885435" h="0">
                  <a:moveTo>
                    <a:pt x="0" y="0"/>
                  </a:moveTo>
                  <a:lnTo>
                    <a:pt x="295145" y="0"/>
                  </a:lnTo>
                  <a:lnTo>
                    <a:pt x="590290" y="0"/>
                  </a:lnTo>
                  <a:lnTo>
                    <a:pt x="767377" y="0"/>
                  </a:lnTo>
                  <a:lnTo>
                    <a:pt x="885435" y="0"/>
                  </a:lnTo>
                </a:path>
              </a:pathLst>
            </a:custGeom>
            <a:ln w="81303" cap="flat">
              <a:solidFill>
                <a:srgbClr val="E8E8E8">
                  <a:alpha val="100000"/>
                </a:srgbClr>
              </a:solidFill>
              <a:prstDash val="solid"/>
              <a:round/>
            </a:ln>
          </p:spPr>
          <p:txBody>
            <a:bodyPr/>
            <a:lstStyle/>
            <a:p/>
          </p:txBody>
        </p:sp>
        <p:sp>
          <p:nvSpPr>
            <p:cNvPr id="88" name="pl88"/>
            <p:cNvSpPr/>
            <p:nvPr/>
          </p:nvSpPr>
          <p:spPr>
            <a:xfrm>
              <a:off x="6605573" y="3793612"/>
              <a:ext cx="590290" cy="0"/>
            </a:xfrm>
            <a:custGeom>
              <a:avLst/>
              <a:pathLst>
                <a:path w="590290" h="0">
                  <a:moveTo>
                    <a:pt x="0" y="0"/>
                  </a:moveTo>
                  <a:lnTo>
                    <a:pt x="59029" y="0"/>
                  </a:lnTo>
                  <a:lnTo>
                    <a:pt x="59029" y="0"/>
                  </a:lnTo>
                  <a:lnTo>
                    <a:pt x="354174" y="0"/>
                  </a:lnTo>
                  <a:lnTo>
                    <a:pt x="590290" y="0"/>
                  </a:lnTo>
                </a:path>
              </a:pathLst>
            </a:custGeom>
            <a:ln w="81303" cap="flat">
              <a:solidFill>
                <a:srgbClr val="E8E8E8">
                  <a:alpha val="100000"/>
                </a:srgbClr>
              </a:solidFill>
              <a:prstDash val="solid"/>
              <a:round/>
            </a:ln>
          </p:spPr>
          <p:txBody>
            <a:bodyPr/>
            <a:lstStyle/>
            <a:p/>
          </p:txBody>
        </p:sp>
        <p:sp>
          <p:nvSpPr>
            <p:cNvPr id="89" name="pl89"/>
            <p:cNvSpPr/>
            <p:nvPr/>
          </p:nvSpPr>
          <p:spPr>
            <a:xfrm>
              <a:off x="6959748" y="3903172"/>
              <a:ext cx="649319" cy="0"/>
            </a:xfrm>
            <a:custGeom>
              <a:avLst/>
              <a:pathLst>
                <a:path w="649319" h="0">
                  <a:moveTo>
                    <a:pt x="0" y="0"/>
                  </a:moveTo>
                  <a:lnTo>
                    <a:pt x="177087" y="0"/>
                  </a:lnTo>
                  <a:lnTo>
                    <a:pt x="295145" y="0"/>
                  </a:lnTo>
                  <a:lnTo>
                    <a:pt x="649319" y="0"/>
                  </a:lnTo>
                  <a:lnTo>
                    <a:pt x="649319" y="0"/>
                  </a:lnTo>
                </a:path>
              </a:pathLst>
            </a:custGeom>
            <a:ln w="81303" cap="flat">
              <a:solidFill>
                <a:srgbClr val="E8E8E8">
                  <a:alpha val="100000"/>
                </a:srgbClr>
              </a:solidFill>
              <a:prstDash val="solid"/>
              <a:round/>
            </a:ln>
          </p:spPr>
          <p:txBody>
            <a:bodyPr/>
            <a:lstStyle/>
            <a:p/>
          </p:txBody>
        </p:sp>
        <p:sp>
          <p:nvSpPr>
            <p:cNvPr id="90" name="pl90"/>
            <p:cNvSpPr/>
            <p:nvPr/>
          </p:nvSpPr>
          <p:spPr>
            <a:xfrm>
              <a:off x="6605573" y="4012731"/>
              <a:ext cx="295145" cy="0"/>
            </a:xfrm>
            <a:custGeom>
              <a:avLst/>
              <a:pathLst>
                <a:path w="295145" h="0">
                  <a:moveTo>
                    <a:pt x="0" y="0"/>
                  </a:moveTo>
                  <a:lnTo>
                    <a:pt x="236116" y="0"/>
                  </a:lnTo>
                  <a:lnTo>
                    <a:pt x="295145" y="0"/>
                  </a:lnTo>
                  <a:lnTo>
                    <a:pt x="295145" y="0"/>
                  </a:lnTo>
                  <a:lnTo>
                    <a:pt x="295145" y="0"/>
                  </a:lnTo>
                </a:path>
              </a:pathLst>
            </a:custGeom>
            <a:ln w="81303" cap="flat">
              <a:solidFill>
                <a:srgbClr val="E8E8E8">
                  <a:alpha val="100000"/>
                </a:srgbClr>
              </a:solidFill>
              <a:prstDash val="solid"/>
              <a:round/>
            </a:ln>
          </p:spPr>
          <p:txBody>
            <a:bodyPr/>
            <a:lstStyle/>
            <a:p/>
          </p:txBody>
        </p:sp>
        <p:sp>
          <p:nvSpPr>
            <p:cNvPr id="91" name="pl91"/>
            <p:cNvSpPr/>
            <p:nvPr/>
          </p:nvSpPr>
          <p:spPr>
            <a:xfrm>
              <a:off x="6310428" y="4122290"/>
              <a:ext cx="531261" cy="0"/>
            </a:xfrm>
            <a:custGeom>
              <a:avLst/>
              <a:pathLst>
                <a:path w="531261" h="0">
                  <a:moveTo>
                    <a:pt x="0" y="0"/>
                  </a:moveTo>
                  <a:lnTo>
                    <a:pt x="118058" y="0"/>
                  </a:lnTo>
                  <a:lnTo>
                    <a:pt x="236116" y="0"/>
                  </a:lnTo>
                  <a:lnTo>
                    <a:pt x="236116" y="0"/>
                  </a:lnTo>
                  <a:lnTo>
                    <a:pt x="531261" y="0"/>
                  </a:lnTo>
                </a:path>
              </a:pathLst>
            </a:custGeom>
            <a:ln w="81303" cap="flat">
              <a:solidFill>
                <a:srgbClr val="E8E8E8">
                  <a:alpha val="100000"/>
                </a:srgbClr>
              </a:solidFill>
              <a:prstDash val="solid"/>
              <a:round/>
            </a:ln>
          </p:spPr>
          <p:txBody>
            <a:bodyPr/>
            <a:lstStyle/>
            <a:p/>
          </p:txBody>
        </p:sp>
        <p:sp>
          <p:nvSpPr>
            <p:cNvPr id="92" name="pl92"/>
            <p:cNvSpPr/>
            <p:nvPr/>
          </p:nvSpPr>
          <p:spPr>
            <a:xfrm>
              <a:off x="6841689" y="4231849"/>
              <a:ext cx="590290" cy="0"/>
            </a:xfrm>
            <a:custGeom>
              <a:avLst/>
              <a:pathLst>
                <a:path w="590290" h="0">
                  <a:moveTo>
                    <a:pt x="0" y="0"/>
                  </a:moveTo>
                  <a:lnTo>
                    <a:pt x="354174" y="0"/>
                  </a:lnTo>
                  <a:lnTo>
                    <a:pt x="354174" y="0"/>
                  </a:lnTo>
                  <a:lnTo>
                    <a:pt x="413203" y="0"/>
                  </a:lnTo>
                  <a:lnTo>
                    <a:pt x="590290" y="0"/>
                  </a:lnTo>
                </a:path>
              </a:pathLst>
            </a:custGeom>
            <a:ln w="81303" cap="flat">
              <a:solidFill>
                <a:srgbClr val="E8E8E8">
                  <a:alpha val="100000"/>
                </a:srgbClr>
              </a:solidFill>
              <a:prstDash val="solid"/>
              <a:round/>
            </a:ln>
          </p:spPr>
          <p:txBody>
            <a:bodyPr/>
            <a:lstStyle/>
            <a:p/>
          </p:txBody>
        </p:sp>
        <p:sp>
          <p:nvSpPr>
            <p:cNvPr id="93" name="pl93"/>
            <p:cNvSpPr/>
            <p:nvPr/>
          </p:nvSpPr>
          <p:spPr>
            <a:xfrm>
              <a:off x="6664602" y="4341409"/>
              <a:ext cx="413203" cy="0"/>
            </a:xfrm>
            <a:custGeom>
              <a:avLst/>
              <a:pathLst>
                <a:path w="413203" h="0">
                  <a:moveTo>
                    <a:pt x="0" y="0"/>
                  </a:moveTo>
                  <a:lnTo>
                    <a:pt x="118058" y="0"/>
                  </a:lnTo>
                  <a:lnTo>
                    <a:pt x="118058" y="0"/>
                  </a:lnTo>
                  <a:lnTo>
                    <a:pt x="177087" y="0"/>
                  </a:lnTo>
                  <a:lnTo>
                    <a:pt x="413203" y="0"/>
                  </a:lnTo>
                </a:path>
              </a:pathLst>
            </a:custGeom>
            <a:ln w="81303" cap="flat">
              <a:solidFill>
                <a:srgbClr val="E8E8E8">
                  <a:alpha val="100000"/>
                </a:srgbClr>
              </a:solidFill>
              <a:prstDash val="solid"/>
              <a:round/>
            </a:ln>
          </p:spPr>
          <p:txBody>
            <a:bodyPr/>
            <a:lstStyle/>
            <a:p/>
          </p:txBody>
        </p:sp>
        <p:sp>
          <p:nvSpPr>
            <p:cNvPr id="94" name="pl94"/>
            <p:cNvSpPr/>
            <p:nvPr/>
          </p:nvSpPr>
          <p:spPr>
            <a:xfrm>
              <a:off x="6782660" y="4450968"/>
              <a:ext cx="236116" cy="0"/>
            </a:xfrm>
            <a:custGeom>
              <a:avLst/>
              <a:pathLst>
                <a:path w="236116" h="0">
                  <a:moveTo>
                    <a:pt x="0" y="0"/>
                  </a:moveTo>
                  <a:lnTo>
                    <a:pt x="59029" y="0"/>
                  </a:lnTo>
                  <a:lnTo>
                    <a:pt x="59029" y="0"/>
                  </a:lnTo>
                  <a:lnTo>
                    <a:pt x="177087" y="0"/>
                  </a:lnTo>
                  <a:lnTo>
                    <a:pt x="236116" y="0"/>
                  </a:lnTo>
                </a:path>
              </a:pathLst>
            </a:custGeom>
            <a:ln w="81303" cap="flat">
              <a:solidFill>
                <a:srgbClr val="E8E8E8">
                  <a:alpha val="100000"/>
                </a:srgbClr>
              </a:solidFill>
              <a:prstDash val="solid"/>
              <a:round/>
            </a:ln>
          </p:spPr>
          <p:txBody>
            <a:bodyPr/>
            <a:lstStyle/>
            <a:p/>
          </p:txBody>
        </p:sp>
        <p:sp>
          <p:nvSpPr>
            <p:cNvPr id="95" name="pl95"/>
            <p:cNvSpPr/>
            <p:nvPr/>
          </p:nvSpPr>
          <p:spPr>
            <a:xfrm>
              <a:off x="6782660" y="4560527"/>
              <a:ext cx="413203" cy="0"/>
            </a:xfrm>
            <a:custGeom>
              <a:avLst/>
              <a:pathLst>
                <a:path w="413203" h="0">
                  <a:moveTo>
                    <a:pt x="0" y="0"/>
                  </a:moveTo>
                  <a:lnTo>
                    <a:pt x="59029" y="0"/>
                  </a:lnTo>
                  <a:lnTo>
                    <a:pt x="59029" y="0"/>
                  </a:lnTo>
                  <a:lnTo>
                    <a:pt x="354174" y="0"/>
                  </a:lnTo>
                  <a:lnTo>
                    <a:pt x="413203" y="0"/>
                  </a:lnTo>
                </a:path>
              </a:pathLst>
            </a:custGeom>
            <a:ln w="81303" cap="flat">
              <a:solidFill>
                <a:srgbClr val="E8E8E8">
                  <a:alpha val="100000"/>
                </a:srgbClr>
              </a:solidFill>
              <a:prstDash val="solid"/>
              <a:round/>
            </a:ln>
          </p:spPr>
          <p:txBody>
            <a:bodyPr/>
            <a:lstStyle/>
            <a:p/>
          </p:txBody>
        </p:sp>
        <p:sp>
          <p:nvSpPr>
            <p:cNvPr id="96" name="pl96"/>
            <p:cNvSpPr/>
            <p:nvPr/>
          </p:nvSpPr>
          <p:spPr>
            <a:xfrm>
              <a:off x="6546544" y="4670087"/>
              <a:ext cx="236116" cy="0"/>
            </a:xfrm>
            <a:custGeom>
              <a:avLst/>
              <a:pathLst>
                <a:path w="236116" h="0">
                  <a:moveTo>
                    <a:pt x="0" y="0"/>
                  </a:moveTo>
                  <a:lnTo>
                    <a:pt x="0" y="0"/>
                  </a:lnTo>
                  <a:lnTo>
                    <a:pt x="0" y="0"/>
                  </a:lnTo>
                  <a:lnTo>
                    <a:pt x="59029" y="0"/>
                  </a:lnTo>
                  <a:lnTo>
                    <a:pt x="236116" y="0"/>
                  </a:lnTo>
                </a:path>
              </a:pathLst>
            </a:custGeom>
            <a:ln w="81303" cap="flat">
              <a:solidFill>
                <a:srgbClr val="E8E8E8">
                  <a:alpha val="100000"/>
                </a:srgbClr>
              </a:solidFill>
              <a:prstDash val="solid"/>
              <a:round/>
            </a:ln>
          </p:spPr>
          <p:txBody>
            <a:bodyPr/>
            <a:lstStyle/>
            <a:p/>
          </p:txBody>
        </p:sp>
        <p:sp>
          <p:nvSpPr>
            <p:cNvPr id="97" name="pl97"/>
            <p:cNvSpPr/>
            <p:nvPr/>
          </p:nvSpPr>
          <p:spPr>
            <a:xfrm>
              <a:off x="6723631" y="4779646"/>
              <a:ext cx="118058" cy="0"/>
            </a:xfrm>
            <a:custGeom>
              <a:avLst/>
              <a:pathLst>
                <a:path w="118058" h="0">
                  <a:moveTo>
                    <a:pt x="0" y="0"/>
                  </a:moveTo>
                  <a:lnTo>
                    <a:pt x="0" y="0"/>
                  </a:lnTo>
                  <a:lnTo>
                    <a:pt x="59029" y="0"/>
                  </a:lnTo>
                  <a:lnTo>
                    <a:pt x="59029" y="0"/>
                  </a:lnTo>
                  <a:lnTo>
                    <a:pt x="118058" y="0"/>
                  </a:lnTo>
                </a:path>
              </a:pathLst>
            </a:custGeom>
            <a:ln w="81303" cap="flat">
              <a:solidFill>
                <a:srgbClr val="E8E8E8">
                  <a:alpha val="100000"/>
                </a:srgbClr>
              </a:solidFill>
              <a:prstDash val="solid"/>
              <a:round/>
            </a:ln>
          </p:spPr>
          <p:txBody>
            <a:bodyPr/>
            <a:lstStyle/>
            <a:p/>
          </p:txBody>
        </p:sp>
        <p:sp>
          <p:nvSpPr>
            <p:cNvPr id="98" name="pl98"/>
            <p:cNvSpPr/>
            <p:nvPr/>
          </p:nvSpPr>
          <p:spPr>
            <a:xfrm>
              <a:off x="6487515" y="4889205"/>
              <a:ext cx="354174" cy="0"/>
            </a:xfrm>
            <a:custGeom>
              <a:avLst/>
              <a:pathLst>
                <a:path w="354174" h="0">
                  <a:moveTo>
                    <a:pt x="0" y="0"/>
                  </a:moveTo>
                  <a:lnTo>
                    <a:pt x="177087" y="0"/>
                  </a:lnTo>
                  <a:lnTo>
                    <a:pt x="177087" y="0"/>
                  </a:lnTo>
                  <a:lnTo>
                    <a:pt x="236116" y="0"/>
                  </a:lnTo>
                  <a:lnTo>
                    <a:pt x="354174" y="0"/>
                  </a:lnTo>
                </a:path>
              </a:pathLst>
            </a:custGeom>
            <a:ln w="81303" cap="flat">
              <a:solidFill>
                <a:srgbClr val="E8E8E8">
                  <a:alpha val="100000"/>
                </a:srgbClr>
              </a:solidFill>
              <a:prstDash val="solid"/>
              <a:round/>
            </a:ln>
          </p:spPr>
          <p:txBody>
            <a:bodyPr/>
            <a:lstStyle/>
            <a:p/>
          </p:txBody>
        </p:sp>
        <p:sp>
          <p:nvSpPr>
            <p:cNvPr id="99" name="pl99"/>
            <p:cNvSpPr/>
            <p:nvPr/>
          </p:nvSpPr>
          <p:spPr>
            <a:xfrm>
              <a:off x="6192370" y="4998764"/>
              <a:ext cx="413203" cy="0"/>
            </a:xfrm>
            <a:custGeom>
              <a:avLst/>
              <a:pathLst>
                <a:path w="413203" h="0">
                  <a:moveTo>
                    <a:pt x="0" y="0"/>
                  </a:moveTo>
                  <a:lnTo>
                    <a:pt x="0" y="0"/>
                  </a:lnTo>
                  <a:lnTo>
                    <a:pt x="354174" y="0"/>
                  </a:lnTo>
                  <a:lnTo>
                    <a:pt x="354174" y="0"/>
                  </a:lnTo>
                  <a:lnTo>
                    <a:pt x="413203" y="0"/>
                  </a:lnTo>
                </a:path>
              </a:pathLst>
            </a:custGeom>
            <a:ln w="81303" cap="flat">
              <a:solidFill>
                <a:srgbClr val="E8E8E8">
                  <a:alpha val="100000"/>
                </a:srgbClr>
              </a:solidFill>
              <a:prstDash val="solid"/>
              <a:round/>
            </a:ln>
          </p:spPr>
          <p:txBody>
            <a:bodyPr/>
            <a:lstStyle/>
            <a:p/>
          </p:txBody>
        </p:sp>
        <p:sp>
          <p:nvSpPr>
            <p:cNvPr id="100" name="pl100"/>
            <p:cNvSpPr/>
            <p:nvPr/>
          </p:nvSpPr>
          <p:spPr>
            <a:xfrm>
              <a:off x="6074312" y="5108324"/>
              <a:ext cx="472232" cy="0"/>
            </a:xfrm>
            <a:custGeom>
              <a:avLst/>
              <a:pathLst>
                <a:path w="472232" h="0">
                  <a:moveTo>
                    <a:pt x="0" y="0"/>
                  </a:moveTo>
                  <a:lnTo>
                    <a:pt x="177087" y="0"/>
                  </a:lnTo>
                  <a:lnTo>
                    <a:pt x="295145" y="0"/>
                  </a:lnTo>
                  <a:lnTo>
                    <a:pt x="472232" y="0"/>
                  </a:lnTo>
                  <a:lnTo>
                    <a:pt x="472232" y="0"/>
                  </a:lnTo>
                </a:path>
              </a:pathLst>
            </a:custGeom>
            <a:ln w="81303" cap="flat">
              <a:solidFill>
                <a:srgbClr val="E8E8E8">
                  <a:alpha val="100000"/>
                </a:srgbClr>
              </a:solidFill>
              <a:prstDash val="solid"/>
              <a:round/>
            </a:ln>
          </p:spPr>
          <p:txBody>
            <a:bodyPr/>
            <a:lstStyle/>
            <a:p/>
          </p:txBody>
        </p:sp>
        <p:sp>
          <p:nvSpPr>
            <p:cNvPr id="101" name="pl101"/>
            <p:cNvSpPr/>
            <p:nvPr/>
          </p:nvSpPr>
          <p:spPr>
            <a:xfrm>
              <a:off x="5956254" y="5217883"/>
              <a:ext cx="708348" cy="0"/>
            </a:xfrm>
            <a:custGeom>
              <a:avLst/>
              <a:pathLst>
                <a:path w="708348" h="0">
                  <a:moveTo>
                    <a:pt x="0" y="0"/>
                  </a:moveTo>
                  <a:lnTo>
                    <a:pt x="0" y="0"/>
                  </a:lnTo>
                  <a:lnTo>
                    <a:pt x="472232" y="0"/>
                  </a:lnTo>
                  <a:lnTo>
                    <a:pt x="649319" y="0"/>
                  </a:lnTo>
                  <a:lnTo>
                    <a:pt x="708348" y="0"/>
                  </a:lnTo>
                </a:path>
              </a:pathLst>
            </a:custGeom>
            <a:ln w="81303" cap="flat">
              <a:solidFill>
                <a:srgbClr val="E8E8E8">
                  <a:alpha val="100000"/>
                </a:srgbClr>
              </a:solidFill>
              <a:prstDash val="solid"/>
              <a:round/>
            </a:ln>
          </p:spPr>
          <p:txBody>
            <a:bodyPr/>
            <a:lstStyle/>
            <a:p/>
          </p:txBody>
        </p:sp>
        <p:sp>
          <p:nvSpPr>
            <p:cNvPr id="102" name="pl102"/>
            <p:cNvSpPr/>
            <p:nvPr/>
          </p:nvSpPr>
          <p:spPr>
            <a:xfrm>
              <a:off x="5897225" y="5327442"/>
              <a:ext cx="708348" cy="0"/>
            </a:xfrm>
            <a:custGeom>
              <a:avLst/>
              <a:pathLst>
                <a:path w="708348" h="0">
                  <a:moveTo>
                    <a:pt x="0" y="0"/>
                  </a:moveTo>
                  <a:lnTo>
                    <a:pt x="236116" y="0"/>
                  </a:lnTo>
                  <a:lnTo>
                    <a:pt x="472232" y="0"/>
                  </a:lnTo>
                  <a:lnTo>
                    <a:pt x="649319" y="0"/>
                  </a:lnTo>
                  <a:lnTo>
                    <a:pt x="708348" y="0"/>
                  </a:lnTo>
                </a:path>
              </a:pathLst>
            </a:custGeom>
            <a:ln w="81303" cap="flat">
              <a:solidFill>
                <a:srgbClr val="E8E8E8">
                  <a:alpha val="100000"/>
                </a:srgbClr>
              </a:solidFill>
              <a:prstDash val="solid"/>
              <a:round/>
            </a:ln>
          </p:spPr>
          <p:txBody>
            <a:bodyPr/>
            <a:lstStyle/>
            <a:p/>
          </p:txBody>
        </p:sp>
        <p:sp>
          <p:nvSpPr>
            <p:cNvPr id="103" name="pl103"/>
            <p:cNvSpPr/>
            <p:nvPr/>
          </p:nvSpPr>
          <p:spPr>
            <a:xfrm>
              <a:off x="6192370" y="5437001"/>
              <a:ext cx="118058" cy="0"/>
            </a:xfrm>
            <a:custGeom>
              <a:avLst/>
              <a:pathLst>
                <a:path w="118058" h="0">
                  <a:moveTo>
                    <a:pt x="0" y="0"/>
                  </a:moveTo>
                  <a:lnTo>
                    <a:pt x="0" y="0"/>
                  </a:lnTo>
                  <a:lnTo>
                    <a:pt x="0" y="0"/>
                  </a:lnTo>
                  <a:lnTo>
                    <a:pt x="0" y="0"/>
                  </a:lnTo>
                  <a:lnTo>
                    <a:pt x="118058" y="0"/>
                  </a:lnTo>
                </a:path>
              </a:pathLst>
            </a:custGeom>
            <a:ln w="81303" cap="flat">
              <a:solidFill>
                <a:srgbClr val="E8E8E8">
                  <a:alpha val="100000"/>
                </a:srgbClr>
              </a:solidFill>
              <a:prstDash val="solid"/>
              <a:round/>
            </a:ln>
          </p:spPr>
          <p:txBody>
            <a:bodyPr/>
            <a:lstStyle/>
            <a:p/>
          </p:txBody>
        </p:sp>
        <p:sp>
          <p:nvSpPr>
            <p:cNvPr id="104" name="pl104"/>
            <p:cNvSpPr/>
            <p:nvPr/>
          </p:nvSpPr>
          <p:spPr>
            <a:xfrm>
              <a:off x="5188876" y="5546561"/>
              <a:ext cx="944464" cy="0"/>
            </a:xfrm>
            <a:custGeom>
              <a:avLst/>
              <a:pathLst>
                <a:path w="944464" h="0">
                  <a:moveTo>
                    <a:pt x="0" y="0"/>
                  </a:moveTo>
                  <a:lnTo>
                    <a:pt x="236116" y="0"/>
                  </a:lnTo>
                  <a:lnTo>
                    <a:pt x="472232" y="0"/>
                  </a:lnTo>
                  <a:lnTo>
                    <a:pt x="826406" y="0"/>
                  </a:lnTo>
                  <a:lnTo>
                    <a:pt x="944464" y="0"/>
                  </a:lnTo>
                </a:path>
              </a:pathLst>
            </a:custGeom>
            <a:ln w="81303" cap="flat">
              <a:solidFill>
                <a:srgbClr val="E8E8E8">
                  <a:alpha val="100000"/>
                </a:srgbClr>
              </a:solidFill>
              <a:prstDash val="solid"/>
              <a:round/>
            </a:ln>
          </p:spPr>
          <p:txBody>
            <a:bodyPr/>
            <a:lstStyle/>
            <a:p/>
          </p:txBody>
        </p:sp>
        <p:sp>
          <p:nvSpPr>
            <p:cNvPr id="105" name="pl105"/>
            <p:cNvSpPr/>
            <p:nvPr/>
          </p:nvSpPr>
          <p:spPr>
            <a:xfrm>
              <a:off x="5720137" y="5656120"/>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106" name="pl106"/>
            <p:cNvSpPr/>
            <p:nvPr/>
          </p:nvSpPr>
          <p:spPr>
            <a:xfrm>
              <a:off x="5247905" y="5765679"/>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107" name="pt107"/>
            <p:cNvSpPr/>
            <p:nvPr/>
          </p:nvSpPr>
          <p:spPr>
            <a:xfrm>
              <a:off x="6010783"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5656608"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5420492"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5184376"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6128841"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663596"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663596"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7663596"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7781654"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7840683"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7722625"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7545538"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7309422"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837189"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778160"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778160"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719131"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719131"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781654"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899713"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40683"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40683"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840683"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40683"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40683"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5243405"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5243405"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5243405"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5243405"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5243405"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191364"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6601073"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660102"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6660102"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6955248"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6837189"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660102"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778160"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073306"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778160"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305928"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423986"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542044"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542044"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837189"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014277"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6955248"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837189"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837189"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778160"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896219"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601073"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837189"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896219"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896219"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722625"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545538"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545538"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545538"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545538"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604567"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486509"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427480"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840683"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663596"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781654"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781654"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781654"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781654"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781654"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542044"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542044"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187870"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187870"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601073"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601073"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128841"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542044"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892725"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364957"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781654"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604567"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99713"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899713"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899713"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715637"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715637"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715637"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715637"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715637"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545538"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250393"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896219"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073306"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014277"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132335"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191364"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6837189"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837189"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778160"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601073"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542044"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542044"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542044"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778160"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132335"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6896219"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6837189"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545538"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899713"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722625"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781654"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899713"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899713"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781654"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250393"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486509"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191364"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722625"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722625"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486509"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486509"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486509"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486509"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486509"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368451"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368451"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6955248"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542044"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837189"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6601073"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6660102"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951754"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5951754"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423986"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837189"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483015"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719131"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660102"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660102"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81654"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604567"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545538"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22625"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781654"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781654"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663596"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663596"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309422"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663596"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486509"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781654"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840683"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368451"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250393"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486509"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545538"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604567"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722625"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604567"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305928"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6187870"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6187870"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6187870"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187870"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899713"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663596"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722625"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40683"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99713"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840683"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99713"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486509"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781654"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427480"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663596"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545538"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604567"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486509"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486509"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069812"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246899"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364957"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6542044"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6542044"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781654"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781654"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781654"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486509"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132335"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72262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191364"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13233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99713"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30942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99713"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899713"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99713"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99713"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40683"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6128841"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6423986"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6719131"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6896219"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014277"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368451"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191364"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250393"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250393"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486509"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663596"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663596"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368451"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840683"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40683"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722625"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604567"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781654"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604567"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663596"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191364"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250393"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427480"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191364"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6837189"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604567"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250393"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604567"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132335"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955248"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604567"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545538"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545538"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545538"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545538"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5970131" y="55014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3" name="pt343"/>
            <p:cNvSpPr/>
            <p:nvPr/>
          </p:nvSpPr>
          <p:spPr>
            <a:xfrm>
              <a:off x="5143724" y="55014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4" name="pt344"/>
            <p:cNvSpPr/>
            <p:nvPr/>
          </p:nvSpPr>
          <p:spPr>
            <a:xfrm>
              <a:off x="6088189" y="55014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5" name="pt345"/>
            <p:cNvSpPr/>
            <p:nvPr/>
          </p:nvSpPr>
          <p:spPr>
            <a:xfrm>
              <a:off x="7622944" y="6808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6" name="pt346"/>
            <p:cNvSpPr/>
            <p:nvPr/>
          </p:nvSpPr>
          <p:spPr>
            <a:xfrm>
              <a:off x="7741003" y="30911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504886" y="30911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268770" y="30911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6796538" y="47344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6678479" y="47344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6678479" y="47344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741003" y="6808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3" name="pt353"/>
            <p:cNvSpPr/>
            <p:nvPr/>
          </p:nvSpPr>
          <p:spPr>
            <a:xfrm>
              <a:off x="7859061" y="6808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4" name="pt354"/>
            <p:cNvSpPr/>
            <p:nvPr/>
          </p:nvSpPr>
          <p:spPr>
            <a:xfrm>
              <a:off x="7800032" y="11190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5" name="pt355"/>
            <p:cNvSpPr/>
            <p:nvPr/>
          </p:nvSpPr>
          <p:spPr>
            <a:xfrm>
              <a:off x="7800032" y="11190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6" name="pt356"/>
            <p:cNvSpPr/>
            <p:nvPr/>
          </p:nvSpPr>
          <p:spPr>
            <a:xfrm>
              <a:off x="7800032" y="11190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5202753" y="57205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8" name="pt358"/>
            <p:cNvSpPr/>
            <p:nvPr/>
          </p:nvSpPr>
          <p:spPr>
            <a:xfrm>
              <a:off x="5202753" y="57205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9" name="pt359"/>
            <p:cNvSpPr/>
            <p:nvPr/>
          </p:nvSpPr>
          <p:spPr>
            <a:xfrm>
              <a:off x="5202753" y="57205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0" name="pt360"/>
            <p:cNvSpPr/>
            <p:nvPr/>
          </p:nvSpPr>
          <p:spPr>
            <a:xfrm>
              <a:off x="7150712" y="37484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1" name="pt361"/>
            <p:cNvSpPr/>
            <p:nvPr/>
          </p:nvSpPr>
          <p:spPr>
            <a:xfrm>
              <a:off x="6619450" y="37484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2" name="pt362"/>
            <p:cNvSpPr/>
            <p:nvPr/>
          </p:nvSpPr>
          <p:spPr>
            <a:xfrm>
              <a:off x="6914596" y="37484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3" name="pt363"/>
            <p:cNvSpPr/>
            <p:nvPr/>
          </p:nvSpPr>
          <p:spPr>
            <a:xfrm>
              <a:off x="6796538" y="42962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4" name="pt364"/>
            <p:cNvSpPr/>
            <p:nvPr/>
          </p:nvSpPr>
          <p:spPr>
            <a:xfrm>
              <a:off x="7032654" y="42962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5" name="pt365"/>
            <p:cNvSpPr/>
            <p:nvPr/>
          </p:nvSpPr>
          <p:spPr>
            <a:xfrm>
              <a:off x="6737509" y="4296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6" name="pt366"/>
            <p:cNvSpPr/>
            <p:nvPr/>
          </p:nvSpPr>
          <p:spPr>
            <a:xfrm>
              <a:off x="6265276" y="40771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7" name="pt367"/>
            <p:cNvSpPr/>
            <p:nvPr/>
          </p:nvSpPr>
          <p:spPr>
            <a:xfrm>
              <a:off x="6501392" y="40771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8" name="pt368"/>
            <p:cNvSpPr/>
            <p:nvPr/>
          </p:nvSpPr>
          <p:spPr>
            <a:xfrm>
              <a:off x="6796538" y="40771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6973625" y="44058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0" name="pt370"/>
            <p:cNvSpPr/>
            <p:nvPr/>
          </p:nvSpPr>
          <p:spPr>
            <a:xfrm>
              <a:off x="6796538" y="4405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1" name="pt371"/>
            <p:cNvSpPr/>
            <p:nvPr/>
          </p:nvSpPr>
          <p:spPr>
            <a:xfrm>
              <a:off x="6737509" y="4405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2" name="pt372"/>
            <p:cNvSpPr/>
            <p:nvPr/>
          </p:nvSpPr>
          <p:spPr>
            <a:xfrm>
              <a:off x="6855567" y="39675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3" name="pt373"/>
            <p:cNvSpPr/>
            <p:nvPr/>
          </p:nvSpPr>
          <p:spPr>
            <a:xfrm>
              <a:off x="6855567" y="39675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4" name="pt374"/>
            <p:cNvSpPr/>
            <p:nvPr/>
          </p:nvSpPr>
          <p:spPr>
            <a:xfrm>
              <a:off x="6855567" y="39675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7681974" y="23241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6" name="pt376"/>
            <p:cNvSpPr/>
            <p:nvPr/>
          </p:nvSpPr>
          <p:spPr>
            <a:xfrm>
              <a:off x="7504886" y="23241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7" name="pt377"/>
            <p:cNvSpPr/>
            <p:nvPr/>
          </p:nvSpPr>
          <p:spPr>
            <a:xfrm>
              <a:off x="7504886" y="23241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8" name="pt378"/>
            <p:cNvSpPr/>
            <p:nvPr/>
          </p:nvSpPr>
          <p:spPr>
            <a:xfrm>
              <a:off x="7386828" y="12285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9" name="pt379"/>
            <p:cNvSpPr/>
            <p:nvPr/>
          </p:nvSpPr>
          <p:spPr>
            <a:xfrm>
              <a:off x="7800032" y="12285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0" name="pt380"/>
            <p:cNvSpPr/>
            <p:nvPr/>
          </p:nvSpPr>
          <p:spPr>
            <a:xfrm>
              <a:off x="7622944" y="12285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1" name="pt381"/>
            <p:cNvSpPr/>
            <p:nvPr/>
          </p:nvSpPr>
          <p:spPr>
            <a:xfrm>
              <a:off x="7741003" y="15572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2" name="pt382"/>
            <p:cNvSpPr/>
            <p:nvPr/>
          </p:nvSpPr>
          <p:spPr>
            <a:xfrm>
              <a:off x="7741003" y="15572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3" name="pt383"/>
            <p:cNvSpPr/>
            <p:nvPr/>
          </p:nvSpPr>
          <p:spPr>
            <a:xfrm>
              <a:off x="7741003" y="15572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4" name="pt384"/>
            <p:cNvSpPr/>
            <p:nvPr/>
          </p:nvSpPr>
          <p:spPr>
            <a:xfrm>
              <a:off x="6501392" y="49536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5" name="pt385"/>
            <p:cNvSpPr/>
            <p:nvPr/>
          </p:nvSpPr>
          <p:spPr>
            <a:xfrm>
              <a:off x="6147218" y="49536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6560421" y="49536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6560421" y="52822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8" name="pt388"/>
            <p:cNvSpPr/>
            <p:nvPr/>
          </p:nvSpPr>
          <p:spPr>
            <a:xfrm>
              <a:off x="5852073" y="52822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6324305" y="52822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7741003" y="7903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7859061" y="7903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7859061" y="7903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5674985" y="56109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4" name="pt394"/>
            <p:cNvSpPr/>
            <p:nvPr/>
          </p:nvSpPr>
          <p:spPr>
            <a:xfrm>
              <a:off x="5674985" y="56109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5674985" y="56109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7504886" y="35293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7" name="pt397"/>
            <p:cNvSpPr/>
            <p:nvPr/>
          </p:nvSpPr>
          <p:spPr>
            <a:xfrm>
              <a:off x="7032654" y="35293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6973625" y="35293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7091683" y="45153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0" name="pt400"/>
            <p:cNvSpPr/>
            <p:nvPr/>
          </p:nvSpPr>
          <p:spPr>
            <a:xfrm>
              <a:off x="6796538" y="45153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6737509" y="45153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6560421" y="46249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3" name="pt403"/>
            <p:cNvSpPr/>
            <p:nvPr/>
          </p:nvSpPr>
          <p:spPr>
            <a:xfrm>
              <a:off x="6501392" y="46249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6737509" y="46249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7091683" y="8999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7504886" y="8999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7859061" y="8999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7681974" y="166683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7859061" y="166683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7741003" y="16668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7209741" y="18859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2" name="pt412"/>
            <p:cNvSpPr/>
            <p:nvPr/>
          </p:nvSpPr>
          <p:spPr>
            <a:xfrm>
              <a:off x="7681974" y="18859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3" name="pt413"/>
            <p:cNvSpPr/>
            <p:nvPr/>
          </p:nvSpPr>
          <p:spPr>
            <a:xfrm>
              <a:off x="7681974" y="18859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7445857" y="25433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7445857" y="25433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6" name="pt416"/>
            <p:cNvSpPr/>
            <p:nvPr/>
          </p:nvSpPr>
          <p:spPr>
            <a:xfrm>
              <a:off x="7445857" y="25433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7327799" y="29815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7327799" y="29815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6796538" y="29815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0" name="pt420"/>
            <p:cNvSpPr/>
            <p:nvPr/>
          </p:nvSpPr>
          <p:spPr>
            <a:xfrm>
              <a:off x="6560421" y="51727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5911102" y="51727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2" name="pt422"/>
            <p:cNvSpPr/>
            <p:nvPr/>
          </p:nvSpPr>
          <p:spPr>
            <a:xfrm>
              <a:off x="6383334" y="51727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pt423"/>
            <p:cNvSpPr/>
            <p:nvPr/>
          </p:nvSpPr>
          <p:spPr>
            <a:xfrm>
              <a:off x="6796538" y="48440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4" name="pt424"/>
            <p:cNvSpPr/>
            <p:nvPr/>
          </p:nvSpPr>
          <p:spPr>
            <a:xfrm>
              <a:off x="6619450" y="48440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5" name="pt425"/>
            <p:cNvSpPr/>
            <p:nvPr/>
          </p:nvSpPr>
          <p:spPr>
            <a:xfrm>
              <a:off x="6619450" y="48440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7741003" y="17763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7681974" y="17763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8" name="pt428"/>
            <p:cNvSpPr/>
            <p:nvPr/>
          </p:nvSpPr>
          <p:spPr>
            <a:xfrm>
              <a:off x="7741003" y="17763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9" name="pt429"/>
            <p:cNvSpPr/>
            <p:nvPr/>
          </p:nvSpPr>
          <p:spPr>
            <a:xfrm>
              <a:off x="7741003" y="19955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0" name="pt430"/>
            <p:cNvSpPr/>
            <p:nvPr/>
          </p:nvSpPr>
          <p:spPr>
            <a:xfrm>
              <a:off x="7268770" y="19955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1" name="pt431"/>
            <p:cNvSpPr/>
            <p:nvPr/>
          </p:nvSpPr>
          <p:spPr>
            <a:xfrm>
              <a:off x="7622944" y="19955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7445857" y="33102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7327799" y="33102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4" name="pt434"/>
            <p:cNvSpPr/>
            <p:nvPr/>
          </p:nvSpPr>
          <p:spPr>
            <a:xfrm>
              <a:off x="7209741" y="33102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5" name="pt435"/>
            <p:cNvSpPr/>
            <p:nvPr/>
          </p:nvSpPr>
          <p:spPr>
            <a:xfrm>
              <a:off x="7445857" y="22146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6" name="pt436"/>
            <p:cNvSpPr/>
            <p:nvPr/>
          </p:nvSpPr>
          <p:spPr>
            <a:xfrm>
              <a:off x="7681974" y="22146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7" name="pt437"/>
            <p:cNvSpPr/>
            <p:nvPr/>
          </p:nvSpPr>
          <p:spPr>
            <a:xfrm>
              <a:off x="7563915" y="22146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6265276" y="53918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6147218" y="53918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0" name="pt440"/>
            <p:cNvSpPr/>
            <p:nvPr/>
          </p:nvSpPr>
          <p:spPr>
            <a:xfrm>
              <a:off x="6147218" y="53918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1" name="pt441"/>
            <p:cNvSpPr/>
            <p:nvPr/>
          </p:nvSpPr>
          <p:spPr>
            <a:xfrm>
              <a:off x="7859061" y="10094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2" name="pt442"/>
            <p:cNvSpPr/>
            <p:nvPr/>
          </p:nvSpPr>
          <p:spPr>
            <a:xfrm>
              <a:off x="7800032" y="10094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3" name="pt443"/>
            <p:cNvSpPr/>
            <p:nvPr/>
          </p:nvSpPr>
          <p:spPr>
            <a:xfrm>
              <a:off x="7859061" y="10094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4" name="pt444"/>
            <p:cNvSpPr/>
            <p:nvPr/>
          </p:nvSpPr>
          <p:spPr>
            <a:xfrm>
              <a:off x="7800032" y="28719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5" name="pt445"/>
            <p:cNvSpPr/>
            <p:nvPr/>
          </p:nvSpPr>
          <p:spPr>
            <a:xfrm>
              <a:off x="7741003" y="28719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6" name="pt446"/>
            <p:cNvSpPr/>
            <p:nvPr/>
          </p:nvSpPr>
          <p:spPr>
            <a:xfrm>
              <a:off x="7386828" y="28719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7" name="pt447"/>
            <p:cNvSpPr/>
            <p:nvPr/>
          </p:nvSpPr>
          <p:spPr>
            <a:xfrm>
              <a:off x="7622944" y="26528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7445857" y="26528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445857" y="26528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6029160" y="50631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6501392" y="50631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6501392" y="50631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741003" y="34197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445857" y="34197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7091683" y="34197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7681974" y="32006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7859061" y="32006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7268770" y="32006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859061" y="13381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859061" y="13381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800032" y="13381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6088189" y="3638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6855567" y="36389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6973625" y="3638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7327799" y="27624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7209741" y="27624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7445857" y="27624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7622944" y="14477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7800032" y="14477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7800032" y="14477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681974" y="21050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7563915" y="21050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7622944" y="21050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150712" y="41866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150712" y="41866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6796538" y="41866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563915" y="38580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091683" y="3858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6914596" y="3858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7563915" y="24337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7504886" y="243374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7504886" y="24337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tx483"/>
            <p:cNvSpPr/>
            <p:nvPr/>
          </p:nvSpPr>
          <p:spPr>
            <a:xfrm>
              <a:off x="1416754" y="5709952"/>
              <a:ext cx="285805"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CAR*</a:t>
              </a:r>
            </a:p>
          </p:txBody>
        </p:sp>
        <p:sp>
          <p:nvSpPr>
            <p:cNvPr id="484" name="tx484"/>
            <p:cNvSpPr/>
            <p:nvPr/>
          </p:nvSpPr>
          <p:spPr>
            <a:xfrm>
              <a:off x="1289506" y="5600393"/>
              <a:ext cx="413053"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Guinea*</a:t>
              </a:r>
            </a:p>
          </p:txBody>
        </p:sp>
        <p:sp>
          <p:nvSpPr>
            <p:cNvPr id="485" name="tx485"/>
            <p:cNvSpPr/>
            <p:nvPr/>
          </p:nvSpPr>
          <p:spPr>
            <a:xfrm>
              <a:off x="1346656" y="5469570"/>
              <a:ext cx="355903" cy="10587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Angola</a:t>
              </a:r>
            </a:p>
          </p:txBody>
        </p:sp>
        <p:sp>
          <p:nvSpPr>
            <p:cNvPr id="486" name="tx486"/>
            <p:cNvSpPr/>
            <p:nvPr/>
          </p:nvSpPr>
          <p:spPr>
            <a:xfrm>
              <a:off x="1295980" y="5358615"/>
              <a:ext cx="406579"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Nigeria*</a:t>
              </a:r>
            </a:p>
          </p:txBody>
        </p:sp>
        <p:sp>
          <p:nvSpPr>
            <p:cNvPr id="487" name="tx487"/>
            <p:cNvSpPr/>
            <p:nvPr/>
          </p:nvSpPr>
          <p:spPr>
            <a:xfrm>
              <a:off x="1359381" y="5271715"/>
              <a:ext cx="343179"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Gabon</a:t>
              </a:r>
            </a:p>
          </p:txBody>
        </p:sp>
        <p:sp>
          <p:nvSpPr>
            <p:cNvPr id="488" name="tx488"/>
            <p:cNvSpPr/>
            <p:nvPr/>
          </p:nvSpPr>
          <p:spPr>
            <a:xfrm>
              <a:off x="1029094" y="5139497"/>
              <a:ext cx="673465"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Madagascar*</a:t>
              </a:r>
            </a:p>
          </p:txBody>
        </p:sp>
        <p:sp>
          <p:nvSpPr>
            <p:cNvPr id="489" name="tx489"/>
            <p:cNvSpPr/>
            <p:nvPr/>
          </p:nvSpPr>
          <p:spPr>
            <a:xfrm>
              <a:off x="997115" y="5052597"/>
              <a:ext cx="29869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South</a:t>
              </a:r>
            </a:p>
          </p:txBody>
        </p:sp>
        <p:sp>
          <p:nvSpPr>
            <p:cNvPr id="490" name="tx490"/>
            <p:cNvSpPr/>
            <p:nvPr/>
          </p:nvSpPr>
          <p:spPr>
            <a:xfrm>
              <a:off x="1327569" y="5052597"/>
              <a:ext cx="374991"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Sudan*</a:t>
              </a:r>
            </a:p>
          </p:txBody>
        </p:sp>
        <p:sp>
          <p:nvSpPr>
            <p:cNvPr id="491" name="tx491"/>
            <p:cNvSpPr/>
            <p:nvPr/>
          </p:nvSpPr>
          <p:spPr>
            <a:xfrm>
              <a:off x="1245025" y="4921718"/>
              <a:ext cx="457534" cy="10592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Ethiopia*</a:t>
              </a:r>
            </a:p>
          </p:txBody>
        </p:sp>
        <p:sp>
          <p:nvSpPr>
            <p:cNvPr id="492" name="tx492"/>
            <p:cNvSpPr/>
            <p:nvPr/>
          </p:nvSpPr>
          <p:spPr>
            <a:xfrm>
              <a:off x="1448511" y="4833534"/>
              <a:ext cx="254049"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Mali*</a:t>
              </a:r>
            </a:p>
          </p:txBody>
        </p:sp>
        <p:sp>
          <p:nvSpPr>
            <p:cNvPr id="493" name="tx493"/>
            <p:cNvSpPr/>
            <p:nvPr/>
          </p:nvSpPr>
          <p:spPr>
            <a:xfrm>
              <a:off x="1365744" y="4723975"/>
              <a:ext cx="336816"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Benin*</a:t>
              </a:r>
            </a:p>
          </p:txBody>
        </p:sp>
        <p:sp>
          <p:nvSpPr>
            <p:cNvPr id="494" name="tx494"/>
            <p:cNvSpPr/>
            <p:nvPr/>
          </p:nvSpPr>
          <p:spPr>
            <a:xfrm>
              <a:off x="787546" y="4594435"/>
              <a:ext cx="514684" cy="104533"/>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Equatorial</a:t>
              </a:r>
            </a:p>
          </p:txBody>
        </p:sp>
        <p:sp>
          <p:nvSpPr>
            <p:cNvPr id="495" name="tx495"/>
            <p:cNvSpPr/>
            <p:nvPr/>
          </p:nvSpPr>
          <p:spPr>
            <a:xfrm>
              <a:off x="1333987" y="4614360"/>
              <a:ext cx="368572"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Guinea</a:t>
              </a:r>
            </a:p>
          </p:txBody>
        </p:sp>
        <p:sp>
          <p:nvSpPr>
            <p:cNvPr id="496" name="tx496"/>
            <p:cNvSpPr/>
            <p:nvPr/>
          </p:nvSpPr>
          <p:spPr>
            <a:xfrm>
              <a:off x="908376" y="4504800"/>
              <a:ext cx="794184"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Guinea-Bissau*</a:t>
              </a:r>
            </a:p>
          </p:txBody>
        </p:sp>
        <p:sp>
          <p:nvSpPr>
            <p:cNvPr id="497" name="tx497"/>
            <p:cNvSpPr/>
            <p:nvPr/>
          </p:nvSpPr>
          <p:spPr>
            <a:xfrm>
              <a:off x="1410448" y="4395241"/>
              <a:ext cx="292112"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DRC*</a:t>
              </a:r>
            </a:p>
          </p:txBody>
        </p:sp>
        <p:sp>
          <p:nvSpPr>
            <p:cNvPr id="498" name="tx498"/>
            <p:cNvSpPr/>
            <p:nvPr/>
          </p:nvSpPr>
          <p:spPr>
            <a:xfrm>
              <a:off x="1194405" y="4285682"/>
              <a:ext cx="508155"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Comoros*</a:t>
              </a:r>
            </a:p>
          </p:txBody>
        </p:sp>
        <p:sp>
          <p:nvSpPr>
            <p:cNvPr id="499" name="tx499"/>
            <p:cNvSpPr/>
            <p:nvPr/>
          </p:nvSpPr>
          <p:spPr>
            <a:xfrm>
              <a:off x="1079938" y="4176123"/>
              <a:ext cx="29869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South</a:t>
              </a:r>
            </a:p>
          </p:txBody>
        </p:sp>
        <p:sp>
          <p:nvSpPr>
            <p:cNvPr id="500" name="tx500"/>
            <p:cNvSpPr/>
            <p:nvPr/>
          </p:nvSpPr>
          <p:spPr>
            <a:xfrm>
              <a:off x="1410392" y="4176178"/>
              <a:ext cx="292168"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Africa</a:t>
              </a:r>
            </a:p>
          </p:txBody>
        </p:sp>
        <p:sp>
          <p:nvSpPr>
            <p:cNvPr id="501" name="tx501"/>
            <p:cNvSpPr/>
            <p:nvPr/>
          </p:nvSpPr>
          <p:spPr>
            <a:xfrm>
              <a:off x="1124419" y="4066563"/>
              <a:ext cx="578141"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Cameroon*</a:t>
              </a:r>
            </a:p>
          </p:txBody>
        </p:sp>
        <p:sp>
          <p:nvSpPr>
            <p:cNvPr id="502" name="tx502"/>
            <p:cNvSpPr/>
            <p:nvPr/>
          </p:nvSpPr>
          <p:spPr>
            <a:xfrm>
              <a:off x="1365744" y="3934345"/>
              <a:ext cx="336816"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Congo</a:t>
              </a:r>
            </a:p>
          </p:txBody>
        </p:sp>
        <p:sp>
          <p:nvSpPr>
            <p:cNvPr id="503" name="tx503"/>
            <p:cNvSpPr/>
            <p:nvPr/>
          </p:nvSpPr>
          <p:spPr>
            <a:xfrm>
              <a:off x="1276949" y="3847501"/>
              <a:ext cx="425611"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Zambia*</a:t>
              </a:r>
            </a:p>
          </p:txBody>
        </p:sp>
        <p:sp>
          <p:nvSpPr>
            <p:cNvPr id="504" name="tx504"/>
            <p:cNvSpPr/>
            <p:nvPr/>
          </p:nvSpPr>
          <p:spPr>
            <a:xfrm>
              <a:off x="1016425" y="3737886"/>
              <a:ext cx="241436"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Cote</a:t>
              </a:r>
            </a:p>
          </p:txBody>
        </p:sp>
        <p:sp>
          <p:nvSpPr>
            <p:cNvPr id="505" name="tx505"/>
            <p:cNvSpPr/>
            <p:nvPr/>
          </p:nvSpPr>
          <p:spPr>
            <a:xfrm>
              <a:off x="1289618" y="3737941"/>
              <a:ext cx="412942"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d’Ivoire*</a:t>
              </a:r>
            </a:p>
          </p:txBody>
        </p:sp>
        <p:sp>
          <p:nvSpPr>
            <p:cNvPr id="506" name="tx506"/>
            <p:cNvSpPr/>
            <p:nvPr/>
          </p:nvSpPr>
          <p:spPr>
            <a:xfrm>
              <a:off x="1384831" y="3628326"/>
              <a:ext cx="317729"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Chad*</a:t>
              </a:r>
            </a:p>
          </p:txBody>
        </p:sp>
        <p:sp>
          <p:nvSpPr>
            <p:cNvPr id="507" name="tx507"/>
            <p:cNvSpPr/>
            <p:nvPr/>
          </p:nvSpPr>
          <p:spPr>
            <a:xfrm>
              <a:off x="1257862" y="3518767"/>
              <a:ext cx="44469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Gambia*</a:t>
              </a:r>
            </a:p>
          </p:txBody>
        </p:sp>
        <p:sp>
          <p:nvSpPr>
            <p:cNvPr id="508" name="tx508"/>
            <p:cNvSpPr/>
            <p:nvPr/>
          </p:nvSpPr>
          <p:spPr>
            <a:xfrm>
              <a:off x="508103" y="3409208"/>
              <a:ext cx="203373"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Sao</a:t>
              </a:r>
            </a:p>
          </p:txBody>
        </p:sp>
        <p:sp>
          <p:nvSpPr>
            <p:cNvPr id="509" name="tx509"/>
            <p:cNvSpPr/>
            <p:nvPr/>
          </p:nvSpPr>
          <p:spPr>
            <a:xfrm>
              <a:off x="743233" y="3410659"/>
              <a:ext cx="292168"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Tome</a:t>
              </a:r>
            </a:p>
          </p:txBody>
        </p:sp>
        <p:sp>
          <p:nvSpPr>
            <p:cNvPr id="510" name="tx510"/>
            <p:cNvSpPr/>
            <p:nvPr/>
          </p:nvSpPr>
          <p:spPr>
            <a:xfrm>
              <a:off x="1067157" y="3410659"/>
              <a:ext cx="190704"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and</a:t>
              </a:r>
            </a:p>
          </p:txBody>
        </p:sp>
        <p:sp>
          <p:nvSpPr>
            <p:cNvPr id="511" name="tx511"/>
            <p:cNvSpPr/>
            <p:nvPr/>
          </p:nvSpPr>
          <p:spPr>
            <a:xfrm>
              <a:off x="1289618" y="3389283"/>
              <a:ext cx="412942" cy="104533"/>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Principe</a:t>
              </a:r>
            </a:p>
          </p:txBody>
        </p:sp>
        <p:sp>
          <p:nvSpPr>
            <p:cNvPr id="512" name="tx512"/>
            <p:cNvSpPr/>
            <p:nvPr/>
          </p:nvSpPr>
          <p:spPr>
            <a:xfrm>
              <a:off x="1283311" y="3301100"/>
              <a:ext cx="419248"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Namibia</a:t>
              </a:r>
            </a:p>
          </p:txBody>
        </p:sp>
        <p:sp>
          <p:nvSpPr>
            <p:cNvPr id="513" name="tx513"/>
            <p:cNvSpPr/>
            <p:nvPr/>
          </p:nvSpPr>
          <p:spPr>
            <a:xfrm>
              <a:off x="1276949" y="3191540"/>
              <a:ext cx="425611"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Eswatini</a:t>
              </a:r>
            </a:p>
          </p:txBody>
        </p:sp>
        <p:sp>
          <p:nvSpPr>
            <p:cNvPr id="514" name="tx514"/>
            <p:cNvSpPr/>
            <p:nvPr/>
          </p:nvSpPr>
          <p:spPr>
            <a:xfrm>
              <a:off x="1264113" y="3080586"/>
              <a:ext cx="438447"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Burundi*</a:t>
              </a:r>
            </a:p>
          </p:txBody>
        </p:sp>
        <p:sp>
          <p:nvSpPr>
            <p:cNvPr id="515" name="tx515"/>
            <p:cNvSpPr/>
            <p:nvPr/>
          </p:nvSpPr>
          <p:spPr>
            <a:xfrm>
              <a:off x="1003701" y="2949651"/>
              <a:ext cx="698859" cy="10592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Mozambique*</a:t>
              </a:r>
            </a:p>
          </p:txBody>
        </p:sp>
        <p:sp>
          <p:nvSpPr>
            <p:cNvPr id="516" name="tx516"/>
            <p:cNvSpPr/>
            <p:nvPr/>
          </p:nvSpPr>
          <p:spPr>
            <a:xfrm>
              <a:off x="1283088" y="2838752"/>
              <a:ext cx="419472"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Senegal</a:t>
              </a:r>
            </a:p>
          </p:txBody>
        </p:sp>
        <p:sp>
          <p:nvSpPr>
            <p:cNvPr id="517" name="tx517"/>
            <p:cNvSpPr/>
            <p:nvPr/>
          </p:nvSpPr>
          <p:spPr>
            <a:xfrm>
              <a:off x="1397556" y="2729193"/>
              <a:ext cx="305004"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Togo*</a:t>
              </a:r>
            </a:p>
          </p:txBody>
        </p:sp>
        <p:sp>
          <p:nvSpPr>
            <p:cNvPr id="518" name="tx518"/>
            <p:cNvSpPr/>
            <p:nvPr/>
          </p:nvSpPr>
          <p:spPr>
            <a:xfrm>
              <a:off x="1048070" y="2642293"/>
              <a:ext cx="304893"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Sierra</a:t>
              </a:r>
            </a:p>
          </p:txBody>
        </p:sp>
        <p:sp>
          <p:nvSpPr>
            <p:cNvPr id="519" name="tx519"/>
            <p:cNvSpPr/>
            <p:nvPr/>
          </p:nvSpPr>
          <p:spPr>
            <a:xfrm>
              <a:off x="1384719" y="2643744"/>
              <a:ext cx="317841"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Leone</a:t>
              </a:r>
            </a:p>
          </p:txBody>
        </p:sp>
        <p:sp>
          <p:nvSpPr>
            <p:cNvPr id="520" name="tx520"/>
            <p:cNvSpPr/>
            <p:nvPr/>
          </p:nvSpPr>
          <p:spPr>
            <a:xfrm>
              <a:off x="1295813" y="2534185"/>
              <a:ext cx="406747"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Lesotho</a:t>
              </a:r>
            </a:p>
          </p:txBody>
        </p:sp>
        <p:sp>
          <p:nvSpPr>
            <p:cNvPr id="521" name="tx521"/>
            <p:cNvSpPr/>
            <p:nvPr/>
          </p:nvSpPr>
          <p:spPr>
            <a:xfrm>
              <a:off x="1175318" y="2424625"/>
              <a:ext cx="527242"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Zimbabwe</a:t>
              </a:r>
            </a:p>
          </p:txBody>
        </p:sp>
        <p:sp>
          <p:nvSpPr>
            <p:cNvPr id="522" name="tx522"/>
            <p:cNvSpPr/>
            <p:nvPr/>
          </p:nvSpPr>
          <p:spPr>
            <a:xfrm>
              <a:off x="1092551" y="2313615"/>
              <a:ext cx="27324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Cabo</a:t>
              </a:r>
            </a:p>
          </p:txBody>
        </p:sp>
        <p:sp>
          <p:nvSpPr>
            <p:cNvPr id="523" name="tx523"/>
            <p:cNvSpPr/>
            <p:nvPr/>
          </p:nvSpPr>
          <p:spPr>
            <a:xfrm>
              <a:off x="1397556" y="2315066"/>
              <a:ext cx="305004"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Verde</a:t>
              </a:r>
            </a:p>
          </p:txBody>
        </p:sp>
        <p:sp>
          <p:nvSpPr>
            <p:cNvPr id="524" name="tx524"/>
            <p:cNvSpPr/>
            <p:nvPr/>
          </p:nvSpPr>
          <p:spPr>
            <a:xfrm>
              <a:off x="1384942" y="2181397"/>
              <a:ext cx="317617"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Niger*</a:t>
              </a:r>
            </a:p>
          </p:txBody>
        </p:sp>
        <p:sp>
          <p:nvSpPr>
            <p:cNvPr id="525" name="tx525"/>
            <p:cNvSpPr/>
            <p:nvPr/>
          </p:nvSpPr>
          <p:spPr>
            <a:xfrm>
              <a:off x="1302175" y="2073233"/>
              <a:ext cx="400384" cy="10587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Uganda</a:t>
              </a:r>
            </a:p>
          </p:txBody>
        </p:sp>
        <p:sp>
          <p:nvSpPr>
            <p:cNvPr id="526" name="tx526"/>
            <p:cNvSpPr/>
            <p:nvPr/>
          </p:nvSpPr>
          <p:spPr>
            <a:xfrm>
              <a:off x="1346880" y="1986388"/>
              <a:ext cx="355680"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Malawi</a:t>
              </a:r>
            </a:p>
          </p:txBody>
        </p:sp>
        <p:sp>
          <p:nvSpPr>
            <p:cNvPr id="527" name="tx527"/>
            <p:cNvSpPr/>
            <p:nvPr/>
          </p:nvSpPr>
          <p:spPr>
            <a:xfrm>
              <a:off x="1124419" y="1875434"/>
              <a:ext cx="578141"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Mauritania*</a:t>
              </a:r>
            </a:p>
          </p:txBody>
        </p:sp>
        <p:sp>
          <p:nvSpPr>
            <p:cNvPr id="528" name="tx528"/>
            <p:cNvSpPr/>
            <p:nvPr/>
          </p:nvSpPr>
          <p:spPr>
            <a:xfrm>
              <a:off x="1238886" y="1767270"/>
              <a:ext cx="463674"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Mauritius</a:t>
              </a:r>
            </a:p>
          </p:txBody>
        </p:sp>
        <p:sp>
          <p:nvSpPr>
            <p:cNvPr id="529" name="tx529"/>
            <p:cNvSpPr/>
            <p:nvPr/>
          </p:nvSpPr>
          <p:spPr>
            <a:xfrm>
              <a:off x="1333987" y="1633600"/>
              <a:ext cx="368572"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Kenya*</a:t>
              </a:r>
            </a:p>
          </p:txBody>
        </p:sp>
        <p:sp>
          <p:nvSpPr>
            <p:cNvPr id="530" name="tx530"/>
            <p:cNvSpPr/>
            <p:nvPr/>
          </p:nvSpPr>
          <p:spPr>
            <a:xfrm>
              <a:off x="1365911" y="1548151"/>
              <a:ext cx="336649"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Eritrea</a:t>
              </a:r>
            </a:p>
          </p:txBody>
        </p:sp>
        <p:sp>
          <p:nvSpPr>
            <p:cNvPr id="531" name="tx531"/>
            <p:cNvSpPr/>
            <p:nvPr/>
          </p:nvSpPr>
          <p:spPr>
            <a:xfrm>
              <a:off x="1187875" y="1437197"/>
              <a:ext cx="514684"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Tanzania*</a:t>
              </a:r>
            </a:p>
          </p:txBody>
        </p:sp>
        <p:sp>
          <p:nvSpPr>
            <p:cNvPr id="532" name="tx532"/>
            <p:cNvSpPr/>
            <p:nvPr/>
          </p:nvSpPr>
          <p:spPr>
            <a:xfrm>
              <a:off x="1149813" y="1304923"/>
              <a:ext cx="552747"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Seychelles</a:t>
              </a:r>
            </a:p>
          </p:txBody>
        </p:sp>
        <p:sp>
          <p:nvSpPr>
            <p:cNvPr id="533" name="tx533"/>
            <p:cNvSpPr/>
            <p:nvPr/>
          </p:nvSpPr>
          <p:spPr>
            <a:xfrm>
              <a:off x="1346768" y="1196759"/>
              <a:ext cx="355792" cy="10587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Algeria</a:t>
              </a:r>
            </a:p>
          </p:txBody>
        </p:sp>
        <p:sp>
          <p:nvSpPr>
            <p:cNvPr id="534" name="tx534"/>
            <p:cNvSpPr/>
            <p:nvPr/>
          </p:nvSpPr>
          <p:spPr>
            <a:xfrm>
              <a:off x="1200600" y="1109914"/>
              <a:ext cx="501960"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Botswana</a:t>
              </a:r>
            </a:p>
          </p:txBody>
        </p:sp>
        <p:sp>
          <p:nvSpPr>
            <p:cNvPr id="535" name="tx535"/>
            <p:cNvSpPr/>
            <p:nvPr/>
          </p:nvSpPr>
          <p:spPr>
            <a:xfrm>
              <a:off x="1283200" y="1000355"/>
              <a:ext cx="419360"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Rwanda</a:t>
              </a:r>
            </a:p>
          </p:txBody>
        </p:sp>
        <p:sp>
          <p:nvSpPr>
            <p:cNvPr id="536" name="tx536"/>
            <p:cNvSpPr/>
            <p:nvPr/>
          </p:nvSpPr>
          <p:spPr>
            <a:xfrm>
              <a:off x="1359437" y="890796"/>
              <a:ext cx="343123"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Liberia</a:t>
              </a:r>
            </a:p>
          </p:txBody>
        </p:sp>
        <p:sp>
          <p:nvSpPr>
            <p:cNvPr id="537" name="tx537"/>
            <p:cNvSpPr/>
            <p:nvPr/>
          </p:nvSpPr>
          <p:spPr>
            <a:xfrm>
              <a:off x="1359381" y="779785"/>
              <a:ext cx="343179"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Ghana</a:t>
              </a:r>
            </a:p>
          </p:txBody>
        </p:sp>
        <p:sp>
          <p:nvSpPr>
            <p:cNvPr id="538" name="tx538"/>
            <p:cNvSpPr/>
            <p:nvPr/>
          </p:nvSpPr>
          <p:spPr>
            <a:xfrm>
              <a:off x="984669" y="671677"/>
              <a:ext cx="387548"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Burkina</a:t>
              </a:r>
            </a:p>
          </p:txBody>
        </p:sp>
        <p:sp>
          <p:nvSpPr>
            <p:cNvPr id="539" name="tx539"/>
            <p:cNvSpPr/>
            <p:nvPr/>
          </p:nvSpPr>
          <p:spPr>
            <a:xfrm>
              <a:off x="1403974" y="670282"/>
              <a:ext cx="298586"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Faso*</a:t>
              </a:r>
            </a:p>
          </p:txBody>
        </p:sp>
        <p:sp>
          <p:nvSpPr>
            <p:cNvPr id="540" name="tx540"/>
            <p:cNvSpPr/>
            <p:nvPr/>
          </p:nvSpPr>
          <p:spPr>
            <a:xfrm>
              <a:off x="2029258"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41" name="tx541"/>
            <p:cNvSpPr/>
            <p:nvPr/>
          </p:nvSpPr>
          <p:spPr>
            <a:xfrm>
              <a:off x="3473907"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42" name="tx542"/>
            <p:cNvSpPr/>
            <p:nvPr/>
          </p:nvSpPr>
          <p:spPr>
            <a:xfrm>
              <a:off x="4949633"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43" name="tx543"/>
            <p:cNvSpPr/>
            <p:nvPr/>
          </p:nvSpPr>
          <p:spPr>
            <a:xfrm>
              <a:off x="6425360"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44" name="tx544"/>
            <p:cNvSpPr/>
            <p:nvPr/>
          </p:nvSpPr>
          <p:spPr>
            <a:xfrm>
              <a:off x="7870008"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45" name="tx545"/>
            <p:cNvSpPr/>
            <p:nvPr/>
          </p:nvSpPr>
          <p:spPr>
            <a:xfrm>
              <a:off x="4580888"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46" name="pt546"/>
            <p:cNvSpPr/>
            <p:nvPr/>
          </p:nvSpPr>
          <p:spPr>
            <a:xfrm>
              <a:off x="8531730" y="2981208"/>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47" name="pt547"/>
            <p:cNvSpPr/>
            <p:nvPr/>
          </p:nvSpPr>
          <p:spPr>
            <a:xfrm>
              <a:off x="8531730" y="3200664"/>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48" name="pt548"/>
            <p:cNvSpPr/>
            <p:nvPr/>
          </p:nvSpPr>
          <p:spPr>
            <a:xfrm>
              <a:off x="8531730" y="3420120"/>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49" name="tx549"/>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550" name="tx550"/>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551" name="tx551"/>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552" name="tx552"/>
            <p:cNvSpPr/>
            <p:nvPr/>
          </p:nvSpPr>
          <p:spPr>
            <a:xfrm>
              <a:off x="1765190" y="399578"/>
              <a:ext cx="3354518"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AFR, 2019-2023</a:t>
              </a:r>
            </a:p>
          </p:txBody>
        </p:sp>
        <p:sp>
          <p:nvSpPr>
            <p:cNvPr id="553" name="tx553"/>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54" name="tx554"/>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555" name="tx555"/>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556" name="tx556"/>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55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DTP1 coverage across years 2019 to 2023 (grey bars), and coverage in specific years (dots), by country. The chart can be used for assessing recovery to pre-pandemic levels and progress beyond 2019.
In 2022, 26 (out of 47) countries had lower coverage than in 2019.
In 2023, 14 countries had lower DTP1 coverage than in 2022.
In 2023, 23 countries had lower coverage than in 2019.</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6858000" y="1828800"/>
            <a:ext cx="5303520" cy="3017520"/>
          </a:xfrm>
        </p:spPr>
        <p:txBody>
          <a:bodyPr/>
          <a:lstStyle/>
          <a:p>
            <a:pPr algn="ctr" marL="0" marR="0">
              <a:lnSpc>
                <a:spcPct val="100000"/>
              </a:lnSpc>
              <a:spcBef>
                <a:spcPts val="0"/>
              </a:spcBef>
              <a:spcAft>
                <a:spcPts val="0"/>
              </a:spcAft>
              <a:buNone/>
            </a:pPr>
            <a:r>
              <a:rPr cap="none" sz="4800" i="0" b="0" u="none">
                <a:solidFill>
                  <a:srgbClr val="FFFFFF">
                    <a:alpha val="100000"/>
                  </a:srgbClr>
                </a:solidFill>
                <a:latin typeface="Arial"/>
                <a:cs typeface="Arial"/>
                <a:ea typeface="Arial"/>
                <a:sym typeface="Arial"/>
              </a:rPr>
              <a:t>AFR</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DTP3</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493400"/>
              <a:ext cx="3397293" cy="694383"/>
            </a:xfrm>
            <a:custGeom>
              <a:avLst/>
              <a:pathLst>
                <a:path w="3397293" h="694383">
                  <a:moveTo>
                    <a:pt x="0" y="694383"/>
                  </a:moveTo>
                  <a:lnTo>
                    <a:pt x="147708" y="694383"/>
                  </a:lnTo>
                  <a:lnTo>
                    <a:pt x="295416" y="666608"/>
                  </a:lnTo>
                  <a:lnTo>
                    <a:pt x="443125" y="583282"/>
                  </a:lnTo>
                  <a:lnTo>
                    <a:pt x="590833" y="499956"/>
                  </a:lnTo>
                  <a:lnTo>
                    <a:pt x="738541" y="416630"/>
                  </a:lnTo>
                  <a:lnTo>
                    <a:pt x="886250" y="333304"/>
                  </a:lnTo>
                  <a:lnTo>
                    <a:pt x="1033958" y="305528"/>
                  </a:lnTo>
                  <a:lnTo>
                    <a:pt x="1181667" y="194427"/>
                  </a:lnTo>
                  <a:lnTo>
                    <a:pt x="1329375" y="111101"/>
                  </a:lnTo>
                  <a:lnTo>
                    <a:pt x="1477083" y="166652"/>
                  </a:lnTo>
                  <a:lnTo>
                    <a:pt x="1624792" y="166652"/>
                  </a:lnTo>
                  <a:lnTo>
                    <a:pt x="1772500" y="194427"/>
                  </a:lnTo>
                  <a:lnTo>
                    <a:pt x="1920209" y="222202"/>
                  </a:lnTo>
                  <a:lnTo>
                    <a:pt x="2067917" y="166652"/>
                  </a:lnTo>
                  <a:lnTo>
                    <a:pt x="2215625" y="166652"/>
                  </a:lnTo>
                  <a:lnTo>
                    <a:pt x="2363334" y="111101"/>
                  </a:lnTo>
                  <a:lnTo>
                    <a:pt x="2511042" y="83326"/>
                  </a:lnTo>
                  <a:lnTo>
                    <a:pt x="2658751" y="55550"/>
                  </a:lnTo>
                  <a:lnTo>
                    <a:pt x="2806459" y="0"/>
                  </a:lnTo>
                  <a:lnTo>
                    <a:pt x="2954167" y="83326"/>
                  </a:lnTo>
                  <a:lnTo>
                    <a:pt x="3101876" y="111101"/>
                  </a:lnTo>
                  <a:lnTo>
                    <a:pt x="3249584" y="111101"/>
                  </a:lnTo>
                  <a:lnTo>
                    <a:pt x="3397293" y="83326"/>
                  </a:lnTo>
                </a:path>
              </a:pathLst>
            </a:custGeom>
            <a:ln w="27101" cap="flat">
              <a:solidFill>
                <a:srgbClr val="F4A81D">
                  <a:alpha val="69803"/>
                </a:srgbClr>
              </a:solidFill>
              <a:prstDash val="solid"/>
              <a:round/>
            </a:ln>
          </p:spPr>
          <p:txBody>
            <a:bodyPr/>
            <a:lstStyle/>
            <a:p/>
          </p:txBody>
        </p:sp>
        <p:sp>
          <p:nvSpPr>
            <p:cNvPr id="26" name="pl26"/>
            <p:cNvSpPr/>
            <p:nvPr/>
          </p:nvSpPr>
          <p:spPr>
            <a:xfrm>
              <a:off x="1120965" y="1021219"/>
              <a:ext cx="3397293" cy="361079"/>
            </a:xfrm>
            <a:custGeom>
              <a:avLst/>
              <a:pathLst>
                <a:path w="3397293" h="361079">
                  <a:moveTo>
                    <a:pt x="0" y="83326"/>
                  </a:moveTo>
                  <a:lnTo>
                    <a:pt x="147708" y="83326"/>
                  </a:lnTo>
                  <a:lnTo>
                    <a:pt x="295416" y="55550"/>
                  </a:lnTo>
                  <a:lnTo>
                    <a:pt x="443125" y="27775"/>
                  </a:lnTo>
                  <a:lnTo>
                    <a:pt x="590833" y="0"/>
                  </a:lnTo>
                  <a:lnTo>
                    <a:pt x="738541" y="0"/>
                  </a:lnTo>
                  <a:lnTo>
                    <a:pt x="886250" y="0"/>
                  </a:lnTo>
                  <a:lnTo>
                    <a:pt x="1033958" y="0"/>
                  </a:lnTo>
                  <a:lnTo>
                    <a:pt x="1181667" y="27775"/>
                  </a:lnTo>
                  <a:lnTo>
                    <a:pt x="1329375" y="0"/>
                  </a:lnTo>
                  <a:lnTo>
                    <a:pt x="1477083" y="0"/>
                  </a:lnTo>
                  <a:lnTo>
                    <a:pt x="1624792" y="0"/>
                  </a:lnTo>
                  <a:lnTo>
                    <a:pt x="1772500" y="27775"/>
                  </a:lnTo>
                  <a:lnTo>
                    <a:pt x="1920209" y="83326"/>
                  </a:lnTo>
                  <a:lnTo>
                    <a:pt x="2067917" y="111101"/>
                  </a:lnTo>
                  <a:lnTo>
                    <a:pt x="2215625" y="83326"/>
                  </a:lnTo>
                  <a:lnTo>
                    <a:pt x="2363334" y="83326"/>
                  </a:lnTo>
                  <a:lnTo>
                    <a:pt x="2511042" y="194427"/>
                  </a:lnTo>
                  <a:lnTo>
                    <a:pt x="2658751" y="166652"/>
                  </a:lnTo>
                  <a:lnTo>
                    <a:pt x="2806459" y="277753"/>
                  </a:lnTo>
                  <a:lnTo>
                    <a:pt x="2954167" y="361079"/>
                  </a:lnTo>
                  <a:lnTo>
                    <a:pt x="3101876" y="361079"/>
                  </a:lnTo>
                  <a:lnTo>
                    <a:pt x="3249584" y="305528"/>
                  </a:lnTo>
                  <a:lnTo>
                    <a:pt x="3397293" y="222202"/>
                  </a:lnTo>
                </a:path>
              </a:pathLst>
            </a:custGeom>
            <a:ln w="27101" cap="flat">
              <a:solidFill>
                <a:srgbClr val="F26829">
                  <a:alpha val="69803"/>
                </a:srgbClr>
              </a:solidFill>
              <a:prstDash val="solid"/>
              <a:round/>
            </a:ln>
          </p:spPr>
          <p:txBody>
            <a:bodyPr/>
            <a:lstStyle/>
            <a:p/>
          </p:txBody>
        </p:sp>
        <p:sp>
          <p:nvSpPr>
            <p:cNvPr id="27" name="pl27"/>
            <p:cNvSpPr/>
            <p:nvPr/>
          </p:nvSpPr>
          <p:spPr>
            <a:xfrm>
              <a:off x="1120965" y="1298972"/>
              <a:ext cx="3397293" cy="361079"/>
            </a:xfrm>
            <a:custGeom>
              <a:avLst/>
              <a:pathLst>
                <a:path w="3397293" h="361079">
                  <a:moveTo>
                    <a:pt x="0" y="361079"/>
                  </a:moveTo>
                  <a:lnTo>
                    <a:pt x="147708" y="305528"/>
                  </a:lnTo>
                  <a:lnTo>
                    <a:pt x="295416" y="305528"/>
                  </a:lnTo>
                  <a:lnTo>
                    <a:pt x="443125" y="277753"/>
                  </a:lnTo>
                  <a:lnTo>
                    <a:pt x="590833" y="194427"/>
                  </a:lnTo>
                  <a:lnTo>
                    <a:pt x="738541" y="222202"/>
                  </a:lnTo>
                  <a:lnTo>
                    <a:pt x="886250" y="277753"/>
                  </a:lnTo>
                  <a:lnTo>
                    <a:pt x="1033958" y="305528"/>
                  </a:lnTo>
                  <a:lnTo>
                    <a:pt x="1181667" y="277753"/>
                  </a:lnTo>
                  <a:lnTo>
                    <a:pt x="1329375" y="277753"/>
                  </a:lnTo>
                  <a:lnTo>
                    <a:pt x="1477083" y="277753"/>
                  </a:lnTo>
                  <a:lnTo>
                    <a:pt x="1624792" y="166652"/>
                  </a:lnTo>
                  <a:lnTo>
                    <a:pt x="1772500" y="194427"/>
                  </a:lnTo>
                  <a:lnTo>
                    <a:pt x="1920209" y="166652"/>
                  </a:lnTo>
                  <a:lnTo>
                    <a:pt x="2067917" y="138876"/>
                  </a:lnTo>
                  <a:lnTo>
                    <a:pt x="2215625" y="138876"/>
                  </a:lnTo>
                  <a:lnTo>
                    <a:pt x="2363334" y="83326"/>
                  </a:lnTo>
                  <a:lnTo>
                    <a:pt x="2511042" y="83326"/>
                  </a:lnTo>
                  <a:lnTo>
                    <a:pt x="2658751" y="55550"/>
                  </a:lnTo>
                  <a:lnTo>
                    <a:pt x="2806459" y="0"/>
                  </a:lnTo>
                  <a:lnTo>
                    <a:pt x="2954167" y="111101"/>
                  </a:lnTo>
                  <a:lnTo>
                    <a:pt x="3101876" y="111101"/>
                  </a:lnTo>
                  <a:lnTo>
                    <a:pt x="3249584" y="83326"/>
                  </a:lnTo>
                  <a:lnTo>
                    <a:pt x="3397293" y="138876"/>
                  </a:lnTo>
                </a:path>
              </a:pathLst>
            </a:custGeom>
            <a:ln w="27101" cap="flat">
              <a:solidFill>
                <a:srgbClr val="BD53BD">
                  <a:alpha val="69803"/>
                </a:srgbClr>
              </a:solidFill>
              <a:prstDash val="solid"/>
              <a:round/>
            </a:ln>
          </p:spPr>
          <p:txBody>
            <a:bodyPr/>
            <a:lstStyle/>
            <a:p/>
          </p:txBody>
        </p:sp>
        <p:sp>
          <p:nvSpPr>
            <p:cNvPr id="28" name="pl28"/>
            <p:cNvSpPr/>
            <p:nvPr/>
          </p:nvSpPr>
          <p:spPr>
            <a:xfrm>
              <a:off x="1120965" y="965668"/>
              <a:ext cx="3397293" cy="111101"/>
            </a:xfrm>
            <a:custGeom>
              <a:avLst/>
              <a:pathLst>
                <a:path w="3397293" h="111101">
                  <a:moveTo>
                    <a:pt x="0" y="83326"/>
                  </a:moveTo>
                  <a:lnTo>
                    <a:pt x="147708" y="55550"/>
                  </a:lnTo>
                  <a:lnTo>
                    <a:pt x="295416" y="83326"/>
                  </a:lnTo>
                  <a:lnTo>
                    <a:pt x="443125" y="111101"/>
                  </a:lnTo>
                  <a:lnTo>
                    <a:pt x="590833" y="55550"/>
                  </a:lnTo>
                  <a:lnTo>
                    <a:pt x="738541" y="27775"/>
                  </a:lnTo>
                  <a:lnTo>
                    <a:pt x="886250" y="27775"/>
                  </a:lnTo>
                  <a:lnTo>
                    <a:pt x="1033958" y="0"/>
                  </a:lnTo>
                  <a:lnTo>
                    <a:pt x="1181667" y="0"/>
                  </a:lnTo>
                  <a:lnTo>
                    <a:pt x="1329375" y="27775"/>
                  </a:lnTo>
                  <a:lnTo>
                    <a:pt x="1477083" y="55550"/>
                  </a:lnTo>
                  <a:lnTo>
                    <a:pt x="1624792" y="55550"/>
                  </a:lnTo>
                  <a:lnTo>
                    <a:pt x="1772500" y="0"/>
                  </a:lnTo>
                  <a:lnTo>
                    <a:pt x="1920209" y="0"/>
                  </a:lnTo>
                  <a:lnTo>
                    <a:pt x="2067917" y="83326"/>
                  </a:lnTo>
                  <a:lnTo>
                    <a:pt x="2215625" y="83326"/>
                  </a:lnTo>
                  <a:lnTo>
                    <a:pt x="2363334" y="111101"/>
                  </a:lnTo>
                  <a:lnTo>
                    <a:pt x="2511042" y="55550"/>
                  </a:lnTo>
                  <a:lnTo>
                    <a:pt x="2658751" y="27775"/>
                  </a:lnTo>
                  <a:lnTo>
                    <a:pt x="2806459" y="27775"/>
                  </a:lnTo>
                  <a:lnTo>
                    <a:pt x="2954167" y="55550"/>
                  </a:lnTo>
                  <a:lnTo>
                    <a:pt x="3101876" y="55550"/>
                  </a:lnTo>
                  <a:lnTo>
                    <a:pt x="3249584" y="27775"/>
                  </a:lnTo>
                  <a:lnTo>
                    <a:pt x="3397293" y="27775"/>
                  </a:lnTo>
                </a:path>
              </a:pathLst>
            </a:custGeom>
            <a:ln w="27101" cap="flat">
              <a:solidFill>
                <a:srgbClr val="6363C0">
                  <a:alpha val="69803"/>
                </a:srgbClr>
              </a:solidFill>
              <a:prstDash val="solid"/>
              <a:round/>
            </a:ln>
          </p:spPr>
          <p:txBody>
            <a:bodyPr/>
            <a:lstStyle/>
            <a:p/>
          </p:txBody>
        </p:sp>
        <p:sp>
          <p:nvSpPr>
            <p:cNvPr id="29" name="pl29"/>
            <p:cNvSpPr/>
            <p:nvPr/>
          </p:nvSpPr>
          <p:spPr>
            <a:xfrm>
              <a:off x="1120965" y="1076770"/>
              <a:ext cx="3397293" cy="777709"/>
            </a:xfrm>
            <a:custGeom>
              <a:avLst/>
              <a:pathLst>
                <a:path w="3397293" h="777709">
                  <a:moveTo>
                    <a:pt x="0" y="777709"/>
                  </a:moveTo>
                  <a:lnTo>
                    <a:pt x="147708" y="749934"/>
                  </a:lnTo>
                  <a:lnTo>
                    <a:pt x="295416" y="749934"/>
                  </a:lnTo>
                  <a:lnTo>
                    <a:pt x="443125" y="694383"/>
                  </a:lnTo>
                  <a:lnTo>
                    <a:pt x="590833" y="638832"/>
                  </a:lnTo>
                  <a:lnTo>
                    <a:pt x="738541" y="611057"/>
                  </a:lnTo>
                  <a:lnTo>
                    <a:pt x="886250" y="583282"/>
                  </a:lnTo>
                  <a:lnTo>
                    <a:pt x="1033958" y="611057"/>
                  </a:lnTo>
                  <a:lnTo>
                    <a:pt x="1181667" y="472180"/>
                  </a:lnTo>
                  <a:lnTo>
                    <a:pt x="1329375" y="388854"/>
                  </a:lnTo>
                  <a:lnTo>
                    <a:pt x="1477083" y="277753"/>
                  </a:lnTo>
                  <a:lnTo>
                    <a:pt x="1624792" y="222202"/>
                  </a:lnTo>
                  <a:lnTo>
                    <a:pt x="1772500" y="194427"/>
                  </a:lnTo>
                  <a:lnTo>
                    <a:pt x="1920209" y="166652"/>
                  </a:lnTo>
                  <a:lnTo>
                    <a:pt x="2067917" y="138876"/>
                  </a:lnTo>
                  <a:lnTo>
                    <a:pt x="2215625" y="111101"/>
                  </a:lnTo>
                  <a:lnTo>
                    <a:pt x="2363334" y="83326"/>
                  </a:lnTo>
                  <a:lnTo>
                    <a:pt x="2511042" y="55550"/>
                  </a:lnTo>
                  <a:lnTo>
                    <a:pt x="2658751" y="55550"/>
                  </a:lnTo>
                  <a:lnTo>
                    <a:pt x="2806459" y="27775"/>
                  </a:lnTo>
                  <a:lnTo>
                    <a:pt x="2954167" y="166652"/>
                  </a:lnTo>
                  <a:lnTo>
                    <a:pt x="3101876" y="249978"/>
                  </a:lnTo>
                  <a:lnTo>
                    <a:pt x="3249584" y="0"/>
                  </a:lnTo>
                  <a:lnTo>
                    <a:pt x="3397293" y="55550"/>
                  </a:lnTo>
                </a:path>
              </a:pathLst>
            </a:custGeom>
            <a:ln w="27101" cap="flat">
              <a:solidFill>
                <a:srgbClr val="008DC9">
                  <a:alpha val="69803"/>
                </a:srgbClr>
              </a:solidFill>
              <a:prstDash val="solid"/>
              <a:round/>
            </a:ln>
          </p:spPr>
          <p:txBody>
            <a:bodyPr/>
            <a:lstStyle/>
            <a:p/>
          </p:txBody>
        </p:sp>
        <p:sp>
          <p:nvSpPr>
            <p:cNvPr id="30" name="pl30"/>
            <p:cNvSpPr/>
            <p:nvPr/>
          </p:nvSpPr>
          <p:spPr>
            <a:xfrm>
              <a:off x="1120965" y="937893"/>
              <a:ext cx="3397293" cy="333304"/>
            </a:xfrm>
            <a:custGeom>
              <a:avLst/>
              <a:pathLst>
                <a:path w="3397293" h="333304">
                  <a:moveTo>
                    <a:pt x="0" y="333304"/>
                  </a:moveTo>
                  <a:lnTo>
                    <a:pt x="147708" y="305528"/>
                  </a:lnTo>
                  <a:lnTo>
                    <a:pt x="295416" y="333304"/>
                  </a:lnTo>
                  <a:lnTo>
                    <a:pt x="443125" y="277753"/>
                  </a:lnTo>
                  <a:lnTo>
                    <a:pt x="590833" y="249978"/>
                  </a:lnTo>
                  <a:lnTo>
                    <a:pt x="738541" y="249978"/>
                  </a:lnTo>
                  <a:lnTo>
                    <a:pt x="886250" y="138876"/>
                  </a:lnTo>
                  <a:lnTo>
                    <a:pt x="1033958" y="138876"/>
                  </a:lnTo>
                  <a:lnTo>
                    <a:pt x="1181667" y="55550"/>
                  </a:lnTo>
                  <a:lnTo>
                    <a:pt x="1329375" y="0"/>
                  </a:lnTo>
                  <a:lnTo>
                    <a:pt x="1477083" y="27775"/>
                  </a:lnTo>
                  <a:lnTo>
                    <a:pt x="1624792" y="0"/>
                  </a:lnTo>
                  <a:lnTo>
                    <a:pt x="1772500" y="0"/>
                  </a:lnTo>
                  <a:lnTo>
                    <a:pt x="1920209" y="83326"/>
                  </a:lnTo>
                  <a:lnTo>
                    <a:pt x="2067917" y="27775"/>
                  </a:lnTo>
                  <a:lnTo>
                    <a:pt x="2215625" y="55550"/>
                  </a:lnTo>
                  <a:lnTo>
                    <a:pt x="2363334" y="0"/>
                  </a:lnTo>
                  <a:lnTo>
                    <a:pt x="2511042" y="27775"/>
                  </a:lnTo>
                  <a:lnTo>
                    <a:pt x="2658751" y="55550"/>
                  </a:lnTo>
                  <a:lnTo>
                    <a:pt x="2806459" y="27775"/>
                  </a:lnTo>
                  <a:lnTo>
                    <a:pt x="2954167" y="55550"/>
                  </a:lnTo>
                  <a:lnTo>
                    <a:pt x="3101876" y="111101"/>
                  </a:lnTo>
                  <a:lnTo>
                    <a:pt x="3249584" y="55550"/>
                  </a:lnTo>
                  <a:lnTo>
                    <a:pt x="3397293" y="138876"/>
                  </a:lnTo>
                </a:path>
              </a:pathLst>
            </a:custGeom>
            <a:ln w="27101" cap="flat">
              <a:solidFill>
                <a:srgbClr val="40BF73">
                  <a:alpha val="69803"/>
                </a:srgbClr>
              </a:solidFill>
              <a:prstDash val="solid"/>
              <a:round/>
            </a:ln>
          </p:spPr>
          <p:txBody>
            <a:bodyPr/>
            <a:lstStyle/>
            <a:p/>
          </p:txBody>
        </p:sp>
        <p:sp>
          <p:nvSpPr>
            <p:cNvPr id="31" name="pl31"/>
            <p:cNvSpPr/>
            <p:nvPr/>
          </p:nvSpPr>
          <p:spPr>
            <a:xfrm>
              <a:off x="1120965" y="1493400"/>
              <a:ext cx="3397293" cy="694383"/>
            </a:xfrm>
            <a:custGeom>
              <a:avLst/>
              <a:pathLst>
                <a:path w="3397293" h="694383">
                  <a:moveTo>
                    <a:pt x="0" y="694383"/>
                  </a:moveTo>
                  <a:lnTo>
                    <a:pt x="147708" y="694383"/>
                  </a:lnTo>
                  <a:lnTo>
                    <a:pt x="295416" y="666608"/>
                  </a:lnTo>
                  <a:lnTo>
                    <a:pt x="443125" y="583282"/>
                  </a:lnTo>
                  <a:lnTo>
                    <a:pt x="590833" y="499956"/>
                  </a:lnTo>
                  <a:lnTo>
                    <a:pt x="738541" y="416630"/>
                  </a:lnTo>
                  <a:lnTo>
                    <a:pt x="886250" y="333304"/>
                  </a:lnTo>
                  <a:lnTo>
                    <a:pt x="1033958" y="305528"/>
                  </a:lnTo>
                  <a:lnTo>
                    <a:pt x="1181667" y="194427"/>
                  </a:lnTo>
                  <a:lnTo>
                    <a:pt x="1329375" y="111101"/>
                  </a:lnTo>
                  <a:lnTo>
                    <a:pt x="1477083" y="166652"/>
                  </a:lnTo>
                  <a:lnTo>
                    <a:pt x="1624792" y="166652"/>
                  </a:lnTo>
                  <a:lnTo>
                    <a:pt x="1772500" y="194427"/>
                  </a:lnTo>
                  <a:lnTo>
                    <a:pt x="1920209" y="222202"/>
                  </a:lnTo>
                  <a:lnTo>
                    <a:pt x="2067917" y="166652"/>
                  </a:lnTo>
                  <a:lnTo>
                    <a:pt x="2215625" y="166652"/>
                  </a:lnTo>
                  <a:lnTo>
                    <a:pt x="2363334" y="111101"/>
                  </a:lnTo>
                  <a:lnTo>
                    <a:pt x="2511042" y="83326"/>
                  </a:lnTo>
                  <a:lnTo>
                    <a:pt x="2658751" y="55550"/>
                  </a:lnTo>
                  <a:lnTo>
                    <a:pt x="2806459" y="0"/>
                  </a:lnTo>
                  <a:lnTo>
                    <a:pt x="2954167" y="83326"/>
                  </a:lnTo>
                  <a:lnTo>
                    <a:pt x="3101876" y="111101"/>
                  </a:lnTo>
                  <a:lnTo>
                    <a:pt x="3249584" y="111101"/>
                  </a:lnTo>
                  <a:lnTo>
                    <a:pt x="3397293" y="83326"/>
                  </a:lnTo>
                </a:path>
              </a:pathLst>
            </a:custGeom>
            <a:ln w="65043" cap="flat">
              <a:solidFill>
                <a:srgbClr val="000000">
                  <a:alpha val="100000"/>
                </a:srgbClr>
              </a:solidFill>
              <a:prstDash val="solid"/>
              <a:round/>
            </a:ln>
          </p:spPr>
          <p:txBody>
            <a:bodyPr/>
            <a:lstStyle/>
            <a:p/>
          </p:txBody>
        </p:sp>
        <p:sp>
          <p:nvSpPr>
            <p:cNvPr id="32" name="pl32"/>
            <p:cNvSpPr/>
            <p:nvPr/>
          </p:nvSpPr>
          <p:spPr>
            <a:xfrm>
              <a:off x="1120965" y="1493400"/>
              <a:ext cx="3397293" cy="694383"/>
            </a:xfrm>
            <a:custGeom>
              <a:avLst/>
              <a:pathLst>
                <a:path w="3397293" h="694383">
                  <a:moveTo>
                    <a:pt x="0" y="694383"/>
                  </a:moveTo>
                  <a:lnTo>
                    <a:pt x="147708" y="694383"/>
                  </a:lnTo>
                  <a:lnTo>
                    <a:pt x="295416" y="666608"/>
                  </a:lnTo>
                  <a:lnTo>
                    <a:pt x="443125" y="583282"/>
                  </a:lnTo>
                  <a:lnTo>
                    <a:pt x="590833" y="499956"/>
                  </a:lnTo>
                  <a:lnTo>
                    <a:pt x="738541" y="416630"/>
                  </a:lnTo>
                  <a:lnTo>
                    <a:pt x="886250" y="333304"/>
                  </a:lnTo>
                  <a:lnTo>
                    <a:pt x="1033958" y="305528"/>
                  </a:lnTo>
                  <a:lnTo>
                    <a:pt x="1181667" y="194427"/>
                  </a:lnTo>
                  <a:lnTo>
                    <a:pt x="1329375" y="111101"/>
                  </a:lnTo>
                  <a:lnTo>
                    <a:pt x="1477083" y="166652"/>
                  </a:lnTo>
                  <a:lnTo>
                    <a:pt x="1624792" y="166652"/>
                  </a:lnTo>
                  <a:lnTo>
                    <a:pt x="1772500" y="194427"/>
                  </a:lnTo>
                  <a:lnTo>
                    <a:pt x="1920209" y="222202"/>
                  </a:lnTo>
                  <a:lnTo>
                    <a:pt x="2067917" y="166652"/>
                  </a:lnTo>
                  <a:lnTo>
                    <a:pt x="2215625" y="166652"/>
                  </a:lnTo>
                  <a:lnTo>
                    <a:pt x="2363334" y="111101"/>
                  </a:lnTo>
                  <a:lnTo>
                    <a:pt x="2511042" y="83326"/>
                  </a:lnTo>
                  <a:lnTo>
                    <a:pt x="2658751" y="55550"/>
                  </a:lnTo>
                  <a:lnTo>
                    <a:pt x="2806459" y="0"/>
                  </a:lnTo>
                  <a:lnTo>
                    <a:pt x="2954167" y="83326"/>
                  </a:lnTo>
                  <a:lnTo>
                    <a:pt x="3101876" y="111101"/>
                  </a:lnTo>
                  <a:lnTo>
                    <a:pt x="3249584" y="111101"/>
                  </a:lnTo>
                  <a:lnTo>
                    <a:pt x="3397293" y="83326"/>
                  </a:lnTo>
                </a:path>
              </a:pathLst>
            </a:custGeom>
            <a:ln w="40651" cap="flat">
              <a:solidFill>
                <a:srgbClr val="F4A81D">
                  <a:alpha val="100000"/>
                </a:srgbClr>
              </a:solidFill>
              <a:prstDash val="solid"/>
              <a:round/>
            </a:ln>
          </p:spPr>
          <p:txBody>
            <a:bodyPr/>
            <a:lstStyle/>
            <a:p/>
          </p:txBody>
        </p:sp>
        <p:sp>
          <p:nvSpPr>
            <p:cNvPr id="33" name="tx33"/>
            <p:cNvSpPr/>
            <p:nvPr/>
          </p:nvSpPr>
          <p:spPr>
            <a:xfrm>
              <a:off x="1060675" y="201542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52</a:t>
              </a:r>
            </a:p>
          </p:txBody>
        </p:sp>
        <p:sp>
          <p:nvSpPr>
            <p:cNvPr id="34" name="tx34"/>
            <p:cNvSpPr/>
            <p:nvPr/>
          </p:nvSpPr>
          <p:spPr>
            <a:xfrm>
              <a:off x="1799217" y="173767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a:t>
              </a:r>
            </a:p>
          </p:txBody>
        </p:sp>
        <p:sp>
          <p:nvSpPr>
            <p:cNvPr id="35" name="tx35"/>
            <p:cNvSpPr/>
            <p:nvPr/>
          </p:nvSpPr>
          <p:spPr>
            <a:xfrm>
              <a:off x="2537759" y="14890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71</a:t>
              </a:r>
            </a:p>
          </p:txBody>
        </p:sp>
        <p:sp>
          <p:nvSpPr>
            <p:cNvPr id="36" name="tx36"/>
            <p:cNvSpPr/>
            <p:nvPr/>
          </p:nvSpPr>
          <p:spPr>
            <a:xfrm>
              <a:off x="3276301" y="14890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71</a:t>
              </a:r>
            </a:p>
          </p:txBody>
        </p:sp>
        <p:sp>
          <p:nvSpPr>
            <p:cNvPr id="37" name="tx37"/>
            <p:cNvSpPr/>
            <p:nvPr/>
          </p:nvSpPr>
          <p:spPr>
            <a:xfrm>
              <a:off x="3867135" y="1323689"/>
              <a:ext cx="12057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77</a:t>
              </a:r>
            </a:p>
          </p:txBody>
        </p:sp>
        <p:sp>
          <p:nvSpPr>
            <p:cNvPr id="38" name="tx38"/>
            <p:cNvSpPr/>
            <p:nvPr/>
          </p:nvSpPr>
          <p:spPr>
            <a:xfrm>
              <a:off x="4457968" y="1406009"/>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74</a:t>
              </a:r>
            </a:p>
          </p:txBody>
        </p:sp>
        <p:sp>
          <p:nvSpPr>
            <p:cNvPr id="39" name="tx39"/>
            <p:cNvSpPr/>
            <p:nvPr/>
          </p:nvSpPr>
          <p:spPr>
            <a:xfrm>
              <a:off x="810775" y="357998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2" name="tx42"/>
            <p:cNvSpPr/>
            <p:nvPr/>
          </p:nvSpPr>
          <p:spPr>
            <a:xfrm>
              <a:off x="733081" y="1498541"/>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451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5" name="tx45"/>
            <p:cNvSpPr/>
            <p:nvPr/>
          </p:nvSpPr>
          <p:spPr>
            <a:xfrm rot="-5400000">
              <a:off x="170306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6" name="tx46"/>
            <p:cNvSpPr/>
            <p:nvPr/>
          </p:nvSpPr>
          <p:spPr>
            <a:xfrm rot="-5400000">
              <a:off x="244160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7" name="tx47"/>
            <p:cNvSpPr/>
            <p:nvPr/>
          </p:nvSpPr>
          <p:spPr>
            <a:xfrm rot="-5400000">
              <a:off x="318014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8" name="tx48"/>
            <p:cNvSpPr/>
            <p:nvPr/>
          </p:nvSpPr>
          <p:spPr>
            <a:xfrm rot="-5400000">
              <a:off x="377097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9" name="tx49"/>
            <p:cNvSpPr/>
            <p:nvPr/>
          </p:nvSpPr>
          <p:spPr>
            <a:xfrm rot="-5400000">
              <a:off x="4361778"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37752"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37752"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53" name="pl53"/>
            <p:cNvSpPr/>
            <p:nvPr/>
          </p:nvSpPr>
          <p:spPr>
            <a:xfrm>
              <a:off x="1837752"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4" name="pl54"/>
            <p:cNvSpPr/>
            <p:nvPr/>
          </p:nvSpPr>
          <p:spPr>
            <a:xfrm>
              <a:off x="2506823"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5" name="pl55"/>
            <p:cNvSpPr/>
            <p:nvPr/>
          </p:nvSpPr>
          <p:spPr>
            <a:xfrm>
              <a:off x="2506823"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6" name="pl56"/>
            <p:cNvSpPr/>
            <p:nvPr/>
          </p:nvSpPr>
          <p:spPr>
            <a:xfrm>
              <a:off x="3175894"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75894"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04851"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04851"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73922"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73922"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42993"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42993"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88704" y="472419"/>
              <a:ext cx="2261815"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AFR, 2000-2023</a:t>
              </a:r>
            </a:p>
          </p:txBody>
        </p:sp>
        <p:sp>
          <p:nvSpPr>
            <p:cNvPr id="65" name="pl65"/>
            <p:cNvSpPr/>
            <p:nvPr/>
          </p:nvSpPr>
          <p:spPr>
            <a:xfrm>
              <a:off x="5267799" y="348196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6" name="pl66"/>
            <p:cNvSpPr/>
            <p:nvPr/>
          </p:nvSpPr>
          <p:spPr>
            <a:xfrm>
              <a:off x="5267799" y="273127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198059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122990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9" name="pl69"/>
            <p:cNvSpPr/>
            <p:nvPr/>
          </p:nvSpPr>
          <p:spPr>
            <a:xfrm>
              <a:off x="58069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654547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284019"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794870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853954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5267799" y="310662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235593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267799" y="160525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7" name="pl77"/>
            <p:cNvSpPr/>
            <p:nvPr/>
          </p:nvSpPr>
          <p:spPr>
            <a:xfrm>
              <a:off x="5267799" y="8545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8" name="pl78"/>
            <p:cNvSpPr/>
            <p:nvPr/>
          </p:nvSpPr>
          <p:spPr>
            <a:xfrm>
              <a:off x="543766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617620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691474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765329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824412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883495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5437664" y="1605252"/>
              <a:ext cx="3397293" cy="1876712"/>
            </a:xfrm>
            <a:custGeom>
              <a:avLst/>
              <a:pathLst>
                <a:path w="3397293" h="1876712">
                  <a:moveTo>
                    <a:pt x="0" y="1876712"/>
                  </a:moveTo>
                  <a:lnTo>
                    <a:pt x="147708" y="1876712"/>
                  </a:lnTo>
                  <a:lnTo>
                    <a:pt x="295416" y="1801643"/>
                  </a:lnTo>
                  <a:lnTo>
                    <a:pt x="443125" y="1576438"/>
                  </a:lnTo>
                  <a:lnTo>
                    <a:pt x="590833" y="1351232"/>
                  </a:lnTo>
                  <a:lnTo>
                    <a:pt x="738541" y="1126027"/>
                  </a:lnTo>
                  <a:lnTo>
                    <a:pt x="886250" y="900821"/>
                  </a:lnTo>
                  <a:lnTo>
                    <a:pt x="1033958" y="825753"/>
                  </a:lnTo>
                  <a:lnTo>
                    <a:pt x="1181667" y="525479"/>
                  </a:lnTo>
                  <a:lnTo>
                    <a:pt x="1329375" y="300273"/>
                  </a:lnTo>
                  <a:lnTo>
                    <a:pt x="1477083" y="450410"/>
                  </a:lnTo>
                  <a:lnTo>
                    <a:pt x="1624792" y="450410"/>
                  </a:lnTo>
                  <a:lnTo>
                    <a:pt x="1772500" y="525479"/>
                  </a:lnTo>
                  <a:lnTo>
                    <a:pt x="1920209" y="600547"/>
                  </a:lnTo>
                  <a:lnTo>
                    <a:pt x="2067917" y="450410"/>
                  </a:lnTo>
                  <a:lnTo>
                    <a:pt x="2215625" y="450410"/>
                  </a:lnTo>
                  <a:lnTo>
                    <a:pt x="2363334" y="300273"/>
                  </a:lnTo>
                  <a:lnTo>
                    <a:pt x="2511042" y="225205"/>
                  </a:lnTo>
                  <a:lnTo>
                    <a:pt x="2658751" y="150136"/>
                  </a:lnTo>
                  <a:lnTo>
                    <a:pt x="2806459" y="0"/>
                  </a:lnTo>
                  <a:lnTo>
                    <a:pt x="2954167" y="225205"/>
                  </a:lnTo>
                  <a:lnTo>
                    <a:pt x="3101876" y="300273"/>
                  </a:lnTo>
                  <a:lnTo>
                    <a:pt x="3249584" y="300273"/>
                  </a:lnTo>
                  <a:lnTo>
                    <a:pt x="3397293" y="225205"/>
                  </a:lnTo>
                </a:path>
              </a:pathLst>
            </a:custGeom>
            <a:ln w="27101" cap="flat">
              <a:solidFill>
                <a:srgbClr val="F4A81D">
                  <a:alpha val="69803"/>
                </a:srgbClr>
              </a:solidFill>
              <a:prstDash val="solid"/>
              <a:round/>
            </a:ln>
          </p:spPr>
          <p:txBody>
            <a:bodyPr/>
            <a:lstStyle/>
            <a:p/>
          </p:txBody>
        </p:sp>
        <p:sp>
          <p:nvSpPr>
            <p:cNvPr id="85" name="pl85"/>
            <p:cNvSpPr/>
            <p:nvPr/>
          </p:nvSpPr>
          <p:spPr>
            <a:xfrm>
              <a:off x="5437664" y="854567"/>
              <a:ext cx="3397293" cy="975890"/>
            </a:xfrm>
            <a:custGeom>
              <a:avLst/>
              <a:pathLst>
                <a:path w="3397293" h="975890">
                  <a:moveTo>
                    <a:pt x="0" y="225205"/>
                  </a:moveTo>
                  <a:lnTo>
                    <a:pt x="147708" y="225205"/>
                  </a:lnTo>
                  <a:lnTo>
                    <a:pt x="295416" y="150136"/>
                  </a:lnTo>
                  <a:lnTo>
                    <a:pt x="443125" y="75068"/>
                  </a:lnTo>
                  <a:lnTo>
                    <a:pt x="590833" y="0"/>
                  </a:lnTo>
                  <a:lnTo>
                    <a:pt x="738541" y="0"/>
                  </a:lnTo>
                  <a:lnTo>
                    <a:pt x="886250" y="0"/>
                  </a:lnTo>
                  <a:lnTo>
                    <a:pt x="1033958" y="0"/>
                  </a:lnTo>
                  <a:lnTo>
                    <a:pt x="1181667" y="75068"/>
                  </a:lnTo>
                  <a:lnTo>
                    <a:pt x="1329375" y="0"/>
                  </a:lnTo>
                  <a:lnTo>
                    <a:pt x="1477083" y="0"/>
                  </a:lnTo>
                  <a:lnTo>
                    <a:pt x="1624792" y="0"/>
                  </a:lnTo>
                  <a:lnTo>
                    <a:pt x="1772500" y="75068"/>
                  </a:lnTo>
                  <a:lnTo>
                    <a:pt x="1920209" y="225205"/>
                  </a:lnTo>
                  <a:lnTo>
                    <a:pt x="2067917" y="300273"/>
                  </a:lnTo>
                  <a:lnTo>
                    <a:pt x="2215625" y="225205"/>
                  </a:lnTo>
                  <a:lnTo>
                    <a:pt x="2363334" y="225205"/>
                  </a:lnTo>
                  <a:lnTo>
                    <a:pt x="2511042" y="525479"/>
                  </a:lnTo>
                  <a:lnTo>
                    <a:pt x="2658751" y="450410"/>
                  </a:lnTo>
                  <a:lnTo>
                    <a:pt x="2806459" y="750684"/>
                  </a:lnTo>
                  <a:lnTo>
                    <a:pt x="2954167" y="975890"/>
                  </a:lnTo>
                  <a:lnTo>
                    <a:pt x="3101876" y="975890"/>
                  </a:lnTo>
                  <a:lnTo>
                    <a:pt x="3249584" y="825753"/>
                  </a:lnTo>
                  <a:lnTo>
                    <a:pt x="3397293" y="600547"/>
                  </a:lnTo>
                </a:path>
              </a:pathLst>
            </a:custGeom>
            <a:ln w="27101" cap="flat">
              <a:solidFill>
                <a:srgbClr val="F26829">
                  <a:alpha val="69803"/>
                </a:srgbClr>
              </a:solidFill>
              <a:prstDash val="solid"/>
              <a:round/>
            </a:ln>
          </p:spPr>
          <p:txBody>
            <a:bodyPr/>
            <a:lstStyle/>
            <a:p/>
          </p:txBody>
        </p:sp>
        <p:sp>
          <p:nvSpPr>
            <p:cNvPr id="86" name="pl86"/>
            <p:cNvSpPr/>
            <p:nvPr/>
          </p:nvSpPr>
          <p:spPr>
            <a:xfrm>
              <a:off x="5437664" y="1605252"/>
              <a:ext cx="3397293" cy="975890"/>
            </a:xfrm>
            <a:custGeom>
              <a:avLst/>
              <a:pathLst>
                <a:path w="3397293" h="975890">
                  <a:moveTo>
                    <a:pt x="0" y="975890"/>
                  </a:moveTo>
                  <a:lnTo>
                    <a:pt x="147708" y="825753"/>
                  </a:lnTo>
                  <a:lnTo>
                    <a:pt x="295416" y="825753"/>
                  </a:lnTo>
                  <a:lnTo>
                    <a:pt x="443125" y="750684"/>
                  </a:lnTo>
                  <a:lnTo>
                    <a:pt x="590833" y="525479"/>
                  </a:lnTo>
                  <a:lnTo>
                    <a:pt x="738541" y="600547"/>
                  </a:lnTo>
                  <a:lnTo>
                    <a:pt x="886250" y="750684"/>
                  </a:lnTo>
                  <a:lnTo>
                    <a:pt x="1033958" y="825753"/>
                  </a:lnTo>
                  <a:lnTo>
                    <a:pt x="1181667" y="750684"/>
                  </a:lnTo>
                  <a:lnTo>
                    <a:pt x="1329375" y="750684"/>
                  </a:lnTo>
                  <a:lnTo>
                    <a:pt x="1477083" y="750684"/>
                  </a:lnTo>
                  <a:lnTo>
                    <a:pt x="1624792" y="450410"/>
                  </a:lnTo>
                  <a:lnTo>
                    <a:pt x="1772500" y="525479"/>
                  </a:lnTo>
                  <a:lnTo>
                    <a:pt x="1920209" y="450410"/>
                  </a:lnTo>
                  <a:lnTo>
                    <a:pt x="2067917" y="375342"/>
                  </a:lnTo>
                  <a:lnTo>
                    <a:pt x="2215625" y="375342"/>
                  </a:lnTo>
                  <a:lnTo>
                    <a:pt x="2363334" y="225205"/>
                  </a:lnTo>
                  <a:lnTo>
                    <a:pt x="2511042" y="225205"/>
                  </a:lnTo>
                  <a:lnTo>
                    <a:pt x="2658751" y="150136"/>
                  </a:lnTo>
                  <a:lnTo>
                    <a:pt x="2806459" y="0"/>
                  </a:lnTo>
                  <a:lnTo>
                    <a:pt x="2954167" y="300273"/>
                  </a:lnTo>
                  <a:lnTo>
                    <a:pt x="3101876" y="300273"/>
                  </a:lnTo>
                  <a:lnTo>
                    <a:pt x="3249584" y="225205"/>
                  </a:lnTo>
                  <a:lnTo>
                    <a:pt x="3397293" y="375342"/>
                  </a:lnTo>
                </a:path>
              </a:pathLst>
            </a:custGeom>
            <a:ln w="27101" cap="flat">
              <a:solidFill>
                <a:srgbClr val="BD53BD">
                  <a:alpha val="69803"/>
                </a:srgbClr>
              </a:solidFill>
              <a:prstDash val="solid"/>
              <a:round/>
            </a:ln>
          </p:spPr>
          <p:txBody>
            <a:bodyPr/>
            <a:lstStyle/>
            <a:p/>
          </p:txBody>
        </p:sp>
        <p:sp>
          <p:nvSpPr>
            <p:cNvPr id="87" name="pl87"/>
            <p:cNvSpPr/>
            <p:nvPr/>
          </p:nvSpPr>
          <p:spPr>
            <a:xfrm>
              <a:off x="5437664" y="1530183"/>
              <a:ext cx="3397293" cy="300273"/>
            </a:xfrm>
            <a:custGeom>
              <a:avLst/>
              <a:pathLst>
                <a:path w="3397293" h="300273">
                  <a:moveTo>
                    <a:pt x="0" y="225205"/>
                  </a:moveTo>
                  <a:lnTo>
                    <a:pt x="147708" y="150136"/>
                  </a:lnTo>
                  <a:lnTo>
                    <a:pt x="295416" y="225205"/>
                  </a:lnTo>
                  <a:lnTo>
                    <a:pt x="443125" y="300273"/>
                  </a:lnTo>
                  <a:lnTo>
                    <a:pt x="590833" y="150136"/>
                  </a:lnTo>
                  <a:lnTo>
                    <a:pt x="738541" y="75068"/>
                  </a:lnTo>
                  <a:lnTo>
                    <a:pt x="886250" y="75068"/>
                  </a:lnTo>
                  <a:lnTo>
                    <a:pt x="1033958" y="0"/>
                  </a:lnTo>
                  <a:lnTo>
                    <a:pt x="1181667" y="0"/>
                  </a:lnTo>
                  <a:lnTo>
                    <a:pt x="1329375" y="75068"/>
                  </a:lnTo>
                  <a:lnTo>
                    <a:pt x="1477083" y="150136"/>
                  </a:lnTo>
                  <a:lnTo>
                    <a:pt x="1624792" y="150136"/>
                  </a:lnTo>
                  <a:lnTo>
                    <a:pt x="1772500" y="0"/>
                  </a:lnTo>
                  <a:lnTo>
                    <a:pt x="1920209" y="0"/>
                  </a:lnTo>
                  <a:lnTo>
                    <a:pt x="2067917" y="225205"/>
                  </a:lnTo>
                  <a:lnTo>
                    <a:pt x="2215625" y="225205"/>
                  </a:lnTo>
                  <a:lnTo>
                    <a:pt x="2363334" y="300273"/>
                  </a:lnTo>
                  <a:lnTo>
                    <a:pt x="2511042" y="150136"/>
                  </a:lnTo>
                  <a:lnTo>
                    <a:pt x="2658751" y="75068"/>
                  </a:lnTo>
                  <a:lnTo>
                    <a:pt x="2806459" y="75068"/>
                  </a:lnTo>
                  <a:lnTo>
                    <a:pt x="2954167" y="150136"/>
                  </a:lnTo>
                  <a:lnTo>
                    <a:pt x="3101876" y="150136"/>
                  </a:lnTo>
                  <a:lnTo>
                    <a:pt x="3249584" y="75068"/>
                  </a:lnTo>
                  <a:lnTo>
                    <a:pt x="3397293" y="75068"/>
                  </a:lnTo>
                </a:path>
              </a:pathLst>
            </a:custGeom>
            <a:ln w="27101" cap="flat">
              <a:solidFill>
                <a:srgbClr val="6363C0">
                  <a:alpha val="69803"/>
                </a:srgbClr>
              </a:solidFill>
              <a:prstDash val="solid"/>
              <a:round/>
            </a:ln>
          </p:spPr>
          <p:txBody>
            <a:bodyPr/>
            <a:lstStyle/>
            <a:p/>
          </p:txBody>
        </p:sp>
        <p:sp>
          <p:nvSpPr>
            <p:cNvPr id="88" name="pl88"/>
            <p:cNvSpPr/>
            <p:nvPr/>
          </p:nvSpPr>
          <p:spPr>
            <a:xfrm>
              <a:off x="5437664" y="1530183"/>
              <a:ext cx="3397293" cy="2101917"/>
            </a:xfrm>
            <a:custGeom>
              <a:avLst/>
              <a:pathLst>
                <a:path w="3397293" h="2101917">
                  <a:moveTo>
                    <a:pt x="0" y="2101917"/>
                  </a:moveTo>
                  <a:lnTo>
                    <a:pt x="147708" y="2026849"/>
                  </a:lnTo>
                  <a:lnTo>
                    <a:pt x="295416" y="2026849"/>
                  </a:lnTo>
                  <a:lnTo>
                    <a:pt x="443125" y="1876712"/>
                  </a:lnTo>
                  <a:lnTo>
                    <a:pt x="590833" y="1726575"/>
                  </a:lnTo>
                  <a:lnTo>
                    <a:pt x="738541" y="1651506"/>
                  </a:lnTo>
                  <a:lnTo>
                    <a:pt x="886250" y="1576438"/>
                  </a:lnTo>
                  <a:lnTo>
                    <a:pt x="1033958" y="1651506"/>
                  </a:lnTo>
                  <a:lnTo>
                    <a:pt x="1181667" y="1276164"/>
                  </a:lnTo>
                  <a:lnTo>
                    <a:pt x="1329375" y="1050958"/>
                  </a:lnTo>
                  <a:lnTo>
                    <a:pt x="1477083" y="750684"/>
                  </a:lnTo>
                  <a:lnTo>
                    <a:pt x="1624792" y="600547"/>
                  </a:lnTo>
                  <a:lnTo>
                    <a:pt x="1772500" y="525479"/>
                  </a:lnTo>
                  <a:lnTo>
                    <a:pt x="1920209" y="450410"/>
                  </a:lnTo>
                  <a:lnTo>
                    <a:pt x="2067917" y="375342"/>
                  </a:lnTo>
                  <a:lnTo>
                    <a:pt x="2215625" y="300273"/>
                  </a:lnTo>
                  <a:lnTo>
                    <a:pt x="2363334" y="225205"/>
                  </a:lnTo>
                  <a:lnTo>
                    <a:pt x="2511042" y="150136"/>
                  </a:lnTo>
                  <a:lnTo>
                    <a:pt x="2658751" y="150136"/>
                  </a:lnTo>
                  <a:lnTo>
                    <a:pt x="2806459" y="75068"/>
                  </a:lnTo>
                  <a:lnTo>
                    <a:pt x="2954167" y="450410"/>
                  </a:lnTo>
                  <a:lnTo>
                    <a:pt x="3101876" y="675616"/>
                  </a:lnTo>
                  <a:lnTo>
                    <a:pt x="3249584" y="0"/>
                  </a:lnTo>
                  <a:lnTo>
                    <a:pt x="3397293" y="150136"/>
                  </a:lnTo>
                </a:path>
              </a:pathLst>
            </a:custGeom>
            <a:ln w="27101" cap="flat">
              <a:solidFill>
                <a:srgbClr val="008DC9">
                  <a:alpha val="69803"/>
                </a:srgbClr>
              </a:solidFill>
              <a:prstDash val="solid"/>
              <a:round/>
            </a:ln>
          </p:spPr>
          <p:txBody>
            <a:bodyPr/>
            <a:lstStyle/>
            <a:p/>
          </p:txBody>
        </p:sp>
        <p:sp>
          <p:nvSpPr>
            <p:cNvPr id="89" name="pl89"/>
            <p:cNvSpPr/>
            <p:nvPr/>
          </p:nvSpPr>
          <p:spPr>
            <a:xfrm>
              <a:off x="5437664" y="1530183"/>
              <a:ext cx="3397293" cy="900821"/>
            </a:xfrm>
            <a:custGeom>
              <a:avLst/>
              <a:pathLst>
                <a:path w="3397293" h="900821">
                  <a:moveTo>
                    <a:pt x="0" y="900821"/>
                  </a:moveTo>
                  <a:lnTo>
                    <a:pt x="147708" y="825753"/>
                  </a:lnTo>
                  <a:lnTo>
                    <a:pt x="295416" y="900821"/>
                  </a:lnTo>
                  <a:lnTo>
                    <a:pt x="443125" y="750684"/>
                  </a:lnTo>
                  <a:lnTo>
                    <a:pt x="590833" y="675616"/>
                  </a:lnTo>
                  <a:lnTo>
                    <a:pt x="738541" y="675616"/>
                  </a:lnTo>
                  <a:lnTo>
                    <a:pt x="886250" y="375342"/>
                  </a:lnTo>
                  <a:lnTo>
                    <a:pt x="1033958" y="375342"/>
                  </a:lnTo>
                  <a:lnTo>
                    <a:pt x="1181667" y="150136"/>
                  </a:lnTo>
                  <a:lnTo>
                    <a:pt x="1329375" y="0"/>
                  </a:lnTo>
                  <a:lnTo>
                    <a:pt x="1477083" y="75068"/>
                  </a:lnTo>
                  <a:lnTo>
                    <a:pt x="1624792" y="0"/>
                  </a:lnTo>
                  <a:lnTo>
                    <a:pt x="1772500" y="0"/>
                  </a:lnTo>
                  <a:lnTo>
                    <a:pt x="1920209" y="225205"/>
                  </a:lnTo>
                  <a:lnTo>
                    <a:pt x="2067917" y="75068"/>
                  </a:lnTo>
                  <a:lnTo>
                    <a:pt x="2215625" y="150136"/>
                  </a:lnTo>
                  <a:lnTo>
                    <a:pt x="2363334" y="0"/>
                  </a:lnTo>
                  <a:lnTo>
                    <a:pt x="2511042" y="75068"/>
                  </a:lnTo>
                  <a:lnTo>
                    <a:pt x="2658751" y="150136"/>
                  </a:lnTo>
                  <a:lnTo>
                    <a:pt x="2806459" y="75068"/>
                  </a:lnTo>
                  <a:lnTo>
                    <a:pt x="2954167" y="150136"/>
                  </a:lnTo>
                  <a:lnTo>
                    <a:pt x="3101876" y="300273"/>
                  </a:lnTo>
                  <a:lnTo>
                    <a:pt x="3249584" y="150136"/>
                  </a:lnTo>
                  <a:lnTo>
                    <a:pt x="3397293" y="375342"/>
                  </a:lnTo>
                </a:path>
              </a:pathLst>
            </a:custGeom>
            <a:ln w="27101" cap="flat">
              <a:solidFill>
                <a:srgbClr val="40BF73">
                  <a:alpha val="69803"/>
                </a:srgbClr>
              </a:solidFill>
              <a:prstDash val="solid"/>
              <a:round/>
            </a:ln>
          </p:spPr>
          <p:txBody>
            <a:bodyPr/>
            <a:lstStyle/>
            <a:p/>
          </p:txBody>
        </p:sp>
        <p:sp>
          <p:nvSpPr>
            <p:cNvPr id="90" name="pl90"/>
            <p:cNvSpPr/>
            <p:nvPr/>
          </p:nvSpPr>
          <p:spPr>
            <a:xfrm>
              <a:off x="5437664" y="1605252"/>
              <a:ext cx="3397293" cy="0"/>
            </a:xfrm>
            <a:custGeom>
              <a:avLst/>
              <a:pathLst>
                <a:path w="3397293" h="0">
                  <a:moveTo>
                    <a:pt x="0" y="0"/>
                  </a:moveTo>
                  <a:lnTo>
                    <a:pt x="0" y="0"/>
                  </a:lnTo>
                  <a:lnTo>
                    <a:pt x="0" y="0"/>
                  </a:lnTo>
                  <a:lnTo>
                    <a:pt x="0" y="0"/>
                  </a:lnTo>
                  <a:lnTo>
                    <a:pt x="0" y="0"/>
                  </a:lnTo>
                  <a:lnTo>
                    <a:pt x="0" y="0"/>
                  </a:lnTo>
                  <a:lnTo>
                    <a:pt x="147708" y="0"/>
                  </a:lnTo>
                  <a:lnTo>
                    <a:pt x="147708" y="0"/>
                  </a:lnTo>
                  <a:lnTo>
                    <a:pt x="147708" y="0"/>
                  </a:lnTo>
                  <a:lnTo>
                    <a:pt x="147708" y="0"/>
                  </a:lnTo>
                  <a:lnTo>
                    <a:pt x="147708" y="0"/>
                  </a:lnTo>
                  <a:lnTo>
                    <a:pt x="147708" y="0"/>
                  </a:lnTo>
                  <a:lnTo>
                    <a:pt x="295416" y="0"/>
                  </a:lnTo>
                  <a:lnTo>
                    <a:pt x="295416" y="0"/>
                  </a:lnTo>
                  <a:lnTo>
                    <a:pt x="295416" y="0"/>
                  </a:lnTo>
                  <a:lnTo>
                    <a:pt x="295416" y="0"/>
                  </a:lnTo>
                  <a:lnTo>
                    <a:pt x="295416" y="0"/>
                  </a:lnTo>
                  <a:lnTo>
                    <a:pt x="295416" y="0"/>
                  </a:lnTo>
                  <a:lnTo>
                    <a:pt x="443125" y="0"/>
                  </a:lnTo>
                  <a:lnTo>
                    <a:pt x="443125" y="0"/>
                  </a:lnTo>
                  <a:lnTo>
                    <a:pt x="443125" y="0"/>
                  </a:lnTo>
                  <a:lnTo>
                    <a:pt x="443125" y="0"/>
                  </a:lnTo>
                  <a:lnTo>
                    <a:pt x="443125" y="0"/>
                  </a:lnTo>
                  <a:lnTo>
                    <a:pt x="443125" y="0"/>
                  </a:lnTo>
                  <a:lnTo>
                    <a:pt x="590833" y="0"/>
                  </a:lnTo>
                  <a:lnTo>
                    <a:pt x="590833" y="0"/>
                  </a:lnTo>
                  <a:lnTo>
                    <a:pt x="590833" y="0"/>
                  </a:lnTo>
                  <a:lnTo>
                    <a:pt x="590833" y="0"/>
                  </a:lnTo>
                  <a:lnTo>
                    <a:pt x="590833" y="0"/>
                  </a:lnTo>
                  <a:lnTo>
                    <a:pt x="590833" y="0"/>
                  </a:lnTo>
                  <a:lnTo>
                    <a:pt x="738541" y="0"/>
                  </a:lnTo>
                  <a:lnTo>
                    <a:pt x="738541" y="0"/>
                  </a:lnTo>
                  <a:lnTo>
                    <a:pt x="738541" y="0"/>
                  </a:lnTo>
                  <a:lnTo>
                    <a:pt x="738541" y="0"/>
                  </a:lnTo>
                  <a:lnTo>
                    <a:pt x="738541" y="0"/>
                  </a:lnTo>
                  <a:lnTo>
                    <a:pt x="738541" y="0"/>
                  </a:lnTo>
                  <a:lnTo>
                    <a:pt x="886250" y="0"/>
                  </a:lnTo>
                  <a:lnTo>
                    <a:pt x="886250" y="0"/>
                  </a:lnTo>
                  <a:lnTo>
                    <a:pt x="886250" y="0"/>
                  </a:lnTo>
                  <a:lnTo>
                    <a:pt x="886250" y="0"/>
                  </a:lnTo>
                  <a:lnTo>
                    <a:pt x="886250" y="0"/>
                  </a:lnTo>
                  <a:lnTo>
                    <a:pt x="886250" y="0"/>
                  </a:lnTo>
                  <a:lnTo>
                    <a:pt x="1033958" y="0"/>
                  </a:lnTo>
                  <a:lnTo>
                    <a:pt x="1033958" y="0"/>
                  </a:lnTo>
                  <a:lnTo>
                    <a:pt x="1033958" y="0"/>
                  </a:lnTo>
                  <a:lnTo>
                    <a:pt x="1033958" y="0"/>
                  </a:lnTo>
                  <a:lnTo>
                    <a:pt x="1033958" y="0"/>
                  </a:lnTo>
                  <a:lnTo>
                    <a:pt x="1033958" y="0"/>
                  </a:lnTo>
                  <a:lnTo>
                    <a:pt x="1181667" y="0"/>
                  </a:lnTo>
                  <a:lnTo>
                    <a:pt x="1181667" y="0"/>
                  </a:lnTo>
                  <a:lnTo>
                    <a:pt x="1181667" y="0"/>
                  </a:lnTo>
                  <a:lnTo>
                    <a:pt x="1181667" y="0"/>
                  </a:lnTo>
                  <a:lnTo>
                    <a:pt x="1181667" y="0"/>
                  </a:lnTo>
                  <a:lnTo>
                    <a:pt x="1181667" y="0"/>
                  </a:lnTo>
                  <a:lnTo>
                    <a:pt x="1329375" y="0"/>
                  </a:lnTo>
                  <a:lnTo>
                    <a:pt x="1329375" y="0"/>
                  </a:lnTo>
                  <a:lnTo>
                    <a:pt x="1329375" y="0"/>
                  </a:lnTo>
                  <a:lnTo>
                    <a:pt x="1329375" y="0"/>
                  </a:lnTo>
                  <a:lnTo>
                    <a:pt x="1329375" y="0"/>
                  </a:lnTo>
                  <a:lnTo>
                    <a:pt x="1329375" y="0"/>
                  </a:lnTo>
                  <a:lnTo>
                    <a:pt x="1477083" y="0"/>
                  </a:lnTo>
                  <a:lnTo>
                    <a:pt x="1477083" y="0"/>
                  </a:lnTo>
                  <a:lnTo>
                    <a:pt x="1477083" y="0"/>
                  </a:lnTo>
                  <a:lnTo>
                    <a:pt x="1477083" y="0"/>
                  </a:lnTo>
                  <a:lnTo>
                    <a:pt x="1477083" y="0"/>
                  </a:lnTo>
                  <a:lnTo>
                    <a:pt x="1477083" y="0"/>
                  </a:lnTo>
                  <a:lnTo>
                    <a:pt x="1624792" y="0"/>
                  </a:lnTo>
                  <a:lnTo>
                    <a:pt x="1624792" y="0"/>
                  </a:lnTo>
                  <a:lnTo>
                    <a:pt x="1624792" y="0"/>
                  </a:lnTo>
                  <a:lnTo>
                    <a:pt x="1624792" y="0"/>
                  </a:lnTo>
                  <a:lnTo>
                    <a:pt x="1624792" y="0"/>
                  </a:lnTo>
                  <a:lnTo>
                    <a:pt x="1624792" y="0"/>
                  </a:lnTo>
                  <a:lnTo>
                    <a:pt x="1772500" y="0"/>
                  </a:lnTo>
                  <a:lnTo>
                    <a:pt x="1772500" y="0"/>
                  </a:lnTo>
                  <a:lnTo>
                    <a:pt x="1772500" y="0"/>
                  </a:lnTo>
                  <a:lnTo>
                    <a:pt x="1772500" y="0"/>
                  </a:lnTo>
                  <a:lnTo>
                    <a:pt x="1772500" y="0"/>
                  </a:lnTo>
                  <a:lnTo>
                    <a:pt x="1772500" y="0"/>
                  </a:lnTo>
                  <a:lnTo>
                    <a:pt x="1920209" y="0"/>
                  </a:lnTo>
                  <a:lnTo>
                    <a:pt x="1920209" y="0"/>
                  </a:lnTo>
                  <a:lnTo>
                    <a:pt x="1920209" y="0"/>
                  </a:lnTo>
                  <a:lnTo>
                    <a:pt x="1920209" y="0"/>
                  </a:lnTo>
                  <a:lnTo>
                    <a:pt x="1920209" y="0"/>
                  </a:lnTo>
                  <a:lnTo>
                    <a:pt x="1920209" y="0"/>
                  </a:lnTo>
                  <a:lnTo>
                    <a:pt x="2067917" y="0"/>
                  </a:lnTo>
                  <a:lnTo>
                    <a:pt x="2067917" y="0"/>
                  </a:lnTo>
                  <a:lnTo>
                    <a:pt x="2067917" y="0"/>
                  </a:lnTo>
                  <a:lnTo>
                    <a:pt x="2067917" y="0"/>
                  </a:lnTo>
                  <a:lnTo>
                    <a:pt x="2067917" y="0"/>
                  </a:lnTo>
                  <a:lnTo>
                    <a:pt x="2067917" y="0"/>
                  </a:lnTo>
                  <a:lnTo>
                    <a:pt x="2215625" y="0"/>
                  </a:lnTo>
                  <a:lnTo>
                    <a:pt x="2215625" y="0"/>
                  </a:lnTo>
                  <a:lnTo>
                    <a:pt x="2215625" y="0"/>
                  </a:lnTo>
                  <a:lnTo>
                    <a:pt x="2215625" y="0"/>
                  </a:lnTo>
                  <a:lnTo>
                    <a:pt x="2215625" y="0"/>
                  </a:lnTo>
                  <a:lnTo>
                    <a:pt x="2215625" y="0"/>
                  </a:lnTo>
                  <a:lnTo>
                    <a:pt x="2363334" y="0"/>
                  </a:lnTo>
                  <a:lnTo>
                    <a:pt x="2363334" y="0"/>
                  </a:lnTo>
                  <a:lnTo>
                    <a:pt x="2363334" y="0"/>
                  </a:lnTo>
                  <a:lnTo>
                    <a:pt x="2363334" y="0"/>
                  </a:lnTo>
                  <a:lnTo>
                    <a:pt x="2363334" y="0"/>
                  </a:lnTo>
                  <a:lnTo>
                    <a:pt x="2363334" y="0"/>
                  </a:lnTo>
                  <a:lnTo>
                    <a:pt x="2511042" y="0"/>
                  </a:lnTo>
                  <a:lnTo>
                    <a:pt x="2511042" y="0"/>
                  </a:lnTo>
                  <a:lnTo>
                    <a:pt x="2511042" y="0"/>
                  </a:lnTo>
                  <a:lnTo>
                    <a:pt x="2511042" y="0"/>
                  </a:lnTo>
                  <a:lnTo>
                    <a:pt x="2511042" y="0"/>
                  </a:lnTo>
                  <a:lnTo>
                    <a:pt x="2511042" y="0"/>
                  </a:lnTo>
                  <a:lnTo>
                    <a:pt x="2658751" y="0"/>
                  </a:lnTo>
                  <a:lnTo>
                    <a:pt x="2658751" y="0"/>
                  </a:lnTo>
                  <a:lnTo>
                    <a:pt x="2658751" y="0"/>
                  </a:lnTo>
                  <a:lnTo>
                    <a:pt x="2658751" y="0"/>
                  </a:lnTo>
                  <a:lnTo>
                    <a:pt x="2658751" y="0"/>
                  </a:lnTo>
                  <a:lnTo>
                    <a:pt x="2658751" y="0"/>
                  </a:lnTo>
                  <a:lnTo>
                    <a:pt x="2806459" y="0"/>
                  </a:lnTo>
                  <a:lnTo>
                    <a:pt x="2806459" y="0"/>
                  </a:lnTo>
                  <a:lnTo>
                    <a:pt x="2806459" y="0"/>
                  </a:lnTo>
                  <a:lnTo>
                    <a:pt x="2806459" y="0"/>
                  </a:lnTo>
                  <a:lnTo>
                    <a:pt x="2806459" y="0"/>
                  </a:lnTo>
                  <a:lnTo>
                    <a:pt x="2806459" y="0"/>
                  </a:lnTo>
                  <a:lnTo>
                    <a:pt x="2954167" y="0"/>
                  </a:lnTo>
                  <a:lnTo>
                    <a:pt x="2954167" y="0"/>
                  </a:lnTo>
                  <a:lnTo>
                    <a:pt x="2954167" y="0"/>
                  </a:lnTo>
                  <a:lnTo>
                    <a:pt x="2954167" y="0"/>
                  </a:lnTo>
                  <a:lnTo>
                    <a:pt x="2954167" y="0"/>
                  </a:lnTo>
                  <a:lnTo>
                    <a:pt x="2954167" y="0"/>
                  </a:lnTo>
                  <a:lnTo>
                    <a:pt x="3101876" y="0"/>
                  </a:lnTo>
                  <a:lnTo>
                    <a:pt x="3101876" y="0"/>
                  </a:lnTo>
                  <a:lnTo>
                    <a:pt x="3101876" y="0"/>
                  </a:lnTo>
                  <a:lnTo>
                    <a:pt x="3101876" y="0"/>
                  </a:lnTo>
                  <a:lnTo>
                    <a:pt x="3101876" y="0"/>
                  </a:lnTo>
                  <a:lnTo>
                    <a:pt x="3101876" y="0"/>
                  </a:lnTo>
                  <a:lnTo>
                    <a:pt x="3249584" y="0"/>
                  </a:lnTo>
                  <a:lnTo>
                    <a:pt x="3249584" y="0"/>
                  </a:lnTo>
                  <a:lnTo>
                    <a:pt x="3249584" y="0"/>
                  </a:lnTo>
                  <a:lnTo>
                    <a:pt x="3249584" y="0"/>
                  </a:lnTo>
                  <a:lnTo>
                    <a:pt x="3249584" y="0"/>
                  </a:lnTo>
                  <a:lnTo>
                    <a:pt x="3249584" y="0"/>
                  </a:lnTo>
                  <a:lnTo>
                    <a:pt x="3397293" y="0"/>
                  </a:lnTo>
                  <a:lnTo>
                    <a:pt x="3397293"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91" name="pl91"/>
            <p:cNvSpPr/>
            <p:nvPr/>
          </p:nvSpPr>
          <p:spPr>
            <a:xfrm>
              <a:off x="5437664" y="1605252"/>
              <a:ext cx="3397293" cy="1876712"/>
            </a:xfrm>
            <a:custGeom>
              <a:avLst/>
              <a:pathLst>
                <a:path w="3397293" h="1876712">
                  <a:moveTo>
                    <a:pt x="0" y="1876712"/>
                  </a:moveTo>
                  <a:lnTo>
                    <a:pt x="147708" y="1876712"/>
                  </a:lnTo>
                  <a:lnTo>
                    <a:pt x="295416" y="1801643"/>
                  </a:lnTo>
                  <a:lnTo>
                    <a:pt x="443125" y="1576438"/>
                  </a:lnTo>
                  <a:lnTo>
                    <a:pt x="590833" y="1351232"/>
                  </a:lnTo>
                  <a:lnTo>
                    <a:pt x="738541" y="1126027"/>
                  </a:lnTo>
                  <a:lnTo>
                    <a:pt x="886250" y="900821"/>
                  </a:lnTo>
                  <a:lnTo>
                    <a:pt x="1033958" y="825753"/>
                  </a:lnTo>
                  <a:lnTo>
                    <a:pt x="1181667" y="525479"/>
                  </a:lnTo>
                  <a:lnTo>
                    <a:pt x="1329375" y="300273"/>
                  </a:lnTo>
                  <a:lnTo>
                    <a:pt x="1477083" y="450410"/>
                  </a:lnTo>
                  <a:lnTo>
                    <a:pt x="1624792" y="450410"/>
                  </a:lnTo>
                  <a:lnTo>
                    <a:pt x="1772500" y="525479"/>
                  </a:lnTo>
                  <a:lnTo>
                    <a:pt x="1920209" y="600547"/>
                  </a:lnTo>
                  <a:lnTo>
                    <a:pt x="2067917" y="450410"/>
                  </a:lnTo>
                  <a:lnTo>
                    <a:pt x="2215625" y="450410"/>
                  </a:lnTo>
                  <a:lnTo>
                    <a:pt x="2363334" y="300273"/>
                  </a:lnTo>
                  <a:lnTo>
                    <a:pt x="2511042" y="225205"/>
                  </a:lnTo>
                  <a:lnTo>
                    <a:pt x="2658751" y="150136"/>
                  </a:lnTo>
                  <a:lnTo>
                    <a:pt x="2806459" y="0"/>
                  </a:lnTo>
                  <a:lnTo>
                    <a:pt x="2954167" y="225205"/>
                  </a:lnTo>
                  <a:lnTo>
                    <a:pt x="3101876" y="300273"/>
                  </a:lnTo>
                  <a:lnTo>
                    <a:pt x="3249584" y="300273"/>
                  </a:lnTo>
                  <a:lnTo>
                    <a:pt x="3397293" y="225205"/>
                  </a:lnTo>
                </a:path>
              </a:pathLst>
            </a:custGeom>
            <a:ln w="65043" cap="flat">
              <a:solidFill>
                <a:srgbClr val="000000">
                  <a:alpha val="100000"/>
                </a:srgbClr>
              </a:solidFill>
              <a:prstDash val="solid"/>
              <a:round/>
            </a:ln>
          </p:spPr>
          <p:txBody>
            <a:bodyPr/>
            <a:lstStyle/>
            <a:p/>
          </p:txBody>
        </p:sp>
        <p:sp>
          <p:nvSpPr>
            <p:cNvPr id="92" name="pl92"/>
            <p:cNvSpPr/>
            <p:nvPr/>
          </p:nvSpPr>
          <p:spPr>
            <a:xfrm>
              <a:off x="5437664" y="1605252"/>
              <a:ext cx="3397293" cy="1876712"/>
            </a:xfrm>
            <a:custGeom>
              <a:avLst/>
              <a:pathLst>
                <a:path w="3397293" h="1876712">
                  <a:moveTo>
                    <a:pt x="0" y="1876712"/>
                  </a:moveTo>
                  <a:lnTo>
                    <a:pt x="147708" y="1876712"/>
                  </a:lnTo>
                  <a:lnTo>
                    <a:pt x="295416" y="1801643"/>
                  </a:lnTo>
                  <a:lnTo>
                    <a:pt x="443125" y="1576438"/>
                  </a:lnTo>
                  <a:lnTo>
                    <a:pt x="590833" y="1351232"/>
                  </a:lnTo>
                  <a:lnTo>
                    <a:pt x="738541" y="1126027"/>
                  </a:lnTo>
                  <a:lnTo>
                    <a:pt x="886250" y="900821"/>
                  </a:lnTo>
                  <a:lnTo>
                    <a:pt x="1033958" y="825753"/>
                  </a:lnTo>
                  <a:lnTo>
                    <a:pt x="1181667" y="525479"/>
                  </a:lnTo>
                  <a:lnTo>
                    <a:pt x="1329375" y="300273"/>
                  </a:lnTo>
                  <a:lnTo>
                    <a:pt x="1477083" y="450410"/>
                  </a:lnTo>
                  <a:lnTo>
                    <a:pt x="1624792" y="450410"/>
                  </a:lnTo>
                  <a:lnTo>
                    <a:pt x="1772500" y="525479"/>
                  </a:lnTo>
                  <a:lnTo>
                    <a:pt x="1920209" y="600547"/>
                  </a:lnTo>
                  <a:lnTo>
                    <a:pt x="2067917" y="450410"/>
                  </a:lnTo>
                  <a:lnTo>
                    <a:pt x="2215625" y="450410"/>
                  </a:lnTo>
                  <a:lnTo>
                    <a:pt x="2363334" y="300273"/>
                  </a:lnTo>
                  <a:lnTo>
                    <a:pt x="2511042" y="225205"/>
                  </a:lnTo>
                  <a:lnTo>
                    <a:pt x="2658751" y="150136"/>
                  </a:lnTo>
                  <a:lnTo>
                    <a:pt x="2806459" y="0"/>
                  </a:lnTo>
                  <a:lnTo>
                    <a:pt x="2954167" y="225205"/>
                  </a:lnTo>
                  <a:lnTo>
                    <a:pt x="3101876" y="300273"/>
                  </a:lnTo>
                  <a:lnTo>
                    <a:pt x="3249584" y="300273"/>
                  </a:lnTo>
                  <a:lnTo>
                    <a:pt x="3397293" y="225205"/>
                  </a:lnTo>
                </a:path>
              </a:pathLst>
            </a:custGeom>
            <a:ln w="40651" cap="flat">
              <a:solidFill>
                <a:srgbClr val="F4A81D">
                  <a:alpha val="100000"/>
                </a:srgbClr>
              </a:solidFill>
              <a:prstDash val="solid"/>
              <a:round/>
            </a:ln>
          </p:spPr>
          <p:txBody>
            <a:bodyPr/>
            <a:lstStyle/>
            <a:p/>
          </p:txBody>
        </p:sp>
        <p:sp>
          <p:nvSpPr>
            <p:cNvPr id="93" name="tx93"/>
            <p:cNvSpPr/>
            <p:nvPr/>
          </p:nvSpPr>
          <p:spPr>
            <a:xfrm>
              <a:off x="5359324" y="3301846"/>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94" name="tx94"/>
            <p:cNvSpPr/>
            <p:nvPr/>
          </p:nvSpPr>
          <p:spPr>
            <a:xfrm>
              <a:off x="6097866" y="2551162"/>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95" name="tx95"/>
            <p:cNvSpPr/>
            <p:nvPr/>
          </p:nvSpPr>
          <p:spPr>
            <a:xfrm>
              <a:off x="6866553" y="1875545"/>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6" name="tx96"/>
            <p:cNvSpPr/>
            <p:nvPr/>
          </p:nvSpPr>
          <p:spPr>
            <a:xfrm>
              <a:off x="7605095" y="1875545"/>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7" name="tx97"/>
            <p:cNvSpPr/>
            <p:nvPr/>
          </p:nvSpPr>
          <p:spPr>
            <a:xfrm>
              <a:off x="8213978" y="14251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8" name="tx98"/>
            <p:cNvSpPr/>
            <p:nvPr/>
          </p:nvSpPr>
          <p:spPr>
            <a:xfrm>
              <a:off x="8786762" y="1650287"/>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9" name="tx99"/>
            <p:cNvSpPr/>
            <p:nvPr/>
          </p:nvSpPr>
          <p:spPr>
            <a:xfrm>
              <a:off x="5003259" y="3054507"/>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00" name="tx100"/>
            <p:cNvSpPr/>
            <p:nvPr/>
          </p:nvSpPr>
          <p:spPr>
            <a:xfrm>
              <a:off x="5003259" y="2303822"/>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01" name="tx101"/>
            <p:cNvSpPr/>
            <p:nvPr/>
          </p:nvSpPr>
          <p:spPr>
            <a:xfrm>
              <a:off x="5127474" y="1553137"/>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2" name="tx102"/>
            <p:cNvSpPr/>
            <p:nvPr/>
          </p:nvSpPr>
          <p:spPr>
            <a:xfrm>
              <a:off x="5049780" y="802452"/>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03" name="tx103"/>
            <p:cNvSpPr/>
            <p:nvPr/>
          </p:nvSpPr>
          <p:spPr>
            <a:xfrm rot="-5400000">
              <a:off x="528121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4" name="tx104"/>
            <p:cNvSpPr/>
            <p:nvPr/>
          </p:nvSpPr>
          <p:spPr>
            <a:xfrm rot="-5400000">
              <a:off x="601975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5" name="tx105"/>
            <p:cNvSpPr/>
            <p:nvPr/>
          </p:nvSpPr>
          <p:spPr>
            <a:xfrm rot="-5400000">
              <a:off x="67583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6" name="tx106"/>
            <p:cNvSpPr/>
            <p:nvPr/>
          </p:nvSpPr>
          <p:spPr>
            <a:xfrm rot="-5400000">
              <a:off x="749684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7" name="tx107"/>
            <p:cNvSpPr/>
            <p:nvPr/>
          </p:nvSpPr>
          <p:spPr>
            <a:xfrm rot="-5400000">
              <a:off x="808767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8" name="tx108"/>
            <p:cNvSpPr/>
            <p:nvPr/>
          </p:nvSpPr>
          <p:spPr>
            <a:xfrm rot="-5400000">
              <a:off x="8678476"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9" name="tx109"/>
            <p:cNvSpPr/>
            <p:nvPr/>
          </p:nvSpPr>
          <p:spPr>
            <a:xfrm rot="-5400000">
              <a:off x="4153407"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10" name="pl110"/>
            <p:cNvSpPr/>
            <p:nvPr/>
          </p:nvSpPr>
          <p:spPr>
            <a:xfrm>
              <a:off x="6154451"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11" name="pl111"/>
            <p:cNvSpPr/>
            <p:nvPr/>
          </p:nvSpPr>
          <p:spPr>
            <a:xfrm>
              <a:off x="6154451"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12" name="pl112"/>
            <p:cNvSpPr/>
            <p:nvPr/>
          </p:nvSpPr>
          <p:spPr>
            <a:xfrm>
              <a:off x="6154451"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13" name="pl113"/>
            <p:cNvSpPr/>
            <p:nvPr/>
          </p:nvSpPr>
          <p:spPr>
            <a:xfrm>
              <a:off x="6823522"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4" name="pl114"/>
            <p:cNvSpPr/>
            <p:nvPr/>
          </p:nvSpPr>
          <p:spPr>
            <a:xfrm>
              <a:off x="6823522"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5" name="pl115"/>
            <p:cNvSpPr/>
            <p:nvPr/>
          </p:nvSpPr>
          <p:spPr>
            <a:xfrm>
              <a:off x="7492593"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6" name="pl116"/>
            <p:cNvSpPr/>
            <p:nvPr/>
          </p:nvSpPr>
          <p:spPr>
            <a:xfrm>
              <a:off x="7492593"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7" name="tx117"/>
            <p:cNvSpPr/>
            <p:nvPr/>
          </p:nvSpPr>
          <p:spPr>
            <a:xfrm>
              <a:off x="6421550"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8" name="tx118"/>
            <p:cNvSpPr/>
            <p:nvPr/>
          </p:nvSpPr>
          <p:spPr>
            <a:xfrm>
              <a:off x="6421550"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9" name="tx119"/>
            <p:cNvSpPr/>
            <p:nvPr/>
          </p:nvSpPr>
          <p:spPr>
            <a:xfrm>
              <a:off x="7090621"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20" name="tx120"/>
            <p:cNvSpPr/>
            <p:nvPr/>
          </p:nvSpPr>
          <p:spPr>
            <a:xfrm>
              <a:off x="7090621"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21" name="tx121"/>
            <p:cNvSpPr/>
            <p:nvPr/>
          </p:nvSpPr>
          <p:spPr>
            <a:xfrm>
              <a:off x="7759692"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22" name="tx122"/>
            <p:cNvSpPr/>
            <p:nvPr/>
          </p:nvSpPr>
          <p:spPr>
            <a:xfrm>
              <a:off x="7759692"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3" name="tx123"/>
            <p:cNvSpPr/>
            <p:nvPr/>
          </p:nvSpPr>
          <p:spPr>
            <a:xfrm>
              <a:off x="5420917" y="471005"/>
              <a:ext cx="343078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AFR</a:t>
              </a:r>
            </a:p>
          </p:txBody>
        </p:sp>
        <p:sp>
          <p:nvSpPr>
            <p:cNvPr id="124" name="pl124"/>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5" name="pl125"/>
            <p:cNvSpPr/>
            <p:nvPr/>
          </p:nvSpPr>
          <p:spPr>
            <a:xfrm>
              <a:off x="2241618"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6" name="pl126"/>
            <p:cNvSpPr/>
            <p:nvPr/>
          </p:nvSpPr>
          <p:spPr>
            <a:xfrm>
              <a:off x="4090498"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5939378"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7788258"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0" name="pl130"/>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1" name="pl131"/>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2" name="pl132"/>
            <p:cNvSpPr/>
            <p:nvPr/>
          </p:nvSpPr>
          <p:spPr>
            <a:xfrm>
              <a:off x="316605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3" name="pl133"/>
            <p:cNvSpPr/>
            <p:nvPr/>
          </p:nvSpPr>
          <p:spPr>
            <a:xfrm>
              <a:off x="501493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4" name="pl134"/>
            <p:cNvSpPr/>
            <p:nvPr/>
          </p:nvSpPr>
          <p:spPr>
            <a:xfrm>
              <a:off x="686381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5" name="pl135"/>
            <p:cNvSpPr/>
            <p:nvPr/>
          </p:nvSpPr>
          <p:spPr>
            <a:xfrm>
              <a:off x="871269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6" name="rc136"/>
            <p:cNvSpPr/>
            <p:nvPr/>
          </p:nvSpPr>
          <p:spPr>
            <a:xfrm>
              <a:off x="1317178" y="5793155"/>
              <a:ext cx="6360147" cy="194233"/>
            </a:xfrm>
            <a:prstGeom prst="rect">
              <a:avLst/>
            </a:prstGeom>
            <a:solidFill>
              <a:srgbClr val="F4A81D">
                <a:alpha val="80000"/>
              </a:srgbClr>
            </a:solidFill>
          </p:spPr>
          <p:txBody>
            <a:bodyPr/>
            <a:lstStyle/>
            <a:p/>
          </p:txBody>
        </p:sp>
        <p:sp>
          <p:nvSpPr>
            <p:cNvPr id="137" name="rc137"/>
            <p:cNvSpPr/>
            <p:nvPr/>
          </p:nvSpPr>
          <p:spPr>
            <a:xfrm>
              <a:off x="1317178" y="5482382"/>
              <a:ext cx="7321564" cy="194233"/>
            </a:xfrm>
            <a:prstGeom prst="rect">
              <a:avLst/>
            </a:prstGeom>
            <a:solidFill>
              <a:srgbClr val="F4A81D">
                <a:alpha val="80000"/>
              </a:srgbClr>
            </a:solidFill>
          </p:spPr>
          <p:txBody>
            <a:bodyPr/>
            <a:lstStyle/>
            <a:p/>
          </p:txBody>
        </p:sp>
        <p:sp>
          <p:nvSpPr>
            <p:cNvPr id="138" name="tx138"/>
            <p:cNvSpPr/>
            <p:nvPr/>
          </p:nvSpPr>
          <p:spPr>
            <a:xfrm>
              <a:off x="7752674" y="584983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139" name="tx139"/>
            <p:cNvSpPr/>
            <p:nvPr/>
          </p:nvSpPr>
          <p:spPr>
            <a:xfrm>
              <a:off x="8714092" y="553905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9.9</a:t>
              </a:r>
            </a:p>
          </p:txBody>
        </p:sp>
        <p:sp>
          <p:nvSpPr>
            <p:cNvPr id="140" name="tx140"/>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41" name="tx141"/>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2" name="tx142"/>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43" name="tx143"/>
            <p:cNvSpPr/>
            <p:nvPr/>
          </p:nvSpPr>
          <p:spPr>
            <a:xfrm>
              <a:off x="297185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44" name="tx144"/>
            <p:cNvSpPr/>
            <p:nvPr/>
          </p:nvSpPr>
          <p:spPr>
            <a:xfrm>
              <a:off x="482073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45" name="tx145"/>
            <p:cNvSpPr/>
            <p:nvPr/>
          </p:nvSpPr>
          <p:spPr>
            <a:xfrm>
              <a:off x="6669616" y="6089559"/>
              <a:ext cx="194202"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46" name="tx146"/>
            <p:cNvSpPr/>
            <p:nvPr/>
          </p:nvSpPr>
          <p:spPr>
            <a:xfrm>
              <a:off x="8440802" y="6087854"/>
              <a:ext cx="271896"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47" name="tx147"/>
            <p:cNvSpPr/>
            <p:nvPr/>
          </p:nvSpPr>
          <p:spPr>
            <a:xfrm>
              <a:off x="4187411" y="6216841"/>
              <a:ext cx="158110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Undervaccinated children (millions)</a:t>
              </a:r>
            </a:p>
          </p:txBody>
        </p:sp>
        <p:sp>
          <p:nvSpPr>
            <p:cNvPr id="148" name="tx148"/>
            <p:cNvSpPr/>
            <p:nvPr/>
          </p:nvSpPr>
          <p:spPr>
            <a:xfrm>
              <a:off x="951100" y="5222938"/>
              <a:ext cx="4498627"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un- and undervaccinated children, AFR, 2019 and 2023</a:t>
              </a:r>
            </a:p>
          </p:txBody>
        </p:sp>
        <p:sp>
          <p:nvSpPr>
            <p:cNvPr id="149" name="tx149"/>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50" name="tx150"/>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AFR ranked number 6 out of 6 WHO regions, with DTP3 coverage of 74%.
DTP3 coverage (74%) was 3 percentage points lower than in 2019 (77%).
This equates to 9,930,000 undervaccinated children in 2023 compared to 8,563,000 undervaccinated children in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9" name="pl9"/>
            <p:cNvSpPr/>
            <p:nvPr/>
          </p:nvSpPr>
          <p:spPr>
            <a:xfrm>
              <a:off x="146599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5251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390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2555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120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9" name="pl19"/>
            <p:cNvSpPr/>
            <p:nvPr/>
          </p:nvSpPr>
          <p:spPr>
            <a:xfrm>
              <a:off x="112273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9252"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9577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8229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6881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5533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2730" y="2451649"/>
              <a:ext cx="3432608" cy="277753"/>
            </a:xfrm>
            <a:custGeom>
              <a:avLst/>
              <a:pathLst>
                <a:path w="3432608" h="277753">
                  <a:moveTo>
                    <a:pt x="0" y="138876"/>
                  </a:moveTo>
                  <a:lnTo>
                    <a:pt x="686521" y="0"/>
                  </a:lnTo>
                  <a:lnTo>
                    <a:pt x="1373043" y="208315"/>
                  </a:lnTo>
                  <a:lnTo>
                    <a:pt x="2059565" y="277753"/>
                  </a:lnTo>
                  <a:lnTo>
                    <a:pt x="2746087" y="277753"/>
                  </a:lnTo>
                  <a:lnTo>
                    <a:pt x="3432608" y="208315"/>
                  </a:lnTo>
                </a:path>
              </a:pathLst>
            </a:custGeom>
            <a:ln w="27101" cap="flat">
              <a:solidFill>
                <a:srgbClr val="F4A81D">
                  <a:alpha val="69803"/>
                </a:srgbClr>
              </a:solidFill>
              <a:prstDash val="solid"/>
              <a:round/>
            </a:ln>
          </p:spPr>
          <p:txBody>
            <a:bodyPr/>
            <a:lstStyle/>
            <a:p/>
          </p:txBody>
        </p:sp>
        <p:sp>
          <p:nvSpPr>
            <p:cNvPr id="26" name="pl26"/>
            <p:cNvSpPr/>
            <p:nvPr/>
          </p:nvSpPr>
          <p:spPr>
            <a:xfrm>
              <a:off x="1122730" y="1687827"/>
              <a:ext cx="3432608" cy="486068"/>
            </a:xfrm>
            <a:custGeom>
              <a:avLst/>
              <a:pathLst>
                <a:path w="3432608" h="486068">
                  <a:moveTo>
                    <a:pt x="0" y="0"/>
                  </a:moveTo>
                  <a:lnTo>
                    <a:pt x="686521" y="277753"/>
                  </a:lnTo>
                  <a:lnTo>
                    <a:pt x="1373043" y="486068"/>
                  </a:lnTo>
                  <a:lnTo>
                    <a:pt x="2059565" y="486068"/>
                  </a:lnTo>
                  <a:lnTo>
                    <a:pt x="2746087" y="347191"/>
                  </a:lnTo>
                  <a:lnTo>
                    <a:pt x="3432608" y="138876"/>
                  </a:lnTo>
                </a:path>
              </a:pathLst>
            </a:custGeom>
            <a:ln w="27101" cap="flat">
              <a:solidFill>
                <a:srgbClr val="F26829">
                  <a:alpha val="69803"/>
                </a:srgbClr>
              </a:solidFill>
              <a:prstDash val="solid"/>
              <a:round/>
            </a:ln>
          </p:spPr>
          <p:txBody>
            <a:bodyPr/>
            <a:lstStyle/>
            <a:p/>
          </p:txBody>
        </p:sp>
        <p:sp>
          <p:nvSpPr>
            <p:cNvPr id="27" name="pl27"/>
            <p:cNvSpPr/>
            <p:nvPr/>
          </p:nvSpPr>
          <p:spPr>
            <a:xfrm>
              <a:off x="1122730" y="1965580"/>
              <a:ext cx="3432608" cy="347191"/>
            </a:xfrm>
            <a:custGeom>
              <a:avLst/>
              <a:pathLst>
                <a:path w="3432608" h="347191">
                  <a:moveTo>
                    <a:pt x="0" y="138876"/>
                  </a:moveTo>
                  <a:lnTo>
                    <a:pt x="686521" y="0"/>
                  </a:lnTo>
                  <a:lnTo>
                    <a:pt x="1373043" y="277753"/>
                  </a:lnTo>
                  <a:lnTo>
                    <a:pt x="2059565" y="277753"/>
                  </a:lnTo>
                  <a:lnTo>
                    <a:pt x="2746087" y="208315"/>
                  </a:lnTo>
                  <a:lnTo>
                    <a:pt x="3432608" y="347191"/>
                  </a:lnTo>
                </a:path>
              </a:pathLst>
            </a:custGeom>
            <a:ln w="27101" cap="flat">
              <a:solidFill>
                <a:srgbClr val="BD53BD">
                  <a:alpha val="69803"/>
                </a:srgbClr>
              </a:solidFill>
              <a:prstDash val="solid"/>
              <a:round/>
            </a:ln>
          </p:spPr>
          <p:txBody>
            <a:bodyPr/>
            <a:lstStyle/>
            <a:p/>
          </p:txBody>
        </p:sp>
        <p:sp>
          <p:nvSpPr>
            <p:cNvPr id="28" name="pl28"/>
            <p:cNvSpPr/>
            <p:nvPr/>
          </p:nvSpPr>
          <p:spPr>
            <a:xfrm>
              <a:off x="1122730" y="1201759"/>
              <a:ext cx="3432608" cy="69438"/>
            </a:xfrm>
            <a:custGeom>
              <a:avLst/>
              <a:pathLst>
                <a:path w="3432608" h="69438">
                  <a:moveTo>
                    <a:pt x="0" y="0"/>
                  </a:moveTo>
                  <a:lnTo>
                    <a:pt x="686521" y="0"/>
                  </a:lnTo>
                  <a:lnTo>
                    <a:pt x="1373043" y="69438"/>
                  </a:lnTo>
                  <a:lnTo>
                    <a:pt x="2059565" y="69438"/>
                  </a:lnTo>
                  <a:lnTo>
                    <a:pt x="2746087" y="0"/>
                  </a:lnTo>
                  <a:lnTo>
                    <a:pt x="3432608" y="0"/>
                  </a:lnTo>
                </a:path>
              </a:pathLst>
            </a:custGeom>
            <a:ln w="27101" cap="flat">
              <a:solidFill>
                <a:srgbClr val="6363C0">
                  <a:alpha val="69803"/>
                </a:srgbClr>
              </a:solidFill>
              <a:prstDash val="solid"/>
              <a:round/>
            </a:ln>
          </p:spPr>
          <p:txBody>
            <a:bodyPr/>
            <a:lstStyle/>
            <a:p/>
          </p:txBody>
        </p:sp>
        <p:sp>
          <p:nvSpPr>
            <p:cNvPr id="29" name="pl29"/>
            <p:cNvSpPr/>
            <p:nvPr/>
          </p:nvSpPr>
          <p:spPr>
            <a:xfrm>
              <a:off x="1122730" y="1410074"/>
              <a:ext cx="3432608" cy="624945"/>
            </a:xfrm>
            <a:custGeom>
              <a:avLst/>
              <a:pathLst>
                <a:path w="3432608" h="624945">
                  <a:moveTo>
                    <a:pt x="0" y="138876"/>
                  </a:moveTo>
                  <a:lnTo>
                    <a:pt x="686521" y="69438"/>
                  </a:lnTo>
                  <a:lnTo>
                    <a:pt x="1373043" y="416630"/>
                  </a:lnTo>
                  <a:lnTo>
                    <a:pt x="2059565" y="624945"/>
                  </a:lnTo>
                  <a:lnTo>
                    <a:pt x="2746087" y="0"/>
                  </a:lnTo>
                  <a:lnTo>
                    <a:pt x="3432608" y="138876"/>
                  </a:lnTo>
                </a:path>
              </a:pathLst>
            </a:custGeom>
            <a:ln w="27101" cap="flat">
              <a:solidFill>
                <a:srgbClr val="008DC9">
                  <a:alpha val="69803"/>
                </a:srgbClr>
              </a:solidFill>
              <a:prstDash val="solid"/>
              <a:round/>
            </a:ln>
          </p:spPr>
          <p:txBody>
            <a:bodyPr/>
            <a:lstStyle/>
            <a:p/>
          </p:txBody>
        </p:sp>
        <p:sp>
          <p:nvSpPr>
            <p:cNvPr id="30" name="pl30"/>
            <p:cNvSpPr/>
            <p:nvPr/>
          </p:nvSpPr>
          <p:spPr>
            <a:xfrm>
              <a:off x="1122730" y="1132320"/>
              <a:ext cx="3432608" cy="277753"/>
            </a:xfrm>
            <a:custGeom>
              <a:avLst/>
              <a:pathLst>
                <a:path w="3432608" h="277753">
                  <a:moveTo>
                    <a:pt x="0" y="69438"/>
                  </a:moveTo>
                  <a:lnTo>
                    <a:pt x="686521" y="0"/>
                  </a:lnTo>
                  <a:lnTo>
                    <a:pt x="1373043" y="69438"/>
                  </a:lnTo>
                  <a:lnTo>
                    <a:pt x="2059565" y="208315"/>
                  </a:lnTo>
                  <a:lnTo>
                    <a:pt x="2746087" y="69438"/>
                  </a:lnTo>
                  <a:lnTo>
                    <a:pt x="3432608" y="277753"/>
                  </a:lnTo>
                </a:path>
              </a:pathLst>
            </a:custGeom>
            <a:ln w="27101" cap="flat">
              <a:solidFill>
                <a:srgbClr val="40BF73">
                  <a:alpha val="69803"/>
                </a:srgbClr>
              </a:solidFill>
              <a:prstDash val="solid"/>
              <a:round/>
            </a:ln>
          </p:spPr>
          <p:txBody>
            <a:bodyPr/>
            <a:lstStyle/>
            <a:p/>
          </p:txBody>
        </p:sp>
        <p:sp>
          <p:nvSpPr>
            <p:cNvPr id="31" name="pl31"/>
            <p:cNvSpPr/>
            <p:nvPr/>
          </p:nvSpPr>
          <p:spPr>
            <a:xfrm>
              <a:off x="1122730" y="2451649"/>
              <a:ext cx="3432608" cy="277753"/>
            </a:xfrm>
            <a:custGeom>
              <a:avLst/>
              <a:pathLst>
                <a:path w="3432608" h="277753">
                  <a:moveTo>
                    <a:pt x="0" y="138876"/>
                  </a:moveTo>
                  <a:lnTo>
                    <a:pt x="686521" y="0"/>
                  </a:lnTo>
                  <a:lnTo>
                    <a:pt x="1373043" y="208315"/>
                  </a:lnTo>
                  <a:lnTo>
                    <a:pt x="2059565" y="277753"/>
                  </a:lnTo>
                  <a:lnTo>
                    <a:pt x="2746087" y="277753"/>
                  </a:lnTo>
                  <a:lnTo>
                    <a:pt x="3432608" y="208315"/>
                  </a:lnTo>
                </a:path>
              </a:pathLst>
            </a:custGeom>
            <a:ln w="65043" cap="flat">
              <a:solidFill>
                <a:srgbClr val="000000">
                  <a:alpha val="100000"/>
                </a:srgbClr>
              </a:solidFill>
              <a:prstDash val="solid"/>
              <a:round/>
            </a:ln>
          </p:spPr>
          <p:txBody>
            <a:bodyPr/>
            <a:lstStyle/>
            <a:p/>
          </p:txBody>
        </p:sp>
        <p:sp>
          <p:nvSpPr>
            <p:cNvPr id="32" name="pl32"/>
            <p:cNvSpPr/>
            <p:nvPr/>
          </p:nvSpPr>
          <p:spPr>
            <a:xfrm>
              <a:off x="1122730" y="2451649"/>
              <a:ext cx="3432608" cy="277753"/>
            </a:xfrm>
            <a:custGeom>
              <a:avLst/>
              <a:pathLst>
                <a:path w="3432608" h="277753">
                  <a:moveTo>
                    <a:pt x="0" y="138876"/>
                  </a:moveTo>
                  <a:lnTo>
                    <a:pt x="686521" y="0"/>
                  </a:lnTo>
                  <a:lnTo>
                    <a:pt x="1373043" y="208315"/>
                  </a:lnTo>
                  <a:lnTo>
                    <a:pt x="2059565" y="277753"/>
                  </a:lnTo>
                  <a:lnTo>
                    <a:pt x="2746087" y="277753"/>
                  </a:lnTo>
                  <a:lnTo>
                    <a:pt x="3432608" y="208315"/>
                  </a:lnTo>
                </a:path>
              </a:pathLst>
            </a:custGeom>
            <a:ln w="40651" cap="flat">
              <a:solidFill>
                <a:srgbClr val="F4A81D">
                  <a:alpha val="100000"/>
                </a:srgbClr>
              </a:solidFill>
              <a:prstDash val="solid"/>
              <a:round/>
            </a:ln>
          </p:spPr>
          <p:txBody>
            <a:bodyPr/>
            <a:lstStyle/>
            <a:p/>
          </p:txBody>
        </p:sp>
        <p:sp>
          <p:nvSpPr>
            <p:cNvPr id="33" name="tx33"/>
            <p:cNvSpPr/>
            <p:nvPr/>
          </p:nvSpPr>
          <p:spPr>
            <a:xfrm>
              <a:off x="1062441" y="241949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75</a:t>
              </a:r>
            </a:p>
          </p:txBody>
        </p:sp>
        <p:sp>
          <p:nvSpPr>
            <p:cNvPr id="34" name="tx34"/>
            <p:cNvSpPr/>
            <p:nvPr/>
          </p:nvSpPr>
          <p:spPr>
            <a:xfrm>
              <a:off x="1748963" y="2281938"/>
              <a:ext cx="12057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77</a:t>
              </a:r>
            </a:p>
          </p:txBody>
        </p:sp>
        <p:sp>
          <p:nvSpPr>
            <p:cNvPr id="35" name="tx35"/>
            <p:cNvSpPr/>
            <p:nvPr/>
          </p:nvSpPr>
          <p:spPr>
            <a:xfrm>
              <a:off x="2435484" y="2489247"/>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74</a:t>
              </a:r>
            </a:p>
          </p:txBody>
        </p:sp>
        <p:sp>
          <p:nvSpPr>
            <p:cNvPr id="36" name="tx36"/>
            <p:cNvSpPr/>
            <p:nvPr/>
          </p:nvSpPr>
          <p:spPr>
            <a:xfrm>
              <a:off x="3122006" y="255699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73</a:t>
              </a:r>
            </a:p>
          </p:txBody>
        </p:sp>
        <p:sp>
          <p:nvSpPr>
            <p:cNvPr id="37" name="tx37"/>
            <p:cNvSpPr/>
            <p:nvPr/>
          </p:nvSpPr>
          <p:spPr>
            <a:xfrm>
              <a:off x="3808528" y="255699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73</a:t>
              </a:r>
            </a:p>
          </p:txBody>
        </p:sp>
        <p:sp>
          <p:nvSpPr>
            <p:cNvPr id="38" name="tx38"/>
            <p:cNvSpPr/>
            <p:nvPr/>
          </p:nvSpPr>
          <p:spPr>
            <a:xfrm>
              <a:off x="4495050" y="2489247"/>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74</a:t>
              </a:r>
            </a:p>
          </p:txBody>
        </p:sp>
        <p:sp>
          <p:nvSpPr>
            <p:cNvPr id="39" name="tx39"/>
            <p:cNvSpPr/>
            <p:nvPr/>
          </p:nvSpPr>
          <p:spPr>
            <a:xfrm>
              <a:off x="733081" y="357998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2" name="tx42"/>
            <p:cNvSpPr/>
            <p:nvPr/>
          </p:nvSpPr>
          <p:spPr>
            <a:xfrm>
              <a:off x="733081" y="149683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628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5" name="tx45"/>
            <p:cNvSpPr/>
            <p:nvPr/>
          </p:nvSpPr>
          <p:spPr>
            <a:xfrm rot="-5400000">
              <a:off x="165280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6" name="tx46"/>
            <p:cNvSpPr/>
            <p:nvPr/>
          </p:nvSpPr>
          <p:spPr>
            <a:xfrm rot="-5400000">
              <a:off x="233932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7" name="tx47"/>
            <p:cNvSpPr/>
            <p:nvPr/>
          </p:nvSpPr>
          <p:spPr>
            <a:xfrm rot="-5400000">
              <a:off x="302585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8" name="tx48"/>
            <p:cNvSpPr/>
            <p:nvPr/>
          </p:nvSpPr>
          <p:spPr>
            <a:xfrm rot="-5400000">
              <a:off x="371237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9" name="tx49"/>
            <p:cNvSpPr/>
            <p:nvPr/>
          </p:nvSpPr>
          <p:spPr>
            <a:xfrm rot="-5400000">
              <a:off x="4398859"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57175"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57175"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53" name="pl53"/>
            <p:cNvSpPr/>
            <p:nvPr/>
          </p:nvSpPr>
          <p:spPr>
            <a:xfrm>
              <a:off x="1857175"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4" name="pl54"/>
            <p:cNvSpPr/>
            <p:nvPr/>
          </p:nvSpPr>
          <p:spPr>
            <a:xfrm>
              <a:off x="2526246"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5" name="pl55"/>
            <p:cNvSpPr/>
            <p:nvPr/>
          </p:nvSpPr>
          <p:spPr>
            <a:xfrm>
              <a:off x="2526246"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6" name="pl56"/>
            <p:cNvSpPr/>
            <p:nvPr/>
          </p:nvSpPr>
          <p:spPr>
            <a:xfrm>
              <a:off x="3195317"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95317"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24275"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24275"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93346"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93346"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62417"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62417"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708127" y="472419"/>
              <a:ext cx="2261815"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AFR, 2018-2023</a:t>
              </a:r>
            </a:p>
          </p:txBody>
        </p:sp>
        <p:sp>
          <p:nvSpPr>
            <p:cNvPr id="65" name="pl65"/>
            <p:cNvSpPr/>
            <p:nvPr/>
          </p:nvSpPr>
          <p:spPr>
            <a:xfrm>
              <a:off x="5228952" y="3516370"/>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6" name="pl66"/>
            <p:cNvSpPr/>
            <p:nvPr/>
          </p:nvSpPr>
          <p:spPr>
            <a:xfrm>
              <a:off x="5228952" y="2359064"/>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7" name="pl67"/>
            <p:cNvSpPr/>
            <p:nvPr/>
          </p:nvSpPr>
          <p:spPr>
            <a:xfrm>
              <a:off x="5228952" y="120175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8" name="pl68"/>
            <p:cNvSpPr/>
            <p:nvPr/>
          </p:nvSpPr>
          <p:spPr>
            <a:xfrm>
              <a:off x="574384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643036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711688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80340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848993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5228952" y="293771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4" name="pl74"/>
            <p:cNvSpPr/>
            <p:nvPr/>
          </p:nvSpPr>
          <p:spPr>
            <a:xfrm>
              <a:off x="5228952" y="178041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5" name="pl75"/>
            <p:cNvSpPr/>
            <p:nvPr/>
          </p:nvSpPr>
          <p:spPr>
            <a:xfrm>
              <a:off x="5400582"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608710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77362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746014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814666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88331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5400582" y="1780411"/>
              <a:ext cx="3432608" cy="925844"/>
            </a:xfrm>
            <a:custGeom>
              <a:avLst/>
              <a:pathLst>
                <a:path w="3432608" h="925844">
                  <a:moveTo>
                    <a:pt x="0" y="462922"/>
                  </a:moveTo>
                  <a:lnTo>
                    <a:pt x="686521" y="0"/>
                  </a:lnTo>
                  <a:lnTo>
                    <a:pt x="1373043" y="694383"/>
                  </a:lnTo>
                  <a:lnTo>
                    <a:pt x="2059565" y="925844"/>
                  </a:lnTo>
                  <a:lnTo>
                    <a:pt x="2746087" y="925844"/>
                  </a:lnTo>
                  <a:lnTo>
                    <a:pt x="3432608" y="694383"/>
                  </a:lnTo>
                </a:path>
              </a:pathLst>
            </a:custGeom>
            <a:ln w="27101" cap="flat">
              <a:solidFill>
                <a:srgbClr val="F4A81D">
                  <a:alpha val="69803"/>
                </a:srgbClr>
              </a:solidFill>
              <a:prstDash val="solid"/>
              <a:round/>
            </a:ln>
          </p:spPr>
          <p:txBody>
            <a:bodyPr/>
            <a:lstStyle/>
            <a:p/>
          </p:txBody>
        </p:sp>
        <p:sp>
          <p:nvSpPr>
            <p:cNvPr id="82" name="pl82"/>
            <p:cNvSpPr/>
            <p:nvPr/>
          </p:nvSpPr>
          <p:spPr>
            <a:xfrm>
              <a:off x="5400582" y="854567"/>
              <a:ext cx="3432608" cy="1620228"/>
            </a:xfrm>
            <a:custGeom>
              <a:avLst/>
              <a:pathLst>
                <a:path w="3432608" h="1620228">
                  <a:moveTo>
                    <a:pt x="0" y="0"/>
                  </a:moveTo>
                  <a:lnTo>
                    <a:pt x="686521" y="925844"/>
                  </a:lnTo>
                  <a:lnTo>
                    <a:pt x="1373043" y="1620228"/>
                  </a:lnTo>
                  <a:lnTo>
                    <a:pt x="2059565" y="1620228"/>
                  </a:lnTo>
                  <a:lnTo>
                    <a:pt x="2746087" y="1157305"/>
                  </a:lnTo>
                  <a:lnTo>
                    <a:pt x="3432608" y="462922"/>
                  </a:lnTo>
                </a:path>
              </a:pathLst>
            </a:custGeom>
            <a:ln w="27101" cap="flat">
              <a:solidFill>
                <a:srgbClr val="F26829">
                  <a:alpha val="69803"/>
                </a:srgbClr>
              </a:solidFill>
              <a:prstDash val="solid"/>
              <a:round/>
            </a:ln>
          </p:spPr>
          <p:txBody>
            <a:bodyPr/>
            <a:lstStyle/>
            <a:p/>
          </p:txBody>
        </p:sp>
        <p:sp>
          <p:nvSpPr>
            <p:cNvPr id="83" name="pl83"/>
            <p:cNvSpPr/>
            <p:nvPr/>
          </p:nvSpPr>
          <p:spPr>
            <a:xfrm>
              <a:off x="5400582" y="1780411"/>
              <a:ext cx="3432608" cy="1157305"/>
            </a:xfrm>
            <a:custGeom>
              <a:avLst/>
              <a:pathLst>
                <a:path w="3432608" h="1157305">
                  <a:moveTo>
                    <a:pt x="0" y="462922"/>
                  </a:moveTo>
                  <a:lnTo>
                    <a:pt x="686521" y="0"/>
                  </a:lnTo>
                  <a:lnTo>
                    <a:pt x="1373043" y="925844"/>
                  </a:lnTo>
                  <a:lnTo>
                    <a:pt x="2059565" y="925844"/>
                  </a:lnTo>
                  <a:lnTo>
                    <a:pt x="2746087" y="694383"/>
                  </a:lnTo>
                  <a:lnTo>
                    <a:pt x="3432608" y="1157305"/>
                  </a:lnTo>
                </a:path>
              </a:pathLst>
            </a:custGeom>
            <a:ln w="27101" cap="flat">
              <a:solidFill>
                <a:srgbClr val="BD53BD">
                  <a:alpha val="69803"/>
                </a:srgbClr>
              </a:solidFill>
              <a:prstDash val="solid"/>
              <a:round/>
            </a:ln>
          </p:spPr>
          <p:txBody>
            <a:bodyPr/>
            <a:lstStyle/>
            <a:p/>
          </p:txBody>
        </p:sp>
        <p:sp>
          <p:nvSpPr>
            <p:cNvPr id="84" name="pl84"/>
            <p:cNvSpPr/>
            <p:nvPr/>
          </p:nvSpPr>
          <p:spPr>
            <a:xfrm>
              <a:off x="5400582" y="1780411"/>
              <a:ext cx="3432608" cy="231461"/>
            </a:xfrm>
            <a:custGeom>
              <a:avLst/>
              <a:pathLst>
                <a:path w="3432608" h="231461">
                  <a:moveTo>
                    <a:pt x="0" y="0"/>
                  </a:moveTo>
                  <a:lnTo>
                    <a:pt x="686521" y="0"/>
                  </a:lnTo>
                  <a:lnTo>
                    <a:pt x="1373043" y="231461"/>
                  </a:lnTo>
                  <a:lnTo>
                    <a:pt x="2059565" y="231461"/>
                  </a:lnTo>
                  <a:lnTo>
                    <a:pt x="2746087" y="0"/>
                  </a:lnTo>
                  <a:lnTo>
                    <a:pt x="3432608" y="0"/>
                  </a:lnTo>
                </a:path>
              </a:pathLst>
            </a:custGeom>
            <a:ln w="27101" cap="flat">
              <a:solidFill>
                <a:srgbClr val="6363C0">
                  <a:alpha val="69803"/>
                </a:srgbClr>
              </a:solidFill>
              <a:prstDash val="solid"/>
              <a:round/>
            </a:ln>
          </p:spPr>
          <p:txBody>
            <a:bodyPr/>
            <a:lstStyle/>
            <a:p/>
          </p:txBody>
        </p:sp>
        <p:sp>
          <p:nvSpPr>
            <p:cNvPr id="85" name="pl85"/>
            <p:cNvSpPr/>
            <p:nvPr/>
          </p:nvSpPr>
          <p:spPr>
            <a:xfrm>
              <a:off x="5400582" y="1548950"/>
              <a:ext cx="3432608" cy="2083150"/>
            </a:xfrm>
            <a:custGeom>
              <a:avLst/>
              <a:pathLst>
                <a:path w="3432608" h="2083150">
                  <a:moveTo>
                    <a:pt x="0" y="462922"/>
                  </a:moveTo>
                  <a:lnTo>
                    <a:pt x="686521" y="231461"/>
                  </a:lnTo>
                  <a:lnTo>
                    <a:pt x="1373043" y="1388767"/>
                  </a:lnTo>
                  <a:lnTo>
                    <a:pt x="2059565" y="2083150"/>
                  </a:lnTo>
                  <a:lnTo>
                    <a:pt x="2746087" y="0"/>
                  </a:lnTo>
                  <a:lnTo>
                    <a:pt x="3432608" y="462922"/>
                  </a:lnTo>
                </a:path>
              </a:pathLst>
            </a:custGeom>
            <a:ln w="27101" cap="flat">
              <a:solidFill>
                <a:srgbClr val="008DC9">
                  <a:alpha val="69803"/>
                </a:srgbClr>
              </a:solidFill>
              <a:prstDash val="solid"/>
              <a:round/>
            </a:ln>
          </p:spPr>
          <p:txBody>
            <a:bodyPr/>
            <a:lstStyle/>
            <a:p/>
          </p:txBody>
        </p:sp>
        <p:sp>
          <p:nvSpPr>
            <p:cNvPr id="86" name="pl86"/>
            <p:cNvSpPr/>
            <p:nvPr/>
          </p:nvSpPr>
          <p:spPr>
            <a:xfrm>
              <a:off x="5400582" y="1780411"/>
              <a:ext cx="3432608" cy="925844"/>
            </a:xfrm>
            <a:custGeom>
              <a:avLst/>
              <a:pathLst>
                <a:path w="3432608" h="925844">
                  <a:moveTo>
                    <a:pt x="0" y="231461"/>
                  </a:moveTo>
                  <a:lnTo>
                    <a:pt x="686521" y="0"/>
                  </a:lnTo>
                  <a:lnTo>
                    <a:pt x="1373043" y="231461"/>
                  </a:lnTo>
                  <a:lnTo>
                    <a:pt x="2059565" y="694383"/>
                  </a:lnTo>
                  <a:lnTo>
                    <a:pt x="2746087" y="231461"/>
                  </a:lnTo>
                  <a:lnTo>
                    <a:pt x="3432608" y="925844"/>
                  </a:lnTo>
                </a:path>
              </a:pathLst>
            </a:custGeom>
            <a:ln w="27101" cap="flat">
              <a:solidFill>
                <a:srgbClr val="40BF73">
                  <a:alpha val="69803"/>
                </a:srgbClr>
              </a:solidFill>
              <a:prstDash val="solid"/>
              <a:round/>
            </a:ln>
          </p:spPr>
          <p:txBody>
            <a:bodyPr/>
            <a:lstStyle/>
            <a:p/>
          </p:txBody>
        </p:sp>
        <p:sp>
          <p:nvSpPr>
            <p:cNvPr id="87" name="pl87"/>
            <p:cNvSpPr/>
            <p:nvPr/>
          </p:nvSpPr>
          <p:spPr>
            <a:xfrm>
              <a:off x="5400582" y="1780411"/>
              <a:ext cx="3432608" cy="0"/>
            </a:xfrm>
            <a:custGeom>
              <a:avLst/>
              <a:pathLst>
                <a:path w="3432608" h="0">
                  <a:moveTo>
                    <a:pt x="0" y="0"/>
                  </a:moveTo>
                  <a:lnTo>
                    <a:pt x="0" y="0"/>
                  </a:lnTo>
                  <a:lnTo>
                    <a:pt x="0" y="0"/>
                  </a:lnTo>
                  <a:lnTo>
                    <a:pt x="0" y="0"/>
                  </a:lnTo>
                  <a:lnTo>
                    <a:pt x="0" y="0"/>
                  </a:lnTo>
                  <a:lnTo>
                    <a:pt x="0" y="0"/>
                  </a:lnTo>
                  <a:lnTo>
                    <a:pt x="686521" y="0"/>
                  </a:lnTo>
                  <a:lnTo>
                    <a:pt x="686521" y="0"/>
                  </a:lnTo>
                  <a:lnTo>
                    <a:pt x="686521" y="0"/>
                  </a:lnTo>
                  <a:lnTo>
                    <a:pt x="686521" y="0"/>
                  </a:lnTo>
                  <a:lnTo>
                    <a:pt x="686521" y="0"/>
                  </a:lnTo>
                  <a:lnTo>
                    <a:pt x="686521" y="0"/>
                  </a:lnTo>
                  <a:lnTo>
                    <a:pt x="1373043" y="0"/>
                  </a:lnTo>
                  <a:lnTo>
                    <a:pt x="1373043" y="0"/>
                  </a:lnTo>
                  <a:lnTo>
                    <a:pt x="1373043" y="0"/>
                  </a:lnTo>
                  <a:lnTo>
                    <a:pt x="1373043" y="0"/>
                  </a:lnTo>
                  <a:lnTo>
                    <a:pt x="1373043" y="0"/>
                  </a:lnTo>
                  <a:lnTo>
                    <a:pt x="1373043" y="0"/>
                  </a:lnTo>
                  <a:lnTo>
                    <a:pt x="2059565" y="0"/>
                  </a:lnTo>
                  <a:lnTo>
                    <a:pt x="2059565" y="0"/>
                  </a:lnTo>
                  <a:lnTo>
                    <a:pt x="2059565" y="0"/>
                  </a:lnTo>
                  <a:lnTo>
                    <a:pt x="2059565" y="0"/>
                  </a:lnTo>
                  <a:lnTo>
                    <a:pt x="2059565" y="0"/>
                  </a:lnTo>
                  <a:lnTo>
                    <a:pt x="2059565" y="0"/>
                  </a:lnTo>
                  <a:lnTo>
                    <a:pt x="2746087" y="0"/>
                  </a:lnTo>
                  <a:lnTo>
                    <a:pt x="2746087" y="0"/>
                  </a:lnTo>
                  <a:lnTo>
                    <a:pt x="2746087" y="0"/>
                  </a:lnTo>
                  <a:lnTo>
                    <a:pt x="2746087" y="0"/>
                  </a:lnTo>
                  <a:lnTo>
                    <a:pt x="2746087" y="0"/>
                  </a:lnTo>
                  <a:lnTo>
                    <a:pt x="2746087" y="0"/>
                  </a:lnTo>
                  <a:lnTo>
                    <a:pt x="3432608" y="0"/>
                  </a:lnTo>
                  <a:lnTo>
                    <a:pt x="3432608" y="0"/>
                  </a:lnTo>
                  <a:lnTo>
                    <a:pt x="3432608" y="0"/>
                  </a:lnTo>
                  <a:lnTo>
                    <a:pt x="3432608" y="0"/>
                  </a:lnTo>
                  <a:lnTo>
                    <a:pt x="3432608" y="0"/>
                  </a:lnTo>
                  <a:lnTo>
                    <a:pt x="3432608" y="0"/>
                  </a:lnTo>
                </a:path>
              </a:pathLst>
            </a:custGeom>
            <a:ln w="13550" cap="flat">
              <a:solidFill>
                <a:srgbClr val="000000">
                  <a:alpha val="100000"/>
                </a:srgbClr>
              </a:solidFill>
              <a:prstDash val="dash"/>
              <a:round/>
            </a:ln>
          </p:spPr>
          <p:txBody>
            <a:bodyPr/>
            <a:lstStyle/>
            <a:p/>
          </p:txBody>
        </p:sp>
        <p:sp>
          <p:nvSpPr>
            <p:cNvPr id="88" name="pl88"/>
            <p:cNvSpPr/>
            <p:nvPr/>
          </p:nvSpPr>
          <p:spPr>
            <a:xfrm>
              <a:off x="5400582" y="1780411"/>
              <a:ext cx="3432608" cy="925844"/>
            </a:xfrm>
            <a:custGeom>
              <a:avLst/>
              <a:pathLst>
                <a:path w="3432608" h="925844">
                  <a:moveTo>
                    <a:pt x="0" y="462922"/>
                  </a:moveTo>
                  <a:lnTo>
                    <a:pt x="686521" y="0"/>
                  </a:lnTo>
                  <a:lnTo>
                    <a:pt x="1373043" y="694383"/>
                  </a:lnTo>
                  <a:lnTo>
                    <a:pt x="2059565" y="925844"/>
                  </a:lnTo>
                  <a:lnTo>
                    <a:pt x="2746087" y="925844"/>
                  </a:lnTo>
                  <a:lnTo>
                    <a:pt x="3432608" y="694383"/>
                  </a:lnTo>
                </a:path>
              </a:pathLst>
            </a:custGeom>
            <a:ln w="65043" cap="flat">
              <a:solidFill>
                <a:srgbClr val="000000">
                  <a:alpha val="100000"/>
                </a:srgbClr>
              </a:solidFill>
              <a:prstDash val="solid"/>
              <a:round/>
            </a:ln>
          </p:spPr>
          <p:txBody>
            <a:bodyPr/>
            <a:lstStyle/>
            <a:p/>
          </p:txBody>
        </p:sp>
        <p:sp>
          <p:nvSpPr>
            <p:cNvPr id="89" name="pl89"/>
            <p:cNvSpPr/>
            <p:nvPr/>
          </p:nvSpPr>
          <p:spPr>
            <a:xfrm>
              <a:off x="5400582" y="1780411"/>
              <a:ext cx="3432608" cy="925844"/>
            </a:xfrm>
            <a:custGeom>
              <a:avLst/>
              <a:pathLst>
                <a:path w="3432608" h="925844">
                  <a:moveTo>
                    <a:pt x="0" y="462922"/>
                  </a:moveTo>
                  <a:lnTo>
                    <a:pt x="686521" y="0"/>
                  </a:lnTo>
                  <a:lnTo>
                    <a:pt x="1373043" y="694383"/>
                  </a:lnTo>
                  <a:lnTo>
                    <a:pt x="2059565" y="925844"/>
                  </a:lnTo>
                  <a:lnTo>
                    <a:pt x="2746087" y="925844"/>
                  </a:lnTo>
                  <a:lnTo>
                    <a:pt x="3432608" y="694383"/>
                  </a:lnTo>
                </a:path>
              </a:pathLst>
            </a:custGeom>
            <a:ln w="40651" cap="flat">
              <a:solidFill>
                <a:srgbClr val="F4A81D">
                  <a:alpha val="100000"/>
                </a:srgbClr>
              </a:solidFill>
              <a:prstDash val="solid"/>
              <a:round/>
            </a:ln>
          </p:spPr>
          <p:txBody>
            <a:bodyPr/>
            <a:lstStyle/>
            <a:p/>
          </p:txBody>
        </p:sp>
        <p:sp>
          <p:nvSpPr>
            <p:cNvPr id="90" name="tx90"/>
            <p:cNvSpPr/>
            <p:nvPr/>
          </p:nvSpPr>
          <p:spPr>
            <a:xfrm>
              <a:off x="5352387" y="206454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1" name="tx91"/>
            <p:cNvSpPr/>
            <p:nvPr/>
          </p:nvSpPr>
          <p:spPr>
            <a:xfrm>
              <a:off x="6056959" y="16002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6725431" y="2294625"/>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3" name="tx93"/>
            <p:cNvSpPr/>
            <p:nvPr/>
          </p:nvSpPr>
          <p:spPr>
            <a:xfrm>
              <a:off x="7411953" y="2527780"/>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4" name="tx94"/>
            <p:cNvSpPr/>
            <p:nvPr/>
          </p:nvSpPr>
          <p:spPr>
            <a:xfrm>
              <a:off x="8098474" y="2527780"/>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5" name="tx95"/>
            <p:cNvSpPr/>
            <p:nvPr/>
          </p:nvSpPr>
          <p:spPr>
            <a:xfrm>
              <a:off x="8784996" y="2294625"/>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6" name="tx96"/>
            <p:cNvSpPr/>
            <p:nvPr/>
          </p:nvSpPr>
          <p:spPr>
            <a:xfrm>
              <a:off x="5042106" y="2887376"/>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7" name="tx97"/>
            <p:cNvSpPr/>
            <p:nvPr/>
          </p:nvSpPr>
          <p:spPr>
            <a:xfrm>
              <a:off x="5088627" y="1728297"/>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8" name="tx98"/>
            <p:cNvSpPr/>
            <p:nvPr/>
          </p:nvSpPr>
          <p:spPr>
            <a:xfrm rot="-5400000">
              <a:off x="524413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9" name="tx99"/>
            <p:cNvSpPr/>
            <p:nvPr/>
          </p:nvSpPr>
          <p:spPr>
            <a:xfrm rot="-5400000">
              <a:off x="593065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0" name="tx100"/>
            <p:cNvSpPr/>
            <p:nvPr/>
          </p:nvSpPr>
          <p:spPr>
            <a:xfrm rot="-5400000">
              <a:off x="661717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101" name="tx101"/>
            <p:cNvSpPr/>
            <p:nvPr/>
          </p:nvSpPr>
          <p:spPr>
            <a:xfrm rot="-5400000">
              <a:off x="73037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02" name="tx102"/>
            <p:cNvSpPr/>
            <p:nvPr/>
          </p:nvSpPr>
          <p:spPr>
            <a:xfrm rot="-5400000">
              <a:off x="799022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103" name="tx103"/>
            <p:cNvSpPr/>
            <p:nvPr/>
          </p:nvSpPr>
          <p:spPr>
            <a:xfrm rot="-5400000">
              <a:off x="8676711"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4" name="tx104"/>
            <p:cNvSpPr/>
            <p:nvPr/>
          </p:nvSpPr>
          <p:spPr>
            <a:xfrm rot="-5400000">
              <a:off x="4192254"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5" name="pl105"/>
            <p:cNvSpPr/>
            <p:nvPr/>
          </p:nvSpPr>
          <p:spPr>
            <a:xfrm>
              <a:off x="6135027"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6" name="pl106"/>
            <p:cNvSpPr/>
            <p:nvPr/>
          </p:nvSpPr>
          <p:spPr>
            <a:xfrm>
              <a:off x="6135027"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07" name="pl107"/>
            <p:cNvSpPr/>
            <p:nvPr/>
          </p:nvSpPr>
          <p:spPr>
            <a:xfrm>
              <a:off x="6135027"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8" name="pl108"/>
            <p:cNvSpPr/>
            <p:nvPr/>
          </p:nvSpPr>
          <p:spPr>
            <a:xfrm>
              <a:off x="6804098"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9" name="pl109"/>
            <p:cNvSpPr/>
            <p:nvPr/>
          </p:nvSpPr>
          <p:spPr>
            <a:xfrm>
              <a:off x="6804098"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0" name="pl110"/>
            <p:cNvSpPr/>
            <p:nvPr/>
          </p:nvSpPr>
          <p:spPr>
            <a:xfrm>
              <a:off x="7473169"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1" name="pl111"/>
            <p:cNvSpPr/>
            <p:nvPr/>
          </p:nvSpPr>
          <p:spPr>
            <a:xfrm>
              <a:off x="7473169"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2" name="tx112"/>
            <p:cNvSpPr/>
            <p:nvPr/>
          </p:nvSpPr>
          <p:spPr>
            <a:xfrm>
              <a:off x="6402126"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3" name="tx113"/>
            <p:cNvSpPr/>
            <p:nvPr/>
          </p:nvSpPr>
          <p:spPr>
            <a:xfrm>
              <a:off x="6402126"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4" name="tx114"/>
            <p:cNvSpPr/>
            <p:nvPr/>
          </p:nvSpPr>
          <p:spPr>
            <a:xfrm>
              <a:off x="7071197"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15" name="tx115"/>
            <p:cNvSpPr/>
            <p:nvPr/>
          </p:nvSpPr>
          <p:spPr>
            <a:xfrm>
              <a:off x="7071197"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16" name="tx116"/>
            <p:cNvSpPr/>
            <p:nvPr/>
          </p:nvSpPr>
          <p:spPr>
            <a:xfrm>
              <a:off x="7740268"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17" name="tx117"/>
            <p:cNvSpPr/>
            <p:nvPr/>
          </p:nvSpPr>
          <p:spPr>
            <a:xfrm>
              <a:off x="7740268"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18" name="tx118"/>
            <p:cNvSpPr/>
            <p:nvPr/>
          </p:nvSpPr>
          <p:spPr>
            <a:xfrm>
              <a:off x="5401494" y="471005"/>
              <a:ext cx="343078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AFR</a:t>
              </a:r>
            </a:p>
          </p:txBody>
        </p:sp>
        <p:sp>
          <p:nvSpPr>
            <p:cNvPr id="119" name="pl119"/>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0" name="pl120"/>
            <p:cNvSpPr/>
            <p:nvPr/>
          </p:nvSpPr>
          <p:spPr>
            <a:xfrm>
              <a:off x="2409949"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4595491"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6781033"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8966574"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4" name="pl124"/>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5" name="pl125"/>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6" name="pl126"/>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3502720"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88262"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7873804"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0" name="rc130"/>
            <p:cNvSpPr/>
            <p:nvPr/>
          </p:nvSpPr>
          <p:spPr>
            <a:xfrm>
              <a:off x="1317178" y="5793155"/>
              <a:ext cx="6775179" cy="194233"/>
            </a:xfrm>
            <a:prstGeom prst="rect">
              <a:avLst/>
            </a:prstGeom>
            <a:solidFill>
              <a:srgbClr val="F4A81D">
                <a:alpha val="80000"/>
              </a:srgbClr>
            </a:solidFill>
          </p:spPr>
          <p:txBody>
            <a:bodyPr/>
            <a:lstStyle/>
            <a:p/>
          </p:txBody>
        </p:sp>
        <p:sp>
          <p:nvSpPr>
            <p:cNvPr id="131" name="rc131"/>
            <p:cNvSpPr/>
            <p:nvPr/>
          </p:nvSpPr>
          <p:spPr>
            <a:xfrm>
              <a:off x="1317178" y="5482382"/>
              <a:ext cx="7321564" cy="194233"/>
            </a:xfrm>
            <a:prstGeom prst="rect">
              <a:avLst/>
            </a:prstGeom>
            <a:solidFill>
              <a:srgbClr val="F4A81D">
                <a:alpha val="80000"/>
              </a:srgbClr>
            </a:solidFill>
          </p:spPr>
          <p:txBody>
            <a:bodyPr/>
            <a:lstStyle/>
            <a:p/>
          </p:txBody>
        </p:sp>
        <p:sp>
          <p:nvSpPr>
            <p:cNvPr id="132" name="tx132"/>
            <p:cNvSpPr/>
            <p:nvPr/>
          </p:nvSpPr>
          <p:spPr>
            <a:xfrm>
              <a:off x="8167707" y="584983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a:t>
              </a:r>
            </a:p>
          </p:txBody>
        </p:sp>
        <p:sp>
          <p:nvSpPr>
            <p:cNvPr id="133" name="tx133"/>
            <p:cNvSpPr/>
            <p:nvPr/>
          </p:nvSpPr>
          <p:spPr>
            <a:xfrm>
              <a:off x="8714092" y="553905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6.7</a:t>
              </a:r>
            </a:p>
          </p:txBody>
        </p:sp>
        <p:sp>
          <p:nvSpPr>
            <p:cNvPr id="134" name="tx134"/>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5" name="tx135"/>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6" name="tx136"/>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7" name="tx137"/>
            <p:cNvSpPr/>
            <p:nvPr/>
          </p:nvSpPr>
          <p:spPr>
            <a:xfrm>
              <a:off x="3425026"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38" name="tx138"/>
            <p:cNvSpPr/>
            <p:nvPr/>
          </p:nvSpPr>
          <p:spPr>
            <a:xfrm>
              <a:off x="5610567" y="6089968"/>
              <a:ext cx="77694"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139" name="tx139"/>
            <p:cNvSpPr/>
            <p:nvPr/>
          </p:nvSpPr>
          <p:spPr>
            <a:xfrm>
              <a:off x="7796109"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40" name="tx140"/>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41" name="tx141"/>
            <p:cNvSpPr/>
            <p:nvPr/>
          </p:nvSpPr>
          <p:spPr>
            <a:xfrm>
              <a:off x="951100" y="5222938"/>
              <a:ext cx="3498725"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AFR, 2019 and 2023</a:t>
              </a:r>
            </a:p>
          </p:txBody>
        </p:sp>
        <p:sp>
          <p:nvSpPr>
            <p:cNvPr id="142" name="tx14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3" name="tx14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AFR ranked number 6 out of 6 WHO regions, with DTP3 coverage of 74%.
DTP3 coverage (74%) was 3 percentage points lower than in 2019 (77%).
This equates to 9,930,000 undervaccinated children in 2023 compared to 8,563,000 undervaccinated children in 2019.</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654919"/>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878378"/>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210183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1325296"/>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326664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249010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1713566"/>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951100" y="93702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2" name="pl22"/>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1" name="rc31"/>
            <p:cNvSpPr/>
            <p:nvPr/>
          </p:nvSpPr>
          <p:spPr>
            <a:xfrm>
              <a:off x="1296273" y="3531775"/>
              <a:ext cx="259963" cy="511414"/>
            </a:xfrm>
            <a:prstGeom prst="rect">
              <a:avLst/>
            </a:prstGeom>
            <a:solidFill>
              <a:srgbClr val="80BD41">
                <a:alpha val="100000"/>
              </a:srgbClr>
            </a:solidFill>
          </p:spPr>
          <p:txBody>
            <a:bodyPr/>
            <a:lstStyle/>
            <a:p/>
          </p:txBody>
        </p:sp>
        <p:sp>
          <p:nvSpPr>
            <p:cNvPr id="32" name="rc32"/>
            <p:cNvSpPr/>
            <p:nvPr/>
          </p:nvSpPr>
          <p:spPr>
            <a:xfrm>
              <a:off x="1296273" y="3050875"/>
              <a:ext cx="259963" cy="480899"/>
            </a:xfrm>
            <a:prstGeom prst="rect">
              <a:avLst/>
            </a:prstGeom>
            <a:solidFill>
              <a:srgbClr val="1CABE2">
                <a:alpha val="100000"/>
              </a:srgbClr>
            </a:solidFill>
          </p:spPr>
          <p:txBody>
            <a:bodyPr/>
            <a:lstStyle/>
            <a:p/>
          </p:txBody>
        </p:sp>
        <p:sp>
          <p:nvSpPr>
            <p:cNvPr id="33" name="rc33"/>
            <p:cNvSpPr/>
            <p:nvPr/>
          </p:nvSpPr>
          <p:spPr>
            <a:xfrm>
              <a:off x="1585121" y="3519899"/>
              <a:ext cx="259963" cy="523290"/>
            </a:xfrm>
            <a:prstGeom prst="rect">
              <a:avLst/>
            </a:prstGeom>
            <a:solidFill>
              <a:srgbClr val="80BD41">
                <a:alpha val="100000"/>
              </a:srgbClr>
            </a:solidFill>
          </p:spPr>
          <p:txBody>
            <a:bodyPr/>
            <a:lstStyle/>
            <a:p/>
          </p:txBody>
        </p:sp>
        <p:sp>
          <p:nvSpPr>
            <p:cNvPr id="34" name="rc34"/>
            <p:cNvSpPr/>
            <p:nvPr/>
          </p:nvSpPr>
          <p:spPr>
            <a:xfrm>
              <a:off x="1585121" y="3028109"/>
              <a:ext cx="259963" cy="491789"/>
            </a:xfrm>
            <a:prstGeom prst="rect">
              <a:avLst/>
            </a:prstGeom>
            <a:solidFill>
              <a:srgbClr val="1CABE2">
                <a:alpha val="100000"/>
              </a:srgbClr>
            </a:solidFill>
          </p:spPr>
          <p:txBody>
            <a:bodyPr/>
            <a:lstStyle/>
            <a:p/>
          </p:txBody>
        </p:sp>
        <p:sp>
          <p:nvSpPr>
            <p:cNvPr id="35" name="rc35"/>
            <p:cNvSpPr/>
            <p:nvPr/>
          </p:nvSpPr>
          <p:spPr>
            <a:xfrm>
              <a:off x="1873969" y="3492829"/>
              <a:ext cx="259963" cy="550360"/>
            </a:xfrm>
            <a:prstGeom prst="rect">
              <a:avLst/>
            </a:prstGeom>
            <a:solidFill>
              <a:srgbClr val="80BD41">
                <a:alpha val="100000"/>
              </a:srgbClr>
            </a:solidFill>
          </p:spPr>
          <p:txBody>
            <a:bodyPr/>
            <a:lstStyle/>
            <a:p/>
          </p:txBody>
        </p:sp>
        <p:sp>
          <p:nvSpPr>
            <p:cNvPr id="36" name="rc36"/>
            <p:cNvSpPr/>
            <p:nvPr/>
          </p:nvSpPr>
          <p:spPr>
            <a:xfrm>
              <a:off x="1873969" y="3006465"/>
              <a:ext cx="259963" cy="486364"/>
            </a:xfrm>
            <a:prstGeom prst="rect">
              <a:avLst/>
            </a:prstGeom>
            <a:solidFill>
              <a:srgbClr val="1CABE2">
                <a:alpha val="100000"/>
              </a:srgbClr>
            </a:solidFill>
          </p:spPr>
          <p:txBody>
            <a:bodyPr/>
            <a:lstStyle/>
            <a:p/>
          </p:txBody>
        </p:sp>
        <p:sp>
          <p:nvSpPr>
            <p:cNvPr id="37" name="rc37"/>
            <p:cNvSpPr/>
            <p:nvPr/>
          </p:nvSpPr>
          <p:spPr>
            <a:xfrm>
              <a:off x="2162817" y="3449971"/>
              <a:ext cx="259963" cy="593219"/>
            </a:xfrm>
            <a:prstGeom prst="rect">
              <a:avLst/>
            </a:prstGeom>
            <a:solidFill>
              <a:srgbClr val="80BD41">
                <a:alpha val="100000"/>
              </a:srgbClr>
            </a:solidFill>
          </p:spPr>
          <p:txBody>
            <a:bodyPr/>
            <a:lstStyle/>
            <a:p/>
          </p:txBody>
        </p:sp>
        <p:sp>
          <p:nvSpPr>
            <p:cNvPr id="38" name="rc38"/>
            <p:cNvSpPr/>
            <p:nvPr/>
          </p:nvSpPr>
          <p:spPr>
            <a:xfrm>
              <a:off x="2162817" y="2981426"/>
              <a:ext cx="259963" cy="468544"/>
            </a:xfrm>
            <a:prstGeom prst="rect">
              <a:avLst/>
            </a:prstGeom>
            <a:solidFill>
              <a:srgbClr val="1CABE2">
                <a:alpha val="100000"/>
              </a:srgbClr>
            </a:solidFill>
          </p:spPr>
          <p:txBody>
            <a:bodyPr/>
            <a:lstStyle/>
            <a:p/>
          </p:txBody>
        </p:sp>
        <p:sp>
          <p:nvSpPr>
            <p:cNvPr id="39" name="rc39"/>
            <p:cNvSpPr/>
            <p:nvPr/>
          </p:nvSpPr>
          <p:spPr>
            <a:xfrm>
              <a:off x="2451665" y="3397787"/>
              <a:ext cx="259963" cy="645402"/>
            </a:xfrm>
            <a:prstGeom prst="rect">
              <a:avLst/>
            </a:prstGeom>
            <a:solidFill>
              <a:srgbClr val="80BD41">
                <a:alpha val="100000"/>
              </a:srgbClr>
            </a:solidFill>
          </p:spPr>
          <p:txBody>
            <a:bodyPr/>
            <a:lstStyle/>
            <a:p/>
          </p:txBody>
        </p:sp>
        <p:sp>
          <p:nvSpPr>
            <p:cNvPr id="40" name="rc40"/>
            <p:cNvSpPr/>
            <p:nvPr/>
          </p:nvSpPr>
          <p:spPr>
            <a:xfrm>
              <a:off x="2451665" y="2953945"/>
              <a:ext cx="259963" cy="443842"/>
            </a:xfrm>
            <a:prstGeom prst="rect">
              <a:avLst/>
            </a:prstGeom>
            <a:solidFill>
              <a:srgbClr val="1CABE2">
                <a:alpha val="100000"/>
              </a:srgbClr>
            </a:solidFill>
          </p:spPr>
          <p:txBody>
            <a:bodyPr/>
            <a:lstStyle/>
            <a:p/>
          </p:txBody>
        </p:sp>
        <p:sp>
          <p:nvSpPr>
            <p:cNvPr id="41" name="rc41"/>
            <p:cNvSpPr/>
            <p:nvPr/>
          </p:nvSpPr>
          <p:spPr>
            <a:xfrm>
              <a:off x="2740513" y="3345232"/>
              <a:ext cx="259963" cy="697958"/>
            </a:xfrm>
            <a:prstGeom prst="rect">
              <a:avLst/>
            </a:prstGeom>
            <a:solidFill>
              <a:srgbClr val="80BD41">
                <a:alpha val="100000"/>
              </a:srgbClr>
            </a:solidFill>
          </p:spPr>
          <p:txBody>
            <a:bodyPr/>
            <a:lstStyle/>
            <a:p/>
          </p:txBody>
        </p:sp>
        <p:sp>
          <p:nvSpPr>
            <p:cNvPr id="42" name="rc42"/>
            <p:cNvSpPr/>
            <p:nvPr/>
          </p:nvSpPr>
          <p:spPr>
            <a:xfrm>
              <a:off x="2740513" y="2924485"/>
              <a:ext cx="259963" cy="420746"/>
            </a:xfrm>
            <a:prstGeom prst="rect">
              <a:avLst/>
            </a:prstGeom>
            <a:solidFill>
              <a:srgbClr val="1CABE2">
                <a:alpha val="100000"/>
              </a:srgbClr>
            </a:solidFill>
          </p:spPr>
          <p:txBody>
            <a:bodyPr/>
            <a:lstStyle/>
            <a:p/>
          </p:txBody>
        </p:sp>
        <p:sp>
          <p:nvSpPr>
            <p:cNvPr id="43" name="rc43"/>
            <p:cNvSpPr/>
            <p:nvPr/>
          </p:nvSpPr>
          <p:spPr>
            <a:xfrm>
              <a:off x="3029361" y="3300183"/>
              <a:ext cx="259963" cy="743007"/>
            </a:xfrm>
            <a:prstGeom prst="rect">
              <a:avLst/>
            </a:prstGeom>
            <a:solidFill>
              <a:srgbClr val="80BD41">
                <a:alpha val="100000"/>
              </a:srgbClr>
            </a:solidFill>
          </p:spPr>
          <p:txBody>
            <a:bodyPr/>
            <a:lstStyle/>
            <a:p/>
          </p:txBody>
        </p:sp>
        <p:sp>
          <p:nvSpPr>
            <p:cNvPr id="44" name="rc44"/>
            <p:cNvSpPr/>
            <p:nvPr/>
          </p:nvSpPr>
          <p:spPr>
            <a:xfrm>
              <a:off x="3029361" y="2897336"/>
              <a:ext cx="259963" cy="402846"/>
            </a:xfrm>
            <a:prstGeom prst="rect">
              <a:avLst/>
            </a:prstGeom>
            <a:solidFill>
              <a:srgbClr val="1CABE2">
                <a:alpha val="100000"/>
              </a:srgbClr>
            </a:solidFill>
          </p:spPr>
          <p:txBody>
            <a:bodyPr/>
            <a:lstStyle/>
            <a:p/>
          </p:txBody>
        </p:sp>
        <p:sp>
          <p:nvSpPr>
            <p:cNvPr id="45" name="rc45"/>
            <p:cNvSpPr/>
            <p:nvPr/>
          </p:nvSpPr>
          <p:spPr>
            <a:xfrm>
              <a:off x="3318209" y="3265848"/>
              <a:ext cx="259963" cy="777342"/>
            </a:xfrm>
            <a:prstGeom prst="rect">
              <a:avLst/>
            </a:prstGeom>
            <a:solidFill>
              <a:srgbClr val="80BD41">
                <a:alpha val="100000"/>
              </a:srgbClr>
            </a:solidFill>
          </p:spPr>
          <p:txBody>
            <a:bodyPr/>
            <a:lstStyle/>
            <a:p/>
          </p:txBody>
        </p:sp>
        <p:sp>
          <p:nvSpPr>
            <p:cNvPr id="46" name="rc46"/>
            <p:cNvSpPr/>
            <p:nvPr/>
          </p:nvSpPr>
          <p:spPr>
            <a:xfrm>
              <a:off x="3318209" y="2872146"/>
              <a:ext cx="259963" cy="393702"/>
            </a:xfrm>
            <a:prstGeom prst="rect">
              <a:avLst/>
            </a:prstGeom>
            <a:solidFill>
              <a:srgbClr val="1CABE2">
                <a:alpha val="100000"/>
              </a:srgbClr>
            </a:solidFill>
          </p:spPr>
          <p:txBody>
            <a:bodyPr/>
            <a:lstStyle/>
            <a:p/>
          </p:txBody>
        </p:sp>
        <p:sp>
          <p:nvSpPr>
            <p:cNvPr id="47" name="rc47"/>
            <p:cNvSpPr/>
            <p:nvPr/>
          </p:nvSpPr>
          <p:spPr>
            <a:xfrm>
              <a:off x="3607057" y="3206932"/>
              <a:ext cx="259963" cy="836257"/>
            </a:xfrm>
            <a:prstGeom prst="rect">
              <a:avLst/>
            </a:prstGeom>
            <a:solidFill>
              <a:srgbClr val="80BD41">
                <a:alpha val="100000"/>
              </a:srgbClr>
            </a:solidFill>
          </p:spPr>
          <p:txBody>
            <a:bodyPr/>
            <a:lstStyle/>
            <a:p/>
          </p:txBody>
        </p:sp>
        <p:sp>
          <p:nvSpPr>
            <p:cNvPr id="48" name="rc48"/>
            <p:cNvSpPr/>
            <p:nvPr/>
          </p:nvSpPr>
          <p:spPr>
            <a:xfrm>
              <a:off x="3607057" y="2842678"/>
              <a:ext cx="259963" cy="364254"/>
            </a:xfrm>
            <a:prstGeom prst="rect">
              <a:avLst/>
            </a:prstGeom>
            <a:solidFill>
              <a:srgbClr val="1CABE2">
                <a:alpha val="100000"/>
              </a:srgbClr>
            </a:solidFill>
          </p:spPr>
          <p:txBody>
            <a:bodyPr/>
            <a:lstStyle/>
            <a:p/>
          </p:txBody>
        </p:sp>
        <p:sp>
          <p:nvSpPr>
            <p:cNvPr id="49" name="rc49"/>
            <p:cNvSpPr/>
            <p:nvPr/>
          </p:nvSpPr>
          <p:spPr>
            <a:xfrm>
              <a:off x="3895905" y="3149287"/>
              <a:ext cx="259963" cy="893903"/>
            </a:xfrm>
            <a:prstGeom prst="rect">
              <a:avLst/>
            </a:prstGeom>
            <a:solidFill>
              <a:srgbClr val="80BD41">
                <a:alpha val="100000"/>
              </a:srgbClr>
            </a:solidFill>
          </p:spPr>
          <p:txBody>
            <a:bodyPr/>
            <a:lstStyle/>
            <a:p/>
          </p:txBody>
        </p:sp>
        <p:sp>
          <p:nvSpPr>
            <p:cNvPr id="50" name="rc50"/>
            <p:cNvSpPr/>
            <p:nvPr/>
          </p:nvSpPr>
          <p:spPr>
            <a:xfrm>
              <a:off x="3895905" y="2820198"/>
              <a:ext cx="259963" cy="329088"/>
            </a:xfrm>
            <a:prstGeom prst="rect">
              <a:avLst/>
            </a:prstGeom>
            <a:solidFill>
              <a:srgbClr val="1CABE2">
                <a:alpha val="100000"/>
              </a:srgbClr>
            </a:solidFill>
          </p:spPr>
          <p:txBody>
            <a:bodyPr/>
            <a:lstStyle/>
            <a:p/>
          </p:txBody>
        </p:sp>
        <p:sp>
          <p:nvSpPr>
            <p:cNvPr id="51" name="rc51"/>
            <p:cNvSpPr/>
            <p:nvPr/>
          </p:nvSpPr>
          <p:spPr>
            <a:xfrm>
              <a:off x="4184753" y="3156293"/>
              <a:ext cx="259963" cy="886897"/>
            </a:xfrm>
            <a:prstGeom prst="rect">
              <a:avLst/>
            </a:prstGeom>
            <a:solidFill>
              <a:srgbClr val="80BD41">
                <a:alpha val="100000"/>
              </a:srgbClr>
            </a:solidFill>
          </p:spPr>
          <p:txBody>
            <a:bodyPr/>
            <a:lstStyle/>
            <a:p/>
          </p:txBody>
        </p:sp>
        <p:sp>
          <p:nvSpPr>
            <p:cNvPr id="52" name="rc52"/>
            <p:cNvSpPr/>
            <p:nvPr/>
          </p:nvSpPr>
          <p:spPr>
            <a:xfrm>
              <a:off x="4184753" y="2795389"/>
              <a:ext cx="259963" cy="360903"/>
            </a:xfrm>
            <a:prstGeom prst="rect">
              <a:avLst/>
            </a:prstGeom>
            <a:solidFill>
              <a:srgbClr val="1CABE2">
                <a:alpha val="100000"/>
              </a:srgbClr>
            </a:solidFill>
          </p:spPr>
          <p:txBody>
            <a:bodyPr/>
            <a:lstStyle/>
            <a:p/>
          </p:txBody>
        </p:sp>
        <p:sp>
          <p:nvSpPr>
            <p:cNvPr id="53" name="rc53"/>
            <p:cNvSpPr/>
            <p:nvPr/>
          </p:nvSpPr>
          <p:spPr>
            <a:xfrm>
              <a:off x="4473601" y="3131204"/>
              <a:ext cx="259963" cy="911986"/>
            </a:xfrm>
            <a:prstGeom prst="rect">
              <a:avLst/>
            </a:prstGeom>
            <a:solidFill>
              <a:srgbClr val="80BD41">
                <a:alpha val="100000"/>
              </a:srgbClr>
            </a:solidFill>
          </p:spPr>
          <p:txBody>
            <a:bodyPr/>
            <a:lstStyle/>
            <a:p/>
          </p:txBody>
        </p:sp>
        <p:sp>
          <p:nvSpPr>
            <p:cNvPr id="54" name="rc54"/>
            <p:cNvSpPr/>
            <p:nvPr/>
          </p:nvSpPr>
          <p:spPr>
            <a:xfrm>
              <a:off x="4473601" y="2757580"/>
              <a:ext cx="259963" cy="373623"/>
            </a:xfrm>
            <a:prstGeom prst="rect">
              <a:avLst/>
            </a:prstGeom>
            <a:solidFill>
              <a:srgbClr val="1CABE2">
                <a:alpha val="100000"/>
              </a:srgbClr>
            </a:solidFill>
          </p:spPr>
          <p:txBody>
            <a:bodyPr/>
            <a:lstStyle/>
            <a:p/>
          </p:txBody>
        </p:sp>
        <p:sp>
          <p:nvSpPr>
            <p:cNvPr id="55" name="rc55"/>
            <p:cNvSpPr/>
            <p:nvPr/>
          </p:nvSpPr>
          <p:spPr>
            <a:xfrm>
              <a:off x="4762449" y="3127639"/>
              <a:ext cx="259963" cy="915551"/>
            </a:xfrm>
            <a:prstGeom prst="rect">
              <a:avLst/>
            </a:prstGeom>
            <a:solidFill>
              <a:srgbClr val="80BD41">
                <a:alpha val="100000"/>
              </a:srgbClr>
            </a:solidFill>
          </p:spPr>
          <p:txBody>
            <a:bodyPr/>
            <a:lstStyle/>
            <a:p/>
          </p:txBody>
        </p:sp>
        <p:sp>
          <p:nvSpPr>
            <p:cNvPr id="56" name="rc56"/>
            <p:cNvSpPr/>
            <p:nvPr/>
          </p:nvSpPr>
          <p:spPr>
            <a:xfrm>
              <a:off x="4762449" y="2736042"/>
              <a:ext cx="259963" cy="391596"/>
            </a:xfrm>
            <a:prstGeom prst="rect">
              <a:avLst/>
            </a:prstGeom>
            <a:solidFill>
              <a:srgbClr val="1CABE2">
                <a:alpha val="100000"/>
              </a:srgbClr>
            </a:solidFill>
          </p:spPr>
          <p:txBody>
            <a:bodyPr/>
            <a:lstStyle/>
            <a:p/>
          </p:txBody>
        </p:sp>
        <p:sp>
          <p:nvSpPr>
            <p:cNvPr id="57" name="rc57"/>
            <p:cNvSpPr/>
            <p:nvPr/>
          </p:nvSpPr>
          <p:spPr>
            <a:xfrm>
              <a:off x="5051297" y="3124068"/>
              <a:ext cx="259963" cy="919121"/>
            </a:xfrm>
            <a:prstGeom prst="rect">
              <a:avLst/>
            </a:prstGeom>
            <a:solidFill>
              <a:srgbClr val="80BD41">
                <a:alpha val="100000"/>
              </a:srgbClr>
            </a:solidFill>
          </p:spPr>
          <p:txBody>
            <a:bodyPr/>
            <a:lstStyle/>
            <a:p/>
          </p:txBody>
        </p:sp>
        <p:sp>
          <p:nvSpPr>
            <p:cNvPr id="58" name="rc58"/>
            <p:cNvSpPr/>
            <p:nvPr/>
          </p:nvSpPr>
          <p:spPr>
            <a:xfrm>
              <a:off x="5051297" y="2717823"/>
              <a:ext cx="259963" cy="406245"/>
            </a:xfrm>
            <a:prstGeom prst="rect">
              <a:avLst/>
            </a:prstGeom>
            <a:solidFill>
              <a:srgbClr val="1CABE2">
                <a:alpha val="100000"/>
              </a:srgbClr>
            </a:solidFill>
          </p:spPr>
          <p:txBody>
            <a:bodyPr/>
            <a:lstStyle/>
            <a:p/>
          </p:txBody>
        </p:sp>
        <p:sp>
          <p:nvSpPr>
            <p:cNvPr id="59" name="rc59"/>
            <p:cNvSpPr/>
            <p:nvPr/>
          </p:nvSpPr>
          <p:spPr>
            <a:xfrm>
              <a:off x="5340145" y="3090805"/>
              <a:ext cx="259963" cy="952384"/>
            </a:xfrm>
            <a:prstGeom prst="rect">
              <a:avLst/>
            </a:prstGeom>
            <a:solidFill>
              <a:srgbClr val="80BD41">
                <a:alpha val="100000"/>
              </a:srgbClr>
            </a:solidFill>
          </p:spPr>
          <p:txBody>
            <a:bodyPr/>
            <a:lstStyle/>
            <a:p/>
          </p:txBody>
        </p:sp>
        <p:sp>
          <p:nvSpPr>
            <p:cNvPr id="60" name="rc60"/>
            <p:cNvSpPr/>
            <p:nvPr/>
          </p:nvSpPr>
          <p:spPr>
            <a:xfrm>
              <a:off x="5340145" y="2697145"/>
              <a:ext cx="259963" cy="393660"/>
            </a:xfrm>
            <a:prstGeom prst="rect">
              <a:avLst/>
            </a:prstGeom>
            <a:solidFill>
              <a:srgbClr val="1CABE2">
                <a:alpha val="100000"/>
              </a:srgbClr>
            </a:solidFill>
          </p:spPr>
          <p:txBody>
            <a:bodyPr/>
            <a:lstStyle/>
            <a:p/>
          </p:txBody>
        </p:sp>
        <p:sp>
          <p:nvSpPr>
            <p:cNvPr id="61" name="rc61"/>
            <p:cNvSpPr/>
            <p:nvPr/>
          </p:nvSpPr>
          <p:spPr>
            <a:xfrm>
              <a:off x="5628993" y="3083436"/>
              <a:ext cx="259963" cy="959754"/>
            </a:xfrm>
            <a:prstGeom prst="rect">
              <a:avLst/>
            </a:prstGeom>
            <a:solidFill>
              <a:srgbClr val="80BD41">
                <a:alpha val="100000"/>
              </a:srgbClr>
            </a:solidFill>
          </p:spPr>
          <p:txBody>
            <a:bodyPr/>
            <a:lstStyle/>
            <a:p/>
          </p:txBody>
        </p:sp>
        <p:sp>
          <p:nvSpPr>
            <p:cNvPr id="62" name="rc62"/>
            <p:cNvSpPr/>
            <p:nvPr/>
          </p:nvSpPr>
          <p:spPr>
            <a:xfrm>
              <a:off x="5628993" y="2682521"/>
              <a:ext cx="259963" cy="400914"/>
            </a:xfrm>
            <a:prstGeom prst="rect">
              <a:avLst/>
            </a:prstGeom>
            <a:solidFill>
              <a:srgbClr val="1CABE2">
                <a:alpha val="100000"/>
              </a:srgbClr>
            </a:solidFill>
          </p:spPr>
          <p:txBody>
            <a:bodyPr/>
            <a:lstStyle/>
            <a:p/>
          </p:txBody>
        </p:sp>
        <p:sp>
          <p:nvSpPr>
            <p:cNvPr id="63" name="rc63"/>
            <p:cNvSpPr/>
            <p:nvPr/>
          </p:nvSpPr>
          <p:spPr>
            <a:xfrm>
              <a:off x="5917841" y="3033311"/>
              <a:ext cx="259963" cy="1009878"/>
            </a:xfrm>
            <a:prstGeom prst="rect">
              <a:avLst/>
            </a:prstGeom>
            <a:solidFill>
              <a:srgbClr val="80BD41">
                <a:alpha val="100000"/>
              </a:srgbClr>
            </a:solidFill>
          </p:spPr>
          <p:txBody>
            <a:bodyPr/>
            <a:lstStyle/>
            <a:p/>
          </p:txBody>
        </p:sp>
        <p:sp>
          <p:nvSpPr>
            <p:cNvPr id="64" name="rc64"/>
            <p:cNvSpPr/>
            <p:nvPr/>
          </p:nvSpPr>
          <p:spPr>
            <a:xfrm>
              <a:off x="5917841" y="2668319"/>
              <a:ext cx="259963" cy="364992"/>
            </a:xfrm>
            <a:prstGeom prst="rect">
              <a:avLst/>
            </a:prstGeom>
            <a:solidFill>
              <a:srgbClr val="1CABE2">
                <a:alpha val="100000"/>
              </a:srgbClr>
            </a:solidFill>
          </p:spPr>
          <p:txBody>
            <a:bodyPr/>
            <a:lstStyle/>
            <a:p/>
          </p:txBody>
        </p:sp>
        <p:sp>
          <p:nvSpPr>
            <p:cNvPr id="65" name="rc65"/>
            <p:cNvSpPr/>
            <p:nvPr/>
          </p:nvSpPr>
          <p:spPr>
            <a:xfrm>
              <a:off x="6206689" y="3015800"/>
              <a:ext cx="259963" cy="1027390"/>
            </a:xfrm>
            <a:prstGeom prst="rect">
              <a:avLst/>
            </a:prstGeom>
            <a:solidFill>
              <a:srgbClr val="80BD41">
                <a:alpha val="100000"/>
              </a:srgbClr>
            </a:solidFill>
          </p:spPr>
          <p:txBody>
            <a:bodyPr/>
            <a:lstStyle/>
            <a:p/>
          </p:txBody>
        </p:sp>
        <p:sp>
          <p:nvSpPr>
            <p:cNvPr id="66" name="rc66"/>
            <p:cNvSpPr/>
            <p:nvPr/>
          </p:nvSpPr>
          <p:spPr>
            <a:xfrm>
              <a:off x="6206689" y="2651909"/>
              <a:ext cx="259963" cy="363891"/>
            </a:xfrm>
            <a:prstGeom prst="rect">
              <a:avLst/>
            </a:prstGeom>
            <a:solidFill>
              <a:srgbClr val="1CABE2">
                <a:alpha val="100000"/>
              </a:srgbClr>
            </a:solidFill>
          </p:spPr>
          <p:txBody>
            <a:bodyPr/>
            <a:lstStyle/>
            <a:p/>
          </p:txBody>
        </p:sp>
        <p:sp>
          <p:nvSpPr>
            <p:cNvPr id="67" name="rc67"/>
            <p:cNvSpPr/>
            <p:nvPr/>
          </p:nvSpPr>
          <p:spPr>
            <a:xfrm>
              <a:off x="6495537" y="2982632"/>
              <a:ext cx="259963" cy="1060558"/>
            </a:xfrm>
            <a:prstGeom prst="rect">
              <a:avLst/>
            </a:prstGeom>
            <a:solidFill>
              <a:srgbClr val="80BD41">
                <a:alpha val="100000"/>
              </a:srgbClr>
            </a:solidFill>
          </p:spPr>
          <p:txBody>
            <a:bodyPr/>
            <a:lstStyle/>
            <a:p/>
          </p:txBody>
        </p:sp>
        <p:sp>
          <p:nvSpPr>
            <p:cNvPr id="68" name="rc68"/>
            <p:cNvSpPr/>
            <p:nvPr/>
          </p:nvSpPr>
          <p:spPr>
            <a:xfrm>
              <a:off x="6495537" y="2635922"/>
              <a:ext cx="259963" cy="346709"/>
            </a:xfrm>
            <a:prstGeom prst="rect">
              <a:avLst/>
            </a:prstGeom>
            <a:solidFill>
              <a:srgbClr val="1CABE2">
                <a:alpha val="100000"/>
              </a:srgbClr>
            </a:solidFill>
          </p:spPr>
          <p:txBody>
            <a:bodyPr/>
            <a:lstStyle/>
            <a:p/>
          </p:txBody>
        </p:sp>
        <p:sp>
          <p:nvSpPr>
            <p:cNvPr id="69" name="rc69"/>
            <p:cNvSpPr/>
            <p:nvPr/>
          </p:nvSpPr>
          <p:spPr>
            <a:xfrm>
              <a:off x="6784385" y="2952744"/>
              <a:ext cx="259963" cy="1090446"/>
            </a:xfrm>
            <a:prstGeom prst="rect">
              <a:avLst/>
            </a:prstGeom>
            <a:solidFill>
              <a:srgbClr val="80BD41">
                <a:alpha val="100000"/>
              </a:srgbClr>
            </a:solidFill>
          </p:spPr>
          <p:txBody>
            <a:bodyPr/>
            <a:lstStyle/>
            <a:p/>
          </p:txBody>
        </p:sp>
        <p:sp>
          <p:nvSpPr>
            <p:cNvPr id="70" name="rc70"/>
            <p:cNvSpPr/>
            <p:nvPr/>
          </p:nvSpPr>
          <p:spPr>
            <a:xfrm>
              <a:off x="6784385" y="2620261"/>
              <a:ext cx="259963" cy="332482"/>
            </a:xfrm>
            <a:prstGeom prst="rect">
              <a:avLst/>
            </a:prstGeom>
            <a:solidFill>
              <a:srgbClr val="1CABE2">
                <a:alpha val="100000"/>
              </a:srgbClr>
            </a:solidFill>
          </p:spPr>
          <p:txBody>
            <a:bodyPr/>
            <a:lstStyle/>
            <a:p/>
          </p:txBody>
        </p:sp>
        <p:sp>
          <p:nvSpPr>
            <p:cNvPr id="71" name="rc71"/>
            <p:cNvSpPr/>
            <p:nvPr/>
          </p:nvSpPr>
          <p:spPr>
            <a:xfrm>
              <a:off x="7073233" y="2975014"/>
              <a:ext cx="259963" cy="1068175"/>
            </a:xfrm>
            <a:prstGeom prst="rect">
              <a:avLst/>
            </a:prstGeom>
            <a:solidFill>
              <a:srgbClr val="80BD41">
                <a:alpha val="100000"/>
              </a:srgbClr>
            </a:solidFill>
          </p:spPr>
          <p:txBody>
            <a:bodyPr/>
            <a:lstStyle/>
            <a:p/>
          </p:txBody>
        </p:sp>
        <p:sp>
          <p:nvSpPr>
            <p:cNvPr id="72" name="rc72"/>
            <p:cNvSpPr/>
            <p:nvPr/>
          </p:nvSpPr>
          <p:spPr>
            <a:xfrm>
              <a:off x="7073233" y="2604420"/>
              <a:ext cx="259963" cy="370593"/>
            </a:xfrm>
            <a:prstGeom prst="rect">
              <a:avLst/>
            </a:prstGeom>
            <a:solidFill>
              <a:srgbClr val="1CABE2">
                <a:alpha val="100000"/>
              </a:srgbClr>
            </a:solidFill>
          </p:spPr>
          <p:txBody>
            <a:bodyPr/>
            <a:lstStyle/>
            <a:p/>
          </p:txBody>
        </p:sp>
        <p:sp>
          <p:nvSpPr>
            <p:cNvPr id="73" name="rc73"/>
            <p:cNvSpPr/>
            <p:nvPr/>
          </p:nvSpPr>
          <p:spPr>
            <a:xfrm>
              <a:off x="7362081" y="2983495"/>
              <a:ext cx="259963" cy="1059695"/>
            </a:xfrm>
            <a:prstGeom prst="rect">
              <a:avLst/>
            </a:prstGeom>
            <a:solidFill>
              <a:srgbClr val="80BD41">
                <a:alpha val="100000"/>
              </a:srgbClr>
            </a:solidFill>
          </p:spPr>
          <p:txBody>
            <a:bodyPr/>
            <a:lstStyle/>
            <a:p/>
          </p:txBody>
        </p:sp>
        <p:sp>
          <p:nvSpPr>
            <p:cNvPr id="74" name="rc74"/>
            <p:cNvSpPr/>
            <p:nvPr/>
          </p:nvSpPr>
          <p:spPr>
            <a:xfrm>
              <a:off x="7362081" y="2582370"/>
              <a:ext cx="259963" cy="401124"/>
            </a:xfrm>
            <a:prstGeom prst="rect">
              <a:avLst/>
            </a:prstGeom>
            <a:solidFill>
              <a:srgbClr val="1CABE2">
                <a:alpha val="100000"/>
              </a:srgbClr>
            </a:solidFill>
          </p:spPr>
          <p:txBody>
            <a:bodyPr/>
            <a:lstStyle/>
            <a:p/>
          </p:txBody>
        </p:sp>
        <p:sp>
          <p:nvSpPr>
            <p:cNvPr id="75" name="rc75"/>
            <p:cNvSpPr/>
            <p:nvPr/>
          </p:nvSpPr>
          <p:spPr>
            <a:xfrm>
              <a:off x="7650929" y="2967914"/>
              <a:ext cx="259963" cy="1075276"/>
            </a:xfrm>
            <a:prstGeom prst="rect">
              <a:avLst/>
            </a:prstGeom>
            <a:solidFill>
              <a:srgbClr val="80BD41">
                <a:alpha val="100000"/>
              </a:srgbClr>
            </a:solidFill>
          </p:spPr>
          <p:txBody>
            <a:bodyPr/>
            <a:lstStyle/>
            <a:p/>
          </p:txBody>
        </p:sp>
        <p:sp>
          <p:nvSpPr>
            <p:cNvPr id="76" name="rc76"/>
            <p:cNvSpPr/>
            <p:nvPr/>
          </p:nvSpPr>
          <p:spPr>
            <a:xfrm>
              <a:off x="7650929" y="2562659"/>
              <a:ext cx="259963" cy="405254"/>
            </a:xfrm>
            <a:prstGeom prst="rect">
              <a:avLst/>
            </a:prstGeom>
            <a:solidFill>
              <a:srgbClr val="1CABE2">
                <a:alpha val="100000"/>
              </a:srgbClr>
            </a:solidFill>
          </p:spPr>
          <p:txBody>
            <a:bodyPr/>
            <a:lstStyle/>
            <a:p/>
          </p:txBody>
        </p:sp>
        <p:sp>
          <p:nvSpPr>
            <p:cNvPr id="77" name="rc77"/>
            <p:cNvSpPr/>
            <p:nvPr/>
          </p:nvSpPr>
          <p:spPr>
            <a:xfrm>
              <a:off x="7939777" y="2926059"/>
              <a:ext cx="259963" cy="1117131"/>
            </a:xfrm>
            <a:prstGeom prst="rect">
              <a:avLst/>
            </a:prstGeom>
            <a:solidFill>
              <a:srgbClr val="80BD41">
                <a:alpha val="100000"/>
              </a:srgbClr>
            </a:solidFill>
          </p:spPr>
          <p:txBody>
            <a:bodyPr/>
            <a:lstStyle/>
            <a:p/>
          </p:txBody>
        </p:sp>
        <p:sp>
          <p:nvSpPr>
            <p:cNvPr id="78" name="rc78"/>
            <p:cNvSpPr/>
            <p:nvPr/>
          </p:nvSpPr>
          <p:spPr>
            <a:xfrm>
              <a:off x="7939777" y="2540522"/>
              <a:ext cx="259963" cy="385536"/>
            </a:xfrm>
            <a:prstGeom prst="rect">
              <a:avLst/>
            </a:prstGeom>
            <a:solidFill>
              <a:srgbClr val="1CABE2">
                <a:alpha val="100000"/>
              </a:srgbClr>
            </a:solidFill>
          </p:spPr>
          <p:txBody>
            <a:bodyPr/>
            <a:lstStyle/>
            <a:p/>
          </p:txBody>
        </p:sp>
        <p:sp>
          <p:nvSpPr>
            <p:cNvPr id="79" name="pl79"/>
            <p:cNvSpPr/>
            <p:nvPr/>
          </p:nvSpPr>
          <p:spPr>
            <a:xfrm>
              <a:off x="1426255" y="1729081"/>
              <a:ext cx="6643503" cy="751334"/>
            </a:xfrm>
            <a:custGeom>
              <a:avLst/>
              <a:pathLst>
                <a:path w="6643503" h="751334">
                  <a:moveTo>
                    <a:pt x="0" y="751334"/>
                  </a:moveTo>
                  <a:lnTo>
                    <a:pt x="288847" y="751334"/>
                  </a:lnTo>
                  <a:lnTo>
                    <a:pt x="577695" y="721280"/>
                  </a:lnTo>
                  <a:lnTo>
                    <a:pt x="866543" y="631120"/>
                  </a:lnTo>
                  <a:lnTo>
                    <a:pt x="1155391" y="540960"/>
                  </a:lnTo>
                  <a:lnTo>
                    <a:pt x="1444239" y="450800"/>
                  </a:lnTo>
                  <a:lnTo>
                    <a:pt x="1733087" y="360640"/>
                  </a:lnTo>
                  <a:lnTo>
                    <a:pt x="2021935" y="330587"/>
                  </a:lnTo>
                  <a:lnTo>
                    <a:pt x="2310783" y="210373"/>
                  </a:lnTo>
                  <a:lnTo>
                    <a:pt x="2599631" y="120213"/>
                  </a:lnTo>
                  <a:lnTo>
                    <a:pt x="2888479" y="180320"/>
                  </a:lnTo>
                  <a:lnTo>
                    <a:pt x="3177327" y="180320"/>
                  </a:lnTo>
                  <a:lnTo>
                    <a:pt x="3466175" y="210373"/>
                  </a:lnTo>
                  <a:lnTo>
                    <a:pt x="3755023" y="240426"/>
                  </a:lnTo>
                  <a:lnTo>
                    <a:pt x="4043871" y="180320"/>
                  </a:lnTo>
                  <a:lnTo>
                    <a:pt x="4332719" y="180320"/>
                  </a:lnTo>
                  <a:lnTo>
                    <a:pt x="4621567" y="120213"/>
                  </a:lnTo>
                  <a:lnTo>
                    <a:pt x="4910415" y="90160"/>
                  </a:lnTo>
                  <a:lnTo>
                    <a:pt x="5199263" y="60106"/>
                  </a:lnTo>
                  <a:lnTo>
                    <a:pt x="5488111" y="0"/>
                  </a:lnTo>
                  <a:lnTo>
                    <a:pt x="5776959" y="90160"/>
                  </a:lnTo>
                  <a:lnTo>
                    <a:pt x="6065807" y="120213"/>
                  </a:lnTo>
                  <a:lnTo>
                    <a:pt x="6354655" y="120213"/>
                  </a:lnTo>
                  <a:lnTo>
                    <a:pt x="6643503" y="90160"/>
                  </a:lnTo>
                </a:path>
              </a:pathLst>
            </a:custGeom>
            <a:ln w="27101" cap="flat">
              <a:solidFill>
                <a:srgbClr val="0058AB">
                  <a:alpha val="100000"/>
                </a:srgbClr>
              </a:solidFill>
              <a:prstDash val="solid"/>
              <a:round/>
            </a:ln>
          </p:spPr>
          <p:txBody>
            <a:bodyPr/>
            <a:lstStyle/>
            <a:p/>
          </p:txBody>
        </p:sp>
        <p:sp>
          <p:nvSpPr>
            <p:cNvPr id="80" name="tx80"/>
            <p:cNvSpPr/>
            <p:nvPr/>
          </p:nvSpPr>
          <p:spPr>
            <a:xfrm>
              <a:off x="1355917" y="229743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52</a:t>
              </a:r>
            </a:p>
          </p:txBody>
        </p:sp>
        <p:sp>
          <p:nvSpPr>
            <p:cNvPr id="81" name="tx81"/>
            <p:cNvSpPr/>
            <p:nvPr/>
          </p:nvSpPr>
          <p:spPr>
            <a:xfrm>
              <a:off x="2800157" y="199690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62</a:t>
              </a:r>
            </a:p>
          </p:txBody>
        </p:sp>
        <p:sp>
          <p:nvSpPr>
            <p:cNvPr id="82" name="tx82"/>
            <p:cNvSpPr/>
            <p:nvPr/>
          </p:nvSpPr>
          <p:spPr>
            <a:xfrm>
              <a:off x="4244397" y="1727967"/>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71</a:t>
              </a:r>
            </a:p>
          </p:txBody>
        </p:sp>
        <p:sp>
          <p:nvSpPr>
            <p:cNvPr id="83" name="tx83"/>
            <p:cNvSpPr/>
            <p:nvPr/>
          </p:nvSpPr>
          <p:spPr>
            <a:xfrm>
              <a:off x="5688637" y="1727967"/>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71</a:t>
              </a:r>
            </a:p>
          </p:txBody>
        </p:sp>
        <p:sp>
          <p:nvSpPr>
            <p:cNvPr id="84" name="tx84"/>
            <p:cNvSpPr/>
            <p:nvPr/>
          </p:nvSpPr>
          <p:spPr>
            <a:xfrm>
              <a:off x="6844029" y="1549191"/>
              <a:ext cx="140675" cy="8935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77</a:t>
              </a:r>
            </a:p>
          </p:txBody>
        </p:sp>
        <p:sp>
          <p:nvSpPr>
            <p:cNvPr id="85" name="tx85"/>
            <p:cNvSpPr/>
            <p:nvPr/>
          </p:nvSpPr>
          <p:spPr>
            <a:xfrm>
              <a:off x="7132877" y="1638178"/>
              <a:ext cx="140675"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74</a:t>
              </a:r>
            </a:p>
          </p:txBody>
        </p:sp>
        <p:sp>
          <p:nvSpPr>
            <p:cNvPr id="86" name="tx86"/>
            <p:cNvSpPr/>
            <p:nvPr/>
          </p:nvSpPr>
          <p:spPr>
            <a:xfrm>
              <a:off x="7421725" y="1666255"/>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73</a:t>
              </a:r>
            </a:p>
          </p:txBody>
        </p:sp>
        <p:sp>
          <p:nvSpPr>
            <p:cNvPr id="87" name="tx87"/>
            <p:cNvSpPr/>
            <p:nvPr/>
          </p:nvSpPr>
          <p:spPr>
            <a:xfrm>
              <a:off x="7710573" y="1666255"/>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73</a:t>
              </a:r>
            </a:p>
          </p:txBody>
        </p:sp>
        <p:sp>
          <p:nvSpPr>
            <p:cNvPr id="88" name="tx88"/>
            <p:cNvSpPr/>
            <p:nvPr/>
          </p:nvSpPr>
          <p:spPr>
            <a:xfrm>
              <a:off x="7999421" y="1638178"/>
              <a:ext cx="140675"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74</a:t>
              </a:r>
            </a:p>
          </p:txBody>
        </p:sp>
        <p:sp>
          <p:nvSpPr>
            <p:cNvPr id="89" name="tx89"/>
            <p:cNvSpPr/>
            <p:nvPr/>
          </p:nvSpPr>
          <p:spPr>
            <a:xfrm>
              <a:off x="1320761" y="374699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13.2</a:t>
              </a:r>
            </a:p>
          </p:txBody>
        </p:sp>
        <p:sp>
          <p:nvSpPr>
            <p:cNvPr id="90" name="tx90"/>
            <p:cNvSpPr/>
            <p:nvPr/>
          </p:nvSpPr>
          <p:spPr>
            <a:xfrm>
              <a:off x="1320761" y="3252208"/>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12.4</a:t>
              </a:r>
            </a:p>
          </p:txBody>
        </p:sp>
        <p:sp>
          <p:nvSpPr>
            <p:cNvPr id="91" name="tx91"/>
            <p:cNvSpPr/>
            <p:nvPr/>
          </p:nvSpPr>
          <p:spPr>
            <a:xfrm>
              <a:off x="2810205" y="36537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18</a:t>
              </a:r>
            </a:p>
          </p:txBody>
        </p:sp>
        <p:sp>
          <p:nvSpPr>
            <p:cNvPr id="92" name="tx92"/>
            <p:cNvSpPr/>
            <p:nvPr/>
          </p:nvSpPr>
          <p:spPr>
            <a:xfrm>
              <a:off x="2765001" y="309441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10.8</a:t>
              </a:r>
            </a:p>
          </p:txBody>
        </p:sp>
        <p:sp>
          <p:nvSpPr>
            <p:cNvPr id="93" name="tx93"/>
            <p:cNvSpPr/>
            <p:nvPr/>
          </p:nvSpPr>
          <p:spPr>
            <a:xfrm>
              <a:off x="4209241" y="355930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22.8</a:t>
              </a:r>
            </a:p>
          </p:txBody>
        </p:sp>
        <p:sp>
          <p:nvSpPr>
            <p:cNvPr id="94" name="tx94"/>
            <p:cNvSpPr/>
            <p:nvPr/>
          </p:nvSpPr>
          <p:spPr>
            <a:xfrm>
              <a:off x="4239386" y="2935348"/>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9.3</a:t>
              </a:r>
            </a:p>
          </p:txBody>
        </p:sp>
        <p:sp>
          <p:nvSpPr>
            <p:cNvPr id="95" name="tx95"/>
            <p:cNvSpPr/>
            <p:nvPr/>
          </p:nvSpPr>
          <p:spPr>
            <a:xfrm>
              <a:off x="5653481" y="3524196"/>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24.7</a:t>
              </a:r>
            </a:p>
          </p:txBody>
        </p:sp>
        <p:sp>
          <p:nvSpPr>
            <p:cNvPr id="96" name="tx96"/>
            <p:cNvSpPr/>
            <p:nvPr/>
          </p:nvSpPr>
          <p:spPr>
            <a:xfrm>
              <a:off x="5653481" y="284248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10.3</a:t>
              </a:r>
            </a:p>
          </p:txBody>
        </p:sp>
        <p:sp>
          <p:nvSpPr>
            <p:cNvPr id="97" name="tx97"/>
            <p:cNvSpPr/>
            <p:nvPr/>
          </p:nvSpPr>
          <p:spPr>
            <a:xfrm>
              <a:off x="6808873" y="345752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28.1</a:t>
              </a:r>
            </a:p>
          </p:txBody>
        </p:sp>
        <p:sp>
          <p:nvSpPr>
            <p:cNvPr id="98" name="tx98"/>
            <p:cNvSpPr/>
            <p:nvPr/>
          </p:nvSpPr>
          <p:spPr>
            <a:xfrm>
              <a:off x="6839018" y="274606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8.6</a:t>
              </a:r>
            </a:p>
          </p:txBody>
        </p:sp>
        <p:sp>
          <p:nvSpPr>
            <p:cNvPr id="99" name="tx99"/>
            <p:cNvSpPr/>
            <p:nvPr/>
          </p:nvSpPr>
          <p:spPr>
            <a:xfrm>
              <a:off x="7097721" y="3468662"/>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27.5</a:t>
              </a:r>
            </a:p>
          </p:txBody>
        </p:sp>
        <p:sp>
          <p:nvSpPr>
            <p:cNvPr id="100" name="tx100"/>
            <p:cNvSpPr/>
            <p:nvPr/>
          </p:nvSpPr>
          <p:spPr>
            <a:xfrm>
              <a:off x="7127866" y="274927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9.5</a:t>
              </a:r>
            </a:p>
          </p:txBody>
        </p:sp>
        <p:sp>
          <p:nvSpPr>
            <p:cNvPr id="101" name="tx101"/>
            <p:cNvSpPr/>
            <p:nvPr/>
          </p:nvSpPr>
          <p:spPr>
            <a:xfrm>
              <a:off x="7386569" y="347284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27.3</a:t>
              </a:r>
            </a:p>
          </p:txBody>
        </p:sp>
        <p:sp>
          <p:nvSpPr>
            <p:cNvPr id="102" name="tx102"/>
            <p:cNvSpPr/>
            <p:nvPr/>
          </p:nvSpPr>
          <p:spPr>
            <a:xfrm>
              <a:off x="7386569" y="274243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10.3</a:t>
              </a:r>
            </a:p>
          </p:txBody>
        </p:sp>
        <p:sp>
          <p:nvSpPr>
            <p:cNvPr id="103" name="tx103"/>
            <p:cNvSpPr/>
            <p:nvPr/>
          </p:nvSpPr>
          <p:spPr>
            <a:xfrm>
              <a:off x="7675417" y="3466435"/>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27.7</a:t>
              </a:r>
            </a:p>
          </p:txBody>
        </p:sp>
        <p:sp>
          <p:nvSpPr>
            <p:cNvPr id="104" name="tx104"/>
            <p:cNvSpPr/>
            <p:nvPr/>
          </p:nvSpPr>
          <p:spPr>
            <a:xfrm>
              <a:off x="7675417" y="272484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10.4</a:t>
              </a:r>
            </a:p>
          </p:txBody>
        </p:sp>
        <p:sp>
          <p:nvSpPr>
            <p:cNvPr id="105" name="tx105"/>
            <p:cNvSpPr/>
            <p:nvPr/>
          </p:nvSpPr>
          <p:spPr>
            <a:xfrm>
              <a:off x="7964265" y="344418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28.8</a:t>
              </a:r>
            </a:p>
          </p:txBody>
        </p:sp>
        <p:sp>
          <p:nvSpPr>
            <p:cNvPr id="106" name="tx106"/>
            <p:cNvSpPr/>
            <p:nvPr/>
          </p:nvSpPr>
          <p:spPr>
            <a:xfrm>
              <a:off x="7994410" y="269285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9.9</a:t>
              </a:r>
            </a:p>
          </p:txBody>
        </p:sp>
        <p:sp>
          <p:nvSpPr>
            <p:cNvPr id="107" name="tx107"/>
            <p:cNvSpPr/>
            <p:nvPr/>
          </p:nvSpPr>
          <p:spPr>
            <a:xfrm>
              <a:off x="1320761" y="289403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25.6</a:t>
              </a:r>
            </a:p>
          </p:txBody>
        </p:sp>
        <p:sp>
          <p:nvSpPr>
            <p:cNvPr id="108" name="tx108"/>
            <p:cNvSpPr/>
            <p:nvPr/>
          </p:nvSpPr>
          <p:spPr>
            <a:xfrm>
              <a:off x="2765001" y="276764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28.8</a:t>
              </a:r>
            </a:p>
          </p:txBody>
        </p:sp>
        <p:sp>
          <p:nvSpPr>
            <p:cNvPr id="109" name="tx109"/>
            <p:cNvSpPr/>
            <p:nvPr/>
          </p:nvSpPr>
          <p:spPr>
            <a:xfrm>
              <a:off x="4209241" y="263849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32.1</a:t>
              </a:r>
            </a:p>
          </p:txBody>
        </p:sp>
        <p:sp>
          <p:nvSpPr>
            <p:cNvPr id="110" name="tx110"/>
            <p:cNvSpPr/>
            <p:nvPr/>
          </p:nvSpPr>
          <p:spPr>
            <a:xfrm>
              <a:off x="5698685" y="252563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111" name="tx111"/>
            <p:cNvSpPr/>
            <p:nvPr/>
          </p:nvSpPr>
          <p:spPr>
            <a:xfrm>
              <a:off x="6808873" y="246337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36.6</a:t>
              </a:r>
            </a:p>
          </p:txBody>
        </p:sp>
        <p:sp>
          <p:nvSpPr>
            <p:cNvPr id="112" name="tx112"/>
            <p:cNvSpPr/>
            <p:nvPr/>
          </p:nvSpPr>
          <p:spPr>
            <a:xfrm>
              <a:off x="7097721" y="244752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37.1</a:t>
              </a:r>
            </a:p>
          </p:txBody>
        </p:sp>
        <p:sp>
          <p:nvSpPr>
            <p:cNvPr id="113" name="tx113"/>
            <p:cNvSpPr/>
            <p:nvPr/>
          </p:nvSpPr>
          <p:spPr>
            <a:xfrm>
              <a:off x="7386569" y="24254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37.6</a:t>
              </a:r>
            </a:p>
          </p:txBody>
        </p:sp>
        <p:sp>
          <p:nvSpPr>
            <p:cNvPr id="114" name="tx114"/>
            <p:cNvSpPr/>
            <p:nvPr/>
          </p:nvSpPr>
          <p:spPr>
            <a:xfrm>
              <a:off x="7675417" y="240576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38.1</a:t>
              </a:r>
            </a:p>
          </p:txBody>
        </p:sp>
        <p:sp>
          <p:nvSpPr>
            <p:cNvPr id="115" name="tx115"/>
            <p:cNvSpPr/>
            <p:nvPr/>
          </p:nvSpPr>
          <p:spPr>
            <a:xfrm>
              <a:off x="7964265" y="238363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38.7</a:t>
              </a:r>
            </a:p>
          </p:txBody>
        </p:sp>
        <p:sp>
          <p:nvSpPr>
            <p:cNvPr id="116" name="tx116"/>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7" name="tx117"/>
            <p:cNvSpPr/>
            <p:nvPr/>
          </p:nvSpPr>
          <p:spPr>
            <a:xfrm>
              <a:off x="616710" y="321453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18" name="tx118"/>
            <p:cNvSpPr/>
            <p:nvPr/>
          </p:nvSpPr>
          <p:spPr>
            <a:xfrm>
              <a:off x="616710" y="2437993"/>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40M</a:t>
              </a:r>
            </a:p>
          </p:txBody>
        </p:sp>
        <p:sp>
          <p:nvSpPr>
            <p:cNvPr id="119" name="tx119"/>
            <p:cNvSpPr/>
            <p:nvPr/>
          </p:nvSpPr>
          <p:spPr>
            <a:xfrm>
              <a:off x="616710" y="1661452"/>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60M</a:t>
              </a:r>
            </a:p>
          </p:txBody>
        </p:sp>
        <p:sp>
          <p:nvSpPr>
            <p:cNvPr id="120" name="tx120"/>
            <p:cNvSpPr/>
            <p:nvPr/>
          </p:nvSpPr>
          <p:spPr>
            <a:xfrm>
              <a:off x="616710" y="884911"/>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80M</a:t>
              </a:r>
            </a:p>
          </p:txBody>
        </p:sp>
        <p:sp>
          <p:nvSpPr>
            <p:cNvPr id="121" name="tx121"/>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2" name="tx122"/>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3" name="tx123"/>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4" name="tx124"/>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5" name="tx125"/>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6" name="tx126"/>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7" name="tx127"/>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8" name="tx128"/>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9" name="tx129"/>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30" name="tx130"/>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31" name="tx131"/>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2" name="tx132"/>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3" name="tx133"/>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4" name="tx134"/>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5" name="tx135"/>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6" name="tx136"/>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 (%)</a:t>
              </a:r>
            </a:p>
          </p:txBody>
        </p:sp>
        <p:sp>
          <p:nvSpPr>
            <p:cNvPr id="137" name="pl137"/>
            <p:cNvSpPr/>
            <p:nvPr/>
          </p:nvSpPr>
          <p:spPr>
            <a:xfrm>
              <a:off x="2908284"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8" name="tx138"/>
            <p:cNvSpPr/>
            <p:nvPr/>
          </p:nvSpPr>
          <p:spPr>
            <a:xfrm>
              <a:off x="3175384"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a:t>
              </a:r>
            </a:p>
          </p:txBody>
        </p:sp>
        <p:sp>
          <p:nvSpPr>
            <p:cNvPr id="139" name="rc139"/>
            <p:cNvSpPr/>
            <p:nvPr/>
          </p:nvSpPr>
          <p:spPr>
            <a:xfrm>
              <a:off x="4433341" y="4984592"/>
              <a:ext cx="201456" cy="201456"/>
            </a:xfrm>
            <a:prstGeom prst="rect">
              <a:avLst/>
            </a:prstGeom>
            <a:solidFill>
              <a:srgbClr val="1CABE2">
                <a:alpha val="100000"/>
              </a:srgbClr>
            </a:solidFill>
          </p:spPr>
          <p:txBody>
            <a:bodyPr/>
            <a:lstStyle/>
            <a:p/>
          </p:txBody>
        </p:sp>
        <p:sp>
          <p:nvSpPr>
            <p:cNvPr id="140" name="rc140"/>
            <p:cNvSpPr/>
            <p:nvPr/>
          </p:nvSpPr>
          <p:spPr>
            <a:xfrm>
              <a:off x="5638429" y="4984592"/>
              <a:ext cx="201456" cy="201456"/>
            </a:xfrm>
            <a:prstGeom prst="rect">
              <a:avLst/>
            </a:prstGeom>
            <a:solidFill>
              <a:srgbClr val="80BD41">
                <a:alpha val="100000"/>
              </a:srgbClr>
            </a:solidFill>
          </p:spPr>
          <p:txBody>
            <a:bodyPr/>
            <a:lstStyle/>
            <a:p/>
          </p:txBody>
        </p:sp>
        <p:sp>
          <p:nvSpPr>
            <p:cNvPr id="141" name="tx141"/>
            <p:cNvSpPr/>
            <p:nvPr/>
          </p:nvSpPr>
          <p:spPr>
            <a:xfrm>
              <a:off x="4713386"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42" name="tx142"/>
            <p:cNvSpPr/>
            <p:nvPr/>
          </p:nvSpPr>
          <p:spPr>
            <a:xfrm>
              <a:off x="5918474"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3" name="tx143"/>
            <p:cNvSpPr/>
            <p:nvPr/>
          </p:nvSpPr>
          <p:spPr>
            <a:xfrm>
              <a:off x="951100" y="467611"/>
              <a:ext cx="729659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DTP3 coverage, and number of vaccinated and unvaccinated children, AFR, 2000-2023</a:t>
              </a:r>
            </a:p>
          </p:txBody>
        </p:sp>
        <p:sp>
          <p:nvSpPr>
            <p:cNvPr id="144" name="pl144"/>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5" name="pl145"/>
            <p:cNvSpPr/>
            <p:nvPr/>
          </p:nvSpPr>
          <p:spPr>
            <a:xfrm>
              <a:off x="2145687"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3844515"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554334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8" name="pl148"/>
            <p:cNvSpPr/>
            <p:nvPr/>
          </p:nvSpPr>
          <p:spPr>
            <a:xfrm>
              <a:off x="724217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0" name="pl150"/>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1" name="pl151"/>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299510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4693929"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4" name="pl154"/>
            <p:cNvSpPr/>
            <p:nvPr/>
          </p:nvSpPr>
          <p:spPr>
            <a:xfrm>
              <a:off x="639275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8091584"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6" name="rc156"/>
            <p:cNvSpPr/>
            <p:nvPr/>
          </p:nvSpPr>
          <p:spPr>
            <a:xfrm>
              <a:off x="1296273" y="5823753"/>
              <a:ext cx="4771105" cy="242738"/>
            </a:xfrm>
            <a:prstGeom prst="rect">
              <a:avLst/>
            </a:prstGeom>
            <a:solidFill>
              <a:srgbClr val="80BD41">
                <a:alpha val="100000"/>
              </a:srgbClr>
            </a:solidFill>
          </p:spPr>
          <p:txBody>
            <a:bodyPr/>
            <a:lstStyle/>
            <a:p/>
          </p:txBody>
        </p:sp>
        <p:sp>
          <p:nvSpPr>
            <p:cNvPr id="157" name="rc157"/>
            <p:cNvSpPr/>
            <p:nvPr/>
          </p:nvSpPr>
          <p:spPr>
            <a:xfrm>
              <a:off x="6067379" y="5823753"/>
              <a:ext cx="1454733" cy="242738"/>
            </a:xfrm>
            <a:prstGeom prst="rect">
              <a:avLst/>
            </a:prstGeom>
            <a:solidFill>
              <a:srgbClr val="1CABE2">
                <a:alpha val="100000"/>
              </a:srgbClr>
            </a:solidFill>
          </p:spPr>
          <p:txBody>
            <a:bodyPr/>
            <a:lstStyle/>
            <a:p/>
          </p:txBody>
        </p:sp>
        <p:sp>
          <p:nvSpPr>
            <p:cNvPr id="158" name="rc158"/>
            <p:cNvSpPr/>
            <p:nvPr/>
          </p:nvSpPr>
          <p:spPr>
            <a:xfrm>
              <a:off x="1296273" y="5435371"/>
              <a:ext cx="4887863" cy="242738"/>
            </a:xfrm>
            <a:prstGeom prst="rect">
              <a:avLst/>
            </a:prstGeom>
            <a:solidFill>
              <a:srgbClr val="80BD41">
                <a:alpha val="100000"/>
              </a:srgbClr>
            </a:solidFill>
          </p:spPr>
          <p:txBody>
            <a:bodyPr/>
            <a:lstStyle/>
            <a:p/>
          </p:txBody>
        </p:sp>
        <p:sp>
          <p:nvSpPr>
            <p:cNvPr id="159" name="rc159"/>
            <p:cNvSpPr/>
            <p:nvPr/>
          </p:nvSpPr>
          <p:spPr>
            <a:xfrm>
              <a:off x="6184137" y="5435371"/>
              <a:ext cx="1686866" cy="242738"/>
            </a:xfrm>
            <a:prstGeom prst="rect">
              <a:avLst/>
            </a:prstGeom>
            <a:solidFill>
              <a:srgbClr val="1CABE2">
                <a:alpha val="100000"/>
              </a:srgbClr>
            </a:solidFill>
          </p:spPr>
          <p:txBody>
            <a:bodyPr/>
            <a:lstStyle/>
            <a:p/>
          </p:txBody>
        </p:sp>
        <p:sp>
          <p:nvSpPr>
            <p:cNvPr id="160" name="tx160"/>
            <p:cNvSpPr/>
            <p:nvPr/>
          </p:nvSpPr>
          <p:spPr>
            <a:xfrm>
              <a:off x="3545388" y="5892820"/>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28.1</a:t>
              </a:r>
            </a:p>
          </p:txBody>
        </p:sp>
        <p:sp>
          <p:nvSpPr>
            <p:cNvPr id="161" name="tx161"/>
            <p:cNvSpPr/>
            <p:nvPr/>
          </p:nvSpPr>
          <p:spPr>
            <a:xfrm>
              <a:off x="6697295"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8.6</a:t>
              </a:r>
            </a:p>
          </p:txBody>
        </p:sp>
        <p:sp>
          <p:nvSpPr>
            <p:cNvPr id="162" name="tx162"/>
            <p:cNvSpPr/>
            <p:nvPr/>
          </p:nvSpPr>
          <p:spPr>
            <a:xfrm>
              <a:off x="3603766"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28.8</a:t>
              </a:r>
            </a:p>
          </p:txBody>
        </p:sp>
        <p:sp>
          <p:nvSpPr>
            <p:cNvPr id="163" name="tx163"/>
            <p:cNvSpPr/>
            <p:nvPr/>
          </p:nvSpPr>
          <p:spPr>
            <a:xfrm>
              <a:off x="6930119"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9.9</a:t>
              </a:r>
            </a:p>
          </p:txBody>
        </p:sp>
        <p:sp>
          <p:nvSpPr>
            <p:cNvPr id="164" name="tx164"/>
            <p:cNvSpPr/>
            <p:nvPr/>
          </p:nvSpPr>
          <p:spPr>
            <a:xfrm>
              <a:off x="7692747"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36.6</a:t>
              </a:r>
            </a:p>
          </p:txBody>
        </p:sp>
        <p:sp>
          <p:nvSpPr>
            <p:cNvPr id="165" name="tx165"/>
            <p:cNvSpPr/>
            <p:nvPr/>
          </p:nvSpPr>
          <p:spPr>
            <a:xfrm>
              <a:off x="8059082" y="5502750"/>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38.7</a:t>
              </a:r>
            </a:p>
          </p:txBody>
        </p:sp>
        <p:sp>
          <p:nvSpPr>
            <p:cNvPr id="166" name="tx166"/>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7" name="tx167"/>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8" name="tx168"/>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9" name="tx169"/>
            <p:cNvSpPr/>
            <p:nvPr/>
          </p:nvSpPr>
          <p:spPr>
            <a:xfrm>
              <a:off x="2839814"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70" name="tx170"/>
            <p:cNvSpPr/>
            <p:nvPr/>
          </p:nvSpPr>
          <p:spPr>
            <a:xfrm>
              <a:off x="4538642"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71" name="tx171"/>
            <p:cNvSpPr/>
            <p:nvPr/>
          </p:nvSpPr>
          <p:spPr>
            <a:xfrm>
              <a:off x="6237470" y="6158495"/>
              <a:ext cx="310573"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 M</a:t>
              </a:r>
            </a:p>
          </p:txBody>
        </p:sp>
        <p:sp>
          <p:nvSpPr>
            <p:cNvPr id="172" name="tx172"/>
            <p:cNvSpPr/>
            <p:nvPr/>
          </p:nvSpPr>
          <p:spPr>
            <a:xfrm>
              <a:off x="7936297"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 M</a:t>
              </a:r>
            </a:p>
          </p:txBody>
        </p:sp>
        <p:sp>
          <p:nvSpPr>
            <p:cNvPr id="173" name="tx173"/>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4" name="tx174"/>
            <p:cNvSpPr/>
            <p:nvPr/>
          </p:nvSpPr>
          <p:spPr>
            <a:xfrm>
              <a:off x="854592" y="6498923"/>
              <a:ext cx="7690321"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Note: Unvaccinated includes zero-dose and undervaccinated children.</a:t>
              </a:r>
            </a:p>
          </p:txBody>
        </p:sp>
      </p:grpSp>
      <p:sp>
        <p:nvSpPr>
          <p:cNvPr id="17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DTP3 coverage in 2023 (74%) was lower than in 2019 (77%).
The number of children vaccinated with DTP3 increased 2% from 28.1m in 2019 to 28.8m in 2023.
The number of surviving infants increased approximately 6% from 36.6m in 2019 to 38.7m in 2023.
In 2023, 700,000 more children were vaccinated than in 2019.
In 2023, there were 2.1m more surviving infants (target population) than in 2019.
For vaccine coverage to increase, the number of children vaccinated must increase at a faster rate than the population increases.</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52945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72664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92383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2103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93086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312805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32524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2243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1962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90895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8417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5940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43462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60984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8507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96029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13552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31074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8597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6119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83642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01164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18686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36209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53731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71254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88776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06299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423821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41344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58866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76388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93911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511433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28956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46478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64001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81523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99046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616568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34090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51613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69135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86658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704180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721703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739225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56748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74270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91792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809315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826837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844360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61882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79405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96927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0" name="rc60"/>
            <p:cNvSpPr/>
            <p:nvPr/>
          </p:nvSpPr>
          <p:spPr>
            <a:xfrm>
              <a:off x="830100" y="2582143"/>
              <a:ext cx="157702" cy="1348719"/>
            </a:xfrm>
            <a:prstGeom prst="rect">
              <a:avLst/>
            </a:prstGeom>
            <a:solidFill>
              <a:srgbClr val="80BD41">
                <a:alpha val="100000"/>
              </a:srgbClr>
            </a:solidFill>
          </p:spPr>
          <p:txBody>
            <a:bodyPr/>
            <a:lstStyle/>
            <a:p/>
          </p:txBody>
        </p:sp>
        <p:sp>
          <p:nvSpPr>
            <p:cNvPr id="61" name="rc61"/>
            <p:cNvSpPr/>
            <p:nvPr/>
          </p:nvSpPr>
          <p:spPr>
            <a:xfrm>
              <a:off x="1005325" y="2421581"/>
              <a:ext cx="157702" cy="1509281"/>
            </a:xfrm>
            <a:prstGeom prst="rect">
              <a:avLst/>
            </a:prstGeom>
            <a:solidFill>
              <a:srgbClr val="80BD41">
                <a:alpha val="100000"/>
              </a:srgbClr>
            </a:solidFill>
          </p:spPr>
          <p:txBody>
            <a:bodyPr/>
            <a:lstStyle/>
            <a:p/>
          </p:txBody>
        </p:sp>
        <p:sp>
          <p:nvSpPr>
            <p:cNvPr id="62" name="rc62"/>
            <p:cNvSpPr/>
            <p:nvPr/>
          </p:nvSpPr>
          <p:spPr>
            <a:xfrm>
              <a:off x="1180549" y="2196794"/>
              <a:ext cx="157702" cy="1734068"/>
            </a:xfrm>
            <a:prstGeom prst="rect">
              <a:avLst/>
            </a:prstGeom>
            <a:solidFill>
              <a:srgbClr val="80BD41">
                <a:alpha val="100000"/>
              </a:srgbClr>
            </a:solidFill>
          </p:spPr>
          <p:txBody>
            <a:bodyPr/>
            <a:lstStyle/>
            <a:p/>
          </p:txBody>
        </p:sp>
        <p:sp>
          <p:nvSpPr>
            <p:cNvPr id="63" name="rc63"/>
            <p:cNvSpPr/>
            <p:nvPr/>
          </p:nvSpPr>
          <p:spPr>
            <a:xfrm>
              <a:off x="1355774" y="2004120"/>
              <a:ext cx="157702" cy="1926742"/>
            </a:xfrm>
            <a:prstGeom prst="rect">
              <a:avLst/>
            </a:prstGeom>
            <a:solidFill>
              <a:srgbClr val="80BD41">
                <a:alpha val="100000"/>
              </a:srgbClr>
            </a:solidFill>
          </p:spPr>
          <p:txBody>
            <a:bodyPr/>
            <a:lstStyle/>
            <a:p/>
          </p:txBody>
        </p:sp>
        <p:sp>
          <p:nvSpPr>
            <p:cNvPr id="64" name="rc64"/>
            <p:cNvSpPr/>
            <p:nvPr/>
          </p:nvSpPr>
          <p:spPr>
            <a:xfrm>
              <a:off x="1530998" y="1939895"/>
              <a:ext cx="157702" cy="1990967"/>
            </a:xfrm>
            <a:prstGeom prst="rect">
              <a:avLst/>
            </a:prstGeom>
            <a:solidFill>
              <a:srgbClr val="80BD41">
                <a:alpha val="100000"/>
              </a:srgbClr>
            </a:solidFill>
          </p:spPr>
          <p:txBody>
            <a:bodyPr/>
            <a:lstStyle/>
            <a:p/>
          </p:txBody>
        </p:sp>
        <p:sp>
          <p:nvSpPr>
            <p:cNvPr id="65" name="rc65"/>
            <p:cNvSpPr/>
            <p:nvPr/>
          </p:nvSpPr>
          <p:spPr>
            <a:xfrm>
              <a:off x="1706222" y="1843558"/>
              <a:ext cx="157702" cy="2087304"/>
            </a:xfrm>
            <a:prstGeom prst="rect">
              <a:avLst/>
            </a:prstGeom>
            <a:solidFill>
              <a:srgbClr val="80BD41">
                <a:alpha val="100000"/>
              </a:srgbClr>
            </a:solidFill>
          </p:spPr>
          <p:txBody>
            <a:bodyPr/>
            <a:lstStyle/>
            <a:p/>
          </p:txBody>
        </p:sp>
        <p:sp>
          <p:nvSpPr>
            <p:cNvPr id="66" name="rc66"/>
            <p:cNvSpPr/>
            <p:nvPr/>
          </p:nvSpPr>
          <p:spPr>
            <a:xfrm>
              <a:off x="1881447" y="1779334"/>
              <a:ext cx="157702" cy="2151529"/>
            </a:xfrm>
            <a:prstGeom prst="rect">
              <a:avLst/>
            </a:prstGeom>
            <a:solidFill>
              <a:srgbClr val="80BD41">
                <a:alpha val="100000"/>
              </a:srgbClr>
            </a:solidFill>
          </p:spPr>
          <p:txBody>
            <a:bodyPr/>
            <a:lstStyle/>
            <a:p/>
          </p:txBody>
        </p:sp>
        <p:sp>
          <p:nvSpPr>
            <p:cNvPr id="67" name="rc67"/>
            <p:cNvSpPr/>
            <p:nvPr/>
          </p:nvSpPr>
          <p:spPr>
            <a:xfrm>
              <a:off x="2056671" y="1715109"/>
              <a:ext cx="157702" cy="2215753"/>
            </a:xfrm>
            <a:prstGeom prst="rect">
              <a:avLst/>
            </a:prstGeom>
            <a:solidFill>
              <a:srgbClr val="80BD41">
                <a:alpha val="100000"/>
              </a:srgbClr>
            </a:solidFill>
          </p:spPr>
          <p:txBody>
            <a:bodyPr/>
            <a:lstStyle/>
            <a:p/>
          </p:txBody>
        </p:sp>
        <p:sp>
          <p:nvSpPr>
            <p:cNvPr id="68" name="rc68"/>
            <p:cNvSpPr/>
            <p:nvPr/>
          </p:nvSpPr>
          <p:spPr>
            <a:xfrm>
              <a:off x="2407120" y="1682996"/>
              <a:ext cx="157702" cy="2247866"/>
            </a:xfrm>
            <a:prstGeom prst="rect">
              <a:avLst/>
            </a:prstGeom>
            <a:solidFill>
              <a:srgbClr val="80BD41">
                <a:alpha val="100000"/>
              </a:srgbClr>
            </a:solidFill>
          </p:spPr>
          <p:txBody>
            <a:bodyPr/>
            <a:lstStyle/>
            <a:p/>
          </p:txBody>
        </p:sp>
        <p:sp>
          <p:nvSpPr>
            <p:cNvPr id="69" name="rc69"/>
            <p:cNvSpPr/>
            <p:nvPr/>
          </p:nvSpPr>
          <p:spPr>
            <a:xfrm>
              <a:off x="2231896" y="1682996"/>
              <a:ext cx="157702" cy="2247866"/>
            </a:xfrm>
            <a:prstGeom prst="rect">
              <a:avLst/>
            </a:prstGeom>
            <a:solidFill>
              <a:srgbClr val="80BD41">
                <a:alpha val="100000"/>
              </a:srgbClr>
            </a:solidFill>
          </p:spPr>
          <p:txBody>
            <a:bodyPr/>
            <a:lstStyle/>
            <a:p/>
          </p:txBody>
        </p:sp>
        <p:sp>
          <p:nvSpPr>
            <p:cNvPr id="70" name="rc70"/>
            <p:cNvSpPr/>
            <p:nvPr/>
          </p:nvSpPr>
          <p:spPr>
            <a:xfrm>
              <a:off x="2582345" y="1618772"/>
              <a:ext cx="157702" cy="2312090"/>
            </a:xfrm>
            <a:prstGeom prst="rect">
              <a:avLst/>
            </a:prstGeom>
            <a:solidFill>
              <a:srgbClr val="80BD41">
                <a:alpha val="100000"/>
              </a:srgbClr>
            </a:solidFill>
          </p:spPr>
          <p:txBody>
            <a:bodyPr/>
            <a:lstStyle/>
            <a:p/>
          </p:txBody>
        </p:sp>
        <p:sp>
          <p:nvSpPr>
            <p:cNvPr id="71" name="rc71"/>
            <p:cNvSpPr/>
            <p:nvPr/>
          </p:nvSpPr>
          <p:spPr>
            <a:xfrm>
              <a:off x="2757569" y="1586659"/>
              <a:ext cx="157702" cy="2344203"/>
            </a:xfrm>
            <a:prstGeom prst="rect">
              <a:avLst/>
            </a:prstGeom>
            <a:solidFill>
              <a:srgbClr val="80BD41">
                <a:alpha val="100000"/>
              </a:srgbClr>
            </a:solidFill>
          </p:spPr>
          <p:txBody>
            <a:bodyPr/>
            <a:lstStyle/>
            <a:p/>
          </p:txBody>
        </p:sp>
        <p:sp>
          <p:nvSpPr>
            <p:cNvPr id="72" name="rc72"/>
            <p:cNvSpPr/>
            <p:nvPr/>
          </p:nvSpPr>
          <p:spPr>
            <a:xfrm>
              <a:off x="3108018" y="1554547"/>
              <a:ext cx="157702" cy="2376315"/>
            </a:xfrm>
            <a:prstGeom prst="rect">
              <a:avLst/>
            </a:prstGeom>
            <a:solidFill>
              <a:srgbClr val="80BD41">
                <a:alpha val="100000"/>
              </a:srgbClr>
            </a:solidFill>
          </p:spPr>
          <p:txBody>
            <a:bodyPr/>
            <a:lstStyle/>
            <a:p/>
          </p:txBody>
        </p:sp>
        <p:sp>
          <p:nvSpPr>
            <p:cNvPr id="73" name="rc73"/>
            <p:cNvSpPr/>
            <p:nvPr/>
          </p:nvSpPr>
          <p:spPr>
            <a:xfrm>
              <a:off x="2932794" y="1554547"/>
              <a:ext cx="157702" cy="2376315"/>
            </a:xfrm>
            <a:prstGeom prst="rect">
              <a:avLst/>
            </a:prstGeom>
            <a:solidFill>
              <a:srgbClr val="80BD41">
                <a:alpha val="100000"/>
              </a:srgbClr>
            </a:solidFill>
          </p:spPr>
          <p:txBody>
            <a:bodyPr/>
            <a:lstStyle/>
            <a:p/>
          </p:txBody>
        </p:sp>
        <p:sp>
          <p:nvSpPr>
            <p:cNvPr id="74" name="rc74"/>
            <p:cNvSpPr/>
            <p:nvPr/>
          </p:nvSpPr>
          <p:spPr>
            <a:xfrm>
              <a:off x="3283242" y="1522435"/>
              <a:ext cx="157702" cy="2408427"/>
            </a:xfrm>
            <a:prstGeom prst="rect">
              <a:avLst/>
            </a:prstGeom>
            <a:solidFill>
              <a:srgbClr val="80BD41">
                <a:alpha val="100000"/>
              </a:srgbClr>
            </a:solidFill>
          </p:spPr>
          <p:txBody>
            <a:bodyPr/>
            <a:lstStyle/>
            <a:p/>
          </p:txBody>
        </p:sp>
        <p:sp>
          <p:nvSpPr>
            <p:cNvPr id="75" name="rc75"/>
            <p:cNvSpPr/>
            <p:nvPr/>
          </p:nvSpPr>
          <p:spPr>
            <a:xfrm>
              <a:off x="3458467" y="1522435"/>
              <a:ext cx="157702" cy="2408427"/>
            </a:xfrm>
            <a:prstGeom prst="rect">
              <a:avLst/>
            </a:prstGeom>
            <a:solidFill>
              <a:srgbClr val="80BD41">
                <a:alpha val="100000"/>
              </a:srgbClr>
            </a:solidFill>
          </p:spPr>
          <p:txBody>
            <a:bodyPr/>
            <a:lstStyle/>
            <a:p/>
          </p:txBody>
        </p:sp>
        <p:sp>
          <p:nvSpPr>
            <p:cNvPr id="76" name="rc76"/>
            <p:cNvSpPr/>
            <p:nvPr/>
          </p:nvSpPr>
          <p:spPr>
            <a:xfrm>
              <a:off x="3633691" y="1458210"/>
              <a:ext cx="157702" cy="2472652"/>
            </a:xfrm>
            <a:prstGeom prst="rect">
              <a:avLst/>
            </a:prstGeom>
            <a:solidFill>
              <a:srgbClr val="80BD41">
                <a:alpha val="100000"/>
              </a:srgbClr>
            </a:solidFill>
          </p:spPr>
          <p:txBody>
            <a:bodyPr/>
            <a:lstStyle/>
            <a:p/>
          </p:txBody>
        </p:sp>
        <p:sp>
          <p:nvSpPr>
            <p:cNvPr id="77" name="rc77"/>
            <p:cNvSpPr/>
            <p:nvPr/>
          </p:nvSpPr>
          <p:spPr>
            <a:xfrm>
              <a:off x="3808916" y="1426098"/>
              <a:ext cx="157702" cy="2504765"/>
            </a:xfrm>
            <a:prstGeom prst="rect">
              <a:avLst/>
            </a:prstGeom>
            <a:solidFill>
              <a:srgbClr val="80BD41">
                <a:alpha val="100000"/>
              </a:srgbClr>
            </a:solidFill>
          </p:spPr>
          <p:txBody>
            <a:bodyPr/>
            <a:lstStyle/>
            <a:p/>
          </p:txBody>
        </p:sp>
        <p:sp>
          <p:nvSpPr>
            <p:cNvPr id="78" name="rc78"/>
            <p:cNvSpPr/>
            <p:nvPr/>
          </p:nvSpPr>
          <p:spPr>
            <a:xfrm>
              <a:off x="4159365" y="1393985"/>
              <a:ext cx="157702" cy="2536877"/>
            </a:xfrm>
            <a:prstGeom prst="rect">
              <a:avLst/>
            </a:prstGeom>
            <a:solidFill>
              <a:srgbClr val="80BD41">
                <a:alpha val="100000"/>
              </a:srgbClr>
            </a:solidFill>
          </p:spPr>
          <p:txBody>
            <a:bodyPr/>
            <a:lstStyle/>
            <a:p/>
          </p:txBody>
        </p:sp>
        <p:sp>
          <p:nvSpPr>
            <p:cNvPr id="79" name="rc79"/>
            <p:cNvSpPr/>
            <p:nvPr/>
          </p:nvSpPr>
          <p:spPr>
            <a:xfrm>
              <a:off x="3984140" y="1393985"/>
              <a:ext cx="157702" cy="2536877"/>
            </a:xfrm>
            <a:prstGeom prst="rect">
              <a:avLst/>
            </a:prstGeom>
            <a:solidFill>
              <a:srgbClr val="80BD41">
                <a:alpha val="100000"/>
              </a:srgbClr>
            </a:solidFill>
          </p:spPr>
          <p:txBody>
            <a:bodyPr/>
            <a:lstStyle/>
            <a:p/>
          </p:txBody>
        </p:sp>
        <p:sp>
          <p:nvSpPr>
            <p:cNvPr id="80" name="rc80"/>
            <p:cNvSpPr/>
            <p:nvPr/>
          </p:nvSpPr>
          <p:spPr>
            <a:xfrm>
              <a:off x="4334589" y="1361873"/>
              <a:ext cx="157702" cy="2568989"/>
            </a:xfrm>
            <a:prstGeom prst="rect">
              <a:avLst/>
            </a:prstGeom>
            <a:solidFill>
              <a:srgbClr val="80BD41">
                <a:alpha val="100000"/>
              </a:srgbClr>
            </a:solidFill>
          </p:spPr>
          <p:txBody>
            <a:bodyPr/>
            <a:lstStyle/>
            <a:p/>
          </p:txBody>
        </p:sp>
        <p:sp>
          <p:nvSpPr>
            <p:cNvPr id="81" name="rc81"/>
            <p:cNvSpPr/>
            <p:nvPr/>
          </p:nvSpPr>
          <p:spPr>
            <a:xfrm>
              <a:off x="4509814" y="1297648"/>
              <a:ext cx="157702" cy="2633214"/>
            </a:xfrm>
            <a:prstGeom prst="rect">
              <a:avLst/>
            </a:prstGeom>
            <a:solidFill>
              <a:srgbClr val="80BD41">
                <a:alpha val="100000"/>
              </a:srgbClr>
            </a:solidFill>
          </p:spPr>
          <p:txBody>
            <a:bodyPr/>
            <a:lstStyle/>
            <a:p/>
          </p:txBody>
        </p:sp>
        <p:sp>
          <p:nvSpPr>
            <p:cNvPr id="82" name="rc82"/>
            <p:cNvSpPr/>
            <p:nvPr/>
          </p:nvSpPr>
          <p:spPr>
            <a:xfrm>
              <a:off x="4860262" y="1265536"/>
              <a:ext cx="157702" cy="2665326"/>
            </a:xfrm>
            <a:prstGeom prst="rect">
              <a:avLst/>
            </a:prstGeom>
            <a:solidFill>
              <a:srgbClr val="80BD41">
                <a:alpha val="100000"/>
              </a:srgbClr>
            </a:solidFill>
          </p:spPr>
          <p:txBody>
            <a:bodyPr/>
            <a:lstStyle/>
            <a:p/>
          </p:txBody>
        </p:sp>
        <p:sp>
          <p:nvSpPr>
            <p:cNvPr id="83" name="rc83"/>
            <p:cNvSpPr/>
            <p:nvPr/>
          </p:nvSpPr>
          <p:spPr>
            <a:xfrm>
              <a:off x="4685038" y="1265536"/>
              <a:ext cx="157702" cy="2665326"/>
            </a:xfrm>
            <a:prstGeom prst="rect">
              <a:avLst/>
            </a:prstGeom>
            <a:solidFill>
              <a:srgbClr val="80BD41">
                <a:alpha val="100000"/>
              </a:srgbClr>
            </a:solidFill>
          </p:spPr>
          <p:txBody>
            <a:bodyPr/>
            <a:lstStyle/>
            <a:p/>
          </p:txBody>
        </p:sp>
        <p:sp>
          <p:nvSpPr>
            <p:cNvPr id="84" name="rc84"/>
            <p:cNvSpPr/>
            <p:nvPr/>
          </p:nvSpPr>
          <p:spPr>
            <a:xfrm>
              <a:off x="5035487" y="1233423"/>
              <a:ext cx="157702" cy="2697439"/>
            </a:xfrm>
            <a:prstGeom prst="rect">
              <a:avLst/>
            </a:prstGeom>
            <a:solidFill>
              <a:srgbClr val="80BD41">
                <a:alpha val="100000"/>
              </a:srgbClr>
            </a:solidFill>
          </p:spPr>
          <p:txBody>
            <a:bodyPr/>
            <a:lstStyle/>
            <a:p/>
          </p:txBody>
        </p:sp>
        <p:sp>
          <p:nvSpPr>
            <p:cNvPr id="85" name="rc85"/>
            <p:cNvSpPr/>
            <p:nvPr/>
          </p:nvSpPr>
          <p:spPr>
            <a:xfrm>
              <a:off x="5385936" y="1201311"/>
              <a:ext cx="157702" cy="2729551"/>
            </a:xfrm>
            <a:prstGeom prst="rect">
              <a:avLst/>
            </a:prstGeom>
            <a:solidFill>
              <a:srgbClr val="80BD41">
                <a:alpha val="100000"/>
              </a:srgbClr>
            </a:solidFill>
          </p:spPr>
          <p:txBody>
            <a:bodyPr/>
            <a:lstStyle/>
            <a:p/>
          </p:txBody>
        </p:sp>
        <p:sp>
          <p:nvSpPr>
            <p:cNvPr id="86" name="rc86"/>
            <p:cNvSpPr/>
            <p:nvPr/>
          </p:nvSpPr>
          <p:spPr>
            <a:xfrm>
              <a:off x="5561160" y="1201311"/>
              <a:ext cx="157702" cy="2729551"/>
            </a:xfrm>
            <a:prstGeom prst="rect">
              <a:avLst/>
            </a:prstGeom>
            <a:solidFill>
              <a:srgbClr val="80BD41">
                <a:alpha val="100000"/>
              </a:srgbClr>
            </a:solidFill>
          </p:spPr>
          <p:txBody>
            <a:bodyPr/>
            <a:lstStyle/>
            <a:p/>
          </p:txBody>
        </p:sp>
        <p:sp>
          <p:nvSpPr>
            <p:cNvPr id="87" name="rc87"/>
            <p:cNvSpPr/>
            <p:nvPr/>
          </p:nvSpPr>
          <p:spPr>
            <a:xfrm>
              <a:off x="5210711" y="1201311"/>
              <a:ext cx="157702" cy="2729551"/>
            </a:xfrm>
            <a:prstGeom prst="rect">
              <a:avLst/>
            </a:prstGeom>
            <a:solidFill>
              <a:srgbClr val="80BD41">
                <a:alpha val="100000"/>
              </a:srgbClr>
            </a:solidFill>
          </p:spPr>
          <p:txBody>
            <a:bodyPr/>
            <a:lstStyle/>
            <a:p/>
          </p:txBody>
        </p:sp>
        <p:sp>
          <p:nvSpPr>
            <p:cNvPr id="88" name="rc88"/>
            <p:cNvSpPr/>
            <p:nvPr/>
          </p:nvSpPr>
          <p:spPr>
            <a:xfrm>
              <a:off x="5736385" y="1169199"/>
              <a:ext cx="157702" cy="2761664"/>
            </a:xfrm>
            <a:prstGeom prst="rect">
              <a:avLst/>
            </a:prstGeom>
            <a:solidFill>
              <a:srgbClr val="80BD41">
                <a:alpha val="100000"/>
              </a:srgbClr>
            </a:solidFill>
          </p:spPr>
          <p:txBody>
            <a:bodyPr/>
            <a:lstStyle/>
            <a:p/>
          </p:txBody>
        </p:sp>
        <p:sp>
          <p:nvSpPr>
            <p:cNvPr id="89" name="rc89"/>
            <p:cNvSpPr/>
            <p:nvPr/>
          </p:nvSpPr>
          <p:spPr>
            <a:xfrm>
              <a:off x="5911609" y="1137086"/>
              <a:ext cx="157702" cy="2793776"/>
            </a:xfrm>
            <a:prstGeom prst="rect">
              <a:avLst/>
            </a:prstGeom>
            <a:solidFill>
              <a:srgbClr val="80BD41">
                <a:alpha val="100000"/>
              </a:srgbClr>
            </a:solidFill>
          </p:spPr>
          <p:txBody>
            <a:bodyPr/>
            <a:lstStyle/>
            <a:p/>
          </p:txBody>
        </p:sp>
        <p:sp>
          <p:nvSpPr>
            <p:cNvPr id="90" name="rc90"/>
            <p:cNvSpPr/>
            <p:nvPr/>
          </p:nvSpPr>
          <p:spPr>
            <a:xfrm>
              <a:off x="6086834" y="1072861"/>
              <a:ext cx="157702" cy="2858001"/>
            </a:xfrm>
            <a:prstGeom prst="rect">
              <a:avLst/>
            </a:prstGeom>
            <a:solidFill>
              <a:srgbClr val="80BD41">
                <a:alpha val="100000"/>
              </a:srgbClr>
            </a:solidFill>
          </p:spPr>
          <p:txBody>
            <a:bodyPr/>
            <a:lstStyle/>
            <a:p/>
          </p:txBody>
        </p:sp>
        <p:sp>
          <p:nvSpPr>
            <p:cNvPr id="91" name="rc91"/>
            <p:cNvSpPr/>
            <p:nvPr/>
          </p:nvSpPr>
          <p:spPr>
            <a:xfrm>
              <a:off x="6437283" y="1040749"/>
              <a:ext cx="157702" cy="2890113"/>
            </a:xfrm>
            <a:prstGeom prst="rect">
              <a:avLst/>
            </a:prstGeom>
            <a:solidFill>
              <a:srgbClr val="80BD41">
                <a:alpha val="100000"/>
              </a:srgbClr>
            </a:solidFill>
          </p:spPr>
          <p:txBody>
            <a:bodyPr/>
            <a:lstStyle/>
            <a:p/>
          </p:txBody>
        </p:sp>
        <p:sp>
          <p:nvSpPr>
            <p:cNvPr id="92" name="rc92"/>
            <p:cNvSpPr/>
            <p:nvPr/>
          </p:nvSpPr>
          <p:spPr>
            <a:xfrm>
              <a:off x="6262058" y="1040749"/>
              <a:ext cx="157702" cy="2890113"/>
            </a:xfrm>
            <a:prstGeom prst="rect">
              <a:avLst/>
            </a:prstGeom>
            <a:solidFill>
              <a:srgbClr val="80BD41">
                <a:alpha val="100000"/>
              </a:srgbClr>
            </a:solidFill>
          </p:spPr>
          <p:txBody>
            <a:bodyPr/>
            <a:lstStyle/>
            <a:p/>
          </p:txBody>
        </p:sp>
        <p:sp>
          <p:nvSpPr>
            <p:cNvPr id="93" name="rc93"/>
            <p:cNvSpPr/>
            <p:nvPr/>
          </p:nvSpPr>
          <p:spPr>
            <a:xfrm>
              <a:off x="6962956" y="1008637"/>
              <a:ext cx="157702" cy="2922225"/>
            </a:xfrm>
            <a:prstGeom prst="rect">
              <a:avLst/>
            </a:prstGeom>
            <a:solidFill>
              <a:srgbClr val="80BD41">
                <a:alpha val="100000"/>
              </a:srgbClr>
            </a:solidFill>
          </p:spPr>
          <p:txBody>
            <a:bodyPr/>
            <a:lstStyle/>
            <a:p/>
          </p:txBody>
        </p:sp>
        <p:sp>
          <p:nvSpPr>
            <p:cNvPr id="94" name="rc94"/>
            <p:cNvSpPr/>
            <p:nvPr/>
          </p:nvSpPr>
          <p:spPr>
            <a:xfrm>
              <a:off x="6612507" y="1008637"/>
              <a:ext cx="157702" cy="2922225"/>
            </a:xfrm>
            <a:prstGeom prst="rect">
              <a:avLst/>
            </a:prstGeom>
            <a:solidFill>
              <a:srgbClr val="80BD41">
                <a:alpha val="100000"/>
              </a:srgbClr>
            </a:solidFill>
          </p:spPr>
          <p:txBody>
            <a:bodyPr/>
            <a:lstStyle/>
            <a:p/>
          </p:txBody>
        </p:sp>
        <p:sp>
          <p:nvSpPr>
            <p:cNvPr id="95" name="rc95"/>
            <p:cNvSpPr/>
            <p:nvPr/>
          </p:nvSpPr>
          <p:spPr>
            <a:xfrm>
              <a:off x="6787731" y="1008637"/>
              <a:ext cx="157702" cy="2922225"/>
            </a:xfrm>
            <a:prstGeom prst="rect">
              <a:avLst/>
            </a:prstGeom>
            <a:solidFill>
              <a:srgbClr val="80BD41">
                <a:alpha val="100000"/>
              </a:srgbClr>
            </a:solidFill>
          </p:spPr>
          <p:txBody>
            <a:bodyPr/>
            <a:lstStyle/>
            <a:p/>
          </p:txBody>
        </p:sp>
        <p:sp>
          <p:nvSpPr>
            <p:cNvPr id="96" name="rc96"/>
            <p:cNvSpPr/>
            <p:nvPr/>
          </p:nvSpPr>
          <p:spPr>
            <a:xfrm>
              <a:off x="7138180" y="976524"/>
              <a:ext cx="157702" cy="2954338"/>
            </a:xfrm>
            <a:prstGeom prst="rect">
              <a:avLst/>
            </a:prstGeom>
            <a:solidFill>
              <a:srgbClr val="80BD41">
                <a:alpha val="100000"/>
              </a:srgbClr>
            </a:solidFill>
          </p:spPr>
          <p:txBody>
            <a:bodyPr/>
            <a:lstStyle/>
            <a:p/>
          </p:txBody>
        </p:sp>
        <p:sp>
          <p:nvSpPr>
            <p:cNvPr id="97" name="rc97"/>
            <p:cNvSpPr/>
            <p:nvPr/>
          </p:nvSpPr>
          <p:spPr>
            <a:xfrm>
              <a:off x="7663854" y="944412"/>
              <a:ext cx="157702" cy="2986450"/>
            </a:xfrm>
            <a:prstGeom prst="rect">
              <a:avLst/>
            </a:prstGeom>
            <a:solidFill>
              <a:srgbClr val="80BD41">
                <a:alpha val="100000"/>
              </a:srgbClr>
            </a:solidFill>
          </p:spPr>
          <p:txBody>
            <a:bodyPr/>
            <a:lstStyle/>
            <a:p/>
          </p:txBody>
        </p:sp>
        <p:sp>
          <p:nvSpPr>
            <p:cNvPr id="98" name="rc98"/>
            <p:cNvSpPr/>
            <p:nvPr/>
          </p:nvSpPr>
          <p:spPr>
            <a:xfrm>
              <a:off x="7488629" y="944412"/>
              <a:ext cx="157702" cy="2986450"/>
            </a:xfrm>
            <a:prstGeom prst="rect">
              <a:avLst/>
            </a:prstGeom>
            <a:solidFill>
              <a:srgbClr val="80BD41">
                <a:alpha val="100000"/>
              </a:srgbClr>
            </a:solidFill>
          </p:spPr>
          <p:txBody>
            <a:bodyPr/>
            <a:lstStyle/>
            <a:p/>
          </p:txBody>
        </p:sp>
        <p:sp>
          <p:nvSpPr>
            <p:cNvPr id="99" name="rc99"/>
            <p:cNvSpPr/>
            <p:nvPr/>
          </p:nvSpPr>
          <p:spPr>
            <a:xfrm>
              <a:off x="7313405" y="944412"/>
              <a:ext cx="157702" cy="2986450"/>
            </a:xfrm>
            <a:prstGeom prst="rect">
              <a:avLst/>
            </a:prstGeom>
            <a:solidFill>
              <a:srgbClr val="80BD41">
                <a:alpha val="100000"/>
              </a:srgbClr>
            </a:solidFill>
          </p:spPr>
          <p:txBody>
            <a:bodyPr/>
            <a:lstStyle/>
            <a:p/>
          </p:txBody>
        </p:sp>
        <p:sp>
          <p:nvSpPr>
            <p:cNvPr id="100" name="rc100"/>
            <p:cNvSpPr/>
            <p:nvPr/>
          </p:nvSpPr>
          <p:spPr>
            <a:xfrm>
              <a:off x="7839078" y="912300"/>
              <a:ext cx="157702" cy="3018563"/>
            </a:xfrm>
            <a:prstGeom prst="rect">
              <a:avLst/>
            </a:prstGeom>
            <a:solidFill>
              <a:srgbClr val="80BD41">
                <a:alpha val="100000"/>
              </a:srgbClr>
            </a:solidFill>
          </p:spPr>
          <p:txBody>
            <a:bodyPr/>
            <a:lstStyle/>
            <a:p/>
          </p:txBody>
        </p:sp>
        <p:sp>
          <p:nvSpPr>
            <p:cNvPr id="101" name="rc101"/>
            <p:cNvSpPr/>
            <p:nvPr/>
          </p:nvSpPr>
          <p:spPr>
            <a:xfrm>
              <a:off x="8014303" y="912300"/>
              <a:ext cx="157702" cy="3018563"/>
            </a:xfrm>
            <a:prstGeom prst="rect">
              <a:avLst/>
            </a:prstGeom>
            <a:solidFill>
              <a:srgbClr val="80BD41">
                <a:alpha val="100000"/>
              </a:srgbClr>
            </a:solidFill>
          </p:spPr>
          <p:txBody>
            <a:bodyPr/>
            <a:lstStyle/>
            <a:p/>
          </p:txBody>
        </p:sp>
        <p:sp>
          <p:nvSpPr>
            <p:cNvPr id="102" name="rc102"/>
            <p:cNvSpPr/>
            <p:nvPr/>
          </p:nvSpPr>
          <p:spPr>
            <a:xfrm>
              <a:off x="8539976" y="880187"/>
              <a:ext cx="157702" cy="3050675"/>
            </a:xfrm>
            <a:prstGeom prst="rect">
              <a:avLst/>
            </a:prstGeom>
            <a:solidFill>
              <a:srgbClr val="80BD41">
                <a:alpha val="100000"/>
              </a:srgbClr>
            </a:solidFill>
          </p:spPr>
          <p:txBody>
            <a:bodyPr/>
            <a:lstStyle/>
            <a:p/>
          </p:txBody>
        </p:sp>
        <p:sp>
          <p:nvSpPr>
            <p:cNvPr id="103" name="rc103"/>
            <p:cNvSpPr/>
            <p:nvPr/>
          </p:nvSpPr>
          <p:spPr>
            <a:xfrm>
              <a:off x="8364751" y="880187"/>
              <a:ext cx="157702" cy="3050675"/>
            </a:xfrm>
            <a:prstGeom prst="rect">
              <a:avLst/>
            </a:prstGeom>
            <a:solidFill>
              <a:srgbClr val="80BD41">
                <a:alpha val="100000"/>
              </a:srgbClr>
            </a:solidFill>
          </p:spPr>
          <p:txBody>
            <a:bodyPr/>
            <a:lstStyle/>
            <a:p/>
          </p:txBody>
        </p:sp>
        <p:sp>
          <p:nvSpPr>
            <p:cNvPr id="104" name="rc104"/>
            <p:cNvSpPr/>
            <p:nvPr/>
          </p:nvSpPr>
          <p:spPr>
            <a:xfrm>
              <a:off x="8189527" y="880187"/>
              <a:ext cx="157702" cy="3050675"/>
            </a:xfrm>
            <a:prstGeom prst="rect">
              <a:avLst/>
            </a:prstGeom>
            <a:solidFill>
              <a:srgbClr val="80BD41">
                <a:alpha val="100000"/>
              </a:srgbClr>
            </a:solidFill>
          </p:spPr>
          <p:txBody>
            <a:bodyPr/>
            <a:lstStyle/>
            <a:p/>
          </p:txBody>
        </p:sp>
        <p:sp>
          <p:nvSpPr>
            <p:cNvPr id="105" name="rc105"/>
            <p:cNvSpPr/>
            <p:nvPr/>
          </p:nvSpPr>
          <p:spPr>
            <a:xfrm>
              <a:off x="8715200" y="848075"/>
              <a:ext cx="157702" cy="3082787"/>
            </a:xfrm>
            <a:prstGeom prst="rect">
              <a:avLst/>
            </a:prstGeom>
            <a:solidFill>
              <a:srgbClr val="80BD41">
                <a:alpha val="100000"/>
              </a:srgbClr>
            </a:solidFill>
          </p:spPr>
          <p:txBody>
            <a:bodyPr/>
            <a:lstStyle/>
            <a:p/>
          </p:txBody>
        </p:sp>
        <p:sp>
          <p:nvSpPr>
            <p:cNvPr id="106" name="rc106"/>
            <p:cNvSpPr/>
            <p:nvPr/>
          </p:nvSpPr>
          <p:spPr>
            <a:xfrm>
              <a:off x="8890425" y="815962"/>
              <a:ext cx="157702" cy="3114900"/>
            </a:xfrm>
            <a:prstGeom prst="rect">
              <a:avLst/>
            </a:prstGeom>
            <a:solidFill>
              <a:srgbClr val="80BD41">
                <a:alpha val="100000"/>
              </a:srgbClr>
            </a:solidFill>
          </p:spPr>
          <p:txBody>
            <a:bodyPr/>
            <a:lstStyle/>
            <a:p/>
          </p:txBody>
        </p:sp>
        <p:sp>
          <p:nvSpPr>
            <p:cNvPr id="107" name="rc107"/>
            <p:cNvSpPr/>
            <p:nvPr/>
          </p:nvSpPr>
          <p:spPr>
            <a:xfrm>
              <a:off x="830100" y="2582143"/>
              <a:ext cx="157702" cy="1348719"/>
            </a:xfrm>
            <a:prstGeom prst="rect">
              <a:avLst/>
            </a:prstGeom>
            <a:solidFill>
              <a:srgbClr val="80BD41">
                <a:alpha val="100000"/>
              </a:srgbClr>
            </a:solidFill>
          </p:spPr>
          <p:txBody>
            <a:bodyPr/>
            <a:lstStyle/>
            <a:p/>
          </p:txBody>
        </p:sp>
        <p:sp>
          <p:nvSpPr>
            <p:cNvPr id="108" name="rc108"/>
            <p:cNvSpPr/>
            <p:nvPr/>
          </p:nvSpPr>
          <p:spPr>
            <a:xfrm>
              <a:off x="1005325" y="2421581"/>
              <a:ext cx="157702" cy="1509281"/>
            </a:xfrm>
            <a:prstGeom prst="rect">
              <a:avLst/>
            </a:prstGeom>
            <a:solidFill>
              <a:srgbClr val="80BD41">
                <a:alpha val="100000"/>
              </a:srgbClr>
            </a:solidFill>
          </p:spPr>
          <p:txBody>
            <a:bodyPr/>
            <a:lstStyle/>
            <a:p/>
          </p:txBody>
        </p:sp>
        <p:sp>
          <p:nvSpPr>
            <p:cNvPr id="109" name="rc109"/>
            <p:cNvSpPr/>
            <p:nvPr/>
          </p:nvSpPr>
          <p:spPr>
            <a:xfrm>
              <a:off x="1180549" y="2196794"/>
              <a:ext cx="157702" cy="1734068"/>
            </a:xfrm>
            <a:prstGeom prst="rect">
              <a:avLst/>
            </a:prstGeom>
            <a:solidFill>
              <a:srgbClr val="80BD41">
                <a:alpha val="100000"/>
              </a:srgbClr>
            </a:solidFill>
          </p:spPr>
          <p:txBody>
            <a:bodyPr/>
            <a:lstStyle/>
            <a:p/>
          </p:txBody>
        </p:sp>
        <p:sp>
          <p:nvSpPr>
            <p:cNvPr id="110" name="rc110"/>
            <p:cNvSpPr/>
            <p:nvPr/>
          </p:nvSpPr>
          <p:spPr>
            <a:xfrm>
              <a:off x="1355774" y="2004120"/>
              <a:ext cx="157702" cy="1926742"/>
            </a:xfrm>
            <a:prstGeom prst="rect">
              <a:avLst/>
            </a:prstGeom>
            <a:solidFill>
              <a:srgbClr val="80BD41">
                <a:alpha val="100000"/>
              </a:srgbClr>
            </a:solidFill>
          </p:spPr>
          <p:txBody>
            <a:bodyPr/>
            <a:lstStyle/>
            <a:p/>
          </p:txBody>
        </p:sp>
        <p:sp>
          <p:nvSpPr>
            <p:cNvPr id="111" name="rc111"/>
            <p:cNvSpPr/>
            <p:nvPr/>
          </p:nvSpPr>
          <p:spPr>
            <a:xfrm>
              <a:off x="1530998" y="1939895"/>
              <a:ext cx="157702" cy="1990967"/>
            </a:xfrm>
            <a:prstGeom prst="rect">
              <a:avLst/>
            </a:prstGeom>
            <a:solidFill>
              <a:srgbClr val="80BD41">
                <a:alpha val="100000"/>
              </a:srgbClr>
            </a:solidFill>
          </p:spPr>
          <p:txBody>
            <a:bodyPr/>
            <a:lstStyle/>
            <a:p/>
          </p:txBody>
        </p:sp>
        <p:sp>
          <p:nvSpPr>
            <p:cNvPr id="112" name="rc112"/>
            <p:cNvSpPr/>
            <p:nvPr/>
          </p:nvSpPr>
          <p:spPr>
            <a:xfrm>
              <a:off x="1706222" y="1843558"/>
              <a:ext cx="157702" cy="2087304"/>
            </a:xfrm>
            <a:prstGeom prst="rect">
              <a:avLst/>
            </a:prstGeom>
            <a:solidFill>
              <a:srgbClr val="80BD41">
                <a:alpha val="100000"/>
              </a:srgbClr>
            </a:solidFill>
          </p:spPr>
          <p:txBody>
            <a:bodyPr/>
            <a:lstStyle/>
            <a:p/>
          </p:txBody>
        </p:sp>
        <p:sp>
          <p:nvSpPr>
            <p:cNvPr id="113" name="rc113"/>
            <p:cNvSpPr/>
            <p:nvPr/>
          </p:nvSpPr>
          <p:spPr>
            <a:xfrm>
              <a:off x="1881447" y="1779334"/>
              <a:ext cx="157702" cy="2151529"/>
            </a:xfrm>
            <a:prstGeom prst="rect">
              <a:avLst/>
            </a:prstGeom>
            <a:solidFill>
              <a:srgbClr val="80BD41">
                <a:alpha val="100000"/>
              </a:srgbClr>
            </a:solidFill>
          </p:spPr>
          <p:txBody>
            <a:bodyPr/>
            <a:lstStyle/>
            <a:p/>
          </p:txBody>
        </p:sp>
        <p:sp>
          <p:nvSpPr>
            <p:cNvPr id="114" name="rc114"/>
            <p:cNvSpPr/>
            <p:nvPr/>
          </p:nvSpPr>
          <p:spPr>
            <a:xfrm>
              <a:off x="2056671" y="1715109"/>
              <a:ext cx="157702" cy="2215753"/>
            </a:xfrm>
            <a:prstGeom prst="rect">
              <a:avLst/>
            </a:prstGeom>
            <a:solidFill>
              <a:srgbClr val="80BD41">
                <a:alpha val="100000"/>
              </a:srgbClr>
            </a:solidFill>
          </p:spPr>
          <p:txBody>
            <a:bodyPr/>
            <a:lstStyle/>
            <a:p/>
          </p:txBody>
        </p:sp>
        <p:sp>
          <p:nvSpPr>
            <p:cNvPr id="115" name="rc115"/>
            <p:cNvSpPr/>
            <p:nvPr/>
          </p:nvSpPr>
          <p:spPr>
            <a:xfrm>
              <a:off x="2407120" y="1682996"/>
              <a:ext cx="157702" cy="2247866"/>
            </a:xfrm>
            <a:prstGeom prst="rect">
              <a:avLst/>
            </a:prstGeom>
            <a:solidFill>
              <a:srgbClr val="80BD41">
                <a:alpha val="100000"/>
              </a:srgbClr>
            </a:solidFill>
          </p:spPr>
          <p:txBody>
            <a:bodyPr/>
            <a:lstStyle/>
            <a:p/>
          </p:txBody>
        </p:sp>
        <p:sp>
          <p:nvSpPr>
            <p:cNvPr id="116" name="rc116"/>
            <p:cNvSpPr/>
            <p:nvPr/>
          </p:nvSpPr>
          <p:spPr>
            <a:xfrm>
              <a:off x="2231896" y="1682996"/>
              <a:ext cx="157702" cy="2247866"/>
            </a:xfrm>
            <a:prstGeom prst="rect">
              <a:avLst/>
            </a:prstGeom>
            <a:solidFill>
              <a:srgbClr val="80BD41">
                <a:alpha val="100000"/>
              </a:srgbClr>
            </a:solidFill>
          </p:spPr>
          <p:txBody>
            <a:bodyPr/>
            <a:lstStyle/>
            <a:p/>
          </p:txBody>
        </p:sp>
        <p:sp>
          <p:nvSpPr>
            <p:cNvPr id="117" name="rc117"/>
            <p:cNvSpPr/>
            <p:nvPr/>
          </p:nvSpPr>
          <p:spPr>
            <a:xfrm>
              <a:off x="2582345" y="1618772"/>
              <a:ext cx="157702" cy="2312090"/>
            </a:xfrm>
            <a:prstGeom prst="rect">
              <a:avLst/>
            </a:prstGeom>
            <a:solidFill>
              <a:srgbClr val="80BD41">
                <a:alpha val="100000"/>
              </a:srgbClr>
            </a:solidFill>
          </p:spPr>
          <p:txBody>
            <a:bodyPr/>
            <a:lstStyle/>
            <a:p/>
          </p:txBody>
        </p:sp>
        <p:sp>
          <p:nvSpPr>
            <p:cNvPr id="118" name="rc118"/>
            <p:cNvSpPr/>
            <p:nvPr/>
          </p:nvSpPr>
          <p:spPr>
            <a:xfrm>
              <a:off x="2757569" y="1586659"/>
              <a:ext cx="157702" cy="2344203"/>
            </a:xfrm>
            <a:prstGeom prst="rect">
              <a:avLst/>
            </a:prstGeom>
            <a:solidFill>
              <a:srgbClr val="80BD41">
                <a:alpha val="100000"/>
              </a:srgbClr>
            </a:solidFill>
          </p:spPr>
          <p:txBody>
            <a:bodyPr/>
            <a:lstStyle/>
            <a:p/>
          </p:txBody>
        </p:sp>
        <p:sp>
          <p:nvSpPr>
            <p:cNvPr id="119" name="rc119"/>
            <p:cNvSpPr/>
            <p:nvPr/>
          </p:nvSpPr>
          <p:spPr>
            <a:xfrm>
              <a:off x="3108018" y="1554547"/>
              <a:ext cx="157702" cy="2376315"/>
            </a:xfrm>
            <a:prstGeom prst="rect">
              <a:avLst/>
            </a:prstGeom>
            <a:solidFill>
              <a:srgbClr val="80BD41">
                <a:alpha val="100000"/>
              </a:srgbClr>
            </a:solidFill>
          </p:spPr>
          <p:txBody>
            <a:bodyPr/>
            <a:lstStyle/>
            <a:p/>
          </p:txBody>
        </p:sp>
        <p:sp>
          <p:nvSpPr>
            <p:cNvPr id="120" name="rc120"/>
            <p:cNvSpPr/>
            <p:nvPr/>
          </p:nvSpPr>
          <p:spPr>
            <a:xfrm>
              <a:off x="2932794" y="1554547"/>
              <a:ext cx="157702" cy="2376315"/>
            </a:xfrm>
            <a:prstGeom prst="rect">
              <a:avLst/>
            </a:prstGeom>
            <a:solidFill>
              <a:srgbClr val="80BD41">
                <a:alpha val="100000"/>
              </a:srgbClr>
            </a:solidFill>
          </p:spPr>
          <p:txBody>
            <a:bodyPr/>
            <a:lstStyle/>
            <a:p/>
          </p:txBody>
        </p:sp>
        <p:sp>
          <p:nvSpPr>
            <p:cNvPr id="121" name="rc121"/>
            <p:cNvSpPr/>
            <p:nvPr/>
          </p:nvSpPr>
          <p:spPr>
            <a:xfrm>
              <a:off x="3283242" y="1522435"/>
              <a:ext cx="157702" cy="2408427"/>
            </a:xfrm>
            <a:prstGeom prst="rect">
              <a:avLst/>
            </a:prstGeom>
            <a:solidFill>
              <a:srgbClr val="80BD41">
                <a:alpha val="100000"/>
              </a:srgbClr>
            </a:solidFill>
          </p:spPr>
          <p:txBody>
            <a:bodyPr/>
            <a:lstStyle/>
            <a:p/>
          </p:txBody>
        </p:sp>
        <p:sp>
          <p:nvSpPr>
            <p:cNvPr id="122" name="rc122"/>
            <p:cNvSpPr/>
            <p:nvPr/>
          </p:nvSpPr>
          <p:spPr>
            <a:xfrm>
              <a:off x="3458467" y="1522435"/>
              <a:ext cx="157702" cy="2408427"/>
            </a:xfrm>
            <a:prstGeom prst="rect">
              <a:avLst/>
            </a:prstGeom>
            <a:solidFill>
              <a:srgbClr val="80BD41">
                <a:alpha val="100000"/>
              </a:srgbClr>
            </a:solidFill>
          </p:spPr>
          <p:txBody>
            <a:bodyPr/>
            <a:lstStyle/>
            <a:p/>
          </p:txBody>
        </p:sp>
        <p:sp>
          <p:nvSpPr>
            <p:cNvPr id="123" name="rc123"/>
            <p:cNvSpPr/>
            <p:nvPr/>
          </p:nvSpPr>
          <p:spPr>
            <a:xfrm>
              <a:off x="3633691" y="1458210"/>
              <a:ext cx="157702" cy="2472652"/>
            </a:xfrm>
            <a:prstGeom prst="rect">
              <a:avLst/>
            </a:prstGeom>
            <a:solidFill>
              <a:srgbClr val="80BD41">
                <a:alpha val="100000"/>
              </a:srgbClr>
            </a:solidFill>
          </p:spPr>
          <p:txBody>
            <a:bodyPr/>
            <a:lstStyle/>
            <a:p/>
          </p:txBody>
        </p:sp>
        <p:sp>
          <p:nvSpPr>
            <p:cNvPr id="124" name="rc124"/>
            <p:cNvSpPr/>
            <p:nvPr/>
          </p:nvSpPr>
          <p:spPr>
            <a:xfrm>
              <a:off x="3808916" y="1426098"/>
              <a:ext cx="157702" cy="2504765"/>
            </a:xfrm>
            <a:prstGeom prst="rect">
              <a:avLst/>
            </a:prstGeom>
            <a:solidFill>
              <a:srgbClr val="80BD41">
                <a:alpha val="100000"/>
              </a:srgbClr>
            </a:solidFill>
          </p:spPr>
          <p:txBody>
            <a:bodyPr/>
            <a:lstStyle/>
            <a:p/>
          </p:txBody>
        </p:sp>
        <p:sp>
          <p:nvSpPr>
            <p:cNvPr id="125" name="rc125"/>
            <p:cNvSpPr/>
            <p:nvPr/>
          </p:nvSpPr>
          <p:spPr>
            <a:xfrm>
              <a:off x="4159365" y="1393985"/>
              <a:ext cx="157702" cy="2536877"/>
            </a:xfrm>
            <a:prstGeom prst="rect">
              <a:avLst/>
            </a:prstGeom>
            <a:solidFill>
              <a:srgbClr val="80BD41">
                <a:alpha val="100000"/>
              </a:srgbClr>
            </a:solidFill>
          </p:spPr>
          <p:txBody>
            <a:bodyPr/>
            <a:lstStyle/>
            <a:p/>
          </p:txBody>
        </p:sp>
        <p:sp>
          <p:nvSpPr>
            <p:cNvPr id="126" name="rc126"/>
            <p:cNvSpPr/>
            <p:nvPr/>
          </p:nvSpPr>
          <p:spPr>
            <a:xfrm>
              <a:off x="3984140" y="1393985"/>
              <a:ext cx="157702" cy="2536877"/>
            </a:xfrm>
            <a:prstGeom prst="rect">
              <a:avLst/>
            </a:prstGeom>
            <a:solidFill>
              <a:srgbClr val="80BD41">
                <a:alpha val="100000"/>
              </a:srgbClr>
            </a:solidFill>
          </p:spPr>
          <p:txBody>
            <a:bodyPr/>
            <a:lstStyle/>
            <a:p/>
          </p:txBody>
        </p:sp>
        <p:sp>
          <p:nvSpPr>
            <p:cNvPr id="127" name="rc127"/>
            <p:cNvSpPr/>
            <p:nvPr/>
          </p:nvSpPr>
          <p:spPr>
            <a:xfrm>
              <a:off x="4334589" y="1361873"/>
              <a:ext cx="157702" cy="2568989"/>
            </a:xfrm>
            <a:prstGeom prst="rect">
              <a:avLst/>
            </a:prstGeom>
            <a:solidFill>
              <a:srgbClr val="80BD41">
                <a:alpha val="100000"/>
              </a:srgbClr>
            </a:solidFill>
          </p:spPr>
          <p:txBody>
            <a:bodyPr/>
            <a:lstStyle/>
            <a:p/>
          </p:txBody>
        </p:sp>
        <p:sp>
          <p:nvSpPr>
            <p:cNvPr id="128" name="rc128"/>
            <p:cNvSpPr/>
            <p:nvPr/>
          </p:nvSpPr>
          <p:spPr>
            <a:xfrm>
              <a:off x="4509814" y="1297648"/>
              <a:ext cx="157702" cy="2633214"/>
            </a:xfrm>
            <a:prstGeom prst="rect">
              <a:avLst/>
            </a:prstGeom>
            <a:solidFill>
              <a:srgbClr val="80BD41">
                <a:alpha val="100000"/>
              </a:srgbClr>
            </a:solidFill>
          </p:spPr>
          <p:txBody>
            <a:bodyPr/>
            <a:lstStyle/>
            <a:p/>
          </p:txBody>
        </p:sp>
        <p:sp>
          <p:nvSpPr>
            <p:cNvPr id="129" name="rc129"/>
            <p:cNvSpPr/>
            <p:nvPr/>
          </p:nvSpPr>
          <p:spPr>
            <a:xfrm>
              <a:off x="4860262" y="1265536"/>
              <a:ext cx="157702" cy="2665326"/>
            </a:xfrm>
            <a:prstGeom prst="rect">
              <a:avLst/>
            </a:prstGeom>
            <a:solidFill>
              <a:srgbClr val="80BD41">
                <a:alpha val="100000"/>
              </a:srgbClr>
            </a:solidFill>
          </p:spPr>
          <p:txBody>
            <a:bodyPr/>
            <a:lstStyle/>
            <a:p/>
          </p:txBody>
        </p:sp>
        <p:sp>
          <p:nvSpPr>
            <p:cNvPr id="130" name="rc130"/>
            <p:cNvSpPr/>
            <p:nvPr/>
          </p:nvSpPr>
          <p:spPr>
            <a:xfrm>
              <a:off x="4685038" y="1265536"/>
              <a:ext cx="157702" cy="2665326"/>
            </a:xfrm>
            <a:prstGeom prst="rect">
              <a:avLst/>
            </a:prstGeom>
            <a:solidFill>
              <a:srgbClr val="80BD41">
                <a:alpha val="100000"/>
              </a:srgbClr>
            </a:solidFill>
          </p:spPr>
          <p:txBody>
            <a:bodyPr/>
            <a:lstStyle/>
            <a:p/>
          </p:txBody>
        </p:sp>
        <p:sp>
          <p:nvSpPr>
            <p:cNvPr id="131" name="rc131"/>
            <p:cNvSpPr/>
            <p:nvPr/>
          </p:nvSpPr>
          <p:spPr>
            <a:xfrm>
              <a:off x="5035487" y="1233423"/>
              <a:ext cx="157702" cy="2697439"/>
            </a:xfrm>
            <a:prstGeom prst="rect">
              <a:avLst/>
            </a:prstGeom>
            <a:solidFill>
              <a:srgbClr val="80BD41">
                <a:alpha val="100000"/>
              </a:srgbClr>
            </a:solidFill>
          </p:spPr>
          <p:txBody>
            <a:bodyPr/>
            <a:lstStyle/>
            <a:p/>
          </p:txBody>
        </p:sp>
        <p:sp>
          <p:nvSpPr>
            <p:cNvPr id="132" name="rc132"/>
            <p:cNvSpPr/>
            <p:nvPr/>
          </p:nvSpPr>
          <p:spPr>
            <a:xfrm>
              <a:off x="5385936" y="1201311"/>
              <a:ext cx="157702" cy="2729551"/>
            </a:xfrm>
            <a:prstGeom prst="rect">
              <a:avLst/>
            </a:prstGeom>
            <a:solidFill>
              <a:srgbClr val="80BD41">
                <a:alpha val="100000"/>
              </a:srgbClr>
            </a:solidFill>
          </p:spPr>
          <p:txBody>
            <a:bodyPr/>
            <a:lstStyle/>
            <a:p/>
          </p:txBody>
        </p:sp>
        <p:sp>
          <p:nvSpPr>
            <p:cNvPr id="133" name="rc133"/>
            <p:cNvSpPr/>
            <p:nvPr/>
          </p:nvSpPr>
          <p:spPr>
            <a:xfrm>
              <a:off x="5561160" y="1201311"/>
              <a:ext cx="157702" cy="2729551"/>
            </a:xfrm>
            <a:prstGeom prst="rect">
              <a:avLst/>
            </a:prstGeom>
            <a:solidFill>
              <a:srgbClr val="80BD41">
                <a:alpha val="100000"/>
              </a:srgbClr>
            </a:solidFill>
          </p:spPr>
          <p:txBody>
            <a:bodyPr/>
            <a:lstStyle/>
            <a:p/>
          </p:txBody>
        </p:sp>
        <p:sp>
          <p:nvSpPr>
            <p:cNvPr id="134" name="rc134"/>
            <p:cNvSpPr/>
            <p:nvPr/>
          </p:nvSpPr>
          <p:spPr>
            <a:xfrm>
              <a:off x="5210711" y="1201311"/>
              <a:ext cx="157702" cy="2729551"/>
            </a:xfrm>
            <a:prstGeom prst="rect">
              <a:avLst/>
            </a:prstGeom>
            <a:solidFill>
              <a:srgbClr val="80BD41">
                <a:alpha val="100000"/>
              </a:srgbClr>
            </a:solidFill>
          </p:spPr>
          <p:txBody>
            <a:bodyPr/>
            <a:lstStyle/>
            <a:p/>
          </p:txBody>
        </p:sp>
        <p:sp>
          <p:nvSpPr>
            <p:cNvPr id="135" name="rc135"/>
            <p:cNvSpPr/>
            <p:nvPr/>
          </p:nvSpPr>
          <p:spPr>
            <a:xfrm>
              <a:off x="5736385" y="1169199"/>
              <a:ext cx="157702" cy="2761664"/>
            </a:xfrm>
            <a:prstGeom prst="rect">
              <a:avLst/>
            </a:prstGeom>
            <a:solidFill>
              <a:srgbClr val="80BD41">
                <a:alpha val="100000"/>
              </a:srgbClr>
            </a:solidFill>
          </p:spPr>
          <p:txBody>
            <a:bodyPr/>
            <a:lstStyle/>
            <a:p/>
          </p:txBody>
        </p:sp>
        <p:sp>
          <p:nvSpPr>
            <p:cNvPr id="136" name="rc136"/>
            <p:cNvSpPr/>
            <p:nvPr/>
          </p:nvSpPr>
          <p:spPr>
            <a:xfrm>
              <a:off x="5911609" y="1137086"/>
              <a:ext cx="157702" cy="2793776"/>
            </a:xfrm>
            <a:prstGeom prst="rect">
              <a:avLst/>
            </a:prstGeom>
            <a:solidFill>
              <a:srgbClr val="80BD41">
                <a:alpha val="100000"/>
              </a:srgbClr>
            </a:solidFill>
          </p:spPr>
          <p:txBody>
            <a:bodyPr/>
            <a:lstStyle/>
            <a:p/>
          </p:txBody>
        </p:sp>
        <p:sp>
          <p:nvSpPr>
            <p:cNvPr id="137" name="rc137"/>
            <p:cNvSpPr/>
            <p:nvPr/>
          </p:nvSpPr>
          <p:spPr>
            <a:xfrm>
              <a:off x="6086834" y="1072861"/>
              <a:ext cx="157702" cy="2858001"/>
            </a:xfrm>
            <a:prstGeom prst="rect">
              <a:avLst/>
            </a:prstGeom>
            <a:solidFill>
              <a:srgbClr val="80BD41">
                <a:alpha val="100000"/>
              </a:srgbClr>
            </a:solidFill>
          </p:spPr>
          <p:txBody>
            <a:bodyPr/>
            <a:lstStyle/>
            <a:p/>
          </p:txBody>
        </p:sp>
        <p:sp>
          <p:nvSpPr>
            <p:cNvPr id="138" name="rc138"/>
            <p:cNvSpPr/>
            <p:nvPr/>
          </p:nvSpPr>
          <p:spPr>
            <a:xfrm>
              <a:off x="6437283" y="1040749"/>
              <a:ext cx="157702" cy="2890113"/>
            </a:xfrm>
            <a:prstGeom prst="rect">
              <a:avLst/>
            </a:prstGeom>
            <a:solidFill>
              <a:srgbClr val="80BD41">
                <a:alpha val="100000"/>
              </a:srgbClr>
            </a:solidFill>
          </p:spPr>
          <p:txBody>
            <a:bodyPr/>
            <a:lstStyle/>
            <a:p/>
          </p:txBody>
        </p:sp>
        <p:sp>
          <p:nvSpPr>
            <p:cNvPr id="139" name="rc139"/>
            <p:cNvSpPr/>
            <p:nvPr/>
          </p:nvSpPr>
          <p:spPr>
            <a:xfrm>
              <a:off x="6262058" y="1040749"/>
              <a:ext cx="157702" cy="2890113"/>
            </a:xfrm>
            <a:prstGeom prst="rect">
              <a:avLst/>
            </a:prstGeom>
            <a:solidFill>
              <a:srgbClr val="80BD41">
                <a:alpha val="100000"/>
              </a:srgbClr>
            </a:solidFill>
          </p:spPr>
          <p:txBody>
            <a:bodyPr/>
            <a:lstStyle/>
            <a:p/>
          </p:txBody>
        </p:sp>
        <p:sp>
          <p:nvSpPr>
            <p:cNvPr id="140" name="rc140"/>
            <p:cNvSpPr/>
            <p:nvPr/>
          </p:nvSpPr>
          <p:spPr>
            <a:xfrm>
              <a:off x="6962956" y="1008637"/>
              <a:ext cx="157702" cy="2922225"/>
            </a:xfrm>
            <a:prstGeom prst="rect">
              <a:avLst/>
            </a:prstGeom>
            <a:solidFill>
              <a:srgbClr val="80BD41">
                <a:alpha val="100000"/>
              </a:srgbClr>
            </a:solidFill>
          </p:spPr>
          <p:txBody>
            <a:bodyPr/>
            <a:lstStyle/>
            <a:p/>
          </p:txBody>
        </p:sp>
        <p:sp>
          <p:nvSpPr>
            <p:cNvPr id="141" name="rc141"/>
            <p:cNvSpPr/>
            <p:nvPr/>
          </p:nvSpPr>
          <p:spPr>
            <a:xfrm>
              <a:off x="6612507" y="1008637"/>
              <a:ext cx="157702" cy="2922225"/>
            </a:xfrm>
            <a:prstGeom prst="rect">
              <a:avLst/>
            </a:prstGeom>
            <a:solidFill>
              <a:srgbClr val="80BD41">
                <a:alpha val="100000"/>
              </a:srgbClr>
            </a:solidFill>
          </p:spPr>
          <p:txBody>
            <a:bodyPr/>
            <a:lstStyle/>
            <a:p/>
          </p:txBody>
        </p:sp>
        <p:sp>
          <p:nvSpPr>
            <p:cNvPr id="142" name="rc142"/>
            <p:cNvSpPr/>
            <p:nvPr/>
          </p:nvSpPr>
          <p:spPr>
            <a:xfrm>
              <a:off x="6787731" y="1008637"/>
              <a:ext cx="157702" cy="2922225"/>
            </a:xfrm>
            <a:prstGeom prst="rect">
              <a:avLst/>
            </a:prstGeom>
            <a:solidFill>
              <a:srgbClr val="80BD41">
                <a:alpha val="100000"/>
              </a:srgbClr>
            </a:solidFill>
          </p:spPr>
          <p:txBody>
            <a:bodyPr/>
            <a:lstStyle/>
            <a:p/>
          </p:txBody>
        </p:sp>
        <p:sp>
          <p:nvSpPr>
            <p:cNvPr id="143" name="rc143"/>
            <p:cNvSpPr/>
            <p:nvPr/>
          </p:nvSpPr>
          <p:spPr>
            <a:xfrm>
              <a:off x="7138180" y="976524"/>
              <a:ext cx="157702" cy="2954338"/>
            </a:xfrm>
            <a:prstGeom prst="rect">
              <a:avLst/>
            </a:prstGeom>
            <a:solidFill>
              <a:srgbClr val="80BD41">
                <a:alpha val="100000"/>
              </a:srgbClr>
            </a:solidFill>
          </p:spPr>
          <p:txBody>
            <a:bodyPr/>
            <a:lstStyle/>
            <a:p/>
          </p:txBody>
        </p:sp>
        <p:sp>
          <p:nvSpPr>
            <p:cNvPr id="144" name="rc144"/>
            <p:cNvSpPr/>
            <p:nvPr/>
          </p:nvSpPr>
          <p:spPr>
            <a:xfrm>
              <a:off x="7663854" y="944412"/>
              <a:ext cx="157702" cy="2986450"/>
            </a:xfrm>
            <a:prstGeom prst="rect">
              <a:avLst/>
            </a:prstGeom>
            <a:solidFill>
              <a:srgbClr val="80BD41">
                <a:alpha val="100000"/>
              </a:srgbClr>
            </a:solidFill>
          </p:spPr>
          <p:txBody>
            <a:bodyPr/>
            <a:lstStyle/>
            <a:p/>
          </p:txBody>
        </p:sp>
        <p:sp>
          <p:nvSpPr>
            <p:cNvPr id="145" name="rc145"/>
            <p:cNvSpPr/>
            <p:nvPr/>
          </p:nvSpPr>
          <p:spPr>
            <a:xfrm>
              <a:off x="7488629" y="944412"/>
              <a:ext cx="157702" cy="2986450"/>
            </a:xfrm>
            <a:prstGeom prst="rect">
              <a:avLst/>
            </a:prstGeom>
            <a:solidFill>
              <a:srgbClr val="80BD41">
                <a:alpha val="100000"/>
              </a:srgbClr>
            </a:solidFill>
          </p:spPr>
          <p:txBody>
            <a:bodyPr/>
            <a:lstStyle/>
            <a:p/>
          </p:txBody>
        </p:sp>
        <p:sp>
          <p:nvSpPr>
            <p:cNvPr id="146" name="rc146"/>
            <p:cNvSpPr/>
            <p:nvPr/>
          </p:nvSpPr>
          <p:spPr>
            <a:xfrm>
              <a:off x="7313405" y="944412"/>
              <a:ext cx="157702" cy="2986450"/>
            </a:xfrm>
            <a:prstGeom prst="rect">
              <a:avLst/>
            </a:prstGeom>
            <a:solidFill>
              <a:srgbClr val="80BD41">
                <a:alpha val="100000"/>
              </a:srgbClr>
            </a:solidFill>
          </p:spPr>
          <p:txBody>
            <a:bodyPr/>
            <a:lstStyle/>
            <a:p/>
          </p:txBody>
        </p:sp>
        <p:sp>
          <p:nvSpPr>
            <p:cNvPr id="147" name="rc147"/>
            <p:cNvSpPr/>
            <p:nvPr/>
          </p:nvSpPr>
          <p:spPr>
            <a:xfrm>
              <a:off x="7839078" y="912300"/>
              <a:ext cx="157702" cy="3018563"/>
            </a:xfrm>
            <a:prstGeom prst="rect">
              <a:avLst/>
            </a:prstGeom>
            <a:solidFill>
              <a:srgbClr val="80BD41">
                <a:alpha val="100000"/>
              </a:srgbClr>
            </a:solidFill>
          </p:spPr>
          <p:txBody>
            <a:bodyPr/>
            <a:lstStyle/>
            <a:p/>
          </p:txBody>
        </p:sp>
        <p:sp>
          <p:nvSpPr>
            <p:cNvPr id="148" name="rc148"/>
            <p:cNvSpPr/>
            <p:nvPr/>
          </p:nvSpPr>
          <p:spPr>
            <a:xfrm>
              <a:off x="8014303" y="912300"/>
              <a:ext cx="157702" cy="3018563"/>
            </a:xfrm>
            <a:prstGeom prst="rect">
              <a:avLst/>
            </a:prstGeom>
            <a:solidFill>
              <a:srgbClr val="80BD41">
                <a:alpha val="100000"/>
              </a:srgbClr>
            </a:solidFill>
          </p:spPr>
          <p:txBody>
            <a:bodyPr/>
            <a:lstStyle/>
            <a:p/>
          </p:txBody>
        </p:sp>
        <p:sp>
          <p:nvSpPr>
            <p:cNvPr id="149" name="rc149"/>
            <p:cNvSpPr/>
            <p:nvPr/>
          </p:nvSpPr>
          <p:spPr>
            <a:xfrm>
              <a:off x="8539976" y="880187"/>
              <a:ext cx="157702" cy="3050675"/>
            </a:xfrm>
            <a:prstGeom prst="rect">
              <a:avLst/>
            </a:prstGeom>
            <a:solidFill>
              <a:srgbClr val="80BD41">
                <a:alpha val="100000"/>
              </a:srgbClr>
            </a:solidFill>
          </p:spPr>
          <p:txBody>
            <a:bodyPr/>
            <a:lstStyle/>
            <a:p/>
          </p:txBody>
        </p:sp>
        <p:sp>
          <p:nvSpPr>
            <p:cNvPr id="150" name="rc150"/>
            <p:cNvSpPr/>
            <p:nvPr/>
          </p:nvSpPr>
          <p:spPr>
            <a:xfrm>
              <a:off x="8364751" y="880187"/>
              <a:ext cx="157702" cy="3050675"/>
            </a:xfrm>
            <a:prstGeom prst="rect">
              <a:avLst/>
            </a:prstGeom>
            <a:solidFill>
              <a:srgbClr val="80BD41">
                <a:alpha val="100000"/>
              </a:srgbClr>
            </a:solidFill>
          </p:spPr>
          <p:txBody>
            <a:bodyPr/>
            <a:lstStyle/>
            <a:p/>
          </p:txBody>
        </p:sp>
        <p:sp>
          <p:nvSpPr>
            <p:cNvPr id="151" name="rc151"/>
            <p:cNvSpPr/>
            <p:nvPr/>
          </p:nvSpPr>
          <p:spPr>
            <a:xfrm>
              <a:off x="8189527" y="880187"/>
              <a:ext cx="157702" cy="3050675"/>
            </a:xfrm>
            <a:prstGeom prst="rect">
              <a:avLst/>
            </a:prstGeom>
            <a:solidFill>
              <a:srgbClr val="80BD41">
                <a:alpha val="100000"/>
              </a:srgbClr>
            </a:solidFill>
          </p:spPr>
          <p:txBody>
            <a:bodyPr/>
            <a:lstStyle/>
            <a:p/>
          </p:txBody>
        </p:sp>
        <p:sp>
          <p:nvSpPr>
            <p:cNvPr id="152" name="rc152"/>
            <p:cNvSpPr/>
            <p:nvPr/>
          </p:nvSpPr>
          <p:spPr>
            <a:xfrm>
              <a:off x="8715200" y="848075"/>
              <a:ext cx="157702" cy="3082787"/>
            </a:xfrm>
            <a:prstGeom prst="rect">
              <a:avLst/>
            </a:prstGeom>
            <a:solidFill>
              <a:srgbClr val="80BD41">
                <a:alpha val="100000"/>
              </a:srgbClr>
            </a:solidFill>
          </p:spPr>
          <p:txBody>
            <a:bodyPr/>
            <a:lstStyle/>
            <a:p/>
          </p:txBody>
        </p:sp>
        <p:sp>
          <p:nvSpPr>
            <p:cNvPr id="153" name="rc153"/>
            <p:cNvSpPr/>
            <p:nvPr/>
          </p:nvSpPr>
          <p:spPr>
            <a:xfrm>
              <a:off x="8890425" y="815962"/>
              <a:ext cx="157702" cy="3114900"/>
            </a:xfrm>
            <a:prstGeom prst="rect">
              <a:avLst/>
            </a:prstGeom>
            <a:solidFill>
              <a:srgbClr val="80BD41">
                <a:alpha val="100000"/>
              </a:srgbClr>
            </a:solidFill>
          </p:spPr>
          <p:txBody>
            <a:bodyPr/>
            <a:lstStyle/>
            <a:p/>
          </p:txBody>
        </p:sp>
        <p:sp>
          <p:nvSpPr>
            <p:cNvPr id="154" name="pg154"/>
            <p:cNvSpPr/>
            <p:nvPr/>
          </p:nvSpPr>
          <p:spPr>
            <a:xfrm>
              <a:off x="1147820" y="3915656"/>
              <a:ext cx="15206" cy="15206"/>
            </a:xfrm>
            <a:custGeom>
              <a:avLst/>
              <a:pathLst>
                <a:path w="15206" h="15206">
                  <a:moveTo>
                    <a:pt x="15206" y="0"/>
                  </a:moveTo>
                  <a:lnTo>
                    <a:pt x="15206" y="9691"/>
                  </a:lnTo>
                  <a:lnTo>
                    <a:pt x="9691" y="15206"/>
                  </a:lnTo>
                  <a:lnTo>
                    <a:pt x="0" y="1520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5" name="pg155"/>
            <p:cNvSpPr/>
            <p:nvPr/>
          </p:nvSpPr>
          <p:spPr>
            <a:xfrm>
              <a:off x="1050907" y="3818743"/>
              <a:ext cx="112119" cy="112119"/>
            </a:xfrm>
            <a:custGeom>
              <a:avLst/>
              <a:pathLst>
                <a:path w="112119" h="112119">
                  <a:moveTo>
                    <a:pt x="112119" y="0"/>
                  </a:moveTo>
                  <a:lnTo>
                    <a:pt x="112119" y="9691"/>
                  </a:lnTo>
                  <a:lnTo>
                    <a:pt x="9691" y="112119"/>
                  </a:lnTo>
                  <a:lnTo>
                    <a:pt x="0" y="1121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6" name="pg156"/>
            <p:cNvSpPr/>
            <p:nvPr/>
          </p:nvSpPr>
          <p:spPr>
            <a:xfrm>
              <a:off x="1005325" y="372183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7" name="pg157"/>
            <p:cNvSpPr/>
            <p:nvPr/>
          </p:nvSpPr>
          <p:spPr>
            <a:xfrm>
              <a:off x="1005325" y="362491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8" name="pg158"/>
            <p:cNvSpPr/>
            <p:nvPr/>
          </p:nvSpPr>
          <p:spPr>
            <a:xfrm>
              <a:off x="1005325" y="35280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9" name="pg159"/>
            <p:cNvSpPr/>
            <p:nvPr/>
          </p:nvSpPr>
          <p:spPr>
            <a:xfrm>
              <a:off x="1005325" y="343109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0" name="pg160"/>
            <p:cNvSpPr/>
            <p:nvPr/>
          </p:nvSpPr>
          <p:spPr>
            <a:xfrm>
              <a:off x="1005325" y="333417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1" name="pg161"/>
            <p:cNvSpPr/>
            <p:nvPr/>
          </p:nvSpPr>
          <p:spPr>
            <a:xfrm>
              <a:off x="1005325" y="32372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2" name="pg162"/>
            <p:cNvSpPr/>
            <p:nvPr/>
          </p:nvSpPr>
          <p:spPr>
            <a:xfrm>
              <a:off x="1005325" y="314035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3" name="pg163"/>
            <p:cNvSpPr/>
            <p:nvPr/>
          </p:nvSpPr>
          <p:spPr>
            <a:xfrm>
              <a:off x="1005325" y="304343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4" name="pg164"/>
            <p:cNvSpPr/>
            <p:nvPr/>
          </p:nvSpPr>
          <p:spPr>
            <a:xfrm>
              <a:off x="1005325" y="294652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5" name="pg165"/>
            <p:cNvSpPr/>
            <p:nvPr/>
          </p:nvSpPr>
          <p:spPr>
            <a:xfrm>
              <a:off x="1005325" y="284961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6" name="pg166"/>
            <p:cNvSpPr/>
            <p:nvPr/>
          </p:nvSpPr>
          <p:spPr>
            <a:xfrm>
              <a:off x="1005325" y="275270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7" name="pg167"/>
            <p:cNvSpPr/>
            <p:nvPr/>
          </p:nvSpPr>
          <p:spPr>
            <a:xfrm>
              <a:off x="1005325" y="265578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8" name="pg168"/>
            <p:cNvSpPr/>
            <p:nvPr/>
          </p:nvSpPr>
          <p:spPr>
            <a:xfrm>
              <a:off x="1005325" y="255887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9" name="pg169"/>
            <p:cNvSpPr/>
            <p:nvPr/>
          </p:nvSpPr>
          <p:spPr>
            <a:xfrm>
              <a:off x="1005325" y="246196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0" name="pg170"/>
            <p:cNvSpPr/>
            <p:nvPr/>
          </p:nvSpPr>
          <p:spPr>
            <a:xfrm>
              <a:off x="1005325" y="2421581"/>
              <a:ext cx="110860" cy="110860"/>
            </a:xfrm>
            <a:custGeom>
              <a:avLst/>
              <a:pathLst>
                <a:path w="110860" h="110860">
                  <a:moveTo>
                    <a:pt x="101169" y="0"/>
                  </a:moveTo>
                  <a:lnTo>
                    <a:pt x="110860" y="0"/>
                  </a:lnTo>
                  <a:lnTo>
                    <a:pt x="0" y="110860"/>
                  </a:lnTo>
                  <a:lnTo>
                    <a:pt x="0" y="10116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1" name="pg171"/>
            <p:cNvSpPr/>
            <p:nvPr/>
          </p:nvSpPr>
          <p:spPr>
            <a:xfrm>
              <a:off x="1005325" y="2421581"/>
              <a:ext cx="13947" cy="13947"/>
            </a:xfrm>
            <a:custGeom>
              <a:avLst/>
              <a:pathLst>
                <a:path w="13947" h="13947">
                  <a:moveTo>
                    <a:pt x="4256" y="0"/>
                  </a:moveTo>
                  <a:lnTo>
                    <a:pt x="13947" y="0"/>
                  </a:lnTo>
                  <a:lnTo>
                    <a:pt x="0" y="13947"/>
                  </a:lnTo>
                  <a:lnTo>
                    <a:pt x="0" y="42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2" name="pg172"/>
            <p:cNvSpPr/>
            <p:nvPr/>
          </p:nvSpPr>
          <p:spPr>
            <a:xfrm>
              <a:off x="1244733" y="3837344"/>
              <a:ext cx="93518" cy="93518"/>
            </a:xfrm>
            <a:custGeom>
              <a:avLst/>
              <a:pathLst>
                <a:path w="93518" h="93518">
                  <a:moveTo>
                    <a:pt x="93518" y="0"/>
                  </a:moveTo>
                  <a:lnTo>
                    <a:pt x="93518" y="9691"/>
                  </a:lnTo>
                  <a:lnTo>
                    <a:pt x="9691" y="93518"/>
                  </a:lnTo>
                  <a:lnTo>
                    <a:pt x="0" y="935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1180549" y="374043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1180549" y="364351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1180549" y="35466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1180549" y="34496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1180549" y="33527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1180549" y="325586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1180549" y="315895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1180549" y="306204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1180549" y="296512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1180549" y="286821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1180549" y="277130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1180549" y="267438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1180549" y="257747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1180549" y="248056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1180549" y="238365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1180549" y="228673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1180549" y="2196794"/>
              <a:ext cx="157702" cy="160423"/>
            </a:xfrm>
            <a:custGeom>
              <a:avLst/>
              <a:pathLst>
                <a:path w="157702" h="160423">
                  <a:moveTo>
                    <a:pt x="150731" y="0"/>
                  </a:moveTo>
                  <a:lnTo>
                    <a:pt x="157702" y="0"/>
                  </a:lnTo>
                  <a:lnTo>
                    <a:pt x="157702" y="2721"/>
                  </a:lnTo>
                  <a:lnTo>
                    <a:pt x="0" y="160423"/>
                  </a:lnTo>
                  <a:lnTo>
                    <a:pt x="0" y="1507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1180549" y="2196794"/>
              <a:ext cx="63510" cy="63510"/>
            </a:xfrm>
            <a:custGeom>
              <a:avLst/>
              <a:pathLst>
                <a:path w="63510" h="63510">
                  <a:moveTo>
                    <a:pt x="53818" y="0"/>
                  </a:moveTo>
                  <a:lnTo>
                    <a:pt x="63510" y="0"/>
                  </a:lnTo>
                  <a:lnTo>
                    <a:pt x="0" y="63510"/>
                  </a:lnTo>
                  <a:lnTo>
                    <a:pt x="0" y="538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1438559" y="3855946"/>
              <a:ext cx="74916" cy="74916"/>
            </a:xfrm>
            <a:custGeom>
              <a:avLst/>
              <a:pathLst>
                <a:path w="74916" h="74916">
                  <a:moveTo>
                    <a:pt x="74916" y="0"/>
                  </a:moveTo>
                  <a:lnTo>
                    <a:pt x="74916" y="9691"/>
                  </a:lnTo>
                  <a:lnTo>
                    <a:pt x="9691" y="74916"/>
                  </a:lnTo>
                  <a:lnTo>
                    <a:pt x="0" y="74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1355774" y="375903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1355774" y="366212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1355774" y="356520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1355774" y="346829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1355774" y="337138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355774" y="327446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1355774" y="317755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1355774" y="30806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355774" y="29837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355774" y="28868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355774" y="27899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355774" y="26929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355774" y="25960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355774" y="24991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355774" y="240225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355774" y="230533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355774" y="220842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355774" y="211151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355774" y="201460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355774" y="2004120"/>
              <a:ext cx="80959" cy="80959"/>
            </a:xfrm>
            <a:custGeom>
              <a:avLst/>
              <a:pathLst>
                <a:path w="80959" h="80959">
                  <a:moveTo>
                    <a:pt x="71268" y="0"/>
                  </a:moveTo>
                  <a:lnTo>
                    <a:pt x="80959" y="0"/>
                  </a:lnTo>
                  <a:lnTo>
                    <a:pt x="0" y="80959"/>
                  </a:lnTo>
                  <a:lnTo>
                    <a:pt x="0" y="7126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632385" y="3874547"/>
              <a:ext cx="56315" cy="56315"/>
            </a:xfrm>
            <a:custGeom>
              <a:avLst/>
              <a:pathLst>
                <a:path w="56315" h="56315">
                  <a:moveTo>
                    <a:pt x="56315" y="0"/>
                  </a:moveTo>
                  <a:lnTo>
                    <a:pt x="56315" y="9691"/>
                  </a:lnTo>
                  <a:lnTo>
                    <a:pt x="9691" y="56315"/>
                  </a:lnTo>
                  <a:lnTo>
                    <a:pt x="0" y="5631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535472" y="3777634"/>
              <a:ext cx="153228" cy="153228"/>
            </a:xfrm>
            <a:custGeom>
              <a:avLst/>
              <a:pathLst>
                <a:path w="153228" h="153228">
                  <a:moveTo>
                    <a:pt x="153228" y="0"/>
                  </a:moveTo>
                  <a:lnTo>
                    <a:pt x="153228" y="9691"/>
                  </a:lnTo>
                  <a:lnTo>
                    <a:pt x="9691" y="153228"/>
                  </a:lnTo>
                  <a:lnTo>
                    <a:pt x="0" y="15322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530998" y="368072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530998" y="358380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530998" y="348689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530998" y="338998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530998" y="329307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530998" y="319615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530998" y="309924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530998" y="300233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530998" y="290541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530998" y="280850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530998" y="271159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1530998" y="261467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530998" y="251776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530998" y="242085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530998" y="232394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530998" y="222702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530998" y="213011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530998" y="203320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530998" y="1939895"/>
              <a:ext cx="157702" cy="163786"/>
            </a:xfrm>
            <a:custGeom>
              <a:avLst/>
              <a:pathLst>
                <a:path w="157702" h="163786">
                  <a:moveTo>
                    <a:pt x="154094" y="0"/>
                  </a:moveTo>
                  <a:lnTo>
                    <a:pt x="157702" y="0"/>
                  </a:lnTo>
                  <a:lnTo>
                    <a:pt x="157702" y="6084"/>
                  </a:lnTo>
                  <a:lnTo>
                    <a:pt x="0" y="163786"/>
                  </a:lnTo>
                  <a:lnTo>
                    <a:pt x="0" y="15409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530998" y="1939895"/>
              <a:ext cx="66873" cy="66873"/>
            </a:xfrm>
            <a:custGeom>
              <a:avLst/>
              <a:pathLst>
                <a:path w="66873" h="66873">
                  <a:moveTo>
                    <a:pt x="57181" y="0"/>
                  </a:moveTo>
                  <a:lnTo>
                    <a:pt x="66873" y="0"/>
                  </a:lnTo>
                  <a:lnTo>
                    <a:pt x="0" y="66873"/>
                  </a:lnTo>
                  <a:lnTo>
                    <a:pt x="0" y="571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826211" y="3893149"/>
              <a:ext cx="37713" cy="37713"/>
            </a:xfrm>
            <a:custGeom>
              <a:avLst/>
              <a:pathLst>
                <a:path w="37713" h="37713">
                  <a:moveTo>
                    <a:pt x="37713" y="0"/>
                  </a:moveTo>
                  <a:lnTo>
                    <a:pt x="37713" y="9691"/>
                  </a:lnTo>
                  <a:lnTo>
                    <a:pt x="9691" y="37713"/>
                  </a:lnTo>
                  <a:lnTo>
                    <a:pt x="0" y="3771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1729298" y="3796236"/>
              <a:ext cx="134626" cy="134626"/>
            </a:xfrm>
            <a:custGeom>
              <a:avLst/>
              <a:pathLst>
                <a:path w="134626" h="134626">
                  <a:moveTo>
                    <a:pt x="134626" y="0"/>
                  </a:moveTo>
                  <a:lnTo>
                    <a:pt x="134626" y="9691"/>
                  </a:lnTo>
                  <a:lnTo>
                    <a:pt x="9691" y="134626"/>
                  </a:lnTo>
                  <a:lnTo>
                    <a:pt x="0" y="134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1706222" y="369932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1706222" y="360241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1706222" y="350549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1706222" y="340858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1706222" y="331167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1706222" y="321475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1706222" y="311784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1706222" y="302093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1706222" y="29240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1706222" y="28271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1706222" y="27301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1706222" y="26332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1706222" y="253636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1706222" y="243945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1706222" y="23425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1706222" y="22456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1706222" y="21487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1706222" y="20518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1706222" y="19548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1706222" y="18579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1706222" y="1843558"/>
              <a:ext cx="84898" cy="84898"/>
            </a:xfrm>
            <a:custGeom>
              <a:avLst/>
              <a:pathLst>
                <a:path w="84898" h="84898">
                  <a:moveTo>
                    <a:pt x="75207" y="0"/>
                  </a:moveTo>
                  <a:lnTo>
                    <a:pt x="84898" y="0"/>
                  </a:lnTo>
                  <a:lnTo>
                    <a:pt x="0" y="84898"/>
                  </a:lnTo>
                  <a:lnTo>
                    <a:pt x="0" y="752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020036" y="3911750"/>
              <a:ext cx="19112" cy="19112"/>
            </a:xfrm>
            <a:custGeom>
              <a:avLst/>
              <a:pathLst>
                <a:path w="19112" h="19112">
                  <a:moveTo>
                    <a:pt x="19112" y="0"/>
                  </a:moveTo>
                  <a:lnTo>
                    <a:pt x="19112" y="9691"/>
                  </a:lnTo>
                  <a:lnTo>
                    <a:pt x="9691" y="19112"/>
                  </a:lnTo>
                  <a:lnTo>
                    <a:pt x="0" y="1911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1923123" y="3814837"/>
              <a:ext cx="116025" cy="116025"/>
            </a:xfrm>
            <a:custGeom>
              <a:avLst/>
              <a:pathLst>
                <a:path w="116025" h="116025">
                  <a:moveTo>
                    <a:pt x="116025" y="0"/>
                  </a:moveTo>
                  <a:lnTo>
                    <a:pt x="116025" y="9691"/>
                  </a:lnTo>
                  <a:lnTo>
                    <a:pt x="9691" y="116025"/>
                  </a:lnTo>
                  <a:lnTo>
                    <a:pt x="0" y="11602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1881447" y="371792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1881447" y="36210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1881447" y="352409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1881447" y="342718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1881447" y="333027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1881447" y="323336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1881447" y="313644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1881447" y="303953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1881447" y="294262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1881447" y="284570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1881447" y="274879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1881447" y="265188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1881447" y="255496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1881447" y="245805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1881447" y="236114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1881447" y="226423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1881447" y="216731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1881447" y="20704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1881447" y="197349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1881447" y="187657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1881447" y="17796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1881447" y="1779334"/>
              <a:ext cx="70812" cy="70812"/>
            </a:xfrm>
            <a:custGeom>
              <a:avLst/>
              <a:pathLst>
                <a:path w="70812" h="70812">
                  <a:moveTo>
                    <a:pt x="61120" y="0"/>
                  </a:moveTo>
                  <a:lnTo>
                    <a:pt x="70812" y="0"/>
                  </a:lnTo>
                  <a:lnTo>
                    <a:pt x="0" y="70812"/>
                  </a:lnTo>
                  <a:lnTo>
                    <a:pt x="0" y="6112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504601" y="3870642"/>
              <a:ext cx="60221" cy="60221"/>
            </a:xfrm>
            <a:custGeom>
              <a:avLst/>
              <a:pathLst>
                <a:path w="60221" h="60221">
                  <a:moveTo>
                    <a:pt x="60221" y="0"/>
                  </a:moveTo>
                  <a:lnTo>
                    <a:pt x="60221" y="9691"/>
                  </a:lnTo>
                  <a:lnTo>
                    <a:pt x="9691" y="60221"/>
                  </a:lnTo>
                  <a:lnTo>
                    <a:pt x="0" y="602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407688" y="3773729"/>
              <a:ext cx="157133" cy="157133"/>
            </a:xfrm>
            <a:custGeom>
              <a:avLst/>
              <a:pathLst>
                <a:path w="157133" h="157133">
                  <a:moveTo>
                    <a:pt x="157133" y="0"/>
                  </a:moveTo>
                  <a:lnTo>
                    <a:pt x="157133" y="9691"/>
                  </a:lnTo>
                  <a:lnTo>
                    <a:pt x="9691" y="157133"/>
                  </a:lnTo>
                  <a:lnTo>
                    <a:pt x="0" y="15713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407120" y="36768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407120" y="35799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407120" y="34829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407120" y="33860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407120" y="328916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407120" y="319225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407120" y="309533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407120" y="299842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407120" y="290151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407120" y="280459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407120" y="270768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2407120" y="261077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2407120" y="251386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407120" y="241694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407120" y="232003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407120" y="222312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407120" y="212620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407120" y="202929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407120" y="193238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407120" y="183547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407120" y="173855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407120" y="1682996"/>
              <a:ext cx="126040" cy="126040"/>
            </a:xfrm>
            <a:custGeom>
              <a:avLst/>
              <a:pathLst>
                <a:path w="126040" h="126040">
                  <a:moveTo>
                    <a:pt x="116349" y="0"/>
                  </a:moveTo>
                  <a:lnTo>
                    <a:pt x="126040" y="0"/>
                  </a:lnTo>
                  <a:lnTo>
                    <a:pt x="0" y="126040"/>
                  </a:lnTo>
                  <a:lnTo>
                    <a:pt x="0" y="1163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407120" y="1682996"/>
              <a:ext cx="29127" cy="29127"/>
            </a:xfrm>
            <a:custGeom>
              <a:avLst/>
              <a:pathLst>
                <a:path w="29127" h="29127">
                  <a:moveTo>
                    <a:pt x="19436" y="0"/>
                  </a:moveTo>
                  <a:lnTo>
                    <a:pt x="29127" y="0"/>
                  </a:lnTo>
                  <a:lnTo>
                    <a:pt x="0" y="29127"/>
                  </a:lnTo>
                  <a:lnTo>
                    <a:pt x="0" y="1943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698427" y="3889243"/>
              <a:ext cx="41619" cy="41619"/>
            </a:xfrm>
            <a:custGeom>
              <a:avLst/>
              <a:pathLst>
                <a:path w="41619" h="41619">
                  <a:moveTo>
                    <a:pt x="41619" y="0"/>
                  </a:moveTo>
                  <a:lnTo>
                    <a:pt x="41619" y="9691"/>
                  </a:lnTo>
                  <a:lnTo>
                    <a:pt x="9691" y="41619"/>
                  </a:lnTo>
                  <a:lnTo>
                    <a:pt x="0" y="416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601514" y="3792330"/>
              <a:ext cx="138532" cy="138532"/>
            </a:xfrm>
            <a:custGeom>
              <a:avLst/>
              <a:pathLst>
                <a:path w="138532" h="138532">
                  <a:moveTo>
                    <a:pt x="138532" y="0"/>
                  </a:moveTo>
                  <a:lnTo>
                    <a:pt x="138532" y="9691"/>
                  </a:lnTo>
                  <a:lnTo>
                    <a:pt x="9691" y="138532"/>
                  </a:lnTo>
                  <a:lnTo>
                    <a:pt x="0" y="13853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2582345" y="369541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582345" y="35985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582345" y="350159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582345" y="340467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582345" y="33077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2582345" y="321085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2582345" y="311393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2582345" y="301702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2582345" y="292011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2582345" y="282320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2582345" y="272628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2582345" y="262937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2582345" y="253246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2582345" y="243554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2582345" y="233863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2582345" y="224172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2582345" y="214481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2582345" y="204789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2582345" y="195098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2582345" y="185407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2582345" y="175715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2582345" y="166024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2582345" y="1618772"/>
              <a:ext cx="111953" cy="111953"/>
            </a:xfrm>
            <a:custGeom>
              <a:avLst/>
              <a:pathLst>
                <a:path w="111953" h="111953">
                  <a:moveTo>
                    <a:pt x="102262" y="0"/>
                  </a:moveTo>
                  <a:lnTo>
                    <a:pt x="111953" y="0"/>
                  </a:lnTo>
                  <a:lnTo>
                    <a:pt x="0" y="111953"/>
                  </a:lnTo>
                  <a:lnTo>
                    <a:pt x="0" y="10226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2582345" y="1618772"/>
              <a:ext cx="15040" cy="15040"/>
            </a:xfrm>
            <a:custGeom>
              <a:avLst/>
              <a:pathLst>
                <a:path w="15040" h="15040">
                  <a:moveTo>
                    <a:pt x="5349" y="0"/>
                  </a:moveTo>
                  <a:lnTo>
                    <a:pt x="15040" y="0"/>
                  </a:lnTo>
                  <a:lnTo>
                    <a:pt x="0" y="15040"/>
                  </a:lnTo>
                  <a:lnTo>
                    <a:pt x="0" y="53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376818" y="3866736"/>
              <a:ext cx="64126" cy="64126"/>
            </a:xfrm>
            <a:custGeom>
              <a:avLst/>
              <a:pathLst>
                <a:path w="64126" h="64126">
                  <a:moveTo>
                    <a:pt x="64126" y="0"/>
                  </a:moveTo>
                  <a:lnTo>
                    <a:pt x="64126" y="9691"/>
                  </a:lnTo>
                  <a:lnTo>
                    <a:pt x="9691" y="64126"/>
                  </a:lnTo>
                  <a:lnTo>
                    <a:pt x="0" y="641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283242" y="3769823"/>
              <a:ext cx="157702" cy="161039"/>
            </a:xfrm>
            <a:custGeom>
              <a:avLst/>
              <a:pathLst>
                <a:path w="157702" h="161039">
                  <a:moveTo>
                    <a:pt x="157702" y="0"/>
                  </a:moveTo>
                  <a:lnTo>
                    <a:pt x="157702" y="9691"/>
                  </a:lnTo>
                  <a:lnTo>
                    <a:pt x="6353" y="161039"/>
                  </a:lnTo>
                  <a:lnTo>
                    <a:pt x="0" y="161039"/>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283242" y="367291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283242" y="357599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283242" y="347908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283242" y="338217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283242" y="328525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283242" y="318834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283242" y="309143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283242" y="29945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283242" y="28976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283242" y="28006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283242" y="27037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283242" y="260686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283242" y="250995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283242" y="24130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283242" y="23161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283242" y="22192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283242" y="21223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283242" y="20253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283242" y="19284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283242" y="183156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283242" y="173465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283242" y="163773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283242" y="154082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283242" y="1522435"/>
              <a:ext cx="88870" cy="88870"/>
            </a:xfrm>
            <a:custGeom>
              <a:avLst/>
              <a:pathLst>
                <a:path w="88870" h="88870">
                  <a:moveTo>
                    <a:pt x="79179" y="0"/>
                  </a:moveTo>
                  <a:lnTo>
                    <a:pt x="88870" y="0"/>
                  </a:lnTo>
                  <a:lnTo>
                    <a:pt x="0" y="88870"/>
                  </a:lnTo>
                  <a:lnTo>
                    <a:pt x="0" y="7917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4249034" y="3862830"/>
              <a:ext cx="68032" cy="68032"/>
            </a:xfrm>
            <a:custGeom>
              <a:avLst/>
              <a:pathLst>
                <a:path w="68032" h="68032">
                  <a:moveTo>
                    <a:pt x="68032" y="0"/>
                  </a:moveTo>
                  <a:lnTo>
                    <a:pt x="68032" y="9691"/>
                  </a:lnTo>
                  <a:lnTo>
                    <a:pt x="9691" y="68032"/>
                  </a:lnTo>
                  <a:lnTo>
                    <a:pt x="0" y="6803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4159365" y="3765917"/>
              <a:ext cx="157702" cy="164945"/>
            </a:xfrm>
            <a:custGeom>
              <a:avLst/>
              <a:pathLst>
                <a:path w="157702" h="164945">
                  <a:moveTo>
                    <a:pt x="157702" y="0"/>
                  </a:moveTo>
                  <a:lnTo>
                    <a:pt x="157702" y="9691"/>
                  </a:lnTo>
                  <a:lnTo>
                    <a:pt x="2447" y="164945"/>
                  </a:lnTo>
                  <a:lnTo>
                    <a:pt x="0" y="164945"/>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4159365" y="36690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4159365" y="357209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4159365" y="347517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4159365" y="33782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4159365" y="328135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4159365" y="318444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4159365" y="308752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4159365" y="299061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4159365" y="289370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4159365" y="279678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4159365" y="269987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4159365" y="260296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4159365" y="250604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4159365" y="240913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4159365" y="231222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4159365" y="221531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159365" y="211839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159365" y="202148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159365" y="192457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159365" y="182765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159365" y="173074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4159365" y="163383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4159365" y="15369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4159365" y="14400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4159365" y="1393985"/>
              <a:ext cx="116501" cy="116501"/>
            </a:xfrm>
            <a:custGeom>
              <a:avLst/>
              <a:pathLst>
                <a:path w="116501" h="116501">
                  <a:moveTo>
                    <a:pt x="106810" y="0"/>
                  </a:moveTo>
                  <a:lnTo>
                    <a:pt x="116501" y="0"/>
                  </a:lnTo>
                  <a:lnTo>
                    <a:pt x="0" y="116501"/>
                  </a:lnTo>
                  <a:lnTo>
                    <a:pt x="0" y="1068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4159365" y="1393985"/>
              <a:ext cx="19588" cy="19588"/>
            </a:xfrm>
            <a:custGeom>
              <a:avLst/>
              <a:pathLst>
                <a:path w="19588" h="19588">
                  <a:moveTo>
                    <a:pt x="9897" y="0"/>
                  </a:moveTo>
                  <a:lnTo>
                    <a:pt x="19588" y="0"/>
                  </a:lnTo>
                  <a:lnTo>
                    <a:pt x="0" y="19588"/>
                  </a:lnTo>
                  <a:lnTo>
                    <a:pt x="0" y="989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rc386"/>
            <p:cNvSpPr/>
            <p:nvPr/>
          </p:nvSpPr>
          <p:spPr>
            <a:xfrm>
              <a:off x="830100" y="2582143"/>
              <a:ext cx="157702" cy="1348719"/>
            </a:xfrm>
            <a:prstGeom prst="rect">
              <a:avLst/>
            </a:prstGeom>
            <a:ln w="1355" cap="sq">
              <a:solidFill>
                <a:srgbClr val="000000">
                  <a:alpha val="100000"/>
                </a:srgbClr>
              </a:solidFill>
              <a:prstDash val="solid"/>
              <a:miter/>
            </a:ln>
          </p:spPr>
          <p:txBody>
            <a:bodyPr/>
            <a:lstStyle/>
            <a:p/>
          </p:txBody>
        </p:sp>
        <p:sp>
          <p:nvSpPr>
            <p:cNvPr id="387" name="rc387"/>
            <p:cNvSpPr/>
            <p:nvPr/>
          </p:nvSpPr>
          <p:spPr>
            <a:xfrm>
              <a:off x="1005325" y="2421581"/>
              <a:ext cx="157702" cy="1509281"/>
            </a:xfrm>
            <a:prstGeom prst="rect">
              <a:avLst/>
            </a:prstGeom>
            <a:ln w="1355" cap="sq">
              <a:solidFill>
                <a:srgbClr val="000000">
                  <a:alpha val="100000"/>
                </a:srgbClr>
              </a:solidFill>
              <a:prstDash val="solid"/>
              <a:miter/>
            </a:ln>
          </p:spPr>
          <p:txBody>
            <a:bodyPr/>
            <a:lstStyle/>
            <a:p/>
          </p:txBody>
        </p:sp>
        <p:sp>
          <p:nvSpPr>
            <p:cNvPr id="388" name="rc388"/>
            <p:cNvSpPr/>
            <p:nvPr/>
          </p:nvSpPr>
          <p:spPr>
            <a:xfrm>
              <a:off x="1180549" y="2196794"/>
              <a:ext cx="157702" cy="1734068"/>
            </a:xfrm>
            <a:prstGeom prst="rect">
              <a:avLst/>
            </a:prstGeom>
            <a:ln w="1355" cap="sq">
              <a:solidFill>
                <a:srgbClr val="000000">
                  <a:alpha val="100000"/>
                </a:srgbClr>
              </a:solidFill>
              <a:prstDash val="solid"/>
              <a:miter/>
            </a:ln>
          </p:spPr>
          <p:txBody>
            <a:bodyPr/>
            <a:lstStyle/>
            <a:p/>
          </p:txBody>
        </p:sp>
        <p:sp>
          <p:nvSpPr>
            <p:cNvPr id="389" name="rc389"/>
            <p:cNvSpPr/>
            <p:nvPr/>
          </p:nvSpPr>
          <p:spPr>
            <a:xfrm>
              <a:off x="1355774" y="2004120"/>
              <a:ext cx="157702" cy="1926742"/>
            </a:xfrm>
            <a:prstGeom prst="rect">
              <a:avLst/>
            </a:prstGeom>
            <a:ln w="1355" cap="sq">
              <a:solidFill>
                <a:srgbClr val="000000">
                  <a:alpha val="100000"/>
                </a:srgbClr>
              </a:solidFill>
              <a:prstDash val="solid"/>
              <a:miter/>
            </a:ln>
          </p:spPr>
          <p:txBody>
            <a:bodyPr/>
            <a:lstStyle/>
            <a:p/>
          </p:txBody>
        </p:sp>
        <p:sp>
          <p:nvSpPr>
            <p:cNvPr id="390" name="rc390"/>
            <p:cNvSpPr/>
            <p:nvPr/>
          </p:nvSpPr>
          <p:spPr>
            <a:xfrm>
              <a:off x="1530998" y="1939895"/>
              <a:ext cx="157702" cy="1990967"/>
            </a:xfrm>
            <a:prstGeom prst="rect">
              <a:avLst/>
            </a:prstGeom>
            <a:ln w="1355" cap="sq">
              <a:solidFill>
                <a:srgbClr val="000000">
                  <a:alpha val="100000"/>
                </a:srgbClr>
              </a:solidFill>
              <a:prstDash val="solid"/>
              <a:miter/>
            </a:ln>
          </p:spPr>
          <p:txBody>
            <a:bodyPr/>
            <a:lstStyle/>
            <a:p/>
          </p:txBody>
        </p:sp>
        <p:sp>
          <p:nvSpPr>
            <p:cNvPr id="391" name="rc391"/>
            <p:cNvSpPr/>
            <p:nvPr/>
          </p:nvSpPr>
          <p:spPr>
            <a:xfrm>
              <a:off x="1706222" y="1843558"/>
              <a:ext cx="157702" cy="2087304"/>
            </a:xfrm>
            <a:prstGeom prst="rect">
              <a:avLst/>
            </a:prstGeom>
            <a:ln w="1355" cap="sq">
              <a:solidFill>
                <a:srgbClr val="000000">
                  <a:alpha val="100000"/>
                </a:srgbClr>
              </a:solidFill>
              <a:prstDash val="solid"/>
              <a:miter/>
            </a:ln>
          </p:spPr>
          <p:txBody>
            <a:bodyPr/>
            <a:lstStyle/>
            <a:p/>
          </p:txBody>
        </p:sp>
        <p:sp>
          <p:nvSpPr>
            <p:cNvPr id="392" name="rc392"/>
            <p:cNvSpPr/>
            <p:nvPr/>
          </p:nvSpPr>
          <p:spPr>
            <a:xfrm>
              <a:off x="1881447" y="1779334"/>
              <a:ext cx="157702" cy="2151529"/>
            </a:xfrm>
            <a:prstGeom prst="rect">
              <a:avLst/>
            </a:prstGeom>
            <a:ln w="1355" cap="sq">
              <a:solidFill>
                <a:srgbClr val="000000">
                  <a:alpha val="100000"/>
                </a:srgbClr>
              </a:solidFill>
              <a:prstDash val="solid"/>
              <a:miter/>
            </a:ln>
          </p:spPr>
          <p:txBody>
            <a:bodyPr/>
            <a:lstStyle/>
            <a:p/>
          </p:txBody>
        </p:sp>
        <p:sp>
          <p:nvSpPr>
            <p:cNvPr id="393" name="rc393"/>
            <p:cNvSpPr/>
            <p:nvPr/>
          </p:nvSpPr>
          <p:spPr>
            <a:xfrm>
              <a:off x="2056671" y="1715109"/>
              <a:ext cx="157702" cy="2215753"/>
            </a:xfrm>
            <a:prstGeom prst="rect">
              <a:avLst/>
            </a:prstGeom>
            <a:ln w="1355" cap="sq">
              <a:solidFill>
                <a:srgbClr val="000000">
                  <a:alpha val="100000"/>
                </a:srgbClr>
              </a:solidFill>
              <a:prstDash val="solid"/>
              <a:miter/>
            </a:ln>
          </p:spPr>
          <p:txBody>
            <a:bodyPr/>
            <a:lstStyle/>
            <a:p/>
          </p:txBody>
        </p:sp>
        <p:sp>
          <p:nvSpPr>
            <p:cNvPr id="394" name="rc394"/>
            <p:cNvSpPr/>
            <p:nvPr/>
          </p:nvSpPr>
          <p:spPr>
            <a:xfrm>
              <a:off x="2407120" y="1682996"/>
              <a:ext cx="157702" cy="2247866"/>
            </a:xfrm>
            <a:prstGeom prst="rect">
              <a:avLst/>
            </a:prstGeom>
            <a:ln w="1355" cap="sq">
              <a:solidFill>
                <a:srgbClr val="000000">
                  <a:alpha val="100000"/>
                </a:srgbClr>
              </a:solidFill>
              <a:prstDash val="solid"/>
              <a:miter/>
            </a:ln>
          </p:spPr>
          <p:txBody>
            <a:bodyPr/>
            <a:lstStyle/>
            <a:p/>
          </p:txBody>
        </p:sp>
        <p:sp>
          <p:nvSpPr>
            <p:cNvPr id="395" name="rc395"/>
            <p:cNvSpPr/>
            <p:nvPr/>
          </p:nvSpPr>
          <p:spPr>
            <a:xfrm>
              <a:off x="2231896" y="1682996"/>
              <a:ext cx="157702" cy="2247866"/>
            </a:xfrm>
            <a:prstGeom prst="rect">
              <a:avLst/>
            </a:prstGeom>
            <a:ln w="1355" cap="sq">
              <a:solidFill>
                <a:srgbClr val="000000">
                  <a:alpha val="100000"/>
                </a:srgbClr>
              </a:solidFill>
              <a:prstDash val="solid"/>
              <a:miter/>
            </a:ln>
          </p:spPr>
          <p:txBody>
            <a:bodyPr/>
            <a:lstStyle/>
            <a:p/>
          </p:txBody>
        </p:sp>
        <p:sp>
          <p:nvSpPr>
            <p:cNvPr id="396" name="rc396"/>
            <p:cNvSpPr/>
            <p:nvPr/>
          </p:nvSpPr>
          <p:spPr>
            <a:xfrm>
              <a:off x="2582345" y="1618772"/>
              <a:ext cx="157702" cy="2312090"/>
            </a:xfrm>
            <a:prstGeom prst="rect">
              <a:avLst/>
            </a:prstGeom>
            <a:ln w="1355" cap="sq">
              <a:solidFill>
                <a:srgbClr val="000000">
                  <a:alpha val="100000"/>
                </a:srgbClr>
              </a:solidFill>
              <a:prstDash val="solid"/>
              <a:miter/>
            </a:ln>
          </p:spPr>
          <p:txBody>
            <a:bodyPr/>
            <a:lstStyle/>
            <a:p/>
          </p:txBody>
        </p:sp>
        <p:sp>
          <p:nvSpPr>
            <p:cNvPr id="397" name="rc397"/>
            <p:cNvSpPr/>
            <p:nvPr/>
          </p:nvSpPr>
          <p:spPr>
            <a:xfrm>
              <a:off x="2757569" y="1586659"/>
              <a:ext cx="157702" cy="2344203"/>
            </a:xfrm>
            <a:prstGeom prst="rect">
              <a:avLst/>
            </a:prstGeom>
            <a:ln w="1355" cap="sq">
              <a:solidFill>
                <a:srgbClr val="000000">
                  <a:alpha val="100000"/>
                </a:srgbClr>
              </a:solidFill>
              <a:prstDash val="solid"/>
              <a:miter/>
            </a:ln>
          </p:spPr>
          <p:txBody>
            <a:bodyPr/>
            <a:lstStyle/>
            <a:p/>
          </p:txBody>
        </p:sp>
        <p:sp>
          <p:nvSpPr>
            <p:cNvPr id="398" name="rc398"/>
            <p:cNvSpPr/>
            <p:nvPr/>
          </p:nvSpPr>
          <p:spPr>
            <a:xfrm>
              <a:off x="3108018" y="1554547"/>
              <a:ext cx="157702" cy="2376315"/>
            </a:xfrm>
            <a:prstGeom prst="rect">
              <a:avLst/>
            </a:prstGeom>
            <a:ln w="1355" cap="sq">
              <a:solidFill>
                <a:srgbClr val="000000">
                  <a:alpha val="100000"/>
                </a:srgbClr>
              </a:solidFill>
              <a:prstDash val="solid"/>
              <a:miter/>
            </a:ln>
          </p:spPr>
          <p:txBody>
            <a:bodyPr/>
            <a:lstStyle/>
            <a:p/>
          </p:txBody>
        </p:sp>
        <p:sp>
          <p:nvSpPr>
            <p:cNvPr id="399" name="rc399"/>
            <p:cNvSpPr/>
            <p:nvPr/>
          </p:nvSpPr>
          <p:spPr>
            <a:xfrm>
              <a:off x="2932794" y="1554547"/>
              <a:ext cx="157702" cy="2376315"/>
            </a:xfrm>
            <a:prstGeom prst="rect">
              <a:avLst/>
            </a:prstGeom>
            <a:ln w="1355" cap="sq">
              <a:solidFill>
                <a:srgbClr val="000000">
                  <a:alpha val="100000"/>
                </a:srgbClr>
              </a:solidFill>
              <a:prstDash val="solid"/>
              <a:miter/>
            </a:ln>
          </p:spPr>
          <p:txBody>
            <a:bodyPr/>
            <a:lstStyle/>
            <a:p/>
          </p:txBody>
        </p:sp>
        <p:sp>
          <p:nvSpPr>
            <p:cNvPr id="400" name="rc400"/>
            <p:cNvSpPr/>
            <p:nvPr/>
          </p:nvSpPr>
          <p:spPr>
            <a:xfrm>
              <a:off x="3283242" y="1522435"/>
              <a:ext cx="157702" cy="2408427"/>
            </a:xfrm>
            <a:prstGeom prst="rect">
              <a:avLst/>
            </a:prstGeom>
            <a:ln w="1355" cap="sq">
              <a:solidFill>
                <a:srgbClr val="000000">
                  <a:alpha val="100000"/>
                </a:srgbClr>
              </a:solidFill>
              <a:prstDash val="solid"/>
              <a:miter/>
            </a:ln>
          </p:spPr>
          <p:txBody>
            <a:bodyPr/>
            <a:lstStyle/>
            <a:p/>
          </p:txBody>
        </p:sp>
        <p:sp>
          <p:nvSpPr>
            <p:cNvPr id="401" name="rc401"/>
            <p:cNvSpPr/>
            <p:nvPr/>
          </p:nvSpPr>
          <p:spPr>
            <a:xfrm>
              <a:off x="3458467" y="1522435"/>
              <a:ext cx="157702" cy="2408427"/>
            </a:xfrm>
            <a:prstGeom prst="rect">
              <a:avLst/>
            </a:prstGeom>
            <a:ln w="1355" cap="sq">
              <a:solidFill>
                <a:srgbClr val="000000">
                  <a:alpha val="100000"/>
                </a:srgbClr>
              </a:solidFill>
              <a:prstDash val="solid"/>
              <a:miter/>
            </a:ln>
          </p:spPr>
          <p:txBody>
            <a:bodyPr/>
            <a:lstStyle/>
            <a:p/>
          </p:txBody>
        </p:sp>
        <p:sp>
          <p:nvSpPr>
            <p:cNvPr id="402" name="rc402"/>
            <p:cNvSpPr/>
            <p:nvPr/>
          </p:nvSpPr>
          <p:spPr>
            <a:xfrm>
              <a:off x="3633691" y="1458210"/>
              <a:ext cx="157702" cy="2472652"/>
            </a:xfrm>
            <a:prstGeom prst="rect">
              <a:avLst/>
            </a:prstGeom>
            <a:ln w="1355" cap="sq">
              <a:solidFill>
                <a:srgbClr val="000000">
                  <a:alpha val="100000"/>
                </a:srgbClr>
              </a:solidFill>
              <a:prstDash val="solid"/>
              <a:miter/>
            </a:ln>
          </p:spPr>
          <p:txBody>
            <a:bodyPr/>
            <a:lstStyle/>
            <a:p/>
          </p:txBody>
        </p:sp>
        <p:sp>
          <p:nvSpPr>
            <p:cNvPr id="403" name="rc403"/>
            <p:cNvSpPr/>
            <p:nvPr/>
          </p:nvSpPr>
          <p:spPr>
            <a:xfrm>
              <a:off x="3808916" y="1426098"/>
              <a:ext cx="157702" cy="2504765"/>
            </a:xfrm>
            <a:prstGeom prst="rect">
              <a:avLst/>
            </a:prstGeom>
            <a:ln w="1355" cap="sq">
              <a:solidFill>
                <a:srgbClr val="000000">
                  <a:alpha val="100000"/>
                </a:srgbClr>
              </a:solidFill>
              <a:prstDash val="solid"/>
              <a:miter/>
            </a:ln>
          </p:spPr>
          <p:txBody>
            <a:bodyPr/>
            <a:lstStyle/>
            <a:p/>
          </p:txBody>
        </p:sp>
        <p:sp>
          <p:nvSpPr>
            <p:cNvPr id="404" name="rc404"/>
            <p:cNvSpPr/>
            <p:nvPr/>
          </p:nvSpPr>
          <p:spPr>
            <a:xfrm>
              <a:off x="4159365" y="1393985"/>
              <a:ext cx="157702" cy="2536877"/>
            </a:xfrm>
            <a:prstGeom prst="rect">
              <a:avLst/>
            </a:prstGeom>
            <a:ln w="1355" cap="sq">
              <a:solidFill>
                <a:srgbClr val="000000">
                  <a:alpha val="100000"/>
                </a:srgbClr>
              </a:solidFill>
              <a:prstDash val="solid"/>
              <a:miter/>
            </a:ln>
          </p:spPr>
          <p:txBody>
            <a:bodyPr/>
            <a:lstStyle/>
            <a:p/>
          </p:txBody>
        </p:sp>
        <p:sp>
          <p:nvSpPr>
            <p:cNvPr id="405" name="rc405"/>
            <p:cNvSpPr/>
            <p:nvPr/>
          </p:nvSpPr>
          <p:spPr>
            <a:xfrm>
              <a:off x="3984140" y="1393985"/>
              <a:ext cx="157702" cy="2536877"/>
            </a:xfrm>
            <a:prstGeom prst="rect">
              <a:avLst/>
            </a:prstGeom>
            <a:ln w="1355" cap="sq">
              <a:solidFill>
                <a:srgbClr val="000000">
                  <a:alpha val="100000"/>
                </a:srgbClr>
              </a:solidFill>
              <a:prstDash val="solid"/>
              <a:miter/>
            </a:ln>
          </p:spPr>
          <p:txBody>
            <a:bodyPr/>
            <a:lstStyle/>
            <a:p/>
          </p:txBody>
        </p:sp>
        <p:sp>
          <p:nvSpPr>
            <p:cNvPr id="406" name="rc406"/>
            <p:cNvSpPr/>
            <p:nvPr/>
          </p:nvSpPr>
          <p:spPr>
            <a:xfrm>
              <a:off x="4334589" y="1361873"/>
              <a:ext cx="157702" cy="2568989"/>
            </a:xfrm>
            <a:prstGeom prst="rect">
              <a:avLst/>
            </a:prstGeom>
            <a:ln w="1355" cap="sq">
              <a:solidFill>
                <a:srgbClr val="000000">
                  <a:alpha val="100000"/>
                </a:srgbClr>
              </a:solidFill>
              <a:prstDash val="solid"/>
              <a:miter/>
            </a:ln>
          </p:spPr>
          <p:txBody>
            <a:bodyPr/>
            <a:lstStyle/>
            <a:p/>
          </p:txBody>
        </p:sp>
        <p:sp>
          <p:nvSpPr>
            <p:cNvPr id="407" name="rc407"/>
            <p:cNvSpPr/>
            <p:nvPr/>
          </p:nvSpPr>
          <p:spPr>
            <a:xfrm>
              <a:off x="4509814" y="1297648"/>
              <a:ext cx="157702" cy="2633214"/>
            </a:xfrm>
            <a:prstGeom prst="rect">
              <a:avLst/>
            </a:prstGeom>
            <a:ln w="1355" cap="sq">
              <a:solidFill>
                <a:srgbClr val="000000">
                  <a:alpha val="100000"/>
                </a:srgbClr>
              </a:solidFill>
              <a:prstDash val="solid"/>
              <a:miter/>
            </a:ln>
          </p:spPr>
          <p:txBody>
            <a:bodyPr/>
            <a:lstStyle/>
            <a:p/>
          </p:txBody>
        </p:sp>
        <p:sp>
          <p:nvSpPr>
            <p:cNvPr id="408" name="rc408"/>
            <p:cNvSpPr/>
            <p:nvPr/>
          </p:nvSpPr>
          <p:spPr>
            <a:xfrm>
              <a:off x="4860262" y="1265536"/>
              <a:ext cx="157702" cy="2665326"/>
            </a:xfrm>
            <a:prstGeom prst="rect">
              <a:avLst/>
            </a:prstGeom>
            <a:ln w="1355" cap="sq">
              <a:solidFill>
                <a:srgbClr val="000000">
                  <a:alpha val="100000"/>
                </a:srgbClr>
              </a:solidFill>
              <a:prstDash val="solid"/>
              <a:miter/>
            </a:ln>
          </p:spPr>
          <p:txBody>
            <a:bodyPr/>
            <a:lstStyle/>
            <a:p/>
          </p:txBody>
        </p:sp>
        <p:sp>
          <p:nvSpPr>
            <p:cNvPr id="409" name="rc409"/>
            <p:cNvSpPr/>
            <p:nvPr/>
          </p:nvSpPr>
          <p:spPr>
            <a:xfrm>
              <a:off x="4685038" y="1265536"/>
              <a:ext cx="157702" cy="2665326"/>
            </a:xfrm>
            <a:prstGeom prst="rect">
              <a:avLst/>
            </a:prstGeom>
            <a:ln w="1355" cap="sq">
              <a:solidFill>
                <a:srgbClr val="000000">
                  <a:alpha val="100000"/>
                </a:srgbClr>
              </a:solidFill>
              <a:prstDash val="solid"/>
              <a:miter/>
            </a:ln>
          </p:spPr>
          <p:txBody>
            <a:bodyPr/>
            <a:lstStyle/>
            <a:p/>
          </p:txBody>
        </p:sp>
        <p:sp>
          <p:nvSpPr>
            <p:cNvPr id="410" name="rc410"/>
            <p:cNvSpPr/>
            <p:nvPr/>
          </p:nvSpPr>
          <p:spPr>
            <a:xfrm>
              <a:off x="5035487" y="1233423"/>
              <a:ext cx="157702" cy="2697439"/>
            </a:xfrm>
            <a:prstGeom prst="rect">
              <a:avLst/>
            </a:prstGeom>
            <a:ln w="1355" cap="sq">
              <a:solidFill>
                <a:srgbClr val="000000">
                  <a:alpha val="100000"/>
                </a:srgbClr>
              </a:solidFill>
              <a:prstDash val="solid"/>
              <a:miter/>
            </a:ln>
          </p:spPr>
          <p:txBody>
            <a:bodyPr/>
            <a:lstStyle/>
            <a:p/>
          </p:txBody>
        </p:sp>
        <p:sp>
          <p:nvSpPr>
            <p:cNvPr id="411" name="rc411"/>
            <p:cNvSpPr/>
            <p:nvPr/>
          </p:nvSpPr>
          <p:spPr>
            <a:xfrm>
              <a:off x="5385936" y="1201311"/>
              <a:ext cx="157702" cy="2729551"/>
            </a:xfrm>
            <a:prstGeom prst="rect">
              <a:avLst/>
            </a:prstGeom>
            <a:ln w="1355" cap="sq">
              <a:solidFill>
                <a:srgbClr val="000000">
                  <a:alpha val="100000"/>
                </a:srgbClr>
              </a:solidFill>
              <a:prstDash val="solid"/>
              <a:miter/>
            </a:ln>
          </p:spPr>
          <p:txBody>
            <a:bodyPr/>
            <a:lstStyle/>
            <a:p/>
          </p:txBody>
        </p:sp>
        <p:sp>
          <p:nvSpPr>
            <p:cNvPr id="412" name="rc412"/>
            <p:cNvSpPr/>
            <p:nvPr/>
          </p:nvSpPr>
          <p:spPr>
            <a:xfrm>
              <a:off x="5561160" y="1201311"/>
              <a:ext cx="157702" cy="2729551"/>
            </a:xfrm>
            <a:prstGeom prst="rect">
              <a:avLst/>
            </a:prstGeom>
            <a:ln w="1355" cap="sq">
              <a:solidFill>
                <a:srgbClr val="000000">
                  <a:alpha val="100000"/>
                </a:srgbClr>
              </a:solidFill>
              <a:prstDash val="solid"/>
              <a:miter/>
            </a:ln>
          </p:spPr>
          <p:txBody>
            <a:bodyPr/>
            <a:lstStyle/>
            <a:p/>
          </p:txBody>
        </p:sp>
        <p:sp>
          <p:nvSpPr>
            <p:cNvPr id="413" name="rc413"/>
            <p:cNvSpPr/>
            <p:nvPr/>
          </p:nvSpPr>
          <p:spPr>
            <a:xfrm>
              <a:off x="5210711" y="1201311"/>
              <a:ext cx="157702" cy="2729551"/>
            </a:xfrm>
            <a:prstGeom prst="rect">
              <a:avLst/>
            </a:prstGeom>
            <a:ln w="1355" cap="sq">
              <a:solidFill>
                <a:srgbClr val="000000">
                  <a:alpha val="100000"/>
                </a:srgbClr>
              </a:solidFill>
              <a:prstDash val="solid"/>
              <a:miter/>
            </a:ln>
          </p:spPr>
          <p:txBody>
            <a:bodyPr/>
            <a:lstStyle/>
            <a:p/>
          </p:txBody>
        </p:sp>
        <p:sp>
          <p:nvSpPr>
            <p:cNvPr id="414" name="rc414"/>
            <p:cNvSpPr/>
            <p:nvPr/>
          </p:nvSpPr>
          <p:spPr>
            <a:xfrm>
              <a:off x="5736385" y="1169199"/>
              <a:ext cx="157702" cy="2761664"/>
            </a:xfrm>
            <a:prstGeom prst="rect">
              <a:avLst/>
            </a:prstGeom>
            <a:ln w="1355" cap="sq">
              <a:solidFill>
                <a:srgbClr val="000000">
                  <a:alpha val="100000"/>
                </a:srgbClr>
              </a:solidFill>
              <a:prstDash val="solid"/>
              <a:miter/>
            </a:ln>
          </p:spPr>
          <p:txBody>
            <a:bodyPr/>
            <a:lstStyle/>
            <a:p/>
          </p:txBody>
        </p:sp>
        <p:sp>
          <p:nvSpPr>
            <p:cNvPr id="415" name="rc415"/>
            <p:cNvSpPr/>
            <p:nvPr/>
          </p:nvSpPr>
          <p:spPr>
            <a:xfrm>
              <a:off x="5911609" y="1137086"/>
              <a:ext cx="157702" cy="2793776"/>
            </a:xfrm>
            <a:prstGeom prst="rect">
              <a:avLst/>
            </a:prstGeom>
            <a:ln w="1355" cap="sq">
              <a:solidFill>
                <a:srgbClr val="000000">
                  <a:alpha val="100000"/>
                </a:srgbClr>
              </a:solidFill>
              <a:prstDash val="solid"/>
              <a:miter/>
            </a:ln>
          </p:spPr>
          <p:txBody>
            <a:bodyPr/>
            <a:lstStyle/>
            <a:p/>
          </p:txBody>
        </p:sp>
        <p:sp>
          <p:nvSpPr>
            <p:cNvPr id="416" name="rc416"/>
            <p:cNvSpPr/>
            <p:nvPr/>
          </p:nvSpPr>
          <p:spPr>
            <a:xfrm>
              <a:off x="6086834" y="1072861"/>
              <a:ext cx="157702" cy="2858001"/>
            </a:xfrm>
            <a:prstGeom prst="rect">
              <a:avLst/>
            </a:prstGeom>
            <a:ln w="1355" cap="sq">
              <a:solidFill>
                <a:srgbClr val="000000">
                  <a:alpha val="100000"/>
                </a:srgbClr>
              </a:solidFill>
              <a:prstDash val="solid"/>
              <a:miter/>
            </a:ln>
          </p:spPr>
          <p:txBody>
            <a:bodyPr/>
            <a:lstStyle/>
            <a:p/>
          </p:txBody>
        </p:sp>
        <p:sp>
          <p:nvSpPr>
            <p:cNvPr id="417" name="rc417"/>
            <p:cNvSpPr/>
            <p:nvPr/>
          </p:nvSpPr>
          <p:spPr>
            <a:xfrm>
              <a:off x="6437283" y="1040749"/>
              <a:ext cx="157702" cy="2890113"/>
            </a:xfrm>
            <a:prstGeom prst="rect">
              <a:avLst/>
            </a:prstGeom>
            <a:ln w="1355" cap="sq">
              <a:solidFill>
                <a:srgbClr val="000000">
                  <a:alpha val="100000"/>
                </a:srgbClr>
              </a:solidFill>
              <a:prstDash val="solid"/>
              <a:miter/>
            </a:ln>
          </p:spPr>
          <p:txBody>
            <a:bodyPr/>
            <a:lstStyle/>
            <a:p/>
          </p:txBody>
        </p:sp>
        <p:sp>
          <p:nvSpPr>
            <p:cNvPr id="418" name="rc418"/>
            <p:cNvSpPr/>
            <p:nvPr/>
          </p:nvSpPr>
          <p:spPr>
            <a:xfrm>
              <a:off x="6262058" y="1040749"/>
              <a:ext cx="157702" cy="2890113"/>
            </a:xfrm>
            <a:prstGeom prst="rect">
              <a:avLst/>
            </a:prstGeom>
            <a:ln w="1355" cap="sq">
              <a:solidFill>
                <a:srgbClr val="000000">
                  <a:alpha val="100000"/>
                </a:srgbClr>
              </a:solidFill>
              <a:prstDash val="solid"/>
              <a:miter/>
            </a:ln>
          </p:spPr>
          <p:txBody>
            <a:bodyPr/>
            <a:lstStyle/>
            <a:p/>
          </p:txBody>
        </p:sp>
        <p:sp>
          <p:nvSpPr>
            <p:cNvPr id="419" name="rc419"/>
            <p:cNvSpPr/>
            <p:nvPr/>
          </p:nvSpPr>
          <p:spPr>
            <a:xfrm>
              <a:off x="6962956" y="1008637"/>
              <a:ext cx="157702" cy="2922225"/>
            </a:xfrm>
            <a:prstGeom prst="rect">
              <a:avLst/>
            </a:prstGeom>
            <a:ln w="1355" cap="sq">
              <a:solidFill>
                <a:srgbClr val="000000">
                  <a:alpha val="100000"/>
                </a:srgbClr>
              </a:solidFill>
              <a:prstDash val="solid"/>
              <a:miter/>
            </a:ln>
          </p:spPr>
          <p:txBody>
            <a:bodyPr/>
            <a:lstStyle/>
            <a:p/>
          </p:txBody>
        </p:sp>
        <p:sp>
          <p:nvSpPr>
            <p:cNvPr id="420" name="rc420"/>
            <p:cNvSpPr/>
            <p:nvPr/>
          </p:nvSpPr>
          <p:spPr>
            <a:xfrm>
              <a:off x="6612507" y="1008637"/>
              <a:ext cx="157702" cy="2922225"/>
            </a:xfrm>
            <a:prstGeom prst="rect">
              <a:avLst/>
            </a:prstGeom>
            <a:ln w="1355" cap="sq">
              <a:solidFill>
                <a:srgbClr val="000000">
                  <a:alpha val="100000"/>
                </a:srgbClr>
              </a:solidFill>
              <a:prstDash val="solid"/>
              <a:miter/>
            </a:ln>
          </p:spPr>
          <p:txBody>
            <a:bodyPr/>
            <a:lstStyle/>
            <a:p/>
          </p:txBody>
        </p:sp>
        <p:sp>
          <p:nvSpPr>
            <p:cNvPr id="421" name="rc421"/>
            <p:cNvSpPr/>
            <p:nvPr/>
          </p:nvSpPr>
          <p:spPr>
            <a:xfrm>
              <a:off x="6787731" y="1008637"/>
              <a:ext cx="157702" cy="2922225"/>
            </a:xfrm>
            <a:prstGeom prst="rect">
              <a:avLst/>
            </a:prstGeom>
            <a:ln w="1355" cap="sq">
              <a:solidFill>
                <a:srgbClr val="000000">
                  <a:alpha val="100000"/>
                </a:srgbClr>
              </a:solidFill>
              <a:prstDash val="solid"/>
              <a:miter/>
            </a:ln>
          </p:spPr>
          <p:txBody>
            <a:bodyPr/>
            <a:lstStyle/>
            <a:p/>
          </p:txBody>
        </p:sp>
        <p:sp>
          <p:nvSpPr>
            <p:cNvPr id="422" name="rc422"/>
            <p:cNvSpPr/>
            <p:nvPr/>
          </p:nvSpPr>
          <p:spPr>
            <a:xfrm>
              <a:off x="7138180" y="976524"/>
              <a:ext cx="157702" cy="2954338"/>
            </a:xfrm>
            <a:prstGeom prst="rect">
              <a:avLst/>
            </a:prstGeom>
            <a:ln w="1355" cap="sq">
              <a:solidFill>
                <a:srgbClr val="000000">
                  <a:alpha val="100000"/>
                </a:srgbClr>
              </a:solidFill>
              <a:prstDash val="solid"/>
              <a:miter/>
            </a:ln>
          </p:spPr>
          <p:txBody>
            <a:bodyPr/>
            <a:lstStyle/>
            <a:p/>
          </p:txBody>
        </p:sp>
        <p:sp>
          <p:nvSpPr>
            <p:cNvPr id="423" name="rc423"/>
            <p:cNvSpPr/>
            <p:nvPr/>
          </p:nvSpPr>
          <p:spPr>
            <a:xfrm>
              <a:off x="7663854" y="944412"/>
              <a:ext cx="157702" cy="2986450"/>
            </a:xfrm>
            <a:prstGeom prst="rect">
              <a:avLst/>
            </a:prstGeom>
            <a:ln w="1355" cap="sq">
              <a:solidFill>
                <a:srgbClr val="000000">
                  <a:alpha val="100000"/>
                </a:srgbClr>
              </a:solidFill>
              <a:prstDash val="solid"/>
              <a:miter/>
            </a:ln>
          </p:spPr>
          <p:txBody>
            <a:bodyPr/>
            <a:lstStyle/>
            <a:p/>
          </p:txBody>
        </p:sp>
        <p:sp>
          <p:nvSpPr>
            <p:cNvPr id="424" name="rc424"/>
            <p:cNvSpPr/>
            <p:nvPr/>
          </p:nvSpPr>
          <p:spPr>
            <a:xfrm>
              <a:off x="7488629" y="944412"/>
              <a:ext cx="157702" cy="2986450"/>
            </a:xfrm>
            <a:prstGeom prst="rect">
              <a:avLst/>
            </a:prstGeom>
            <a:ln w="1355" cap="sq">
              <a:solidFill>
                <a:srgbClr val="000000">
                  <a:alpha val="100000"/>
                </a:srgbClr>
              </a:solidFill>
              <a:prstDash val="solid"/>
              <a:miter/>
            </a:ln>
          </p:spPr>
          <p:txBody>
            <a:bodyPr/>
            <a:lstStyle/>
            <a:p/>
          </p:txBody>
        </p:sp>
        <p:sp>
          <p:nvSpPr>
            <p:cNvPr id="425" name="rc425"/>
            <p:cNvSpPr/>
            <p:nvPr/>
          </p:nvSpPr>
          <p:spPr>
            <a:xfrm>
              <a:off x="7313405" y="944412"/>
              <a:ext cx="157702" cy="2986450"/>
            </a:xfrm>
            <a:prstGeom prst="rect">
              <a:avLst/>
            </a:prstGeom>
            <a:ln w="1355" cap="sq">
              <a:solidFill>
                <a:srgbClr val="000000">
                  <a:alpha val="100000"/>
                </a:srgbClr>
              </a:solidFill>
              <a:prstDash val="solid"/>
              <a:miter/>
            </a:ln>
          </p:spPr>
          <p:txBody>
            <a:bodyPr/>
            <a:lstStyle/>
            <a:p/>
          </p:txBody>
        </p:sp>
        <p:sp>
          <p:nvSpPr>
            <p:cNvPr id="426" name="rc426"/>
            <p:cNvSpPr/>
            <p:nvPr/>
          </p:nvSpPr>
          <p:spPr>
            <a:xfrm>
              <a:off x="7839078" y="912300"/>
              <a:ext cx="157702" cy="3018563"/>
            </a:xfrm>
            <a:prstGeom prst="rect">
              <a:avLst/>
            </a:prstGeom>
            <a:ln w="1355" cap="sq">
              <a:solidFill>
                <a:srgbClr val="000000">
                  <a:alpha val="100000"/>
                </a:srgbClr>
              </a:solidFill>
              <a:prstDash val="solid"/>
              <a:miter/>
            </a:ln>
          </p:spPr>
          <p:txBody>
            <a:bodyPr/>
            <a:lstStyle/>
            <a:p/>
          </p:txBody>
        </p:sp>
        <p:sp>
          <p:nvSpPr>
            <p:cNvPr id="427" name="rc427"/>
            <p:cNvSpPr/>
            <p:nvPr/>
          </p:nvSpPr>
          <p:spPr>
            <a:xfrm>
              <a:off x="8014303" y="912300"/>
              <a:ext cx="157702" cy="3018563"/>
            </a:xfrm>
            <a:prstGeom prst="rect">
              <a:avLst/>
            </a:prstGeom>
            <a:ln w="1355" cap="sq">
              <a:solidFill>
                <a:srgbClr val="000000">
                  <a:alpha val="100000"/>
                </a:srgbClr>
              </a:solidFill>
              <a:prstDash val="solid"/>
              <a:miter/>
            </a:ln>
          </p:spPr>
          <p:txBody>
            <a:bodyPr/>
            <a:lstStyle/>
            <a:p/>
          </p:txBody>
        </p:sp>
        <p:sp>
          <p:nvSpPr>
            <p:cNvPr id="428" name="rc428"/>
            <p:cNvSpPr/>
            <p:nvPr/>
          </p:nvSpPr>
          <p:spPr>
            <a:xfrm>
              <a:off x="8539976" y="880187"/>
              <a:ext cx="157702" cy="3050675"/>
            </a:xfrm>
            <a:prstGeom prst="rect">
              <a:avLst/>
            </a:prstGeom>
            <a:ln w="1355" cap="sq">
              <a:solidFill>
                <a:srgbClr val="000000">
                  <a:alpha val="100000"/>
                </a:srgbClr>
              </a:solidFill>
              <a:prstDash val="solid"/>
              <a:miter/>
            </a:ln>
          </p:spPr>
          <p:txBody>
            <a:bodyPr/>
            <a:lstStyle/>
            <a:p/>
          </p:txBody>
        </p:sp>
        <p:sp>
          <p:nvSpPr>
            <p:cNvPr id="429" name="rc429"/>
            <p:cNvSpPr/>
            <p:nvPr/>
          </p:nvSpPr>
          <p:spPr>
            <a:xfrm>
              <a:off x="8364751" y="880187"/>
              <a:ext cx="157702" cy="3050675"/>
            </a:xfrm>
            <a:prstGeom prst="rect">
              <a:avLst/>
            </a:prstGeom>
            <a:ln w="1355" cap="sq">
              <a:solidFill>
                <a:srgbClr val="000000">
                  <a:alpha val="100000"/>
                </a:srgbClr>
              </a:solidFill>
              <a:prstDash val="solid"/>
              <a:miter/>
            </a:ln>
          </p:spPr>
          <p:txBody>
            <a:bodyPr/>
            <a:lstStyle/>
            <a:p/>
          </p:txBody>
        </p:sp>
        <p:sp>
          <p:nvSpPr>
            <p:cNvPr id="430" name="rc430"/>
            <p:cNvSpPr/>
            <p:nvPr/>
          </p:nvSpPr>
          <p:spPr>
            <a:xfrm>
              <a:off x="8189527" y="880187"/>
              <a:ext cx="157702" cy="3050675"/>
            </a:xfrm>
            <a:prstGeom prst="rect">
              <a:avLst/>
            </a:prstGeom>
            <a:ln w="1355" cap="sq">
              <a:solidFill>
                <a:srgbClr val="000000">
                  <a:alpha val="100000"/>
                </a:srgbClr>
              </a:solidFill>
              <a:prstDash val="solid"/>
              <a:miter/>
            </a:ln>
          </p:spPr>
          <p:txBody>
            <a:bodyPr/>
            <a:lstStyle/>
            <a:p/>
          </p:txBody>
        </p:sp>
        <p:sp>
          <p:nvSpPr>
            <p:cNvPr id="431" name="rc431"/>
            <p:cNvSpPr/>
            <p:nvPr/>
          </p:nvSpPr>
          <p:spPr>
            <a:xfrm>
              <a:off x="8715200" y="848075"/>
              <a:ext cx="157702" cy="3082787"/>
            </a:xfrm>
            <a:prstGeom prst="rect">
              <a:avLst/>
            </a:prstGeom>
            <a:ln w="1355" cap="sq">
              <a:solidFill>
                <a:srgbClr val="000000">
                  <a:alpha val="100000"/>
                </a:srgbClr>
              </a:solidFill>
              <a:prstDash val="solid"/>
              <a:miter/>
            </a:ln>
          </p:spPr>
          <p:txBody>
            <a:bodyPr/>
            <a:lstStyle/>
            <a:p/>
          </p:txBody>
        </p:sp>
        <p:sp>
          <p:nvSpPr>
            <p:cNvPr id="432" name="rc432"/>
            <p:cNvSpPr/>
            <p:nvPr/>
          </p:nvSpPr>
          <p:spPr>
            <a:xfrm>
              <a:off x="8890425" y="815962"/>
              <a:ext cx="157702" cy="3114900"/>
            </a:xfrm>
            <a:prstGeom prst="rect">
              <a:avLst/>
            </a:prstGeom>
            <a:ln w="1355" cap="sq">
              <a:solidFill>
                <a:srgbClr val="000000">
                  <a:alpha val="100000"/>
                </a:srgbClr>
              </a:solidFill>
              <a:prstDash val="solid"/>
              <a:miter/>
            </a:ln>
          </p:spPr>
          <p:txBody>
            <a:bodyPr/>
            <a:lstStyle/>
            <a:p/>
          </p:txBody>
        </p:sp>
        <p:sp>
          <p:nvSpPr>
            <p:cNvPr id="433" name="tx433"/>
            <p:cNvSpPr/>
            <p:nvPr/>
          </p:nvSpPr>
          <p:spPr>
            <a:xfrm>
              <a:off x="850671" y="2469318"/>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42</a:t>
              </a:r>
            </a:p>
          </p:txBody>
        </p:sp>
        <p:sp>
          <p:nvSpPr>
            <p:cNvPr id="434" name="tx434"/>
            <p:cNvSpPr/>
            <p:nvPr/>
          </p:nvSpPr>
          <p:spPr>
            <a:xfrm>
              <a:off x="1025896" y="2309063"/>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47</a:t>
              </a:r>
            </a:p>
          </p:txBody>
        </p:sp>
        <p:sp>
          <p:nvSpPr>
            <p:cNvPr id="435" name="tx435"/>
            <p:cNvSpPr/>
            <p:nvPr/>
          </p:nvSpPr>
          <p:spPr>
            <a:xfrm>
              <a:off x="1201120" y="2082997"/>
              <a:ext cx="116560" cy="7629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54</a:t>
              </a:r>
            </a:p>
          </p:txBody>
        </p:sp>
        <p:sp>
          <p:nvSpPr>
            <p:cNvPr id="436" name="tx436"/>
            <p:cNvSpPr/>
            <p:nvPr/>
          </p:nvSpPr>
          <p:spPr>
            <a:xfrm>
              <a:off x="1376344" y="189001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60</a:t>
              </a:r>
            </a:p>
          </p:txBody>
        </p:sp>
        <p:sp>
          <p:nvSpPr>
            <p:cNvPr id="437" name="tx437"/>
            <p:cNvSpPr/>
            <p:nvPr/>
          </p:nvSpPr>
          <p:spPr>
            <a:xfrm>
              <a:off x="1551569" y="18257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62</a:t>
              </a:r>
            </a:p>
          </p:txBody>
        </p:sp>
        <p:sp>
          <p:nvSpPr>
            <p:cNvPr id="438" name="tx438"/>
            <p:cNvSpPr/>
            <p:nvPr/>
          </p:nvSpPr>
          <p:spPr>
            <a:xfrm>
              <a:off x="1726793" y="172945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65</a:t>
              </a:r>
            </a:p>
          </p:txBody>
        </p:sp>
        <p:sp>
          <p:nvSpPr>
            <p:cNvPr id="439" name="tx439"/>
            <p:cNvSpPr/>
            <p:nvPr/>
          </p:nvSpPr>
          <p:spPr>
            <a:xfrm>
              <a:off x="1902018" y="166523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67</a:t>
              </a:r>
            </a:p>
          </p:txBody>
        </p:sp>
        <p:sp>
          <p:nvSpPr>
            <p:cNvPr id="440" name="tx440"/>
            <p:cNvSpPr/>
            <p:nvPr/>
          </p:nvSpPr>
          <p:spPr>
            <a:xfrm>
              <a:off x="2077242" y="16010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69</a:t>
              </a:r>
            </a:p>
          </p:txBody>
        </p:sp>
        <p:sp>
          <p:nvSpPr>
            <p:cNvPr id="441" name="tx441"/>
            <p:cNvSpPr/>
            <p:nvPr/>
          </p:nvSpPr>
          <p:spPr>
            <a:xfrm>
              <a:off x="2427691" y="156889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442" name="tx442"/>
            <p:cNvSpPr/>
            <p:nvPr/>
          </p:nvSpPr>
          <p:spPr>
            <a:xfrm>
              <a:off x="2252467" y="156889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443" name="tx443"/>
            <p:cNvSpPr/>
            <p:nvPr/>
          </p:nvSpPr>
          <p:spPr>
            <a:xfrm>
              <a:off x="2602916" y="1505947"/>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444" name="tx444"/>
            <p:cNvSpPr/>
            <p:nvPr/>
          </p:nvSpPr>
          <p:spPr>
            <a:xfrm>
              <a:off x="2778140" y="1472504"/>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445" name="tx445"/>
            <p:cNvSpPr/>
            <p:nvPr/>
          </p:nvSpPr>
          <p:spPr>
            <a:xfrm>
              <a:off x="3128589" y="1442029"/>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446" name="tx446"/>
            <p:cNvSpPr/>
            <p:nvPr/>
          </p:nvSpPr>
          <p:spPr>
            <a:xfrm>
              <a:off x="2953365" y="1442029"/>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447" name="tx447"/>
            <p:cNvSpPr/>
            <p:nvPr/>
          </p:nvSpPr>
          <p:spPr>
            <a:xfrm>
              <a:off x="3303813" y="1409610"/>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75</a:t>
              </a:r>
            </a:p>
          </p:txBody>
        </p:sp>
        <p:sp>
          <p:nvSpPr>
            <p:cNvPr id="448" name="tx448"/>
            <p:cNvSpPr/>
            <p:nvPr/>
          </p:nvSpPr>
          <p:spPr>
            <a:xfrm>
              <a:off x="3479038" y="1409610"/>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75</a:t>
              </a:r>
            </a:p>
          </p:txBody>
        </p:sp>
        <p:sp>
          <p:nvSpPr>
            <p:cNvPr id="449" name="tx449"/>
            <p:cNvSpPr/>
            <p:nvPr/>
          </p:nvSpPr>
          <p:spPr>
            <a:xfrm>
              <a:off x="3654262" y="1346664"/>
              <a:ext cx="116560" cy="7403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77</a:t>
              </a:r>
            </a:p>
          </p:txBody>
        </p:sp>
        <p:sp>
          <p:nvSpPr>
            <p:cNvPr id="450" name="tx450"/>
            <p:cNvSpPr/>
            <p:nvPr/>
          </p:nvSpPr>
          <p:spPr>
            <a:xfrm>
              <a:off x="3829487" y="131199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451" name="tx451"/>
            <p:cNvSpPr/>
            <p:nvPr/>
          </p:nvSpPr>
          <p:spPr>
            <a:xfrm>
              <a:off x="4179936" y="127988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452" name="tx452"/>
            <p:cNvSpPr/>
            <p:nvPr/>
          </p:nvSpPr>
          <p:spPr>
            <a:xfrm>
              <a:off x="4004711" y="127988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453" name="tx453"/>
            <p:cNvSpPr/>
            <p:nvPr/>
          </p:nvSpPr>
          <p:spPr>
            <a:xfrm>
              <a:off x="4355160" y="124776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54" name="tx454"/>
            <p:cNvSpPr/>
            <p:nvPr/>
          </p:nvSpPr>
          <p:spPr>
            <a:xfrm>
              <a:off x="4530385" y="118354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455" name="tx455"/>
            <p:cNvSpPr/>
            <p:nvPr/>
          </p:nvSpPr>
          <p:spPr>
            <a:xfrm>
              <a:off x="4880833" y="1151380"/>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456" name="tx456"/>
            <p:cNvSpPr/>
            <p:nvPr/>
          </p:nvSpPr>
          <p:spPr>
            <a:xfrm>
              <a:off x="4705609" y="1151380"/>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457" name="tx457"/>
            <p:cNvSpPr/>
            <p:nvPr/>
          </p:nvSpPr>
          <p:spPr>
            <a:xfrm>
              <a:off x="5056058" y="111931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458" name="tx458"/>
            <p:cNvSpPr/>
            <p:nvPr/>
          </p:nvSpPr>
          <p:spPr>
            <a:xfrm>
              <a:off x="5406507" y="108720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459" name="tx459"/>
            <p:cNvSpPr/>
            <p:nvPr/>
          </p:nvSpPr>
          <p:spPr>
            <a:xfrm>
              <a:off x="5581731" y="108720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460" name="tx460"/>
            <p:cNvSpPr/>
            <p:nvPr/>
          </p:nvSpPr>
          <p:spPr>
            <a:xfrm>
              <a:off x="5231282" y="108720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461" name="tx461"/>
            <p:cNvSpPr/>
            <p:nvPr/>
          </p:nvSpPr>
          <p:spPr>
            <a:xfrm>
              <a:off x="5756956" y="105509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62" name="tx462"/>
            <p:cNvSpPr/>
            <p:nvPr/>
          </p:nvSpPr>
          <p:spPr>
            <a:xfrm>
              <a:off x="5932180" y="102298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463" name="tx463"/>
            <p:cNvSpPr/>
            <p:nvPr/>
          </p:nvSpPr>
          <p:spPr>
            <a:xfrm>
              <a:off x="6107405" y="95875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464" name="tx464"/>
            <p:cNvSpPr/>
            <p:nvPr/>
          </p:nvSpPr>
          <p:spPr>
            <a:xfrm>
              <a:off x="6457853" y="92664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65" name="tx465"/>
            <p:cNvSpPr/>
            <p:nvPr/>
          </p:nvSpPr>
          <p:spPr>
            <a:xfrm>
              <a:off x="6282629" y="92664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66" name="tx466"/>
            <p:cNvSpPr/>
            <p:nvPr/>
          </p:nvSpPr>
          <p:spPr>
            <a:xfrm>
              <a:off x="6983527" y="89453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467" name="tx467"/>
            <p:cNvSpPr/>
            <p:nvPr/>
          </p:nvSpPr>
          <p:spPr>
            <a:xfrm>
              <a:off x="6633078" y="89453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468" name="tx468"/>
            <p:cNvSpPr/>
            <p:nvPr/>
          </p:nvSpPr>
          <p:spPr>
            <a:xfrm>
              <a:off x="6808302" y="89453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469" name="tx469"/>
            <p:cNvSpPr/>
            <p:nvPr/>
          </p:nvSpPr>
          <p:spPr>
            <a:xfrm>
              <a:off x="7158751" y="86242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470" name="tx470"/>
            <p:cNvSpPr/>
            <p:nvPr/>
          </p:nvSpPr>
          <p:spPr>
            <a:xfrm>
              <a:off x="7684425" y="830257"/>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471" name="tx471"/>
            <p:cNvSpPr/>
            <p:nvPr/>
          </p:nvSpPr>
          <p:spPr>
            <a:xfrm>
              <a:off x="7509200" y="830257"/>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472" name="tx472"/>
            <p:cNvSpPr/>
            <p:nvPr/>
          </p:nvSpPr>
          <p:spPr>
            <a:xfrm>
              <a:off x="7333976" y="830257"/>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473" name="tx473"/>
            <p:cNvSpPr/>
            <p:nvPr/>
          </p:nvSpPr>
          <p:spPr>
            <a:xfrm>
              <a:off x="7859649" y="79819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474" name="tx474"/>
            <p:cNvSpPr/>
            <p:nvPr/>
          </p:nvSpPr>
          <p:spPr>
            <a:xfrm>
              <a:off x="8034874" y="79819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475" name="tx475"/>
            <p:cNvSpPr/>
            <p:nvPr/>
          </p:nvSpPr>
          <p:spPr>
            <a:xfrm>
              <a:off x="8560547" y="7660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476" name="tx476"/>
            <p:cNvSpPr/>
            <p:nvPr/>
          </p:nvSpPr>
          <p:spPr>
            <a:xfrm>
              <a:off x="8385322" y="7660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477" name="tx477"/>
            <p:cNvSpPr/>
            <p:nvPr/>
          </p:nvSpPr>
          <p:spPr>
            <a:xfrm>
              <a:off x="8210098" y="7660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478" name="tx478"/>
            <p:cNvSpPr/>
            <p:nvPr/>
          </p:nvSpPr>
          <p:spPr>
            <a:xfrm>
              <a:off x="8735771" y="73397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479" name="tx479"/>
            <p:cNvSpPr/>
            <p:nvPr/>
          </p:nvSpPr>
          <p:spPr>
            <a:xfrm>
              <a:off x="8910996"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480" name="pg480"/>
            <p:cNvSpPr/>
            <p:nvPr/>
          </p:nvSpPr>
          <p:spPr>
            <a:xfrm>
              <a:off x="1021509" y="307278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81" name="tx481"/>
            <p:cNvSpPr/>
            <p:nvPr/>
          </p:nvSpPr>
          <p:spPr>
            <a:xfrm>
              <a:off x="1054031" y="31036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82" name="pg482"/>
            <p:cNvSpPr/>
            <p:nvPr/>
          </p:nvSpPr>
          <p:spPr>
            <a:xfrm>
              <a:off x="1196734" y="296039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83" name="tx483"/>
            <p:cNvSpPr/>
            <p:nvPr/>
          </p:nvSpPr>
          <p:spPr>
            <a:xfrm>
              <a:off x="1229255" y="29929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84" name="pg484"/>
            <p:cNvSpPr/>
            <p:nvPr/>
          </p:nvSpPr>
          <p:spPr>
            <a:xfrm>
              <a:off x="1371958" y="286405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85" name="tx485"/>
            <p:cNvSpPr/>
            <p:nvPr/>
          </p:nvSpPr>
          <p:spPr>
            <a:xfrm>
              <a:off x="1404480" y="289626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86" name="pg486"/>
            <p:cNvSpPr/>
            <p:nvPr/>
          </p:nvSpPr>
          <p:spPr>
            <a:xfrm>
              <a:off x="1547183" y="2831946"/>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87" name="tx487"/>
            <p:cNvSpPr/>
            <p:nvPr/>
          </p:nvSpPr>
          <p:spPr>
            <a:xfrm>
              <a:off x="1579704" y="28641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88" name="pg488"/>
            <p:cNvSpPr/>
            <p:nvPr/>
          </p:nvSpPr>
          <p:spPr>
            <a:xfrm>
              <a:off x="1722407" y="278377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89" name="tx489"/>
            <p:cNvSpPr/>
            <p:nvPr/>
          </p:nvSpPr>
          <p:spPr>
            <a:xfrm>
              <a:off x="1754929" y="2814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90" name="pg490"/>
            <p:cNvSpPr/>
            <p:nvPr/>
          </p:nvSpPr>
          <p:spPr>
            <a:xfrm>
              <a:off x="1897632" y="275166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91" name="tx491"/>
            <p:cNvSpPr/>
            <p:nvPr/>
          </p:nvSpPr>
          <p:spPr>
            <a:xfrm>
              <a:off x="1930153" y="278519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92" name="pg492"/>
            <p:cNvSpPr/>
            <p:nvPr/>
          </p:nvSpPr>
          <p:spPr>
            <a:xfrm>
              <a:off x="2423305" y="2703496"/>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93" name="tx493"/>
            <p:cNvSpPr/>
            <p:nvPr/>
          </p:nvSpPr>
          <p:spPr>
            <a:xfrm>
              <a:off x="2455826" y="273575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94" name="pg494"/>
            <p:cNvSpPr/>
            <p:nvPr/>
          </p:nvSpPr>
          <p:spPr>
            <a:xfrm>
              <a:off x="2598529" y="267138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95" name="tx495"/>
            <p:cNvSpPr/>
            <p:nvPr/>
          </p:nvSpPr>
          <p:spPr>
            <a:xfrm>
              <a:off x="2631051" y="270221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96" name="pg496"/>
            <p:cNvSpPr/>
            <p:nvPr/>
          </p:nvSpPr>
          <p:spPr>
            <a:xfrm>
              <a:off x="3269282" y="2623216"/>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97" name="tx497"/>
            <p:cNvSpPr/>
            <p:nvPr/>
          </p:nvSpPr>
          <p:spPr>
            <a:xfrm>
              <a:off x="3301804" y="265409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98" name="pg498"/>
            <p:cNvSpPr/>
            <p:nvPr/>
          </p:nvSpPr>
          <p:spPr>
            <a:xfrm>
              <a:off x="4175549" y="255899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99" name="tx499"/>
            <p:cNvSpPr/>
            <p:nvPr/>
          </p:nvSpPr>
          <p:spPr>
            <a:xfrm>
              <a:off x="4208071" y="25898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00" name="tx500"/>
            <p:cNvSpPr/>
            <p:nvPr/>
          </p:nvSpPr>
          <p:spPr>
            <a:xfrm>
              <a:off x="663492" y="3878748"/>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01" name="tx501"/>
            <p:cNvSpPr/>
            <p:nvPr/>
          </p:nvSpPr>
          <p:spPr>
            <a:xfrm>
              <a:off x="585797" y="307593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502" name="tx502"/>
            <p:cNvSpPr/>
            <p:nvPr/>
          </p:nvSpPr>
          <p:spPr>
            <a:xfrm>
              <a:off x="585797" y="227312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503" name="tx503"/>
            <p:cNvSpPr/>
            <p:nvPr/>
          </p:nvSpPr>
          <p:spPr>
            <a:xfrm>
              <a:off x="585797" y="147202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504" name="tx504"/>
            <p:cNvSpPr/>
            <p:nvPr/>
          </p:nvSpPr>
          <p:spPr>
            <a:xfrm>
              <a:off x="508103" y="667511"/>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05" name="tx505"/>
            <p:cNvSpPr/>
            <p:nvPr/>
          </p:nvSpPr>
          <p:spPr>
            <a:xfrm rot="-5400000">
              <a:off x="789765" y="4682042"/>
              <a:ext cx="2145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CAR</a:t>
              </a:r>
            </a:p>
          </p:txBody>
        </p:sp>
        <p:sp>
          <p:nvSpPr>
            <p:cNvPr id="506" name="tx506"/>
            <p:cNvSpPr/>
            <p:nvPr/>
          </p:nvSpPr>
          <p:spPr>
            <a:xfrm rot="-5400000">
              <a:off x="669487"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(132,000)</a:t>
              </a:r>
            </a:p>
          </p:txBody>
        </p:sp>
        <p:sp>
          <p:nvSpPr>
            <p:cNvPr id="507" name="tx507"/>
            <p:cNvSpPr/>
            <p:nvPr/>
          </p:nvSpPr>
          <p:spPr>
            <a:xfrm rot="-5400000">
              <a:off x="908434" y="4738597"/>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508" name="tx508"/>
            <p:cNvSpPr/>
            <p:nvPr/>
          </p:nvSpPr>
          <p:spPr>
            <a:xfrm rot="-5400000">
              <a:off x="844711"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(245,000)</a:t>
              </a:r>
            </a:p>
          </p:txBody>
        </p:sp>
        <p:sp>
          <p:nvSpPr>
            <p:cNvPr id="509" name="tx509"/>
            <p:cNvSpPr/>
            <p:nvPr/>
          </p:nvSpPr>
          <p:spPr>
            <a:xfrm rot="-5400000">
              <a:off x="1079839" y="4723516"/>
              <a:ext cx="31635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Angola</a:t>
              </a:r>
            </a:p>
          </p:txBody>
        </p:sp>
        <p:sp>
          <p:nvSpPr>
            <p:cNvPr id="510" name="tx510"/>
            <p:cNvSpPr/>
            <p:nvPr/>
          </p:nvSpPr>
          <p:spPr>
            <a:xfrm rot="-5400000">
              <a:off x="1019936"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(611,000)</a:t>
              </a:r>
            </a:p>
          </p:txBody>
        </p:sp>
        <p:sp>
          <p:nvSpPr>
            <p:cNvPr id="511" name="tx511"/>
            <p:cNvSpPr/>
            <p:nvPr/>
          </p:nvSpPr>
          <p:spPr>
            <a:xfrm rot="-5400000">
              <a:off x="1312635" y="4769578"/>
              <a:ext cx="22011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DRC</a:t>
              </a:r>
            </a:p>
          </p:txBody>
        </p:sp>
        <p:sp>
          <p:nvSpPr>
            <p:cNvPr id="512" name="tx512"/>
            <p:cNvSpPr/>
            <p:nvPr/>
          </p:nvSpPr>
          <p:spPr>
            <a:xfrm rot="-5400000">
              <a:off x="1152794"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(1,678,000)</a:t>
              </a:r>
            </a:p>
          </p:txBody>
        </p:sp>
        <p:sp>
          <p:nvSpPr>
            <p:cNvPr id="513" name="tx513"/>
            <p:cNvSpPr/>
            <p:nvPr/>
          </p:nvSpPr>
          <p:spPr>
            <a:xfrm rot="-5400000">
              <a:off x="1427535" y="4811002"/>
              <a:ext cx="32186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Nigeria</a:t>
              </a:r>
            </a:p>
          </p:txBody>
        </p:sp>
        <p:sp>
          <p:nvSpPr>
            <p:cNvPr id="514" name="tx514"/>
            <p:cNvSpPr/>
            <p:nvPr/>
          </p:nvSpPr>
          <p:spPr>
            <a:xfrm rot="-5400000">
              <a:off x="1328018"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(2,703,000)</a:t>
              </a:r>
            </a:p>
          </p:txBody>
        </p:sp>
        <p:sp>
          <p:nvSpPr>
            <p:cNvPr id="515" name="tx515"/>
            <p:cNvSpPr/>
            <p:nvPr/>
          </p:nvSpPr>
          <p:spPr>
            <a:xfrm rot="-5400000">
              <a:off x="1484143" y="4844885"/>
              <a:ext cx="55909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Madagascar</a:t>
              </a:r>
            </a:p>
          </p:txBody>
        </p:sp>
        <p:sp>
          <p:nvSpPr>
            <p:cNvPr id="516" name="tx516"/>
            <p:cNvSpPr/>
            <p:nvPr/>
          </p:nvSpPr>
          <p:spPr>
            <a:xfrm rot="-5400000">
              <a:off x="154560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(337,000)</a:t>
              </a:r>
            </a:p>
          </p:txBody>
        </p:sp>
        <p:sp>
          <p:nvSpPr>
            <p:cNvPr id="517" name="tx517"/>
            <p:cNvSpPr/>
            <p:nvPr/>
          </p:nvSpPr>
          <p:spPr>
            <a:xfrm rot="-5400000">
              <a:off x="1826923" y="4696231"/>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Chad</a:t>
              </a:r>
            </a:p>
          </p:txBody>
        </p:sp>
        <p:sp>
          <p:nvSpPr>
            <p:cNvPr id="518" name="tx518"/>
            <p:cNvSpPr/>
            <p:nvPr/>
          </p:nvSpPr>
          <p:spPr>
            <a:xfrm rot="-5400000">
              <a:off x="172083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(257,000)</a:t>
              </a:r>
            </a:p>
          </p:txBody>
        </p:sp>
        <p:sp>
          <p:nvSpPr>
            <p:cNvPr id="519" name="tx519"/>
            <p:cNvSpPr/>
            <p:nvPr/>
          </p:nvSpPr>
          <p:spPr>
            <a:xfrm rot="-5400000">
              <a:off x="1994309" y="4705359"/>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Benin</a:t>
              </a:r>
            </a:p>
          </p:txBody>
        </p:sp>
        <p:sp>
          <p:nvSpPr>
            <p:cNvPr id="520" name="tx520"/>
            <p:cNvSpPr/>
            <p:nvPr/>
          </p:nvSpPr>
          <p:spPr>
            <a:xfrm rot="-5400000">
              <a:off x="189605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(142,000)</a:t>
              </a:r>
            </a:p>
          </p:txBody>
        </p:sp>
        <p:sp>
          <p:nvSpPr>
            <p:cNvPr id="521" name="tx521"/>
            <p:cNvSpPr/>
            <p:nvPr/>
          </p:nvSpPr>
          <p:spPr>
            <a:xfrm rot="-5400000">
              <a:off x="2146292" y="4670806"/>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Gabon</a:t>
              </a:r>
            </a:p>
          </p:txBody>
        </p:sp>
        <p:sp>
          <p:nvSpPr>
            <p:cNvPr id="522" name="tx522"/>
            <p:cNvSpPr/>
            <p:nvPr/>
          </p:nvSpPr>
          <p:spPr>
            <a:xfrm rot="-5400000">
              <a:off x="2099535"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523" name="tx523"/>
            <p:cNvSpPr/>
            <p:nvPr/>
          </p:nvSpPr>
          <p:spPr>
            <a:xfrm rot="-5400000">
              <a:off x="2174350" y="4856767"/>
              <a:ext cx="58166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Mozambique</a:t>
              </a:r>
            </a:p>
          </p:txBody>
        </p:sp>
        <p:sp>
          <p:nvSpPr>
            <p:cNvPr id="524" name="tx524"/>
            <p:cNvSpPr/>
            <p:nvPr/>
          </p:nvSpPr>
          <p:spPr>
            <a:xfrm rot="-5400000">
              <a:off x="2246507"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(363,000)</a:t>
              </a:r>
            </a:p>
          </p:txBody>
        </p:sp>
        <p:sp>
          <p:nvSpPr>
            <p:cNvPr id="525" name="tx525"/>
            <p:cNvSpPr/>
            <p:nvPr/>
          </p:nvSpPr>
          <p:spPr>
            <a:xfrm rot="-5400000">
              <a:off x="2456830" y="4834244"/>
              <a:ext cx="367158"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Ethiopia</a:t>
              </a:r>
            </a:p>
          </p:txBody>
        </p:sp>
        <p:sp>
          <p:nvSpPr>
            <p:cNvPr id="526" name="tx526"/>
            <p:cNvSpPr/>
            <p:nvPr/>
          </p:nvSpPr>
          <p:spPr>
            <a:xfrm rot="-5400000">
              <a:off x="2379365"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(1,117,000)</a:t>
              </a:r>
            </a:p>
          </p:txBody>
        </p:sp>
        <p:sp>
          <p:nvSpPr>
            <p:cNvPr id="527" name="tx527"/>
            <p:cNvSpPr/>
            <p:nvPr/>
          </p:nvSpPr>
          <p:spPr>
            <a:xfrm rot="-5400000">
              <a:off x="2691734" y="497305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528" name="tx528"/>
            <p:cNvSpPr/>
            <p:nvPr/>
          </p:nvSpPr>
          <p:spPr>
            <a:xfrm rot="-5400000">
              <a:off x="2677596" y="4665175"/>
              <a:ext cx="2937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Sudan</a:t>
              </a:r>
            </a:p>
          </p:txBody>
        </p:sp>
        <p:sp>
          <p:nvSpPr>
            <p:cNvPr id="529" name="tx529"/>
            <p:cNvSpPr/>
            <p:nvPr/>
          </p:nvSpPr>
          <p:spPr>
            <a:xfrm rot="-5400000">
              <a:off x="2625208"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(84,000)</a:t>
              </a:r>
            </a:p>
          </p:txBody>
        </p:sp>
        <p:sp>
          <p:nvSpPr>
            <p:cNvPr id="530" name="tx530"/>
            <p:cNvSpPr/>
            <p:nvPr/>
          </p:nvSpPr>
          <p:spPr>
            <a:xfrm rot="-5400000">
              <a:off x="2762109" y="5094024"/>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Equatorial</a:t>
              </a:r>
            </a:p>
          </p:txBody>
        </p:sp>
        <p:sp>
          <p:nvSpPr>
            <p:cNvPr id="531" name="tx531"/>
            <p:cNvSpPr/>
            <p:nvPr/>
          </p:nvSpPr>
          <p:spPr>
            <a:xfrm rot="-5400000">
              <a:off x="2835903" y="4682092"/>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532" name="tx532"/>
            <p:cNvSpPr/>
            <p:nvPr/>
          </p:nvSpPr>
          <p:spPr>
            <a:xfrm rot="-5400000">
              <a:off x="2800433"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(14,000)</a:t>
              </a:r>
            </a:p>
          </p:txBody>
        </p:sp>
        <p:sp>
          <p:nvSpPr>
            <p:cNvPr id="533" name="tx533"/>
            <p:cNvSpPr/>
            <p:nvPr/>
          </p:nvSpPr>
          <p:spPr>
            <a:xfrm rot="-5400000">
              <a:off x="2841737" y="4851483"/>
              <a:ext cx="66640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Guinea-Bissau</a:t>
              </a:r>
            </a:p>
          </p:txBody>
        </p:sp>
        <p:sp>
          <p:nvSpPr>
            <p:cNvPr id="534" name="tx534"/>
            <p:cNvSpPr/>
            <p:nvPr/>
          </p:nvSpPr>
          <p:spPr>
            <a:xfrm rot="-5400000">
              <a:off x="297565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535" name="tx535"/>
            <p:cNvSpPr/>
            <p:nvPr/>
          </p:nvSpPr>
          <p:spPr>
            <a:xfrm rot="-5400000">
              <a:off x="3112980" y="4811969"/>
              <a:ext cx="4743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Cameroon</a:t>
              </a:r>
            </a:p>
          </p:txBody>
        </p:sp>
        <p:sp>
          <p:nvSpPr>
            <p:cNvPr id="536" name="tx536"/>
            <p:cNvSpPr/>
            <p:nvPr/>
          </p:nvSpPr>
          <p:spPr>
            <a:xfrm rot="-5400000">
              <a:off x="312262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(230,000)</a:t>
              </a:r>
            </a:p>
          </p:txBody>
        </p:sp>
        <p:sp>
          <p:nvSpPr>
            <p:cNvPr id="537" name="tx537"/>
            <p:cNvSpPr/>
            <p:nvPr/>
          </p:nvSpPr>
          <p:spPr>
            <a:xfrm rot="-5400000">
              <a:off x="3319309" y="4667854"/>
              <a:ext cx="41215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Comoros</a:t>
              </a:r>
            </a:p>
          </p:txBody>
        </p:sp>
        <p:sp>
          <p:nvSpPr>
            <p:cNvPr id="538" name="tx538"/>
            <p:cNvSpPr/>
            <p:nvPr/>
          </p:nvSpPr>
          <p:spPr>
            <a:xfrm rot="-5400000">
              <a:off x="3354359"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539" name="tx539"/>
            <p:cNvSpPr/>
            <p:nvPr/>
          </p:nvSpPr>
          <p:spPr>
            <a:xfrm rot="-5400000">
              <a:off x="3608115" y="4668574"/>
              <a:ext cx="18628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Mali</a:t>
              </a:r>
            </a:p>
          </p:txBody>
        </p:sp>
        <p:sp>
          <p:nvSpPr>
            <p:cNvPr id="540" name="tx540"/>
            <p:cNvSpPr/>
            <p:nvPr/>
          </p:nvSpPr>
          <p:spPr>
            <a:xfrm rot="-5400000">
              <a:off x="347307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(208,000)</a:t>
              </a:r>
            </a:p>
          </p:txBody>
        </p:sp>
        <p:sp>
          <p:nvSpPr>
            <p:cNvPr id="541" name="tx541"/>
            <p:cNvSpPr/>
            <p:nvPr/>
          </p:nvSpPr>
          <p:spPr>
            <a:xfrm rot="-5400000">
              <a:off x="3716069" y="4657907"/>
              <a:ext cx="29939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Congo</a:t>
              </a:r>
            </a:p>
          </p:txBody>
        </p:sp>
        <p:sp>
          <p:nvSpPr>
            <p:cNvPr id="542" name="tx542"/>
            <p:cNvSpPr/>
            <p:nvPr/>
          </p:nvSpPr>
          <p:spPr>
            <a:xfrm rot="-5400000">
              <a:off x="3676555"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(41,000)</a:t>
              </a:r>
            </a:p>
          </p:txBody>
        </p:sp>
        <p:sp>
          <p:nvSpPr>
            <p:cNvPr id="543" name="tx543"/>
            <p:cNvSpPr/>
            <p:nvPr/>
          </p:nvSpPr>
          <p:spPr>
            <a:xfrm rot="-5400000">
              <a:off x="3943755" y="5037841"/>
              <a:ext cx="2146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Cote</a:t>
              </a:r>
            </a:p>
          </p:txBody>
        </p:sp>
        <p:sp>
          <p:nvSpPr>
            <p:cNvPr id="544" name="tx544"/>
            <p:cNvSpPr/>
            <p:nvPr/>
          </p:nvSpPr>
          <p:spPr>
            <a:xfrm rot="-5400000">
              <a:off x="3887572" y="4738820"/>
              <a:ext cx="327521" cy="7466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d’Ivoire</a:t>
              </a:r>
            </a:p>
          </p:txBody>
        </p:sp>
        <p:sp>
          <p:nvSpPr>
            <p:cNvPr id="545" name="tx545"/>
            <p:cNvSpPr/>
            <p:nvPr/>
          </p:nvSpPr>
          <p:spPr>
            <a:xfrm rot="-5400000">
              <a:off x="3823527"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(201,000)</a:t>
              </a:r>
            </a:p>
          </p:txBody>
        </p:sp>
        <p:sp>
          <p:nvSpPr>
            <p:cNvPr id="546" name="tx546"/>
            <p:cNvSpPr/>
            <p:nvPr/>
          </p:nvSpPr>
          <p:spPr>
            <a:xfrm rot="-5400000">
              <a:off x="4093530" y="4995474"/>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547" name="tx547"/>
            <p:cNvSpPr/>
            <p:nvPr/>
          </p:nvSpPr>
          <p:spPr>
            <a:xfrm rot="-5400000">
              <a:off x="4096457" y="4704664"/>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Africa</a:t>
              </a:r>
            </a:p>
          </p:txBody>
        </p:sp>
        <p:sp>
          <p:nvSpPr>
            <p:cNvPr id="548" name="tx548"/>
            <p:cNvSpPr/>
            <p:nvPr/>
          </p:nvSpPr>
          <p:spPr>
            <a:xfrm rot="-5400000">
              <a:off x="3998751"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(243,000)</a:t>
              </a:r>
            </a:p>
          </p:txBody>
        </p:sp>
        <p:sp>
          <p:nvSpPr>
            <p:cNvPr id="549" name="tx549"/>
            <p:cNvSpPr/>
            <p:nvPr/>
          </p:nvSpPr>
          <p:spPr>
            <a:xfrm rot="-5400000">
              <a:off x="4232763" y="4744823"/>
              <a:ext cx="3387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Zambia</a:t>
              </a:r>
            </a:p>
          </p:txBody>
        </p:sp>
        <p:sp>
          <p:nvSpPr>
            <p:cNvPr id="550" name="tx550"/>
            <p:cNvSpPr/>
            <p:nvPr/>
          </p:nvSpPr>
          <p:spPr>
            <a:xfrm rot="-5400000">
              <a:off x="4173976"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(133,000)</a:t>
              </a:r>
            </a:p>
          </p:txBody>
        </p:sp>
        <p:sp>
          <p:nvSpPr>
            <p:cNvPr id="551" name="tx551"/>
            <p:cNvSpPr/>
            <p:nvPr/>
          </p:nvSpPr>
          <p:spPr>
            <a:xfrm rot="-5400000">
              <a:off x="4424879" y="4671426"/>
              <a:ext cx="3049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Liberia</a:t>
              </a:r>
            </a:p>
          </p:txBody>
        </p:sp>
        <p:sp>
          <p:nvSpPr>
            <p:cNvPr id="552" name="tx552"/>
            <p:cNvSpPr/>
            <p:nvPr/>
          </p:nvSpPr>
          <p:spPr>
            <a:xfrm rot="-5400000">
              <a:off x="4377453"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(29,000)</a:t>
              </a:r>
            </a:p>
          </p:txBody>
        </p:sp>
        <p:sp>
          <p:nvSpPr>
            <p:cNvPr id="553" name="tx553"/>
            <p:cNvSpPr/>
            <p:nvPr/>
          </p:nvSpPr>
          <p:spPr>
            <a:xfrm rot="-5400000">
              <a:off x="4566270" y="4705260"/>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Namibia</a:t>
              </a:r>
            </a:p>
          </p:txBody>
        </p:sp>
        <p:sp>
          <p:nvSpPr>
            <p:cNvPr id="554" name="tx554"/>
            <p:cNvSpPr/>
            <p:nvPr/>
          </p:nvSpPr>
          <p:spPr>
            <a:xfrm rot="-5400000">
              <a:off x="455267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555" name="tx555"/>
            <p:cNvSpPr/>
            <p:nvPr/>
          </p:nvSpPr>
          <p:spPr>
            <a:xfrm rot="-5400000">
              <a:off x="4730680" y="4694643"/>
              <a:ext cx="37286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Senegal</a:t>
              </a:r>
            </a:p>
          </p:txBody>
        </p:sp>
        <p:sp>
          <p:nvSpPr>
            <p:cNvPr id="556" name="tx556"/>
            <p:cNvSpPr/>
            <p:nvPr/>
          </p:nvSpPr>
          <p:spPr>
            <a:xfrm rot="-5400000">
              <a:off x="472790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(88,000)</a:t>
              </a:r>
            </a:p>
          </p:txBody>
        </p:sp>
        <p:sp>
          <p:nvSpPr>
            <p:cNvPr id="557" name="tx557"/>
            <p:cNvSpPr/>
            <p:nvPr/>
          </p:nvSpPr>
          <p:spPr>
            <a:xfrm rot="-5400000">
              <a:off x="4924532" y="4696156"/>
              <a:ext cx="3557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Gambia</a:t>
              </a:r>
            </a:p>
          </p:txBody>
        </p:sp>
        <p:sp>
          <p:nvSpPr>
            <p:cNvPr id="558" name="tx558"/>
            <p:cNvSpPr/>
            <p:nvPr/>
          </p:nvSpPr>
          <p:spPr>
            <a:xfrm rot="-5400000">
              <a:off x="490312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559" name="tx559"/>
            <p:cNvSpPr/>
            <p:nvPr/>
          </p:nvSpPr>
          <p:spPr>
            <a:xfrm rot="-5400000">
              <a:off x="5089116" y="4651582"/>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Eswatini</a:t>
              </a:r>
            </a:p>
          </p:txBody>
        </p:sp>
        <p:sp>
          <p:nvSpPr>
            <p:cNvPr id="560" name="tx560"/>
            <p:cNvSpPr/>
            <p:nvPr/>
          </p:nvSpPr>
          <p:spPr>
            <a:xfrm rot="-5400000">
              <a:off x="5106603"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561" name="tx561"/>
            <p:cNvSpPr/>
            <p:nvPr/>
          </p:nvSpPr>
          <p:spPr>
            <a:xfrm rot="-5400000">
              <a:off x="5322011" y="4686731"/>
              <a:ext cx="2427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Niger</a:t>
              </a:r>
            </a:p>
          </p:txBody>
        </p:sp>
        <p:sp>
          <p:nvSpPr>
            <p:cNvPr id="562" name="tx562"/>
            <p:cNvSpPr/>
            <p:nvPr/>
          </p:nvSpPr>
          <p:spPr>
            <a:xfrm rot="-5400000">
              <a:off x="5225322"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(156,000)</a:t>
              </a:r>
            </a:p>
          </p:txBody>
        </p:sp>
        <p:sp>
          <p:nvSpPr>
            <p:cNvPr id="563" name="tx563"/>
            <p:cNvSpPr/>
            <p:nvPr/>
          </p:nvSpPr>
          <p:spPr>
            <a:xfrm rot="-5400000">
              <a:off x="5502841" y="4624620"/>
              <a:ext cx="23157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Togo</a:t>
              </a:r>
            </a:p>
          </p:txBody>
        </p:sp>
        <p:sp>
          <p:nvSpPr>
            <p:cNvPr id="564" name="tx564"/>
            <p:cNvSpPr/>
            <p:nvPr/>
          </p:nvSpPr>
          <p:spPr>
            <a:xfrm rot="-5400000">
              <a:off x="5428799"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(42,000)</a:t>
              </a:r>
            </a:p>
          </p:txBody>
        </p:sp>
        <p:sp>
          <p:nvSpPr>
            <p:cNvPr id="565" name="tx565"/>
            <p:cNvSpPr/>
            <p:nvPr/>
          </p:nvSpPr>
          <p:spPr>
            <a:xfrm rot="-5400000">
              <a:off x="5712916" y="5492461"/>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Sao</a:t>
              </a:r>
            </a:p>
          </p:txBody>
        </p:sp>
        <p:sp>
          <p:nvSpPr>
            <p:cNvPr id="566" name="tx566"/>
            <p:cNvSpPr/>
            <p:nvPr/>
          </p:nvSpPr>
          <p:spPr>
            <a:xfrm rot="-5400000">
              <a:off x="5674097" y="5244638"/>
              <a:ext cx="25970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Tome</a:t>
              </a:r>
            </a:p>
          </p:txBody>
        </p:sp>
        <p:sp>
          <p:nvSpPr>
            <p:cNvPr id="567" name="tx567"/>
            <p:cNvSpPr/>
            <p:nvPr/>
          </p:nvSpPr>
          <p:spPr>
            <a:xfrm rot="-5400000">
              <a:off x="5719192" y="500180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568" name="tx568"/>
            <p:cNvSpPr/>
            <p:nvPr/>
          </p:nvSpPr>
          <p:spPr>
            <a:xfrm rot="-5400000">
              <a:off x="5610920" y="4695784"/>
              <a:ext cx="3670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Principe</a:t>
              </a:r>
            </a:p>
          </p:txBody>
        </p:sp>
        <p:sp>
          <p:nvSpPr>
            <p:cNvPr id="569" name="tx569"/>
            <p:cNvSpPr/>
            <p:nvPr/>
          </p:nvSpPr>
          <p:spPr>
            <a:xfrm rot="-5400000">
              <a:off x="5602610"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570" name="tx570"/>
            <p:cNvSpPr/>
            <p:nvPr/>
          </p:nvSpPr>
          <p:spPr>
            <a:xfrm rot="-5400000">
              <a:off x="5798397" y="4643198"/>
              <a:ext cx="3615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Lesotho</a:t>
              </a:r>
            </a:p>
          </p:txBody>
        </p:sp>
        <p:sp>
          <p:nvSpPr>
            <p:cNvPr id="571" name="tx571"/>
            <p:cNvSpPr/>
            <p:nvPr/>
          </p:nvSpPr>
          <p:spPr>
            <a:xfrm rot="-5400000">
              <a:off x="5807501"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572" name="tx572"/>
            <p:cNvSpPr/>
            <p:nvPr/>
          </p:nvSpPr>
          <p:spPr>
            <a:xfrm rot="-5400000">
              <a:off x="5979302" y="4694023"/>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Burundi</a:t>
              </a:r>
            </a:p>
          </p:txBody>
        </p:sp>
        <p:sp>
          <p:nvSpPr>
            <p:cNvPr id="573" name="tx573"/>
            <p:cNvSpPr/>
            <p:nvPr/>
          </p:nvSpPr>
          <p:spPr>
            <a:xfrm rot="-5400000">
              <a:off x="5954473"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(49,000)</a:t>
              </a:r>
            </a:p>
          </p:txBody>
        </p:sp>
        <p:sp>
          <p:nvSpPr>
            <p:cNvPr id="574" name="tx574"/>
            <p:cNvSpPr/>
            <p:nvPr/>
          </p:nvSpPr>
          <p:spPr>
            <a:xfrm rot="-5400000">
              <a:off x="6092441" y="4756109"/>
              <a:ext cx="47436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Mauritania</a:t>
              </a:r>
            </a:p>
          </p:txBody>
        </p:sp>
        <p:sp>
          <p:nvSpPr>
            <p:cNvPr id="575" name="tx575"/>
            <p:cNvSpPr/>
            <p:nvPr/>
          </p:nvSpPr>
          <p:spPr>
            <a:xfrm rot="-5400000">
              <a:off x="612969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576" name="tx576"/>
            <p:cNvSpPr/>
            <p:nvPr/>
          </p:nvSpPr>
          <p:spPr>
            <a:xfrm rot="-5400000">
              <a:off x="6270517" y="4753257"/>
              <a:ext cx="4686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Zimbabwe</a:t>
              </a:r>
            </a:p>
          </p:txBody>
        </p:sp>
        <p:sp>
          <p:nvSpPr>
            <p:cNvPr id="577" name="tx577"/>
            <p:cNvSpPr/>
            <p:nvPr/>
          </p:nvSpPr>
          <p:spPr>
            <a:xfrm rot="-5400000">
              <a:off x="630492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(48,000)</a:t>
              </a:r>
            </a:p>
          </p:txBody>
        </p:sp>
        <p:sp>
          <p:nvSpPr>
            <p:cNvPr id="578" name="tx578"/>
            <p:cNvSpPr/>
            <p:nvPr/>
          </p:nvSpPr>
          <p:spPr>
            <a:xfrm rot="-5400000">
              <a:off x="6521992" y="4677007"/>
              <a:ext cx="31616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Malawi</a:t>
              </a:r>
            </a:p>
          </p:txBody>
        </p:sp>
        <p:sp>
          <p:nvSpPr>
            <p:cNvPr id="579" name="tx579"/>
            <p:cNvSpPr/>
            <p:nvPr/>
          </p:nvSpPr>
          <p:spPr>
            <a:xfrm rot="-5400000">
              <a:off x="648014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(58,000)</a:t>
              </a:r>
            </a:p>
          </p:txBody>
        </p:sp>
        <p:sp>
          <p:nvSpPr>
            <p:cNvPr id="580" name="tx580"/>
            <p:cNvSpPr/>
            <p:nvPr/>
          </p:nvSpPr>
          <p:spPr>
            <a:xfrm rot="-5400000">
              <a:off x="6719143" y="4964543"/>
              <a:ext cx="27101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Sierra</a:t>
              </a:r>
            </a:p>
          </p:txBody>
        </p:sp>
        <p:sp>
          <p:nvSpPr>
            <p:cNvPr id="581" name="tx581"/>
            <p:cNvSpPr/>
            <p:nvPr/>
          </p:nvSpPr>
          <p:spPr>
            <a:xfrm rot="-5400000">
              <a:off x="6714034" y="4660190"/>
              <a:ext cx="2825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Leone</a:t>
              </a:r>
            </a:p>
          </p:txBody>
        </p:sp>
        <p:sp>
          <p:nvSpPr>
            <p:cNvPr id="582" name="tx582"/>
            <p:cNvSpPr/>
            <p:nvPr/>
          </p:nvSpPr>
          <p:spPr>
            <a:xfrm rot="-5400000">
              <a:off x="6655370"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a:t>
              </a:r>
            </a:p>
          </p:txBody>
        </p:sp>
        <p:sp>
          <p:nvSpPr>
            <p:cNvPr id="583" name="tx583"/>
            <p:cNvSpPr/>
            <p:nvPr/>
          </p:nvSpPr>
          <p:spPr>
            <a:xfrm rot="-5400000">
              <a:off x="6842476" y="4743285"/>
              <a:ext cx="35589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Uganda</a:t>
              </a:r>
            </a:p>
          </p:txBody>
        </p:sp>
        <p:sp>
          <p:nvSpPr>
            <p:cNvPr id="584" name="tx584"/>
            <p:cNvSpPr/>
            <p:nvPr/>
          </p:nvSpPr>
          <p:spPr>
            <a:xfrm rot="-5400000">
              <a:off x="6802342"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(150,000)</a:t>
              </a:r>
            </a:p>
          </p:txBody>
        </p:sp>
        <p:sp>
          <p:nvSpPr>
            <p:cNvPr id="585" name="tx585"/>
            <p:cNvSpPr/>
            <p:nvPr/>
          </p:nvSpPr>
          <p:spPr>
            <a:xfrm rot="-5400000">
              <a:off x="7037520" y="4666961"/>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Algeria</a:t>
              </a:r>
            </a:p>
          </p:txBody>
        </p:sp>
        <p:sp>
          <p:nvSpPr>
            <p:cNvPr id="586" name="tx586"/>
            <p:cNvSpPr/>
            <p:nvPr/>
          </p:nvSpPr>
          <p:spPr>
            <a:xfrm rot="-5400000">
              <a:off x="7005819"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(71,000)</a:t>
              </a:r>
            </a:p>
          </p:txBody>
        </p:sp>
        <p:sp>
          <p:nvSpPr>
            <p:cNvPr id="587" name="tx587"/>
            <p:cNvSpPr/>
            <p:nvPr/>
          </p:nvSpPr>
          <p:spPr>
            <a:xfrm rot="-5400000">
              <a:off x="7258881" y="4857164"/>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Cabo</a:t>
              </a:r>
            </a:p>
          </p:txBody>
        </p:sp>
        <p:sp>
          <p:nvSpPr>
            <p:cNvPr id="588" name="tx588"/>
            <p:cNvSpPr/>
            <p:nvPr/>
          </p:nvSpPr>
          <p:spPr>
            <a:xfrm rot="-5400000">
              <a:off x="7245412" y="4572579"/>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Verde</a:t>
              </a:r>
            </a:p>
          </p:txBody>
        </p:sp>
        <p:sp>
          <p:nvSpPr>
            <p:cNvPr id="589" name="tx589"/>
            <p:cNvSpPr/>
            <p:nvPr/>
          </p:nvSpPr>
          <p:spPr>
            <a:xfrm rot="-5400000">
              <a:off x="7221996"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590" name="tx590"/>
            <p:cNvSpPr/>
            <p:nvPr/>
          </p:nvSpPr>
          <p:spPr>
            <a:xfrm rot="-5400000">
              <a:off x="7402058" y="4709377"/>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Kenya</a:t>
              </a:r>
            </a:p>
          </p:txBody>
        </p:sp>
        <p:sp>
          <p:nvSpPr>
            <p:cNvPr id="591" name="tx591"/>
            <p:cNvSpPr/>
            <p:nvPr/>
          </p:nvSpPr>
          <p:spPr>
            <a:xfrm rot="-5400000">
              <a:off x="7328016"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(102,000)</a:t>
              </a:r>
            </a:p>
          </p:txBody>
        </p:sp>
        <p:sp>
          <p:nvSpPr>
            <p:cNvPr id="592" name="tx592"/>
            <p:cNvSpPr/>
            <p:nvPr/>
          </p:nvSpPr>
          <p:spPr>
            <a:xfrm rot="-5400000">
              <a:off x="7522439" y="4784411"/>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Tanzania</a:t>
              </a:r>
            </a:p>
          </p:txBody>
        </p:sp>
        <p:sp>
          <p:nvSpPr>
            <p:cNvPr id="593" name="tx593"/>
            <p:cNvSpPr/>
            <p:nvPr/>
          </p:nvSpPr>
          <p:spPr>
            <a:xfrm rot="-5400000">
              <a:off x="7503240"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(160,000)</a:t>
              </a:r>
            </a:p>
          </p:txBody>
        </p:sp>
        <p:sp>
          <p:nvSpPr>
            <p:cNvPr id="594" name="tx594"/>
            <p:cNvSpPr/>
            <p:nvPr/>
          </p:nvSpPr>
          <p:spPr>
            <a:xfrm rot="-5400000">
              <a:off x="7734399" y="4945270"/>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Burkina</a:t>
              </a:r>
            </a:p>
          </p:txBody>
        </p:sp>
        <p:sp>
          <p:nvSpPr>
            <p:cNvPr id="595" name="tx595"/>
            <p:cNvSpPr/>
            <p:nvPr/>
          </p:nvSpPr>
          <p:spPr>
            <a:xfrm rot="-5400000">
              <a:off x="7793707" y="4631863"/>
              <a:ext cx="2258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Faso</a:t>
              </a:r>
            </a:p>
          </p:txBody>
        </p:sp>
        <p:sp>
          <p:nvSpPr>
            <p:cNvPr id="596" name="tx596"/>
            <p:cNvSpPr/>
            <p:nvPr/>
          </p:nvSpPr>
          <p:spPr>
            <a:xfrm rot="-5400000">
              <a:off x="770671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(42,000)</a:t>
              </a:r>
            </a:p>
          </p:txBody>
        </p:sp>
        <p:sp>
          <p:nvSpPr>
            <p:cNvPr id="597" name="tx597"/>
            <p:cNvSpPr/>
            <p:nvPr/>
          </p:nvSpPr>
          <p:spPr>
            <a:xfrm rot="-5400000">
              <a:off x="7895485" y="4705309"/>
              <a:ext cx="37276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Rwanda</a:t>
              </a:r>
            </a:p>
          </p:txBody>
        </p:sp>
        <p:sp>
          <p:nvSpPr>
            <p:cNvPr id="598" name="tx598"/>
            <p:cNvSpPr/>
            <p:nvPr/>
          </p:nvSpPr>
          <p:spPr>
            <a:xfrm rot="-5400000">
              <a:off x="788194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(23,000)</a:t>
              </a:r>
            </a:p>
          </p:txBody>
        </p:sp>
        <p:sp>
          <p:nvSpPr>
            <p:cNvPr id="599" name="tx599"/>
            <p:cNvSpPr/>
            <p:nvPr/>
          </p:nvSpPr>
          <p:spPr>
            <a:xfrm rot="-5400000">
              <a:off x="8033999" y="4685515"/>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Botswana</a:t>
              </a:r>
            </a:p>
          </p:txBody>
        </p:sp>
        <p:sp>
          <p:nvSpPr>
            <p:cNvPr id="600" name="tx600"/>
            <p:cNvSpPr/>
            <p:nvPr/>
          </p:nvSpPr>
          <p:spPr>
            <a:xfrm rot="-5400000">
              <a:off x="8085419"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01" name="tx601"/>
            <p:cNvSpPr/>
            <p:nvPr/>
          </p:nvSpPr>
          <p:spPr>
            <a:xfrm rot="-5400000">
              <a:off x="8282694" y="4612044"/>
              <a:ext cx="2992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Eritrea</a:t>
              </a:r>
            </a:p>
          </p:txBody>
        </p:sp>
        <p:sp>
          <p:nvSpPr>
            <p:cNvPr id="602" name="tx602"/>
            <p:cNvSpPr/>
            <p:nvPr/>
          </p:nvSpPr>
          <p:spPr>
            <a:xfrm rot="-5400000">
              <a:off x="8260643"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03" name="tx603"/>
            <p:cNvSpPr/>
            <p:nvPr/>
          </p:nvSpPr>
          <p:spPr>
            <a:xfrm rot="-5400000">
              <a:off x="8454372" y="4670806"/>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Ghana</a:t>
              </a:r>
            </a:p>
          </p:txBody>
        </p:sp>
        <p:sp>
          <p:nvSpPr>
            <p:cNvPr id="604" name="tx604"/>
            <p:cNvSpPr/>
            <p:nvPr/>
          </p:nvSpPr>
          <p:spPr>
            <a:xfrm rot="-5400000">
              <a:off x="8407615"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(43,000)</a:t>
              </a:r>
            </a:p>
          </p:txBody>
        </p:sp>
        <p:sp>
          <p:nvSpPr>
            <p:cNvPr id="605" name="tx605"/>
            <p:cNvSpPr/>
            <p:nvPr/>
          </p:nvSpPr>
          <p:spPr>
            <a:xfrm rot="-5400000">
              <a:off x="8576688" y="4643099"/>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Mauritius</a:t>
              </a:r>
            </a:p>
          </p:txBody>
        </p:sp>
        <p:sp>
          <p:nvSpPr>
            <p:cNvPr id="606" name="tx606"/>
            <p:cNvSpPr/>
            <p:nvPr/>
          </p:nvSpPr>
          <p:spPr>
            <a:xfrm rot="-5400000">
              <a:off x="8623792"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07" name="tx607"/>
            <p:cNvSpPr/>
            <p:nvPr/>
          </p:nvSpPr>
          <p:spPr>
            <a:xfrm rot="-5400000">
              <a:off x="8701608" y="4671972"/>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Seychelles</a:t>
              </a:r>
            </a:p>
          </p:txBody>
        </p:sp>
        <p:sp>
          <p:nvSpPr>
            <p:cNvPr id="608" name="tx608"/>
            <p:cNvSpPr/>
            <p:nvPr/>
          </p:nvSpPr>
          <p:spPr>
            <a:xfrm rot="-5400000">
              <a:off x="8799016"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09" name="tx609"/>
            <p:cNvSpPr/>
            <p:nvPr/>
          </p:nvSpPr>
          <p:spPr>
            <a:xfrm rot="-5400000">
              <a:off x="-52544" y="230786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10" name="rc610"/>
            <p:cNvSpPr/>
            <p:nvPr/>
          </p:nvSpPr>
          <p:spPr>
            <a:xfrm>
              <a:off x="2130142" y="5993415"/>
              <a:ext cx="219456" cy="219455"/>
            </a:xfrm>
            <a:prstGeom prst="rect">
              <a:avLst/>
            </a:prstGeom>
            <a:solidFill>
              <a:srgbClr val="FFFFFF">
                <a:alpha val="100000"/>
              </a:srgbClr>
            </a:solidFill>
          </p:spPr>
          <p:txBody>
            <a:bodyPr/>
            <a:lstStyle/>
            <a:p/>
          </p:txBody>
        </p:sp>
        <p:sp>
          <p:nvSpPr>
            <p:cNvPr id="611" name="pg611"/>
            <p:cNvSpPr/>
            <p:nvPr/>
          </p:nvSpPr>
          <p:spPr>
            <a:xfrm>
              <a:off x="2314693"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12" name="pg612"/>
            <p:cNvSpPr/>
            <p:nvPr/>
          </p:nvSpPr>
          <p:spPr>
            <a:xfrm>
              <a:off x="2220083"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13" name="pg613"/>
            <p:cNvSpPr/>
            <p:nvPr/>
          </p:nvSpPr>
          <p:spPr>
            <a:xfrm>
              <a:off x="2130204"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14" name="pg614"/>
            <p:cNvSpPr/>
            <p:nvPr/>
          </p:nvSpPr>
          <p:spPr>
            <a:xfrm>
              <a:off x="2130204"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15" name="pg615"/>
            <p:cNvSpPr/>
            <p:nvPr/>
          </p:nvSpPr>
          <p:spPr>
            <a:xfrm>
              <a:off x="2130204"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16" name="rc616"/>
            <p:cNvSpPr/>
            <p:nvPr/>
          </p:nvSpPr>
          <p:spPr>
            <a:xfrm>
              <a:off x="2130142" y="5993415"/>
              <a:ext cx="219456" cy="219455"/>
            </a:xfrm>
            <a:prstGeom prst="rect">
              <a:avLst/>
            </a:prstGeom>
            <a:ln w="476" cap="sq">
              <a:solidFill>
                <a:srgbClr val="000000">
                  <a:alpha val="100000"/>
                </a:srgbClr>
              </a:solidFill>
              <a:prstDash val="solid"/>
              <a:miter/>
            </a:ln>
          </p:spPr>
          <p:txBody>
            <a:bodyPr/>
            <a:lstStyle/>
            <a:p/>
          </p:txBody>
        </p:sp>
        <p:sp>
          <p:nvSpPr>
            <p:cNvPr id="617" name="rc617"/>
            <p:cNvSpPr/>
            <p:nvPr/>
          </p:nvSpPr>
          <p:spPr>
            <a:xfrm>
              <a:off x="4500306" y="5993415"/>
              <a:ext cx="219455" cy="219455"/>
            </a:xfrm>
            <a:prstGeom prst="rect">
              <a:avLst/>
            </a:prstGeom>
            <a:solidFill>
              <a:srgbClr val="FFFFFF">
                <a:alpha val="100000"/>
              </a:srgbClr>
            </a:solidFill>
          </p:spPr>
          <p:txBody>
            <a:bodyPr/>
            <a:lstStyle/>
            <a:p/>
          </p:txBody>
        </p:sp>
        <p:sp>
          <p:nvSpPr>
            <p:cNvPr id="618" name="rc618"/>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619" name="tx619"/>
            <p:cNvSpPr/>
            <p:nvPr/>
          </p:nvSpPr>
          <p:spPr>
            <a:xfrm>
              <a:off x="2419187" y="6024971"/>
              <a:ext cx="2011529"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un- and undervaccinated</a:t>
              </a:r>
            </a:p>
          </p:txBody>
        </p:sp>
        <p:sp>
          <p:nvSpPr>
            <p:cNvPr id="620" name="tx620"/>
            <p:cNvSpPr/>
            <p:nvPr/>
          </p:nvSpPr>
          <p:spPr>
            <a:xfrm>
              <a:off x="4789351" y="6022038"/>
              <a:ext cx="295873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un- and undervaccinated (no stripes)</a:t>
              </a:r>
            </a:p>
          </p:txBody>
        </p:sp>
        <p:sp>
          <p:nvSpPr>
            <p:cNvPr id="621" name="tx621"/>
            <p:cNvSpPr/>
            <p:nvPr/>
          </p:nvSpPr>
          <p:spPr>
            <a:xfrm>
              <a:off x="803816" y="399578"/>
              <a:ext cx="2925760"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AFR, 2023</a:t>
              </a:r>
            </a:p>
          </p:txBody>
        </p:sp>
        <p:sp>
          <p:nvSpPr>
            <p:cNvPr id="622" name="tx622"/>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23" name="tx623"/>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624" name="tx624"/>
            <p:cNvSpPr/>
            <p:nvPr/>
          </p:nvSpPr>
          <p:spPr>
            <a:xfrm>
              <a:off x="159259" y="6568567"/>
              <a:ext cx="89151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 and undervaccinated children.Number in parentheses shows number of un- and undervaccinated children.</a:t>
              </a:r>
            </a:p>
          </p:txBody>
        </p:sp>
      </p:grpSp>
      <p:sp>
        <p:nvSpPr>
          <p:cNvPr id="62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DTP3 coverage in countries in AFR from lowest to highest coverage, and the rank of the top 10 countries with the most un- and undervaccinated children, based on absolute numbers.
In 2023, DTP3 coverage ranged from 42% in CAR to 97% in Seychelles.
16 out of 47 (34%) countries had coverage of at least 90%.
Nigeria had DTP3 coverage of 62% and the highest absolute number of un- and undervaccinated children in the region, followed by DRC.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Seychelles had the highest coverage (97%), while CAR had the lowest coverage (42%).
DTP3 coverage increased in 20 out of 47 countries between 2022 and 2023. The largest increase was 15% points in Algeria from 77% to 92% and Mozambique from 55% to 70%.
12 countries saw a decrease in coverage (Burundi, Comoros, DRC, Eswatini, Ghana, Kenya, Namibia, Rwanda, Sao Tome and Principe, Senegal, South Africa, and Zambia). The largest decline was 12% points in Eswatini from 97% to 85%.
Coverage remained constant between 2022 and 2023 in the remaining 15 countries.
In 2023, 16 out of 47 countries had achieved DTP3 coverage of at least 90%.</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DTP3 coverage compared to 2019, by country.
Coverage was higher in 2023 compared to 2019 in 12 countries (Algeria, Burkina Faso, Cameroon, Chad, Equatorial Guinea, Ethiopia, Liberia, Mauritania, Niger, South Sudan, Tanzania, and Togo).
The largest increase in coverage was 17% points in Chad from 50% in 2019 to 67% in 2023}.
Coverage was lower than in 2019 in 24 countries (Angola, Benin, Burundi, Cabo Verde, Comoros, Congo, DRC, Eswatini, Gambia, Ghana, Guinea-Bissau, Madagascar, Malawi, Mozambique, Namibia, Nigeria, Rwanda, Sao Tome and Principe, Senegal, Seychelles, Sierra Leone, South Africa, Uganda, and Zambia).
The largest decline in coverage was 15% points in Mozambique from 85% in 2019 to 70% in 2023}.</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AFR, 8 out of 47 (17%) countries had DTP3 coverage below 70% in 2023. These are Angola, Benin, CAR, DRC, Guinea, Madagascar, Nigeria, and Chad.
These countries account for approximately 15,526,000 (40%) of the total annual cohort of surviving infants in the region.
There were 16 (34%) countries that achieved DTP3 of 90% or higher, accounting for 9,976,000 (26%) of the total cohort.</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93575" y="1635584"/>
              <a:ext cx="1775395" cy="2022968"/>
            </a:xfrm>
            <a:custGeom>
              <a:avLst/>
              <a:pathLst>
                <a:path w="1775395" h="2022968">
                  <a:moveTo>
                    <a:pt x="0" y="1775404"/>
                  </a:moveTo>
                  <a:lnTo>
                    <a:pt x="60622" y="1783940"/>
                  </a:lnTo>
                  <a:lnTo>
                    <a:pt x="121245" y="1792477"/>
                  </a:lnTo>
                  <a:lnTo>
                    <a:pt x="181868" y="1801014"/>
                  </a:lnTo>
                  <a:lnTo>
                    <a:pt x="242490" y="1809550"/>
                  </a:lnTo>
                  <a:lnTo>
                    <a:pt x="303113" y="1818087"/>
                  </a:lnTo>
                  <a:lnTo>
                    <a:pt x="363736" y="1826624"/>
                  </a:lnTo>
                  <a:lnTo>
                    <a:pt x="424359" y="1835161"/>
                  </a:lnTo>
                  <a:lnTo>
                    <a:pt x="484981" y="1843697"/>
                  </a:lnTo>
                  <a:lnTo>
                    <a:pt x="545604" y="1852234"/>
                  </a:lnTo>
                  <a:lnTo>
                    <a:pt x="606227" y="1860771"/>
                  </a:lnTo>
                  <a:lnTo>
                    <a:pt x="666849" y="1869307"/>
                  </a:lnTo>
                  <a:lnTo>
                    <a:pt x="727472" y="1877844"/>
                  </a:lnTo>
                  <a:lnTo>
                    <a:pt x="788095" y="1886381"/>
                  </a:lnTo>
                  <a:lnTo>
                    <a:pt x="848718" y="1894917"/>
                  </a:lnTo>
                  <a:lnTo>
                    <a:pt x="909340" y="1903454"/>
                  </a:lnTo>
                  <a:lnTo>
                    <a:pt x="969963" y="1911991"/>
                  </a:lnTo>
                  <a:lnTo>
                    <a:pt x="1030586" y="1920528"/>
                  </a:lnTo>
                  <a:lnTo>
                    <a:pt x="1091209" y="1929064"/>
                  </a:lnTo>
                  <a:lnTo>
                    <a:pt x="1151831" y="1937601"/>
                  </a:lnTo>
                  <a:lnTo>
                    <a:pt x="1212454" y="1946138"/>
                  </a:lnTo>
                  <a:lnTo>
                    <a:pt x="1273077" y="1954674"/>
                  </a:lnTo>
                  <a:lnTo>
                    <a:pt x="1333699" y="1963211"/>
                  </a:lnTo>
                  <a:lnTo>
                    <a:pt x="1394322" y="1971748"/>
                  </a:lnTo>
                  <a:lnTo>
                    <a:pt x="1454945" y="1980285"/>
                  </a:lnTo>
                  <a:lnTo>
                    <a:pt x="1515568" y="1988821"/>
                  </a:lnTo>
                  <a:lnTo>
                    <a:pt x="1576190" y="1997358"/>
                  </a:lnTo>
                  <a:lnTo>
                    <a:pt x="1636813" y="2005895"/>
                  </a:lnTo>
                  <a:lnTo>
                    <a:pt x="1697436" y="2014431"/>
                  </a:lnTo>
                  <a:lnTo>
                    <a:pt x="1758059" y="2022968"/>
                  </a:lnTo>
                  <a:lnTo>
                    <a:pt x="1765498" y="1962685"/>
                  </a:lnTo>
                  <a:lnTo>
                    <a:pt x="1770871" y="1902183"/>
                  </a:lnTo>
                  <a:lnTo>
                    <a:pt x="1774172" y="1841532"/>
                  </a:lnTo>
                  <a:lnTo>
                    <a:pt x="1775395" y="1780804"/>
                  </a:lnTo>
                  <a:lnTo>
                    <a:pt x="1774541" y="1720069"/>
                  </a:lnTo>
                  <a:lnTo>
                    <a:pt x="1771610" y="1659399"/>
                  </a:lnTo>
                  <a:lnTo>
                    <a:pt x="1766605" y="1598866"/>
                  </a:lnTo>
                  <a:lnTo>
                    <a:pt x="1759532" y="1538538"/>
                  </a:lnTo>
                  <a:lnTo>
                    <a:pt x="1750400" y="1478488"/>
                  </a:lnTo>
                  <a:lnTo>
                    <a:pt x="1739219" y="1418786"/>
                  </a:lnTo>
                  <a:lnTo>
                    <a:pt x="1726002" y="1359501"/>
                  </a:lnTo>
                  <a:lnTo>
                    <a:pt x="1710765" y="1300702"/>
                  </a:lnTo>
                  <a:lnTo>
                    <a:pt x="1693526" y="1242460"/>
                  </a:lnTo>
                  <a:lnTo>
                    <a:pt x="1674304" y="1184841"/>
                  </a:lnTo>
                  <a:lnTo>
                    <a:pt x="1653123" y="1127913"/>
                  </a:lnTo>
                  <a:lnTo>
                    <a:pt x="1630006" y="1071743"/>
                  </a:lnTo>
                  <a:lnTo>
                    <a:pt x="1604982" y="1016397"/>
                  </a:lnTo>
                  <a:lnTo>
                    <a:pt x="1578079" y="961939"/>
                  </a:lnTo>
                  <a:lnTo>
                    <a:pt x="1549329" y="908434"/>
                  </a:lnTo>
                  <a:lnTo>
                    <a:pt x="1518766" y="855943"/>
                  </a:lnTo>
                  <a:lnTo>
                    <a:pt x="1486425" y="804528"/>
                  </a:lnTo>
                  <a:lnTo>
                    <a:pt x="1452344" y="754250"/>
                  </a:lnTo>
                  <a:lnTo>
                    <a:pt x="1416563" y="705167"/>
                  </a:lnTo>
                  <a:lnTo>
                    <a:pt x="1379125" y="657337"/>
                  </a:lnTo>
                  <a:lnTo>
                    <a:pt x="1340072" y="610815"/>
                  </a:lnTo>
                  <a:lnTo>
                    <a:pt x="1299450" y="565657"/>
                  </a:lnTo>
                  <a:lnTo>
                    <a:pt x="1257308" y="521914"/>
                  </a:lnTo>
                  <a:lnTo>
                    <a:pt x="1213693" y="479639"/>
                  </a:lnTo>
                  <a:lnTo>
                    <a:pt x="1168659" y="438880"/>
                  </a:lnTo>
                  <a:lnTo>
                    <a:pt x="1122256" y="399686"/>
                  </a:lnTo>
                  <a:lnTo>
                    <a:pt x="1074540" y="362101"/>
                  </a:lnTo>
                  <a:lnTo>
                    <a:pt x="1025566" y="326171"/>
                  </a:lnTo>
                  <a:lnTo>
                    <a:pt x="975391" y="291938"/>
                  </a:lnTo>
                  <a:lnTo>
                    <a:pt x="924075" y="259441"/>
                  </a:lnTo>
                  <a:lnTo>
                    <a:pt x="871678" y="228718"/>
                  </a:lnTo>
                  <a:lnTo>
                    <a:pt x="818260" y="199805"/>
                  </a:lnTo>
                  <a:lnTo>
                    <a:pt x="763884" y="172737"/>
                  </a:lnTo>
                  <a:lnTo>
                    <a:pt x="708614" y="147545"/>
                  </a:lnTo>
                  <a:lnTo>
                    <a:pt x="652515" y="124258"/>
                  </a:lnTo>
                  <a:lnTo>
                    <a:pt x="595652" y="102903"/>
                  </a:lnTo>
                  <a:lnTo>
                    <a:pt x="538092" y="83506"/>
                  </a:lnTo>
                  <a:lnTo>
                    <a:pt x="479902" y="66090"/>
                  </a:lnTo>
                  <a:lnTo>
                    <a:pt x="421150" y="50674"/>
                  </a:lnTo>
                  <a:lnTo>
                    <a:pt x="361906" y="37277"/>
                  </a:lnTo>
                  <a:lnTo>
                    <a:pt x="302238" y="25915"/>
                  </a:lnTo>
                  <a:lnTo>
                    <a:pt x="242216" y="16600"/>
                  </a:lnTo>
                  <a:lnTo>
                    <a:pt x="181910" y="9343"/>
                  </a:lnTo>
                  <a:lnTo>
                    <a:pt x="121392" y="4154"/>
                  </a:lnTo>
                  <a:lnTo>
                    <a:pt x="60731" y="1039"/>
                  </a:lnTo>
                  <a:lnTo>
                    <a:pt x="0" y="0"/>
                  </a:lnTo>
                  <a:lnTo>
                    <a:pt x="0" y="61220"/>
                  </a:lnTo>
                  <a:lnTo>
                    <a:pt x="0" y="122441"/>
                  </a:lnTo>
                  <a:lnTo>
                    <a:pt x="0" y="183662"/>
                  </a:lnTo>
                  <a:lnTo>
                    <a:pt x="0" y="244883"/>
                  </a:lnTo>
                  <a:lnTo>
                    <a:pt x="0" y="306104"/>
                  </a:lnTo>
                  <a:lnTo>
                    <a:pt x="0" y="367324"/>
                  </a:lnTo>
                  <a:lnTo>
                    <a:pt x="0" y="428545"/>
                  </a:lnTo>
                  <a:lnTo>
                    <a:pt x="0" y="489766"/>
                  </a:lnTo>
                  <a:lnTo>
                    <a:pt x="0" y="550987"/>
                  </a:lnTo>
                  <a:lnTo>
                    <a:pt x="0" y="612208"/>
                  </a:lnTo>
                  <a:lnTo>
                    <a:pt x="0" y="673429"/>
                  </a:lnTo>
                  <a:lnTo>
                    <a:pt x="0" y="734649"/>
                  </a:lnTo>
                  <a:lnTo>
                    <a:pt x="0" y="795870"/>
                  </a:lnTo>
                  <a:lnTo>
                    <a:pt x="0" y="857091"/>
                  </a:lnTo>
                  <a:lnTo>
                    <a:pt x="0" y="918312"/>
                  </a:lnTo>
                  <a:lnTo>
                    <a:pt x="0" y="979533"/>
                  </a:lnTo>
                  <a:lnTo>
                    <a:pt x="0" y="1040754"/>
                  </a:lnTo>
                  <a:lnTo>
                    <a:pt x="0" y="1101974"/>
                  </a:lnTo>
                  <a:lnTo>
                    <a:pt x="0" y="1163195"/>
                  </a:lnTo>
                  <a:lnTo>
                    <a:pt x="0" y="1224416"/>
                  </a:lnTo>
                  <a:lnTo>
                    <a:pt x="0" y="1285637"/>
                  </a:lnTo>
                  <a:lnTo>
                    <a:pt x="0" y="1346858"/>
                  </a:lnTo>
                  <a:lnTo>
                    <a:pt x="0" y="1408079"/>
                  </a:lnTo>
                  <a:lnTo>
                    <a:pt x="0" y="1469299"/>
                  </a:lnTo>
                  <a:lnTo>
                    <a:pt x="0" y="1530520"/>
                  </a:lnTo>
                  <a:lnTo>
                    <a:pt x="0" y="1591741"/>
                  </a:lnTo>
                  <a:lnTo>
                    <a:pt x="0" y="1652962"/>
                  </a:lnTo>
                  <a:lnTo>
                    <a:pt x="0" y="171418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493575" y="3410988"/>
              <a:ext cx="1758059" cy="1655646"/>
            </a:xfrm>
            <a:custGeom>
              <a:avLst/>
              <a:pathLst>
                <a:path w="1758059" h="1655646">
                  <a:moveTo>
                    <a:pt x="0" y="0"/>
                  </a:moveTo>
                  <a:lnTo>
                    <a:pt x="22103" y="57091"/>
                  </a:lnTo>
                  <a:lnTo>
                    <a:pt x="44207" y="114182"/>
                  </a:lnTo>
                  <a:lnTo>
                    <a:pt x="66311" y="171273"/>
                  </a:lnTo>
                  <a:lnTo>
                    <a:pt x="88415" y="228365"/>
                  </a:lnTo>
                  <a:lnTo>
                    <a:pt x="110518" y="285456"/>
                  </a:lnTo>
                  <a:lnTo>
                    <a:pt x="132622" y="342547"/>
                  </a:lnTo>
                  <a:lnTo>
                    <a:pt x="154726" y="399638"/>
                  </a:lnTo>
                  <a:lnTo>
                    <a:pt x="176830" y="456730"/>
                  </a:lnTo>
                  <a:lnTo>
                    <a:pt x="198934" y="513821"/>
                  </a:lnTo>
                  <a:lnTo>
                    <a:pt x="221037" y="570912"/>
                  </a:lnTo>
                  <a:lnTo>
                    <a:pt x="243141" y="628003"/>
                  </a:lnTo>
                  <a:lnTo>
                    <a:pt x="265245" y="685095"/>
                  </a:lnTo>
                  <a:lnTo>
                    <a:pt x="287349" y="742186"/>
                  </a:lnTo>
                  <a:lnTo>
                    <a:pt x="309452" y="799277"/>
                  </a:lnTo>
                  <a:lnTo>
                    <a:pt x="331556" y="856369"/>
                  </a:lnTo>
                  <a:lnTo>
                    <a:pt x="353660" y="913460"/>
                  </a:lnTo>
                  <a:lnTo>
                    <a:pt x="375764" y="970551"/>
                  </a:lnTo>
                  <a:lnTo>
                    <a:pt x="397868" y="1027642"/>
                  </a:lnTo>
                  <a:lnTo>
                    <a:pt x="419971" y="1084734"/>
                  </a:lnTo>
                  <a:lnTo>
                    <a:pt x="442075" y="1141825"/>
                  </a:lnTo>
                  <a:lnTo>
                    <a:pt x="464179" y="1198916"/>
                  </a:lnTo>
                  <a:lnTo>
                    <a:pt x="486283" y="1256007"/>
                  </a:lnTo>
                  <a:lnTo>
                    <a:pt x="508387" y="1313099"/>
                  </a:lnTo>
                  <a:lnTo>
                    <a:pt x="530490" y="1370190"/>
                  </a:lnTo>
                  <a:lnTo>
                    <a:pt x="552594" y="1427281"/>
                  </a:lnTo>
                  <a:lnTo>
                    <a:pt x="574698" y="1484372"/>
                  </a:lnTo>
                  <a:lnTo>
                    <a:pt x="596802" y="1541464"/>
                  </a:lnTo>
                  <a:lnTo>
                    <a:pt x="618905" y="1598555"/>
                  </a:lnTo>
                  <a:lnTo>
                    <a:pt x="641009" y="1655646"/>
                  </a:lnTo>
                  <a:lnTo>
                    <a:pt x="697315" y="1632730"/>
                  </a:lnTo>
                  <a:lnTo>
                    <a:pt x="752804" y="1607900"/>
                  </a:lnTo>
                  <a:lnTo>
                    <a:pt x="807410" y="1581185"/>
                  </a:lnTo>
                  <a:lnTo>
                    <a:pt x="861069" y="1552616"/>
                  </a:lnTo>
                  <a:lnTo>
                    <a:pt x="913719" y="1522227"/>
                  </a:lnTo>
                  <a:lnTo>
                    <a:pt x="965297" y="1490053"/>
                  </a:lnTo>
                  <a:lnTo>
                    <a:pt x="1015744" y="1456132"/>
                  </a:lnTo>
                  <a:lnTo>
                    <a:pt x="1065000" y="1420504"/>
                  </a:lnTo>
                  <a:lnTo>
                    <a:pt x="1113007" y="1383211"/>
                  </a:lnTo>
                  <a:lnTo>
                    <a:pt x="1159709" y="1344296"/>
                  </a:lnTo>
                  <a:lnTo>
                    <a:pt x="1205052" y="1303805"/>
                  </a:lnTo>
                  <a:lnTo>
                    <a:pt x="1248982" y="1261785"/>
                  </a:lnTo>
                  <a:lnTo>
                    <a:pt x="1291448" y="1218286"/>
                  </a:lnTo>
                  <a:lnTo>
                    <a:pt x="1332399" y="1173358"/>
                  </a:lnTo>
                  <a:lnTo>
                    <a:pt x="1371789" y="1127055"/>
                  </a:lnTo>
                  <a:lnTo>
                    <a:pt x="1409570" y="1079431"/>
                  </a:lnTo>
                  <a:lnTo>
                    <a:pt x="1445698" y="1030541"/>
                  </a:lnTo>
                  <a:lnTo>
                    <a:pt x="1480132" y="980443"/>
                  </a:lnTo>
                  <a:lnTo>
                    <a:pt x="1512830" y="929195"/>
                  </a:lnTo>
                  <a:lnTo>
                    <a:pt x="1543754" y="876858"/>
                  </a:lnTo>
                  <a:lnTo>
                    <a:pt x="1572869" y="823493"/>
                  </a:lnTo>
                  <a:lnTo>
                    <a:pt x="1600140" y="769162"/>
                  </a:lnTo>
                  <a:lnTo>
                    <a:pt x="1625534" y="713930"/>
                  </a:lnTo>
                  <a:lnTo>
                    <a:pt x="1649023" y="657860"/>
                  </a:lnTo>
                  <a:lnTo>
                    <a:pt x="1670579" y="601020"/>
                  </a:lnTo>
                  <a:lnTo>
                    <a:pt x="1690175" y="543474"/>
                  </a:lnTo>
                  <a:lnTo>
                    <a:pt x="1707791" y="485292"/>
                  </a:lnTo>
                  <a:lnTo>
                    <a:pt x="1723404" y="426540"/>
                  </a:lnTo>
                  <a:lnTo>
                    <a:pt x="1736996" y="367289"/>
                  </a:lnTo>
                  <a:lnTo>
                    <a:pt x="1748552" y="307607"/>
                  </a:lnTo>
                  <a:lnTo>
                    <a:pt x="1758059" y="247564"/>
                  </a:lnTo>
                  <a:lnTo>
                    <a:pt x="1697436" y="239027"/>
                  </a:lnTo>
                  <a:lnTo>
                    <a:pt x="1636813" y="230491"/>
                  </a:lnTo>
                  <a:lnTo>
                    <a:pt x="1576190" y="221954"/>
                  </a:lnTo>
                  <a:lnTo>
                    <a:pt x="1515568" y="213417"/>
                  </a:lnTo>
                  <a:lnTo>
                    <a:pt x="1454945" y="204880"/>
                  </a:lnTo>
                  <a:lnTo>
                    <a:pt x="1394322" y="196344"/>
                  </a:lnTo>
                  <a:lnTo>
                    <a:pt x="1333699" y="187807"/>
                  </a:lnTo>
                  <a:lnTo>
                    <a:pt x="1273077" y="179270"/>
                  </a:lnTo>
                  <a:lnTo>
                    <a:pt x="1212454" y="170734"/>
                  </a:lnTo>
                  <a:lnTo>
                    <a:pt x="1151831" y="162197"/>
                  </a:lnTo>
                  <a:lnTo>
                    <a:pt x="1091209" y="153660"/>
                  </a:lnTo>
                  <a:lnTo>
                    <a:pt x="1030586" y="145123"/>
                  </a:lnTo>
                  <a:lnTo>
                    <a:pt x="969963" y="136587"/>
                  </a:lnTo>
                  <a:lnTo>
                    <a:pt x="909340" y="128050"/>
                  </a:lnTo>
                  <a:lnTo>
                    <a:pt x="848718" y="119513"/>
                  </a:lnTo>
                  <a:lnTo>
                    <a:pt x="788095" y="110977"/>
                  </a:lnTo>
                  <a:lnTo>
                    <a:pt x="727472" y="102440"/>
                  </a:lnTo>
                  <a:lnTo>
                    <a:pt x="666849" y="93903"/>
                  </a:lnTo>
                  <a:lnTo>
                    <a:pt x="606227" y="85367"/>
                  </a:lnTo>
                  <a:lnTo>
                    <a:pt x="545604" y="76830"/>
                  </a:lnTo>
                  <a:lnTo>
                    <a:pt x="484981" y="68293"/>
                  </a:lnTo>
                  <a:lnTo>
                    <a:pt x="424359" y="59756"/>
                  </a:lnTo>
                  <a:lnTo>
                    <a:pt x="363736" y="51220"/>
                  </a:lnTo>
                  <a:lnTo>
                    <a:pt x="303113" y="42683"/>
                  </a:lnTo>
                  <a:lnTo>
                    <a:pt x="242490" y="34146"/>
                  </a:lnTo>
                  <a:lnTo>
                    <a:pt x="181868" y="25610"/>
                  </a:lnTo>
                  <a:lnTo>
                    <a:pt x="121245" y="17073"/>
                  </a:lnTo>
                  <a:lnTo>
                    <a:pt x="60622" y="8536"/>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905936" y="3410988"/>
              <a:ext cx="1228648" cy="1775176"/>
            </a:xfrm>
            <a:custGeom>
              <a:avLst/>
              <a:pathLst>
                <a:path w="1228648" h="1775176">
                  <a:moveTo>
                    <a:pt x="587638" y="0"/>
                  </a:moveTo>
                  <a:lnTo>
                    <a:pt x="567375" y="57770"/>
                  </a:lnTo>
                  <a:lnTo>
                    <a:pt x="547112" y="115540"/>
                  </a:lnTo>
                  <a:lnTo>
                    <a:pt x="526848" y="173310"/>
                  </a:lnTo>
                  <a:lnTo>
                    <a:pt x="506585" y="231080"/>
                  </a:lnTo>
                  <a:lnTo>
                    <a:pt x="486321" y="288850"/>
                  </a:lnTo>
                  <a:lnTo>
                    <a:pt x="466058" y="346620"/>
                  </a:lnTo>
                  <a:lnTo>
                    <a:pt x="445794" y="404390"/>
                  </a:lnTo>
                  <a:lnTo>
                    <a:pt x="425531" y="462160"/>
                  </a:lnTo>
                  <a:lnTo>
                    <a:pt x="405268" y="519930"/>
                  </a:lnTo>
                  <a:lnTo>
                    <a:pt x="385004" y="577700"/>
                  </a:lnTo>
                  <a:lnTo>
                    <a:pt x="364741" y="635471"/>
                  </a:lnTo>
                  <a:lnTo>
                    <a:pt x="344477" y="693241"/>
                  </a:lnTo>
                  <a:lnTo>
                    <a:pt x="324214" y="751011"/>
                  </a:lnTo>
                  <a:lnTo>
                    <a:pt x="303951" y="808781"/>
                  </a:lnTo>
                  <a:lnTo>
                    <a:pt x="283687" y="866551"/>
                  </a:lnTo>
                  <a:lnTo>
                    <a:pt x="263424" y="924321"/>
                  </a:lnTo>
                  <a:lnTo>
                    <a:pt x="243160" y="982091"/>
                  </a:lnTo>
                  <a:lnTo>
                    <a:pt x="222897" y="1039861"/>
                  </a:lnTo>
                  <a:lnTo>
                    <a:pt x="202634" y="1097631"/>
                  </a:lnTo>
                  <a:lnTo>
                    <a:pt x="182370" y="1155401"/>
                  </a:lnTo>
                  <a:lnTo>
                    <a:pt x="162107" y="1213172"/>
                  </a:lnTo>
                  <a:lnTo>
                    <a:pt x="141843" y="1270942"/>
                  </a:lnTo>
                  <a:lnTo>
                    <a:pt x="121580" y="1328712"/>
                  </a:lnTo>
                  <a:lnTo>
                    <a:pt x="101317" y="1386482"/>
                  </a:lnTo>
                  <a:lnTo>
                    <a:pt x="81053" y="1444252"/>
                  </a:lnTo>
                  <a:lnTo>
                    <a:pt x="60790" y="1502022"/>
                  </a:lnTo>
                  <a:lnTo>
                    <a:pt x="40526" y="1559792"/>
                  </a:lnTo>
                  <a:lnTo>
                    <a:pt x="20263" y="1617562"/>
                  </a:lnTo>
                  <a:lnTo>
                    <a:pt x="0" y="1675332"/>
                  </a:lnTo>
                  <a:lnTo>
                    <a:pt x="59556" y="1695048"/>
                  </a:lnTo>
                  <a:lnTo>
                    <a:pt x="119771" y="1712647"/>
                  </a:lnTo>
                  <a:lnTo>
                    <a:pt x="180571" y="1728107"/>
                  </a:lnTo>
                  <a:lnTo>
                    <a:pt x="241879" y="1741410"/>
                  </a:lnTo>
                  <a:lnTo>
                    <a:pt x="303619" y="1752538"/>
                  </a:lnTo>
                  <a:lnTo>
                    <a:pt x="365713" y="1761479"/>
                  </a:lnTo>
                  <a:lnTo>
                    <a:pt x="428084" y="1768220"/>
                  </a:lnTo>
                  <a:lnTo>
                    <a:pt x="490655" y="1772753"/>
                  </a:lnTo>
                  <a:lnTo>
                    <a:pt x="553347" y="1775072"/>
                  </a:lnTo>
                  <a:lnTo>
                    <a:pt x="616081" y="1775176"/>
                  </a:lnTo>
                  <a:lnTo>
                    <a:pt x="678780" y="1773063"/>
                  </a:lnTo>
                  <a:lnTo>
                    <a:pt x="741365" y="1768736"/>
                  </a:lnTo>
                  <a:lnTo>
                    <a:pt x="803759" y="1762200"/>
                  </a:lnTo>
                  <a:lnTo>
                    <a:pt x="865882" y="1753465"/>
                  </a:lnTo>
                  <a:lnTo>
                    <a:pt x="927658" y="1742540"/>
                  </a:lnTo>
                  <a:lnTo>
                    <a:pt x="989010" y="1729439"/>
                  </a:lnTo>
                  <a:lnTo>
                    <a:pt x="1049860" y="1714179"/>
                  </a:lnTo>
                  <a:lnTo>
                    <a:pt x="1110133" y="1696778"/>
                  </a:lnTo>
                  <a:lnTo>
                    <a:pt x="1169754" y="1677259"/>
                  </a:lnTo>
                  <a:lnTo>
                    <a:pt x="1228648" y="1655646"/>
                  </a:lnTo>
                  <a:lnTo>
                    <a:pt x="1206544" y="1598555"/>
                  </a:lnTo>
                  <a:lnTo>
                    <a:pt x="1184440" y="1541464"/>
                  </a:lnTo>
                  <a:lnTo>
                    <a:pt x="1162337" y="1484372"/>
                  </a:lnTo>
                  <a:lnTo>
                    <a:pt x="1140233" y="1427281"/>
                  </a:lnTo>
                  <a:lnTo>
                    <a:pt x="1118129" y="1370190"/>
                  </a:lnTo>
                  <a:lnTo>
                    <a:pt x="1096025" y="1313099"/>
                  </a:lnTo>
                  <a:lnTo>
                    <a:pt x="1073922" y="1256007"/>
                  </a:lnTo>
                  <a:lnTo>
                    <a:pt x="1051818" y="1198916"/>
                  </a:lnTo>
                  <a:lnTo>
                    <a:pt x="1029714" y="1141825"/>
                  </a:lnTo>
                  <a:lnTo>
                    <a:pt x="1007610" y="1084734"/>
                  </a:lnTo>
                  <a:lnTo>
                    <a:pt x="985506" y="1027642"/>
                  </a:lnTo>
                  <a:lnTo>
                    <a:pt x="963403" y="970551"/>
                  </a:lnTo>
                  <a:lnTo>
                    <a:pt x="941299" y="913460"/>
                  </a:lnTo>
                  <a:lnTo>
                    <a:pt x="919195" y="856369"/>
                  </a:lnTo>
                  <a:lnTo>
                    <a:pt x="897091" y="799277"/>
                  </a:lnTo>
                  <a:lnTo>
                    <a:pt x="874988" y="742186"/>
                  </a:lnTo>
                  <a:lnTo>
                    <a:pt x="852884" y="685095"/>
                  </a:lnTo>
                  <a:lnTo>
                    <a:pt x="830780" y="628003"/>
                  </a:lnTo>
                  <a:lnTo>
                    <a:pt x="808676" y="570912"/>
                  </a:lnTo>
                  <a:lnTo>
                    <a:pt x="786572" y="513821"/>
                  </a:lnTo>
                  <a:lnTo>
                    <a:pt x="764469" y="456730"/>
                  </a:lnTo>
                  <a:lnTo>
                    <a:pt x="742365" y="399638"/>
                  </a:lnTo>
                  <a:lnTo>
                    <a:pt x="720261" y="342547"/>
                  </a:lnTo>
                  <a:lnTo>
                    <a:pt x="698157" y="285456"/>
                  </a:lnTo>
                  <a:lnTo>
                    <a:pt x="676053" y="228365"/>
                  </a:lnTo>
                  <a:lnTo>
                    <a:pt x="653950" y="171273"/>
                  </a:lnTo>
                  <a:lnTo>
                    <a:pt x="631846" y="114182"/>
                  </a:lnTo>
                  <a:lnTo>
                    <a:pt x="609742" y="57091"/>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318023" y="3410988"/>
              <a:ext cx="1175551" cy="1675332"/>
            </a:xfrm>
            <a:custGeom>
              <a:avLst/>
              <a:pathLst>
                <a:path w="1175551" h="1675332">
                  <a:moveTo>
                    <a:pt x="1175551" y="0"/>
                  </a:moveTo>
                  <a:lnTo>
                    <a:pt x="1135015" y="45878"/>
                  </a:lnTo>
                  <a:lnTo>
                    <a:pt x="1094479" y="91756"/>
                  </a:lnTo>
                  <a:lnTo>
                    <a:pt x="1053943" y="137634"/>
                  </a:lnTo>
                  <a:lnTo>
                    <a:pt x="1013406" y="183512"/>
                  </a:lnTo>
                  <a:lnTo>
                    <a:pt x="972870" y="229390"/>
                  </a:lnTo>
                  <a:lnTo>
                    <a:pt x="932334" y="275268"/>
                  </a:lnTo>
                  <a:lnTo>
                    <a:pt x="891797" y="321146"/>
                  </a:lnTo>
                  <a:lnTo>
                    <a:pt x="851261" y="367024"/>
                  </a:lnTo>
                  <a:lnTo>
                    <a:pt x="810725" y="412902"/>
                  </a:lnTo>
                  <a:lnTo>
                    <a:pt x="770189" y="458781"/>
                  </a:lnTo>
                  <a:lnTo>
                    <a:pt x="729652" y="504659"/>
                  </a:lnTo>
                  <a:lnTo>
                    <a:pt x="689116" y="550537"/>
                  </a:lnTo>
                  <a:lnTo>
                    <a:pt x="648580" y="596415"/>
                  </a:lnTo>
                  <a:lnTo>
                    <a:pt x="608044" y="642293"/>
                  </a:lnTo>
                  <a:lnTo>
                    <a:pt x="567507" y="688171"/>
                  </a:lnTo>
                  <a:lnTo>
                    <a:pt x="526971" y="734049"/>
                  </a:lnTo>
                  <a:lnTo>
                    <a:pt x="486435" y="779927"/>
                  </a:lnTo>
                  <a:lnTo>
                    <a:pt x="445898" y="825805"/>
                  </a:lnTo>
                  <a:lnTo>
                    <a:pt x="405362" y="871684"/>
                  </a:lnTo>
                  <a:lnTo>
                    <a:pt x="364826" y="917562"/>
                  </a:lnTo>
                  <a:lnTo>
                    <a:pt x="324290" y="963440"/>
                  </a:lnTo>
                  <a:lnTo>
                    <a:pt x="283753" y="1009318"/>
                  </a:lnTo>
                  <a:lnTo>
                    <a:pt x="243217" y="1055196"/>
                  </a:lnTo>
                  <a:lnTo>
                    <a:pt x="202681" y="1101074"/>
                  </a:lnTo>
                  <a:lnTo>
                    <a:pt x="162145" y="1146952"/>
                  </a:lnTo>
                  <a:lnTo>
                    <a:pt x="121608" y="1192830"/>
                  </a:lnTo>
                  <a:lnTo>
                    <a:pt x="81072" y="1238708"/>
                  </a:lnTo>
                  <a:lnTo>
                    <a:pt x="40536" y="1284587"/>
                  </a:lnTo>
                  <a:lnTo>
                    <a:pt x="0" y="1330465"/>
                  </a:lnTo>
                  <a:lnTo>
                    <a:pt x="47439" y="1370920"/>
                  </a:lnTo>
                  <a:lnTo>
                    <a:pt x="96270" y="1409685"/>
                  </a:lnTo>
                  <a:lnTo>
                    <a:pt x="146432" y="1446711"/>
                  </a:lnTo>
                  <a:lnTo>
                    <a:pt x="197864" y="1481953"/>
                  </a:lnTo>
                  <a:lnTo>
                    <a:pt x="250500" y="1515368"/>
                  </a:lnTo>
                  <a:lnTo>
                    <a:pt x="304278" y="1546913"/>
                  </a:lnTo>
                  <a:lnTo>
                    <a:pt x="359130" y="1576552"/>
                  </a:lnTo>
                  <a:lnTo>
                    <a:pt x="414989" y="1604245"/>
                  </a:lnTo>
                  <a:lnTo>
                    <a:pt x="471786" y="1629961"/>
                  </a:lnTo>
                  <a:lnTo>
                    <a:pt x="529451" y="1653666"/>
                  </a:lnTo>
                  <a:lnTo>
                    <a:pt x="587912" y="1675332"/>
                  </a:lnTo>
                  <a:lnTo>
                    <a:pt x="608176" y="1617562"/>
                  </a:lnTo>
                  <a:lnTo>
                    <a:pt x="628439" y="1559792"/>
                  </a:lnTo>
                  <a:lnTo>
                    <a:pt x="648703" y="1502022"/>
                  </a:lnTo>
                  <a:lnTo>
                    <a:pt x="668966" y="1444252"/>
                  </a:lnTo>
                  <a:lnTo>
                    <a:pt x="689230" y="1386482"/>
                  </a:lnTo>
                  <a:lnTo>
                    <a:pt x="709493" y="1328712"/>
                  </a:lnTo>
                  <a:lnTo>
                    <a:pt x="729756" y="1270942"/>
                  </a:lnTo>
                  <a:lnTo>
                    <a:pt x="750020" y="1213172"/>
                  </a:lnTo>
                  <a:lnTo>
                    <a:pt x="770283" y="1155401"/>
                  </a:lnTo>
                  <a:lnTo>
                    <a:pt x="790547" y="1097631"/>
                  </a:lnTo>
                  <a:lnTo>
                    <a:pt x="810810" y="1039861"/>
                  </a:lnTo>
                  <a:lnTo>
                    <a:pt x="831073" y="982091"/>
                  </a:lnTo>
                  <a:lnTo>
                    <a:pt x="851337" y="924321"/>
                  </a:lnTo>
                  <a:lnTo>
                    <a:pt x="871600" y="866551"/>
                  </a:lnTo>
                  <a:lnTo>
                    <a:pt x="891864" y="808781"/>
                  </a:lnTo>
                  <a:lnTo>
                    <a:pt x="912127" y="751011"/>
                  </a:lnTo>
                  <a:lnTo>
                    <a:pt x="932390" y="693241"/>
                  </a:lnTo>
                  <a:lnTo>
                    <a:pt x="952654" y="635471"/>
                  </a:lnTo>
                  <a:lnTo>
                    <a:pt x="972917" y="577700"/>
                  </a:lnTo>
                  <a:lnTo>
                    <a:pt x="993181" y="519930"/>
                  </a:lnTo>
                  <a:lnTo>
                    <a:pt x="1013444" y="462160"/>
                  </a:lnTo>
                  <a:lnTo>
                    <a:pt x="1033707" y="404390"/>
                  </a:lnTo>
                  <a:lnTo>
                    <a:pt x="1053971" y="346620"/>
                  </a:lnTo>
                  <a:lnTo>
                    <a:pt x="1074234" y="288850"/>
                  </a:lnTo>
                  <a:lnTo>
                    <a:pt x="1094498" y="231080"/>
                  </a:lnTo>
                  <a:lnTo>
                    <a:pt x="1114761" y="173310"/>
                  </a:lnTo>
                  <a:lnTo>
                    <a:pt x="1135025" y="115540"/>
                  </a:lnTo>
                  <a:lnTo>
                    <a:pt x="1155288" y="57770"/>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045876" y="3410988"/>
              <a:ext cx="1447698" cy="1330465"/>
            </a:xfrm>
            <a:custGeom>
              <a:avLst/>
              <a:pathLst>
                <a:path w="1447698" h="1330465">
                  <a:moveTo>
                    <a:pt x="1447698" y="0"/>
                  </a:moveTo>
                  <a:lnTo>
                    <a:pt x="1397778" y="35438"/>
                  </a:lnTo>
                  <a:lnTo>
                    <a:pt x="1347857" y="70877"/>
                  </a:lnTo>
                  <a:lnTo>
                    <a:pt x="1297936" y="106316"/>
                  </a:lnTo>
                  <a:lnTo>
                    <a:pt x="1248016" y="141755"/>
                  </a:lnTo>
                  <a:lnTo>
                    <a:pt x="1198095" y="177194"/>
                  </a:lnTo>
                  <a:lnTo>
                    <a:pt x="1148174" y="212633"/>
                  </a:lnTo>
                  <a:lnTo>
                    <a:pt x="1098254" y="248072"/>
                  </a:lnTo>
                  <a:lnTo>
                    <a:pt x="1048333" y="283511"/>
                  </a:lnTo>
                  <a:lnTo>
                    <a:pt x="998412" y="318950"/>
                  </a:lnTo>
                  <a:lnTo>
                    <a:pt x="948492" y="354389"/>
                  </a:lnTo>
                  <a:lnTo>
                    <a:pt x="898571" y="389828"/>
                  </a:lnTo>
                  <a:lnTo>
                    <a:pt x="848651" y="425267"/>
                  </a:lnTo>
                  <a:lnTo>
                    <a:pt x="798730" y="460706"/>
                  </a:lnTo>
                  <a:lnTo>
                    <a:pt x="748809" y="496145"/>
                  </a:lnTo>
                  <a:lnTo>
                    <a:pt x="698889" y="531584"/>
                  </a:lnTo>
                  <a:lnTo>
                    <a:pt x="648968" y="567023"/>
                  </a:lnTo>
                  <a:lnTo>
                    <a:pt x="599047" y="602462"/>
                  </a:lnTo>
                  <a:lnTo>
                    <a:pt x="549127" y="637901"/>
                  </a:lnTo>
                  <a:lnTo>
                    <a:pt x="499206" y="673340"/>
                  </a:lnTo>
                  <a:lnTo>
                    <a:pt x="449285" y="708778"/>
                  </a:lnTo>
                  <a:lnTo>
                    <a:pt x="399365" y="744217"/>
                  </a:lnTo>
                  <a:lnTo>
                    <a:pt x="349444" y="779656"/>
                  </a:lnTo>
                  <a:lnTo>
                    <a:pt x="299523" y="815095"/>
                  </a:lnTo>
                  <a:lnTo>
                    <a:pt x="249603" y="850534"/>
                  </a:lnTo>
                  <a:lnTo>
                    <a:pt x="199682" y="885973"/>
                  </a:lnTo>
                  <a:lnTo>
                    <a:pt x="149761" y="921412"/>
                  </a:lnTo>
                  <a:lnTo>
                    <a:pt x="99841" y="956851"/>
                  </a:lnTo>
                  <a:lnTo>
                    <a:pt x="49920" y="992290"/>
                  </a:lnTo>
                  <a:lnTo>
                    <a:pt x="0" y="1027729"/>
                  </a:lnTo>
                  <a:lnTo>
                    <a:pt x="40412" y="1082407"/>
                  </a:lnTo>
                  <a:lnTo>
                    <a:pt x="82889" y="1135497"/>
                  </a:lnTo>
                  <a:lnTo>
                    <a:pt x="127368" y="1186923"/>
                  </a:lnTo>
                  <a:lnTo>
                    <a:pt x="173782" y="1236607"/>
                  </a:lnTo>
                  <a:lnTo>
                    <a:pt x="222066" y="1284478"/>
                  </a:lnTo>
                  <a:lnTo>
                    <a:pt x="272146" y="1330465"/>
                  </a:lnTo>
                  <a:lnTo>
                    <a:pt x="312683" y="1284587"/>
                  </a:lnTo>
                  <a:lnTo>
                    <a:pt x="353219" y="1238708"/>
                  </a:lnTo>
                  <a:lnTo>
                    <a:pt x="393755" y="1192830"/>
                  </a:lnTo>
                  <a:lnTo>
                    <a:pt x="434292" y="1146952"/>
                  </a:lnTo>
                  <a:lnTo>
                    <a:pt x="474828" y="1101074"/>
                  </a:lnTo>
                  <a:lnTo>
                    <a:pt x="515364" y="1055196"/>
                  </a:lnTo>
                  <a:lnTo>
                    <a:pt x="555900" y="1009318"/>
                  </a:lnTo>
                  <a:lnTo>
                    <a:pt x="596437" y="963440"/>
                  </a:lnTo>
                  <a:lnTo>
                    <a:pt x="636973" y="917562"/>
                  </a:lnTo>
                  <a:lnTo>
                    <a:pt x="677509" y="871684"/>
                  </a:lnTo>
                  <a:lnTo>
                    <a:pt x="718045" y="825805"/>
                  </a:lnTo>
                  <a:lnTo>
                    <a:pt x="758582" y="779927"/>
                  </a:lnTo>
                  <a:lnTo>
                    <a:pt x="799118" y="734049"/>
                  </a:lnTo>
                  <a:lnTo>
                    <a:pt x="839654" y="688171"/>
                  </a:lnTo>
                  <a:lnTo>
                    <a:pt x="880190" y="642293"/>
                  </a:lnTo>
                  <a:lnTo>
                    <a:pt x="920727" y="596415"/>
                  </a:lnTo>
                  <a:lnTo>
                    <a:pt x="961263" y="550537"/>
                  </a:lnTo>
                  <a:lnTo>
                    <a:pt x="1001799" y="504659"/>
                  </a:lnTo>
                  <a:lnTo>
                    <a:pt x="1042336" y="458781"/>
                  </a:lnTo>
                  <a:lnTo>
                    <a:pt x="1082872" y="412902"/>
                  </a:lnTo>
                  <a:lnTo>
                    <a:pt x="1123408" y="367024"/>
                  </a:lnTo>
                  <a:lnTo>
                    <a:pt x="1163944" y="321146"/>
                  </a:lnTo>
                  <a:lnTo>
                    <a:pt x="1204481" y="275268"/>
                  </a:lnTo>
                  <a:lnTo>
                    <a:pt x="1245017" y="229390"/>
                  </a:lnTo>
                  <a:lnTo>
                    <a:pt x="1285553" y="183512"/>
                  </a:lnTo>
                  <a:lnTo>
                    <a:pt x="1326089" y="137634"/>
                  </a:lnTo>
                  <a:lnTo>
                    <a:pt x="1366626" y="91756"/>
                  </a:lnTo>
                  <a:lnTo>
                    <a:pt x="1407162" y="45878"/>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861002" y="3410988"/>
              <a:ext cx="1632572" cy="1027729"/>
            </a:xfrm>
            <a:custGeom>
              <a:avLst/>
              <a:pathLst>
                <a:path w="1632572" h="1027729">
                  <a:moveTo>
                    <a:pt x="1632572" y="0"/>
                  </a:moveTo>
                  <a:lnTo>
                    <a:pt x="1576276" y="24058"/>
                  </a:lnTo>
                  <a:lnTo>
                    <a:pt x="1519981" y="48116"/>
                  </a:lnTo>
                  <a:lnTo>
                    <a:pt x="1463685" y="72174"/>
                  </a:lnTo>
                  <a:lnTo>
                    <a:pt x="1407390" y="96232"/>
                  </a:lnTo>
                  <a:lnTo>
                    <a:pt x="1351094" y="120290"/>
                  </a:lnTo>
                  <a:lnTo>
                    <a:pt x="1294798" y="144348"/>
                  </a:lnTo>
                  <a:lnTo>
                    <a:pt x="1238503" y="168407"/>
                  </a:lnTo>
                  <a:lnTo>
                    <a:pt x="1182207" y="192465"/>
                  </a:lnTo>
                  <a:lnTo>
                    <a:pt x="1125912" y="216523"/>
                  </a:lnTo>
                  <a:lnTo>
                    <a:pt x="1069616" y="240581"/>
                  </a:lnTo>
                  <a:lnTo>
                    <a:pt x="1013320" y="264639"/>
                  </a:lnTo>
                  <a:lnTo>
                    <a:pt x="957025" y="288697"/>
                  </a:lnTo>
                  <a:lnTo>
                    <a:pt x="900729" y="312756"/>
                  </a:lnTo>
                  <a:lnTo>
                    <a:pt x="844434" y="336814"/>
                  </a:lnTo>
                  <a:lnTo>
                    <a:pt x="788138" y="360872"/>
                  </a:lnTo>
                  <a:lnTo>
                    <a:pt x="731842" y="384930"/>
                  </a:lnTo>
                  <a:lnTo>
                    <a:pt x="675547" y="408988"/>
                  </a:lnTo>
                  <a:lnTo>
                    <a:pt x="619251" y="433046"/>
                  </a:lnTo>
                  <a:lnTo>
                    <a:pt x="562956" y="457105"/>
                  </a:lnTo>
                  <a:lnTo>
                    <a:pt x="506660" y="481163"/>
                  </a:lnTo>
                  <a:lnTo>
                    <a:pt x="450364" y="505221"/>
                  </a:lnTo>
                  <a:lnTo>
                    <a:pt x="394069" y="529279"/>
                  </a:lnTo>
                  <a:lnTo>
                    <a:pt x="337773" y="553337"/>
                  </a:lnTo>
                  <a:lnTo>
                    <a:pt x="281478" y="577395"/>
                  </a:lnTo>
                  <a:lnTo>
                    <a:pt x="225182" y="601454"/>
                  </a:lnTo>
                  <a:lnTo>
                    <a:pt x="168886" y="625512"/>
                  </a:lnTo>
                  <a:lnTo>
                    <a:pt x="112591" y="649570"/>
                  </a:lnTo>
                  <a:lnTo>
                    <a:pt x="56295" y="673628"/>
                  </a:lnTo>
                  <a:lnTo>
                    <a:pt x="0" y="697686"/>
                  </a:lnTo>
                  <a:lnTo>
                    <a:pt x="25851" y="755319"/>
                  </a:lnTo>
                  <a:lnTo>
                    <a:pt x="53737" y="811996"/>
                  </a:lnTo>
                  <a:lnTo>
                    <a:pt x="83621" y="867646"/>
                  </a:lnTo>
                  <a:lnTo>
                    <a:pt x="115465" y="922197"/>
                  </a:lnTo>
                  <a:lnTo>
                    <a:pt x="149231" y="975580"/>
                  </a:lnTo>
                  <a:lnTo>
                    <a:pt x="184873" y="1027729"/>
                  </a:lnTo>
                  <a:lnTo>
                    <a:pt x="234794" y="992290"/>
                  </a:lnTo>
                  <a:lnTo>
                    <a:pt x="284714" y="956851"/>
                  </a:lnTo>
                  <a:lnTo>
                    <a:pt x="334635" y="921412"/>
                  </a:lnTo>
                  <a:lnTo>
                    <a:pt x="384556" y="885973"/>
                  </a:lnTo>
                  <a:lnTo>
                    <a:pt x="434476" y="850534"/>
                  </a:lnTo>
                  <a:lnTo>
                    <a:pt x="484397" y="815095"/>
                  </a:lnTo>
                  <a:lnTo>
                    <a:pt x="534318" y="779656"/>
                  </a:lnTo>
                  <a:lnTo>
                    <a:pt x="584238" y="744217"/>
                  </a:lnTo>
                  <a:lnTo>
                    <a:pt x="634159" y="708778"/>
                  </a:lnTo>
                  <a:lnTo>
                    <a:pt x="684080" y="673340"/>
                  </a:lnTo>
                  <a:lnTo>
                    <a:pt x="734000" y="637901"/>
                  </a:lnTo>
                  <a:lnTo>
                    <a:pt x="783921" y="602462"/>
                  </a:lnTo>
                  <a:lnTo>
                    <a:pt x="833842" y="567023"/>
                  </a:lnTo>
                  <a:lnTo>
                    <a:pt x="883762" y="531584"/>
                  </a:lnTo>
                  <a:lnTo>
                    <a:pt x="933683" y="496145"/>
                  </a:lnTo>
                  <a:lnTo>
                    <a:pt x="983604" y="460706"/>
                  </a:lnTo>
                  <a:lnTo>
                    <a:pt x="1033524" y="425267"/>
                  </a:lnTo>
                  <a:lnTo>
                    <a:pt x="1083445" y="389828"/>
                  </a:lnTo>
                  <a:lnTo>
                    <a:pt x="1133365" y="354389"/>
                  </a:lnTo>
                  <a:lnTo>
                    <a:pt x="1183286" y="318950"/>
                  </a:lnTo>
                  <a:lnTo>
                    <a:pt x="1233207" y="283511"/>
                  </a:lnTo>
                  <a:lnTo>
                    <a:pt x="1283127" y="248072"/>
                  </a:lnTo>
                  <a:lnTo>
                    <a:pt x="1333048" y="212633"/>
                  </a:lnTo>
                  <a:lnTo>
                    <a:pt x="1382969" y="177194"/>
                  </a:lnTo>
                  <a:lnTo>
                    <a:pt x="1432889" y="141755"/>
                  </a:lnTo>
                  <a:lnTo>
                    <a:pt x="1482810" y="106316"/>
                  </a:lnTo>
                  <a:lnTo>
                    <a:pt x="1532731" y="70877"/>
                  </a:lnTo>
                  <a:lnTo>
                    <a:pt x="1582651" y="35438"/>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69616" y="3410988"/>
              <a:ext cx="1723958" cy="697686"/>
            </a:xfrm>
            <a:custGeom>
              <a:avLst/>
              <a:pathLst>
                <a:path w="1723958" h="697686">
                  <a:moveTo>
                    <a:pt x="1723958" y="0"/>
                  </a:moveTo>
                  <a:lnTo>
                    <a:pt x="1664511" y="14630"/>
                  </a:lnTo>
                  <a:lnTo>
                    <a:pt x="1605064" y="29261"/>
                  </a:lnTo>
                  <a:lnTo>
                    <a:pt x="1545617" y="43892"/>
                  </a:lnTo>
                  <a:lnTo>
                    <a:pt x="1486170" y="58523"/>
                  </a:lnTo>
                  <a:lnTo>
                    <a:pt x="1426724" y="73154"/>
                  </a:lnTo>
                  <a:lnTo>
                    <a:pt x="1367277" y="87785"/>
                  </a:lnTo>
                  <a:lnTo>
                    <a:pt x="1307830" y="102416"/>
                  </a:lnTo>
                  <a:lnTo>
                    <a:pt x="1248383" y="117047"/>
                  </a:lnTo>
                  <a:lnTo>
                    <a:pt x="1188936" y="131678"/>
                  </a:lnTo>
                  <a:lnTo>
                    <a:pt x="1129489" y="146309"/>
                  </a:lnTo>
                  <a:lnTo>
                    <a:pt x="1070043" y="160939"/>
                  </a:lnTo>
                  <a:lnTo>
                    <a:pt x="1010596" y="175570"/>
                  </a:lnTo>
                  <a:lnTo>
                    <a:pt x="951149" y="190201"/>
                  </a:lnTo>
                  <a:lnTo>
                    <a:pt x="891702" y="204832"/>
                  </a:lnTo>
                  <a:lnTo>
                    <a:pt x="832255" y="219463"/>
                  </a:lnTo>
                  <a:lnTo>
                    <a:pt x="772808" y="234094"/>
                  </a:lnTo>
                  <a:lnTo>
                    <a:pt x="713362" y="248725"/>
                  </a:lnTo>
                  <a:lnTo>
                    <a:pt x="653915" y="263356"/>
                  </a:lnTo>
                  <a:lnTo>
                    <a:pt x="594468" y="277987"/>
                  </a:lnTo>
                  <a:lnTo>
                    <a:pt x="535021" y="292618"/>
                  </a:lnTo>
                  <a:lnTo>
                    <a:pt x="475574" y="307249"/>
                  </a:lnTo>
                  <a:lnTo>
                    <a:pt x="416127" y="321879"/>
                  </a:lnTo>
                  <a:lnTo>
                    <a:pt x="356681" y="336510"/>
                  </a:lnTo>
                  <a:lnTo>
                    <a:pt x="297234" y="351141"/>
                  </a:lnTo>
                  <a:lnTo>
                    <a:pt x="237787" y="365772"/>
                  </a:lnTo>
                  <a:lnTo>
                    <a:pt x="178340" y="380403"/>
                  </a:lnTo>
                  <a:lnTo>
                    <a:pt x="118893" y="395034"/>
                  </a:lnTo>
                  <a:lnTo>
                    <a:pt x="59446" y="409665"/>
                  </a:lnTo>
                  <a:lnTo>
                    <a:pt x="0" y="424296"/>
                  </a:lnTo>
                  <a:lnTo>
                    <a:pt x="18659" y="493980"/>
                  </a:lnTo>
                  <a:lnTo>
                    <a:pt x="40135" y="562849"/>
                  </a:lnTo>
                  <a:lnTo>
                    <a:pt x="64390" y="630788"/>
                  </a:lnTo>
                  <a:lnTo>
                    <a:pt x="91385" y="697686"/>
                  </a:lnTo>
                  <a:lnTo>
                    <a:pt x="147681" y="673628"/>
                  </a:lnTo>
                  <a:lnTo>
                    <a:pt x="203977" y="649570"/>
                  </a:lnTo>
                  <a:lnTo>
                    <a:pt x="260272" y="625512"/>
                  </a:lnTo>
                  <a:lnTo>
                    <a:pt x="316568" y="601454"/>
                  </a:lnTo>
                  <a:lnTo>
                    <a:pt x="372863" y="577395"/>
                  </a:lnTo>
                  <a:lnTo>
                    <a:pt x="429159" y="553337"/>
                  </a:lnTo>
                  <a:lnTo>
                    <a:pt x="485455" y="529279"/>
                  </a:lnTo>
                  <a:lnTo>
                    <a:pt x="541750" y="505221"/>
                  </a:lnTo>
                  <a:lnTo>
                    <a:pt x="598046" y="481163"/>
                  </a:lnTo>
                  <a:lnTo>
                    <a:pt x="654341" y="457105"/>
                  </a:lnTo>
                  <a:lnTo>
                    <a:pt x="710637" y="433046"/>
                  </a:lnTo>
                  <a:lnTo>
                    <a:pt x="766933" y="408988"/>
                  </a:lnTo>
                  <a:lnTo>
                    <a:pt x="823228" y="384930"/>
                  </a:lnTo>
                  <a:lnTo>
                    <a:pt x="879524" y="360872"/>
                  </a:lnTo>
                  <a:lnTo>
                    <a:pt x="935819" y="336814"/>
                  </a:lnTo>
                  <a:lnTo>
                    <a:pt x="992115" y="312756"/>
                  </a:lnTo>
                  <a:lnTo>
                    <a:pt x="1048411" y="288697"/>
                  </a:lnTo>
                  <a:lnTo>
                    <a:pt x="1104706" y="264639"/>
                  </a:lnTo>
                  <a:lnTo>
                    <a:pt x="1161002" y="240581"/>
                  </a:lnTo>
                  <a:lnTo>
                    <a:pt x="1217297" y="216523"/>
                  </a:lnTo>
                  <a:lnTo>
                    <a:pt x="1273593" y="192465"/>
                  </a:lnTo>
                  <a:lnTo>
                    <a:pt x="1329889" y="168407"/>
                  </a:lnTo>
                  <a:lnTo>
                    <a:pt x="1386184" y="144348"/>
                  </a:lnTo>
                  <a:lnTo>
                    <a:pt x="1442480" y="120290"/>
                  </a:lnTo>
                  <a:lnTo>
                    <a:pt x="1498775" y="96232"/>
                  </a:lnTo>
                  <a:lnTo>
                    <a:pt x="1555071" y="72174"/>
                  </a:lnTo>
                  <a:lnTo>
                    <a:pt x="1611367" y="48116"/>
                  </a:lnTo>
                  <a:lnTo>
                    <a:pt x="1667662" y="24058"/>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24736" y="3410988"/>
              <a:ext cx="1768838" cy="424296"/>
            </a:xfrm>
            <a:custGeom>
              <a:avLst/>
              <a:pathLst>
                <a:path w="1768838" h="424296">
                  <a:moveTo>
                    <a:pt x="1768838" y="0"/>
                  </a:moveTo>
                  <a:lnTo>
                    <a:pt x="1707843" y="5260"/>
                  </a:lnTo>
                  <a:lnTo>
                    <a:pt x="1646849" y="10520"/>
                  </a:lnTo>
                  <a:lnTo>
                    <a:pt x="1585854" y="15780"/>
                  </a:lnTo>
                  <a:lnTo>
                    <a:pt x="1524860" y="21041"/>
                  </a:lnTo>
                  <a:lnTo>
                    <a:pt x="1463866" y="26301"/>
                  </a:lnTo>
                  <a:lnTo>
                    <a:pt x="1402871" y="31561"/>
                  </a:lnTo>
                  <a:lnTo>
                    <a:pt x="1341877" y="36822"/>
                  </a:lnTo>
                  <a:lnTo>
                    <a:pt x="1280882" y="42082"/>
                  </a:lnTo>
                  <a:lnTo>
                    <a:pt x="1219888" y="47342"/>
                  </a:lnTo>
                  <a:lnTo>
                    <a:pt x="1158893" y="52603"/>
                  </a:lnTo>
                  <a:lnTo>
                    <a:pt x="1097899" y="57863"/>
                  </a:lnTo>
                  <a:lnTo>
                    <a:pt x="1036905" y="63123"/>
                  </a:lnTo>
                  <a:lnTo>
                    <a:pt x="975910" y="68384"/>
                  </a:lnTo>
                  <a:lnTo>
                    <a:pt x="914916" y="73644"/>
                  </a:lnTo>
                  <a:lnTo>
                    <a:pt x="853921" y="78904"/>
                  </a:lnTo>
                  <a:lnTo>
                    <a:pt x="792927" y="84165"/>
                  </a:lnTo>
                  <a:lnTo>
                    <a:pt x="731933" y="89425"/>
                  </a:lnTo>
                  <a:lnTo>
                    <a:pt x="670938" y="94685"/>
                  </a:lnTo>
                  <a:lnTo>
                    <a:pt x="609944" y="99945"/>
                  </a:lnTo>
                  <a:lnTo>
                    <a:pt x="548949" y="105206"/>
                  </a:lnTo>
                  <a:lnTo>
                    <a:pt x="487955" y="110466"/>
                  </a:lnTo>
                  <a:lnTo>
                    <a:pt x="426960" y="115726"/>
                  </a:lnTo>
                  <a:lnTo>
                    <a:pt x="365966" y="120987"/>
                  </a:lnTo>
                  <a:lnTo>
                    <a:pt x="304972" y="126247"/>
                  </a:lnTo>
                  <a:lnTo>
                    <a:pt x="243977" y="131507"/>
                  </a:lnTo>
                  <a:lnTo>
                    <a:pt x="182983" y="136768"/>
                  </a:lnTo>
                  <a:lnTo>
                    <a:pt x="121988" y="142028"/>
                  </a:lnTo>
                  <a:lnTo>
                    <a:pt x="60994" y="147288"/>
                  </a:lnTo>
                  <a:lnTo>
                    <a:pt x="0" y="152549"/>
                  </a:lnTo>
                  <a:lnTo>
                    <a:pt x="7253" y="221088"/>
                  </a:lnTo>
                  <a:lnTo>
                    <a:pt x="17162" y="289294"/>
                  </a:lnTo>
                  <a:lnTo>
                    <a:pt x="29710" y="357064"/>
                  </a:lnTo>
                  <a:lnTo>
                    <a:pt x="44879" y="424296"/>
                  </a:lnTo>
                  <a:lnTo>
                    <a:pt x="104326" y="409665"/>
                  </a:lnTo>
                  <a:lnTo>
                    <a:pt x="163773" y="395034"/>
                  </a:lnTo>
                  <a:lnTo>
                    <a:pt x="223220" y="380403"/>
                  </a:lnTo>
                  <a:lnTo>
                    <a:pt x="282667" y="365772"/>
                  </a:lnTo>
                  <a:lnTo>
                    <a:pt x="342114" y="351141"/>
                  </a:lnTo>
                  <a:lnTo>
                    <a:pt x="401560" y="336510"/>
                  </a:lnTo>
                  <a:lnTo>
                    <a:pt x="461007" y="321879"/>
                  </a:lnTo>
                  <a:lnTo>
                    <a:pt x="520454" y="307249"/>
                  </a:lnTo>
                  <a:lnTo>
                    <a:pt x="579901" y="292618"/>
                  </a:lnTo>
                  <a:lnTo>
                    <a:pt x="639348" y="277987"/>
                  </a:lnTo>
                  <a:lnTo>
                    <a:pt x="698795" y="263356"/>
                  </a:lnTo>
                  <a:lnTo>
                    <a:pt x="758241" y="248725"/>
                  </a:lnTo>
                  <a:lnTo>
                    <a:pt x="817688" y="234094"/>
                  </a:lnTo>
                  <a:lnTo>
                    <a:pt x="877135" y="219463"/>
                  </a:lnTo>
                  <a:lnTo>
                    <a:pt x="936582" y="204832"/>
                  </a:lnTo>
                  <a:lnTo>
                    <a:pt x="996029" y="190201"/>
                  </a:lnTo>
                  <a:lnTo>
                    <a:pt x="1055476" y="175570"/>
                  </a:lnTo>
                  <a:lnTo>
                    <a:pt x="1114922" y="160939"/>
                  </a:lnTo>
                  <a:lnTo>
                    <a:pt x="1174369" y="146309"/>
                  </a:lnTo>
                  <a:lnTo>
                    <a:pt x="1233816" y="131678"/>
                  </a:lnTo>
                  <a:lnTo>
                    <a:pt x="1293263" y="117047"/>
                  </a:lnTo>
                  <a:lnTo>
                    <a:pt x="1352710" y="102416"/>
                  </a:lnTo>
                  <a:lnTo>
                    <a:pt x="1412157" y="87785"/>
                  </a:lnTo>
                  <a:lnTo>
                    <a:pt x="1471603" y="73154"/>
                  </a:lnTo>
                  <a:lnTo>
                    <a:pt x="1531050" y="58523"/>
                  </a:lnTo>
                  <a:lnTo>
                    <a:pt x="1590497" y="43892"/>
                  </a:lnTo>
                  <a:lnTo>
                    <a:pt x="1649944" y="29261"/>
                  </a:lnTo>
                  <a:lnTo>
                    <a:pt x="1709391" y="14630"/>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18244" y="3290680"/>
              <a:ext cx="1775330" cy="272857"/>
            </a:xfrm>
            <a:custGeom>
              <a:avLst/>
              <a:pathLst>
                <a:path w="1775330" h="272857">
                  <a:moveTo>
                    <a:pt x="1775330" y="120308"/>
                  </a:moveTo>
                  <a:lnTo>
                    <a:pt x="1714250" y="116159"/>
                  </a:lnTo>
                  <a:lnTo>
                    <a:pt x="1653170" y="112011"/>
                  </a:lnTo>
                  <a:lnTo>
                    <a:pt x="1592090" y="107862"/>
                  </a:lnTo>
                  <a:lnTo>
                    <a:pt x="1531010" y="103714"/>
                  </a:lnTo>
                  <a:lnTo>
                    <a:pt x="1469929" y="99565"/>
                  </a:lnTo>
                  <a:lnTo>
                    <a:pt x="1408849" y="95417"/>
                  </a:lnTo>
                  <a:lnTo>
                    <a:pt x="1347769" y="91268"/>
                  </a:lnTo>
                  <a:lnTo>
                    <a:pt x="1286689" y="87119"/>
                  </a:lnTo>
                  <a:lnTo>
                    <a:pt x="1225609" y="82971"/>
                  </a:lnTo>
                  <a:lnTo>
                    <a:pt x="1164529" y="78822"/>
                  </a:lnTo>
                  <a:lnTo>
                    <a:pt x="1103449" y="74674"/>
                  </a:lnTo>
                  <a:lnTo>
                    <a:pt x="1042369" y="70525"/>
                  </a:lnTo>
                  <a:lnTo>
                    <a:pt x="981289" y="66377"/>
                  </a:lnTo>
                  <a:lnTo>
                    <a:pt x="920208" y="62228"/>
                  </a:lnTo>
                  <a:lnTo>
                    <a:pt x="859128" y="58079"/>
                  </a:lnTo>
                  <a:lnTo>
                    <a:pt x="798048" y="53931"/>
                  </a:lnTo>
                  <a:lnTo>
                    <a:pt x="736968" y="49782"/>
                  </a:lnTo>
                  <a:lnTo>
                    <a:pt x="675888" y="45634"/>
                  </a:lnTo>
                  <a:lnTo>
                    <a:pt x="614808" y="41485"/>
                  </a:lnTo>
                  <a:lnTo>
                    <a:pt x="553728" y="37337"/>
                  </a:lnTo>
                  <a:lnTo>
                    <a:pt x="492648" y="33188"/>
                  </a:lnTo>
                  <a:lnTo>
                    <a:pt x="431568" y="29039"/>
                  </a:lnTo>
                  <a:lnTo>
                    <a:pt x="370487" y="24891"/>
                  </a:lnTo>
                  <a:lnTo>
                    <a:pt x="309407" y="20742"/>
                  </a:lnTo>
                  <a:lnTo>
                    <a:pt x="248327" y="16594"/>
                  </a:lnTo>
                  <a:lnTo>
                    <a:pt x="187247" y="12445"/>
                  </a:lnTo>
                  <a:lnTo>
                    <a:pt x="126167" y="8297"/>
                  </a:lnTo>
                  <a:lnTo>
                    <a:pt x="65087" y="4148"/>
                  </a:lnTo>
                  <a:lnTo>
                    <a:pt x="4007" y="0"/>
                  </a:lnTo>
                  <a:lnTo>
                    <a:pt x="691" y="68199"/>
                  </a:lnTo>
                  <a:lnTo>
                    <a:pt x="0" y="136476"/>
                  </a:lnTo>
                  <a:lnTo>
                    <a:pt x="1934" y="204729"/>
                  </a:lnTo>
                  <a:lnTo>
                    <a:pt x="6492" y="272857"/>
                  </a:lnTo>
                  <a:lnTo>
                    <a:pt x="67486" y="267597"/>
                  </a:lnTo>
                  <a:lnTo>
                    <a:pt x="128481" y="262336"/>
                  </a:lnTo>
                  <a:lnTo>
                    <a:pt x="189475" y="257076"/>
                  </a:lnTo>
                  <a:lnTo>
                    <a:pt x="250469" y="251816"/>
                  </a:lnTo>
                  <a:lnTo>
                    <a:pt x="311464" y="246555"/>
                  </a:lnTo>
                  <a:lnTo>
                    <a:pt x="372458" y="241295"/>
                  </a:lnTo>
                  <a:lnTo>
                    <a:pt x="433453" y="236035"/>
                  </a:lnTo>
                  <a:lnTo>
                    <a:pt x="494447" y="230775"/>
                  </a:lnTo>
                  <a:lnTo>
                    <a:pt x="555442" y="225514"/>
                  </a:lnTo>
                  <a:lnTo>
                    <a:pt x="616436" y="220254"/>
                  </a:lnTo>
                  <a:lnTo>
                    <a:pt x="677430" y="214994"/>
                  </a:lnTo>
                  <a:lnTo>
                    <a:pt x="738425" y="209733"/>
                  </a:lnTo>
                  <a:lnTo>
                    <a:pt x="799419" y="204473"/>
                  </a:lnTo>
                  <a:lnTo>
                    <a:pt x="860414" y="199213"/>
                  </a:lnTo>
                  <a:lnTo>
                    <a:pt x="921408" y="193952"/>
                  </a:lnTo>
                  <a:lnTo>
                    <a:pt x="982403" y="188692"/>
                  </a:lnTo>
                  <a:lnTo>
                    <a:pt x="1043397" y="183432"/>
                  </a:lnTo>
                  <a:lnTo>
                    <a:pt x="1104391" y="178171"/>
                  </a:lnTo>
                  <a:lnTo>
                    <a:pt x="1165386" y="172911"/>
                  </a:lnTo>
                  <a:lnTo>
                    <a:pt x="1226380" y="167651"/>
                  </a:lnTo>
                  <a:lnTo>
                    <a:pt x="1287375" y="162390"/>
                  </a:lnTo>
                  <a:lnTo>
                    <a:pt x="1348369" y="157130"/>
                  </a:lnTo>
                  <a:lnTo>
                    <a:pt x="1409363" y="151870"/>
                  </a:lnTo>
                  <a:lnTo>
                    <a:pt x="1470358" y="146609"/>
                  </a:lnTo>
                  <a:lnTo>
                    <a:pt x="1531352" y="141349"/>
                  </a:lnTo>
                  <a:lnTo>
                    <a:pt x="1592347" y="136089"/>
                  </a:lnTo>
                  <a:lnTo>
                    <a:pt x="1653341" y="130829"/>
                  </a:lnTo>
                  <a:lnTo>
                    <a:pt x="1714336" y="125568"/>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22251" y="3034905"/>
              <a:ext cx="1771323" cy="376083"/>
            </a:xfrm>
            <a:custGeom>
              <a:avLst/>
              <a:pathLst>
                <a:path w="1771323" h="376083">
                  <a:moveTo>
                    <a:pt x="1771323" y="376083"/>
                  </a:moveTo>
                  <a:lnTo>
                    <a:pt x="1711491" y="363115"/>
                  </a:lnTo>
                  <a:lnTo>
                    <a:pt x="1651660" y="350146"/>
                  </a:lnTo>
                  <a:lnTo>
                    <a:pt x="1591828" y="337178"/>
                  </a:lnTo>
                  <a:lnTo>
                    <a:pt x="1531997" y="324209"/>
                  </a:lnTo>
                  <a:lnTo>
                    <a:pt x="1472165" y="311241"/>
                  </a:lnTo>
                  <a:lnTo>
                    <a:pt x="1412333" y="298273"/>
                  </a:lnTo>
                  <a:lnTo>
                    <a:pt x="1352502" y="285304"/>
                  </a:lnTo>
                  <a:lnTo>
                    <a:pt x="1292670" y="272336"/>
                  </a:lnTo>
                  <a:lnTo>
                    <a:pt x="1232839" y="259367"/>
                  </a:lnTo>
                  <a:lnTo>
                    <a:pt x="1173007" y="246399"/>
                  </a:lnTo>
                  <a:lnTo>
                    <a:pt x="1113176" y="233431"/>
                  </a:lnTo>
                  <a:lnTo>
                    <a:pt x="1053344" y="220462"/>
                  </a:lnTo>
                  <a:lnTo>
                    <a:pt x="993513" y="207494"/>
                  </a:lnTo>
                  <a:lnTo>
                    <a:pt x="933681" y="194525"/>
                  </a:lnTo>
                  <a:lnTo>
                    <a:pt x="873850" y="181557"/>
                  </a:lnTo>
                  <a:lnTo>
                    <a:pt x="814018" y="168589"/>
                  </a:lnTo>
                  <a:lnTo>
                    <a:pt x="754187" y="155620"/>
                  </a:lnTo>
                  <a:lnTo>
                    <a:pt x="694355" y="142652"/>
                  </a:lnTo>
                  <a:lnTo>
                    <a:pt x="634524" y="129683"/>
                  </a:lnTo>
                  <a:lnTo>
                    <a:pt x="574692" y="116715"/>
                  </a:lnTo>
                  <a:lnTo>
                    <a:pt x="514861" y="103747"/>
                  </a:lnTo>
                  <a:lnTo>
                    <a:pt x="455029" y="90778"/>
                  </a:lnTo>
                  <a:lnTo>
                    <a:pt x="395198" y="77810"/>
                  </a:lnTo>
                  <a:lnTo>
                    <a:pt x="335366" y="64841"/>
                  </a:lnTo>
                  <a:lnTo>
                    <a:pt x="275535" y="51873"/>
                  </a:lnTo>
                  <a:lnTo>
                    <a:pt x="215703" y="38905"/>
                  </a:lnTo>
                  <a:lnTo>
                    <a:pt x="155872" y="25936"/>
                  </a:lnTo>
                  <a:lnTo>
                    <a:pt x="96040" y="12968"/>
                  </a:lnTo>
                  <a:lnTo>
                    <a:pt x="36209" y="0"/>
                  </a:lnTo>
                  <a:lnTo>
                    <a:pt x="23669" y="63406"/>
                  </a:lnTo>
                  <a:lnTo>
                    <a:pt x="13446" y="127228"/>
                  </a:lnTo>
                  <a:lnTo>
                    <a:pt x="5553" y="191379"/>
                  </a:lnTo>
                  <a:lnTo>
                    <a:pt x="0" y="255775"/>
                  </a:lnTo>
                  <a:lnTo>
                    <a:pt x="61080" y="259923"/>
                  </a:lnTo>
                  <a:lnTo>
                    <a:pt x="122160" y="264072"/>
                  </a:lnTo>
                  <a:lnTo>
                    <a:pt x="183240" y="268220"/>
                  </a:lnTo>
                  <a:lnTo>
                    <a:pt x="244320" y="272369"/>
                  </a:lnTo>
                  <a:lnTo>
                    <a:pt x="305400" y="276517"/>
                  </a:lnTo>
                  <a:lnTo>
                    <a:pt x="366480" y="280666"/>
                  </a:lnTo>
                  <a:lnTo>
                    <a:pt x="427560" y="284815"/>
                  </a:lnTo>
                  <a:lnTo>
                    <a:pt x="488640" y="288963"/>
                  </a:lnTo>
                  <a:lnTo>
                    <a:pt x="549720" y="293112"/>
                  </a:lnTo>
                  <a:lnTo>
                    <a:pt x="610801" y="297260"/>
                  </a:lnTo>
                  <a:lnTo>
                    <a:pt x="671881" y="301409"/>
                  </a:lnTo>
                  <a:lnTo>
                    <a:pt x="732961" y="305557"/>
                  </a:lnTo>
                  <a:lnTo>
                    <a:pt x="794041" y="309706"/>
                  </a:lnTo>
                  <a:lnTo>
                    <a:pt x="855121" y="313855"/>
                  </a:lnTo>
                  <a:lnTo>
                    <a:pt x="916201" y="318003"/>
                  </a:lnTo>
                  <a:lnTo>
                    <a:pt x="977281" y="322152"/>
                  </a:lnTo>
                  <a:lnTo>
                    <a:pt x="1038361" y="326300"/>
                  </a:lnTo>
                  <a:lnTo>
                    <a:pt x="1099441" y="330449"/>
                  </a:lnTo>
                  <a:lnTo>
                    <a:pt x="1160522" y="334597"/>
                  </a:lnTo>
                  <a:lnTo>
                    <a:pt x="1221602" y="338746"/>
                  </a:lnTo>
                  <a:lnTo>
                    <a:pt x="1282682" y="342894"/>
                  </a:lnTo>
                  <a:lnTo>
                    <a:pt x="1343762" y="347043"/>
                  </a:lnTo>
                  <a:lnTo>
                    <a:pt x="1404842" y="351192"/>
                  </a:lnTo>
                  <a:lnTo>
                    <a:pt x="1465922" y="355340"/>
                  </a:lnTo>
                  <a:lnTo>
                    <a:pt x="1527002" y="359489"/>
                  </a:lnTo>
                  <a:lnTo>
                    <a:pt x="1588082" y="363637"/>
                  </a:lnTo>
                  <a:lnTo>
                    <a:pt x="1649162" y="367786"/>
                  </a:lnTo>
                  <a:lnTo>
                    <a:pt x="1710242" y="371934"/>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58461" y="2810000"/>
              <a:ext cx="1735114" cy="600988"/>
            </a:xfrm>
            <a:custGeom>
              <a:avLst/>
              <a:pathLst>
                <a:path w="1735114" h="600988">
                  <a:moveTo>
                    <a:pt x="1735114" y="600988"/>
                  </a:moveTo>
                  <a:lnTo>
                    <a:pt x="1677507" y="580264"/>
                  </a:lnTo>
                  <a:lnTo>
                    <a:pt x="1619900" y="559541"/>
                  </a:lnTo>
                  <a:lnTo>
                    <a:pt x="1562294" y="538817"/>
                  </a:lnTo>
                  <a:lnTo>
                    <a:pt x="1504687" y="518093"/>
                  </a:lnTo>
                  <a:lnTo>
                    <a:pt x="1447081" y="497369"/>
                  </a:lnTo>
                  <a:lnTo>
                    <a:pt x="1389474" y="476646"/>
                  </a:lnTo>
                  <a:lnTo>
                    <a:pt x="1331868" y="455922"/>
                  </a:lnTo>
                  <a:lnTo>
                    <a:pt x="1274261" y="435198"/>
                  </a:lnTo>
                  <a:lnTo>
                    <a:pt x="1216654" y="414474"/>
                  </a:lnTo>
                  <a:lnTo>
                    <a:pt x="1159048" y="393751"/>
                  </a:lnTo>
                  <a:lnTo>
                    <a:pt x="1101441" y="373027"/>
                  </a:lnTo>
                  <a:lnTo>
                    <a:pt x="1043835" y="352303"/>
                  </a:lnTo>
                  <a:lnTo>
                    <a:pt x="986228" y="331579"/>
                  </a:lnTo>
                  <a:lnTo>
                    <a:pt x="928622" y="310856"/>
                  </a:lnTo>
                  <a:lnTo>
                    <a:pt x="871015" y="290132"/>
                  </a:lnTo>
                  <a:lnTo>
                    <a:pt x="813408" y="269408"/>
                  </a:lnTo>
                  <a:lnTo>
                    <a:pt x="755802" y="248684"/>
                  </a:lnTo>
                  <a:lnTo>
                    <a:pt x="698195" y="227961"/>
                  </a:lnTo>
                  <a:lnTo>
                    <a:pt x="640589" y="207237"/>
                  </a:lnTo>
                  <a:lnTo>
                    <a:pt x="582982" y="186513"/>
                  </a:lnTo>
                  <a:lnTo>
                    <a:pt x="525376" y="165789"/>
                  </a:lnTo>
                  <a:lnTo>
                    <a:pt x="467769" y="145066"/>
                  </a:lnTo>
                  <a:lnTo>
                    <a:pt x="410163" y="124342"/>
                  </a:lnTo>
                  <a:lnTo>
                    <a:pt x="352556" y="103618"/>
                  </a:lnTo>
                  <a:lnTo>
                    <a:pt x="294949" y="82894"/>
                  </a:lnTo>
                  <a:lnTo>
                    <a:pt x="237343" y="62171"/>
                  </a:lnTo>
                  <a:lnTo>
                    <a:pt x="179736" y="41447"/>
                  </a:lnTo>
                  <a:lnTo>
                    <a:pt x="122130" y="20723"/>
                  </a:lnTo>
                  <a:lnTo>
                    <a:pt x="64523" y="0"/>
                  </a:lnTo>
                  <a:lnTo>
                    <a:pt x="39725" y="73998"/>
                  </a:lnTo>
                  <a:lnTo>
                    <a:pt x="18204" y="149014"/>
                  </a:lnTo>
                  <a:lnTo>
                    <a:pt x="0" y="224904"/>
                  </a:lnTo>
                  <a:lnTo>
                    <a:pt x="59831" y="237873"/>
                  </a:lnTo>
                  <a:lnTo>
                    <a:pt x="119663" y="250841"/>
                  </a:lnTo>
                  <a:lnTo>
                    <a:pt x="179494" y="263810"/>
                  </a:lnTo>
                  <a:lnTo>
                    <a:pt x="239326" y="276778"/>
                  </a:lnTo>
                  <a:lnTo>
                    <a:pt x="299157" y="289746"/>
                  </a:lnTo>
                  <a:lnTo>
                    <a:pt x="358989" y="302715"/>
                  </a:lnTo>
                  <a:lnTo>
                    <a:pt x="418820" y="315683"/>
                  </a:lnTo>
                  <a:lnTo>
                    <a:pt x="478652" y="328652"/>
                  </a:lnTo>
                  <a:lnTo>
                    <a:pt x="538483" y="341620"/>
                  </a:lnTo>
                  <a:lnTo>
                    <a:pt x="598315" y="354588"/>
                  </a:lnTo>
                  <a:lnTo>
                    <a:pt x="658146" y="367557"/>
                  </a:lnTo>
                  <a:lnTo>
                    <a:pt x="717978" y="380525"/>
                  </a:lnTo>
                  <a:lnTo>
                    <a:pt x="777809" y="393494"/>
                  </a:lnTo>
                  <a:lnTo>
                    <a:pt x="837641" y="406462"/>
                  </a:lnTo>
                  <a:lnTo>
                    <a:pt x="897472" y="419430"/>
                  </a:lnTo>
                  <a:lnTo>
                    <a:pt x="957304" y="432399"/>
                  </a:lnTo>
                  <a:lnTo>
                    <a:pt x="1017135" y="445367"/>
                  </a:lnTo>
                  <a:lnTo>
                    <a:pt x="1076967" y="458336"/>
                  </a:lnTo>
                  <a:lnTo>
                    <a:pt x="1136798" y="471304"/>
                  </a:lnTo>
                  <a:lnTo>
                    <a:pt x="1196630" y="484272"/>
                  </a:lnTo>
                  <a:lnTo>
                    <a:pt x="1256461" y="497241"/>
                  </a:lnTo>
                  <a:lnTo>
                    <a:pt x="1316293" y="510209"/>
                  </a:lnTo>
                  <a:lnTo>
                    <a:pt x="1376124" y="523178"/>
                  </a:lnTo>
                  <a:lnTo>
                    <a:pt x="1435956" y="536146"/>
                  </a:lnTo>
                  <a:lnTo>
                    <a:pt x="1495787" y="549114"/>
                  </a:lnTo>
                  <a:lnTo>
                    <a:pt x="1555619" y="562083"/>
                  </a:lnTo>
                  <a:lnTo>
                    <a:pt x="1615451" y="575051"/>
                  </a:lnTo>
                  <a:lnTo>
                    <a:pt x="1675282" y="588020"/>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22984" y="2603187"/>
              <a:ext cx="1670590" cy="807800"/>
            </a:xfrm>
            <a:custGeom>
              <a:avLst/>
              <a:pathLst>
                <a:path w="1670590" h="807800">
                  <a:moveTo>
                    <a:pt x="1670590" y="807800"/>
                  </a:moveTo>
                  <a:lnTo>
                    <a:pt x="1616073" y="779945"/>
                  </a:lnTo>
                  <a:lnTo>
                    <a:pt x="1561556" y="752090"/>
                  </a:lnTo>
                  <a:lnTo>
                    <a:pt x="1507040" y="724235"/>
                  </a:lnTo>
                  <a:lnTo>
                    <a:pt x="1452523" y="696379"/>
                  </a:lnTo>
                  <a:lnTo>
                    <a:pt x="1398006" y="668524"/>
                  </a:lnTo>
                  <a:lnTo>
                    <a:pt x="1343489" y="640669"/>
                  </a:lnTo>
                  <a:lnTo>
                    <a:pt x="1288973" y="612814"/>
                  </a:lnTo>
                  <a:lnTo>
                    <a:pt x="1234456" y="584959"/>
                  </a:lnTo>
                  <a:lnTo>
                    <a:pt x="1179939" y="557103"/>
                  </a:lnTo>
                  <a:lnTo>
                    <a:pt x="1125422" y="529248"/>
                  </a:lnTo>
                  <a:lnTo>
                    <a:pt x="1070906" y="501393"/>
                  </a:lnTo>
                  <a:lnTo>
                    <a:pt x="1016389" y="473538"/>
                  </a:lnTo>
                  <a:lnTo>
                    <a:pt x="961872" y="445683"/>
                  </a:lnTo>
                  <a:lnTo>
                    <a:pt x="907355" y="417827"/>
                  </a:lnTo>
                  <a:lnTo>
                    <a:pt x="852838" y="389972"/>
                  </a:lnTo>
                  <a:lnTo>
                    <a:pt x="798322" y="362117"/>
                  </a:lnTo>
                  <a:lnTo>
                    <a:pt x="743805" y="334262"/>
                  </a:lnTo>
                  <a:lnTo>
                    <a:pt x="689288" y="306407"/>
                  </a:lnTo>
                  <a:lnTo>
                    <a:pt x="634771" y="278551"/>
                  </a:lnTo>
                  <a:lnTo>
                    <a:pt x="580255" y="250696"/>
                  </a:lnTo>
                  <a:lnTo>
                    <a:pt x="525738" y="222841"/>
                  </a:lnTo>
                  <a:lnTo>
                    <a:pt x="471221" y="194986"/>
                  </a:lnTo>
                  <a:lnTo>
                    <a:pt x="416704" y="167131"/>
                  </a:lnTo>
                  <a:lnTo>
                    <a:pt x="362188" y="139275"/>
                  </a:lnTo>
                  <a:lnTo>
                    <a:pt x="307671" y="111420"/>
                  </a:lnTo>
                  <a:lnTo>
                    <a:pt x="253154" y="83565"/>
                  </a:lnTo>
                  <a:lnTo>
                    <a:pt x="198637" y="55710"/>
                  </a:lnTo>
                  <a:lnTo>
                    <a:pt x="144120" y="27855"/>
                  </a:lnTo>
                  <a:lnTo>
                    <a:pt x="89604" y="0"/>
                  </a:lnTo>
                  <a:lnTo>
                    <a:pt x="56825" y="67651"/>
                  </a:lnTo>
                  <a:lnTo>
                    <a:pt x="26939" y="136630"/>
                  </a:lnTo>
                  <a:lnTo>
                    <a:pt x="0" y="206812"/>
                  </a:lnTo>
                  <a:lnTo>
                    <a:pt x="57606" y="227536"/>
                  </a:lnTo>
                  <a:lnTo>
                    <a:pt x="115213" y="248259"/>
                  </a:lnTo>
                  <a:lnTo>
                    <a:pt x="172819" y="268983"/>
                  </a:lnTo>
                  <a:lnTo>
                    <a:pt x="230426" y="289707"/>
                  </a:lnTo>
                  <a:lnTo>
                    <a:pt x="288032" y="310430"/>
                  </a:lnTo>
                  <a:lnTo>
                    <a:pt x="345639" y="331154"/>
                  </a:lnTo>
                  <a:lnTo>
                    <a:pt x="403245" y="351878"/>
                  </a:lnTo>
                  <a:lnTo>
                    <a:pt x="460852" y="372602"/>
                  </a:lnTo>
                  <a:lnTo>
                    <a:pt x="518459" y="393325"/>
                  </a:lnTo>
                  <a:lnTo>
                    <a:pt x="576065" y="414049"/>
                  </a:lnTo>
                  <a:lnTo>
                    <a:pt x="633672" y="434773"/>
                  </a:lnTo>
                  <a:lnTo>
                    <a:pt x="691278" y="455497"/>
                  </a:lnTo>
                  <a:lnTo>
                    <a:pt x="748885" y="476220"/>
                  </a:lnTo>
                  <a:lnTo>
                    <a:pt x="806491" y="496944"/>
                  </a:lnTo>
                  <a:lnTo>
                    <a:pt x="864098" y="517668"/>
                  </a:lnTo>
                  <a:lnTo>
                    <a:pt x="921705" y="538392"/>
                  </a:lnTo>
                  <a:lnTo>
                    <a:pt x="979311" y="559115"/>
                  </a:lnTo>
                  <a:lnTo>
                    <a:pt x="1036918" y="579839"/>
                  </a:lnTo>
                  <a:lnTo>
                    <a:pt x="1094524" y="600563"/>
                  </a:lnTo>
                  <a:lnTo>
                    <a:pt x="1152131" y="621287"/>
                  </a:lnTo>
                  <a:lnTo>
                    <a:pt x="1209737" y="642010"/>
                  </a:lnTo>
                  <a:lnTo>
                    <a:pt x="1267344" y="662734"/>
                  </a:lnTo>
                  <a:lnTo>
                    <a:pt x="1324951" y="683458"/>
                  </a:lnTo>
                  <a:lnTo>
                    <a:pt x="1382557" y="704182"/>
                  </a:lnTo>
                  <a:lnTo>
                    <a:pt x="1440164" y="724905"/>
                  </a:lnTo>
                  <a:lnTo>
                    <a:pt x="1497770" y="745629"/>
                  </a:lnTo>
                  <a:lnTo>
                    <a:pt x="1555377" y="766353"/>
                  </a:lnTo>
                  <a:lnTo>
                    <a:pt x="1612983" y="787077"/>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912588" y="2447446"/>
              <a:ext cx="1580986" cy="963541"/>
            </a:xfrm>
            <a:custGeom>
              <a:avLst/>
              <a:pathLst>
                <a:path w="1580986" h="963541">
                  <a:moveTo>
                    <a:pt x="1580986" y="963541"/>
                  </a:moveTo>
                  <a:lnTo>
                    <a:pt x="1529565" y="930316"/>
                  </a:lnTo>
                  <a:lnTo>
                    <a:pt x="1478145" y="897090"/>
                  </a:lnTo>
                  <a:lnTo>
                    <a:pt x="1426725" y="863865"/>
                  </a:lnTo>
                  <a:lnTo>
                    <a:pt x="1375304" y="830639"/>
                  </a:lnTo>
                  <a:lnTo>
                    <a:pt x="1323884" y="797413"/>
                  </a:lnTo>
                  <a:lnTo>
                    <a:pt x="1272464" y="764188"/>
                  </a:lnTo>
                  <a:lnTo>
                    <a:pt x="1221043" y="730962"/>
                  </a:lnTo>
                  <a:lnTo>
                    <a:pt x="1169623" y="697737"/>
                  </a:lnTo>
                  <a:lnTo>
                    <a:pt x="1118203" y="664511"/>
                  </a:lnTo>
                  <a:lnTo>
                    <a:pt x="1066782" y="631286"/>
                  </a:lnTo>
                  <a:lnTo>
                    <a:pt x="1015362" y="598060"/>
                  </a:lnTo>
                  <a:lnTo>
                    <a:pt x="963942" y="564834"/>
                  </a:lnTo>
                  <a:lnTo>
                    <a:pt x="912521" y="531609"/>
                  </a:lnTo>
                  <a:lnTo>
                    <a:pt x="861101" y="498383"/>
                  </a:lnTo>
                  <a:lnTo>
                    <a:pt x="809681" y="465158"/>
                  </a:lnTo>
                  <a:lnTo>
                    <a:pt x="758260" y="431932"/>
                  </a:lnTo>
                  <a:lnTo>
                    <a:pt x="706840" y="398706"/>
                  </a:lnTo>
                  <a:lnTo>
                    <a:pt x="655420" y="365481"/>
                  </a:lnTo>
                  <a:lnTo>
                    <a:pt x="603999" y="332255"/>
                  </a:lnTo>
                  <a:lnTo>
                    <a:pt x="552579" y="299030"/>
                  </a:lnTo>
                  <a:lnTo>
                    <a:pt x="501159" y="265804"/>
                  </a:lnTo>
                  <a:lnTo>
                    <a:pt x="449738" y="232579"/>
                  </a:lnTo>
                  <a:lnTo>
                    <a:pt x="398318" y="199353"/>
                  </a:lnTo>
                  <a:lnTo>
                    <a:pt x="346898" y="166127"/>
                  </a:lnTo>
                  <a:lnTo>
                    <a:pt x="295477" y="132902"/>
                  </a:lnTo>
                  <a:lnTo>
                    <a:pt x="244057" y="99676"/>
                  </a:lnTo>
                  <a:lnTo>
                    <a:pt x="192637" y="66451"/>
                  </a:lnTo>
                  <a:lnTo>
                    <a:pt x="141216" y="33225"/>
                  </a:lnTo>
                  <a:lnTo>
                    <a:pt x="89796" y="0"/>
                  </a:lnTo>
                  <a:lnTo>
                    <a:pt x="42925" y="76733"/>
                  </a:lnTo>
                  <a:lnTo>
                    <a:pt x="0" y="155741"/>
                  </a:lnTo>
                  <a:lnTo>
                    <a:pt x="54516" y="183596"/>
                  </a:lnTo>
                  <a:lnTo>
                    <a:pt x="109033" y="211451"/>
                  </a:lnTo>
                  <a:lnTo>
                    <a:pt x="163550" y="239306"/>
                  </a:lnTo>
                  <a:lnTo>
                    <a:pt x="218067" y="267161"/>
                  </a:lnTo>
                  <a:lnTo>
                    <a:pt x="272583" y="295017"/>
                  </a:lnTo>
                  <a:lnTo>
                    <a:pt x="327100" y="322872"/>
                  </a:lnTo>
                  <a:lnTo>
                    <a:pt x="381617" y="350727"/>
                  </a:lnTo>
                  <a:lnTo>
                    <a:pt x="436134" y="378582"/>
                  </a:lnTo>
                  <a:lnTo>
                    <a:pt x="490650" y="406437"/>
                  </a:lnTo>
                  <a:lnTo>
                    <a:pt x="545167" y="434293"/>
                  </a:lnTo>
                  <a:lnTo>
                    <a:pt x="599684" y="462148"/>
                  </a:lnTo>
                  <a:lnTo>
                    <a:pt x="654201" y="490003"/>
                  </a:lnTo>
                  <a:lnTo>
                    <a:pt x="708717" y="517858"/>
                  </a:lnTo>
                  <a:lnTo>
                    <a:pt x="763234" y="545713"/>
                  </a:lnTo>
                  <a:lnTo>
                    <a:pt x="817751" y="573569"/>
                  </a:lnTo>
                  <a:lnTo>
                    <a:pt x="872268" y="601424"/>
                  </a:lnTo>
                  <a:lnTo>
                    <a:pt x="926785" y="629279"/>
                  </a:lnTo>
                  <a:lnTo>
                    <a:pt x="981301" y="657134"/>
                  </a:lnTo>
                  <a:lnTo>
                    <a:pt x="1035818" y="684989"/>
                  </a:lnTo>
                  <a:lnTo>
                    <a:pt x="1090335" y="712845"/>
                  </a:lnTo>
                  <a:lnTo>
                    <a:pt x="1144852" y="740700"/>
                  </a:lnTo>
                  <a:lnTo>
                    <a:pt x="1199368" y="768555"/>
                  </a:lnTo>
                  <a:lnTo>
                    <a:pt x="1253885" y="796410"/>
                  </a:lnTo>
                  <a:lnTo>
                    <a:pt x="1308402" y="824265"/>
                  </a:lnTo>
                  <a:lnTo>
                    <a:pt x="1362919" y="852120"/>
                  </a:lnTo>
                  <a:lnTo>
                    <a:pt x="1417435" y="879976"/>
                  </a:lnTo>
                  <a:lnTo>
                    <a:pt x="1471952" y="907831"/>
                  </a:lnTo>
                  <a:lnTo>
                    <a:pt x="1526469" y="935686"/>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002385" y="2305008"/>
              <a:ext cx="1491189" cy="1105980"/>
            </a:xfrm>
            <a:custGeom>
              <a:avLst/>
              <a:pathLst>
                <a:path w="1491189" h="1105980">
                  <a:moveTo>
                    <a:pt x="1491189" y="1105980"/>
                  </a:moveTo>
                  <a:lnTo>
                    <a:pt x="1443298" y="1067843"/>
                  </a:lnTo>
                  <a:lnTo>
                    <a:pt x="1395407" y="1029705"/>
                  </a:lnTo>
                  <a:lnTo>
                    <a:pt x="1347516" y="991568"/>
                  </a:lnTo>
                  <a:lnTo>
                    <a:pt x="1299626" y="953431"/>
                  </a:lnTo>
                  <a:lnTo>
                    <a:pt x="1251735" y="915294"/>
                  </a:lnTo>
                  <a:lnTo>
                    <a:pt x="1203844" y="877156"/>
                  </a:lnTo>
                  <a:lnTo>
                    <a:pt x="1155953" y="839019"/>
                  </a:lnTo>
                  <a:lnTo>
                    <a:pt x="1108062" y="800882"/>
                  </a:lnTo>
                  <a:lnTo>
                    <a:pt x="1060171" y="762745"/>
                  </a:lnTo>
                  <a:lnTo>
                    <a:pt x="1012280" y="724607"/>
                  </a:lnTo>
                  <a:lnTo>
                    <a:pt x="964389" y="686470"/>
                  </a:lnTo>
                  <a:lnTo>
                    <a:pt x="916498" y="648333"/>
                  </a:lnTo>
                  <a:lnTo>
                    <a:pt x="868607" y="610196"/>
                  </a:lnTo>
                  <a:lnTo>
                    <a:pt x="820716" y="572058"/>
                  </a:lnTo>
                  <a:lnTo>
                    <a:pt x="772825" y="533921"/>
                  </a:lnTo>
                  <a:lnTo>
                    <a:pt x="724935" y="495784"/>
                  </a:lnTo>
                  <a:lnTo>
                    <a:pt x="677044" y="457647"/>
                  </a:lnTo>
                  <a:lnTo>
                    <a:pt x="629153" y="419509"/>
                  </a:lnTo>
                  <a:lnTo>
                    <a:pt x="581262" y="381372"/>
                  </a:lnTo>
                  <a:lnTo>
                    <a:pt x="533371" y="343235"/>
                  </a:lnTo>
                  <a:lnTo>
                    <a:pt x="485480" y="305098"/>
                  </a:lnTo>
                  <a:lnTo>
                    <a:pt x="437589" y="266960"/>
                  </a:lnTo>
                  <a:lnTo>
                    <a:pt x="389698" y="228823"/>
                  </a:lnTo>
                  <a:lnTo>
                    <a:pt x="341807" y="190686"/>
                  </a:lnTo>
                  <a:lnTo>
                    <a:pt x="293916" y="152549"/>
                  </a:lnTo>
                  <a:lnTo>
                    <a:pt x="246025" y="114411"/>
                  </a:lnTo>
                  <a:lnTo>
                    <a:pt x="198134" y="76274"/>
                  </a:lnTo>
                  <a:lnTo>
                    <a:pt x="150244" y="38137"/>
                  </a:lnTo>
                  <a:lnTo>
                    <a:pt x="102353" y="0"/>
                  </a:lnTo>
                  <a:lnTo>
                    <a:pt x="49416" y="69954"/>
                  </a:lnTo>
                  <a:lnTo>
                    <a:pt x="0" y="142438"/>
                  </a:lnTo>
                  <a:lnTo>
                    <a:pt x="51420" y="175664"/>
                  </a:lnTo>
                  <a:lnTo>
                    <a:pt x="102840" y="208889"/>
                  </a:lnTo>
                  <a:lnTo>
                    <a:pt x="154261" y="242115"/>
                  </a:lnTo>
                  <a:lnTo>
                    <a:pt x="205681" y="275340"/>
                  </a:lnTo>
                  <a:lnTo>
                    <a:pt x="257101" y="308566"/>
                  </a:lnTo>
                  <a:lnTo>
                    <a:pt x="308522" y="341791"/>
                  </a:lnTo>
                  <a:lnTo>
                    <a:pt x="359942" y="375017"/>
                  </a:lnTo>
                  <a:lnTo>
                    <a:pt x="411362" y="408243"/>
                  </a:lnTo>
                  <a:lnTo>
                    <a:pt x="462783" y="441468"/>
                  </a:lnTo>
                  <a:lnTo>
                    <a:pt x="514203" y="474694"/>
                  </a:lnTo>
                  <a:lnTo>
                    <a:pt x="565623" y="507919"/>
                  </a:lnTo>
                  <a:lnTo>
                    <a:pt x="617044" y="541145"/>
                  </a:lnTo>
                  <a:lnTo>
                    <a:pt x="668464" y="574371"/>
                  </a:lnTo>
                  <a:lnTo>
                    <a:pt x="719884" y="607596"/>
                  </a:lnTo>
                  <a:lnTo>
                    <a:pt x="771305" y="640822"/>
                  </a:lnTo>
                  <a:lnTo>
                    <a:pt x="822725" y="674047"/>
                  </a:lnTo>
                  <a:lnTo>
                    <a:pt x="874145" y="707273"/>
                  </a:lnTo>
                  <a:lnTo>
                    <a:pt x="925566" y="740498"/>
                  </a:lnTo>
                  <a:lnTo>
                    <a:pt x="976986" y="773724"/>
                  </a:lnTo>
                  <a:lnTo>
                    <a:pt x="1028406" y="806950"/>
                  </a:lnTo>
                  <a:lnTo>
                    <a:pt x="1079827" y="840175"/>
                  </a:lnTo>
                  <a:lnTo>
                    <a:pt x="1131247" y="873401"/>
                  </a:lnTo>
                  <a:lnTo>
                    <a:pt x="1182667" y="906626"/>
                  </a:lnTo>
                  <a:lnTo>
                    <a:pt x="1234088" y="939852"/>
                  </a:lnTo>
                  <a:lnTo>
                    <a:pt x="1285508" y="973077"/>
                  </a:lnTo>
                  <a:lnTo>
                    <a:pt x="1336928" y="1006303"/>
                  </a:lnTo>
                  <a:lnTo>
                    <a:pt x="1388349" y="1039529"/>
                  </a:lnTo>
                  <a:lnTo>
                    <a:pt x="1439769" y="1072754"/>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104738" y="2178150"/>
              <a:ext cx="1388836" cy="1232838"/>
            </a:xfrm>
            <a:custGeom>
              <a:avLst/>
              <a:pathLst>
                <a:path w="1388836" h="1232838">
                  <a:moveTo>
                    <a:pt x="1388836" y="1232838"/>
                  </a:moveTo>
                  <a:lnTo>
                    <a:pt x="1344782" y="1190326"/>
                  </a:lnTo>
                  <a:lnTo>
                    <a:pt x="1300728" y="1147814"/>
                  </a:lnTo>
                  <a:lnTo>
                    <a:pt x="1256674" y="1105303"/>
                  </a:lnTo>
                  <a:lnTo>
                    <a:pt x="1212620" y="1062791"/>
                  </a:lnTo>
                  <a:lnTo>
                    <a:pt x="1168567" y="1020279"/>
                  </a:lnTo>
                  <a:lnTo>
                    <a:pt x="1124513" y="977768"/>
                  </a:lnTo>
                  <a:lnTo>
                    <a:pt x="1080459" y="935256"/>
                  </a:lnTo>
                  <a:lnTo>
                    <a:pt x="1036405" y="892744"/>
                  </a:lnTo>
                  <a:lnTo>
                    <a:pt x="992351" y="850233"/>
                  </a:lnTo>
                  <a:lnTo>
                    <a:pt x="948297" y="807721"/>
                  </a:lnTo>
                  <a:lnTo>
                    <a:pt x="904243" y="765209"/>
                  </a:lnTo>
                  <a:lnTo>
                    <a:pt x="860189" y="722698"/>
                  </a:lnTo>
                  <a:lnTo>
                    <a:pt x="816135" y="680186"/>
                  </a:lnTo>
                  <a:lnTo>
                    <a:pt x="772081" y="637674"/>
                  </a:lnTo>
                  <a:lnTo>
                    <a:pt x="728027" y="595163"/>
                  </a:lnTo>
                  <a:lnTo>
                    <a:pt x="683973" y="552651"/>
                  </a:lnTo>
                  <a:lnTo>
                    <a:pt x="639919" y="510139"/>
                  </a:lnTo>
                  <a:lnTo>
                    <a:pt x="595865" y="467628"/>
                  </a:lnTo>
                  <a:lnTo>
                    <a:pt x="551811" y="425116"/>
                  </a:lnTo>
                  <a:lnTo>
                    <a:pt x="507758" y="382604"/>
                  </a:lnTo>
                  <a:lnTo>
                    <a:pt x="463704" y="340093"/>
                  </a:lnTo>
                  <a:lnTo>
                    <a:pt x="419650" y="297581"/>
                  </a:lnTo>
                  <a:lnTo>
                    <a:pt x="375596" y="255069"/>
                  </a:lnTo>
                  <a:lnTo>
                    <a:pt x="331542" y="212558"/>
                  </a:lnTo>
                  <a:lnTo>
                    <a:pt x="287488" y="170046"/>
                  </a:lnTo>
                  <a:lnTo>
                    <a:pt x="243434" y="127534"/>
                  </a:lnTo>
                  <a:lnTo>
                    <a:pt x="199380" y="85023"/>
                  </a:lnTo>
                  <a:lnTo>
                    <a:pt x="155326" y="42511"/>
                  </a:lnTo>
                  <a:lnTo>
                    <a:pt x="111272" y="0"/>
                  </a:lnTo>
                  <a:lnTo>
                    <a:pt x="54128" y="62106"/>
                  </a:lnTo>
                  <a:lnTo>
                    <a:pt x="0" y="126857"/>
                  </a:lnTo>
                  <a:lnTo>
                    <a:pt x="47890" y="164995"/>
                  </a:lnTo>
                  <a:lnTo>
                    <a:pt x="95781" y="203132"/>
                  </a:lnTo>
                  <a:lnTo>
                    <a:pt x="143672" y="241269"/>
                  </a:lnTo>
                  <a:lnTo>
                    <a:pt x="191563" y="279406"/>
                  </a:lnTo>
                  <a:lnTo>
                    <a:pt x="239454" y="317544"/>
                  </a:lnTo>
                  <a:lnTo>
                    <a:pt x="287345" y="355681"/>
                  </a:lnTo>
                  <a:lnTo>
                    <a:pt x="335236" y="393818"/>
                  </a:lnTo>
                  <a:lnTo>
                    <a:pt x="383127" y="431955"/>
                  </a:lnTo>
                  <a:lnTo>
                    <a:pt x="431018" y="470093"/>
                  </a:lnTo>
                  <a:lnTo>
                    <a:pt x="478909" y="508230"/>
                  </a:lnTo>
                  <a:lnTo>
                    <a:pt x="526800" y="546367"/>
                  </a:lnTo>
                  <a:lnTo>
                    <a:pt x="574691" y="584504"/>
                  </a:lnTo>
                  <a:lnTo>
                    <a:pt x="622581" y="622642"/>
                  </a:lnTo>
                  <a:lnTo>
                    <a:pt x="670472" y="660779"/>
                  </a:lnTo>
                  <a:lnTo>
                    <a:pt x="718363" y="698916"/>
                  </a:lnTo>
                  <a:lnTo>
                    <a:pt x="766254" y="737053"/>
                  </a:lnTo>
                  <a:lnTo>
                    <a:pt x="814145" y="775191"/>
                  </a:lnTo>
                  <a:lnTo>
                    <a:pt x="862036" y="813328"/>
                  </a:lnTo>
                  <a:lnTo>
                    <a:pt x="909927" y="851465"/>
                  </a:lnTo>
                  <a:lnTo>
                    <a:pt x="957818" y="889602"/>
                  </a:lnTo>
                  <a:lnTo>
                    <a:pt x="1005709" y="927740"/>
                  </a:lnTo>
                  <a:lnTo>
                    <a:pt x="1053600" y="965877"/>
                  </a:lnTo>
                  <a:lnTo>
                    <a:pt x="1101491" y="1004014"/>
                  </a:lnTo>
                  <a:lnTo>
                    <a:pt x="1149382" y="1042151"/>
                  </a:lnTo>
                  <a:lnTo>
                    <a:pt x="1197272" y="1080289"/>
                  </a:lnTo>
                  <a:lnTo>
                    <a:pt x="1245163" y="1118426"/>
                  </a:lnTo>
                  <a:lnTo>
                    <a:pt x="1293054" y="1156563"/>
                  </a:lnTo>
                  <a:lnTo>
                    <a:pt x="1340945" y="1194700"/>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216011" y="2068527"/>
              <a:ext cx="1277563" cy="1342461"/>
            </a:xfrm>
            <a:custGeom>
              <a:avLst/>
              <a:pathLst>
                <a:path w="1277563" h="1342461">
                  <a:moveTo>
                    <a:pt x="1277563" y="1342461"/>
                  </a:moveTo>
                  <a:lnTo>
                    <a:pt x="1237500" y="1296169"/>
                  </a:lnTo>
                  <a:lnTo>
                    <a:pt x="1197437" y="1249878"/>
                  </a:lnTo>
                  <a:lnTo>
                    <a:pt x="1157374" y="1203586"/>
                  </a:lnTo>
                  <a:lnTo>
                    <a:pt x="1117311" y="1157294"/>
                  </a:lnTo>
                  <a:lnTo>
                    <a:pt x="1077247" y="1111002"/>
                  </a:lnTo>
                  <a:lnTo>
                    <a:pt x="1037184" y="1064711"/>
                  </a:lnTo>
                  <a:lnTo>
                    <a:pt x="997121" y="1018419"/>
                  </a:lnTo>
                  <a:lnTo>
                    <a:pt x="957058" y="972127"/>
                  </a:lnTo>
                  <a:lnTo>
                    <a:pt x="916995" y="925835"/>
                  </a:lnTo>
                  <a:lnTo>
                    <a:pt x="876931" y="879543"/>
                  </a:lnTo>
                  <a:lnTo>
                    <a:pt x="836868" y="833252"/>
                  </a:lnTo>
                  <a:lnTo>
                    <a:pt x="796805" y="786960"/>
                  </a:lnTo>
                  <a:lnTo>
                    <a:pt x="756742" y="740668"/>
                  </a:lnTo>
                  <a:lnTo>
                    <a:pt x="716679" y="694376"/>
                  </a:lnTo>
                  <a:lnTo>
                    <a:pt x="676615" y="648084"/>
                  </a:lnTo>
                  <a:lnTo>
                    <a:pt x="636552" y="601793"/>
                  </a:lnTo>
                  <a:lnTo>
                    <a:pt x="596489" y="555501"/>
                  </a:lnTo>
                  <a:lnTo>
                    <a:pt x="556426" y="509209"/>
                  </a:lnTo>
                  <a:lnTo>
                    <a:pt x="516362" y="462917"/>
                  </a:lnTo>
                  <a:lnTo>
                    <a:pt x="476299" y="416626"/>
                  </a:lnTo>
                  <a:lnTo>
                    <a:pt x="436236" y="370334"/>
                  </a:lnTo>
                  <a:lnTo>
                    <a:pt x="396173" y="324042"/>
                  </a:lnTo>
                  <a:lnTo>
                    <a:pt x="356110" y="277750"/>
                  </a:lnTo>
                  <a:lnTo>
                    <a:pt x="316046" y="231458"/>
                  </a:lnTo>
                  <a:lnTo>
                    <a:pt x="275983" y="185167"/>
                  </a:lnTo>
                  <a:lnTo>
                    <a:pt x="235920" y="138875"/>
                  </a:lnTo>
                  <a:lnTo>
                    <a:pt x="195857" y="92583"/>
                  </a:lnTo>
                  <a:lnTo>
                    <a:pt x="155794" y="46291"/>
                  </a:lnTo>
                  <a:lnTo>
                    <a:pt x="115730" y="0"/>
                  </a:lnTo>
                  <a:lnTo>
                    <a:pt x="56634" y="53512"/>
                  </a:lnTo>
                  <a:lnTo>
                    <a:pt x="0" y="109623"/>
                  </a:lnTo>
                  <a:lnTo>
                    <a:pt x="44053" y="152135"/>
                  </a:lnTo>
                  <a:lnTo>
                    <a:pt x="88107" y="194646"/>
                  </a:lnTo>
                  <a:lnTo>
                    <a:pt x="132161" y="237158"/>
                  </a:lnTo>
                  <a:lnTo>
                    <a:pt x="176215" y="279670"/>
                  </a:lnTo>
                  <a:lnTo>
                    <a:pt x="220269" y="322181"/>
                  </a:lnTo>
                  <a:lnTo>
                    <a:pt x="264323" y="364693"/>
                  </a:lnTo>
                  <a:lnTo>
                    <a:pt x="308377" y="407205"/>
                  </a:lnTo>
                  <a:lnTo>
                    <a:pt x="352431" y="449716"/>
                  </a:lnTo>
                  <a:lnTo>
                    <a:pt x="396485" y="492228"/>
                  </a:lnTo>
                  <a:lnTo>
                    <a:pt x="440539" y="534740"/>
                  </a:lnTo>
                  <a:lnTo>
                    <a:pt x="484593" y="577251"/>
                  </a:lnTo>
                  <a:lnTo>
                    <a:pt x="528647" y="619763"/>
                  </a:lnTo>
                  <a:lnTo>
                    <a:pt x="572701" y="662275"/>
                  </a:lnTo>
                  <a:lnTo>
                    <a:pt x="616755" y="704786"/>
                  </a:lnTo>
                  <a:lnTo>
                    <a:pt x="660808" y="747298"/>
                  </a:lnTo>
                  <a:lnTo>
                    <a:pt x="704862" y="789810"/>
                  </a:lnTo>
                  <a:lnTo>
                    <a:pt x="748916" y="832321"/>
                  </a:lnTo>
                  <a:lnTo>
                    <a:pt x="792970" y="874833"/>
                  </a:lnTo>
                  <a:lnTo>
                    <a:pt x="837024" y="917345"/>
                  </a:lnTo>
                  <a:lnTo>
                    <a:pt x="881078" y="959856"/>
                  </a:lnTo>
                  <a:lnTo>
                    <a:pt x="925132" y="1002368"/>
                  </a:lnTo>
                  <a:lnTo>
                    <a:pt x="969186" y="1044880"/>
                  </a:lnTo>
                  <a:lnTo>
                    <a:pt x="1013240" y="1087391"/>
                  </a:lnTo>
                  <a:lnTo>
                    <a:pt x="1057294" y="1129903"/>
                  </a:lnTo>
                  <a:lnTo>
                    <a:pt x="1101348" y="1172415"/>
                  </a:lnTo>
                  <a:lnTo>
                    <a:pt x="1145402" y="1214926"/>
                  </a:lnTo>
                  <a:lnTo>
                    <a:pt x="1189456" y="1257438"/>
                  </a:lnTo>
                  <a:lnTo>
                    <a:pt x="1233510" y="1299950"/>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331741" y="1975817"/>
              <a:ext cx="1161833" cy="1435171"/>
            </a:xfrm>
            <a:custGeom>
              <a:avLst/>
              <a:pathLst>
                <a:path w="1161833" h="1435171">
                  <a:moveTo>
                    <a:pt x="1161833" y="1435171"/>
                  </a:moveTo>
                  <a:lnTo>
                    <a:pt x="1125793" y="1385682"/>
                  </a:lnTo>
                  <a:lnTo>
                    <a:pt x="1089753" y="1336193"/>
                  </a:lnTo>
                  <a:lnTo>
                    <a:pt x="1053713" y="1286705"/>
                  </a:lnTo>
                  <a:lnTo>
                    <a:pt x="1017674" y="1237216"/>
                  </a:lnTo>
                  <a:lnTo>
                    <a:pt x="981634" y="1187727"/>
                  </a:lnTo>
                  <a:lnTo>
                    <a:pt x="945594" y="1138239"/>
                  </a:lnTo>
                  <a:lnTo>
                    <a:pt x="909555" y="1088750"/>
                  </a:lnTo>
                  <a:lnTo>
                    <a:pt x="873515" y="1039261"/>
                  </a:lnTo>
                  <a:lnTo>
                    <a:pt x="837475" y="989773"/>
                  </a:lnTo>
                  <a:lnTo>
                    <a:pt x="801435" y="940284"/>
                  </a:lnTo>
                  <a:lnTo>
                    <a:pt x="765396" y="890795"/>
                  </a:lnTo>
                  <a:lnTo>
                    <a:pt x="729356" y="841307"/>
                  </a:lnTo>
                  <a:lnTo>
                    <a:pt x="693316" y="791818"/>
                  </a:lnTo>
                  <a:lnTo>
                    <a:pt x="657276" y="742329"/>
                  </a:lnTo>
                  <a:lnTo>
                    <a:pt x="621237" y="692841"/>
                  </a:lnTo>
                  <a:lnTo>
                    <a:pt x="585197" y="643352"/>
                  </a:lnTo>
                  <a:lnTo>
                    <a:pt x="549157" y="593863"/>
                  </a:lnTo>
                  <a:lnTo>
                    <a:pt x="513117" y="544375"/>
                  </a:lnTo>
                  <a:lnTo>
                    <a:pt x="477078" y="494886"/>
                  </a:lnTo>
                  <a:lnTo>
                    <a:pt x="441038" y="445397"/>
                  </a:lnTo>
                  <a:lnTo>
                    <a:pt x="404998" y="395909"/>
                  </a:lnTo>
                  <a:lnTo>
                    <a:pt x="368959" y="346420"/>
                  </a:lnTo>
                  <a:lnTo>
                    <a:pt x="332919" y="296931"/>
                  </a:lnTo>
                  <a:lnTo>
                    <a:pt x="296879" y="247443"/>
                  </a:lnTo>
                  <a:lnTo>
                    <a:pt x="260839" y="197954"/>
                  </a:lnTo>
                  <a:lnTo>
                    <a:pt x="224800" y="148465"/>
                  </a:lnTo>
                  <a:lnTo>
                    <a:pt x="188760" y="98977"/>
                  </a:lnTo>
                  <a:lnTo>
                    <a:pt x="152720" y="49488"/>
                  </a:lnTo>
                  <a:lnTo>
                    <a:pt x="116680" y="0"/>
                  </a:lnTo>
                  <a:lnTo>
                    <a:pt x="57367" y="45129"/>
                  </a:lnTo>
                  <a:lnTo>
                    <a:pt x="0" y="92709"/>
                  </a:lnTo>
                  <a:lnTo>
                    <a:pt x="40063" y="139001"/>
                  </a:lnTo>
                  <a:lnTo>
                    <a:pt x="80126" y="185293"/>
                  </a:lnTo>
                  <a:lnTo>
                    <a:pt x="120189" y="231584"/>
                  </a:lnTo>
                  <a:lnTo>
                    <a:pt x="160252" y="277876"/>
                  </a:lnTo>
                  <a:lnTo>
                    <a:pt x="200316" y="324168"/>
                  </a:lnTo>
                  <a:lnTo>
                    <a:pt x="240379" y="370460"/>
                  </a:lnTo>
                  <a:lnTo>
                    <a:pt x="280442" y="416752"/>
                  </a:lnTo>
                  <a:lnTo>
                    <a:pt x="320505" y="463043"/>
                  </a:lnTo>
                  <a:lnTo>
                    <a:pt x="360568" y="509335"/>
                  </a:lnTo>
                  <a:lnTo>
                    <a:pt x="400632" y="555627"/>
                  </a:lnTo>
                  <a:lnTo>
                    <a:pt x="440695" y="601919"/>
                  </a:lnTo>
                  <a:lnTo>
                    <a:pt x="480758" y="648210"/>
                  </a:lnTo>
                  <a:lnTo>
                    <a:pt x="520821" y="694502"/>
                  </a:lnTo>
                  <a:lnTo>
                    <a:pt x="560884" y="740794"/>
                  </a:lnTo>
                  <a:lnTo>
                    <a:pt x="600948" y="787086"/>
                  </a:lnTo>
                  <a:lnTo>
                    <a:pt x="641011" y="833378"/>
                  </a:lnTo>
                  <a:lnTo>
                    <a:pt x="681074" y="879669"/>
                  </a:lnTo>
                  <a:lnTo>
                    <a:pt x="721137" y="925961"/>
                  </a:lnTo>
                  <a:lnTo>
                    <a:pt x="761201" y="972253"/>
                  </a:lnTo>
                  <a:lnTo>
                    <a:pt x="801264" y="1018545"/>
                  </a:lnTo>
                  <a:lnTo>
                    <a:pt x="841327" y="1064836"/>
                  </a:lnTo>
                  <a:lnTo>
                    <a:pt x="881390" y="1111128"/>
                  </a:lnTo>
                  <a:lnTo>
                    <a:pt x="921453" y="1157420"/>
                  </a:lnTo>
                  <a:lnTo>
                    <a:pt x="961517" y="1203712"/>
                  </a:lnTo>
                  <a:lnTo>
                    <a:pt x="1001580" y="1250004"/>
                  </a:lnTo>
                  <a:lnTo>
                    <a:pt x="1041643" y="1296295"/>
                  </a:lnTo>
                  <a:lnTo>
                    <a:pt x="1081706" y="1342587"/>
                  </a:lnTo>
                  <a:lnTo>
                    <a:pt x="1121769" y="1388879"/>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448422" y="1893888"/>
              <a:ext cx="1045152" cy="1517100"/>
            </a:xfrm>
            <a:custGeom>
              <a:avLst/>
              <a:pathLst>
                <a:path w="1045152" h="1517100">
                  <a:moveTo>
                    <a:pt x="1045152" y="1517100"/>
                  </a:moveTo>
                  <a:lnTo>
                    <a:pt x="1013351" y="1464786"/>
                  </a:lnTo>
                  <a:lnTo>
                    <a:pt x="981551" y="1412473"/>
                  </a:lnTo>
                  <a:lnTo>
                    <a:pt x="949751" y="1360159"/>
                  </a:lnTo>
                  <a:lnTo>
                    <a:pt x="917951" y="1307845"/>
                  </a:lnTo>
                  <a:lnTo>
                    <a:pt x="886151" y="1255531"/>
                  </a:lnTo>
                  <a:lnTo>
                    <a:pt x="854350" y="1203217"/>
                  </a:lnTo>
                  <a:lnTo>
                    <a:pt x="822550" y="1150904"/>
                  </a:lnTo>
                  <a:lnTo>
                    <a:pt x="790750" y="1098590"/>
                  </a:lnTo>
                  <a:lnTo>
                    <a:pt x="758950" y="1046276"/>
                  </a:lnTo>
                  <a:lnTo>
                    <a:pt x="727149" y="993962"/>
                  </a:lnTo>
                  <a:lnTo>
                    <a:pt x="695349" y="941648"/>
                  </a:lnTo>
                  <a:lnTo>
                    <a:pt x="663549" y="889334"/>
                  </a:lnTo>
                  <a:lnTo>
                    <a:pt x="631749" y="837021"/>
                  </a:lnTo>
                  <a:lnTo>
                    <a:pt x="599949" y="784707"/>
                  </a:lnTo>
                  <a:lnTo>
                    <a:pt x="568148" y="732393"/>
                  </a:lnTo>
                  <a:lnTo>
                    <a:pt x="536348" y="680079"/>
                  </a:lnTo>
                  <a:lnTo>
                    <a:pt x="504548" y="627765"/>
                  </a:lnTo>
                  <a:lnTo>
                    <a:pt x="472748" y="575452"/>
                  </a:lnTo>
                  <a:lnTo>
                    <a:pt x="440947" y="523138"/>
                  </a:lnTo>
                  <a:lnTo>
                    <a:pt x="409147" y="470824"/>
                  </a:lnTo>
                  <a:lnTo>
                    <a:pt x="377347" y="418510"/>
                  </a:lnTo>
                  <a:lnTo>
                    <a:pt x="345547" y="366196"/>
                  </a:lnTo>
                  <a:lnTo>
                    <a:pt x="313747" y="313882"/>
                  </a:lnTo>
                  <a:lnTo>
                    <a:pt x="281946" y="261569"/>
                  </a:lnTo>
                  <a:lnTo>
                    <a:pt x="250146" y="209255"/>
                  </a:lnTo>
                  <a:lnTo>
                    <a:pt x="218346" y="156941"/>
                  </a:lnTo>
                  <a:lnTo>
                    <a:pt x="186546" y="104627"/>
                  </a:lnTo>
                  <a:lnTo>
                    <a:pt x="154745" y="52313"/>
                  </a:lnTo>
                  <a:lnTo>
                    <a:pt x="122945" y="0"/>
                  </a:lnTo>
                  <a:lnTo>
                    <a:pt x="60620" y="39685"/>
                  </a:lnTo>
                  <a:lnTo>
                    <a:pt x="0" y="81929"/>
                  </a:lnTo>
                  <a:lnTo>
                    <a:pt x="36039" y="131418"/>
                  </a:lnTo>
                  <a:lnTo>
                    <a:pt x="72079" y="180906"/>
                  </a:lnTo>
                  <a:lnTo>
                    <a:pt x="108119" y="230395"/>
                  </a:lnTo>
                  <a:lnTo>
                    <a:pt x="144158" y="279884"/>
                  </a:lnTo>
                  <a:lnTo>
                    <a:pt x="180198" y="329372"/>
                  </a:lnTo>
                  <a:lnTo>
                    <a:pt x="216238" y="378861"/>
                  </a:lnTo>
                  <a:lnTo>
                    <a:pt x="252278" y="428350"/>
                  </a:lnTo>
                  <a:lnTo>
                    <a:pt x="288317" y="477838"/>
                  </a:lnTo>
                  <a:lnTo>
                    <a:pt x="324357" y="527327"/>
                  </a:lnTo>
                  <a:lnTo>
                    <a:pt x="360397" y="576816"/>
                  </a:lnTo>
                  <a:lnTo>
                    <a:pt x="396437" y="626304"/>
                  </a:lnTo>
                  <a:lnTo>
                    <a:pt x="432476" y="675793"/>
                  </a:lnTo>
                  <a:lnTo>
                    <a:pt x="468516" y="725282"/>
                  </a:lnTo>
                  <a:lnTo>
                    <a:pt x="504556" y="774770"/>
                  </a:lnTo>
                  <a:lnTo>
                    <a:pt x="540595" y="824259"/>
                  </a:lnTo>
                  <a:lnTo>
                    <a:pt x="576635" y="873748"/>
                  </a:lnTo>
                  <a:lnTo>
                    <a:pt x="612675" y="923236"/>
                  </a:lnTo>
                  <a:lnTo>
                    <a:pt x="648715" y="972725"/>
                  </a:lnTo>
                  <a:lnTo>
                    <a:pt x="684754" y="1022214"/>
                  </a:lnTo>
                  <a:lnTo>
                    <a:pt x="720794" y="1071702"/>
                  </a:lnTo>
                  <a:lnTo>
                    <a:pt x="756834" y="1121191"/>
                  </a:lnTo>
                  <a:lnTo>
                    <a:pt x="792874" y="1170680"/>
                  </a:lnTo>
                  <a:lnTo>
                    <a:pt x="828913" y="1220168"/>
                  </a:lnTo>
                  <a:lnTo>
                    <a:pt x="864953" y="1269657"/>
                  </a:lnTo>
                  <a:lnTo>
                    <a:pt x="900993" y="1319146"/>
                  </a:lnTo>
                  <a:lnTo>
                    <a:pt x="937033" y="1368634"/>
                  </a:lnTo>
                  <a:lnTo>
                    <a:pt x="973072" y="1418123"/>
                  </a:lnTo>
                  <a:lnTo>
                    <a:pt x="1009112" y="1467612"/>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571368" y="1837418"/>
              <a:ext cx="922206" cy="1573570"/>
            </a:xfrm>
            <a:custGeom>
              <a:avLst/>
              <a:pathLst>
                <a:path w="922206" h="1573570">
                  <a:moveTo>
                    <a:pt x="922206" y="1573570"/>
                  </a:moveTo>
                  <a:lnTo>
                    <a:pt x="893856" y="1519309"/>
                  </a:lnTo>
                  <a:lnTo>
                    <a:pt x="865506" y="1465048"/>
                  </a:lnTo>
                  <a:lnTo>
                    <a:pt x="837156" y="1410787"/>
                  </a:lnTo>
                  <a:lnTo>
                    <a:pt x="808806" y="1356526"/>
                  </a:lnTo>
                  <a:lnTo>
                    <a:pt x="780455" y="1302265"/>
                  </a:lnTo>
                  <a:lnTo>
                    <a:pt x="752105" y="1248003"/>
                  </a:lnTo>
                  <a:lnTo>
                    <a:pt x="723755" y="1193742"/>
                  </a:lnTo>
                  <a:lnTo>
                    <a:pt x="695405" y="1139481"/>
                  </a:lnTo>
                  <a:lnTo>
                    <a:pt x="667055" y="1085220"/>
                  </a:lnTo>
                  <a:lnTo>
                    <a:pt x="638705" y="1030959"/>
                  </a:lnTo>
                  <a:lnTo>
                    <a:pt x="610355" y="976698"/>
                  </a:lnTo>
                  <a:lnTo>
                    <a:pt x="582005" y="922437"/>
                  </a:lnTo>
                  <a:lnTo>
                    <a:pt x="553655" y="868176"/>
                  </a:lnTo>
                  <a:lnTo>
                    <a:pt x="525304" y="813915"/>
                  </a:lnTo>
                  <a:lnTo>
                    <a:pt x="496954" y="759654"/>
                  </a:lnTo>
                  <a:lnTo>
                    <a:pt x="468604" y="705393"/>
                  </a:lnTo>
                  <a:lnTo>
                    <a:pt x="440254" y="651132"/>
                  </a:lnTo>
                  <a:lnTo>
                    <a:pt x="411904" y="596871"/>
                  </a:lnTo>
                  <a:lnTo>
                    <a:pt x="383554" y="542610"/>
                  </a:lnTo>
                  <a:lnTo>
                    <a:pt x="355204" y="488349"/>
                  </a:lnTo>
                  <a:lnTo>
                    <a:pt x="326854" y="434088"/>
                  </a:lnTo>
                  <a:lnTo>
                    <a:pt x="298503" y="379827"/>
                  </a:lnTo>
                  <a:lnTo>
                    <a:pt x="270153" y="325566"/>
                  </a:lnTo>
                  <a:lnTo>
                    <a:pt x="241803" y="271305"/>
                  </a:lnTo>
                  <a:lnTo>
                    <a:pt x="213453" y="217044"/>
                  </a:lnTo>
                  <a:lnTo>
                    <a:pt x="185103" y="162783"/>
                  </a:lnTo>
                  <a:lnTo>
                    <a:pt x="156753" y="108522"/>
                  </a:lnTo>
                  <a:lnTo>
                    <a:pt x="128403" y="54261"/>
                  </a:lnTo>
                  <a:lnTo>
                    <a:pt x="100053" y="0"/>
                  </a:lnTo>
                  <a:lnTo>
                    <a:pt x="0" y="56469"/>
                  </a:lnTo>
                  <a:lnTo>
                    <a:pt x="31800" y="108783"/>
                  </a:lnTo>
                  <a:lnTo>
                    <a:pt x="63600" y="161097"/>
                  </a:lnTo>
                  <a:lnTo>
                    <a:pt x="95400" y="213410"/>
                  </a:lnTo>
                  <a:lnTo>
                    <a:pt x="127200" y="265724"/>
                  </a:lnTo>
                  <a:lnTo>
                    <a:pt x="159001" y="318038"/>
                  </a:lnTo>
                  <a:lnTo>
                    <a:pt x="190801" y="370352"/>
                  </a:lnTo>
                  <a:lnTo>
                    <a:pt x="222601" y="422666"/>
                  </a:lnTo>
                  <a:lnTo>
                    <a:pt x="254401" y="474980"/>
                  </a:lnTo>
                  <a:lnTo>
                    <a:pt x="286202" y="527293"/>
                  </a:lnTo>
                  <a:lnTo>
                    <a:pt x="318002" y="579607"/>
                  </a:lnTo>
                  <a:lnTo>
                    <a:pt x="349802" y="631921"/>
                  </a:lnTo>
                  <a:lnTo>
                    <a:pt x="381602" y="684235"/>
                  </a:lnTo>
                  <a:lnTo>
                    <a:pt x="413402" y="736549"/>
                  </a:lnTo>
                  <a:lnTo>
                    <a:pt x="445203" y="788862"/>
                  </a:lnTo>
                  <a:lnTo>
                    <a:pt x="477003" y="841176"/>
                  </a:lnTo>
                  <a:lnTo>
                    <a:pt x="508803" y="893490"/>
                  </a:lnTo>
                  <a:lnTo>
                    <a:pt x="540603" y="945804"/>
                  </a:lnTo>
                  <a:lnTo>
                    <a:pt x="572404" y="998118"/>
                  </a:lnTo>
                  <a:lnTo>
                    <a:pt x="604204" y="1050432"/>
                  </a:lnTo>
                  <a:lnTo>
                    <a:pt x="636004" y="1102745"/>
                  </a:lnTo>
                  <a:lnTo>
                    <a:pt x="667804" y="1155059"/>
                  </a:lnTo>
                  <a:lnTo>
                    <a:pt x="699604" y="1207373"/>
                  </a:lnTo>
                  <a:lnTo>
                    <a:pt x="731405" y="1259687"/>
                  </a:lnTo>
                  <a:lnTo>
                    <a:pt x="763205" y="1312001"/>
                  </a:lnTo>
                  <a:lnTo>
                    <a:pt x="795005" y="1364314"/>
                  </a:lnTo>
                  <a:lnTo>
                    <a:pt x="826805" y="1416628"/>
                  </a:lnTo>
                  <a:lnTo>
                    <a:pt x="858606" y="1468942"/>
                  </a:lnTo>
                  <a:lnTo>
                    <a:pt x="890406" y="1521256"/>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671421" y="1793876"/>
              <a:ext cx="822153" cy="1617112"/>
            </a:xfrm>
            <a:custGeom>
              <a:avLst/>
              <a:pathLst>
                <a:path w="822153" h="1617112">
                  <a:moveTo>
                    <a:pt x="822153" y="1617112"/>
                  </a:moveTo>
                  <a:lnTo>
                    <a:pt x="796884" y="1561349"/>
                  </a:lnTo>
                  <a:lnTo>
                    <a:pt x="771614" y="1505587"/>
                  </a:lnTo>
                  <a:lnTo>
                    <a:pt x="746345" y="1449824"/>
                  </a:lnTo>
                  <a:lnTo>
                    <a:pt x="721076" y="1394062"/>
                  </a:lnTo>
                  <a:lnTo>
                    <a:pt x="695807" y="1338299"/>
                  </a:lnTo>
                  <a:lnTo>
                    <a:pt x="670537" y="1282537"/>
                  </a:lnTo>
                  <a:lnTo>
                    <a:pt x="645268" y="1226774"/>
                  </a:lnTo>
                  <a:lnTo>
                    <a:pt x="619999" y="1171012"/>
                  </a:lnTo>
                  <a:lnTo>
                    <a:pt x="594730" y="1115249"/>
                  </a:lnTo>
                  <a:lnTo>
                    <a:pt x="569460" y="1059487"/>
                  </a:lnTo>
                  <a:lnTo>
                    <a:pt x="544191" y="1003724"/>
                  </a:lnTo>
                  <a:lnTo>
                    <a:pt x="518922" y="947962"/>
                  </a:lnTo>
                  <a:lnTo>
                    <a:pt x="493653" y="892199"/>
                  </a:lnTo>
                  <a:lnTo>
                    <a:pt x="468383" y="836437"/>
                  </a:lnTo>
                  <a:lnTo>
                    <a:pt x="443114" y="780674"/>
                  </a:lnTo>
                  <a:lnTo>
                    <a:pt x="417845" y="724912"/>
                  </a:lnTo>
                  <a:lnTo>
                    <a:pt x="392576" y="669149"/>
                  </a:lnTo>
                  <a:lnTo>
                    <a:pt x="367306" y="613387"/>
                  </a:lnTo>
                  <a:lnTo>
                    <a:pt x="342037" y="557624"/>
                  </a:lnTo>
                  <a:lnTo>
                    <a:pt x="316768" y="501862"/>
                  </a:lnTo>
                  <a:lnTo>
                    <a:pt x="291499" y="446099"/>
                  </a:lnTo>
                  <a:lnTo>
                    <a:pt x="266229" y="390337"/>
                  </a:lnTo>
                  <a:lnTo>
                    <a:pt x="240960" y="334574"/>
                  </a:lnTo>
                  <a:lnTo>
                    <a:pt x="215691" y="278812"/>
                  </a:lnTo>
                  <a:lnTo>
                    <a:pt x="190422" y="223049"/>
                  </a:lnTo>
                  <a:lnTo>
                    <a:pt x="165152" y="167287"/>
                  </a:lnTo>
                  <a:lnTo>
                    <a:pt x="139883" y="111524"/>
                  </a:lnTo>
                  <a:lnTo>
                    <a:pt x="114614" y="55762"/>
                  </a:lnTo>
                  <a:lnTo>
                    <a:pt x="89345" y="0"/>
                  </a:lnTo>
                  <a:lnTo>
                    <a:pt x="0" y="43541"/>
                  </a:lnTo>
                  <a:lnTo>
                    <a:pt x="28350" y="97802"/>
                  </a:lnTo>
                  <a:lnTo>
                    <a:pt x="56700" y="152063"/>
                  </a:lnTo>
                  <a:lnTo>
                    <a:pt x="85050" y="206324"/>
                  </a:lnTo>
                  <a:lnTo>
                    <a:pt x="113400" y="260585"/>
                  </a:lnTo>
                  <a:lnTo>
                    <a:pt x="141750" y="314847"/>
                  </a:lnTo>
                  <a:lnTo>
                    <a:pt x="170100" y="369108"/>
                  </a:lnTo>
                  <a:lnTo>
                    <a:pt x="198450" y="423369"/>
                  </a:lnTo>
                  <a:lnTo>
                    <a:pt x="226800" y="477630"/>
                  </a:lnTo>
                  <a:lnTo>
                    <a:pt x="255151" y="531891"/>
                  </a:lnTo>
                  <a:lnTo>
                    <a:pt x="283501" y="586152"/>
                  </a:lnTo>
                  <a:lnTo>
                    <a:pt x="311851" y="640413"/>
                  </a:lnTo>
                  <a:lnTo>
                    <a:pt x="340201" y="694674"/>
                  </a:lnTo>
                  <a:lnTo>
                    <a:pt x="368551" y="748935"/>
                  </a:lnTo>
                  <a:lnTo>
                    <a:pt x="396901" y="803196"/>
                  </a:lnTo>
                  <a:lnTo>
                    <a:pt x="425251" y="857457"/>
                  </a:lnTo>
                  <a:lnTo>
                    <a:pt x="453601" y="911718"/>
                  </a:lnTo>
                  <a:lnTo>
                    <a:pt x="481952" y="965979"/>
                  </a:lnTo>
                  <a:lnTo>
                    <a:pt x="510302" y="1020240"/>
                  </a:lnTo>
                  <a:lnTo>
                    <a:pt x="538652" y="1074501"/>
                  </a:lnTo>
                  <a:lnTo>
                    <a:pt x="567002" y="1128762"/>
                  </a:lnTo>
                  <a:lnTo>
                    <a:pt x="595352" y="1183023"/>
                  </a:lnTo>
                  <a:lnTo>
                    <a:pt x="623702" y="1237284"/>
                  </a:lnTo>
                  <a:lnTo>
                    <a:pt x="652052" y="1291545"/>
                  </a:lnTo>
                  <a:lnTo>
                    <a:pt x="680402" y="1345806"/>
                  </a:lnTo>
                  <a:lnTo>
                    <a:pt x="708752" y="1400067"/>
                  </a:lnTo>
                  <a:lnTo>
                    <a:pt x="737103" y="1454328"/>
                  </a:lnTo>
                  <a:lnTo>
                    <a:pt x="765453" y="1508589"/>
                  </a:lnTo>
                  <a:lnTo>
                    <a:pt x="793803" y="1562851"/>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760766" y="1757119"/>
              <a:ext cx="732808" cy="1653869"/>
            </a:xfrm>
            <a:custGeom>
              <a:avLst/>
              <a:pathLst>
                <a:path w="732808" h="1653869">
                  <a:moveTo>
                    <a:pt x="732808" y="1653869"/>
                  </a:moveTo>
                  <a:lnTo>
                    <a:pt x="710546" y="1596839"/>
                  </a:lnTo>
                  <a:lnTo>
                    <a:pt x="688285" y="1539809"/>
                  </a:lnTo>
                  <a:lnTo>
                    <a:pt x="666024" y="1482779"/>
                  </a:lnTo>
                  <a:lnTo>
                    <a:pt x="643762" y="1425749"/>
                  </a:lnTo>
                  <a:lnTo>
                    <a:pt x="621501" y="1368719"/>
                  </a:lnTo>
                  <a:lnTo>
                    <a:pt x="599239" y="1311689"/>
                  </a:lnTo>
                  <a:lnTo>
                    <a:pt x="576978" y="1254659"/>
                  </a:lnTo>
                  <a:lnTo>
                    <a:pt x="554716" y="1197629"/>
                  </a:lnTo>
                  <a:lnTo>
                    <a:pt x="532455" y="1140599"/>
                  </a:lnTo>
                  <a:lnTo>
                    <a:pt x="510193" y="1083569"/>
                  </a:lnTo>
                  <a:lnTo>
                    <a:pt x="487932" y="1026539"/>
                  </a:lnTo>
                  <a:lnTo>
                    <a:pt x="465670" y="969509"/>
                  </a:lnTo>
                  <a:lnTo>
                    <a:pt x="443409" y="912479"/>
                  </a:lnTo>
                  <a:lnTo>
                    <a:pt x="421148" y="855449"/>
                  </a:lnTo>
                  <a:lnTo>
                    <a:pt x="398886" y="798419"/>
                  </a:lnTo>
                  <a:lnTo>
                    <a:pt x="376625" y="741389"/>
                  </a:lnTo>
                  <a:lnTo>
                    <a:pt x="354363" y="684359"/>
                  </a:lnTo>
                  <a:lnTo>
                    <a:pt x="332102" y="627329"/>
                  </a:lnTo>
                  <a:lnTo>
                    <a:pt x="309840" y="570299"/>
                  </a:lnTo>
                  <a:lnTo>
                    <a:pt x="287579" y="513269"/>
                  </a:lnTo>
                  <a:lnTo>
                    <a:pt x="265317" y="456239"/>
                  </a:lnTo>
                  <a:lnTo>
                    <a:pt x="243056" y="399209"/>
                  </a:lnTo>
                  <a:lnTo>
                    <a:pt x="220794" y="342179"/>
                  </a:lnTo>
                  <a:lnTo>
                    <a:pt x="198533" y="285149"/>
                  </a:lnTo>
                  <a:lnTo>
                    <a:pt x="176271" y="228119"/>
                  </a:lnTo>
                  <a:lnTo>
                    <a:pt x="154010" y="171089"/>
                  </a:lnTo>
                  <a:lnTo>
                    <a:pt x="131749" y="114059"/>
                  </a:lnTo>
                  <a:lnTo>
                    <a:pt x="109487" y="57029"/>
                  </a:lnTo>
                  <a:lnTo>
                    <a:pt x="87226" y="0"/>
                  </a:lnTo>
                  <a:lnTo>
                    <a:pt x="0" y="36757"/>
                  </a:lnTo>
                  <a:lnTo>
                    <a:pt x="25269" y="92519"/>
                  </a:lnTo>
                  <a:lnTo>
                    <a:pt x="50538" y="148282"/>
                  </a:lnTo>
                  <a:lnTo>
                    <a:pt x="75807" y="204044"/>
                  </a:lnTo>
                  <a:lnTo>
                    <a:pt x="101077" y="259807"/>
                  </a:lnTo>
                  <a:lnTo>
                    <a:pt x="126346" y="315569"/>
                  </a:lnTo>
                  <a:lnTo>
                    <a:pt x="151615" y="371331"/>
                  </a:lnTo>
                  <a:lnTo>
                    <a:pt x="176884" y="427094"/>
                  </a:lnTo>
                  <a:lnTo>
                    <a:pt x="202154" y="482856"/>
                  </a:lnTo>
                  <a:lnTo>
                    <a:pt x="227423" y="538619"/>
                  </a:lnTo>
                  <a:lnTo>
                    <a:pt x="252692" y="594381"/>
                  </a:lnTo>
                  <a:lnTo>
                    <a:pt x="277961" y="650144"/>
                  </a:lnTo>
                  <a:lnTo>
                    <a:pt x="303231" y="705906"/>
                  </a:lnTo>
                  <a:lnTo>
                    <a:pt x="328500" y="761669"/>
                  </a:lnTo>
                  <a:lnTo>
                    <a:pt x="353769" y="817431"/>
                  </a:lnTo>
                  <a:lnTo>
                    <a:pt x="379038" y="873194"/>
                  </a:lnTo>
                  <a:lnTo>
                    <a:pt x="404308" y="928956"/>
                  </a:lnTo>
                  <a:lnTo>
                    <a:pt x="429577" y="984719"/>
                  </a:lnTo>
                  <a:lnTo>
                    <a:pt x="454846" y="1040481"/>
                  </a:lnTo>
                  <a:lnTo>
                    <a:pt x="480115" y="1096244"/>
                  </a:lnTo>
                  <a:lnTo>
                    <a:pt x="505385" y="1152006"/>
                  </a:lnTo>
                  <a:lnTo>
                    <a:pt x="530654" y="1207769"/>
                  </a:lnTo>
                  <a:lnTo>
                    <a:pt x="555923" y="1263531"/>
                  </a:lnTo>
                  <a:lnTo>
                    <a:pt x="581192" y="1319294"/>
                  </a:lnTo>
                  <a:lnTo>
                    <a:pt x="606462" y="1375056"/>
                  </a:lnTo>
                  <a:lnTo>
                    <a:pt x="631731" y="1430819"/>
                  </a:lnTo>
                  <a:lnTo>
                    <a:pt x="657000" y="1486581"/>
                  </a:lnTo>
                  <a:lnTo>
                    <a:pt x="682269" y="1542344"/>
                  </a:lnTo>
                  <a:lnTo>
                    <a:pt x="707539" y="1598106"/>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847992" y="1729673"/>
              <a:ext cx="645582" cy="1681315"/>
            </a:xfrm>
            <a:custGeom>
              <a:avLst/>
              <a:pathLst>
                <a:path w="645582" h="1681315">
                  <a:moveTo>
                    <a:pt x="645582" y="1681315"/>
                  </a:moveTo>
                  <a:lnTo>
                    <a:pt x="625916" y="1623339"/>
                  </a:lnTo>
                  <a:lnTo>
                    <a:pt x="606251" y="1565362"/>
                  </a:lnTo>
                  <a:lnTo>
                    <a:pt x="586586" y="1507386"/>
                  </a:lnTo>
                  <a:lnTo>
                    <a:pt x="566920" y="1449409"/>
                  </a:lnTo>
                  <a:lnTo>
                    <a:pt x="547255" y="1391433"/>
                  </a:lnTo>
                  <a:lnTo>
                    <a:pt x="527590" y="1333457"/>
                  </a:lnTo>
                  <a:lnTo>
                    <a:pt x="507924" y="1275480"/>
                  </a:lnTo>
                  <a:lnTo>
                    <a:pt x="488259" y="1217504"/>
                  </a:lnTo>
                  <a:lnTo>
                    <a:pt x="468593" y="1159527"/>
                  </a:lnTo>
                  <a:lnTo>
                    <a:pt x="448928" y="1101551"/>
                  </a:lnTo>
                  <a:lnTo>
                    <a:pt x="429263" y="1043575"/>
                  </a:lnTo>
                  <a:lnTo>
                    <a:pt x="409597" y="985598"/>
                  </a:lnTo>
                  <a:lnTo>
                    <a:pt x="389932" y="927622"/>
                  </a:lnTo>
                  <a:lnTo>
                    <a:pt x="370266" y="869645"/>
                  </a:lnTo>
                  <a:lnTo>
                    <a:pt x="350601" y="811669"/>
                  </a:lnTo>
                  <a:lnTo>
                    <a:pt x="330936" y="753693"/>
                  </a:lnTo>
                  <a:lnTo>
                    <a:pt x="311270" y="695716"/>
                  </a:lnTo>
                  <a:lnTo>
                    <a:pt x="291605" y="637740"/>
                  </a:lnTo>
                  <a:lnTo>
                    <a:pt x="271939" y="579763"/>
                  </a:lnTo>
                  <a:lnTo>
                    <a:pt x="252274" y="521787"/>
                  </a:lnTo>
                  <a:lnTo>
                    <a:pt x="232609" y="463811"/>
                  </a:lnTo>
                  <a:lnTo>
                    <a:pt x="212943" y="405834"/>
                  </a:lnTo>
                  <a:lnTo>
                    <a:pt x="193278" y="347858"/>
                  </a:lnTo>
                  <a:lnTo>
                    <a:pt x="173613" y="289881"/>
                  </a:lnTo>
                  <a:lnTo>
                    <a:pt x="153947" y="231905"/>
                  </a:lnTo>
                  <a:lnTo>
                    <a:pt x="134282" y="173929"/>
                  </a:lnTo>
                  <a:lnTo>
                    <a:pt x="114616" y="115952"/>
                  </a:lnTo>
                  <a:lnTo>
                    <a:pt x="94951" y="57976"/>
                  </a:lnTo>
                  <a:lnTo>
                    <a:pt x="75286" y="0"/>
                  </a:lnTo>
                  <a:lnTo>
                    <a:pt x="0" y="27446"/>
                  </a:lnTo>
                  <a:lnTo>
                    <a:pt x="22261" y="84476"/>
                  </a:lnTo>
                  <a:lnTo>
                    <a:pt x="44522" y="141506"/>
                  </a:lnTo>
                  <a:lnTo>
                    <a:pt x="66784" y="198536"/>
                  </a:lnTo>
                  <a:lnTo>
                    <a:pt x="89045" y="255566"/>
                  </a:lnTo>
                  <a:lnTo>
                    <a:pt x="111307" y="312596"/>
                  </a:lnTo>
                  <a:lnTo>
                    <a:pt x="133568" y="369626"/>
                  </a:lnTo>
                  <a:lnTo>
                    <a:pt x="155830" y="426656"/>
                  </a:lnTo>
                  <a:lnTo>
                    <a:pt x="178091" y="483686"/>
                  </a:lnTo>
                  <a:lnTo>
                    <a:pt x="200353" y="540716"/>
                  </a:lnTo>
                  <a:lnTo>
                    <a:pt x="222614" y="597746"/>
                  </a:lnTo>
                  <a:lnTo>
                    <a:pt x="244876" y="654776"/>
                  </a:lnTo>
                  <a:lnTo>
                    <a:pt x="267137" y="711806"/>
                  </a:lnTo>
                  <a:lnTo>
                    <a:pt x="289398" y="768835"/>
                  </a:lnTo>
                  <a:lnTo>
                    <a:pt x="311660" y="825865"/>
                  </a:lnTo>
                  <a:lnTo>
                    <a:pt x="333921" y="882895"/>
                  </a:lnTo>
                  <a:lnTo>
                    <a:pt x="356183" y="939925"/>
                  </a:lnTo>
                  <a:lnTo>
                    <a:pt x="378444" y="996955"/>
                  </a:lnTo>
                  <a:lnTo>
                    <a:pt x="400706" y="1053985"/>
                  </a:lnTo>
                  <a:lnTo>
                    <a:pt x="422967" y="1111015"/>
                  </a:lnTo>
                  <a:lnTo>
                    <a:pt x="445229" y="1168045"/>
                  </a:lnTo>
                  <a:lnTo>
                    <a:pt x="467490" y="1225075"/>
                  </a:lnTo>
                  <a:lnTo>
                    <a:pt x="489752" y="1282105"/>
                  </a:lnTo>
                  <a:lnTo>
                    <a:pt x="512013" y="1339135"/>
                  </a:lnTo>
                  <a:lnTo>
                    <a:pt x="534275" y="1396165"/>
                  </a:lnTo>
                  <a:lnTo>
                    <a:pt x="556536" y="1453195"/>
                  </a:lnTo>
                  <a:lnTo>
                    <a:pt x="578797" y="1510225"/>
                  </a:lnTo>
                  <a:lnTo>
                    <a:pt x="601059" y="1567255"/>
                  </a:lnTo>
                  <a:lnTo>
                    <a:pt x="623320" y="1624285"/>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923278" y="1709857"/>
              <a:ext cx="570296" cy="1701131"/>
            </a:xfrm>
            <a:custGeom>
              <a:avLst/>
              <a:pathLst>
                <a:path w="570296" h="1701131">
                  <a:moveTo>
                    <a:pt x="570296" y="1701131"/>
                  </a:moveTo>
                  <a:lnTo>
                    <a:pt x="552773" y="1642471"/>
                  </a:lnTo>
                  <a:lnTo>
                    <a:pt x="535251" y="1583811"/>
                  </a:lnTo>
                  <a:lnTo>
                    <a:pt x="517729" y="1525152"/>
                  </a:lnTo>
                  <a:lnTo>
                    <a:pt x="500207" y="1466492"/>
                  </a:lnTo>
                  <a:lnTo>
                    <a:pt x="482684" y="1407832"/>
                  </a:lnTo>
                  <a:lnTo>
                    <a:pt x="465162" y="1349172"/>
                  </a:lnTo>
                  <a:lnTo>
                    <a:pt x="447640" y="1290513"/>
                  </a:lnTo>
                  <a:lnTo>
                    <a:pt x="430118" y="1231853"/>
                  </a:lnTo>
                  <a:lnTo>
                    <a:pt x="412595" y="1173193"/>
                  </a:lnTo>
                  <a:lnTo>
                    <a:pt x="395073" y="1114534"/>
                  </a:lnTo>
                  <a:lnTo>
                    <a:pt x="377551" y="1055874"/>
                  </a:lnTo>
                  <a:lnTo>
                    <a:pt x="360028" y="997214"/>
                  </a:lnTo>
                  <a:lnTo>
                    <a:pt x="342506" y="938555"/>
                  </a:lnTo>
                  <a:lnTo>
                    <a:pt x="324984" y="879895"/>
                  </a:lnTo>
                  <a:lnTo>
                    <a:pt x="307462" y="821235"/>
                  </a:lnTo>
                  <a:lnTo>
                    <a:pt x="289939" y="762576"/>
                  </a:lnTo>
                  <a:lnTo>
                    <a:pt x="272417" y="703916"/>
                  </a:lnTo>
                  <a:lnTo>
                    <a:pt x="254895" y="645256"/>
                  </a:lnTo>
                  <a:lnTo>
                    <a:pt x="237372" y="586596"/>
                  </a:lnTo>
                  <a:lnTo>
                    <a:pt x="219850" y="527937"/>
                  </a:lnTo>
                  <a:lnTo>
                    <a:pt x="202328" y="469277"/>
                  </a:lnTo>
                  <a:lnTo>
                    <a:pt x="184806" y="410617"/>
                  </a:lnTo>
                  <a:lnTo>
                    <a:pt x="167283" y="351958"/>
                  </a:lnTo>
                  <a:lnTo>
                    <a:pt x="149761" y="293298"/>
                  </a:lnTo>
                  <a:lnTo>
                    <a:pt x="132239" y="234638"/>
                  </a:lnTo>
                  <a:lnTo>
                    <a:pt x="114717" y="175979"/>
                  </a:lnTo>
                  <a:lnTo>
                    <a:pt x="97194" y="117319"/>
                  </a:lnTo>
                  <a:lnTo>
                    <a:pt x="79672" y="58659"/>
                  </a:lnTo>
                  <a:lnTo>
                    <a:pt x="62150" y="0"/>
                  </a:lnTo>
                  <a:lnTo>
                    <a:pt x="0" y="19815"/>
                  </a:lnTo>
                  <a:lnTo>
                    <a:pt x="19665" y="77792"/>
                  </a:lnTo>
                  <a:lnTo>
                    <a:pt x="39330" y="135768"/>
                  </a:lnTo>
                  <a:lnTo>
                    <a:pt x="58996" y="193744"/>
                  </a:lnTo>
                  <a:lnTo>
                    <a:pt x="78661" y="251721"/>
                  </a:lnTo>
                  <a:lnTo>
                    <a:pt x="98326" y="309697"/>
                  </a:lnTo>
                  <a:lnTo>
                    <a:pt x="117992" y="367674"/>
                  </a:lnTo>
                  <a:lnTo>
                    <a:pt x="137657" y="425650"/>
                  </a:lnTo>
                  <a:lnTo>
                    <a:pt x="157323" y="483626"/>
                  </a:lnTo>
                  <a:lnTo>
                    <a:pt x="176988" y="541603"/>
                  </a:lnTo>
                  <a:lnTo>
                    <a:pt x="196653" y="599579"/>
                  </a:lnTo>
                  <a:lnTo>
                    <a:pt x="216319" y="657556"/>
                  </a:lnTo>
                  <a:lnTo>
                    <a:pt x="235984" y="715532"/>
                  </a:lnTo>
                  <a:lnTo>
                    <a:pt x="255650" y="773508"/>
                  </a:lnTo>
                  <a:lnTo>
                    <a:pt x="275315" y="831485"/>
                  </a:lnTo>
                  <a:lnTo>
                    <a:pt x="294980" y="889461"/>
                  </a:lnTo>
                  <a:lnTo>
                    <a:pt x="314646" y="947438"/>
                  </a:lnTo>
                  <a:lnTo>
                    <a:pt x="334311" y="1005414"/>
                  </a:lnTo>
                  <a:lnTo>
                    <a:pt x="353976" y="1063390"/>
                  </a:lnTo>
                  <a:lnTo>
                    <a:pt x="373642" y="1121367"/>
                  </a:lnTo>
                  <a:lnTo>
                    <a:pt x="393307" y="1179343"/>
                  </a:lnTo>
                  <a:lnTo>
                    <a:pt x="412973" y="1237319"/>
                  </a:lnTo>
                  <a:lnTo>
                    <a:pt x="432638" y="1295296"/>
                  </a:lnTo>
                  <a:lnTo>
                    <a:pt x="452303" y="1353272"/>
                  </a:lnTo>
                  <a:lnTo>
                    <a:pt x="471969" y="1411249"/>
                  </a:lnTo>
                  <a:lnTo>
                    <a:pt x="491634" y="1469225"/>
                  </a:lnTo>
                  <a:lnTo>
                    <a:pt x="511300" y="1527201"/>
                  </a:lnTo>
                  <a:lnTo>
                    <a:pt x="530965" y="1585178"/>
                  </a:lnTo>
                  <a:lnTo>
                    <a:pt x="550630" y="1643154"/>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985429" y="1694875"/>
              <a:ext cx="508146" cy="1716112"/>
            </a:xfrm>
            <a:custGeom>
              <a:avLst/>
              <a:pathLst>
                <a:path w="508146" h="1716112">
                  <a:moveTo>
                    <a:pt x="508146" y="1716112"/>
                  </a:moveTo>
                  <a:lnTo>
                    <a:pt x="492456" y="1656936"/>
                  </a:lnTo>
                  <a:lnTo>
                    <a:pt x="476767" y="1597760"/>
                  </a:lnTo>
                  <a:lnTo>
                    <a:pt x="461078" y="1538583"/>
                  </a:lnTo>
                  <a:lnTo>
                    <a:pt x="445388" y="1479407"/>
                  </a:lnTo>
                  <a:lnTo>
                    <a:pt x="429699" y="1420231"/>
                  </a:lnTo>
                  <a:lnTo>
                    <a:pt x="414010" y="1361055"/>
                  </a:lnTo>
                  <a:lnTo>
                    <a:pt x="398320" y="1301878"/>
                  </a:lnTo>
                  <a:lnTo>
                    <a:pt x="382631" y="1242702"/>
                  </a:lnTo>
                  <a:lnTo>
                    <a:pt x="366942" y="1183526"/>
                  </a:lnTo>
                  <a:lnTo>
                    <a:pt x="351252" y="1124349"/>
                  </a:lnTo>
                  <a:lnTo>
                    <a:pt x="335563" y="1065173"/>
                  </a:lnTo>
                  <a:lnTo>
                    <a:pt x="319874" y="1005997"/>
                  </a:lnTo>
                  <a:lnTo>
                    <a:pt x="304184" y="946820"/>
                  </a:lnTo>
                  <a:lnTo>
                    <a:pt x="288495" y="887644"/>
                  </a:lnTo>
                  <a:lnTo>
                    <a:pt x="272806" y="828468"/>
                  </a:lnTo>
                  <a:lnTo>
                    <a:pt x="257116" y="769291"/>
                  </a:lnTo>
                  <a:lnTo>
                    <a:pt x="241427" y="710115"/>
                  </a:lnTo>
                  <a:lnTo>
                    <a:pt x="225738" y="650939"/>
                  </a:lnTo>
                  <a:lnTo>
                    <a:pt x="210048" y="591763"/>
                  </a:lnTo>
                  <a:lnTo>
                    <a:pt x="194359" y="532586"/>
                  </a:lnTo>
                  <a:lnTo>
                    <a:pt x="178670" y="473410"/>
                  </a:lnTo>
                  <a:lnTo>
                    <a:pt x="162980" y="414234"/>
                  </a:lnTo>
                  <a:lnTo>
                    <a:pt x="147291" y="355057"/>
                  </a:lnTo>
                  <a:lnTo>
                    <a:pt x="131602" y="295881"/>
                  </a:lnTo>
                  <a:lnTo>
                    <a:pt x="115913" y="236705"/>
                  </a:lnTo>
                  <a:lnTo>
                    <a:pt x="100223" y="177528"/>
                  </a:lnTo>
                  <a:lnTo>
                    <a:pt x="84534" y="118352"/>
                  </a:lnTo>
                  <a:lnTo>
                    <a:pt x="68845" y="59176"/>
                  </a:lnTo>
                  <a:lnTo>
                    <a:pt x="53155" y="0"/>
                  </a:lnTo>
                  <a:lnTo>
                    <a:pt x="0" y="14981"/>
                  </a:lnTo>
                  <a:lnTo>
                    <a:pt x="17522" y="73641"/>
                  </a:lnTo>
                  <a:lnTo>
                    <a:pt x="35044" y="132301"/>
                  </a:lnTo>
                  <a:lnTo>
                    <a:pt x="52566" y="190960"/>
                  </a:lnTo>
                  <a:lnTo>
                    <a:pt x="70089" y="249620"/>
                  </a:lnTo>
                  <a:lnTo>
                    <a:pt x="87611" y="308280"/>
                  </a:lnTo>
                  <a:lnTo>
                    <a:pt x="105133" y="366939"/>
                  </a:lnTo>
                  <a:lnTo>
                    <a:pt x="122655" y="425599"/>
                  </a:lnTo>
                  <a:lnTo>
                    <a:pt x="140178" y="484259"/>
                  </a:lnTo>
                  <a:lnTo>
                    <a:pt x="157700" y="542918"/>
                  </a:lnTo>
                  <a:lnTo>
                    <a:pt x="175222" y="601578"/>
                  </a:lnTo>
                  <a:lnTo>
                    <a:pt x="192745" y="660238"/>
                  </a:lnTo>
                  <a:lnTo>
                    <a:pt x="210267" y="718898"/>
                  </a:lnTo>
                  <a:lnTo>
                    <a:pt x="227789" y="777557"/>
                  </a:lnTo>
                  <a:lnTo>
                    <a:pt x="245311" y="836217"/>
                  </a:lnTo>
                  <a:lnTo>
                    <a:pt x="262834" y="894877"/>
                  </a:lnTo>
                  <a:lnTo>
                    <a:pt x="280356" y="953536"/>
                  </a:lnTo>
                  <a:lnTo>
                    <a:pt x="297878" y="1012196"/>
                  </a:lnTo>
                  <a:lnTo>
                    <a:pt x="315400" y="1070856"/>
                  </a:lnTo>
                  <a:lnTo>
                    <a:pt x="332923" y="1129515"/>
                  </a:lnTo>
                  <a:lnTo>
                    <a:pt x="350445" y="1188175"/>
                  </a:lnTo>
                  <a:lnTo>
                    <a:pt x="367967" y="1246835"/>
                  </a:lnTo>
                  <a:lnTo>
                    <a:pt x="385490" y="1305495"/>
                  </a:lnTo>
                  <a:lnTo>
                    <a:pt x="403012" y="1364154"/>
                  </a:lnTo>
                  <a:lnTo>
                    <a:pt x="420534" y="1422814"/>
                  </a:lnTo>
                  <a:lnTo>
                    <a:pt x="438056" y="1481474"/>
                  </a:lnTo>
                  <a:lnTo>
                    <a:pt x="455579" y="1540133"/>
                  </a:lnTo>
                  <a:lnTo>
                    <a:pt x="473101" y="1598793"/>
                  </a:lnTo>
                  <a:lnTo>
                    <a:pt x="490623" y="1657453"/>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038584" y="1681780"/>
              <a:ext cx="454990" cy="1729208"/>
            </a:xfrm>
            <a:custGeom>
              <a:avLst/>
              <a:pathLst>
                <a:path w="454990" h="1729208">
                  <a:moveTo>
                    <a:pt x="454990" y="1729208"/>
                  </a:moveTo>
                  <a:lnTo>
                    <a:pt x="441115" y="1669580"/>
                  </a:lnTo>
                  <a:lnTo>
                    <a:pt x="427240" y="1609952"/>
                  </a:lnTo>
                  <a:lnTo>
                    <a:pt x="413366" y="1550324"/>
                  </a:lnTo>
                  <a:lnTo>
                    <a:pt x="399491" y="1490696"/>
                  </a:lnTo>
                  <a:lnTo>
                    <a:pt x="385616" y="1431068"/>
                  </a:lnTo>
                  <a:lnTo>
                    <a:pt x="371742" y="1371441"/>
                  </a:lnTo>
                  <a:lnTo>
                    <a:pt x="357867" y="1311813"/>
                  </a:lnTo>
                  <a:lnTo>
                    <a:pt x="343992" y="1252185"/>
                  </a:lnTo>
                  <a:lnTo>
                    <a:pt x="330118" y="1192557"/>
                  </a:lnTo>
                  <a:lnTo>
                    <a:pt x="316243" y="1132929"/>
                  </a:lnTo>
                  <a:lnTo>
                    <a:pt x="302368" y="1073301"/>
                  </a:lnTo>
                  <a:lnTo>
                    <a:pt x="288494" y="1013673"/>
                  </a:lnTo>
                  <a:lnTo>
                    <a:pt x="274619" y="954045"/>
                  </a:lnTo>
                  <a:lnTo>
                    <a:pt x="260744" y="894418"/>
                  </a:lnTo>
                  <a:lnTo>
                    <a:pt x="246869" y="834790"/>
                  </a:lnTo>
                  <a:lnTo>
                    <a:pt x="232995" y="775162"/>
                  </a:lnTo>
                  <a:lnTo>
                    <a:pt x="219120" y="715534"/>
                  </a:lnTo>
                  <a:lnTo>
                    <a:pt x="205245" y="655906"/>
                  </a:lnTo>
                  <a:lnTo>
                    <a:pt x="191371" y="596278"/>
                  </a:lnTo>
                  <a:lnTo>
                    <a:pt x="177496" y="536650"/>
                  </a:lnTo>
                  <a:lnTo>
                    <a:pt x="163621" y="477022"/>
                  </a:lnTo>
                  <a:lnTo>
                    <a:pt x="149747" y="417395"/>
                  </a:lnTo>
                  <a:lnTo>
                    <a:pt x="135872" y="357767"/>
                  </a:lnTo>
                  <a:lnTo>
                    <a:pt x="121997" y="298139"/>
                  </a:lnTo>
                  <a:lnTo>
                    <a:pt x="108123" y="238511"/>
                  </a:lnTo>
                  <a:lnTo>
                    <a:pt x="94248" y="178883"/>
                  </a:lnTo>
                  <a:lnTo>
                    <a:pt x="80373" y="119255"/>
                  </a:lnTo>
                  <a:lnTo>
                    <a:pt x="66498" y="59627"/>
                  </a:lnTo>
                  <a:lnTo>
                    <a:pt x="52624" y="0"/>
                  </a:lnTo>
                  <a:lnTo>
                    <a:pt x="0" y="13095"/>
                  </a:lnTo>
                  <a:lnTo>
                    <a:pt x="15689" y="72271"/>
                  </a:lnTo>
                  <a:lnTo>
                    <a:pt x="31378" y="131447"/>
                  </a:lnTo>
                  <a:lnTo>
                    <a:pt x="47067" y="190624"/>
                  </a:lnTo>
                  <a:lnTo>
                    <a:pt x="62757" y="249800"/>
                  </a:lnTo>
                  <a:lnTo>
                    <a:pt x="78446" y="308976"/>
                  </a:lnTo>
                  <a:lnTo>
                    <a:pt x="94135" y="368153"/>
                  </a:lnTo>
                  <a:lnTo>
                    <a:pt x="109825" y="427329"/>
                  </a:lnTo>
                  <a:lnTo>
                    <a:pt x="125514" y="486505"/>
                  </a:lnTo>
                  <a:lnTo>
                    <a:pt x="141203" y="545682"/>
                  </a:lnTo>
                  <a:lnTo>
                    <a:pt x="156893" y="604858"/>
                  </a:lnTo>
                  <a:lnTo>
                    <a:pt x="172582" y="664034"/>
                  </a:lnTo>
                  <a:lnTo>
                    <a:pt x="188271" y="723211"/>
                  </a:lnTo>
                  <a:lnTo>
                    <a:pt x="203961" y="782387"/>
                  </a:lnTo>
                  <a:lnTo>
                    <a:pt x="219650" y="841563"/>
                  </a:lnTo>
                  <a:lnTo>
                    <a:pt x="235339" y="900739"/>
                  </a:lnTo>
                  <a:lnTo>
                    <a:pt x="251029" y="959916"/>
                  </a:lnTo>
                  <a:lnTo>
                    <a:pt x="266718" y="1019092"/>
                  </a:lnTo>
                  <a:lnTo>
                    <a:pt x="282407" y="1078268"/>
                  </a:lnTo>
                  <a:lnTo>
                    <a:pt x="298097" y="1137445"/>
                  </a:lnTo>
                  <a:lnTo>
                    <a:pt x="313786" y="1196621"/>
                  </a:lnTo>
                  <a:lnTo>
                    <a:pt x="329475" y="1255797"/>
                  </a:lnTo>
                  <a:lnTo>
                    <a:pt x="345165" y="1314974"/>
                  </a:lnTo>
                  <a:lnTo>
                    <a:pt x="360854" y="1374150"/>
                  </a:lnTo>
                  <a:lnTo>
                    <a:pt x="376543" y="1433326"/>
                  </a:lnTo>
                  <a:lnTo>
                    <a:pt x="392233" y="1492503"/>
                  </a:lnTo>
                  <a:lnTo>
                    <a:pt x="407922" y="1551679"/>
                  </a:lnTo>
                  <a:lnTo>
                    <a:pt x="423611" y="1610855"/>
                  </a:lnTo>
                  <a:lnTo>
                    <a:pt x="439300" y="167003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091209" y="1671414"/>
              <a:ext cx="402366" cy="1739573"/>
            </a:xfrm>
            <a:custGeom>
              <a:avLst/>
              <a:pathLst>
                <a:path w="402366" h="1739573">
                  <a:moveTo>
                    <a:pt x="402366" y="1739573"/>
                  </a:moveTo>
                  <a:lnTo>
                    <a:pt x="390128" y="1679588"/>
                  </a:lnTo>
                  <a:lnTo>
                    <a:pt x="377891" y="1619603"/>
                  </a:lnTo>
                  <a:lnTo>
                    <a:pt x="365653" y="1559617"/>
                  </a:lnTo>
                  <a:lnTo>
                    <a:pt x="353416" y="1499632"/>
                  </a:lnTo>
                  <a:lnTo>
                    <a:pt x="341179" y="1439647"/>
                  </a:lnTo>
                  <a:lnTo>
                    <a:pt x="328941" y="1379661"/>
                  </a:lnTo>
                  <a:lnTo>
                    <a:pt x="316704" y="1319676"/>
                  </a:lnTo>
                  <a:lnTo>
                    <a:pt x="304466" y="1259691"/>
                  </a:lnTo>
                  <a:lnTo>
                    <a:pt x="292229" y="1199706"/>
                  </a:lnTo>
                  <a:lnTo>
                    <a:pt x="279992" y="1139720"/>
                  </a:lnTo>
                  <a:lnTo>
                    <a:pt x="267754" y="1079735"/>
                  </a:lnTo>
                  <a:lnTo>
                    <a:pt x="255517" y="1019750"/>
                  </a:lnTo>
                  <a:lnTo>
                    <a:pt x="243280" y="959764"/>
                  </a:lnTo>
                  <a:lnTo>
                    <a:pt x="231042" y="899779"/>
                  </a:lnTo>
                  <a:lnTo>
                    <a:pt x="218805" y="839794"/>
                  </a:lnTo>
                  <a:lnTo>
                    <a:pt x="206567" y="779808"/>
                  </a:lnTo>
                  <a:lnTo>
                    <a:pt x="194330" y="719823"/>
                  </a:lnTo>
                  <a:lnTo>
                    <a:pt x="182093" y="659838"/>
                  </a:lnTo>
                  <a:lnTo>
                    <a:pt x="169855" y="599853"/>
                  </a:lnTo>
                  <a:lnTo>
                    <a:pt x="157618" y="539867"/>
                  </a:lnTo>
                  <a:lnTo>
                    <a:pt x="145381" y="479882"/>
                  </a:lnTo>
                  <a:lnTo>
                    <a:pt x="133143" y="419897"/>
                  </a:lnTo>
                  <a:lnTo>
                    <a:pt x="120906" y="359911"/>
                  </a:lnTo>
                  <a:lnTo>
                    <a:pt x="108668" y="299926"/>
                  </a:lnTo>
                  <a:lnTo>
                    <a:pt x="96431" y="239941"/>
                  </a:lnTo>
                  <a:lnTo>
                    <a:pt x="84194" y="179955"/>
                  </a:lnTo>
                  <a:lnTo>
                    <a:pt x="71956" y="119970"/>
                  </a:lnTo>
                  <a:lnTo>
                    <a:pt x="59719" y="59985"/>
                  </a:lnTo>
                  <a:lnTo>
                    <a:pt x="47482" y="0"/>
                  </a:lnTo>
                  <a:lnTo>
                    <a:pt x="0" y="10365"/>
                  </a:lnTo>
                  <a:lnTo>
                    <a:pt x="13874" y="69993"/>
                  </a:lnTo>
                  <a:lnTo>
                    <a:pt x="27749" y="129621"/>
                  </a:lnTo>
                  <a:lnTo>
                    <a:pt x="41624" y="189249"/>
                  </a:lnTo>
                  <a:lnTo>
                    <a:pt x="55498" y="248877"/>
                  </a:lnTo>
                  <a:lnTo>
                    <a:pt x="69373" y="308504"/>
                  </a:lnTo>
                  <a:lnTo>
                    <a:pt x="83248" y="368132"/>
                  </a:lnTo>
                  <a:lnTo>
                    <a:pt x="97122" y="427760"/>
                  </a:lnTo>
                  <a:lnTo>
                    <a:pt x="110997" y="487388"/>
                  </a:lnTo>
                  <a:lnTo>
                    <a:pt x="124872" y="547016"/>
                  </a:lnTo>
                  <a:lnTo>
                    <a:pt x="138746" y="606644"/>
                  </a:lnTo>
                  <a:lnTo>
                    <a:pt x="152621" y="666272"/>
                  </a:lnTo>
                  <a:lnTo>
                    <a:pt x="166496" y="725899"/>
                  </a:lnTo>
                  <a:lnTo>
                    <a:pt x="180370" y="785527"/>
                  </a:lnTo>
                  <a:lnTo>
                    <a:pt x="194245" y="845155"/>
                  </a:lnTo>
                  <a:lnTo>
                    <a:pt x="208120" y="904783"/>
                  </a:lnTo>
                  <a:lnTo>
                    <a:pt x="221995" y="964411"/>
                  </a:lnTo>
                  <a:lnTo>
                    <a:pt x="235869" y="1024039"/>
                  </a:lnTo>
                  <a:lnTo>
                    <a:pt x="249744" y="1083667"/>
                  </a:lnTo>
                  <a:lnTo>
                    <a:pt x="263619" y="1143295"/>
                  </a:lnTo>
                  <a:lnTo>
                    <a:pt x="277493" y="1202922"/>
                  </a:lnTo>
                  <a:lnTo>
                    <a:pt x="291368" y="1262550"/>
                  </a:lnTo>
                  <a:lnTo>
                    <a:pt x="305243" y="1322178"/>
                  </a:lnTo>
                  <a:lnTo>
                    <a:pt x="319117" y="1381806"/>
                  </a:lnTo>
                  <a:lnTo>
                    <a:pt x="332992" y="1441434"/>
                  </a:lnTo>
                  <a:lnTo>
                    <a:pt x="346867" y="1501062"/>
                  </a:lnTo>
                  <a:lnTo>
                    <a:pt x="360741" y="1560690"/>
                  </a:lnTo>
                  <a:lnTo>
                    <a:pt x="374616" y="1620318"/>
                  </a:lnTo>
                  <a:lnTo>
                    <a:pt x="388491" y="1679945"/>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138691" y="1662607"/>
              <a:ext cx="354884" cy="1748381"/>
            </a:xfrm>
            <a:custGeom>
              <a:avLst/>
              <a:pathLst>
                <a:path w="354884" h="1748381">
                  <a:moveTo>
                    <a:pt x="354884" y="1748381"/>
                  </a:moveTo>
                  <a:lnTo>
                    <a:pt x="344243" y="1688092"/>
                  </a:lnTo>
                  <a:lnTo>
                    <a:pt x="333602" y="1627803"/>
                  </a:lnTo>
                  <a:lnTo>
                    <a:pt x="322961" y="1567514"/>
                  </a:lnTo>
                  <a:lnTo>
                    <a:pt x="312321" y="1507225"/>
                  </a:lnTo>
                  <a:lnTo>
                    <a:pt x="301680" y="1446936"/>
                  </a:lnTo>
                  <a:lnTo>
                    <a:pt x="291039" y="1386647"/>
                  </a:lnTo>
                  <a:lnTo>
                    <a:pt x="280398" y="1326358"/>
                  </a:lnTo>
                  <a:lnTo>
                    <a:pt x="269758" y="1266069"/>
                  </a:lnTo>
                  <a:lnTo>
                    <a:pt x="259117" y="1205780"/>
                  </a:lnTo>
                  <a:lnTo>
                    <a:pt x="248476" y="1145491"/>
                  </a:lnTo>
                  <a:lnTo>
                    <a:pt x="237836" y="1085202"/>
                  </a:lnTo>
                  <a:lnTo>
                    <a:pt x="227195" y="1024913"/>
                  </a:lnTo>
                  <a:lnTo>
                    <a:pt x="216554" y="964624"/>
                  </a:lnTo>
                  <a:lnTo>
                    <a:pt x="205913" y="904335"/>
                  </a:lnTo>
                  <a:lnTo>
                    <a:pt x="195273" y="844046"/>
                  </a:lnTo>
                  <a:lnTo>
                    <a:pt x="184632" y="783757"/>
                  </a:lnTo>
                  <a:lnTo>
                    <a:pt x="173991" y="723468"/>
                  </a:lnTo>
                  <a:lnTo>
                    <a:pt x="163350" y="663179"/>
                  </a:lnTo>
                  <a:lnTo>
                    <a:pt x="152710" y="602890"/>
                  </a:lnTo>
                  <a:lnTo>
                    <a:pt x="142069" y="542601"/>
                  </a:lnTo>
                  <a:lnTo>
                    <a:pt x="131428" y="482312"/>
                  </a:lnTo>
                  <a:lnTo>
                    <a:pt x="120788" y="422023"/>
                  </a:lnTo>
                  <a:lnTo>
                    <a:pt x="110147" y="361734"/>
                  </a:lnTo>
                  <a:lnTo>
                    <a:pt x="99506" y="301445"/>
                  </a:lnTo>
                  <a:lnTo>
                    <a:pt x="88865" y="241156"/>
                  </a:lnTo>
                  <a:lnTo>
                    <a:pt x="78225" y="180867"/>
                  </a:lnTo>
                  <a:lnTo>
                    <a:pt x="67584" y="120578"/>
                  </a:lnTo>
                  <a:lnTo>
                    <a:pt x="56943" y="60289"/>
                  </a:lnTo>
                  <a:lnTo>
                    <a:pt x="46302" y="0"/>
                  </a:lnTo>
                  <a:lnTo>
                    <a:pt x="0" y="8807"/>
                  </a:lnTo>
                  <a:lnTo>
                    <a:pt x="12237" y="68792"/>
                  </a:lnTo>
                  <a:lnTo>
                    <a:pt x="24474" y="128778"/>
                  </a:lnTo>
                  <a:lnTo>
                    <a:pt x="36712" y="188763"/>
                  </a:lnTo>
                  <a:lnTo>
                    <a:pt x="48949" y="248748"/>
                  </a:lnTo>
                  <a:lnTo>
                    <a:pt x="61186" y="308734"/>
                  </a:lnTo>
                  <a:lnTo>
                    <a:pt x="73424" y="368719"/>
                  </a:lnTo>
                  <a:lnTo>
                    <a:pt x="85661" y="428704"/>
                  </a:lnTo>
                  <a:lnTo>
                    <a:pt x="97899" y="488689"/>
                  </a:lnTo>
                  <a:lnTo>
                    <a:pt x="110136" y="548675"/>
                  </a:lnTo>
                  <a:lnTo>
                    <a:pt x="122373" y="608660"/>
                  </a:lnTo>
                  <a:lnTo>
                    <a:pt x="134611" y="668645"/>
                  </a:lnTo>
                  <a:lnTo>
                    <a:pt x="146848" y="728631"/>
                  </a:lnTo>
                  <a:lnTo>
                    <a:pt x="159085" y="788616"/>
                  </a:lnTo>
                  <a:lnTo>
                    <a:pt x="171323" y="848601"/>
                  </a:lnTo>
                  <a:lnTo>
                    <a:pt x="183560" y="908587"/>
                  </a:lnTo>
                  <a:lnTo>
                    <a:pt x="195798" y="968572"/>
                  </a:lnTo>
                  <a:lnTo>
                    <a:pt x="208035" y="1028557"/>
                  </a:lnTo>
                  <a:lnTo>
                    <a:pt x="220272" y="1088543"/>
                  </a:lnTo>
                  <a:lnTo>
                    <a:pt x="232510" y="1148528"/>
                  </a:lnTo>
                  <a:lnTo>
                    <a:pt x="244747" y="1208513"/>
                  </a:lnTo>
                  <a:lnTo>
                    <a:pt x="256984" y="1268498"/>
                  </a:lnTo>
                  <a:lnTo>
                    <a:pt x="269222" y="1328484"/>
                  </a:lnTo>
                  <a:lnTo>
                    <a:pt x="281459" y="1388469"/>
                  </a:lnTo>
                  <a:lnTo>
                    <a:pt x="293697" y="1448454"/>
                  </a:lnTo>
                  <a:lnTo>
                    <a:pt x="305934" y="1508440"/>
                  </a:lnTo>
                  <a:lnTo>
                    <a:pt x="318171" y="1568425"/>
                  </a:lnTo>
                  <a:lnTo>
                    <a:pt x="330409" y="1628410"/>
                  </a:lnTo>
                  <a:lnTo>
                    <a:pt x="342646" y="1688396"/>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184994" y="1655046"/>
              <a:ext cx="308581" cy="1755942"/>
            </a:xfrm>
            <a:custGeom>
              <a:avLst/>
              <a:pathLst>
                <a:path w="308581" h="1755942">
                  <a:moveTo>
                    <a:pt x="308581" y="1755942"/>
                  </a:moveTo>
                  <a:lnTo>
                    <a:pt x="299541" y="1695392"/>
                  </a:lnTo>
                  <a:lnTo>
                    <a:pt x="290501" y="1634843"/>
                  </a:lnTo>
                  <a:lnTo>
                    <a:pt x="281461" y="1574293"/>
                  </a:lnTo>
                  <a:lnTo>
                    <a:pt x="272421" y="1513743"/>
                  </a:lnTo>
                  <a:lnTo>
                    <a:pt x="263381" y="1453193"/>
                  </a:lnTo>
                  <a:lnTo>
                    <a:pt x="254342" y="1392644"/>
                  </a:lnTo>
                  <a:lnTo>
                    <a:pt x="245302" y="1332094"/>
                  </a:lnTo>
                  <a:lnTo>
                    <a:pt x="236262" y="1271544"/>
                  </a:lnTo>
                  <a:lnTo>
                    <a:pt x="227222" y="1210994"/>
                  </a:lnTo>
                  <a:lnTo>
                    <a:pt x="218182" y="1150445"/>
                  </a:lnTo>
                  <a:lnTo>
                    <a:pt x="209142" y="1089895"/>
                  </a:lnTo>
                  <a:lnTo>
                    <a:pt x="200103" y="1029345"/>
                  </a:lnTo>
                  <a:lnTo>
                    <a:pt x="191063" y="968795"/>
                  </a:lnTo>
                  <a:lnTo>
                    <a:pt x="182023" y="908246"/>
                  </a:lnTo>
                  <a:lnTo>
                    <a:pt x="172983" y="847696"/>
                  </a:lnTo>
                  <a:lnTo>
                    <a:pt x="163943" y="787146"/>
                  </a:lnTo>
                  <a:lnTo>
                    <a:pt x="154903" y="726596"/>
                  </a:lnTo>
                  <a:lnTo>
                    <a:pt x="145864" y="666047"/>
                  </a:lnTo>
                  <a:lnTo>
                    <a:pt x="136824" y="605497"/>
                  </a:lnTo>
                  <a:lnTo>
                    <a:pt x="127784" y="544947"/>
                  </a:lnTo>
                  <a:lnTo>
                    <a:pt x="118744" y="484397"/>
                  </a:lnTo>
                  <a:lnTo>
                    <a:pt x="109704" y="423848"/>
                  </a:lnTo>
                  <a:lnTo>
                    <a:pt x="100664" y="363298"/>
                  </a:lnTo>
                  <a:lnTo>
                    <a:pt x="91625" y="302748"/>
                  </a:lnTo>
                  <a:lnTo>
                    <a:pt x="82585" y="242198"/>
                  </a:lnTo>
                  <a:lnTo>
                    <a:pt x="73545" y="181649"/>
                  </a:lnTo>
                  <a:lnTo>
                    <a:pt x="64505" y="121099"/>
                  </a:lnTo>
                  <a:lnTo>
                    <a:pt x="55465" y="60549"/>
                  </a:lnTo>
                  <a:lnTo>
                    <a:pt x="46426" y="0"/>
                  </a:lnTo>
                  <a:lnTo>
                    <a:pt x="0" y="7561"/>
                  </a:lnTo>
                  <a:lnTo>
                    <a:pt x="10640" y="67850"/>
                  </a:lnTo>
                  <a:lnTo>
                    <a:pt x="21281" y="128139"/>
                  </a:lnTo>
                  <a:lnTo>
                    <a:pt x="31922" y="188428"/>
                  </a:lnTo>
                  <a:lnTo>
                    <a:pt x="42562" y="248717"/>
                  </a:lnTo>
                  <a:lnTo>
                    <a:pt x="53203" y="309006"/>
                  </a:lnTo>
                  <a:lnTo>
                    <a:pt x="63844" y="369295"/>
                  </a:lnTo>
                  <a:lnTo>
                    <a:pt x="74485" y="429584"/>
                  </a:lnTo>
                  <a:lnTo>
                    <a:pt x="85125" y="489873"/>
                  </a:lnTo>
                  <a:lnTo>
                    <a:pt x="95766" y="550162"/>
                  </a:lnTo>
                  <a:lnTo>
                    <a:pt x="106407" y="610451"/>
                  </a:lnTo>
                  <a:lnTo>
                    <a:pt x="117047" y="670740"/>
                  </a:lnTo>
                  <a:lnTo>
                    <a:pt x="127688" y="731029"/>
                  </a:lnTo>
                  <a:lnTo>
                    <a:pt x="138329" y="791318"/>
                  </a:lnTo>
                  <a:lnTo>
                    <a:pt x="148970" y="851607"/>
                  </a:lnTo>
                  <a:lnTo>
                    <a:pt x="159610" y="911896"/>
                  </a:lnTo>
                  <a:lnTo>
                    <a:pt x="170251" y="972185"/>
                  </a:lnTo>
                  <a:lnTo>
                    <a:pt x="180892" y="1032474"/>
                  </a:lnTo>
                  <a:lnTo>
                    <a:pt x="191533" y="1092763"/>
                  </a:lnTo>
                  <a:lnTo>
                    <a:pt x="202173" y="1153052"/>
                  </a:lnTo>
                  <a:lnTo>
                    <a:pt x="212814" y="1213341"/>
                  </a:lnTo>
                  <a:lnTo>
                    <a:pt x="223455" y="1273630"/>
                  </a:lnTo>
                  <a:lnTo>
                    <a:pt x="234095" y="1333919"/>
                  </a:lnTo>
                  <a:lnTo>
                    <a:pt x="244736" y="1394208"/>
                  </a:lnTo>
                  <a:lnTo>
                    <a:pt x="255377" y="1454497"/>
                  </a:lnTo>
                  <a:lnTo>
                    <a:pt x="266018" y="1514786"/>
                  </a:lnTo>
                  <a:lnTo>
                    <a:pt x="276658" y="1575075"/>
                  </a:lnTo>
                  <a:lnTo>
                    <a:pt x="287299" y="1635364"/>
                  </a:lnTo>
                  <a:lnTo>
                    <a:pt x="297940" y="1695653"/>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231420" y="1648890"/>
              <a:ext cx="262155" cy="1762098"/>
            </a:xfrm>
            <a:custGeom>
              <a:avLst/>
              <a:pathLst>
                <a:path w="262155" h="1762098">
                  <a:moveTo>
                    <a:pt x="262155" y="1762098"/>
                  </a:moveTo>
                  <a:lnTo>
                    <a:pt x="254673" y="1701336"/>
                  </a:lnTo>
                  <a:lnTo>
                    <a:pt x="247192" y="1640574"/>
                  </a:lnTo>
                  <a:lnTo>
                    <a:pt x="239711" y="1579812"/>
                  </a:lnTo>
                  <a:lnTo>
                    <a:pt x="232230" y="1519050"/>
                  </a:lnTo>
                  <a:lnTo>
                    <a:pt x="224749" y="1458288"/>
                  </a:lnTo>
                  <a:lnTo>
                    <a:pt x="217268" y="1397526"/>
                  </a:lnTo>
                  <a:lnTo>
                    <a:pt x="209787" y="1336764"/>
                  </a:lnTo>
                  <a:lnTo>
                    <a:pt x="202306" y="1276002"/>
                  </a:lnTo>
                  <a:lnTo>
                    <a:pt x="194825" y="1215240"/>
                  </a:lnTo>
                  <a:lnTo>
                    <a:pt x="187343" y="1154478"/>
                  </a:lnTo>
                  <a:lnTo>
                    <a:pt x="179862" y="1093716"/>
                  </a:lnTo>
                  <a:lnTo>
                    <a:pt x="172381" y="1032954"/>
                  </a:lnTo>
                  <a:lnTo>
                    <a:pt x="164900" y="972192"/>
                  </a:lnTo>
                  <a:lnTo>
                    <a:pt x="157419" y="911430"/>
                  </a:lnTo>
                  <a:lnTo>
                    <a:pt x="149938" y="850668"/>
                  </a:lnTo>
                  <a:lnTo>
                    <a:pt x="142457" y="789906"/>
                  </a:lnTo>
                  <a:lnTo>
                    <a:pt x="134976" y="729144"/>
                  </a:lnTo>
                  <a:lnTo>
                    <a:pt x="127495" y="668382"/>
                  </a:lnTo>
                  <a:lnTo>
                    <a:pt x="120013" y="607620"/>
                  </a:lnTo>
                  <a:lnTo>
                    <a:pt x="112532" y="546858"/>
                  </a:lnTo>
                  <a:lnTo>
                    <a:pt x="105051" y="486096"/>
                  </a:lnTo>
                  <a:lnTo>
                    <a:pt x="97570" y="425334"/>
                  </a:lnTo>
                  <a:lnTo>
                    <a:pt x="90089" y="364572"/>
                  </a:lnTo>
                  <a:lnTo>
                    <a:pt x="82608" y="303810"/>
                  </a:lnTo>
                  <a:lnTo>
                    <a:pt x="75127" y="243048"/>
                  </a:lnTo>
                  <a:lnTo>
                    <a:pt x="67646" y="182286"/>
                  </a:lnTo>
                  <a:lnTo>
                    <a:pt x="60165" y="121524"/>
                  </a:lnTo>
                  <a:lnTo>
                    <a:pt x="52683" y="60762"/>
                  </a:lnTo>
                  <a:lnTo>
                    <a:pt x="45202" y="0"/>
                  </a:lnTo>
                  <a:lnTo>
                    <a:pt x="0" y="6155"/>
                  </a:lnTo>
                  <a:lnTo>
                    <a:pt x="9039" y="66705"/>
                  </a:lnTo>
                  <a:lnTo>
                    <a:pt x="18079" y="127255"/>
                  </a:lnTo>
                  <a:lnTo>
                    <a:pt x="27119" y="187805"/>
                  </a:lnTo>
                  <a:lnTo>
                    <a:pt x="36159" y="248354"/>
                  </a:lnTo>
                  <a:lnTo>
                    <a:pt x="45199" y="308904"/>
                  </a:lnTo>
                  <a:lnTo>
                    <a:pt x="54238" y="369454"/>
                  </a:lnTo>
                  <a:lnTo>
                    <a:pt x="63278" y="430004"/>
                  </a:lnTo>
                  <a:lnTo>
                    <a:pt x="72318" y="490553"/>
                  </a:lnTo>
                  <a:lnTo>
                    <a:pt x="81358" y="551103"/>
                  </a:lnTo>
                  <a:lnTo>
                    <a:pt x="90398" y="611653"/>
                  </a:lnTo>
                  <a:lnTo>
                    <a:pt x="99438" y="672203"/>
                  </a:lnTo>
                  <a:lnTo>
                    <a:pt x="108477" y="732752"/>
                  </a:lnTo>
                  <a:lnTo>
                    <a:pt x="117517" y="793302"/>
                  </a:lnTo>
                  <a:lnTo>
                    <a:pt x="126557" y="853852"/>
                  </a:lnTo>
                  <a:lnTo>
                    <a:pt x="135597" y="914402"/>
                  </a:lnTo>
                  <a:lnTo>
                    <a:pt x="144637" y="974951"/>
                  </a:lnTo>
                  <a:lnTo>
                    <a:pt x="153677" y="1035501"/>
                  </a:lnTo>
                  <a:lnTo>
                    <a:pt x="162716" y="1096051"/>
                  </a:lnTo>
                  <a:lnTo>
                    <a:pt x="171756" y="1156601"/>
                  </a:lnTo>
                  <a:lnTo>
                    <a:pt x="180796" y="1217150"/>
                  </a:lnTo>
                  <a:lnTo>
                    <a:pt x="189836" y="1277700"/>
                  </a:lnTo>
                  <a:lnTo>
                    <a:pt x="198876" y="1338250"/>
                  </a:lnTo>
                  <a:lnTo>
                    <a:pt x="207916" y="1398800"/>
                  </a:lnTo>
                  <a:lnTo>
                    <a:pt x="216955" y="1459349"/>
                  </a:lnTo>
                  <a:lnTo>
                    <a:pt x="225995" y="1519899"/>
                  </a:lnTo>
                  <a:lnTo>
                    <a:pt x="235035" y="1580449"/>
                  </a:lnTo>
                  <a:lnTo>
                    <a:pt x="244075" y="1640999"/>
                  </a:lnTo>
                  <a:lnTo>
                    <a:pt x="253115" y="1701548"/>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276622" y="1645173"/>
              <a:ext cx="216952" cy="1765814"/>
            </a:xfrm>
            <a:custGeom>
              <a:avLst/>
              <a:pathLst>
                <a:path w="216952" h="1765814">
                  <a:moveTo>
                    <a:pt x="216952" y="1765814"/>
                  </a:moveTo>
                  <a:lnTo>
                    <a:pt x="210597" y="1704924"/>
                  </a:lnTo>
                  <a:lnTo>
                    <a:pt x="204243" y="1644034"/>
                  </a:lnTo>
                  <a:lnTo>
                    <a:pt x="197889" y="1583144"/>
                  </a:lnTo>
                  <a:lnTo>
                    <a:pt x="191534" y="1522254"/>
                  </a:lnTo>
                  <a:lnTo>
                    <a:pt x="185180" y="1461363"/>
                  </a:lnTo>
                  <a:lnTo>
                    <a:pt x="178826" y="1400473"/>
                  </a:lnTo>
                  <a:lnTo>
                    <a:pt x="172471" y="1339583"/>
                  </a:lnTo>
                  <a:lnTo>
                    <a:pt x="166117" y="1278693"/>
                  </a:lnTo>
                  <a:lnTo>
                    <a:pt x="159763" y="1217803"/>
                  </a:lnTo>
                  <a:lnTo>
                    <a:pt x="153408" y="1156913"/>
                  </a:lnTo>
                  <a:lnTo>
                    <a:pt x="147054" y="1096022"/>
                  </a:lnTo>
                  <a:lnTo>
                    <a:pt x="140700" y="1035132"/>
                  </a:lnTo>
                  <a:lnTo>
                    <a:pt x="134345" y="974242"/>
                  </a:lnTo>
                  <a:lnTo>
                    <a:pt x="127991" y="913352"/>
                  </a:lnTo>
                  <a:lnTo>
                    <a:pt x="121637" y="852462"/>
                  </a:lnTo>
                  <a:lnTo>
                    <a:pt x="115282" y="791572"/>
                  </a:lnTo>
                  <a:lnTo>
                    <a:pt x="108928" y="730681"/>
                  </a:lnTo>
                  <a:lnTo>
                    <a:pt x="102573" y="669791"/>
                  </a:lnTo>
                  <a:lnTo>
                    <a:pt x="96219" y="608901"/>
                  </a:lnTo>
                  <a:lnTo>
                    <a:pt x="89865" y="548011"/>
                  </a:lnTo>
                  <a:lnTo>
                    <a:pt x="83510" y="487121"/>
                  </a:lnTo>
                  <a:lnTo>
                    <a:pt x="77156" y="426231"/>
                  </a:lnTo>
                  <a:lnTo>
                    <a:pt x="70802" y="365340"/>
                  </a:lnTo>
                  <a:lnTo>
                    <a:pt x="64447" y="304450"/>
                  </a:lnTo>
                  <a:lnTo>
                    <a:pt x="58093" y="243560"/>
                  </a:lnTo>
                  <a:lnTo>
                    <a:pt x="51739" y="182670"/>
                  </a:lnTo>
                  <a:lnTo>
                    <a:pt x="45384" y="121780"/>
                  </a:lnTo>
                  <a:lnTo>
                    <a:pt x="39030" y="60890"/>
                  </a:lnTo>
                  <a:lnTo>
                    <a:pt x="32676" y="0"/>
                  </a:lnTo>
                  <a:lnTo>
                    <a:pt x="0" y="3716"/>
                  </a:lnTo>
                  <a:lnTo>
                    <a:pt x="7481" y="64478"/>
                  </a:lnTo>
                  <a:lnTo>
                    <a:pt x="14962" y="125240"/>
                  </a:lnTo>
                  <a:lnTo>
                    <a:pt x="22443" y="186002"/>
                  </a:lnTo>
                  <a:lnTo>
                    <a:pt x="29924" y="246764"/>
                  </a:lnTo>
                  <a:lnTo>
                    <a:pt x="37405" y="307526"/>
                  </a:lnTo>
                  <a:lnTo>
                    <a:pt x="44886" y="368288"/>
                  </a:lnTo>
                  <a:lnTo>
                    <a:pt x="52367" y="429050"/>
                  </a:lnTo>
                  <a:lnTo>
                    <a:pt x="59848" y="489812"/>
                  </a:lnTo>
                  <a:lnTo>
                    <a:pt x="67330" y="550574"/>
                  </a:lnTo>
                  <a:lnTo>
                    <a:pt x="74811" y="611336"/>
                  </a:lnTo>
                  <a:lnTo>
                    <a:pt x="82292" y="672098"/>
                  </a:lnTo>
                  <a:lnTo>
                    <a:pt x="89773" y="732860"/>
                  </a:lnTo>
                  <a:lnTo>
                    <a:pt x="97254" y="793622"/>
                  </a:lnTo>
                  <a:lnTo>
                    <a:pt x="104735" y="854384"/>
                  </a:lnTo>
                  <a:lnTo>
                    <a:pt x="112216" y="915146"/>
                  </a:lnTo>
                  <a:lnTo>
                    <a:pt x="119697" y="975908"/>
                  </a:lnTo>
                  <a:lnTo>
                    <a:pt x="127178" y="1036670"/>
                  </a:lnTo>
                  <a:lnTo>
                    <a:pt x="134660" y="1097432"/>
                  </a:lnTo>
                  <a:lnTo>
                    <a:pt x="142141" y="1158194"/>
                  </a:lnTo>
                  <a:lnTo>
                    <a:pt x="149622" y="1218956"/>
                  </a:lnTo>
                  <a:lnTo>
                    <a:pt x="157103" y="1279718"/>
                  </a:lnTo>
                  <a:lnTo>
                    <a:pt x="164584" y="1340480"/>
                  </a:lnTo>
                  <a:lnTo>
                    <a:pt x="172065" y="1401242"/>
                  </a:lnTo>
                  <a:lnTo>
                    <a:pt x="179546" y="1462004"/>
                  </a:lnTo>
                  <a:lnTo>
                    <a:pt x="187027" y="1522766"/>
                  </a:lnTo>
                  <a:lnTo>
                    <a:pt x="194508" y="1583528"/>
                  </a:lnTo>
                  <a:lnTo>
                    <a:pt x="201990" y="1644290"/>
                  </a:lnTo>
                  <a:lnTo>
                    <a:pt x="209471" y="1705052"/>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09299" y="1635584"/>
              <a:ext cx="184276" cy="1775404"/>
            </a:xfrm>
            <a:custGeom>
              <a:avLst/>
              <a:pathLst>
                <a:path w="184276" h="1775404">
                  <a:moveTo>
                    <a:pt x="184276" y="1775404"/>
                  </a:moveTo>
                  <a:lnTo>
                    <a:pt x="184276" y="1714183"/>
                  </a:lnTo>
                  <a:lnTo>
                    <a:pt x="184276" y="1652962"/>
                  </a:lnTo>
                  <a:lnTo>
                    <a:pt x="184276" y="1591741"/>
                  </a:lnTo>
                  <a:lnTo>
                    <a:pt x="184276" y="1530520"/>
                  </a:lnTo>
                  <a:lnTo>
                    <a:pt x="184276" y="1469299"/>
                  </a:lnTo>
                  <a:lnTo>
                    <a:pt x="184276" y="1408079"/>
                  </a:lnTo>
                  <a:lnTo>
                    <a:pt x="184276" y="1346858"/>
                  </a:lnTo>
                  <a:lnTo>
                    <a:pt x="184276" y="1285637"/>
                  </a:lnTo>
                  <a:lnTo>
                    <a:pt x="184276" y="1224416"/>
                  </a:lnTo>
                  <a:lnTo>
                    <a:pt x="184276" y="1163195"/>
                  </a:lnTo>
                  <a:lnTo>
                    <a:pt x="184276" y="1101974"/>
                  </a:lnTo>
                  <a:lnTo>
                    <a:pt x="184276" y="1040754"/>
                  </a:lnTo>
                  <a:lnTo>
                    <a:pt x="184276" y="979533"/>
                  </a:lnTo>
                  <a:lnTo>
                    <a:pt x="184276" y="918312"/>
                  </a:lnTo>
                  <a:lnTo>
                    <a:pt x="184276" y="857091"/>
                  </a:lnTo>
                  <a:lnTo>
                    <a:pt x="184276" y="795870"/>
                  </a:lnTo>
                  <a:lnTo>
                    <a:pt x="184276" y="734649"/>
                  </a:lnTo>
                  <a:lnTo>
                    <a:pt x="184276" y="673429"/>
                  </a:lnTo>
                  <a:lnTo>
                    <a:pt x="184276" y="612208"/>
                  </a:lnTo>
                  <a:lnTo>
                    <a:pt x="184276" y="550987"/>
                  </a:lnTo>
                  <a:lnTo>
                    <a:pt x="184276" y="489766"/>
                  </a:lnTo>
                  <a:lnTo>
                    <a:pt x="184276" y="428545"/>
                  </a:lnTo>
                  <a:lnTo>
                    <a:pt x="184276" y="367324"/>
                  </a:lnTo>
                  <a:lnTo>
                    <a:pt x="184276" y="306104"/>
                  </a:lnTo>
                  <a:lnTo>
                    <a:pt x="184276" y="244883"/>
                  </a:lnTo>
                  <a:lnTo>
                    <a:pt x="184276" y="183662"/>
                  </a:lnTo>
                  <a:lnTo>
                    <a:pt x="184276" y="122441"/>
                  </a:lnTo>
                  <a:lnTo>
                    <a:pt x="184276" y="61220"/>
                  </a:lnTo>
                  <a:lnTo>
                    <a:pt x="184276" y="0"/>
                  </a:lnTo>
                  <a:lnTo>
                    <a:pt x="122752" y="1066"/>
                  </a:lnTo>
                  <a:lnTo>
                    <a:pt x="61302" y="4264"/>
                  </a:lnTo>
                  <a:lnTo>
                    <a:pt x="0" y="9589"/>
                  </a:lnTo>
                  <a:lnTo>
                    <a:pt x="6354" y="70479"/>
                  </a:lnTo>
                  <a:lnTo>
                    <a:pt x="12708" y="131369"/>
                  </a:lnTo>
                  <a:lnTo>
                    <a:pt x="19063" y="192259"/>
                  </a:lnTo>
                  <a:lnTo>
                    <a:pt x="25417" y="253149"/>
                  </a:lnTo>
                  <a:lnTo>
                    <a:pt x="31771" y="314040"/>
                  </a:lnTo>
                  <a:lnTo>
                    <a:pt x="38126" y="374930"/>
                  </a:lnTo>
                  <a:lnTo>
                    <a:pt x="44480" y="435820"/>
                  </a:lnTo>
                  <a:lnTo>
                    <a:pt x="50834" y="496710"/>
                  </a:lnTo>
                  <a:lnTo>
                    <a:pt x="57189" y="557600"/>
                  </a:lnTo>
                  <a:lnTo>
                    <a:pt x="63543" y="618490"/>
                  </a:lnTo>
                  <a:lnTo>
                    <a:pt x="69897" y="679381"/>
                  </a:lnTo>
                  <a:lnTo>
                    <a:pt x="76252" y="740271"/>
                  </a:lnTo>
                  <a:lnTo>
                    <a:pt x="82606" y="801161"/>
                  </a:lnTo>
                  <a:lnTo>
                    <a:pt x="88960" y="862051"/>
                  </a:lnTo>
                  <a:lnTo>
                    <a:pt x="95315" y="922941"/>
                  </a:lnTo>
                  <a:lnTo>
                    <a:pt x="101669" y="983831"/>
                  </a:lnTo>
                  <a:lnTo>
                    <a:pt x="108023" y="1044722"/>
                  </a:lnTo>
                  <a:lnTo>
                    <a:pt x="114378" y="1105612"/>
                  </a:lnTo>
                  <a:lnTo>
                    <a:pt x="120732" y="1166502"/>
                  </a:lnTo>
                  <a:lnTo>
                    <a:pt x="127086" y="1227392"/>
                  </a:lnTo>
                  <a:lnTo>
                    <a:pt x="133441" y="1288282"/>
                  </a:lnTo>
                  <a:lnTo>
                    <a:pt x="139795" y="1349172"/>
                  </a:lnTo>
                  <a:lnTo>
                    <a:pt x="146150" y="1410063"/>
                  </a:lnTo>
                  <a:lnTo>
                    <a:pt x="152504" y="1470953"/>
                  </a:lnTo>
                  <a:lnTo>
                    <a:pt x="158858" y="1531843"/>
                  </a:lnTo>
                  <a:lnTo>
                    <a:pt x="165213" y="1592733"/>
                  </a:lnTo>
                  <a:lnTo>
                    <a:pt x="171567" y="1653623"/>
                  </a:lnTo>
                  <a:lnTo>
                    <a:pt x="177921" y="1714513"/>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784830"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DTP3 unvaccinated (% of total unvaccinated)</a:t>
              </a:r>
            </a:p>
          </p:txBody>
        </p:sp>
        <p:sp>
          <p:nvSpPr>
            <p:cNvPr id="36" name="rc36"/>
            <p:cNvSpPr/>
            <p:nvPr/>
          </p:nvSpPr>
          <p:spPr>
            <a:xfrm>
              <a:off x="4793830"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793830"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793830"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793830"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793830"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793830"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793830"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793830"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793830"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793830"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793830"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793830"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793830"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793830"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793830"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793830"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33093" y="176383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33093" y="198329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33093" y="220274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33093" y="242220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33093" y="264165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33093" y="286111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33093" y="308057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33093" y="330002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33093" y="351948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33093" y="373893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33093" y="395839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33093" y="417785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33093" y="439730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33093" y="461676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33093" y="4836219"/>
              <a:ext cx="201456"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073875" y="1799679"/>
              <a:ext cx="14039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Nigeria: 2,703,000 (27%) </a:t>
              </a:r>
            </a:p>
          </p:txBody>
        </p:sp>
        <p:sp>
          <p:nvSpPr>
            <p:cNvPr id="68" name="tx68"/>
            <p:cNvSpPr/>
            <p:nvPr/>
          </p:nvSpPr>
          <p:spPr>
            <a:xfrm>
              <a:off x="5073875" y="2019135"/>
              <a:ext cx="129206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DRC: 1,678,000 (17%) </a:t>
              </a:r>
            </a:p>
          </p:txBody>
        </p:sp>
        <p:sp>
          <p:nvSpPr>
            <p:cNvPr id="69" name="tx69"/>
            <p:cNvSpPr/>
            <p:nvPr/>
          </p:nvSpPr>
          <p:spPr>
            <a:xfrm>
              <a:off x="5073875" y="2238591"/>
              <a:ext cx="145380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Ethiopia: 1,117,000 (11%) </a:t>
              </a:r>
            </a:p>
          </p:txBody>
        </p:sp>
        <p:sp>
          <p:nvSpPr>
            <p:cNvPr id="70" name="tx70"/>
            <p:cNvSpPr/>
            <p:nvPr/>
          </p:nvSpPr>
          <p:spPr>
            <a:xfrm>
              <a:off x="5073875" y="2458047"/>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Angola: 611,000 (6%) </a:t>
              </a:r>
            </a:p>
          </p:txBody>
        </p:sp>
        <p:sp>
          <p:nvSpPr>
            <p:cNvPr id="71" name="tx71"/>
            <p:cNvSpPr/>
            <p:nvPr/>
          </p:nvSpPr>
          <p:spPr>
            <a:xfrm>
              <a:off x="5073875" y="2677503"/>
              <a:ext cx="153440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Mozambique: 363,000 (4%) </a:t>
              </a:r>
            </a:p>
          </p:txBody>
        </p:sp>
        <p:sp>
          <p:nvSpPr>
            <p:cNvPr id="72" name="tx72"/>
            <p:cNvSpPr/>
            <p:nvPr/>
          </p:nvSpPr>
          <p:spPr>
            <a:xfrm>
              <a:off x="5073875" y="2896959"/>
              <a:ext cx="150957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Madagascar: 337,000 (3%) </a:t>
              </a:r>
            </a:p>
          </p:txBody>
        </p:sp>
        <p:sp>
          <p:nvSpPr>
            <p:cNvPr id="73" name="tx73"/>
            <p:cNvSpPr/>
            <p:nvPr/>
          </p:nvSpPr>
          <p:spPr>
            <a:xfrm>
              <a:off x="5073875" y="3116415"/>
              <a:ext cx="11617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Chad: 257,000 (3%) </a:t>
              </a:r>
            </a:p>
          </p:txBody>
        </p:sp>
        <p:sp>
          <p:nvSpPr>
            <p:cNvPr id="74" name="tx74"/>
            <p:cNvSpPr/>
            <p:nvPr/>
          </p:nvSpPr>
          <p:spPr>
            <a:xfrm>
              <a:off x="5073875" y="3335871"/>
              <a:ext cx="125495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Guinea: 245,000 (2%) </a:t>
              </a:r>
            </a:p>
          </p:txBody>
        </p:sp>
        <p:sp>
          <p:nvSpPr>
            <p:cNvPr id="75" name="tx75"/>
            <p:cNvSpPr/>
            <p:nvPr/>
          </p:nvSpPr>
          <p:spPr>
            <a:xfrm>
              <a:off x="5073875" y="3555327"/>
              <a:ext cx="150335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South Africa: 243,000 (2%) </a:t>
              </a:r>
            </a:p>
          </p:txBody>
        </p:sp>
        <p:sp>
          <p:nvSpPr>
            <p:cNvPr id="76" name="tx76"/>
            <p:cNvSpPr/>
            <p:nvPr/>
          </p:nvSpPr>
          <p:spPr>
            <a:xfrm>
              <a:off x="5073875" y="3774783"/>
              <a:ext cx="147852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Cameroon: 230,000 (2%) </a:t>
              </a:r>
            </a:p>
          </p:txBody>
        </p:sp>
        <p:sp>
          <p:nvSpPr>
            <p:cNvPr id="77" name="tx77"/>
            <p:cNvSpPr/>
            <p:nvPr/>
          </p:nvSpPr>
          <p:spPr>
            <a:xfrm>
              <a:off x="5073875" y="3994239"/>
              <a:ext cx="116163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Mali: 208,000 (2%) </a:t>
              </a:r>
            </a:p>
          </p:txBody>
        </p:sp>
        <p:sp>
          <p:nvSpPr>
            <p:cNvPr id="78" name="tx78"/>
            <p:cNvSpPr/>
            <p:nvPr/>
          </p:nvSpPr>
          <p:spPr>
            <a:xfrm>
              <a:off x="5073875" y="4213695"/>
              <a:ext cx="1580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Cote d'Ivoire: 201,000 (2%) </a:t>
              </a:r>
            </a:p>
          </p:txBody>
        </p:sp>
        <p:sp>
          <p:nvSpPr>
            <p:cNvPr id="79" name="tx79"/>
            <p:cNvSpPr/>
            <p:nvPr/>
          </p:nvSpPr>
          <p:spPr>
            <a:xfrm>
              <a:off x="5073875" y="4433151"/>
              <a:ext cx="14164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Tanzania: 160,000 (2%) </a:t>
              </a:r>
            </a:p>
          </p:txBody>
        </p:sp>
        <p:sp>
          <p:nvSpPr>
            <p:cNvPr id="80" name="tx80"/>
            <p:cNvSpPr/>
            <p:nvPr/>
          </p:nvSpPr>
          <p:spPr>
            <a:xfrm>
              <a:off x="5073875" y="4652607"/>
              <a:ext cx="12237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Niger: 156,000 (2%) </a:t>
              </a:r>
            </a:p>
          </p:txBody>
        </p:sp>
        <p:sp>
          <p:nvSpPr>
            <p:cNvPr id="81" name="tx81"/>
            <p:cNvSpPr/>
            <p:nvPr/>
          </p:nvSpPr>
          <p:spPr>
            <a:xfrm>
              <a:off x="5073875" y="4872063"/>
              <a:ext cx="13482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Uganda: 150,000 (2%) </a:t>
              </a:r>
            </a:p>
          </p:txBody>
        </p:sp>
        <p:sp>
          <p:nvSpPr>
            <p:cNvPr id="82" name="tx82"/>
            <p:cNvSpPr/>
            <p:nvPr/>
          </p:nvSpPr>
          <p:spPr>
            <a:xfrm>
              <a:off x="5073875" y="5091519"/>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Benin: 142,000 (1%) </a:t>
              </a:r>
            </a:p>
          </p:txBody>
        </p:sp>
        <p:sp>
          <p:nvSpPr>
            <p:cNvPr id="83" name="tx83"/>
            <p:cNvSpPr/>
            <p:nvPr/>
          </p:nvSpPr>
          <p:spPr>
            <a:xfrm>
              <a:off x="7013138" y="1799679"/>
              <a:ext cx="13293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Zambia: 133,000 (1%) </a:t>
              </a:r>
            </a:p>
          </p:txBody>
        </p:sp>
        <p:sp>
          <p:nvSpPr>
            <p:cNvPr id="84" name="tx84"/>
            <p:cNvSpPr/>
            <p:nvPr/>
          </p:nvSpPr>
          <p:spPr>
            <a:xfrm>
              <a:off x="7013138" y="2019135"/>
              <a:ext cx="119268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CAR: 132,000 (1%) </a:t>
              </a:r>
            </a:p>
          </p:txBody>
        </p:sp>
        <p:sp>
          <p:nvSpPr>
            <p:cNvPr id="85" name="tx85"/>
            <p:cNvSpPr/>
            <p:nvPr/>
          </p:nvSpPr>
          <p:spPr>
            <a:xfrm>
              <a:off x="7013138" y="2238591"/>
              <a:ext cx="127361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Kenya: 102,000 (1%) </a:t>
              </a:r>
            </a:p>
          </p:txBody>
        </p:sp>
        <p:sp>
          <p:nvSpPr>
            <p:cNvPr id="86" name="tx86"/>
            <p:cNvSpPr/>
            <p:nvPr/>
          </p:nvSpPr>
          <p:spPr>
            <a:xfrm>
              <a:off x="7013138" y="2458047"/>
              <a:ext cx="130472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Senegal: 88,000 (1%) </a:t>
              </a:r>
            </a:p>
          </p:txBody>
        </p:sp>
        <p:sp>
          <p:nvSpPr>
            <p:cNvPr id="87" name="tx87"/>
            <p:cNvSpPr/>
            <p:nvPr/>
          </p:nvSpPr>
          <p:spPr>
            <a:xfrm>
              <a:off x="7013138" y="2677503"/>
              <a:ext cx="15408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South Sudan: 84,000 (1%) </a:t>
              </a:r>
            </a:p>
          </p:txBody>
        </p:sp>
        <p:sp>
          <p:nvSpPr>
            <p:cNvPr id="88" name="tx88"/>
            <p:cNvSpPr/>
            <p:nvPr/>
          </p:nvSpPr>
          <p:spPr>
            <a:xfrm>
              <a:off x="7013138" y="2896959"/>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Algeria: 71,000 (1%) </a:t>
              </a:r>
            </a:p>
          </p:txBody>
        </p:sp>
        <p:sp>
          <p:nvSpPr>
            <p:cNvPr id="89" name="tx89"/>
            <p:cNvSpPr/>
            <p:nvPr/>
          </p:nvSpPr>
          <p:spPr>
            <a:xfrm>
              <a:off x="7013138" y="3116415"/>
              <a:ext cx="12423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Malawi: 58,000 (1%) </a:t>
              </a:r>
            </a:p>
          </p:txBody>
        </p:sp>
        <p:sp>
          <p:nvSpPr>
            <p:cNvPr id="90" name="tx90"/>
            <p:cNvSpPr/>
            <p:nvPr/>
          </p:nvSpPr>
          <p:spPr>
            <a:xfrm>
              <a:off x="7013138" y="3335871"/>
              <a:ext cx="134504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Burundi: 49,000 (&lt;1%) </a:t>
              </a:r>
            </a:p>
          </p:txBody>
        </p:sp>
        <p:sp>
          <p:nvSpPr>
            <p:cNvPr id="91" name="tx91"/>
            <p:cNvSpPr/>
            <p:nvPr/>
          </p:nvSpPr>
          <p:spPr>
            <a:xfrm>
              <a:off x="7013138" y="3555327"/>
              <a:ext cx="147536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Zimbabwe: 48,000 (&lt;1%) </a:t>
              </a:r>
            </a:p>
          </p:txBody>
        </p:sp>
        <p:sp>
          <p:nvSpPr>
            <p:cNvPr id="92" name="tx92"/>
            <p:cNvSpPr/>
            <p:nvPr/>
          </p:nvSpPr>
          <p:spPr>
            <a:xfrm>
              <a:off x="7013138" y="3774783"/>
              <a:ext cx="12953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Ghana: 43,000 (&lt;1%) </a:t>
              </a:r>
            </a:p>
          </p:txBody>
        </p:sp>
        <p:sp>
          <p:nvSpPr>
            <p:cNvPr id="93" name="tx93"/>
            <p:cNvSpPr/>
            <p:nvPr/>
          </p:nvSpPr>
          <p:spPr>
            <a:xfrm>
              <a:off x="7013138" y="3994239"/>
              <a:ext cx="121457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Togo: 42,000 (&lt;1%) </a:t>
              </a:r>
            </a:p>
          </p:txBody>
        </p:sp>
        <p:sp>
          <p:nvSpPr>
            <p:cNvPr id="94" name="tx94"/>
            <p:cNvSpPr/>
            <p:nvPr/>
          </p:nvSpPr>
          <p:spPr>
            <a:xfrm>
              <a:off x="7013138" y="4213695"/>
              <a:ext cx="161828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Burkina Faso: 42,000 (&lt;1%) </a:t>
              </a:r>
            </a:p>
          </p:txBody>
        </p:sp>
        <p:sp>
          <p:nvSpPr>
            <p:cNvPr id="95" name="tx95"/>
            <p:cNvSpPr/>
            <p:nvPr/>
          </p:nvSpPr>
          <p:spPr>
            <a:xfrm>
              <a:off x="7013138" y="4433151"/>
              <a:ext cx="12891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Congo: 41,000 (&lt;1%) </a:t>
              </a:r>
            </a:p>
          </p:txBody>
        </p:sp>
        <p:sp>
          <p:nvSpPr>
            <p:cNvPr id="96" name="tx96"/>
            <p:cNvSpPr/>
            <p:nvPr/>
          </p:nvSpPr>
          <p:spPr>
            <a:xfrm>
              <a:off x="7013138" y="4652607"/>
              <a:ext cx="129533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Liberia: 29,000 (&lt;1%) </a:t>
              </a:r>
            </a:p>
          </p:txBody>
        </p:sp>
        <p:sp>
          <p:nvSpPr>
            <p:cNvPr id="97" name="tx97"/>
            <p:cNvSpPr/>
            <p:nvPr/>
          </p:nvSpPr>
          <p:spPr>
            <a:xfrm>
              <a:off x="7013138" y="4872063"/>
              <a:ext cx="213086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17 countries: 164,000 (2%) </a:t>
              </a:r>
            </a:p>
          </p:txBody>
        </p:sp>
        <p:sp>
          <p:nvSpPr>
            <p:cNvPr id="98" name="tx98"/>
            <p:cNvSpPr/>
            <p:nvPr/>
          </p:nvSpPr>
          <p:spPr>
            <a:xfrm>
              <a:off x="274320" y="999127"/>
              <a:ext cx="679343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un- and under-vaccinated children, by country, AFR, 2023</a:t>
              </a:r>
            </a:p>
          </p:txBody>
        </p:sp>
        <p:sp>
          <p:nvSpPr>
            <p:cNvPr id="99" name="tx99"/>
            <p:cNvSpPr/>
            <p:nvPr/>
          </p:nvSpPr>
          <p:spPr>
            <a:xfrm>
              <a:off x="551243" y="5674894"/>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12580" y="5797013"/>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097219" y="5917660"/>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18475" y="6044745"/>
              <a:ext cx="2494354"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DTP3 = 9,930,000.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3 (10%) countries accounted for over half (55%) of all un- and under-vaccinated children in AFR.
Nigeria had the highest number of children who did not receive DTP3 (n = 2,703,000), which is approximately 27% of all un- and under-vaccinated children in AFR (n = 9,930,000).</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31056" y="5320357"/>
              <a:ext cx="313002" cy="100459"/>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5" name="rc5"/>
            <p:cNvSpPr/>
            <p:nvPr/>
          </p:nvSpPr>
          <p:spPr>
            <a:xfrm>
              <a:off x="1844058" y="5320357"/>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6" name="rc6"/>
            <p:cNvSpPr/>
            <p:nvPr/>
          </p:nvSpPr>
          <p:spPr>
            <a:xfrm>
              <a:off x="2157060" y="5320357"/>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7" name="rc7"/>
            <p:cNvSpPr/>
            <p:nvPr/>
          </p:nvSpPr>
          <p:spPr>
            <a:xfrm>
              <a:off x="2470062" y="5320357"/>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 name="rc8"/>
            <p:cNvSpPr/>
            <p:nvPr/>
          </p:nvSpPr>
          <p:spPr>
            <a:xfrm>
              <a:off x="2783065" y="5320357"/>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9" name="rc9"/>
            <p:cNvSpPr/>
            <p:nvPr/>
          </p:nvSpPr>
          <p:spPr>
            <a:xfrm>
              <a:off x="3096067" y="5320357"/>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0" name="rc10"/>
            <p:cNvSpPr/>
            <p:nvPr/>
          </p:nvSpPr>
          <p:spPr>
            <a:xfrm>
              <a:off x="3409069" y="5320357"/>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 name="rc11"/>
            <p:cNvSpPr/>
            <p:nvPr/>
          </p:nvSpPr>
          <p:spPr>
            <a:xfrm>
              <a:off x="3722072" y="5320357"/>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2" name="rc12"/>
            <p:cNvSpPr/>
            <p:nvPr/>
          </p:nvSpPr>
          <p:spPr>
            <a:xfrm>
              <a:off x="4035074" y="5320357"/>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3" name="rc13"/>
            <p:cNvSpPr/>
            <p:nvPr/>
          </p:nvSpPr>
          <p:spPr>
            <a:xfrm>
              <a:off x="4348076" y="532035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 name="rc14"/>
            <p:cNvSpPr/>
            <p:nvPr/>
          </p:nvSpPr>
          <p:spPr>
            <a:xfrm>
              <a:off x="4661078" y="532035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5" name="rc15"/>
            <p:cNvSpPr/>
            <p:nvPr/>
          </p:nvSpPr>
          <p:spPr>
            <a:xfrm>
              <a:off x="4974081" y="5320357"/>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6" name="rc16"/>
            <p:cNvSpPr/>
            <p:nvPr/>
          </p:nvSpPr>
          <p:spPr>
            <a:xfrm>
              <a:off x="5287083" y="532035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7" name="rc17"/>
            <p:cNvSpPr/>
            <p:nvPr/>
          </p:nvSpPr>
          <p:spPr>
            <a:xfrm>
              <a:off x="5600085" y="532035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8" name="rc18"/>
            <p:cNvSpPr/>
            <p:nvPr/>
          </p:nvSpPr>
          <p:spPr>
            <a:xfrm>
              <a:off x="5913087" y="5320357"/>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9" name="rc19"/>
            <p:cNvSpPr/>
            <p:nvPr/>
          </p:nvSpPr>
          <p:spPr>
            <a:xfrm>
              <a:off x="6226090" y="5320357"/>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0" name="rc20"/>
            <p:cNvSpPr/>
            <p:nvPr/>
          </p:nvSpPr>
          <p:spPr>
            <a:xfrm>
              <a:off x="6539092" y="5320357"/>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1" name="rc21"/>
            <p:cNvSpPr/>
            <p:nvPr/>
          </p:nvSpPr>
          <p:spPr>
            <a:xfrm>
              <a:off x="6852094" y="5320357"/>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2" name="rc22"/>
            <p:cNvSpPr/>
            <p:nvPr/>
          </p:nvSpPr>
          <p:spPr>
            <a:xfrm>
              <a:off x="7165097" y="5320357"/>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3" name="rc23"/>
            <p:cNvSpPr/>
            <p:nvPr/>
          </p:nvSpPr>
          <p:spPr>
            <a:xfrm>
              <a:off x="7478099" y="5320357"/>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4" name="rc24"/>
            <p:cNvSpPr/>
            <p:nvPr/>
          </p:nvSpPr>
          <p:spPr>
            <a:xfrm>
              <a:off x="7791101" y="532035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5" name="rc25"/>
            <p:cNvSpPr/>
            <p:nvPr/>
          </p:nvSpPr>
          <p:spPr>
            <a:xfrm>
              <a:off x="8104103" y="5320357"/>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6" name="rc26"/>
            <p:cNvSpPr/>
            <p:nvPr/>
          </p:nvSpPr>
          <p:spPr>
            <a:xfrm>
              <a:off x="8417106" y="5320357"/>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7" name="rc27"/>
            <p:cNvSpPr/>
            <p:nvPr/>
          </p:nvSpPr>
          <p:spPr>
            <a:xfrm>
              <a:off x="8730108" y="532035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8" name="rc28"/>
            <p:cNvSpPr/>
            <p:nvPr/>
          </p:nvSpPr>
          <p:spPr>
            <a:xfrm>
              <a:off x="5600085" y="2607956"/>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9" name="rc29"/>
            <p:cNvSpPr/>
            <p:nvPr/>
          </p:nvSpPr>
          <p:spPr>
            <a:xfrm>
              <a:off x="5913087"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 name="rc30"/>
            <p:cNvSpPr/>
            <p:nvPr/>
          </p:nvSpPr>
          <p:spPr>
            <a:xfrm>
              <a:off x="6226090"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1" name="rc31"/>
            <p:cNvSpPr/>
            <p:nvPr/>
          </p:nvSpPr>
          <p:spPr>
            <a:xfrm>
              <a:off x="6539092"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2" name="rc32"/>
            <p:cNvSpPr/>
            <p:nvPr/>
          </p:nvSpPr>
          <p:spPr>
            <a:xfrm>
              <a:off x="6852094"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 name="rc33"/>
            <p:cNvSpPr/>
            <p:nvPr/>
          </p:nvSpPr>
          <p:spPr>
            <a:xfrm>
              <a:off x="7165097"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 name="rc34"/>
            <p:cNvSpPr/>
            <p:nvPr/>
          </p:nvSpPr>
          <p:spPr>
            <a:xfrm>
              <a:off x="7478099"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5" name="rc35"/>
            <p:cNvSpPr/>
            <p:nvPr/>
          </p:nvSpPr>
          <p:spPr>
            <a:xfrm>
              <a:off x="7791101"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6" name="rc36"/>
            <p:cNvSpPr/>
            <p:nvPr/>
          </p:nvSpPr>
          <p:spPr>
            <a:xfrm>
              <a:off x="8104103"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7" name="rc37"/>
            <p:cNvSpPr/>
            <p:nvPr/>
          </p:nvSpPr>
          <p:spPr>
            <a:xfrm>
              <a:off x="8417106" y="2607956"/>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 name="rc38"/>
            <p:cNvSpPr/>
            <p:nvPr/>
          </p:nvSpPr>
          <p:spPr>
            <a:xfrm>
              <a:off x="8730108" y="260795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1531056" y="180428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0" name="rc40"/>
            <p:cNvSpPr/>
            <p:nvPr/>
          </p:nvSpPr>
          <p:spPr>
            <a:xfrm>
              <a:off x="1844058" y="180428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1" name="rc41"/>
            <p:cNvSpPr/>
            <p:nvPr/>
          </p:nvSpPr>
          <p:spPr>
            <a:xfrm>
              <a:off x="2157060" y="180428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2" name="rc42"/>
            <p:cNvSpPr/>
            <p:nvPr/>
          </p:nvSpPr>
          <p:spPr>
            <a:xfrm>
              <a:off x="2470062" y="180428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3" name="rc43"/>
            <p:cNvSpPr/>
            <p:nvPr/>
          </p:nvSpPr>
          <p:spPr>
            <a:xfrm>
              <a:off x="2783065" y="1804282"/>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4" name="rc44"/>
            <p:cNvSpPr/>
            <p:nvPr/>
          </p:nvSpPr>
          <p:spPr>
            <a:xfrm>
              <a:off x="3096067" y="1804282"/>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 name="rc45"/>
            <p:cNvSpPr/>
            <p:nvPr/>
          </p:nvSpPr>
          <p:spPr>
            <a:xfrm>
              <a:off x="3409069" y="180428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 name="rc46"/>
            <p:cNvSpPr/>
            <p:nvPr/>
          </p:nvSpPr>
          <p:spPr>
            <a:xfrm>
              <a:off x="3722072" y="1804282"/>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 name="rc47"/>
            <p:cNvSpPr/>
            <p:nvPr/>
          </p:nvSpPr>
          <p:spPr>
            <a:xfrm>
              <a:off x="4035074" y="180428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8" name="rc48"/>
            <p:cNvSpPr/>
            <p:nvPr/>
          </p:nvSpPr>
          <p:spPr>
            <a:xfrm>
              <a:off x="4348076" y="1804282"/>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 name="rc49"/>
            <p:cNvSpPr/>
            <p:nvPr/>
          </p:nvSpPr>
          <p:spPr>
            <a:xfrm>
              <a:off x="4661078" y="1804282"/>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 name="rc50"/>
            <p:cNvSpPr/>
            <p:nvPr/>
          </p:nvSpPr>
          <p:spPr>
            <a:xfrm>
              <a:off x="4974081" y="1804282"/>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 name="rc51"/>
            <p:cNvSpPr/>
            <p:nvPr/>
          </p:nvSpPr>
          <p:spPr>
            <a:xfrm>
              <a:off x="5287083" y="1804282"/>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 name="rc52"/>
            <p:cNvSpPr/>
            <p:nvPr/>
          </p:nvSpPr>
          <p:spPr>
            <a:xfrm>
              <a:off x="5600085" y="1804282"/>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 name="rc53"/>
            <p:cNvSpPr/>
            <p:nvPr/>
          </p:nvSpPr>
          <p:spPr>
            <a:xfrm>
              <a:off x="5913087" y="1804282"/>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 name="rc54"/>
            <p:cNvSpPr/>
            <p:nvPr/>
          </p:nvSpPr>
          <p:spPr>
            <a:xfrm>
              <a:off x="6226090" y="1804282"/>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 name="rc55"/>
            <p:cNvSpPr/>
            <p:nvPr/>
          </p:nvSpPr>
          <p:spPr>
            <a:xfrm>
              <a:off x="6539092" y="1804282"/>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 name="rc56"/>
            <p:cNvSpPr/>
            <p:nvPr/>
          </p:nvSpPr>
          <p:spPr>
            <a:xfrm>
              <a:off x="6852094" y="1804282"/>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7" name="rc57"/>
            <p:cNvSpPr/>
            <p:nvPr/>
          </p:nvSpPr>
          <p:spPr>
            <a:xfrm>
              <a:off x="7165097" y="180428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8" name="rc58"/>
            <p:cNvSpPr/>
            <p:nvPr/>
          </p:nvSpPr>
          <p:spPr>
            <a:xfrm>
              <a:off x="7478099" y="1804282"/>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9" name="rc59"/>
            <p:cNvSpPr/>
            <p:nvPr/>
          </p:nvSpPr>
          <p:spPr>
            <a:xfrm>
              <a:off x="7791101" y="1804282"/>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 name="rc60"/>
            <p:cNvSpPr/>
            <p:nvPr/>
          </p:nvSpPr>
          <p:spPr>
            <a:xfrm>
              <a:off x="8104103" y="1804282"/>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 name="rc61"/>
            <p:cNvSpPr/>
            <p:nvPr/>
          </p:nvSpPr>
          <p:spPr>
            <a:xfrm>
              <a:off x="8417106" y="1804282"/>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2" name="rc62"/>
            <p:cNvSpPr/>
            <p:nvPr/>
          </p:nvSpPr>
          <p:spPr>
            <a:xfrm>
              <a:off x="8730108" y="1804282"/>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 name="rc63"/>
            <p:cNvSpPr/>
            <p:nvPr/>
          </p:nvSpPr>
          <p:spPr>
            <a:xfrm>
              <a:off x="8417106" y="3913927"/>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4" name="rc64"/>
            <p:cNvSpPr/>
            <p:nvPr/>
          </p:nvSpPr>
          <p:spPr>
            <a:xfrm>
              <a:off x="8730108" y="3913927"/>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5" name="rc65"/>
            <p:cNvSpPr/>
            <p:nvPr/>
          </p:nvSpPr>
          <p:spPr>
            <a:xfrm>
              <a:off x="1531056" y="3913927"/>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6" name="rc66"/>
            <p:cNvSpPr/>
            <p:nvPr/>
          </p:nvSpPr>
          <p:spPr>
            <a:xfrm>
              <a:off x="1844058" y="391392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 name="rc67"/>
            <p:cNvSpPr/>
            <p:nvPr/>
          </p:nvSpPr>
          <p:spPr>
            <a:xfrm>
              <a:off x="2157060" y="391392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 name="rc68"/>
            <p:cNvSpPr/>
            <p:nvPr/>
          </p:nvSpPr>
          <p:spPr>
            <a:xfrm>
              <a:off x="2470062" y="391392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 name="rc69"/>
            <p:cNvSpPr/>
            <p:nvPr/>
          </p:nvSpPr>
          <p:spPr>
            <a:xfrm>
              <a:off x="2783065" y="3913927"/>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0" name="rc70"/>
            <p:cNvSpPr/>
            <p:nvPr/>
          </p:nvSpPr>
          <p:spPr>
            <a:xfrm>
              <a:off x="3096067" y="391392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1" name="rc71"/>
            <p:cNvSpPr/>
            <p:nvPr/>
          </p:nvSpPr>
          <p:spPr>
            <a:xfrm>
              <a:off x="3409069" y="3913927"/>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 name="rc72"/>
            <p:cNvSpPr/>
            <p:nvPr/>
          </p:nvSpPr>
          <p:spPr>
            <a:xfrm>
              <a:off x="3722072" y="3913927"/>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3" name="rc73"/>
            <p:cNvSpPr/>
            <p:nvPr/>
          </p:nvSpPr>
          <p:spPr>
            <a:xfrm>
              <a:off x="4035074" y="391392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4" name="rc74"/>
            <p:cNvSpPr/>
            <p:nvPr/>
          </p:nvSpPr>
          <p:spPr>
            <a:xfrm>
              <a:off x="4348076" y="3913927"/>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5" name="rc75"/>
            <p:cNvSpPr/>
            <p:nvPr/>
          </p:nvSpPr>
          <p:spPr>
            <a:xfrm>
              <a:off x="4661078" y="391392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6" name="rc76"/>
            <p:cNvSpPr/>
            <p:nvPr/>
          </p:nvSpPr>
          <p:spPr>
            <a:xfrm>
              <a:off x="4974081" y="391392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7" name="rc77"/>
            <p:cNvSpPr/>
            <p:nvPr/>
          </p:nvSpPr>
          <p:spPr>
            <a:xfrm>
              <a:off x="5287083" y="391392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8" name="rc78"/>
            <p:cNvSpPr/>
            <p:nvPr/>
          </p:nvSpPr>
          <p:spPr>
            <a:xfrm>
              <a:off x="5600085" y="3913927"/>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9" name="rc79"/>
            <p:cNvSpPr/>
            <p:nvPr/>
          </p:nvSpPr>
          <p:spPr>
            <a:xfrm>
              <a:off x="5913087" y="3913927"/>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 name="rc80"/>
            <p:cNvSpPr/>
            <p:nvPr/>
          </p:nvSpPr>
          <p:spPr>
            <a:xfrm>
              <a:off x="6226090" y="3913927"/>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1" name="rc81"/>
            <p:cNvSpPr/>
            <p:nvPr/>
          </p:nvSpPr>
          <p:spPr>
            <a:xfrm>
              <a:off x="6539092" y="391392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2" name="rc82"/>
            <p:cNvSpPr/>
            <p:nvPr/>
          </p:nvSpPr>
          <p:spPr>
            <a:xfrm>
              <a:off x="6852094" y="391392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 name="rc83"/>
            <p:cNvSpPr/>
            <p:nvPr/>
          </p:nvSpPr>
          <p:spPr>
            <a:xfrm>
              <a:off x="7165097" y="391392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4" name="rc84"/>
            <p:cNvSpPr/>
            <p:nvPr/>
          </p:nvSpPr>
          <p:spPr>
            <a:xfrm>
              <a:off x="7478099" y="3913927"/>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5" name="rc85"/>
            <p:cNvSpPr/>
            <p:nvPr/>
          </p:nvSpPr>
          <p:spPr>
            <a:xfrm>
              <a:off x="7791101" y="391392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 name="rc86"/>
            <p:cNvSpPr/>
            <p:nvPr/>
          </p:nvSpPr>
          <p:spPr>
            <a:xfrm>
              <a:off x="8104103" y="391392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7" name="rc87"/>
            <p:cNvSpPr/>
            <p:nvPr/>
          </p:nvSpPr>
          <p:spPr>
            <a:xfrm>
              <a:off x="1531056" y="2607956"/>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8" name="rc88"/>
            <p:cNvSpPr/>
            <p:nvPr/>
          </p:nvSpPr>
          <p:spPr>
            <a:xfrm>
              <a:off x="1844058" y="2607956"/>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9" name="rc89"/>
            <p:cNvSpPr/>
            <p:nvPr/>
          </p:nvSpPr>
          <p:spPr>
            <a:xfrm>
              <a:off x="2157060" y="2607956"/>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0" name="rc90"/>
            <p:cNvSpPr/>
            <p:nvPr/>
          </p:nvSpPr>
          <p:spPr>
            <a:xfrm>
              <a:off x="2470062" y="2607956"/>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1" name="rc91"/>
            <p:cNvSpPr/>
            <p:nvPr/>
          </p:nvSpPr>
          <p:spPr>
            <a:xfrm>
              <a:off x="2783065" y="2607956"/>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2" name="rc92"/>
            <p:cNvSpPr/>
            <p:nvPr/>
          </p:nvSpPr>
          <p:spPr>
            <a:xfrm>
              <a:off x="3096067" y="2607956"/>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3" name="rc93"/>
            <p:cNvSpPr/>
            <p:nvPr/>
          </p:nvSpPr>
          <p:spPr>
            <a:xfrm>
              <a:off x="3409069" y="2607956"/>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4" name="rc94"/>
            <p:cNvSpPr/>
            <p:nvPr/>
          </p:nvSpPr>
          <p:spPr>
            <a:xfrm>
              <a:off x="3722072" y="2607956"/>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 name="rc95"/>
            <p:cNvSpPr/>
            <p:nvPr/>
          </p:nvSpPr>
          <p:spPr>
            <a:xfrm>
              <a:off x="4035074" y="2607956"/>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 name="rc96"/>
            <p:cNvSpPr/>
            <p:nvPr/>
          </p:nvSpPr>
          <p:spPr>
            <a:xfrm>
              <a:off x="4348076" y="260795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7" name="rc97"/>
            <p:cNvSpPr/>
            <p:nvPr/>
          </p:nvSpPr>
          <p:spPr>
            <a:xfrm>
              <a:off x="4661078"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 name="rc98"/>
            <p:cNvSpPr/>
            <p:nvPr/>
          </p:nvSpPr>
          <p:spPr>
            <a:xfrm>
              <a:off x="4974081" y="260795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 name="rc99"/>
            <p:cNvSpPr/>
            <p:nvPr/>
          </p:nvSpPr>
          <p:spPr>
            <a:xfrm>
              <a:off x="5287083" y="2607956"/>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0" name="rc100"/>
            <p:cNvSpPr/>
            <p:nvPr/>
          </p:nvSpPr>
          <p:spPr>
            <a:xfrm>
              <a:off x="6852094" y="4014386"/>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1" name="rc101"/>
            <p:cNvSpPr/>
            <p:nvPr/>
          </p:nvSpPr>
          <p:spPr>
            <a:xfrm>
              <a:off x="7165097" y="4014386"/>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2" name="rc102"/>
            <p:cNvSpPr/>
            <p:nvPr/>
          </p:nvSpPr>
          <p:spPr>
            <a:xfrm>
              <a:off x="7478099" y="4014386"/>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3" name="rc103"/>
            <p:cNvSpPr/>
            <p:nvPr/>
          </p:nvSpPr>
          <p:spPr>
            <a:xfrm>
              <a:off x="7791101" y="4014386"/>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4" name="rc104"/>
            <p:cNvSpPr/>
            <p:nvPr/>
          </p:nvSpPr>
          <p:spPr>
            <a:xfrm>
              <a:off x="8104103" y="4014386"/>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 name="rc105"/>
            <p:cNvSpPr/>
            <p:nvPr/>
          </p:nvSpPr>
          <p:spPr>
            <a:xfrm>
              <a:off x="8417106" y="4014386"/>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6" name="rc106"/>
            <p:cNvSpPr/>
            <p:nvPr/>
          </p:nvSpPr>
          <p:spPr>
            <a:xfrm>
              <a:off x="8730108" y="4014386"/>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7" name="rc107"/>
            <p:cNvSpPr/>
            <p:nvPr/>
          </p:nvSpPr>
          <p:spPr>
            <a:xfrm>
              <a:off x="1531056"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1844058"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 name="rc109"/>
            <p:cNvSpPr/>
            <p:nvPr/>
          </p:nvSpPr>
          <p:spPr>
            <a:xfrm>
              <a:off x="2157060"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 name="rc110"/>
            <p:cNvSpPr/>
            <p:nvPr/>
          </p:nvSpPr>
          <p:spPr>
            <a:xfrm>
              <a:off x="2470062"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 name="rc111"/>
            <p:cNvSpPr/>
            <p:nvPr/>
          </p:nvSpPr>
          <p:spPr>
            <a:xfrm>
              <a:off x="2783065"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 name="rc112"/>
            <p:cNvSpPr/>
            <p:nvPr/>
          </p:nvSpPr>
          <p:spPr>
            <a:xfrm>
              <a:off x="3096067"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 name="rc113"/>
            <p:cNvSpPr/>
            <p:nvPr/>
          </p:nvSpPr>
          <p:spPr>
            <a:xfrm>
              <a:off x="3409069"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 name="rc114"/>
            <p:cNvSpPr/>
            <p:nvPr/>
          </p:nvSpPr>
          <p:spPr>
            <a:xfrm>
              <a:off x="3722072"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5" name="rc115"/>
            <p:cNvSpPr/>
            <p:nvPr/>
          </p:nvSpPr>
          <p:spPr>
            <a:xfrm>
              <a:off x="4035074"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 name="rc116"/>
            <p:cNvSpPr/>
            <p:nvPr/>
          </p:nvSpPr>
          <p:spPr>
            <a:xfrm>
              <a:off x="4348076"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 name="rc117"/>
            <p:cNvSpPr/>
            <p:nvPr/>
          </p:nvSpPr>
          <p:spPr>
            <a:xfrm>
              <a:off x="4661078"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 name="rc118"/>
            <p:cNvSpPr/>
            <p:nvPr/>
          </p:nvSpPr>
          <p:spPr>
            <a:xfrm>
              <a:off x="4974081"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 name="rc119"/>
            <p:cNvSpPr/>
            <p:nvPr/>
          </p:nvSpPr>
          <p:spPr>
            <a:xfrm>
              <a:off x="5287083"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0" name="rc120"/>
            <p:cNvSpPr/>
            <p:nvPr/>
          </p:nvSpPr>
          <p:spPr>
            <a:xfrm>
              <a:off x="5600085"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 name="rc121"/>
            <p:cNvSpPr/>
            <p:nvPr/>
          </p:nvSpPr>
          <p:spPr>
            <a:xfrm>
              <a:off x="5913087"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 name="rc122"/>
            <p:cNvSpPr/>
            <p:nvPr/>
          </p:nvSpPr>
          <p:spPr>
            <a:xfrm>
              <a:off x="6226090"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3" name="rc123"/>
            <p:cNvSpPr/>
            <p:nvPr/>
          </p:nvSpPr>
          <p:spPr>
            <a:xfrm>
              <a:off x="6539092"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4" name="rc124"/>
            <p:cNvSpPr/>
            <p:nvPr/>
          </p:nvSpPr>
          <p:spPr>
            <a:xfrm>
              <a:off x="6852094"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5" name="rc125"/>
            <p:cNvSpPr/>
            <p:nvPr/>
          </p:nvSpPr>
          <p:spPr>
            <a:xfrm>
              <a:off x="7165097"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 name="rc126"/>
            <p:cNvSpPr/>
            <p:nvPr/>
          </p:nvSpPr>
          <p:spPr>
            <a:xfrm>
              <a:off x="7478099"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 name="rc127"/>
            <p:cNvSpPr/>
            <p:nvPr/>
          </p:nvSpPr>
          <p:spPr>
            <a:xfrm>
              <a:off x="7791101"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 name="rc128"/>
            <p:cNvSpPr/>
            <p:nvPr/>
          </p:nvSpPr>
          <p:spPr>
            <a:xfrm>
              <a:off x="8104103"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 name="rc129"/>
            <p:cNvSpPr/>
            <p:nvPr/>
          </p:nvSpPr>
          <p:spPr>
            <a:xfrm>
              <a:off x="8417106" y="1201526"/>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0" name="rc130"/>
            <p:cNvSpPr/>
            <p:nvPr/>
          </p:nvSpPr>
          <p:spPr>
            <a:xfrm>
              <a:off x="8730108"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1" name="rc131"/>
            <p:cNvSpPr/>
            <p:nvPr/>
          </p:nvSpPr>
          <p:spPr>
            <a:xfrm>
              <a:off x="1531056" y="4215305"/>
              <a:ext cx="313002" cy="10045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32" name="rc132"/>
            <p:cNvSpPr/>
            <p:nvPr/>
          </p:nvSpPr>
          <p:spPr>
            <a:xfrm>
              <a:off x="1844058" y="4215305"/>
              <a:ext cx="313002" cy="100459"/>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33" name="rc133"/>
            <p:cNvSpPr/>
            <p:nvPr/>
          </p:nvSpPr>
          <p:spPr>
            <a:xfrm>
              <a:off x="2157060" y="4215305"/>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34" name="rc134"/>
            <p:cNvSpPr/>
            <p:nvPr/>
          </p:nvSpPr>
          <p:spPr>
            <a:xfrm>
              <a:off x="2470062" y="4215305"/>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5" name="rc135"/>
            <p:cNvSpPr/>
            <p:nvPr/>
          </p:nvSpPr>
          <p:spPr>
            <a:xfrm>
              <a:off x="2783065" y="4215305"/>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6" name="rc136"/>
            <p:cNvSpPr/>
            <p:nvPr/>
          </p:nvSpPr>
          <p:spPr>
            <a:xfrm>
              <a:off x="3096067" y="4215305"/>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37" name="rc137"/>
            <p:cNvSpPr/>
            <p:nvPr/>
          </p:nvSpPr>
          <p:spPr>
            <a:xfrm>
              <a:off x="3409069" y="421530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8" name="rc138"/>
            <p:cNvSpPr/>
            <p:nvPr/>
          </p:nvSpPr>
          <p:spPr>
            <a:xfrm>
              <a:off x="3722072" y="4215305"/>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9" name="rc139"/>
            <p:cNvSpPr/>
            <p:nvPr/>
          </p:nvSpPr>
          <p:spPr>
            <a:xfrm>
              <a:off x="4035074" y="4215305"/>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 name="rc140"/>
            <p:cNvSpPr/>
            <p:nvPr/>
          </p:nvSpPr>
          <p:spPr>
            <a:xfrm>
              <a:off x="4348076" y="421530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1" name="rc141"/>
            <p:cNvSpPr/>
            <p:nvPr/>
          </p:nvSpPr>
          <p:spPr>
            <a:xfrm>
              <a:off x="4661078" y="4215305"/>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2" name="rc142"/>
            <p:cNvSpPr/>
            <p:nvPr/>
          </p:nvSpPr>
          <p:spPr>
            <a:xfrm>
              <a:off x="4974081" y="421530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43" name="rc143"/>
            <p:cNvSpPr/>
            <p:nvPr/>
          </p:nvSpPr>
          <p:spPr>
            <a:xfrm>
              <a:off x="5287083" y="421530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4" name="rc144"/>
            <p:cNvSpPr/>
            <p:nvPr/>
          </p:nvSpPr>
          <p:spPr>
            <a:xfrm>
              <a:off x="5600085" y="421530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5" name="rc145"/>
            <p:cNvSpPr/>
            <p:nvPr/>
          </p:nvSpPr>
          <p:spPr>
            <a:xfrm>
              <a:off x="5913087" y="421530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6" name="rc146"/>
            <p:cNvSpPr/>
            <p:nvPr/>
          </p:nvSpPr>
          <p:spPr>
            <a:xfrm>
              <a:off x="6226090" y="4215305"/>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7" name="rc147"/>
            <p:cNvSpPr/>
            <p:nvPr/>
          </p:nvSpPr>
          <p:spPr>
            <a:xfrm>
              <a:off x="6539092" y="4215305"/>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8" name="rc148"/>
            <p:cNvSpPr/>
            <p:nvPr/>
          </p:nvSpPr>
          <p:spPr>
            <a:xfrm>
              <a:off x="6852094" y="4215305"/>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9" name="rc149"/>
            <p:cNvSpPr/>
            <p:nvPr/>
          </p:nvSpPr>
          <p:spPr>
            <a:xfrm>
              <a:off x="1531056" y="5521275"/>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50" name="rc150"/>
            <p:cNvSpPr/>
            <p:nvPr/>
          </p:nvSpPr>
          <p:spPr>
            <a:xfrm>
              <a:off x="1844058" y="5521275"/>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51" name="rc151"/>
            <p:cNvSpPr/>
            <p:nvPr/>
          </p:nvSpPr>
          <p:spPr>
            <a:xfrm>
              <a:off x="2157060" y="5521275"/>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52" name="rc152"/>
            <p:cNvSpPr/>
            <p:nvPr/>
          </p:nvSpPr>
          <p:spPr>
            <a:xfrm>
              <a:off x="2470062" y="5521275"/>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53" name="rc153"/>
            <p:cNvSpPr/>
            <p:nvPr/>
          </p:nvSpPr>
          <p:spPr>
            <a:xfrm>
              <a:off x="2783065" y="5521275"/>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54" name="rc154"/>
            <p:cNvSpPr/>
            <p:nvPr/>
          </p:nvSpPr>
          <p:spPr>
            <a:xfrm>
              <a:off x="3096067" y="5521275"/>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55" name="rc155"/>
            <p:cNvSpPr/>
            <p:nvPr/>
          </p:nvSpPr>
          <p:spPr>
            <a:xfrm>
              <a:off x="3409069" y="5521275"/>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56" name="rc156"/>
            <p:cNvSpPr/>
            <p:nvPr/>
          </p:nvSpPr>
          <p:spPr>
            <a:xfrm>
              <a:off x="3722072" y="5521275"/>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57" name="rc157"/>
            <p:cNvSpPr/>
            <p:nvPr/>
          </p:nvSpPr>
          <p:spPr>
            <a:xfrm>
              <a:off x="4035074" y="5521275"/>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58" name="rc158"/>
            <p:cNvSpPr/>
            <p:nvPr/>
          </p:nvSpPr>
          <p:spPr>
            <a:xfrm>
              <a:off x="4348076"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59" name="rc159"/>
            <p:cNvSpPr/>
            <p:nvPr/>
          </p:nvSpPr>
          <p:spPr>
            <a:xfrm>
              <a:off x="4661078" y="5521275"/>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60" name="rc160"/>
            <p:cNvSpPr/>
            <p:nvPr/>
          </p:nvSpPr>
          <p:spPr>
            <a:xfrm>
              <a:off x="4974081" y="5521275"/>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61" name="rc161"/>
            <p:cNvSpPr/>
            <p:nvPr/>
          </p:nvSpPr>
          <p:spPr>
            <a:xfrm>
              <a:off x="5287083" y="5521275"/>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62" name="rc162"/>
            <p:cNvSpPr/>
            <p:nvPr/>
          </p:nvSpPr>
          <p:spPr>
            <a:xfrm>
              <a:off x="5600085" y="5521275"/>
              <a:ext cx="313002" cy="100459"/>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63" name="rc163"/>
            <p:cNvSpPr/>
            <p:nvPr/>
          </p:nvSpPr>
          <p:spPr>
            <a:xfrm>
              <a:off x="5913087" y="5521275"/>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64" name="rc164"/>
            <p:cNvSpPr/>
            <p:nvPr/>
          </p:nvSpPr>
          <p:spPr>
            <a:xfrm>
              <a:off x="6226090" y="5521275"/>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65" name="rc165"/>
            <p:cNvSpPr/>
            <p:nvPr/>
          </p:nvSpPr>
          <p:spPr>
            <a:xfrm>
              <a:off x="6539092"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66" name="rc166"/>
            <p:cNvSpPr/>
            <p:nvPr/>
          </p:nvSpPr>
          <p:spPr>
            <a:xfrm>
              <a:off x="6852094"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67" name="rc167"/>
            <p:cNvSpPr/>
            <p:nvPr/>
          </p:nvSpPr>
          <p:spPr>
            <a:xfrm>
              <a:off x="7165097"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68" name="rc168"/>
            <p:cNvSpPr/>
            <p:nvPr/>
          </p:nvSpPr>
          <p:spPr>
            <a:xfrm>
              <a:off x="7478099"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69" name="rc169"/>
            <p:cNvSpPr/>
            <p:nvPr/>
          </p:nvSpPr>
          <p:spPr>
            <a:xfrm>
              <a:off x="7791101"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70" name="rc170"/>
            <p:cNvSpPr/>
            <p:nvPr/>
          </p:nvSpPr>
          <p:spPr>
            <a:xfrm>
              <a:off x="8104103"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71" name="rc171"/>
            <p:cNvSpPr/>
            <p:nvPr/>
          </p:nvSpPr>
          <p:spPr>
            <a:xfrm>
              <a:off x="8417106"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72" name="rc172"/>
            <p:cNvSpPr/>
            <p:nvPr/>
          </p:nvSpPr>
          <p:spPr>
            <a:xfrm>
              <a:off x="8730108"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73" name="rc173"/>
            <p:cNvSpPr/>
            <p:nvPr/>
          </p:nvSpPr>
          <p:spPr>
            <a:xfrm>
              <a:off x="4974081" y="160336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4" name="rc174"/>
            <p:cNvSpPr/>
            <p:nvPr/>
          </p:nvSpPr>
          <p:spPr>
            <a:xfrm>
              <a:off x="5287083" y="160336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5" name="rc175"/>
            <p:cNvSpPr/>
            <p:nvPr/>
          </p:nvSpPr>
          <p:spPr>
            <a:xfrm>
              <a:off x="5600085" y="160336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6" name="rc176"/>
            <p:cNvSpPr/>
            <p:nvPr/>
          </p:nvSpPr>
          <p:spPr>
            <a:xfrm>
              <a:off x="5913087" y="160336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7" name="rc177"/>
            <p:cNvSpPr/>
            <p:nvPr/>
          </p:nvSpPr>
          <p:spPr>
            <a:xfrm>
              <a:off x="6226090"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8" name="rc178"/>
            <p:cNvSpPr/>
            <p:nvPr/>
          </p:nvSpPr>
          <p:spPr>
            <a:xfrm>
              <a:off x="6539092"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9" name="rc179"/>
            <p:cNvSpPr/>
            <p:nvPr/>
          </p:nvSpPr>
          <p:spPr>
            <a:xfrm>
              <a:off x="6852094"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0" name="rc180"/>
            <p:cNvSpPr/>
            <p:nvPr/>
          </p:nvSpPr>
          <p:spPr>
            <a:xfrm>
              <a:off x="7165097"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1" name="rc181"/>
            <p:cNvSpPr/>
            <p:nvPr/>
          </p:nvSpPr>
          <p:spPr>
            <a:xfrm>
              <a:off x="7478099"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2" name="rc182"/>
            <p:cNvSpPr/>
            <p:nvPr/>
          </p:nvSpPr>
          <p:spPr>
            <a:xfrm>
              <a:off x="7791101"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3" name="rc183"/>
            <p:cNvSpPr/>
            <p:nvPr/>
          </p:nvSpPr>
          <p:spPr>
            <a:xfrm>
              <a:off x="8104103"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4" name="rc184"/>
            <p:cNvSpPr/>
            <p:nvPr/>
          </p:nvSpPr>
          <p:spPr>
            <a:xfrm>
              <a:off x="8417106"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5" name="rc185"/>
            <p:cNvSpPr/>
            <p:nvPr/>
          </p:nvSpPr>
          <p:spPr>
            <a:xfrm>
              <a:off x="8730108"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6" name="rc186"/>
            <p:cNvSpPr/>
            <p:nvPr/>
          </p:nvSpPr>
          <p:spPr>
            <a:xfrm>
              <a:off x="1531056" y="4014386"/>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87" name="rc187"/>
            <p:cNvSpPr/>
            <p:nvPr/>
          </p:nvSpPr>
          <p:spPr>
            <a:xfrm>
              <a:off x="1844058" y="4014386"/>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88" name="rc188"/>
            <p:cNvSpPr/>
            <p:nvPr/>
          </p:nvSpPr>
          <p:spPr>
            <a:xfrm>
              <a:off x="2157060" y="4014386"/>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89" name="rc189"/>
            <p:cNvSpPr/>
            <p:nvPr/>
          </p:nvSpPr>
          <p:spPr>
            <a:xfrm>
              <a:off x="2470062" y="4014386"/>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90" name="rc190"/>
            <p:cNvSpPr/>
            <p:nvPr/>
          </p:nvSpPr>
          <p:spPr>
            <a:xfrm>
              <a:off x="2783065" y="4014386"/>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91" name="rc191"/>
            <p:cNvSpPr/>
            <p:nvPr/>
          </p:nvSpPr>
          <p:spPr>
            <a:xfrm>
              <a:off x="3096067" y="4014386"/>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2" name="rc192"/>
            <p:cNvSpPr/>
            <p:nvPr/>
          </p:nvSpPr>
          <p:spPr>
            <a:xfrm>
              <a:off x="3409069" y="4014386"/>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93" name="rc193"/>
            <p:cNvSpPr/>
            <p:nvPr/>
          </p:nvSpPr>
          <p:spPr>
            <a:xfrm>
              <a:off x="3722072" y="4014386"/>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4" name="rc194"/>
            <p:cNvSpPr/>
            <p:nvPr/>
          </p:nvSpPr>
          <p:spPr>
            <a:xfrm>
              <a:off x="4035074" y="4014386"/>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5" name="rc195"/>
            <p:cNvSpPr/>
            <p:nvPr/>
          </p:nvSpPr>
          <p:spPr>
            <a:xfrm>
              <a:off x="4348076" y="4014386"/>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96" name="rc196"/>
            <p:cNvSpPr/>
            <p:nvPr/>
          </p:nvSpPr>
          <p:spPr>
            <a:xfrm>
              <a:off x="4661078" y="4014386"/>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97" name="rc197"/>
            <p:cNvSpPr/>
            <p:nvPr/>
          </p:nvSpPr>
          <p:spPr>
            <a:xfrm>
              <a:off x="4974081" y="4014386"/>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98" name="rc198"/>
            <p:cNvSpPr/>
            <p:nvPr/>
          </p:nvSpPr>
          <p:spPr>
            <a:xfrm>
              <a:off x="5287083" y="4014386"/>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99" name="rc199"/>
            <p:cNvSpPr/>
            <p:nvPr/>
          </p:nvSpPr>
          <p:spPr>
            <a:xfrm>
              <a:off x="5600085" y="4014386"/>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0" name="rc200"/>
            <p:cNvSpPr/>
            <p:nvPr/>
          </p:nvSpPr>
          <p:spPr>
            <a:xfrm>
              <a:off x="5913087" y="4014386"/>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1" name="rc201"/>
            <p:cNvSpPr/>
            <p:nvPr/>
          </p:nvSpPr>
          <p:spPr>
            <a:xfrm>
              <a:off x="6226090" y="4014386"/>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2" name="rc202"/>
            <p:cNvSpPr/>
            <p:nvPr/>
          </p:nvSpPr>
          <p:spPr>
            <a:xfrm>
              <a:off x="6539092" y="4014386"/>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03" name="rc203"/>
            <p:cNvSpPr/>
            <p:nvPr/>
          </p:nvSpPr>
          <p:spPr>
            <a:xfrm>
              <a:off x="1531056" y="3512090"/>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04" name="rc204"/>
            <p:cNvSpPr/>
            <p:nvPr/>
          </p:nvSpPr>
          <p:spPr>
            <a:xfrm>
              <a:off x="1844058" y="3512090"/>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05" name="rc205"/>
            <p:cNvSpPr/>
            <p:nvPr/>
          </p:nvSpPr>
          <p:spPr>
            <a:xfrm>
              <a:off x="2157060" y="351209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6" name="rc206"/>
            <p:cNvSpPr/>
            <p:nvPr/>
          </p:nvSpPr>
          <p:spPr>
            <a:xfrm>
              <a:off x="2470062" y="351209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07" name="rc207"/>
            <p:cNvSpPr/>
            <p:nvPr/>
          </p:nvSpPr>
          <p:spPr>
            <a:xfrm>
              <a:off x="2783065" y="351209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8" name="rc208"/>
            <p:cNvSpPr/>
            <p:nvPr/>
          </p:nvSpPr>
          <p:spPr>
            <a:xfrm>
              <a:off x="3096067" y="3512090"/>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9" name="rc209"/>
            <p:cNvSpPr/>
            <p:nvPr/>
          </p:nvSpPr>
          <p:spPr>
            <a:xfrm>
              <a:off x="3409069" y="3512090"/>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10" name="rc210"/>
            <p:cNvSpPr/>
            <p:nvPr/>
          </p:nvSpPr>
          <p:spPr>
            <a:xfrm>
              <a:off x="3722072" y="3512090"/>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1" name="rc211"/>
            <p:cNvSpPr/>
            <p:nvPr/>
          </p:nvSpPr>
          <p:spPr>
            <a:xfrm>
              <a:off x="1531056" y="5018979"/>
              <a:ext cx="313002" cy="100459"/>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212" name="rc212"/>
            <p:cNvSpPr/>
            <p:nvPr/>
          </p:nvSpPr>
          <p:spPr>
            <a:xfrm>
              <a:off x="1844058" y="5018979"/>
              <a:ext cx="313002" cy="100459"/>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13" name="rc213"/>
            <p:cNvSpPr/>
            <p:nvPr/>
          </p:nvSpPr>
          <p:spPr>
            <a:xfrm>
              <a:off x="2157060" y="5018979"/>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14" name="rc214"/>
            <p:cNvSpPr/>
            <p:nvPr/>
          </p:nvSpPr>
          <p:spPr>
            <a:xfrm>
              <a:off x="2470062" y="5018979"/>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15" name="rc215"/>
            <p:cNvSpPr/>
            <p:nvPr/>
          </p:nvSpPr>
          <p:spPr>
            <a:xfrm>
              <a:off x="2783065" y="5018979"/>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16" name="rc216"/>
            <p:cNvSpPr/>
            <p:nvPr/>
          </p:nvSpPr>
          <p:spPr>
            <a:xfrm>
              <a:off x="3096067" y="5018979"/>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17" name="rc217"/>
            <p:cNvSpPr/>
            <p:nvPr/>
          </p:nvSpPr>
          <p:spPr>
            <a:xfrm>
              <a:off x="3409069" y="5018979"/>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18" name="rc218"/>
            <p:cNvSpPr/>
            <p:nvPr/>
          </p:nvSpPr>
          <p:spPr>
            <a:xfrm>
              <a:off x="3722072" y="5018979"/>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9" name="rc219"/>
            <p:cNvSpPr/>
            <p:nvPr/>
          </p:nvSpPr>
          <p:spPr>
            <a:xfrm>
              <a:off x="4035074" y="5018979"/>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20" name="rc220"/>
            <p:cNvSpPr/>
            <p:nvPr/>
          </p:nvSpPr>
          <p:spPr>
            <a:xfrm>
              <a:off x="4348076" y="5018979"/>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21" name="rc221"/>
            <p:cNvSpPr/>
            <p:nvPr/>
          </p:nvSpPr>
          <p:spPr>
            <a:xfrm>
              <a:off x="4661078" y="5018979"/>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22" name="rc222"/>
            <p:cNvSpPr/>
            <p:nvPr/>
          </p:nvSpPr>
          <p:spPr>
            <a:xfrm>
              <a:off x="4974081" y="5018979"/>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3" name="rc223"/>
            <p:cNvSpPr/>
            <p:nvPr/>
          </p:nvSpPr>
          <p:spPr>
            <a:xfrm>
              <a:off x="5287083" y="5018979"/>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24" name="rc224"/>
            <p:cNvSpPr/>
            <p:nvPr/>
          </p:nvSpPr>
          <p:spPr>
            <a:xfrm>
              <a:off x="5600085" y="5018979"/>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25" name="rc225"/>
            <p:cNvSpPr/>
            <p:nvPr/>
          </p:nvSpPr>
          <p:spPr>
            <a:xfrm>
              <a:off x="5913087" y="5018979"/>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26" name="rc226"/>
            <p:cNvSpPr/>
            <p:nvPr/>
          </p:nvSpPr>
          <p:spPr>
            <a:xfrm>
              <a:off x="1531056" y="381346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27" name="rc227"/>
            <p:cNvSpPr/>
            <p:nvPr/>
          </p:nvSpPr>
          <p:spPr>
            <a:xfrm>
              <a:off x="1844058" y="3813467"/>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28" name="rc228"/>
            <p:cNvSpPr/>
            <p:nvPr/>
          </p:nvSpPr>
          <p:spPr>
            <a:xfrm>
              <a:off x="2157060" y="3813467"/>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29" name="rc229"/>
            <p:cNvSpPr/>
            <p:nvPr/>
          </p:nvSpPr>
          <p:spPr>
            <a:xfrm>
              <a:off x="2470062" y="381346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30" name="rc230"/>
            <p:cNvSpPr/>
            <p:nvPr/>
          </p:nvSpPr>
          <p:spPr>
            <a:xfrm>
              <a:off x="2783065" y="381346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31" name="rc231"/>
            <p:cNvSpPr/>
            <p:nvPr/>
          </p:nvSpPr>
          <p:spPr>
            <a:xfrm>
              <a:off x="3096067" y="381346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32" name="rc232"/>
            <p:cNvSpPr/>
            <p:nvPr/>
          </p:nvSpPr>
          <p:spPr>
            <a:xfrm>
              <a:off x="3409069" y="3813467"/>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33" name="rc233"/>
            <p:cNvSpPr/>
            <p:nvPr/>
          </p:nvSpPr>
          <p:spPr>
            <a:xfrm>
              <a:off x="3722072" y="3813467"/>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4" name="rc234"/>
            <p:cNvSpPr/>
            <p:nvPr/>
          </p:nvSpPr>
          <p:spPr>
            <a:xfrm>
              <a:off x="4035074" y="381346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35" name="rc235"/>
            <p:cNvSpPr/>
            <p:nvPr/>
          </p:nvSpPr>
          <p:spPr>
            <a:xfrm>
              <a:off x="4348076" y="381346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36" name="rc236"/>
            <p:cNvSpPr/>
            <p:nvPr/>
          </p:nvSpPr>
          <p:spPr>
            <a:xfrm>
              <a:off x="4661078" y="381346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37" name="rc237"/>
            <p:cNvSpPr/>
            <p:nvPr/>
          </p:nvSpPr>
          <p:spPr>
            <a:xfrm>
              <a:off x="4974081" y="3813467"/>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38" name="rc238"/>
            <p:cNvSpPr/>
            <p:nvPr/>
          </p:nvSpPr>
          <p:spPr>
            <a:xfrm>
              <a:off x="5287083" y="3813467"/>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9" name="rc239"/>
            <p:cNvSpPr/>
            <p:nvPr/>
          </p:nvSpPr>
          <p:spPr>
            <a:xfrm>
              <a:off x="5600085" y="381346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0" name="rc240"/>
            <p:cNvSpPr/>
            <p:nvPr/>
          </p:nvSpPr>
          <p:spPr>
            <a:xfrm>
              <a:off x="5913087" y="381346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1" name="rc241"/>
            <p:cNvSpPr/>
            <p:nvPr/>
          </p:nvSpPr>
          <p:spPr>
            <a:xfrm>
              <a:off x="6226090" y="381346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2" name="rc242"/>
            <p:cNvSpPr/>
            <p:nvPr/>
          </p:nvSpPr>
          <p:spPr>
            <a:xfrm>
              <a:off x="6539092" y="3813467"/>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3" name="rc243"/>
            <p:cNvSpPr/>
            <p:nvPr/>
          </p:nvSpPr>
          <p:spPr>
            <a:xfrm>
              <a:off x="6852094" y="3813467"/>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44" name="rc244"/>
            <p:cNvSpPr/>
            <p:nvPr/>
          </p:nvSpPr>
          <p:spPr>
            <a:xfrm>
              <a:off x="7165097" y="381346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45" name="rc245"/>
            <p:cNvSpPr/>
            <p:nvPr/>
          </p:nvSpPr>
          <p:spPr>
            <a:xfrm>
              <a:off x="7478099" y="3813467"/>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46" name="rc246"/>
            <p:cNvSpPr/>
            <p:nvPr/>
          </p:nvSpPr>
          <p:spPr>
            <a:xfrm>
              <a:off x="7791101" y="381346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47" name="rc247"/>
            <p:cNvSpPr/>
            <p:nvPr/>
          </p:nvSpPr>
          <p:spPr>
            <a:xfrm>
              <a:off x="8104103" y="3813467"/>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8" name="rc248"/>
            <p:cNvSpPr/>
            <p:nvPr/>
          </p:nvSpPr>
          <p:spPr>
            <a:xfrm>
              <a:off x="8417106" y="3813467"/>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9" name="rc249"/>
            <p:cNvSpPr/>
            <p:nvPr/>
          </p:nvSpPr>
          <p:spPr>
            <a:xfrm>
              <a:off x="8730108" y="381346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0" name="rc250"/>
            <p:cNvSpPr/>
            <p:nvPr/>
          </p:nvSpPr>
          <p:spPr>
            <a:xfrm>
              <a:off x="1531056" y="4818060"/>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51" name="rc251"/>
            <p:cNvSpPr/>
            <p:nvPr/>
          </p:nvSpPr>
          <p:spPr>
            <a:xfrm>
              <a:off x="1844058" y="4818060"/>
              <a:ext cx="313002" cy="100459"/>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252" name="rc252"/>
            <p:cNvSpPr/>
            <p:nvPr/>
          </p:nvSpPr>
          <p:spPr>
            <a:xfrm>
              <a:off x="2157060" y="4818060"/>
              <a:ext cx="313002" cy="100459"/>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53" name="rc253"/>
            <p:cNvSpPr/>
            <p:nvPr/>
          </p:nvSpPr>
          <p:spPr>
            <a:xfrm>
              <a:off x="2470062" y="4818060"/>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54" name="rc254"/>
            <p:cNvSpPr/>
            <p:nvPr/>
          </p:nvSpPr>
          <p:spPr>
            <a:xfrm>
              <a:off x="2783065" y="4818060"/>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55" name="rc255"/>
            <p:cNvSpPr/>
            <p:nvPr/>
          </p:nvSpPr>
          <p:spPr>
            <a:xfrm>
              <a:off x="3096067" y="4818060"/>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56" name="rc256"/>
            <p:cNvSpPr/>
            <p:nvPr/>
          </p:nvSpPr>
          <p:spPr>
            <a:xfrm>
              <a:off x="3409069" y="4818060"/>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7" name="rc257"/>
            <p:cNvSpPr/>
            <p:nvPr/>
          </p:nvSpPr>
          <p:spPr>
            <a:xfrm>
              <a:off x="3722072" y="4818060"/>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58" name="rc258"/>
            <p:cNvSpPr/>
            <p:nvPr/>
          </p:nvSpPr>
          <p:spPr>
            <a:xfrm>
              <a:off x="4035074" y="4818060"/>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59" name="rc259"/>
            <p:cNvSpPr/>
            <p:nvPr/>
          </p:nvSpPr>
          <p:spPr>
            <a:xfrm>
              <a:off x="4348076" y="481806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0" name="rc260"/>
            <p:cNvSpPr/>
            <p:nvPr/>
          </p:nvSpPr>
          <p:spPr>
            <a:xfrm>
              <a:off x="4661078" y="4818060"/>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61" name="rc261"/>
            <p:cNvSpPr/>
            <p:nvPr/>
          </p:nvSpPr>
          <p:spPr>
            <a:xfrm>
              <a:off x="4974081" y="4818060"/>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2" name="rc262"/>
            <p:cNvSpPr/>
            <p:nvPr/>
          </p:nvSpPr>
          <p:spPr>
            <a:xfrm>
              <a:off x="5287083" y="481806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3" name="rc263"/>
            <p:cNvSpPr/>
            <p:nvPr/>
          </p:nvSpPr>
          <p:spPr>
            <a:xfrm>
              <a:off x="5600085" y="481806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4" name="rc264"/>
            <p:cNvSpPr/>
            <p:nvPr/>
          </p:nvSpPr>
          <p:spPr>
            <a:xfrm>
              <a:off x="5913087" y="4818060"/>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65" name="rc265"/>
            <p:cNvSpPr/>
            <p:nvPr/>
          </p:nvSpPr>
          <p:spPr>
            <a:xfrm>
              <a:off x="6226090" y="4818060"/>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6" name="rc266"/>
            <p:cNvSpPr/>
            <p:nvPr/>
          </p:nvSpPr>
          <p:spPr>
            <a:xfrm>
              <a:off x="6539092" y="4818060"/>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7" name="rc267"/>
            <p:cNvSpPr/>
            <p:nvPr/>
          </p:nvSpPr>
          <p:spPr>
            <a:xfrm>
              <a:off x="6852094" y="481806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8" name="rc268"/>
            <p:cNvSpPr/>
            <p:nvPr/>
          </p:nvSpPr>
          <p:spPr>
            <a:xfrm>
              <a:off x="7165097" y="481806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9" name="rc269"/>
            <p:cNvSpPr/>
            <p:nvPr/>
          </p:nvSpPr>
          <p:spPr>
            <a:xfrm>
              <a:off x="7478099" y="4818060"/>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0" name="rc270"/>
            <p:cNvSpPr/>
            <p:nvPr/>
          </p:nvSpPr>
          <p:spPr>
            <a:xfrm>
              <a:off x="7791101" y="4818060"/>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71" name="rc271"/>
            <p:cNvSpPr/>
            <p:nvPr/>
          </p:nvSpPr>
          <p:spPr>
            <a:xfrm>
              <a:off x="8104103" y="4818060"/>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72" name="rc272"/>
            <p:cNvSpPr/>
            <p:nvPr/>
          </p:nvSpPr>
          <p:spPr>
            <a:xfrm>
              <a:off x="8417106" y="4818060"/>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73" name="rc273"/>
            <p:cNvSpPr/>
            <p:nvPr/>
          </p:nvSpPr>
          <p:spPr>
            <a:xfrm>
              <a:off x="8730108" y="4818060"/>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74" name="rc274"/>
            <p:cNvSpPr/>
            <p:nvPr/>
          </p:nvSpPr>
          <p:spPr>
            <a:xfrm>
              <a:off x="7165097" y="4215305"/>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5" name="rc275"/>
            <p:cNvSpPr/>
            <p:nvPr/>
          </p:nvSpPr>
          <p:spPr>
            <a:xfrm>
              <a:off x="7478099" y="4215305"/>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76" name="rc276"/>
            <p:cNvSpPr/>
            <p:nvPr/>
          </p:nvSpPr>
          <p:spPr>
            <a:xfrm>
              <a:off x="7791101" y="421530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7" name="rc277"/>
            <p:cNvSpPr/>
            <p:nvPr/>
          </p:nvSpPr>
          <p:spPr>
            <a:xfrm>
              <a:off x="8104103" y="4215305"/>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78" name="rc278"/>
            <p:cNvSpPr/>
            <p:nvPr/>
          </p:nvSpPr>
          <p:spPr>
            <a:xfrm>
              <a:off x="8417106" y="421530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79" name="rc279"/>
            <p:cNvSpPr/>
            <p:nvPr/>
          </p:nvSpPr>
          <p:spPr>
            <a:xfrm>
              <a:off x="8730108" y="421530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0" name="rc280"/>
            <p:cNvSpPr/>
            <p:nvPr/>
          </p:nvSpPr>
          <p:spPr>
            <a:xfrm>
              <a:off x="4035074" y="351209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81" name="rc281"/>
            <p:cNvSpPr/>
            <p:nvPr/>
          </p:nvSpPr>
          <p:spPr>
            <a:xfrm>
              <a:off x="4348076" y="351209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82" name="rc282"/>
            <p:cNvSpPr/>
            <p:nvPr/>
          </p:nvSpPr>
          <p:spPr>
            <a:xfrm>
              <a:off x="4661078" y="3512090"/>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83" name="rc283"/>
            <p:cNvSpPr/>
            <p:nvPr/>
          </p:nvSpPr>
          <p:spPr>
            <a:xfrm>
              <a:off x="4974081" y="351209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84" name="rc284"/>
            <p:cNvSpPr/>
            <p:nvPr/>
          </p:nvSpPr>
          <p:spPr>
            <a:xfrm>
              <a:off x="5287083" y="351209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85" name="rc285"/>
            <p:cNvSpPr/>
            <p:nvPr/>
          </p:nvSpPr>
          <p:spPr>
            <a:xfrm>
              <a:off x="5600085" y="351209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86" name="rc286"/>
            <p:cNvSpPr/>
            <p:nvPr/>
          </p:nvSpPr>
          <p:spPr>
            <a:xfrm>
              <a:off x="5913087" y="351209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87" name="rc287"/>
            <p:cNvSpPr/>
            <p:nvPr/>
          </p:nvSpPr>
          <p:spPr>
            <a:xfrm>
              <a:off x="6226090" y="351209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88" name="rc288"/>
            <p:cNvSpPr/>
            <p:nvPr/>
          </p:nvSpPr>
          <p:spPr>
            <a:xfrm>
              <a:off x="6539092" y="3512090"/>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9" name="rc289"/>
            <p:cNvSpPr/>
            <p:nvPr/>
          </p:nvSpPr>
          <p:spPr>
            <a:xfrm>
              <a:off x="6852094" y="3512090"/>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90" name="rc290"/>
            <p:cNvSpPr/>
            <p:nvPr/>
          </p:nvSpPr>
          <p:spPr>
            <a:xfrm>
              <a:off x="7165097" y="3512090"/>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91" name="rc291"/>
            <p:cNvSpPr/>
            <p:nvPr/>
          </p:nvSpPr>
          <p:spPr>
            <a:xfrm>
              <a:off x="7478099" y="3512090"/>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92" name="rc292"/>
            <p:cNvSpPr/>
            <p:nvPr/>
          </p:nvSpPr>
          <p:spPr>
            <a:xfrm>
              <a:off x="7791101" y="3512090"/>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93" name="rc293"/>
            <p:cNvSpPr/>
            <p:nvPr/>
          </p:nvSpPr>
          <p:spPr>
            <a:xfrm>
              <a:off x="8104103" y="3512090"/>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94" name="rc294"/>
            <p:cNvSpPr/>
            <p:nvPr/>
          </p:nvSpPr>
          <p:spPr>
            <a:xfrm>
              <a:off x="8417106" y="3512090"/>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95" name="rc295"/>
            <p:cNvSpPr/>
            <p:nvPr/>
          </p:nvSpPr>
          <p:spPr>
            <a:xfrm>
              <a:off x="8730108" y="3512090"/>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96" name="rc296"/>
            <p:cNvSpPr/>
            <p:nvPr/>
          </p:nvSpPr>
          <p:spPr>
            <a:xfrm>
              <a:off x="1531056" y="1502904"/>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7" name="rc297"/>
            <p:cNvSpPr/>
            <p:nvPr/>
          </p:nvSpPr>
          <p:spPr>
            <a:xfrm>
              <a:off x="1844058" y="1502904"/>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8" name="rc298"/>
            <p:cNvSpPr/>
            <p:nvPr/>
          </p:nvSpPr>
          <p:spPr>
            <a:xfrm>
              <a:off x="2157060" y="1502904"/>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99" name="rc299"/>
            <p:cNvSpPr/>
            <p:nvPr/>
          </p:nvSpPr>
          <p:spPr>
            <a:xfrm>
              <a:off x="2470062" y="1502904"/>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0" name="rc300"/>
            <p:cNvSpPr/>
            <p:nvPr/>
          </p:nvSpPr>
          <p:spPr>
            <a:xfrm>
              <a:off x="2783065" y="150290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1" name="rc301"/>
            <p:cNvSpPr/>
            <p:nvPr/>
          </p:nvSpPr>
          <p:spPr>
            <a:xfrm>
              <a:off x="3096067" y="1502904"/>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2" name="rc302"/>
            <p:cNvSpPr/>
            <p:nvPr/>
          </p:nvSpPr>
          <p:spPr>
            <a:xfrm>
              <a:off x="3409069" y="1502904"/>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3" name="rc303"/>
            <p:cNvSpPr/>
            <p:nvPr/>
          </p:nvSpPr>
          <p:spPr>
            <a:xfrm>
              <a:off x="3722072" y="1502904"/>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4" name="rc304"/>
            <p:cNvSpPr/>
            <p:nvPr/>
          </p:nvSpPr>
          <p:spPr>
            <a:xfrm>
              <a:off x="4035074" y="1502904"/>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5" name="rc305"/>
            <p:cNvSpPr/>
            <p:nvPr/>
          </p:nvSpPr>
          <p:spPr>
            <a:xfrm>
              <a:off x="4348076" y="1502904"/>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6" name="rc306"/>
            <p:cNvSpPr/>
            <p:nvPr/>
          </p:nvSpPr>
          <p:spPr>
            <a:xfrm>
              <a:off x="4661078" y="1502904"/>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7" name="rc307"/>
            <p:cNvSpPr/>
            <p:nvPr/>
          </p:nvSpPr>
          <p:spPr>
            <a:xfrm>
              <a:off x="4974081" y="1502904"/>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8" name="rc308"/>
            <p:cNvSpPr/>
            <p:nvPr/>
          </p:nvSpPr>
          <p:spPr>
            <a:xfrm>
              <a:off x="5287083" y="1502904"/>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9" name="rc309"/>
            <p:cNvSpPr/>
            <p:nvPr/>
          </p:nvSpPr>
          <p:spPr>
            <a:xfrm>
              <a:off x="5600085" y="150290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10" name="rc310"/>
            <p:cNvSpPr/>
            <p:nvPr/>
          </p:nvSpPr>
          <p:spPr>
            <a:xfrm>
              <a:off x="5913087" y="1502904"/>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1" name="rc311"/>
            <p:cNvSpPr/>
            <p:nvPr/>
          </p:nvSpPr>
          <p:spPr>
            <a:xfrm>
              <a:off x="6226090" y="150290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12" name="rc312"/>
            <p:cNvSpPr/>
            <p:nvPr/>
          </p:nvSpPr>
          <p:spPr>
            <a:xfrm>
              <a:off x="6539092" y="1502904"/>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3" name="rc313"/>
            <p:cNvSpPr/>
            <p:nvPr/>
          </p:nvSpPr>
          <p:spPr>
            <a:xfrm>
              <a:off x="6852094" y="1502904"/>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4" name="rc314"/>
            <p:cNvSpPr/>
            <p:nvPr/>
          </p:nvSpPr>
          <p:spPr>
            <a:xfrm>
              <a:off x="7165097" y="1502904"/>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5" name="rc315"/>
            <p:cNvSpPr/>
            <p:nvPr/>
          </p:nvSpPr>
          <p:spPr>
            <a:xfrm>
              <a:off x="7478099" y="1502904"/>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6" name="rc316"/>
            <p:cNvSpPr/>
            <p:nvPr/>
          </p:nvSpPr>
          <p:spPr>
            <a:xfrm>
              <a:off x="7791101" y="150290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17" name="rc317"/>
            <p:cNvSpPr/>
            <p:nvPr/>
          </p:nvSpPr>
          <p:spPr>
            <a:xfrm>
              <a:off x="8104103" y="150290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18" name="rc318"/>
            <p:cNvSpPr/>
            <p:nvPr/>
          </p:nvSpPr>
          <p:spPr>
            <a:xfrm>
              <a:off x="8417106" y="150290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19" name="rc319"/>
            <p:cNvSpPr/>
            <p:nvPr/>
          </p:nvSpPr>
          <p:spPr>
            <a:xfrm>
              <a:off x="8730108" y="150290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0" name="rc320"/>
            <p:cNvSpPr/>
            <p:nvPr/>
          </p:nvSpPr>
          <p:spPr>
            <a:xfrm>
              <a:off x="1531056" y="200520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21" name="rc321"/>
            <p:cNvSpPr/>
            <p:nvPr/>
          </p:nvSpPr>
          <p:spPr>
            <a:xfrm>
              <a:off x="1844058" y="200520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2" name="rc322"/>
            <p:cNvSpPr/>
            <p:nvPr/>
          </p:nvSpPr>
          <p:spPr>
            <a:xfrm>
              <a:off x="2157060" y="200520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23" name="rc323"/>
            <p:cNvSpPr/>
            <p:nvPr/>
          </p:nvSpPr>
          <p:spPr>
            <a:xfrm>
              <a:off x="2470062" y="2005200"/>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24" name="rc324"/>
            <p:cNvSpPr/>
            <p:nvPr/>
          </p:nvSpPr>
          <p:spPr>
            <a:xfrm>
              <a:off x="2783065" y="200520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25" name="rc325"/>
            <p:cNvSpPr/>
            <p:nvPr/>
          </p:nvSpPr>
          <p:spPr>
            <a:xfrm>
              <a:off x="3096067" y="200520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26" name="rc326"/>
            <p:cNvSpPr/>
            <p:nvPr/>
          </p:nvSpPr>
          <p:spPr>
            <a:xfrm>
              <a:off x="3409069"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7" name="rc327"/>
            <p:cNvSpPr/>
            <p:nvPr/>
          </p:nvSpPr>
          <p:spPr>
            <a:xfrm>
              <a:off x="3722072"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8" name="rc328"/>
            <p:cNvSpPr/>
            <p:nvPr/>
          </p:nvSpPr>
          <p:spPr>
            <a:xfrm>
              <a:off x="4035074" y="200520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9" name="rc329"/>
            <p:cNvSpPr/>
            <p:nvPr/>
          </p:nvSpPr>
          <p:spPr>
            <a:xfrm>
              <a:off x="4348076"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0" name="rc330"/>
            <p:cNvSpPr/>
            <p:nvPr/>
          </p:nvSpPr>
          <p:spPr>
            <a:xfrm>
              <a:off x="4661078"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1" name="rc331"/>
            <p:cNvSpPr/>
            <p:nvPr/>
          </p:nvSpPr>
          <p:spPr>
            <a:xfrm>
              <a:off x="4974081"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2" name="rc332"/>
            <p:cNvSpPr/>
            <p:nvPr/>
          </p:nvSpPr>
          <p:spPr>
            <a:xfrm>
              <a:off x="5287083"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3" name="rc333"/>
            <p:cNvSpPr/>
            <p:nvPr/>
          </p:nvSpPr>
          <p:spPr>
            <a:xfrm>
              <a:off x="6226090" y="5018979"/>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34" name="rc334"/>
            <p:cNvSpPr/>
            <p:nvPr/>
          </p:nvSpPr>
          <p:spPr>
            <a:xfrm>
              <a:off x="6539092" y="5018979"/>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35" name="rc335"/>
            <p:cNvSpPr/>
            <p:nvPr/>
          </p:nvSpPr>
          <p:spPr>
            <a:xfrm>
              <a:off x="6852094" y="5018979"/>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36" name="rc336"/>
            <p:cNvSpPr/>
            <p:nvPr/>
          </p:nvSpPr>
          <p:spPr>
            <a:xfrm>
              <a:off x="7165097" y="5018979"/>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37" name="rc337"/>
            <p:cNvSpPr/>
            <p:nvPr/>
          </p:nvSpPr>
          <p:spPr>
            <a:xfrm>
              <a:off x="7478099" y="5018979"/>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38" name="rc338"/>
            <p:cNvSpPr/>
            <p:nvPr/>
          </p:nvSpPr>
          <p:spPr>
            <a:xfrm>
              <a:off x="7791101" y="5018979"/>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39" name="rc339"/>
            <p:cNvSpPr/>
            <p:nvPr/>
          </p:nvSpPr>
          <p:spPr>
            <a:xfrm>
              <a:off x="8104103" y="5018979"/>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40" name="rc340"/>
            <p:cNvSpPr/>
            <p:nvPr/>
          </p:nvSpPr>
          <p:spPr>
            <a:xfrm>
              <a:off x="8417106" y="5018979"/>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41" name="rc341"/>
            <p:cNvSpPr/>
            <p:nvPr/>
          </p:nvSpPr>
          <p:spPr>
            <a:xfrm>
              <a:off x="8730108" y="5018979"/>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42" name="rc342"/>
            <p:cNvSpPr/>
            <p:nvPr/>
          </p:nvSpPr>
          <p:spPr>
            <a:xfrm>
              <a:off x="5600085"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3" name="rc343"/>
            <p:cNvSpPr/>
            <p:nvPr/>
          </p:nvSpPr>
          <p:spPr>
            <a:xfrm>
              <a:off x="5913087"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4" name="rc344"/>
            <p:cNvSpPr/>
            <p:nvPr/>
          </p:nvSpPr>
          <p:spPr>
            <a:xfrm>
              <a:off x="6226090" y="200520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5" name="rc345"/>
            <p:cNvSpPr/>
            <p:nvPr/>
          </p:nvSpPr>
          <p:spPr>
            <a:xfrm>
              <a:off x="6539092" y="200520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6" name="rc346"/>
            <p:cNvSpPr/>
            <p:nvPr/>
          </p:nvSpPr>
          <p:spPr>
            <a:xfrm>
              <a:off x="6852094" y="200520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7" name="rc347"/>
            <p:cNvSpPr/>
            <p:nvPr/>
          </p:nvSpPr>
          <p:spPr>
            <a:xfrm>
              <a:off x="7165097" y="200520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8" name="rc348"/>
            <p:cNvSpPr/>
            <p:nvPr/>
          </p:nvSpPr>
          <p:spPr>
            <a:xfrm>
              <a:off x="7478099" y="200520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49" name="rc349"/>
            <p:cNvSpPr/>
            <p:nvPr/>
          </p:nvSpPr>
          <p:spPr>
            <a:xfrm>
              <a:off x="7791101" y="200520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50" name="rc350"/>
            <p:cNvSpPr/>
            <p:nvPr/>
          </p:nvSpPr>
          <p:spPr>
            <a:xfrm>
              <a:off x="8104103" y="200520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51" name="rc351"/>
            <p:cNvSpPr/>
            <p:nvPr/>
          </p:nvSpPr>
          <p:spPr>
            <a:xfrm>
              <a:off x="8417106" y="2005200"/>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52" name="rc352"/>
            <p:cNvSpPr/>
            <p:nvPr/>
          </p:nvSpPr>
          <p:spPr>
            <a:xfrm>
              <a:off x="8730108" y="2005200"/>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53" name="rc353"/>
            <p:cNvSpPr/>
            <p:nvPr/>
          </p:nvSpPr>
          <p:spPr>
            <a:xfrm>
              <a:off x="5287083" y="170382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4" name="rc354"/>
            <p:cNvSpPr/>
            <p:nvPr/>
          </p:nvSpPr>
          <p:spPr>
            <a:xfrm>
              <a:off x="5600085" y="170382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5" name="rc355"/>
            <p:cNvSpPr/>
            <p:nvPr/>
          </p:nvSpPr>
          <p:spPr>
            <a:xfrm>
              <a:off x="5913087" y="170382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6" name="rc356"/>
            <p:cNvSpPr/>
            <p:nvPr/>
          </p:nvSpPr>
          <p:spPr>
            <a:xfrm>
              <a:off x="6226090" y="170382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7" name="rc357"/>
            <p:cNvSpPr/>
            <p:nvPr/>
          </p:nvSpPr>
          <p:spPr>
            <a:xfrm>
              <a:off x="6539092" y="170382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8" name="rc358"/>
            <p:cNvSpPr/>
            <p:nvPr/>
          </p:nvSpPr>
          <p:spPr>
            <a:xfrm>
              <a:off x="6852094" y="1703823"/>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59" name="rc359"/>
            <p:cNvSpPr/>
            <p:nvPr/>
          </p:nvSpPr>
          <p:spPr>
            <a:xfrm>
              <a:off x="7165097" y="17038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0" name="rc360"/>
            <p:cNvSpPr/>
            <p:nvPr/>
          </p:nvSpPr>
          <p:spPr>
            <a:xfrm>
              <a:off x="7478099" y="170382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61" name="rc361"/>
            <p:cNvSpPr/>
            <p:nvPr/>
          </p:nvSpPr>
          <p:spPr>
            <a:xfrm>
              <a:off x="7791101" y="170382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62" name="rc362"/>
            <p:cNvSpPr/>
            <p:nvPr/>
          </p:nvSpPr>
          <p:spPr>
            <a:xfrm>
              <a:off x="8104103" y="1703823"/>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3" name="rc363"/>
            <p:cNvSpPr/>
            <p:nvPr/>
          </p:nvSpPr>
          <p:spPr>
            <a:xfrm>
              <a:off x="8417106" y="1703823"/>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64" name="rc364"/>
            <p:cNvSpPr/>
            <p:nvPr/>
          </p:nvSpPr>
          <p:spPr>
            <a:xfrm>
              <a:off x="8730108" y="1703823"/>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65" name="rc365"/>
            <p:cNvSpPr/>
            <p:nvPr/>
          </p:nvSpPr>
          <p:spPr>
            <a:xfrm>
              <a:off x="1531056" y="1603363"/>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66" name="rc366"/>
            <p:cNvSpPr/>
            <p:nvPr/>
          </p:nvSpPr>
          <p:spPr>
            <a:xfrm>
              <a:off x="1844058" y="1603363"/>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7" name="rc367"/>
            <p:cNvSpPr/>
            <p:nvPr/>
          </p:nvSpPr>
          <p:spPr>
            <a:xfrm>
              <a:off x="2157060" y="160336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68" name="rc368"/>
            <p:cNvSpPr/>
            <p:nvPr/>
          </p:nvSpPr>
          <p:spPr>
            <a:xfrm>
              <a:off x="2470062" y="160336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9" name="rc369"/>
            <p:cNvSpPr/>
            <p:nvPr/>
          </p:nvSpPr>
          <p:spPr>
            <a:xfrm>
              <a:off x="2783065" y="160336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0" name="rc370"/>
            <p:cNvSpPr/>
            <p:nvPr/>
          </p:nvSpPr>
          <p:spPr>
            <a:xfrm>
              <a:off x="3096067" y="160336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1" name="rc371"/>
            <p:cNvSpPr/>
            <p:nvPr/>
          </p:nvSpPr>
          <p:spPr>
            <a:xfrm>
              <a:off x="3409069" y="160336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2" name="rc372"/>
            <p:cNvSpPr/>
            <p:nvPr/>
          </p:nvSpPr>
          <p:spPr>
            <a:xfrm>
              <a:off x="3722072"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3" name="rc373"/>
            <p:cNvSpPr/>
            <p:nvPr/>
          </p:nvSpPr>
          <p:spPr>
            <a:xfrm>
              <a:off x="4035074"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4" name="rc374"/>
            <p:cNvSpPr/>
            <p:nvPr/>
          </p:nvSpPr>
          <p:spPr>
            <a:xfrm>
              <a:off x="4348076"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5" name="rc375"/>
            <p:cNvSpPr/>
            <p:nvPr/>
          </p:nvSpPr>
          <p:spPr>
            <a:xfrm>
              <a:off x="4661078"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6" name="rc376"/>
            <p:cNvSpPr/>
            <p:nvPr/>
          </p:nvSpPr>
          <p:spPr>
            <a:xfrm>
              <a:off x="1531056" y="4617142"/>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77" name="rc377"/>
            <p:cNvSpPr/>
            <p:nvPr/>
          </p:nvSpPr>
          <p:spPr>
            <a:xfrm>
              <a:off x="1844058" y="4617142"/>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78" name="rc378"/>
            <p:cNvSpPr/>
            <p:nvPr/>
          </p:nvSpPr>
          <p:spPr>
            <a:xfrm>
              <a:off x="2157060" y="4617142"/>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79" name="rc379"/>
            <p:cNvSpPr/>
            <p:nvPr/>
          </p:nvSpPr>
          <p:spPr>
            <a:xfrm>
              <a:off x="2470062" y="4617142"/>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80" name="rc380"/>
            <p:cNvSpPr/>
            <p:nvPr/>
          </p:nvSpPr>
          <p:spPr>
            <a:xfrm>
              <a:off x="2783065" y="4617142"/>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81" name="rc381"/>
            <p:cNvSpPr/>
            <p:nvPr/>
          </p:nvSpPr>
          <p:spPr>
            <a:xfrm>
              <a:off x="3096067" y="4617142"/>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82" name="rc382"/>
            <p:cNvSpPr/>
            <p:nvPr/>
          </p:nvSpPr>
          <p:spPr>
            <a:xfrm>
              <a:off x="3409069" y="4617142"/>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83" name="rc383"/>
            <p:cNvSpPr/>
            <p:nvPr/>
          </p:nvSpPr>
          <p:spPr>
            <a:xfrm>
              <a:off x="3722072" y="461714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84" name="rc384"/>
            <p:cNvSpPr/>
            <p:nvPr/>
          </p:nvSpPr>
          <p:spPr>
            <a:xfrm>
              <a:off x="4035074" y="461714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85" name="rc385"/>
            <p:cNvSpPr/>
            <p:nvPr/>
          </p:nvSpPr>
          <p:spPr>
            <a:xfrm>
              <a:off x="4348076" y="4617142"/>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6" name="rc386"/>
            <p:cNvSpPr/>
            <p:nvPr/>
          </p:nvSpPr>
          <p:spPr>
            <a:xfrm>
              <a:off x="4661078" y="4617142"/>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87" name="rc387"/>
            <p:cNvSpPr/>
            <p:nvPr/>
          </p:nvSpPr>
          <p:spPr>
            <a:xfrm>
              <a:off x="4974081" y="4617142"/>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88" name="rc388"/>
            <p:cNvSpPr/>
            <p:nvPr/>
          </p:nvSpPr>
          <p:spPr>
            <a:xfrm>
              <a:off x="5287083" y="461714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89" name="rc389"/>
            <p:cNvSpPr/>
            <p:nvPr/>
          </p:nvSpPr>
          <p:spPr>
            <a:xfrm>
              <a:off x="5600085" y="4617142"/>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90" name="rc390"/>
            <p:cNvSpPr/>
            <p:nvPr/>
          </p:nvSpPr>
          <p:spPr>
            <a:xfrm>
              <a:off x="5913087" y="461714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1" name="rc391"/>
            <p:cNvSpPr/>
            <p:nvPr/>
          </p:nvSpPr>
          <p:spPr>
            <a:xfrm>
              <a:off x="6226090" y="461714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92" name="rc392"/>
            <p:cNvSpPr/>
            <p:nvPr/>
          </p:nvSpPr>
          <p:spPr>
            <a:xfrm>
              <a:off x="6539092" y="4617142"/>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93" name="rc393"/>
            <p:cNvSpPr/>
            <p:nvPr/>
          </p:nvSpPr>
          <p:spPr>
            <a:xfrm>
              <a:off x="6852094" y="4617142"/>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94" name="rc394"/>
            <p:cNvSpPr/>
            <p:nvPr/>
          </p:nvSpPr>
          <p:spPr>
            <a:xfrm>
              <a:off x="7165097" y="461714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5" name="rc395"/>
            <p:cNvSpPr/>
            <p:nvPr/>
          </p:nvSpPr>
          <p:spPr>
            <a:xfrm>
              <a:off x="7478099" y="461714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6" name="rc396"/>
            <p:cNvSpPr/>
            <p:nvPr/>
          </p:nvSpPr>
          <p:spPr>
            <a:xfrm>
              <a:off x="7791101" y="4617142"/>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97" name="rc397"/>
            <p:cNvSpPr/>
            <p:nvPr/>
          </p:nvSpPr>
          <p:spPr>
            <a:xfrm>
              <a:off x="8104103" y="4617142"/>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98" name="rc398"/>
            <p:cNvSpPr/>
            <p:nvPr/>
          </p:nvSpPr>
          <p:spPr>
            <a:xfrm>
              <a:off x="8417106" y="4617142"/>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99" name="rc399"/>
            <p:cNvSpPr/>
            <p:nvPr/>
          </p:nvSpPr>
          <p:spPr>
            <a:xfrm>
              <a:off x="8730108" y="461714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00" name="rc400"/>
            <p:cNvSpPr/>
            <p:nvPr/>
          </p:nvSpPr>
          <p:spPr>
            <a:xfrm>
              <a:off x="1531056" y="1904741"/>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01" name="rc401"/>
            <p:cNvSpPr/>
            <p:nvPr/>
          </p:nvSpPr>
          <p:spPr>
            <a:xfrm>
              <a:off x="1844058" y="1904741"/>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02" name="rc402"/>
            <p:cNvSpPr/>
            <p:nvPr/>
          </p:nvSpPr>
          <p:spPr>
            <a:xfrm>
              <a:off x="2157060" y="1904741"/>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03" name="rc403"/>
            <p:cNvSpPr/>
            <p:nvPr/>
          </p:nvSpPr>
          <p:spPr>
            <a:xfrm>
              <a:off x="2470062" y="1904741"/>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04" name="rc404"/>
            <p:cNvSpPr/>
            <p:nvPr/>
          </p:nvSpPr>
          <p:spPr>
            <a:xfrm>
              <a:off x="2783065" y="1904741"/>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05" name="rc405"/>
            <p:cNvSpPr/>
            <p:nvPr/>
          </p:nvSpPr>
          <p:spPr>
            <a:xfrm>
              <a:off x="3096067" y="1904741"/>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06" name="rc406"/>
            <p:cNvSpPr/>
            <p:nvPr/>
          </p:nvSpPr>
          <p:spPr>
            <a:xfrm>
              <a:off x="3409069" y="1904741"/>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07" name="rc407"/>
            <p:cNvSpPr/>
            <p:nvPr/>
          </p:nvSpPr>
          <p:spPr>
            <a:xfrm>
              <a:off x="3722072" y="1904741"/>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8" name="rc408"/>
            <p:cNvSpPr/>
            <p:nvPr/>
          </p:nvSpPr>
          <p:spPr>
            <a:xfrm>
              <a:off x="4035074" y="1904741"/>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09" name="rc409"/>
            <p:cNvSpPr/>
            <p:nvPr/>
          </p:nvSpPr>
          <p:spPr>
            <a:xfrm>
              <a:off x="4348076" y="1904741"/>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0" name="rc410"/>
            <p:cNvSpPr/>
            <p:nvPr/>
          </p:nvSpPr>
          <p:spPr>
            <a:xfrm>
              <a:off x="4661078" y="1904741"/>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1" name="rc411"/>
            <p:cNvSpPr/>
            <p:nvPr/>
          </p:nvSpPr>
          <p:spPr>
            <a:xfrm>
              <a:off x="4974081" y="1904741"/>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12" name="rc412"/>
            <p:cNvSpPr/>
            <p:nvPr/>
          </p:nvSpPr>
          <p:spPr>
            <a:xfrm>
              <a:off x="5287083" y="1904741"/>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13" name="rc413"/>
            <p:cNvSpPr/>
            <p:nvPr/>
          </p:nvSpPr>
          <p:spPr>
            <a:xfrm>
              <a:off x="5600085" y="1904741"/>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14" name="rc414"/>
            <p:cNvSpPr/>
            <p:nvPr/>
          </p:nvSpPr>
          <p:spPr>
            <a:xfrm>
              <a:off x="5913087" y="1904741"/>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5" name="rc415"/>
            <p:cNvSpPr/>
            <p:nvPr/>
          </p:nvSpPr>
          <p:spPr>
            <a:xfrm>
              <a:off x="6226090" y="1904741"/>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16" name="rc416"/>
            <p:cNvSpPr/>
            <p:nvPr/>
          </p:nvSpPr>
          <p:spPr>
            <a:xfrm>
              <a:off x="6539092" y="1904741"/>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7" name="rc417"/>
            <p:cNvSpPr/>
            <p:nvPr/>
          </p:nvSpPr>
          <p:spPr>
            <a:xfrm>
              <a:off x="6852094" y="1904741"/>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8" name="rc418"/>
            <p:cNvSpPr/>
            <p:nvPr/>
          </p:nvSpPr>
          <p:spPr>
            <a:xfrm>
              <a:off x="7165097" y="1904741"/>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9" name="rc419"/>
            <p:cNvSpPr/>
            <p:nvPr/>
          </p:nvSpPr>
          <p:spPr>
            <a:xfrm>
              <a:off x="7478099" y="1904741"/>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0" name="rc420"/>
            <p:cNvSpPr/>
            <p:nvPr/>
          </p:nvSpPr>
          <p:spPr>
            <a:xfrm>
              <a:off x="7791101" y="1904741"/>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1" name="rc421"/>
            <p:cNvSpPr/>
            <p:nvPr/>
          </p:nvSpPr>
          <p:spPr>
            <a:xfrm>
              <a:off x="8104103" y="1904741"/>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2" name="rc422"/>
            <p:cNvSpPr/>
            <p:nvPr/>
          </p:nvSpPr>
          <p:spPr>
            <a:xfrm>
              <a:off x="8417106" y="1904741"/>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3" name="rc423"/>
            <p:cNvSpPr/>
            <p:nvPr/>
          </p:nvSpPr>
          <p:spPr>
            <a:xfrm>
              <a:off x="8730108" y="1904741"/>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4" name="rc424"/>
            <p:cNvSpPr/>
            <p:nvPr/>
          </p:nvSpPr>
          <p:spPr>
            <a:xfrm>
              <a:off x="1531056" y="5119438"/>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25" name="rc425"/>
            <p:cNvSpPr/>
            <p:nvPr/>
          </p:nvSpPr>
          <p:spPr>
            <a:xfrm>
              <a:off x="1844058" y="5119438"/>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26" name="rc426"/>
            <p:cNvSpPr/>
            <p:nvPr/>
          </p:nvSpPr>
          <p:spPr>
            <a:xfrm>
              <a:off x="2157060" y="5119438"/>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27" name="rc427"/>
            <p:cNvSpPr/>
            <p:nvPr/>
          </p:nvSpPr>
          <p:spPr>
            <a:xfrm>
              <a:off x="2470062" y="5119438"/>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28" name="rc428"/>
            <p:cNvSpPr/>
            <p:nvPr/>
          </p:nvSpPr>
          <p:spPr>
            <a:xfrm>
              <a:off x="2783065" y="5119438"/>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29" name="rc429"/>
            <p:cNvSpPr/>
            <p:nvPr/>
          </p:nvSpPr>
          <p:spPr>
            <a:xfrm>
              <a:off x="3096067" y="5119438"/>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30" name="rc430"/>
            <p:cNvSpPr/>
            <p:nvPr/>
          </p:nvSpPr>
          <p:spPr>
            <a:xfrm>
              <a:off x="3409069" y="5119438"/>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31" name="rc431"/>
            <p:cNvSpPr/>
            <p:nvPr/>
          </p:nvSpPr>
          <p:spPr>
            <a:xfrm>
              <a:off x="3722072" y="5119438"/>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32" name="rc432"/>
            <p:cNvSpPr/>
            <p:nvPr/>
          </p:nvSpPr>
          <p:spPr>
            <a:xfrm>
              <a:off x="4035074" y="5119438"/>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33" name="rc433"/>
            <p:cNvSpPr/>
            <p:nvPr/>
          </p:nvSpPr>
          <p:spPr>
            <a:xfrm>
              <a:off x="4348076" y="5119438"/>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34" name="rc434"/>
            <p:cNvSpPr/>
            <p:nvPr/>
          </p:nvSpPr>
          <p:spPr>
            <a:xfrm>
              <a:off x="4661078" y="5119438"/>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35" name="rc435"/>
            <p:cNvSpPr/>
            <p:nvPr/>
          </p:nvSpPr>
          <p:spPr>
            <a:xfrm>
              <a:off x="4974081" y="5119438"/>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36" name="rc436"/>
            <p:cNvSpPr/>
            <p:nvPr/>
          </p:nvSpPr>
          <p:spPr>
            <a:xfrm>
              <a:off x="5287083" y="5119438"/>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37" name="rc437"/>
            <p:cNvSpPr/>
            <p:nvPr/>
          </p:nvSpPr>
          <p:spPr>
            <a:xfrm>
              <a:off x="5600085" y="5119438"/>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38" name="rc438"/>
            <p:cNvSpPr/>
            <p:nvPr/>
          </p:nvSpPr>
          <p:spPr>
            <a:xfrm>
              <a:off x="5913087" y="5119438"/>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39" name="rc439"/>
            <p:cNvSpPr/>
            <p:nvPr/>
          </p:nvSpPr>
          <p:spPr>
            <a:xfrm>
              <a:off x="6226090"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0" name="rc440"/>
            <p:cNvSpPr/>
            <p:nvPr/>
          </p:nvSpPr>
          <p:spPr>
            <a:xfrm>
              <a:off x="6539092"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1" name="rc441"/>
            <p:cNvSpPr/>
            <p:nvPr/>
          </p:nvSpPr>
          <p:spPr>
            <a:xfrm>
              <a:off x="6852094"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2" name="rc442"/>
            <p:cNvSpPr/>
            <p:nvPr/>
          </p:nvSpPr>
          <p:spPr>
            <a:xfrm>
              <a:off x="7165097"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3" name="rc443"/>
            <p:cNvSpPr/>
            <p:nvPr/>
          </p:nvSpPr>
          <p:spPr>
            <a:xfrm>
              <a:off x="7478099"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4" name="rc444"/>
            <p:cNvSpPr/>
            <p:nvPr/>
          </p:nvSpPr>
          <p:spPr>
            <a:xfrm>
              <a:off x="7791101"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5" name="rc445"/>
            <p:cNvSpPr/>
            <p:nvPr/>
          </p:nvSpPr>
          <p:spPr>
            <a:xfrm>
              <a:off x="8104103"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6" name="rc446"/>
            <p:cNvSpPr/>
            <p:nvPr/>
          </p:nvSpPr>
          <p:spPr>
            <a:xfrm>
              <a:off x="8417106"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7" name="rc447"/>
            <p:cNvSpPr/>
            <p:nvPr/>
          </p:nvSpPr>
          <p:spPr>
            <a:xfrm>
              <a:off x="8730108"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8" name="rc448"/>
            <p:cNvSpPr/>
            <p:nvPr/>
          </p:nvSpPr>
          <p:spPr>
            <a:xfrm>
              <a:off x="1531056" y="170382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49" name="rc449"/>
            <p:cNvSpPr/>
            <p:nvPr/>
          </p:nvSpPr>
          <p:spPr>
            <a:xfrm>
              <a:off x="1844058" y="170382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0" name="rc450"/>
            <p:cNvSpPr/>
            <p:nvPr/>
          </p:nvSpPr>
          <p:spPr>
            <a:xfrm>
              <a:off x="2157060" y="170382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1" name="rc451"/>
            <p:cNvSpPr/>
            <p:nvPr/>
          </p:nvSpPr>
          <p:spPr>
            <a:xfrm>
              <a:off x="2470062" y="170382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2" name="rc452"/>
            <p:cNvSpPr/>
            <p:nvPr/>
          </p:nvSpPr>
          <p:spPr>
            <a:xfrm>
              <a:off x="2783065" y="170382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3" name="rc453"/>
            <p:cNvSpPr/>
            <p:nvPr/>
          </p:nvSpPr>
          <p:spPr>
            <a:xfrm>
              <a:off x="3096067" y="170382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4" name="rc454"/>
            <p:cNvSpPr/>
            <p:nvPr/>
          </p:nvSpPr>
          <p:spPr>
            <a:xfrm>
              <a:off x="3409069" y="170382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5" name="rc455"/>
            <p:cNvSpPr/>
            <p:nvPr/>
          </p:nvSpPr>
          <p:spPr>
            <a:xfrm>
              <a:off x="3722072" y="170382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6" name="rc456"/>
            <p:cNvSpPr/>
            <p:nvPr/>
          </p:nvSpPr>
          <p:spPr>
            <a:xfrm>
              <a:off x="4035074" y="170382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7" name="rc457"/>
            <p:cNvSpPr/>
            <p:nvPr/>
          </p:nvSpPr>
          <p:spPr>
            <a:xfrm>
              <a:off x="4348076" y="1703823"/>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8" name="rc458"/>
            <p:cNvSpPr/>
            <p:nvPr/>
          </p:nvSpPr>
          <p:spPr>
            <a:xfrm>
              <a:off x="4661078" y="170382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9" name="rc459"/>
            <p:cNvSpPr/>
            <p:nvPr/>
          </p:nvSpPr>
          <p:spPr>
            <a:xfrm>
              <a:off x="4974081" y="170382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0" name="rc460"/>
            <p:cNvSpPr/>
            <p:nvPr/>
          </p:nvSpPr>
          <p:spPr>
            <a:xfrm>
              <a:off x="1531056" y="4114845"/>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61" name="rc461"/>
            <p:cNvSpPr/>
            <p:nvPr/>
          </p:nvSpPr>
          <p:spPr>
            <a:xfrm>
              <a:off x="1844058" y="4114845"/>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2" name="rc462"/>
            <p:cNvSpPr/>
            <p:nvPr/>
          </p:nvSpPr>
          <p:spPr>
            <a:xfrm>
              <a:off x="2157060" y="4114845"/>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63" name="rc463"/>
            <p:cNvSpPr/>
            <p:nvPr/>
          </p:nvSpPr>
          <p:spPr>
            <a:xfrm>
              <a:off x="2470062" y="4114845"/>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64" name="rc464"/>
            <p:cNvSpPr/>
            <p:nvPr/>
          </p:nvSpPr>
          <p:spPr>
            <a:xfrm>
              <a:off x="2783065" y="4114845"/>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65" name="rc465"/>
            <p:cNvSpPr/>
            <p:nvPr/>
          </p:nvSpPr>
          <p:spPr>
            <a:xfrm>
              <a:off x="3096067" y="4114845"/>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66" name="rc466"/>
            <p:cNvSpPr/>
            <p:nvPr/>
          </p:nvSpPr>
          <p:spPr>
            <a:xfrm>
              <a:off x="3409069" y="4114845"/>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67" name="rc467"/>
            <p:cNvSpPr/>
            <p:nvPr/>
          </p:nvSpPr>
          <p:spPr>
            <a:xfrm>
              <a:off x="3722072" y="4114845"/>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68" name="rc468"/>
            <p:cNvSpPr/>
            <p:nvPr/>
          </p:nvSpPr>
          <p:spPr>
            <a:xfrm>
              <a:off x="4035074" y="4114845"/>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9" name="rc469"/>
            <p:cNvSpPr/>
            <p:nvPr/>
          </p:nvSpPr>
          <p:spPr>
            <a:xfrm>
              <a:off x="4348076" y="4114845"/>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70" name="rc470"/>
            <p:cNvSpPr/>
            <p:nvPr/>
          </p:nvSpPr>
          <p:spPr>
            <a:xfrm>
              <a:off x="4661078" y="411484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71" name="rc471"/>
            <p:cNvSpPr/>
            <p:nvPr/>
          </p:nvSpPr>
          <p:spPr>
            <a:xfrm>
              <a:off x="4974081" y="411484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72" name="rc472"/>
            <p:cNvSpPr/>
            <p:nvPr/>
          </p:nvSpPr>
          <p:spPr>
            <a:xfrm>
              <a:off x="5287083" y="4114845"/>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73" name="rc473"/>
            <p:cNvSpPr/>
            <p:nvPr/>
          </p:nvSpPr>
          <p:spPr>
            <a:xfrm>
              <a:off x="5600085" y="4114845"/>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74" name="rc474"/>
            <p:cNvSpPr/>
            <p:nvPr/>
          </p:nvSpPr>
          <p:spPr>
            <a:xfrm>
              <a:off x="5913087" y="411484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75" name="rc475"/>
            <p:cNvSpPr/>
            <p:nvPr/>
          </p:nvSpPr>
          <p:spPr>
            <a:xfrm>
              <a:off x="6226090" y="411484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76" name="rc476"/>
            <p:cNvSpPr/>
            <p:nvPr/>
          </p:nvSpPr>
          <p:spPr>
            <a:xfrm>
              <a:off x="6539092" y="411484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77" name="rc477"/>
            <p:cNvSpPr/>
            <p:nvPr/>
          </p:nvSpPr>
          <p:spPr>
            <a:xfrm>
              <a:off x="6852094" y="4114845"/>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78" name="rc478"/>
            <p:cNvSpPr/>
            <p:nvPr/>
          </p:nvSpPr>
          <p:spPr>
            <a:xfrm>
              <a:off x="7165097" y="411484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79" name="rc479"/>
            <p:cNvSpPr/>
            <p:nvPr/>
          </p:nvSpPr>
          <p:spPr>
            <a:xfrm>
              <a:off x="7478099" y="411484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80" name="rc480"/>
            <p:cNvSpPr/>
            <p:nvPr/>
          </p:nvSpPr>
          <p:spPr>
            <a:xfrm>
              <a:off x="7791101" y="4114845"/>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81" name="rc481"/>
            <p:cNvSpPr/>
            <p:nvPr/>
          </p:nvSpPr>
          <p:spPr>
            <a:xfrm>
              <a:off x="8104103" y="4114845"/>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2" name="rc482"/>
            <p:cNvSpPr/>
            <p:nvPr/>
          </p:nvSpPr>
          <p:spPr>
            <a:xfrm>
              <a:off x="8417106" y="4114845"/>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83" name="rc483"/>
            <p:cNvSpPr/>
            <p:nvPr/>
          </p:nvSpPr>
          <p:spPr>
            <a:xfrm>
              <a:off x="8730108" y="4114845"/>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84" name="rc484"/>
            <p:cNvSpPr/>
            <p:nvPr/>
          </p:nvSpPr>
          <p:spPr>
            <a:xfrm>
              <a:off x="1531056" y="5219897"/>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85" name="rc485"/>
            <p:cNvSpPr/>
            <p:nvPr/>
          </p:nvSpPr>
          <p:spPr>
            <a:xfrm>
              <a:off x="1844058" y="5219897"/>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486" name="rc486"/>
            <p:cNvSpPr/>
            <p:nvPr/>
          </p:nvSpPr>
          <p:spPr>
            <a:xfrm>
              <a:off x="2157060" y="5219897"/>
              <a:ext cx="313002" cy="100459"/>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87" name="rc487"/>
            <p:cNvSpPr/>
            <p:nvPr/>
          </p:nvSpPr>
          <p:spPr>
            <a:xfrm>
              <a:off x="2470062" y="5219897"/>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488" name="rc488"/>
            <p:cNvSpPr/>
            <p:nvPr/>
          </p:nvSpPr>
          <p:spPr>
            <a:xfrm>
              <a:off x="2783065" y="5219897"/>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89" name="rc489"/>
            <p:cNvSpPr/>
            <p:nvPr/>
          </p:nvSpPr>
          <p:spPr>
            <a:xfrm>
              <a:off x="3096067" y="5219897"/>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90" name="rc490"/>
            <p:cNvSpPr/>
            <p:nvPr/>
          </p:nvSpPr>
          <p:spPr>
            <a:xfrm>
              <a:off x="3409069" y="5219897"/>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91" name="rc491"/>
            <p:cNvSpPr/>
            <p:nvPr/>
          </p:nvSpPr>
          <p:spPr>
            <a:xfrm>
              <a:off x="3722072" y="5219897"/>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92" name="rc492"/>
            <p:cNvSpPr/>
            <p:nvPr/>
          </p:nvSpPr>
          <p:spPr>
            <a:xfrm>
              <a:off x="4035074" y="521989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93" name="rc493"/>
            <p:cNvSpPr/>
            <p:nvPr/>
          </p:nvSpPr>
          <p:spPr>
            <a:xfrm>
              <a:off x="4348076" y="5219897"/>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94" name="rc494"/>
            <p:cNvSpPr/>
            <p:nvPr/>
          </p:nvSpPr>
          <p:spPr>
            <a:xfrm>
              <a:off x="4661078" y="521989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5" name="rc495"/>
            <p:cNvSpPr/>
            <p:nvPr/>
          </p:nvSpPr>
          <p:spPr>
            <a:xfrm>
              <a:off x="4974081" y="521989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6" name="rc496"/>
            <p:cNvSpPr/>
            <p:nvPr/>
          </p:nvSpPr>
          <p:spPr>
            <a:xfrm>
              <a:off x="5287083" y="521989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7" name="rc497"/>
            <p:cNvSpPr/>
            <p:nvPr/>
          </p:nvSpPr>
          <p:spPr>
            <a:xfrm>
              <a:off x="5600085" y="521989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8" name="rc498"/>
            <p:cNvSpPr/>
            <p:nvPr/>
          </p:nvSpPr>
          <p:spPr>
            <a:xfrm>
              <a:off x="5913087" y="521989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9" name="rc499"/>
            <p:cNvSpPr/>
            <p:nvPr/>
          </p:nvSpPr>
          <p:spPr>
            <a:xfrm>
              <a:off x="6226090" y="5219897"/>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500" name="rc500"/>
            <p:cNvSpPr/>
            <p:nvPr/>
          </p:nvSpPr>
          <p:spPr>
            <a:xfrm>
              <a:off x="6539092" y="521989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01" name="rc501"/>
            <p:cNvSpPr/>
            <p:nvPr/>
          </p:nvSpPr>
          <p:spPr>
            <a:xfrm>
              <a:off x="6852094" y="5219897"/>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02" name="rc502"/>
            <p:cNvSpPr/>
            <p:nvPr/>
          </p:nvSpPr>
          <p:spPr>
            <a:xfrm>
              <a:off x="7165097" y="5219897"/>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03" name="rc503"/>
            <p:cNvSpPr/>
            <p:nvPr/>
          </p:nvSpPr>
          <p:spPr>
            <a:xfrm>
              <a:off x="7478099" y="521989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04" name="rc504"/>
            <p:cNvSpPr/>
            <p:nvPr/>
          </p:nvSpPr>
          <p:spPr>
            <a:xfrm>
              <a:off x="7791101" y="5219897"/>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5" name="rc505"/>
            <p:cNvSpPr/>
            <p:nvPr/>
          </p:nvSpPr>
          <p:spPr>
            <a:xfrm>
              <a:off x="8104103" y="5219897"/>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06" name="rc506"/>
            <p:cNvSpPr/>
            <p:nvPr/>
          </p:nvSpPr>
          <p:spPr>
            <a:xfrm>
              <a:off x="8417106" y="521989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07" name="rc507"/>
            <p:cNvSpPr/>
            <p:nvPr/>
          </p:nvSpPr>
          <p:spPr>
            <a:xfrm>
              <a:off x="8730108" y="5219897"/>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08" name="rc508"/>
            <p:cNvSpPr/>
            <p:nvPr/>
          </p:nvSpPr>
          <p:spPr>
            <a:xfrm>
              <a:off x="3096067" y="220611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09" name="rc509"/>
            <p:cNvSpPr/>
            <p:nvPr/>
          </p:nvSpPr>
          <p:spPr>
            <a:xfrm>
              <a:off x="3409069" y="2206119"/>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0" name="rc510"/>
            <p:cNvSpPr/>
            <p:nvPr/>
          </p:nvSpPr>
          <p:spPr>
            <a:xfrm>
              <a:off x="3722072" y="2206119"/>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11" name="rc511"/>
            <p:cNvSpPr/>
            <p:nvPr/>
          </p:nvSpPr>
          <p:spPr>
            <a:xfrm>
              <a:off x="4035074" y="2206119"/>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12" name="rc512"/>
            <p:cNvSpPr/>
            <p:nvPr/>
          </p:nvSpPr>
          <p:spPr>
            <a:xfrm>
              <a:off x="4348076" y="220611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13" name="rc513"/>
            <p:cNvSpPr/>
            <p:nvPr/>
          </p:nvSpPr>
          <p:spPr>
            <a:xfrm>
              <a:off x="4661078" y="220611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14" name="rc514"/>
            <p:cNvSpPr/>
            <p:nvPr/>
          </p:nvSpPr>
          <p:spPr>
            <a:xfrm>
              <a:off x="4974081" y="2206119"/>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5" name="rc515"/>
            <p:cNvSpPr/>
            <p:nvPr/>
          </p:nvSpPr>
          <p:spPr>
            <a:xfrm>
              <a:off x="5287083" y="2206119"/>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6" name="rc516"/>
            <p:cNvSpPr/>
            <p:nvPr/>
          </p:nvSpPr>
          <p:spPr>
            <a:xfrm>
              <a:off x="5600085" y="2206119"/>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7" name="rc517"/>
            <p:cNvSpPr/>
            <p:nvPr/>
          </p:nvSpPr>
          <p:spPr>
            <a:xfrm>
              <a:off x="5913087" y="2206119"/>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18" name="rc518"/>
            <p:cNvSpPr/>
            <p:nvPr/>
          </p:nvSpPr>
          <p:spPr>
            <a:xfrm>
              <a:off x="6226090" y="2206119"/>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9" name="rc519"/>
            <p:cNvSpPr/>
            <p:nvPr/>
          </p:nvSpPr>
          <p:spPr>
            <a:xfrm>
              <a:off x="6539092" y="2206119"/>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20" name="rc520"/>
            <p:cNvSpPr/>
            <p:nvPr/>
          </p:nvSpPr>
          <p:spPr>
            <a:xfrm>
              <a:off x="6852094" y="2206119"/>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21" name="rc521"/>
            <p:cNvSpPr/>
            <p:nvPr/>
          </p:nvSpPr>
          <p:spPr>
            <a:xfrm>
              <a:off x="7165097" y="2206119"/>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22" name="rc522"/>
            <p:cNvSpPr/>
            <p:nvPr/>
          </p:nvSpPr>
          <p:spPr>
            <a:xfrm>
              <a:off x="7478099" y="2206119"/>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3" name="rc523"/>
            <p:cNvSpPr/>
            <p:nvPr/>
          </p:nvSpPr>
          <p:spPr>
            <a:xfrm>
              <a:off x="7791101" y="2206119"/>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4" name="rc524"/>
            <p:cNvSpPr/>
            <p:nvPr/>
          </p:nvSpPr>
          <p:spPr>
            <a:xfrm>
              <a:off x="1531056" y="2507497"/>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25" name="rc525"/>
            <p:cNvSpPr/>
            <p:nvPr/>
          </p:nvSpPr>
          <p:spPr>
            <a:xfrm>
              <a:off x="1844058" y="250749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26" name="rc526"/>
            <p:cNvSpPr/>
            <p:nvPr/>
          </p:nvSpPr>
          <p:spPr>
            <a:xfrm>
              <a:off x="2157060" y="250749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27" name="rc527"/>
            <p:cNvSpPr/>
            <p:nvPr/>
          </p:nvSpPr>
          <p:spPr>
            <a:xfrm>
              <a:off x="2470062" y="250749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28" name="rc528"/>
            <p:cNvSpPr/>
            <p:nvPr/>
          </p:nvSpPr>
          <p:spPr>
            <a:xfrm>
              <a:off x="2783065" y="250749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29" name="rc529"/>
            <p:cNvSpPr/>
            <p:nvPr/>
          </p:nvSpPr>
          <p:spPr>
            <a:xfrm>
              <a:off x="3096067" y="2507497"/>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30" name="rc530"/>
            <p:cNvSpPr/>
            <p:nvPr/>
          </p:nvSpPr>
          <p:spPr>
            <a:xfrm>
              <a:off x="3409069" y="250749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31" name="rc531"/>
            <p:cNvSpPr/>
            <p:nvPr/>
          </p:nvSpPr>
          <p:spPr>
            <a:xfrm>
              <a:off x="3722072" y="2507497"/>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32" name="rc532"/>
            <p:cNvSpPr/>
            <p:nvPr/>
          </p:nvSpPr>
          <p:spPr>
            <a:xfrm>
              <a:off x="4035074" y="250749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33" name="rc533"/>
            <p:cNvSpPr/>
            <p:nvPr/>
          </p:nvSpPr>
          <p:spPr>
            <a:xfrm>
              <a:off x="4348076" y="250749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34" name="rc534"/>
            <p:cNvSpPr/>
            <p:nvPr/>
          </p:nvSpPr>
          <p:spPr>
            <a:xfrm>
              <a:off x="4661078" y="2507497"/>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35" name="rc535"/>
            <p:cNvSpPr/>
            <p:nvPr/>
          </p:nvSpPr>
          <p:spPr>
            <a:xfrm>
              <a:off x="4974081" y="250749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6" name="rc536"/>
            <p:cNvSpPr/>
            <p:nvPr/>
          </p:nvSpPr>
          <p:spPr>
            <a:xfrm>
              <a:off x="5287083" y="2507497"/>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7" name="rc537"/>
            <p:cNvSpPr/>
            <p:nvPr/>
          </p:nvSpPr>
          <p:spPr>
            <a:xfrm>
              <a:off x="5600085" y="2507497"/>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8" name="rc538"/>
            <p:cNvSpPr/>
            <p:nvPr/>
          </p:nvSpPr>
          <p:spPr>
            <a:xfrm>
              <a:off x="5913087"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9" name="rc539"/>
            <p:cNvSpPr/>
            <p:nvPr/>
          </p:nvSpPr>
          <p:spPr>
            <a:xfrm>
              <a:off x="6226090" y="250749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0" name="rc540"/>
            <p:cNvSpPr/>
            <p:nvPr/>
          </p:nvSpPr>
          <p:spPr>
            <a:xfrm>
              <a:off x="6539092" y="250749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41" name="rc541"/>
            <p:cNvSpPr/>
            <p:nvPr/>
          </p:nvSpPr>
          <p:spPr>
            <a:xfrm>
              <a:off x="6852094" y="2507497"/>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42" name="rc542"/>
            <p:cNvSpPr/>
            <p:nvPr/>
          </p:nvSpPr>
          <p:spPr>
            <a:xfrm>
              <a:off x="7165097" y="2507497"/>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3" name="rc543"/>
            <p:cNvSpPr/>
            <p:nvPr/>
          </p:nvSpPr>
          <p:spPr>
            <a:xfrm>
              <a:off x="7478099" y="2507497"/>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4" name="rc544"/>
            <p:cNvSpPr/>
            <p:nvPr/>
          </p:nvSpPr>
          <p:spPr>
            <a:xfrm>
              <a:off x="7791101" y="2507497"/>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5" name="rc545"/>
            <p:cNvSpPr/>
            <p:nvPr/>
          </p:nvSpPr>
          <p:spPr>
            <a:xfrm>
              <a:off x="8104103" y="2507497"/>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6" name="rc546"/>
            <p:cNvSpPr/>
            <p:nvPr/>
          </p:nvSpPr>
          <p:spPr>
            <a:xfrm>
              <a:off x="8417106" y="2507497"/>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7" name="rc547"/>
            <p:cNvSpPr/>
            <p:nvPr/>
          </p:nvSpPr>
          <p:spPr>
            <a:xfrm>
              <a:off x="8730108" y="2507497"/>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8" name="rc548"/>
            <p:cNvSpPr/>
            <p:nvPr/>
          </p:nvSpPr>
          <p:spPr>
            <a:xfrm>
              <a:off x="1531056" y="4717601"/>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49" name="rc549"/>
            <p:cNvSpPr/>
            <p:nvPr/>
          </p:nvSpPr>
          <p:spPr>
            <a:xfrm>
              <a:off x="1844058" y="4717601"/>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550" name="rc550"/>
            <p:cNvSpPr/>
            <p:nvPr/>
          </p:nvSpPr>
          <p:spPr>
            <a:xfrm>
              <a:off x="2157060" y="4717601"/>
              <a:ext cx="313002" cy="100459"/>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551" name="rc551"/>
            <p:cNvSpPr/>
            <p:nvPr/>
          </p:nvSpPr>
          <p:spPr>
            <a:xfrm>
              <a:off x="2470062" y="4717601"/>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552" name="rc552"/>
            <p:cNvSpPr/>
            <p:nvPr/>
          </p:nvSpPr>
          <p:spPr>
            <a:xfrm>
              <a:off x="2783065" y="4717601"/>
              <a:ext cx="313002" cy="100459"/>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553" name="rc553"/>
            <p:cNvSpPr/>
            <p:nvPr/>
          </p:nvSpPr>
          <p:spPr>
            <a:xfrm>
              <a:off x="3096067" y="4717601"/>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54" name="rc554"/>
            <p:cNvSpPr/>
            <p:nvPr/>
          </p:nvSpPr>
          <p:spPr>
            <a:xfrm>
              <a:off x="3409069" y="4717601"/>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55" name="rc555"/>
            <p:cNvSpPr/>
            <p:nvPr/>
          </p:nvSpPr>
          <p:spPr>
            <a:xfrm>
              <a:off x="3722072" y="4717601"/>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56" name="rc556"/>
            <p:cNvSpPr/>
            <p:nvPr/>
          </p:nvSpPr>
          <p:spPr>
            <a:xfrm>
              <a:off x="4035074" y="4717601"/>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7" name="rc557"/>
            <p:cNvSpPr/>
            <p:nvPr/>
          </p:nvSpPr>
          <p:spPr>
            <a:xfrm>
              <a:off x="4348076" y="4717601"/>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58" name="rc558"/>
            <p:cNvSpPr/>
            <p:nvPr/>
          </p:nvSpPr>
          <p:spPr>
            <a:xfrm>
              <a:off x="4661078" y="4717601"/>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59" name="rc559"/>
            <p:cNvSpPr/>
            <p:nvPr/>
          </p:nvSpPr>
          <p:spPr>
            <a:xfrm>
              <a:off x="4974081" y="4717601"/>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60" name="rc560"/>
            <p:cNvSpPr/>
            <p:nvPr/>
          </p:nvSpPr>
          <p:spPr>
            <a:xfrm>
              <a:off x="5287083" y="4717601"/>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1" name="rc561"/>
            <p:cNvSpPr/>
            <p:nvPr/>
          </p:nvSpPr>
          <p:spPr>
            <a:xfrm>
              <a:off x="5600085" y="4717601"/>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2" name="rc562"/>
            <p:cNvSpPr/>
            <p:nvPr/>
          </p:nvSpPr>
          <p:spPr>
            <a:xfrm>
              <a:off x="5913087" y="4717601"/>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63" name="rc563"/>
            <p:cNvSpPr/>
            <p:nvPr/>
          </p:nvSpPr>
          <p:spPr>
            <a:xfrm>
              <a:off x="6226090" y="4717601"/>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4" name="rc564"/>
            <p:cNvSpPr/>
            <p:nvPr/>
          </p:nvSpPr>
          <p:spPr>
            <a:xfrm>
              <a:off x="6539092" y="4717601"/>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65" name="rc565"/>
            <p:cNvSpPr/>
            <p:nvPr/>
          </p:nvSpPr>
          <p:spPr>
            <a:xfrm>
              <a:off x="6852094" y="4717601"/>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6" name="rc566"/>
            <p:cNvSpPr/>
            <p:nvPr/>
          </p:nvSpPr>
          <p:spPr>
            <a:xfrm>
              <a:off x="7165097" y="4717601"/>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7" name="rc567"/>
            <p:cNvSpPr/>
            <p:nvPr/>
          </p:nvSpPr>
          <p:spPr>
            <a:xfrm>
              <a:off x="7478099" y="4717601"/>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68" name="rc568"/>
            <p:cNvSpPr/>
            <p:nvPr/>
          </p:nvSpPr>
          <p:spPr>
            <a:xfrm>
              <a:off x="7791101" y="4717601"/>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9" name="rc569"/>
            <p:cNvSpPr/>
            <p:nvPr/>
          </p:nvSpPr>
          <p:spPr>
            <a:xfrm>
              <a:off x="8104103" y="4717601"/>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70" name="rc570"/>
            <p:cNvSpPr/>
            <p:nvPr/>
          </p:nvSpPr>
          <p:spPr>
            <a:xfrm>
              <a:off x="8417106" y="4717601"/>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1" name="rc571"/>
            <p:cNvSpPr/>
            <p:nvPr/>
          </p:nvSpPr>
          <p:spPr>
            <a:xfrm>
              <a:off x="8730108" y="4717601"/>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72" name="rc572"/>
            <p:cNvSpPr/>
            <p:nvPr/>
          </p:nvSpPr>
          <p:spPr>
            <a:xfrm>
              <a:off x="1531056" y="2407038"/>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3" name="rc573"/>
            <p:cNvSpPr/>
            <p:nvPr/>
          </p:nvSpPr>
          <p:spPr>
            <a:xfrm>
              <a:off x="1844058" y="2407038"/>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4" name="rc574"/>
            <p:cNvSpPr/>
            <p:nvPr/>
          </p:nvSpPr>
          <p:spPr>
            <a:xfrm>
              <a:off x="2157060" y="2407038"/>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75" name="rc575"/>
            <p:cNvSpPr/>
            <p:nvPr/>
          </p:nvSpPr>
          <p:spPr>
            <a:xfrm>
              <a:off x="2470062"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6" name="rc576"/>
            <p:cNvSpPr/>
            <p:nvPr/>
          </p:nvSpPr>
          <p:spPr>
            <a:xfrm>
              <a:off x="2783065"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7" name="rc577"/>
            <p:cNvSpPr/>
            <p:nvPr/>
          </p:nvSpPr>
          <p:spPr>
            <a:xfrm>
              <a:off x="3096067" y="2407038"/>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8" name="rc578"/>
            <p:cNvSpPr/>
            <p:nvPr/>
          </p:nvSpPr>
          <p:spPr>
            <a:xfrm>
              <a:off x="3409069" y="2407038"/>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9" name="rc579"/>
            <p:cNvSpPr/>
            <p:nvPr/>
          </p:nvSpPr>
          <p:spPr>
            <a:xfrm>
              <a:off x="3722072" y="240703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80" name="rc580"/>
            <p:cNvSpPr/>
            <p:nvPr/>
          </p:nvSpPr>
          <p:spPr>
            <a:xfrm>
              <a:off x="4035074" y="240703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81" name="rc581"/>
            <p:cNvSpPr/>
            <p:nvPr/>
          </p:nvSpPr>
          <p:spPr>
            <a:xfrm>
              <a:off x="4348076" y="2407038"/>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2" name="rc582"/>
            <p:cNvSpPr/>
            <p:nvPr/>
          </p:nvSpPr>
          <p:spPr>
            <a:xfrm>
              <a:off x="4661078" y="240703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3" name="rc583"/>
            <p:cNvSpPr/>
            <p:nvPr/>
          </p:nvSpPr>
          <p:spPr>
            <a:xfrm>
              <a:off x="4974081" y="240703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4" name="rc584"/>
            <p:cNvSpPr/>
            <p:nvPr/>
          </p:nvSpPr>
          <p:spPr>
            <a:xfrm>
              <a:off x="5287083" y="240703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5" name="rc585"/>
            <p:cNvSpPr/>
            <p:nvPr/>
          </p:nvSpPr>
          <p:spPr>
            <a:xfrm>
              <a:off x="5600085" y="240703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6" name="rc586"/>
            <p:cNvSpPr/>
            <p:nvPr/>
          </p:nvSpPr>
          <p:spPr>
            <a:xfrm>
              <a:off x="5913087" y="240703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87" name="rc587"/>
            <p:cNvSpPr/>
            <p:nvPr/>
          </p:nvSpPr>
          <p:spPr>
            <a:xfrm>
              <a:off x="6226090" y="2407038"/>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88" name="rc588"/>
            <p:cNvSpPr/>
            <p:nvPr/>
          </p:nvSpPr>
          <p:spPr>
            <a:xfrm>
              <a:off x="6539092"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89" name="rc589"/>
            <p:cNvSpPr/>
            <p:nvPr/>
          </p:nvSpPr>
          <p:spPr>
            <a:xfrm>
              <a:off x="6852094"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0" name="rc590"/>
            <p:cNvSpPr/>
            <p:nvPr/>
          </p:nvSpPr>
          <p:spPr>
            <a:xfrm>
              <a:off x="7165097"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1" name="rc591"/>
            <p:cNvSpPr/>
            <p:nvPr/>
          </p:nvSpPr>
          <p:spPr>
            <a:xfrm>
              <a:off x="7478099"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2" name="rc592"/>
            <p:cNvSpPr/>
            <p:nvPr/>
          </p:nvSpPr>
          <p:spPr>
            <a:xfrm>
              <a:off x="7791101"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3" name="rc593"/>
            <p:cNvSpPr/>
            <p:nvPr/>
          </p:nvSpPr>
          <p:spPr>
            <a:xfrm>
              <a:off x="8104103"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4" name="rc594"/>
            <p:cNvSpPr/>
            <p:nvPr/>
          </p:nvSpPr>
          <p:spPr>
            <a:xfrm>
              <a:off x="8417106"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5" name="rc595"/>
            <p:cNvSpPr/>
            <p:nvPr/>
          </p:nvSpPr>
          <p:spPr>
            <a:xfrm>
              <a:off x="8730108" y="240703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6" name="rc596"/>
            <p:cNvSpPr/>
            <p:nvPr/>
          </p:nvSpPr>
          <p:spPr>
            <a:xfrm>
              <a:off x="1531056" y="3612549"/>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97" name="rc597"/>
            <p:cNvSpPr/>
            <p:nvPr/>
          </p:nvSpPr>
          <p:spPr>
            <a:xfrm>
              <a:off x="1844058" y="3612549"/>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98" name="rc598"/>
            <p:cNvSpPr/>
            <p:nvPr/>
          </p:nvSpPr>
          <p:spPr>
            <a:xfrm>
              <a:off x="2157060" y="3612549"/>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99" name="rc599"/>
            <p:cNvSpPr/>
            <p:nvPr/>
          </p:nvSpPr>
          <p:spPr>
            <a:xfrm>
              <a:off x="2470062" y="361254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00" name="rc600"/>
            <p:cNvSpPr/>
            <p:nvPr/>
          </p:nvSpPr>
          <p:spPr>
            <a:xfrm>
              <a:off x="2783065" y="3612549"/>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01" name="rc601"/>
            <p:cNvSpPr/>
            <p:nvPr/>
          </p:nvSpPr>
          <p:spPr>
            <a:xfrm>
              <a:off x="3096067" y="3612549"/>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02" name="rc602"/>
            <p:cNvSpPr/>
            <p:nvPr/>
          </p:nvSpPr>
          <p:spPr>
            <a:xfrm>
              <a:off x="3409069" y="3612549"/>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3" name="rc603"/>
            <p:cNvSpPr/>
            <p:nvPr/>
          </p:nvSpPr>
          <p:spPr>
            <a:xfrm>
              <a:off x="3722072" y="3612549"/>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04" name="rc604"/>
            <p:cNvSpPr/>
            <p:nvPr/>
          </p:nvSpPr>
          <p:spPr>
            <a:xfrm>
              <a:off x="4035074" y="3612549"/>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05" name="rc605"/>
            <p:cNvSpPr/>
            <p:nvPr/>
          </p:nvSpPr>
          <p:spPr>
            <a:xfrm>
              <a:off x="4348076" y="3612549"/>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6" name="rc606"/>
            <p:cNvSpPr/>
            <p:nvPr/>
          </p:nvSpPr>
          <p:spPr>
            <a:xfrm>
              <a:off x="4661078" y="3612549"/>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7" name="rc607"/>
            <p:cNvSpPr/>
            <p:nvPr/>
          </p:nvSpPr>
          <p:spPr>
            <a:xfrm>
              <a:off x="4974081" y="3612549"/>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8" name="rc608"/>
            <p:cNvSpPr/>
            <p:nvPr/>
          </p:nvSpPr>
          <p:spPr>
            <a:xfrm>
              <a:off x="5287083" y="3612549"/>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09" name="rc609"/>
            <p:cNvSpPr/>
            <p:nvPr/>
          </p:nvSpPr>
          <p:spPr>
            <a:xfrm>
              <a:off x="5600085" y="3612549"/>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10" name="rc610"/>
            <p:cNvSpPr/>
            <p:nvPr/>
          </p:nvSpPr>
          <p:spPr>
            <a:xfrm>
              <a:off x="5913087" y="361254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11" name="rc611"/>
            <p:cNvSpPr/>
            <p:nvPr/>
          </p:nvSpPr>
          <p:spPr>
            <a:xfrm>
              <a:off x="2157060" y="2206119"/>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12" name="rc612"/>
            <p:cNvSpPr/>
            <p:nvPr/>
          </p:nvSpPr>
          <p:spPr>
            <a:xfrm>
              <a:off x="2470062" y="2206119"/>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13" name="rc613"/>
            <p:cNvSpPr/>
            <p:nvPr/>
          </p:nvSpPr>
          <p:spPr>
            <a:xfrm>
              <a:off x="2783065" y="2206119"/>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4" name="rc614"/>
            <p:cNvSpPr/>
            <p:nvPr/>
          </p:nvSpPr>
          <p:spPr>
            <a:xfrm>
              <a:off x="1531056" y="4416223"/>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15" name="rc615"/>
            <p:cNvSpPr/>
            <p:nvPr/>
          </p:nvSpPr>
          <p:spPr>
            <a:xfrm>
              <a:off x="1844058" y="4416223"/>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16" name="rc616"/>
            <p:cNvSpPr/>
            <p:nvPr/>
          </p:nvSpPr>
          <p:spPr>
            <a:xfrm>
              <a:off x="2157060" y="4416223"/>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17" name="rc617"/>
            <p:cNvSpPr/>
            <p:nvPr/>
          </p:nvSpPr>
          <p:spPr>
            <a:xfrm>
              <a:off x="2470062" y="4416223"/>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18" name="rc618"/>
            <p:cNvSpPr/>
            <p:nvPr/>
          </p:nvSpPr>
          <p:spPr>
            <a:xfrm>
              <a:off x="2783065" y="4416223"/>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19" name="rc619"/>
            <p:cNvSpPr/>
            <p:nvPr/>
          </p:nvSpPr>
          <p:spPr>
            <a:xfrm>
              <a:off x="3096067" y="441622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20" name="rc620"/>
            <p:cNvSpPr/>
            <p:nvPr/>
          </p:nvSpPr>
          <p:spPr>
            <a:xfrm>
              <a:off x="3409069" y="441622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21" name="rc621"/>
            <p:cNvSpPr/>
            <p:nvPr/>
          </p:nvSpPr>
          <p:spPr>
            <a:xfrm>
              <a:off x="3722072" y="4416223"/>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22" name="rc622"/>
            <p:cNvSpPr/>
            <p:nvPr/>
          </p:nvSpPr>
          <p:spPr>
            <a:xfrm>
              <a:off x="4035074" y="4416223"/>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23" name="rc623"/>
            <p:cNvSpPr/>
            <p:nvPr/>
          </p:nvSpPr>
          <p:spPr>
            <a:xfrm>
              <a:off x="4348076" y="4416223"/>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24" name="rc624"/>
            <p:cNvSpPr/>
            <p:nvPr/>
          </p:nvSpPr>
          <p:spPr>
            <a:xfrm>
              <a:off x="4661078" y="4416223"/>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25" name="rc625"/>
            <p:cNvSpPr/>
            <p:nvPr/>
          </p:nvSpPr>
          <p:spPr>
            <a:xfrm>
              <a:off x="4974081" y="4416223"/>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26" name="rc626"/>
            <p:cNvSpPr/>
            <p:nvPr/>
          </p:nvSpPr>
          <p:spPr>
            <a:xfrm>
              <a:off x="5287083" y="441622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27" name="rc627"/>
            <p:cNvSpPr/>
            <p:nvPr/>
          </p:nvSpPr>
          <p:spPr>
            <a:xfrm>
              <a:off x="5600085" y="4416223"/>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28" name="rc628"/>
            <p:cNvSpPr/>
            <p:nvPr/>
          </p:nvSpPr>
          <p:spPr>
            <a:xfrm>
              <a:off x="5913087" y="441622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29" name="rc629"/>
            <p:cNvSpPr/>
            <p:nvPr/>
          </p:nvSpPr>
          <p:spPr>
            <a:xfrm>
              <a:off x="6226090" y="4416223"/>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30" name="rc630"/>
            <p:cNvSpPr/>
            <p:nvPr/>
          </p:nvSpPr>
          <p:spPr>
            <a:xfrm>
              <a:off x="6539092" y="441622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31" name="rc631"/>
            <p:cNvSpPr/>
            <p:nvPr/>
          </p:nvSpPr>
          <p:spPr>
            <a:xfrm>
              <a:off x="6852094" y="4416223"/>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32" name="rc632"/>
            <p:cNvSpPr/>
            <p:nvPr/>
          </p:nvSpPr>
          <p:spPr>
            <a:xfrm>
              <a:off x="7165097" y="4416223"/>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3" name="rc633"/>
            <p:cNvSpPr/>
            <p:nvPr/>
          </p:nvSpPr>
          <p:spPr>
            <a:xfrm>
              <a:off x="7478099" y="4416223"/>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34" name="rc634"/>
            <p:cNvSpPr/>
            <p:nvPr/>
          </p:nvSpPr>
          <p:spPr>
            <a:xfrm>
              <a:off x="7791101" y="441622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35" name="rc635"/>
            <p:cNvSpPr/>
            <p:nvPr/>
          </p:nvSpPr>
          <p:spPr>
            <a:xfrm>
              <a:off x="8104103" y="4416223"/>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36" name="rc636"/>
            <p:cNvSpPr/>
            <p:nvPr/>
          </p:nvSpPr>
          <p:spPr>
            <a:xfrm>
              <a:off x="8417106" y="4416223"/>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37" name="rc637"/>
            <p:cNvSpPr/>
            <p:nvPr/>
          </p:nvSpPr>
          <p:spPr>
            <a:xfrm>
              <a:off x="8730108" y="4416223"/>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38" name="rc638"/>
            <p:cNvSpPr/>
            <p:nvPr/>
          </p:nvSpPr>
          <p:spPr>
            <a:xfrm>
              <a:off x="1531056" y="4315764"/>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639" name="rc639"/>
            <p:cNvSpPr/>
            <p:nvPr/>
          </p:nvSpPr>
          <p:spPr>
            <a:xfrm>
              <a:off x="1844058" y="4315764"/>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640" name="rc640"/>
            <p:cNvSpPr/>
            <p:nvPr/>
          </p:nvSpPr>
          <p:spPr>
            <a:xfrm>
              <a:off x="2157060" y="4315764"/>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41" name="rc641"/>
            <p:cNvSpPr/>
            <p:nvPr/>
          </p:nvSpPr>
          <p:spPr>
            <a:xfrm>
              <a:off x="2470062" y="4315764"/>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42" name="rc642"/>
            <p:cNvSpPr/>
            <p:nvPr/>
          </p:nvSpPr>
          <p:spPr>
            <a:xfrm>
              <a:off x="2783065" y="4315764"/>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43" name="rc643"/>
            <p:cNvSpPr/>
            <p:nvPr/>
          </p:nvSpPr>
          <p:spPr>
            <a:xfrm>
              <a:off x="3096067" y="431576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44" name="rc644"/>
            <p:cNvSpPr/>
            <p:nvPr/>
          </p:nvSpPr>
          <p:spPr>
            <a:xfrm>
              <a:off x="3409069" y="4315764"/>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45" name="rc645"/>
            <p:cNvSpPr/>
            <p:nvPr/>
          </p:nvSpPr>
          <p:spPr>
            <a:xfrm>
              <a:off x="3722072" y="4315764"/>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46" name="rc646"/>
            <p:cNvSpPr/>
            <p:nvPr/>
          </p:nvSpPr>
          <p:spPr>
            <a:xfrm>
              <a:off x="4035074" y="4315764"/>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47" name="rc647"/>
            <p:cNvSpPr/>
            <p:nvPr/>
          </p:nvSpPr>
          <p:spPr>
            <a:xfrm>
              <a:off x="4348076" y="4315764"/>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8" name="rc648"/>
            <p:cNvSpPr/>
            <p:nvPr/>
          </p:nvSpPr>
          <p:spPr>
            <a:xfrm>
              <a:off x="4661078" y="4315764"/>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9" name="rc649"/>
            <p:cNvSpPr/>
            <p:nvPr/>
          </p:nvSpPr>
          <p:spPr>
            <a:xfrm>
              <a:off x="4974081" y="4315764"/>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50" name="rc650"/>
            <p:cNvSpPr/>
            <p:nvPr/>
          </p:nvSpPr>
          <p:spPr>
            <a:xfrm>
              <a:off x="5287083" y="4315764"/>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51" name="rc651"/>
            <p:cNvSpPr/>
            <p:nvPr/>
          </p:nvSpPr>
          <p:spPr>
            <a:xfrm>
              <a:off x="5600085" y="4315764"/>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52" name="rc652"/>
            <p:cNvSpPr/>
            <p:nvPr/>
          </p:nvSpPr>
          <p:spPr>
            <a:xfrm>
              <a:off x="5913087" y="4315764"/>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53" name="rc653"/>
            <p:cNvSpPr/>
            <p:nvPr/>
          </p:nvSpPr>
          <p:spPr>
            <a:xfrm>
              <a:off x="6226090" y="4315764"/>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54" name="rc654"/>
            <p:cNvSpPr/>
            <p:nvPr/>
          </p:nvSpPr>
          <p:spPr>
            <a:xfrm>
              <a:off x="6539092" y="4315764"/>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55" name="rc655"/>
            <p:cNvSpPr/>
            <p:nvPr/>
          </p:nvSpPr>
          <p:spPr>
            <a:xfrm>
              <a:off x="6852094" y="431576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56" name="rc656"/>
            <p:cNvSpPr/>
            <p:nvPr/>
          </p:nvSpPr>
          <p:spPr>
            <a:xfrm>
              <a:off x="7165097" y="431576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57" name="rc657"/>
            <p:cNvSpPr/>
            <p:nvPr/>
          </p:nvSpPr>
          <p:spPr>
            <a:xfrm>
              <a:off x="7478099" y="431576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58" name="rc658"/>
            <p:cNvSpPr/>
            <p:nvPr/>
          </p:nvSpPr>
          <p:spPr>
            <a:xfrm>
              <a:off x="7791101" y="4315764"/>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59" name="rc659"/>
            <p:cNvSpPr/>
            <p:nvPr/>
          </p:nvSpPr>
          <p:spPr>
            <a:xfrm>
              <a:off x="8104103" y="431576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0" name="rc660"/>
            <p:cNvSpPr/>
            <p:nvPr/>
          </p:nvSpPr>
          <p:spPr>
            <a:xfrm>
              <a:off x="8417106" y="431576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1" name="rc661"/>
            <p:cNvSpPr/>
            <p:nvPr/>
          </p:nvSpPr>
          <p:spPr>
            <a:xfrm>
              <a:off x="8730108" y="431576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2" name="rc662"/>
            <p:cNvSpPr/>
            <p:nvPr/>
          </p:nvSpPr>
          <p:spPr>
            <a:xfrm>
              <a:off x="6226090" y="361254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63" name="rc663"/>
            <p:cNvSpPr/>
            <p:nvPr/>
          </p:nvSpPr>
          <p:spPr>
            <a:xfrm>
              <a:off x="6539092" y="361254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64" name="rc664"/>
            <p:cNvSpPr/>
            <p:nvPr/>
          </p:nvSpPr>
          <p:spPr>
            <a:xfrm>
              <a:off x="6852094" y="361254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65" name="rc665"/>
            <p:cNvSpPr/>
            <p:nvPr/>
          </p:nvSpPr>
          <p:spPr>
            <a:xfrm>
              <a:off x="7165097" y="361254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66" name="rc666"/>
            <p:cNvSpPr/>
            <p:nvPr/>
          </p:nvSpPr>
          <p:spPr>
            <a:xfrm>
              <a:off x="7478099" y="361254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67" name="rc667"/>
            <p:cNvSpPr/>
            <p:nvPr/>
          </p:nvSpPr>
          <p:spPr>
            <a:xfrm>
              <a:off x="7791101" y="3612549"/>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68" name="rc668"/>
            <p:cNvSpPr/>
            <p:nvPr/>
          </p:nvSpPr>
          <p:spPr>
            <a:xfrm>
              <a:off x="8104103" y="3612549"/>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669" name="rc669"/>
            <p:cNvSpPr/>
            <p:nvPr/>
          </p:nvSpPr>
          <p:spPr>
            <a:xfrm>
              <a:off x="8417106" y="3612549"/>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70" name="rc670"/>
            <p:cNvSpPr/>
            <p:nvPr/>
          </p:nvSpPr>
          <p:spPr>
            <a:xfrm>
              <a:off x="8730108" y="3612549"/>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71" name="rc671"/>
            <p:cNvSpPr/>
            <p:nvPr/>
          </p:nvSpPr>
          <p:spPr>
            <a:xfrm>
              <a:off x="1531056" y="3713008"/>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72" name="rc672"/>
            <p:cNvSpPr/>
            <p:nvPr/>
          </p:nvSpPr>
          <p:spPr>
            <a:xfrm>
              <a:off x="1844058" y="3713008"/>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3" name="rc673"/>
            <p:cNvSpPr/>
            <p:nvPr/>
          </p:nvSpPr>
          <p:spPr>
            <a:xfrm>
              <a:off x="2157060" y="3713008"/>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4" name="rc674"/>
            <p:cNvSpPr/>
            <p:nvPr/>
          </p:nvSpPr>
          <p:spPr>
            <a:xfrm>
              <a:off x="2470062" y="3713008"/>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5" name="rc675"/>
            <p:cNvSpPr/>
            <p:nvPr/>
          </p:nvSpPr>
          <p:spPr>
            <a:xfrm>
              <a:off x="2783065" y="3713008"/>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76" name="rc676"/>
            <p:cNvSpPr/>
            <p:nvPr/>
          </p:nvSpPr>
          <p:spPr>
            <a:xfrm>
              <a:off x="3096067" y="3713008"/>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77" name="rc677"/>
            <p:cNvSpPr/>
            <p:nvPr/>
          </p:nvSpPr>
          <p:spPr>
            <a:xfrm>
              <a:off x="3409069" y="3713008"/>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78" name="rc678"/>
            <p:cNvSpPr/>
            <p:nvPr/>
          </p:nvSpPr>
          <p:spPr>
            <a:xfrm>
              <a:off x="3722072" y="3713008"/>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9" name="rc679"/>
            <p:cNvSpPr/>
            <p:nvPr/>
          </p:nvSpPr>
          <p:spPr>
            <a:xfrm>
              <a:off x="4035074" y="3713008"/>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80" name="rc680"/>
            <p:cNvSpPr/>
            <p:nvPr/>
          </p:nvSpPr>
          <p:spPr>
            <a:xfrm>
              <a:off x="4348076" y="3713008"/>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81" name="rc681"/>
            <p:cNvSpPr/>
            <p:nvPr/>
          </p:nvSpPr>
          <p:spPr>
            <a:xfrm>
              <a:off x="4661078" y="3713008"/>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82" name="rc682"/>
            <p:cNvSpPr/>
            <p:nvPr/>
          </p:nvSpPr>
          <p:spPr>
            <a:xfrm>
              <a:off x="4974081" y="3713008"/>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3" name="rc683"/>
            <p:cNvSpPr/>
            <p:nvPr/>
          </p:nvSpPr>
          <p:spPr>
            <a:xfrm>
              <a:off x="5287083" y="3713008"/>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84" name="rc684"/>
            <p:cNvSpPr/>
            <p:nvPr/>
          </p:nvSpPr>
          <p:spPr>
            <a:xfrm>
              <a:off x="5600085" y="3713008"/>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85" name="rc685"/>
            <p:cNvSpPr/>
            <p:nvPr/>
          </p:nvSpPr>
          <p:spPr>
            <a:xfrm>
              <a:off x="5913087" y="3713008"/>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86" name="rc686"/>
            <p:cNvSpPr/>
            <p:nvPr/>
          </p:nvSpPr>
          <p:spPr>
            <a:xfrm>
              <a:off x="6226090" y="3713008"/>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87" name="rc687"/>
            <p:cNvSpPr/>
            <p:nvPr/>
          </p:nvSpPr>
          <p:spPr>
            <a:xfrm>
              <a:off x="6539092" y="3713008"/>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88" name="rc688"/>
            <p:cNvSpPr/>
            <p:nvPr/>
          </p:nvSpPr>
          <p:spPr>
            <a:xfrm>
              <a:off x="6852094" y="3713008"/>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89" name="rc689"/>
            <p:cNvSpPr/>
            <p:nvPr/>
          </p:nvSpPr>
          <p:spPr>
            <a:xfrm>
              <a:off x="7165097" y="3713008"/>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90" name="rc690"/>
            <p:cNvSpPr/>
            <p:nvPr/>
          </p:nvSpPr>
          <p:spPr>
            <a:xfrm>
              <a:off x="7478099" y="3713008"/>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91" name="rc691"/>
            <p:cNvSpPr/>
            <p:nvPr/>
          </p:nvSpPr>
          <p:spPr>
            <a:xfrm>
              <a:off x="7791101" y="3713008"/>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92" name="rc692"/>
            <p:cNvSpPr/>
            <p:nvPr/>
          </p:nvSpPr>
          <p:spPr>
            <a:xfrm>
              <a:off x="8104103" y="3713008"/>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93" name="rc693"/>
            <p:cNvSpPr/>
            <p:nvPr/>
          </p:nvSpPr>
          <p:spPr>
            <a:xfrm>
              <a:off x="8417106" y="3713008"/>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94" name="rc694"/>
            <p:cNvSpPr/>
            <p:nvPr/>
          </p:nvSpPr>
          <p:spPr>
            <a:xfrm>
              <a:off x="8730108" y="371300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95" name="rc695"/>
            <p:cNvSpPr/>
            <p:nvPr/>
          </p:nvSpPr>
          <p:spPr>
            <a:xfrm>
              <a:off x="1531056" y="110106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96" name="rc696"/>
            <p:cNvSpPr/>
            <p:nvPr/>
          </p:nvSpPr>
          <p:spPr>
            <a:xfrm>
              <a:off x="1844058" y="110106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97" name="rc697"/>
            <p:cNvSpPr/>
            <p:nvPr/>
          </p:nvSpPr>
          <p:spPr>
            <a:xfrm>
              <a:off x="2157060" y="110106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98" name="rc698"/>
            <p:cNvSpPr/>
            <p:nvPr/>
          </p:nvSpPr>
          <p:spPr>
            <a:xfrm>
              <a:off x="2470062"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9" name="rc699"/>
            <p:cNvSpPr/>
            <p:nvPr/>
          </p:nvSpPr>
          <p:spPr>
            <a:xfrm>
              <a:off x="2783065"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0" name="rc700"/>
            <p:cNvSpPr/>
            <p:nvPr/>
          </p:nvSpPr>
          <p:spPr>
            <a:xfrm>
              <a:off x="3096067" y="1101067"/>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1" name="rc701"/>
            <p:cNvSpPr/>
            <p:nvPr/>
          </p:nvSpPr>
          <p:spPr>
            <a:xfrm>
              <a:off x="3409069" y="1101067"/>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2" name="rc702"/>
            <p:cNvSpPr/>
            <p:nvPr/>
          </p:nvSpPr>
          <p:spPr>
            <a:xfrm>
              <a:off x="3722072" y="1101067"/>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3" name="rc703"/>
            <p:cNvSpPr/>
            <p:nvPr/>
          </p:nvSpPr>
          <p:spPr>
            <a:xfrm>
              <a:off x="4035074"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4" name="rc704"/>
            <p:cNvSpPr/>
            <p:nvPr/>
          </p:nvSpPr>
          <p:spPr>
            <a:xfrm>
              <a:off x="4348076"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5" name="rc705"/>
            <p:cNvSpPr/>
            <p:nvPr/>
          </p:nvSpPr>
          <p:spPr>
            <a:xfrm>
              <a:off x="4661078"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6" name="rc706"/>
            <p:cNvSpPr/>
            <p:nvPr/>
          </p:nvSpPr>
          <p:spPr>
            <a:xfrm>
              <a:off x="4974081"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7" name="rc707"/>
            <p:cNvSpPr/>
            <p:nvPr/>
          </p:nvSpPr>
          <p:spPr>
            <a:xfrm>
              <a:off x="5287083"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8" name="rc708"/>
            <p:cNvSpPr/>
            <p:nvPr/>
          </p:nvSpPr>
          <p:spPr>
            <a:xfrm>
              <a:off x="5600085"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9" name="rc709"/>
            <p:cNvSpPr/>
            <p:nvPr/>
          </p:nvSpPr>
          <p:spPr>
            <a:xfrm>
              <a:off x="5913087" y="1101067"/>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0" name="rc710"/>
            <p:cNvSpPr/>
            <p:nvPr/>
          </p:nvSpPr>
          <p:spPr>
            <a:xfrm>
              <a:off x="6226090" y="1101067"/>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1" name="rc711"/>
            <p:cNvSpPr/>
            <p:nvPr/>
          </p:nvSpPr>
          <p:spPr>
            <a:xfrm>
              <a:off x="6539092" y="110106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2" name="rc712"/>
            <p:cNvSpPr/>
            <p:nvPr/>
          </p:nvSpPr>
          <p:spPr>
            <a:xfrm>
              <a:off x="6852094" y="1101067"/>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3" name="rc713"/>
            <p:cNvSpPr/>
            <p:nvPr/>
          </p:nvSpPr>
          <p:spPr>
            <a:xfrm>
              <a:off x="7165097" y="1101067"/>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4" name="rc714"/>
            <p:cNvSpPr/>
            <p:nvPr/>
          </p:nvSpPr>
          <p:spPr>
            <a:xfrm>
              <a:off x="7478099" y="110106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5" name="rc715"/>
            <p:cNvSpPr/>
            <p:nvPr/>
          </p:nvSpPr>
          <p:spPr>
            <a:xfrm>
              <a:off x="7791101" y="1101067"/>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16" name="rc716"/>
            <p:cNvSpPr/>
            <p:nvPr/>
          </p:nvSpPr>
          <p:spPr>
            <a:xfrm>
              <a:off x="8104103" y="110106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17" name="rc717"/>
            <p:cNvSpPr/>
            <p:nvPr/>
          </p:nvSpPr>
          <p:spPr>
            <a:xfrm>
              <a:off x="8417106" y="1101067"/>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8" name="rc718"/>
            <p:cNvSpPr/>
            <p:nvPr/>
          </p:nvSpPr>
          <p:spPr>
            <a:xfrm>
              <a:off x="8730108" y="110106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9" name="rc719"/>
            <p:cNvSpPr/>
            <p:nvPr/>
          </p:nvSpPr>
          <p:spPr>
            <a:xfrm>
              <a:off x="1531056" y="2206119"/>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20" name="rc720"/>
            <p:cNvSpPr/>
            <p:nvPr/>
          </p:nvSpPr>
          <p:spPr>
            <a:xfrm>
              <a:off x="1844058" y="2206119"/>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1" name="rc721"/>
            <p:cNvSpPr/>
            <p:nvPr/>
          </p:nvSpPr>
          <p:spPr>
            <a:xfrm>
              <a:off x="8104103" y="220611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2" name="rc722"/>
            <p:cNvSpPr/>
            <p:nvPr/>
          </p:nvSpPr>
          <p:spPr>
            <a:xfrm>
              <a:off x="8417106" y="2206119"/>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23" name="rc723"/>
            <p:cNvSpPr/>
            <p:nvPr/>
          </p:nvSpPr>
          <p:spPr>
            <a:xfrm>
              <a:off x="8730108" y="2206119"/>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24" name="rc724"/>
            <p:cNvSpPr/>
            <p:nvPr/>
          </p:nvSpPr>
          <p:spPr>
            <a:xfrm>
              <a:off x="1531056" y="2909334"/>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25" name="rc725"/>
            <p:cNvSpPr/>
            <p:nvPr/>
          </p:nvSpPr>
          <p:spPr>
            <a:xfrm>
              <a:off x="1844058" y="2909334"/>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26" name="rc726"/>
            <p:cNvSpPr/>
            <p:nvPr/>
          </p:nvSpPr>
          <p:spPr>
            <a:xfrm>
              <a:off x="2157060" y="290933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7" name="rc727"/>
            <p:cNvSpPr/>
            <p:nvPr/>
          </p:nvSpPr>
          <p:spPr>
            <a:xfrm>
              <a:off x="2470062" y="2909334"/>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28" name="rc728"/>
            <p:cNvSpPr/>
            <p:nvPr/>
          </p:nvSpPr>
          <p:spPr>
            <a:xfrm>
              <a:off x="2783065" y="2909334"/>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29" name="rc729"/>
            <p:cNvSpPr/>
            <p:nvPr/>
          </p:nvSpPr>
          <p:spPr>
            <a:xfrm>
              <a:off x="3096067" y="2909334"/>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30" name="rc730"/>
            <p:cNvSpPr/>
            <p:nvPr/>
          </p:nvSpPr>
          <p:spPr>
            <a:xfrm>
              <a:off x="3409069" y="2909334"/>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31" name="rc731"/>
            <p:cNvSpPr/>
            <p:nvPr/>
          </p:nvSpPr>
          <p:spPr>
            <a:xfrm>
              <a:off x="3722072" y="2909334"/>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32" name="rc732"/>
            <p:cNvSpPr/>
            <p:nvPr/>
          </p:nvSpPr>
          <p:spPr>
            <a:xfrm>
              <a:off x="4035074"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33" name="rc733"/>
            <p:cNvSpPr/>
            <p:nvPr/>
          </p:nvSpPr>
          <p:spPr>
            <a:xfrm>
              <a:off x="4348076"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34" name="rc734"/>
            <p:cNvSpPr/>
            <p:nvPr/>
          </p:nvSpPr>
          <p:spPr>
            <a:xfrm>
              <a:off x="4661078"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35" name="rc735"/>
            <p:cNvSpPr/>
            <p:nvPr/>
          </p:nvSpPr>
          <p:spPr>
            <a:xfrm>
              <a:off x="4974081" y="2909334"/>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36" name="rc736"/>
            <p:cNvSpPr/>
            <p:nvPr/>
          </p:nvSpPr>
          <p:spPr>
            <a:xfrm>
              <a:off x="5287083" y="2909334"/>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37" name="rc737"/>
            <p:cNvSpPr/>
            <p:nvPr/>
          </p:nvSpPr>
          <p:spPr>
            <a:xfrm>
              <a:off x="5600085" y="2909334"/>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8" name="rc738"/>
            <p:cNvSpPr/>
            <p:nvPr/>
          </p:nvSpPr>
          <p:spPr>
            <a:xfrm>
              <a:off x="5913087" y="2909334"/>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9" name="rc739"/>
            <p:cNvSpPr/>
            <p:nvPr/>
          </p:nvSpPr>
          <p:spPr>
            <a:xfrm>
              <a:off x="6226090" y="2909334"/>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0" name="rc740"/>
            <p:cNvSpPr/>
            <p:nvPr/>
          </p:nvSpPr>
          <p:spPr>
            <a:xfrm>
              <a:off x="6539092" y="2909334"/>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41" name="rc741"/>
            <p:cNvSpPr/>
            <p:nvPr/>
          </p:nvSpPr>
          <p:spPr>
            <a:xfrm>
              <a:off x="6852094" y="2909334"/>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42" name="rc742"/>
            <p:cNvSpPr/>
            <p:nvPr/>
          </p:nvSpPr>
          <p:spPr>
            <a:xfrm>
              <a:off x="7165097" y="2909334"/>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3" name="rc743"/>
            <p:cNvSpPr/>
            <p:nvPr/>
          </p:nvSpPr>
          <p:spPr>
            <a:xfrm>
              <a:off x="7478099" y="2909334"/>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44" name="rc744"/>
            <p:cNvSpPr/>
            <p:nvPr/>
          </p:nvSpPr>
          <p:spPr>
            <a:xfrm>
              <a:off x="7791101" y="2909334"/>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5" name="rc745"/>
            <p:cNvSpPr/>
            <p:nvPr/>
          </p:nvSpPr>
          <p:spPr>
            <a:xfrm>
              <a:off x="8104103" y="2909334"/>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6" name="rc746"/>
            <p:cNvSpPr/>
            <p:nvPr/>
          </p:nvSpPr>
          <p:spPr>
            <a:xfrm>
              <a:off x="8417106" y="2909334"/>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47" name="rc747"/>
            <p:cNvSpPr/>
            <p:nvPr/>
          </p:nvSpPr>
          <p:spPr>
            <a:xfrm>
              <a:off x="8730108"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48" name="rc748"/>
            <p:cNvSpPr/>
            <p:nvPr/>
          </p:nvSpPr>
          <p:spPr>
            <a:xfrm>
              <a:off x="1531056" y="4516682"/>
              <a:ext cx="313002" cy="10045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49" name="rc749"/>
            <p:cNvSpPr/>
            <p:nvPr/>
          </p:nvSpPr>
          <p:spPr>
            <a:xfrm>
              <a:off x="1844058" y="4516682"/>
              <a:ext cx="313002" cy="100459"/>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750" name="rc750"/>
            <p:cNvSpPr/>
            <p:nvPr/>
          </p:nvSpPr>
          <p:spPr>
            <a:xfrm>
              <a:off x="2157060" y="4516682"/>
              <a:ext cx="313002" cy="100459"/>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751" name="rc751"/>
            <p:cNvSpPr/>
            <p:nvPr/>
          </p:nvSpPr>
          <p:spPr>
            <a:xfrm>
              <a:off x="2470062" y="4516682"/>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52" name="rc752"/>
            <p:cNvSpPr/>
            <p:nvPr/>
          </p:nvSpPr>
          <p:spPr>
            <a:xfrm>
              <a:off x="2783065" y="4516682"/>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53" name="rc753"/>
            <p:cNvSpPr/>
            <p:nvPr/>
          </p:nvSpPr>
          <p:spPr>
            <a:xfrm>
              <a:off x="3096067" y="4516682"/>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54" name="rc754"/>
            <p:cNvSpPr/>
            <p:nvPr/>
          </p:nvSpPr>
          <p:spPr>
            <a:xfrm>
              <a:off x="3409069" y="4516682"/>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55" name="rc755"/>
            <p:cNvSpPr/>
            <p:nvPr/>
          </p:nvSpPr>
          <p:spPr>
            <a:xfrm>
              <a:off x="3722072" y="4516682"/>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56" name="rc756"/>
            <p:cNvSpPr/>
            <p:nvPr/>
          </p:nvSpPr>
          <p:spPr>
            <a:xfrm>
              <a:off x="4035074" y="4516682"/>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57" name="rc757"/>
            <p:cNvSpPr/>
            <p:nvPr/>
          </p:nvSpPr>
          <p:spPr>
            <a:xfrm>
              <a:off x="4348076" y="4516682"/>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58" name="rc758"/>
            <p:cNvSpPr/>
            <p:nvPr/>
          </p:nvSpPr>
          <p:spPr>
            <a:xfrm>
              <a:off x="4661078" y="451668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59" name="rc759"/>
            <p:cNvSpPr/>
            <p:nvPr/>
          </p:nvSpPr>
          <p:spPr>
            <a:xfrm>
              <a:off x="4974081" y="4516682"/>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60" name="rc760"/>
            <p:cNvSpPr/>
            <p:nvPr/>
          </p:nvSpPr>
          <p:spPr>
            <a:xfrm>
              <a:off x="5287083" y="4516682"/>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61" name="rc761"/>
            <p:cNvSpPr/>
            <p:nvPr/>
          </p:nvSpPr>
          <p:spPr>
            <a:xfrm>
              <a:off x="5600085" y="4516682"/>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62" name="rc762"/>
            <p:cNvSpPr/>
            <p:nvPr/>
          </p:nvSpPr>
          <p:spPr>
            <a:xfrm>
              <a:off x="5913087" y="451668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63" name="rc763"/>
            <p:cNvSpPr/>
            <p:nvPr/>
          </p:nvSpPr>
          <p:spPr>
            <a:xfrm>
              <a:off x="6226090" y="4516682"/>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64" name="rc764"/>
            <p:cNvSpPr/>
            <p:nvPr/>
          </p:nvSpPr>
          <p:spPr>
            <a:xfrm>
              <a:off x="6539092" y="451668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65" name="rc765"/>
            <p:cNvSpPr/>
            <p:nvPr/>
          </p:nvSpPr>
          <p:spPr>
            <a:xfrm>
              <a:off x="6852094" y="4516682"/>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66" name="rc766"/>
            <p:cNvSpPr/>
            <p:nvPr/>
          </p:nvSpPr>
          <p:spPr>
            <a:xfrm>
              <a:off x="7165097" y="4516682"/>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67" name="rc767"/>
            <p:cNvSpPr/>
            <p:nvPr/>
          </p:nvSpPr>
          <p:spPr>
            <a:xfrm>
              <a:off x="7478099" y="451668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68" name="rc768"/>
            <p:cNvSpPr/>
            <p:nvPr/>
          </p:nvSpPr>
          <p:spPr>
            <a:xfrm>
              <a:off x="7791101" y="451668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69" name="rc769"/>
            <p:cNvSpPr/>
            <p:nvPr/>
          </p:nvSpPr>
          <p:spPr>
            <a:xfrm>
              <a:off x="8104103" y="451668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70" name="rc770"/>
            <p:cNvSpPr/>
            <p:nvPr/>
          </p:nvSpPr>
          <p:spPr>
            <a:xfrm>
              <a:off x="8417106" y="4516682"/>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71" name="rc771"/>
            <p:cNvSpPr/>
            <p:nvPr/>
          </p:nvSpPr>
          <p:spPr>
            <a:xfrm>
              <a:off x="8730108" y="4516682"/>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72" name="rc772"/>
            <p:cNvSpPr/>
            <p:nvPr/>
          </p:nvSpPr>
          <p:spPr>
            <a:xfrm>
              <a:off x="1531056" y="5420816"/>
              <a:ext cx="313002" cy="100459"/>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773" name="rc773"/>
            <p:cNvSpPr/>
            <p:nvPr/>
          </p:nvSpPr>
          <p:spPr>
            <a:xfrm>
              <a:off x="1844058" y="5420816"/>
              <a:ext cx="313002" cy="100459"/>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774" name="rc774"/>
            <p:cNvSpPr/>
            <p:nvPr/>
          </p:nvSpPr>
          <p:spPr>
            <a:xfrm>
              <a:off x="2157060" y="5420816"/>
              <a:ext cx="313002" cy="100459"/>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75" name="rc775"/>
            <p:cNvSpPr/>
            <p:nvPr/>
          </p:nvSpPr>
          <p:spPr>
            <a:xfrm>
              <a:off x="2470062" y="5420816"/>
              <a:ext cx="313002" cy="100459"/>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776" name="rc776"/>
            <p:cNvSpPr/>
            <p:nvPr/>
          </p:nvSpPr>
          <p:spPr>
            <a:xfrm>
              <a:off x="2783065" y="5420816"/>
              <a:ext cx="313002" cy="10045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77" name="rc777"/>
            <p:cNvSpPr/>
            <p:nvPr/>
          </p:nvSpPr>
          <p:spPr>
            <a:xfrm>
              <a:off x="3096067" y="5420816"/>
              <a:ext cx="313002" cy="100459"/>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778" name="rc778"/>
            <p:cNvSpPr/>
            <p:nvPr/>
          </p:nvSpPr>
          <p:spPr>
            <a:xfrm>
              <a:off x="3409069" y="5420816"/>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779" name="rc779"/>
            <p:cNvSpPr/>
            <p:nvPr/>
          </p:nvSpPr>
          <p:spPr>
            <a:xfrm>
              <a:off x="3722072" y="5420816"/>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80" name="rc780"/>
            <p:cNvSpPr/>
            <p:nvPr/>
          </p:nvSpPr>
          <p:spPr>
            <a:xfrm>
              <a:off x="4035074"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1" name="rc781"/>
            <p:cNvSpPr/>
            <p:nvPr/>
          </p:nvSpPr>
          <p:spPr>
            <a:xfrm>
              <a:off x="4348076" y="5420816"/>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82" name="rc782"/>
            <p:cNvSpPr/>
            <p:nvPr/>
          </p:nvSpPr>
          <p:spPr>
            <a:xfrm>
              <a:off x="4661078"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3" name="rc783"/>
            <p:cNvSpPr/>
            <p:nvPr/>
          </p:nvSpPr>
          <p:spPr>
            <a:xfrm>
              <a:off x="4974081" y="5420816"/>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84" name="rc784"/>
            <p:cNvSpPr/>
            <p:nvPr/>
          </p:nvSpPr>
          <p:spPr>
            <a:xfrm>
              <a:off x="5287083" y="5420816"/>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85" name="rc785"/>
            <p:cNvSpPr/>
            <p:nvPr/>
          </p:nvSpPr>
          <p:spPr>
            <a:xfrm>
              <a:off x="5600085" y="5420816"/>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86" name="rc786"/>
            <p:cNvSpPr/>
            <p:nvPr/>
          </p:nvSpPr>
          <p:spPr>
            <a:xfrm>
              <a:off x="5913087" y="5420816"/>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87" name="rc787"/>
            <p:cNvSpPr/>
            <p:nvPr/>
          </p:nvSpPr>
          <p:spPr>
            <a:xfrm>
              <a:off x="6226090" y="5420816"/>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88" name="rc788"/>
            <p:cNvSpPr/>
            <p:nvPr/>
          </p:nvSpPr>
          <p:spPr>
            <a:xfrm>
              <a:off x="6539092" y="542081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9" name="rc789"/>
            <p:cNvSpPr/>
            <p:nvPr/>
          </p:nvSpPr>
          <p:spPr>
            <a:xfrm>
              <a:off x="6852094" y="5420816"/>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90" name="rc790"/>
            <p:cNvSpPr/>
            <p:nvPr/>
          </p:nvSpPr>
          <p:spPr>
            <a:xfrm>
              <a:off x="7165097" y="5420816"/>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91" name="rc791"/>
            <p:cNvSpPr/>
            <p:nvPr/>
          </p:nvSpPr>
          <p:spPr>
            <a:xfrm>
              <a:off x="7478099" y="5420816"/>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92" name="rc792"/>
            <p:cNvSpPr/>
            <p:nvPr/>
          </p:nvSpPr>
          <p:spPr>
            <a:xfrm>
              <a:off x="7791101" y="5420816"/>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93" name="rc793"/>
            <p:cNvSpPr/>
            <p:nvPr/>
          </p:nvSpPr>
          <p:spPr>
            <a:xfrm>
              <a:off x="8104103" y="5420816"/>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94" name="rc794"/>
            <p:cNvSpPr/>
            <p:nvPr/>
          </p:nvSpPr>
          <p:spPr>
            <a:xfrm>
              <a:off x="8417106" y="5420816"/>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95" name="rc795"/>
            <p:cNvSpPr/>
            <p:nvPr/>
          </p:nvSpPr>
          <p:spPr>
            <a:xfrm>
              <a:off x="8730108" y="5420816"/>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96" name="rc796"/>
            <p:cNvSpPr/>
            <p:nvPr/>
          </p:nvSpPr>
          <p:spPr>
            <a:xfrm>
              <a:off x="1531056" y="1301986"/>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97" name="rc797"/>
            <p:cNvSpPr/>
            <p:nvPr/>
          </p:nvSpPr>
          <p:spPr>
            <a:xfrm>
              <a:off x="1844058" y="130198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8" name="rc798"/>
            <p:cNvSpPr/>
            <p:nvPr/>
          </p:nvSpPr>
          <p:spPr>
            <a:xfrm>
              <a:off x="2157060" y="130198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9" name="rc799"/>
            <p:cNvSpPr/>
            <p:nvPr/>
          </p:nvSpPr>
          <p:spPr>
            <a:xfrm>
              <a:off x="2470062" y="130198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0" name="rc800"/>
            <p:cNvSpPr/>
            <p:nvPr/>
          </p:nvSpPr>
          <p:spPr>
            <a:xfrm>
              <a:off x="2783065"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1" name="rc801"/>
            <p:cNvSpPr/>
            <p:nvPr/>
          </p:nvSpPr>
          <p:spPr>
            <a:xfrm>
              <a:off x="3096067"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2" name="rc802"/>
            <p:cNvSpPr/>
            <p:nvPr/>
          </p:nvSpPr>
          <p:spPr>
            <a:xfrm>
              <a:off x="3409069"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3" name="rc803"/>
            <p:cNvSpPr/>
            <p:nvPr/>
          </p:nvSpPr>
          <p:spPr>
            <a:xfrm>
              <a:off x="3722072"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4" name="rc804"/>
            <p:cNvSpPr/>
            <p:nvPr/>
          </p:nvSpPr>
          <p:spPr>
            <a:xfrm>
              <a:off x="4035074"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5" name="rc805"/>
            <p:cNvSpPr/>
            <p:nvPr/>
          </p:nvSpPr>
          <p:spPr>
            <a:xfrm>
              <a:off x="4348076" y="130198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6" name="rc806"/>
            <p:cNvSpPr/>
            <p:nvPr/>
          </p:nvSpPr>
          <p:spPr>
            <a:xfrm>
              <a:off x="4661078" y="130198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7" name="rc807"/>
            <p:cNvSpPr/>
            <p:nvPr/>
          </p:nvSpPr>
          <p:spPr>
            <a:xfrm>
              <a:off x="4974081"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8" name="rc808"/>
            <p:cNvSpPr/>
            <p:nvPr/>
          </p:nvSpPr>
          <p:spPr>
            <a:xfrm>
              <a:off x="5287083"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9" name="rc809"/>
            <p:cNvSpPr/>
            <p:nvPr/>
          </p:nvSpPr>
          <p:spPr>
            <a:xfrm>
              <a:off x="5600085"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0" name="rc810"/>
            <p:cNvSpPr/>
            <p:nvPr/>
          </p:nvSpPr>
          <p:spPr>
            <a:xfrm>
              <a:off x="5913087" y="130198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1" name="rc811"/>
            <p:cNvSpPr/>
            <p:nvPr/>
          </p:nvSpPr>
          <p:spPr>
            <a:xfrm>
              <a:off x="6226090"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2" name="rc812"/>
            <p:cNvSpPr/>
            <p:nvPr/>
          </p:nvSpPr>
          <p:spPr>
            <a:xfrm>
              <a:off x="6539092"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3" name="rc813"/>
            <p:cNvSpPr/>
            <p:nvPr/>
          </p:nvSpPr>
          <p:spPr>
            <a:xfrm>
              <a:off x="5913087"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4" name="rc814"/>
            <p:cNvSpPr/>
            <p:nvPr/>
          </p:nvSpPr>
          <p:spPr>
            <a:xfrm>
              <a:off x="6226090"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5" name="rc815"/>
            <p:cNvSpPr/>
            <p:nvPr/>
          </p:nvSpPr>
          <p:spPr>
            <a:xfrm>
              <a:off x="6539092"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6" name="rc816"/>
            <p:cNvSpPr/>
            <p:nvPr/>
          </p:nvSpPr>
          <p:spPr>
            <a:xfrm>
              <a:off x="6852094"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7" name="rc817"/>
            <p:cNvSpPr/>
            <p:nvPr/>
          </p:nvSpPr>
          <p:spPr>
            <a:xfrm>
              <a:off x="7165097"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8" name="rc818"/>
            <p:cNvSpPr/>
            <p:nvPr/>
          </p:nvSpPr>
          <p:spPr>
            <a:xfrm>
              <a:off x="7478099"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9" name="rc819"/>
            <p:cNvSpPr/>
            <p:nvPr/>
          </p:nvSpPr>
          <p:spPr>
            <a:xfrm>
              <a:off x="7791101" y="140244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20" name="rc820"/>
            <p:cNvSpPr/>
            <p:nvPr/>
          </p:nvSpPr>
          <p:spPr>
            <a:xfrm>
              <a:off x="8104103" y="140244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21" name="rc821"/>
            <p:cNvSpPr/>
            <p:nvPr/>
          </p:nvSpPr>
          <p:spPr>
            <a:xfrm>
              <a:off x="8417106"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2" name="rc822"/>
            <p:cNvSpPr/>
            <p:nvPr/>
          </p:nvSpPr>
          <p:spPr>
            <a:xfrm>
              <a:off x="8730108" y="140244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3" name="rc823"/>
            <p:cNvSpPr/>
            <p:nvPr/>
          </p:nvSpPr>
          <p:spPr>
            <a:xfrm>
              <a:off x="1531056" y="140244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24" name="rc824"/>
            <p:cNvSpPr/>
            <p:nvPr/>
          </p:nvSpPr>
          <p:spPr>
            <a:xfrm>
              <a:off x="1844058" y="1402445"/>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25" name="rc825"/>
            <p:cNvSpPr/>
            <p:nvPr/>
          </p:nvSpPr>
          <p:spPr>
            <a:xfrm>
              <a:off x="2157060" y="140244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26" name="rc826"/>
            <p:cNvSpPr/>
            <p:nvPr/>
          </p:nvSpPr>
          <p:spPr>
            <a:xfrm>
              <a:off x="2470062" y="140244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7" name="rc827"/>
            <p:cNvSpPr/>
            <p:nvPr/>
          </p:nvSpPr>
          <p:spPr>
            <a:xfrm>
              <a:off x="2783065" y="140244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28" name="rc828"/>
            <p:cNvSpPr/>
            <p:nvPr/>
          </p:nvSpPr>
          <p:spPr>
            <a:xfrm>
              <a:off x="3096067" y="140244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9" name="rc829"/>
            <p:cNvSpPr/>
            <p:nvPr/>
          </p:nvSpPr>
          <p:spPr>
            <a:xfrm>
              <a:off x="3409069" y="1402445"/>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0" name="rc830"/>
            <p:cNvSpPr/>
            <p:nvPr/>
          </p:nvSpPr>
          <p:spPr>
            <a:xfrm>
              <a:off x="3722072"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1" name="rc831"/>
            <p:cNvSpPr/>
            <p:nvPr/>
          </p:nvSpPr>
          <p:spPr>
            <a:xfrm>
              <a:off x="4035074"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2" name="rc832"/>
            <p:cNvSpPr/>
            <p:nvPr/>
          </p:nvSpPr>
          <p:spPr>
            <a:xfrm>
              <a:off x="4348076"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3" name="rc833"/>
            <p:cNvSpPr/>
            <p:nvPr/>
          </p:nvSpPr>
          <p:spPr>
            <a:xfrm>
              <a:off x="4661078"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4" name="rc834"/>
            <p:cNvSpPr/>
            <p:nvPr/>
          </p:nvSpPr>
          <p:spPr>
            <a:xfrm>
              <a:off x="4974081"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5" name="rc835"/>
            <p:cNvSpPr/>
            <p:nvPr/>
          </p:nvSpPr>
          <p:spPr>
            <a:xfrm>
              <a:off x="5287083"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6" name="rc836"/>
            <p:cNvSpPr/>
            <p:nvPr/>
          </p:nvSpPr>
          <p:spPr>
            <a:xfrm>
              <a:off x="5600085"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7" name="rc837"/>
            <p:cNvSpPr/>
            <p:nvPr/>
          </p:nvSpPr>
          <p:spPr>
            <a:xfrm>
              <a:off x="1531056" y="2808875"/>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38" name="rc838"/>
            <p:cNvSpPr/>
            <p:nvPr/>
          </p:nvSpPr>
          <p:spPr>
            <a:xfrm>
              <a:off x="1844058" y="2808875"/>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39" name="rc839"/>
            <p:cNvSpPr/>
            <p:nvPr/>
          </p:nvSpPr>
          <p:spPr>
            <a:xfrm>
              <a:off x="2157060" y="2808875"/>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40" name="rc840"/>
            <p:cNvSpPr/>
            <p:nvPr/>
          </p:nvSpPr>
          <p:spPr>
            <a:xfrm>
              <a:off x="2470062" y="280887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41" name="rc841"/>
            <p:cNvSpPr/>
            <p:nvPr/>
          </p:nvSpPr>
          <p:spPr>
            <a:xfrm>
              <a:off x="2783065" y="2808875"/>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42" name="rc842"/>
            <p:cNvSpPr/>
            <p:nvPr/>
          </p:nvSpPr>
          <p:spPr>
            <a:xfrm>
              <a:off x="3096067" y="2808875"/>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43" name="rc843"/>
            <p:cNvSpPr/>
            <p:nvPr/>
          </p:nvSpPr>
          <p:spPr>
            <a:xfrm>
              <a:off x="3409069" y="280887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4" name="rc844"/>
            <p:cNvSpPr/>
            <p:nvPr/>
          </p:nvSpPr>
          <p:spPr>
            <a:xfrm>
              <a:off x="3722072" y="280887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5" name="rc845"/>
            <p:cNvSpPr/>
            <p:nvPr/>
          </p:nvSpPr>
          <p:spPr>
            <a:xfrm>
              <a:off x="4035074" y="280887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46" name="rc846"/>
            <p:cNvSpPr/>
            <p:nvPr/>
          </p:nvSpPr>
          <p:spPr>
            <a:xfrm>
              <a:off x="4348076" y="280887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7" name="rc847"/>
            <p:cNvSpPr/>
            <p:nvPr/>
          </p:nvSpPr>
          <p:spPr>
            <a:xfrm>
              <a:off x="4661078" y="280887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8" name="rc848"/>
            <p:cNvSpPr/>
            <p:nvPr/>
          </p:nvSpPr>
          <p:spPr>
            <a:xfrm>
              <a:off x="4974081" y="280887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9" name="rc849"/>
            <p:cNvSpPr/>
            <p:nvPr/>
          </p:nvSpPr>
          <p:spPr>
            <a:xfrm>
              <a:off x="5287083" y="280887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50" name="rc850"/>
            <p:cNvSpPr/>
            <p:nvPr/>
          </p:nvSpPr>
          <p:spPr>
            <a:xfrm>
              <a:off x="5600085" y="280887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51" name="rc851"/>
            <p:cNvSpPr/>
            <p:nvPr/>
          </p:nvSpPr>
          <p:spPr>
            <a:xfrm>
              <a:off x="5913087" y="280887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2" name="rc852"/>
            <p:cNvSpPr/>
            <p:nvPr/>
          </p:nvSpPr>
          <p:spPr>
            <a:xfrm>
              <a:off x="6226090" y="280887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3" name="rc853"/>
            <p:cNvSpPr/>
            <p:nvPr/>
          </p:nvSpPr>
          <p:spPr>
            <a:xfrm>
              <a:off x="6539092" y="280887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4" name="rc854"/>
            <p:cNvSpPr/>
            <p:nvPr/>
          </p:nvSpPr>
          <p:spPr>
            <a:xfrm>
              <a:off x="6852094" y="280887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5" name="rc855"/>
            <p:cNvSpPr/>
            <p:nvPr/>
          </p:nvSpPr>
          <p:spPr>
            <a:xfrm>
              <a:off x="7165097" y="280887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56" name="rc856"/>
            <p:cNvSpPr/>
            <p:nvPr/>
          </p:nvSpPr>
          <p:spPr>
            <a:xfrm>
              <a:off x="7478099" y="280887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7" name="rc857"/>
            <p:cNvSpPr/>
            <p:nvPr/>
          </p:nvSpPr>
          <p:spPr>
            <a:xfrm>
              <a:off x="7791101" y="280887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8" name="rc858"/>
            <p:cNvSpPr/>
            <p:nvPr/>
          </p:nvSpPr>
          <p:spPr>
            <a:xfrm>
              <a:off x="8104103" y="280887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59" name="rc859"/>
            <p:cNvSpPr/>
            <p:nvPr/>
          </p:nvSpPr>
          <p:spPr>
            <a:xfrm>
              <a:off x="8417106" y="280887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60" name="rc860"/>
            <p:cNvSpPr/>
            <p:nvPr/>
          </p:nvSpPr>
          <p:spPr>
            <a:xfrm>
              <a:off x="8730108" y="280887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61" name="rc861"/>
            <p:cNvSpPr/>
            <p:nvPr/>
          </p:nvSpPr>
          <p:spPr>
            <a:xfrm>
              <a:off x="1531056" y="3311171"/>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62" name="rc862"/>
            <p:cNvSpPr/>
            <p:nvPr/>
          </p:nvSpPr>
          <p:spPr>
            <a:xfrm>
              <a:off x="1844058" y="3311171"/>
              <a:ext cx="313002" cy="100459"/>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863" name="rc863"/>
            <p:cNvSpPr/>
            <p:nvPr/>
          </p:nvSpPr>
          <p:spPr>
            <a:xfrm>
              <a:off x="2157060" y="3311171"/>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64" name="rc864"/>
            <p:cNvSpPr/>
            <p:nvPr/>
          </p:nvSpPr>
          <p:spPr>
            <a:xfrm>
              <a:off x="2470062" y="3311171"/>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5" name="rc865"/>
            <p:cNvSpPr/>
            <p:nvPr/>
          </p:nvSpPr>
          <p:spPr>
            <a:xfrm>
              <a:off x="2783065" y="3311171"/>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6" name="rc866"/>
            <p:cNvSpPr/>
            <p:nvPr/>
          </p:nvSpPr>
          <p:spPr>
            <a:xfrm>
              <a:off x="3096067" y="3311171"/>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7" name="rc867"/>
            <p:cNvSpPr/>
            <p:nvPr/>
          </p:nvSpPr>
          <p:spPr>
            <a:xfrm>
              <a:off x="3409069" y="3311171"/>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68" name="rc868"/>
            <p:cNvSpPr/>
            <p:nvPr/>
          </p:nvSpPr>
          <p:spPr>
            <a:xfrm>
              <a:off x="3722072" y="3311171"/>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69" name="rc869"/>
            <p:cNvSpPr/>
            <p:nvPr/>
          </p:nvSpPr>
          <p:spPr>
            <a:xfrm>
              <a:off x="4035074" y="3311171"/>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70" name="rc870"/>
            <p:cNvSpPr/>
            <p:nvPr/>
          </p:nvSpPr>
          <p:spPr>
            <a:xfrm>
              <a:off x="4348076" y="3311171"/>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71" name="rc871"/>
            <p:cNvSpPr/>
            <p:nvPr/>
          </p:nvSpPr>
          <p:spPr>
            <a:xfrm>
              <a:off x="4661078" y="3311171"/>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72" name="rc872"/>
            <p:cNvSpPr/>
            <p:nvPr/>
          </p:nvSpPr>
          <p:spPr>
            <a:xfrm>
              <a:off x="4974081" y="3311171"/>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3" name="rc873"/>
            <p:cNvSpPr/>
            <p:nvPr/>
          </p:nvSpPr>
          <p:spPr>
            <a:xfrm>
              <a:off x="5287083" y="3311171"/>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74" name="rc874"/>
            <p:cNvSpPr/>
            <p:nvPr/>
          </p:nvSpPr>
          <p:spPr>
            <a:xfrm>
              <a:off x="5600085" y="3311171"/>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75" name="rc875"/>
            <p:cNvSpPr/>
            <p:nvPr/>
          </p:nvSpPr>
          <p:spPr>
            <a:xfrm>
              <a:off x="5913087" y="3311171"/>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76" name="rc876"/>
            <p:cNvSpPr/>
            <p:nvPr/>
          </p:nvSpPr>
          <p:spPr>
            <a:xfrm>
              <a:off x="6226090" y="3311171"/>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77" name="rc877"/>
            <p:cNvSpPr/>
            <p:nvPr/>
          </p:nvSpPr>
          <p:spPr>
            <a:xfrm>
              <a:off x="6539092" y="3311171"/>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78" name="rc878"/>
            <p:cNvSpPr/>
            <p:nvPr/>
          </p:nvSpPr>
          <p:spPr>
            <a:xfrm>
              <a:off x="6852094" y="3311171"/>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79" name="rc879"/>
            <p:cNvSpPr/>
            <p:nvPr/>
          </p:nvSpPr>
          <p:spPr>
            <a:xfrm>
              <a:off x="7165097" y="3311171"/>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0" name="rc880"/>
            <p:cNvSpPr/>
            <p:nvPr/>
          </p:nvSpPr>
          <p:spPr>
            <a:xfrm>
              <a:off x="7478099" y="3311171"/>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1" name="rc881"/>
            <p:cNvSpPr/>
            <p:nvPr/>
          </p:nvSpPr>
          <p:spPr>
            <a:xfrm>
              <a:off x="7791101" y="3311171"/>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82" name="rc882"/>
            <p:cNvSpPr/>
            <p:nvPr/>
          </p:nvSpPr>
          <p:spPr>
            <a:xfrm>
              <a:off x="8104103" y="3311171"/>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3" name="rc883"/>
            <p:cNvSpPr/>
            <p:nvPr/>
          </p:nvSpPr>
          <p:spPr>
            <a:xfrm>
              <a:off x="8417106" y="3311171"/>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84" name="rc884"/>
            <p:cNvSpPr/>
            <p:nvPr/>
          </p:nvSpPr>
          <p:spPr>
            <a:xfrm>
              <a:off x="8730108" y="3311171"/>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85" name="rc885"/>
            <p:cNvSpPr/>
            <p:nvPr/>
          </p:nvSpPr>
          <p:spPr>
            <a:xfrm>
              <a:off x="4974081" y="4918520"/>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86" name="rc886"/>
            <p:cNvSpPr/>
            <p:nvPr/>
          </p:nvSpPr>
          <p:spPr>
            <a:xfrm>
              <a:off x="5287083" y="4918520"/>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87" name="rc887"/>
            <p:cNvSpPr/>
            <p:nvPr/>
          </p:nvSpPr>
          <p:spPr>
            <a:xfrm>
              <a:off x="5600085" y="4918520"/>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88" name="rc888"/>
            <p:cNvSpPr/>
            <p:nvPr/>
          </p:nvSpPr>
          <p:spPr>
            <a:xfrm>
              <a:off x="5913087" y="4918520"/>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89" name="rc889"/>
            <p:cNvSpPr/>
            <p:nvPr/>
          </p:nvSpPr>
          <p:spPr>
            <a:xfrm>
              <a:off x="6226090" y="4918520"/>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90" name="rc890"/>
            <p:cNvSpPr/>
            <p:nvPr/>
          </p:nvSpPr>
          <p:spPr>
            <a:xfrm>
              <a:off x="6539092" y="4918520"/>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91" name="rc891"/>
            <p:cNvSpPr/>
            <p:nvPr/>
          </p:nvSpPr>
          <p:spPr>
            <a:xfrm>
              <a:off x="6852094" y="4918520"/>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92" name="rc892"/>
            <p:cNvSpPr/>
            <p:nvPr/>
          </p:nvSpPr>
          <p:spPr>
            <a:xfrm>
              <a:off x="7165097" y="4918520"/>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93" name="rc893"/>
            <p:cNvSpPr/>
            <p:nvPr/>
          </p:nvSpPr>
          <p:spPr>
            <a:xfrm>
              <a:off x="7478099" y="4918520"/>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94" name="rc894"/>
            <p:cNvSpPr/>
            <p:nvPr/>
          </p:nvSpPr>
          <p:spPr>
            <a:xfrm>
              <a:off x="7791101" y="4918520"/>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95" name="rc895"/>
            <p:cNvSpPr/>
            <p:nvPr/>
          </p:nvSpPr>
          <p:spPr>
            <a:xfrm>
              <a:off x="8104103" y="4918520"/>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96" name="rc896"/>
            <p:cNvSpPr/>
            <p:nvPr/>
          </p:nvSpPr>
          <p:spPr>
            <a:xfrm>
              <a:off x="8417106" y="4918520"/>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97" name="rc897"/>
            <p:cNvSpPr/>
            <p:nvPr/>
          </p:nvSpPr>
          <p:spPr>
            <a:xfrm>
              <a:off x="8730108" y="4918520"/>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98" name="rc898"/>
            <p:cNvSpPr/>
            <p:nvPr/>
          </p:nvSpPr>
          <p:spPr>
            <a:xfrm>
              <a:off x="6852094" y="130198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99" name="rc899"/>
            <p:cNvSpPr/>
            <p:nvPr/>
          </p:nvSpPr>
          <p:spPr>
            <a:xfrm>
              <a:off x="7165097" y="130198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0" name="rc900"/>
            <p:cNvSpPr/>
            <p:nvPr/>
          </p:nvSpPr>
          <p:spPr>
            <a:xfrm>
              <a:off x="7478099" y="130198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1" name="rc901"/>
            <p:cNvSpPr/>
            <p:nvPr/>
          </p:nvSpPr>
          <p:spPr>
            <a:xfrm>
              <a:off x="7791101"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2" name="rc902"/>
            <p:cNvSpPr/>
            <p:nvPr/>
          </p:nvSpPr>
          <p:spPr>
            <a:xfrm>
              <a:off x="8104103"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3" name="rc903"/>
            <p:cNvSpPr/>
            <p:nvPr/>
          </p:nvSpPr>
          <p:spPr>
            <a:xfrm>
              <a:off x="8417106" y="130198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4" name="rc904"/>
            <p:cNvSpPr/>
            <p:nvPr/>
          </p:nvSpPr>
          <p:spPr>
            <a:xfrm>
              <a:off x="8730108" y="1301986"/>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05" name="rc905"/>
            <p:cNvSpPr/>
            <p:nvPr/>
          </p:nvSpPr>
          <p:spPr>
            <a:xfrm>
              <a:off x="4348076" y="5621734"/>
              <a:ext cx="313002" cy="100459"/>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906" name="rc906"/>
            <p:cNvSpPr/>
            <p:nvPr/>
          </p:nvSpPr>
          <p:spPr>
            <a:xfrm>
              <a:off x="4661078" y="5621734"/>
              <a:ext cx="313002" cy="100459"/>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07" name="rc907"/>
            <p:cNvSpPr/>
            <p:nvPr/>
          </p:nvSpPr>
          <p:spPr>
            <a:xfrm>
              <a:off x="4974081" y="5621734"/>
              <a:ext cx="313002" cy="10045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908" name="rc908"/>
            <p:cNvSpPr/>
            <p:nvPr/>
          </p:nvSpPr>
          <p:spPr>
            <a:xfrm>
              <a:off x="5287083" y="5621734"/>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909" name="rc909"/>
            <p:cNvSpPr/>
            <p:nvPr/>
          </p:nvSpPr>
          <p:spPr>
            <a:xfrm>
              <a:off x="5600085" y="5621734"/>
              <a:ext cx="313002" cy="100459"/>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10" name="rc910"/>
            <p:cNvSpPr/>
            <p:nvPr/>
          </p:nvSpPr>
          <p:spPr>
            <a:xfrm>
              <a:off x="5913087" y="5621734"/>
              <a:ext cx="313002" cy="100459"/>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911" name="rc911"/>
            <p:cNvSpPr/>
            <p:nvPr/>
          </p:nvSpPr>
          <p:spPr>
            <a:xfrm>
              <a:off x="6226090" y="5621734"/>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12" name="rc912"/>
            <p:cNvSpPr/>
            <p:nvPr/>
          </p:nvSpPr>
          <p:spPr>
            <a:xfrm>
              <a:off x="6539092" y="5621734"/>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13" name="rc913"/>
            <p:cNvSpPr/>
            <p:nvPr/>
          </p:nvSpPr>
          <p:spPr>
            <a:xfrm>
              <a:off x="6852094" y="5621734"/>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14" name="rc914"/>
            <p:cNvSpPr/>
            <p:nvPr/>
          </p:nvSpPr>
          <p:spPr>
            <a:xfrm>
              <a:off x="7165097" y="5621734"/>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15" name="rc915"/>
            <p:cNvSpPr/>
            <p:nvPr/>
          </p:nvSpPr>
          <p:spPr>
            <a:xfrm>
              <a:off x="7478099" y="5621734"/>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16" name="rc916"/>
            <p:cNvSpPr/>
            <p:nvPr/>
          </p:nvSpPr>
          <p:spPr>
            <a:xfrm>
              <a:off x="7791101" y="5621734"/>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917" name="rc917"/>
            <p:cNvSpPr/>
            <p:nvPr/>
          </p:nvSpPr>
          <p:spPr>
            <a:xfrm>
              <a:off x="8104103" y="5621734"/>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18" name="rc918"/>
            <p:cNvSpPr/>
            <p:nvPr/>
          </p:nvSpPr>
          <p:spPr>
            <a:xfrm>
              <a:off x="8417106" y="5621734"/>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19" name="rc919"/>
            <p:cNvSpPr/>
            <p:nvPr/>
          </p:nvSpPr>
          <p:spPr>
            <a:xfrm>
              <a:off x="8730108" y="5621734"/>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20" name="rc920"/>
            <p:cNvSpPr/>
            <p:nvPr/>
          </p:nvSpPr>
          <p:spPr>
            <a:xfrm>
              <a:off x="1531056" y="2306578"/>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21" name="rc921"/>
            <p:cNvSpPr/>
            <p:nvPr/>
          </p:nvSpPr>
          <p:spPr>
            <a:xfrm>
              <a:off x="1844058" y="2306578"/>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22" name="rc922"/>
            <p:cNvSpPr/>
            <p:nvPr/>
          </p:nvSpPr>
          <p:spPr>
            <a:xfrm>
              <a:off x="2157060" y="2306578"/>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3" name="rc923"/>
            <p:cNvSpPr/>
            <p:nvPr/>
          </p:nvSpPr>
          <p:spPr>
            <a:xfrm>
              <a:off x="2470062" y="2306578"/>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4" name="rc924"/>
            <p:cNvSpPr/>
            <p:nvPr/>
          </p:nvSpPr>
          <p:spPr>
            <a:xfrm>
              <a:off x="2783065" y="2306578"/>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25" name="rc925"/>
            <p:cNvSpPr/>
            <p:nvPr/>
          </p:nvSpPr>
          <p:spPr>
            <a:xfrm>
              <a:off x="3096067" y="2306578"/>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26" name="rc926"/>
            <p:cNvSpPr/>
            <p:nvPr/>
          </p:nvSpPr>
          <p:spPr>
            <a:xfrm>
              <a:off x="3409069" y="230657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27" name="rc927"/>
            <p:cNvSpPr/>
            <p:nvPr/>
          </p:nvSpPr>
          <p:spPr>
            <a:xfrm>
              <a:off x="3722072" y="230657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28" name="rc928"/>
            <p:cNvSpPr/>
            <p:nvPr/>
          </p:nvSpPr>
          <p:spPr>
            <a:xfrm>
              <a:off x="4035074" y="230657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29" name="rc929"/>
            <p:cNvSpPr/>
            <p:nvPr/>
          </p:nvSpPr>
          <p:spPr>
            <a:xfrm>
              <a:off x="4348076" y="230657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0" name="rc930"/>
            <p:cNvSpPr/>
            <p:nvPr/>
          </p:nvSpPr>
          <p:spPr>
            <a:xfrm>
              <a:off x="4661078" y="2306578"/>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1" name="rc931"/>
            <p:cNvSpPr/>
            <p:nvPr/>
          </p:nvSpPr>
          <p:spPr>
            <a:xfrm>
              <a:off x="4974081" y="2306578"/>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32" name="rc932"/>
            <p:cNvSpPr/>
            <p:nvPr/>
          </p:nvSpPr>
          <p:spPr>
            <a:xfrm>
              <a:off x="5287083" y="230657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3" name="rc933"/>
            <p:cNvSpPr/>
            <p:nvPr/>
          </p:nvSpPr>
          <p:spPr>
            <a:xfrm>
              <a:off x="5600085" y="230657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4" name="rc934"/>
            <p:cNvSpPr/>
            <p:nvPr/>
          </p:nvSpPr>
          <p:spPr>
            <a:xfrm>
              <a:off x="5913087" y="230657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5" name="rc935"/>
            <p:cNvSpPr/>
            <p:nvPr/>
          </p:nvSpPr>
          <p:spPr>
            <a:xfrm>
              <a:off x="6226090"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6" name="rc936"/>
            <p:cNvSpPr/>
            <p:nvPr/>
          </p:nvSpPr>
          <p:spPr>
            <a:xfrm>
              <a:off x="6539092"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7" name="rc937"/>
            <p:cNvSpPr/>
            <p:nvPr/>
          </p:nvSpPr>
          <p:spPr>
            <a:xfrm>
              <a:off x="6852094"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8" name="rc938"/>
            <p:cNvSpPr/>
            <p:nvPr/>
          </p:nvSpPr>
          <p:spPr>
            <a:xfrm>
              <a:off x="7165097"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9" name="rc939"/>
            <p:cNvSpPr/>
            <p:nvPr/>
          </p:nvSpPr>
          <p:spPr>
            <a:xfrm>
              <a:off x="7478099"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40" name="rc940"/>
            <p:cNvSpPr/>
            <p:nvPr/>
          </p:nvSpPr>
          <p:spPr>
            <a:xfrm>
              <a:off x="7791101" y="2306578"/>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1" name="rc941"/>
            <p:cNvSpPr/>
            <p:nvPr/>
          </p:nvSpPr>
          <p:spPr>
            <a:xfrm>
              <a:off x="8104103" y="2306578"/>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42" name="rc942"/>
            <p:cNvSpPr/>
            <p:nvPr/>
          </p:nvSpPr>
          <p:spPr>
            <a:xfrm>
              <a:off x="8417106" y="230657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3" name="rc943"/>
            <p:cNvSpPr/>
            <p:nvPr/>
          </p:nvSpPr>
          <p:spPr>
            <a:xfrm>
              <a:off x="8730108" y="2306578"/>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44" name="rc944"/>
            <p:cNvSpPr/>
            <p:nvPr/>
          </p:nvSpPr>
          <p:spPr>
            <a:xfrm>
              <a:off x="1531056"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5" name="rc945"/>
            <p:cNvSpPr/>
            <p:nvPr/>
          </p:nvSpPr>
          <p:spPr>
            <a:xfrm>
              <a:off x="1844058" y="100060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6" name="rc946"/>
            <p:cNvSpPr/>
            <p:nvPr/>
          </p:nvSpPr>
          <p:spPr>
            <a:xfrm>
              <a:off x="2157060"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7" name="rc947"/>
            <p:cNvSpPr/>
            <p:nvPr/>
          </p:nvSpPr>
          <p:spPr>
            <a:xfrm>
              <a:off x="2470062"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8" name="rc948"/>
            <p:cNvSpPr/>
            <p:nvPr/>
          </p:nvSpPr>
          <p:spPr>
            <a:xfrm>
              <a:off x="2783065"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9" name="rc949"/>
            <p:cNvSpPr/>
            <p:nvPr/>
          </p:nvSpPr>
          <p:spPr>
            <a:xfrm>
              <a:off x="3096067"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0" name="rc950"/>
            <p:cNvSpPr/>
            <p:nvPr/>
          </p:nvSpPr>
          <p:spPr>
            <a:xfrm>
              <a:off x="3409069"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1" name="rc951"/>
            <p:cNvSpPr/>
            <p:nvPr/>
          </p:nvSpPr>
          <p:spPr>
            <a:xfrm>
              <a:off x="3722072"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2" name="rc952"/>
            <p:cNvSpPr/>
            <p:nvPr/>
          </p:nvSpPr>
          <p:spPr>
            <a:xfrm>
              <a:off x="4035074"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3" name="rc953"/>
            <p:cNvSpPr/>
            <p:nvPr/>
          </p:nvSpPr>
          <p:spPr>
            <a:xfrm>
              <a:off x="4348076"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4" name="rc954"/>
            <p:cNvSpPr/>
            <p:nvPr/>
          </p:nvSpPr>
          <p:spPr>
            <a:xfrm>
              <a:off x="4661078"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5" name="rc955"/>
            <p:cNvSpPr/>
            <p:nvPr/>
          </p:nvSpPr>
          <p:spPr>
            <a:xfrm>
              <a:off x="4974081"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6" name="rc956"/>
            <p:cNvSpPr/>
            <p:nvPr/>
          </p:nvSpPr>
          <p:spPr>
            <a:xfrm>
              <a:off x="5287083"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7" name="rc957"/>
            <p:cNvSpPr/>
            <p:nvPr/>
          </p:nvSpPr>
          <p:spPr>
            <a:xfrm>
              <a:off x="5600085"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8" name="rc958"/>
            <p:cNvSpPr/>
            <p:nvPr/>
          </p:nvSpPr>
          <p:spPr>
            <a:xfrm>
              <a:off x="5913087"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9" name="rc959"/>
            <p:cNvSpPr/>
            <p:nvPr/>
          </p:nvSpPr>
          <p:spPr>
            <a:xfrm>
              <a:off x="6226090"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0" name="rc960"/>
            <p:cNvSpPr/>
            <p:nvPr/>
          </p:nvSpPr>
          <p:spPr>
            <a:xfrm>
              <a:off x="6539092" y="100060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1" name="rc961"/>
            <p:cNvSpPr/>
            <p:nvPr/>
          </p:nvSpPr>
          <p:spPr>
            <a:xfrm>
              <a:off x="6852094"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2" name="rc962"/>
            <p:cNvSpPr/>
            <p:nvPr/>
          </p:nvSpPr>
          <p:spPr>
            <a:xfrm>
              <a:off x="7165097"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3" name="rc963"/>
            <p:cNvSpPr/>
            <p:nvPr/>
          </p:nvSpPr>
          <p:spPr>
            <a:xfrm>
              <a:off x="7478099"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4" name="rc964"/>
            <p:cNvSpPr/>
            <p:nvPr/>
          </p:nvSpPr>
          <p:spPr>
            <a:xfrm>
              <a:off x="7791101"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5" name="rc965"/>
            <p:cNvSpPr/>
            <p:nvPr/>
          </p:nvSpPr>
          <p:spPr>
            <a:xfrm>
              <a:off x="8104103" y="1000608"/>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6" name="rc966"/>
            <p:cNvSpPr/>
            <p:nvPr/>
          </p:nvSpPr>
          <p:spPr>
            <a:xfrm>
              <a:off x="8417106"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7" name="rc967"/>
            <p:cNvSpPr/>
            <p:nvPr/>
          </p:nvSpPr>
          <p:spPr>
            <a:xfrm>
              <a:off x="8730108"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8" name="rc968"/>
            <p:cNvSpPr/>
            <p:nvPr/>
          </p:nvSpPr>
          <p:spPr>
            <a:xfrm>
              <a:off x="1531056" y="5621734"/>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69" name="rc969"/>
            <p:cNvSpPr/>
            <p:nvPr/>
          </p:nvSpPr>
          <p:spPr>
            <a:xfrm>
              <a:off x="1844058" y="5621734"/>
              <a:ext cx="313002" cy="100459"/>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970" name="rc970"/>
            <p:cNvSpPr/>
            <p:nvPr/>
          </p:nvSpPr>
          <p:spPr>
            <a:xfrm>
              <a:off x="2157060" y="5621734"/>
              <a:ext cx="313002" cy="100459"/>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971" name="rc971"/>
            <p:cNvSpPr/>
            <p:nvPr/>
          </p:nvSpPr>
          <p:spPr>
            <a:xfrm>
              <a:off x="2470062" y="5621734"/>
              <a:ext cx="313002" cy="100459"/>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972" name="rc972"/>
            <p:cNvSpPr/>
            <p:nvPr/>
          </p:nvSpPr>
          <p:spPr>
            <a:xfrm>
              <a:off x="2783065" y="5621734"/>
              <a:ext cx="313002" cy="100459"/>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973" name="rc973"/>
            <p:cNvSpPr/>
            <p:nvPr/>
          </p:nvSpPr>
          <p:spPr>
            <a:xfrm>
              <a:off x="3096067" y="5621734"/>
              <a:ext cx="313002" cy="100459"/>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974" name="rc974"/>
            <p:cNvSpPr/>
            <p:nvPr/>
          </p:nvSpPr>
          <p:spPr>
            <a:xfrm>
              <a:off x="3409069" y="5621734"/>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975" name="rc975"/>
            <p:cNvSpPr/>
            <p:nvPr/>
          </p:nvSpPr>
          <p:spPr>
            <a:xfrm>
              <a:off x="3722072" y="5621734"/>
              <a:ext cx="313002" cy="100459"/>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976" name="rc976"/>
            <p:cNvSpPr/>
            <p:nvPr/>
          </p:nvSpPr>
          <p:spPr>
            <a:xfrm>
              <a:off x="4035074" y="5621734"/>
              <a:ext cx="313002" cy="100459"/>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977" name="rc977"/>
            <p:cNvSpPr/>
            <p:nvPr/>
          </p:nvSpPr>
          <p:spPr>
            <a:xfrm>
              <a:off x="1531056" y="3210712"/>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78" name="rc978"/>
            <p:cNvSpPr/>
            <p:nvPr/>
          </p:nvSpPr>
          <p:spPr>
            <a:xfrm>
              <a:off x="1844058" y="3210712"/>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79" name="rc979"/>
            <p:cNvSpPr/>
            <p:nvPr/>
          </p:nvSpPr>
          <p:spPr>
            <a:xfrm>
              <a:off x="2157060" y="3210712"/>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980" name="rc980"/>
            <p:cNvSpPr/>
            <p:nvPr/>
          </p:nvSpPr>
          <p:spPr>
            <a:xfrm>
              <a:off x="2470062" y="3210712"/>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81" name="rc981"/>
            <p:cNvSpPr/>
            <p:nvPr/>
          </p:nvSpPr>
          <p:spPr>
            <a:xfrm>
              <a:off x="2783065" y="3210712"/>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82" name="rc982"/>
            <p:cNvSpPr/>
            <p:nvPr/>
          </p:nvSpPr>
          <p:spPr>
            <a:xfrm>
              <a:off x="3096067" y="321071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83" name="rc983"/>
            <p:cNvSpPr/>
            <p:nvPr/>
          </p:nvSpPr>
          <p:spPr>
            <a:xfrm>
              <a:off x="3409069" y="3210712"/>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84" name="rc984"/>
            <p:cNvSpPr/>
            <p:nvPr/>
          </p:nvSpPr>
          <p:spPr>
            <a:xfrm>
              <a:off x="3722072" y="321071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85" name="rc985"/>
            <p:cNvSpPr/>
            <p:nvPr/>
          </p:nvSpPr>
          <p:spPr>
            <a:xfrm>
              <a:off x="4035074" y="321071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86" name="rc986"/>
            <p:cNvSpPr/>
            <p:nvPr/>
          </p:nvSpPr>
          <p:spPr>
            <a:xfrm>
              <a:off x="4348076" y="3210712"/>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87" name="rc987"/>
            <p:cNvSpPr/>
            <p:nvPr/>
          </p:nvSpPr>
          <p:spPr>
            <a:xfrm>
              <a:off x="4661078" y="3210712"/>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88" name="rc988"/>
            <p:cNvSpPr/>
            <p:nvPr/>
          </p:nvSpPr>
          <p:spPr>
            <a:xfrm>
              <a:off x="4974081" y="3210712"/>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89" name="rc989"/>
            <p:cNvSpPr/>
            <p:nvPr/>
          </p:nvSpPr>
          <p:spPr>
            <a:xfrm>
              <a:off x="5287083" y="3210712"/>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90" name="rc990"/>
            <p:cNvSpPr/>
            <p:nvPr/>
          </p:nvSpPr>
          <p:spPr>
            <a:xfrm>
              <a:off x="5600085" y="3210712"/>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91" name="rc991"/>
            <p:cNvSpPr/>
            <p:nvPr/>
          </p:nvSpPr>
          <p:spPr>
            <a:xfrm>
              <a:off x="5913087" y="3210712"/>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92" name="rc992"/>
            <p:cNvSpPr/>
            <p:nvPr/>
          </p:nvSpPr>
          <p:spPr>
            <a:xfrm>
              <a:off x="6226090" y="321071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93" name="rc993"/>
            <p:cNvSpPr/>
            <p:nvPr/>
          </p:nvSpPr>
          <p:spPr>
            <a:xfrm>
              <a:off x="6539092" y="321071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94" name="rc994"/>
            <p:cNvSpPr/>
            <p:nvPr/>
          </p:nvSpPr>
          <p:spPr>
            <a:xfrm>
              <a:off x="6852094" y="3210712"/>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95" name="rc995"/>
            <p:cNvSpPr/>
            <p:nvPr/>
          </p:nvSpPr>
          <p:spPr>
            <a:xfrm>
              <a:off x="7165097" y="321071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96" name="rc996"/>
            <p:cNvSpPr/>
            <p:nvPr/>
          </p:nvSpPr>
          <p:spPr>
            <a:xfrm>
              <a:off x="7478099" y="3210712"/>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97" name="rc997"/>
            <p:cNvSpPr/>
            <p:nvPr/>
          </p:nvSpPr>
          <p:spPr>
            <a:xfrm>
              <a:off x="7791101" y="321071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98" name="rc998"/>
            <p:cNvSpPr/>
            <p:nvPr/>
          </p:nvSpPr>
          <p:spPr>
            <a:xfrm>
              <a:off x="8104103" y="3210712"/>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99" name="rc999"/>
            <p:cNvSpPr/>
            <p:nvPr/>
          </p:nvSpPr>
          <p:spPr>
            <a:xfrm>
              <a:off x="8417106" y="321071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00" name="rc1000"/>
            <p:cNvSpPr/>
            <p:nvPr/>
          </p:nvSpPr>
          <p:spPr>
            <a:xfrm>
              <a:off x="8730108" y="3210712"/>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01" name="rc1001"/>
            <p:cNvSpPr/>
            <p:nvPr/>
          </p:nvSpPr>
          <p:spPr>
            <a:xfrm>
              <a:off x="1531056" y="2105660"/>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02" name="rc1002"/>
            <p:cNvSpPr/>
            <p:nvPr/>
          </p:nvSpPr>
          <p:spPr>
            <a:xfrm>
              <a:off x="1844058" y="2105660"/>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03" name="rc1003"/>
            <p:cNvSpPr/>
            <p:nvPr/>
          </p:nvSpPr>
          <p:spPr>
            <a:xfrm>
              <a:off x="2157060" y="210566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4" name="rc1004"/>
            <p:cNvSpPr/>
            <p:nvPr/>
          </p:nvSpPr>
          <p:spPr>
            <a:xfrm>
              <a:off x="2470062"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5" name="rc1005"/>
            <p:cNvSpPr/>
            <p:nvPr/>
          </p:nvSpPr>
          <p:spPr>
            <a:xfrm>
              <a:off x="2783065"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6" name="rc1006"/>
            <p:cNvSpPr/>
            <p:nvPr/>
          </p:nvSpPr>
          <p:spPr>
            <a:xfrm>
              <a:off x="3096067" y="210566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07" name="rc1007"/>
            <p:cNvSpPr/>
            <p:nvPr/>
          </p:nvSpPr>
          <p:spPr>
            <a:xfrm>
              <a:off x="3409069" y="210566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08" name="rc1008"/>
            <p:cNvSpPr/>
            <p:nvPr/>
          </p:nvSpPr>
          <p:spPr>
            <a:xfrm>
              <a:off x="3722072" y="210566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09" name="rc1009"/>
            <p:cNvSpPr/>
            <p:nvPr/>
          </p:nvSpPr>
          <p:spPr>
            <a:xfrm>
              <a:off x="4035074" y="210566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10" name="rc1010"/>
            <p:cNvSpPr/>
            <p:nvPr/>
          </p:nvSpPr>
          <p:spPr>
            <a:xfrm>
              <a:off x="4348076" y="2105660"/>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11" name="rc1011"/>
            <p:cNvSpPr/>
            <p:nvPr/>
          </p:nvSpPr>
          <p:spPr>
            <a:xfrm>
              <a:off x="4661078" y="210566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12" name="rc1012"/>
            <p:cNvSpPr/>
            <p:nvPr/>
          </p:nvSpPr>
          <p:spPr>
            <a:xfrm>
              <a:off x="4974081" y="210566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3" name="rc1013"/>
            <p:cNvSpPr/>
            <p:nvPr/>
          </p:nvSpPr>
          <p:spPr>
            <a:xfrm>
              <a:off x="5287083" y="2105660"/>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4" name="rc1014"/>
            <p:cNvSpPr/>
            <p:nvPr/>
          </p:nvSpPr>
          <p:spPr>
            <a:xfrm>
              <a:off x="5600085" y="210566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15" name="rc1015"/>
            <p:cNvSpPr/>
            <p:nvPr/>
          </p:nvSpPr>
          <p:spPr>
            <a:xfrm>
              <a:off x="5913087" y="2105660"/>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6226090" y="210566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7" name="rc1017"/>
            <p:cNvSpPr/>
            <p:nvPr/>
          </p:nvSpPr>
          <p:spPr>
            <a:xfrm>
              <a:off x="6539092" y="2105660"/>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8" name="rc1018"/>
            <p:cNvSpPr/>
            <p:nvPr/>
          </p:nvSpPr>
          <p:spPr>
            <a:xfrm>
              <a:off x="6852094" y="210566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9" name="rc1019"/>
            <p:cNvSpPr/>
            <p:nvPr/>
          </p:nvSpPr>
          <p:spPr>
            <a:xfrm>
              <a:off x="7165097" y="210566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0" name="rc1020"/>
            <p:cNvSpPr/>
            <p:nvPr/>
          </p:nvSpPr>
          <p:spPr>
            <a:xfrm>
              <a:off x="7478099" y="210566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21" name="rc1021"/>
            <p:cNvSpPr/>
            <p:nvPr/>
          </p:nvSpPr>
          <p:spPr>
            <a:xfrm>
              <a:off x="7791101" y="210566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22" name="rc1022"/>
            <p:cNvSpPr/>
            <p:nvPr/>
          </p:nvSpPr>
          <p:spPr>
            <a:xfrm>
              <a:off x="8104103" y="210566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23" name="rc1023"/>
            <p:cNvSpPr/>
            <p:nvPr/>
          </p:nvSpPr>
          <p:spPr>
            <a:xfrm>
              <a:off x="8417106" y="210566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4" name="rc1024"/>
            <p:cNvSpPr/>
            <p:nvPr/>
          </p:nvSpPr>
          <p:spPr>
            <a:xfrm>
              <a:off x="8730108" y="210566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5" name="rc1025"/>
            <p:cNvSpPr/>
            <p:nvPr/>
          </p:nvSpPr>
          <p:spPr>
            <a:xfrm>
              <a:off x="5600085" y="3110253"/>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26" name="rc1026"/>
            <p:cNvSpPr/>
            <p:nvPr/>
          </p:nvSpPr>
          <p:spPr>
            <a:xfrm>
              <a:off x="5913087" y="311025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27" name="rc1027"/>
            <p:cNvSpPr/>
            <p:nvPr/>
          </p:nvSpPr>
          <p:spPr>
            <a:xfrm>
              <a:off x="6226090" y="311025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539092" y="311025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29" name="rc1029"/>
            <p:cNvSpPr/>
            <p:nvPr/>
          </p:nvSpPr>
          <p:spPr>
            <a:xfrm>
              <a:off x="6852094" y="3110253"/>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30" name="rc1030"/>
            <p:cNvSpPr/>
            <p:nvPr/>
          </p:nvSpPr>
          <p:spPr>
            <a:xfrm>
              <a:off x="7165097" y="3110253"/>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31" name="rc1031"/>
            <p:cNvSpPr/>
            <p:nvPr/>
          </p:nvSpPr>
          <p:spPr>
            <a:xfrm>
              <a:off x="7478099" y="311025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32" name="rc1032"/>
            <p:cNvSpPr/>
            <p:nvPr/>
          </p:nvSpPr>
          <p:spPr>
            <a:xfrm>
              <a:off x="7791101" y="3110253"/>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33" name="rc1033"/>
            <p:cNvSpPr/>
            <p:nvPr/>
          </p:nvSpPr>
          <p:spPr>
            <a:xfrm>
              <a:off x="8104103" y="3110253"/>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34" name="rc1034"/>
            <p:cNvSpPr/>
            <p:nvPr/>
          </p:nvSpPr>
          <p:spPr>
            <a:xfrm>
              <a:off x="8417106" y="311025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35" name="rc1035"/>
            <p:cNvSpPr/>
            <p:nvPr/>
          </p:nvSpPr>
          <p:spPr>
            <a:xfrm>
              <a:off x="8730108" y="3110253"/>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36" name="rc1036"/>
            <p:cNvSpPr/>
            <p:nvPr/>
          </p:nvSpPr>
          <p:spPr>
            <a:xfrm>
              <a:off x="1531056" y="3411630"/>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37" name="rc1037"/>
            <p:cNvSpPr/>
            <p:nvPr/>
          </p:nvSpPr>
          <p:spPr>
            <a:xfrm>
              <a:off x="1844058" y="3411630"/>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38" name="rc1038"/>
            <p:cNvSpPr/>
            <p:nvPr/>
          </p:nvSpPr>
          <p:spPr>
            <a:xfrm>
              <a:off x="2157060" y="3411630"/>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39" name="rc1039"/>
            <p:cNvSpPr/>
            <p:nvPr/>
          </p:nvSpPr>
          <p:spPr>
            <a:xfrm>
              <a:off x="2470062" y="3411630"/>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40" name="rc1040"/>
            <p:cNvSpPr/>
            <p:nvPr/>
          </p:nvSpPr>
          <p:spPr>
            <a:xfrm>
              <a:off x="2783065" y="3411630"/>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41" name="rc1041"/>
            <p:cNvSpPr/>
            <p:nvPr/>
          </p:nvSpPr>
          <p:spPr>
            <a:xfrm>
              <a:off x="3096067" y="341163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42" name="rc1042"/>
            <p:cNvSpPr/>
            <p:nvPr/>
          </p:nvSpPr>
          <p:spPr>
            <a:xfrm>
              <a:off x="3409069" y="341163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43" name="rc1043"/>
            <p:cNvSpPr/>
            <p:nvPr/>
          </p:nvSpPr>
          <p:spPr>
            <a:xfrm>
              <a:off x="3722072" y="3411630"/>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44" name="rc1044"/>
            <p:cNvSpPr/>
            <p:nvPr/>
          </p:nvSpPr>
          <p:spPr>
            <a:xfrm>
              <a:off x="4035074" y="341163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45" name="rc1045"/>
            <p:cNvSpPr/>
            <p:nvPr/>
          </p:nvSpPr>
          <p:spPr>
            <a:xfrm>
              <a:off x="4348076" y="3411630"/>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46" name="rc1046"/>
            <p:cNvSpPr/>
            <p:nvPr/>
          </p:nvSpPr>
          <p:spPr>
            <a:xfrm>
              <a:off x="4661078" y="341163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47" name="rc1047"/>
            <p:cNvSpPr/>
            <p:nvPr/>
          </p:nvSpPr>
          <p:spPr>
            <a:xfrm>
              <a:off x="4974081" y="3411630"/>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48" name="rc1048"/>
            <p:cNvSpPr/>
            <p:nvPr/>
          </p:nvSpPr>
          <p:spPr>
            <a:xfrm>
              <a:off x="5287083" y="341163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49" name="rc1049"/>
            <p:cNvSpPr/>
            <p:nvPr/>
          </p:nvSpPr>
          <p:spPr>
            <a:xfrm>
              <a:off x="5600085" y="341163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50" name="rc1050"/>
            <p:cNvSpPr/>
            <p:nvPr/>
          </p:nvSpPr>
          <p:spPr>
            <a:xfrm>
              <a:off x="5913087" y="3411630"/>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51" name="rc1051"/>
            <p:cNvSpPr/>
            <p:nvPr/>
          </p:nvSpPr>
          <p:spPr>
            <a:xfrm>
              <a:off x="6226090" y="341163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2" name="rc1052"/>
            <p:cNvSpPr/>
            <p:nvPr/>
          </p:nvSpPr>
          <p:spPr>
            <a:xfrm>
              <a:off x="6539092" y="341163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3" name="rc1053"/>
            <p:cNvSpPr/>
            <p:nvPr/>
          </p:nvSpPr>
          <p:spPr>
            <a:xfrm>
              <a:off x="6852094" y="3411630"/>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4" name="rc1054"/>
            <p:cNvSpPr/>
            <p:nvPr/>
          </p:nvSpPr>
          <p:spPr>
            <a:xfrm>
              <a:off x="7165097" y="341163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5" name="rc1055"/>
            <p:cNvSpPr/>
            <p:nvPr/>
          </p:nvSpPr>
          <p:spPr>
            <a:xfrm>
              <a:off x="7478099" y="341163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6" name="rc1056"/>
            <p:cNvSpPr/>
            <p:nvPr/>
          </p:nvSpPr>
          <p:spPr>
            <a:xfrm>
              <a:off x="7791101" y="341163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7" name="rc1057"/>
            <p:cNvSpPr/>
            <p:nvPr/>
          </p:nvSpPr>
          <p:spPr>
            <a:xfrm>
              <a:off x="8104103" y="341163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58" name="rc1058"/>
            <p:cNvSpPr/>
            <p:nvPr/>
          </p:nvSpPr>
          <p:spPr>
            <a:xfrm>
              <a:off x="8417106" y="3411630"/>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9" name="rc1059"/>
            <p:cNvSpPr/>
            <p:nvPr/>
          </p:nvSpPr>
          <p:spPr>
            <a:xfrm>
              <a:off x="8730108" y="341163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60" name="rc1060"/>
            <p:cNvSpPr/>
            <p:nvPr/>
          </p:nvSpPr>
          <p:spPr>
            <a:xfrm>
              <a:off x="1531056" y="3110253"/>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61" name="rc1061"/>
            <p:cNvSpPr/>
            <p:nvPr/>
          </p:nvSpPr>
          <p:spPr>
            <a:xfrm>
              <a:off x="1844058" y="3110253"/>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62" name="rc1062"/>
            <p:cNvSpPr/>
            <p:nvPr/>
          </p:nvSpPr>
          <p:spPr>
            <a:xfrm>
              <a:off x="2157060" y="3110253"/>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63" name="rc1063"/>
            <p:cNvSpPr/>
            <p:nvPr/>
          </p:nvSpPr>
          <p:spPr>
            <a:xfrm>
              <a:off x="2470062" y="3110253"/>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64" name="rc1064"/>
            <p:cNvSpPr/>
            <p:nvPr/>
          </p:nvSpPr>
          <p:spPr>
            <a:xfrm>
              <a:off x="2783065" y="3110253"/>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65" name="rc1065"/>
            <p:cNvSpPr/>
            <p:nvPr/>
          </p:nvSpPr>
          <p:spPr>
            <a:xfrm>
              <a:off x="3096067" y="3110253"/>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66" name="rc1066"/>
            <p:cNvSpPr/>
            <p:nvPr/>
          </p:nvSpPr>
          <p:spPr>
            <a:xfrm>
              <a:off x="3409069" y="3110253"/>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67" name="rc1067"/>
            <p:cNvSpPr/>
            <p:nvPr/>
          </p:nvSpPr>
          <p:spPr>
            <a:xfrm>
              <a:off x="3722072" y="311025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68" name="rc1068"/>
            <p:cNvSpPr/>
            <p:nvPr/>
          </p:nvSpPr>
          <p:spPr>
            <a:xfrm>
              <a:off x="4035074" y="3110253"/>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69" name="rc1069"/>
            <p:cNvSpPr/>
            <p:nvPr/>
          </p:nvSpPr>
          <p:spPr>
            <a:xfrm>
              <a:off x="4348076" y="3110253"/>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70" name="rc1070"/>
            <p:cNvSpPr/>
            <p:nvPr/>
          </p:nvSpPr>
          <p:spPr>
            <a:xfrm>
              <a:off x="4661078" y="3110253"/>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1" name="rc1071"/>
            <p:cNvSpPr/>
            <p:nvPr/>
          </p:nvSpPr>
          <p:spPr>
            <a:xfrm>
              <a:off x="4974081" y="3110253"/>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72" name="rc1072"/>
            <p:cNvSpPr/>
            <p:nvPr/>
          </p:nvSpPr>
          <p:spPr>
            <a:xfrm>
              <a:off x="5287083" y="3110253"/>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73" name="rc1073"/>
            <p:cNvSpPr/>
            <p:nvPr/>
          </p:nvSpPr>
          <p:spPr>
            <a:xfrm>
              <a:off x="1531056" y="270841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74" name="rc1074"/>
            <p:cNvSpPr/>
            <p:nvPr/>
          </p:nvSpPr>
          <p:spPr>
            <a:xfrm>
              <a:off x="1844058" y="270841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75" name="rc1075"/>
            <p:cNvSpPr/>
            <p:nvPr/>
          </p:nvSpPr>
          <p:spPr>
            <a:xfrm>
              <a:off x="2157060" y="2708415"/>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76" name="rc1076"/>
            <p:cNvSpPr/>
            <p:nvPr/>
          </p:nvSpPr>
          <p:spPr>
            <a:xfrm>
              <a:off x="2470062" y="270841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7" name="rc1077"/>
            <p:cNvSpPr/>
            <p:nvPr/>
          </p:nvSpPr>
          <p:spPr>
            <a:xfrm>
              <a:off x="2783065" y="270841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8" name="rc1078"/>
            <p:cNvSpPr/>
            <p:nvPr/>
          </p:nvSpPr>
          <p:spPr>
            <a:xfrm>
              <a:off x="3096067" y="270841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79" name="rc1079"/>
            <p:cNvSpPr/>
            <p:nvPr/>
          </p:nvSpPr>
          <p:spPr>
            <a:xfrm>
              <a:off x="3409069" y="2708415"/>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80" name="rc1080"/>
            <p:cNvSpPr/>
            <p:nvPr/>
          </p:nvSpPr>
          <p:spPr>
            <a:xfrm>
              <a:off x="3722072" y="2708415"/>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81" name="rc1081"/>
            <p:cNvSpPr/>
            <p:nvPr/>
          </p:nvSpPr>
          <p:spPr>
            <a:xfrm>
              <a:off x="4035074" y="2708415"/>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82" name="rc1082"/>
            <p:cNvSpPr/>
            <p:nvPr/>
          </p:nvSpPr>
          <p:spPr>
            <a:xfrm>
              <a:off x="4348076"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3" name="rc1083"/>
            <p:cNvSpPr/>
            <p:nvPr/>
          </p:nvSpPr>
          <p:spPr>
            <a:xfrm>
              <a:off x="4661078" y="270841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84" name="rc1084"/>
            <p:cNvSpPr/>
            <p:nvPr/>
          </p:nvSpPr>
          <p:spPr>
            <a:xfrm>
              <a:off x="4974081" y="2708415"/>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85" name="rc1085"/>
            <p:cNvSpPr/>
            <p:nvPr/>
          </p:nvSpPr>
          <p:spPr>
            <a:xfrm>
              <a:off x="5287083" y="270841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86" name="rc1086"/>
            <p:cNvSpPr/>
            <p:nvPr/>
          </p:nvSpPr>
          <p:spPr>
            <a:xfrm>
              <a:off x="5600085" y="2708415"/>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87" name="rc1087"/>
            <p:cNvSpPr/>
            <p:nvPr/>
          </p:nvSpPr>
          <p:spPr>
            <a:xfrm>
              <a:off x="5913087" y="270841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8" name="rc1088"/>
            <p:cNvSpPr/>
            <p:nvPr/>
          </p:nvSpPr>
          <p:spPr>
            <a:xfrm>
              <a:off x="6226090" y="270841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9" name="rc1089"/>
            <p:cNvSpPr/>
            <p:nvPr/>
          </p:nvSpPr>
          <p:spPr>
            <a:xfrm>
              <a:off x="6539092" y="270841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90" name="rc1090"/>
            <p:cNvSpPr/>
            <p:nvPr/>
          </p:nvSpPr>
          <p:spPr>
            <a:xfrm>
              <a:off x="6852094"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1" name="rc1091"/>
            <p:cNvSpPr/>
            <p:nvPr/>
          </p:nvSpPr>
          <p:spPr>
            <a:xfrm>
              <a:off x="7165097" y="270841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92" name="rc1092"/>
            <p:cNvSpPr/>
            <p:nvPr/>
          </p:nvSpPr>
          <p:spPr>
            <a:xfrm>
              <a:off x="7478099"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93" name="rc1093"/>
            <p:cNvSpPr/>
            <p:nvPr/>
          </p:nvSpPr>
          <p:spPr>
            <a:xfrm>
              <a:off x="7791101" y="2708415"/>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94" name="rc1094"/>
            <p:cNvSpPr/>
            <p:nvPr/>
          </p:nvSpPr>
          <p:spPr>
            <a:xfrm>
              <a:off x="8104103" y="270841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5" name="rc1095"/>
            <p:cNvSpPr/>
            <p:nvPr/>
          </p:nvSpPr>
          <p:spPr>
            <a:xfrm>
              <a:off x="8417106" y="270841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96" name="rc1096"/>
            <p:cNvSpPr/>
            <p:nvPr/>
          </p:nvSpPr>
          <p:spPr>
            <a:xfrm>
              <a:off x="8730108" y="2708415"/>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97" name="rc1097"/>
            <p:cNvSpPr/>
            <p:nvPr/>
          </p:nvSpPr>
          <p:spPr>
            <a:xfrm>
              <a:off x="1531056" y="3009793"/>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98" name="rc1098"/>
            <p:cNvSpPr/>
            <p:nvPr/>
          </p:nvSpPr>
          <p:spPr>
            <a:xfrm>
              <a:off x="1844058" y="3009793"/>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99" name="rc1099"/>
            <p:cNvSpPr/>
            <p:nvPr/>
          </p:nvSpPr>
          <p:spPr>
            <a:xfrm>
              <a:off x="2157060" y="3009793"/>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00" name="rc1100"/>
            <p:cNvSpPr/>
            <p:nvPr/>
          </p:nvSpPr>
          <p:spPr>
            <a:xfrm>
              <a:off x="2470062" y="300979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01" name="rc1101"/>
            <p:cNvSpPr/>
            <p:nvPr/>
          </p:nvSpPr>
          <p:spPr>
            <a:xfrm>
              <a:off x="2783065" y="3009793"/>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02" name="rc1102"/>
            <p:cNvSpPr/>
            <p:nvPr/>
          </p:nvSpPr>
          <p:spPr>
            <a:xfrm>
              <a:off x="3096067" y="300979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03" name="rc1103"/>
            <p:cNvSpPr/>
            <p:nvPr/>
          </p:nvSpPr>
          <p:spPr>
            <a:xfrm>
              <a:off x="3409069" y="3009793"/>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04" name="rc1104"/>
            <p:cNvSpPr/>
            <p:nvPr/>
          </p:nvSpPr>
          <p:spPr>
            <a:xfrm>
              <a:off x="3722072" y="3009793"/>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05" name="rc1105"/>
            <p:cNvSpPr/>
            <p:nvPr/>
          </p:nvSpPr>
          <p:spPr>
            <a:xfrm>
              <a:off x="4035074" y="3009793"/>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06" name="rc1106"/>
            <p:cNvSpPr/>
            <p:nvPr/>
          </p:nvSpPr>
          <p:spPr>
            <a:xfrm>
              <a:off x="4348076" y="3009793"/>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07" name="rc1107"/>
            <p:cNvSpPr/>
            <p:nvPr/>
          </p:nvSpPr>
          <p:spPr>
            <a:xfrm>
              <a:off x="4661078" y="300979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8" name="rc1108"/>
            <p:cNvSpPr/>
            <p:nvPr/>
          </p:nvSpPr>
          <p:spPr>
            <a:xfrm>
              <a:off x="4974081" y="300979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87083" y="300979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0" name="rc1110"/>
            <p:cNvSpPr/>
            <p:nvPr/>
          </p:nvSpPr>
          <p:spPr>
            <a:xfrm>
              <a:off x="5600085" y="300979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1" name="rc1111"/>
            <p:cNvSpPr/>
            <p:nvPr/>
          </p:nvSpPr>
          <p:spPr>
            <a:xfrm>
              <a:off x="5913087" y="3009793"/>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12" name="rc1112"/>
            <p:cNvSpPr/>
            <p:nvPr/>
          </p:nvSpPr>
          <p:spPr>
            <a:xfrm>
              <a:off x="6226090" y="300979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13" name="rc1113"/>
            <p:cNvSpPr/>
            <p:nvPr/>
          </p:nvSpPr>
          <p:spPr>
            <a:xfrm>
              <a:off x="6539092" y="300979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14" name="rc1114"/>
            <p:cNvSpPr/>
            <p:nvPr/>
          </p:nvSpPr>
          <p:spPr>
            <a:xfrm>
              <a:off x="6852094" y="300979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5" name="rc1115"/>
            <p:cNvSpPr/>
            <p:nvPr/>
          </p:nvSpPr>
          <p:spPr>
            <a:xfrm>
              <a:off x="7165097" y="300979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6" name="rc1116"/>
            <p:cNvSpPr/>
            <p:nvPr/>
          </p:nvSpPr>
          <p:spPr>
            <a:xfrm>
              <a:off x="7478099" y="300979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17" name="rc1117"/>
            <p:cNvSpPr/>
            <p:nvPr/>
          </p:nvSpPr>
          <p:spPr>
            <a:xfrm>
              <a:off x="7791101" y="3009793"/>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18" name="rc1118"/>
            <p:cNvSpPr/>
            <p:nvPr/>
          </p:nvSpPr>
          <p:spPr>
            <a:xfrm>
              <a:off x="8104103" y="300979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19" name="rc1119"/>
            <p:cNvSpPr/>
            <p:nvPr/>
          </p:nvSpPr>
          <p:spPr>
            <a:xfrm>
              <a:off x="8417106" y="300979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20" name="rc1120"/>
            <p:cNvSpPr/>
            <p:nvPr/>
          </p:nvSpPr>
          <p:spPr>
            <a:xfrm>
              <a:off x="8730108" y="300979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21" name="tx1121"/>
            <p:cNvSpPr/>
            <p:nvPr/>
          </p:nvSpPr>
          <p:spPr>
            <a:xfrm>
              <a:off x="7281405"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122" name="tx1122"/>
            <p:cNvSpPr/>
            <p:nvPr/>
          </p:nvSpPr>
          <p:spPr>
            <a:xfrm>
              <a:off x="5716393"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23" name="tx1123"/>
            <p:cNvSpPr/>
            <p:nvPr/>
          </p:nvSpPr>
          <p:spPr>
            <a:xfrm>
              <a:off x="6029395"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24" name="tx1124"/>
            <p:cNvSpPr/>
            <p:nvPr/>
          </p:nvSpPr>
          <p:spPr>
            <a:xfrm>
              <a:off x="6342398"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25" name="tx1125"/>
            <p:cNvSpPr/>
            <p:nvPr/>
          </p:nvSpPr>
          <p:spPr>
            <a:xfrm>
              <a:off x="6655400"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26" name="tx1126"/>
            <p:cNvSpPr/>
            <p:nvPr/>
          </p:nvSpPr>
          <p:spPr>
            <a:xfrm>
              <a:off x="6968402"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27" name="tx1127"/>
            <p:cNvSpPr/>
            <p:nvPr/>
          </p:nvSpPr>
          <p:spPr>
            <a:xfrm>
              <a:off x="7281405"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28" name="tx1128"/>
            <p:cNvSpPr/>
            <p:nvPr/>
          </p:nvSpPr>
          <p:spPr>
            <a:xfrm>
              <a:off x="7594407"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29" name="tx1129"/>
            <p:cNvSpPr/>
            <p:nvPr/>
          </p:nvSpPr>
          <p:spPr>
            <a:xfrm>
              <a:off x="7907409"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30" name="tx1130"/>
            <p:cNvSpPr/>
            <p:nvPr/>
          </p:nvSpPr>
          <p:spPr>
            <a:xfrm>
              <a:off x="8220411"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31" name="tx1131"/>
            <p:cNvSpPr/>
            <p:nvPr/>
          </p:nvSpPr>
          <p:spPr>
            <a:xfrm>
              <a:off x="8533414" y="263119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32" name="tx1132"/>
            <p:cNvSpPr/>
            <p:nvPr/>
          </p:nvSpPr>
          <p:spPr>
            <a:xfrm>
              <a:off x="8846416"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33" name="tx1133"/>
            <p:cNvSpPr/>
            <p:nvPr/>
          </p:nvSpPr>
          <p:spPr>
            <a:xfrm>
              <a:off x="1647364"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34" name="tx1134"/>
            <p:cNvSpPr/>
            <p:nvPr/>
          </p:nvSpPr>
          <p:spPr>
            <a:xfrm>
              <a:off x="1960366"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35" name="tx1135"/>
            <p:cNvSpPr/>
            <p:nvPr/>
          </p:nvSpPr>
          <p:spPr>
            <a:xfrm>
              <a:off x="2273368"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36" name="tx1136"/>
            <p:cNvSpPr/>
            <p:nvPr/>
          </p:nvSpPr>
          <p:spPr>
            <a:xfrm>
              <a:off x="2586370"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37" name="tx1137"/>
            <p:cNvSpPr/>
            <p:nvPr/>
          </p:nvSpPr>
          <p:spPr>
            <a:xfrm>
              <a:off x="2899373" y="18275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38" name="tx1138"/>
            <p:cNvSpPr/>
            <p:nvPr/>
          </p:nvSpPr>
          <p:spPr>
            <a:xfrm>
              <a:off x="3212375"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39" name="tx1139"/>
            <p:cNvSpPr/>
            <p:nvPr/>
          </p:nvSpPr>
          <p:spPr>
            <a:xfrm>
              <a:off x="3525377"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40" name="tx1140"/>
            <p:cNvSpPr/>
            <p:nvPr/>
          </p:nvSpPr>
          <p:spPr>
            <a:xfrm>
              <a:off x="3838380"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1" name="tx1141"/>
            <p:cNvSpPr/>
            <p:nvPr/>
          </p:nvSpPr>
          <p:spPr>
            <a:xfrm>
              <a:off x="4151382"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42" name="tx1142"/>
            <p:cNvSpPr/>
            <p:nvPr/>
          </p:nvSpPr>
          <p:spPr>
            <a:xfrm>
              <a:off x="4464384"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43" name="tx1143"/>
            <p:cNvSpPr/>
            <p:nvPr/>
          </p:nvSpPr>
          <p:spPr>
            <a:xfrm>
              <a:off x="4777386"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4" name="tx1144"/>
            <p:cNvSpPr/>
            <p:nvPr/>
          </p:nvSpPr>
          <p:spPr>
            <a:xfrm>
              <a:off x="5090389"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5" name="tx1145"/>
            <p:cNvSpPr/>
            <p:nvPr/>
          </p:nvSpPr>
          <p:spPr>
            <a:xfrm>
              <a:off x="5403391"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6" name="tx1146"/>
            <p:cNvSpPr/>
            <p:nvPr/>
          </p:nvSpPr>
          <p:spPr>
            <a:xfrm>
              <a:off x="5716393"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7" name="tx1147"/>
            <p:cNvSpPr/>
            <p:nvPr/>
          </p:nvSpPr>
          <p:spPr>
            <a:xfrm>
              <a:off x="6029395"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48" name="tx1148"/>
            <p:cNvSpPr/>
            <p:nvPr/>
          </p:nvSpPr>
          <p:spPr>
            <a:xfrm>
              <a:off x="6342398"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49" name="tx1149"/>
            <p:cNvSpPr/>
            <p:nvPr/>
          </p:nvSpPr>
          <p:spPr>
            <a:xfrm>
              <a:off x="6655400"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50" name="tx1150"/>
            <p:cNvSpPr/>
            <p:nvPr/>
          </p:nvSpPr>
          <p:spPr>
            <a:xfrm>
              <a:off x="6968402"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51" name="tx1151"/>
            <p:cNvSpPr/>
            <p:nvPr/>
          </p:nvSpPr>
          <p:spPr>
            <a:xfrm>
              <a:off x="7281405"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52" name="tx1152"/>
            <p:cNvSpPr/>
            <p:nvPr/>
          </p:nvSpPr>
          <p:spPr>
            <a:xfrm>
              <a:off x="7594407" y="18275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53" name="tx1153"/>
            <p:cNvSpPr/>
            <p:nvPr/>
          </p:nvSpPr>
          <p:spPr>
            <a:xfrm>
              <a:off x="7907409" y="18275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54" name="tx1154"/>
            <p:cNvSpPr/>
            <p:nvPr/>
          </p:nvSpPr>
          <p:spPr>
            <a:xfrm>
              <a:off x="8220411"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55" name="tx1155"/>
            <p:cNvSpPr/>
            <p:nvPr/>
          </p:nvSpPr>
          <p:spPr>
            <a:xfrm>
              <a:off x="8533414"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56" name="tx1156"/>
            <p:cNvSpPr/>
            <p:nvPr/>
          </p:nvSpPr>
          <p:spPr>
            <a:xfrm>
              <a:off x="8846416"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57" name="tx1157"/>
            <p:cNvSpPr/>
            <p:nvPr/>
          </p:nvSpPr>
          <p:spPr>
            <a:xfrm>
              <a:off x="8533414"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58" name="tx1158"/>
            <p:cNvSpPr/>
            <p:nvPr/>
          </p:nvSpPr>
          <p:spPr>
            <a:xfrm>
              <a:off x="8846416"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59" name="tx1159"/>
            <p:cNvSpPr/>
            <p:nvPr/>
          </p:nvSpPr>
          <p:spPr>
            <a:xfrm>
              <a:off x="1647364"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60" name="tx1160"/>
            <p:cNvSpPr/>
            <p:nvPr/>
          </p:nvSpPr>
          <p:spPr>
            <a:xfrm>
              <a:off x="1960366"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61" name="tx1161"/>
            <p:cNvSpPr/>
            <p:nvPr/>
          </p:nvSpPr>
          <p:spPr>
            <a:xfrm>
              <a:off x="2273368"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62" name="tx1162"/>
            <p:cNvSpPr/>
            <p:nvPr/>
          </p:nvSpPr>
          <p:spPr>
            <a:xfrm>
              <a:off x="2586370" y="39371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63" name="tx1163"/>
            <p:cNvSpPr/>
            <p:nvPr/>
          </p:nvSpPr>
          <p:spPr>
            <a:xfrm>
              <a:off x="2899373"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64" name="tx1164"/>
            <p:cNvSpPr/>
            <p:nvPr/>
          </p:nvSpPr>
          <p:spPr>
            <a:xfrm>
              <a:off x="3212375"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165" name="tx1165"/>
            <p:cNvSpPr/>
            <p:nvPr/>
          </p:nvSpPr>
          <p:spPr>
            <a:xfrm>
              <a:off x="3525377" y="393829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66" name="tx1166"/>
            <p:cNvSpPr/>
            <p:nvPr/>
          </p:nvSpPr>
          <p:spPr>
            <a:xfrm>
              <a:off x="3838380"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67" name="tx1167"/>
            <p:cNvSpPr/>
            <p:nvPr/>
          </p:nvSpPr>
          <p:spPr>
            <a:xfrm>
              <a:off x="4151382"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68" name="tx1168"/>
            <p:cNvSpPr/>
            <p:nvPr/>
          </p:nvSpPr>
          <p:spPr>
            <a:xfrm>
              <a:off x="4464384"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169" name="tx1169"/>
            <p:cNvSpPr/>
            <p:nvPr/>
          </p:nvSpPr>
          <p:spPr>
            <a:xfrm>
              <a:off x="4777386"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70" name="tx1170"/>
            <p:cNvSpPr/>
            <p:nvPr/>
          </p:nvSpPr>
          <p:spPr>
            <a:xfrm>
              <a:off x="5090389"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71" name="tx1171"/>
            <p:cNvSpPr/>
            <p:nvPr/>
          </p:nvSpPr>
          <p:spPr>
            <a:xfrm>
              <a:off x="5403391"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72" name="tx1172"/>
            <p:cNvSpPr/>
            <p:nvPr/>
          </p:nvSpPr>
          <p:spPr>
            <a:xfrm>
              <a:off x="5716393" y="393896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173" name="tx1173"/>
            <p:cNvSpPr/>
            <p:nvPr/>
          </p:nvSpPr>
          <p:spPr>
            <a:xfrm>
              <a:off x="6029395" y="393829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74" name="tx1174"/>
            <p:cNvSpPr/>
            <p:nvPr/>
          </p:nvSpPr>
          <p:spPr>
            <a:xfrm>
              <a:off x="6342398" y="393829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75" name="tx1175"/>
            <p:cNvSpPr/>
            <p:nvPr/>
          </p:nvSpPr>
          <p:spPr>
            <a:xfrm>
              <a:off x="6655400"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76" name="tx1176"/>
            <p:cNvSpPr/>
            <p:nvPr/>
          </p:nvSpPr>
          <p:spPr>
            <a:xfrm>
              <a:off x="6968402"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77" name="tx1177"/>
            <p:cNvSpPr/>
            <p:nvPr/>
          </p:nvSpPr>
          <p:spPr>
            <a:xfrm>
              <a:off x="7281405" y="39371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78" name="tx1178"/>
            <p:cNvSpPr/>
            <p:nvPr/>
          </p:nvSpPr>
          <p:spPr>
            <a:xfrm>
              <a:off x="7594407"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79" name="tx1179"/>
            <p:cNvSpPr/>
            <p:nvPr/>
          </p:nvSpPr>
          <p:spPr>
            <a:xfrm>
              <a:off x="7907409"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180" name="tx1180"/>
            <p:cNvSpPr/>
            <p:nvPr/>
          </p:nvSpPr>
          <p:spPr>
            <a:xfrm>
              <a:off x="8220411"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181" name="tx1181"/>
            <p:cNvSpPr/>
            <p:nvPr/>
          </p:nvSpPr>
          <p:spPr>
            <a:xfrm>
              <a:off x="1960366"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182" name="tx1182"/>
            <p:cNvSpPr/>
            <p:nvPr/>
          </p:nvSpPr>
          <p:spPr>
            <a:xfrm>
              <a:off x="2273368"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83" name="tx1183"/>
            <p:cNvSpPr/>
            <p:nvPr/>
          </p:nvSpPr>
          <p:spPr>
            <a:xfrm>
              <a:off x="2586370"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184" name="tx1184"/>
            <p:cNvSpPr/>
            <p:nvPr/>
          </p:nvSpPr>
          <p:spPr>
            <a:xfrm>
              <a:off x="2899373"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185" name="tx1185"/>
            <p:cNvSpPr/>
            <p:nvPr/>
          </p:nvSpPr>
          <p:spPr>
            <a:xfrm>
              <a:off x="3212375"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86" name="tx1186"/>
            <p:cNvSpPr/>
            <p:nvPr/>
          </p:nvSpPr>
          <p:spPr>
            <a:xfrm>
              <a:off x="3525377"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87" name="tx1187"/>
            <p:cNvSpPr/>
            <p:nvPr/>
          </p:nvSpPr>
          <p:spPr>
            <a:xfrm>
              <a:off x="3838380"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88" name="tx1188"/>
            <p:cNvSpPr/>
            <p:nvPr/>
          </p:nvSpPr>
          <p:spPr>
            <a:xfrm>
              <a:off x="4151382" y="263119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89" name="tx1189"/>
            <p:cNvSpPr/>
            <p:nvPr/>
          </p:nvSpPr>
          <p:spPr>
            <a:xfrm>
              <a:off x="4464384"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90" name="tx1190"/>
            <p:cNvSpPr/>
            <p:nvPr/>
          </p:nvSpPr>
          <p:spPr>
            <a:xfrm>
              <a:off x="4777386"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91" name="tx1191"/>
            <p:cNvSpPr/>
            <p:nvPr/>
          </p:nvSpPr>
          <p:spPr>
            <a:xfrm>
              <a:off x="5090389"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92" name="tx1192"/>
            <p:cNvSpPr/>
            <p:nvPr/>
          </p:nvSpPr>
          <p:spPr>
            <a:xfrm>
              <a:off x="5403391"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93" name="tx1193"/>
            <p:cNvSpPr/>
            <p:nvPr/>
          </p:nvSpPr>
          <p:spPr>
            <a:xfrm>
              <a:off x="6968402"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94" name="tx1194"/>
            <p:cNvSpPr/>
            <p:nvPr/>
          </p:nvSpPr>
          <p:spPr>
            <a:xfrm>
              <a:off x="7281405"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95" name="tx1195"/>
            <p:cNvSpPr/>
            <p:nvPr/>
          </p:nvSpPr>
          <p:spPr>
            <a:xfrm>
              <a:off x="7594407"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196" name="tx1196"/>
            <p:cNvSpPr/>
            <p:nvPr/>
          </p:nvSpPr>
          <p:spPr>
            <a:xfrm>
              <a:off x="7907409" y="40385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97" name="tx1197"/>
            <p:cNvSpPr/>
            <p:nvPr/>
          </p:nvSpPr>
          <p:spPr>
            <a:xfrm>
              <a:off x="8220411"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98" name="tx1198"/>
            <p:cNvSpPr/>
            <p:nvPr/>
          </p:nvSpPr>
          <p:spPr>
            <a:xfrm>
              <a:off x="8533414"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99" name="tx1199"/>
            <p:cNvSpPr/>
            <p:nvPr/>
          </p:nvSpPr>
          <p:spPr>
            <a:xfrm>
              <a:off x="8846416"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00" name="tx1200"/>
            <p:cNvSpPr/>
            <p:nvPr/>
          </p:nvSpPr>
          <p:spPr>
            <a:xfrm>
              <a:off x="1647364"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1" name="tx1201"/>
            <p:cNvSpPr/>
            <p:nvPr/>
          </p:nvSpPr>
          <p:spPr>
            <a:xfrm>
              <a:off x="1960366"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2" name="tx1202"/>
            <p:cNvSpPr/>
            <p:nvPr/>
          </p:nvSpPr>
          <p:spPr>
            <a:xfrm>
              <a:off x="2273368"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3" name="tx1203"/>
            <p:cNvSpPr/>
            <p:nvPr/>
          </p:nvSpPr>
          <p:spPr>
            <a:xfrm>
              <a:off x="2586370"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4" name="tx1204"/>
            <p:cNvSpPr/>
            <p:nvPr/>
          </p:nvSpPr>
          <p:spPr>
            <a:xfrm>
              <a:off x="2899373"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5" name="tx1205"/>
            <p:cNvSpPr/>
            <p:nvPr/>
          </p:nvSpPr>
          <p:spPr>
            <a:xfrm>
              <a:off x="3212375"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6" name="tx1206"/>
            <p:cNvSpPr/>
            <p:nvPr/>
          </p:nvSpPr>
          <p:spPr>
            <a:xfrm>
              <a:off x="3525377"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7" name="tx1207"/>
            <p:cNvSpPr/>
            <p:nvPr/>
          </p:nvSpPr>
          <p:spPr>
            <a:xfrm>
              <a:off x="3838380"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8" name="tx1208"/>
            <p:cNvSpPr/>
            <p:nvPr/>
          </p:nvSpPr>
          <p:spPr>
            <a:xfrm>
              <a:off x="4151382"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9" name="tx1209"/>
            <p:cNvSpPr/>
            <p:nvPr/>
          </p:nvSpPr>
          <p:spPr>
            <a:xfrm>
              <a:off x="4464384"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10" name="tx1210"/>
            <p:cNvSpPr/>
            <p:nvPr/>
          </p:nvSpPr>
          <p:spPr>
            <a:xfrm>
              <a:off x="4777386"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1" name="tx1211"/>
            <p:cNvSpPr/>
            <p:nvPr/>
          </p:nvSpPr>
          <p:spPr>
            <a:xfrm>
              <a:off x="5090389"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2" name="tx1212"/>
            <p:cNvSpPr/>
            <p:nvPr/>
          </p:nvSpPr>
          <p:spPr>
            <a:xfrm>
              <a:off x="5403391"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3" name="tx1213"/>
            <p:cNvSpPr/>
            <p:nvPr/>
          </p:nvSpPr>
          <p:spPr>
            <a:xfrm>
              <a:off x="5716393"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4" name="tx1214"/>
            <p:cNvSpPr/>
            <p:nvPr/>
          </p:nvSpPr>
          <p:spPr>
            <a:xfrm>
              <a:off x="6029395"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5" name="tx1215"/>
            <p:cNvSpPr/>
            <p:nvPr/>
          </p:nvSpPr>
          <p:spPr>
            <a:xfrm>
              <a:off x="6342398"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6" name="tx1216"/>
            <p:cNvSpPr/>
            <p:nvPr/>
          </p:nvSpPr>
          <p:spPr>
            <a:xfrm>
              <a:off x="6655400"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7" name="tx1217"/>
            <p:cNvSpPr/>
            <p:nvPr/>
          </p:nvSpPr>
          <p:spPr>
            <a:xfrm>
              <a:off x="6968402"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8" name="tx1218"/>
            <p:cNvSpPr/>
            <p:nvPr/>
          </p:nvSpPr>
          <p:spPr>
            <a:xfrm>
              <a:off x="7281405"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9" name="tx1219"/>
            <p:cNvSpPr/>
            <p:nvPr/>
          </p:nvSpPr>
          <p:spPr>
            <a:xfrm>
              <a:off x="7594407"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20" name="tx1220"/>
            <p:cNvSpPr/>
            <p:nvPr/>
          </p:nvSpPr>
          <p:spPr>
            <a:xfrm>
              <a:off x="7907409"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21" name="tx1221"/>
            <p:cNvSpPr/>
            <p:nvPr/>
          </p:nvSpPr>
          <p:spPr>
            <a:xfrm>
              <a:off x="8220411"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22" name="tx1222"/>
            <p:cNvSpPr/>
            <p:nvPr/>
          </p:nvSpPr>
          <p:spPr>
            <a:xfrm>
              <a:off x="8533414"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23" name="tx1223"/>
            <p:cNvSpPr/>
            <p:nvPr/>
          </p:nvSpPr>
          <p:spPr>
            <a:xfrm>
              <a:off x="8846416"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24" name="tx1224"/>
            <p:cNvSpPr/>
            <p:nvPr/>
          </p:nvSpPr>
          <p:spPr>
            <a:xfrm>
              <a:off x="2899373"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25" name="tx1225"/>
            <p:cNvSpPr/>
            <p:nvPr/>
          </p:nvSpPr>
          <p:spPr>
            <a:xfrm>
              <a:off x="3212375"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26" name="tx1226"/>
            <p:cNvSpPr/>
            <p:nvPr/>
          </p:nvSpPr>
          <p:spPr>
            <a:xfrm>
              <a:off x="3525377" y="42385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27" name="tx1227"/>
            <p:cNvSpPr/>
            <p:nvPr/>
          </p:nvSpPr>
          <p:spPr>
            <a:xfrm>
              <a:off x="3838380"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28" name="tx1228"/>
            <p:cNvSpPr/>
            <p:nvPr/>
          </p:nvSpPr>
          <p:spPr>
            <a:xfrm>
              <a:off x="4151382"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29" name="tx1229"/>
            <p:cNvSpPr/>
            <p:nvPr/>
          </p:nvSpPr>
          <p:spPr>
            <a:xfrm>
              <a:off x="4464384"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30" name="tx1230"/>
            <p:cNvSpPr/>
            <p:nvPr/>
          </p:nvSpPr>
          <p:spPr>
            <a:xfrm>
              <a:off x="4777386" y="423966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31" name="tx1231"/>
            <p:cNvSpPr/>
            <p:nvPr/>
          </p:nvSpPr>
          <p:spPr>
            <a:xfrm>
              <a:off x="5090389"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32" name="tx1232"/>
            <p:cNvSpPr/>
            <p:nvPr/>
          </p:nvSpPr>
          <p:spPr>
            <a:xfrm>
              <a:off x="5403391"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33" name="tx1233"/>
            <p:cNvSpPr/>
            <p:nvPr/>
          </p:nvSpPr>
          <p:spPr>
            <a:xfrm>
              <a:off x="5716393"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34" name="tx1234"/>
            <p:cNvSpPr/>
            <p:nvPr/>
          </p:nvSpPr>
          <p:spPr>
            <a:xfrm>
              <a:off x="6029395"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35" name="tx1235"/>
            <p:cNvSpPr/>
            <p:nvPr/>
          </p:nvSpPr>
          <p:spPr>
            <a:xfrm>
              <a:off x="6342398"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36" name="tx1236"/>
            <p:cNvSpPr/>
            <p:nvPr/>
          </p:nvSpPr>
          <p:spPr>
            <a:xfrm>
              <a:off x="6655400"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37" name="tx1237"/>
            <p:cNvSpPr/>
            <p:nvPr/>
          </p:nvSpPr>
          <p:spPr>
            <a:xfrm>
              <a:off x="6968402"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38" name="tx1238"/>
            <p:cNvSpPr/>
            <p:nvPr/>
          </p:nvSpPr>
          <p:spPr>
            <a:xfrm>
              <a:off x="5090389"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39" name="tx1239"/>
            <p:cNvSpPr/>
            <p:nvPr/>
          </p:nvSpPr>
          <p:spPr>
            <a:xfrm>
              <a:off x="5403391"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40" name="tx1240"/>
            <p:cNvSpPr/>
            <p:nvPr/>
          </p:nvSpPr>
          <p:spPr>
            <a:xfrm>
              <a:off x="5716393"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41" name="tx1241"/>
            <p:cNvSpPr/>
            <p:nvPr/>
          </p:nvSpPr>
          <p:spPr>
            <a:xfrm>
              <a:off x="6029395"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42" name="tx1242"/>
            <p:cNvSpPr/>
            <p:nvPr/>
          </p:nvSpPr>
          <p:spPr>
            <a:xfrm>
              <a:off x="6342398"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3" name="tx1243"/>
            <p:cNvSpPr/>
            <p:nvPr/>
          </p:nvSpPr>
          <p:spPr>
            <a:xfrm>
              <a:off x="6655400"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4" name="tx1244"/>
            <p:cNvSpPr/>
            <p:nvPr/>
          </p:nvSpPr>
          <p:spPr>
            <a:xfrm>
              <a:off x="6968402"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5" name="tx1245"/>
            <p:cNvSpPr/>
            <p:nvPr/>
          </p:nvSpPr>
          <p:spPr>
            <a:xfrm>
              <a:off x="7281405"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6" name="tx1246"/>
            <p:cNvSpPr/>
            <p:nvPr/>
          </p:nvSpPr>
          <p:spPr>
            <a:xfrm>
              <a:off x="7594407"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7" name="tx1247"/>
            <p:cNvSpPr/>
            <p:nvPr/>
          </p:nvSpPr>
          <p:spPr>
            <a:xfrm>
              <a:off x="7907409"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8" name="tx1248"/>
            <p:cNvSpPr/>
            <p:nvPr/>
          </p:nvSpPr>
          <p:spPr>
            <a:xfrm>
              <a:off x="8220411"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9" name="tx1249"/>
            <p:cNvSpPr/>
            <p:nvPr/>
          </p:nvSpPr>
          <p:spPr>
            <a:xfrm>
              <a:off x="8533414"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50" name="tx1250"/>
            <p:cNvSpPr/>
            <p:nvPr/>
          </p:nvSpPr>
          <p:spPr>
            <a:xfrm>
              <a:off x="8846416"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51" name="tx1251"/>
            <p:cNvSpPr/>
            <p:nvPr/>
          </p:nvSpPr>
          <p:spPr>
            <a:xfrm>
              <a:off x="1647364"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52" name="tx1252"/>
            <p:cNvSpPr/>
            <p:nvPr/>
          </p:nvSpPr>
          <p:spPr>
            <a:xfrm>
              <a:off x="1960366"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53" name="tx1253"/>
            <p:cNvSpPr/>
            <p:nvPr/>
          </p:nvSpPr>
          <p:spPr>
            <a:xfrm>
              <a:off x="2273368"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254" name="tx1254"/>
            <p:cNvSpPr/>
            <p:nvPr/>
          </p:nvSpPr>
          <p:spPr>
            <a:xfrm>
              <a:off x="2586370"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55" name="tx1255"/>
            <p:cNvSpPr/>
            <p:nvPr/>
          </p:nvSpPr>
          <p:spPr>
            <a:xfrm>
              <a:off x="2899373"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56" name="tx1256"/>
            <p:cNvSpPr/>
            <p:nvPr/>
          </p:nvSpPr>
          <p:spPr>
            <a:xfrm>
              <a:off x="3212375"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57" name="tx1257"/>
            <p:cNvSpPr/>
            <p:nvPr/>
          </p:nvSpPr>
          <p:spPr>
            <a:xfrm>
              <a:off x="3525377" y="403942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58" name="tx1258"/>
            <p:cNvSpPr/>
            <p:nvPr/>
          </p:nvSpPr>
          <p:spPr>
            <a:xfrm>
              <a:off x="3838380"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59" name="tx1259"/>
            <p:cNvSpPr/>
            <p:nvPr/>
          </p:nvSpPr>
          <p:spPr>
            <a:xfrm>
              <a:off x="4151382" y="403874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60" name="tx1260"/>
            <p:cNvSpPr/>
            <p:nvPr/>
          </p:nvSpPr>
          <p:spPr>
            <a:xfrm>
              <a:off x="4464384"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61" name="tx1261"/>
            <p:cNvSpPr/>
            <p:nvPr/>
          </p:nvSpPr>
          <p:spPr>
            <a:xfrm>
              <a:off x="4777386"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62" name="tx1262"/>
            <p:cNvSpPr/>
            <p:nvPr/>
          </p:nvSpPr>
          <p:spPr>
            <a:xfrm>
              <a:off x="5090389"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63" name="tx1263"/>
            <p:cNvSpPr/>
            <p:nvPr/>
          </p:nvSpPr>
          <p:spPr>
            <a:xfrm>
              <a:off x="5403391"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64" name="tx1264"/>
            <p:cNvSpPr/>
            <p:nvPr/>
          </p:nvSpPr>
          <p:spPr>
            <a:xfrm>
              <a:off x="5716393" y="40385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65" name="tx1265"/>
            <p:cNvSpPr/>
            <p:nvPr/>
          </p:nvSpPr>
          <p:spPr>
            <a:xfrm>
              <a:off x="6029395"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66" name="tx1266"/>
            <p:cNvSpPr/>
            <p:nvPr/>
          </p:nvSpPr>
          <p:spPr>
            <a:xfrm>
              <a:off x="6342398"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67" name="tx1267"/>
            <p:cNvSpPr/>
            <p:nvPr/>
          </p:nvSpPr>
          <p:spPr>
            <a:xfrm>
              <a:off x="6655400"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68" name="tx1268"/>
            <p:cNvSpPr/>
            <p:nvPr/>
          </p:nvSpPr>
          <p:spPr>
            <a:xfrm>
              <a:off x="1647364"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69" name="tx1269"/>
            <p:cNvSpPr/>
            <p:nvPr/>
          </p:nvSpPr>
          <p:spPr>
            <a:xfrm>
              <a:off x="1960366"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70" name="tx1270"/>
            <p:cNvSpPr/>
            <p:nvPr/>
          </p:nvSpPr>
          <p:spPr>
            <a:xfrm>
              <a:off x="2273368"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71" name="tx1271"/>
            <p:cNvSpPr/>
            <p:nvPr/>
          </p:nvSpPr>
          <p:spPr>
            <a:xfrm>
              <a:off x="2586370"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72" name="tx1272"/>
            <p:cNvSpPr/>
            <p:nvPr/>
          </p:nvSpPr>
          <p:spPr>
            <a:xfrm>
              <a:off x="2899373"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73" name="tx1273"/>
            <p:cNvSpPr/>
            <p:nvPr/>
          </p:nvSpPr>
          <p:spPr>
            <a:xfrm>
              <a:off x="3212375"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74" name="tx1274"/>
            <p:cNvSpPr/>
            <p:nvPr/>
          </p:nvSpPr>
          <p:spPr>
            <a:xfrm>
              <a:off x="3525377"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75" name="tx1275"/>
            <p:cNvSpPr/>
            <p:nvPr/>
          </p:nvSpPr>
          <p:spPr>
            <a:xfrm>
              <a:off x="3838380"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76" name="tx1276"/>
            <p:cNvSpPr/>
            <p:nvPr/>
          </p:nvSpPr>
          <p:spPr>
            <a:xfrm>
              <a:off x="4777386"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77" name="tx1277"/>
            <p:cNvSpPr/>
            <p:nvPr/>
          </p:nvSpPr>
          <p:spPr>
            <a:xfrm>
              <a:off x="5090389"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78" name="tx1278"/>
            <p:cNvSpPr/>
            <p:nvPr/>
          </p:nvSpPr>
          <p:spPr>
            <a:xfrm>
              <a:off x="5403391"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79" name="tx1279"/>
            <p:cNvSpPr/>
            <p:nvPr/>
          </p:nvSpPr>
          <p:spPr>
            <a:xfrm>
              <a:off x="6029395"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80" name="tx1280"/>
            <p:cNvSpPr/>
            <p:nvPr/>
          </p:nvSpPr>
          <p:spPr>
            <a:xfrm>
              <a:off x="1647364"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81" name="tx1281"/>
            <p:cNvSpPr/>
            <p:nvPr/>
          </p:nvSpPr>
          <p:spPr>
            <a:xfrm>
              <a:off x="1960366" y="38367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282" name="tx1282"/>
            <p:cNvSpPr/>
            <p:nvPr/>
          </p:nvSpPr>
          <p:spPr>
            <a:xfrm>
              <a:off x="2273368"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83" name="tx1283"/>
            <p:cNvSpPr/>
            <p:nvPr/>
          </p:nvSpPr>
          <p:spPr>
            <a:xfrm>
              <a:off x="2586370" y="38367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84" name="tx1284"/>
            <p:cNvSpPr/>
            <p:nvPr/>
          </p:nvSpPr>
          <p:spPr>
            <a:xfrm>
              <a:off x="2899373" y="38367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85" name="tx1285"/>
            <p:cNvSpPr/>
            <p:nvPr/>
          </p:nvSpPr>
          <p:spPr>
            <a:xfrm>
              <a:off x="3212375"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86" name="tx1286"/>
            <p:cNvSpPr/>
            <p:nvPr/>
          </p:nvSpPr>
          <p:spPr>
            <a:xfrm>
              <a:off x="3525377"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87" name="tx1287"/>
            <p:cNvSpPr/>
            <p:nvPr/>
          </p:nvSpPr>
          <p:spPr>
            <a:xfrm>
              <a:off x="3838380"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88" name="tx1288"/>
            <p:cNvSpPr/>
            <p:nvPr/>
          </p:nvSpPr>
          <p:spPr>
            <a:xfrm>
              <a:off x="4151382"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89" name="tx1289"/>
            <p:cNvSpPr/>
            <p:nvPr/>
          </p:nvSpPr>
          <p:spPr>
            <a:xfrm>
              <a:off x="4464384"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90" name="tx1290"/>
            <p:cNvSpPr/>
            <p:nvPr/>
          </p:nvSpPr>
          <p:spPr>
            <a:xfrm>
              <a:off x="4777386"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91" name="tx1291"/>
            <p:cNvSpPr/>
            <p:nvPr/>
          </p:nvSpPr>
          <p:spPr>
            <a:xfrm>
              <a:off x="5090389"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92" name="tx1292"/>
            <p:cNvSpPr/>
            <p:nvPr/>
          </p:nvSpPr>
          <p:spPr>
            <a:xfrm>
              <a:off x="5403391"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93" name="tx1293"/>
            <p:cNvSpPr/>
            <p:nvPr/>
          </p:nvSpPr>
          <p:spPr>
            <a:xfrm>
              <a:off x="5716393"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94" name="tx1294"/>
            <p:cNvSpPr/>
            <p:nvPr/>
          </p:nvSpPr>
          <p:spPr>
            <a:xfrm>
              <a:off x="6029395"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95" name="tx1295"/>
            <p:cNvSpPr/>
            <p:nvPr/>
          </p:nvSpPr>
          <p:spPr>
            <a:xfrm>
              <a:off x="6342398"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96" name="tx1296"/>
            <p:cNvSpPr/>
            <p:nvPr/>
          </p:nvSpPr>
          <p:spPr>
            <a:xfrm>
              <a:off x="6655400"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97" name="tx1297"/>
            <p:cNvSpPr/>
            <p:nvPr/>
          </p:nvSpPr>
          <p:spPr>
            <a:xfrm>
              <a:off x="6968402" y="383783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98" name="tx1298"/>
            <p:cNvSpPr/>
            <p:nvPr/>
          </p:nvSpPr>
          <p:spPr>
            <a:xfrm>
              <a:off x="7281405"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99" name="tx1299"/>
            <p:cNvSpPr/>
            <p:nvPr/>
          </p:nvSpPr>
          <p:spPr>
            <a:xfrm>
              <a:off x="7594407"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00" name="tx1300"/>
            <p:cNvSpPr/>
            <p:nvPr/>
          </p:nvSpPr>
          <p:spPr>
            <a:xfrm>
              <a:off x="7907409"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01" name="tx1301"/>
            <p:cNvSpPr/>
            <p:nvPr/>
          </p:nvSpPr>
          <p:spPr>
            <a:xfrm>
              <a:off x="8220411"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02" name="tx1302"/>
            <p:cNvSpPr/>
            <p:nvPr/>
          </p:nvSpPr>
          <p:spPr>
            <a:xfrm>
              <a:off x="8533414"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03" name="tx1303"/>
            <p:cNvSpPr/>
            <p:nvPr/>
          </p:nvSpPr>
          <p:spPr>
            <a:xfrm>
              <a:off x="8846416"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04" name="tx1304"/>
            <p:cNvSpPr/>
            <p:nvPr/>
          </p:nvSpPr>
          <p:spPr>
            <a:xfrm>
              <a:off x="3212375"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305" name="tx1305"/>
            <p:cNvSpPr/>
            <p:nvPr/>
          </p:nvSpPr>
          <p:spPr>
            <a:xfrm>
              <a:off x="3525377"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306" name="tx1306"/>
            <p:cNvSpPr/>
            <p:nvPr/>
          </p:nvSpPr>
          <p:spPr>
            <a:xfrm>
              <a:off x="3838380"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07" name="tx1307"/>
            <p:cNvSpPr/>
            <p:nvPr/>
          </p:nvSpPr>
          <p:spPr>
            <a:xfrm>
              <a:off x="4151382"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08" name="tx1308"/>
            <p:cNvSpPr/>
            <p:nvPr/>
          </p:nvSpPr>
          <p:spPr>
            <a:xfrm>
              <a:off x="4464384" y="48422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09" name="tx1309"/>
            <p:cNvSpPr/>
            <p:nvPr/>
          </p:nvSpPr>
          <p:spPr>
            <a:xfrm>
              <a:off x="4777386"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310" name="tx1310"/>
            <p:cNvSpPr/>
            <p:nvPr/>
          </p:nvSpPr>
          <p:spPr>
            <a:xfrm>
              <a:off x="5090389"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11" name="tx1311"/>
            <p:cNvSpPr/>
            <p:nvPr/>
          </p:nvSpPr>
          <p:spPr>
            <a:xfrm>
              <a:off x="5403391" y="48422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12" name="tx1312"/>
            <p:cNvSpPr/>
            <p:nvPr/>
          </p:nvSpPr>
          <p:spPr>
            <a:xfrm>
              <a:off x="5716393" y="48422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13" name="tx1313"/>
            <p:cNvSpPr/>
            <p:nvPr/>
          </p:nvSpPr>
          <p:spPr>
            <a:xfrm>
              <a:off x="6029395"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14" name="tx1314"/>
            <p:cNvSpPr/>
            <p:nvPr/>
          </p:nvSpPr>
          <p:spPr>
            <a:xfrm>
              <a:off x="6342398"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15" name="tx1315"/>
            <p:cNvSpPr/>
            <p:nvPr/>
          </p:nvSpPr>
          <p:spPr>
            <a:xfrm>
              <a:off x="6655400"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16" name="tx1316"/>
            <p:cNvSpPr/>
            <p:nvPr/>
          </p:nvSpPr>
          <p:spPr>
            <a:xfrm>
              <a:off x="6968402" y="48422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17" name="tx1317"/>
            <p:cNvSpPr/>
            <p:nvPr/>
          </p:nvSpPr>
          <p:spPr>
            <a:xfrm>
              <a:off x="7281405" y="48422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18" name="tx1318"/>
            <p:cNvSpPr/>
            <p:nvPr/>
          </p:nvSpPr>
          <p:spPr>
            <a:xfrm>
              <a:off x="7594407"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19" name="tx1319"/>
            <p:cNvSpPr/>
            <p:nvPr/>
          </p:nvSpPr>
          <p:spPr>
            <a:xfrm>
              <a:off x="7907409"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20" name="tx1320"/>
            <p:cNvSpPr/>
            <p:nvPr/>
          </p:nvSpPr>
          <p:spPr>
            <a:xfrm>
              <a:off x="8220411"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21" name="tx1321"/>
            <p:cNvSpPr/>
            <p:nvPr/>
          </p:nvSpPr>
          <p:spPr>
            <a:xfrm>
              <a:off x="8533414"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22" name="tx1322"/>
            <p:cNvSpPr/>
            <p:nvPr/>
          </p:nvSpPr>
          <p:spPr>
            <a:xfrm>
              <a:off x="8846416"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323" name="tx1323"/>
            <p:cNvSpPr/>
            <p:nvPr/>
          </p:nvSpPr>
          <p:spPr>
            <a:xfrm>
              <a:off x="7281405"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24" name="tx1324"/>
            <p:cNvSpPr/>
            <p:nvPr/>
          </p:nvSpPr>
          <p:spPr>
            <a:xfrm>
              <a:off x="7594407"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25" name="tx1325"/>
            <p:cNvSpPr/>
            <p:nvPr/>
          </p:nvSpPr>
          <p:spPr>
            <a:xfrm>
              <a:off x="7907409" y="42385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26" name="tx1326"/>
            <p:cNvSpPr/>
            <p:nvPr/>
          </p:nvSpPr>
          <p:spPr>
            <a:xfrm>
              <a:off x="8220411" y="424033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27" name="tx1327"/>
            <p:cNvSpPr/>
            <p:nvPr/>
          </p:nvSpPr>
          <p:spPr>
            <a:xfrm>
              <a:off x="8533414"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28" name="tx1328"/>
            <p:cNvSpPr/>
            <p:nvPr/>
          </p:nvSpPr>
          <p:spPr>
            <a:xfrm>
              <a:off x="8846416"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29" name="tx1329"/>
            <p:cNvSpPr/>
            <p:nvPr/>
          </p:nvSpPr>
          <p:spPr>
            <a:xfrm>
              <a:off x="4151382"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30" name="tx1330"/>
            <p:cNvSpPr/>
            <p:nvPr/>
          </p:nvSpPr>
          <p:spPr>
            <a:xfrm>
              <a:off x="4464384" y="35353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31" name="tx1331"/>
            <p:cNvSpPr/>
            <p:nvPr/>
          </p:nvSpPr>
          <p:spPr>
            <a:xfrm>
              <a:off x="4777386" y="353645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32" name="tx1332"/>
            <p:cNvSpPr/>
            <p:nvPr/>
          </p:nvSpPr>
          <p:spPr>
            <a:xfrm>
              <a:off x="5090389" y="35353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33" name="tx1333"/>
            <p:cNvSpPr/>
            <p:nvPr/>
          </p:nvSpPr>
          <p:spPr>
            <a:xfrm>
              <a:off x="5403391"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34" name="tx1334"/>
            <p:cNvSpPr/>
            <p:nvPr/>
          </p:nvSpPr>
          <p:spPr>
            <a:xfrm>
              <a:off x="5716393" y="35353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35" name="tx1335"/>
            <p:cNvSpPr/>
            <p:nvPr/>
          </p:nvSpPr>
          <p:spPr>
            <a:xfrm>
              <a:off x="6029395"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36" name="tx1336"/>
            <p:cNvSpPr/>
            <p:nvPr/>
          </p:nvSpPr>
          <p:spPr>
            <a:xfrm>
              <a:off x="6342398"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37" name="tx1337"/>
            <p:cNvSpPr/>
            <p:nvPr/>
          </p:nvSpPr>
          <p:spPr>
            <a:xfrm>
              <a:off x="6655400"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38" name="tx1338"/>
            <p:cNvSpPr/>
            <p:nvPr/>
          </p:nvSpPr>
          <p:spPr>
            <a:xfrm>
              <a:off x="6968402"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39" name="tx1339"/>
            <p:cNvSpPr/>
            <p:nvPr/>
          </p:nvSpPr>
          <p:spPr>
            <a:xfrm>
              <a:off x="7281405" y="353712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40" name="tx1340"/>
            <p:cNvSpPr/>
            <p:nvPr/>
          </p:nvSpPr>
          <p:spPr>
            <a:xfrm>
              <a:off x="7594407"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41" name="tx1341"/>
            <p:cNvSpPr/>
            <p:nvPr/>
          </p:nvSpPr>
          <p:spPr>
            <a:xfrm>
              <a:off x="7907409" y="353645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42" name="tx1342"/>
            <p:cNvSpPr/>
            <p:nvPr/>
          </p:nvSpPr>
          <p:spPr>
            <a:xfrm>
              <a:off x="8220411"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43" name="tx1343"/>
            <p:cNvSpPr/>
            <p:nvPr/>
          </p:nvSpPr>
          <p:spPr>
            <a:xfrm>
              <a:off x="8533414"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44" name="tx1344"/>
            <p:cNvSpPr/>
            <p:nvPr/>
          </p:nvSpPr>
          <p:spPr>
            <a:xfrm>
              <a:off x="8846416"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45" name="tx1345"/>
            <p:cNvSpPr/>
            <p:nvPr/>
          </p:nvSpPr>
          <p:spPr>
            <a:xfrm>
              <a:off x="1647364"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46" name="tx1346"/>
            <p:cNvSpPr/>
            <p:nvPr/>
          </p:nvSpPr>
          <p:spPr>
            <a:xfrm>
              <a:off x="1960366"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47" name="tx1347"/>
            <p:cNvSpPr/>
            <p:nvPr/>
          </p:nvSpPr>
          <p:spPr>
            <a:xfrm>
              <a:off x="2273368"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48" name="tx1348"/>
            <p:cNvSpPr/>
            <p:nvPr/>
          </p:nvSpPr>
          <p:spPr>
            <a:xfrm>
              <a:off x="2586370"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49" name="tx1349"/>
            <p:cNvSpPr/>
            <p:nvPr/>
          </p:nvSpPr>
          <p:spPr>
            <a:xfrm>
              <a:off x="2899373" y="15261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50" name="tx1350"/>
            <p:cNvSpPr/>
            <p:nvPr/>
          </p:nvSpPr>
          <p:spPr>
            <a:xfrm>
              <a:off x="3212375"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1" name="tx1351"/>
            <p:cNvSpPr/>
            <p:nvPr/>
          </p:nvSpPr>
          <p:spPr>
            <a:xfrm>
              <a:off x="3525377"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2" name="tx1352"/>
            <p:cNvSpPr/>
            <p:nvPr/>
          </p:nvSpPr>
          <p:spPr>
            <a:xfrm>
              <a:off x="3838380"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53" name="tx1353"/>
            <p:cNvSpPr/>
            <p:nvPr/>
          </p:nvSpPr>
          <p:spPr>
            <a:xfrm>
              <a:off x="4151382"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4" name="tx1354"/>
            <p:cNvSpPr/>
            <p:nvPr/>
          </p:nvSpPr>
          <p:spPr>
            <a:xfrm>
              <a:off x="4464384"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5" name="tx1355"/>
            <p:cNvSpPr/>
            <p:nvPr/>
          </p:nvSpPr>
          <p:spPr>
            <a:xfrm>
              <a:off x="4777386"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6" name="tx1356"/>
            <p:cNvSpPr/>
            <p:nvPr/>
          </p:nvSpPr>
          <p:spPr>
            <a:xfrm>
              <a:off x="5090389"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57" name="tx1357"/>
            <p:cNvSpPr/>
            <p:nvPr/>
          </p:nvSpPr>
          <p:spPr>
            <a:xfrm>
              <a:off x="5403391"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58" name="tx1358"/>
            <p:cNvSpPr/>
            <p:nvPr/>
          </p:nvSpPr>
          <p:spPr>
            <a:xfrm>
              <a:off x="5716393" y="15261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59" name="tx1359"/>
            <p:cNvSpPr/>
            <p:nvPr/>
          </p:nvSpPr>
          <p:spPr>
            <a:xfrm>
              <a:off x="6029395"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0" name="tx1360"/>
            <p:cNvSpPr/>
            <p:nvPr/>
          </p:nvSpPr>
          <p:spPr>
            <a:xfrm>
              <a:off x="6342398" y="15261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1" name="tx1361"/>
            <p:cNvSpPr/>
            <p:nvPr/>
          </p:nvSpPr>
          <p:spPr>
            <a:xfrm>
              <a:off x="6655400"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2" name="tx1362"/>
            <p:cNvSpPr/>
            <p:nvPr/>
          </p:nvSpPr>
          <p:spPr>
            <a:xfrm>
              <a:off x="6968402"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3" name="tx1363"/>
            <p:cNvSpPr/>
            <p:nvPr/>
          </p:nvSpPr>
          <p:spPr>
            <a:xfrm>
              <a:off x="7281405"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4" name="tx1364"/>
            <p:cNvSpPr/>
            <p:nvPr/>
          </p:nvSpPr>
          <p:spPr>
            <a:xfrm>
              <a:off x="7594407"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5" name="tx1365"/>
            <p:cNvSpPr/>
            <p:nvPr/>
          </p:nvSpPr>
          <p:spPr>
            <a:xfrm>
              <a:off x="7907409" y="15261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6" name="tx1366"/>
            <p:cNvSpPr/>
            <p:nvPr/>
          </p:nvSpPr>
          <p:spPr>
            <a:xfrm>
              <a:off x="8220411" y="15261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7" name="tx1367"/>
            <p:cNvSpPr/>
            <p:nvPr/>
          </p:nvSpPr>
          <p:spPr>
            <a:xfrm>
              <a:off x="8533414" y="15261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8" name="tx1368"/>
            <p:cNvSpPr/>
            <p:nvPr/>
          </p:nvSpPr>
          <p:spPr>
            <a:xfrm>
              <a:off x="8846416" y="15261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9" name="tx1369"/>
            <p:cNvSpPr/>
            <p:nvPr/>
          </p:nvSpPr>
          <p:spPr>
            <a:xfrm>
              <a:off x="1647364"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70" name="tx1370"/>
            <p:cNvSpPr/>
            <p:nvPr/>
          </p:nvSpPr>
          <p:spPr>
            <a:xfrm>
              <a:off x="1960366"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71" name="tx1371"/>
            <p:cNvSpPr/>
            <p:nvPr/>
          </p:nvSpPr>
          <p:spPr>
            <a:xfrm>
              <a:off x="2273368"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72" name="tx1372"/>
            <p:cNvSpPr/>
            <p:nvPr/>
          </p:nvSpPr>
          <p:spPr>
            <a:xfrm>
              <a:off x="2586370"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73" name="tx1373"/>
            <p:cNvSpPr/>
            <p:nvPr/>
          </p:nvSpPr>
          <p:spPr>
            <a:xfrm>
              <a:off x="2899373"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74" name="tx1374"/>
            <p:cNvSpPr/>
            <p:nvPr/>
          </p:nvSpPr>
          <p:spPr>
            <a:xfrm>
              <a:off x="3212375"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75" name="tx1375"/>
            <p:cNvSpPr/>
            <p:nvPr/>
          </p:nvSpPr>
          <p:spPr>
            <a:xfrm>
              <a:off x="3525377"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6" name="tx1376"/>
            <p:cNvSpPr/>
            <p:nvPr/>
          </p:nvSpPr>
          <p:spPr>
            <a:xfrm>
              <a:off x="3838380"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7" name="tx1377"/>
            <p:cNvSpPr/>
            <p:nvPr/>
          </p:nvSpPr>
          <p:spPr>
            <a:xfrm>
              <a:off x="4151382" y="20284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78" name="tx1378"/>
            <p:cNvSpPr/>
            <p:nvPr/>
          </p:nvSpPr>
          <p:spPr>
            <a:xfrm>
              <a:off x="4464384"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9" name="tx1379"/>
            <p:cNvSpPr/>
            <p:nvPr/>
          </p:nvSpPr>
          <p:spPr>
            <a:xfrm>
              <a:off x="4777386"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0" name="tx1380"/>
            <p:cNvSpPr/>
            <p:nvPr/>
          </p:nvSpPr>
          <p:spPr>
            <a:xfrm>
              <a:off x="5090389"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1" name="tx1381"/>
            <p:cNvSpPr/>
            <p:nvPr/>
          </p:nvSpPr>
          <p:spPr>
            <a:xfrm>
              <a:off x="5403391"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2" name="tx1382"/>
            <p:cNvSpPr/>
            <p:nvPr/>
          </p:nvSpPr>
          <p:spPr>
            <a:xfrm>
              <a:off x="6342398"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383" name="tx1383"/>
            <p:cNvSpPr/>
            <p:nvPr/>
          </p:nvSpPr>
          <p:spPr>
            <a:xfrm>
              <a:off x="6655400"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84" name="tx1384"/>
            <p:cNvSpPr/>
            <p:nvPr/>
          </p:nvSpPr>
          <p:spPr>
            <a:xfrm>
              <a:off x="6968402"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85" name="tx1385"/>
            <p:cNvSpPr/>
            <p:nvPr/>
          </p:nvSpPr>
          <p:spPr>
            <a:xfrm>
              <a:off x="7281405"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86" name="tx1386"/>
            <p:cNvSpPr/>
            <p:nvPr/>
          </p:nvSpPr>
          <p:spPr>
            <a:xfrm>
              <a:off x="7594407"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87" name="tx1387"/>
            <p:cNvSpPr/>
            <p:nvPr/>
          </p:nvSpPr>
          <p:spPr>
            <a:xfrm>
              <a:off x="7907409" y="504313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88" name="tx1388"/>
            <p:cNvSpPr/>
            <p:nvPr/>
          </p:nvSpPr>
          <p:spPr>
            <a:xfrm>
              <a:off x="8220411"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89" name="tx1389"/>
            <p:cNvSpPr/>
            <p:nvPr/>
          </p:nvSpPr>
          <p:spPr>
            <a:xfrm>
              <a:off x="8533414"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90" name="tx1390"/>
            <p:cNvSpPr/>
            <p:nvPr/>
          </p:nvSpPr>
          <p:spPr>
            <a:xfrm>
              <a:off x="8846416" y="504313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91" name="tx1391"/>
            <p:cNvSpPr/>
            <p:nvPr/>
          </p:nvSpPr>
          <p:spPr>
            <a:xfrm>
              <a:off x="5716393"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2" name="tx1392"/>
            <p:cNvSpPr/>
            <p:nvPr/>
          </p:nvSpPr>
          <p:spPr>
            <a:xfrm>
              <a:off x="6029395"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3" name="tx1393"/>
            <p:cNvSpPr/>
            <p:nvPr/>
          </p:nvSpPr>
          <p:spPr>
            <a:xfrm>
              <a:off x="6342398"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4" name="tx1394"/>
            <p:cNvSpPr/>
            <p:nvPr/>
          </p:nvSpPr>
          <p:spPr>
            <a:xfrm>
              <a:off x="6655400"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95" name="tx1395"/>
            <p:cNvSpPr/>
            <p:nvPr/>
          </p:nvSpPr>
          <p:spPr>
            <a:xfrm>
              <a:off x="6968402"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96" name="tx1396"/>
            <p:cNvSpPr/>
            <p:nvPr/>
          </p:nvSpPr>
          <p:spPr>
            <a:xfrm>
              <a:off x="7281405"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97" name="tx1397"/>
            <p:cNvSpPr/>
            <p:nvPr/>
          </p:nvSpPr>
          <p:spPr>
            <a:xfrm>
              <a:off x="7594407"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98" name="tx1398"/>
            <p:cNvSpPr/>
            <p:nvPr/>
          </p:nvSpPr>
          <p:spPr>
            <a:xfrm>
              <a:off x="7907409"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99" name="tx1399"/>
            <p:cNvSpPr/>
            <p:nvPr/>
          </p:nvSpPr>
          <p:spPr>
            <a:xfrm>
              <a:off x="8220411"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00" name="tx1400"/>
            <p:cNvSpPr/>
            <p:nvPr/>
          </p:nvSpPr>
          <p:spPr>
            <a:xfrm>
              <a:off x="8533414" y="203023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01" name="tx1401"/>
            <p:cNvSpPr/>
            <p:nvPr/>
          </p:nvSpPr>
          <p:spPr>
            <a:xfrm>
              <a:off x="8846416"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02" name="tx1402"/>
            <p:cNvSpPr/>
            <p:nvPr/>
          </p:nvSpPr>
          <p:spPr>
            <a:xfrm>
              <a:off x="5403391"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3" name="tx1403"/>
            <p:cNvSpPr/>
            <p:nvPr/>
          </p:nvSpPr>
          <p:spPr>
            <a:xfrm>
              <a:off x="5716393"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4" name="tx1404"/>
            <p:cNvSpPr/>
            <p:nvPr/>
          </p:nvSpPr>
          <p:spPr>
            <a:xfrm>
              <a:off x="6029395"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05" name="tx1405"/>
            <p:cNvSpPr/>
            <p:nvPr/>
          </p:nvSpPr>
          <p:spPr>
            <a:xfrm>
              <a:off x="6342398"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6" name="tx1406"/>
            <p:cNvSpPr/>
            <p:nvPr/>
          </p:nvSpPr>
          <p:spPr>
            <a:xfrm>
              <a:off x="6655400"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7" name="tx1407"/>
            <p:cNvSpPr/>
            <p:nvPr/>
          </p:nvSpPr>
          <p:spPr>
            <a:xfrm>
              <a:off x="6968402"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08" name="tx1408"/>
            <p:cNvSpPr/>
            <p:nvPr/>
          </p:nvSpPr>
          <p:spPr>
            <a:xfrm>
              <a:off x="7281405"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09" name="tx1409"/>
            <p:cNvSpPr/>
            <p:nvPr/>
          </p:nvSpPr>
          <p:spPr>
            <a:xfrm>
              <a:off x="7594407"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10" name="tx1410"/>
            <p:cNvSpPr/>
            <p:nvPr/>
          </p:nvSpPr>
          <p:spPr>
            <a:xfrm>
              <a:off x="7907409"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11" name="tx1411"/>
            <p:cNvSpPr/>
            <p:nvPr/>
          </p:nvSpPr>
          <p:spPr>
            <a:xfrm>
              <a:off x="8220411"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12" name="tx1412"/>
            <p:cNvSpPr/>
            <p:nvPr/>
          </p:nvSpPr>
          <p:spPr>
            <a:xfrm>
              <a:off x="8533414"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13" name="tx1413"/>
            <p:cNvSpPr/>
            <p:nvPr/>
          </p:nvSpPr>
          <p:spPr>
            <a:xfrm>
              <a:off x="8846416"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14" name="tx1414"/>
            <p:cNvSpPr/>
            <p:nvPr/>
          </p:nvSpPr>
          <p:spPr>
            <a:xfrm>
              <a:off x="1647364"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15" name="tx1415"/>
            <p:cNvSpPr/>
            <p:nvPr/>
          </p:nvSpPr>
          <p:spPr>
            <a:xfrm>
              <a:off x="1960366"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16" name="tx1416"/>
            <p:cNvSpPr/>
            <p:nvPr/>
          </p:nvSpPr>
          <p:spPr>
            <a:xfrm>
              <a:off x="2273368"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17" name="tx1417"/>
            <p:cNvSpPr/>
            <p:nvPr/>
          </p:nvSpPr>
          <p:spPr>
            <a:xfrm>
              <a:off x="2586370" y="16265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18" name="tx1418"/>
            <p:cNvSpPr/>
            <p:nvPr/>
          </p:nvSpPr>
          <p:spPr>
            <a:xfrm>
              <a:off x="2899373"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9" name="tx1419"/>
            <p:cNvSpPr/>
            <p:nvPr/>
          </p:nvSpPr>
          <p:spPr>
            <a:xfrm>
              <a:off x="3212375"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0" name="tx1420"/>
            <p:cNvSpPr/>
            <p:nvPr/>
          </p:nvSpPr>
          <p:spPr>
            <a:xfrm>
              <a:off x="3525377"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1" name="tx1421"/>
            <p:cNvSpPr/>
            <p:nvPr/>
          </p:nvSpPr>
          <p:spPr>
            <a:xfrm>
              <a:off x="3838380"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2" name="tx1422"/>
            <p:cNvSpPr/>
            <p:nvPr/>
          </p:nvSpPr>
          <p:spPr>
            <a:xfrm>
              <a:off x="4151382"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3" name="tx1423"/>
            <p:cNvSpPr/>
            <p:nvPr/>
          </p:nvSpPr>
          <p:spPr>
            <a:xfrm>
              <a:off x="4464384"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4" name="tx1424"/>
            <p:cNvSpPr/>
            <p:nvPr/>
          </p:nvSpPr>
          <p:spPr>
            <a:xfrm>
              <a:off x="4777386"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5" name="tx1425"/>
            <p:cNvSpPr/>
            <p:nvPr/>
          </p:nvSpPr>
          <p:spPr>
            <a:xfrm>
              <a:off x="3838380"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26" name="tx1426"/>
            <p:cNvSpPr/>
            <p:nvPr/>
          </p:nvSpPr>
          <p:spPr>
            <a:xfrm>
              <a:off x="4151382"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27" name="tx1427"/>
            <p:cNvSpPr/>
            <p:nvPr/>
          </p:nvSpPr>
          <p:spPr>
            <a:xfrm>
              <a:off x="4464384"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28" name="tx1428"/>
            <p:cNvSpPr/>
            <p:nvPr/>
          </p:nvSpPr>
          <p:spPr>
            <a:xfrm>
              <a:off x="4777386"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429" name="tx1429"/>
            <p:cNvSpPr/>
            <p:nvPr/>
          </p:nvSpPr>
          <p:spPr>
            <a:xfrm>
              <a:off x="5090389" y="46412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30" name="tx1430"/>
            <p:cNvSpPr/>
            <p:nvPr/>
          </p:nvSpPr>
          <p:spPr>
            <a:xfrm>
              <a:off x="5403391"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31" name="tx1431"/>
            <p:cNvSpPr/>
            <p:nvPr/>
          </p:nvSpPr>
          <p:spPr>
            <a:xfrm>
              <a:off x="5716393"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32" name="tx1432"/>
            <p:cNvSpPr/>
            <p:nvPr/>
          </p:nvSpPr>
          <p:spPr>
            <a:xfrm>
              <a:off x="6029395"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33" name="tx1433"/>
            <p:cNvSpPr/>
            <p:nvPr/>
          </p:nvSpPr>
          <p:spPr>
            <a:xfrm>
              <a:off x="6342398"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34" name="tx1434"/>
            <p:cNvSpPr/>
            <p:nvPr/>
          </p:nvSpPr>
          <p:spPr>
            <a:xfrm>
              <a:off x="6655400" y="46412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35" name="tx1435"/>
            <p:cNvSpPr/>
            <p:nvPr/>
          </p:nvSpPr>
          <p:spPr>
            <a:xfrm>
              <a:off x="6968402" y="46412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36" name="tx1436"/>
            <p:cNvSpPr/>
            <p:nvPr/>
          </p:nvSpPr>
          <p:spPr>
            <a:xfrm>
              <a:off x="7281405"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37" name="tx1437"/>
            <p:cNvSpPr/>
            <p:nvPr/>
          </p:nvSpPr>
          <p:spPr>
            <a:xfrm>
              <a:off x="7594407"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38" name="tx1438"/>
            <p:cNvSpPr/>
            <p:nvPr/>
          </p:nvSpPr>
          <p:spPr>
            <a:xfrm>
              <a:off x="7907409" y="46403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439" name="tx1439"/>
            <p:cNvSpPr/>
            <p:nvPr/>
          </p:nvSpPr>
          <p:spPr>
            <a:xfrm>
              <a:off x="8220411" y="46412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40" name="tx1440"/>
            <p:cNvSpPr/>
            <p:nvPr/>
          </p:nvSpPr>
          <p:spPr>
            <a:xfrm>
              <a:off x="8533414"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441" name="tx1441"/>
            <p:cNvSpPr/>
            <p:nvPr/>
          </p:nvSpPr>
          <p:spPr>
            <a:xfrm>
              <a:off x="8846416"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42" name="tx1442"/>
            <p:cNvSpPr/>
            <p:nvPr/>
          </p:nvSpPr>
          <p:spPr>
            <a:xfrm>
              <a:off x="1647364"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43" name="tx1443"/>
            <p:cNvSpPr/>
            <p:nvPr/>
          </p:nvSpPr>
          <p:spPr>
            <a:xfrm>
              <a:off x="1960366"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44" name="tx1444"/>
            <p:cNvSpPr/>
            <p:nvPr/>
          </p:nvSpPr>
          <p:spPr>
            <a:xfrm>
              <a:off x="2273368"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45" name="tx1445"/>
            <p:cNvSpPr/>
            <p:nvPr/>
          </p:nvSpPr>
          <p:spPr>
            <a:xfrm>
              <a:off x="2586370"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46" name="tx1446"/>
            <p:cNvSpPr/>
            <p:nvPr/>
          </p:nvSpPr>
          <p:spPr>
            <a:xfrm>
              <a:off x="2899373"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47" name="tx1447"/>
            <p:cNvSpPr/>
            <p:nvPr/>
          </p:nvSpPr>
          <p:spPr>
            <a:xfrm>
              <a:off x="3212375"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48" name="tx1448"/>
            <p:cNvSpPr/>
            <p:nvPr/>
          </p:nvSpPr>
          <p:spPr>
            <a:xfrm>
              <a:off x="3525377"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49" name="tx1449"/>
            <p:cNvSpPr/>
            <p:nvPr/>
          </p:nvSpPr>
          <p:spPr>
            <a:xfrm>
              <a:off x="3838380"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50" name="tx1450"/>
            <p:cNvSpPr/>
            <p:nvPr/>
          </p:nvSpPr>
          <p:spPr>
            <a:xfrm>
              <a:off x="4151382" y="19279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1" name="tx1451"/>
            <p:cNvSpPr/>
            <p:nvPr/>
          </p:nvSpPr>
          <p:spPr>
            <a:xfrm>
              <a:off x="4464384"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52" name="tx1452"/>
            <p:cNvSpPr/>
            <p:nvPr/>
          </p:nvSpPr>
          <p:spPr>
            <a:xfrm>
              <a:off x="4777386"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53" name="tx1453"/>
            <p:cNvSpPr/>
            <p:nvPr/>
          </p:nvSpPr>
          <p:spPr>
            <a:xfrm>
              <a:off x="5090389"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54" name="tx1454"/>
            <p:cNvSpPr/>
            <p:nvPr/>
          </p:nvSpPr>
          <p:spPr>
            <a:xfrm>
              <a:off x="5403391"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5" name="tx1455"/>
            <p:cNvSpPr/>
            <p:nvPr/>
          </p:nvSpPr>
          <p:spPr>
            <a:xfrm>
              <a:off x="5716393"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56" name="tx1456"/>
            <p:cNvSpPr/>
            <p:nvPr/>
          </p:nvSpPr>
          <p:spPr>
            <a:xfrm>
              <a:off x="6029395"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7" name="tx1457"/>
            <p:cNvSpPr/>
            <p:nvPr/>
          </p:nvSpPr>
          <p:spPr>
            <a:xfrm>
              <a:off x="6342398"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58" name="tx1458"/>
            <p:cNvSpPr/>
            <p:nvPr/>
          </p:nvSpPr>
          <p:spPr>
            <a:xfrm>
              <a:off x="6655400" y="19279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9" name="tx1459"/>
            <p:cNvSpPr/>
            <p:nvPr/>
          </p:nvSpPr>
          <p:spPr>
            <a:xfrm>
              <a:off x="6968402"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0" name="tx1460"/>
            <p:cNvSpPr/>
            <p:nvPr/>
          </p:nvSpPr>
          <p:spPr>
            <a:xfrm>
              <a:off x="7281405"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1" name="tx1461"/>
            <p:cNvSpPr/>
            <p:nvPr/>
          </p:nvSpPr>
          <p:spPr>
            <a:xfrm>
              <a:off x="7594407"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2" name="tx1462"/>
            <p:cNvSpPr/>
            <p:nvPr/>
          </p:nvSpPr>
          <p:spPr>
            <a:xfrm>
              <a:off x="7907409"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63" name="tx1463"/>
            <p:cNvSpPr/>
            <p:nvPr/>
          </p:nvSpPr>
          <p:spPr>
            <a:xfrm>
              <a:off x="8220411"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4" name="tx1464"/>
            <p:cNvSpPr/>
            <p:nvPr/>
          </p:nvSpPr>
          <p:spPr>
            <a:xfrm>
              <a:off x="8533414"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5" name="tx1465"/>
            <p:cNvSpPr/>
            <p:nvPr/>
          </p:nvSpPr>
          <p:spPr>
            <a:xfrm>
              <a:off x="8846416"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66" name="tx1466"/>
            <p:cNvSpPr/>
            <p:nvPr/>
          </p:nvSpPr>
          <p:spPr>
            <a:xfrm>
              <a:off x="2899373"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467" name="tx1467"/>
            <p:cNvSpPr/>
            <p:nvPr/>
          </p:nvSpPr>
          <p:spPr>
            <a:xfrm>
              <a:off x="3838380" y="51426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468" name="tx1468"/>
            <p:cNvSpPr/>
            <p:nvPr/>
          </p:nvSpPr>
          <p:spPr>
            <a:xfrm>
              <a:off x="4151382"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469" name="tx1469"/>
            <p:cNvSpPr/>
            <p:nvPr/>
          </p:nvSpPr>
          <p:spPr>
            <a:xfrm>
              <a:off x="4777386"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470" name="tx1470"/>
            <p:cNvSpPr/>
            <p:nvPr/>
          </p:nvSpPr>
          <p:spPr>
            <a:xfrm>
              <a:off x="5090389" y="51426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471" name="tx1471"/>
            <p:cNvSpPr/>
            <p:nvPr/>
          </p:nvSpPr>
          <p:spPr>
            <a:xfrm>
              <a:off x="1647364"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72" name="tx1472"/>
            <p:cNvSpPr/>
            <p:nvPr/>
          </p:nvSpPr>
          <p:spPr>
            <a:xfrm>
              <a:off x="1960366"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73" name="tx1473"/>
            <p:cNvSpPr/>
            <p:nvPr/>
          </p:nvSpPr>
          <p:spPr>
            <a:xfrm>
              <a:off x="2273368"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74" name="tx1474"/>
            <p:cNvSpPr/>
            <p:nvPr/>
          </p:nvSpPr>
          <p:spPr>
            <a:xfrm>
              <a:off x="2586370"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75" name="tx1475"/>
            <p:cNvSpPr/>
            <p:nvPr/>
          </p:nvSpPr>
          <p:spPr>
            <a:xfrm>
              <a:off x="2899373"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76" name="tx1476"/>
            <p:cNvSpPr/>
            <p:nvPr/>
          </p:nvSpPr>
          <p:spPr>
            <a:xfrm>
              <a:off x="3212375"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7" name="tx1477"/>
            <p:cNvSpPr/>
            <p:nvPr/>
          </p:nvSpPr>
          <p:spPr>
            <a:xfrm>
              <a:off x="3525377"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8" name="tx1478"/>
            <p:cNvSpPr/>
            <p:nvPr/>
          </p:nvSpPr>
          <p:spPr>
            <a:xfrm>
              <a:off x="3838380"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9" name="tx1479"/>
            <p:cNvSpPr/>
            <p:nvPr/>
          </p:nvSpPr>
          <p:spPr>
            <a:xfrm>
              <a:off x="4151382"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0" name="tx1480"/>
            <p:cNvSpPr/>
            <p:nvPr/>
          </p:nvSpPr>
          <p:spPr>
            <a:xfrm>
              <a:off x="4464384"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1" name="tx1481"/>
            <p:cNvSpPr/>
            <p:nvPr/>
          </p:nvSpPr>
          <p:spPr>
            <a:xfrm>
              <a:off x="4777386"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2" name="tx1482"/>
            <p:cNvSpPr/>
            <p:nvPr/>
          </p:nvSpPr>
          <p:spPr>
            <a:xfrm>
              <a:off x="5090389"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3" name="tx1483"/>
            <p:cNvSpPr/>
            <p:nvPr/>
          </p:nvSpPr>
          <p:spPr>
            <a:xfrm>
              <a:off x="2586370"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484" name="tx1484"/>
            <p:cNvSpPr/>
            <p:nvPr/>
          </p:nvSpPr>
          <p:spPr>
            <a:xfrm>
              <a:off x="2899373"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485" name="tx1485"/>
            <p:cNvSpPr/>
            <p:nvPr/>
          </p:nvSpPr>
          <p:spPr>
            <a:xfrm>
              <a:off x="3212375"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86" name="tx1486"/>
            <p:cNvSpPr/>
            <p:nvPr/>
          </p:nvSpPr>
          <p:spPr>
            <a:xfrm>
              <a:off x="3525377"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487" name="tx1487"/>
            <p:cNvSpPr/>
            <p:nvPr/>
          </p:nvSpPr>
          <p:spPr>
            <a:xfrm>
              <a:off x="3838380" y="413920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88" name="tx1488"/>
            <p:cNvSpPr/>
            <p:nvPr/>
          </p:nvSpPr>
          <p:spPr>
            <a:xfrm>
              <a:off x="4151382" y="41398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89" name="tx1489"/>
            <p:cNvSpPr/>
            <p:nvPr/>
          </p:nvSpPr>
          <p:spPr>
            <a:xfrm>
              <a:off x="4464384"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90" name="tx1490"/>
            <p:cNvSpPr/>
            <p:nvPr/>
          </p:nvSpPr>
          <p:spPr>
            <a:xfrm>
              <a:off x="4777386"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91" name="tx1491"/>
            <p:cNvSpPr/>
            <p:nvPr/>
          </p:nvSpPr>
          <p:spPr>
            <a:xfrm>
              <a:off x="5090389"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92" name="tx1492"/>
            <p:cNvSpPr/>
            <p:nvPr/>
          </p:nvSpPr>
          <p:spPr>
            <a:xfrm>
              <a:off x="5403391"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93" name="tx1493"/>
            <p:cNvSpPr/>
            <p:nvPr/>
          </p:nvSpPr>
          <p:spPr>
            <a:xfrm>
              <a:off x="5716393"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94" name="tx1494"/>
            <p:cNvSpPr/>
            <p:nvPr/>
          </p:nvSpPr>
          <p:spPr>
            <a:xfrm>
              <a:off x="6029395"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95" name="tx1495"/>
            <p:cNvSpPr/>
            <p:nvPr/>
          </p:nvSpPr>
          <p:spPr>
            <a:xfrm>
              <a:off x="6342398"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96" name="tx1496"/>
            <p:cNvSpPr/>
            <p:nvPr/>
          </p:nvSpPr>
          <p:spPr>
            <a:xfrm>
              <a:off x="6655400"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97" name="tx1497"/>
            <p:cNvSpPr/>
            <p:nvPr/>
          </p:nvSpPr>
          <p:spPr>
            <a:xfrm>
              <a:off x="6968402"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98" name="tx1498"/>
            <p:cNvSpPr/>
            <p:nvPr/>
          </p:nvSpPr>
          <p:spPr>
            <a:xfrm>
              <a:off x="7281405"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99" name="tx1499"/>
            <p:cNvSpPr/>
            <p:nvPr/>
          </p:nvSpPr>
          <p:spPr>
            <a:xfrm>
              <a:off x="7594407"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00" name="tx1500"/>
            <p:cNvSpPr/>
            <p:nvPr/>
          </p:nvSpPr>
          <p:spPr>
            <a:xfrm>
              <a:off x="7907409" y="413920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01" name="tx1501"/>
            <p:cNvSpPr/>
            <p:nvPr/>
          </p:nvSpPr>
          <p:spPr>
            <a:xfrm>
              <a:off x="8220411"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502" name="tx1502"/>
            <p:cNvSpPr/>
            <p:nvPr/>
          </p:nvSpPr>
          <p:spPr>
            <a:xfrm>
              <a:off x="8533414" y="413920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03" name="tx1503"/>
            <p:cNvSpPr/>
            <p:nvPr/>
          </p:nvSpPr>
          <p:spPr>
            <a:xfrm>
              <a:off x="8846416" y="413920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04" name="tx1504"/>
            <p:cNvSpPr/>
            <p:nvPr/>
          </p:nvSpPr>
          <p:spPr>
            <a:xfrm>
              <a:off x="7594407"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05" name="tx1505"/>
            <p:cNvSpPr/>
            <p:nvPr/>
          </p:nvSpPr>
          <p:spPr>
            <a:xfrm>
              <a:off x="7907409"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06" name="tx1506"/>
            <p:cNvSpPr/>
            <p:nvPr/>
          </p:nvSpPr>
          <p:spPr>
            <a:xfrm>
              <a:off x="8220411"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507" name="tx1507"/>
            <p:cNvSpPr/>
            <p:nvPr/>
          </p:nvSpPr>
          <p:spPr>
            <a:xfrm>
              <a:off x="8533414"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08" name="tx1508"/>
            <p:cNvSpPr/>
            <p:nvPr/>
          </p:nvSpPr>
          <p:spPr>
            <a:xfrm>
              <a:off x="8846416" y="524426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09" name="tx1509"/>
            <p:cNvSpPr/>
            <p:nvPr/>
          </p:nvSpPr>
          <p:spPr>
            <a:xfrm>
              <a:off x="3212375" y="2229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0" name="tx1510"/>
            <p:cNvSpPr/>
            <p:nvPr/>
          </p:nvSpPr>
          <p:spPr>
            <a:xfrm>
              <a:off x="3525377"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1" name="tx1511"/>
            <p:cNvSpPr/>
            <p:nvPr/>
          </p:nvSpPr>
          <p:spPr>
            <a:xfrm>
              <a:off x="3838380"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12" name="tx1512"/>
            <p:cNvSpPr/>
            <p:nvPr/>
          </p:nvSpPr>
          <p:spPr>
            <a:xfrm>
              <a:off x="4151382"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13" name="tx1513"/>
            <p:cNvSpPr/>
            <p:nvPr/>
          </p:nvSpPr>
          <p:spPr>
            <a:xfrm>
              <a:off x="4464384" y="2229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4" name="tx1514"/>
            <p:cNvSpPr/>
            <p:nvPr/>
          </p:nvSpPr>
          <p:spPr>
            <a:xfrm>
              <a:off x="4777386" y="2229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5" name="tx1515"/>
            <p:cNvSpPr/>
            <p:nvPr/>
          </p:nvSpPr>
          <p:spPr>
            <a:xfrm>
              <a:off x="5090389"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6" name="tx1516"/>
            <p:cNvSpPr/>
            <p:nvPr/>
          </p:nvSpPr>
          <p:spPr>
            <a:xfrm>
              <a:off x="5403391"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7" name="tx1517"/>
            <p:cNvSpPr/>
            <p:nvPr/>
          </p:nvSpPr>
          <p:spPr>
            <a:xfrm>
              <a:off x="5716393"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18" name="tx1518"/>
            <p:cNvSpPr/>
            <p:nvPr/>
          </p:nvSpPr>
          <p:spPr>
            <a:xfrm>
              <a:off x="6029395"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19" name="tx1519"/>
            <p:cNvSpPr/>
            <p:nvPr/>
          </p:nvSpPr>
          <p:spPr>
            <a:xfrm>
              <a:off x="6342398"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20" name="tx1520"/>
            <p:cNvSpPr/>
            <p:nvPr/>
          </p:nvSpPr>
          <p:spPr>
            <a:xfrm>
              <a:off x="6655400"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21" name="tx1521"/>
            <p:cNvSpPr/>
            <p:nvPr/>
          </p:nvSpPr>
          <p:spPr>
            <a:xfrm>
              <a:off x="6968402"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22" name="tx1522"/>
            <p:cNvSpPr/>
            <p:nvPr/>
          </p:nvSpPr>
          <p:spPr>
            <a:xfrm>
              <a:off x="7281405"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23" name="tx1523"/>
            <p:cNvSpPr/>
            <p:nvPr/>
          </p:nvSpPr>
          <p:spPr>
            <a:xfrm>
              <a:off x="7594407"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4" name="tx1524"/>
            <p:cNvSpPr/>
            <p:nvPr/>
          </p:nvSpPr>
          <p:spPr>
            <a:xfrm>
              <a:off x="7907409"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5" name="tx1525"/>
            <p:cNvSpPr/>
            <p:nvPr/>
          </p:nvSpPr>
          <p:spPr>
            <a:xfrm>
              <a:off x="1647364"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26" name="tx1526"/>
            <p:cNvSpPr/>
            <p:nvPr/>
          </p:nvSpPr>
          <p:spPr>
            <a:xfrm>
              <a:off x="1960366"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27" name="tx1527"/>
            <p:cNvSpPr/>
            <p:nvPr/>
          </p:nvSpPr>
          <p:spPr>
            <a:xfrm>
              <a:off x="2273368"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28" name="tx1528"/>
            <p:cNvSpPr/>
            <p:nvPr/>
          </p:nvSpPr>
          <p:spPr>
            <a:xfrm>
              <a:off x="2586370" y="25307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29" name="tx1529"/>
            <p:cNvSpPr/>
            <p:nvPr/>
          </p:nvSpPr>
          <p:spPr>
            <a:xfrm>
              <a:off x="2899373" y="25307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30" name="tx1530"/>
            <p:cNvSpPr/>
            <p:nvPr/>
          </p:nvSpPr>
          <p:spPr>
            <a:xfrm>
              <a:off x="3212375"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31" name="tx1531"/>
            <p:cNvSpPr/>
            <p:nvPr/>
          </p:nvSpPr>
          <p:spPr>
            <a:xfrm>
              <a:off x="3525377"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32" name="tx1532"/>
            <p:cNvSpPr/>
            <p:nvPr/>
          </p:nvSpPr>
          <p:spPr>
            <a:xfrm>
              <a:off x="3838380"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33" name="tx1533"/>
            <p:cNvSpPr/>
            <p:nvPr/>
          </p:nvSpPr>
          <p:spPr>
            <a:xfrm>
              <a:off x="4151382"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4" name="tx1534"/>
            <p:cNvSpPr/>
            <p:nvPr/>
          </p:nvSpPr>
          <p:spPr>
            <a:xfrm>
              <a:off x="4464384"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5" name="tx1535"/>
            <p:cNvSpPr/>
            <p:nvPr/>
          </p:nvSpPr>
          <p:spPr>
            <a:xfrm>
              <a:off x="4777386"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6" name="tx1536"/>
            <p:cNvSpPr/>
            <p:nvPr/>
          </p:nvSpPr>
          <p:spPr>
            <a:xfrm>
              <a:off x="5090389"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7" name="tx1537"/>
            <p:cNvSpPr/>
            <p:nvPr/>
          </p:nvSpPr>
          <p:spPr>
            <a:xfrm>
              <a:off x="5403391"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8" name="tx1538"/>
            <p:cNvSpPr/>
            <p:nvPr/>
          </p:nvSpPr>
          <p:spPr>
            <a:xfrm>
              <a:off x="5716393"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9" name="tx1539"/>
            <p:cNvSpPr/>
            <p:nvPr/>
          </p:nvSpPr>
          <p:spPr>
            <a:xfrm>
              <a:off x="6029395"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0" name="tx1540"/>
            <p:cNvSpPr/>
            <p:nvPr/>
          </p:nvSpPr>
          <p:spPr>
            <a:xfrm>
              <a:off x="6342398"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41" name="tx1541"/>
            <p:cNvSpPr/>
            <p:nvPr/>
          </p:nvSpPr>
          <p:spPr>
            <a:xfrm>
              <a:off x="6655400"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42" name="tx1542"/>
            <p:cNvSpPr/>
            <p:nvPr/>
          </p:nvSpPr>
          <p:spPr>
            <a:xfrm>
              <a:off x="6968402"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43" name="tx1543"/>
            <p:cNvSpPr/>
            <p:nvPr/>
          </p:nvSpPr>
          <p:spPr>
            <a:xfrm>
              <a:off x="7281405"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44" name="tx1544"/>
            <p:cNvSpPr/>
            <p:nvPr/>
          </p:nvSpPr>
          <p:spPr>
            <a:xfrm>
              <a:off x="7594407" y="25307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5" name="tx1545"/>
            <p:cNvSpPr/>
            <p:nvPr/>
          </p:nvSpPr>
          <p:spPr>
            <a:xfrm>
              <a:off x="7907409" y="25307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6" name="tx1546"/>
            <p:cNvSpPr/>
            <p:nvPr/>
          </p:nvSpPr>
          <p:spPr>
            <a:xfrm>
              <a:off x="8220411"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7" name="tx1547"/>
            <p:cNvSpPr/>
            <p:nvPr/>
          </p:nvSpPr>
          <p:spPr>
            <a:xfrm>
              <a:off x="8533414"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48" name="tx1548"/>
            <p:cNvSpPr/>
            <p:nvPr/>
          </p:nvSpPr>
          <p:spPr>
            <a:xfrm>
              <a:off x="8846416" y="25307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9" name="tx1549"/>
            <p:cNvSpPr/>
            <p:nvPr/>
          </p:nvSpPr>
          <p:spPr>
            <a:xfrm>
              <a:off x="3212375"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50" name="tx1550"/>
            <p:cNvSpPr/>
            <p:nvPr/>
          </p:nvSpPr>
          <p:spPr>
            <a:xfrm>
              <a:off x="3525377"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51" name="tx1551"/>
            <p:cNvSpPr/>
            <p:nvPr/>
          </p:nvSpPr>
          <p:spPr>
            <a:xfrm>
              <a:off x="3838380"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52" name="tx1552"/>
            <p:cNvSpPr/>
            <p:nvPr/>
          </p:nvSpPr>
          <p:spPr>
            <a:xfrm>
              <a:off x="4151382" y="47417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53" name="tx1553"/>
            <p:cNvSpPr/>
            <p:nvPr/>
          </p:nvSpPr>
          <p:spPr>
            <a:xfrm>
              <a:off x="4464384"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54" name="tx1554"/>
            <p:cNvSpPr/>
            <p:nvPr/>
          </p:nvSpPr>
          <p:spPr>
            <a:xfrm>
              <a:off x="4777386"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55" name="tx1555"/>
            <p:cNvSpPr/>
            <p:nvPr/>
          </p:nvSpPr>
          <p:spPr>
            <a:xfrm>
              <a:off x="5090389" y="474263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56" name="tx1556"/>
            <p:cNvSpPr/>
            <p:nvPr/>
          </p:nvSpPr>
          <p:spPr>
            <a:xfrm>
              <a:off x="5403391"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57" name="tx1557"/>
            <p:cNvSpPr/>
            <p:nvPr/>
          </p:nvSpPr>
          <p:spPr>
            <a:xfrm>
              <a:off x="5716393"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58" name="tx1558"/>
            <p:cNvSpPr/>
            <p:nvPr/>
          </p:nvSpPr>
          <p:spPr>
            <a:xfrm>
              <a:off x="6029395" y="47408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59" name="tx1559"/>
            <p:cNvSpPr/>
            <p:nvPr/>
          </p:nvSpPr>
          <p:spPr>
            <a:xfrm>
              <a:off x="6342398"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60" name="tx1560"/>
            <p:cNvSpPr/>
            <p:nvPr/>
          </p:nvSpPr>
          <p:spPr>
            <a:xfrm>
              <a:off x="6655400" y="47408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61" name="tx1561"/>
            <p:cNvSpPr/>
            <p:nvPr/>
          </p:nvSpPr>
          <p:spPr>
            <a:xfrm>
              <a:off x="6968402"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62" name="tx1562"/>
            <p:cNvSpPr/>
            <p:nvPr/>
          </p:nvSpPr>
          <p:spPr>
            <a:xfrm>
              <a:off x="7281405"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63" name="tx1563"/>
            <p:cNvSpPr/>
            <p:nvPr/>
          </p:nvSpPr>
          <p:spPr>
            <a:xfrm>
              <a:off x="7594407"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64" name="tx1564"/>
            <p:cNvSpPr/>
            <p:nvPr/>
          </p:nvSpPr>
          <p:spPr>
            <a:xfrm>
              <a:off x="7907409"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65" name="tx1565"/>
            <p:cNvSpPr/>
            <p:nvPr/>
          </p:nvSpPr>
          <p:spPr>
            <a:xfrm>
              <a:off x="8220411"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566" name="tx1566"/>
            <p:cNvSpPr/>
            <p:nvPr/>
          </p:nvSpPr>
          <p:spPr>
            <a:xfrm>
              <a:off x="8533414"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67" name="tx1567"/>
            <p:cNvSpPr/>
            <p:nvPr/>
          </p:nvSpPr>
          <p:spPr>
            <a:xfrm>
              <a:off x="8846416"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68" name="tx1568"/>
            <p:cNvSpPr/>
            <p:nvPr/>
          </p:nvSpPr>
          <p:spPr>
            <a:xfrm>
              <a:off x="1647364" y="2430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69" name="tx1569"/>
            <p:cNvSpPr/>
            <p:nvPr/>
          </p:nvSpPr>
          <p:spPr>
            <a:xfrm>
              <a:off x="1960366"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70" name="tx1570"/>
            <p:cNvSpPr/>
            <p:nvPr/>
          </p:nvSpPr>
          <p:spPr>
            <a:xfrm>
              <a:off x="2273368"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71" name="tx1571"/>
            <p:cNvSpPr/>
            <p:nvPr/>
          </p:nvSpPr>
          <p:spPr>
            <a:xfrm>
              <a:off x="2586370"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72" name="tx1572"/>
            <p:cNvSpPr/>
            <p:nvPr/>
          </p:nvSpPr>
          <p:spPr>
            <a:xfrm>
              <a:off x="2899373"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73" name="tx1573"/>
            <p:cNvSpPr/>
            <p:nvPr/>
          </p:nvSpPr>
          <p:spPr>
            <a:xfrm>
              <a:off x="3212375"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74" name="tx1574"/>
            <p:cNvSpPr/>
            <p:nvPr/>
          </p:nvSpPr>
          <p:spPr>
            <a:xfrm>
              <a:off x="3525377"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75" name="tx1575"/>
            <p:cNvSpPr/>
            <p:nvPr/>
          </p:nvSpPr>
          <p:spPr>
            <a:xfrm>
              <a:off x="3838380"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76" name="tx1576"/>
            <p:cNvSpPr/>
            <p:nvPr/>
          </p:nvSpPr>
          <p:spPr>
            <a:xfrm>
              <a:off x="4151382"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77" name="tx1577"/>
            <p:cNvSpPr/>
            <p:nvPr/>
          </p:nvSpPr>
          <p:spPr>
            <a:xfrm>
              <a:off x="4464384"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78" name="tx1578"/>
            <p:cNvSpPr/>
            <p:nvPr/>
          </p:nvSpPr>
          <p:spPr>
            <a:xfrm>
              <a:off x="4777386" y="2430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9" name="tx1579"/>
            <p:cNvSpPr/>
            <p:nvPr/>
          </p:nvSpPr>
          <p:spPr>
            <a:xfrm>
              <a:off x="5090389"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0" name="tx1580"/>
            <p:cNvSpPr/>
            <p:nvPr/>
          </p:nvSpPr>
          <p:spPr>
            <a:xfrm>
              <a:off x="5403391"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1" name="tx1581"/>
            <p:cNvSpPr/>
            <p:nvPr/>
          </p:nvSpPr>
          <p:spPr>
            <a:xfrm>
              <a:off x="5716393" y="2430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82" name="tx1582"/>
            <p:cNvSpPr/>
            <p:nvPr/>
          </p:nvSpPr>
          <p:spPr>
            <a:xfrm>
              <a:off x="6029395"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83" name="tx1583"/>
            <p:cNvSpPr/>
            <p:nvPr/>
          </p:nvSpPr>
          <p:spPr>
            <a:xfrm>
              <a:off x="6342398" y="2430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84" name="tx1584"/>
            <p:cNvSpPr/>
            <p:nvPr/>
          </p:nvSpPr>
          <p:spPr>
            <a:xfrm>
              <a:off x="6655400"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85" name="tx1585"/>
            <p:cNvSpPr/>
            <p:nvPr/>
          </p:nvSpPr>
          <p:spPr>
            <a:xfrm>
              <a:off x="6968402"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86" name="tx1586"/>
            <p:cNvSpPr/>
            <p:nvPr/>
          </p:nvSpPr>
          <p:spPr>
            <a:xfrm>
              <a:off x="7281405"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87" name="tx1587"/>
            <p:cNvSpPr/>
            <p:nvPr/>
          </p:nvSpPr>
          <p:spPr>
            <a:xfrm>
              <a:off x="7594407"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88" name="tx1588"/>
            <p:cNvSpPr/>
            <p:nvPr/>
          </p:nvSpPr>
          <p:spPr>
            <a:xfrm>
              <a:off x="7907409"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89" name="tx1589"/>
            <p:cNvSpPr/>
            <p:nvPr/>
          </p:nvSpPr>
          <p:spPr>
            <a:xfrm>
              <a:off x="8220411"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90" name="tx1590"/>
            <p:cNvSpPr/>
            <p:nvPr/>
          </p:nvSpPr>
          <p:spPr>
            <a:xfrm>
              <a:off x="8533414"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91" name="tx1591"/>
            <p:cNvSpPr/>
            <p:nvPr/>
          </p:nvSpPr>
          <p:spPr>
            <a:xfrm>
              <a:off x="8846416"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92" name="tx1592"/>
            <p:cNvSpPr/>
            <p:nvPr/>
          </p:nvSpPr>
          <p:spPr>
            <a:xfrm>
              <a:off x="1647364"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93" name="tx1593"/>
            <p:cNvSpPr/>
            <p:nvPr/>
          </p:nvSpPr>
          <p:spPr>
            <a:xfrm>
              <a:off x="1960366" y="36357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94" name="tx1594"/>
            <p:cNvSpPr/>
            <p:nvPr/>
          </p:nvSpPr>
          <p:spPr>
            <a:xfrm>
              <a:off x="2273368"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95" name="tx1595"/>
            <p:cNvSpPr/>
            <p:nvPr/>
          </p:nvSpPr>
          <p:spPr>
            <a:xfrm>
              <a:off x="2586370"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96" name="tx1596"/>
            <p:cNvSpPr/>
            <p:nvPr/>
          </p:nvSpPr>
          <p:spPr>
            <a:xfrm>
              <a:off x="2899373" y="36357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97" name="tx1597"/>
            <p:cNvSpPr/>
            <p:nvPr/>
          </p:nvSpPr>
          <p:spPr>
            <a:xfrm>
              <a:off x="3212375"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98" name="tx1598"/>
            <p:cNvSpPr/>
            <p:nvPr/>
          </p:nvSpPr>
          <p:spPr>
            <a:xfrm>
              <a:off x="3525377"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99" name="tx1599"/>
            <p:cNvSpPr/>
            <p:nvPr/>
          </p:nvSpPr>
          <p:spPr>
            <a:xfrm>
              <a:off x="3838380" y="36367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00" name="tx1600"/>
            <p:cNvSpPr/>
            <p:nvPr/>
          </p:nvSpPr>
          <p:spPr>
            <a:xfrm>
              <a:off x="4151382" y="36367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01" name="tx1601"/>
            <p:cNvSpPr/>
            <p:nvPr/>
          </p:nvSpPr>
          <p:spPr>
            <a:xfrm>
              <a:off x="4464384" y="363691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02" name="tx1602"/>
            <p:cNvSpPr/>
            <p:nvPr/>
          </p:nvSpPr>
          <p:spPr>
            <a:xfrm>
              <a:off x="4777386" y="363691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03" name="tx1603"/>
            <p:cNvSpPr/>
            <p:nvPr/>
          </p:nvSpPr>
          <p:spPr>
            <a:xfrm>
              <a:off x="5090389" y="363758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04" name="tx1604"/>
            <p:cNvSpPr/>
            <p:nvPr/>
          </p:nvSpPr>
          <p:spPr>
            <a:xfrm>
              <a:off x="5403391"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05" name="tx1605"/>
            <p:cNvSpPr/>
            <p:nvPr/>
          </p:nvSpPr>
          <p:spPr>
            <a:xfrm>
              <a:off x="5716393"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06" name="tx1606"/>
            <p:cNvSpPr/>
            <p:nvPr/>
          </p:nvSpPr>
          <p:spPr>
            <a:xfrm>
              <a:off x="6029395"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07" name="tx1607"/>
            <p:cNvSpPr/>
            <p:nvPr/>
          </p:nvSpPr>
          <p:spPr>
            <a:xfrm>
              <a:off x="2273368"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608" name="tx1608"/>
            <p:cNvSpPr/>
            <p:nvPr/>
          </p:nvSpPr>
          <p:spPr>
            <a:xfrm>
              <a:off x="2586370"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09" name="tx1609"/>
            <p:cNvSpPr/>
            <p:nvPr/>
          </p:nvSpPr>
          <p:spPr>
            <a:xfrm>
              <a:off x="2899373"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10" name="tx1610"/>
            <p:cNvSpPr/>
            <p:nvPr/>
          </p:nvSpPr>
          <p:spPr>
            <a:xfrm>
              <a:off x="1960366"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611" name="tx1611"/>
            <p:cNvSpPr/>
            <p:nvPr/>
          </p:nvSpPr>
          <p:spPr>
            <a:xfrm>
              <a:off x="2273368"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12" name="tx1612"/>
            <p:cNvSpPr/>
            <p:nvPr/>
          </p:nvSpPr>
          <p:spPr>
            <a:xfrm>
              <a:off x="2586370"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613" name="tx1613"/>
            <p:cNvSpPr/>
            <p:nvPr/>
          </p:nvSpPr>
          <p:spPr>
            <a:xfrm>
              <a:off x="2899373"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14" name="tx1614"/>
            <p:cNvSpPr/>
            <p:nvPr/>
          </p:nvSpPr>
          <p:spPr>
            <a:xfrm>
              <a:off x="3212375"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15" name="tx1615"/>
            <p:cNvSpPr/>
            <p:nvPr/>
          </p:nvSpPr>
          <p:spPr>
            <a:xfrm>
              <a:off x="3525377"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16" name="tx1616"/>
            <p:cNvSpPr/>
            <p:nvPr/>
          </p:nvSpPr>
          <p:spPr>
            <a:xfrm>
              <a:off x="3838380"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17" name="tx1617"/>
            <p:cNvSpPr/>
            <p:nvPr/>
          </p:nvSpPr>
          <p:spPr>
            <a:xfrm>
              <a:off x="4151382" y="444125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18" name="tx1618"/>
            <p:cNvSpPr/>
            <p:nvPr/>
          </p:nvSpPr>
          <p:spPr>
            <a:xfrm>
              <a:off x="4464384" y="444125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19" name="tx1619"/>
            <p:cNvSpPr/>
            <p:nvPr/>
          </p:nvSpPr>
          <p:spPr>
            <a:xfrm>
              <a:off x="4777386"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20" name="tx1620"/>
            <p:cNvSpPr/>
            <p:nvPr/>
          </p:nvSpPr>
          <p:spPr>
            <a:xfrm>
              <a:off x="5090389"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21" name="tx1621"/>
            <p:cNvSpPr/>
            <p:nvPr/>
          </p:nvSpPr>
          <p:spPr>
            <a:xfrm>
              <a:off x="5403391"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622" name="tx1622"/>
            <p:cNvSpPr/>
            <p:nvPr/>
          </p:nvSpPr>
          <p:spPr>
            <a:xfrm>
              <a:off x="5716393"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23" name="tx1623"/>
            <p:cNvSpPr/>
            <p:nvPr/>
          </p:nvSpPr>
          <p:spPr>
            <a:xfrm>
              <a:off x="6029395"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624" name="tx1624"/>
            <p:cNvSpPr/>
            <p:nvPr/>
          </p:nvSpPr>
          <p:spPr>
            <a:xfrm>
              <a:off x="6342398"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25" name="tx1625"/>
            <p:cNvSpPr/>
            <p:nvPr/>
          </p:nvSpPr>
          <p:spPr>
            <a:xfrm>
              <a:off x="6655400"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626" name="tx1626"/>
            <p:cNvSpPr/>
            <p:nvPr/>
          </p:nvSpPr>
          <p:spPr>
            <a:xfrm>
              <a:off x="6968402"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27" name="tx1627"/>
            <p:cNvSpPr/>
            <p:nvPr/>
          </p:nvSpPr>
          <p:spPr>
            <a:xfrm>
              <a:off x="7281405" y="444058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28" name="tx1628"/>
            <p:cNvSpPr/>
            <p:nvPr/>
          </p:nvSpPr>
          <p:spPr>
            <a:xfrm>
              <a:off x="7594407"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29" name="tx1629"/>
            <p:cNvSpPr/>
            <p:nvPr/>
          </p:nvSpPr>
          <p:spPr>
            <a:xfrm>
              <a:off x="7907409"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630" name="tx1630"/>
            <p:cNvSpPr/>
            <p:nvPr/>
          </p:nvSpPr>
          <p:spPr>
            <a:xfrm>
              <a:off x="8846416"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31" name="tx1631"/>
            <p:cNvSpPr/>
            <p:nvPr/>
          </p:nvSpPr>
          <p:spPr>
            <a:xfrm>
              <a:off x="2273368"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632" name="tx1632"/>
            <p:cNvSpPr/>
            <p:nvPr/>
          </p:nvSpPr>
          <p:spPr>
            <a:xfrm>
              <a:off x="2586370" y="43389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633" name="tx1633"/>
            <p:cNvSpPr/>
            <p:nvPr/>
          </p:nvSpPr>
          <p:spPr>
            <a:xfrm>
              <a:off x="2899373"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634" name="tx1634"/>
            <p:cNvSpPr/>
            <p:nvPr/>
          </p:nvSpPr>
          <p:spPr>
            <a:xfrm>
              <a:off x="3212375" y="434079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35" name="tx1635"/>
            <p:cNvSpPr/>
            <p:nvPr/>
          </p:nvSpPr>
          <p:spPr>
            <a:xfrm>
              <a:off x="3525377"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36" name="tx1636"/>
            <p:cNvSpPr/>
            <p:nvPr/>
          </p:nvSpPr>
          <p:spPr>
            <a:xfrm>
              <a:off x="3838380" y="43401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37" name="tx1637"/>
            <p:cNvSpPr/>
            <p:nvPr/>
          </p:nvSpPr>
          <p:spPr>
            <a:xfrm>
              <a:off x="4151382" y="43401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38" name="tx1638"/>
            <p:cNvSpPr/>
            <p:nvPr/>
          </p:nvSpPr>
          <p:spPr>
            <a:xfrm>
              <a:off x="4464384" y="43389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39" name="tx1639"/>
            <p:cNvSpPr/>
            <p:nvPr/>
          </p:nvSpPr>
          <p:spPr>
            <a:xfrm>
              <a:off x="4777386" y="43389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40" name="tx1640"/>
            <p:cNvSpPr/>
            <p:nvPr/>
          </p:nvSpPr>
          <p:spPr>
            <a:xfrm>
              <a:off x="5090389"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641" name="tx1641"/>
            <p:cNvSpPr/>
            <p:nvPr/>
          </p:nvSpPr>
          <p:spPr>
            <a:xfrm>
              <a:off x="5403391"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42" name="tx1642"/>
            <p:cNvSpPr/>
            <p:nvPr/>
          </p:nvSpPr>
          <p:spPr>
            <a:xfrm>
              <a:off x="5716393"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643" name="tx1643"/>
            <p:cNvSpPr/>
            <p:nvPr/>
          </p:nvSpPr>
          <p:spPr>
            <a:xfrm>
              <a:off x="6029395"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644" name="tx1644"/>
            <p:cNvSpPr/>
            <p:nvPr/>
          </p:nvSpPr>
          <p:spPr>
            <a:xfrm>
              <a:off x="6342398" y="433991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645" name="tx1645"/>
            <p:cNvSpPr/>
            <p:nvPr/>
          </p:nvSpPr>
          <p:spPr>
            <a:xfrm>
              <a:off x="6655400"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46" name="tx1646"/>
            <p:cNvSpPr/>
            <p:nvPr/>
          </p:nvSpPr>
          <p:spPr>
            <a:xfrm>
              <a:off x="6968402" y="434079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47" name="tx1647"/>
            <p:cNvSpPr/>
            <p:nvPr/>
          </p:nvSpPr>
          <p:spPr>
            <a:xfrm>
              <a:off x="7281405" y="434079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48" name="tx1648"/>
            <p:cNvSpPr/>
            <p:nvPr/>
          </p:nvSpPr>
          <p:spPr>
            <a:xfrm>
              <a:off x="7594407" y="434079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49" name="tx1649"/>
            <p:cNvSpPr/>
            <p:nvPr/>
          </p:nvSpPr>
          <p:spPr>
            <a:xfrm>
              <a:off x="7907409"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50" name="tx1650"/>
            <p:cNvSpPr/>
            <p:nvPr/>
          </p:nvSpPr>
          <p:spPr>
            <a:xfrm>
              <a:off x="8220411" y="434079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51" name="tx1651"/>
            <p:cNvSpPr/>
            <p:nvPr/>
          </p:nvSpPr>
          <p:spPr>
            <a:xfrm>
              <a:off x="8533414" y="434079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52" name="tx1652"/>
            <p:cNvSpPr/>
            <p:nvPr/>
          </p:nvSpPr>
          <p:spPr>
            <a:xfrm>
              <a:off x="8846416" y="434079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53" name="tx1653"/>
            <p:cNvSpPr/>
            <p:nvPr/>
          </p:nvSpPr>
          <p:spPr>
            <a:xfrm>
              <a:off x="6342398"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54" name="tx1654"/>
            <p:cNvSpPr/>
            <p:nvPr/>
          </p:nvSpPr>
          <p:spPr>
            <a:xfrm>
              <a:off x="6655400"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55" name="tx1655"/>
            <p:cNvSpPr/>
            <p:nvPr/>
          </p:nvSpPr>
          <p:spPr>
            <a:xfrm>
              <a:off x="6968402"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56" name="tx1656"/>
            <p:cNvSpPr/>
            <p:nvPr/>
          </p:nvSpPr>
          <p:spPr>
            <a:xfrm>
              <a:off x="7281405"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57" name="tx1657"/>
            <p:cNvSpPr/>
            <p:nvPr/>
          </p:nvSpPr>
          <p:spPr>
            <a:xfrm>
              <a:off x="7594407"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58" name="tx1658"/>
            <p:cNvSpPr/>
            <p:nvPr/>
          </p:nvSpPr>
          <p:spPr>
            <a:xfrm>
              <a:off x="7907409" y="36367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659" name="tx1659"/>
            <p:cNvSpPr/>
            <p:nvPr/>
          </p:nvSpPr>
          <p:spPr>
            <a:xfrm>
              <a:off x="8846416"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60" name="tx1660"/>
            <p:cNvSpPr/>
            <p:nvPr/>
          </p:nvSpPr>
          <p:spPr>
            <a:xfrm>
              <a:off x="1960366"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61" name="tx1661"/>
            <p:cNvSpPr/>
            <p:nvPr/>
          </p:nvSpPr>
          <p:spPr>
            <a:xfrm>
              <a:off x="2273368"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62" name="tx1662"/>
            <p:cNvSpPr/>
            <p:nvPr/>
          </p:nvSpPr>
          <p:spPr>
            <a:xfrm>
              <a:off x="2586370"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63" name="tx1663"/>
            <p:cNvSpPr/>
            <p:nvPr/>
          </p:nvSpPr>
          <p:spPr>
            <a:xfrm>
              <a:off x="2899373"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64" name="tx1664"/>
            <p:cNvSpPr/>
            <p:nvPr/>
          </p:nvSpPr>
          <p:spPr>
            <a:xfrm>
              <a:off x="3212375"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665" name="tx1665"/>
            <p:cNvSpPr/>
            <p:nvPr/>
          </p:nvSpPr>
          <p:spPr>
            <a:xfrm>
              <a:off x="3525377"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666" name="tx1666"/>
            <p:cNvSpPr/>
            <p:nvPr/>
          </p:nvSpPr>
          <p:spPr>
            <a:xfrm>
              <a:off x="3838380"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67" name="tx1667"/>
            <p:cNvSpPr/>
            <p:nvPr/>
          </p:nvSpPr>
          <p:spPr>
            <a:xfrm>
              <a:off x="4151382" y="373737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68" name="tx1668"/>
            <p:cNvSpPr/>
            <p:nvPr/>
          </p:nvSpPr>
          <p:spPr>
            <a:xfrm>
              <a:off x="4464384"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669" name="tx1669"/>
            <p:cNvSpPr/>
            <p:nvPr/>
          </p:nvSpPr>
          <p:spPr>
            <a:xfrm>
              <a:off x="4777386"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670" name="tx1670"/>
            <p:cNvSpPr/>
            <p:nvPr/>
          </p:nvSpPr>
          <p:spPr>
            <a:xfrm>
              <a:off x="5090389"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71" name="tx1671"/>
            <p:cNvSpPr/>
            <p:nvPr/>
          </p:nvSpPr>
          <p:spPr>
            <a:xfrm>
              <a:off x="5403391"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72" name="tx1672"/>
            <p:cNvSpPr/>
            <p:nvPr/>
          </p:nvSpPr>
          <p:spPr>
            <a:xfrm>
              <a:off x="5716393"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73" name="tx1673"/>
            <p:cNvSpPr/>
            <p:nvPr/>
          </p:nvSpPr>
          <p:spPr>
            <a:xfrm>
              <a:off x="6029395"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74" name="tx1674"/>
            <p:cNvSpPr/>
            <p:nvPr/>
          </p:nvSpPr>
          <p:spPr>
            <a:xfrm>
              <a:off x="6342398"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75" name="tx1675"/>
            <p:cNvSpPr/>
            <p:nvPr/>
          </p:nvSpPr>
          <p:spPr>
            <a:xfrm>
              <a:off x="6655400" y="373737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76" name="tx1676"/>
            <p:cNvSpPr/>
            <p:nvPr/>
          </p:nvSpPr>
          <p:spPr>
            <a:xfrm>
              <a:off x="6968402"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77" name="tx1677"/>
            <p:cNvSpPr/>
            <p:nvPr/>
          </p:nvSpPr>
          <p:spPr>
            <a:xfrm>
              <a:off x="7281405" y="373804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78" name="tx1678"/>
            <p:cNvSpPr/>
            <p:nvPr/>
          </p:nvSpPr>
          <p:spPr>
            <a:xfrm>
              <a:off x="7594407"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79" name="tx1679"/>
            <p:cNvSpPr/>
            <p:nvPr/>
          </p:nvSpPr>
          <p:spPr>
            <a:xfrm>
              <a:off x="7907409"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80" name="tx1680"/>
            <p:cNvSpPr/>
            <p:nvPr/>
          </p:nvSpPr>
          <p:spPr>
            <a:xfrm>
              <a:off x="8220411" y="373804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81" name="tx1681"/>
            <p:cNvSpPr/>
            <p:nvPr/>
          </p:nvSpPr>
          <p:spPr>
            <a:xfrm>
              <a:off x="8533414"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82" name="tx1682"/>
            <p:cNvSpPr/>
            <p:nvPr/>
          </p:nvSpPr>
          <p:spPr>
            <a:xfrm>
              <a:off x="8846416"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3" name="tx1683"/>
            <p:cNvSpPr/>
            <p:nvPr/>
          </p:nvSpPr>
          <p:spPr>
            <a:xfrm>
              <a:off x="1647364"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84" name="tx1684"/>
            <p:cNvSpPr/>
            <p:nvPr/>
          </p:nvSpPr>
          <p:spPr>
            <a:xfrm>
              <a:off x="1960366"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5" name="tx1685"/>
            <p:cNvSpPr/>
            <p:nvPr/>
          </p:nvSpPr>
          <p:spPr>
            <a:xfrm>
              <a:off x="2273368"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86" name="tx1686"/>
            <p:cNvSpPr/>
            <p:nvPr/>
          </p:nvSpPr>
          <p:spPr>
            <a:xfrm>
              <a:off x="2586370"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7" name="tx1687"/>
            <p:cNvSpPr/>
            <p:nvPr/>
          </p:nvSpPr>
          <p:spPr>
            <a:xfrm>
              <a:off x="2899373"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8" name="tx1688"/>
            <p:cNvSpPr/>
            <p:nvPr/>
          </p:nvSpPr>
          <p:spPr>
            <a:xfrm>
              <a:off x="3212375"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9" name="tx1689"/>
            <p:cNvSpPr/>
            <p:nvPr/>
          </p:nvSpPr>
          <p:spPr>
            <a:xfrm>
              <a:off x="3525377"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0" name="tx1690"/>
            <p:cNvSpPr/>
            <p:nvPr/>
          </p:nvSpPr>
          <p:spPr>
            <a:xfrm>
              <a:off x="3838380"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1" name="tx1691"/>
            <p:cNvSpPr/>
            <p:nvPr/>
          </p:nvSpPr>
          <p:spPr>
            <a:xfrm>
              <a:off x="4151382"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2" name="tx1692"/>
            <p:cNvSpPr/>
            <p:nvPr/>
          </p:nvSpPr>
          <p:spPr>
            <a:xfrm>
              <a:off x="4464384"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3" name="tx1693"/>
            <p:cNvSpPr/>
            <p:nvPr/>
          </p:nvSpPr>
          <p:spPr>
            <a:xfrm>
              <a:off x="4777386"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4" name="tx1694"/>
            <p:cNvSpPr/>
            <p:nvPr/>
          </p:nvSpPr>
          <p:spPr>
            <a:xfrm>
              <a:off x="5090389"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5" name="tx1695"/>
            <p:cNvSpPr/>
            <p:nvPr/>
          </p:nvSpPr>
          <p:spPr>
            <a:xfrm>
              <a:off x="5403391"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6" name="tx1696"/>
            <p:cNvSpPr/>
            <p:nvPr/>
          </p:nvSpPr>
          <p:spPr>
            <a:xfrm>
              <a:off x="5716393"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7" name="tx1697"/>
            <p:cNvSpPr/>
            <p:nvPr/>
          </p:nvSpPr>
          <p:spPr>
            <a:xfrm>
              <a:off x="6029395"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8" name="tx1698"/>
            <p:cNvSpPr/>
            <p:nvPr/>
          </p:nvSpPr>
          <p:spPr>
            <a:xfrm>
              <a:off x="6342398"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9" name="tx1699"/>
            <p:cNvSpPr/>
            <p:nvPr/>
          </p:nvSpPr>
          <p:spPr>
            <a:xfrm>
              <a:off x="6655400"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0" name="tx1700"/>
            <p:cNvSpPr/>
            <p:nvPr/>
          </p:nvSpPr>
          <p:spPr>
            <a:xfrm>
              <a:off x="6968402"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1" name="tx1701"/>
            <p:cNvSpPr/>
            <p:nvPr/>
          </p:nvSpPr>
          <p:spPr>
            <a:xfrm>
              <a:off x="7281405"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2" name="tx1702"/>
            <p:cNvSpPr/>
            <p:nvPr/>
          </p:nvSpPr>
          <p:spPr>
            <a:xfrm>
              <a:off x="7594407"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3" name="tx1703"/>
            <p:cNvSpPr/>
            <p:nvPr/>
          </p:nvSpPr>
          <p:spPr>
            <a:xfrm>
              <a:off x="7907409" y="11243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4" name="tx1704"/>
            <p:cNvSpPr/>
            <p:nvPr/>
          </p:nvSpPr>
          <p:spPr>
            <a:xfrm>
              <a:off x="8220411"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05" name="tx1705"/>
            <p:cNvSpPr/>
            <p:nvPr/>
          </p:nvSpPr>
          <p:spPr>
            <a:xfrm>
              <a:off x="8533414"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6" name="tx1706"/>
            <p:cNvSpPr/>
            <p:nvPr/>
          </p:nvSpPr>
          <p:spPr>
            <a:xfrm>
              <a:off x="8846416"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7" name="tx1707"/>
            <p:cNvSpPr/>
            <p:nvPr/>
          </p:nvSpPr>
          <p:spPr>
            <a:xfrm>
              <a:off x="1647364" y="223027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08" name="tx1708"/>
            <p:cNvSpPr/>
            <p:nvPr/>
          </p:nvSpPr>
          <p:spPr>
            <a:xfrm>
              <a:off x="1960366"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9" name="tx1709"/>
            <p:cNvSpPr/>
            <p:nvPr/>
          </p:nvSpPr>
          <p:spPr>
            <a:xfrm>
              <a:off x="8220411" y="2229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0" name="tx1710"/>
            <p:cNvSpPr/>
            <p:nvPr/>
          </p:nvSpPr>
          <p:spPr>
            <a:xfrm>
              <a:off x="8533414"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11" name="tx1711"/>
            <p:cNvSpPr/>
            <p:nvPr/>
          </p:nvSpPr>
          <p:spPr>
            <a:xfrm>
              <a:off x="8846416"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2" name="tx1712"/>
            <p:cNvSpPr/>
            <p:nvPr/>
          </p:nvSpPr>
          <p:spPr>
            <a:xfrm>
              <a:off x="1647364"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13" name="tx1713"/>
            <p:cNvSpPr/>
            <p:nvPr/>
          </p:nvSpPr>
          <p:spPr>
            <a:xfrm>
              <a:off x="1960366"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14" name="tx1714"/>
            <p:cNvSpPr/>
            <p:nvPr/>
          </p:nvSpPr>
          <p:spPr>
            <a:xfrm>
              <a:off x="2273368" y="293436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15" name="tx1715"/>
            <p:cNvSpPr/>
            <p:nvPr/>
          </p:nvSpPr>
          <p:spPr>
            <a:xfrm>
              <a:off x="2586370"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16" name="tx1716"/>
            <p:cNvSpPr/>
            <p:nvPr/>
          </p:nvSpPr>
          <p:spPr>
            <a:xfrm>
              <a:off x="2899373"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17" name="tx1717"/>
            <p:cNvSpPr/>
            <p:nvPr/>
          </p:nvSpPr>
          <p:spPr>
            <a:xfrm>
              <a:off x="3212375"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18" name="tx1718"/>
            <p:cNvSpPr/>
            <p:nvPr/>
          </p:nvSpPr>
          <p:spPr>
            <a:xfrm>
              <a:off x="3525377"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19" name="tx1719"/>
            <p:cNvSpPr/>
            <p:nvPr/>
          </p:nvSpPr>
          <p:spPr>
            <a:xfrm>
              <a:off x="3838380"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20" name="tx1720"/>
            <p:cNvSpPr/>
            <p:nvPr/>
          </p:nvSpPr>
          <p:spPr>
            <a:xfrm>
              <a:off x="4151382"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21" name="tx1721"/>
            <p:cNvSpPr/>
            <p:nvPr/>
          </p:nvSpPr>
          <p:spPr>
            <a:xfrm>
              <a:off x="4464384"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22" name="tx1722"/>
            <p:cNvSpPr/>
            <p:nvPr/>
          </p:nvSpPr>
          <p:spPr>
            <a:xfrm>
              <a:off x="4777386"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23" name="tx1723"/>
            <p:cNvSpPr/>
            <p:nvPr/>
          </p:nvSpPr>
          <p:spPr>
            <a:xfrm>
              <a:off x="5090389"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24" name="tx1724"/>
            <p:cNvSpPr/>
            <p:nvPr/>
          </p:nvSpPr>
          <p:spPr>
            <a:xfrm>
              <a:off x="5403391"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25" name="tx1725"/>
            <p:cNvSpPr/>
            <p:nvPr/>
          </p:nvSpPr>
          <p:spPr>
            <a:xfrm>
              <a:off x="5716393"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26" name="tx1726"/>
            <p:cNvSpPr/>
            <p:nvPr/>
          </p:nvSpPr>
          <p:spPr>
            <a:xfrm>
              <a:off x="6029395"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27" name="tx1727"/>
            <p:cNvSpPr/>
            <p:nvPr/>
          </p:nvSpPr>
          <p:spPr>
            <a:xfrm>
              <a:off x="6342398"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8" name="tx1728"/>
            <p:cNvSpPr/>
            <p:nvPr/>
          </p:nvSpPr>
          <p:spPr>
            <a:xfrm>
              <a:off x="6655400"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29" name="tx1729"/>
            <p:cNvSpPr/>
            <p:nvPr/>
          </p:nvSpPr>
          <p:spPr>
            <a:xfrm>
              <a:off x="6968402"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30" name="tx1730"/>
            <p:cNvSpPr/>
            <p:nvPr/>
          </p:nvSpPr>
          <p:spPr>
            <a:xfrm>
              <a:off x="7281405"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31" name="tx1731"/>
            <p:cNvSpPr/>
            <p:nvPr/>
          </p:nvSpPr>
          <p:spPr>
            <a:xfrm>
              <a:off x="7594407"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32" name="tx1732"/>
            <p:cNvSpPr/>
            <p:nvPr/>
          </p:nvSpPr>
          <p:spPr>
            <a:xfrm>
              <a:off x="7907409"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3" name="tx1733"/>
            <p:cNvSpPr/>
            <p:nvPr/>
          </p:nvSpPr>
          <p:spPr>
            <a:xfrm>
              <a:off x="8220411"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34" name="tx1734"/>
            <p:cNvSpPr/>
            <p:nvPr/>
          </p:nvSpPr>
          <p:spPr>
            <a:xfrm>
              <a:off x="8533414"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35" name="tx1735"/>
            <p:cNvSpPr/>
            <p:nvPr/>
          </p:nvSpPr>
          <p:spPr>
            <a:xfrm>
              <a:off x="8846416"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36" name="tx1736"/>
            <p:cNvSpPr/>
            <p:nvPr/>
          </p:nvSpPr>
          <p:spPr>
            <a:xfrm>
              <a:off x="4151382"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37" name="tx1737"/>
            <p:cNvSpPr/>
            <p:nvPr/>
          </p:nvSpPr>
          <p:spPr>
            <a:xfrm>
              <a:off x="4464384" y="45408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738" name="tx1738"/>
            <p:cNvSpPr/>
            <p:nvPr/>
          </p:nvSpPr>
          <p:spPr>
            <a:xfrm>
              <a:off x="4777386"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39" name="tx1739"/>
            <p:cNvSpPr/>
            <p:nvPr/>
          </p:nvSpPr>
          <p:spPr>
            <a:xfrm>
              <a:off x="5090389" y="45408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40" name="tx1740"/>
            <p:cNvSpPr/>
            <p:nvPr/>
          </p:nvSpPr>
          <p:spPr>
            <a:xfrm>
              <a:off x="5403391" y="45408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741" name="tx1741"/>
            <p:cNvSpPr/>
            <p:nvPr/>
          </p:nvSpPr>
          <p:spPr>
            <a:xfrm>
              <a:off x="5716393" y="4539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42" name="tx1742"/>
            <p:cNvSpPr/>
            <p:nvPr/>
          </p:nvSpPr>
          <p:spPr>
            <a:xfrm>
              <a:off x="6029395"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43" name="tx1743"/>
            <p:cNvSpPr/>
            <p:nvPr/>
          </p:nvSpPr>
          <p:spPr>
            <a:xfrm>
              <a:off x="6342398"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44" name="tx1744"/>
            <p:cNvSpPr/>
            <p:nvPr/>
          </p:nvSpPr>
          <p:spPr>
            <a:xfrm>
              <a:off x="6655400"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45" name="tx1745"/>
            <p:cNvSpPr/>
            <p:nvPr/>
          </p:nvSpPr>
          <p:spPr>
            <a:xfrm>
              <a:off x="6968402"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46" name="tx1746"/>
            <p:cNvSpPr/>
            <p:nvPr/>
          </p:nvSpPr>
          <p:spPr>
            <a:xfrm>
              <a:off x="7281405"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47" name="tx1747"/>
            <p:cNvSpPr/>
            <p:nvPr/>
          </p:nvSpPr>
          <p:spPr>
            <a:xfrm>
              <a:off x="7594407"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48" name="tx1748"/>
            <p:cNvSpPr/>
            <p:nvPr/>
          </p:nvSpPr>
          <p:spPr>
            <a:xfrm>
              <a:off x="7907409"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49" name="tx1749"/>
            <p:cNvSpPr/>
            <p:nvPr/>
          </p:nvSpPr>
          <p:spPr>
            <a:xfrm>
              <a:off x="8220411"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50" name="tx1750"/>
            <p:cNvSpPr/>
            <p:nvPr/>
          </p:nvSpPr>
          <p:spPr>
            <a:xfrm>
              <a:off x="8533414"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51" name="tx1751"/>
            <p:cNvSpPr/>
            <p:nvPr/>
          </p:nvSpPr>
          <p:spPr>
            <a:xfrm>
              <a:off x="8846416"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52" name="tx1752"/>
            <p:cNvSpPr/>
            <p:nvPr/>
          </p:nvSpPr>
          <p:spPr>
            <a:xfrm>
              <a:off x="4464384"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753" name="tx1753"/>
            <p:cNvSpPr/>
            <p:nvPr/>
          </p:nvSpPr>
          <p:spPr>
            <a:xfrm>
              <a:off x="7281405"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754" name="tx1754"/>
            <p:cNvSpPr/>
            <p:nvPr/>
          </p:nvSpPr>
          <p:spPr>
            <a:xfrm>
              <a:off x="7594407"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755" name="tx1755"/>
            <p:cNvSpPr/>
            <p:nvPr/>
          </p:nvSpPr>
          <p:spPr>
            <a:xfrm>
              <a:off x="7907409"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56" name="tx1756"/>
            <p:cNvSpPr/>
            <p:nvPr/>
          </p:nvSpPr>
          <p:spPr>
            <a:xfrm>
              <a:off x="8220411"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57" name="tx1757"/>
            <p:cNvSpPr/>
            <p:nvPr/>
          </p:nvSpPr>
          <p:spPr>
            <a:xfrm>
              <a:off x="8533414"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58" name="tx1758"/>
            <p:cNvSpPr/>
            <p:nvPr/>
          </p:nvSpPr>
          <p:spPr>
            <a:xfrm>
              <a:off x="8846416"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59" name="tx1759"/>
            <p:cNvSpPr/>
            <p:nvPr/>
          </p:nvSpPr>
          <p:spPr>
            <a:xfrm>
              <a:off x="1647364"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60" name="tx1760"/>
            <p:cNvSpPr/>
            <p:nvPr/>
          </p:nvSpPr>
          <p:spPr>
            <a:xfrm>
              <a:off x="1960366"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61" name="tx1761"/>
            <p:cNvSpPr/>
            <p:nvPr/>
          </p:nvSpPr>
          <p:spPr>
            <a:xfrm>
              <a:off x="2273368"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62" name="tx1762"/>
            <p:cNvSpPr/>
            <p:nvPr/>
          </p:nvSpPr>
          <p:spPr>
            <a:xfrm>
              <a:off x="2586370"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3" name="tx1763"/>
            <p:cNvSpPr/>
            <p:nvPr/>
          </p:nvSpPr>
          <p:spPr>
            <a:xfrm>
              <a:off x="2899373"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4" name="tx1764"/>
            <p:cNvSpPr/>
            <p:nvPr/>
          </p:nvSpPr>
          <p:spPr>
            <a:xfrm>
              <a:off x="3212375"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5" name="tx1765"/>
            <p:cNvSpPr/>
            <p:nvPr/>
          </p:nvSpPr>
          <p:spPr>
            <a:xfrm>
              <a:off x="3525377"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6" name="tx1766"/>
            <p:cNvSpPr/>
            <p:nvPr/>
          </p:nvSpPr>
          <p:spPr>
            <a:xfrm>
              <a:off x="3838380"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7" name="tx1767"/>
            <p:cNvSpPr/>
            <p:nvPr/>
          </p:nvSpPr>
          <p:spPr>
            <a:xfrm>
              <a:off x="4151382"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8" name="tx1768"/>
            <p:cNvSpPr/>
            <p:nvPr/>
          </p:nvSpPr>
          <p:spPr>
            <a:xfrm>
              <a:off x="4464384"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9" name="tx1769"/>
            <p:cNvSpPr/>
            <p:nvPr/>
          </p:nvSpPr>
          <p:spPr>
            <a:xfrm>
              <a:off x="4777386"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0" name="tx1770"/>
            <p:cNvSpPr/>
            <p:nvPr/>
          </p:nvSpPr>
          <p:spPr>
            <a:xfrm>
              <a:off x="5090389"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1" name="tx1771"/>
            <p:cNvSpPr/>
            <p:nvPr/>
          </p:nvSpPr>
          <p:spPr>
            <a:xfrm>
              <a:off x="5403391"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2" name="tx1772"/>
            <p:cNvSpPr/>
            <p:nvPr/>
          </p:nvSpPr>
          <p:spPr>
            <a:xfrm>
              <a:off x="5716393"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3" name="tx1773"/>
            <p:cNvSpPr/>
            <p:nvPr/>
          </p:nvSpPr>
          <p:spPr>
            <a:xfrm>
              <a:off x="6029395"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4" name="tx1774"/>
            <p:cNvSpPr/>
            <p:nvPr/>
          </p:nvSpPr>
          <p:spPr>
            <a:xfrm>
              <a:off x="6342398"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5" name="tx1775"/>
            <p:cNvSpPr/>
            <p:nvPr/>
          </p:nvSpPr>
          <p:spPr>
            <a:xfrm>
              <a:off x="6655400"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6" name="tx1776"/>
            <p:cNvSpPr/>
            <p:nvPr/>
          </p:nvSpPr>
          <p:spPr>
            <a:xfrm>
              <a:off x="6029395"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7" name="tx1777"/>
            <p:cNvSpPr/>
            <p:nvPr/>
          </p:nvSpPr>
          <p:spPr>
            <a:xfrm>
              <a:off x="6342398"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8" name="tx1778"/>
            <p:cNvSpPr/>
            <p:nvPr/>
          </p:nvSpPr>
          <p:spPr>
            <a:xfrm>
              <a:off x="6655400"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9" name="tx1779"/>
            <p:cNvSpPr/>
            <p:nvPr/>
          </p:nvSpPr>
          <p:spPr>
            <a:xfrm>
              <a:off x="6968402"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0" name="tx1780"/>
            <p:cNvSpPr/>
            <p:nvPr/>
          </p:nvSpPr>
          <p:spPr>
            <a:xfrm>
              <a:off x="7281405"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81" name="tx1781"/>
            <p:cNvSpPr/>
            <p:nvPr/>
          </p:nvSpPr>
          <p:spPr>
            <a:xfrm>
              <a:off x="7594407"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2" name="tx1782"/>
            <p:cNvSpPr/>
            <p:nvPr/>
          </p:nvSpPr>
          <p:spPr>
            <a:xfrm>
              <a:off x="7907409"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83" name="tx1783"/>
            <p:cNvSpPr/>
            <p:nvPr/>
          </p:nvSpPr>
          <p:spPr>
            <a:xfrm>
              <a:off x="8220411"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4" name="tx1784"/>
            <p:cNvSpPr/>
            <p:nvPr/>
          </p:nvSpPr>
          <p:spPr>
            <a:xfrm>
              <a:off x="8533414"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5" name="tx1785"/>
            <p:cNvSpPr/>
            <p:nvPr/>
          </p:nvSpPr>
          <p:spPr>
            <a:xfrm>
              <a:off x="8846416"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6" name="tx1786"/>
            <p:cNvSpPr/>
            <p:nvPr/>
          </p:nvSpPr>
          <p:spPr>
            <a:xfrm>
              <a:off x="1647364"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7" name="tx1787"/>
            <p:cNvSpPr/>
            <p:nvPr/>
          </p:nvSpPr>
          <p:spPr>
            <a:xfrm>
              <a:off x="1960366" y="14274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88" name="tx1788"/>
            <p:cNvSpPr/>
            <p:nvPr/>
          </p:nvSpPr>
          <p:spPr>
            <a:xfrm>
              <a:off x="2273368"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9" name="tx1789"/>
            <p:cNvSpPr/>
            <p:nvPr/>
          </p:nvSpPr>
          <p:spPr>
            <a:xfrm>
              <a:off x="2586370"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0" name="tx1790"/>
            <p:cNvSpPr/>
            <p:nvPr/>
          </p:nvSpPr>
          <p:spPr>
            <a:xfrm>
              <a:off x="2899373"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91" name="tx1791"/>
            <p:cNvSpPr/>
            <p:nvPr/>
          </p:nvSpPr>
          <p:spPr>
            <a:xfrm>
              <a:off x="3212375"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2" name="tx1792"/>
            <p:cNvSpPr/>
            <p:nvPr/>
          </p:nvSpPr>
          <p:spPr>
            <a:xfrm>
              <a:off x="3525377"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3" name="tx1793"/>
            <p:cNvSpPr/>
            <p:nvPr/>
          </p:nvSpPr>
          <p:spPr>
            <a:xfrm>
              <a:off x="3838380"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4" name="tx1794"/>
            <p:cNvSpPr/>
            <p:nvPr/>
          </p:nvSpPr>
          <p:spPr>
            <a:xfrm>
              <a:off x="4151382"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5" name="tx1795"/>
            <p:cNvSpPr/>
            <p:nvPr/>
          </p:nvSpPr>
          <p:spPr>
            <a:xfrm>
              <a:off x="4464384"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6" name="tx1796"/>
            <p:cNvSpPr/>
            <p:nvPr/>
          </p:nvSpPr>
          <p:spPr>
            <a:xfrm>
              <a:off x="4777386"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7" name="tx1797"/>
            <p:cNvSpPr/>
            <p:nvPr/>
          </p:nvSpPr>
          <p:spPr>
            <a:xfrm>
              <a:off x="5090389"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8" name="tx1798"/>
            <p:cNvSpPr/>
            <p:nvPr/>
          </p:nvSpPr>
          <p:spPr>
            <a:xfrm>
              <a:off x="5403391"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9" name="tx1799"/>
            <p:cNvSpPr/>
            <p:nvPr/>
          </p:nvSpPr>
          <p:spPr>
            <a:xfrm>
              <a:off x="5716393"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0" name="tx1800"/>
            <p:cNvSpPr/>
            <p:nvPr/>
          </p:nvSpPr>
          <p:spPr>
            <a:xfrm>
              <a:off x="2273368"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801" name="tx1801"/>
            <p:cNvSpPr/>
            <p:nvPr/>
          </p:nvSpPr>
          <p:spPr>
            <a:xfrm>
              <a:off x="2586370"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02" name="tx1802"/>
            <p:cNvSpPr/>
            <p:nvPr/>
          </p:nvSpPr>
          <p:spPr>
            <a:xfrm>
              <a:off x="2899373"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03" name="tx1803"/>
            <p:cNvSpPr/>
            <p:nvPr/>
          </p:nvSpPr>
          <p:spPr>
            <a:xfrm>
              <a:off x="3212375"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04" name="tx1804"/>
            <p:cNvSpPr/>
            <p:nvPr/>
          </p:nvSpPr>
          <p:spPr>
            <a:xfrm>
              <a:off x="3525377"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05" name="tx1805"/>
            <p:cNvSpPr/>
            <p:nvPr/>
          </p:nvSpPr>
          <p:spPr>
            <a:xfrm>
              <a:off x="3838380"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6" name="tx1806"/>
            <p:cNvSpPr/>
            <p:nvPr/>
          </p:nvSpPr>
          <p:spPr>
            <a:xfrm>
              <a:off x="4151382"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07" name="tx1807"/>
            <p:cNvSpPr/>
            <p:nvPr/>
          </p:nvSpPr>
          <p:spPr>
            <a:xfrm>
              <a:off x="4464384"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08" name="tx1808"/>
            <p:cNvSpPr/>
            <p:nvPr/>
          </p:nvSpPr>
          <p:spPr>
            <a:xfrm>
              <a:off x="4777386"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09" name="tx1809"/>
            <p:cNvSpPr/>
            <p:nvPr/>
          </p:nvSpPr>
          <p:spPr>
            <a:xfrm>
              <a:off x="5090389"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0" name="tx1810"/>
            <p:cNvSpPr/>
            <p:nvPr/>
          </p:nvSpPr>
          <p:spPr>
            <a:xfrm>
              <a:off x="5403391"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11" name="tx1811"/>
            <p:cNvSpPr/>
            <p:nvPr/>
          </p:nvSpPr>
          <p:spPr>
            <a:xfrm>
              <a:off x="5716393"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2" name="tx1812"/>
            <p:cNvSpPr/>
            <p:nvPr/>
          </p:nvSpPr>
          <p:spPr>
            <a:xfrm>
              <a:off x="6029395"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13" name="tx1813"/>
            <p:cNvSpPr/>
            <p:nvPr/>
          </p:nvSpPr>
          <p:spPr>
            <a:xfrm>
              <a:off x="6342398"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14" name="tx1814"/>
            <p:cNvSpPr/>
            <p:nvPr/>
          </p:nvSpPr>
          <p:spPr>
            <a:xfrm>
              <a:off x="6655400"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5" name="tx1815"/>
            <p:cNvSpPr/>
            <p:nvPr/>
          </p:nvSpPr>
          <p:spPr>
            <a:xfrm>
              <a:off x="6968402"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6" name="tx1816"/>
            <p:cNvSpPr/>
            <p:nvPr/>
          </p:nvSpPr>
          <p:spPr>
            <a:xfrm>
              <a:off x="7281405"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7" name="tx1817"/>
            <p:cNvSpPr/>
            <p:nvPr/>
          </p:nvSpPr>
          <p:spPr>
            <a:xfrm>
              <a:off x="7594407"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8" name="tx1818"/>
            <p:cNvSpPr/>
            <p:nvPr/>
          </p:nvSpPr>
          <p:spPr>
            <a:xfrm>
              <a:off x="7907409"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9" name="tx1819"/>
            <p:cNvSpPr/>
            <p:nvPr/>
          </p:nvSpPr>
          <p:spPr>
            <a:xfrm>
              <a:off x="8220411"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20" name="tx1820"/>
            <p:cNvSpPr/>
            <p:nvPr/>
          </p:nvSpPr>
          <p:spPr>
            <a:xfrm>
              <a:off x="8533414"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1" name="tx1821"/>
            <p:cNvSpPr/>
            <p:nvPr/>
          </p:nvSpPr>
          <p:spPr>
            <a:xfrm>
              <a:off x="8846416"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22" name="tx1822"/>
            <p:cNvSpPr/>
            <p:nvPr/>
          </p:nvSpPr>
          <p:spPr>
            <a:xfrm>
              <a:off x="2586370"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23" name="tx1823"/>
            <p:cNvSpPr/>
            <p:nvPr/>
          </p:nvSpPr>
          <p:spPr>
            <a:xfrm>
              <a:off x="289937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824" name="tx1824"/>
            <p:cNvSpPr/>
            <p:nvPr/>
          </p:nvSpPr>
          <p:spPr>
            <a:xfrm>
              <a:off x="32123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825" name="tx1825"/>
            <p:cNvSpPr/>
            <p:nvPr/>
          </p:nvSpPr>
          <p:spPr>
            <a:xfrm>
              <a:off x="352537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826" name="tx1826"/>
            <p:cNvSpPr/>
            <p:nvPr/>
          </p:nvSpPr>
          <p:spPr>
            <a:xfrm>
              <a:off x="383838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827" name="tx1827"/>
            <p:cNvSpPr/>
            <p:nvPr/>
          </p:nvSpPr>
          <p:spPr>
            <a:xfrm>
              <a:off x="4151382" y="333620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28" name="tx1828"/>
            <p:cNvSpPr/>
            <p:nvPr/>
          </p:nvSpPr>
          <p:spPr>
            <a:xfrm>
              <a:off x="446438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29" name="tx1829"/>
            <p:cNvSpPr/>
            <p:nvPr/>
          </p:nvSpPr>
          <p:spPr>
            <a:xfrm>
              <a:off x="47773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30" name="tx1830"/>
            <p:cNvSpPr/>
            <p:nvPr/>
          </p:nvSpPr>
          <p:spPr>
            <a:xfrm>
              <a:off x="509038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31" name="tx1831"/>
            <p:cNvSpPr/>
            <p:nvPr/>
          </p:nvSpPr>
          <p:spPr>
            <a:xfrm>
              <a:off x="540339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32" name="tx1832"/>
            <p:cNvSpPr/>
            <p:nvPr/>
          </p:nvSpPr>
          <p:spPr>
            <a:xfrm>
              <a:off x="571639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33" name="tx1833"/>
            <p:cNvSpPr/>
            <p:nvPr/>
          </p:nvSpPr>
          <p:spPr>
            <a:xfrm>
              <a:off x="6029395"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34" name="tx1834"/>
            <p:cNvSpPr/>
            <p:nvPr/>
          </p:nvSpPr>
          <p:spPr>
            <a:xfrm>
              <a:off x="63423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35" name="tx1835"/>
            <p:cNvSpPr/>
            <p:nvPr/>
          </p:nvSpPr>
          <p:spPr>
            <a:xfrm>
              <a:off x="665540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36" name="tx1836"/>
            <p:cNvSpPr/>
            <p:nvPr/>
          </p:nvSpPr>
          <p:spPr>
            <a:xfrm>
              <a:off x="696840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7" name="tx1837"/>
            <p:cNvSpPr/>
            <p:nvPr/>
          </p:nvSpPr>
          <p:spPr>
            <a:xfrm>
              <a:off x="7281405"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38" name="tx1838"/>
            <p:cNvSpPr/>
            <p:nvPr/>
          </p:nvSpPr>
          <p:spPr>
            <a:xfrm>
              <a:off x="759440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9" name="tx1839"/>
            <p:cNvSpPr/>
            <p:nvPr/>
          </p:nvSpPr>
          <p:spPr>
            <a:xfrm>
              <a:off x="790740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40" name="tx1840"/>
            <p:cNvSpPr/>
            <p:nvPr/>
          </p:nvSpPr>
          <p:spPr>
            <a:xfrm>
              <a:off x="822041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41" name="tx1841"/>
            <p:cNvSpPr/>
            <p:nvPr/>
          </p:nvSpPr>
          <p:spPr>
            <a:xfrm>
              <a:off x="853341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42" name="tx1842"/>
            <p:cNvSpPr/>
            <p:nvPr/>
          </p:nvSpPr>
          <p:spPr>
            <a:xfrm>
              <a:off x="88464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43" name="tx1843"/>
            <p:cNvSpPr/>
            <p:nvPr/>
          </p:nvSpPr>
          <p:spPr>
            <a:xfrm>
              <a:off x="5090389"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844" name="tx1844"/>
            <p:cNvSpPr/>
            <p:nvPr/>
          </p:nvSpPr>
          <p:spPr>
            <a:xfrm>
              <a:off x="5403391"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45" name="tx1845"/>
            <p:cNvSpPr/>
            <p:nvPr/>
          </p:nvSpPr>
          <p:spPr>
            <a:xfrm>
              <a:off x="7594407"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846" name="tx1846"/>
            <p:cNvSpPr/>
            <p:nvPr/>
          </p:nvSpPr>
          <p:spPr>
            <a:xfrm>
              <a:off x="7907409"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847" name="tx1847"/>
            <p:cNvSpPr/>
            <p:nvPr/>
          </p:nvSpPr>
          <p:spPr>
            <a:xfrm>
              <a:off x="8220411"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48" name="tx1848"/>
            <p:cNvSpPr/>
            <p:nvPr/>
          </p:nvSpPr>
          <p:spPr>
            <a:xfrm>
              <a:off x="8533414"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49" name="tx1849"/>
            <p:cNvSpPr/>
            <p:nvPr/>
          </p:nvSpPr>
          <p:spPr>
            <a:xfrm>
              <a:off x="8846416"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50" name="tx1850"/>
            <p:cNvSpPr/>
            <p:nvPr/>
          </p:nvSpPr>
          <p:spPr>
            <a:xfrm>
              <a:off x="6968402"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1" name="tx1851"/>
            <p:cNvSpPr/>
            <p:nvPr/>
          </p:nvSpPr>
          <p:spPr>
            <a:xfrm>
              <a:off x="7281405"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2" name="tx1852"/>
            <p:cNvSpPr/>
            <p:nvPr/>
          </p:nvSpPr>
          <p:spPr>
            <a:xfrm>
              <a:off x="7594407"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3" name="tx1853"/>
            <p:cNvSpPr/>
            <p:nvPr/>
          </p:nvSpPr>
          <p:spPr>
            <a:xfrm>
              <a:off x="7907409"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4" name="tx1854"/>
            <p:cNvSpPr/>
            <p:nvPr/>
          </p:nvSpPr>
          <p:spPr>
            <a:xfrm>
              <a:off x="8220411"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5" name="tx1855"/>
            <p:cNvSpPr/>
            <p:nvPr/>
          </p:nvSpPr>
          <p:spPr>
            <a:xfrm>
              <a:off x="8533414"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56" name="tx1856"/>
            <p:cNvSpPr/>
            <p:nvPr/>
          </p:nvSpPr>
          <p:spPr>
            <a:xfrm>
              <a:off x="8846416"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57" name="tx1857"/>
            <p:cNvSpPr/>
            <p:nvPr/>
          </p:nvSpPr>
          <p:spPr>
            <a:xfrm>
              <a:off x="8533414"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858" name="tx1858"/>
            <p:cNvSpPr/>
            <p:nvPr/>
          </p:nvSpPr>
          <p:spPr>
            <a:xfrm>
              <a:off x="8846416"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859" name="tx1859"/>
            <p:cNvSpPr/>
            <p:nvPr/>
          </p:nvSpPr>
          <p:spPr>
            <a:xfrm>
              <a:off x="1647364"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60" name="tx1860"/>
            <p:cNvSpPr/>
            <p:nvPr/>
          </p:nvSpPr>
          <p:spPr>
            <a:xfrm>
              <a:off x="1960366"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61" name="tx1861"/>
            <p:cNvSpPr/>
            <p:nvPr/>
          </p:nvSpPr>
          <p:spPr>
            <a:xfrm>
              <a:off x="2273368"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62" name="tx1862"/>
            <p:cNvSpPr/>
            <p:nvPr/>
          </p:nvSpPr>
          <p:spPr>
            <a:xfrm>
              <a:off x="2586370"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63" name="tx1863"/>
            <p:cNvSpPr/>
            <p:nvPr/>
          </p:nvSpPr>
          <p:spPr>
            <a:xfrm>
              <a:off x="2899373"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64" name="tx1864"/>
            <p:cNvSpPr/>
            <p:nvPr/>
          </p:nvSpPr>
          <p:spPr>
            <a:xfrm>
              <a:off x="3212375"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65" name="tx1865"/>
            <p:cNvSpPr/>
            <p:nvPr/>
          </p:nvSpPr>
          <p:spPr>
            <a:xfrm>
              <a:off x="3525377"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66" name="tx1866"/>
            <p:cNvSpPr/>
            <p:nvPr/>
          </p:nvSpPr>
          <p:spPr>
            <a:xfrm>
              <a:off x="3838380"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67" name="tx1867"/>
            <p:cNvSpPr/>
            <p:nvPr/>
          </p:nvSpPr>
          <p:spPr>
            <a:xfrm>
              <a:off x="4151382"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68" name="tx1868"/>
            <p:cNvSpPr/>
            <p:nvPr/>
          </p:nvSpPr>
          <p:spPr>
            <a:xfrm>
              <a:off x="4464384"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69" name="tx1869"/>
            <p:cNvSpPr/>
            <p:nvPr/>
          </p:nvSpPr>
          <p:spPr>
            <a:xfrm>
              <a:off x="4777386"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70" name="tx1870"/>
            <p:cNvSpPr/>
            <p:nvPr/>
          </p:nvSpPr>
          <p:spPr>
            <a:xfrm>
              <a:off x="5090389"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71" name="tx1871"/>
            <p:cNvSpPr/>
            <p:nvPr/>
          </p:nvSpPr>
          <p:spPr>
            <a:xfrm>
              <a:off x="5403391"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2" name="tx1872"/>
            <p:cNvSpPr/>
            <p:nvPr/>
          </p:nvSpPr>
          <p:spPr>
            <a:xfrm>
              <a:off x="5716393"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3" name="tx1873"/>
            <p:cNvSpPr/>
            <p:nvPr/>
          </p:nvSpPr>
          <p:spPr>
            <a:xfrm>
              <a:off x="6029395"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4" name="tx1874"/>
            <p:cNvSpPr/>
            <p:nvPr/>
          </p:nvSpPr>
          <p:spPr>
            <a:xfrm>
              <a:off x="6342398"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75" name="tx1875"/>
            <p:cNvSpPr/>
            <p:nvPr/>
          </p:nvSpPr>
          <p:spPr>
            <a:xfrm>
              <a:off x="6655400"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76" name="tx1876"/>
            <p:cNvSpPr/>
            <p:nvPr/>
          </p:nvSpPr>
          <p:spPr>
            <a:xfrm>
              <a:off x="6968402"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77" name="tx1877"/>
            <p:cNvSpPr/>
            <p:nvPr/>
          </p:nvSpPr>
          <p:spPr>
            <a:xfrm>
              <a:off x="7281405"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78" name="tx1878"/>
            <p:cNvSpPr/>
            <p:nvPr/>
          </p:nvSpPr>
          <p:spPr>
            <a:xfrm>
              <a:off x="7594407"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79" name="tx1879"/>
            <p:cNvSpPr/>
            <p:nvPr/>
          </p:nvSpPr>
          <p:spPr>
            <a:xfrm>
              <a:off x="7907409"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80" name="tx1880"/>
            <p:cNvSpPr/>
            <p:nvPr/>
          </p:nvSpPr>
          <p:spPr>
            <a:xfrm>
              <a:off x="8220411" y="233161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81" name="tx1881"/>
            <p:cNvSpPr/>
            <p:nvPr/>
          </p:nvSpPr>
          <p:spPr>
            <a:xfrm>
              <a:off x="8533414"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2" name="tx1882"/>
            <p:cNvSpPr/>
            <p:nvPr/>
          </p:nvSpPr>
          <p:spPr>
            <a:xfrm>
              <a:off x="8846416"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83" name="tx1883"/>
            <p:cNvSpPr/>
            <p:nvPr/>
          </p:nvSpPr>
          <p:spPr>
            <a:xfrm>
              <a:off x="1647364"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4" name="tx1884"/>
            <p:cNvSpPr/>
            <p:nvPr/>
          </p:nvSpPr>
          <p:spPr>
            <a:xfrm>
              <a:off x="1960366"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5" name="tx1885"/>
            <p:cNvSpPr/>
            <p:nvPr/>
          </p:nvSpPr>
          <p:spPr>
            <a:xfrm>
              <a:off x="2273368"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6" name="tx1886"/>
            <p:cNvSpPr/>
            <p:nvPr/>
          </p:nvSpPr>
          <p:spPr>
            <a:xfrm>
              <a:off x="2586370"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7" name="tx1887"/>
            <p:cNvSpPr/>
            <p:nvPr/>
          </p:nvSpPr>
          <p:spPr>
            <a:xfrm>
              <a:off x="2899373"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8" name="tx1888"/>
            <p:cNvSpPr/>
            <p:nvPr/>
          </p:nvSpPr>
          <p:spPr>
            <a:xfrm>
              <a:off x="3212375"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9" name="tx1889"/>
            <p:cNvSpPr/>
            <p:nvPr/>
          </p:nvSpPr>
          <p:spPr>
            <a:xfrm>
              <a:off x="3525377"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0" name="tx1890"/>
            <p:cNvSpPr/>
            <p:nvPr/>
          </p:nvSpPr>
          <p:spPr>
            <a:xfrm>
              <a:off x="3838380"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1" name="tx1891"/>
            <p:cNvSpPr/>
            <p:nvPr/>
          </p:nvSpPr>
          <p:spPr>
            <a:xfrm>
              <a:off x="4151382"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2" name="tx1892"/>
            <p:cNvSpPr/>
            <p:nvPr/>
          </p:nvSpPr>
          <p:spPr>
            <a:xfrm>
              <a:off x="4464384"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3" name="tx1893"/>
            <p:cNvSpPr/>
            <p:nvPr/>
          </p:nvSpPr>
          <p:spPr>
            <a:xfrm>
              <a:off x="4777386"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4" name="tx1894"/>
            <p:cNvSpPr/>
            <p:nvPr/>
          </p:nvSpPr>
          <p:spPr>
            <a:xfrm>
              <a:off x="5090389"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5" name="tx1895"/>
            <p:cNvSpPr/>
            <p:nvPr/>
          </p:nvSpPr>
          <p:spPr>
            <a:xfrm>
              <a:off x="5403391"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6" name="tx1896"/>
            <p:cNvSpPr/>
            <p:nvPr/>
          </p:nvSpPr>
          <p:spPr>
            <a:xfrm>
              <a:off x="5716393"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7" name="tx1897"/>
            <p:cNvSpPr/>
            <p:nvPr/>
          </p:nvSpPr>
          <p:spPr>
            <a:xfrm>
              <a:off x="6029395"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8" name="tx1898"/>
            <p:cNvSpPr/>
            <p:nvPr/>
          </p:nvSpPr>
          <p:spPr>
            <a:xfrm>
              <a:off x="6342398"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9" name="tx1899"/>
            <p:cNvSpPr/>
            <p:nvPr/>
          </p:nvSpPr>
          <p:spPr>
            <a:xfrm>
              <a:off x="6655400"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0" name="tx1900"/>
            <p:cNvSpPr/>
            <p:nvPr/>
          </p:nvSpPr>
          <p:spPr>
            <a:xfrm>
              <a:off x="6968402"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1" name="tx1901"/>
            <p:cNvSpPr/>
            <p:nvPr/>
          </p:nvSpPr>
          <p:spPr>
            <a:xfrm>
              <a:off x="7281405"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2" name="tx1902"/>
            <p:cNvSpPr/>
            <p:nvPr/>
          </p:nvSpPr>
          <p:spPr>
            <a:xfrm>
              <a:off x="7594407"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3" name="tx1903"/>
            <p:cNvSpPr/>
            <p:nvPr/>
          </p:nvSpPr>
          <p:spPr>
            <a:xfrm>
              <a:off x="7907409"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4" name="tx1904"/>
            <p:cNvSpPr/>
            <p:nvPr/>
          </p:nvSpPr>
          <p:spPr>
            <a:xfrm>
              <a:off x="8220411"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5" name="tx1905"/>
            <p:cNvSpPr/>
            <p:nvPr/>
          </p:nvSpPr>
          <p:spPr>
            <a:xfrm>
              <a:off x="8533414"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6" name="tx1906"/>
            <p:cNvSpPr/>
            <p:nvPr/>
          </p:nvSpPr>
          <p:spPr>
            <a:xfrm>
              <a:off x="8846416"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7" name="tx1907"/>
            <p:cNvSpPr/>
            <p:nvPr/>
          </p:nvSpPr>
          <p:spPr>
            <a:xfrm>
              <a:off x="1647364"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08" name="tx1908"/>
            <p:cNvSpPr/>
            <p:nvPr/>
          </p:nvSpPr>
          <p:spPr>
            <a:xfrm>
              <a:off x="2586370" y="32348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09" name="tx1909"/>
            <p:cNvSpPr/>
            <p:nvPr/>
          </p:nvSpPr>
          <p:spPr>
            <a:xfrm>
              <a:off x="2899373" y="32348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910" name="tx1910"/>
            <p:cNvSpPr/>
            <p:nvPr/>
          </p:nvSpPr>
          <p:spPr>
            <a:xfrm>
              <a:off x="3212375"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11" name="tx1911"/>
            <p:cNvSpPr/>
            <p:nvPr/>
          </p:nvSpPr>
          <p:spPr>
            <a:xfrm>
              <a:off x="3525377"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12" name="tx1912"/>
            <p:cNvSpPr/>
            <p:nvPr/>
          </p:nvSpPr>
          <p:spPr>
            <a:xfrm>
              <a:off x="3838380"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13" name="tx1913"/>
            <p:cNvSpPr/>
            <p:nvPr/>
          </p:nvSpPr>
          <p:spPr>
            <a:xfrm>
              <a:off x="4151382"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14" name="tx1914"/>
            <p:cNvSpPr/>
            <p:nvPr/>
          </p:nvSpPr>
          <p:spPr>
            <a:xfrm>
              <a:off x="4464384"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15" name="tx1915"/>
            <p:cNvSpPr/>
            <p:nvPr/>
          </p:nvSpPr>
          <p:spPr>
            <a:xfrm>
              <a:off x="4777386" y="3233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16" name="tx1916"/>
            <p:cNvSpPr/>
            <p:nvPr/>
          </p:nvSpPr>
          <p:spPr>
            <a:xfrm>
              <a:off x="5090389"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17" name="tx1917"/>
            <p:cNvSpPr/>
            <p:nvPr/>
          </p:nvSpPr>
          <p:spPr>
            <a:xfrm>
              <a:off x="5403391"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18" name="tx1918"/>
            <p:cNvSpPr/>
            <p:nvPr/>
          </p:nvSpPr>
          <p:spPr>
            <a:xfrm>
              <a:off x="5716393"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19" name="tx1919"/>
            <p:cNvSpPr/>
            <p:nvPr/>
          </p:nvSpPr>
          <p:spPr>
            <a:xfrm>
              <a:off x="6029395"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20" name="tx1920"/>
            <p:cNvSpPr/>
            <p:nvPr/>
          </p:nvSpPr>
          <p:spPr>
            <a:xfrm>
              <a:off x="6342398"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21" name="tx1921"/>
            <p:cNvSpPr/>
            <p:nvPr/>
          </p:nvSpPr>
          <p:spPr>
            <a:xfrm>
              <a:off x="6655400"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22" name="tx1922"/>
            <p:cNvSpPr/>
            <p:nvPr/>
          </p:nvSpPr>
          <p:spPr>
            <a:xfrm>
              <a:off x="6968402" y="3233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23" name="tx1923"/>
            <p:cNvSpPr/>
            <p:nvPr/>
          </p:nvSpPr>
          <p:spPr>
            <a:xfrm>
              <a:off x="7281405"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24" name="tx1924"/>
            <p:cNvSpPr/>
            <p:nvPr/>
          </p:nvSpPr>
          <p:spPr>
            <a:xfrm>
              <a:off x="7594407"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25" name="tx1925"/>
            <p:cNvSpPr/>
            <p:nvPr/>
          </p:nvSpPr>
          <p:spPr>
            <a:xfrm>
              <a:off x="7907409"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26" name="tx1926"/>
            <p:cNvSpPr/>
            <p:nvPr/>
          </p:nvSpPr>
          <p:spPr>
            <a:xfrm>
              <a:off x="8220411" y="3233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27" name="tx1927"/>
            <p:cNvSpPr/>
            <p:nvPr/>
          </p:nvSpPr>
          <p:spPr>
            <a:xfrm>
              <a:off x="8533414"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28" name="tx1928"/>
            <p:cNvSpPr/>
            <p:nvPr/>
          </p:nvSpPr>
          <p:spPr>
            <a:xfrm>
              <a:off x="8846416"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29" name="tx1929"/>
            <p:cNvSpPr/>
            <p:nvPr/>
          </p:nvSpPr>
          <p:spPr>
            <a:xfrm>
              <a:off x="1647364"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30" name="tx1930"/>
            <p:cNvSpPr/>
            <p:nvPr/>
          </p:nvSpPr>
          <p:spPr>
            <a:xfrm>
              <a:off x="1960366"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31" name="tx1931"/>
            <p:cNvSpPr/>
            <p:nvPr/>
          </p:nvSpPr>
          <p:spPr>
            <a:xfrm>
              <a:off x="2273368"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32" name="tx1932"/>
            <p:cNvSpPr/>
            <p:nvPr/>
          </p:nvSpPr>
          <p:spPr>
            <a:xfrm>
              <a:off x="2586370"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3" name="tx1933"/>
            <p:cNvSpPr/>
            <p:nvPr/>
          </p:nvSpPr>
          <p:spPr>
            <a:xfrm>
              <a:off x="2899373"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4" name="tx1934"/>
            <p:cNvSpPr/>
            <p:nvPr/>
          </p:nvSpPr>
          <p:spPr>
            <a:xfrm>
              <a:off x="3212375"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35" name="tx1935"/>
            <p:cNvSpPr/>
            <p:nvPr/>
          </p:nvSpPr>
          <p:spPr>
            <a:xfrm>
              <a:off x="3525377"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36" name="tx1936"/>
            <p:cNvSpPr/>
            <p:nvPr/>
          </p:nvSpPr>
          <p:spPr>
            <a:xfrm>
              <a:off x="3838380" y="21288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37" name="tx1937"/>
            <p:cNvSpPr/>
            <p:nvPr/>
          </p:nvSpPr>
          <p:spPr>
            <a:xfrm>
              <a:off x="4151382"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38" name="tx1938"/>
            <p:cNvSpPr/>
            <p:nvPr/>
          </p:nvSpPr>
          <p:spPr>
            <a:xfrm>
              <a:off x="4464384"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39" name="tx1939"/>
            <p:cNvSpPr/>
            <p:nvPr/>
          </p:nvSpPr>
          <p:spPr>
            <a:xfrm>
              <a:off x="4777386"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0" name="tx1940"/>
            <p:cNvSpPr/>
            <p:nvPr/>
          </p:nvSpPr>
          <p:spPr>
            <a:xfrm>
              <a:off x="5090389"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1" name="tx1941"/>
            <p:cNvSpPr/>
            <p:nvPr/>
          </p:nvSpPr>
          <p:spPr>
            <a:xfrm>
              <a:off x="5403391"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2" name="tx1942"/>
            <p:cNvSpPr/>
            <p:nvPr/>
          </p:nvSpPr>
          <p:spPr>
            <a:xfrm>
              <a:off x="5716393"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3" name="tx1943"/>
            <p:cNvSpPr/>
            <p:nvPr/>
          </p:nvSpPr>
          <p:spPr>
            <a:xfrm>
              <a:off x="6029395"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4" name="tx1944"/>
            <p:cNvSpPr/>
            <p:nvPr/>
          </p:nvSpPr>
          <p:spPr>
            <a:xfrm>
              <a:off x="6342398"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5" name="tx1945"/>
            <p:cNvSpPr/>
            <p:nvPr/>
          </p:nvSpPr>
          <p:spPr>
            <a:xfrm>
              <a:off x="6655400"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6" name="tx1946"/>
            <p:cNvSpPr/>
            <p:nvPr/>
          </p:nvSpPr>
          <p:spPr>
            <a:xfrm>
              <a:off x="6968402"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7" name="tx1947"/>
            <p:cNvSpPr/>
            <p:nvPr/>
          </p:nvSpPr>
          <p:spPr>
            <a:xfrm>
              <a:off x="7281405"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8" name="tx1948"/>
            <p:cNvSpPr/>
            <p:nvPr/>
          </p:nvSpPr>
          <p:spPr>
            <a:xfrm>
              <a:off x="7594407"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9" name="tx1949"/>
            <p:cNvSpPr/>
            <p:nvPr/>
          </p:nvSpPr>
          <p:spPr>
            <a:xfrm>
              <a:off x="7907409"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50" name="tx1950"/>
            <p:cNvSpPr/>
            <p:nvPr/>
          </p:nvSpPr>
          <p:spPr>
            <a:xfrm>
              <a:off x="8220411"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51" name="tx1951"/>
            <p:cNvSpPr/>
            <p:nvPr/>
          </p:nvSpPr>
          <p:spPr>
            <a:xfrm>
              <a:off x="8533414" y="21288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52" name="tx1952"/>
            <p:cNvSpPr/>
            <p:nvPr/>
          </p:nvSpPr>
          <p:spPr>
            <a:xfrm>
              <a:off x="8846416" y="21288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53" name="tx1953"/>
            <p:cNvSpPr/>
            <p:nvPr/>
          </p:nvSpPr>
          <p:spPr>
            <a:xfrm>
              <a:off x="5716393"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54" name="tx1954"/>
            <p:cNvSpPr/>
            <p:nvPr/>
          </p:nvSpPr>
          <p:spPr>
            <a:xfrm>
              <a:off x="6029395"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55" name="tx1955"/>
            <p:cNvSpPr/>
            <p:nvPr/>
          </p:nvSpPr>
          <p:spPr>
            <a:xfrm>
              <a:off x="6342398"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56" name="tx1956"/>
            <p:cNvSpPr/>
            <p:nvPr/>
          </p:nvSpPr>
          <p:spPr>
            <a:xfrm>
              <a:off x="6655400"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57" name="tx1957"/>
            <p:cNvSpPr/>
            <p:nvPr/>
          </p:nvSpPr>
          <p:spPr>
            <a:xfrm>
              <a:off x="6968402"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58" name="tx1958"/>
            <p:cNvSpPr/>
            <p:nvPr/>
          </p:nvSpPr>
          <p:spPr>
            <a:xfrm>
              <a:off x="7281405"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59" name="tx1959"/>
            <p:cNvSpPr/>
            <p:nvPr/>
          </p:nvSpPr>
          <p:spPr>
            <a:xfrm>
              <a:off x="7594407"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60" name="tx1960"/>
            <p:cNvSpPr/>
            <p:nvPr/>
          </p:nvSpPr>
          <p:spPr>
            <a:xfrm>
              <a:off x="7907409"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61" name="tx1961"/>
            <p:cNvSpPr/>
            <p:nvPr/>
          </p:nvSpPr>
          <p:spPr>
            <a:xfrm>
              <a:off x="8220411"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62" name="tx1962"/>
            <p:cNvSpPr/>
            <p:nvPr/>
          </p:nvSpPr>
          <p:spPr>
            <a:xfrm>
              <a:off x="8533414"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63" name="tx1963"/>
            <p:cNvSpPr/>
            <p:nvPr/>
          </p:nvSpPr>
          <p:spPr>
            <a:xfrm>
              <a:off x="8846416"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64" name="tx1964"/>
            <p:cNvSpPr/>
            <p:nvPr/>
          </p:nvSpPr>
          <p:spPr>
            <a:xfrm>
              <a:off x="2899373"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65" name="tx1965"/>
            <p:cNvSpPr/>
            <p:nvPr/>
          </p:nvSpPr>
          <p:spPr>
            <a:xfrm>
              <a:off x="3212375"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66" name="tx1966"/>
            <p:cNvSpPr/>
            <p:nvPr/>
          </p:nvSpPr>
          <p:spPr>
            <a:xfrm>
              <a:off x="3525377"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67" name="tx1967"/>
            <p:cNvSpPr/>
            <p:nvPr/>
          </p:nvSpPr>
          <p:spPr>
            <a:xfrm>
              <a:off x="3838380"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68" name="tx1968"/>
            <p:cNvSpPr/>
            <p:nvPr/>
          </p:nvSpPr>
          <p:spPr>
            <a:xfrm>
              <a:off x="4151382" y="343578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969" name="tx1969"/>
            <p:cNvSpPr/>
            <p:nvPr/>
          </p:nvSpPr>
          <p:spPr>
            <a:xfrm>
              <a:off x="4464384"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70" name="tx1970"/>
            <p:cNvSpPr/>
            <p:nvPr/>
          </p:nvSpPr>
          <p:spPr>
            <a:xfrm>
              <a:off x="4777386"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71" name="tx1971"/>
            <p:cNvSpPr/>
            <p:nvPr/>
          </p:nvSpPr>
          <p:spPr>
            <a:xfrm>
              <a:off x="5090389"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72" name="tx1972"/>
            <p:cNvSpPr/>
            <p:nvPr/>
          </p:nvSpPr>
          <p:spPr>
            <a:xfrm>
              <a:off x="5403391"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73" name="tx1973"/>
            <p:cNvSpPr/>
            <p:nvPr/>
          </p:nvSpPr>
          <p:spPr>
            <a:xfrm>
              <a:off x="5716393"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74" name="tx1974"/>
            <p:cNvSpPr/>
            <p:nvPr/>
          </p:nvSpPr>
          <p:spPr>
            <a:xfrm>
              <a:off x="6029395"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75" name="tx1975"/>
            <p:cNvSpPr/>
            <p:nvPr/>
          </p:nvSpPr>
          <p:spPr>
            <a:xfrm>
              <a:off x="6342398"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76" name="tx1976"/>
            <p:cNvSpPr/>
            <p:nvPr/>
          </p:nvSpPr>
          <p:spPr>
            <a:xfrm>
              <a:off x="6655400"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77" name="tx1977"/>
            <p:cNvSpPr/>
            <p:nvPr/>
          </p:nvSpPr>
          <p:spPr>
            <a:xfrm>
              <a:off x="6968402"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8" name="tx1978"/>
            <p:cNvSpPr/>
            <p:nvPr/>
          </p:nvSpPr>
          <p:spPr>
            <a:xfrm>
              <a:off x="7281405"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79" name="tx1979"/>
            <p:cNvSpPr/>
            <p:nvPr/>
          </p:nvSpPr>
          <p:spPr>
            <a:xfrm>
              <a:off x="7594407"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80" name="tx1980"/>
            <p:cNvSpPr/>
            <p:nvPr/>
          </p:nvSpPr>
          <p:spPr>
            <a:xfrm>
              <a:off x="7907409"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1" name="tx1981"/>
            <p:cNvSpPr/>
            <p:nvPr/>
          </p:nvSpPr>
          <p:spPr>
            <a:xfrm>
              <a:off x="8220411"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82" name="tx1982"/>
            <p:cNvSpPr/>
            <p:nvPr/>
          </p:nvSpPr>
          <p:spPr>
            <a:xfrm>
              <a:off x="8533414"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3" name="tx1983"/>
            <p:cNvSpPr/>
            <p:nvPr/>
          </p:nvSpPr>
          <p:spPr>
            <a:xfrm>
              <a:off x="8846416"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84" name="tx1984"/>
            <p:cNvSpPr/>
            <p:nvPr/>
          </p:nvSpPr>
          <p:spPr>
            <a:xfrm>
              <a:off x="1647364"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85" name="tx1985"/>
            <p:cNvSpPr/>
            <p:nvPr/>
          </p:nvSpPr>
          <p:spPr>
            <a:xfrm>
              <a:off x="1960366" y="313440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986" name="tx1986"/>
            <p:cNvSpPr/>
            <p:nvPr/>
          </p:nvSpPr>
          <p:spPr>
            <a:xfrm>
              <a:off x="2273368"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87" name="tx1987"/>
            <p:cNvSpPr/>
            <p:nvPr/>
          </p:nvSpPr>
          <p:spPr>
            <a:xfrm>
              <a:off x="2586370"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88" name="tx1988"/>
            <p:cNvSpPr/>
            <p:nvPr/>
          </p:nvSpPr>
          <p:spPr>
            <a:xfrm>
              <a:off x="2899373" y="313461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89" name="tx1989"/>
            <p:cNvSpPr/>
            <p:nvPr/>
          </p:nvSpPr>
          <p:spPr>
            <a:xfrm>
              <a:off x="3212375"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90" name="tx1990"/>
            <p:cNvSpPr/>
            <p:nvPr/>
          </p:nvSpPr>
          <p:spPr>
            <a:xfrm>
              <a:off x="3525377"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91" name="tx1991"/>
            <p:cNvSpPr/>
            <p:nvPr/>
          </p:nvSpPr>
          <p:spPr>
            <a:xfrm>
              <a:off x="3838380"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92" name="tx1992"/>
            <p:cNvSpPr/>
            <p:nvPr/>
          </p:nvSpPr>
          <p:spPr>
            <a:xfrm>
              <a:off x="4151382"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93" name="tx1993"/>
            <p:cNvSpPr/>
            <p:nvPr/>
          </p:nvSpPr>
          <p:spPr>
            <a:xfrm>
              <a:off x="4464384"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94" name="tx1994"/>
            <p:cNvSpPr/>
            <p:nvPr/>
          </p:nvSpPr>
          <p:spPr>
            <a:xfrm>
              <a:off x="4777386" y="313528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95" name="tx1995"/>
            <p:cNvSpPr/>
            <p:nvPr/>
          </p:nvSpPr>
          <p:spPr>
            <a:xfrm>
              <a:off x="5090389" y="313440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96" name="tx1996"/>
            <p:cNvSpPr/>
            <p:nvPr/>
          </p:nvSpPr>
          <p:spPr>
            <a:xfrm>
              <a:off x="5403391" y="313440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997" name="tx1997"/>
            <p:cNvSpPr/>
            <p:nvPr/>
          </p:nvSpPr>
          <p:spPr>
            <a:xfrm>
              <a:off x="1647364"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98" name="tx1998"/>
            <p:cNvSpPr/>
            <p:nvPr/>
          </p:nvSpPr>
          <p:spPr>
            <a:xfrm>
              <a:off x="1960366"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99" name="tx1999"/>
            <p:cNvSpPr/>
            <p:nvPr/>
          </p:nvSpPr>
          <p:spPr>
            <a:xfrm>
              <a:off x="2273368"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00" name="tx2000"/>
            <p:cNvSpPr/>
            <p:nvPr/>
          </p:nvSpPr>
          <p:spPr>
            <a:xfrm>
              <a:off x="2586370" y="2731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01" name="tx2001"/>
            <p:cNvSpPr/>
            <p:nvPr/>
          </p:nvSpPr>
          <p:spPr>
            <a:xfrm>
              <a:off x="2899373" y="2731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02" name="tx2002"/>
            <p:cNvSpPr/>
            <p:nvPr/>
          </p:nvSpPr>
          <p:spPr>
            <a:xfrm>
              <a:off x="3212375"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03" name="tx2003"/>
            <p:cNvSpPr/>
            <p:nvPr/>
          </p:nvSpPr>
          <p:spPr>
            <a:xfrm>
              <a:off x="3525377"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04" name="tx2004"/>
            <p:cNvSpPr/>
            <p:nvPr/>
          </p:nvSpPr>
          <p:spPr>
            <a:xfrm>
              <a:off x="3838380"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05" name="tx2005"/>
            <p:cNvSpPr/>
            <p:nvPr/>
          </p:nvSpPr>
          <p:spPr>
            <a:xfrm>
              <a:off x="4151382"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06" name="tx2006"/>
            <p:cNvSpPr/>
            <p:nvPr/>
          </p:nvSpPr>
          <p:spPr>
            <a:xfrm>
              <a:off x="4464384"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07" name="tx2007"/>
            <p:cNvSpPr/>
            <p:nvPr/>
          </p:nvSpPr>
          <p:spPr>
            <a:xfrm>
              <a:off x="4777386" y="2731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08" name="tx2008"/>
            <p:cNvSpPr/>
            <p:nvPr/>
          </p:nvSpPr>
          <p:spPr>
            <a:xfrm>
              <a:off x="5090389"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09" name="tx2009"/>
            <p:cNvSpPr/>
            <p:nvPr/>
          </p:nvSpPr>
          <p:spPr>
            <a:xfrm>
              <a:off x="5403391"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10" name="tx2010"/>
            <p:cNvSpPr/>
            <p:nvPr/>
          </p:nvSpPr>
          <p:spPr>
            <a:xfrm>
              <a:off x="5716393"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11" name="tx2011"/>
            <p:cNvSpPr/>
            <p:nvPr/>
          </p:nvSpPr>
          <p:spPr>
            <a:xfrm>
              <a:off x="6029395"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12" name="tx2012"/>
            <p:cNvSpPr/>
            <p:nvPr/>
          </p:nvSpPr>
          <p:spPr>
            <a:xfrm>
              <a:off x="6342398"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3" name="tx2013"/>
            <p:cNvSpPr/>
            <p:nvPr/>
          </p:nvSpPr>
          <p:spPr>
            <a:xfrm>
              <a:off x="6655400"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14" name="tx2014"/>
            <p:cNvSpPr/>
            <p:nvPr/>
          </p:nvSpPr>
          <p:spPr>
            <a:xfrm>
              <a:off x="6968402"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5" name="tx2015"/>
            <p:cNvSpPr/>
            <p:nvPr/>
          </p:nvSpPr>
          <p:spPr>
            <a:xfrm>
              <a:off x="7281405"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6" name="tx2016"/>
            <p:cNvSpPr/>
            <p:nvPr/>
          </p:nvSpPr>
          <p:spPr>
            <a:xfrm>
              <a:off x="7594407"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17" name="tx2017"/>
            <p:cNvSpPr/>
            <p:nvPr/>
          </p:nvSpPr>
          <p:spPr>
            <a:xfrm>
              <a:off x="7907409"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18" name="tx2018"/>
            <p:cNvSpPr/>
            <p:nvPr/>
          </p:nvSpPr>
          <p:spPr>
            <a:xfrm>
              <a:off x="8220411"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9" name="tx2019"/>
            <p:cNvSpPr/>
            <p:nvPr/>
          </p:nvSpPr>
          <p:spPr>
            <a:xfrm>
              <a:off x="8533414"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20" name="tx2020"/>
            <p:cNvSpPr/>
            <p:nvPr/>
          </p:nvSpPr>
          <p:spPr>
            <a:xfrm>
              <a:off x="8846416"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21" name="tx2021"/>
            <p:cNvSpPr/>
            <p:nvPr/>
          </p:nvSpPr>
          <p:spPr>
            <a:xfrm>
              <a:off x="1647364"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22" name="tx2022"/>
            <p:cNvSpPr/>
            <p:nvPr/>
          </p:nvSpPr>
          <p:spPr>
            <a:xfrm>
              <a:off x="1960366" y="30339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023" name="tx2023"/>
            <p:cNvSpPr/>
            <p:nvPr/>
          </p:nvSpPr>
          <p:spPr>
            <a:xfrm>
              <a:off x="2273368" y="30339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24" name="tx2024"/>
            <p:cNvSpPr/>
            <p:nvPr/>
          </p:nvSpPr>
          <p:spPr>
            <a:xfrm>
              <a:off x="2586370"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025" name="tx2025"/>
            <p:cNvSpPr/>
            <p:nvPr/>
          </p:nvSpPr>
          <p:spPr>
            <a:xfrm>
              <a:off x="2899373"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026" name="tx2026"/>
            <p:cNvSpPr/>
            <p:nvPr/>
          </p:nvSpPr>
          <p:spPr>
            <a:xfrm>
              <a:off x="3212375"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027" name="tx2027"/>
            <p:cNvSpPr/>
            <p:nvPr/>
          </p:nvSpPr>
          <p:spPr>
            <a:xfrm>
              <a:off x="3525377"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28" name="tx2028"/>
            <p:cNvSpPr/>
            <p:nvPr/>
          </p:nvSpPr>
          <p:spPr>
            <a:xfrm>
              <a:off x="3838380" y="303302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29" name="tx2029"/>
            <p:cNvSpPr/>
            <p:nvPr/>
          </p:nvSpPr>
          <p:spPr>
            <a:xfrm>
              <a:off x="4151382" y="30339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030" name="tx2030"/>
            <p:cNvSpPr/>
            <p:nvPr/>
          </p:nvSpPr>
          <p:spPr>
            <a:xfrm>
              <a:off x="4464384" y="303302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31" name="tx2031"/>
            <p:cNvSpPr/>
            <p:nvPr/>
          </p:nvSpPr>
          <p:spPr>
            <a:xfrm>
              <a:off x="4777386"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32" name="tx2032"/>
            <p:cNvSpPr/>
            <p:nvPr/>
          </p:nvSpPr>
          <p:spPr>
            <a:xfrm>
              <a:off x="5090389" y="303302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3" name="tx2033"/>
            <p:cNvSpPr/>
            <p:nvPr/>
          </p:nvSpPr>
          <p:spPr>
            <a:xfrm>
              <a:off x="5403391"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4" name="tx2034"/>
            <p:cNvSpPr/>
            <p:nvPr/>
          </p:nvSpPr>
          <p:spPr>
            <a:xfrm>
              <a:off x="5716393"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5" name="tx2035"/>
            <p:cNvSpPr/>
            <p:nvPr/>
          </p:nvSpPr>
          <p:spPr>
            <a:xfrm>
              <a:off x="6029395"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6" name="tx2036"/>
            <p:cNvSpPr/>
            <p:nvPr/>
          </p:nvSpPr>
          <p:spPr>
            <a:xfrm>
              <a:off x="6342398"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37" name="tx2037"/>
            <p:cNvSpPr/>
            <p:nvPr/>
          </p:nvSpPr>
          <p:spPr>
            <a:xfrm>
              <a:off x="6655400"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38" name="tx2038"/>
            <p:cNvSpPr/>
            <p:nvPr/>
          </p:nvSpPr>
          <p:spPr>
            <a:xfrm>
              <a:off x="6968402"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39" name="tx2039"/>
            <p:cNvSpPr/>
            <p:nvPr/>
          </p:nvSpPr>
          <p:spPr>
            <a:xfrm>
              <a:off x="7281405"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40" name="tx2040"/>
            <p:cNvSpPr/>
            <p:nvPr/>
          </p:nvSpPr>
          <p:spPr>
            <a:xfrm>
              <a:off x="7594407"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1" name="tx2041"/>
            <p:cNvSpPr/>
            <p:nvPr/>
          </p:nvSpPr>
          <p:spPr>
            <a:xfrm>
              <a:off x="7907409"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42" name="tx2042"/>
            <p:cNvSpPr/>
            <p:nvPr/>
          </p:nvSpPr>
          <p:spPr>
            <a:xfrm>
              <a:off x="8220411"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43" name="tx2043"/>
            <p:cNvSpPr/>
            <p:nvPr/>
          </p:nvSpPr>
          <p:spPr>
            <a:xfrm>
              <a:off x="8533414"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4" name="tx2044"/>
            <p:cNvSpPr/>
            <p:nvPr/>
          </p:nvSpPr>
          <p:spPr>
            <a:xfrm>
              <a:off x="8846416"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5" name="tx2045"/>
            <p:cNvSpPr/>
            <p:nvPr/>
          </p:nvSpPr>
          <p:spPr>
            <a:xfrm>
              <a:off x="1647364"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2046" name="tx2046"/>
            <p:cNvSpPr/>
            <p:nvPr/>
          </p:nvSpPr>
          <p:spPr>
            <a:xfrm>
              <a:off x="1960366"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47" name="tx2047"/>
            <p:cNvSpPr/>
            <p:nvPr/>
          </p:nvSpPr>
          <p:spPr>
            <a:xfrm>
              <a:off x="2273368" y="53447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048" name="tx2048"/>
            <p:cNvSpPr/>
            <p:nvPr/>
          </p:nvSpPr>
          <p:spPr>
            <a:xfrm>
              <a:off x="2586370"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049" name="tx2049"/>
            <p:cNvSpPr/>
            <p:nvPr/>
          </p:nvSpPr>
          <p:spPr>
            <a:xfrm>
              <a:off x="2899373" y="53447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050" name="tx2050"/>
            <p:cNvSpPr/>
            <p:nvPr/>
          </p:nvSpPr>
          <p:spPr>
            <a:xfrm>
              <a:off x="3212375" y="53447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051" name="tx2051"/>
            <p:cNvSpPr/>
            <p:nvPr/>
          </p:nvSpPr>
          <p:spPr>
            <a:xfrm>
              <a:off x="3525377" y="53447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052" name="tx2052"/>
            <p:cNvSpPr/>
            <p:nvPr/>
          </p:nvSpPr>
          <p:spPr>
            <a:xfrm>
              <a:off x="3838380"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053" name="tx2053"/>
            <p:cNvSpPr/>
            <p:nvPr/>
          </p:nvSpPr>
          <p:spPr>
            <a:xfrm>
              <a:off x="4151382"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054" name="tx2054"/>
            <p:cNvSpPr/>
            <p:nvPr/>
          </p:nvSpPr>
          <p:spPr>
            <a:xfrm>
              <a:off x="4464384"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055" name="tx2055"/>
            <p:cNvSpPr/>
            <p:nvPr/>
          </p:nvSpPr>
          <p:spPr>
            <a:xfrm>
              <a:off x="4777386"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056" name="tx2056"/>
            <p:cNvSpPr/>
            <p:nvPr/>
          </p:nvSpPr>
          <p:spPr>
            <a:xfrm>
              <a:off x="5090389"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057" name="tx2057"/>
            <p:cNvSpPr/>
            <p:nvPr/>
          </p:nvSpPr>
          <p:spPr>
            <a:xfrm>
              <a:off x="5403391"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058" name="tx2058"/>
            <p:cNvSpPr/>
            <p:nvPr/>
          </p:nvSpPr>
          <p:spPr>
            <a:xfrm>
              <a:off x="5716393" y="5343838"/>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059" name="tx2059"/>
            <p:cNvSpPr/>
            <p:nvPr/>
          </p:nvSpPr>
          <p:spPr>
            <a:xfrm>
              <a:off x="6029395" y="5344544"/>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060" name="tx2060"/>
            <p:cNvSpPr/>
            <p:nvPr/>
          </p:nvSpPr>
          <p:spPr>
            <a:xfrm>
              <a:off x="6342398"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061" name="tx2061"/>
            <p:cNvSpPr/>
            <p:nvPr/>
          </p:nvSpPr>
          <p:spPr>
            <a:xfrm>
              <a:off x="6655400"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062" name="tx2062"/>
            <p:cNvSpPr/>
            <p:nvPr/>
          </p:nvSpPr>
          <p:spPr>
            <a:xfrm>
              <a:off x="6968402"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063" name="tx2063"/>
            <p:cNvSpPr/>
            <p:nvPr/>
          </p:nvSpPr>
          <p:spPr>
            <a:xfrm>
              <a:off x="7594407"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064" name="tx2064"/>
            <p:cNvSpPr/>
            <p:nvPr/>
          </p:nvSpPr>
          <p:spPr>
            <a:xfrm>
              <a:off x="7907409"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065" name="tx2065"/>
            <p:cNvSpPr/>
            <p:nvPr/>
          </p:nvSpPr>
          <p:spPr>
            <a:xfrm>
              <a:off x="8220411" y="5343838"/>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066" name="tx2066"/>
            <p:cNvSpPr/>
            <p:nvPr/>
          </p:nvSpPr>
          <p:spPr>
            <a:xfrm>
              <a:off x="8533414"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67" name="tx2067"/>
            <p:cNvSpPr/>
            <p:nvPr/>
          </p:nvSpPr>
          <p:spPr>
            <a:xfrm>
              <a:off x="8846416" y="5343838"/>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068" name="tx2068"/>
            <p:cNvSpPr/>
            <p:nvPr/>
          </p:nvSpPr>
          <p:spPr>
            <a:xfrm>
              <a:off x="1647364" y="263143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069" name="tx2069"/>
            <p:cNvSpPr/>
            <p:nvPr/>
          </p:nvSpPr>
          <p:spPr>
            <a:xfrm>
              <a:off x="1647364" y="42385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070" name="tx2070"/>
            <p:cNvSpPr/>
            <p:nvPr/>
          </p:nvSpPr>
          <p:spPr>
            <a:xfrm>
              <a:off x="1960366" y="42385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2071" name="tx2071"/>
            <p:cNvSpPr/>
            <p:nvPr/>
          </p:nvSpPr>
          <p:spPr>
            <a:xfrm>
              <a:off x="2273368"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072" name="tx2072"/>
            <p:cNvSpPr/>
            <p:nvPr/>
          </p:nvSpPr>
          <p:spPr>
            <a:xfrm>
              <a:off x="2586370"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073" name="tx2073"/>
            <p:cNvSpPr/>
            <p:nvPr/>
          </p:nvSpPr>
          <p:spPr>
            <a:xfrm>
              <a:off x="1647364" y="55445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074" name="tx2074"/>
            <p:cNvSpPr/>
            <p:nvPr/>
          </p:nvSpPr>
          <p:spPr>
            <a:xfrm>
              <a:off x="1960366"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075" name="tx2075"/>
            <p:cNvSpPr/>
            <p:nvPr/>
          </p:nvSpPr>
          <p:spPr>
            <a:xfrm>
              <a:off x="2273368" y="55456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076" name="tx2076"/>
            <p:cNvSpPr/>
            <p:nvPr/>
          </p:nvSpPr>
          <p:spPr>
            <a:xfrm>
              <a:off x="2586370" y="55456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077" name="tx2077"/>
            <p:cNvSpPr/>
            <p:nvPr/>
          </p:nvSpPr>
          <p:spPr>
            <a:xfrm>
              <a:off x="2899373"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078" name="tx2078"/>
            <p:cNvSpPr/>
            <p:nvPr/>
          </p:nvSpPr>
          <p:spPr>
            <a:xfrm>
              <a:off x="3212375" y="55447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079" name="tx2079"/>
            <p:cNvSpPr/>
            <p:nvPr/>
          </p:nvSpPr>
          <p:spPr>
            <a:xfrm>
              <a:off x="3525377"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080" name="tx2080"/>
            <p:cNvSpPr/>
            <p:nvPr/>
          </p:nvSpPr>
          <p:spPr>
            <a:xfrm>
              <a:off x="3838380"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081" name="tx2081"/>
            <p:cNvSpPr/>
            <p:nvPr/>
          </p:nvSpPr>
          <p:spPr>
            <a:xfrm>
              <a:off x="4151382" y="55447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082" name="tx2082"/>
            <p:cNvSpPr/>
            <p:nvPr/>
          </p:nvSpPr>
          <p:spPr>
            <a:xfrm>
              <a:off x="4464384"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83" name="tx2083"/>
            <p:cNvSpPr/>
            <p:nvPr/>
          </p:nvSpPr>
          <p:spPr>
            <a:xfrm>
              <a:off x="4777386" y="55447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084" name="tx2084"/>
            <p:cNvSpPr/>
            <p:nvPr/>
          </p:nvSpPr>
          <p:spPr>
            <a:xfrm>
              <a:off x="5090389" y="55456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085" name="tx2085"/>
            <p:cNvSpPr/>
            <p:nvPr/>
          </p:nvSpPr>
          <p:spPr>
            <a:xfrm>
              <a:off x="5403391" y="55456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086" name="tx2086"/>
            <p:cNvSpPr/>
            <p:nvPr/>
          </p:nvSpPr>
          <p:spPr>
            <a:xfrm>
              <a:off x="5716393" y="55445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2087" name="tx2087"/>
            <p:cNvSpPr/>
            <p:nvPr/>
          </p:nvSpPr>
          <p:spPr>
            <a:xfrm>
              <a:off x="6029395" y="55447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088" name="tx2088"/>
            <p:cNvSpPr/>
            <p:nvPr/>
          </p:nvSpPr>
          <p:spPr>
            <a:xfrm>
              <a:off x="6342398" y="55445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089" name="tx2089"/>
            <p:cNvSpPr/>
            <p:nvPr/>
          </p:nvSpPr>
          <p:spPr>
            <a:xfrm>
              <a:off x="6655400"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90" name="tx2090"/>
            <p:cNvSpPr/>
            <p:nvPr/>
          </p:nvSpPr>
          <p:spPr>
            <a:xfrm>
              <a:off x="6968402"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91" name="tx2091"/>
            <p:cNvSpPr/>
            <p:nvPr/>
          </p:nvSpPr>
          <p:spPr>
            <a:xfrm>
              <a:off x="7281405"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92" name="tx2092"/>
            <p:cNvSpPr/>
            <p:nvPr/>
          </p:nvSpPr>
          <p:spPr>
            <a:xfrm>
              <a:off x="7594407"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93" name="tx2093"/>
            <p:cNvSpPr/>
            <p:nvPr/>
          </p:nvSpPr>
          <p:spPr>
            <a:xfrm>
              <a:off x="7907409"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94" name="tx2094"/>
            <p:cNvSpPr/>
            <p:nvPr/>
          </p:nvSpPr>
          <p:spPr>
            <a:xfrm>
              <a:off x="8220411"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95" name="tx2095"/>
            <p:cNvSpPr/>
            <p:nvPr/>
          </p:nvSpPr>
          <p:spPr>
            <a:xfrm>
              <a:off x="8533414"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96" name="tx2096"/>
            <p:cNvSpPr/>
            <p:nvPr/>
          </p:nvSpPr>
          <p:spPr>
            <a:xfrm>
              <a:off x="8846416"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97" name="tx2097"/>
            <p:cNvSpPr/>
            <p:nvPr/>
          </p:nvSpPr>
          <p:spPr>
            <a:xfrm>
              <a:off x="1647364"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2098" name="tx2098"/>
            <p:cNvSpPr/>
            <p:nvPr/>
          </p:nvSpPr>
          <p:spPr>
            <a:xfrm>
              <a:off x="1960366"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2099" name="tx2099"/>
            <p:cNvSpPr/>
            <p:nvPr/>
          </p:nvSpPr>
          <p:spPr>
            <a:xfrm>
              <a:off x="2273368"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100" name="tx2100"/>
            <p:cNvSpPr/>
            <p:nvPr/>
          </p:nvSpPr>
          <p:spPr>
            <a:xfrm>
              <a:off x="2586370"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101" name="tx2101"/>
            <p:cNvSpPr/>
            <p:nvPr/>
          </p:nvSpPr>
          <p:spPr>
            <a:xfrm>
              <a:off x="2899373"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102" name="tx2102"/>
            <p:cNvSpPr/>
            <p:nvPr/>
          </p:nvSpPr>
          <p:spPr>
            <a:xfrm>
              <a:off x="3212375" y="50433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03" name="tx2103"/>
            <p:cNvSpPr/>
            <p:nvPr/>
          </p:nvSpPr>
          <p:spPr>
            <a:xfrm>
              <a:off x="3525377"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104" name="tx2104"/>
            <p:cNvSpPr/>
            <p:nvPr/>
          </p:nvSpPr>
          <p:spPr>
            <a:xfrm>
              <a:off x="3838380"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05" name="tx2105"/>
            <p:cNvSpPr/>
            <p:nvPr/>
          </p:nvSpPr>
          <p:spPr>
            <a:xfrm>
              <a:off x="4151382" y="504246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06" name="tx2106"/>
            <p:cNvSpPr/>
            <p:nvPr/>
          </p:nvSpPr>
          <p:spPr>
            <a:xfrm>
              <a:off x="4464384"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07" name="tx2107"/>
            <p:cNvSpPr/>
            <p:nvPr/>
          </p:nvSpPr>
          <p:spPr>
            <a:xfrm>
              <a:off x="5716393"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108" name="tx2108"/>
            <p:cNvSpPr/>
            <p:nvPr/>
          </p:nvSpPr>
          <p:spPr>
            <a:xfrm>
              <a:off x="1647364"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109" name="tx2109"/>
            <p:cNvSpPr/>
            <p:nvPr/>
          </p:nvSpPr>
          <p:spPr>
            <a:xfrm>
              <a:off x="1960366"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2110" name="tx2110"/>
            <p:cNvSpPr/>
            <p:nvPr/>
          </p:nvSpPr>
          <p:spPr>
            <a:xfrm>
              <a:off x="2273368"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2111" name="tx2111"/>
            <p:cNvSpPr/>
            <p:nvPr/>
          </p:nvSpPr>
          <p:spPr>
            <a:xfrm>
              <a:off x="2586370" y="48422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112" name="tx2112"/>
            <p:cNvSpPr/>
            <p:nvPr/>
          </p:nvSpPr>
          <p:spPr>
            <a:xfrm>
              <a:off x="2899373" y="4841542"/>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13" name="tx2113"/>
            <p:cNvSpPr/>
            <p:nvPr/>
          </p:nvSpPr>
          <p:spPr>
            <a:xfrm>
              <a:off x="1647364" y="46406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14" name="tx2114"/>
            <p:cNvSpPr/>
            <p:nvPr/>
          </p:nvSpPr>
          <p:spPr>
            <a:xfrm>
              <a:off x="1960366" y="46406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15" name="tx2115"/>
            <p:cNvSpPr/>
            <p:nvPr/>
          </p:nvSpPr>
          <p:spPr>
            <a:xfrm>
              <a:off x="2273368" y="46406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16" name="tx2116"/>
            <p:cNvSpPr/>
            <p:nvPr/>
          </p:nvSpPr>
          <p:spPr>
            <a:xfrm>
              <a:off x="2586370" y="46406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17" name="tx2117"/>
            <p:cNvSpPr/>
            <p:nvPr/>
          </p:nvSpPr>
          <p:spPr>
            <a:xfrm>
              <a:off x="2899373" y="46406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18" name="tx2118"/>
            <p:cNvSpPr/>
            <p:nvPr/>
          </p:nvSpPr>
          <p:spPr>
            <a:xfrm>
              <a:off x="3212375" y="46406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19" name="tx2119"/>
            <p:cNvSpPr/>
            <p:nvPr/>
          </p:nvSpPr>
          <p:spPr>
            <a:xfrm>
              <a:off x="3525377" y="46406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20" name="tx2120"/>
            <p:cNvSpPr/>
            <p:nvPr/>
          </p:nvSpPr>
          <p:spPr>
            <a:xfrm>
              <a:off x="1647364"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121" name="tx2121"/>
            <p:cNvSpPr/>
            <p:nvPr/>
          </p:nvSpPr>
          <p:spPr>
            <a:xfrm>
              <a:off x="1960366"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22" name="tx2122"/>
            <p:cNvSpPr/>
            <p:nvPr/>
          </p:nvSpPr>
          <p:spPr>
            <a:xfrm>
              <a:off x="2273368" y="51426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23" name="tx2123"/>
            <p:cNvSpPr/>
            <p:nvPr/>
          </p:nvSpPr>
          <p:spPr>
            <a:xfrm>
              <a:off x="2586370" y="51435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24" name="tx2124"/>
            <p:cNvSpPr/>
            <p:nvPr/>
          </p:nvSpPr>
          <p:spPr>
            <a:xfrm>
              <a:off x="3212375"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125" name="tx2125"/>
            <p:cNvSpPr/>
            <p:nvPr/>
          </p:nvSpPr>
          <p:spPr>
            <a:xfrm>
              <a:off x="3525377" y="51435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26" name="tx2126"/>
            <p:cNvSpPr/>
            <p:nvPr/>
          </p:nvSpPr>
          <p:spPr>
            <a:xfrm>
              <a:off x="4464384" y="51435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27" name="tx2127"/>
            <p:cNvSpPr/>
            <p:nvPr/>
          </p:nvSpPr>
          <p:spPr>
            <a:xfrm>
              <a:off x="5403391" y="51435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28" name="tx2128"/>
            <p:cNvSpPr/>
            <p:nvPr/>
          </p:nvSpPr>
          <p:spPr>
            <a:xfrm>
              <a:off x="5716393"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29" name="tx2129"/>
            <p:cNvSpPr/>
            <p:nvPr/>
          </p:nvSpPr>
          <p:spPr>
            <a:xfrm>
              <a:off x="6029395"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30" name="tx2130"/>
            <p:cNvSpPr/>
            <p:nvPr/>
          </p:nvSpPr>
          <p:spPr>
            <a:xfrm>
              <a:off x="6342398"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1" name="tx2131"/>
            <p:cNvSpPr/>
            <p:nvPr/>
          </p:nvSpPr>
          <p:spPr>
            <a:xfrm>
              <a:off x="6655400"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2" name="tx2132"/>
            <p:cNvSpPr/>
            <p:nvPr/>
          </p:nvSpPr>
          <p:spPr>
            <a:xfrm>
              <a:off x="6968402"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3" name="tx2133"/>
            <p:cNvSpPr/>
            <p:nvPr/>
          </p:nvSpPr>
          <p:spPr>
            <a:xfrm>
              <a:off x="7281405"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4" name="tx2134"/>
            <p:cNvSpPr/>
            <p:nvPr/>
          </p:nvSpPr>
          <p:spPr>
            <a:xfrm>
              <a:off x="7594407"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5" name="tx2135"/>
            <p:cNvSpPr/>
            <p:nvPr/>
          </p:nvSpPr>
          <p:spPr>
            <a:xfrm>
              <a:off x="7907409"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6" name="tx2136"/>
            <p:cNvSpPr/>
            <p:nvPr/>
          </p:nvSpPr>
          <p:spPr>
            <a:xfrm>
              <a:off x="8220411"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7" name="tx2137"/>
            <p:cNvSpPr/>
            <p:nvPr/>
          </p:nvSpPr>
          <p:spPr>
            <a:xfrm>
              <a:off x="8533414"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8" name="tx2138"/>
            <p:cNvSpPr/>
            <p:nvPr/>
          </p:nvSpPr>
          <p:spPr>
            <a:xfrm>
              <a:off x="8846416"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9" name="tx2139"/>
            <p:cNvSpPr/>
            <p:nvPr/>
          </p:nvSpPr>
          <p:spPr>
            <a:xfrm>
              <a:off x="1647364"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140" name="tx2140"/>
            <p:cNvSpPr/>
            <p:nvPr/>
          </p:nvSpPr>
          <p:spPr>
            <a:xfrm>
              <a:off x="1960366"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41" name="tx2141"/>
            <p:cNvSpPr/>
            <p:nvPr/>
          </p:nvSpPr>
          <p:spPr>
            <a:xfrm>
              <a:off x="2273368"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42" name="tx2142"/>
            <p:cNvSpPr/>
            <p:nvPr/>
          </p:nvSpPr>
          <p:spPr>
            <a:xfrm>
              <a:off x="1647364" y="52431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143" name="tx2143"/>
            <p:cNvSpPr/>
            <p:nvPr/>
          </p:nvSpPr>
          <p:spPr>
            <a:xfrm>
              <a:off x="1960366" y="52431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144" name="tx2144"/>
            <p:cNvSpPr/>
            <p:nvPr/>
          </p:nvSpPr>
          <p:spPr>
            <a:xfrm>
              <a:off x="2273368" y="52431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145" name="tx2145"/>
            <p:cNvSpPr/>
            <p:nvPr/>
          </p:nvSpPr>
          <p:spPr>
            <a:xfrm>
              <a:off x="2586370" y="524404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146" name="tx2146"/>
            <p:cNvSpPr/>
            <p:nvPr/>
          </p:nvSpPr>
          <p:spPr>
            <a:xfrm>
              <a:off x="2899373" y="52431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147" name="tx2147"/>
            <p:cNvSpPr/>
            <p:nvPr/>
          </p:nvSpPr>
          <p:spPr>
            <a:xfrm>
              <a:off x="3212375" y="524426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48" name="tx2148"/>
            <p:cNvSpPr/>
            <p:nvPr/>
          </p:nvSpPr>
          <p:spPr>
            <a:xfrm>
              <a:off x="3525377"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149" name="tx2149"/>
            <p:cNvSpPr/>
            <p:nvPr/>
          </p:nvSpPr>
          <p:spPr>
            <a:xfrm>
              <a:off x="3838380"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150" name="tx2150"/>
            <p:cNvSpPr/>
            <p:nvPr/>
          </p:nvSpPr>
          <p:spPr>
            <a:xfrm>
              <a:off x="4151382"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51" name="tx2151"/>
            <p:cNvSpPr/>
            <p:nvPr/>
          </p:nvSpPr>
          <p:spPr>
            <a:xfrm>
              <a:off x="4464384"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152" name="tx2152"/>
            <p:cNvSpPr/>
            <p:nvPr/>
          </p:nvSpPr>
          <p:spPr>
            <a:xfrm>
              <a:off x="4777386" y="524337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53" name="tx2153"/>
            <p:cNvSpPr/>
            <p:nvPr/>
          </p:nvSpPr>
          <p:spPr>
            <a:xfrm>
              <a:off x="5090389" y="524337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54" name="tx2154"/>
            <p:cNvSpPr/>
            <p:nvPr/>
          </p:nvSpPr>
          <p:spPr>
            <a:xfrm>
              <a:off x="5403391" y="524337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55" name="tx2155"/>
            <p:cNvSpPr/>
            <p:nvPr/>
          </p:nvSpPr>
          <p:spPr>
            <a:xfrm>
              <a:off x="5716393" y="52431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56" name="tx2156"/>
            <p:cNvSpPr/>
            <p:nvPr/>
          </p:nvSpPr>
          <p:spPr>
            <a:xfrm>
              <a:off x="6029395" y="52431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57" name="tx2157"/>
            <p:cNvSpPr/>
            <p:nvPr/>
          </p:nvSpPr>
          <p:spPr>
            <a:xfrm>
              <a:off x="6342398"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158" name="tx2158"/>
            <p:cNvSpPr/>
            <p:nvPr/>
          </p:nvSpPr>
          <p:spPr>
            <a:xfrm>
              <a:off x="6655400" y="52431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59" name="tx2159"/>
            <p:cNvSpPr/>
            <p:nvPr/>
          </p:nvSpPr>
          <p:spPr>
            <a:xfrm>
              <a:off x="6968402"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160" name="tx2160"/>
            <p:cNvSpPr/>
            <p:nvPr/>
          </p:nvSpPr>
          <p:spPr>
            <a:xfrm>
              <a:off x="7281405"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161" name="tx2161"/>
            <p:cNvSpPr/>
            <p:nvPr/>
          </p:nvSpPr>
          <p:spPr>
            <a:xfrm>
              <a:off x="1647364"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162" name="tx2162"/>
            <p:cNvSpPr/>
            <p:nvPr/>
          </p:nvSpPr>
          <p:spPr>
            <a:xfrm>
              <a:off x="1960366" y="47417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163" name="tx2163"/>
            <p:cNvSpPr/>
            <p:nvPr/>
          </p:nvSpPr>
          <p:spPr>
            <a:xfrm>
              <a:off x="2273368" y="47408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164" name="tx2164"/>
            <p:cNvSpPr/>
            <p:nvPr/>
          </p:nvSpPr>
          <p:spPr>
            <a:xfrm>
              <a:off x="2586370" y="47408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165" name="tx2165"/>
            <p:cNvSpPr/>
            <p:nvPr/>
          </p:nvSpPr>
          <p:spPr>
            <a:xfrm>
              <a:off x="2899373" y="47408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2166" name="tx2166"/>
            <p:cNvSpPr/>
            <p:nvPr/>
          </p:nvSpPr>
          <p:spPr>
            <a:xfrm>
              <a:off x="1647364" y="44403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67" name="tx2167"/>
            <p:cNvSpPr/>
            <p:nvPr/>
          </p:nvSpPr>
          <p:spPr>
            <a:xfrm>
              <a:off x="8220411" y="44403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68" name="tx2168"/>
            <p:cNvSpPr/>
            <p:nvPr/>
          </p:nvSpPr>
          <p:spPr>
            <a:xfrm>
              <a:off x="8533414" y="44403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69" name="tx2169"/>
            <p:cNvSpPr/>
            <p:nvPr/>
          </p:nvSpPr>
          <p:spPr>
            <a:xfrm>
              <a:off x="1647364" y="43389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170" name="tx2170"/>
            <p:cNvSpPr/>
            <p:nvPr/>
          </p:nvSpPr>
          <p:spPr>
            <a:xfrm>
              <a:off x="1960366"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171" name="tx2171"/>
            <p:cNvSpPr/>
            <p:nvPr/>
          </p:nvSpPr>
          <p:spPr>
            <a:xfrm>
              <a:off x="8220411"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172" name="tx2172"/>
            <p:cNvSpPr/>
            <p:nvPr/>
          </p:nvSpPr>
          <p:spPr>
            <a:xfrm>
              <a:off x="8533414" y="3636736"/>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73" name="tx2173"/>
            <p:cNvSpPr/>
            <p:nvPr/>
          </p:nvSpPr>
          <p:spPr>
            <a:xfrm>
              <a:off x="1647364"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174" name="tx2174"/>
            <p:cNvSpPr/>
            <p:nvPr/>
          </p:nvSpPr>
          <p:spPr>
            <a:xfrm>
              <a:off x="1647364" y="4539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2175" name="tx2175"/>
            <p:cNvSpPr/>
            <p:nvPr/>
          </p:nvSpPr>
          <p:spPr>
            <a:xfrm>
              <a:off x="1960366" y="4539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176" name="tx2176"/>
            <p:cNvSpPr/>
            <p:nvPr/>
          </p:nvSpPr>
          <p:spPr>
            <a:xfrm>
              <a:off x="2273368" y="4539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177" name="tx2177"/>
            <p:cNvSpPr/>
            <p:nvPr/>
          </p:nvSpPr>
          <p:spPr>
            <a:xfrm>
              <a:off x="2586370" y="45408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178" name="tx2178"/>
            <p:cNvSpPr/>
            <p:nvPr/>
          </p:nvSpPr>
          <p:spPr>
            <a:xfrm>
              <a:off x="2899373" y="4539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179" name="tx2179"/>
            <p:cNvSpPr/>
            <p:nvPr/>
          </p:nvSpPr>
          <p:spPr>
            <a:xfrm>
              <a:off x="3212375" y="454016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80" name="tx2180"/>
            <p:cNvSpPr/>
            <p:nvPr/>
          </p:nvSpPr>
          <p:spPr>
            <a:xfrm>
              <a:off x="3525377"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181" name="tx2181"/>
            <p:cNvSpPr/>
            <p:nvPr/>
          </p:nvSpPr>
          <p:spPr>
            <a:xfrm>
              <a:off x="3838380" y="45408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82" name="tx2182"/>
            <p:cNvSpPr/>
            <p:nvPr/>
          </p:nvSpPr>
          <p:spPr>
            <a:xfrm>
              <a:off x="1647364"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2183" name="tx2183"/>
            <p:cNvSpPr/>
            <p:nvPr/>
          </p:nvSpPr>
          <p:spPr>
            <a:xfrm>
              <a:off x="1960366" y="54449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2184" name="tx2184"/>
            <p:cNvSpPr/>
            <p:nvPr/>
          </p:nvSpPr>
          <p:spPr>
            <a:xfrm>
              <a:off x="2273368"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2185" name="tx2185"/>
            <p:cNvSpPr/>
            <p:nvPr/>
          </p:nvSpPr>
          <p:spPr>
            <a:xfrm>
              <a:off x="2586370"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2186" name="tx2186"/>
            <p:cNvSpPr/>
            <p:nvPr/>
          </p:nvSpPr>
          <p:spPr>
            <a:xfrm>
              <a:off x="2899373"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187" name="tx2187"/>
            <p:cNvSpPr/>
            <p:nvPr/>
          </p:nvSpPr>
          <p:spPr>
            <a:xfrm>
              <a:off x="3212375"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188" name="tx2188"/>
            <p:cNvSpPr/>
            <p:nvPr/>
          </p:nvSpPr>
          <p:spPr>
            <a:xfrm>
              <a:off x="3525377"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189" name="tx2189"/>
            <p:cNvSpPr/>
            <p:nvPr/>
          </p:nvSpPr>
          <p:spPr>
            <a:xfrm>
              <a:off x="3838380" y="54449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190" name="tx2190"/>
            <p:cNvSpPr/>
            <p:nvPr/>
          </p:nvSpPr>
          <p:spPr>
            <a:xfrm>
              <a:off x="4151382"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91" name="tx2191"/>
            <p:cNvSpPr/>
            <p:nvPr/>
          </p:nvSpPr>
          <p:spPr>
            <a:xfrm>
              <a:off x="4777386"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92" name="tx2192"/>
            <p:cNvSpPr/>
            <p:nvPr/>
          </p:nvSpPr>
          <p:spPr>
            <a:xfrm>
              <a:off x="5090389"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193" name="tx2193"/>
            <p:cNvSpPr/>
            <p:nvPr/>
          </p:nvSpPr>
          <p:spPr>
            <a:xfrm>
              <a:off x="5403391" y="54449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194" name="tx2194"/>
            <p:cNvSpPr/>
            <p:nvPr/>
          </p:nvSpPr>
          <p:spPr>
            <a:xfrm>
              <a:off x="5716393"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195" name="tx2195"/>
            <p:cNvSpPr/>
            <p:nvPr/>
          </p:nvSpPr>
          <p:spPr>
            <a:xfrm>
              <a:off x="6029395"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196" name="tx2196"/>
            <p:cNvSpPr/>
            <p:nvPr/>
          </p:nvSpPr>
          <p:spPr>
            <a:xfrm>
              <a:off x="6342398" y="54449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197" name="tx2197"/>
            <p:cNvSpPr/>
            <p:nvPr/>
          </p:nvSpPr>
          <p:spPr>
            <a:xfrm>
              <a:off x="6655400"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98" name="tx2198"/>
            <p:cNvSpPr/>
            <p:nvPr/>
          </p:nvSpPr>
          <p:spPr>
            <a:xfrm>
              <a:off x="6968402" y="5445003"/>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99" name="tx2199"/>
            <p:cNvSpPr/>
            <p:nvPr/>
          </p:nvSpPr>
          <p:spPr>
            <a:xfrm>
              <a:off x="1647364"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200" name="tx2200"/>
            <p:cNvSpPr/>
            <p:nvPr/>
          </p:nvSpPr>
          <p:spPr>
            <a:xfrm>
              <a:off x="1960366"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201" name="tx2201"/>
            <p:cNvSpPr/>
            <p:nvPr/>
          </p:nvSpPr>
          <p:spPr>
            <a:xfrm>
              <a:off x="1647364" y="333553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202" name="tx2202"/>
            <p:cNvSpPr/>
            <p:nvPr/>
          </p:nvSpPr>
          <p:spPr>
            <a:xfrm>
              <a:off x="1960366"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2203" name="tx2203"/>
            <p:cNvSpPr/>
            <p:nvPr/>
          </p:nvSpPr>
          <p:spPr>
            <a:xfrm>
              <a:off x="2273368"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204" name="tx2204"/>
            <p:cNvSpPr/>
            <p:nvPr/>
          </p:nvSpPr>
          <p:spPr>
            <a:xfrm>
              <a:off x="5716393"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205" name="tx2205"/>
            <p:cNvSpPr/>
            <p:nvPr/>
          </p:nvSpPr>
          <p:spPr>
            <a:xfrm>
              <a:off x="6029395"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206" name="tx2206"/>
            <p:cNvSpPr/>
            <p:nvPr/>
          </p:nvSpPr>
          <p:spPr>
            <a:xfrm>
              <a:off x="6342398"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207" name="tx2207"/>
            <p:cNvSpPr/>
            <p:nvPr/>
          </p:nvSpPr>
          <p:spPr>
            <a:xfrm>
              <a:off x="6655400" y="4942001"/>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208" name="tx2208"/>
            <p:cNvSpPr/>
            <p:nvPr/>
          </p:nvSpPr>
          <p:spPr>
            <a:xfrm>
              <a:off x="6968402"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209" name="tx2209"/>
            <p:cNvSpPr/>
            <p:nvPr/>
          </p:nvSpPr>
          <p:spPr>
            <a:xfrm>
              <a:off x="7281405"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210" name="tx2210"/>
            <p:cNvSpPr/>
            <p:nvPr/>
          </p:nvSpPr>
          <p:spPr>
            <a:xfrm>
              <a:off x="4464384"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2211" name="tx2211"/>
            <p:cNvSpPr/>
            <p:nvPr/>
          </p:nvSpPr>
          <p:spPr>
            <a:xfrm>
              <a:off x="4777386"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212" name="tx2212"/>
            <p:cNvSpPr/>
            <p:nvPr/>
          </p:nvSpPr>
          <p:spPr>
            <a:xfrm>
              <a:off x="5090389"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213" name="tx2213"/>
            <p:cNvSpPr/>
            <p:nvPr/>
          </p:nvSpPr>
          <p:spPr>
            <a:xfrm>
              <a:off x="5403391"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214" name="tx2214"/>
            <p:cNvSpPr/>
            <p:nvPr/>
          </p:nvSpPr>
          <p:spPr>
            <a:xfrm>
              <a:off x="5716393"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215" name="tx2215"/>
            <p:cNvSpPr/>
            <p:nvPr/>
          </p:nvSpPr>
          <p:spPr>
            <a:xfrm>
              <a:off x="6029395"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216" name="tx2216"/>
            <p:cNvSpPr/>
            <p:nvPr/>
          </p:nvSpPr>
          <p:spPr>
            <a:xfrm>
              <a:off x="6342398"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217" name="tx2217"/>
            <p:cNvSpPr/>
            <p:nvPr/>
          </p:nvSpPr>
          <p:spPr>
            <a:xfrm>
              <a:off x="6655400"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218" name="tx2218"/>
            <p:cNvSpPr/>
            <p:nvPr/>
          </p:nvSpPr>
          <p:spPr>
            <a:xfrm>
              <a:off x="6968402"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219" name="tx2219"/>
            <p:cNvSpPr/>
            <p:nvPr/>
          </p:nvSpPr>
          <p:spPr>
            <a:xfrm>
              <a:off x="7281405"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220" name="tx2220"/>
            <p:cNvSpPr/>
            <p:nvPr/>
          </p:nvSpPr>
          <p:spPr>
            <a:xfrm>
              <a:off x="7594407"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221" name="tx2221"/>
            <p:cNvSpPr/>
            <p:nvPr/>
          </p:nvSpPr>
          <p:spPr>
            <a:xfrm>
              <a:off x="7907409"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222" name="tx2222"/>
            <p:cNvSpPr/>
            <p:nvPr/>
          </p:nvSpPr>
          <p:spPr>
            <a:xfrm>
              <a:off x="8220411"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223" name="tx2223"/>
            <p:cNvSpPr/>
            <p:nvPr/>
          </p:nvSpPr>
          <p:spPr>
            <a:xfrm>
              <a:off x="1647364"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224" name="tx2224"/>
            <p:cNvSpPr/>
            <p:nvPr/>
          </p:nvSpPr>
          <p:spPr>
            <a:xfrm>
              <a:off x="1960366"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2225" name="tx2225"/>
            <p:cNvSpPr/>
            <p:nvPr/>
          </p:nvSpPr>
          <p:spPr>
            <a:xfrm>
              <a:off x="2273368"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2226" name="tx2226"/>
            <p:cNvSpPr/>
            <p:nvPr/>
          </p:nvSpPr>
          <p:spPr>
            <a:xfrm>
              <a:off x="2586370"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2227" name="tx2227"/>
            <p:cNvSpPr/>
            <p:nvPr/>
          </p:nvSpPr>
          <p:spPr>
            <a:xfrm>
              <a:off x="2899373"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2228" name="tx2228"/>
            <p:cNvSpPr/>
            <p:nvPr/>
          </p:nvSpPr>
          <p:spPr>
            <a:xfrm>
              <a:off x="3212375"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2229" name="tx2229"/>
            <p:cNvSpPr/>
            <p:nvPr/>
          </p:nvSpPr>
          <p:spPr>
            <a:xfrm>
              <a:off x="3525377"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230" name="tx2230"/>
            <p:cNvSpPr/>
            <p:nvPr/>
          </p:nvSpPr>
          <p:spPr>
            <a:xfrm>
              <a:off x="3838380"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2231" name="tx2231"/>
            <p:cNvSpPr/>
            <p:nvPr/>
          </p:nvSpPr>
          <p:spPr>
            <a:xfrm>
              <a:off x="4151382"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2232" name="tx2232"/>
            <p:cNvSpPr/>
            <p:nvPr/>
          </p:nvSpPr>
          <p:spPr>
            <a:xfrm>
              <a:off x="1960366"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233" name="tx2233"/>
            <p:cNvSpPr/>
            <p:nvPr/>
          </p:nvSpPr>
          <p:spPr>
            <a:xfrm>
              <a:off x="2273368"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234" name="tx2234"/>
            <p:cNvSpPr/>
            <p:nvPr/>
          </p:nvSpPr>
          <p:spPr>
            <a:xfrm>
              <a:off x="1647364"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235" name="tx2235"/>
            <p:cNvSpPr/>
            <p:nvPr/>
          </p:nvSpPr>
          <p:spPr>
            <a:xfrm>
              <a:off x="1960366" y="343581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236" name="tx2236"/>
            <p:cNvSpPr/>
            <p:nvPr/>
          </p:nvSpPr>
          <p:spPr>
            <a:xfrm>
              <a:off x="2273368" y="343578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237" name="tx2237"/>
            <p:cNvSpPr/>
            <p:nvPr/>
          </p:nvSpPr>
          <p:spPr>
            <a:xfrm>
              <a:off x="2586370"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238" name="tx2238"/>
            <p:cNvSpPr/>
            <p:nvPr/>
          </p:nvSpPr>
          <p:spPr>
            <a:xfrm>
              <a:off x="156324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239" name="tx2239"/>
            <p:cNvSpPr/>
            <p:nvPr/>
          </p:nvSpPr>
          <p:spPr>
            <a:xfrm>
              <a:off x="1876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240" name="tx2240"/>
            <p:cNvSpPr/>
            <p:nvPr/>
          </p:nvSpPr>
          <p:spPr>
            <a:xfrm>
              <a:off x="21892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241" name="tx2241"/>
            <p:cNvSpPr/>
            <p:nvPr/>
          </p:nvSpPr>
          <p:spPr>
            <a:xfrm>
              <a:off x="2502252"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242" name="tx2242"/>
            <p:cNvSpPr/>
            <p:nvPr/>
          </p:nvSpPr>
          <p:spPr>
            <a:xfrm>
              <a:off x="281525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243" name="tx2243"/>
            <p:cNvSpPr/>
            <p:nvPr/>
          </p:nvSpPr>
          <p:spPr>
            <a:xfrm>
              <a:off x="31282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244" name="tx2244"/>
            <p:cNvSpPr/>
            <p:nvPr/>
          </p:nvSpPr>
          <p:spPr>
            <a:xfrm>
              <a:off x="344125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245" name="tx2245"/>
            <p:cNvSpPr/>
            <p:nvPr/>
          </p:nvSpPr>
          <p:spPr>
            <a:xfrm>
              <a:off x="37542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246" name="tx2246"/>
            <p:cNvSpPr/>
            <p:nvPr/>
          </p:nvSpPr>
          <p:spPr>
            <a:xfrm>
              <a:off x="406726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247" name="tx2247"/>
            <p:cNvSpPr/>
            <p:nvPr/>
          </p:nvSpPr>
          <p:spPr>
            <a:xfrm>
              <a:off x="43802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248" name="tx2248"/>
            <p:cNvSpPr/>
            <p:nvPr/>
          </p:nvSpPr>
          <p:spPr>
            <a:xfrm>
              <a:off x="46932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249" name="tx2249"/>
            <p:cNvSpPr/>
            <p:nvPr/>
          </p:nvSpPr>
          <p:spPr>
            <a:xfrm>
              <a:off x="50062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250" name="tx2250"/>
            <p:cNvSpPr/>
            <p:nvPr/>
          </p:nvSpPr>
          <p:spPr>
            <a:xfrm>
              <a:off x="531927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251" name="tx2251"/>
            <p:cNvSpPr/>
            <p:nvPr/>
          </p:nvSpPr>
          <p:spPr>
            <a:xfrm>
              <a:off x="56322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252" name="tx2252"/>
            <p:cNvSpPr/>
            <p:nvPr/>
          </p:nvSpPr>
          <p:spPr>
            <a:xfrm>
              <a:off x="594527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253" name="tx2253"/>
            <p:cNvSpPr/>
            <p:nvPr/>
          </p:nvSpPr>
          <p:spPr>
            <a:xfrm>
              <a:off x="62582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254" name="tx2254"/>
            <p:cNvSpPr/>
            <p:nvPr/>
          </p:nvSpPr>
          <p:spPr>
            <a:xfrm>
              <a:off x="657128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255" name="tx2255"/>
            <p:cNvSpPr/>
            <p:nvPr/>
          </p:nvSpPr>
          <p:spPr>
            <a:xfrm>
              <a:off x="68842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256" name="tx2256"/>
            <p:cNvSpPr/>
            <p:nvPr/>
          </p:nvSpPr>
          <p:spPr>
            <a:xfrm>
              <a:off x="719728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257" name="tx2257"/>
            <p:cNvSpPr/>
            <p:nvPr/>
          </p:nvSpPr>
          <p:spPr>
            <a:xfrm>
              <a:off x="75102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258" name="tx2258"/>
            <p:cNvSpPr/>
            <p:nvPr/>
          </p:nvSpPr>
          <p:spPr>
            <a:xfrm>
              <a:off x="782329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259" name="tx2259"/>
            <p:cNvSpPr/>
            <p:nvPr/>
          </p:nvSpPr>
          <p:spPr>
            <a:xfrm>
              <a:off x="813629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260" name="tx2260"/>
            <p:cNvSpPr/>
            <p:nvPr/>
          </p:nvSpPr>
          <p:spPr>
            <a:xfrm>
              <a:off x="844929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261" name="tx2261"/>
            <p:cNvSpPr/>
            <p:nvPr/>
          </p:nvSpPr>
          <p:spPr>
            <a:xfrm>
              <a:off x="8762298"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262" name="tx2262"/>
            <p:cNvSpPr/>
            <p:nvPr/>
          </p:nvSpPr>
          <p:spPr>
            <a:xfrm>
              <a:off x="1224599" y="5637975"/>
              <a:ext cx="21252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Chad</a:t>
              </a:r>
            </a:p>
          </p:txBody>
        </p:sp>
        <p:sp>
          <p:nvSpPr>
            <p:cNvPr id="2263" name="tx2263"/>
            <p:cNvSpPr/>
            <p:nvPr/>
          </p:nvSpPr>
          <p:spPr>
            <a:xfrm>
              <a:off x="1249428" y="5537516"/>
              <a:ext cx="18769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CAR</a:t>
              </a:r>
            </a:p>
          </p:txBody>
        </p:sp>
        <p:sp>
          <p:nvSpPr>
            <p:cNvPr id="2264" name="tx2264"/>
            <p:cNvSpPr/>
            <p:nvPr/>
          </p:nvSpPr>
          <p:spPr>
            <a:xfrm>
              <a:off x="1155493" y="5420518"/>
              <a:ext cx="28163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Nigeria</a:t>
              </a:r>
            </a:p>
          </p:txBody>
        </p:sp>
        <p:sp>
          <p:nvSpPr>
            <p:cNvPr id="2265" name="tx2265"/>
            <p:cNvSpPr/>
            <p:nvPr/>
          </p:nvSpPr>
          <p:spPr>
            <a:xfrm>
              <a:off x="1160311" y="5320059"/>
              <a:ext cx="27681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Angola</a:t>
              </a:r>
            </a:p>
          </p:txBody>
        </p:sp>
        <p:sp>
          <p:nvSpPr>
            <p:cNvPr id="2266" name="tx2266"/>
            <p:cNvSpPr/>
            <p:nvPr/>
          </p:nvSpPr>
          <p:spPr>
            <a:xfrm>
              <a:off x="725448" y="5219556"/>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2267" name="tx2267"/>
            <p:cNvSpPr/>
            <p:nvPr/>
          </p:nvSpPr>
          <p:spPr>
            <a:xfrm>
              <a:off x="1150458" y="5135679"/>
              <a:ext cx="2866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a:t>
              </a:r>
            </a:p>
          </p:txBody>
        </p:sp>
        <p:sp>
          <p:nvSpPr>
            <p:cNvPr id="2268" name="tx2268"/>
            <p:cNvSpPr/>
            <p:nvPr/>
          </p:nvSpPr>
          <p:spPr>
            <a:xfrm>
              <a:off x="1115861" y="5019723"/>
              <a:ext cx="321264"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Ethiopia</a:t>
              </a:r>
            </a:p>
          </p:txBody>
        </p:sp>
        <p:sp>
          <p:nvSpPr>
            <p:cNvPr id="2269" name="tx2269"/>
            <p:cNvSpPr/>
            <p:nvPr/>
          </p:nvSpPr>
          <p:spPr>
            <a:xfrm>
              <a:off x="923042" y="4934761"/>
              <a:ext cx="51408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Sudan</a:t>
              </a:r>
            </a:p>
          </p:txBody>
        </p:sp>
        <p:sp>
          <p:nvSpPr>
            <p:cNvPr id="2270" name="tx2270"/>
            <p:cNvSpPr/>
            <p:nvPr/>
          </p:nvSpPr>
          <p:spPr>
            <a:xfrm>
              <a:off x="1244523" y="4834301"/>
              <a:ext cx="19260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DRC</a:t>
              </a:r>
            </a:p>
          </p:txBody>
        </p:sp>
        <p:sp>
          <p:nvSpPr>
            <p:cNvPr id="2271" name="tx2271"/>
            <p:cNvSpPr/>
            <p:nvPr/>
          </p:nvSpPr>
          <p:spPr>
            <a:xfrm>
              <a:off x="1170252" y="4734971"/>
              <a:ext cx="2668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Liberia</a:t>
              </a:r>
            </a:p>
          </p:txBody>
        </p:sp>
        <p:sp>
          <p:nvSpPr>
            <p:cNvPr id="2272" name="tx2272"/>
            <p:cNvSpPr/>
            <p:nvPr/>
          </p:nvSpPr>
          <p:spPr>
            <a:xfrm>
              <a:off x="1170208" y="4633383"/>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2273" name="tx2273"/>
            <p:cNvSpPr/>
            <p:nvPr/>
          </p:nvSpPr>
          <p:spPr>
            <a:xfrm>
              <a:off x="1224686" y="4516385"/>
              <a:ext cx="2124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a:t>
              </a:r>
            </a:p>
          </p:txBody>
        </p:sp>
        <p:sp>
          <p:nvSpPr>
            <p:cNvPr id="2274" name="tx2274"/>
            <p:cNvSpPr/>
            <p:nvPr/>
          </p:nvSpPr>
          <p:spPr>
            <a:xfrm>
              <a:off x="947915" y="4415926"/>
              <a:ext cx="48921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Madagascar</a:t>
              </a:r>
            </a:p>
          </p:txBody>
        </p:sp>
        <p:sp>
          <p:nvSpPr>
            <p:cNvPr id="2275" name="tx2275"/>
            <p:cNvSpPr/>
            <p:nvPr/>
          </p:nvSpPr>
          <p:spPr>
            <a:xfrm>
              <a:off x="1274127" y="4333133"/>
              <a:ext cx="16299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Mali</a:t>
              </a:r>
            </a:p>
          </p:txBody>
        </p:sp>
        <p:sp>
          <p:nvSpPr>
            <p:cNvPr id="2276" name="tx2276"/>
            <p:cNvSpPr/>
            <p:nvPr/>
          </p:nvSpPr>
          <p:spPr>
            <a:xfrm>
              <a:off x="1175157" y="4213922"/>
              <a:ext cx="261968"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Congo</a:t>
              </a:r>
            </a:p>
          </p:txBody>
        </p:sp>
        <p:sp>
          <p:nvSpPr>
            <p:cNvPr id="2277" name="tx2277"/>
            <p:cNvSpPr/>
            <p:nvPr/>
          </p:nvSpPr>
          <p:spPr>
            <a:xfrm>
              <a:off x="854023" y="4131086"/>
              <a:ext cx="58310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Guinea-Bissau</a:t>
              </a:r>
            </a:p>
          </p:txBody>
        </p:sp>
        <p:sp>
          <p:nvSpPr>
            <p:cNvPr id="2278" name="tx2278"/>
            <p:cNvSpPr/>
            <p:nvPr/>
          </p:nvSpPr>
          <p:spPr>
            <a:xfrm>
              <a:off x="940839" y="4030627"/>
              <a:ext cx="49628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Cote d'Ivoire</a:t>
              </a:r>
            </a:p>
          </p:txBody>
        </p:sp>
        <p:sp>
          <p:nvSpPr>
            <p:cNvPr id="2279" name="tx2279"/>
            <p:cNvSpPr/>
            <p:nvPr/>
          </p:nvSpPr>
          <p:spPr>
            <a:xfrm>
              <a:off x="1209753" y="3931296"/>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Benin</a:t>
              </a:r>
            </a:p>
          </p:txBody>
        </p:sp>
        <p:sp>
          <p:nvSpPr>
            <p:cNvPr id="2280" name="tx2280"/>
            <p:cNvSpPr/>
            <p:nvPr/>
          </p:nvSpPr>
          <p:spPr>
            <a:xfrm>
              <a:off x="1022056" y="3829708"/>
              <a:ext cx="41506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Cameroon</a:t>
              </a:r>
            </a:p>
          </p:txBody>
        </p:sp>
        <p:sp>
          <p:nvSpPr>
            <p:cNvPr id="2281" name="tx2281"/>
            <p:cNvSpPr/>
            <p:nvPr/>
          </p:nvSpPr>
          <p:spPr>
            <a:xfrm>
              <a:off x="1022056" y="3730378"/>
              <a:ext cx="4150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Mauritania</a:t>
              </a:r>
            </a:p>
          </p:txBody>
        </p:sp>
        <p:sp>
          <p:nvSpPr>
            <p:cNvPr id="2282" name="tx2282"/>
            <p:cNvSpPr/>
            <p:nvPr/>
          </p:nvSpPr>
          <p:spPr>
            <a:xfrm>
              <a:off x="928164" y="3613293"/>
              <a:ext cx="508961"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Mozambique</a:t>
              </a:r>
            </a:p>
          </p:txBody>
        </p:sp>
        <p:sp>
          <p:nvSpPr>
            <p:cNvPr id="2283" name="tx2283"/>
            <p:cNvSpPr/>
            <p:nvPr/>
          </p:nvSpPr>
          <p:spPr>
            <a:xfrm>
              <a:off x="1076490" y="3528331"/>
              <a:ext cx="36063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Comoros</a:t>
              </a:r>
            </a:p>
          </p:txBody>
        </p:sp>
        <p:sp>
          <p:nvSpPr>
            <p:cNvPr id="2284" name="tx2284"/>
            <p:cNvSpPr/>
            <p:nvPr/>
          </p:nvSpPr>
          <p:spPr>
            <a:xfrm>
              <a:off x="1125715" y="3411333"/>
              <a:ext cx="31141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Uganda</a:t>
              </a:r>
            </a:p>
          </p:txBody>
        </p:sp>
        <p:sp>
          <p:nvSpPr>
            <p:cNvPr id="2285" name="tx2285"/>
            <p:cNvSpPr/>
            <p:nvPr/>
          </p:nvSpPr>
          <p:spPr>
            <a:xfrm>
              <a:off x="928077" y="3327412"/>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Sierra Leone</a:t>
              </a:r>
            </a:p>
          </p:txBody>
        </p:sp>
        <p:sp>
          <p:nvSpPr>
            <p:cNvPr id="2286" name="tx2286"/>
            <p:cNvSpPr/>
            <p:nvPr/>
          </p:nvSpPr>
          <p:spPr>
            <a:xfrm>
              <a:off x="1234496" y="3210414"/>
              <a:ext cx="20262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Togo</a:t>
              </a:r>
            </a:p>
          </p:txBody>
        </p:sp>
        <p:sp>
          <p:nvSpPr>
            <p:cNvPr id="2287" name="tx2287"/>
            <p:cNvSpPr/>
            <p:nvPr/>
          </p:nvSpPr>
          <p:spPr>
            <a:xfrm>
              <a:off x="952863" y="3126494"/>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2288" name="tx2288"/>
            <p:cNvSpPr/>
            <p:nvPr/>
          </p:nvSpPr>
          <p:spPr>
            <a:xfrm>
              <a:off x="1027048" y="3027163"/>
              <a:ext cx="41007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Zimbabwe</a:t>
              </a:r>
            </a:p>
          </p:txBody>
        </p:sp>
        <p:sp>
          <p:nvSpPr>
            <p:cNvPr id="2289" name="tx2289"/>
            <p:cNvSpPr/>
            <p:nvPr/>
          </p:nvSpPr>
          <p:spPr>
            <a:xfrm>
              <a:off x="1111043" y="2926704"/>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2290" name="tx2290"/>
            <p:cNvSpPr/>
            <p:nvPr/>
          </p:nvSpPr>
          <p:spPr>
            <a:xfrm>
              <a:off x="1110869" y="2807492"/>
              <a:ext cx="326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Senegal</a:t>
              </a:r>
            </a:p>
          </p:txBody>
        </p:sp>
        <p:sp>
          <p:nvSpPr>
            <p:cNvPr id="2291" name="tx2291"/>
            <p:cNvSpPr/>
            <p:nvPr/>
          </p:nvSpPr>
          <p:spPr>
            <a:xfrm>
              <a:off x="1140691" y="2725785"/>
              <a:ext cx="2964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Zambia</a:t>
              </a:r>
            </a:p>
          </p:txBody>
        </p:sp>
        <p:sp>
          <p:nvSpPr>
            <p:cNvPr id="2292" name="tx2292"/>
            <p:cNvSpPr/>
            <p:nvPr/>
          </p:nvSpPr>
          <p:spPr>
            <a:xfrm>
              <a:off x="913362" y="2625326"/>
              <a:ext cx="52376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Burkina Faso</a:t>
              </a:r>
            </a:p>
          </p:txBody>
        </p:sp>
        <p:sp>
          <p:nvSpPr>
            <p:cNvPr id="2293" name="tx2293"/>
            <p:cNvSpPr/>
            <p:nvPr/>
          </p:nvSpPr>
          <p:spPr>
            <a:xfrm>
              <a:off x="1185054" y="2507199"/>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Kenya</a:t>
              </a:r>
            </a:p>
          </p:txBody>
        </p:sp>
        <p:sp>
          <p:nvSpPr>
            <p:cNvPr id="2294" name="tx2294"/>
            <p:cNvSpPr/>
            <p:nvPr/>
          </p:nvSpPr>
          <p:spPr>
            <a:xfrm>
              <a:off x="1120766" y="2424407"/>
              <a:ext cx="31635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Lesotho</a:t>
              </a:r>
            </a:p>
          </p:txBody>
        </p:sp>
        <p:sp>
          <p:nvSpPr>
            <p:cNvPr id="2295" name="tx2295"/>
            <p:cNvSpPr/>
            <p:nvPr/>
          </p:nvSpPr>
          <p:spPr>
            <a:xfrm>
              <a:off x="1106094" y="2323948"/>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2296" name="tx2296"/>
            <p:cNvSpPr/>
            <p:nvPr/>
          </p:nvSpPr>
          <p:spPr>
            <a:xfrm>
              <a:off x="1160485" y="2223489"/>
              <a:ext cx="27664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Malawi</a:t>
              </a:r>
            </a:p>
          </p:txBody>
        </p:sp>
        <p:sp>
          <p:nvSpPr>
            <p:cNvPr id="2297" name="tx2297"/>
            <p:cNvSpPr/>
            <p:nvPr/>
          </p:nvSpPr>
          <p:spPr>
            <a:xfrm>
              <a:off x="1071411" y="2123029"/>
              <a:ext cx="3657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Tanzania</a:t>
              </a:r>
            </a:p>
          </p:txBody>
        </p:sp>
        <p:sp>
          <p:nvSpPr>
            <p:cNvPr id="2298" name="tx2298"/>
            <p:cNvSpPr/>
            <p:nvPr/>
          </p:nvSpPr>
          <p:spPr>
            <a:xfrm>
              <a:off x="1160398" y="2004903"/>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2299" name="tx2299"/>
            <p:cNvSpPr/>
            <p:nvPr/>
          </p:nvSpPr>
          <p:spPr>
            <a:xfrm>
              <a:off x="1170208" y="1920982"/>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Ghana</a:t>
              </a:r>
            </a:p>
          </p:txBody>
        </p:sp>
        <p:sp>
          <p:nvSpPr>
            <p:cNvPr id="2300" name="tx2300"/>
            <p:cNvSpPr/>
            <p:nvPr/>
          </p:nvSpPr>
          <p:spPr>
            <a:xfrm>
              <a:off x="1130707" y="1821652"/>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Burundi</a:t>
              </a:r>
            </a:p>
          </p:txBody>
        </p:sp>
        <p:sp>
          <p:nvSpPr>
            <p:cNvPr id="2301" name="tx2301"/>
            <p:cNvSpPr/>
            <p:nvPr/>
          </p:nvSpPr>
          <p:spPr>
            <a:xfrm>
              <a:off x="1125845" y="1720064"/>
              <a:ext cx="3112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Gambia</a:t>
              </a:r>
            </a:p>
          </p:txBody>
        </p:sp>
        <p:sp>
          <p:nvSpPr>
            <p:cNvPr id="2302" name="tx2302"/>
            <p:cNvSpPr/>
            <p:nvPr/>
          </p:nvSpPr>
          <p:spPr>
            <a:xfrm>
              <a:off x="1175287" y="1620733"/>
              <a:ext cx="26183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Eritrea</a:t>
              </a:r>
            </a:p>
          </p:txBody>
        </p:sp>
        <p:sp>
          <p:nvSpPr>
            <p:cNvPr id="2303" name="tx2303"/>
            <p:cNvSpPr/>
            <p:nvPr/>
          </p:nvSpPr>
          <p:spPr>
            <a:xfrm>
              <a:off x="962674" y="1519145"/>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2304" name="tx2304"/>
            <p:cNvSpPr/>
            <p:nvPr/>
          </p:nvSpPr>
          <p:spPr>
            <a:xfrm>
              <a:off x="1110956" y="1419814"/>
              <a:ext cx="3261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Rwanda</a:t>
              </a:r>
            </a:p>
          </p:txBody>
        </p:sp>
        <p:sp>
          <p:nvSpPr>
            <p:cNvPr id="2305" name="tx2305"/>
            <p:cNvSpPr/>
            <p:nvPr/>
          </p:nvSpPr>
          <p:spPr>
            <a:xfrm>
              <a:off x="508103" y="1301645"/>
              <a:ext cx="92902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2306" name="tx2306"/>
            <p:cNvSpPr/>
            <p:nvPr/>
          </p:nvSpPr>
          <p:spPr>
            <a:xfrm>
              <a:off x="1046712" y="1218896"/>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2307" name="tx2307"/>
            <p:cNvSpPr/>
            <p:nvPr/>
          </p:nvSpPr>
          <p:spPr>
            <a:xfrm>
              <a:off x="1076490" y="1118437"/>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2308" name="tx2308"/>
            <p:cNvSpPr/>
            <p:nvPr/>
          </p:nvSpPr>
          <p:spPr>
            <a:xfrm>
              <a:off x="1007210" y="999225"/>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2309" name="tx2309"/>
            <p:cNvSpPr/>
            <p:nvPr/>
          </p:nvSpPr>
          <p:spPr>
            <a:xfrm>
              <a:off x="345018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310" name="pic2310"/>
            <p:cNvPicPr/>
            <p:nvPr/>
          </p:nvPicPr>
          <p:blipFill>
            <a:blip r:embed="rId2" cstate="print"/>
            <a:stretch>
              <a:fillRect/>
            </a:stretch>
          </p:blipFill>
          <p:spPr>
            <a:xfrm>
              <a:off x="4963979" y="5941007"/>
              <a:ext cx="2160000" cy="219455"/>
            </a:xfrm>
            <a:prstGeom prst="rect">
              <a:avLst/>
            </a:prstGeom>
          </p:spPr>
        </p:pic>
        <p:sp>
          <p:nvSpPr>
            <p:cNvPr id="2311" name="pl2311"/>
            <p:cNvSpPr/>
            <p:nvPr/>
          </p:nvSpPr>
          <p:spPr>
            <a:xfrm>
              <a:off x="49675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2" name="pl2312"/>
            <p:cNvSpPr/>
            <p:nvPr/>
          </p:nvSpPr>
          <p:spPr>
            <a:xfrm>
              <a:off x="62377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3" name="pl2313"/>
            <p:cNvSpPr/>
            <p:nvPr/>
          </p:nvSpPr>
          <p:spPr>
            <a:xfrm>
              <a:off x="64530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4" name="pl2314"/>
            <p:cNvSpPr/>
            <p:nvPr/>
          </p:nvSpPr>
          <p:spPr>
            <a:xfrm>
              <a:off x="66682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5" name="pl2315"/>
            <p:cNvSpPr/>
            <p:nvPr/>
          </p:nvSpPr>
          <p:spPr>
            <a:xfrm>
              <a:off x="688357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6" name="pl2316"/>
            <p:cNvSpPr/>
            <p:nvPr/>
          </p:nvSpPr>
          <p:spPr>
            <a:xfrm>
              <a:off x="71203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7" name="pl2317"/>
            <p:cNvSpPr/>
            <p:nvPr/>
          </p:nvSpPr>
          <p:spPr>
            <a:xfrm>
              <a:off x="49675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18" name="pl2318"/>
            <p:cNvSpPr/>
            <p:nvPr/>
          </p:nvSpPr>
          <p:spPr>
            <a:xfrm>
              <a:off x="62377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19" name="pl2319"/>
            <p:cNvSpPr/>
            <p:nvPr/>
          </p:nvSpPr>
          <p:spPr>
            <a:xfrm>
              <a:off x="64530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0" name="pl2320"/>
            <p:cNvSpPr/>
            <p:nvPr/>
          </p:nvSpPr>
          <p:spPr>
            <a:xfrm>
              <a:off x="66682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1" name="pl2321"/>
            <p:cNvSpPr/>
            <p:nvPr/>
          </p:nvSpPr>
          <p:spPr>
            <a:xfrm>
              <a:off x="688357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2" name="pl2322"/>
            <p:cNvSpPr/>
            <p:nvPr/>
          </p:nvSpPr>
          <p:spPr>
            <a:xfrm>
              <a:off x="71203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3" name="tx2323"/>
            <p:cNvSpPr/>
            <p:nvPr/>
          </p:nvSpPr>
          <p:spPr>
            <a:xfrm>
              <a:off x="4936501"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324" name="tx2324"/>
            <p:cNvSpPr/>
            <p:nvPr/>
          </p:nvSpPr>
          <p:spPr>
            <a:xfrm>
              <a:off x="61755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325" name="tx2325"/>
            <p:cNvSpPr/>
            <p:nvPr/>
          </p:nvSpPr>
          <p:spPr>
            <a:xfrm>
              <a:off x="63908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326" name="tx2326"/>
            <p:cNvSpPr/>
            <p:nvPr/>
          </p:nvSpPr>
          <p:spPr>
            <a:xfrm>
              <a:off x="66061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327" name="tx2327"/>
            <p:cNvSpPr/>
            <p:nvPr/>
          </p:nvSpPr>
          <p:spPr>
            <a:xfrm>
              <a:off x="682141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328" name="tx2328"/>
            <p:cNvSpPr/>
            <p:nvPr/>
          </p:nvSpPr>
          <p:spPr>
            <a:xfrm>
              <a:off x="702714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329" name="tx2329"/>
            <p:cNvSpPr/>
            <p:nvPr/>
          </p:nvSpPr>
          <p:spPr>
            <a:xfrm>
              <a:off x="1499755" y="399578"/>
              <a:ext cx="3354518"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AFR, 2000-2023</a:t>
              </a:r>
            </a:p>
          </p:txBody>
        </p:sp>
        <p:sp>
          <p:nvSpPr>
            <p:cNvPr id="2330" name="tx2330"/>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331" name="tx2331"/>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DTP3 coverage across all years.</a:t>
              </a:r>
            </a:p>
          </p:txBody>
        </p:sp>
      </p:grpSp>
      <p:sp>
        <p:nvSpPr>
          <p:cNvPr id="233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DTP3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Seychelles had the highest crude average DTP3 coverage (98%) and Chad had the lowest (38%).
Over the last 5 years (2019-2023), 8 countries maintained coverage of at least 90%.
There were 3 countries with coverage consistently below 60% over the last 5 years (Angola, CAR, and Guinea).</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48640" y="1371600"/>
            <a:ext cx="11155680" cy="5486400"/>
          </a:xfrm>
          <a:solidFill>
            <a:srgbClr val="203864">
              <a:alpha val="100000"/>
            </a:srgbClr>
          </a:solidFill>
        </p:spPr>
        <p:txBody>
          <a:bodyPr/>
          <a:lstStyle/>
          <a:p>
            <a:pPr algn="l" marL="0" marR="0">
              <a:lnSpc>
                <a:spcPct val="100000"/>
              </a:lnSpc>
              <a:spcBef>
                <a:spcPts val="0"/>
              </a:spcBef>
              <a:spcAft>
                <a:spcPts val="0"/>
              </a:spcAft>
              <a:buNone/>
            </a:pPr>
            <a:r>
              <a:rPr cap="none" sz="1700" i="0" b="0" u="none">
                <a:solidFill>
                  <a:srgbClr val="FFFFFF">
                    <a:alpha val="100000"/>
                  </a:srgbClr>
                </a:solidFill>
                <a:latin typeface="Calibri"/>
                <a:cs typeface="Calibri"/>
                <a:ea typeface="Calibri"/>
                <a:sym typeface="Calibri"/>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individually reviewing each country's data without borrowing from other countries in the absence of data. These estimates are not based on ad hoc adjustments to reported data; sometimes, empirical data come from a single source, typically nationally reported coverage data. If no data are available for a specific country-vaccine-year combination, data from earlier and later years are considered and interpolated to fill in the gaps. When data sources are conflicting and show significant variations, efforts are made to determine the most likely estimate, taking into account potential biases in the available data.
This slide deck presents the latest WUENIC estimates (published 15 July 2024).</a:t>
            </a:r>
          </a:p>
        </p:txBody>
      </p:sp>
      <p:sp>
        <p:nvSpPr>
          <p:cNvPr id="3" name="body"/>
          <p:cNvSpPr>
            <a:spLocks noGrp="1"/>
          </p:cNvSpPr>
          <p:nvPr>
            <p:ph/>
          </p:nvPr>
        </p:nvSpPr>
        <p:spPr>
          <a:xfrm>
            <a:off x="548640" y="502920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FFFF">
                    <a:alpha val="100000"/>
                  </a:srgbClr>
                </a:solidFill>
                <a:latin typeface="Calibri"/>
                <a:cs typeface="Calibri"/>
                <a:ea typeface="Calibri"/>
                <a:sym typeface="Calibri"/>
              </a:rPr>
              <a:t>Methods:
</a:t>
            </a:r>
            <a:r>
              <a:rPr cap="none" sz="1400" i="0" b="0" u="none">
                <a:solidFill>
                  <a:srgbClr val="FFC000">
                    <a:alpha val="100000"/>
                  </a:srgbClr>
                </a:solidFill>
                <a:latin typeface="Calibri"/>
                <a:cs typeface="Calibri"/>
                <a:ea typeface="Calibri"/>
                <a:sym typeface="Calibri"/>
              </a:rPr>
              <a:t>. </a:t>
            </a:r>
            <a:r>
              <a:rPr cap="none" sz="1400" i="0" b="0" u="sng">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4" name="body"/>
          <p:cNvSpPr>
            <a:spLocks noGrp="1"/>
          </p:cNvSpPr>
          <p:nvPr>
            <p:ph/>
          </p:nvPr>
        </p:nvSpPr>
        <p:spPr>
          <a:xfrm>
            <a:off x="548640" y="55778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5" name="body"/>
          <p:cNvSpPr>
            <a:spLocks noGrp="1"/>
          </p:cNvSpPr>
          <p:nvPr>
            <p:ph/>
          </p:nvPr>
        </p:nvSpPr>
        <p:spPr>
          <a:xfrm>
            <a:off x="548640" y="60350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9819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7392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49652"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25378"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765190" y="576567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9" name="pl9"/>
            <p:cNvSpPr/>
            <p:nvPr/>
          </p:nvSpPr>
          <p:spPr>
            <a:xfrm>
              <a:off x="1765190" y="565612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0" name="pl10"/>
            <p:cNvSpPr/>
            <p:nvPr/>
          </p:nvSpPr>
          <p:spPr>
            <a:xfrm>
              <a:off x="1765190" y="554656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1" name="pl11"/>
            <p:cNvSpPr/>
            <p:nvPr/>
          </p:nvSpPr>
          <p:spPr>
            <a:xfrm>
              <a:off x="1765190" y="543700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2" name="pl12"/>
            <p:cNvSpPr/>
            <p:nvPr/>
          </p:nvSpPr>
          <p:spPr>
            <a:xfrm>
              <a:off x="1765190" y="532744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3" name="pl13"/>
            <p:cNvSpPr/>
            <p:nvPr/>
          </p:nvSpPr>
          <p:spPr>
            <a:xfrm>
              <a:off x="1765190" y="521788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4" name="pl14"/>
            <p:cNvSpPr/>
            <p:nvPr/>
          </p:nvSpPr>
          <p:spPr>
            <a:xfrm>
              <a:off x="1765190" y="510832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5" name="pl15"/>
            <p:cNvSpPr/>
            <p:nvPr/>
          </p:nvSpPr>
          <p:spPr>
            <a:xfrm>
              <a:off x="1765190" y="499876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6" name="pl16"/>
            <p:cNvSpPr/>
            <p:nvPr/>
          </p:nvSpPr>
          <p:spPr>
            <a:xfrm>
              <a:off x="1765190" y="488920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7" name="pl17"/>
            <p:cNvSpPr/>
            <p:nvPr/>
          </p:nvSpPr>
          <p:spPr>
            <a:xfrm>
              <a:off x="1765190" y="477964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8" name="pl18"/>
            <p:cNvSpPr/>
            <p:nvPr/>
          </p:nvSpPr>
          <p:spPr>
            <a:xfrm>
              <a:off x="1765190" y="467008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9" name="pl19"/>
            <p:cNvSpPr/>
            <p:nvPr/>
          </p:nvSpPr>
          <p:spPr>
            <a:xfrm>
              <a:off x="1765190" y="456052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0" name="pl20"/>
            <p:cNvSpPr/>
            <p:nvPr/>
          </p:nvSpPr>
          <p:spPr>
            <a:xfrm>
              <a:off x="1765190" y="445096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1" name="pl21"/>
            <p:cNvSpPr/>
            <p:nvPr/>
          </p:nvSpPr>
          <p:spPr>
            <a:xfrm>
              <a:off x="1765190" y="434140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2" name="pl22"/>
            <p:cNvSpPr/>
            <p:nvPr/>
          </p:nvSpPr>
          <p:spPr>
            <a:xfrm>
              <a:off x="1765190" y="423184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3" name="pl23"/>
            <p:cNvSpPr/>
            <p:nvPr/>
          </p:nvSpPr>
          <p:spPr>
            <a:xfrm>
              <a:off x="1765190" y="412229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4" name="pl24"/>
            <p:cNvSpPr/>
            <p:nvPr/>
          </p:nvSpPr>
          <p:spPr>
            <a:xfrm>
              <a:off x="1765190" y="401273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5" name="pl25"/>
            <p:cNvSpPr/>
            <p:nvPr/>
          </p:nvSpPr>
          <p:spPr>
            <a:xfrm>
              <a:off x="1765190" y="390317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6" name="pl26"/>
            <p:cNvSpPr/>
            <p:nvPr/>
          </p:nvSpPr>
          <p:spPr>
            <a:xfrm>
              <a:off x="1765190" y="379361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7" name="pl27"/>
            <p:cNvSpPr/>
            <p:nvPr/>
          </p:nvSpPr>
          <p:spPr>
            <a:xfrm>
              <a:off x="1765190" y="368405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8" name="pl28"/>
            <p:cNvSpPr/>
            <p:nvPr/>
          </p:nvSpPr>
          <p:spPr>
            <a:xfrm>
              <a:off x="1765190" y="357449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9" name="pl29"/>
            <p:cNvSpPr/>
            <p:nvPr/>
          </p:nvSpPr>
          <p:spPr>
            <a:xfrm>
              <a:off x="1765190" y="346493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0" name="pl30"/>
            <p:cNvSpPr/>
            <p:nvPr/>
          </p:nvSpPr>
          <p:spPr>
            <a:xfrm>
              <a:off x="1765190" y="335537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1" name="pl31"/>
            <p:cNvSpPr/>
            <p:nvPr/>
          </p:nvSpPr>
          <p:spPr>
            <a:xfrm>
              <a:off x="1765190" y="324581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2" name="pl32"/>
            <p:cNvSpPr/>
            <p:nvPr/>
          </p:nvSpPr>
          <p:spPr>
            <a:xfrm>
              <a:off x="1765190" y="313625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3" name="pl33"/>
            <p:cNvSpPr/>
            <p:nvPr/>
          </p:nvSpPr>
          <p:spPr>
            <a:xfrm>
              <a:off x="1765190" y="302669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4" name="pl34"/>
            <p:cNvSpPr/>
            <p:nvPr/>
          </p:nvSpPr>
          <p:spPr>
            <a:xfrm>
              <a:off x="1765190" y="291713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5" name="pl35"/>
            <p:cNvSpPr/>
            <p:nvPr/>
          </p:nvSpPr>
          <p:spPr>
            <a:xfrm>
              <a:off x="1765190" y="280757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6" name="pl36"/>
            <p:cNvSpPr/>
            <p:nvPr/>
          </p:nvSpPr>
          <p:spPr>
            <a:xfrm>
              <a:off x="1765190" y="269802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7" name="pl37"/>
            <p:cNvSpPr/>
            <p:nvPr/>
          </p:nvSpPr>
          <p:spPr>
            <a:xfrm>
              <a:off x="1765190" y="258846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8" name="pl38"/>
            <p:cNvSpPr/>
            <p:nvPr/>
          </p:nvSpPr>
          <p:spPr>
            <a:xfrm>
              <a:off x="1765190" y="247890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9" name="pl39"/>
            <p:cNvSpPr/>
            <p:nvPr/>
          </p:nvSpPr>
          <p:spPr>
            <a:xfrm>
              <a:off x="1765190" y="236934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0" name="pl40"/>
            <p:cNvSpPr/>
            <p:nvPr/>
          </p:nvSpPr>
          <p:spPr>
            <a:xfrm>
              <a:off x="1765190" y="225978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1" name="pl41"/>
            <p:cNvSpPr/>
            <p:nvPr/>
          </p:nvSpPr>
          <p:spPr>
            <a:xfrm>
              <a:off x="1765190" y="215022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2" name="pl42"/>
            <p:cNvSpPr/>
            <p:nvPr/>
          </p:nvSpPr>
          <p:spPr>
            <a:xfrm>
              <a:off x="1765190" y="204066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3" name="pl43"/>
            <p:cNvSpPr/>
            <p:nvPr/>
          </p:nvSpPr>
          <p:spPr>
            <a:xfrm>
              <a:off x="1765190" y="193110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4" name="pl44"/>
            <p:cNvSpPr/>
            <p:nvPr/>
          </p:nvSpPr>
          <p:spPr>
            <a:xfrm>
              <a:off x="1765190" y="182154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5" name="pl45"/>
            <p:cNvSpPr/>
            <p:nvPr/>
          </p:nvSpPr>
          <p:spPr>
            <a:xfrm>
              <a:off x="1765190" y="171198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6" name="pl46"/>
            <p:cNvSpPr/>
            <p:nvPr/>
          </p:nvSpPr>
          <p:spPr>
            <a:xfrm>
              <a:off x="1765190" y="160242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7" name="pl47"/>
            <p:cNvSpPr/>
            <p:nvPr/>
          </p:nvSpPr>
          <p:spPr>
            <a:xfrm>
              <a:off x="1765190" y="149286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8" name="pl48"/>
            <p:cNvSpPr/>
            <p:nvPr/>
          </p:nvSpPr>
          <p:spPr>
            <a:xfrm>
              <a:off x="1765190" y="138330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9" name="pl49"/>
            <p:cNvSpPr/>
            <p:nvPr/>
          </p:nvSpPr>
          <p:spPr>
            <a:xfrm>
              <a:off x="1765190" y="127374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0" name="pl50"/>
            <p:cNvSpPr/>
            <p:nvPr/>
          </p:nvSpPr>
          <p:spPr>
            <a:xfrm>
              <a:off x="1765190" y="116419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1" name="pl51"/>
            <p:cNvSpPr/>
            <p:nvPr/>
          </p:nvSpPr>
          <p:spPr>
            <a:xfrm>
              <a:off x="1765190" y="105463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2" name="pl52"/>
            <p:cNvSpPr/>
            <p:nvPr/>
          </p:nvSpPr>
          <p:spPr>
            <a:xfrm>
              <a:off x="1765190" y="94507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3" name="pl53"/>
            <p:cNvSpPr/>
            <p:nvPr/>
          </p:nvSpPr>
          <p:spPr>
            <a:xfrm>
              <a:off x="1765190" y="83551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4" name="pl54"/>
            <p:cNvSpPr/>
            <p:nvPr/>
          </p:nvSpPr>
          <p:spPr>
            <a:xfrm>
              <a:off x="1765190" y="72595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5" name="pl55"/>
            <p:cNvSpPr/>
            <p:nvPr/>
          </p:nvSpPr>
          <p:spPr>
            <a:xfrm>
              <a:off x="206033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353606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5011789"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48751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96324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609067" y="725953"/>
              <a:ext cx="295145" cy="0"/>
            </a:xfrm>
            <a:custGeom>
              <a:avLst/>
              <a:pathLst>
                <a:path w="295145" h="0">
                  <a:moveTo>
                    <a:pt x="0" y="0"/>
                  </a:moveTo>
                  <a:lnTo>
                    <a:pt x="177087" y="0"/>
                  </a:lnTo>
                  <a:lnTo>
                    <a:pt x="177087" y="0"/>
                  </a:lnTo>
                  <a:lnTo>
                    <a:pt x="177087" y="0"/>
                  </a:lnTo>
                  <a:lnTo>
                    <a:pt x="295145" y="0"/>
                  </a:lnTo>
                </a:path>
              </a:pathLst>
            </a:custGeom>
            <a:ln w="81303" cap="flat">
              <a:solidFill>
                <a:srgbClr val="E8E8E8">
                  <a:alpha val="100000"/>
                </a:srgbClr>
              </a:solidFill>
              <a:prstDash val="solid"/>
              <a:round/>
            </a:ln>
          </p:spPr>
          <p:txBody>
            <a:bodyPr/>
            <a:lstStyle/>
            <a:p/>
          </p:txBody>
        </p:sp>
        <p:sp>
          <p:nvSpPr>
            <p:cNvPr id="61" name="pl61"/>
            <p:cNvSpPr/>
            <p:nvPr/>
          </p:nvSpPr>
          <p:spPr>
            <a:xfrm>
              <a:off x="7491009" y="835512"/>
              <a:ext cx="236116" cy="0"/>
            </a:xfrm>
            <a:custGeom>
              <a:avLst/>
              <a:pathLst>
                <a:path w="236116" h="0">
                  <a:moveTo>
                    <a:pt x="0" y="0"/>
                  </a:moveTo>
                  <a:lnTo>
                    <a:pt x="59029" y="0"/>
                  </a:lnTo>
                  <a:lnTo>
                    <a:pt x="177087" y="0"/>
                  </a:lnTo>
                  <a:lnTo>
                    <a:pt x="236116" y="0"/>
                  </a:lnTo>
                  <a:lnTo>
                    <a:pt x="236116" y="0"/>
                  </a:lnTo>
                </a:path>
              </a:pathLst>
            </a:custGeom>
            <a:ln w="81303" cap="flat">
              <a:solidFill>
                <a:srgbClr val="E8E8E8">
                  <a:alpha val="100000"/>
                </a:srgbClr>
              </a:solidFill>
              <a:prstDash val="solid"/>
              <a:round/>
            </a:ln>
          </p:spPr>
          <p:txBody>
            <a:bodyPr/>
            <a:lstStyle/>
            <a:p/>
          </p:txBody>
        </p:sp>
        <p:sp>
          <p:nvSpPr>
            <p:cNvPr id="62" name="pl62"/>
            <p:cNvSpPr/>
            <p:nvPr/>
          </p:nvSpPr>
          <p:spPr>
            <a:xfrm>
              <a:off x="7136835" y="945071"/>
              <a:ext cx="531261" cy="0"/>
            </a:xfrm>
            <a:custGeom>
              <a:avLst/>
              <a:pathLst>
                <a:path w="531261" h="0">
                  <a:moveTo>
                    <a:pt x="0" y="0"/>
                  </a:moveTo>
                  <a:lnTo>
                    <a:pt x="531261" y="0"/>
                  </a:lnTo>
                  <a:lnTo>
                    <a:pt x="531261" y="0"/>
                  </a:lnTo>
                  <a:lnTo>
                    <a:pt x="531261" y="0"/>
                  </a:lnTo>
                  <a:lnTo>
                    <a:pt x="531261" y="0"/>
                  </a:lnTo>
                </a:path>
              </a:pathLst>
            </a:custGeom>
            <a:ln w="81303" cap="flat">
              <a:solidFill>
                <a:srgbClr val="E8E8E8">
                  <a:alpha val="100000"/>
                </a:srgbClr>
              </a:solidFill>
              <a:prstDash val="solid"/>
              <a:round/>
            </a:ln>
          </p:spPr>
          <p:txBody>
            <a:bodyPr/>
            <a:lstStyle/>
            <a:p/>
          </p:txBody>
        </p:sp>
        <p:sp>
          <p:nvSpPr>
            <p:cNvPr id="63" name="pl63"/>
            <p:cNvSpPr/>
            <p:nvPr/>
          </p:nvSpPr>
          <p:spPr>
            <a:xfrm>
              <a:off x="7668096" y="1054631"/>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64" name="pl64"/>
            <p:cNvSpPr/>
            <p:nvPr/>
          </p:nvSpPr>
          <p:spPr>
            <a:xfrm>
              <a:off x="7609067" y="1164190"/>
              <a:ext cx="295145" cy="0"/>
            </a:xfrm>
            <a:custGeom>
              <a:avLst/>
              <a:pathLst>
                <a:path w="295145" h="0">
                  <a:moveTo>
                    <a:pt x="0" y="0"/>
                  </a:moveTo>
                  <a:lnTo>
                    <a:pt x="59029" y="0"/>
                  </a:lnTo>
                  <a:lnTo>
                    <a:pt x="177087" y="0"/>
                  </a:lnTo>
                  <a:lnTo>
                    <a:pt x="236116" y="0"/>
                  </a:lnTo>
                  <a:lnTo>
                    <a:pt x="295145" y="0"/>
                  </a:lnTo>
                </a:path>
              </a:pathLst>
            </a:custGeom>
            <a:ln w="81303" cap="flat">
              <a:solidFill>
                <a:srgbClr val="E8E8E8">
                  <a:alpha val="100000"/>
                </a:srgbClr>
              </a:solidFill>
              <a:prstDash val="solid"/>
              <a:round/>
            </a:ln>
          </p:spPr>
          <p:txBody>
            <a:bodyPr/>
            <a:lstStyle/>
            <a:p/>
          </p:txBody>
        </p:sp>
        <p:sp>
          <p:nvSpPr>
            <p:cNvPr id="65" name="pl65"/>
            <p:cNvSpPr/>
            <p:nvPr/>
          </p:nvSpPr>
          <p:spPr>
            <a:xfrm>
              <a:off x="7431980" y="1273749"/>
              <a:ext cx="177087" cy="0"/>
            </a:xfrm>
            <a:custGeom>
              <a:avLst/>
              <a:pathLst>
                <a:path w="177087" h="0">
                  <a:moveTo>
                    <a:pt x="0" y="0"/>
                  </a:moveTo>
                  <a:lnTo>
                    <a:pt x="0" y="0"/>
                  </a:lnTo>
                  <a:lnTo>
                    <a:pt x="0" y="0"/>
                  </a:lnTo>
                  <a:lnTo>
                    <a:pt x="118058" y="0"/>
                  </a:lnTo>
                  <a:lnTo>
                    <a:pt x="177087" y="0"/>
                  </a:lnTo>
                </a:path>
              </a:pathLst>
            </a:custGeom>
            <a:ln w="81303" cap="flat">
              <a:solidFill>
                <a:srgbClr val="E8E8E8">
                  <a:alpha val="100000"/>
                </a:srgbClr>
              </a:solidFill>
              <a:prstDash val="solid"/>
              <a:round/>
            </a:ln>
          </p:spPr>
          <p:txBody>
            <a:bodyPr/>
            <a:lstStyle/>
            <a:p/>
          </p:txBody>
        </p:sp>
        <p:sp>
          <p:nvSpPr>
            <p:cNvPr id="66" name="pl66"/>
            <p:cNvSpPr/>
            <p:nvPr/>
          </p:nvSpPr>
          <p:spPr>
            <a:xfrm>
              <a:off x="7254893" y="1383309"/>
              <a:ext cx="590290" cy="0"/>
            </a:xfrm>
            <a:custGeom>
              <a:avLst/>
              <a:pathLst>
                <a:path w="590290" h="0">
                  <a:moveTo>
                    <a:pt x="0" y="0"/>
                  </a:moveTo>
                  <a:lnTo>
                    <a:pt x="177087" y="0"/>
                  </a:lnTo>
                  <a:lnTo>
                    <a:pt x="354174" y="0"/>
                  </a:lnTo>
                  <a:lnTo>
                    <a:pt x="590290" y="0"/>
                  </a:lnTo>
                  <a:lnTo>
                    <a:pt x="590290" y="0"/>
                  </a:lnTo>
                </a:path>
              </a:pathLst>
            </a:custGeom>
            <a:ln w="81303" cap="flat">
              <a:solidFill>
                <a:srgbClr val="E8E8E8">
                  <a:alpha val="100000"/>
                </a:srgbClr>
              </a:solidFill>
              <a:prstDash val="solid"/>
              <a:round/>
            </a:ln>
          </p:spPr>
          <p:txBody>
            <a:bodyPr/>
            <a:lstStyle/>
            <a:p/>
          </p:txBody>
        </p:sp>
        <p:sp>
          <p:nvSpPr>
            <p:cNvPr id="67" name="pl67"/>
            <p:cNvSpPr/>
            <p:nvPr/>
          </p:nvSpPr>
          <p:spPr>
            <a:xfrm>
              <a:off x="7550038" y="1492868"/>
              <a:ext cx="177087" cy="0"/>
            </a:xfrm>
            <a:custGeom>
              <a:avLst/>
              <a:pathLst>
                <a:path w="177087" h="0">
                  <a:moveTo>
                    <a:pt x="0" y="0"/>
                  </a:moveTo>
                  <a:lnTo>
                    <a:pt x="0" y="0"/>
                  </a:lnTo>
                  <a:lnTo>
                    <a:pt x="0" y="0"/>
                  </a:lnTo>
                  <a:lnTo>
                    <a:pt x="0" y="0"/>
                  </a:lnTo>
                  <a:lnTo>
                    <a:pt x="177087" y="0"/>
                  </a:lnTo>
                </a:path>
              </a:pathLst>
            </a:custGeom>
            <a:ln w="81303" cap="flat">
              <a:solidFill>
                <a:srgbClr val="E8E8E8">
                  <a:alpha val="100000"/>
                </a:srgbClr>
              </a:solidFill>
              <a:prstDash val="solid"/>
              <a:round/>
            </a:ln>
          </p:spPr>
          <p:txBody>
            <a:bodyPr/>
            <a:lstStyle/>
            <a:p/>
          </p:txBody>
        </p:sp>
        <p:sp>
          <p:nvSpPr>
            <p:cNvPr id="68" name="pl68"/>
            <p:cNvSpPr/>
            <p:nvPr/>
          </p:nvSpPr>
          <p:spPr>
            <a:xfrm>
              <a:off x="7550038" y="1602427"/>
              <a:ext cx="118058" cy="0"/>
            </a:xfrm>
            <a:custGeom>
              <a:avLst/>
              <a:pathLst>
                <a:path w="118058" h="0">
                  <a:moveTo>
                    <a:pt x="0" y="0"/>
                  </a:moveTo>
                  <a:lnTo>
                    <a:pt x="0" y="0"/>
                  </a:lnTo>
                  <a:lnTo>
                    <a:pt x="0" y="0"/>
                  </a:lnTo>
                  <a:lnTo>
                    <a:pt x="59029" y="0"/>
                  </a:lnTo>
                  <a:lnTo>
                    <a:pt x="118058" y="0"/>
                  </a:lnTo>
                </a:path>
              </a:pathLst>
            </a:custGeom>
            <a:ln w="81303" cap="flat">
              <a:solidFill>
                <a:srgbClr val="E8E8E8">
                  <a:alpha val="100000"/>
                </a:srgbClr>
              </a:solidFill>
              <a:prstDash val="solid"/>
              <a:round/>
            </a:ln>
          </p:spPr>
          <p:txBody>
            <a:bodyPr/>
            <a:lstStyle/>
            <a:p/>
          </p:txBody>
        </p:sp>
        <p:sp>
          <p:nvSpPr>
            <p:cNvPr id="69" name="pl69"/>
            <p:cNvSpPr/>
            <p:nvPr/>
          </p:nvSpPr>
          <p:spPr>
            <a:xfrm>
              <a:off x="7136835" y="1711986"/>
              <a:ext cx="413203" cy="0"/>
            </a:xfrm>
            <a:custGeom>
              <a:avLst/>
              <a:pathLst>
                <a:path w="413203" h="0">
                  <a:moveTo>
                    <a:pt x="0" y="0"/>
                  </a:moveTo>
                  <a:lnTo>
                    <a:pt x="295145" y="0"/>
                  </a:lnTo>
                  <a:lnTo>
                    <a:pt x="295145" y="0"/>
                  </a:lnTo>
                  <a:lnTo>
                    <a:pt x="413203" y="0"/>
                  </a:lnTo>
                  <a:lnTo>
                    <a:pt x="413203" y="0"/>
                  </a:lnTo>
                </a:path>
              </a:pathLst>
            </a:custGeom>
            <a:ln w="81303" cap="flat">
              <a:solidFill>
                <a:srgbClr val="E8E8E8">
                  <a:alpha val="100000"/>
                </a:srgbClr>
              </a:solidFill>
              <a:prstDash val="solid"/>
              <a:round/>
            </a:ln>
          </p:spPr>
          <p:txBody>
            <a:bodyPr/>
            <a:lstStyle/>
            <a:p/>
          </p:txBody>
        </p:sp>
        <p:sp>
          <p:nvSpPr>
            <p:cNvPr id="70" name="pl70"/>
            <p:cNvSpPr/>
            <p:nvPr/>
          </p:nvSpPr>
          <p:spPr>
            <a:xfrm>
              <a:off x="6605573" y="1821546"/>
              <a:ext cx="885435" cy="0"/>
            </a:xfrm>
            <a:custGeom>
              <a:avLst/>
              <a:pathLst>
                <a:path w="885435" h="0">
                  <a:moveTo>
                    <a:pt x="0" y="0"/>
                  </a:moveTo>
                  <a:lnTo>
                    <a:pt x="236116" y="0"/>
                  </a:lnTo>
                  <a:lnTo>
                    <a:pt x="413203" y="0"/>
                  </a:lnTo>
                  <a:lnTo>
                    <a:pt x="649319" y="0"/>
                  </a:lnTo>
                  <a:lnTo>
                    <a:pt x="885435" y="0"/>
                  </a:lnTo>
                </a:path>
              </a:pathLst>
            </a:custGeom>
            <a:ln w="81303" cap="flat">
              <a:solidFill>
                <a:srgbClr val="E8E8E8">
                  <a:alpha val="100000"/>
                </a:srgbClr>
              </a:solidFill>
              <a:prstDash val="solid"/>
              <a:round/>
            </a:ln>
          </p:spPr>
          <p:txBody>
            <a:bodyPr/>
            <a:lstStyle/>
            <a:p/>
          </p:txBody>
        </p:sp>
        <p:sp>
          <p:nvSpPr>
            <p:cNvPr id="71" name="pl71"/>
            <p:cNvSpPr/>
            <p:nvPr/>
          </p:nvSpPr>
          <p:spPr>
            <a:xfrm>
              <a:off x="7136835" y="1931105"/>
              <a:ext cx="531261" cy="0"/>
            </a:xfrm>
            <a:custGeom>
              <a:avLst/>
              <a:pathLst>
                <a:path w="531261" h="0">
                  <a:moveTo>
                    <a:pt x="0" y="0"/>
                  </a:moveTo>
                  <a:lnTo>
                    <a:pt x="295145" y="0"/>
                  </a:lnTo>
                  <a:lnTo>
                    <a:pt x="413203" y="0"/>
                  </a:lnTo>
                  <a:lnTo>
                    <a:pt x="472232" y="0"/>
                  </a:lnTo>
                  <a:lnTo>
                    <a:pt x="531261" y="0"/>
                  </a:lnTo>
                </a:path>
              </a:pathLst>
            </a:custGeom>
            <a:ln w="81303" cap="flat">
              <a:solidFill>
                <a:srgbClr val="E8E8E8">
                  <a:alpha val="100000"/>
                </a:srgbClr>
              </a:solidFill>
              <a:prstDash val="solid"/>
              <a:round/>
            </a:ln>
          </p:spPr>
          <p:txBody>
            <a:bodyPr/>
            <a:lstStyle/>
            <a:p/>
          </p:txBody>
        </p:sp>
        <p:sp>
          <p:nvSpPr>
            <p:cNvPr id="72" name="pl72"/>
            <p:cNvSpPr/>
            <p:nvPr/>
          </p:nvSpPr>
          <p:spPr>
            <a:xfrm>
              <a:off x="7431980" y="2040664"/>
              <a:ext cx="236116" cy="0"/>
            </a:xfrm>
            <a:custGeom>
              <a:avLst/>
              <a:pathLst>
                <a:path w="236116" h="0">
                  <a:moveTo>
                    <a:pt x="0" y="0"/>
                  </a:moveTo>
                  <a:lnTo>
                    <a:pt x="0" y="0"/>
                  </a:lnTo>
                  <a:lnTo>
                    <a:pt x="0" y="0"/>
                  </a:lnTo>
                  <a:lnTo>
                    <a:pt x="59029" y="0"/>
                  </a:lnTo>
                  <a:lnTo>
                    <a:pt x="236116" y="0"/>
                  </a:lnTo>
                </a:path>
              </a:pathLst>
            </a:custGeom>
            <a:ln w="81303" cap="flat">
              <a:solidFill>
                <a:srgbClr val="E8E8E8">
                  <a:alpha val="100000"/>
                </a:srgbClr>
              </a:solidFill>
              <a:prstDash val="solid"/>
              <a:round/>
            </a:ln>
          </p:spPr>
          <p:txBody>
            <a:bodyPr/>
            <a:lstStyle/>
            <a:p/>
          </p:txBody>
        </p:sp>
        <p:sp>
          <p:nvSpPr>
            <p:cNvPr id="73" name="pl73"/>
            <p:cNvSpPr/>
            <p:nvPr/>
          </p:nvSpPr>
          <p:spPr>
            <a:xfrm>
              <a:off x="7313922" y="2150223"/>
              <a:ext cx="236116" cy="0"/>
            </a:xfrm>
            <a:custGeom>
              <a:avLst/>
              <a:pathLst>
                <a:path w="236116" h="0">
                  <a:moveTo>
                    <a:pt x="0" y="0"/>
                  </a:moveTo>
                  <a:lnTo>
                    <a:pt x="0" y="0"/>
                  </a:lnTo>
                  <a:lnTo>
                    <a:pt x="118058" y="0"/>
                  </a:lnTo>
                  <a:lnTo>
                    <a:pt x="118058" y="0"/>
                  </a:lnTo>
                  <a:lnTo>
                    <a:pt x="236116" y="0"/>
                  </a:lnTo>
                </a:path>
              </a:pathLst>
            </a:custGeom>
            <a:ln w="81303" cap="flat">
              <a:solidFill>
                <a:srgbClr val="E8E8E8">
                  <a:alpha val="100000"/>
                </a:srgbClr>
              </a:solidFill>
              <a:prstDash val="solid"/>
              <a:round/>
            </a:ln>
          </p:spPr>
          <p:txBody>
            <a:bodyPr/>
            <a:lstStyle/>
            <a:p/>
          </p:txBody>
        </p:sp>
        <p:sp>
          <p:nvSpPr>
            <p:cNvPr id="74" name="pl74"/>
            <p:cNvSpPr/>
            <p:nvPr/>
          </p:nvSpPr>
          <p:spPr>
            <a:xfrm>
              <a:off x="6605573" y="2259783"/>
              <a:ext cx="767377" cy="0"/>
            </a:xfrm>
            <a:custGeom>
              <a:avLst/>
              <a:pathLst>
                <a:path w="767377" h="0">
                  <a:moveTo>
                    <a:pt x="0" y="0"/>
                  </a:moveTo>
                  <a:lnTo>
                    <a:pt x="177087" y="0"/>
                  </a:lnTo>
                  <a:lnTo>
                    <a:pt x="236116" y="0"/>
                  </a:lnTo>
                  <a:lnTo>
                    <a:pt x="472232" y="0"/>
                  </a:lnTo>
                  <a:lnTo>
                    <a:pt x="767377" y="0"/>
                  </a:lnTo>
                </a:path>
              </a:pathLst>
            </a:custGeom>
            <a:ln w="81303" cap="flat">
              <a:solidFill>
                <a:srgbClr val="E8E8E8">
                  <a:alpha val="100000"/>
                </a:srgbClr>
              </a:solidFill>
              <a:prstDash val="solid"/>
              <a:round/>
            </a:ln>
          </p:spPr>
          <p:txBody>
            <a:bodyPr/>
            <a:lstStyle/>
            <a:p/>
          </p:txBody>
        </p:sp>
        <p:sp>
          <p:nvSpPr>
            <p:cNvPr id="75" name="pl75"/>
            <p:cNvSpPr/>
            <p:nvPr/>
          </p:nvSpPr>
          <p:spPr>
            <a:xfrm>
              <a:off x="7136835" y="2369342"/>
              <a:ext cx="236116" cy="0"/>
            </a:xfrm>
            <a:custGeom>
              <a:avLst/>
              <a:pathLst>
                <a:path w="236116" h="0">
                  <a:moveTo>
                    <a:pt x="0" y="0"/>
                  </a:moveTo>
                  <a:lnTo>
                    <a:pt x="118058" y="0"/>
                  </a:lnTo>
                  <a:lnTo>
                    <a:pt x="236116" y="0"/>
                  </a:lnTo>
                  <a:lnTo>
                    <a:pt x="236116" y="0"/>
                  </a:lnTo>
                  <a:lnTo>
                    <a:pt x="236116" y="0"/>
                  </a:lnTo>
                </a:path>
              </a:pathLst>
            </a:custGeom>
            <a:ln w="81303" cap="flat">
              <a:solidFill>
                <a:srgbClr val="E8E8E8">
                  <a:alpha val="100000"/>
                </a:srgbClr>
              </a:solidFill>
              <a:prstDash val="solid"/>
              <a:round/>
            </a:ln>
          </p:spPr>
          <p:txBody>
            <a:bodyPr/>
            <a:lstStyle/>
            <a:p/>
          </p:txBody>
        </p:sp>
        <p:sp>
          <p:nvSpPr>
            <p:cNvPr id="76" name="pl76"/>
            <p:cNvSpPr/>
            <p:nvPr/>
          </p:nvSpPr>
          <p:spPr>
            <a:xfrm>
              <a:off x="7313922" y="2478901"/>
              <a:ext cx="295145" cy="0"/>
            </a:xfrm>
            <a:custGeom>
              <a:avLst/>
              <a:pathLst>
                <a:path w="295145" h="0">
                  <a:moveTo>
                    <a:pt x="0" y="0"/>
                  </a:moveTo>
                  <a:lnTo>
                    <a:pt x="118058" y="0"/>
                  </a:lnTo>
                  <a:lnTo>
                    <a:pt x="236116" y="0"/>
                  </a:lnTo>
                  <a:lnTo>
                    <a:pt x="236116" y="0"/>
                  </a:lnTo>
                  <a:lnTo>
                    <a:pt x="295145" y="0"/>
                  </a:lnTo>
                </a:path>
              </a:pathLst>
            </a:custGeom>
            <a:ln w="81303" cap="flat">
              <a:solidFill>
                <a:srgbClr val="E8E8E8">
                  <a:alpha val="100000"/>
                </a:srgbClr>
              </a:solidFill>
              <a:prstDash val="solid"/>
              <a:round/>
            </a:ln>
          </p:spPr>
          <p:txBody>
            <a:bodyPr/>
            <a:lstStyle/>
            <a:p/>
          </p:txBody>
        </p:sp>
        <p:sp>
          <p:nvSpPr>
            <p:cNvPr id="77" name="pl77"/>
            <p:cNvSpPr/>
            <p:nvPr/>
          </p:nvSpPr>
          <p:spPr>
            <a:xfrm>
              <a:off x="7195864" y="2588460"/>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78" name="pl78"/>
            <p:cNvSpPr/>
            <p:nvPr/>
          </p:nvSpPr>
          <p:spPr>
            <a:xfrm>
              <a:off x="7136835" y="2698020"/>
              <a:ext cx="649319" cy="0"/>
            </a:xfrm>
            <a:custGeom>
              <a:avLst/>
              <a:pathLst>
                <a:path w="649319" h="0">
                  <a:moveTo>
                    <a:pt x="0" y="0"/>
                  </a:moveTo>
                  <a:lnTo>
                    <a:pt x="354174" y="0"/>
                  </a:lnTo>
                  <a:lnTo>
                    <a:pt x="531261" y="0"/>
                  </a:lnTo>
                  <a:lnTo>
                    <a:pt x="590290" y="0"/>
                  </a:lnTo>
                  <a:lnTo>
                    <a:pt x="649319" y="0"/>
                  </a:lnTo>
                </a:path>
              </a:pathLst>
            </a:custGeom>
            <a:ln w="81303" cap="flat">
              <a:solidFill>
                <a:srgbClr val="E8E8E8">
                  <a:alpha val="100000"/>
                </a:srgbClr>
              </a:solidFill>
              <a:prstDash val="solid"/>
              <a:round/>
            </a:ln>
          </p:spPr>
          <p:txBody>
            <a:bodyPr/>
            <a:lstStyle/>
            <a:p/>
          </p:txBody>
        </p:sp>
        <p:sp>
          <p:nvSpPr>
            <p:cNvPr id="79" name="pl79"/>
            <p:cNvSpPr/>
            <p:nvPr/>
          </p:nvSpPr>
          <p:spPr>
            <a:xfrm>
              <a:off x="6841689" y="2807579"/>
              <a:ext cx="236116" cy="0"/>
            </a:xfrm>
            <a:custGeom>
              <a:avLst/>
              <a:pathLst>
                <a:path w="236116" h="0">
                  <a:moveTo>
                    <a:pt x="0" y="0"/>
                  </a:moveTo>
                  <a:lnTo>
                    <a:pt x="0" y="0"/>
                  </a:lnTo>
                  <a:lnTo>
                    <a:pt x="59029" y="0"/>
                  </a:lnTo>
                  <a:lnTo>
                    <a:pt x="177087" y="0"/>
                  </a:lnTo>
                  <a:lnTo>
                    <a:pt x="236116" y="0"/>
                  </a:lnTo>
                </a:path>
              </a:pathLst>
            </a:custGeom>
            <a:ln w="81303" cap="flat">
              <a:solidFill>
                <a:srgbClr val="E8E8E8">
                  <a:alpha val="100000"/>
                </a:srgbClr>
              </a:solidFill>
              <a:prstDash val="solid"/>
              <a:round/>
            </a:ln>
          </p:spPr>
          <p:txBody>
            <a:bodyPr/>
            <a:lstStyle/>
            <a:p/>
          </p:txBody>
        </p:sp>
        <p:sp>
          <p:nvSpPr>
            <p:cNvPr id="80" name="pl80"/>
            <p:cNvSpPr/>
            <p:nvPr/>
          </p:nvSpPr>
          <p:spPr>
            <a:xfrm>
              <a:off x="6605573" y="2917138"/>
              <a:ext cx="1180581" cy="0"/>
            </a:xfrm>
            <a:custGeom>
              <a:avLst/>
              <a:pathLst>
                <a:path w="1180581" h="0">
                  <a:moveTo>
                    <a:pt x="0" y="0"/>
                  </a:moveTo>
                  <a:lnTo>
                    <a:pt x="354174" y="0"/>
                  </a:lnTo>
                  <a:lnTo>
                    <a:pt x="472232" y="0"/>
                  </a:lnTo>
                  <a:lnTo>
                    <a:pt x="767377" y="0"/>
                  </a:lnTo>
                  <a:lnTo>
                    <a:pt x="1180581" y="0"/>
                  </a:lnTo>
                </a:path>
              </a:pathLst>
            </a:custGeom>
            <a:ln w="81303" cap="flat">
              <a:solidFill>
                <a:srgbClr val="E8E8E8">
                  <a:alpha val="100000"/>
                </a:srgbClr>
              </a:solidFill>
              <a:prstDash val="solid"/>
              <a:round/>
            </a:ln>
          </p:spPr>
          <p:txBody>
            <a:bodyPr/>
            <a:lstStyle/>
            <a:p/>
          </p:txBody>
        </p:sp>
        <p:sp>
          <p:nvSpPr>
            <p:cNvPr id="81" name="pl81"/>
            <p:cNvSpPr/>
            <p:nvPr/>
          </p:nvSpPr>
          <p:spPr>
            <a:xfrm>
              <a:off x="6900719" y="3026698"/>
              <a:ext cx="177087" cy="0"/>
            </a:xfrm>
            <a:custGeom>
              <a:avLst/>
              <a:pathLst>
                <a:path w="177087" h="0">
                  <a:moveTo>
                    <a:pt x="0" y="0"/>
                  </a:moveTo>
                  <a:lnTo>
                    <a:pt x="0" y="0"/>
                  </a:lnTo>
                  <a:lnTo>
                    <a:pt x="59029" y="0"/>
                  </a:lnTo>
                  <a:lnTo>
                    <a:pt x="118058" y="0"/>
                  </a:lnTo>
                  <a:lnTo>
                    <a:pt x="177087" y="0"/>
                  </a:lnTo>
                </a:path>
              </a:pathLst>
            </a:custGeom>
            <a:ln w="81303" cap="flat">
              <a:solidFill>
                <a:srgbClr val="E8E8E8">
                  <a:alpha val="100000"/>
                </a:srgbClr>
              </a:solidFill>
              <a:prstDash val="solid"/>
              <a:round/>
            </a:ln>
          </p:spPr>
          <p:txBody>
            <a:bodyPr/>
            <a:lstStyle/>
            <a:p/>
          </p:txBody>
        </p:sp>
        <p:sp>
          <p:nvSpPr>
            <p:cNvPr id="82" name="pl82"/>
            <p:cNvSpPr/>
            <p:nvPr/>
          </p:nvSpPr>
          <p:spPr>
            <a:xfrm>
              <a:off x="6723631" y="3136257"/>
              <a:ext cx="531261" cy="0"/>
            </a:xfrm>
            <a:custGeom>
              <a:avLst/>
              <a:pathLst>
                <a:path w="531261" h="0">
                  <a:moveTo>
                    <a:pt x="0" y="0"/>
                  </a:moveTo>
                  <a:lnTo>
                    <a:pt x="177087" y="0"/>
                  </a:lnTo>
                  <a:lnTo>
                    <a:pt x="295145" y="0"/>
                  </a:lnTo>
                  <a:lnTo>
                    <a:pt x="354174" y="0"/>
                  </a:lnTo>
                  <a:lnTo>
                    <a:pt x="531261" y="0"/>
                  </a:lnTo>
                </a:path>
              </a:pathLst>
            </a:custGeom>
            <a:ln w="81303" cap="flat">
              <a:solidFill>
                <a:srgbClr val="E8E8E8">
                  <a:alpha val="100000"/>
                </a:srgbClr>
              </a:solidFill>
              <a:prstDash val="solid"/>
              <a:round/>
            </a:ln>
          </p:spPr>
          <p:txBody>
            <a:bodyPr/>
            <a:lstStyle/>
            <a:p/>
          </p:txBody>
        </p:sp>
        <p:sp>
          <p:nvSpPr>
            <p:cNvPr id="83" name="pl83"/>
            <p:cNvSpPr/>
            <p:nvPr/>
          </p:nvSpPr>
          <p:spPr>
            <a:xfrm>
              <a:off x="6959748" y="3245816"/>
              <a:ext cx="649319" cy="0"/>
            </a:xfrm>
            <a:custGeom>
              <a:avLst/>
              <a:pathLst>
                <a:path w="649319" h="0">
                  <a:moveTo>
                    <a:pt x="0" y="0"/>
                  </a:moveTo>
                  <a:lnTo>
                    <a:pt x="59029" y="0"/>
                  </a:lnTo>
                  <a:lnTo>
                    <a:pt x="236116" y="0"/>
                  </a:lnTo>
                  <a:lnTo>
                    <a:pt x="590290" y="0"/>
                  </a:lnTo>
                  <a:lnTo>
                    <a:pt x="649319" y="0"/>
                  </a:lnTo>
                </a:path>
              </a:pathLst>
            </a:custGeom>
            <a:ln w="81303" cap="flat">
              <a:solidFill>
                <a:srgbClr val="E8E8E8">
                  <a:alpha val="100000"/>
                </a:srgbClr>
              </a:solidFill>
              <a:prstDash val="solid"/>
              <a:round/>
            </a:ln>
          </p:spPr>
          <p:txBody>
            <a:bodyPr/>
            <a:lstStyle/>
            <a:p/>
          </p:txBody>
        </p:sp>
        <p:sp>
          <p:nvSpPr>
            <p:cNvPr id="84" name="pl84"/>
            <p:cNvSpPr/>
            <p:nvPr/>
          </p:nvSpPr>
          <p:spPr>
            <a:xfrm>
              <a:off x="6959748" y="3355375"/>
              <a:ext cx="767377" cy="0"/>
            </a:xfrm>
            <a:custGeom>
              <a:avLst/>
              <a:pathLst>
                <a:path w="767377" h="0">
                  <a:moveTo>
                    <a:pt x="0" y="0"/>
                  </a:moveTo>
                  <a:lnTo>
                    <a:pt x="413203" y="0"/>
                  </a:lnTo>
                  <a:lnTo>
                    <a:pt x="590290" y="0"/>
                  </a:lnTo>
                  <a:lnTo>
                    <a:pt x="708348" y="0"/>
                  </a:lnTo>
                  <a:lnTo>
                    <a:pt x="767377" y="0"/>
                  </a:lnTo>
                </a:path>
              </a:pathLst>
            </a:custGeom>
            <a:ln w="81303" cap="flat">
              <a:solidFill>
                <a:srgbClr val="E8E8E8">
                  <a:alpha val="100000"/>
                </a:srgbClr>
              </a:solidFill>
              <a:prstDash val="solid"/>
              <a:round/>
            </a:ln>
          </p:spPr>
          <p:txBody>
            <a:bodyPr/>
            <a:lstStyle/>
            <a:p/>
          </p:txBody>
        </p:sp>
        <p:sp>
          <p:nvSpPr>
            <p:cNvPr id="85" name="pl85"/>
            <p:cNvSpPr/>
            <p:nvPr/>
          </p:nvSpPr>
          <p:spPr>
            <a:xfrm>
              <a:off x="5897225" y="3464935"/>
              <a:ext cx="1003494" cy="0"/>
            </a:xfrm>
            <a:custGeom>
              <a:avLst/>
              <a:pathLst>
                <a:path w="1003494" h="0">
                  <a:moveTo>
                    <a:pt x="0" y="0"/>
                  </a:moveTo>
                  <a:lnTo>
                    <a:pt x="59029" y="0"/>
                  </a:lnTo>
                  <a:lnTo>
                    <a:pt x="295145" y="0"/>
                  </a:lnTo>
                  <a:lnTo>
                    <a:pt x="767377" y="0"/>
                  </a:lnTo>
                  <a:lnTo>
                    <a:pt x="1003494" y="0"/>
                  </a:lnTo>
                </a:path>
              </a:pathLst>
            </a:custGeom>
            <a:ln w="81303" cap="flat">
              <a:solidFill>
                <a:srgbClr val="E8E8E8">
                  <a:alpha val="100000"/>
                </a:srgbClr>
              </a:solidFill>
              <a:prstDash val="solid"/>
              <a:round/>
            </a:ln>
          </p:spPr>
          <p:txBody>
            <a:bodyPr/>
            <a:lstStyle/>
            <a:p/>
          </p:txBody>
        </p:sp>
        <p:sp>
          <p:nvSpPr>
            <p:cNvPr id="86" name="pl86"/>
            <p:cNvSpPr/>
            <p:nvPr/>
          </p:nvSpPr>
          <p:spPr>
            <a:xfrm>
              <a:off x="6782660" y="3574494"/>
              <a:ext cx="649319" cy="0"/>
            </a:xfrm>
            <a:custGeom>
              <a:avLst/>
              <a:pathLst>
                <a:path w="649319" h="0">
                  <a:moveTo>
                    <a:pt x="0" y="0"/>
                  </a:moveTo>
                  <a:lnTo>
                    <a:pt x="118058" y="0"/>
                  </a:lnTo>
                  <a:lnTo>
                    <a:pt x="236116" y="0"/>
                  </a:lnTo>
                  <a:lnTo>
                    <a:pt x="472232" y="0"/>
                  </a:lnTo>
                  <a:lnTo>
                    <a:pt x="649319" y="0"/>
                  </a:lnTo>
                </a:path>
              </a:pathLst>
            </a:custGeom>
            <a:ln w="81303" cap="flat">
              <a:solidFill>
                <a:srgbClr val="E8E8E8">
                  <a:alpha val="100000"/>
                </a:srgbClr>
              </a:solidFill>
              <a:prstDash val="solid"/>
              <a:round/>
            </a:ln>
          </p:spPr>
          <p:txBody>
            <a:bodyPr/>
            <a:lstStyle/>
            <a:p/>
          </p:txBody>
        </p:sp>
        <p:sp>
          <p:nvSpPr>
            <p:cNvPr id="87" name="pl87"/>
            <p:cNvSpPr/>
            <p:nvPr/>
          </p:nvSpPr>
          <p:spPr>
            <a:xfrm>
              <a:off x="6310428" y="3684053"/>
              <a:ext cx="413203" cy="0"/>
            </a:xfrm>
            <a:custGeom>
              <a:avLst/>
              <a:pathLst>
                <a:path w="413203" h="0">
                  <a:moveTo>
                    <a:pt x="0" y="0"/>
                  </a:moveTo>
                  <a:lnTo>
                    <a:pt x="59029" y="0"/>
                  </a:lnTo>
                  <a:lnTo>
                    <a:pt x="59029" y="0"/>
                  </a:lnTo>
                  <a:lnTo>
                    <a:pt x="413203" y="0"/>
                  </a:lnTo>
                  <a:lnTo>
                    <a:pt x="413203" y="0"/>
                  </a:lnTo>
                </a:path>
              </a:pathLst>
            </a:custGeom>
            <a:ln w="81303" cap="flat">
              <a:solidFill>
                <a:srgbClr val="E8E8E8">
                  <a:alpha val="100000"/>
                </a:srgbClr>
              </a:solidFill>
              <a:prstDash val="solid"/>
              <a:round/>
            </a:ln>
          </p:spPr>
          <p:txBody>
            <a:bodyPr/>
            <a:lstStyle/>
            <a:p/>
          </p:txBody>
        </p:sp>
        <p:sp>
          <p:nvSpPr>
            <p:cNvPr id="88" name="pl88"/>
            <p:cNvSpPr/>
            <p:nvPr/>
          </p:nvSpPr>
          <p:spPr>
            <a:xfrm>
              <a:off x="6723631" y="3793612"/>
              <a:ext cx="413203" cy="0"/>
            </a:xfrm>
            <a:custGeom>
              <a:avLst/>
              <a:pathLst>
                <a:path w="413203" h="0">
                  <a:moveTo>
                    <a:pt x="0" y="0"/>
                  </a:moveTo>
                  <a:lnTo>
                    <a:pt x="295145" y="0"/>
                  </a:lnTo>
                  <a:lnTo>
                    <a:pt x="354174" y="0"/>
                  </a:lnTo>
                  <a:lnTo>
                    <a:pt x="354174" y="0"/>
                  </a:lnTo>
                  <a:lnTo>
                    <a:pt x="413203" y="0"/>
                  </a:lnTo>
                </a:path>
              </a:pathLst>
            </a:custGeom>
            <a:ln w="81303" cap="flat">
              <a:solidFill>
                <a:srgbClr val="E8E8E8">
                  <a:alpha val="100000"/>
                </a:srgbClr>
              </a:solidFill>
              <a:prstDash val="solid"/>
              <a:round/>
            </a:ln>
          </p:spPr>
          <p:txBody>
            <a:bodyPr/>
            <a:lstStyle/>
            <a:p/>
          </p:txBody>
        </p:sp>
        <p:sp>
          <p:nvSpPr>
            <p:cNvPr id="89" name="pl89"/>
            <p:cNvSpPr/>
            <p:nvPr/>
          </p:nvSpPr>
          <p:spPr>
            <a:xfrm>
              <a:off x="6369457" y="3903172"/>
              <a:ext cx="354174" cy="0"/>
            </a:xfrm>
            <a:custGeom>
              <a:avLst/>
              <a:pathLst>
                <a:path w="354174" h="0">
                  <a:moveTo>
                    <a:pt x="0" y="0"/>
                  </a:moveTo>
                  <a:lnTo>
                    <a:pt x="236116" y="0"/>
                  </a:lnTo>
                  <a:lnTo>
                    <a:pt x="295145" y="0"/>
                  </a:lnTo>
                  <a:lnTo>
                    <a:pt x="295145" y="0"/>
                  </a:lnTo>
                  <a:lnTo>
                    <a:pt x="354174" y="0"/>
                  </a:lnTo>
                </a:path>
              </a:pathLst>
            </a:custGeom>
            <a:ln w="81303" cap="flat">
              <a:solidFill>
                <a:srgbClr val="E8E8E8">
                  <a:alpha val="100000"/>
                </a:srgbClr>
              </a:solidFill>
              <a:prstDash val="solid"/>
              <a:round/>
            </a:ln>
          </p:spPr>
          <p:txBody>
            <a:bodyPr/>
            <a:lstStyle/>
            <a:p/>
          </p:txBody>
        </p:sp>
        <p:sp>
          <p:nvSpPr>
            <p:cNvPr id="90" name="pl90"/>
            <p:cNvSpPr/>
            <p:nvPr/>
          </p:nvSpPr>
          <p:spPr>
            <a:xfrm>
              <a:off x="6192370" y="4012731"/>
              <a:ext cx="413203" cy="0"/>
            </a:xfrm>
            <a:custGeom>
              <a:avLst/>
              <a:pathLst>
                <a:path w="413203" h="0">
                  <a:moveTo>
                    <a:pt x="0" y="0"/>
                  </a:moveTo>
                  <a:lnTo>
                    <a:pt x="413203" y="0"/>
                  </a:lnTo>
                  <a:lnTo>
                    <a:pt x="413203" y="0"/>
                  </a:lnTo>
                  <a:lnTo>
                    <a:pt x="413203" y="0"/>
                  </a:lnTo>
                  <a:lnTo>
                    <a:pt x="413203" y="0"/>
                  </a:lnTo>
                </a:path>
              </a:pathLst>
            </a:custGeom>
            <a:ln w="81303" cap="flat">
              <a:solidFill>
                <a:srgbClr val="E8E8E8">
                  <a:alpha val="100000"/>
                </a:srgbClr>
              </a:solidFill>
              <a:prstDash val="solid"/>
              <a:round/>
            </a:ln>
          </p:spPr>
          <p:txBody>
            <a:bodyPr/>
            <a:lstStyle/>
            <a:p/>
          </p:txBody>
        </p:sp>
        <p:sp>
          <p:nvSpPr>
            <p:cNvPr id="91" name="pl91"/>
            <p:cNvSpPr/>
            <p:nvPr/>
          </p:nvSpPr>
          <p:spPr>
            <a:xfrm>
              <a:off x="6015283" y="4122290"/>
              <a:ext cx="472232" cy="0"/>
            </a:xfrm>
            <a:custGeom>
              <a:avLst/>
              <a:pathLst>
                <a:path w="472232" h="0">
                  <a:moveTo>
                    <a:pt x="0" y="0"/>
                  </a:moveTo>
                  <a:lnTo>
                    <a:pt x="59029" y="0"/>
                  </a:lnTo>
                  <a:lnTo>
                    <a:pt x="236116" y="0"/>
                  </a:lnTo>
                  <a:lnTo>
                    <a:pt x="236116" y="0"/>
                  </a:lnTo>
                  <a:lnTo>
                    <a:pt x="472232" y="0"/>
                  </a:lnTo>
                </a:path>
              </a:pathLst>
            </a:custGeom>
            <a:ln w="81303" cap="flat">
              <a:solidFill>
                <a:srgbClr val="E8E8E8">
                  <a:alpha val="100000"/>
                </a:srgbClr>
              </a:solidFill>
              <a:prstDash val="solid"/>
              <a:round/>
            </a:ln>
          </p:spPr>
          <p:txBody>
            <a:bodyPr/>
            <a:lstStyle/>
            <a:p/>
          </p:txBody>
        </p:sp>
        <p:sp>
          <p:nvSpPr>
            <p:cNvPr id="92" name="pl92"/>
            <p:cNvSpPr/>
            <p:nvPr/>
          </p:nvSpPr>
          <p:spPr>
            <a:xfrm>
              <a:off x="6310428" y="4231849"/>
              <a:ext cx="354174" cy="0"/>
            </a:xfrm>
            <a:custGeom>
              <a:avLst/>
              <a:pathLst>
                <a:path w="354174" h="0">
                  <a:moveTo>
                    <a:pt x="0" y="0"/>
                  </a:moveTo>
                  <a:lnTo>
                    <a:pt x="118058" y="0"/>
                  </a:lnTo>
                  <a:lnTo>
                    <a:pt x="177087" y="0"/>
                  </a:lnTo>
                  <a:lnTo>
                    <a:pt x="354174" y="0"/>
                  </a:lnTo>
                  <a:lnTo>
                    <a:pt x="354174" y="0"/>
                  </a:lnTo>
                </a:path>
              </a:pathLst>
            </a:custGeom>
            <a:ln w="81303" cap="flat">
              <a:solidFill>
                <a:srgbClr val="E8E8E8">
                  <a:alpha val="100000"/>
                </a:srgbClr>
              </a:solidFill>
              <a:prstDash val="solid"/>
              <a:round/>
            </a:ln>
          </p:spPr>
          <p:txBody>
            <a:bodyPr/>
            <a:lstStyle/>
            <a:p/>
          </p:txBody>
        </p:sp>
        <p:sp>
          <p:nvSpPr>
            <p:cNvPr id="93" name="pl93"/>
            <p:cNvSpPr/>
            <p:nvPr/>
          </p:nvSpPr>
          <p:spPr>
            <a:xfrm>
              <a:off x="6015283" y="4341409"/>
              <a:ext cx="649319" cy="0"/>
            </a:xfrm>
            <a:custGeom>
              <a:avLst/>
              <a:pathLst>
                <a:path w="649319" h="0">
                  <a:moveTo>
                    <a:pt x="0" y="0"/>
                  </a:moveTo>
                  <a:lnTo>
                    <a:pt x="413203" y="0"/>
                  </a:lnTo>
                  <a:lnTo>
                    <a:pt x="413203" y="0"/>
                  </a:lnTo>
                  <a:lnTo>
                    <a:pt x="413203" y="0"/>
                  </a:lnTo>
                  <a:lnTo>
                    <a:pt x="649319" y="0"/>
                  </a:lnTo>
                </a:path>
              </a:pathLst>
            </a:custGeom>
            <a:ln w="81303" cap="flat">
              <a:solidFill>
                <a:srgbClr val="E8E8E8">
                  <a:alpha val="100000"/>
                </a:srgbClr>
              </a:solidFill>
              <a:prstDash val="solid"/>
              <a:round/>
            </a:ln>
          </p:spPr>
          <p:txBody>
            <a:bodyPr/>
            <a:lstStyle/>
            <a:p/>
          </p:txBody>
        </p:sp>
        <p:sp>
          <p:nvSpPr>
            <p:cNvPr id="94" name="pl94"/>
            <p:cNvSpPr/>
            <p:nvPr/>
          </p:nvSpPr>
          <p:spPr>
            <a:xfrm>
              <a:off x="5720137" y="4450968"/>
              <a:ext cx="708348" cy="0"/>
            </a:xfrm>
            <a:custGeom>
              <a:avLst/>
              <a:pathLst>
                <a:path w="708348" h="0">
                  <a:moveTo>
                    <a:pt x="0" y="0"/>
                  </a:moveTo>
                  <a:lnTo>
                    <a:pt x="118058" y="0"/>
                  </a:lnTo>
                  <a:lnTo>
                    <a:pt x="295145" y="0"/>
                  </a:lnTo>
                  <a:lnTo>
                    <a:pt x="472232" y="0"/>
                  </a:lnTo>
                  <a:lnTo>
                    <a:pt x="708348" y="0"/>
                  </a:lnTo>
                </a:path>
              </a:pathLst>
            </a:custGeom>
            <a:ln w="81303" cap="flat">
              <a:solidFill>
                <a:srgbClr val="E8E8E8">
                  <a:alpha val="100000"/>
                </a:srgbClr>
              </a:solidFill>
              <a:prstDash val="solid"/>
              <a:round/>
            </a:ln>
          </p:spPr>
          <p:txBody>
            <a:bodyPr/>
            <a:lstStyle/>
            <a:p/>
          </p:txBody>
        </p:sp>
        <p:sp>
          <p:nvSpPr>
            <p:cNvPr id="95" name="pl95"/>
            <p:cNvSpPr/>
            <p:nvPr/>
          </p:nvSpPr>
          <p:spPr>
            <a:xfrm>
              <a:off x="5661108" y="4560527"/>
              <a:ext cx="708348" cy="0"/>
            </a:xfrm>
            <a:custGeom>
              <a:avLst/>
              <a:pathLst>
                <a:path w="708348" h="0">
                  <a:moveTo>
                    <a:pt x="0" y="0"/>
                  </a:moveTo>
                  <a:lnTo>
                    <a:pt x="354174" y="0"/>
                  </a:lnTo>
                  <a:lnTo>
                    <a:pt x="472232" y="0"/>
                  </a:lnTo>
                  <a:lnTo>
                    <a:pt x="708348" y="0"/>
                  </a:lnTo>
                  <a:lnTo>
                    <a:pt x="708348" y="0"/>
                  </a:lnTo>
                </a:path>
              </a:pathLst>
            </a:custGeom>
            <a:ln w="81303" cap="flat">
              <a:solidFill>
                <a:srgbClr val="E8E8E8">
                  <a:alpha val="100000"/>
                </a:srgbClr>
              </a:solidFill>
              <a:prstDash val="solid"/>
              <a:round/>
            </a:ln>
          </p:spPr>
          <p:txBody>
            <a:bodyPr/>
            <a:lstStyle/>
            <a:p/>
          </p:txBody>
        </p:sp>
        <p:sp>
          <p:nvSpPr>
            <p:cNvPr id="96" name="pl96"/>
            <p:cNvSpPr/>
            <p:nvPr/>
          </p:nvSpPr>
          <p:spPr>
            <a:xfrm>
              <a:off x="5897225" y="4670087"/>
              <a:ext cx="413203" cy="0"/>
            </a:xfrm>
            <a:custGeom>
              <a:avLst/>
              <a:pathLst>
                <a:path w="413203" h="0">
                  <a:moveTo>
                    <a:pt x="0" y="0"/>
                  </a:moveTo>
                  <a:lnTo>
                    <a:pt x="0" y="0"/>
                  </a:lnTo>
                  <a:lnTo>
                    <a:pt x="177087" y="0"/>
                  </a:lnTo>
                  <a:lnTo>
                    <a:pt x="354174" y="0"/>
                  </a:lnTo>
                  <a:lnTo>
                    <a:pt x="413203" y="0"/>
                  </a:lnTo>
                </a:path>
              </a:pathLst>
            </a:custGeom>
            <a:ln w="81303" cap="flat">
              <a:solidFill>
                <a:srgbClr val="E8E8E8">
                  <a:alpha val="100000"/>
                </a:srgbClr>
              </a:solidFill>
              <a:prstDash val="solid"/>
              <a:round/>
            </a:ln>
          </p:spPr>
          <p:txBody>
            <a:bodyPr/>
            <a:lstStyle/>
            <a:p/>
          </p:txBody>
        </p:sp>
        <p:sp>
          <p:nvSpPr>
            <p:cNvPr id="97" name="pl97"/>
            <p:cNvSpPr/>
            <p:nvPr/>
          </p:nvSpPr>
          <p:spPr>
            <a:xfrm>
              <a:off x="5602079" y="4779646"/>
              <a:ext cx="885435" cy="0"/>
            </a:xfrm>
            <a:custGeom>
              <a:avLst/>
              <a:pathLst>
                <a:path w="885435" h="0">
                  <a:moveTo>
                    <a:pt x="0" y="0"/>
                  </a:moveTo>
                  <a:lnTo>
                    <a:pt x="177087" y="0"/>
                  </a:lnTo>
                  <a:lnTo>
                    <a:pt x="590290" y="0"/>
                  </a:lnTo>
                  <a:lnTo>
                    <a:pt x="590290" y="0"/>
                  </a:lnTo>
                  <a:lnTo>
                    <a:pt x="885435" y="0"/>
                  </a:lnTo>
                </a:path>
              </a:pathLst>
            </a:custGeom>
            <a:ln w="81303" cap="flat">
              <a:solidFill>
                <a:srgbClr val="E8E8E8">
                  <a:alpha val="100000"/>
                </a:srgbClr>
              </a:solidFill>
              <a:prstDash val="solid"/>
              <a:round/>
            </a:ln>
          </p:spPr>
          <p:txBody>
            <a:bodyPr/>
            <a:lstStyle/>
            <a:p/>
          </p:txBody>
        </p:sp>
        <p:sp>
          <p:nvSpPr>
            <p:cNvPr id="98" name="pl98"/>
            <p:cNvSpPr/>
            <p:nvPr/>
          </p:nvSpPr>
          <p:spPr>
            <a:xfrm>
              <a:off x="5306934" y="4889205"/>
              <a:ext cx="1770871" cy="0"/>
            </a:xfrm>
            <a:custGeom>
              <a:avLst/>
              <a:pathLst>
                <a:path w="1770871" h="0">
                  <a:moveTo>
                    <a:pt x="0" y="0"/>
                  </a:moveTo>
                  <a:lnTo>
                    <a:pt x="59029" y="0"/>
                  </a:lnTo>
                  <a:lnTo>
                    <a:pt x="885435" y="0"/>
                  </a:lnTo>
                  <a:lnTo>
                    <a:pt x="944464" y="0"/>
                  </a:lnTo>
                  <a:lnTo>
                    <a:pt x="1770871" y="0"/>
                  </a:lnTo>
                </a:path>
              </a:pathLst>
            </a:custGeom>
            <a:ln w="81303" cap="flat">
              <a:solidFill>
                <a:srgbClr val="E8E8E8">
                  <a:alpha val="100000"/>
                </a:srgbClr>
              </a:solidFill>
              <a:prstDash val="solid"/>
              <a:round/>
            </a:ln>
          </p:spPr>
          <p:txBody>
            <a:bodyPr/>
            <a:lstStyle/>
            <a:p/>
          </p:txBody>
        </p:sp>
        <p:sp>
          <p:nvSpPr>
            <p:cNvPr id="99" name="pl99"/>
            <p:cNvSpPr/>
            <p:nvPr/>
          </p:nvSpPr>
          <p:spPr>
            <a:xfrm>
              <a:off x="6133341" y="4998764"/>
              <a:ext cx="177087" cy="0"/>
            </a:xfrm>
            <a:custGeom>
              <a:avLst/>
              <a:pathLst>
                <a:path w="177087" h="0">
                  <a:moveTo>
                    <a:pt x="0" y="0"/>
                  </a:moveTo>
                  <a:lnTo>
                    <a:pt x="0" y="0"/>
                  </a:lnTo>
                  <a:lnTo>
                    <a:pt x="59029" y="0"/>
                  </a:lnTo>
                  <a:lnTo>
                    <a:pt x="59029" y="0"/>
                  </a:lnTo>
                  <a:lnTo>
                    <a:pt x="177087" y="0"/>
                  </a:lnTo>
                </a:path>
              </a:pathLst>
            </a:custGeom>
            <a:ln w="81303" cap="flat">
              <a:solidFill>
                <a:srgbClr val="E8E8E8">
                  <a:alpha val="100000"/>
                </a:srgbClr>
              </a:solidFill>
              <a:prstDash val="solid"/>
              <a:round/>
            </a:ln>
          </p:spPr>
          <p:txBody>
            <a:bodyPr/>
            <a:lstStyle/>
            <a:p/>
          </p:txBody>
        </p:sp>
        <p:sp>
          <p:nvSpPr>
            <p:cNvPr id="100" name="pl100"/>
            <p:cNvSpPr/>
            <p:nvPr/>
          </p:nvSpPr>
          <p:spPr>
            <a:xfrm>
              <a:off x="5011789" y="5108324"/>
              <a:ext cx="1003494" cy="0"/>
            </a:xfrm>
            <a:custGeom>
              <a:avLst/>
              <a:pathLst>
                <a:path w="1003494" h="0">
                  <a:moveTo>
                    <a:pt x="0" y="0"/>
                  </a:moveTo>
                  <a:lnTo>
                    <a:pt x="118058" y="0"/>
                  </a:lnTo>
                  <a:lnTo>
                    <a:pt x="472232" y="0"/>
                  </a:lnTo>
                  <a:lnTo>
                    <a:pt x="590290" y="0"/>
                  </a:lnTo>
                  <a:lnTo>
                    <a:pt x="1003494" y="0"/>
                  </a:lnTo>
                </a:path>
              </a:pathLst>
            </a:custGeom>
            <a:ln w="81303" cap="flat">
              <a:solidFill>
                <a:srgbClr val="E8E8E8">
                  <a:alpha val="100000"/>
                </a:srgbClr>
              </a:solidFill>
              <a:prstDash val="solid"/>
              <a:round/>
            </a:ln>
          </p:spPr>
          <p:txBody>
            <a:bodyPr/>
            <a:lstStyle/>
            <a:p/>
          </p:txBody>
        </p:sp>
        <p:sp>
          <p:nvSpPr>
            <p:cNvPr id="101" name="pl101"/>
            <p:cNvSpPr/>
            <p:nvPr/>
          </p:nvSpPr>
          <p:spPr>
            <a:xfrm>
              <a:off x="5424992" y="5217883"/>
              <a:ext cx="767377" cy="0"/>
            </a:xfrm>
            <a:custGeom>
              <a:avLst/>
              <a:pathLst>
                <a:path w="767377" h="0">
                  <a:moveTo>
                    <a:pt x="0" y="0"/>
                  </a:moveTo>
                  <a:lnTo>
                    <a:pt x="0" y="0"/>
                  </a:lnTo>
                  <a:lnTo>
                    <a:pt x="472232" y="0"/>
                  </a:lnTo>
                  <a:lnTo>
                    <a:pt x="649319" y="0"/>
                  </a:lnTo>
                  <a:lnTo>
                    <a:pt x="767377" y="0"/>
                  </a:lnTo>
                </a:path>
              </a:pathLst>
            </a:custGeom>
            <a:ln w="81303" cap="flat">
              <a:solidFill>
                <a:srgbClr val="E8E8E8">
                  <a:alpha val="100000"/>
                </a:srgbClr>
              </a:solidFill>
              <a:prstDash val="solid"/>
              <a:round/>
            </a:ln>
          </p:spPr>
          <p:txBody>
            <a:bodyPr/>
            <a:lstStyle/>
            <a:p/>
          </p:txBody>
        </p:sp>
        <p:sp>
          <p:nvSpPr>
            <p:cNvPr id="102" name="pl102"/>
            <p:cNvSpPr/>
            <p:nvPr/>
          </p:nvSpPr>
          <p:spPr>
            <a:xfrm>
              <a:off x="5720137" y="5327442"/>
              <a:ext cx="236116" cy="0"/>
            </a:xfrm>
            <a:custGeom>
              <a:avLst/>
              <a:pathLst>
                <a:path w="236116" h="0">
                  <a:moveTo>
                    <a:pt x="0" y="0"/>
                  </a:moveTo>
                  <a:lnTo>
                    <a:pt x="0" y="0"/>
                  </a:lnTo>
                  <a:lnTo>
                    <a:pt x="0" y="0"/>
                  </a:lnTo>
                  <a:lnTo>
                    <a:pt x="0" y="0"/>
                  </a:lnTo>
                  <a:lnTo>
                    <a:pt x="236116" y="0"/>
                  </a:lnTo>
                </a:path>
              </a:pathLst>
            </a:custGeom>
            <a:ln w="81303" cap="flat">
              <a:solidFill>
                <a:srgbClr val="E8E8E8">
                  <a:alpha val="100000"/>
                </a:srgbClr>
              </a:solidFill>
              <a:prstDash val="solid"/>
              <a:round/>
            </a:ln>
          </p:spPr>
          <p:txBody>
            <a:bodyPr/>
            <a:lstStyle/>
            <a:p/>
          </p:txBody>
        </p:sp>
        <p:sp>
          <p:nvSpPr>
            <p:cNvPr id="103" name="pl103"/>
            <p:cNvSpPr/>
            <p:nvPr/>
          </p:nvSpPr>
          <p:spPr>
            <a:xfrm>
              <a:off x="5602079" y="5437001"/>
              <a:ext cx="767377" cy="0"/>
            </a:xfrm>
            <a:custGeom>
              <a:avLst/>
              <a:pathLst>
                <a:path w="767377" h="0">
                  <a:moveTo>
                    <a:pt x="0" y="0"/>
                  </a:moveTo>
                  <a:lnTo>
                    <a:pt x="295145" y="0"/>
                  </a:lnTo>
                  <a:lnTo>
                    <a:pt x="295145" y="0"/>
                  </a:lnTo>
                  <a:lnTo>
                    <a:pt x="590290" y="0"/>
                  </a:lnTo>
                  <a:lnTo>
                    <a:pt x="767377" y="0"/>
                  </a:lnTo>
                </a:path>
              </a:pathLst>
            </a:custGeom>
            <a:ln w="81303" cap="flat">
              <a:solidFill>
                <a:srgbClr val="E8E8E8">
                  <a:alpha val="100000"/>
                </a:srgbClr>
              </a:solidFill>
              <a:prstDash val="solid"/>
              <a:round/>
            </a:ln>
          </p:spPr>
          <p:txBody>
            <a:bodyPr/>
            <a:lstStyle/>
            <a:p/>
          </p:txBody>
        </p:sp>
        <p:sp>
          <p:nvSpPr>
            <p:cNvPr id="104" name="pl104"/>
            <p:cNvSpPr/>
            <p:nvPr/>
          </p:nvSpPr>
          <p:spPr>
            <a:xfrm>
              <a:off x="4539556" y="5546561"/>
              <a:ext cx="885435" cy="0"/>
            </a:xfrm>
            <a:custGeom>
              <a:avLst/>
              <a:pathLst>
                <a:path w="885435" h="0">
                  <a:moveTo>
                    <a:pt x="0" y="0"/>
                  </a:moveTo>
                  <a:lnTo>
                    <a:pt x="177087" y="0"/>
                  </a:lnTo>
                  <a:lnTo>
                    <a:pt x="531261" y="0"/>
                  </a:lnTo>
                  <a:lnTo>
                    <a:pt x="708348" y="0"/>
                  </a:lnTo>
                  <a:lnTo>
                    <a:pt x="885435" y="0"/>
                  </a:lnTo>
                </a:path>
              </a:pathLst>
            </a:custGeom>
            <a:ln w="81303" cap="flat">
              <a:solidFill>
                <a:srgbClr val="E8E8E8">
                  <a:alpha val="100000"/>
                </a:srgbClr>
              </a:solidFill>
              <a:prstDash val="solid"/>
              <a:round/>
            </a:ln>
          </p:spPr>
          <p:txBody>
            <a:bodyPr/>
            <a:lstStyle/>
            <a:p/>
          </p:txBody>
        </p:sp>
        <p:sp>
          <p:nvSpPr>
            <p:cNvPr id="105" name="pl105"/>
            <p:cNvSpPr/>
            <p:nvPr/>
          </p:nvSpPr>
          <p:spPr>
            <a:xfrm>
              <a:off x="4834701" y="5656120"/>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106" name="pl106"/>
            <p:cNvSpPr/>
            <p:nvPr/>
          </p:nvSpPr>
          <p:spPr>
            <a:xfrm>
              <a:off x="4539556" y="5765679"/>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107" name="pt107"/>
            <p:cNvSpPr/>
            <p:nvPr/>
          </p:nvSpPr>
          <p:spPr>
            <a:xfrm>
              <a:off x="5420492"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5066318"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4712143"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4535056"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243405"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427480"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427480"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7427480"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7545538"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7604567"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7545538"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7545538"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7604567"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427480"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309422"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128841"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128841"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305928"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6187870"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6187870"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6719131"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6305928"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6364957"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6364957"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6719131"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663596"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663596"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663596"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132335"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663596"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4535056"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4535056"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4535056"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4535056"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4535056"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663596"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663596"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663596"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663596"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663596"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010783"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069812"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246899"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246899"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483015"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364957"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6187870"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5892725"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5892725"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5597579"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719131"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364957"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601073"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660102"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660102"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660102"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6423986"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305928"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660102"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6483015"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722625"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545538"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545538"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545538"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545538"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069812"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246899"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5892725"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5892725"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305928"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250393"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014277"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837189"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601073"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486509"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250393"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073306"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896219"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719131"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014277"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187870"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774666"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6483015"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597579"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187870"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781654"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604567"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40683"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99713"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663596"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6660102"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6423986"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6010783"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423986"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423986"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715637"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833695"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010783"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187870"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423986"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663596"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604567"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545538"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545538"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663596"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604567"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545538"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6187870"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5892725"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5951754"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6660102"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6896219"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191364"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191364"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191364"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191364"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191364"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187870"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069812"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5420492"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5420492"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5892725"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6601073"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187870"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601073"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6601073"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6601073"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073306"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6246899"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5361463"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5302434"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187870"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778160"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837189"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601073"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073306"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368451"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722625"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545538"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486509"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663596"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722625"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545538"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132335"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427480"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191364"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545538"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60456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01427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955248"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837189"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837189"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896219"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014277"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073306"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5951754"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5715637"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5715637"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5715637"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5715637"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840683"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427480"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250393"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40683"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604567"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722625"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663596"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368451"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545538"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955248"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663596"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427480"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486509"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427480"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427480"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5656608"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010783"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128841"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6364957"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6364957"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663596"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722625"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781654"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486509"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132335"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5007289"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5125347"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5479521"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5597579"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010783"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368451"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6955248"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601073"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781654"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073306"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99713"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781654"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604567"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781654"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781654"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014277"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6896219"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6955248"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6896219"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073306"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427480"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427480"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132335"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545538"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545538"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073306"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014277"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132335"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073306"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719131"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545538"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309422"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427480"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309422"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427480"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250393"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014277"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427480"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896219"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778160"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368451"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132335"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250393"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368451"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368451"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5379840" y="55014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3" name="pt343"/>
            <p:cNvSpPr/>
            <p:nvPr/>
          </p:nvSpPr>
          <p:spPr>
            <a:xfrm>
              <a:off x="4494404" y="55014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4" name="pt344"/>
            <p:cNvSpPr/>
            <p:nvPr/>
          </p:nvSpPr>
          <p:spPr>
            <a:xfrm>
              <a:off x="5202753" y="55014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5" name="pt345"/>
            <p:cNvSpPr/>
            <p:nvPr/>
          </p:nvSpPr>
          <p:spPr>
            <a:xfrm>
              <a:off x="7386828" y="12285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6" name="pt346"/>
            <p:cNvSpPr/>
            <p:nvPr/>
          </p:nvSpPr>
          <p:spPr>
            <a:xfrm>
              <a:off x="7504886" y="12285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7" name="pt347"/>
            <p:cNvSpPr/>
            <p:nvPr/>
          </p:nvSpPr>
          <p:spPr>
            <a:xfrm>
              <a:off x="7563915" y="12285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8" name="pt348"/>
            <p:cNvSpPr/>
            <p:nvPr/>
          </p:nvSpPr>
          <p:spPr>
            <a:xfrm>
              <a:off x="7504886" y="24337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9" name="pt349"/>
            <p:cNvSpPr/>
            <p:nvPr/>
          </p:nvSpPr>
          <p:spPr>
            <a:xfrm>
              <a:off x="7386828" y="243374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0" name="pt350"/>
            <p:cNvSpPr/>
            <p:nvPr/>
          </p:nvSpPr>
          <p:spPr>
            <a:xfrm>
              <a:off x="7268770" y="24337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1" name="pt351"/>
            <p:cNvSpPr/>
            <p:nvPr/>
          </p:nvSpPr>
          <p:spPr>
            <a:xfrm>
              <a:off x="6088189" y="49536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2" name="pt352"/>
            <p:cNvSpPr/>
            <p:nvPr/>
          </p:nvSpPr>
          <p:spPr>
            <a:xfrm>
              <a:off x="6088189" y="49536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3" name="pt353"/>
            <p:cNvSpPr/>
            <p:nvPr/>
          </p:nvSpPr>
          <p:spPr>
            <a:xfrm>
              <a:off x="6265276" y="49536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4" name="pt354"/>
            <p:cNvSpPr/>
            <p:nvPr/>
          </p:nvSpPr>
          <p:spPr>
            <a:xfrm>
              <a:off x="6678479" y="3638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5" name="pt355"/>
            <p:cNvSpPr/>
            <p:nvPr/>
          </p:nvSpPr>
          <p:spPr>
            <a:xfrm>
              <a:off x="6324305" y="36389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6" name="pt356"/>
            <p:cNvSpPr/>
            <p:nvPr/>
          </p:nvSpPr>
          <p:spPr>
            <a:xfrm>
              <a:off x="6678479" y="3638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7622944" y="8999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8" name="pt358"/>
            <p:cNvSpPr/>
            <p:nvPr/>
          </p:nvSpPr>
          <p:spPr>
            <a:xfrm>
              <a:off x="7091683" y="8999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9" name="pt359"/>
            <p:cNvSpPr/>
            <p:nvPr/>
          </p:nvSpPr>
          <p:spPr>
            <a:xfrm>
              <a:off x="7622944" y="8999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0" name="pt360"/>
            <p:cNvSpPr/>
            <p:nvPr/>
          </p:nvSpPr>
          <p:spPr>
            <a:xfrm>
              <a:off x="4494404" y="57205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1" name="pt361"/>
            <p:cNvSpPr/>
            <p:nvPr/>
          </p:nvSpPr>
          <p:spPr>
            <a:xfrm>
              <a:off x="4494404" y="57205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2" name="pt362"/>
            <p:cNvSpPr/>
            <p:nvPr/>
          </p:nvSpPr>
          <p:spPr>
            <a:xfrm>
              <a:off x="4494404" y="57205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3" name="pt363"/>
            <p:cNvSpPr/>
            <p:nvPr/>
          </p:nvSpPr>
          <p:spPr>
            <a:xfrm>
              <a:off x="7622944" y="10094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4" name="pt364"/>
            <p:cNvSpPr/>
            <p:nvPr/>
          </p:nvSpPr>
          <p:spPr>
            <a:xfrm>
              <a:off x="7622944" y="10094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5" name="pt365"/>
            <p:cNvSpPr/>
            <p:nvPr/>
          </p:nvSpPr>
          <p:spPr>
            <a:xfrm>
              <a:off x="7622944" y="10094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6" name="pt366"/>
            <p:cNvSpPr/>
            <p:nvPr/>
          </p:nvSpPr>
          <p:spPr>
            <a:xfrm>
              <a:off x="5970131" y="40771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7" name="pt367"/>
            <p:cNvSpPr/>
            <p:nvPr/>
          </p:nvSpPr>
          <p:spPr>
            <a:xfrm>
              <a:off x="6206247" y="40771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8" name="pt368"/>
            <p:cNvSpPr/>
            <p:nvPr/>
          </p:nvSpPr>
          <p:spPr>
            <a:xfrm>
              <a:off x="6442363" y="40771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6324305" y="53918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0" name="pt370"/>
            <p:cNvSpPr/>
            <p:nvPr/>
          </p:nvSpPr>
          <p:spPr>
            <a:xfrm>
              <a:off x="5852073" y="53918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1" name="pt371"/>
            <p:cNvSpPr/>
            <p:nvPr/>
          </p:nvSpPr>
          <p:spPr>
            <a:xfrm>
              <a:off x="5556927" y="53918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2" name="pt372"/>
            <p:cNvSpPr/>
            <p:nvPr/>
          </p:nvSpPr>
          <p:spPr>
            <a:xfrm>
              <a:off x="6678479" y="38580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3" name="pt373"/>
            <p:cNvSpPr/>
            <p:nvPr/>
          </p:nvSpPr>
          <p:spPr>
            <a:xfrm>
              <a:off x="6619450" y="3858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4" name="pt374"/>
            <p:cNvSpPr/>
            <p:nvPr/>
          </p:nvSpPr>
          <p:spPr>
            <a:xfrm>
              <a:off x="6619450" y="3858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6619450" y="41866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6" name="pt376"/>
            <p:cNvSpPr/>
            <p:nvPr/>
          </p:nvSpPr>
          <p:spPr>
            <a:xfrm>
              <a:off x="6619450" y="41866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7" name="pt377"/>
            <p:cNvSpPr/>
            <p:nvPr/>
          </p:nvSpPr>
          <p:spPr>
            <a:xfrm>
              <a:off x="6442363" y="41866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8" name="pt378"/>
            <p:cNvSpPr/>
            <p:nvPr/>
          </p:nvSpPr>
          <p:spPr>
            <a:xfrm>
              <a:off x="7681974" y="14477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9" name="pt379"/>
            <p:cNvSpPr/>
            <p:nvPr/>
          </p:nvSpPr>
          <p:spPr>
            <a:xfrm>
              <a:off x="7504886" y="14477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0" name="pt380"/>
            <p:cNvSpPr/>
            <p:nvPr/>
          </p:nvSpPr>
          <p:spPr>
            <a:xfrm>
              <a:off x="7504886" y="14477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1" name="pt381"/>
            <p:cNvSpPr/>
            <p:nvPr/>
          </p:nvSpPr>
          <p:spPr>
            <a:xfrm>
              <a:off x="6029160" y="46249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2" name="pt382"/>
            <p:cNvSpPr/>
            <p:nvPr/>
          </p:nvSpPr>
          <p:spPr>
            <a:xfrm>
              <a:off x="5852073" y="46249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3" name="pt383"/>
            <p:cNvSpPr/>
            <p:nvPr/>
          </p:nvSpPr>
          <p:spPr>
            <a:xfrm>
              <a:off x="6265276" y="46249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4" name="pt384"/>
            <p:cNvSpPr/>
            <p:nvPr/>
          </p:nvSpPr>
          <p:spPr>
            <a:xfrm>
              <a:off x="7209741" y="17763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5" name="pt385"/>
            <p:cNvSpPr/>
            <p:nvPr/>
          </p:nvSpPr>
          <p:spPr>
            <a:xfrm>
              <a:off x="6560421" y="17763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7445857" y="17763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7209741" y="30911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8" name="pt388"/>
            <p:cNvSpPr/>
            <p:nvPr/>
          </p:nvSpPr>
          <p:spPr>
            <a:xfrm>
              <a:off x="6678479" y="30911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6973625" y="30911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6147218" y="47344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5556927" y="47344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6147218" y="47344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7741003" y="11190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4" name="pt394"/>
            <p:cNvSpPr/>
            <p:nvPr/>
          </p:nvSpPr>
          <p:spPr>
            <a:xfrm>
              <a:off x="7859061" y="11190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7622944" y="11190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4789550" y="56109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7" name="pt397"/>
            <p:cNvSpPr/>
            <p:nvPr/>
          </p:nvSpPr>
          <p:spPr>
            <a:xfrm>
              <a:off x="4789550" y="56109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4789550" y="56109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6619450" y="42962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0" name="pt400"/>
            <p:cNvSpPr/>
            <p:nvPr/>
          </p:nvSpPr>
          <p:spPr>
            <a:xfrm>
              <a:off x="6383334" y="42962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6383334" y="4296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5674985" y="44058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3" name="pt403"/>
            <p:cNvSpPr/>
            <p:nvPr/>
          </p:nvSpPr>
          <p:spPr>
            <a:xfrm>
              <a:off x="6147218" y="4405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6383334" y="4405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7622944" y="18859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7504886" y="15572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7563915" y="15572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7504886" y="15572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6147218" y="34197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0" name="pt410"/>
            <p:cNvSpPr/>
            <p:nvPr/>
          </p:nvSpPr>
          <p:spPr>
            <a:xfrm>
              <a:off x="6619450" y="34197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1" name="pt411"/>
            <p:cNvSpPr/>
            <p:nvPr/>
          </p:nvSpPr>
          <p:spPr>
            <a:xfrm>
              <a:off x="6855567" y="34197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7150712" y="25433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7150712" y="25433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4" name="pt414"/>
            <p:cNvSpPr/>
            <p:nvPr/>
          </p:nvSpPr>
          <p:spPr>
            <a:xfrm>
              <a:off x="7150712" y="25433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5" name="pt415"/>
            <p:cNvSpPr/>
            <p:nvPr/>
          </p:nvSpPr>
          <p:spPr>
            <a:xfrm>
              <a:off x="6147218" y="51727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6" name="pt416"/>
            <p:cNvSpPr/>
            <p:nvPr/>
          </p:nvSpPr>
          <p:spPr>
            <a:xfrm>
              <a:off x="5379840" y="51727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7" name="pt417"/>
            <p:cNvSpPr/>
            <p:nvPr/>
          </p:nvSpPr>
          <p:spPr>
            <a:xfrm>
              <a:off x="5852073" y="51727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6560421" y="39675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6560421" y="39675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0" name="pt420"/>
            <p:cNvSpPr/>
            <p:nvPr/>
          </p:nvSpPr>
          <p:spPr>
            <a:xfrm>
              <a:off x="6560421" y="39675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pt421"/>
            <p:cNvSpPr/>
            <p:nvPr/>
          </p:nvSpPr>
          <p:spPr>
            <a:xfrm>
              <a:off x="7032654" y="48440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2" name="pt422"/>
            <p:cNvSpPr/>
            <p:nvPr/>
          </p:nvSpPr>
          <p:spPr>
            <a:xfrm>
              <a:off x="5261782" y="48440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3" name="pt423"/>
            <p:cNvSpPr/>
            <p:nvPr/>
          </p:nvSpPr>
          <p:spPr>
            <a:xfrm>
              <a:off x="6147218" y="48440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6737509" y="22146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7032654" y="22146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6" name="pt426"/>
            <p:cNvSpPr/>
            <p:nvPr/>
          </p:nvSpPr>
          <p:spPr>
            <a:xfrm>
              <a:off x="7327799" y="22146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7" name="pt427"/>
            <p:cNvSpPr/>
            <p:nvPr/>
          </p:nvSpPr>
          <p:spPr>
            <a:xfrm>
              <a:off x="7681974" y="7903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8" name="pt428"/>
            <p:cNvSpPr/>
            <p:nvPr/>
          </p:nvSpPr>
          <p:spPr>
            <a:xfrm>
              <a:off x="7622944" y="7903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9" name="pt429"/>
            <p:cNvSpPr/>
            <p:nvPr/>
          </p:nvSpPr>
          <p:spPr>
            <a:xfrm>
              <a:off x="7681974" y="7903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7091683" y="18859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1" name="pt431"/>
            <p:cNvSpPr/>
            <p:nvPr/>
          </p:nvSpPr>
          <p:spPr>
            <a:xfrm>
              <a:off x="7386828" y="18859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7150712" y="32006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6973625" y="32006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4" name="pt434"/>
            <p:cNvSpPr/>
            <p:nvPr/>
          </p:nvSpPr>
          <p:spPr>
            <a:xfrm>
              <a:off x="6914596" y="32006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5" name="pt435"/>
            <p:cNvSpPr/>
            <p:nvPr/>
          </p:nvSpPr>
          <p:spPr>
            <a:xfrm>
              <a:off x="6796538" y="27624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6" name="pt436"/>
            <p:cNvSpPr/>
            <p:nvPr/>
          </p:nvSpPr>
          <p:spPr>
            <a:xfrm>
              <a:off x="6973625" y="27624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7" name="pt437"/>
            <p:cNvSpPr/>
            <p:nvPr/>
          </p:nvSpPr>
          <p:spPr>
            <a:xfrm>
              <a:off x="7032654" y="27624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5911102" y="52822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5674985" y="52822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0" name="pt440"/>
            <p:cNvSpPr/>
            <p:nvPr/>
          </p:nvSpPr>
          <p:spPr>
            <a:xfrm>
              <a:off x="5674985" y="52822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1" name="pt441"/>
            <p:cNvSpPr/>
            <p:nvPr/>
          </p:nvSpPr>
          <p:spPr>
            <a:xfrm>
              <a:off x="7800032" y="13381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2" name="pt442"/>
            <p:cNvSpPr/>
            <p:nvPr/>
          </p:nvSpPr>
          <p:spPr>
            <a:xfrm>
              <a:off x="7800032" y="13381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3" name="pt443"/>
            <p:cNvSpPr/>
            <p:nvPr/>
          </p:nvSpPr>
          <p:spPr>
            <a:xfrm>
              <a:off x="7563915" y="13381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4" name="pt444"/>
            <p:cNvSpPr/>
            <p:nvPr/>
          </p:nvSpPr>
          <p:spPr>
            <a:xfrm>
              <a:off x="7681974" y="33102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5" name="pt445"/>
            <p:cNvSpPr/>
            <p:nvPr/>
          </p:nvSpPr>
          <p:spPr>
            <a:xfrm>
              <a:off x="7504886" y="33102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6" name="pt446"/>
            <p:cNvSpPr/>
            <p:nvPr/>
          </p:nvSpPr>
          <p:spPr>
            <a:xfrm>
              <a:off x="6914596" y="33102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7" name="pt447"/>
            <p:cNvSpPr/>
            <p:nvPr/>
          </p:nvSpPr>
          <p:spPr>
            <a:xfrm>
              <a:off x="7622944" y="19955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7386828" y="19955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386828" y="19955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5615956" y="45153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6324305" y="45153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6324305" y="45153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622944" y="26528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445857" y="26528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7091683" y="26528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4966637" y="50631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5556927" y="50631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5970131" y="50631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327799" y="28719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741003" y="28719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032654" y="28719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859061" y="6808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741003" y="6808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741003" y="6808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6973625" y="29815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6855567" y="29815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7032654" y="29815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7386828" y="166683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7504886" y="166683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7504886" y="16668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032654" y="37484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7032654" y="37484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6678479" y="37484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504886" y="21050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268770" y="21050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386828" y="21050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209741" y="35293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6855567" y="35293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6737509" y="35293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7327799" y="23241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7327799" y="23241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7327799" y="23241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tx483"/>
            <p:cNvSpPr/>
            <p:nvPr/>
          </p:nvSpPr>
          <p:spPr>
            <a:xfrm>
              <a:off x="1416754" y="5709952"/>
              <a:ext cx="285805"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CAR*</a:t>
              </a:r>
            </a:p>
          </p:txBody>
        </p:sp>
        <p:sp>
          <p:nvSpPr>
            <p:cNvPr id="484" name="tx484"/>
            <p:cNvSpPr/>
            <p:nvPr/>
          </p:nvSpPr>
          <p:spPr>
            <a:xfrm>
              <a:off x="1289506" y="5600393"/>
              <a:ext cx="413053"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Guinea*</a:t>
              </a:r>
            </a:p>
          </p:txBody>
        </p:sp>
        <p:sp>
          <p:nvSpPr>
            <p:cNvPr id="485" name="tx485"/>
            <p:cNvSpPr/>
            <p:nvPr/>
          </p:nvSpPr>
          <p:spPr>
            <a:xfrm>
              <a:off x="1346656" y="5469570"/>
              <a:ext cx="355903" cy="10587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Angola</a:t>
              </a:r>
            </a:p>
          </p:txBody>
        </p:sp>
        <p:sp>
          <p:nvSpPr>
            <p:cNvPr id="486" name="tx486"/>
            <p:cNvSpPr/>
            <p:nvPr/>
          </p:nvSpPr>
          <p:spPr>
            <a:xfrm>
              <a:off x="1410448" y="5381275"/>
              <a:ext cx="292112"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DRC*</a:t>
              </a:r>
            </a:p>
          </p:txBody>
        </p:sp>
        <p:sp>
          <p:nvSpPr>
            <p:cNvPr id="487" name="tx487"/>
            <p:cNvSpPr/>
            <p:nvPr/>
          </p:nvSpPr>
          <p:spPr>
            <a:xfrm>
              <a:off x="1295980" y="5249056"/>
              <a:ext cx="406579"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Nigeria*</a:t>
              </a:r>
            </a:p>
          </p:txBody>
        </p:sp>
        <p:sp>
          <p:nvSpPr>
            <p:cNvPr id="488" name="tx488"/>
            <p:cNvSpPr/>
            <p:nvPr/>
          </p:nvSpPr>
          <p:spPr>
            <a:xfrm>
              <a:off x="1029094" y="5139497"/>
              <a:ext cx="673465"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Madagascar*</a:t>
              </a:r>
            </a:p>
          </p:txBody>
        </p:sp>
        <p:sp>
          <p:nvSpPr>
            <p:cNvPr id="489" name="tx489"/>
            <p:cNvSpPr/>
            <p:nvPr/>
          </p:nvSpPr>
          <p:spPr>
            <a:xfrm>
              <a:off x="1384831" y="5052597"/>
              <a:ext cx="317729"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Chad*</a:t>
              </a:r>
            </a:p>
          </p:txBody>
        </p:sp>
        <p:sp>
          <p:nvSpPr>
            <p:cNvPr id="490" name="tx490"/>
            <p:cNvSpPr/>
            <p:nvPr/>
          </p:nvSpPr>
          <p:spPr>
            <a:xfrm>
              <a:off x="1365744" y="4943093"/>
              <a:ext cx="336816"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Benin*</a:t>
              </a:r>
            </a:p>
          </p:txBody>
        </p:sp>
        <p:sp>
          <p:nvSpPr>
            <p:cNvPr id="491" name="tx491"/>
            <p:cNvSpPr/>
            <p:nvPr/>
          </p:nvSpPr>
          <p:spPr>
            <a:xfrm>
              <a:off x="1003701" y="4812159"/>
              <a:ext cx="698859" cy="10592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Mozambique*</a:t>
              </a:r>
            </a:p>
          </p:txBody>
        </p:sp>
        <p:sp>
          <p:nvSpPr>
            <p:cNvPr id="492" name="tx492"/>
            <p:cNvSpPr/>
            <p:nvPr/>
          </p:nvSpPr>
          <p:spPr>
            <a:xfrm>
              <a:off x="1359381" y="4723919"/>
              <a:ext cx="343179"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Gabon</a:t>
              </a:r>
            </a:p>
          </p:txBody>
        </p:sp>
        <p:sp>
          <p:nvSpPr>
            <p:cNvPr id="493" name="tx493"/>
            <p:cNvSpPr/>
            <p:nvPr/>
          </p:nvSpPr>
          <p:spPr>
            <a:xfrm>
              <a:off x="1245025" y="4593040"/>
              <a:ext cx="457534" cy="10592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Ethiopia*</a:t>
              </a:r>
            </a:p>
          </p:txBody>
        </p:sp>
        <p:sp>
          <p:nvSpPr>
            <p:cNvPr id="494" name="tx494"/>
            <p:cNvSpPr/>
            <p:nvPr/>
          </p:nvSpPr>
          <p:spPr>
            <a:xfrm>
              <a:off x="997115" y="4504800"/>
              <a:ext cx="29869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South</a:t>
              </a:r>
            </a:p>
          </p:txBody>
        </p:sp>
        <p:sp>
          <p:nvSpPr>
            <p:cNvPr id="495" name="tx495"/>
            <p:cNvSpPr/>
            <p:nvPr/>
          </p:nvSpPr>
          <p:spPr>
            <a:xfrm>
              <a:off x="1327569" y="4504800"/>
              <a:ext cx="374991"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Sudan*</a:t>
              </a:r>
            </a:p>
          </p:txBody>
        </p:sp>
        <p:sp>
          <p:nvSpPr>
            <p:cNvPr id="496" name="tx496"/>
            <p:cNvSpPr/>
            <p:nvPr/>
          </p:nvSpPr>
          <p:spPr>
            <a:xfrm>
              <a:off x="787546" y="4375317"/>
              <a:ext cx="514684" cy="104533"/>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Equatorial</a:t>
              </a:r>
            </a:p>
          </p:txBody>
        </p:sp>
        <p:sp>
          <p:nvSpPr>
            <p:cNvPr id="497" name="tx497"/>
            <p:cNvSpPr/>
            <p:nvPr/>
          </p:nvSpPr>
          <p:spPr>
            <a:xfrm>
              <a:off x="1333987" y="4395241"/>
              <a:ext cx="368572"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Guinea</a:t>
              </a:r>
            </a:p>
          </p:txBody>
        </p:sp>
        <p:sp>
          <p:nvSpPr>
            <p:cNvPr id="498" name="tx498"/>
            <p:cNvSpPr/>
            <p:nvPr/>
          </p:nvSpPr>
          <p:spPr>
            <a:xfrm>
              <a:off x="908376" y="4285682"/>
              <a:ext cx="794184"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Guinea-Bissau*</a:t>
              </a:r>
            </a:p>
          </p:txBody>
        </p:sp>
        <p:sp>
          <p:nvSpPr>
            <p:cNvPr id="499" name="tx499"/>
            <p:cNvSpPr/>
            <p:nvPr/>
          </p:nvSpPr>
          <p:spPr>
            <a:xfrm>
              <a:off x="1194405" y="4176123"/>
              <a:ext cx="508155"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Comoros*</a:t>
              </a:r>
            </a:p>
          </p:txBody>
        </p:sp>
        <p:sp>
          <p:nvSpPr>
            <p:cNvPr id="500" name="tx500"/>
            <p:cNvSpPr/>
            <p:nvPr/>
          </p:nvSpPr>
          <p:spPr>
            <a:xfrm>
              <a:off x="1124419" y="4066563"/>
              <a:ext cx="578141"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Cameroon*</a:t>
              </a:r>
            </a:p>
          </p:txBody>
        </p:sp>
        <p:sp>
          <p:nvSpPr>
            <p:cNvPr id="501" name="tx501"/>
            <p:cNvSpPr/>
            <p:nvPr/>
          </p:nvSpPr>
          <p:spPr>
            <a:xfrm>
              <a:off x="1448511" y="3957060"/>
              <a:ext cx="254049"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Mali*</a:t>
              </a:r>
            </a:p>
          </p:txBody>
        </p:sp>
        <p:sp>
          <p:nvSpPr>
            <p:cNvPr id="502" name="tx502"/>
            <p:cNvSpPr/>
            <p:nvPr/>
          </p:nvSpPr>
          <p:spPr>
            <a:xfrm>
              <a:off x="1365744" y="3824786"/>
              <a:ext cx="336816"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Congo</a:t>
              </a:r>
            </a:p>
          </p:txBody>
        </p:sp>
        <p:sp>
          <p:nvSpPr>
            <p:cNvPr id="503" name="tx503"/>
            <p:cNvSpPr/>
            <p:nvPr/>
          </p:nvSpPr>
          <p:spPr>
            <a:xfrm>
              <a:off x="1079938" y="3737886"/>
              <a:ext cx="29869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South</a:t>
              </a:r>
            </a:p>
          </p:txBody>
        </p:sp>
        <p:sp>
          <p:nvSpPr>
            <p:cNvPr id="504" name="tx504"/>
            <p:cNvSpPr/>
            <p:nvPr/>
          </p:nvSpPr>
          <p:spPr>
            <a:xfrm>
              <a:off x="1410392" y="3737941"/>
              <a:ext cx="292168"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Africa</a:t>
              </a:r>
            </a:p>
          </p:txBody>
        </p:sp>
        <p:sp>
          <p:nvSpPr>
            <p:cNvPr id="505" name="tx505"/>
            <p:cNvSpPr/>
            <p:nvPr/>
          </p:nvSpPr>
          <p:spPr>
            <a:xfrm>
              <a:off x="1016425" y="3628326"/>
              <a:ext cx="241436"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Cote</a:t>
              </a:r>
            </a:p>
          </p:txBody>
        </p:sp>
        <p:sp>
          <p:nvSpPr>
            <p:cNvPr id="506" name="tx506"/>
            <p:cNvSpPr/>
            <p:nvPr/>
          </p:nvSpPr>
          <p:spPr>
            <a:xfrm>
              <a:off x="1289618" y="3628382"/>
              <a:ext cx="412942"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d’Ivoire*</a:t>
              </a:r>
            </a:p>
          </p:txBody>
        </p:sp>
        <p:sp>
          <p:nvSpPr>
            <p:cNvPr id="507" name="tx507"/>
            <p:cNvSpPr/>
            <p:nvPr/>
          </p:nvSpPr>
          <p:spPr>
            <a:xfrm>
              <a:off x="1276949" y="3518823"/>
              <a:ext cx="425611"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Zambia*</a:t>
              </a:r>
            </a:p>
          </p:txBody>
        </p:sp>
        <p:sp>
          <p:nvSpPr>
            <p:cNvPr id="508" name="tx508"/>
            <p:cNvSpPr/>
            <p:nvPr/>
          </p:nvSpPr>
          <p:spPr>
            <a:xfrm>
              <a:off x="1359437" y="3410659"/>
              <a:ext cx="343123"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Liberia</a:t>
              </a:r>
            </a:p>
          </p:txBody>
        </p:sp>
        <p:sp>
          <p:nvSpPr>
            <p:cNvPr id="509" name="tx509"/>
            <p:cNvSpPr/>
            <p:nvPr/>
          </p:nvSpPr>
          <p:spPr>
            <a:xfrm>
              <a:off x="1283088" y="3276989"/>
              <a:ext cx="419472"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Senegal</a:t>
              </a:r>
            </a:p>
          </p:txBody>
        </p:sp>
        <p:sp>
          <p:nvSpPr>
            <p:cNvPr id="510" name="tx510"/>
            <p:cNvSpPr/>
            <p:nvPr/>
          </p:nvSpPr>
          <p:spPr>
            <a:xfrm>
              <a:off x="1283311" y="3191540"/>
              <a:ext cx="419248"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Namibia</a:t>
              </a:r>
            </a:p>
          </p:txBody>
        </p:sp>
        <p:sp>
          <p:nvSpPr>
            <p:cNvPr id="511" name="tx511"/>
            <p:cNvSpPr/>
            <p:nvPr/>
          </p:nvSpPr>
          <p:spPr>
            <a:xfrm>
              <a:off x="1257862" y="3080530"/>
              <a:ext cx="44469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Gambia*</a:t>
              </a:r>
            </a:p>
          </p:txBody>
        </p:sp>
        <p:sp>
          <p:nvSpPr>
            <p:cNvPr id="512" name="tx512"/>
            <p:cNvSpPr/>
            <p:nvPr/>
          </p:nvSpPr>
          <p:spPr>
            <a:xfrm>
              <a:off x="1397556" y="2948312"/>
              <a:ext cx="305004"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Togo*</a:t>
              </a:r>
            </a:p>
          </p:txBody>
        </p:sp>
        <p:sp>
          <p:nvSpPr>
            <p:cNvPr id="513" name="tx513"/>
            <p:cNvSpPr/>
            <p:nvPr/>
          </p:nvSpPr>
          <p:spPr>
            <a:xfrm>
              <a:off x="1276949" y="2862863"/>
              <a:ext cx="425611"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Eswatini</a:t>
              </a:r>
            </a:p>
          </p:txBody>
        </p:sp>
        <p:sp>
          <p:nvSpPr>
            <p:cNvPr id="514" name="tx514"/>
            <p:cNvSpPr/>
            <p:nvPr/>
          </p:nvSpPr>
          <p:spPr>
            <a:xfrm>
              <a:off x="1384942" y="2729193"/>
              <a:ext cx="317617"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Niger*</a:t>
              </a:r>
            </a:p>
          </p:txBody>
        </p:sp>
        <p:sp>
          <p:nvSpPr>
            <p:cNvPr id="515" name="tx515"/>
            <p:cNvSpPr/>
            <p:nvPr/>
          </p:nvSpPr>
          <p:spPr>
            <a:xfrm>
              <a:off x="508103" y="2642293"/>
              <a:ext cx="203373"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Sao</a:t>
              </a:r>
            </a:p>
          </p:txBody>
        </p:sp>
        <p:sp>
          <p:nvSpPr>
            <p:cNvPr id="516" name="tx516"/>
            <p:cNvSpPr/>
            <p:nvPr/>
          </p:nvSpPr>
          <p:spPr>
            <a:xfrm>
              <a:off x="743233" y="2643744"/>
              <a:ext cx="292168"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Tome</a:t>
              </a:r>
            </a:p>
          </p:txBody>
        </p:sp>
        <p:sp>
          <p:nvSpPr>
            <p:cNvPr id="517" name="tx517"/>
            <p:cNvSpPr/>
            <p:nvPr/>
          </p:nvSpPr>
          <p:spPr>
            <a:xfrm>
              <a:off x="1067157" y="2643744"/>
              <a:ext cx="190704"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and</a:t>
              </a:r>
            </a:p>
          </p:txBody>
        </p:sp>
        <p:sp>
          <p:nvSpPr>
            <p:cNvPr id="518" name="tx518"/>
            <p:cNvSpPr/>
            <p:nvPr/>
          </p:nvSpPr>
          <p:spPr>
            <a:xfrm>
              <a:off x="1289618" y="2622369"/>
              <a:ext cx="412942" cy="104533"/>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Principe</a:t>
              </a:r>
            </a:p>
          </p:txBody>
        </p:sp>
        <p:sp>
          <p:nvSpPr>
            <p:cNvPr id="519" name="tx519"/>
            <p:cNvSpPr/>
            <p:nvPr/>
          </p:nvSpPr>
          <p:spPr>
            <a:xfrm>
              <a:off x="1295813" y="2534185"/>
              <a:ext cx="406747"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Lesotho</a:t>
              </a:r>
            </a:p>
          </p:txBody>
        </p:sp>
        <p:sp>
          <p:nvSpPr>
            <p:cNvPr id="520" name="tx520"/>
            <p:cNvSpPr/>
            <p:nvPr/>
          </p:nvSpPr>
          <p:spPr>
            <a:xfrm>
              <a:off x="1264113" y="2423230"/>
              <a:ext cx="438447"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Burundi*</a:t>
              </a:r>
            </a:p>
          </p:txBody>
        </p:sp>
        <p:sp>
          <p:nvSpPr>
            <p:cNvPr id="521" name="tx521"/>
            <p:cNvSpPr/>
            <p:nvPr/>
          </p:nvSpPr>
          <p:spPr>
            <a:xfrm>
              <a:off x="1175318" y="2315066"/>
              <a:ext cx="527242"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Zimbabwe</a:t>
              </a:r>
            </a:p>
          </p:txBody>
        </p:sp>
        <p:sp>
          <p:nvSpPr>
            <p:cNvPr id="522" name="tx522"/>
            <p:cNvSpPr/>
            <p:nvPr/>
          </p:nvSpPr>
          <p:spPr>
            <a:xfrm>
              <a:off x="1124419" y="2204112"/>
              <a:ext cx="578141"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Mauritania*</a:t>
              </a:r>
            </a:p>
          </p:txBody>
        </p:sp>
        <p:sp>
          <p:nvSpPr>
            <p:cNvPr id="523" name="tx523"/>
            <p:cNvSpPr/>
            <p:nvPr/>
          </p:nvSpPr>
          <p:spPr>
            <a:xfrm>
              <a:off x="1302175" y="2073233"/>
              <a:ext cx="400384" cy="10587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Uganda</a:t>
              </a:r>
            </a:p>
          </p:txBody>
        </p:sp>
        <p:sp>
          <p:nvSpPr>
            <p:cNvPr id="524" name="tx524"/>
            <p:cNvSpPr/>
            <p:nvPr/>
          </p:nvSpPr>
          <p:spPr>
            <a:xfrm>
              <a:off x="1048070" y="1984937"/>
              <a:ext cx="304893"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Sierra</a:t>
              </a:r>
            </a:p>
          </p:txBody>
        </p:sp>
        <p:sp>
          <p:nvSpPr>
            <p:cNvPr id="525" name="tx525"/>
            <p:cNvSpPr/>
            <p:nvPr/>
          </p:nvSpPr>
          <p:spPr>
            <a:xfrm>
              <a:off x="1384719" y="1986388"/>
              <a:ext cx="317841"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Leone</a:t>
              </a:r>
            </a:p>
          </p:txBody>
        </p:sp>
        <p:sp>
          <p:nvSpPr>
            <p:cNvPr id="526" name="tx526"/>
            <p:cNvSpPr/>
            <p:nvPr/>
          </p:nvSpPr>
          <p:spPr>
            <a:xfrm>
              <a:off x="1346880" y="1876829"/>
              <a:ext cx="355680"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Malawi</a:t>
              </a:r>
            </a:p>
          </p:txBody>
        </p:sp>
        <p:sp>
          <p:nvSpPr>
            <p:cNvPr id="527" name="tx527"/>
            <p:cNvSpPr/>
            <p:nvPr/>
          </p:nvSpPr>
          <p:spPr>
            <a:xfrm>
              <a:off x="1346768" y="1744555"/>
              <a:ext cx="355792" cy="10587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Algeria</a:t>
              </a:r>
            </a:p>
          </p:txBody>
        </p:sp>
        <p:sp>
          <p:nvSpPr>
            <p:cNvPr id="528" name="tx528"/>
            <p:cNvSpPr/>
            <p:nvPr/>
          </p:nvSpPr>
          <p:spPr>
            <a:xfrm>
              <a:off x="1187875" y="1656315"/>
              <a:ext cx="514684"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Tanzania*</a:t>
              </a:r>
            </a:p>
          </p:txBody>
        </p:sp>
        <p:sp>
          <p:nvSpPr>
            <p:cNvPr id="529" name="tx529"/>
            <p:cNvSpPr/>
            <p:nvPr/>
          </p:nvSpPr>
          <p:spPr>
            <a:xfrm>
              <a:off x="1333987" y="1524041"/>
              <a:ext cx="368572"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Kenya*</a:t>
              </a:r>
            </a:p>
          </p:txBody>
        </p:sp>
        <p:sp>
          <p:nvSpPr>
            <p:cNvPr id="530" name="tx530"/>
            <p:cNvSpPr/>
            <p:nvPr/>
          </p:nvSpPr>
          <p:spPr>
            <a:xfrm>
              <a:off x="1092551" y="1437141"/>
              <a:ext cx="27324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Cabo</a:t>
              </a:r>
            </a:p>
          </p:txBody>
        </p:sp>
        <p:sp>
          <p:nvSpPr>
            <p:cNvPr id="531" name="tx531"/>
            <p:cNvSpPr/>
            <p:nvPr/>
          </p:nvSpPr>
          <p:spPr>
            <a:xfrm>
              <a:off x="1397556" y="1438592"/>
              <a:ext cx="305004"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Verde</a:t>
              </a:r>
            </a:p>
          </p:txBody>
        </p:sp>
        <p:sp>
          <p:nvSpPr>
            <p:cNvPr id="532" name="tx532"/>
            <p:cNvSpPr/>
            <p:nvPr/>
          </p:nvSpPr>
          <p:spPr>
            <a:xfrm>
              <a:off x="1283200" y="1329033"/>
              <a:ext cx="419360"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Rwanda</a:t>
              </a:r>
            </a:p>
          </p:txBody>
        </p:sp>
        <p:sp>
          <p:nvSpPr>
            <p:cNvPr id="533" name="tx533"/>
            <p:cNvSpPr/>
            <p:nvPr/>
          </p:nvSpPr>
          <p:spPr>
            <a:xfrm>
              <a:off x="984669" y="1219474"/>
              <a:ext cx="387548"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Burkina</a:t>
              </a:r>
            </a:p>
          </p:txBody>
        </p:sp>
        <p:sp>
          <p:nvSpPr>
            <p:cNvPr id="534" name="tx534"/>
            <p:cNvSpPr/>
            <p:nvPr/>
          </p:nvSpPr>
          <p:spPr>
            <a:xfrm>
              <a:off x="1403974" y="1218078"/>
              <a:ext cx="298586"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Faso*</a:t>
              </a:r>
            </a:p>
          </p:txBody>
        </p:sp>
        <p:sp>
          <p:nvSpPr>
            <p:cNvPr id="535" name="tx535"/>
            <p:cNvSpPr/>
            <p:nvPr/>
          </p:nvSpPr>
          <p:spPr>
            <a:xfrm>
              <a:off x="1359381" y="1108463"/>
              <a:ext cx="343179"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Ghana</a:t>
              </a:r>
            </a:p>
          </p:txBody>
        </p:sp>
        <p:sp>
          <p:nvSpPr>
            <p:cNvPr id="536" name="tx536"/>
            <p:cNvSpPr/>
            <p:nvPr/>
          </p:nvSpPr>
          <p:spPr>
            <a:xfrm>
              <a:off x="1365911" y="1000355"/>
              <a:ext cx="336649"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Eritrea</a:t>
              </a:r>
            </a:p>
          </p:txBody>
        </p:sp>
        <p:sp>
          <p:nvSpPr>
            <p:cNvPr id="537" name="tx537"/>
            <p:cNvSpPr/>
            <p:nvPr/>
          </p:nvSpPr>
          <p:spPr>
            <a:xfrm>
              <a:off x="1200600" y="890796"/>
              <a:ext cx="501960"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Botswana</a:t>
              </a:r>
            </a:p>
          </p:txBody>
        </p:sp>
        <p:sp>
          <p:nvSpPr>
            <p:cNvPr id="538" name="tx538"/>
            <p:cNvSpPr/>
            <p:nvPr/>
          </p:nvSpPr>
          <p:spPr>
            <a:xfrm>
              <a:off x="1238886" y="781236"/>
              <a:ext cx="463674"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Mauritius</a:t>
              </a:r>
            </a:p>
          </p:txBody>
        </p:sp>
        <p:sp>
          <p:nvSpPr>
            <p:cNvPr id="539" name="tx539"/>
            <p:cNvSpPr/>
            <p:nvPr/>
          </p:nvSpPr>
          <p:spPr>
            <a:xfrm>
              <a:off x="1149813" y="647567"/>
              <a:ext cx="552747"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Seychelles</a:t>
              </a:r>
            </a:p>
          </p:txBody>
        </p:sp>
        <p:sp>
          <p:nvSpPr>
            <p:cNvPr id="540" name="tx540"/>
            <p:cNvSpPr/>
            <p:nvPr/>
          </p:nvSpPr>
          <p:spPr>
            <a:xfrm>
              <a:off x="2029258"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41" name="tx541"/>
            <p:cNvSpPr/>
            <p:nvPr/>
          </p:nvSpPr>
          <p:spPr>
            <a:xfrm>
              <a:off x="3473907"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42" name="tx542"/>
            <p:cNvSpPr/>
            <p:nvPr/>
          </p:nvSpPr>
          <p:spPr>
            <a:xfrm>
              <a:off x="4949633"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43" name="tx543"/>
            <p:cNvSpPr/>
            <p:nvPr/>
          </p:nvSpPr>
          <p:spPr>
            <a:xfrm>
              <a:off x="6425360"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44" name="tx544"/>
            <p:cNvSpPr/>
            <p:nvPr/>
          </p:nvSpPr>
          <p:spPr>
            <a:xfrm>
              <a:off x="7870008"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45" name="tx545"/>
            <p:cNvSpPr/>
            <p:nvPr/>
          </p:nvSpPr>
          <p:spPr>
            <a:xfrm>
              <a:off x="4580888"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46" name="pt546"/>
            <p:cNvSpPr/>
            <p:nvPr/>
          </p:nvSpPr>
          <p:spPr>
            <a:xfrm>
              <a:off x="8531730" y="2981208"/>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47" name="pt547"/>
            <p:cNvSpPr/>
            <p:nvPr/>
          </p:nvSpPr>
          <p:spPr>
            <a:xfrm>
              <a:off x="8531730" y="3200664"/>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48" name="pt548"/>
            <p:cNvSpPr/>
            <p:nvPr/>
          </p:nvSpPr>
          <p:spPr>
            <a:xfrm>
              <a:off x="8531730" y="3420120"/>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49" name="tx549"/>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550" name="tx550"/>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551" name="tx551"/>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552" name="tx552"/>
            <p:cNvSpPr/>
            <p:nvPr/>
          </p:nvSpPr>
          <p:spPr>
            <a:xfrm>
              <a:off x="1765190" y="399578"/>
              <a:ext cx="3354518"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AFR, 2019-2023</a:t>
              </a:r>
            </a:p>
          </p:txBody>
        </p:sp>
        <p:sp>
          <p:nvSpPr>
            <p:cNvPr id="553" name="tx553"/>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54" name="tx554"/>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555" name="tx555"/>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556" name="tx556"/>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55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DTP3 coverage across years 2019 to 2023 (grey bars), and coverage in specific years (dots), by country. The chart can be used for assessing recovery to pre-pandemic levels and progress beyond 2019.
In 2022, 25 (out of 47) countries had lower coverage than in 2019.
In 2023, 12 countries had lower DTP3 coverage than in 2022.
In 2023, 23 countries had lower coverage than in 2019.</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MCV1</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91116" y="3569247"/>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6" name="pl6"/>
            <p:cNvSpPr/>
            <p:nvPr/>
          </p:nvSpPr>
          <p:spPr>
            <a:xfrm>
              <a:off x="991116" y="267750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7" name="pl7"/>
            <p:cNvSpPr/>
            <p:nvPr/>
          </p:nvSpPr>
          <p:spPr>
            <a:xfrm>
              <a:off x="991116" y="1785762"/>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8" name="pl8"/>
            <p:cNvSpPr/>
            <p:nvPr/>
          </p:nvSpPr>
          <p:spPr>
            <a:xfrm>
              <a:off x="991116" y="894020"/>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9" name="pl9"/>
            <p:cNvSpPr/>
            <p:nvPr/>
          </p:nvSpPr>
          <p:spPr>
            <a:xfrm>
              <a:off x="2176886"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607249"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7611"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24937"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40118"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26190"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12263"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898335"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91116" y="4015118"/>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8" name="pl18"/>
            <p:cNvSpPr/>
            <p:nvPr/>
          </p:nvSpPr>
          <p:spPr>
            <a:xfrm>
              <a:off x="991116" y="3123376"/>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9" name="pl19"/>
            <p:cNvSpPr/>
            <p:nvPr/>
          </p:nvSpPr>
          <p:spPr>
            <a:xfrm>
              <a:off x="991116" y="2231633"/>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0" name="pl20"/>
            <p:cNvSpPr/>
            <p:nvPr/>
          </p:nvSpPr>
          <p:spPr>
            <a:xfrm>
              <a:off x="991116" y="133989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1" name="pl21"/>
            <p:cNvSpPr/>
            <p:nvPr/>
          </p:nvSpPr>
          <p:spPr>
            <a:xfrm>
              <a:off x="1461705"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92067"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22430"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279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89708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183154"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69226"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55299"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41371"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332973" y="3476745"/>
              <a:ext cx="257465" cy="538372"/>
            </a:xfrm>
            <a:prstGeom prst="rect">
              <a:avLst/>
            </a:prstGeom>
            <a:solidFill>
              <a:srgbClr val="E2231A">
                <a:alpha val="100000"/>
              </a:srgbClr>
            </a:solidFill>
          </p:spPr>
          <p:txBody>
            <a:bodyPr/>
            <a:lstStyle/>
            <a:p/>
          </p:txBody>
        </p:sp>
        <p:sp>
          <p:nvSpPr>
            <p:cNvPr id="31" name="rc31"/>
            <p:cNvSpPr/>
            <p:nvPr/>
          </p:nvSpPr>
          <p:spPr>
            <a:xfrm>
              <a:off x="1619045" y="3467445"/>
              <a:ext cx="257465" cy="547673"/>
            </a:xfrm>
            <a:prstGeom prst="rect">
              <a:avLst/>
            </a:prstGeom>
            <a:solidFill>
              <a:srgbClr val="E2231A">
                <a:alpha val="100000"/>
              </a:srgbClr>
            </a:solidFill>
          </p:spPr>
          <p:txBody>
            <a:bodyPr/>
            <a:lstStyle/>
            <a:p/>
          </p:txBody>
        </p:sp>
        <p:sp>
          <p:nvSpPr>
            <p:cNvPr id="32" name="rc32"/>
            <p:cNvSpPr/>
            <p:nvPr/>
          </p:nvSpPr>
          <p:spPr>
            <a:xfrm>
              <a:off x="1905118" y="3465174"/>
              <a:ext cx="257465" cy="549943"/>
            </a:xfrm>
            <a:prstGeom prst="rect">
              <a:avLst/>
            </a:prstGeom>
            <a:solidFill>
              <a:srgbClr val="E2231A">
                <a:alpha val="100000"/>
              </a:srgbClr>
            </a:solidFill>
          </p:spPr>
          <p:txBody>
            <a:bodyPr/>
            <a:lstStyle/>
            <a:p/>
          </p:txBody>
        </p:sp>
        <p:sp>
          <p:nvSpPr>
            <p:cNvPr id="33" name="rc33"/>
            <p:cNvSpPr/>
            <p:nvPr/>
          </p:nvSpPr>
          <p:spPr>
            <a:xfrm>
              <a:off x="2191190" y="3483172"/>
              <a:ext cx="257465" cy="531946"/>
            </a:xfrm>
            <a:prstGeom prst="rect">
              <a:avLst/>
            </a:prstGeom>
            <a:solidFill>
              <a:srgbClr val="E2231A">
                <a:alpha val="100000"/>
              </a:srgbClr>
            </a:solidFill>
          </p:spPr>
          <p:txBody>
            <a:bodyPr/>
            <a:lstStyle/>
            <a:p/>
          </p:txBody>
        </p:sp>
        <p:sp>
          <p:nvSpPr>
            <p:cNvPr id="34" name="rc34"/>
            <p:cNvSpPr/>
            <p:nvPr/>
          </p:nvSpPr>
          <p:spPr>
            <a:xfrm>
              <a:off x="2477262" y="3495132"/>
              <a:ext cx="257465" cy="519985"/>
            </a:xfrm>
            <a:prstGeom prst="rect">
              <a:avLst/>
            </a:prstGeom>
            <a:solidFill>
              <a:srgbClr val="E2231A">
                <a:alpha val="100000"/>
              </a:srgbClr>
            </a:solidFill>
          </p:spPr>
          <p:txBody>
            <a:bodyPr/>
            <a:lstStyle/>
            <a:p/>
          </p:txBody>
        </p:sp>
        <p:sp>
          <p:nvSpPr>
            <p:cNvPr id="35" name="rc35"/>
            <p:cNvSpPr/>
            <p:nvPr/>
          </p:nvSpPr>
          <p:spPr>
            <a:xfrm>
              <a:off x="2763335" y="3506975"/>
              <a:ext cx="257465" cy="508142"/>
            </a:xfrm>
            <a:prstGeom prst="rect">
              <a:avLst/>
            </a:prstGeom>
            <a:solidFill>
              <a:srgbClr val="E2231A">
                <a:alpha val="100000"/>
              </a:srgbClr>
            </a:solidFill>
          </p:spPr>
          <p:txBody>
            <a:bodyPr/>
            <a:lstStyle/>
            <a:p/>
          </p:txBody>
        </p:sp>
        <p:sp>
          <p:nvSpPr>
            <p:cNvPr id="36" name="rc36"/>
            <p:cNvSpPr/>
            <p:nvPr/>
          </p:nvSpPr>
          <p:spPr>
            <a:xfrm>
              <a:off x="3049407" y="3531275"/>
              <a:ext cx="257465" cy="483842"/>
            </a:xfrm>
            <a:prstGeom prst="rect">
              <a:avLst/>
            </a:prstGeom>
            <a:solidFill>
              <a:srgbClr val="E2231A">
                <a:alpha val="100000"/>
              </a:srgbClr>
            </a:solidFill>
          </p:spPr>
          <p:txBody>
            <a:bodyPr/>
            <a:lstStyle/>
            <a:p/>
          </p:txBody>
        </p:sp>
        <p:sp>
          <p:nvSpPr>
            <p:cNvPr id="37" name="rc37"/>
            <p:cNvSpPr/>
            <p:nvPr/>
          </p:nvSpPr>
          <p:spPr>
            <a:xfrm>
              <a:off x="3335480" y="3543241"/>
              <a:ext cx="257465" cy="471876"/>
            </a:xfrm>
            <a:prstGeom prst="rect">
              <a:avLst/>
            </a:prstGeom>
            <a:solidFill>
              <a:srgbClr val="E2231A">
                <a:alpha val="100000"/>
              </a:srgbClr>
            </a:solidFill>
          </p:spPr>
          <p:txBody>
            <a:bodyPr/>
            <a:lstStyle/>
            <a:p/>
          </p:txBody>
        </p:sp>
        <p:sp>
          <p:nvSpPr>
            <p:cNvPr id="38" name="rc38"/>
            <p:cNvSpPr/>
            <p:nvPr/>
          </p:nvSpPr>
          <p:spPr>
            <a:xfrm>
              <a:off x="3621552" y="3567020"/>
              <a:ext cx="257465" cy="448098"/>
            </a:xfrm>
            <a:prstGeom prst="rect">
              <a:avLst/>
            </a:prstGeom>
            <a:solidFill>
              <a:srgbClr val="E2231A">
                <a:alpha val="100000"/>
              </a:srgbClr>
            </a:solidFill>
          </p:spPr>
          <p:txBody>
            <a:bodyPr/>
            <a:lstStyle/>
            <a:p/>
          </p:txBody>
        </p:sp>
        <p:sp>
          <p:nvSpPr>
            <p:cNvPr id="39" name="rc39"/>
            <p:cNvSpPr/>
            <p:nvPr/>
          </p:nvSpPr>
          <p:spPr>
            <a:xfrm>
              <a:off x="3907625" y="3617277"/>
              <a:ext cx="257465" cy="397841"/>
            </a:xfrm>
            <a:prstGeom prst="rect">
              <a:avLst/>
            </a:prstGeom>
            <a:solidFill>
              <a:srgbClr val="E2231A">
                <a:alpha val="100000"/>
              </a:srgbClr>
            </a:solidFill>
          </p:spPr>
          <p:txBody>
            <a:bodyPr/>
            <a:lstStyle/>
            <a:p/>
          </p:txBody>
        </p:sp>
        <p:sp>
          <p:nvSpPr>
            <p:cNvPr id="40" name="rc40"/>
            <p:cNvSpPr/>
            <p:nvPr/>
          </p:nvSpPr>
          <p:spPr>
            <a:xfrm>
              <a:off x="4193697" y="3607759"/>
              <a:ext cx="257465" cy="407359"/>
            </a:xfrm>
            <a:prstGeom prst="rect">
              <a:avLst/>
            </a:prstGeom>
            <a:solidFill>
              <a:srgbClr val="E2231A">
                <a:alpha val="100000"/>
              </a:srgbClr>
            </a:solidFill>
          </p:spPr>
          <p:txBody>
            <a:bodyPr/>
            <a:lstStyle/>
            <a:p/>
          </p:txBody>
        </p:sp>
        <p:sp>
          <p:nvSpPr>
            <p:cNvPr id="41" name="rc41"/>
            <p:cNvSpPr/>
            <p:nvPr/>
          </p:nvSpPr>
          <p:spPr>
            <a:xfrm>
              <a:off x="4479769" y="3573353"/>
              <a:ext cx="257465" cy="441765"/>
            </a:xfrm>
            <a:prstGeom prst="rect">
              <a:avLst/>
            </a:prstGeom>
            <a:solidFill>
              <a:srgbClr val="E2231A">
                <a:alpha val="100000"/>
              </a:srgbClr>
            </a:solidFill>
          </p:spPr>
          <p:txBody>
            <a:bodyPr/>
            <a:lstStyle/>
            <a:p/>
          </p:txBody>
        </p:sp>
        <p:sp>
          <p:nvSpPr>
            <p:cNvPr id="42" name="rc42"/>
            <p:cNvSpPr/>
            <p:nvPr/>
          </p:nvSpPr>
          <p:spPr>
            <a:xfrm>
              <a:off x="4765842" y="3566439"/>
              <a:ext cx="257465" cy="448678"/>
            </a:xfrm>
            <a:prstGeom prst="rect">
              <a:avLst/>
            </a:prstGeom>
            <a:solidFill>
              <a:srgbClr val="E2231A">
                <a:alpha val="100000"/>
              </a:srgbClr>
            </a:solidFill>
          </p:spPr>
          <p:txBody>
            <a:bodyPr/>
            <a:lstStyle/>
            <a:p/>
          </p:txBody>
        </p:sp>
        <p:sp>
          <p:nvSpPr>
            <p:cNvPr id="43" name="rc43"/>
            <p:cNvSpPr/>
            <p:nvPr/>
          </p:nvSpPr>
          <p:spPr>
            <a:xfrm>
              <a:off x="5051914" y="3542631"/>
              <a:ext cx="257465" cy="472486"/>
            </a:xfrm>
            <a:prstGeom prst="rect">
              <a:avLst/>
            </a:prstGeom>
            <a:solidFill>
              <a:srgbClr val="E2231A">
                <a:alpha val="100000"/>
              </a:srgbClr>
            </a:solidFill>
          </p:spPr>
          <p:txBody>
            <a:bodyPr/>
            <a:lstStyle/>
            <a:p/>
          </p:txBody>
        </p:sp>
        <p:sp>
          <p:nvSpPr>
            <p:cNvPr id="44" name="rc44"/>
            <p:cNvSpPr/>
            <p:nvPr/>
          </p:nvSpPr>
          <p:spPr>
            <a:xfrm>
              <a:off x="5337987" y="3533378"/>
              <a:ext cx="257465" cy="481740"/>
            </a:xfrm>
            <a:prstGeom prst="rect">
              <a:avLst/>
            </a:prstGeom>
            <a:solidFill>
              <a:srgbClr val="E2231A">
                <a:alpha val="100000"/>
              </a:srgbClr>
            </a:solidFill>
          </p:spPr>
          <p:txBody>
            <a:bodyPr/>
            <a:lstStyle/>
            <a:p/>
          </p:txBody>
        </p:sp>
        <p:sp>
          <p:nvSpPr>
            <p:cNvPr id="45" name="rc45"/>
            <p:cNvSpPr/>
            <p:nvPr/>
          </p:nvSpPr>
          <p:spPr>
            <a:xfrm>
              <a:off x="5624059" y="3514550"/>
              <a:ext cx="257465" cy="500567"/>
            </a:xfrm>
            <a:prstGeom prst="rect">
              <a:avLst/>
            </a:prstGeom>
            <a:solidFill>
              <a:srgbClr val="E2231A">
                <a:alpha val="100000"/>
              </a:srgbClr>
            </a:solidFill>
          </p:spPr>
          <p:txBody>
            <a:bodyPr/>
            <a:lstStyle/>
            <a:p/>
          </p:txBody>
        </p:sp>
        <p:sp>
          <p:nvSpPr>
            <p:cNvPr id="46" name="rc46"/>
            <p:cNvSpPr/>
            <p:nvPr/>
          </p:nvSpPr>
          <p:spPr>
            <a:xfrm>
              <a:off x="5910132" y="3514976"/>
              <a:ext cx="257465" cy="500141"/>
            </a:xfrm>
            <a:prstGeom prst="rect">
              <a:avLst/>
            </a:prstGeom>
            <a:solidFill>
              <a:srgbClr val="E2231A">
                <a:alpha val="100000"/>
              </a:srgbClr>
            </a:solidFill>
          </p:spPr>
          <p:txBody>
            <a:bodyPr/>
            <a:lstStyle/>
            <a:p/>
          </p:txBody>
        </p:sp>
        <p:sp>
          <p:nvSpPr>
            <p:cNvPr id="47" name="rc47"/>
            <p:cNvSpPr/>
            <p:nvPr/>
          </p:nvSpPr>
          <p:spPr>
            <a:xfrm>
              <a:off x="6196204" y="3526740"/>
              <a:ext cx="257465" cy="488377"/>
            </a:xfrm>
            <a:prstGeom prst="rect">
              <a:avLst/>
            </a:prstGeom>
            <a:solidFill>
              <a:srgbClr val="E2231A">
                <a:alpha val="100000"/>
              </a:srgbClr>
            </a:solidFill>
          </p:spPr>
          <p:txBody>
            <a:bodyPr/>
            <a:lstStyle/>
            <a:p/>
          </p:txBody>
        </p:sp>
        <p:sp>
          <p:nvSpPr>
            <p:cNvPr id="48" name="rc48"/>
            <p:cNvSpPr/>
            <p:nvPr/>
          </p:nvSpPr>
          <p:spPr>
            <a:xfrm>
              <a:off x="6482277" y="3527418"/>
              <a:ext cx="257465" cy="487699"/>
            </a:xfrm>
            <a:prstGeom prst="rect">
              <a:avLst/>
            </a:prstGeom>
            <a:solidFill>
              <a:srgbClr val="E2231A">
                <a:alpha val="100000"/>
              </a:srgbClr>
            </a:solidFill>
          </p:spPr>
          <p:txBody>
            <a:bodyPr/>
            <a:lstStyle/>
            <a:p/>
          </p:txBody>
        </p:sp>
        <p:sp>
          <p:nvSpPr>
            <p:cNvPr id="49" name="rc49"/>
            <p:cNvSpPr/>
            <p:nvPr/>
          </p:nvSpPr>
          <p:spPr>
            <a:xfrm>
              <a:off x="6768349" y="3534176"/>
              <a:ext cx="257465" cy="480941"/>
            </a:xfrm>
            <a:prstGeom prst="rect">
              <a:avLst/>
            </a:prstGeom>
            <a:solidFill>
              <a:srgbClr val="E2231A">
                <a:alpha val="100000"/>
              </a:srgbClr>
            </a:solidFill>
          </p:spPr>
          <p:txBody>
            <a:bodyPr/>
            <a:lstStyle/>
            <a:p/>
          </p:txBody>
        </p:sp>
        <p:sp>
          <p:nvSpPr>
            <p:cNvPr id="50" name="rc50"/>
            <p:cNvSpPr/>
            <p:nvPr/>
          </p:nvSpPr>
          <p:spPr>
            <a:xfrm>
              <a:off x="7054421" y="3509671"/>
              <a:ext cx="257465" cy="505446"/>
            </a:xfrm>
            <a:prstGeom prst="rect">
              <a:avLst/>
            </a:prstGeom>
            <a:solidFill>
              <a:srgbClr val="E2231A">
                <a:alpha val="100000"/>
              </a:srgbClr>
            </a:solidFill>
          </p:spPr>
          <p:txBody>
            <a:bodyPr/>
            <a:lstStyle/>
            <a:p/>
          </p:txBody>
        </p:sp>
        <p:sp>
          <p:nvSpPr>
            <p:cNvPr id="51" name="rc51"/>
            <p:cNvSpPr/>
            <p:nvPr/>
          </p:nvSpPr>
          <p:spPr>
            <a:xfrm>
              <a:off x="7340494" y="3466874"/>
              <a:ext cx="257465" cy="548243"/>
            </a:xfrm>
            <a:prstGeom prst="rect">
              <a:avLst/>
            </a:prstGeom>
            <a:solidFill>
              <a:srgbClr val="E2231A">
                <a:alpha val="100000"/>
              </a:srgbClr>
            </a:solidFill>
          </p:spPr>
          <p:txBody>
            <a:bodyPr/>
            <a:lstStyle/>
            <a:p/>
          </p:txBody>
        </p:sp>
        <p:sp>
          <p:nvSpPr>
            <p:cNvPr id="52" name="rc52"/>
            <p:cNvSpPr/>
            <p:nvPr/>
          </p:nvSpPr>
          <p:spPr>
            <a:xfrm>
              <a:off x="7626566" y="3471334"/>
              <a:ext cx="257465" cy="543783"/>
            </a:xfrm>
            <a:prstGeom prst="rect">
              <a:avLst/>
            </a:prstGeom>
            <a:solidFill>
              <a:srgbClr val="E2231A">
                <a:alpha val="100000"/>
              </a:srgbClr>
            </a:solidFill>
          </p:spPr>
          <p:txBody>
            <a:bodyPr/>
            <a:lstStyle/>
            <a:p/>
          </p:txBody>
        </p:sp>
        <p:sp>
          <p:nvSpPr>
            <p:cNvPr id="53" name="rc53"/>
            <p:cNvSpPr/>
            <p:nvPr/>
          </p:nvSpPr>
          <p:spPr>
            <a:xfrm>
              <a:off x="7912639" y="3502183"/>
              <a:ext cx="257465" cy="512934"/>
            </a:xfrm>
            <a:prstGeom prst="rect">
              <a:avLst/>
            </a:prstGeom>
            <a:solidFill>
              <a:srgbClr val="E2231A">
                <a:alpha val="100000"/>
              </a:srgbClr>
            </a:solidFill>
          </p:spPr>
          <p:txBody>
            <a:bodyPr/>
            <a:lstStyle/>
            <a:p/>
          </p:txBody>
        </p:sp>
        <p:sp>
          <p:nvSpPr>
            <p:cNvPr id="54" name="rc54"/>
            <p:cNvSpPr/>
            <p:nvPr/>
          </p:nvSpPr>
          <p:spPr>
            <a:xfrm>
              <a:off x="1332973" y="3057522"/>
              <a:ext cx="257465" cy="419222"/>
            </a:xfrm>
            <a:prstGeom prst="rect">
              <a:avLst/>
            </a:prstGeom>
            <a:solidFill>
              <a:srgbClr val="B3B3B3">
                <a:alpha val="100000"/>
              </a:srgbClr>
            </a:solidFill>
          </p:spPr>
          <p:txBody>
            <a:bodyPr/>
            <a:lstStyle/>
            <a:p/>
          </p:txBody>
        </p:sp>
        <p:sp>
          <p:nvSpPr>
            <p:cNvPr id="55" name="rc55"/>
            <p:cNvSpPr/>
            <p:nvPr/>
          </p:nvSpPr>
          <p:spPr>
            <a:xfrm>
              <a:off x="1619045" y="3027855"/>
              <a:ext cx="257465" cy="439589"/>
            </a:xfrm>
            <a:prstGeom prst="rect">
              <a:avLst/>
            </a:prstGeom>
            <a:solidFill>
              <a:srgbClr val="B3B3B3">
                <a:alpha val="100000"/>
              </a:srgbClr>
            </a:solidFill>
          </p:spPr>
          <p:txBody>
            <a:bodyPr/>
            <a:lstStyle/>
            <a:p/>
          </p:txBody>
        </p:sp>
        <p:sp>
          <p:nvSpPr>
            <p:cNvPr id="56" name="rc56"/>
            <p:cNvSpPr/>
            <p:nvPr/>
          </p:nvSpPr>
          <p:spPr>
            <a:xfrm>
              <a:off x="1905118" y="3002688"/>
              <a:ext cx="257465" cy="462486"/>
            </a:xfrm>
            <a:prstGeom prst="rect">
              <a:avLst/>
            </a:prstGeom>
            <a:solidFill>
              <a:srgbClr val="B3B3B3">
                <a:alpha val="100000"/>
              </a:srgbClr>
            </a:solidFill>
          </p:spPr>
          <p:txBody>
            <a:bodyPr/>
            <a:lstStyle/>
            <a:p/>
          </p:txBody>
        </p:sp>
        <p:sp>
          <p:nvSpPr>
            <p:cNvPr id="57" name="rc57"/>
            <p:cNvSpPr/>
            <p:nvPr/>
          </p:nvSpPr>
          <p:spPr>
            <a:xfrm>
              <a:off x="2191190" y="2977662"/>
              <a:ext cx="257465" cy="505509"/>
            </a:xfrm>
            <a:prstGeom prst="rect">
              <a:avLst/>
            </a:prstGeom>
            <a:solidFill>
              <a:srgbClr val="B3B3B3">
                <a:alpha val="100000"/>
              </a:srgbClr>
            </a:solidFill>
          </p:spPr>
          <p:txBody>
            <a:bodyPr/>
            <a:lstStyle/>
            <a:p/>
          </p:txBody>
        </p:sp>
        <p:sp>
          <p:nvSpPr>
            <p:cNvPr id="58" name="rc58"/>
            <p:cNvSpPr/>
            <p:nvPr/>
          </p:nvSpPr>
          <p:spPr>
            <a:xfrm>
              <a:off x="2477262" y="2949979"/>
              <a:ext cx="257465" cy="545152"/>
            </a:xfrm>
            <a:prstGeom prst="rect">
              <a:avLst/>
            </a:prstGeom>
            <a:solidFill>
              <a:srgbClr val="B3B3B3">
                <a:alpha val="100000"/>
              </a:srgbClr>
            </a:solidFill>
          </p:spPr>
          <p:txBody>
            <a:bodyPr/>
            <a:lstStyle/>
            <a:p/>
          </p:txBody>
        </p:sp>
        <p:sp>
          <p:nvSpPr>
            <p:cNvPr id="59" name="rc59"/>
            <p:cNvSpPr/>
            <p:nvPr/>
          </p:nvSpPr>
          <p:spPr>
            <a:xfrm>
              <a:off x="2763335" y="2921036"/>
              <a:ext cx="257465" cy="585939"/>
            </a:xfrm>
            <a:prstGeom prst="rect">
              <a:avLst/>
            </a:prstGeom>
            <a:solidFill>
              <a:srgbClr val="B3B3B3">
                <a:alpha val="100000"/>
              </a:srgbClr>
            </a:solidFill>
          </p:spPr>
          <p:txBody>
            <a:bodyPr/>
            <a:lstStyle/>
            <a:p/>
          </p:txBody>
        </p:sp>
        <p:sp>
          <p:nvSpPr>
            <p:cNvPr id="60" name="rc60"/>
            <p:cNvSpPr/>
            <p:nvPr/>
          </p:nvSpPr>
          <p:spPr>
            <a:xfrm>
              <a:off x="3049407" y="2894676"/>
              <a:ext cx="257465" cy="636599"/>
            </a:xfrm>
            <a:prstGeom prst="rect">
              <a:avLst/>
            </a:prstGeom>
            <a:solidFill>
              <a:srgbClr val="B3B3B3">
                <a:alpha val="100000"/>
              </a:srgbClr>
            </a:solidFill>
          </p:spPr>
          <p:txBody>
            <a:bodyPr/>
            <a:lstStyle/>
            <a:p/>
          </p:txBody>
        </p:sp>
        <p:sp>
          <p:nvSpPr>
            <p:cNvPr id="61" name="rc61"/>
            <p:cNvSpPr/>
            <p:nvPr/>
          </p:nvSpPr>
          <p:spPr>
            <a:xfrm>
              <a:off x="3335480" y="2859963"/>
              <a:ext cx="257465" cy="683278"/>
            </a:xfrm>
            <a:prstGeom prst="rect">
              <a:avLst/>
            </a:prstGeom>
            <a:solidFill>
              <a:srgbClr val="B3B3B3">
                <a:alpha val="100000"/>
              </a:srgbClr>
            </a:solidFill>
          </p:spPr>
          <p:txBody>
            <a:bodyPr/>
            <a:lstStyle/>
            <a:p/>
          </p:txBody>
        </p:sp>
        <p:sp>
          <p:nvSpPr>
            <p:cNvPr id="62" name="rc62"/>
            <p:cNvSpPr/>
            <p:nvPr/>
          </p:nvSpPr>
          <p:spPr>
            <a:xfrm>
              <a:off x="3621552" y="2831042"/>
              <a:ext cx="257465" cy="735978"/>
            </a:xfrm>
            <a:prstGeom prst="rect">
              <a:avLst/>
            </a:prstGeom>
            <a:solidFill>
              <a:srgbClr val="B3B3B3">
                <a:alpha val="100000"/>
              </a:srgbClr>
            </a:solidFill>
          </p:spPr>
          <p:txBody>
            <a:bodyPr/>
            <a:lstStyle/>
            <a:p/>
          </p:txBody>
        </p:sp>
        <p:sp>
          <p:nvSpPr>
            <p:cNvPr id="63" name="rc63"/>
            <p:cNvSpPr/>
            <p:nvPr/>
          </p:nvSpPr>
          <p:spPr>
            <a:xfrm>
              <a:off x="3907625" y="2807193"/>
              <a:ext cx="257465" cy="810083"/>
            </a:xfrm>
            <a:prstGeom prst="rect">
              <a:avLst/>
            </a:prstGeom>
            <a:solidFill>
              <a:srgbClr val="B3B3B3">
                <a:alpha val="100000"/>
              </a:srgbClr>
            </a:solidFill>
          </p:spPr>
          <p:txBody>
            <a:bodyPr/>
            <a:lstStyle/>
            <a:p/>
          </p:txBody>
        </p:sp>
        <p:sp>
          <p:nvSpPr>
            <p:cNvPr id="64" name="rc64"/>
            <p:cNvSpPr/>
            <p:nvPr/>
          </p:nvSpPr>
          <p:spPr>
            <a:xfrm>
              <a:off x="4193697" y="2772736"/>
              <a:ext cx="257465" cy="835022"/>
            </a:xfrm>
            <a:prstGeom prst="rect">
              <a:avLst/>
            </a:prstGeom>
            <a:solidFill>
              <a:srgbClr val="B3B3B3">
                <a:alpha val="100000"/>
              </a:srgbClr>
            </a:solidFill>
          </p:spPr>
          <p:txBody>
            <a:bodyPr/>
            <a:lstStyle/>
            <a:p/>
          </p:txBody>
        </p:sp>
        <p:sp>
          <p:nvSpPr>
            <p:cNvPr id="65" name="rc65"/>
            <p:cNvSpPr/>
            <p:nvPr/>
          </p:nvSpPr>
          <p:spPr>
            <a:xfrm>
              <a:off x="4479769" y="2727515"/>
              <a:ext cx="257465" cy="845837"/>
            </a:xfrm>
            <a:prstGeom prst="rect">
              <a:avLst/>
            </a:prstGeom>
            <a:solidFill>
              <a:srgbClr val="B3B3B3">
                <a:alpha val="100000"/>
              </a:srgbClr>
            </a:solidFill>
          </p:spPr>
          <p:txBody>
            <a:bodyPr/>
            <a:lstStyle/>
            <a:p/>
          </p:txBody>
        </p:sp>
        <p:sp>
          <p:nvSpPr>
            <p:cNvPr id="66" name="rc66"/>
            <p:cNvSpPr/>
            <p:nvPr/>
          </p:nvSpPr>
          <p:spPr>
            <a:xfrm>
              <a:off x="4765842" y="2717286"/>
              <a:ext cx="257465" cy="849153"/>
            </a:xfrm>
            <a:prstGeom prst="rect">
              <a:avLst/>
            </a:prstGeom>
            <a:solidFill>
              <a:srgbClr val="B3B3B3">
                <a:alpha val="100000"/>
              </a:srgbClr>
            </a:solidFill>
          </p:spPr>
          <p:txBody>
            <a:bodyPr/>
            <a:lstStyle/>
            <a:p/>
          </p:txBody>
        </p:sp>
        <p:sp>
          <p:nvSpPr>
            <p:cNvPr id="67" name="rc67"/>
            <p:cNvSpPr/>
            <p:nvPr/>
          </p:nvSpPr>
          <p:spPr>
            <a:xfrm>
              <a:off x="5051914" y="2701023"/>
              <a:ext cx="257465" cy="841607"/>
            </a:xfrm>
            <a:prstGeom prst="rect">
              <a:avLst/>
            </a:prstGeom>
            <a:solidFill>
              <a:srgbClr val="B3B3B3">
                <a:alpha val="100000"/>
              </a:srgbClr>
            </a:solidFill>
          </p:spPr>
          <p:txBody>
            <a:bodyPr/>
            <a:lstStyle/>
            <a:p/>
          </p:txBody>
        </p:sp>
        <p:sp>
          <p:nvSpPr>
            <p:cNvPr id="68" name="rc68"/>
            <p:cNvSpPr/>
            <p:nvPr/>
          </p:nvSpPr>
          <p:spPr>
            <a:xfrm>
              <a:off x="5337987" y="2728494"/>
              <a:ext cx="257465" cy="804883"/>
            </a:xfrm>
            <a:prstGeom prst="rect">
              <a:avLst/>
            </a:prstGeom>
            <a:solidFill>
              <a:srgbClr val="B3B3B3">
                <a:alpha val="100000"/>
              </a:srgbClr>
            </a:solidFill>
          </p:spPr>
          <p:txBody>
            <a:bodyPr/>
            <a:lstStyle/>
            <a:p/>
          </p:txBody>
        </p:sp>
        <p:sp>
          <p:nvSpPr>
            <p:cNvPr id="69" name="rc69"/>
            <p:cNvSpPr/>
            <p:nvPr/>
          </p:nvSpPr>
          <p:spPr>
            <a:xfrm>
              <a:off x="5624059" y="2804955"/>
              <a:ext cx="257465" cy="709594"/>
            </a:xfrm>
            <a:prstGeom prst="rect">
              <a:avLst/>
            </a:prstGeom>
            <a:solidFill>
              <a:srgbClr val="B3B3B3">
                <a:alpha val="100000"/>
              </a:srgbClr>
            </a:solidFill>
          </p:spPr>
          <p:txBody>
            <a:bodyPr/>
            <a:lstStyle/>
            <a:p/>
          </p:txBody>
        </p:sp>
        <p:sp>
          <p:nvSpPr>
            <p:cNvPr id="70" name="rc70"/>
            <p:cNvSpPr/>
            <p:nvPr/>
          </p:nvSpPr>
          <p:spPr>
            <a:xfrm>
              <a:off x="5910132" y="2861071"/>
              <a:ext cx="257465" cy="653905"/>
            </a:xfrm>
            <a:prstGeom prst="rect">
              <a:avLst/>
            </a:prstGeom>
            <a:solidFill>
              <a:srgbClr val="B3B3B3">
                <a:alpha val="100000"/>
              </a:srgbClr>
            </a:solidFill>
          </p:spPr>
          <p:txBody>
            <a:bodyPr/>
            <a:lstStyle/>
            <a:p/>
          </p:txBody>
        </p:sp>
        <p:sp>
          <p:nvSpPr>
            <p:cNvPr id="71" name="rc71"/>
            <p:cNvSpPr/>
            <p:nvPr/>
          </p:nvSpPr>
          <p:spPr>
            <a:xfrm>
              <a:off x="6196204" y="2873534"/>
              <a:ext cx="257465" cy="653205"/>
            </a:xfrm>
            <a:prstGeom prst="rect">
              <a:avLst/>
            </a:prstGeom>
            <a:solidFill>
              <a:srgbClr val="B3B3B3">
                <a:alpha val="100000"/>
              </a:srgbClr>
            </a:solidFill>
          </p:spPr>
          <p:txBody>
            <a:bodyPr/>
            <a:lstStyle/>
            <a:p/>
          </p:txBody>
        </p:sp>
        <p:sp>
          <p:nvSpPr>
            <p:cNvPr id="72" name="rc72"/>
            <p:cNvSpPr/>
            <p:nvPr/>
          </p:nvSpPr>
          <p:spPr>
            <a:xfrm>
              <a:off x="6482277" y="2869450"/>
              <a:ext cx="257465" cy="657967"/>
            </a:xfrm>
            <a:prstGeom prst="rect">
              <a:avLst/>
            </a:prstGeom>
            <a:solidFill>
              <a:srgbClr val="B3B3B3">
                <a:alpha val="100000"/>
              </a:srgbClr>
            </a:solidFill>
          </p:spPr>
          <p:txBody>
            <a:bodyPr/>
            <a:lstStyle/>
            <a:p/>
          </p:txBody>
        </p:sp>
        <p:sp>
          <p:nvSpPr>
            <p:cNvPr id="73" name="rc73"/>
            <p:cNvSpPr/>
            <p:nvPr/>
          </p:nvSpPr>
          <p:spPr>
            <a:xfrm>
              <a:off x="6768349" y="2972162"/>
              <a:ext cx="257465" cy="562014"/>
            </a:xfrm>
            <a:prstGeom prst="rect">
              <a:avLst/>
            </a:prstGeom>
            <a:solidFill>
              <a:srgbClr val="B3B3B3">
                <a:alpha val="100000"/>
              </a:srgbClr>
            </a:solidFill>
          </p:spPr>
          <p:txBody>
            <a:bodyPr/>
            <a:lstStyle/>
            <a:p/>
          </p:txBody>
        </p:sp>
        <p:sp>
          <p:nvSpPr>
            <p:cNvPr id="74" name="rc74"/>
            <p:cNvSpPr/>
            <p:nvPr/>
          </p:nvSpPr>
          <p:spPr>
            <a:xfrm>
              <a:off x="7054421" y="3063372"/>
              <a:ext cx="257465" cy="446299"/>
            </a:xfrm>
            <a:prstGeom prst="rect">
              <a:avLst/>
            </a:prstGeom>
            <a:solidFill>
              <a:srgbClr val="B3B3B3">
                <a:alpha val="100000"/>
              </a:srgbClr>
            </a:solidFill>
          </p:spPr>
          <p:txBody>
            <a:bodyPr/>
            <a:lstStyle/>
            <a:p/>
          </p:txBody>
        </p:sp>
        <p:sp>
          <p:nvSpPr>
            <p:cNvPr id="75" name="rc75"/>
            <p:cNvSpPr/>
            <p:nvPr/>
          </p:nvSpPr>
          <p:spPr>
            <a:xfrm>
              <a:off x="7340494" y="3056826"/>
              <a:ext cx="257465" cy="410047"/>
            </a:xfrm>
            <a:prstGeom prst="rect">
              <a:avLst/>
            </a:prstGeom>
            <a:solidFill>
              <a:srgbClr val="B3B3B3">
                <a:alpha val="100000"/>
              </a:srgbClr>
            </a:solidFill>
          </p:spPr>
          <p:txBody>
            <a:bodyPr/>
            <a:lstStyle/>
            <a:p/>
          </p:txBody>
        </p:sp>
        <p:sp>
          <p:nvSpPr>
            <p:cNvPr id="76" name="rc76"/>
            <p:cNvSpPr/>
            <p:nvPr/>
          </p:nvSpPr>
          <p:spPr>
            <a:xfrm>
              <a:off x="7626566" y="3107666"/>
              <a:ext cx="257465" cy="363668"/>
            </a:xfrm>
            <a:prstGeom prst="rect">
              <a:avLst/>
            </a:prstGeom>
            <a:solidFill>
              <a:srgbClr val="B3B3B3">
                <a:alpha val="100000"/>
              </a:srgbClr>
            </a:solidFill>
          </p:spPr>
          <p:txBody>
            <a:bodyPr/>
            <a:lstStyle/>
            <a:p/>
          </p:txBody>
        </p:sp>
        <p:sp>
          <p:nvSpPr>
            <p:cNvPr id="77" name="rc77"/>
            <p:cNvSpPr/>
            <p:nvPr/>
          </p:nvSpPr>
          <p:spPr>
            <a:xfrm>
              <a:off x="7912639" y="3188829"/>
              <a:ext cx="257465" cy="313354"/>
            </a:xfrm>
            <a:prstGeom prst="rect">
              <a:avLst/>
            </a:prstGeom>
            <a:solidFill>
              <a:srgbClr val="B3B3B3">
                <a:alpha val="100000"/>
              </a:srgbClr>
            </a:solidFill>
          </p:spPr>
          <p:txBody>
            <a:bodyPr/>
            <a:lstStyle/>
            <a:p/>
          </p:txBody>
        </p:sp>
        <p:sp>
          <p:nvSpPr>
            <p:cNvPr id="78" name="pl78"/>
            <p:cNvSpPr/>
            <p:nvPr/>
          </p:nvSpPr>
          <p:spPr>
            <a:xfrm>
              <a:off x="1461705" y="1739577"/>
              <a:ext cx="6579665" cy="600489"/>
            </a:xfrm>
            <a:custGeom>
              <a:avLst/>
              <a:pathLst>
                <a:path w="6579665" h="600489">
                  <a:moveTo>
                    <a:pt x="0" y="600489"/>
                  </a:moveTo>
                  <a:lnTo>
                    <a:pt x="286072" y="600489"/>
                  </a:lnTo>
                  <a:lnTo>
                    <a:pt x="572144" y="568885"/>
                  </a:lnTo>
                  <a:lnTo>
                    <a:pt x="858217" y="505675"/>
                  </a:lnTo>
                  <a:lnTo>
                    <a:pt x="1144289" y="442466"/>
                  </a:lnTo>
                  <a:lnTo>
                    <a:pt x="1430362" y="379256"/>
                  </a:lnTo>
                  <a:lnTo>
                    <a:pt x="1716434" y="284442"/>
                  </a:lnTo>
                  <a:lnTo>
                    <a:pt x="2002507" y="221233"/>
                  </a:lnTo>
                  <a:lnTo>
                    <a:pt x="2288579" y="158023"/>
                  </a:lnTo>
                  <a:lnTo>
                    <a:pt x="2574651" y="0"/>
                  </a:lnTo>
                  <a:lnTo>
                    <a:pt x="2860724" y="0"/>
                  </a:lnTo>
                  <a:lnTo>
                    <a:pt x="3146796" y="63209"/>
                  </a:lnTo>
                  <a:lnTo>
                    <a:pt x="3432869" y="63209"/>
                  </a:lnTo>
                  <a:lnTo>
                    <a:pt x="3718941" y="94814"/>
                  </a:lnTo>
                  <a:lnTo>
                    <a:pt x="4005014" y="94814"/>
                  </a:lnTo>
                  <a:lnTo>
                    <a:pt x="4291086" y="126418"/>
                  </a:lnTo>
                  <a:lnTo>
                    <a:pt x="4577158" y="126418"/>
                  </a:lnTo>
                  <a:lnTo>
                    <a:pt x="4863231" y="94814"/>
                  </a:lnTo>
                  <a:lnTo>
                    <a:pt x="5149303" y="63209"/>
                  </a:lnTo>
                  <a:lnTo>
                    <a:pt x="5435376" y="31604"/>
                  </a:lnTo>
                  <a:lnTo>
                    <a:pt x="5721448" y="94814"/>
                  </a:lnTo>
                  <a:lnTo>
                    <a:pt x="6007521" y="158023"/>
                  </a:lnTo>
                  <a:lnTo>
                    <a:pt x="6293593" y="126418"/>
                  </a:lnTo>
                  <a:lnTo>
                    <a:pt x="6579665" y="63209"/>
                  </a:lnTo>
                </a:path>
              </a:pathLst>
            </a:custGeom>
            <a:ln w="27101" cap="flat">
              <a:solidFill>
                <a:srgbClr val="0058AB">
                  <a:alpha val="80000"/>
                </a:srgbClr>
              </a:solidFill>
              <a:prstDash val="solid"/>
              <a:round/>
            </a:ln>
          </p:spPr>
          <p:txBody>
            <a:bodyPr/>
            <a:lstStyle/>
            <a:p/>
          </p:txBody>
        </p:sp>
        <p:sp>
          <p:nvSpPr>
            <p:cNvPr id="79" name="pl79"/>
            <p:cNvSpPr/>
            <p:nvPr/>
          </p:nvSpPr>
          <p:spPr>
            <a:xfrm>
              <a:off x="1461705" y="2466486"/>
              <a:ext cx="6579665" cy="1422212"/>
            </a:xfrm>
            <a:custGeom>
              <a:avLst/>
              <a:pathLst>
                <a:path w="6579665" h="1422212">
                  <a:moveTo>
                    <a:pt x="0" y="1390607"/>
                  </a:moveTo>
                  <a:lnTo>
                    <a:pt x="286072" y="1390607"/>
                  </a:lnTo>
                  <a:lnTo>
                    <a:pt x="572144" y="1390607"/>
                  </a:lnTo>
                  <a:lnTo>
                    <a:pt x="858217" y="1390607"/>
                  </a:lnTo>
                  <a:lnTo>
                    <a:pt x="1144289" y="1422212"/>
                  </a:lnTo>
                  <a:lnTo>
                    <a:pt x="1430362" y="1422212"/>
                  </a:lnTo>
                  <a:lnTo>
                    <a:pt x="1716434" y="1422212"/>
                  </a:lnTo>
                  <a:lnTo>
                    <a:pt x="2002507" y="1422212"/>
                  </a:lnTo>
                  <a:lnTo>
                    <a:pt x="2288579" y="1422212"/>
                  </a:lnTo>
                  <a:lnTo>
                    <a:pt x="2574651" y="1390607"/>
                  </a:lnTo>
                  <a:lnTo>
                    <a:pt x="2860724" y="1422212"/>
                  </a:lnTo>
                  <a:lnTo>
                    <a:pt x="3146796" y="1422212"/>
                  </a:lnTo>
                  <a:lnTo>
                    <a:pt x="3432869" y="1359003"/>
                  </a:lnTo>
                  <a:lnTo>
                    <a:pt x="3718941" y="1327398"/>
                  </a:lnTo>
                  <a:lnTo>
                    <a:pt x="4005014" y="1232584"/>
                  </a:lnTo>
                  <a:lnTo>
                    <a:pt x="4291086" y="1011351"/>
                  </a:lnTo>
                  <a:lnTo>
                    <a:pt x="4577158" y="853327"/>
                  </a:lnTo>
                  <a:lnTo>
                    <a:pt x="4863231" y="790118"/>
                  </a:lnTo>
                  <a:lnTo>
                    <a:pt x="5149303" y="758513"/>
                  </a:lnTo>
                  <a:lnTo>
                    <a:pt x="5435376" y="505675"/>
                  </a:lnTo>
                  <a:lnTo>
                    <a:pt x="5721448" y="316047"/>
                  </a:lnTo>
                  <a:lnTo>
                    <a:pt x="6007521" y="284442"/>
                  </a:lnTo>
                  <a:lnTo>
                    <a:pt x="6293593" y="158023"/>
                  </a:lnTo>
                  <a:lnTo>
                    <a:pt x="6579665" y="0"/>
                  </a:lnTo>
                </a:path>
              </a:pathLst>
            </a:custGeom>
            <a:ln w="27101" cap="flat">
              <a:solidFill>
                <a:srgbClr val="333333">
                  <a:alpha val="80000"/>
                </a:srgbClr>
              </a:solidFill>
              <a:prstDash val="solid"/>
              <a:round/>
            </a:ln>
          </p:spPr>
          <p:txBody>
            <a:bodyPr/>
            <a:lstStyle/>
            <a:p/>
          </p:txBody>
        </p:sp>
        <p:sp>
          <p:nvSpPr>
            <p:cNvPr id="80" name="tx80"/>
            <p:cNvSpPr/>
            <p:nvPr/>
          </p:nvSpPr>
          <p:spPr>
            <a:xfrm>
              <a:off x="6826744" y="1589748"/>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71</a:t>
              </a:r>
            </a:p>
          </p:txBody>
        </p:sp>
        <p:sp>
          <p:nvSpPr>
            <p:cNvPr id="81" name="tx81"/>
            <p:cNvSpPr/>
            <p:nvPr/>
          </p:nvSpPr>
          <p:spPr>
            <a:xfrm>
              <a:off x="7112816" y="165141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69</a:t>
              </a:r>
            </a:p>
          </p:txBody>
        </p:sp>
        <p:sp>
          <p:nvSpPr>
            <p:cNvPr id="82" name="tx82"/>
            <p:cNvSpPr/>
            <p:nvPr/>
          </p:nvSpPr>
          <p:spPr>
            <a:xfrm>
              <a:off x="7398888" y="171462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67</a:t>
              </a:r>
            </a:p>
          </p:txBody>
        </p:sp>
        <p:sp>
          <p:nvSpPr>
            <p:cNvPr id="83" name="tx83"/>
            <p:cNvSpPr/>
            <p:nvPr/>
          </p:nvSpPr>
          <p:spPr>
            <a:xfrm>
              <a:off x="7684961" y="168301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68</a:t>
              </a:r>
            </a:p>
          </p:txBody>
        </p:sp>
        <p:sp>
          <p:nvSpPr>
            <p:cNvPr id="84" name="tx84"/>
            <p:cNvSpPr/>
            <p:nvPr/>
          </p:nvSpPr>
          <p:spPr>
            <a:xfrm>
              <a:off x="7971033" y="161980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70</a:t>
              </a:r>
            </a:p>
          </p:txBody>
        </p:sp>
        <p:sp>
          <p:nvSpPr>
            <p:cNvPr id="85" name="tx85"/>
            <p:cNvSpPr/>
            <p:nvPr/>
          </p:nvSpPr>
          <p:spPr>
            <a:xfrm>
              <a:off x="6826744" y="303355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33</a:t>
              </a:r>
            </a:p>
          </p:txBody>
        </p:sp>
        <p:sp>
          <p:nvSpPr>
            <p:cNvPr id="86" name="tx86"/>
            <p:cNvSpPr/>
            <p:nvPr/>
          </p:nvSpPr>
          <p:spPr>
            <a:xfrm>
              <a:off x="7112816" y="2843929"/>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39</a:t>
              </a:r>
            </a:p>
          </p:txBody>
        </p:sp>
        <p:sp>
          <p:nvSpPr>
            <p:cNvPr id="87" name="tx87"/>
            <p:cNvSpPr/>
            <p:nvPr/>
          </p:nvSpPr>
          <p:spPr>
            <a:xfrm>
              <a:off x="7398888" y="281238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40</a:t>
              </a:r>
            </a:p>
          </p:txBody>
        </p:sp>
        <p:sp>
          <p:nvSpPr>
            <p:cNvPr id="88" name="tx88"/>
            <p:cNvSpPr/>
            <p:nvPr/>
          </p:nvSpPr>
          <p:spPr>
            <a:xfrm>
              <a:off x="7684961" y="2687882"/>
              <a:ext cx="140675"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44</a:t>
              </a:r>
            </a:p>
          </p:txBody>
        </p:sp>
        <p:sp>
          <p:nvSpPr>
            <p:cNvPr id="89" name="tx89"/>
            <p:cNvSpPr/>
            <p:nvPr/>
          </p:nvSpPr>
          <p:spPr>
            <a:xfrm>
              <a:off x="7971033" y="252794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49</a:t>
              </a:r>
            </a:p>
          </p:txBody>
        </p:sp>
        <p:sp>
          <p:nvSpPr>
            <p:cNvPr id="90" name="tx90"/>
            <p:cNvSpPr/>
            <p:nvPr/>
          </p:nvSpPr>
          <p:spPr>
            <a:xfrm>
              <a:off x="1356212" y="3706815"/>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12.1</a:t>
              </a:r>
            </a:p>
          </p:txBody>
        </p:sp>
        <p:sp>
          <p:nvSpPr>
            <p:cNvPr id="91" name="tx91"/>
            <p:cNvSpPr/>
            <p:nvPr/>
          </p:nvSpPr>
          <p:spPr>
            <a:xfrm>
              <a:off x="2786574" y="3721930"/>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11.4</a:t>
              </a:r>
            </a:p>
          </p:txBody>
        </p:sp>
        <p:sp>
          <p:nvSpPr>
            <p:cNvPr id="92" name="tx92"/>
            <p:cNvSpPr/>
            <p:nvPr/>
          </p:nvSpPr>
          <p:spPr>
            <a:xfrm>
              <a:off x="4247081" y="377099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9.1</a:t>
              </a:r>
            </a:p>
          </p:txBody>
        </p:sp>
        <p:sp>
          <p:nvSpPr>
            <p:cNvPr id="93" name="tx93"/>
            <p:cNvSpPr/>
            <p:nvPr/>
          </p:nvSpPr>
          <p:spPr>
            <a:xfrm>
              <a:off x="5647298" y="3725717"/>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11.2</a:t>
              </a:r>
            </a:p>
          </p:txBody>
        </p:sp>
        <p:sp>
          <p:nvSpPr>
            <p:cNvPr id="94" name="tx94"/>
            <p:cNvSpPr/>
            <p:nvPr/>
          </p:nvSpPr>
          <p:spPr>
            <a:xfrm>
              <a:off x="6791588" y="373420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10.8</a:t>
              </a:r>
            </a:p>
          </p:txBody>
        </p:sp>
        <p:sp>
          <p:nvSpPr>
            <p:cNvPr id="95" name="tx95"/>
            <p:cNvSpPr/>
            <p:nvPr/>
          </p:nvSpPr>
          <p:spPr>
            <a:xfrm>
              <a:off x="7077660" y="372190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11.3</a:t>
              </a:r>
            </a:p>
          </p:txBody>
        </p:sp>
        <p:sp>
          <p:nvSpPr>
            <p:cNvPr id="96" name="tx96"/>
            <p:cNvSpPr/>
            <p:nvPr/>
          </p:nvSpPr>
          <p:spPr>
            <a:xfrm>
              <a:off x="7363733" y="370050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97" name="tx97"/>
            <p:cNvSpPr/>
            <p:nvPr/>
          </p:nvSpPr>
          <p:spPr>
            <a:xfrm>
              <a:off x="7649805" y="3704109"/>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12.2</a:t>
              </a:r>
            </a:p>
          </p:txBody>
        </p:sp>
        <p:sp>
          <p:nvSpPr>
            <p:cNvPr id="98" name="tx98"/>
            <p:cNvSpPr/>
            <p:nvPr/>
          </p:nvSpPr>
          <p:spPr>
            <a:xfrm>
              <a:off x="7935878" y="371821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11.5</a:t>
              </a:r>
            </a:p>
          </p:txBody>
        </p:sp>
        <p:sp>
          <p:nvSpPr>
            <p:cNvPr id="99" name="tx99"/>
            <p:cNvSpPr/>
            <p:nvPr/>
          </p:nvSpPr>
          <p:spPr>
            <a:xfrm>
              <a:off x="1386356" y="322669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9.4</a:t>
              </a:r>
            </a:p>
          </p:txBody>
        </p:sp>
        <p:sp>
          <p:nvSpPr>
            <p:cNvPr id="100" name="tx100"/>
            <p:cNvSpPr/>
            <p:nvPr/>
          </p:nvSpPr>
          <p:spPr>
            <a:xfrm>
              <a:off x="2786574" y="317351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13.1</a:t>
              </a:r>
            </a:p>
          </p:txBody>
        </p:sp>
        <p:sp>
          <p:nvSpPr>
            <p:cNvPr id="101" name="tx101"/>
            <p:cNvSpPr/>
            <p:nvPr/>
          </p:nvSpPr>
          <p:spPr>
            <a:xfrm>
              <a:off x="4216936" y="314980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18.7</a:t>
              </a:r>
            </a:p>
          </p:txBody>
        </p:sp>
        <p:sp>
          <p:nvSpPr>
            <p:cNvPr id="102" name="tx102"/>
            <p:cNvSpPr/>
            <p:nvPr/>
          </p:nvSpPr>
          <p:spPr>
            <a:xfrm>
              <a:off x="5647298" y="3119313"/>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15.9</a:t>
              </a:r>
            </a:p>
          </p:txBody>
        </p:sp>
        <p:sp>
          <p:nvSpPr>
            <p:cNvPr id="103" name="tx103"/>
            <p:cNvSpPr/>
            <p:nvPr/>
          </p:nvSpPr>
          <p:spPr>
            <a:xfrm>
              <a:off x="6791588" y="321272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12.6</a:t>
              </a:r>
            </a:p>
          </p:txBody>
        </p:sp>
        <p:sp>
          <p:nvSpPr>
            <p:cNvPr id="104" name="tx104"/>
            <p:cNvSpPr/>
            <p:nvPr/>
          </p:nvSpPr>
          <p:spPr>
            <a:xfrm>
              <a:off x="7122864" y="324608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a:t>
              </a:r>
            </a:p>
          </p:txBody>
        </p:sp>
        <p:sp>
          <p:nvSpPr>
            <p:cNvPr id="105" name="tx105"/>
            <p:cNvSpPr/>
            <p:nvPr/>
          </p:nvSpPr>
          <p:spPr>
            <a:xfrm>
              <a:off x="7393878" y="322141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9.2</a:t>
              </a:r>
            </a:p>
          </p:txBody>
        </p:sp>
        <p:sp>
          <p:nvSpPr>
            <p:cNvPr id="106" name="tx106"/>
            <p:cNvSpPr/>
            <p:nvPr/>
          </p:nvSpPr>
          <p:spPr>
            <a:xfrm>
              <a:off x="7679950" y="324906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8.2</a:t>
              </a:r>
            </a:p>
          </p:txBody>
        </p:sp>
        <p:sp>
          <p:nvSpPr>
            <p:cNvPr id="107" name="tx107"/>
            <p:cNvSpPr/>
            <p:nvPr/>
          </p:nvSpPr>
          <p:spPr>
            <a:xfrm>
              <a:off x="8011226" y="330771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7</a:t>
              </a:r>
            </a:p>
          </p:txBody>
        </p:sp>
        <p:sp>
          <p:nvSpPr>
            <p:cNvPr id="108" name="tx108"/>
            <p:cNvSpPr/>
            <p:nvPr/>
          </p:nvSpPr>
          <p:spPr>
            <a:xfrm>
              <a:off x="1356212" y="2921323"/>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21.5</a:t>
              </a:r>
            </a:p>
          </p:txBody>
        </p:sp>
        <p:sp>
          <p:nvSpPr>
            <p:cNvPr id="109" name="tx109"/>
            <p:cNvSpPr/>
            <p:nvPr/>
          </p:nvSpPr>
          <p:spPr>
            <a:xfrm>
              <a:off x="2786574" y="277118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24.5</a:t>
              </a:r>
            </a:p>
          </p:txBody>
        </p:sp>
        <p:sp>
          <p:nvSpPr>
            <p:cNvPr id="110" name="tx110"/>
            <p:cNvSpPr/>
            <p:nvPr/>
          </p:nvSpPr>
          <p:spPr>
            <a:xfrm>
              <a:off x="4216936" y="260805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27.9</a:t>
              </a:r>
            </a:p>
          </p:txBody>
        </p:sp>
        <p:sp>
          <p:nvSpPr>
            <p:cNvPr id="111" name="tx111"/>
            <p:cNvSpPr/>
            <p:nvPr/>
          </p:nvSpPr>
          <p:spPr>
            <a:xfrm>
              <a:off x="5647298" y="2644822"/>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27.1</a:t>
              </a:r>
            </a:p>
          </p:txBody>
        </p:sp>
        <p:sp>
          <p:nvSpPr>
            <p:cNvPr id="112" name="tx112"/>
            <p:cNvSpPr/>
            <p:nvPr/>
          </p:nvSpPr>
          <p:spPr>
            <a:xfrm>
              <a:off x="6791588" y="282737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23.4</a:t>
              </a:r>
            </a:p>
          </p:txBody>
        </p:sp>
        <p:sp>
          <p:nvSpPr>
            <p:cNvPr id="113" name="tx113"/>
            <p:cNvSpPr/>
            <p:nvPr/>
          </p:nvSpPr>
          <p:spPr>
            <a:xfrm>
              <a:off x="7077660" y="292770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21.3</a:t>
              </a:r>
            </a:p>
          </p:txBody>
        </p:sp>
        <p:sp>
          <p:nvSpPr>
            <p:cNvPr id="114" name="tx114"/>
            <p:cNvSpPr/>
            <p:nvPr/>
          </p:nvSpPr>
          <p:spPr>
            <a:xfrm>
              <a:off x="7363733" y="292055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21.5</a:t>
              </a:r>
            </a:p>
          </p:txBody>
        </p:sp>
        <p:sp>
          <p:nvSpPr>
            <p:cNvPr id="115" name="tx115"/>
            <p:cNvSpPr/>
            <p:nvPr/>
          </p:nvSpPr>
          <p:spPr>
            <a:xfrm>
              <a:off x="7649805" y="297648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20.4</a:t>
              </a:r>
            </a:p>
          </p:txBody>
        </p:sp>
        <p:sp>
          <p:nvSpPr>
            <p:cNvPr id="116" name="tx116"/>
            <p:cNvSpPr/>
            <p:nvPr/>
          </p:nvSpPr>
          <p:spPr>
            <a:xfrm>
              <a:off x="7935878" y="306576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18.5</a:t>
              </a:r>
            </a:p>
          </p:txBody>
        </p:sp>
        <p:sp>
          <p:nvSpPr>
            <p:cNvPr id="117" name="tx117"/>
            <p:cNvSpPr/>
            <p:nvPr/>
          </p:nvSpPr>
          <p:spPr>
            <a:xfrm>
              <a:off x="716778" y="3958265"/>
              <a:ext cx="21170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0M</a:t>
              </a:r>
            </a:p>
          </p:txBody>
        </p:sp>
        <p:sp>
          <p:nvSpPr>
            <p:cNvPr id="118" name="tx118"/>
            <p:cNvSpPr/>
            <p:nvPr/>
          </p:nvSpPr>
          <p:spPr>
            <a:xfrm>
              <a:off x="632020" y="3066523"/>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20M</a:t>
              </a:r>
            </a:p>
          </p:txBody>
        </p:sp>
        <p:sp>
          <p:nvSpPr>
            <p:cNvPr id="119" name="tx119"/>
            <p:cNvSpPr/>
            <p:nvPr/>
          </p:nvSpPr>
          <p:spPr>
            <a:xfrm>
              <a:off x="632020" y="2174781"/>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40M</a:t>
              </a:r>
            </a:p>
          </p:txBody>
        </p:sp>
        <p:sp>
          <p:nvSpPr>
            <p:cNvPr id="120" name="tx120"/>
            <p:cNvSpPr/>
            <p:nvPr/>
          </p:nvSpPr>
          <p:spPr>
            <a:xfrm>
              <a:off x="632020" y="1283039"/>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60M</a:t>
              </a:r>
            </a:p>
          </p:txBody>
        </p:sp>
        <p:sp>
          <p:nvSpPr>
            <p:cNvPr id="121" name="tx121"/>
            <p:cNvSpPr/>
            <p:nvPr/>
          </p:nvSpPr>
          <p:spPr>
            <a:xfrm>
              <a:off x="8574591" y="3958265"/>
              <a:ext cx="8475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a:t>
              </a:r>
            </a:p>
          </p:txBody>
        </p:sp>
        <p:sp>
          <p:nvSpPr>
            <p:cNvPr id="122" name="tx122"/>
            <p:cNvSpPr/>
            <p:nvPr/>
          </p:nvSpPr>
          <p:spPr>
            <a:xfrm>
              <a:off x="8574591" y="3168147"/>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25</a:t>
              </a:r>
            </a:p>
          </p:txBody>
        </p:sp>
        <p:sp>
          <p:nvSpPr>
            <p:cNvPr id="123" name="tx123"/>
            <p:cNvSpPr/>
            <p:nvPr/>
          </p:nvSpPr>
          <p:spPr>
            <a:xfrm>
              <a:off x="8574591" y="2378029"/>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50</a:t>
              </a:r>
            </a:p>
          </p:txBody>
        </p:sp>
        <p:sp>
          <p:nvSpPr>
            <p:cNvPr id="124" name="tx124"/>
            <p:cNvSpPr/>
            <p:nvPr/>
          </p:nvSpPr>
          <p:spPr>
            <a:xfrm>
              <a:off x="8574591" y="1589771"/>
              <a:ext cx="169515"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75</a:t>
              </a:r>
            </a:p>
          </p:txBody>
        </p:sp>
        <p:sp>
          <p:nvSpPr>
            <p:cNvPr id="125" name="tx125"/>
            <p:cNvSpPr/>
            <p:nvPr/>
          </p:nvSpPr>
          <p:spPr>
            <a:xfrm>
              <a:off x="8574591" y="797793"/>
              <a:ext cx="254272"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100</a:t>
              </a:r>
            </a:p>
          </p:txBody>
        </p:sp>
        <p:sp>
          <p:nvSpPr>
            <p:cNvPr id="126" name="tx126"/>
            <p:cNvSpPr/>
            <p:nvPr/>
          </p:nvSpPr>
          <p:spPr>
            <a:xfrm rot="-5400000">
              <a:off x="1291037"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7" name="tx127"/>
            <p:cNvSpPr/>
            <p:nvPr/>
          </p:nvSpPr>
          <p:spPr>
            <a:xfrm rot="-5400000">
              <a:off x="2721399"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8" name="tx128"/>
            <p:cNvSpPr/>
            <p:nvPr/>
          </p:nvSpPr>
          <p:spPr>
            <a:xfrm rot="-5400000">
              <a:off x="4151761"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9" name="tx129"/>
            <p:cNvSpPr/>
            <p:nvPr/>
          </p:nvSpPr>
          <p:spPr>
            <a:xfrm rot="-5400000">
              <a:off x="558212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30" name="tx130"/>
            <p:cNvSpPr/>
            <p:nvPr/>
          </p:nvSpPr>
          <p:spPr>
            <a:xfrm rot="-5400000">
              <a:off x="672641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31" name="tx131"/>
            <p:cNvSpPr/>
            <p:nvPr/>
          </p:nvSpPr>
          <p:spPr>
            <a:xfrm rot="-5400000">
              <a:off x="7012485"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2" name="tx132"/>
            <p:cNvSpPr/>
            <p:nvPr/>
          </p:nvSpPr>
          <p:spPr>
            <a:xfrm rot="-5400000">
              <a:off x="7298558"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3" name="tx133"/>
            <p:cNvSpPr/>
            <p:nvPr/>
          </p:nvSpPr>
          <p:spPr>
            <a:xfrm rot="-5400000">
              <a:off x="7584630"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4" name="tx134"/>
            <p:cNvSpPr/>
            <p:nvPr/>
          </p:nvSpPr>
          <p:spPr>
            <a:xfrm rot="-5400000">
              <a:off x="7870665" y="4347970"/>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5" name="tx135"/>
            <p:cNvSpPr/>
            <p:nvPr/>
          </p:nvSpPr>
          <p:spPr>
            <a:xfrm rot="-5400000">
              <a:off x="-751714" y="2379172"/>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36" name="tx136"/>
            <p:cNvSpPr/>
            <p:nvPr/>
          </p:nvSpPr>
          <p:spPr>
            <a:xfrm rot="5400000">
              <a:off x="8306669" y="2379172"/>
              <a:ext cx="1321147"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 Coverage (%)</a:t>
              </a:r>
            </a:p>
          </p:txBody>
        </p:sp>
        <p:sp>
          <p:nvSpPr>
            <p:cNvPr id="137" name="pl137"/>
            <p:cNvSpPr/>
            <p:nvPr/>
          </p:nvSpPr>
          <p:spPr>
            <a:xfrm>
              <a:off x="2902637" y="5067675"/>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38" name="pl138"/>
            <p:cNvSpPr/>
            <p:nvPr/>
          </p:nvSpPr>
          <p:spPr>
            <a:xfrm>
              <a:off x="3684687" y="5067675"/>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39" name="tx139"/>
            <p:cNvSpPr/>
            <p:nvPr/>
          </p:nvSpPr>
          <p:spPr>
            <a:xfrm>
              <a:off x="3169736"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a:t>
              </a:r>
            </a:p>
          </p:txBody>
        </p:sp>
        <p:sp>
          <p:nvSpPr>
            <p:cNvPr id="140" name="tx140"/>
            <p:cNvSpPr/>
            <p:nvPr/>
          </p:nvSpPr>
          <p:spPr>
            <a:xfrm>
              <a:off x="3951787"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MCV2</a:t>
              </a:r>
            </a:p>
          </p:txBody>
        </p:sp>
        <p:sp>
          <p:nvSpPr>
            <p:cNvPr id="141" name="rc141"/>
            <p:cNvSpPr/>
            <p:nvPr/>
          </p:nvSpPr>
          <p:spPr>
            <a:xfrm>
              <a:off x="4662559" y="4966947"/>
              <a:ext cx="201456" cy="201456"/>
            </a:xfrm>
            <a:prstGeom prst="rect">
              <a:avLst/>
            </a:prstGeom>
            <a:solidFill>
              <a:srgbClr val="E2231A">
                <a:alpha val="100000"/>
              </a:srgbClr>
            </a:solidFill>
          </p:spPr>
          <p:txBody>
            <a:bodyPr/>
            <a:lstStyle/>
            <a:p/>
          </p:txBody>
        </p:sp>
        <p:sp>
          <p:nvSpPr>
            <p:cNvPr id="142" name="rc142"/>
            <p:cNvSpPr/>
            <p:nvPr/>
          </p:nvSpPr>
          <p:spPr>
            <a:xfrm>
              <a:off x="5681766" y="4966947"/>
              <a:ext cx="201456" cy="201456"/>
            </a:xfrm>
            <a:prstGeom prst="rect">
              <a:avLst/>
            </a:prstGeom>
            <a:solidFill>
              <a:srgbClr val="B3B3B3">
                <a:alpha val="100000"/>
              </a:srgbClr>
            </a:solidFill>
          </p:spPr>
          <p:txBody>
            <a:bodyPr/>
            <a:lstStyle/>
            <a:p/>
          </p:txBody>
        </p:sp>
        <p:sp>
          <p:nvSpPr>
            <p:cNvPr id="143" name="tx143"/>
            <p:cNvSpPr/>
            <p:nvPr/>
          </p:nvSpPr>
          <p:spPr>
            <a:xfrm>
              <a:off x="4942604"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MCV1</a:t>
              </a:r>
            </a:p>
          </p:txBody>
        </p:sp>
        <p:sp>
          <p:nvSpPr>
            <p:cNvPr id="144" name="tx144"/>
            <p:cNvSpPr/>
            <p:nvPr/>
          </p:nvSpPr>
          <p:spPr>
            <a:xfrm>
              <a:off x="5961812"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MCV2</a:t>
              </a:r>
            </a:p>
          </p:txBody>
        </p:sp>
        <p:sp>
          <p:nvSpPr>
            <p:cNvPr id="145" name="tx145"/>
            <p:cNvSpPr/>
            <p:nvPr/>
          </p:nvSpPr>
          <p:spPr>
            <a:xfrm>
              <a:off x="991116" y="467611"/>
              <a:ext cx="71752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coverage and number of un- and under-vaccinated children for MCV, AFR, 2000-2023</a:t>
              </a:r>
            </a:p>
          </p:txBody>
        </p:sp>
        <p:sp>
          <p:nvSpPr>
            <p:cNvPr id="146" name="pl146"/>
            <p:cNvSpPr/>
            <p:nvPr/>
          </p:nvSpPr>
          <p:spPr>
            <a:xfrm>
              <a:off x="991116" y="573034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147" name="pl147"/>
            <p:cNvSpPr/>
            <p:nvPr/>
          </p:nvSpPr>
          <p:spPr>
            <a:xfrm>
              <a:off x="2028907"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8" name="pl148"/>
            <p:cNvSpPr/>
            <p:nvPr/>
          </p:nvSpPr>
          <p:spPr>
            <a:xfrm>
              <a:off x="3420774"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4812642"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6204509"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7596377"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991116" y="592289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53" name="pl153"/>
            <p:cNvSpPr/>
            <p:nvPr/>
          </p:nvSpPr>
          <p:spPr>
            <a:xfrm>
              <a:off x="991116" y="553780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54" name="pl154"/>
            <p:cNvSpPr/>
            <p:nvPr/>
          </p:nvSpPr>
          <p:spPr>
            <a:xfrm>
              <a:off x="133297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2724840"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6" name="pl156"/>
            <p:cNvSpPr/>
            <p:nvPr/>
          </p:nvSpPr>
          <p:spPr>
            <a:xfrm>
              <a:off x="4116708"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5508576"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690044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8292311"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60" name="rc160"/>
            <p:cNvSpPr/>
            <p:nvPr/>
          </p:nvSpPr>
          <p:spPr>
            <a:xfrm>
              <a:off x="1332973" y="5802550"/>
              <a:ext cx="3002693" cy="240682"/>
            </a:xfrm>
            <a:prstGeom prst="rect">
              <a:avLst/>
            </a:prstGeom>
            <a:solidFill>
              <a:srgbClr val="E2231A">
                <a:alpha val="100000"/>
              </a:srgbClr>
            </a:solidFill>
          </p:spPr>
          <p:txBody>
            <a:bodyPr/>
            <a:lstStyle/>
            <a:p/>
          </p:txBody>
        </p:sp>
        <p:sp>
          <p:nvSpPr>
            <p:cNvPr id="161" name="rc161"/>
            <p:cNvSpPr/>
            <p:nvPr/>
          </p:nvSpPr>
          <p:spPr>
            <a:xfrm>
              <a:off x="1332973" y="5417459"/>
              <a:ext cx="3202435" cy="240682"/>
            </a:xfrm>
            <a:prstGeom prst="rect">
              <a:avLst/>
            </a:prstGeom>
            <a:solidFill>
              <a:srgbClr val="E2231A">
                <a:alpha val="100000"/>
              </a:srgbClr>
            </a:solidFill>
          </p:spPr>
          <p:txBody>
            <a:bodyPr/>
            <a:lstStyle/>
            <a:p/>
          </p:txBody>
        </p:sp>
        <p:sp>
          <p:nvSpPr>
            <p:cNvPr id="162" name="rc162"/>
            <p:cNvSpPr/>
            <p:nvPr/>
          </p:nvSpPr>
          <p:spPr>
            <a:xfrm>
              <a:off x="4335666" y="5802550"/>
              <a:ext cx="3508860" cy="240682"/>
            </a:xfrm>
            <a:prstGeom prst="rect">
              <a:avLst/>
            </a:prstGeom>
            <a:solidFill>
              <a:srgbClr val="B3B3B3">
                <a:alpha val="100000"/>
              </a:srgbClr>
            </a:solidFill>
          </p:spPr>
          <p:txBody>
            <a:bodyPr/>
            <a:lstStyle/>
            <a:p/>
          </p:txBody>
        </p:sp>
        <p:sp>
          <p:nvSpPr>
            <p:cNvPr id="163" name="rc163"/>
            <p:cNvSpPr/>
            <p:nvPr/>
          </p:nvSpPr>
          <p:spPr>
            <a:xfrm>
              <a:off x="4535408" y="5417459"/>
              <a:ext cx="1956383" cy="240682"/>
            </a:xfrm>
            <a:prstGeom prst="rect">
              <a:avLst/>
            </a:prstGeom>
            <a:solidFill>
              <a:srgbClr val="B3B3B3">
                <a:alpha val="100000"/>
              </a:srgbClr>
            </a:solidFill>
          </p:spPr>
          <p:txBody>
            <a:bodyPr/>
            <a:lstStyle/>
            <a:p/>
          </p:txBody>
        </p:sp>
        <p:sp>
          <p:nvSpPr>
            <p:cNvPr id="164" name="tx164"/>
            <p:cNvSpPr/>
            <p:nvPr/>
          </p:nvSpPr>
          <p:spPr>
            <a:xfrm>
              <a:off x="2374550" y="5869288"/>
              <a:ext cx="919539"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10.8</a:t>
              </a:r>
            </a:p>
          </p:txBody>
        </p:sp>
        <p:sp>
          <p:nvSpPr>
            <p:cNvPr id="165" name="tx165"/>
            <p:cNvSpPr/>
            <p:nvPr/>
          </p:nvSpPr>
          <p:spPr>
            <a:xfrm>
              <a:off x="2474420" y="5484196"/>
              <a:ext cx="919539"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11.5</a:t>
              </a:r>
            </a:p>
          </p:txBody>
        </p:sp>
        <p:sp>
          <p:nvSpPr>
            <p:cNvPr id="166" name="tx166"/>
            <p:cNvSpPr/>
            <p:nvPr/>
          </p:nvSpPr>
          <p:spPr>
            <a:xfrm>
              <a:off x="5630326" y="5869288"/>
              <a:ext cx="919539"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12.6</a:t>
              </a:r>
            </a:p>
          </p:txBody>
        </p:sp>
        <p:sp>
          <p:nvSpPr>
            <p:cNvPr id="167" name="tx167"/>
            <p:cNvSpPr/>
            <p:nvPr/>
          </p:nvSpPr>
          <p:spPr>
            <a:xfrm>
              <a:off x="5151281" y="5484196"/>
              <a:ext cx="724637"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7</a:t>
              </a:r>
            </a:p>
          </p:txBody>
        </p:sp>
        <p:sp>
          <p:nvSpPr>
            <p:cNvPr id="168" name="tx168"/>
            <p:cNvSpPr/>
            <p:nvPr/>
          </p:nvSpPr>
          <p:spPr>
            <a:xfrm>
              <a:off x="8029446" y="5868900"/>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23.4</a:t>
              </a:r>
            </a:p>
          </p:txBody>
        </p:sp>
        <p:sp>
          <p:nvSpPr>
            <p:cNvPr id="169" name="tx169"/>
            <p:cNvSpPr/>
            <p:nvPr/>
          </p:nvSpPr>
          <p:spPr>
            <a:xfrm>
              <a:off x="6609074" y="5483880"/>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18.5</a:t>
              </a:r>
            </a:p>
          </p:txBody>
        </p:sp>
        <p:sp>
          <p:nvSpPr>
            <p:cNvPr id="170" name="tx170"/>
            <p:cNvSpPr/>
            <p:nvPr/>
          </p:nvSpPr>
          <p:spPr>
            <a:xfrm>
              <a:off x="589456" y="5866039"/>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71" name="tx171"/>
            <p:cNvSpPr/>
            <p:nvPr/>
          </p:nvSpPr>
          <p:spPr>
            <a:xfrm>
              <a:off x="589456" y="5480873"/>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72" name="tx172"/>
            <p:cNvSpPr/>
            <p:nvPr/>
          </p:nvSpPr>
          <p:spPr>
            <a:xfrm>
              <a:off x="1205948" y="6134844"/>
              <a:ext cx="254049"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 M</a:t>
              </a:r>
            </a:p>
          </p:txBody>
        </p:sp>
        <p:sp>
          <p:nvSpPr>
            <p:cNvPr id="173" name="tx173"/>
            <p:cNvSpPr/>
            <p:nvPr/>
          </p:nvSpPr>
          <p:spPr>
            <a:xfrm>
              <a:off x="2597816" y="6135291"/>
              <a:ext cx="254049" cy="11095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 M</a:t>
              </a:r>
            </a:p>
          </p:txBody>
        </p:sp>
        <p:sp>
          <p:nvSpPr>
            <p:cNvPr id="174" name="tx174"/>
            <p:cNvSpPr/>
            <p:nvPr/>
          </p:nvSpPr>
          <p:spPr>
            <a:xfrm>
              <a:off x="3947304" y="6134844"/>
              <a:ext cx="33880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 M</a:t>
              </a:r>
            </a:p>
          </p:txBody>
        </p:sp>
        <p:sp>
          <p:nvSpPr>
            <p:cNvPr id="175" name="tx175"/>
            <p:cNvSpPr/>
            <p:nvPr/>
          </p:nvSpPr>
          <p:spPr>
            <a:xfrm>
              <a:off x="5339172" y="6134844"/>
              <a:ext cx="33880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15 M</a:t>
              </a:r>
            </a:p>
          </p:txBody>
        </p:sp>
        <p:sp>
          <p:nvSpPr>
            <p:cNvPr id="176" name="tx176"/>
            <p:cNvSpPr/>
            <p:nvPr/>
          </p:nvSpPr>
          <p:spPr>
            <a:xfrm>
              <a:off x="6731040" y="6134844"/>
              <a:ext cx="33880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 M</a:t>
              </a:r>
            </a:p>
          </p:txBody>
        </p:sp>
        <p:sp>
          <p:nvSpPr>
            <p:cNvPr id="177" name="tx177"/>
            <p:cNvSpPr/>
            <p:nvPr/>
          </p:nvSpPr>
          <p:spPr>
            <a:xfrm>
              <a:off x="8122907" y="6134844"/>
              <a:ext cx="33880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25 M</a:t>
              </a:r>
            </a:p>
          </p:txBody>
        </p:sp>
        <p:sp>
          <p:nvSpPr>
            <p:cNvPr id="178" name="tx178"/>
            <p:cNvSpPr/>
            <p:nvPr/>
          </p:nvSpPr>
          <p:spPr>
            <a:xfrm>
              <a:off x="3548747" y="6279176"/>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79" name="tx179"/>
            <p:cNvSpPr/>
            <p:nvPr/>
          </p:nvSpPr>
          <p:spPr>
            <a:xfrm>
              <a:off x="4350374"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8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increased at 70%. This is similar to in 2019, where coverage was 71%.
11,504,000 children missed their routine first dose of measles vaccine.
MCV2 is typically administered to children between 18 months and five years old. MCV2 coverage increased at 49% in 2023.</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632276"/>
              <a:ext cx="3397293" cy="527731"/>
            </a:xfrm>
            <a:custGeom>
              <a:avLst/>
              <a:pathLst>
                <a:path w="3397293" h="527731">
                  <a:moveTo>
                    <a:pt x="0" y="527731"/>
                  </a:moveTo>
                  <a:lnTo>
                    <a:pt x="147708" y="527731"/>
                  </a:lnTo>
                  <a:lnTo>
                    <a:pt x="295416" y="499956"/>
                  </a:lnTo>
                  <a:lnTo>
                    <a:pt x="443125" y="444405"/>
                  </a:lnTo>
                  <a:lnTo>
                    <a:pt x="590833" y="388854"/>
                  </a:lnTo>
                  <a:lnTo>
                    <a:pt x="738541" y="333304"/>
                  </a:lnTo>
                  <a:lnTo>
                    <a:pt x="886250" y="249978"/>
                  </a:lnTo>
                  <a:lnTo>
                    <a:pt x="1033958" y="194427"/>
                  </a:lnTo>
                  <a:lnTo>
                    <a:pt x="1181667" y="138876"/>
                  </a:lnTo>
                  <a:lnTo>
                    <a:pt x="1329375" y="0"/>
                  </a:lnTo>
                  <a:lnTo>
                    <a:pt x="1477083" y="0"/>
                  </a:lnTo>
                  <a:lnTo>
                    <a:pt x="1624792" y="55550"/>
                  </a:lnTo>
                  <a:lnTo>
                    <a:pt x="1772500" y="55550"/>
                  </a:lnTo>
                  <a:lnTo>
                    <a:pt x="1920209" y="83326"/>
                  </a:lnTo>
                  <a:lnTo>
                    <a:pt x="2067917" y="83326"/>
                  </a:lnTo>
                  <a:lnTo>
                    <a:pt x="2215625" y="111101"/>
                  </a:lnTo>
                  <a:lnTo>
                    <a:pt x="2363334" y="111101"/>
                  </a:lnTo>
                  <a:lnTo>
                    <a:pt x="2511042" y="83326"/>
                  </a:lnTo>
                  <a:lnTo>
                    <a:pt x="2658751" y="55550"/>
                  </a:lnTo>
                  <a:lnTo>
                    <a:pt x="2806459" y="27775"/>
                  </a:lnTo>
                  <a:lnTo>
                    <a:pt x="2954167" y="83326"/>
                  </a:lnTo>
                  <a:lnTo>
                    <a:pt x="3101876" y="138876"/>
                  </a:lnTo>
                  <a:lnTo>
                    <a:pt x="3249584" y="111101"/>
                  </a:lnTo>
                  <a:lnTo>
                    <a:pt x="3397293" y="55550"/>
                  </a:lnTo>
                </a:path>
              </a:pathLst>
            </a:custGeom>
            <a:ln w="27101" cap="flat">
              <a:solidFill>
                <a:srgbClr val="F4A81D">
                  <a:alpha val="69803"/>
                </a:srgbClr>
              </a:solidFill>
              <a:prstDash val="solid"/>
              <a:round/>
            </a:ln>
          </p:spPr>
          <p:txBody>
            <a:bodyPr/>
            <a:lstStyle/>
            <a:p/>
          </p:txBody>
        </p:sp>
        <p:sp>
          <p:nvSpPr>
            <p:cNvPr id="26" name="pl26"/>
            <p:cNvSpPr/>
            <p:nvPr/>
          </p:nvSpPr>
          <p:spPr>
            <a:xfrm>
              <a:off x="1120965" y="1021219"/>
              <a:ext cx="3397293" cy="277753"/>
            </a:xfrm>
            <a:custGeom>
              <a:avLst/>
              <a:pathLst>
                <a:path w="3397293" h="277753">
                  <a:moveTo>
                    <a:pt x="0" y="27775"/>
                  </a:moveTo>
                  <a:lnTo>
                    <a:pt x="147708" y="0"/>
                  </a:lnTo>
                  <a:lnTo>
                    <a:pt x="295416" y="27775"/>
                  </a:lnTo>
                  <a:lnTo>
                    <a:pt x="443125" y="0"/>
                  </a:lnTo>
                  <a:lnTo>
                    <a:pt x="590833" y="27775"/>
                  </a:lnTo>
                  <a:lnTo>
                    <a:pt x="738541" y="55550"/>
                  </a:lnTo>
                  <a:lnTo>
                    <a:pt x="886250" y="0"/>
                  </a:lnTo>
                  <a:lnTo>
                    <a:pt x="1033958" y="27775"/>
                  </a:lnTo>
                  <a:lnTo>
                    <a:pt x="1181667" y="0"/>
                  </a:lnTo>
                  <a:lnTo>
                    <a:pt x="1329375" y="27775"/>
                  </a:lnTo>
                  <a:lnTo>
                    <a:pt x="1477083" y="27775"/>
                  </a:lnTo>
                  <a:lnTo>
                    <a:pt x="1624792" y="0"/>
                  </a:lnTo>
                  <a:lnTo>
                    <a:pt x="1772500" y="0"/>
                  </a:lnTo>
                  <a:lnTo>
                    <a:pt x="1920209" y="55550"/>
                  </a:lnTo>
                  <a:lnTo>
                    <a:pt x="2067917" y="27775"/>
                  </a:lnTo>
                  <a:lnTo>
                    <a:pt x="2215625" y="27775"/>
                  </a:lnTo>
                  <a:lnTo>
                    <a:pt x="2363334" y="55550"/>
                  </a:lnTo>
                  <a:lnTo>
                    <a:pt x="2511042" y="166652"/>
                  </a:lnTo>
                  <a:lnTo>
                    <a:pt x="2658751" y="83326"/>
                  </a:lnTo>
                  <a:lnTo>
                    <a:pt x="2806459" y="194427"/>
                  </a:lnTo>
                  <a:lnTo>
                    <a:pt x="2954167" y="222202"/>
                  </a:lnTo>
                  <a:lnTo>
                    <a:pt x="3101876" y="249978"/>
                  </a:lnTo>
                  <a:lnTo>
                    <a:pt x="3249584" y="277753"/>
                  </a:lnTo>
                  <a:lnTo>
                    <a:pt x="3397293" y="249978"/>
                  </a:lnTo>
                </a:path>
              </a:pathLst>
            </a:custGeom>
            <a:ln w="27101" cap="flat">
              <a:solidFill>
                <a:srgbClr val="F26829">
                  <a:alpha val="69803"/>
                </a:srgbClr>
              </a:solidFill>
              <a:prstDash val="solid"/>
              <a:round/>
            </a:ln>
          </p:spPr>
          <p:txBody>
            <a:bodyPr/>
            <a:lstStyle/>
            <a:p/>
          </p:txBody>
        </p:sp>
        <p:sp>
          <p:nvSpPr>
            <p:cNvPr id="27" name="pl27"/>
            <p:cNvSpPr/>
            <p:nvPr/>
          </p:nvSpPr>
          <p:spPr>
            <a:xfrm>
              <a:off x="1120965" y="1354523"/>
              <a:ext cx="3397293" cy="333304"/>
            </a:xfrm>
            <a:custGeom>
              <a:avLst/>
              <a:pathLst>
                <a:path w="3397293" h="333304">
                  <a:moveTo>
                    <a:pt x="0" y="333304"/>
                  </a:moveTo>
                  <a:lnTo>
                    <a:pt x="147708" y="305528"/>
                  </a:lnTo>
                  <a:lnTo>
                    <a:pt x="295416" y="305528"/>
                  </a:lnTo>
                  <a:lnTo>
                    <a:pt x="443125" y="277753"/>
                  </a:lnTo>
                  <a:lnTo>
                    <a:pt x="590833" y="222202"/>
                  </a:lnTo>
                  <a:lnTo>
                    <a:pt x="738541" y="249978"/>
                  </a:lnTo>
                  <a:lnTo>
                    <a:pt x="886250" y="249978"/>
                  </a:lnTo>
                  <a:lnTo>
                    <a:pt x="1033958" y="249978"/>
                  </a:lnTo>
                  <a:lnTo>
                    <a:pt x="1181667" y="249978"/>
                  </a:lnTo>
                  <a:lnTo>
                    <a:pt x="1329375" y="222202"/>
                  </a:lnTo>
                  <a:lnTo>
                    <a:pt x="1477083" y="166652"/>
                  </a:lnTo>
                  <a:lnTo>
                    <a:pt x="1624792" y="166652"/>
                  </a:lnTo>
                  <a:lnTo>
                    <a:pt x="1772500" y="166652"/>
                  </a:lnTo>
                  <a:lnTo>
                    <a:pt x="1920209" y="111101"/>
                  </a:lnTo>
                  <a:lnTo>
                    <a:pt x="2067917" y="83326"/>
                  </a:lnTo>
                  <a:lnTo>
                    <a:pt x="2215625" y="55550"/>
                  </a:lnTo>
                  <a:lnTo>
                    <a:pt x="2363334" y="27775"/>
                  </a:lnTo>
                  <a:lnTo>
                    <a:pt x="2511042" y="27775"/>
                  </a:lnTo>
                  <a:lnTo>
                    <a:pt x="2658751" y="0"/>
                  </a:lnTo>
                  <a:lnTo>
                    <a:pt x="2806459" y="0"/>
                  </a:lnTo>
                  <a:lnTo>
                    <a:pt x="2954167" y="0"/>
                  </a:lnTo>
                  <a:lnTo>
                    <a:pt x="3101876" y="55550"/>
                  </a:lnTo>
                  <a:lnTo>
                    <a:pt x="3249584" y="55550"/>
                  </a:lnTo>
                  <a:lnTo>
                    <a:pt x="3397293" y="83326"/>
                  </a:lnTo>
                </a:path>
              </a:pathLst>
            </a:custGeom>
            <a:ln w="27101" cap="flat">
              <a:solidFill>
                <a:srgbClr val="BD53BD">
                  <a:alpha val="69803"/>
                </a:srgbClr>
              </a:solidFill>
              <a:prstDash val="solid"/>
              <a:round/>
            </a:ln>
          </p:spPr>
          <p:txBody>
            <a:bodyPr/>
            <a:lstStyle/>
            <a:p/>
          </p:txBody>
        </p:sp>
        <p:sp>
          <p:nvSpPr>
            <p:cNvPr id="28" name="pl28"/>
            <p:cNvSpPr/>
            <p:nvPr/>
          </p:nvSpPr>
          <p:spPr>
            <a:xfrm>
              <a:off x="1120965" y="965668"/>
              <a:ext cx="3397293" cy="138876"/>
            </a:xfrm>
            <a:custGeom>
              <a:avLst/>
              <a:pathLst>
                <a:path w="3397293" h="138876">
                  <a:moveTo>
                    <a:pt x="0" y="138876"/>
                  </a:moveTo>
                  <a:lnTo>
                    <a:pt x="147708" y="111101"/>
                  </a:lnTo>
                  <a:lnTo>
                    <a:pt x="295416" y="138876"/>
                  </a:lnTo>
                  <a:lnTo>
                    <a:pt x="443125" y="138876"/>
                  </a:lnTo>
                  <a:lnTo>
                    <a:pt x="590833" y="111101"/>
                  </a:lnTo>
                  <a:lnTo>
                    <a:pt x="738541" y="83326"/>
                  </a:lnTo>
                  <a:lnTo>
                    <a:pt x="886250" y="55550"/>
                  </a:lnTo>
                  <a:lnTo>
                    <a:pt x="1033958" y="27775"/>
                  </a:lnTo>
                  <a:lnTo>
                    <a:pt x="1181667" y="27775"/>
                  </a:lnTo>
                  <a:lnTo>
                    <a:pt x="1329375" y="55550"/>
                  </a:lnTo>
                  <a:lnTo>
                    <a:pt x="1477083" y="83326"/>
                  </a:lnTo>
                  <a:lnTo>
                    <a:pt x="1624792" y="55550"/>
                  </a:lnTo>
                  <a:lnTo>
                    <a:pt x="1772500" y="27775"/>
                  </a:lnTo>
                  <a:lnTo>
                    <a:pt x="1920209" y="27775"/>
                  </a:lnTo>
                  <a:lnTo>
                    <a:pt x="2067917" y="55550"/>
                  </a:lnTo>
                  <a:lnTo>
                    <a:pt x="2215625" y="55550"/>
                  </a:lnTo>
                  <a:lnTo>
                    <a:pt x="2363334" y="83326"/>
                  </a:lnTo>
                  <a:lnTo>
                    <a:pt x="2511042" y="27775"/>
                  </a:lnTo>
                  <a:lnTo>
                    <a:pt x="2658751" y="27775"/>
                  </a:lnTo>
                  <a:lnTo>
                    <a:pt x="2806459" y="0"/>
                  </a:lnTo>
                  <a:lnTo>
                    <a:pt x="2954167" y="55550"/>
                  </a:lnTo>
                  <a:lnTo>
                    <a:pt x="3101876" y="27775"/>
                  </a:lnTo>
                  <a:lnTo>
                    <a:pt x="3249584" y="55550"/>
                  </a:lnTo>
                  <a:lnTo>
                    <a:pt x="3397293" y="27775"/>
                  </a:lnTo>
                </a:path>
              </a:pathLst>
            </a:custGeom>
            <a:ln w="27101" cap="flat">
              <a:solidFill>
                <a:srgbClr val="6363C0">
                  <a:alpha val="69803"/>
                </a:srgbClr>
              </a:solidFill>
              <a:prstDash val="solid"/>
              <a:round/>
            </a:ln>
          </p:spPr>
          <p:txBody>
            <a:bodyPr/>
            <a:lstStyle/>
            <a:p/>
          </p:txBody>
        </p:sp>
        <p:sp>
          <p:nvSpPr>
            <p:cNvPr id="29" name="pl29"/>
            <p:cNvSpPr/>
            <p:nvPr/>
          </p:nvSpPr>
          <p:spPr>
            <a:xfrm>
              <a:off x="1120965" y="1021219"/>
              <a:ext cx="3397293" cy="888810"/>
            </a:xfrm>
            <a:custGeom>
              <a:avLst/>
              <a:pathLst>
                <a:path w="3397293" h="888810">
                  <a:moveTo>
                    <a:pt x="0" y="861035"/>
                  </a:moveTo>
                  <a:lnTo>
                    <a:pt x="147708" y="861035"/>
                  </a:lnTo>
                  <a:lnTo>
                    <a:pt x="295416" y="888810"/>
                  </a:lnTo>
                  <a:lnTo>
                    <a:pt x="443125" y="805484"/>
                  </a:lnTo>
                  <a:lnTo>
                    <a:pt x="590833" y="694383"/>
                  </a:lnTo>
                  <a:lnTo>
                    <a:pt x="738541" y="583282"/>
                  </a:lnTo>
                  <a:lnTo>
                    <a:pt x="886250" y="583282"/>
                  </a:lnTo>
                  <a:lnTo>
                    <a:pt x="1033958" y="555506"/>
                  </a:lnTo>
                  <a:lnTo>
                    <a:pt x="1181667" y="499956"/>
                  </a:lnTo>
                  <a:lnTo>
                    <a:pt x="1329375" y="388854"/>
                  </a:lnTo>
                  <a:lnTo>
                    <a:pt x="1477083" y="305528"/>
                  </a:lnTo>
                  <a:lnTo>
                    <a:pt x="1624792" y="249978"/>
                  </a:lnTo>
                  <a:lnTo>
                    <a:pt x="1772500" y="277753"/>
                  </a:lnTo>
                  <a:lnTo>
                    <a:pt x="1920209" y="249978"/>
                  </a:lnTo>
                  <a:lnTo>
                    <a:pt x="2067917" y="194427"/>
                  </a:lnTo>
                  <a:lnTo>
                    <a:pt x="2215625" y="166652"/>
                  </a:lnTo>
                  <a:lnTo>
                    <a:pt x="2363334" y="138876"/>
                  </a:lnTo>
                  <a:lnTo>
                    <a:pt x="2511042" y="83326"/>
                  </a:lnTo>
                  <a:lnTo>
                    <a:pt x="2658751" y="27775"/>
                  </a:lnTo>
                  <a:lnTo>
                    <a:pt x="2806459" y="0"/>
                  </a:lnTo>
                  <a:lnTo>
                    <a:pt x="2954167" y="166652"/>
                  </a:lnTo>
                  <a:lnTo>
                    <a:pt x="3101876" y="194427"/>
                  </a:lnTo>
                  <a:lnTo>
                    <a:pt x="3249584" y="0"/>
                  </a:lnTo>
                  <a:lnTo>
                    <a:pt x="3397293" y="83326"/>
                  </a:lnTo>
                </a:path>
              </a:pathLst>
            </a:custGeom>
            <a:ln w="27101" cap="flat">
              <a:solidFill>
                <a:srgbClr val="008DC9">
                  <a:alpha val="69803"/>
                </a:srgbClr>
              </a:solidFill>
              <a:prstDash val="solid"/>
              <a:round/>
            </a:ln>
          </p:spPr>
          <p:txBody>
            <a:bodyPr/>
            <a:lstStyle/>
            <a:p/>
          </p:txBody>
        </p:sp>
        <p:sp>
          <p:nvSpPr>
            <p:cNvPr id="30" name="pl30"/>
            <p:cNvSpPr/>
            <p:nvPr/>
          </p:nvSpPr>
          <p:spPr>
            <a:xfrm>
              <a:off x="1120965" y="937893"/>
              <a:ext cx="3397293" cy="333304"/>
            </a:xfrm>
            <a:custGeom>
              <a:avLst/>
              <a:pathLst>
                <a:path w="3397293" h="333304">
                  <a:moveTo>
                    <a:pt x="0" y="333304"/>
                  </a:moveTo>
                  <a:lnTo>
                    <a:pt x="147708" y="305528"/>
                  </a:lnTo>
                  <a:lnTo>
                    <a:pt x="295416" y="305528"/>
                  </a:lnTo>
                  <a:lnTo>
                    <a:pt x="443125" y="305528"/>
                  </a:lnTo>
                  <a:lnTo>
                    <a:pt x="590833" y="249978"/>
                  </a:lnTo>
                  <a:lnTo>
                    <a:pt x="738541" y="249978"/>
                  </a:lnTo>
                  <a:lnTo>
                    <a:pt x="886250" y="111101"/>
                  </a:lnTo>
                  <a:lnTo>
                    <a:pt x="1033958" y="138876"/>
                  </a:lnTo>
                  <a:lnTo>
                    <a:pt x="1181667" y="55550"/>
                  </a:lnTo>
                  <a:lnTo>
                    <a:pt x="1329375" y="0"/>
                  </a:lnTo>
                  <a:lnTo>
                    <a:pt x="1477083" y="0"/>
                  </a:lnTo>
                  <a:lnTo>
                    <a:pt x="1624792" y="27775"/>
                  </a:lnTo>
                  <a:lnTo>
                    <a:pt x="1772500" y="27775"/>
                  </a:lnTo>
                  <a:lnTo>
                    <a:pt x="1920209" y="27775"/>
                  </a:lnTo>
                  <a:lnTo>
                    <a:pt x="2067917" y="27775"/>
                  </a:lnTo>
                  <a:lnTo>
                    <a:pt x="2215625" y="27775"/>
                  </a:lnTo>
                  <a:lnTo>
                    <a:pt x="2363334" y="27775"/>
                  </a:lnTo>
                  <a:lnTo>
                    <a:pt x="2511042" y="27775"/>
                  </a:lnTo>
                  <a:lnTo>
                    <a:pt x="2658751" y="27775"/>
                  </a:lnTo>
                  <a:lnTo>
                    <a:pt x="2806459" y="27775"/>
                  </a:lnTo>
                  <a:lnTo>
                    <a:pt x="2954167" y="55550"/>
                  </a:lnTo>
                  <a:lnTo>
                    <a:pt x="3101876" y="138876"/>
                  </a:lnTo>
                  <a:lnTo>
                    <a:pt x="3249584" y="111101"/>
                  </a:lnTo>
                  <a:lnTo>
                    <a:pt x="3397293" y="138876"/>
                  </a:lnTo>
                </a:path>
              </a:pathLst>
            </a:custGeom>
            <a:ln w="27101" cap="flat">
              <a:solidFill>
                <a:srgbClr val="40BF73">
                  <a:alpha val="69803"/>
                </a:srgbClr>
              </a:solidFill>
              <a:prstDash val="solid"/>
              <a:round/>
            </a:ln>
          </p:spPr>
          <p:txBody>
            <a:bodyPr/>
            <a:lstStyle/>
            <a:p/>
          </p:txBody>
        </p:sp>
        <p:sp>
          <p:nvSpPr>
            <p:cNvPr id="31" name="pl31"/>
            <p:cNvSpPr/>
            <p:nvPr/>
          </p:nvSpPr>
          <p:spPr>
            <a:xfrm>
              <a:off x="1120965" y="1632276"/>
              <a:ext cx="3397293" cy="527731"/>
            </a:xfrm>
            <a:custGeom>
              <a:avLst/>
              <a:pathLst>
                <a:path w="3397293" h="527731">
                  <a:moveTo>
                    <a:pt x="0" y="527731"/>
                  </a:moveTo>
                  <a:lnTo>
                    <a:pt x="147708" y="527731"/>
                  </a:lnTo>
                  <a:lnTo>
                    <a:pt x="295416" y="499956"/>
                  </a:lnTo>
                  <a:lnTo>
                    <a:pt x="443125" y="444405"/>
                  </a:lnTo>
                  <a:lnTo>
                    <a:pt x="590833" y="388854"/>
                  </a:lnTo>
                  <a:lnTo>
                    <a:pt x="738541" y="333304"/>
                  </a:lnTo>
                  <a:lnTo>
                    <a:pt x="886250" y="249978"/>
                  </a:lnTo>
                  <a:lnTo>
                    <a:pt x="1033958" y="194427"/>
                  </a:lnTo>
                  <a:lnTo>
                    <a:pt x="1181667" y="138876"/>
                  </a:lnTo>
                  <a:lnTo>
                    <a:pt x="1329375" y="0"/>
                  </a:lnTo>
                  <a:lnTo>
                    <a:pt x="1477083" y="0"/>
                  </a:lnTo>
                  <a:lnTo>
                    <a:pt x="1624792" y="55550"/>
                  </a:lnTo>
                  <a:lnTo>
                    <a:pt x="1772500" y="55550"/>
                  </a:lnTo>
                  <a:lnTo>
                    <a:pt x="1920209" y="83326"/>
                  </a:lnTo>
                  <a:lnTo>
                    <a:pt x="2067917" y="83326"/>
                  </a:lnTo>
                  <a:lnTo>
                    <a:pt x="2215625" y="111101"/>
                  </a:lnTo>
                  <a:lnTo>
                    <a:pt x="2363334" y="111101"/>
                  </a:lnTo>
                  <a:lnTo>
                    <a:pt x="2511042" y="83326"/>
                  </a:lnTo>
                  <a:lnTo>
                    <a:pt x="2658751" y="55550"/>
                  </a:lnTo>
                  <a:lnTo>
                    <a:pt x="2806459" y="27775"/>
                  </a:lnTo>
                  <a:lnTo>
                    <a:pt x="2954167" y="83326"/>
                  </a:lnTo>
                  <a:lnTo>
                    <a:pt x="3101876" y="138876"/>
                  </a:lnTo>
                  <a:lnTo>
                    <a:pt x="3249584" y="111101"/>
                  </a:lnTo>
                  <a:lnTo>
                    <a:pt x="3397293" y="55550"/>
                  </a:lnTo>
                </a:path>
              </a:pathLst>
            </a:custGeom>
            <a:ln w="65043" cap="flat">
              <a:solidFill>
                <a:srgbClr val="000000">
                  <a:alpha val="100000"/>
                </a:srgbClr>
              </a:solidFill>
              <a:prstDash val="solid"/>
              <a:round/>
            </a:ln>
          </p:spPr>
          <p:txBody>
            <a:bodyPr/>
            <a:lstStyle/>
            <a:p/>
          </p:txBody>
        </p:sp>
        <p:sp>
          <p:nvSpPr>
            <p:cNvPr id="32" name="pl32"/>
            <p:cNvSpPr/>
            <p:nvPr/>
          </p:nvSpPr>
          <p:spPr>
            <a:xfrm>
              <a:off x="1120965" y="1632276"/>
              <a:ext cx="3397293" cy="527731"/>
            </a:xfrm>
            <a:custGeom>
              <a:avLst/>
              <a:pathLst>
                <a:path w="3397293" h="527731">
                  <a:moveTo>
                    <a:pt x="0" y="527731"/>
                  </a:moveTo>
                  <a:lnTo>
                    <a:pt x="147708" y="527731"/>
                  </a:lnTo>
                  <a:lnTo>
                    <a:pt x="295416" y="499956"/>
                  </a:lnTo>
                  <a:lnTo>
                    <a:pt x="443125" y="444405"/>
                  </a:lnTo>
                  <a:lnTo>
                    <a:pt x="590833" y="388854"/>
                  </a:lnTo>
                  <a:lnTo>
                    <a:pt x="738541" y="333304"/>
                  </a:lnTo>
                  <a:lnTo>
                    <a:pt x="886250" y="249978"/>
                  </a:lnTo>
                  <a:lnTo>
                    <a:pt x="1033958" y="194427"/>
                  </a:lnTo>
                  <a:lnTo>
                    <a:pt x="1181667" y="138876"/>
                  </a:lnTo>
                  <a:lnTo>
                    <a:pt x="1329375" y="0"/>
                  </a:lnTo>
                  <a:lnTo>
                    <a:pt x="1477083" y="0"/>
                  </a:lnTo>
                  <a:lnTo>
                    <a:pt x="1624792" y="55550"/>
                  </a:lnTo>
                  <a:lnTo>
                    <a:pt x="1772500" y="55550"/>
                  </a:lnTo>
                  <a:lnTo>
                    <a:pt x="1920209" y="83326"/>
                  </a:lnTo>
                  <a:lnTo>
                    <a:pt x="2067917" y="83326"/>
                  </a:lnTo>
                  <a:lnTo>
                    <a:pt x="2215625" y="111101"/>
                  </a:lnTo>
                  <a:lnTo>
                    <a:pt x="2363334" y="111101"/>
                  </a:lnTo>
                  <a:lnTo>
                    <a:pt x="2511042" y="83326"/>
                  </a:lnTo>
                  <a:lnTo>
                    <a:pt x="2658751" y="55550"/>
                  </a:lnTo>
                  <a:lnTo>
                    <a:pt x="2806459" y="27775"/>
                  </a:lnTo>
                  <a:lnTo>
                    <a:pt x="2954167" y="83326"/>
                  </a:lnTo>
                  <a:lnTo>
                    <a:pt x="3101876" y="138876"/>
                  </a:lnTo>
                  <a:lnTo>
                    <a:pt x="3249584" y="111101"/>
                  </a:lnTo>
                  <a:lnTo>
                    <a:pt x="3397293" y="55550"/>
                  </a:lnTo>
                </a:path>
              </a:pathLst>
            </a:custGeom>
            <a:ln w="40651" cap="flat">
              <a:solidFill>
                <a:srgbClr val="F4A81D">
                  <a:alpha val="100000"/>
                </a:srgbClr>
              </a:solidFill>
              <a:prstDash val="solid"/>
              <a:round/>
            </a:ln>
          </p:spPr>
          <p:txBody>
            <a:bodyPr/>
            <a:lstStyle/>
            <a:p/>
          </p:txBody>
        </p:sp>
        <p:sp>
          <p:nvSpPr>
            <p:cNvPr id="33" name="tx33"/>
            <p:cNvSpPr/>
            <p:nvPr/>
          </p:nvSpPr>
          <p:spPr>
            <a:xfrm>
              <a:off x="1060675" y="198759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53</a:t>
              </a:r>
            </a:p>
          </p:txBody>
        </p:sp>
        <p:sp>
          <p:nvSpPr>
            <p:cNvPr id="34" name="tx34"/>
            <p:cNvSpPr/>
            <p:nvPr/>
          </p:nvSpPr>
          <p:spPr>
            <a:xfrm>
              <a:off x="1799217" y="17932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60</a:t>
              </a:r>
            </a:p>
          </p:txBody>
        </p:sp>
        <p:sp>
          <p:nvSpPr>
            <p:cNvPr id="35" name="tx35"/>
            <p:cNvSpPr/>
            <p:nvPr/>
          </p:nvSpPr>
          <p:spPr>
            <a:xfrm>
              <a:off x="2537759" y="146124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72</a:t>
              </a:r>
            </a:p>
          </p:txBody>
        </p:sp>
        <p:sp>
          <p:nvSpPr>
            <p:cNvPr id="36" name="tx36"/>
            <p:cNvSpPr/>
            <p:nvPr/>
          </p:nvSpPr>
          <p:spPr>
            <a:xfrm>
              <a:off x="3276301" y="15710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68</a:t>
              </a:r>
            </a:p>
          </p:txBody>
        </p:sp>
        <p:sp>
          <p:nvSpPr>
            <p:cNvPr id="37" name="tx37"/>
            <p:cNvSpPr/>
            <p:nvPr/>
          </p:nvSpPr>
          <p:spPr>
            <a:xfrm>
              <a:off x="3867135" y="14890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71</a:t>
              </a:r>
            </a:p>
          </p:txBody>
        </p:sp>
        <p:sp>
          <p:nvSpPr>
            <p:cNvPr id="38" name="tx38"/>
            <p:cNvSpPr/>
            <p:nvPr/>
          </p:nvSpPr>
          <p:spPr>
            <a:xfrm>
              <a:off x="4457968" y="151546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70</a:t>
              </a:r>
            </a:p>
          </p:txBody>
        </p:sp>
        <p:sp>
          <p:nvSpPr>
            <p:cNvPr id="39" name="tx39"/>
            <p:cNvSpPr/>
            <p:nvPr/>
          </p:nvSpPr>
          <p:spPr>
            <a:xfrm>
              <a:off x="810775" y="357998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2" name="tx42"/>
            <p:cNvSpPr/>
            <p:nvPr/>
          </p:nvSpPr>
          <p:spPr>
            <a:xfrm>
              <a:off x="733081" y="1498541"/>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451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5" name="tx45"/>
            <p:cNvSpPr/>
            <p:nvPr/>
          </p:nvSpPr>
          <p:spPr>
            <a:xfrm rot="-5400000">
              <a:off x="170306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6" name="tx46"/>
            <p:cNvSpPr/>
            <p:nvPr/>
          </p:nvSpPr>
          <p:spPr>
            <a:xfrm rot="-5400000">
              <a:off x="244160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7" name="tx47"/>
            <p:cNvSpPr/>
            <p:nvPr/>
          </p:nvSpPr>
          <p:spPr>
            <a:xfrm rot="-5400000">
              <a:off x="318014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8" name="tx48"/>
            <p:cNvSpPr/>
            <p:nvPr/>
          </p:nvSpPr>
          <p:spPr>
            <a:xfrm rot="-5400000">
              <a:off x="377097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9" name="tx49"/>
            <p:cNvSpPr/>
            <p:nvPr/>
          </p:nvSpPr>
          <p:spPr>
            <a:xfrm rot="-5400000">
              <a:off x="4361778"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37752"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37752"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53" name="pl53"/>
            <p:cNvSpPr/>
            <p:nvPr/>
          </p:nvSpPr>
          <p:spPr>
            <a:xfrm>
              <a:off x="1837752"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4" name="pl54"/>
            <p:cNvSpPr/>
            <p:nvPr/>
          </p:nvSpPr>
          <p:spPr>
            <a:xfrm>
              <a:off x="2506823"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5" name="pl55"/>
            <p:cNvSpPr/>
            <p:nvPr/>
          </p:nvSpPr>
          <p:spPr>
            <a:xfrm>
              <a:off x="2506823"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6" name="pl56"/>
            <p:cNvSpPr/>
            <p:nvPr/>
          </p:nvSpPr>
          <p:spPr>
            <a:xfrm>
              <a:off x="3175894"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75894"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04851"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04851"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73922"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73922"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42993"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42993"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71774"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AFR, 2000-2023</a:t>
              </a:r>
            </a:p>
          </p:txBody>
        </p:sp>
        <p:sp>
          <p:nvSpPr>
            <p:cNvPr id="65" name="pl65"/>
            <p:cNvSpPr/>
            <p:nvPr/>
          </p:nvSpPr>
          <p:spPr>
            <a:xfrm>
              <a:off x="5267799" y="313356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6" name="pl66"/>
            <p:cNvSpPr/>
            <p:nvPr/>
          </p:nvSpPr>
          <p:spPr>
            <a:xfrm>
              <a:off x="5267799" y="242138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170919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99700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9" name="pl69"/>
            <p:cNvSpPr/>
            <p:nvPr/>
          </p:nvSpPr>
          <p:spPr>
            <a:xfrm>
              <a:off x="58069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654547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284019"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794870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853954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5267799" y="348966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277747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267799" y="206528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7" name="pl77"/>
            <p:cNvSpPr/>
            <p:nvPr/>
          </p:nvSpPr>
          <p:spPr>
            <a:xfrm>
              <a:off x="5267799" y="1353099"/>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8" name="pl78"/>
            <p:cNvSpPr/>
            <p:nvPr/>
          </p:nvSpPr>
          <p:spPr>
            <a:xfrm>
              <a:off x="543766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617620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691474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765329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824412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883495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5437664" y="1281880"/>
              <a:ext cx="3397293" cy="1353157"/>
            </a:xfrm>
            <a:custGeom>
              <a:avLst/>
              <a:pathLst>
                <a:path w="3397293" h="1353157">
                  <a:moveTo>
                    <a:pt x="0" y="1353157"/>
                  </a:moveTo>
                  <a:lnTo>
                    <a:pt x="147708" y="1353157"/>
                  </a:lnTo>
                  <a:lnTo>
                    <a:pt x="295416" y="1281938"/>
                  </a:lnTo>
                  <a:lnTo>
                    <a:pt x="443125" y="1139501"/>
                  </a:lnTo>
                  <a:lnTo>
                    <a:pt x="590833" y="997063"/>
                  </a:lnTo>
                  <a:lnTo>
                    <a:pt x="738541" y="854625"/>
                  </a:lnTo>
                  <a:lnTo>
                    <a:pt x="886250" y="640969"/>
                  </a:lnTo>
                  <a:lnTo>
                    <a:pt x="1033958" y="498531"/>
                  </a:lnTo>
                  <a:lnTo>
                    <a:pt x="1181667" y="356094"/>
                  </a:lnTo>
                  <a:lnTo>
                    <a:pt x="1329375" y="0"/>
                  </a:lnTo>
                  <a:lnTo>
                    <a:pt x="1477083" y="0"/>
                  </a:lnTo>
                  <a:lnTo>
                    <a:pt x="1624792" y="142437"/>
                  </a:lnTo>
                  <a:lnTo>
                    <a:pt x="1772500" y="142437"/>
                  </a:lnTo>
                  <a:lnTo>
                    <a:pt x="1920209" y="213656"/>
                  </a:lnTo>
                  <a:lnTo>
                    <a:pt x="2067917" y="213656"/>
                  </a:lnTo>
                  <a:lnTo>
                    <a:pt x="2215625" y="284875"/>
                  </a:lnTo>
                  <a:lnTo>
                    <a:pt x="2363334" y="284875"/>
                  </a:lnTo>
                  <a:lnTo>
                    <a:pt x="2511042" y="213656"/>
                  </a:lnTo>
                  <a:lnTo>
                    <a:pt x="2658751" y="142437"/>
                  </a:lnTo>
                  <a:lnTo>
                    <a:pt x="2806459" y="71218"/>
                  </a:lnTo>
                  <a:lnTo>
                    <a:pt x="2954167" y="213656"/>
                  </a:lnTo>
                  <a:lnTo>
                    <a:pt x="3101876" y="356094"/>
                  </a:lnTo>
                  <a:lnTo>
                    <a:pt x="3249584" y="284875"/>
                  </a:lnTo>
                  <a:lnTo>
                    <a:pt x="3397293" y="142437"/>
                  </a:lnTo>
                </a:path>
              </a:pathLst>
            </a:custGeom>
            <a:ln w="27101" cap="flat">
              <a:solidFill>
                <a:srgbClr val="F4A81D">
                  <a:alpha val="69803"/>
                </a:srgbClr>
              </a:solidFill>
              <a:prstDash val="solid"/>
              <a:round/>
            </a:ln>
          </p:spPr>
          <p:txBody>
            <a:bodyPr/>
            <a:lstStyle/>
            <a:p/>
          </p:txBody>
        </p:sp>
        <p:sp>
          <p:nvSpPr>
            <p:cNvPr id="85" name="pl85"/>
            <p:cNvSpPr/>
            <p:nvPr/>
          </p:nvSpPr>
          <p:spPr>
            <a:xfrm>
              <a:off x="5437664" y="854567"/>
              <a:ext cx="3397293" cy="712188"/>
            </a:xfrm>
            <a:custGeom>
              <a:avLst/>
              <a:pathLst>
                <a:path w="3397293" h="712188">
                  <a:moveTo>
                    <a:pt x="0" y="71218"/>
                  </a:moveTo>
                  <a:lnTo>
                    <a:pt x="147708" y="0"/>
                  </a:lnTo>
                  <a:lnTo>
                    <a:pt x="295416" y="71218"/>
                  </a:lnTo>
                  <a:lnTo>
                    <a:pt x="443125" y="0"/>
                  </a:lnTo>
                  <a:lnTo>
                    <a:pt x="590833" y="71218"/>
                  </a:lnTo>
                  <a:lnTo>
                    <a:pt x="738541" y="142437"/>
                  </a:lnTo>
                  <a:lnTo>
                    <a:pt x="886250" y="0"/>
                  </a:lnTo>
                  <a:lnTo>
                    <a:pt x="1033958" y="71218"/>
                  </a:lnTo>
                  <a:lnTo>
                    <a:pt x="1181667" y="0"/>
                  </a:lnTo>
                  <a:lnTo>
                    <a:pt x="1329375" y="71218"/>
                  </a:lnTo>
                  <a:lnTo>
                    <a:pt x="1477083" y="71218"/>
                  </a:lnTo>
                  <a:lnTo>
                    <a:pt x="1624792" y="0"/>
                  </a:lnTo>
                  <a:lnTo>
                    <a:pt x="1772500" y="0"/>
                  </a:lnTo>
                  <a:lnTo>
                    <a:pt x="1920209" y="142437"/>
                  </a:lnTo>
                  <a:lnTo>
                    <a:pt x="2067917" y="71218"/>
                  </a:lnTo>
                  <a:lnTo>
                    <a:pt x="2215625" y="71218"/>
                  </a:lnTo>
                  <a:lnTo>
                    <a:pt x="2363334" y="142437"/>
                  </a:lnTo>
                  <a:lnTo>
                    <a:pt x="2511042" y="427312"/>
                  </a:lnTo>
                  <a:lnTo>
                    <a:pt x="2658751" y="213656"/>
                  </a:lnTo>
                  <a:lnTo>
                    <a:pt x="2806459" y="498531"/>
                  </a:lnTo>
                  <a:lnTo>
                    <a:pt x="2954167" y="569750"/>
                  </a:lnTo>
                  <a:lnTo>
                    <a:pt x="3101876" y="640969"/>
                  </a:lnTo>
                  <a:lnTo>
                    <a:pt x="3249584" y="712188"/>
                  </a:lnTo>
                  <a:lnTo>
                    <a:pt x="3397293" y="640969"/>
                  </a:lnTo>
                </a:path>
              </a:pathLst>
            </a:custGeom>
            <a:ln w="27101" cap="flat">
              <a:solidFill>
                <a:srgbClr val="F26829">
                  <a:alpha val="69803"/>
                </a:srgbClr>
              </a:solidFill>
              <a:prstDash val="solid"/>
              <a:round/>
            </a:ln>
          </p:spPr>
          <p:txBody>
            <a:bodyPr/>
            <a:lstStyle/>
            <a:p/>
          </p:txBody>
        </p:sp>
        <p:sp>
          <p:nvSpPr>
            <p:cNvPr id="86" name="pl86"/>
            <p:cNvSpPr/>
            <p:nvPr/>
          </p:nvSpPr>
          <p:spPr>
            <a:xfrm>
              <a:off x="5437664" y="1353099"/>
              <a:ext cx="3397293" cy="854625"/>
            </a:xfrm>
            <a:custGeom>
              <a:avLst/>
              <a:pathLst>
                <a:path w="3397293" h="854625">
                  <a:moveTo>
                    <a:pt x="0" y="854625"/>
                  </a:moveTo>
                  <a:lnTo>
                    <a:pt x="147708" y="783407"/>
                  </a:lnTo>
                  <a:lnTo>
                    <a:pt x="295416" y="783407"/>
                  </a:lnTo>
                  <a:lnTo>
                    <a:pt x="443125" y="712188"/>
                  </a:lnTo>
                  <a:lnTo>
                    <a:pt x="590833" y="569750"/>
                  </a:lnTo>
                  <a:lnTo>
                    <a:pt x="738541" y="640969"/>
                  </a:lnTo>
                  <a:lnTo>
                    <a:pt x="886250" y="640969"/>
                  </a:lnTo>
                  <a:lnTo>
                    <a:pt x="1033958" y="640969"/>
                  </a:lnTo>
                  <a:lnTo>
                    <a:pt x="1181667" y="640969"/>
                  </a:lnTo>
                  <a:lnTo>
                    <a:pt x="1329375" y="569750"/>
                  </a:lnTo>
                  <a:lnTo>
                    <a:pt x="1477083" y="427312"/>
                  </a:lnTo>
                  <a:lnTo>
                    <a:pt x="1624792" y="427312"/>
                  </a:lnTo>
                  <a:lnTo>
                    <a:pt x="1772500" y="427312"/>
                  </a:lnTo>
                  <a:lnTo>
                    <a:pt x="1920209" y="284875"/>
                  </a:lnTo>
                  <a:lnTo>
                    <a:pt x="2067917" y="213656"/>
                  </a:lnTo>
                  <a:lnTo>
                    <a:pt x="2215625" y="142437"/>
                  </a:lnTo>
                  <a:lnTo>
                    <a:pt x="2363334" y="71218"/>
                  </a:lnTo>
                  <a:lnTo>
                    <a:pt x="2511042" y="71218"/>
                  </a:lnTo>
                  <a:lnTo>
                    <a:pt x="2658751" y="0"/>
                  </a:lnTo>
                  <a:lnTo>
                    <a:pt x="2806459" y="0"/>
                  </a:lnTo>
                  <a:lnTo>
                    <a:pt x="2954167" y="0"/>
                  </a:lnTo>
                  <a:lnTo>
                    <a:pt x="3101876" y="142437"/>
                  </a:lnTo>
                  <a:lnTo>
                    <a:pt x="3249584" y="142437"/>
                  </a:lnTo>
                  <a:lnTo>
                    <a:pt x="3397293" y="213656"/>
                  </a:lnTo>
                </a:path>
              </a:pathLst>
            </a:custGeom>
            <a:ln w="27101" cap="flat">
              <a:solidFill>
                <a:srgbClr val="BD53BD">
                  <a:alpha val="69803"/>
                </a:srgbClr>
              </a:solidFill>
              <a:prstDash val="solid"/>
              <a:round/>
            </a:ln>
          </p:spPr>
          <p:txBody>
            <a:bodyPr/>
            <a:lstStyle/>
            <a:p/>
          </p:txBody>
        </p:sp>
        <p:sp>
          <p:nvSpPr>
            <p:cNvPr id="87" name="pl87"/>
            <p:cNvSpPr/>
            <p:nvPr/>
          </p:nvSpPr>
          <p:spPr>
            <a:xfrm>
              <a:off x="5437664" y="1353099"/>
              <a:ext cx="3397293" cy="356094"/>
            </a:xfrm>
            <a:custGeom>
              <a:avLst/>
              <a:pathLst>
                <a:path w="3397293" h="356094">
                  <a:moveTo>
                    <a:pt x="0" y="356094"/>
                  </a:moveTo>
                  <a:lnTo>
                    <a:pt x="147708" y="284875"/>
                  </a:lnTo>
                  <a:lnTo>
                    <a:pt x="295416" y="356094"/>
                  </a:lnTo>
                  <a:lnTo>
                    <a:pt x="443125" y="356094"/>
                  </a:lnTo>
                  <a:lnTo>
                    <a:pt x="590833" y="284875"/>
                  </a:lnTo>
                  <a:lnTo>
                    <a:pt x="738541" y="213656"/>
                  </a:lnTo>
                  <a:lnTo>
                    <a:pt x="886250" y="142437"/>
                  </a:lnTo>
                  <a:lnTo>
                    <a:pt x="1033958" y="71218"/>
                  </a:lnTo>
                  <a:lnTo>
                    <a:pt x="1181667" y="71218"/>
                  </a:lnTo>
                  <a:lnTo>
                    <a:pt x="1329375" y="142437"/>
                  </a:lnTo>
                  <a:lnTo>
                    <a:pt x="1477083" y="213656"/>
                  </a:lnTo>
                  <a:lnTo>
                    <a:pt x="1624792" y="142437"/>
                  </a:lnTo>
                  <a:lnTo>
                    <a:pt x="1772500" y="71218"/>
                  </a:lnTo>
                  <a:lnTo>
                    <a:pt x="1920209" y="71218"/>
                  </a:lnTo>
                  <a:lnTo>
                    <a:pt x="2067917" y="142437"/>
                  </a:lnTo>
                  <a:lnTo>
                    <a:pt x="2215625" y="142437"/>
                  </a:lnTo>
                  <a:lnTo>
                    <a:pt x="2363334" y="213656"/>
                  </a:lnTo>
                  <a:lnTo>
                    <a:pt x="2511042" y="71218"/>
                  </a:lnTo>
                  <a:lnTo>
                    <a:pt x="2658751" y="71218"/>
                  </a:lnTo>
                  <a:lnTo>
                    <a:pt x="2806459" y="0"/>
                  </a:lnTo>
                  <a:lnTo>
                    <a:pt x="2954167" y="142437"/>
                  </a:lnTo>
                  <a:lnTo>
                    <a:pt x="3101876" y="71218"/>
                  </a:lnTo>
                  <a:lnTo>
                    <a:pt x="3249584" y="142437"/>
                  </a:lnTo>
                  <a:lnTo>
                    <a:pt x="3397293" y="71218"/>
                  </a:lnTo>
                </a:path>
              </a:pathLst>
            </a:custGeom>
            <a:ln w="27101" cap="flat">
              <a:solidFill>
                <a:srgbClr val="6363C0">
                  <a:alpha val="69803"/>
                </a:srgbClr>
              </a:solidFill>
              <a:prstDash val="solid"/>
              <a:round/>
            </a:ln>
          </p:spPr>
          <p:txBody>
            <a:bodyPr/>
            <a:lstStyle/>
            <a:p/>
          </p:txBody>
        </p:sp>
        <p:sp>
          <p:nvSpPr>
            <p:cNvPr id="88" name="pl88"/>
            <p:cNvSpPr/>
            <p:nvPr/>
          </p:nvSpPr>
          <p:spPr>
            <a:xfrm>
              <a:off x="5437664" y="1353099"/>
              <a:ext cx="3397293" cy="2279002"/>
            </a:xfrm>
            <a:custGeom>
              <a:avLst/>
              <a:pathLst>
                <a:path w="3397293" h="2279002">
                  <a:moveTo>
                    <a:pt x="0" y="2207783"/>
                  </a:moveTo>
                  <a:lnTo>
                    <a:pt x="147708" y="2207783"/>
                  </a:lnTo>
                  <a:lnTo>
                    <a:pt x="295416" y="2279002"/>
                  </a:lnTo>
                  <a:lnTo>
                    <a:pt x="443125" y="2065345"/>
                  </a:lnTo>
                  <a:lnTo>
                    <a:pt x="590833" y="1780470"/>
                  </a:lnTo>
                  <a:lnTo>
                    <a:pt x="738541" y="1495595"/>
                  </a:lnTo>
                  <a:lnTo>
                    <a:pt x="886250" y="1495595"/>
                  </a:lnTo>
                  <a:lnTo>
                    <a:pt x="1033958" y="1424376"/>
                  </a:lnTo>
                  <a:lnTo>
                    <a:pt x="1181667" y="1281938"/>
                  </a:lnTo>
                  <a:lnTo>
                    <a:pt x="1329375" y="997063"/>
                  </a:lnTo>
                  <a:lnTo>
                    <a:pt x="1477083" y="783407"/>
                  </a:lnTo>
                  <a:lnTo>
                    <a:pt x="1624792" y="640969"/>
                  </a:lnTo>
                  <a:lnTo>
                    <a:pt x="1772500" y="712188"/>
                  </a:lnTo>
                  <a:lnTo>
                    <a:pt x="1920209" y="640969"/>
                  </a:lnTo>
                  <a:lnTo>
                    <a:pt x="2067917" y="498531"/>
                  </a:lnTo>
                  <a:lnTo>
                    <a:pt x="2215625" y="427312"/>
                  </a:lnTo>
                  <a:lnTo>
                    <a:pt x="2363334" y="356094"/>
                  </a:lnTo>
                  <a:lnTo>
                    <a:pt x="2511042" y="213656"/>
                  </a:lnTo>
                  <a:lnTo>
                    <a:pt x="2658751" y="71218"/>
                  </a:lnTo>
                  <a:lnTo>
                    <a:pt x="2806459" y="0"/>
                  </a:lnTo>
                  <a:lnTo>
                    <a:pt x="2954167" y="427312"/>
                  </a:lnTo>
                  <a:lnTo>
                    <a:pt x="3101876" y="498531"/>
                  </a:lnTo>
                  <a:lnTo>
                    <a:pt x="3249584" y="0"/>
                  </a:lnTo>
                  <a:lnTo>
                    <a:pt x="3397293" y="213656"/>
                  </a:lnTo>
                </a:path>
              </a:pathLst>
            </a:custGeom>
            <a:ln w="27101" cap="flat">
              <a:solidFill>
                <a:srgbClr val="008DC9">
                  <a:alpha val="69803"/>
                </a:srgbClr>
              </a:solidFill>
              <a:prstDash val="solid"/>
              <a:round/>
            </a:ln>
          </p:spPr>
          <p:txBody>
            <a:bodyPr/>
            <a:lstStyle/>
            <a:p/>
          </p:txBody>
        </p:sp>
        <p:sp>
          <p:nvSpPr>
            <p:cNvPr id="89" name="pl89"/>
            <p:cNvSpPr/>
            <p:nvPr/>
          </p:nvSpPr>
          <p:spPr>
            <a:xfrm>
              <a:off x="5437664" y="1281880"/>
              <a:ext cx="3397293" cy="854625"/>
            </a:xfrm>
            <a:custGeom>
              <a:avLst/>
              <a:pathLst>
                <a:path w="3397293" h="854625">
                  <a:moveTo>
                    <a:pt x="0" y="854625"/>
                  </a:moveTo>
                  <a:lnTo>
                    <a:pt x="147708" y="783407"/>
                  </a:lnTo>
                  <a:lnTo>
                    <a:pt x="295416" y="783407"/>
                  </a:lnTo>
                  <a:lnTo>
                    <a:pt x="443125" y="783407"/>
                  </a:lnTo>
                  <a:lnTo>
                    <a:pt x="590833" y="640969"/>
                  </a:lnTo>
                  <a:lnTo>
                    <a:pt x="738541" y="640969"/>
                  </a:lnTo>
                  <a:lnTo>
                    <a:pt x="886250" y="284875"/>
                  </a:lnTo>
                  <a:lnTo>
                    <a:pt x="1033958" y="356094"/>
                  </a:lnTo>
                  <a:lnTo>
                    <a:pt x="1181667" y="142437"/>
                  </a:lnTo>
                  <a:lnTo>
                    <a:pt x="1329375" y="0"/>
                  </a:lnTo>
                  <a:lnTo>
                    <a:pt x="1477083" y="0"/>
                  </a:lnTo>
                  <a:lnTo>
                    <a:pt x="1624792" y="71218"/>
                  </a:lnTo>
                  <a:lnTo>
                    <a:pt x="1772500" y="71218"/>
                  </a:lnTo>
                  <a:lnTo>
                    <a:pt x="1920209" y="71218"/>
                  </a:lnTo>
                  <a:lnTo>
                    <a:pt x="2067917" y="71218"/>
                  </a:lnTo>
                  <a:lnTo>
                    <a:pt x="2215625" y="71218"/>
                  </a:lnTo>
                  <a:lnTo>
                    <a:pt x="2363334" y="71218"/>
                  </a:lnTo>
                  <a:lnTo>
                    <a:pt x="2511042" y="71218"/>
                  </a:lnTo>
                  <a:lnTo>
                    <a:pt x="2658751" y="71218"/>
                  </a:lnTo>
                  <a:lnTo>
                    <a:pt x="2806459" y="71218"/>
                  </a:lnTo>
                  <a:lnTo>
                    <a:pt x="2954167" y="142437"/>
                  </a:lnTo>
                  <a:lnTo>
                    <a:pt x="3101876" y="356094"/>
                  </a:lnTo>
                  <a:lnTo>
                    <a:pt x="3249584" y="284875"/>
                  </a:lnTo>
                  <a:lnTo>
                    <a:pt x="3397293" y="356094"/>
                  </a:lnTo>
                </a:path>
              </a:pathLst>
            </a:custGeom>
            <a:ln w="27101" cap="flat">
              <a:solidFill>
                <a:srgbClr val="40BF73">
                  <a:alpha val="69803"/>
                </a:srgbClr>
              </a:solidFill>
              <a:prstDash val="solid"/>
              <a:round/>
            </a:ln>
          </p:spPr>
          <p:txBody>
            <a:bodyPr/>
            <a:lstStyle/>
            <a:p/>
          </p:txBody>
        </p:sp>
        <p:sp>
          <p:nvSpPr>
            <p:cNvPr id="90" name="pl90"/>
            <p:cNvSpPr/>
            <p:nvPr/>
          </p:nvSpPr>
          <p:spPr>
            <a:xfrm>
              <a:off x="5437664" y="1353099"/>
              <a:ext cx="3397293" cy="0"/>
            </a:xfrm>
            <a:custGeom>
              <a:avLst/>
              <a:pathLst>
                <a:path w="3397293" h="0">
                  <a:moveTo>
                    <a:pt x="0" y="0"/>
                  </a:moveTo>
                  <a:lnTo>
                    <a:pt x="0" y="0"/>
                  </a:lnTo>
                  <a:lnTo>
                    <a:pt x="0" y="0"/>
                  </a:lnTo>
                  <a:lnTo>
                    <a:pt x="0" y="0"/>
                  </a:lnTo>
                  <a:lnTo>
                    <a:pt x="0" y="0"/>
                  </a:lnTo>
                  <a:lnTo>
                    <a:pt x="0" y="0"/>
                  </a:lnTo>
                  <a:lnTo>
                    <a:pt x="147708" y="0"/>
                  </a:lnTo>
                  <a:lnTo>
                    <a:pt x="147708" y="0"/>
                  </a:lnTo>
                  <a:lnTo>
                    <a:pt x="147708" y="0"/>
                  </a:lnTo>
                  <a:lnTo>
                    <a:pt x="147708" y="0"/>
                  </a:lnTo>
                  <a:lnTo>
                    <a:pt x="147708" y="0"/>
                  </a:lnTo>
                  <a:lnTo>
                    <a:pt x="147708" y="0"/>
                  </a:lnTo>
                  <a:lnTo>
                    <a:pt x="295416" y="0"/>
                  </a:lnTo>
                  <a:lnTo>
                    <a:pt x="295416" y="0"/>
                  </a:lnTo>
                  <a:lnTo>
                    <a:pt x="295416" y="0"/>
                  </a:lnTo>
                  <a:lnTo>
                    <a:pt x="295416" y="0"/>
                  </a:lnTo>
                  <a:lnTo>
                    <a:pt x="295416" y="0"/>
                  </a:lnTo>
                  <a:lnTo>
                    <a:pt x="295416" y="0"/>
                  </a:lnTo>
                  <a:lnTo>
                    <a:pt x="443125" y="0"/>
                  </a:lnTo>
                  <a:lnTo>
                    <a:pt x="443125" y="0"/>
                  </a:lnTo>
                  <a:lnTo>
                    <a:pt x="443125" y="0"/>
                  </a:lnTo>
                  <a:lnTo>
                    <a:pt x="443125" y="0"/>
                  </a:lnTo>
                  <a:lnTo>
                    <a:pt x="443125" y="0"/>
                  </a:lnTo>
                  <a:lnTo>
                    <a:pt x="443125" y="0"/>
                  </a:lnTo>
                  <a:lnTo>
                    <a:pt x="590833" y="0"/>
                  </a:lnTo>
                  <a:lnTo>
                    <a:pt x="590833" y="0"/>
                  </a:lnTo>
                  <a:lnTo>
                    <a:pt x="590833" y="0"/>
                  </a:lnTo>
                  <a:lnTo>
                    <a:pt x="590833" y="0"/>
                  </a:lnTo>
                  <a:lnTo>
                    <a:pt x="590833" y="0"/>
                  </a:lnTo>
                  <a:lnTo>
                    <a:pt x="590833" y="0"/>
                  </a:lnTo>
                  <a:lnTo>
                    <a:pt x="738541" y="0"/>
                  </a:lnTo>
                  <a:lnTo>
                    <a:pt x="738541" y="0"/>
                  </a:lnTo>
                  <a:lnTo>
                    <a:pt x="738541" y="0"/>
                  </a:lnTo>
                  <a:lnTo>
                    <a:pt x="738541" y="0"/>
                  </a:lnTo>
                  <a:lnTo>
                    <a:pt x="738541" y="0"/>
                  </a:lnTo>
                  <a:lnTo>
                    <a:pt x="738541" y="0"/>
                  </a:lnTo>
                  <a:lnTo>
                    <a:pt x="886250" y="0"/>
                  </a:lnTo>
                  <a:lnTo>
                    <a:pt x="886250" y="0"/>
                  </a:lnTo>
                  <a:lnTo>
                    <a:pt x="886250" y="0"/>
                  </a:lnTo>
                  <a:lnTo>
                    <a:pt x="886250" y="0"/>
                  </a:lnTo>
                  <a:lnTo>
                    <a:pt x="886250" y="0"/>
                  </a:lnTo>
                  <a:lnTo>
                    <a:pt x="886250" y="0"/>
                  </a:lnTo>
                  <a:lnTo>
                    <a:pt x="1033958" y="0"/>
                  </a:lnTo>
                  <a:lnTo>
                    <a:pt x="1033958" y="0"/>
                  </a:lnTo>
                  <a:lnTo>
                    <a:pt x="1033958" y="0"/>
                  </a:lnTo>
                  <a:lnTo>
                    <a:pt x="1033958" y="0"/>
                  </a:lnTo>
                  <a:lnTo>
                    <a:pt x="1033958" y="0"/>
                  </a:lnTo>
                  <a:lnTo>
                    <a:pt x="1033958" y="0"/>
                  </a:lnTo>
                  <a:lnTo>
                    <a:pt x="1181667" y="0"/>
                  </a:lnTo>
                  <a:lnTo>
                    <a:pt x="1181667" y="0"/>
                  </a:lnTo>
                  <a:lnTo>
                    <a:pt x="1181667" y="0"/>
                  </a:lnTo>
                  <a:lnTo>
                    <a:pt x="1181667" y="0"/>
                  </a:lnTo>
                  <a:lnTo>
                    <a:pt x="1181667" y="0"/>
                  </a:lnTo>
                  <a:lnTo>
                    <a:pt x="1181667" y="0"/>
                  </a:lnTo>
                  <a:lnTo>
                    <a:pt x="1329375" y="0"/>
                  </a:lnTo>
                  <a:lnTo>
                    <a:pt x="1329375" y="0"/>
                  </a:lnTo>
                  <a:lnTo>
                    <a:pt x="1329375" y="0"/>
                  </a:lnTo>
                  <a:lnTo>
                    <a:pt x="1329375" y="0"/>
                  </a:lnTo>
                  <a:lnTo>
                    <a:pt x="1329375" y="0"/>
                  </a:lnTo>
                  <a:lnTo>
                    <a:pt x="1329375" y="0"/>
                  </a:lnTo>
                  <a:lnTo>
                    <a:pt x="1477083" y="0"/>
                  </a:lnTo>
                  <a:lnTo>
                    <a:pt x="1477083" y="0"/>
                  </a:lnTo>
                  <a:lnTo>
                    <a:pt x="1477083" y="0"/>
                  </a:lnTo>
                  <a:lnTo>
                    <a:pt x="1477083" y="0"/>
                  </a:lnTo>
                  <a:lnTo>
                    <a:pt x="1477083" y="0"/>
                  </a:lnTo>
                  <a:lnTo>
                    <a:pt x="1477083" y="0"/>
                  </a:lnTo>
                  <a:lnTo>
                    <a:pt x="1624792" y="0"/>
                  </a:lnTo>
                  <a:lnTo>
                    <a:pt x="1624792" y="0"/>
                  </a:lnTo>
                  <a:lnTo>
                    <a:pt x="1624792" y="0"/>
                  </a:lnTo>
                  <a:lnTo>
                    <a:pt x="1624792" y="0"/>
                  </a:lnTo>
                  <a:lnTo>
                    <a:pt x="1624792" y="0"/>
                  </a:lnTo>
                  <a:lnTo>
                    <a:pt x="1624792" y="0"/>
                  </a:lnTo>
                  <a:lnTo>
                    <a:pt x="1772500" y="0"/>
                  </a:lnTo>
                  <a:lnTo>
                    <a:pt x="1772500" y="0"/>
                  </a:lnTo>
                  <a:lnTo>
                    <a:pt x="1772500" y="0"/>
                  </a:lnTo>
                  <a:lnTo>
                    <a:pt x="1772500" y="0"/>
                  </a:lnTo>
                  <a:lnTo>
                    <a:pt x="1772500" y="0"/>
                  </a:lnTo>
                  <a:lnTo>
                    <a:pt x="1772500" y="0"/>
                  </a:lnTo>
                  <a:lnTo>
                    <a:pt x="1920209" y="0"/>
                  </a:lnTo>
                  <a:lnTo>
                    <a:pt x="1920209" y="0"/>
                  </a:lnTo>
                  <a:lnTo>
                    <a:pt x="1920209" y="0"/>
                  </a:lnTo>
                  <a:lnTo>
                    <a:pt x="1920209" y="0"/>
                  </a:lnTo>
                  <a:lnTo>
                    <a:pt x="1920209" y="0"/>
                  </a:lnTo>
                  <a:lnTo>
                    <a:pt x="1920209" y="0"/>
                  </a:lnTo>
                  <a:lnTo>
                    <a:pt x="2067917" y="0"/>
                  </a:lnTo>
                  <a:lnTo>
                    <a:pt x="2067917" y="0"/>
                  </a:lnTo>
                  <a:lnTo>
                    <a:pt x="2067917" y="0"/>
                  </a:lnTo>
                  <a:lnTo>
                    <a:pt x="2067917" y="0"/>
                  </a:lnTo>
                  <a:lnTo>
                    <a:pt x="2067917" y="0"/>
                  </a:lnTo>
                  <a:lnTo>
                    <a:pt x="2067917" y="0"/>
                  </a:lnTo>
                  <a:lnTo>
                    <a:pt x="2215625" y="0"/>
                  </a:lnTo>
                  <a:lnTo>
                    <a:pt x="2215625" y="0"/>
                  </a:lnTo>
                  <a:lnTo>
                    <a:pt x="2215625" y="0"/>
                  </a:lnTo>
                  <a:lnTo>
                    <a:pt x="2215625" y="0"/>
                  </a:lnTo>
                  <a:lnTo>
                    <a:pt x="2215625" y="0"/>
                  </a:lnTo>
                  <a:lnTo>
                    <a:pt x="2215625" y="0"/>
                  </a:lnTo>
                  <a:lnTo>
                    <a:pt x="2363334" y="0"/>
                  </a:lnTo>
                  <a:lnTo>
                    <a:pt x="2363334" y="0"/>
                  </a:lnTo>
                  <a:lnTo>
                    <a:pt x="2363334" y="0"/>
                  </a:lnTo>
                  <a:lnTo>
                    <a:pt x="2363334" y="0"/>
                  </a:lnTo>
                  <a:lnTo>
                    <a:pt x="2363334" y="0"/>
                  </a:lnTo>
                  <a:lnTo>
                    <a:pt x="2363334" y="0"/>
                  </a:lnTo>
                  <a:lnTo>
                    <a:pt x="2511042" y="0"/>
                  </a:lnTo>
                  <a:lnTo>
                    <a:pt x="2511042" y="0"/>
                  </a:lnTo>
                  <a:lnTo>
                    <a:pt x="2511042" y="0"/>
                  </a:lnTo>
                  <a:lnTo>
                    <a:pt x="2511042" y="0"/>
                  </a:lnTo>
                  <a:lnTo>
                    <a:pt x="2511042" y="0"/>
                  </a:lnTo>
                  <a:lnTo>
                    <a:pt x="2511042" y="0"/>
                  </a:lnTo>
                  <a:lnTo>
                    <a:pt x="2658751" y="0"/>
                  </a:lnTo>
                  <a:lnTo>
                    <a:pt x="2658751" y="0"/>
                  </a:lnTo>
                  <a:lnTo>
                    <a:pt x="2658751" y="0"/>
                  </a:lnTo>
                  <a:lnTo>
                    <a:pt x="2658751" y="0"/>
                  </a:lnTo>
                  <a:lnTo>
                    <a:pt x="2658751" y="0"/>
                  </a:lnTo>
                  <a:lnTo>
                    <a:pt x="2658751" y="0"/>
                  </a:lnTo>
                  <a:lnTo>
                    <a:pt x="2806459" y="0"/>
                  </a:lnTo>
                  <a:lnTo>
                    <a:pt x="2806459" y="0"/>
                  </a:lnTo>
                  <a:lnTo>
                    <a:pt x="2806459" y="0"/>
                  </a:lnTo>
                  <a:lnTo>
                    <a:pt x="2806459" y="0"/>
                  </a:lnTo>
                  <a:lnTo>
                    <a:pt x="2806459" y="0"/>
                  </a:lnTo>
                  <a:lnTo>
                    <a:pt x="2806459" y="0"/>
                  </a:lnTo>
                  <a:lnTo>
                    <a:pt x="2954167" y="0"/>
                  </a:lnTo>
                  <a:lnTo>
                    <a:pt x="2954167" y="0"/>
                  </a:lnTo>
                  <a:lnTo>
                    <a:pt x="2954167" y="0"/>
                  </a:lnTo>
                  <a:lnTo>
                    <a:pt x="2954167" y="0"/>
                  </a:lnTo>
                  <a:lnTo>
                    <a:pt x="2954167" y="0"/>
                  </a:lnTo>
                  <a:lnTo>
                    <a:pt x="2954167" y="0"/>
                  </a:lnTo>
                  <a:lnTo>
                    <a:pt x="3101876" y="0"/>
                  </a:lnTo>
                  <a:lnTo>
                    <a:pt x="3101876" y="0"/>
                  </a:lnTo>
                  <a:lnTo>
                    <a:pt x="3101876" y="0"/>
                  </a:lnTo>
                  <a:lnTo>
                    <a:pt x="3101876" y="0"/>
                  </a:lnTo>
                  <a:lnTo>
                    <a:pt x="3101876" y="0"/>
                  </a:lnTo>
                  <a:lnTo>
                    <a:pt x="3101876" y="0"/>
                  </a:lnTo>
                  <a:lnTo>
                    <a:pt x="3249584" y="0"/>
                  </a:lnTo>
                  <a:lnTo>
                    <a:pt x="3249584" y="0"/>
                  </a:lnTo>
                  <a:lnTo>
                    <a:pt x="3249584" y="0"/>
                  </a:lnTo>
                  <a:lnTo>
                    <a:pt x="3249584" y="0"/>
                  </a:lnTo>
                  <a:lnTo>
                    <a:pt x="3249584" y="0"/>
                  </a:lnTo>
                  <a:lnTo>
                    <a:pt x="3249584" y="0"/>
                  </a:lnTo>
                  <a:lnTo>
                    <a:pt x="3397293" y="0"/>
                  </a:lnTo>
                  <a:lnTo>
                    <a:pt x="3397293"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91" name="pl91"/>
            <p:cNvSpPr/>
            <p:nvPr/>
          </p:nvSpPr>
          <p:spPr>
            <a:xfrm>
              <a:off x="5437664" y="1281880"/>
              <a:ext cx="3397293" cy="1353157"/>
            </a:xfrm>
            <a:custGeom>
              <a:avLst/>
              <a:pathLst>
                <a:path w="3397293" h="1353157">
                  <a:moveTo>
                    <a:pt x="0" y="1353157"/>
                  </a:moveTo>
                  <a:lnTo>
                    <a:pt x="147708" y="1353157"/>
                  </a:lnTo>
                  <a:lnTo>
                    <a:pt x="295416" y="1281938"/>
                  </a:lnTo>
                  <a:lnTo>
                    <a:pt x="443125" y="1139501"/>
                  </a:lnTo>
                  <a:lnTo>
                    <a:pt x="590833" y="997063"/>
                  </a:lnTo>
                  <a:lnTo>
                    <a:pt x="738541" y="854625"/>
                  </a:lnTo>
                  <a:lnTo>
                    <a:pt x="886250" y="640969"/>
                  </a:lnTo>
                  <a:lnTo>
                    <a:pt x="1033958" y="498531"/>
                  </a:lnTo>
                  <a:lnTo>
                    <a:pt x="1181667" y="356094"/>
                  </a:lnTo>
                  <a:lnTo>
                    <a:pt x="1329375" y="0"/>
                  </a:lnTo>
                  <a:lnTo>
                    <a:pt x="1477083" y="0"/>
                  </a:lnTo>
                  <a:lnTo>
                    <a:pt x="1624792" y="142437"/>
                  </a:lnTo>
                  <a:lnTo>
                    <a:pt x="1772500" y="142437"/>
                  </a:lnTo>
                  <a:lnTo>
                    <a:pt x="1920209" y="213656"/>
                  </a:lnTo>
                  <a:lnTo>
                    <a:pt x="2067917" y="213656"/>
                  </a:lnTo>
                  <a:lnTo>
                    <a:pt x="2215625" y="284875"/>
                  </a:lnTo>
                  <a:lnTo>
                    <a:pt x="2363334" y="284875"/>
                  </a:lnTo>
                  <a:lnTo>
                    <a:pt x="2511042" y="213656"/>
                  </a:lnTo>
                  <a:lnTo>
                    <a:pt x="2658751" y="142437"/>
                  </a:lnTo>
                  <a:lnTo>
                    <a:pt x="2806459" y="71218"/>
                  </a:lnTo>
                  <a:lnTo>
                    <a:pt x="2954167" y="213656"/>
                  </a:lnTo>
                  <a:lnTo>
                    <a:pt x="3101876" y="356094"/>
                  </a:lnTo>
                  <a:lnTo>
                    <a:pt x="3249584" y="284875"/>
                  </a:lnTo>
                  <a:lnTo>
                    <a:pt x="3397293" y="142437"/>
                  </a:lnTo>
                </a:path>
              </a:pathLst>
            </a:custGeom>
            <a:ln w="65043" cap="flat">
              <a:solidFill>
                <a:srgbClr val="000000">
                  <a:alpha val="100000"/>
                </a:srgbClr>
              </a:solidFill>
              <a:prstDash val="solid"/>
              <a:round/>
            </a:ln>
          </p:spPr>
          <p:txBody>
            <a:bodyPr/>
            <a:lstStyle/>
            <a:p/>
          </p:txBody>
        </p:sp>
        <p:sp>
          <p:nvSpPr>
            <p:cNvPr id="92" name="pl92"/>
            <p:cNvSpPr/>
            <p:nvPr/>
          </p:nvSpPr>
          <p:spPr>
            <a:xfrm>
              <a:off x="5437664" y="1281880"/>
              <a:ext cx="3397293" cy="1353157"/>
            </a:xfrm>
            <a:custGeom>
              <a:avLst/>
              <a:pathLst>
                <a:path w="3397293" h="1353157">
                  <a:moveTo>
                    <a:pt x="0" y="1353157"/>
                  </a:moveTo>
                  <a:lnTo>
                    <a:pt x="147708" y="1353157"/>
                  </a:lnTo>
                  <a:lnTo>
                    <a:pt x="295416" y="1281938"/>
                  </a:lnTo>
                  <a:lnTo>
                    <a:pt x="443125" y="1139501"/>
                  </a:lnTo>
                  <a:lnTo>
                    <a:pt x="590833" y="997063"/>
                  </a:lnTo>
                  <a:lnTo>
                    <a:pt x="738541" y="854625"/>
                  </a:lnTo>
                  <a:lnTo>
                    <a:pt x="886250" y="640969"/>
                  </a:lnTo>
                  <a:lnTo>
                    <a:pt x="1033958" y="498531"/>
                  </a:lnTo>
                  <a:lnTo>
                    <a:pt x="1181667" y="356094"/>
                  </a:lnTo>
                  <a:lnTo>
                    <a:pt x="1329375" y="0"/>
                  </a:lnTo>
                  <a:lnTo>
                    <a:pt x="1477083" y="0"/>
                  </a:lnTo>
                  <a:lnTo>
                    <a:pt x="1624792" y="142437"/>
                  </a:lnTo>
                  <a:lnTo>
                    <a:pt x="1772500" y="142437"/>
                  </a:lnTo>
                  <a:lnTo>
                    <a:pt x="1920209" y="213656"/>
                  </a:lnTo>
                  <a:lnTo>
                    <a:pt x="2067917" y="213656"/>
                  </a:lnTo>
                  <a:lnTo>
                    <a:pt x="2215625" y="284875"/>
                  </a:lnTo>
                  <a:lnTo>
                    <a:pt x="2363334" y="284875"/>
                  </a:lnTo>
                  <a:lnTo>
                    <a:pt x="2511042" y="213656"/>
                  </a:lnTo>
                  <a:lnTo>
                    <a:pt x="2658751" y="142437"/>
                  </a:lnTo>
                  <a:lnTo>
                    <a:pt x="2806459" y="71218"/>
                  </a:lnTo>
                  <a:lnTo>
                    <a:pt x="2954167" y="213656"/>
                  </a:lnTo>
                  <a:lnTo>
                    <a:pt x="3101876" y="356094"/>
                  </a:lnTo>
                  <a:lnTo>
                    <a:pt x="3249584" y="284875"/>
                  </a:lnTo>
                  <a:lnTo>
                    <a:pt x="3397293" y="142437"/>
                  </a:lnTo>
                </a:path>
              </a:pathLst>
            </a:custGeom>
            <a:ln w="40651" cap="flat">
              <a:solidFill>
                <a:srgbClr val="F4A81D">
                  <a:alpha val="100000"/>
                </a:srgbClr>
              </a:solidFill>
              <a:prstDash val="solid"/>
              <a:round/>
            </a:ln>
          </p:spPr>
          <p:txBody>
            <a:bodyPr/>
            <a:lstStyle/>
            <a:p/>
          </p:txBody>
        </p:sp>
        <p:sp>
          <p:nvSpPr>
            <p:cNvPr id="93" name="tx93"/>
            <p:cNvSpPr/>
            <p:nvPr/>
          </p:nvSpPr>
          <p:spPr>
            <a:xfrm>
              <a:off x="5359324" y="2454920"/>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94" name="tx94"/>
            <p:cNvSpPr/>
            <p:nvPr/>
          </p:nvSpPr>
          <p:spPr>
            <a:xfrm>
              <a:off x="6097866" y="1957711"/>
              <a:ext cx="1566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95" name="tx95"/>
            <p:cNvSpPr/>
            <p:nvPr/>
          </p:nvSpPr>
          <p:spPr>
            <a:xfrm>
              <a:off x="6884603" y="110308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6" name="tx96"/>
            <p:cNvSpPr/>
            <p:nvPr/>
          </p:nvSpPr>
          <p:spPr>
            <a:xfrm>
              <a:off x="7605095" y="1386585"/>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7" name="tx97"/>
            <p:cNvSpPr/>
            <p:nvPr/>
          </p:nvSpPr>
          <p:spPr>
            <a:xfrm>
              <a:off x="8213978" y="11729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8" name="tx98"/>
            <p:cNvSpPr/>
            <p:nvPr/>
          </p:nvSpPr>
          <p:spPr>
            <a:xfrm>
              <a:off x="8786762" y="124552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 name="tx99"/>
            <p:cNvSpPr/>
            <p:nvPr/>
          </p:nvSpPr>
          <p:spPr>
            <a:xfrm>
              <a:off x="5003259" y="3437480"/>
              <a:ext cx="201910"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100" name="tx100"/>
            <p:cNvSpPr/>
            <p:nvPr/>
          </p:nvSpPr>
          <p:spPr>
            <a:xfrm>
              <a:off x="5003259" y="2725360"/>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01" name="tx101"/>
            <p:cNvSpPr/>
            <p:nvPr/>
          </p:nvSpPr>
          <p:spPr>
            <a:xfrm>
              <a:off x="5003259" y="2013172"/>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02" name="tx102"/>
            <p:cNvSpPr/>
            <p:nvPr/>
          </p:nvSpPr>
          <p:spPr>
            <a:xfrm>
              <a:off x="5127474" y="130098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3" name="tx103"/>
            <p:cNvSpPr/>
            <p:nvPr/>
          </p:nvSpPr>
          <p:spPr>
            <a:xfrm rot="-5400000">
              <a:off x="528121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4" name="tx104"/>
            <p:cNvSpPr/>
            <p:nvPr/>
          </p:nvSpPr>
          <p:spPr>
            <a:xfrm rot="-5400000">
              <a:off x="601975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5" name="tx105"/>
            <p:cNvSpPr/>
            <p:nvPr/>
          </p:nvSpPr>
          <p:spPr>
            <a:xfrm rot="-5400000">
              <a:off x="67583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6" name="tx106"/>
            <p:cNvSpPr/>
            <p:nvPr/>
          </p:nvSpPr>
          <p:spPr>
            <a:xfrm rot="-5400000">
              <a:off x="749684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7" name="tx107"/>
            <p:cNvSpPr/>
            <p:nvPr/>
          </p:nvSpPr>
          <p:spPr>
            <a:xfrm rot="-5400000">
              <a:off x="808767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8" name="tx108"/>
            <p:cNvSpPr/>
            <p:nvPr/>
          </p:nvSpPr>
          <p:spPr>
            <a:xfrm rot="-5400000">
              <a:off x="8678476"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9" name="tx109"/>
            <p:cNvSpPr/>
            <p:nvPr/>
          </p:nvSpPr>
          <p:spPr>
            <a:xfrm rot="-5400000">
              <a:off x="4153407"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10" name="pl110"/>
            <p:cNvSpPr/>
            <p:nvPr/>
          </p:nvSpPr>
          <p:spPr>
            <a:xfrm>
              <a:off x="6154451"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11" name="pl111"/>
            <p:cNvSpPr/>
            <p:nvPr/>
          </p:nvSpPr>
          <p:spPr>
            <a:xfrm>
              <a:off x="6154451"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12" name="pl112"/>
            <p:cNvSpPr/>
            <p:nvPr/>
          </p:nvSpPr>
          <p:spPr>
            <a:xfrm>
              <a:off x="6154451"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13" name="pl113"/>
            <p:cNvSpPr/>
            <p:nvPr/>
          </p:nvSpPr>
          <p:spPr>
            <a:xfrm>
              <a:off x="6823522"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4" name="pl114"/>
            <p:cNvSpPr/>
            <p:nvPr/>
          </p:nvSpPr>
          <p:spPr>
            <a:xfrm>
              <a:off x="6823522"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5" name="pl115"/>
            <p:cNvSpPr/>
            <p:nvPr/>
          </p:nvSpPr>
          <p:spPr>
            <a:xfrm>
              <a:off x="7492593"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6" name="pl116"/>
            <p:cNvSpPr/>
            <p:nvPr/>
          </p:nvSpPr>
          <p:spPr>
            <a:xfrm>
              <a:off x="7492593"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7" name="tx117"/>
            <p:cNvSpPr/>
            <p:nvPr/>
          </p:nvSpPr>
          <p:spPr>
            <a:xfrm>
              <a:off x="6421550"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8" name="tx118"/>
            <p:cNvSpPr/>
            <p:nvPr/>
          </p:nvSpPr>
          <p:spPr>
            <a:xfrm>
              <a:off x="6421550"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9" name="tx119"/>
            <p:cNvSpPr/>
            <p:nvPr/>
          </p:nvSpPr>
          <p:spPr>
            <a:xfrm>
              <a:off x="7090621"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20" name="tx120"/>
            <p:cNvSpPr/>
            <p:nvPr/>
          </p:nvSpPr>
          <p:spPr>
            <a:xfrm>
              <a:off x="7090621"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21" name="tx121"/>
            <p:cNvSpPr/>
            <p:nvPr/>
          </p:nvSpPr>
          <p:spPr>
            <a:xfrm>
              <a:off x="7759692"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22" name="tx122"/>
            <p:cNvSpPr/>
            <p:nvPr/>
          </p:nvSpPr>
          <p:spPr>
            <a:xfrm>
              <a:off x="7759692"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3" name="tx123"/>
            <p:cNvSpPr/>
            <p:nvPr/>
          </p:nvSpPr>
          <p:spPr>
            <a:xfrm>
              <a:off x="5403988"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AFR</a:t>
              </a:r>
            </a:p>
          </p:txBody>
        </p:sp>
        <p:sp>
          <p:nvSpPr>
            <p:cNvPr id="124" name="pl124"/>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5" name="pl125"/>
            <p:cNvSpPr/>
            <p:nvPr/>
          </p:nvSpPr>
          <p:spPr>
            <a:xfrm>
              <a:off x="2272165"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6" name="pl126"/>
            <p:cNvSpPr/>
            <p:nvPr/>
          </p:nvSpPr>
          <p:spPr>
            <a:xfrm>
              <a:off x="4182138"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6092112"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8002085"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0" name="pl130"/>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1" name="pl131"/>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2" name="pl132"/>
            <p:cNvSpPr/>
            <p:nvPr/>
          </p:nvSpPr>
          <p:spPr>
            <a:xfrm>
              <a:off x="3227152"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3" name="pl133"/>
            <p:cNvSpPr/>
            <p:nvPr/>
          </p:nvSpPr>
          <p:spPr>
            <a:xfrm>
              <a:off x="5137125"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4" name="pl134"/>
            <p:cNvSpPr/>
            <p:nvPr/>
          </p:nvSpPr>
          <p:spPr>
            <a:xfrm>
              <a:off x="7047099"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5" name="pl135"/>
            <p:cNvSpPr/>
            <p:nvPr/>
          </p:nvSpPr>
          <p:spPr>
            <a:xfrm>
              <a:off x="8957072"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6" name="rc136"/>
            <p:cNvSpPr/>
            <p:nvPr/>
          </p:nvSpPr>
          <p:spPr>
            <a:xfrm>
              <a:off x="1317178" y="5793155"/>
              <a:ext cx="6875904" cy="194233"/>
            </a:xfrm>
            <a:prstGeom prst="rect">
              <a:avLst/>
            </a:prstGeom>
            <a:solidFill>
              <a:srgbClr val="F4A81D">
                <a:alpha val="80000"/>
              </a:srgbClr>
            </a:solidFill>
          </p:spPr>
          <p:txBody>
            <a:bodyPr/>
            <a:lstStyle/>
            <a:p/>
          </p:txBody>
        </p:sp>
        <p:sp>
          <p:nvSpPr>
            <p:cNvPr id="137" name="rc137"/>
            <p:cNvSpPr/>
            <p:nvPr/>
          </p:nvSpPr>
          <p:spPr>
            <a:xfrm>
              <a:off x="1317178" y="5482382"/>
              <a:ext cx="7321564" cy="194233"/>
            </a:xfrm>
            <a:prstGeom prst="rect">
              <a:avLst/>
            </a:prstGeom>
            <a:solidFill>
              <a:srgbClr val="F4A81D">
                <a:alpha val="80000"/>
              </a:srgbClr>
            </a:solidFill>
          </p:spPr>
          <p:txBody>
            <a:bodyPr/>
            <a:lstStyle/>
            <a:p/>
          </p:txBody>
        </p:sp>
        <p:sp>
          <p:nvSpPr>
            <p:cNvPr id="138" name="tx138"/>
            <p:cNvSpPr/>
            <p:nvPr/>
          </p:nvSpPr>
          <p:spPr>
            <a:xfrm>
              <a:off x="8298576" y="584983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10.8</a:t>
              </a:r>
            </a:p>
          </p:txBody>
        </p:sp>
        <p:sp>
          <p:nvSpPr>
            <p:cNvPr id="139" name="tx139"/>
            <p:cNvSpPr/>
            <p:nvPr/>
          </p:nvSpPr>
          <p:spPr>
            <a:xfrm>
              <a:off x="8744237" y="553905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11.5</a:t>
              </a:r>
            </a:p>
          </p:txBody>
        </p:sp>
        <p:sp>
          <p:nvSpPr>
            <p:cNvPr id="140" name="tx140"/>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41" name="tx141"/>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2" name="tx142"/>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3" name="tx143"/>
            <p:cNvSpPr/>
            <p:nvPr/>
          </p:nvSpPr>
          <p:spPr>
            <a:xfrm>
              <a:off x="3149457" y="6087785"/>
              <a:ext cx="776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a:t>
              </a:r>
            </a:p>
          </p:txBody>
        </p:sp>
        <p:sp>
          <p:nvSpPr>
            <p:cNvPr id="144" name="tx144"/>
            <p:cNvSpPr/>
            <p:nvPr/>
          </p:nvSpPr>
          <p:spPr>
            <a:xfrm>
              <a:off x="5059431"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45" name="tx145"/>
            <p:cNvSpPr/>
            <p:nvPr/>
          </p:nvSpPr>
          <p:spPr>
            <a:xfrm>
              <a:off x="696940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a:t>
              </a:r>
            </a:p>
          </p:txBody>
        </p:sp>
        <p:sp>
          <p:nvSpPr>
            <p:cNvPr id="146" name="tx146"/>
            <p:cNvSpPr/>
            <p:nvPr/>
          </p:nvSpPr>
          <p:spPr>
            <a:xfrm>
              <a:off x="8801683" y="6089559"/>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12</a:t>
              </a:r>
            </a:p>
          </p:txBody>
        </p:sp>
        <p:sp>
          <p:nvSpPr>
            <p:cNvPr id="147" name="tx147"/>
            <p:cNvSpPr/>
            <p:nvPr/>
          </p:nvSpPr>
          <p:spPr>
            <a:xfrm>
              <a:off x="4260832" y="6216841"/>
              <a:ext cx="143425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48" name="tx148"/>
            <p:cNvSpPr/>
            <p:nvPr/>
          </p:nvSpPr>
          <p:spPr>
            <a:xfrm>
              <a:off x="951100" y="5212446"/>
              <a:ext cx="4684886"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AFR, 2019 and 2023</a:t>
              </a:r>
            </a:p>
          </p:txBody>
        </p:sp>
        <p:sp>
          <p:nvSpPr>
            <p:cNvPr id="149" name="tx149"/>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50" name="tx150"/>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AFR ranked number 6 out of 6 WHO regions, with MCV1 coverage of 70%.
MCV1 coverage (70%) was 1 percentage point lower than in 2019 (71%).
This equates to 11,504,000 unvaccinated children in 2023 compared to 10,787,000 unvaccinated children in 2019.</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9" name="pl9"/>
            <p:cNvSpPr/>
            <p:nvPr/>
          </p:nvSpPr>
          <p:spPr>
            <a:xfrm>
              <a:off x="145804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339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0990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8583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176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9" name="pl19"/>
            <p:cNvSpPr/>
            <p:nvPr/>
          </p:nvSpPr>
          <p:spPr>
            <a:xfrm>
              <a:off x="112008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79601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194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4787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2380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9973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083" y="2868279"/>
              <a:ext cx="3379650" cy="277753"/>
            </a:xfrm>
            <a:custGeom>
              <a:avLst/>
              <a:pathLst>
                <a:path w="3379650" h="277753">
                  <a:moveTo>
                    <a:pt x="0" y="69438"/>
                  </a:moveTo>
                  <a:lnTo>
                    <a:pt x="675930" y="0"/>
                  </a:lnTo>
                  <a:lnTo>
                    <a:pt x="1351860" y="138876"/>
                  </a:lnTo>
                  <a:lnTo>
                    <a:pt x="2027790" y="277753"/>
                  </a:lnTo>
                  <a:lnTo>
                    <a:pt x="2703720" y="208315"/>
                  </a:lnTo>
                  <a:lnTo>
                    <a:pt x="3379650" y="69438"/>
                  </a:lnTo>
                </a:path>
              </a:pathLst>
            </a:custGeom>
            <a:ln w="27101" cap="flat">
              <a:solidFill>
                <a:srgbClr val="F4A81D">
                  <a:alpha val="69803"/>
                </a:srgbClr>
              </a:solidFill>
              <a:prstDash val="solid"/>
              <a:round/>
            </a:ln>
          </p:spPr>
          <p:txBody>
            <a:bodyPr/>
            <a:lstStyle/>
            <a:p/>
          </p:txBody>
        </p:sp>
        <p:sp>
          <p:nvSpPr>
            <p:cNvPr id="26" name="pl26"/>
            <p:cNvSpPr/>
            <p:nvPr/>
          </p:nvSpPr>
          <p:spPr>
            <a:xfrm>
              <a:off x="1120083" y="1479512"/>
              <a:ext cx="3379650" cy="486068"/>
            </a:xfrm>
            <a:custGeom>
              <a:avLst/>
              <a:pathLst>
                <a:path w="3379650" h="486068">
                  <a:moveTo>
                    <a:pt x="0" y="0"/>
                  </a:moveTo>
                  <a:lnTo>
                    <a:pt x="675930" y="277753"/>
                  </a:lnTo>
                  <a:lnTo>
                    <a:pt x="1351860" y="347191"/>
                  </a:lnTo>
                  <a:lnTo>
                    <a:pt x="2027790" y="416630"/>
                  </a:lnTo>
                  <a:lnTo>
                    <a:pt x="2703720" y="486068"/>
                  </a:lnTo>
                  <a:lnTo>
                    <a:pt x="3379650" y="416630"/>
                  </a:lnTo>
                </a:path>
              </a:pathLst>
            </a:custGeom>
            <a:ln w="27101" cap="flat">
              <a:solidFill>
                <a:srgbClr val="F26829">
                  <a:alpha val="69803"/>
                </a:srgbClr>
              </a:solidFill>
              <a:prstDash val="solid"/>
              <a:round/>
            </a:ln>
          </p:spPr>
          <p:txBody>
            <a:bodyPr/>
            <a:lstStyle/>
            <a:p/>
          </p:txBody>
        </p:sp>
        <p:sp>
          <p:nvSpPr>
            <p:cNvPr id="27" name="pl27"/>
            <p:cNvSpPr/>
            <p:nvPr/>
          </p:nvSpPr>
          <p:spPr>
            <a:xfrm>
              <a:off x="1120083" y="2104457"/>
              <a:ext cx="3379650" cy="208315"/>
            </a:xfrm>
            <a:custGeom>
              <a:avLst/>
              <a:pathLst>
                <a:path w="3379650" h="208315">
                  <a:moveTo>
                    <a:pt x="0" y="0"/>
                  </a:moveTo>
                  <a:lnTo>
                    <a:pt x="675930" y="0"/>
                  </a:lnTo>
                  <a:lnTo>
                    <a:pt x="1351860" y="0"/>
                  </a:lnTo>
                  <a:lnTo>
                    <a:pt x="2027790" y="138876"/>
                  </a:lnTo>
                  <a:lnTo>
                    <a:pt x="2703720" y="138876"/>
                  </a:lnTo>
                  <a:lnTo>
                    <a:pt x="3379650" y="208315"/>
                  </a:lnTo>
                </a:path>
              </a:pathLst>
            </a:custGeom>
            <a:ln w="27101" cap="flat">
              <a:solidFill>
                <a:srgbClr val="BD53BD">
                  <a:alpha val="69803"/>
                </a:srgbClr>
              </a:solidFill>
              <a:prstDash val="solid"/>
              <a:round/>
            </a:ln>
          </p:spPr>
          <p:txBody>
            <a:bodyPr/>
            <a:lstStyle/>
            <a:p/>
          </p:txBody>
        </p:sp>
        <p:sp>
          <p:nvSpPr>
            <p:cNvPr id="28" name="pl28"/>
            <p:cNvSpPr/>
            <p:nvPr/>
          </p:nvSpPr>
          <p:spPr>
            <a:xfrm>
              <a:off x="1120083" y="1132320"/>
              <a:ext cx="3379650" cy="138876"/>
            </a:xfrm>
            <a:custGeom>
              <a:avLst/>
              <a:pathLst>
                <a:path w="3379650" h="138876">
                  <a:moveTo>
                    <a:pt x="0" y="69438"/>
                  </a:moveTo>
                  <a:lnTo>
                    <a:pt x="675930" y="0"/>
                  </a:lnTo>
                  <a:lnTo>
                    <a:pt x="1351860" y="138876"/>
                  </a:lnTo>
                  <a:lnTo>
                    <a:pt x="2027790" y="69438"/>
                  </a:lnTo>
                  <a:lnTo>
                    <a:pt x="2703720" y="138876"/>
                  </a:lnTo>
                  <a:lnTo>
                    <a:pt x="3379650" y="69438"/>
                  </a:lnTo>
                </a:path>
              </a:pathLst>
            </a:custGeom>
            <a:ln w="27101" cap="flat">
              <a:solidFill>
                <a:srgbClr val="6363C0">
                  <a:alpha val="69803"/>
                </a:srgbClr>
              </a:solidFill>
              <a:prstDash val="solid"/>
              <a:round/>
            </a:ln>
          </p:spPr>
          <p:txBody>
            <a:bodyPr/>
            <a:lstStyle/>
            <a:p/>
          </p:txBody>
        </p:sp>
        <p:sp>
          <p:nvSpPr>
            <p:cNvPr id="29" name="pl29"/>
            <p:cNvSpPr/>
            <p:nvPr/>
          </p:nvSpPr>
          <p:spPr>
            <a:xfrm>
              <a:off x="1120083" y="1271197"/>
              <a:ext cx="3379650" cy="486068"/>
            </a:xfrm>
            <a:custGeom>
              <a:avLst/>
              <a:pathLst>
                <a:path w="3379650" h="486068">
                  <a:moveTo>
                    <a:pt x="0" y="69438"/>
                  </a:moveTo>
                  <a:lnTo>
                    <a:pt x="675930" y="0"/>
                  </a:lnTo>
                  <a:lnTo>
                    <a:pt x="1351860" y="416630"/>
                  </a:lnTo>
                  <a:lnTo>
                    <a:pt x="2027790" y="486068"/>
                  </a:lnTo>
                  <a:lnTo>
                    <a:pt x="2703720" y="0"/>
                  </a:lnTo>
                  <a:lnTo>
                    <a:pt x="3379650" y="208315"/>
                  </a:lnTo>
                </a:path>
              </a:pathLst>
            </a:custGeom>
            <a:ln w="27101" cap="flat">
              <a:solidFill>
                <a:srgbClr val="008DC9">
                  <a:alpha val="69803"/>
                </a:srgbClr>
              </a:solidFill>
              <a:prstDash val="solid"/>
              <a:round/>
            </a:ln>
          </p:spPr>
          <p:txBody>
            <a:bodyPr/>
            <a:lstStyle/>
            <a:p/>
          </p:txBody>
        </p:sp>
        <p:sp>
          <p:nvSpPr>
            <p:cNvPr id="30" name="pl30"/>
            <p:cNvSpPr/>
            <p:nvPr/>
          </p:nvSpPr>
          <p:spPr>
            <a:xfrm>
              <a:off x="1120083" y="1132320"/>
              <a:ext cx="3379650" cy="277753"/>
            </a:xfrm>
            <a:custGeom>
              <a:avLst/>
              <a:pathLst>
                <a:path w="3379650" h="277753">
                  <a:moveTo>
                    <a:pt x="0" y="0"/>
                  </a:moveTo>
                  <a:lnTo>
                    <a:pt x="675930" y="0"/>
                  </a:lnTo>
                  <a:lnTo>
                    <a:pt x="1351860" y="69438"/>
                  </a:lnTo>
                  <a:lnTo>
                    <a:pt x="2027790" y="277753"/>
                  </a:lnTo>
                  <a:lnTo>
                    <a:pt x="2703720" y="208315"/>
                  </a:lnTo>
                  <a:lnTo>
                    <a:pt x="3379650" y="277753"/>
                  </a:lnTo>
                </a:path>
              </a:pathLst>
            </a:custGeom>
            <a:ln w="27101" cap="flat">
              <a:solidFill>
                <a:srgbClr val="40BF73">
                  <a:alpha val="69803"/>
                </a:srgbClr>
              </a:solidFill>
              <a:prstDash val="solid"/>
              <a:round/>
            </a:ln>
          </p:spPr>
          <p:txBody>
            <a:bodyPr/>
            <a:lstStyle/>
            <a:p/>
          </p:txBody>
        </p:sp>
        <p:sp>
          <p:nvSpPr>
            <p:cNvPr id="31" name="pl31"/>
            <p:cNvSpPr/>
            <p:nvPr/>
          </p:nvSpPr>
          <p:spPr>
            <a:xfrm>
              <a:off x="1120083" y="2868279"/>
              <a:ext cx="3379650" cy="277753"/>
            </a:xfrm>
            <a:custGeom>
              <a:avLst/>
              <a:pathLst>
                <a:path w="3379650" h="277753">
                  <a:moveTo>
                    <a:pt x="0" y="69438"/>
                  </a:moveTo>
                  <a:lnTo>
                    <a:pt x="675930" y="0"/>
                  </a:lnTo>
                  <a:lnTo>
                    <a:pt x="1351860" y="138876"/>
                  </a:lnTo>
                  <a:lnTo>
                    <a:pt x="2027790" y="277753"/>
                  </a:lnTo>
                  <a:lnTo>
                    <a:pt x="2703720" y="208315"/>
                  </a:lnTo>
                  <a:lnTo>
                    <a:pt x="3379650" y="69438"/>
                  </a:lnTo>
                </a:path>
              </a:pathLst>
            </a:custGeom>
            <a:ln w="65043" cap="flat">
              <a:solidFill>
                <a:srgbClr val="000000">
                  <a:alpha val="100000"/>
                </a:srgbClr>
              </a:solidFill>
              <a:prstDash val="solid"/>
              <a:round/>
            </a:ln>
          </p:spPr>
          <p:txBody>
            <a:bodyPr/>
            <a:lstStyle/>
            <a:p/>
          </p:txBody>
        </p:sp>
        <p:sp>
          <p:nvSpPr>
            <p:cNvPr id="32" name="pl32"/>
            <p:cNvSpPr/>
            <p:nvPr/>
          </p:nvSpPr>
          <p:spPr>
            <a:xfrm>
              <a:off x="1120083" y="2868279"/>
              <a:ext cx="3379650" cy="277753"/>
            </a:xfrm>
            <a:custGeom>
              <a:avLst/>
              <a:pathLst>
                <a:path w="3379650" h="277753">
                  <a:moveTo>
                    <a:pt x="0" y="69438"/>
                  </a:moveTo>
                  <a:lnTo>
                    <a:pt x="675930" y="0"/>
                  </a:lnTo>
                  <a:lnTo>
                    <a:pt x="1351860" y="138876"/>
                  </a:lnTo>
                  <a:lnTo>
                    <a:pt x="2027790" y="277753"/>
                  </a:lnTo>
                  <a:lnTo>
                    <a:pt x="2703720" y="208315"/>
                  </a:lnTo>
                  <a:lnTo>
                    <a:pt x="3379650" y="69438"/>
                  </a:lnTo>
                </a:path>
              </a:pathLst>
            </a:custGeom>
            <a:ln w="40651" cap="flat">
              <a:solidFill>
                <a:srgbClr val="F4A81D">
                  <a:alpha val="100000"/>
                </a:srgbClr>
              </a:solidFill>
              <a:prstDash val="solid"/>
              <a:round/>
            </a:ln>
          </p:spPr>
          <p:txBody>
            <a:bodyPr/>
            <a:lstStyle/>
            <a:p/>
          </p:txBody>
        </p:sp>
        <p:sp>
          <p:nvSpPr>
            <p:cNvPr id="33" name="tx33"/>
            <p:cNvSpPr/>
            <p:nvPr/>
          </p:nvSpPr>
          <p:spPr>
            <a:xfrm>
              <a:off x="1059793" y="276536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70</a:t>
              </a:r>
            </a:p>
          </p:txBody>
        </p:sp>
        <p:sp>
          <p:nvSpPr>
            <p:cNvPr id="34" name="tx34"/>
            <p:cNvSpPr/>
            <p:nvPr/>
          </p:nvSpPr>
          <p:spPr>
            <a:xfrm>
              <a:off x="1735723" y="269724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71</a:t>
              </a:r>
            </a:p>
          </p:txBody>
        </p:sp>
        <p:sp>
          <p:nvSpPr>
            <p:cNvPr id="35" name="tx35"/>
            <p:cNvSpPr/>
            <p:nvPr/>
          </p:nvSpPr>
          <p:spPr>
            <a:xfrm>
              <a:off x="2411653" y="28347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69</a:t>
              </a:r>
            </a:p>
          </p:txBody>
        </p:sp>
        <p:sp>
          <p:nvSpPr>
            <p:cNvPr id="36" name="tx36"/>
            <p:cNvSpPr/>
            <p:nvPr/>
          </p:nvSpPr>
          <p:spPr>
            <a:xfrm>
              <a:off x="3087583" y="297367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67</a:t>
              </a:r>
            </a:p>
          </p:txBody>
        </p:sp>
        <p:sp>
          <p:nvSpPr>
            <p:cNvPr id="37" name="tx37"/>
            <p:cNvSpPr/>
            <p:nvPr/>
          </p:nvSpPr>
          <p:spPr>
            <a:xfrm>
              <a:off x="3763514" y="290423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68</a:t>
              </a:r>
            </a:p>
          </p:txBody>
        </p:sp>
        <p:sp>
          <p:nvSpPr>
            <p:cNvPr id="38" name="tx38"/>
            <p:cNvSpPr/>
            <p:nvPr/>
          </p:nvSpPr>
          <p:spPr>
            <a:xfrm>
              <a:off x="4439444" y="276536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70</a:t>
              </a:r>
            </a:p>
          </p:txBody>
        </p:sp>
        <p:sp>
          <p:nvSpPr>
            <p:cNvPr id="39" name="tx39"/>
            <p:cNvSpPr/>
            <p:nvPr/>
          </p:nvSpPr>
          <p:spPr>
            <a:xfrm>
              <a:off x="733081" y="357998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2" name="tx42"/>
            <p:cNvSpPr/>
            <p:nvPr/>
          </p:nvSpPr>
          <p:spPr>
            <a:xfrm>
              <a:off x="733081" y="149683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363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5" name="tx45"/>
            <p:cNvSpPr/>
            <p:nvPr/>
          </p:nvSpPr>
          <p:spPr>
            <a:xfrm rot="-5400000">
              <a:off x="163956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6" name="tx46"/>
            <p:cNvSpPr/>
            <p:nvPr/>
          </p:nvSpPr>
          <p:spPr>
            <a:xfrm rot="-5400000">
              <a:off x="231549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7" name="tx47"/>
            <p:cNvSpPr/>
            <p:nvPr/>
          </p:nvSpPr>
          <p:spPr>
            <a:xfrm rot="-5400000">
              <a:off x="299142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8" name="tx48"/>
            <p:cNvSpPr/>
            <p:nvPr/>
          </p:nvSpPr>
          <p:spPr>
            <a:xfrm rot="-5400000">
              <a:off x="366735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9" name="tx49"/>
            <p:cNvSpPr/>
            <p:nvPr/>
          </p:nvSpPr>
          <p:spPr>
            <a:xfrm rot="-5400000">
              <a:off x="4343253"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28048"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28048"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53" name="pl53"/>
            <p:cNvSpPr/>
            <p:nvPr/>
          </p:nvSpPr>
          <p:spPr>
            <a:xfrm>
              <a:off x="1828048"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4" name="pl54"/>
            <p:cNvSpPr/>
            <p:nvPr/>
          </p:nvSpPr>
          <p:spPr>
            <a:xfrm>
              <a:off x="2497119"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5" name="pl55"/>
            <p:cNvSpPr/>
            <p:nvPr/>
          </p:nvSpPr>
          <p:spPr>
            <a:xfrm>
              <a:off x="2497119"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6" name="pl56"/>
            <p:cNvSpPr/>
            <p:nvPr/>
          </p:nvSpPr>
          <p:spPr>
            <a:xfrm>
              <a:off x="3166190"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66190"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095148"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095148"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64219"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64219"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33290"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33290"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62071"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AFR, 2018-2023</a:t>
              </a:r>
            </a:p>
          </p:txBody>
        </p:sp>
        <p:sp>
          <p:nvSpPr>
            <p:cNvPr id="65" name="pl65"/>
            <p:cNvSpPr/>
            <p:nvPr/>
          </p:nvSpPr>
          <p:spPr>
            <a:xfrm>
              <a:off x="5287205" y="3442724"/>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6" name="pl66"/>
            <p:cNvSpPr/>
            <p:nvPr/>
          </p:nvSpPr>
          <p:spPr>
            <a:xfrm>
              <a:off x="5287205" y="281146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7" name="pl67"/>
            <p:cNvSpPr/>
            <p:nvPr/>
          </p:nvSpPr>
          <p:spPr>
            <a:xfrm>
              <a:off x="5287205" y="218020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8" name="pl68"/>
            <p:cNvSpPr/>
            <p:nvPr/>
          </p:nvSpPr>
          <p:spPr>
            <a:xfrm>
              <a:off x="5287205" y="1548950"/>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9" name="pl69"/>
            <p:cNvSpPr/>
            <p:nvPr/>
          </p:nvSpPr>
          <p:spPr>
            <a:xfrm>
              <a:off x="5287205" y="917693"/>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0" name="pl70"/>
            <p:cNvSpPr/>
            <p:nvPr/>
          </p:nvSpPr>
          <p:spPr>
            <a:xfrm>
              <a:off x="579415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647008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714601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7821944"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8497874"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5" name="pl75"/>
            <p:cNvSpPr/>
            <p:nvPr/>
          </p:nvSpPr>
          <p:spPr>
            <a:xfrm>
              <a:off x="5287205" y="375835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6" name="pl76"/>
            <p:cNvSpPr/>
            <p:nvPr/>
          </p:nvSpPr>
          <p:spPr>
            <a:xfrm>
              <a:off x="5287205" y="3127095"/>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7" name="pl77"/>
            <p:cNvSpPr/>
            <p:nvPr/>
          </p:nvSpPr>
          <p:spPr>
            <a:xfrm>
              <a:off x="5287205" y="2495837"/>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8" name="pl78"/>
            <p:cNvSpPr/>
            <p:nvPr/>
          </p:nvSpPr>
          <p:spPr>
            <a:xfrm>
              <a:off x="5287205" y="1864579"/>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9" name="pl79"/>
            <p:cNvSpPr/>
            <p:nvPr/>
          </p:nvSpPr>
          <p:spPr>
            <a:xfrm>
              <a:off x="5287205" y="123332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80" name="pl80"/>
            <p:cNvSpPr/>
            <p:nvPr/>
          </p:nvSpPr>
          <p:spPr>
            <a:xfrm>
              <a:off x="545618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613211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680804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748397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815990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883583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5456188" y="1864579"/>
              <a:ext cx="3379650" cy="1010012"/>
            </a:xfrm>
            <a:custGeom>
              <a:avLst/>
              <a:pathLst>
                <a:path w="3379650" h="1010012">
                  <a:moveTo>
                    <a:pt x="0" y="252503"/>
                  </a:moveTo>
                  <a:lnTo>
                    <a:pt x="675930" y="0"/>
                  </a:lnTo>
                  <a:lnTo>
                    <a:pt x="1351860" y="505006"/>
                  </a:lnTo>
                  <a:lnTo>
                    <a:pt x="2027790" y="1010012"/>
                  </a:lnTo>
                  <a:lnTo>
                    <a:pt x="2703720" y="757509"/>
                  </a:lnTo>
                  <a:lnTo>
                    <a:pt x="3379650" y="252503"/>
                  </a:lnTo>
                </a:path>
              </a:pathLst>
            </a:custGeom>
            <a:ln w="27101" cap="flat">
              <a:solidFill>
                <a:srgbClr val="F4A81D">
                  <a:alpha val="69803"/>
                </a:srgbClr>
              </a:solidFill>
              <a:prstDash val="solid"/>
              <a:round/>
            </a:ln>
          </p:spPr>
          <p:txBody>
            <a:bodyPr/>
            <a:lstStyle/>
            <a:p/>
          </p:txBody>
        </p:sp>
        <p:sp>
          <p:nvSpPr>
            <p:cNvPr id="87" name="pl87"/>
            <p:cNvSpPr/>
            <p:nvPr/>
          </p:nvSpPr>
          <p:spPr>
            <a:xfrm>
              <a:off x="5456188" y="854567"/>
              <a:ext cx="3379650" cy="1767521"/>
            </a:xfrm>
            <a:custGeom>
              <a:avLst/>
              <a:pathLst>
                <a:path w="3379650" h="1767521">
                  <a:moveTo>
                    <a:pt x="0" y="0"/>
                  </a:moveTo>
                  <a:lnTo>
                    <a:pt x="675930" y="1010012"/>
                  </a:lnTo>
                  <a:lnTo>
                    <a:pt x="1351860" y="1262515"/>
                  </a:lnTo>
                  <a:lnTo>
                    <a:pt x="2027790" y="1515018"/>
                  </a:lnTo>
                  <a:lnTo>
                    <a:pt x="2703720" y="1767521"/>
                  </a:lnTo>
                  <a:lnTo>
                    <a:pt x="3379650" y="1515018"/>
                  </a:lnTo>
                </a:path>
              </a:pathLst>
            </a:custGeom>
            <a:ln w="27101" cap="flat">
              <a:solidFill>
                <a:srgbClr val="F26829">
                  <a:alpha val="69803"/>
                </a:srgbClr>
              </a:solidFill>
              <a:prstDash val="solid"/>
              <a:round/>
            </a:ln>
          </p:spPr>
          <p:txBody>
            <a:bodyPr/>
            <a:lstStyle/>
            <a:p/>
          </p:txBody>
        </p:sp>
        <p:sp>
          <p:nvSpPr>
            <p:cNvPr id="88" name="pl88"/>
            <p:cNvSpPr/>
            <p:nvPr/>
          </p:nvSpPr>
          <p:spPr>
            <a:xfrm>
              <a:off x="5456188" y="1864579"/>
              <a:ext cx="3379650" cy="757509"/>
            </a:xfrm>
            <a:custGeom>
              <a:avLst/>
              <a:pathLst>
                <a:path w="3379650" h="757509">
                  <a:moveTo>
                    <a:pt x="0" y="0"/>
                  </a:moveTo>
                  <a:lnTo>
                    <a:pt x="675930" y="0"/>
                  </a:lnTo>
                  <a:lnTo>
                    <a:pt x="1351860" y="0"/>
                  </a:lnTo>
                  <a:lnTo>
                    <a:pt x="2027790" y="505006"/>
                  </a:lnTo>
                  <a:lnTo>
                    <a:pt x="2703720" y="505006"/>
                  </a:lnTo>
                  <a:lnTo>
                    <a:pt x="3379650" y="757509"/>
                  </a:lnTo>
                </a:path>
              </a:pathLst>
            </a:custGeom>
            <a:ln w="27101" cap="flat">
              <a:solidFill>
                <a:srgbClr val="BD53BD">
                  <a:alpha val="69803"/>
                </a:srgbClr>
              </a:solidFill>
              <a:prstDash val="solid"/>
              <a:round/>
            </a:ln>
          </p:spPr>
          <p:txBody>
            <a:bodyPr/>
            <a:lstStyle/>
            <a:p/>
          </p:txBody>
        </p:sp>
        <p:sp>
          <p:nvSpPr>
            <p:cNvPr id="89" name="pl89"/>
            <p:cNvSpPr/>
            <p:nvPr/>
          </p:nvSpPr>
          <p:spPr>
            <a:xfrm>
              <a:off x="5456188" y="1864579"/>
              <a:ext cx="3379650" cy="505006"/>
            </a:xfrm>
            <a:custGeom>
              <a:avLst/>
              <a:pathLst>
                <a:path w="3379650" h="505006">
                  <a:moveTo>
                    <a:pt x="0" y="252503"/>
                  </a:moveTo>
                  <a:lnTo>
                    <a:pt x="675930" y="0"/>
                  </a:lnTo>
                  <a:lnTo>
                    <a:pt x="1351860" y="505006"/>
                  </a:lnTo>
                  <a:lnTo>
                    <a:pt x="2027790" y="252503"/>
                  </a:lnTo>
                  <a:lnTo>
                    <a:pt x="2703720" y="505006"/>
                  </a:lnTo>
                  <a:lnTo>
                    <a:pt x="3379650" y="252503"/>
                  </a:lnTo>
                </a:path>
              </a:pathLst>
            </a:custGeom>
            <a:ln w="27101" cap="flat">
              <a:solidFill>
                <a:srgbClr val="6363C0">
                  <a:alpha val="69803"/>
                </a:srgbClr>
              </a:solidFill>
              <a:prstDash val="solid"/>
              <a:round/>
            </a:ln>
          </p:spPr>
          <p:txBody>
            <a:bodyPr/>
            <a:lstStyle/>
            <a:p/>
          </p:txBody>
        </p:sp>
        <p:sp>
          <p:nvSpPr>
            <p:cNvPr id="90" name="pl90"/>
            <p:cNvSpPr/>
            <p:nvPr/>
          </p:nvSpPr>
          <p:spPr>
            <a:xfrm>
              <a:off x="5456188" y="1864579"/>
              <a:ext cx="3379650" cy="1767521"/>
            </a:xfrm>
            <a:custGeom>
              <a:avLst/>
              <a:pathLst>
                <a:path w="3379650" h="1767521">
                  <a:moveTo>
                    <a:pt x="0" y="252503"/>
                  </a:moveTo>
                  <a:lnTo>
                    <a:pt x="675930" y="0"/>
                  </a:lnTo>
                  <a:lnTo>
                    <a:pt x="1351860" y="1515018"/>
                  </a:lnTo>
                  <a:lnTo>
                    <a:pt x="2027790" y="1767521"/>
                  </a:lnTo>
                  <a:lnTo>
                    <a:pt x="2703720" y="0"/>
                  </a:lnTo>
                  <a:lnTo>
                    <a:pt x="3379650" y="757509"/>
                  </a:lnTo>
                </a:path>
              </a:pathLst>
            </a:custGeom>
            <a:ln w="27101" cap="flat">
              <a:solidFill>
                <a:srgbClr val="008DC9">
                  <a:alpha val="69803"/>
                </a:srgbClr>
              </a:solidFill>
              <a:prstDash val="solid"/>
              <a:round/>
            </a:ln>
          </p:spPr>
          <p:txBody>
            <a:bodyPr/>
            <a:lstStyle/>
            <a:p/>
          </p:txBody>
        </p:sp>
        <p:sp>
          <p:nvSpPr>
            <p:cNvPr id="91" name="pl91"/>
            <p:cNvSpPr/>
            <p:nvPr/>
          </p:nvSpPr>
          <p:spPr>
            <a:xfrm>
              <a:off x="5456188" y="1864579"/>
              <a:ext cx="3379650" cy="1010012"/>
            </a:xfrm>
            <a:custGeom>
              <a:avLst/>
              <a:pathLst>
                <a:path w="3379650" h="1010012">
                  <a:moveTo>
                    <a:pt x="0" y="0"/>
                  </a:moveTo>
                  <a:lnTo>
                    <a:pt x="675930" y="0"/>
                  </a:lnTo>
                  <a:lnTo>
                    <a:pt x="1351860" y="252503"/>
                  </a:lnTo>
                  <a:lnTo>
                    <a:pt x="2027790" y="1010012"/>
                  </a:lnTo>
                  <a:lnTo>
                    <a:pt x="2703720" y="757509"/>
                  </a:lnTo>
                  <a:lnTo>
                    <a:pt x="3379650" y="1010012"/>
                  </a:lnTo>
                </a:path>
              </a:pathLst>
            </a:custGeom>
            <a:ln w="27101" cap="flat">
              <a:solidFill>
                <a:srgbClr val="40BF73">
                  <a:alpha val="69803"/>
                </a:srgbClr>
              </a:solidFill>
              <a:prstDash val="solid"/>
              <a:round/>
            </a:ln>
          </p:spPr>
          <p:txBody>
            <a:bodyPr/>
            <a:lstStyle/>
            <a:p/>
          </p:txBody>
        </p:sp>
        <p:sp>
          <p:nvSpPr>
            <p:cNvPr id="92" name="pl92"/>
            <p:cNvSpPr/>
            <p:nvPr/>
          </p:nvSpPr>
          <p:spPr>
            <a:xfrm>
              <a:off x="5456188" y="1864579"/>
              <a:ext cx="3379650" cy="0"/>
            </a:xfrm>
            <a:custGeom>
              <a:avLst/>
              <a:pathLst>
                <a:path w="3379650" h="0">
                  <a:moveTo>
                    <a:pt x="0" y="0"/>
                  </a:moveTo>
                  <a:lnTo>
                    <a:pt x="0" y="0"/>
                  </a:lnTo>
                  <a:lnTo>
                    <a:pt x="0" y="0"/>
                  </a:lnTo>
                  <a:lnTo>
                    <a:pt x="0" y="0"/>
                  </a:lnTo>
                  <a:lnTo>
                    <a:pt x="0" y="0"/>
                  </a:lnTo>
                  <a:lnTo>
                    <a:pt x="0" y="0"/>
                  </a:lnTo>
                  <a:lnTo>
                    <a:pt x="675930" y="0"/>
                  </a:lnTo>
                  <a:lnTo>
                    <a:pt x="675930" y="0"/>
                  </a:lnTo>
                  <a:lnTo>
                    <a:pt x="675930" y="0"/>
                  </a:lnTo>
                  <a:lnTo>
                    <a:pt x="675930" y="0"/>
                  </a:lnTo>
                  <a:lnTo>
                    <a:pt x="675930" y="0"/>
                  </a:lnTo>
                  <a:lnTo>
                    <a:pt x="675930" y="0"/>
                  </a:lnTo>
                  <a:lnTo>
                    <a:pt x="1351860" y="0"/>
                  </a:lnTo>
                  <a:lnTo>
                    <a:pt x="1351860" y="0"/>
                  </a:lnTo>
                  <a:lnTo>
                    <a:pt x="1351860" y="0"/>
                  </a:lnTo>
                  <a:lnTo>
                    <a:pt x="1351860" y="0"/>
                  </a:lnTo>
                  <a:lnTo>
                    <a:pt x="1351860" y="0"/>
                  </a:lnTo>
                  <a:lnTo>
                    <a:pt x="1351860" y="0"/>
                  </a:lnTo>
                  <a:lnTo>
                    <a:pt x="2027790" y="0"/>
                  </a:lnTo>
                  <a:lnTo>
                    <a:pt x="2027790" y="0"/>
                  </a:lnTo>
                  <a:lnTo>
                    <a:pt x="2027790" y="0"/>
                  </a:lnTo>
                  <a:lnTo>
                    <a:pt x="2027790" y="0"/>
                  </a:lnTo>
                  <a:lnTo>
                    <a:pt x="2027790" y="0"/>
                  </a:lnTo>
                  <a:lnTo>
                    <a:pt x="2027790" y="0"/>
                  </a:lnTo>
                  <a:lnTo>
                    <a:pt x="2703720" y="0"/>
                  </a:lnTo>
                  <a:lnTo>
                    <a:pt x="2703720" y="0"/>
                  </a:lnTo>
                  <a:lnTo>
                    <a:pt x="2703720" y="0"/>
                  </a:lnTo>
                  <a:lnTo>
                    <a:pt x="2703720" y="0"/>
                  </a:lnTo>
                  <a:lnTo>
                    <a:pt x="2703720" y="0"/>
                  </a:lnTo>
                  <a:lnTo>
                    <a:pt x="2703720" y="0"/>
                  </a:lnTo>
                  <a:lnTo>
                    <a:pt x="3379650" y="0"/>
                  </a:lnTo>
                  <a:lnTo>
                    <a:pt x="3379650" y="0"/>
                  </a:lnTo>
                  <a:lnTo>
                    <a:pt x="3379650" y="0"/>
                  </a:lnTo>
                  <a:lnTo>
                    <a:pt x="3379650" y="0"/>
                  </a:lnTo>
                  <a:lnTo>
                    <a:pt x="3379650" y="0"/>
                  </a:lnTo>
                  <a:lnTo>
                    <a:pt x="3379650" y="0"/>
                  </a:lnTo>
                </a:path>
              </a:pathLst>
            </a:custGeom>
            <a:ln w="13550" cap="flat">
              <a:solidFill>
                <a:srgbClr val="000000">
                  <a:alpha val="100000"/>
                </a:srgbClr>
              </a:solidFill>
              <a:prstDash val="dash"/>
              <a:round/>
            </a:ln>
          </p:spPr>
          <p:txBody>
            <a:bodyPr/>
            <a:lstStyle/>
            <a:p/>
          </p:txBody>
        </p:sp>
        <p:sp>
          <p:nvSpPr>
            <p:cNvPr id="93" name="pl93"/>
            <p:cNvSpPr/>
            <p:nvPr/>
          </p:nvSpPr>
          <p:spPr>
            <a:xfrm>
              <a:off x="5456188" y="1864579"/>
              <a:ext cx="3379650" cy="1010012"/>
            </a:xfrm>
            <a:custGeom>
              <a:avLst/>
              <a:pathLst>
                <a:path w="3379650" h="1010012">
                  <a:moveTo>
                    <a:pt x="0" y="252503"/>
                  </a:moveTo>
                  <a:lnTo>
                    <a:pt x="675930" y="0"/>
                  </a:lnTo>
                  <a:lnTo>
                    <a:pt x="1351860" y="505006"/>
                  </a:lnTo>
                  <a:lnTo>
                    <a:pt x="2027790" y="1010012"/>
                  </a:lnTo>
                  <a:lnTo>
                    <a:pt x="2703720" y="757509"/>
                  </a:lnTo>
                  <a:lnTo>
                    <a:pt x="3379650" y="252503"/>
                  </a:lnTo>
                </a:path>
              </a:pathLst>
            </a:custGeom>
            <a:ln w="65043" cap="flat">
              <a:solidFill>
                <a:srgbClr val="000000">
                  <a:alpha val="100000"/>
                </a:srgbClr>
              </a:solidFill>
              <a:prstDash val="solid"/>
              <a:round/>
            </a:ln>
          </p:spPr>
          <p:txBody>
            <a:bodyPr/>
            <a:lstStyle/>
            <a:p/>
          </p:txBody>
        </p:sp>
        <p:sp>
          <p:nvSpPr>
            <p:cNvPr id="94" name="pl94"/>
            <p:cNvSpPr/>
            <p:nvPr/>
          </p:nvSpPr>
          <p:spPr>
            <a:xfrm>
              <a:off x="5456188" y="1864579"/>
              <a:ext cx="3379650" cy="1010012"/>
            </a:xfrm>
            <a:custGeom>
              <a:avLst/>
              <a:pathLst>
                <a:path w="3379650" h="1010012">
                  <a:moveTo>
                    <a:pt x="0" y="252503"/>
                  </a:moveTo>
                  <a:lnTo>
                    <a:pt x="675930" y="0"/>
                  </a:lnTo>
                  <a:lnTo>
                    <a:pt x="1351860" y="505006"/>
                  </a:lnTo>
                  <a:lnTo>
                    <a:pt x="2027790" y="1010012"/>
                  </a:lnTo>
                  <a:lnTo>
                    <a:pt x="2703720" y="757509"/>
                  </a:lnTo>
                  <a:lnTo>
                    <a:pt x="3379650" y="252503"/>
                  </a:lnTo>
                </a:path>
              </a:pathLst>
            </a:custGeom>
            <a:ln w="40651" cap="flat">
              <a:solidFill>
                <a:srgbClr val="F4A81D">
                  <a:alpha val="100000"/>
                </a:srgbClr>
              </a:solidFill>
              <a:prstDash val="solid"/>
              <a:round/>
            </a:ln>
          </p:spPr>
          <p:txBody>
            <a:bodyPr/>
            <a:lstStyle/>
            <a:p/>
          </p:txBody>
        </p:sp>
        <p:sp>
          <p:nvSpPr>
            <p:cNvPr id="95" name="tx95"/>
            <p:cNvSpPr/>
            <p:nvPr/>
          </p:nvSpPr>
          <p:spPr>
            <a:xfrm>
              <a:off x="5407993" y="193828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6" name="tx96"/>
            <p:cNvSpPr/>
            <p:nvPr/>
          </p:nvSpPr>
          <p:spPr>
            <a:xfrm>
              <a:off x="6101973" y="16844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7" name="tx97"/>
            <p:cNvSpPr/>
            <p:nvPr/>
          </p:nvSpPr>
          <p:spPr>
            <a:xfrm>
              <a:off x="6759854" y="219079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8" name="tx98"/>
            <p:cNvSpPr/>
            <p:nvPr/>
          </p:nvSpPr>
          <p:spPr>
            <a:xfrm>
              <a:off x="7435784" y="2696115"/>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9" name="tx99"/>
            <p:cNvSpPr/>
            <p:nvPr/>
          </p:nvSpPr>
          <p:spPr>
            <a:xfrm>
              <a:off x="8111714" y="2441918"/>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0" name="tx100"/>
            <p:cNvSpPr/>
            <p:nvPr/>
          </p:nvSpPr>
          <p:spPr>
            <a:xfrm>
              <a:off x="8787644" y="193828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1" name="tx101"/>
            <p:cNvSpPr/>
            <p:nvPr/>
          </p:nvSpPr>
          <p:spPr>
            <a:xfrm>
              <a:off x="4983852" y="3707943"/>
              <a:ext cx="240723"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02" name="tx102"/>
            <p:cNvSpPr/>
            <p:nvPr/>
          </p:nvSpPr>
          <p:spPr>
            <a:xfrm>
              <a:off x="4983852" y="3074980"/>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03" name="tx103"/>
            <p:cNvSpPr/>
            <p:nvPr/>
          </p:nvSpPr>
          <p:spPr>
            <a:xfrm>
              <a:off x="4983852" y="2443722"/>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04" name="tx104"/>
            <p:cNvSpPr/>
            <p:nvPr/>
          </p:nvSpPr>
          <p:spPr>
            <a:xfrm>
              <a:off x="5030373" y="1812465"/>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05" name="tx105"/>
            <p:cNvSpPr/>
            <p:nvPr/>
          </p:nvSpPr>
          <p:spPr>
            <a:xfrm>
              <a:off x="5030373" y="1181207"/>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06" name="tx106"/>
            <p:cNvSpPr/>
            <p:nvPr/>
          </p:nvSpPr>
          <p:spPr>
            <a:xfrm rot="-5400000">
              <a:off x="529974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107" name="tx107"/>
            <p:cNvSpPr/>
            <p:nvPr/>
          </p:nvSpPr>
          <p:spPr>
            <a:xfrm rot="-5400000">
              <a:off x="597567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8" name="tx108"/>
            <p:cNvSpPr/>
            <p:nvPr/>
          </p:nvSpPr>
          <p:spPr>
            <a:xfrm rot="-5400000">
              <a:off x="665160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109" name="tx109"/>
            <p:cNvSpPr/>
            <p:nvPr/>
          </p:nvSpPr>
          <p:spPr>
            <a:xfrm rot="-5400000">
              <a:off x="732753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10" name="tx110"/>
            <p:cNvSpPr/>
            <p:nvPr/>
          </p:nvSpPr>
          <p:spPr>
            <a:xfrm rot="-5400000">
              <a:off x="800346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111" name="tx111"/>
            <p:cNvSpPr/>
            <p:nvPr/>
          </p:nvSpPr>
          <p:spPr>
            <a:xfrm rot="-5400000">
              <a:off x="8679359"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12" name="tx112"/>
            <p:cNvSpPr/>
            <p:nvPr/>
          </p:nvSpPr>
          <p:spPr>
            <a:xfrm rot="-5400000">
              <a:off x="4134000"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13" name="pl113"/>
            <p:cNvSpPr/>
            <p:nvPr/>
          </p:nvSpPr>
          <p:spPr>
            <a:xfrm>
              <a:off x="6164154"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14" name="pl114"/>
            <p:cNvSpPr/>
            <p:nvPr/>
          </p:nvSpPr>
          <p:spPr>
            <a:xfrm>
              <a:off x="6164154"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15" name="pl115"/>
            <p:cNvSpPr/>
            <p:nvPr/>
          </p:nvSpPr>
          <p:spPr>
            <a:xfrm>
              <a:off x="6164154"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16" name="pl116"/>
            <p:cNvSpPr/>
            <p:nvPr/>
          </p:nvSpPr>
          <p:spPr>
            <a:xfrm>
              <a:off x="6833225"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7" name="pl117"/>
            <p:cNvSpPr/>
            <p:nvPr/>
          </p:nvSpPr>
          <p:spPr>
            <a:xfrm>
              <a:off x="6833225"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8" name="pl118"/>
            <p:cNvSpPr/>
            <p:nvPr/>
          </p:nvSpPr>
          <p:spPr>
            <a:xfrm>
              <a:off x="7502296"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9" name="pl119"/>
            <p:cNvSpPr/>
            <p:nvPr/>
          </p:nvSpPr>
          <p:spPr>
            <a:xfrm>
              <a:off x="7502296"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20" name="tx120"/>
            <p:cNvSpPr/>
            <p:nvPr/>
          </p:nvSpPr>
          <p:spPr>
            <a:xfrm>
              <a:off x="6431253"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21" name="tx121"/>
            <p:cNvSpPr/>
            <p:nvPr/>
          </p:nvSpPr>
          <p:spPr>
            <a:xfrm>
              <a:off x="6431253"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22" name="tx122"/>
            <p:cNvSpPr/>
            <p:nvPr/>
          </p:nvSpPr>
          <p:spPr>
            <a:xfrm>
              <a:off x="7100324"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23" name="tx123"/>
            <p:cNvSpPr/>
            <p:nvPr/>
          </p:nvSpPr>
          <p:spPr>
            <a:xfrm>
              <a:off x="7100324"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24" name="tx124"/>
            <p:cNvSpPr/>
            <p:nvPr/>
          </p:nvSpPr>
          <p:spPr>
            <a:xfrm>
              <a:off x="7769395"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25" name="tx125"/>
            <p:cNvSpPr/>
            <p:nvPr/>
          </p:nvSpPr>
          <p:spPr>
            <a:xfrm>
              <a:off x="7769395"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6" name="tx126"/>
            <p:cNvSpPr/>
            <p:nvPr/>
          </p:nvSpPr>
          <p:spPr>
            <a:xfrm>
              <a:off x="5413691"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AFR</a:t>
              </a:r>
            </a:p>
          </p:txBody>
        </p:sp>
        <p:sp>
          <p:nvSpPr>
            <p:cNvPr id="127" name="pl127"/>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8" name="pl128"/>
            <p:cNvSpPr/>
            <p:nvPr/>
          </p:nvSpPr>
          <p:spPr>
            <a:xfrm>
              <a:off x="2272165"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4182138"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6092112"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8002085"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3" name="pl133"/>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4" name="pl134"/>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5" name="pl135"/>
            <p:cNvSpPr/>
            <p:nvPr/>
          </p:nvSpPr>
          <p:spPr>
            <a:xfrm>
              <a:off x="3227152"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6" name="pl136"/>
            <p:cNvSpPr/>
            <p:nvPr/>
          </p:nvSpPr>
          <p:spPr>
            <a:xfrm>
              <a:off x="5137125"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7" name="pl137"/>
            <p:cNvSpPr/>
            <p:nvPr/>
          </p:nvSpPr>
          <p:spPr>
            <a:xfrm>
              <a:off x="7047099"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8957072"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9" name="rc139"/>
            <p:cNvSpPr/>
            <p:nvPr/>
          </p:nvSpPr>
          <p:spPr>
            <a:xfrm>
              <a:off x="1317178" y="5793155"/>
              <a:ext cx="6875904" cy="194233"/>
            </a:xfrm>
            <a:prstGeom prst="rect">
              <a:avLst/>
            </a:prstGeom>
            <a:solidFill>
              <a:srgbClr val="F4A81D">
                <a:alpha val="80000"/>
              </a:srgbClr>
            </a:solidFill>
          </p:spPr>
          <p:txBody>
            <a:bodyPr/>
            <a:lstStyle/>
            <a:p/>
          </p:txBody>
        </p:sp>
        <p:sp>
          <p:nvSpPr>
            <p:cNvPr id="140" name="rc140"/>
            <p:cNvSpPr/>
            <p:nvPr/>
          </p:nvSpPr>
          <p:spPr>
            <a:xfrm>
              <a:off x="1317178" y="5482382"/>
              <a:ext cx="7321564" cy="194233"/>
            </a:xfrm>
            <a:prstGeom prst="rect">
              <a:avLst/>
            </a:prstGeom>
            <a:solidFill>
              <a:srgbClr val="F4A81D">
                <a:alpha val="80000"/>
              </a:srgbClr>
            </a:solidFill>
          </p:spPr>
          <p:txBody>
            <a:bodyPr/>
            <a:lstStyle/>
            <a:p/>
          </p:txBody>
        </p:sp>
        <p:sp>
          <p:nvSpPr>
            <p:cNvPr id="141" name="tx141"/>
            <p:cNvSpPr/>
            <p:nvPr/>
          </p:nvSpPr>
          <p:spPr>
            <a:xfrm>
              <a:off x="8298576" y="584983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10.8</a:t>
              </a:r>
            </a:p>
          </p:txBody>
        </p:sp>
        <p:sp>
          <p:nvSpPr>
            <p:cNvPr id="142" name="tx142"/>
            <p:cNvSpPr/>
            <p:nvPr/>
          </p:nvSpPr>
          <p:spPr>
            <a:xfrm>
              <a:off x="8744237" y="553905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11.5</a:t>
              </a:r>
            </a:p>
          </p:txBody>
        </p:sp>
        <p:sp>
          <p:nvSpPr>
            <p:cNvPr id="143" name="tx143"/>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44" name="tx144"/>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5" name="tx145"/>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6" name="tx146"/>
            <p:cNvSpPr/>
            <p:nvPr/>
          </p:nvSpPr>
          <p:spPr>
            <a:xfrm>
              <a:off x="3149457" y="6087785"/>
              <a:ext cx="776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a:t>
              </a:r>
            </a:p>
          </p:txBody>
        </p:sp>
        <p:sp>
          <p:nvSpPr>
            <p:cNvPr id="147" name="tx147"/>
            <p:cNvSpPr/>
            <p:nvPr/>
          </p:nvSpPr>
          <p:spPr>
            <a:xfrm>
              <a:off x="5059431"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48" name="tx148"/>
            <p:cNvSpPr/>
            <p:nvPr/>
          </p:nvSpPr>
          <p:spPr>
            <a:xfrm>
              <a:off x="696940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a:t>
              </a:r>
            </a:p>
          </p:txBody>
        </p:sp>
        <p:sp>
          <p:nvSpPr>
            <p:cNvPr id="149" name="tx149"/>
            <p:cNvSpPr/>
            <p:nvPr/>
          </p:nvSpPr>
          <p:spPr>
            <a:xfrm>
              <a:off x="8801683" y="6089559"/>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12</a:t>
              </a:r>
            </a:p>
          </p:txBody>
        </p:sp>
        <p:sp>
          <p:nvSpPr>
            <p:cNvPr id="150" name="tx150"/>
            <p:cNvSpPr/>
            <p:nvPr/>
          </p:nvSpPr>
          <p:spPr>
            <a:xfrm>
              <a:off x="4260832" y="6216841"/>
              <a:ext cx="143425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51" name="tx151"/>
            <p:cNvSpPr/>
            <p:nvPr/>
          </p:nvSpPr>
          <p:spPr>
            <a:xfrm>
              <a:off x="951100" y="5212446"/>
              <a:ext cx="4684886"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AFR, 2019 and 2023</a:t>
              </a:r>
            </a:p>
          </p:txBody>
        </p:sp>
        <p:sp>
          <p:nvSpPr>
            <p:cNvPr id="152" name="tx15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53" name="tx15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AFR ranked number 6 out of 6 WHO regions, with MCV1 coverage of 70%.
MCV1 coverage (70%) was 1 percentage point lower than in 2019 (71%).
This equates to 11,504,000 unvaccinated children in 2023 compared to 10,787,000 unvaccinated children in 2019.</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654919"/>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878378"/>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210183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1325296"/>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326664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249010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1713566"/>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951100" y="93702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2" name="pl22"/>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1" name="rc31"/>
            <p:cNvSpPr/>
            <p:nvPr/>
          </p:nvSpPr>
          <p:spPr>
            <a:xfrm>
              <a:off x="1296273" y="3519698"/>
              <a:ext cx="259963" cy="523492"/>
            </a:xfrm>
            <a:prstGeom prst="rect">
              <a:avLst/>
            </a:prstGeom>
            <a:solidFill>
              <a:srgbClr val="80BD41">
                <a:alpha val="100000"/>
              </a:srgbClr>
            </a:solidFill>
          </p:spPr>
          <p:txBody>
            <a:bodyPr/>
            <a:lstStyle/>
            <a:p/>
          </p:txBody>
        </p:sp>
        <p:sp>
          <p:nvSpPr>
            <p:cNvPr id="32" name="rc32"/>
            <p:cNvSpPr/>
            <p:nvPr/>
          </p:nvSpPr>
          <p:spPr>
            <a:xfrm>
              <a:off x="1296273" y="3050875"/>
              <a:ext cx="259963" cy="468822"/>
            </a:xfrm>
            <a:prstGeom prst="rect">
              <a:avLst/>
            </a:prstGeom>
            <a:solidFill>
              <a:srgbClr val="E2231A">
                <a:alpha val="100000"/>
              </a:srgbClr>
            </a:solidFill>
          </p:spPr>
          <p:txBody>
            <a:bodyPr/>
            <a:lstStyle/>
            <a:p/>
          </p:txBody>
        </p:sp>
        <p:sp>
          <p:nvSpPr>
            <p:cNvPr id="33" name="rc33"/>
            <p:cNvSpPr/>
            <p:nvPr/>
          </p:nvSpPr>
          <p:spPr>
            <a:xfrm>
              <a:off x="1585121" y="3505030"/>
              <a:ext cx="259963" cy="538159"/>
            </a:xfrm>
            <a:prstGeom prst="rect">
              <a:avLst/>
            </a:prstGeom>
            <a:solidFill>
              <a:srgbClr val="80BD41">
                <a:alpha val="100000"/>
              </a:srgbClr>
            </a:solidFill>
          </p:spPr>
          <p:txBody>
            <a:bodyPr/>
            <a:lstStyle/>
            <a:p/>
          </p:txBody>
        </p:sp>
        <p:sp>
          <p:nvSpPr>
            <p:cNvPr id="34" name="rc34"/>
            <p:cNvSpPr/>
            <p:nvPr/>
          </p:nvSpPr>
          <p:spPr>
            <a:xfrm>
              <a:off x="1585121" y="3028109"/>
              <a:ext cx="259963" cy="476921"/>
            </a:xfrm>
            <a:prstGeom prst="rect">
              <a:avLst/>
            </a:prstGeom>
            <a:solidFill>
              <a:srgbClr val="E2231A">
                <a:alpha val="100000"/>
              </a:srgbClr>
            </a:solidFill>
          </p:spPr>
          <p:txBody>
            <a:bodyPr/>
            <a:lstStyle/>
            <a:p/>
          </p:txBody>
        </p:sp>
        <p:sp>
          <p:nvSpPr>
            <p:cNvPr id="35" name="rc35"/>
            <p:cNvSpPr/>
            <p:nvPr/>
          </p:nvSpPr>
          <p:spPr>
            <a:xfrm>
              <a:off x="1873969" y="3485364"/>
              <a:ext cx="259963" cy="557826"/>
            </a:xfrm>
            <a:prstGeom prst="rect">
              <a:avLst/>
            </a:prstGeom>
            <a:solidFill>
              <a:srgbClr val="80BD41">
                <a:alpha val="100000"/>
              </a:srgbClr>
            </a:solidFill>
          </p:spPr>
          <p:txBody>
            <a:bodyPr/>
            <a:lstStyle/>
            <a:p/>
          </p:txBody>
        </p:sp>
        <p:sp>
          <p:nvSpPr>
            <p:cNvPr id="36" name="rc36"/>
            <p:cNvSpPr/>
            <p:nvPr/>
          </p:nvSpPr>
          <p:spPr>
            <a:xfrm>
              <a:off x="1873969" y="3006465"/>
              <a:ext cx="259963" cy="478898"/>
            </a:xfrm>
            <a:prstGeom prst="rect">
              <a:avLst/>
            </a:prstGeom>
            <a:solidFill>
              <a:srgbClr val="E2231A">
                <a:alpha val="100000"/>
              </a:srgbClr>
            </a:solidFill>
          </p:spPr>
          <p:txBody>
            <a:bodyPr/>
            <a:lstStyle/>
            <a:p/>
          </p:txBody>
        </p:sp>
        <p:sp>
          <p:nvSpPr>
            <p:cNvPr id="37" name="rc37"/>
            <p:cNvSpPr/>
            <p:nvPr/>
          </p:nvSpPr>
          <p:spPr>
            <a:xfrm>
              <a:off x="2162817" y="3444652"/>
              <a:ext cx="259963" cy="598538"/>
            </a:xfrm>
            <a:prstGeom prst="rect">
              <a:avLst/>
            </a:prstGeom>
            <a:solidFill>
              <a:srgbClr val="80BD41">
                <a:alpha val="100000"/>
              </a:srgbClr>
            </a:solidFill>
          </p:spPr>
          <p:txBody>
            <a:bodyPr/>
            <a:lstStyle/>
            <a:p/>
          </p:txBody>
        </p:sp>
        <p:sp>
          <p:nvSpPr>
            <p:cNvPr id="38" name="rc38"/>
            <p:cNvSpPr/>
            <p:nvPr/>
          </p:nvSpPr>
          <p:spPr>
            <a:xfrm>
              <a:off x="2162817" y="2981426"/>
              <a:ext cx="259963" cy="463225"/>
            </a:xfrm>
            <a:prstGeom prst="rect">
              <a:avLst/>
            </a:prstGeom>
            <a:solidFill>
              <a:srgbClr val="E2231A">
                <a:alpha val="100000"/>
              </a:srgbClr>
            </a:solidFill>
          </p:spPr>
          <p:txBody>
            <a:bodyPr/>
            <a:lstStyle/>
            <a:p/>
          </p:txBody>
        </p:sp>
        <p:sp>
          <p:nvSpPr>
            <p:cNvPr id="39" name="rc39"/>
            <p:cNvSpPr/>
            <p:nvPr/>
          </p:nvSpPr>
          <p:spPr>
            <a:xfrm>
              <a:off x="2451665" y="3406756"/>
              <a:ext cx="259963" cy="636434"/>
            </a:xfrm>
            <a:prstGeom prst="rect">
              <a:avLst/>
            </a:prstGeom>
            <a:solidFill>
              <a:srgbClr val="80BD41">
                <a:alpha val="100000"/>
              </a:srgbClr>
            </a:solidFill>
          </p:spPr>
          <p:txBody>
            <a:bodyPr/>
            <a:lstStyle/>
            <a:p/>
          </p:txBody>
        </p:sp>
        <p:sp>
          <p:nvSpPr>
            <p:cNvPr id="40" name="rc40"/>
            <p:cNvSpPr/>
            <p:nvPr/>
          </p:nvSpPr>
          <p:spPr>
            <a:xfrm>
              <a:off x="2451665" y="2953945"/>
              <a:ext cx="259963" cy="452810"/>
            </a:xfrm>
            <a:prstGeom prst="rect">
              <a:avLst/>
            </a:prstGeom>
            <a:solidFill>
              <a:srgbClr val="E2231A">
                <a:alpha val="100000"/>
              </a:srgbClr>
            </a:solidFill>
          </p:spPr>
          <p:txBody>
            <a:bodyPr/>
            <a:lstStyle/>
            <a:p/>
          </p:txBody>
        </p:sp>
        <p:sp>
          <p:nvSpPr>
            <p:cNvPr id="41" name="rc41"/>
            <p:cNvSpPr/>
            <p:nvPr/>
          </p:nvSpPr>
          <p:spPr>
            <a:xfrm>
              <a:off x="2740513" y="3366982"/>
              <a:ext cx="259963" cy="676207"/>
            </a:xfrm>
            <a:prstGeom prst="rect">
              <a:avLst/>
            </a:prstGeom>
            <a:solidFill>
              <a:srgbClr val="80BD41">
                <a:alpha val="100000"/>
              </a:srgbClr>
            </a:solidFill>
          </p:spPr>
          <p:txBody>
            <a:bodyPr/>
            <a:lstStyle/>
            <a:p/>
          </p:txBody>
        </p:sp>
        <p:sp>
          <p:nvSpPr>
            <p:cNvPr id="42" name="rc42"/>
            <p:cNvSpPr/>
            <p:nvPr/>
          </p:nvSpPr>
          <p:spPr>
            <a:xfrm>
              <a:off x="2740513" y="2924485"/>
              <a:ext cx="259963" cy="442497"/>
            </a:xfrm>
            <a:prstGeom prst="rect">
              <a:avLst/>
            </a:prstGeom>
            <a:solidFill>
              <a:srgbClr val="E2231A">
                <a:alpha val="100000"/>
              </a:srgbClr>
            </a:solidFill>
          </p:spPr>
          <p:txBody>
            <a:bodyPr/>
            <a:lstStyle/>
            <a:p/>
          </p:txBody>
        </p:sp>
        <p:sp>
          <p:nvSpPr>
            <p:cNvPr id="43" name="rc43"/>
            <p:cNvSpPr/>
            <p:nvPr/>
          </p:nvSpPr>
          <p:spPr>
            <a:xfrm>
              <a:off x="3029361" y="3318673"/>
              <a:ext cx="259963" cy="724516"/>
            </a:xfrm>
            <a:prstGeom prst="rect">
              <a:avLst/>
            </a:prstGeom>
            <a:solidFill>
              <a:srgbClr val="80BD41">
                <a:alpha val="100000"/>
              </a:srgbClr>
            </a:solidFill>
          </p:spPr>
          <p:txBody>
            <a:bodyPr/>
            <a:lstStyle/>
            <a:p/>
          </p:txBody>
        </p:sp>
        <p:sp>
          <p:nvSpPr>
            <p:cNvPr id="44" name="rc44"/>
            <p:cNvSpPr/>
            <p:nvPr/>
          </p:nvSpPr>
          <p:spPr>
            <a:xfrm>
              <a:off x="3029361" y="2897336"/>
              <a:ext cx="259963" cy="421336"/>
            </a:xfrm>
            <a:prstGeom prst="rect">
              <a:avLst/>
            </a:prstGeom>
            <a:solidFill>
              <a:srgbClr val="E2231A">
                <a:alpha val="100000"/>
              </a:srgbClr>
            </a:solidFill>
          </p:spPr>
          <p:txBody>
            <a:bodyPr/>
            <a:lstStyle/>
            <a:p/>
          </p:txBody>
        </p:sp>
        <p:sp>
          <p:nvSpPr>
            <p:cNvPr id="45" name="rc45"/>
            <p:cNvSpPr/>
            <p:nvPr/>
          </p:nvSpPr>
          <p:spPr>
            <a:xfrm>
              <a:off x="3318209" y="3283062"/>
              <a:ext cx="259963" cy="760127"/>
            </a:xfrm>
            <a:prstGeom prst="rect">
              <a:avLst/>
            </a:prstGeom>
            <a:solidFill>
              <a:srgbClr val="80BD41">
                <a:alpha val="100000"/>
              </a:srgbClr>
            </a:solidFill>
          </p:spPr>
          <p:txBody>
            <a:bodyPr/>
            <a:lstStyle/>
            <a:p/>
          </p:txBody>
        </p:sp>
        <p:sp>
          <p:nvSpPr>
            <p:cNvPr id="46" name="rc46"/>
            <p:cNvSpPr/>
            <p:nvPr/>
          </p:nvSpPr>
          <p:spPr>
            <a:xfrm>
              <a:off x="3318209" y="2872146"/>
              <a:ext cx="259963" cy="410916"/>
            </a:xfrm>
            <a:prstGeom prst="rect">
              <a:avLst/>
            </a:prstGeom>
            <a:solidFill>
              <a:srgbClr val="E2231A">
                <a:alpha val="100000"/>
              </a:srgbClr>
            </a:solidFill>
          </p:spPr>
          <p:txBody>
            <a:bodyPr/>
            <a:lstStyle/>
            <a:p/>
          </p:txBody>
        </p:sp>
        <p:sp>
          <p:nvSpPr>
            <p:cNvPr id="47" name="rc47"/>
            <p:cNvSpPr/>
            <p:nvPr/>
          </p:nvSpPr>
          <p:spPr>
            <a:xfrm>
              <a:off x="3607057" y="3232888"/>
              <a:ext cx="259963" cy="810302"/>
            </a:xfrm>
            <a:prstGeom prst="rect">
              <a:avLst/>
            </a:prstGeom>
            <a:solidFill>
              <a:srgbClr val="80BD41">
                <a:alpha val="100000"/>
              </a:srgbClr>
            </a:solidFill>
          </p:spPr>
          <p:txBody>
            <a:bodyPr/>
            <a:lstStyle/>
            <a:p/>
          </p:txBody>
        </p:sp>
        <p:sp>
          <p:nvSpPr>
            <p:cNvPr id="48" name="rc48"/>
            <p:cNvSpPr/>
            <p:nvPr/>
          </p:nvSpPr>
          <p:spPr>
            <a:xfrm>
              <a:off x="3607057" y="2842678"/>
              <a:ext cx="259963" cy="390209"/>
            </a:xfrm>
            <a:prstGeom prst="rect">
              <a:avLst/>
            </a:prstGeom>
            <a:solidFill>
              <a:srgbClr val="E2231A">
                <a:alpha val="100000"/>
              </a:srgbClr>
            </a:solidFill>
          </p:spPr>
          <p:txBody>
            <a:bodyPr/>
            <a:lstStyle/>
            <a:p/>
          </p:txBody>
        </p:sp>
        <p:sp>
          <p:nvSpPr>
            <p:cNvPr id="49" name="rc49"/>
            <p:cNvSpPr/>
            <p:nvPr/>
          </p:nvSpPr>
          <p:spPr>
            <a:xfrm>
              <a:off x="3895905" y="3166644"/>
              <a:ext cx="259963" cy="876546"/>
            </a:xfrm>
            <a:prstGeom prst="rect">
              <a:avLst/>
            </a:prstGeom>
            <a:solidFill>
              <a:srgbClr val="80BD41">
                <a:alpha val="100000"/>
              </a:srgbClr>
            </a:solidFill>
          </p:spPr>
          <p:txBody>
            <a:bodyPr/>
            <a:lstStyle/>
            <a:p/>
          </p:txBody>
        </p:sp>
        <p:sp>
          <p:nvSpPr>
            <p:cNvPr id="50" name="rc50"/>
            <p:cNvSpPr/>
            <p:nvPr/>
          </p:nvSpPr>
          <p:spPr>
            <a:xfrm>
              <a:off x="3895905" y="2820198"/>
              <a:ext cx="259963" cy="346445"/>
            </a:xfrm>
            <a:prstGeom prst="rect">
              <a:avLst/>
            </a:prstGeom>
            <a:solidFill>
              <a:srgbClr val="E2231A">
                <a:alpha val="100000"/>
              </a:srgbClr>
            </a:solidFill>
          </p:spPr>
          <p:txBody>
            <a:bodyPr/>
            <a:lstStyle/>
            <a:p/>
          </p:txBody>
        </p:sp>
        <p:sp>
          <p:nvSpPr>
            <p:cNvPr id="51" name="rc51"/>
            <p:cNvSpPr/>
            <p:nvPr/>
          </p:nvSpPr>
          <p:spPr>
            <a:xfrm>
              <a:off x="4184753" y="3150123"/>
              <a:ext cx="259963" cy="893067"/>
            </a:xfrm>
            <a:prstGeom prst="rect">
              <a:avLst/>
            </a:prstGeom>
            <a:solidFill>
              <a:srgbClr val="80BD41">
                <a:alpha val="100000"/>
              </a:srgbClr>
            </a:solidFill>
          </p:spPr>
          <p:txBody>
            <a:bodyPr/>
            <a:lstStyle/>
            <a:p/>
          </p:txBody>
        </p:sp>
        <p:sp>
          <p:nvSpPr>
            <p:cNvPr id="52" name="rc52"/>
            <p:cNvSpPr/>
            <p:nvPr/>
          </p:nvSpPr>
          <p:spPr>
            <a:xfrm>
              <a:off x="4184753" y="2795389"/>
              <a:ext cx="259963" cy="354733"/>
            </a:xfrm>
            <a:prstGeom prst="rect">
              <a:avLst/>
            </a:prstGeom>
            <a:solidFill>
              <a:srgbClr val="E2231A">
                <a:alpha val="100000"/>
              </a:srgbClr>
            </a:solidFill>
          </p:spPr>
          <p:txBody>
            <a:bodyPr/>
            <a:lstStyle/>
            <a:p/>
          </p:txBody>
        </p:sp>
        <p:sp>
          <p:nvSpPr>
            <p:cNvPr id="53" name="rc53"/>
            <p:cNvSpPr/>
            <p:nvPr/>
          </p:nvSpPr>
          <p:spPr>
            <a:xfrm>
              <a:off x="4473601" y="3142275"/>
              <a:ext cx="259963" cy="900914"/>
            </a:xfrm>
            <a:prstGeom prst="rect">
              <a:avLst/>
            </a:prstGeom>
            <a:solidFill>
              <a:srgbClr val="80BD41">
                <a:alpha val="100000"/>
              </a:srgbClr>
            </a:solidFill>
          </p:spPr>
          <p:txBody>
            <a:bodyPr/>
            <a:lstStyle/>
            <a:p/>
          </p:txBody>
        </p:sp>
        <p:sp>
          <p:nvSpPr>
            <p:cNvPr id="54" name="rc54"/>
            <p:cNvSpPr/>
            <p:nvPr/>
          </p:nvSpPr>
          <p:spPr>
            <a:xfrm>
              <a:off x="4473601" y="2757580"/>
              <a:ext cx="259963" cy="384695"/>
            </a:xfrm>
            <a:prstGeom prst="rect">
              <a:avLst/>
            </a:prstGeom>
            <a:solidFill>
              <a:srgbClr val="E2231A">
                <a:alpha val="100000"/>
              </a:srgbClr>
            </a:solidFill>
          </p:spPr>
          <p:txBody>
            <a:bodyPr/>
            <a:lstStyle/>
            <a:p/>
          </p:txBody>
        </p:sp>
        <p:sp>
          <p:nvSpPr>
            <p:cNvPr id="55" name="rc55"/>
            <p:cNvSpPr/>
            <p:nvPr/>
          </p:nvSpPr>
          <p:spPr>
            <a:xfrm>
              <a:off x="4762449" y="3126757"/>
              <a:ext cx="259963" cy="916432"/>
            </a:xfrm>
            <a:prstGeom prst="rect">
              <a:avLst/>
            </a:prstGeom>
            <a:solidFill>
              <a:srgbClr val="80BD41">
                <a:alpha val="100000"/>
              </a:srgbClr>
            </a:solidFill>
          </p:spPr>
          <p:txBody>
            <a:bodyPr/>
            <a:lstStyle/>
            <a:p/>
          </p:txBody>
        </p:sp>
        <p:sp>
          <p:nvSpPr>
            <p:cNvPr id="56" name="rc56"/>
            <p:cNvSpPr/>
            <p:nvPr/>
          </p:nvSpPr>
          <p:spPr>
            <a:xfrm>
              <a:off x="4762449" y="2736042"/>
              <a:ext cx="259963" cy="390715"/>
            </a:xfrm>
            <a:prstGeom prst="rect">
              <a:avLst/>
            </a:prstGeom>
            <a:solidFill>
              <a:srgbClr val="E2231A">
                <a:alpha val="100000"/>
              </a:srgbClr>
            </a:solidFill>
          </p:spPr>
          <p:txBody>
            <a:bodyPr/>
            <a:lstStyle/>
            <a:p/>
          </p:txBody>
        </p:sp>
        <p:sp>
          <p:nvSpPr>
            <p:cNvPr id="57" name="rc57"/>
            <p:cNvSpPr/>
            <p:nvPr/>
          </p:nvSpPr>
          <p:spPr>
            <a:xfrm>
              <a:off x="5051297" y="3129271"/>
              <a:ext cx="259963" cy="913918"/>
            </a:xfrm>
            <a:prstGeom prst="rect">
              <a:avLst/>
            </a:prstGeom>
            <a:solidFill>
              <a:srgbClr val="80BD41">
                <a:alpha val="100000"/>
              </a:srgbClr>
            </a:solidFill>
          </p:spPr>
          <p:txBody>
            <a:bodyPr/>
            <a:lstStyle/>
            <a:p/>
          </p:txBody>
        </p:sp>
        <p:sp>
          <p:nvSpPr>
            <p:cNvPr id="58" name="rc58"/>
            <p:cNvSpPr/>
            <p:nvPr/>
          </p:nvSpPr>
          <p:spPr>
            <a:xfrm>
              <a:off x="5051297" y="2717823"/>
              <a:ext cx="259963" cy="411448"/>
            </a:xfrm>
            <a:prstGeom prst="rect">
              <a:avLst/>
            </a:prstGeom>
            <a:solidFill>
              <a:srgbClr val="E2231A">
                <a:alpha val="100000"/>
              </a:srgbClr>
            </a:solidFill>
          </p:spPr>
          <p:txBody>
            <a:bodyPr/>
            <a:lstStyle/>
            <a:p/>
          </p:txBody>
        </p:sp>
        <p:sp>
          <p:nvSpPr>
            <p:cNvPr id="59" name="rc59"/>
            <p:cNvSpPr/>
            <p:nvPr/>
          </p:nvSpPr>
          <p:spPr>
            <a:xfrm>
              <a:off x="5340145" y="3116651"/>
              <a:ext cx="259963" cy="926539"/>
            </a:xfrm>
            <a:prstGeom prst="rect">
              <a:avLst/>
            </a:prstGeom>
            <a:solidFill>
              <a:srgbClr val="80BD41">
                <a:alpha val="100000"/>
              </a:srgbClr>
            </a:solidFill>
          </p:spPr>
          <p:txBody>
            <a:bodyPr/>
            <a:lstStyle/>
            <a:p/>
          </p:txBody>
        </p:sp>
        <p:sp>
          <p:nvSpPr>
            <p:cNvPr id="60" name="rc60"/>
            <p:cNvSpPr/>
            <p:nvPr/>
          </p:nvSpPr>
          <p:spPr>
            <a:xfrm>
              <a:off x="5340145" y="2697145"/>
              <a:ext cx="259963" cy="419505"/>
            </a:xfrm>
            <a:prstGeom prst="rect">
              <a:avLst/>
            </a:prstGeom>
            <a:solidFill>
              <a:srgbClr val="E2231A">
                <a:alpha val="100000"/>
              </a:srgbClr>
            </a:solidFill>
          </p:spPr>
          <p:txBody>
            <a:bodyPr/>
            <a:lstStyle/>
            <a:p/>
          </p:txBody>
        </p:sp>
        <p:sp>
          <p:nvSpPr>
            <p:cNvPr id="61" name="rc61"/>
            <p:cNvSpPr/>
            <p:nvPr/>
          </p:nvSpPr>
          <p:spPr>
            <a:xfrm>
              <a:off x="5628993" y="3118422"/>
              <a:ext cx="259963" cy="924767"/>
            </a:xfrm>
            <a:prstGeom prst="rect">
              <a:avLst/>
            </a:prstGeom>
            <a:solidFill>
              <a:srgbClr val="80BD41">
                <a:alpha val="100000"/>
              </a:srgbClr>
            </a:solidFill>
          </p:spPr>
          <p:txBody>
            <a:bodyPr/>
            <a:lstStyle/>
            <a:p/>
          </p:txBody>
        </p:sp>
        <p:sp>
          <p:nvSpPr>
            <p:cNvPr id="62" name="rc62"/>
            <p:cNvSpPr/>
            <p:nvPr/>
          </p:nvSpPr>
          <p:spPr>
            <a:xfrm>
              <a:off x="5628993" y="2682521"/>
              <a:ext cx="259963" cy="435901"/>
            </a:xfrm>
            <a:prstGeom prst="rect">
              <a:avLst/>
            </a:prstGeom>
            <a:solidFill>
              <a:srgbClr val="E2231A">
                <a:alpha val="100000"/>
              </a:srgbClr>
            </a:solidFill>
          </p:spPr>
          <p:txBody>
            <a:bodyPr/>
            <a:lstStyle/>
            <a:p/>
          </p:txBody>
        </p:sp>
        <p:sp>
          <p:nvSpPr>
            <p:cNvPr id="63" name="rc63"/>
            <p:cNvSpPr/>
            <p:nvPr/>
          </p:nvSpPr>
          <p:spPr>
            <a:xfrm>
              <a:off x="5917841" y="3103849"/>
              <a:ext cx="259963" cy="939340"/>
            </a:xfrm>
            <a:prstGeom prst="rect">
              <a:avLst/>
            </a:prstGeom>
            <a:solidFill>
              <a:srgbClr val="80BD41">
                <a:alpha val="100000"/>
              </a:srgbClr>
            </a:solidFill>
          </p:spPr>
          <p:txBody>
            <a:bodyPr/>
            <a:lstStyle/>
            <a:p/>
          </p:txBody>
        </p:sp>
        <p:sp>
          <p:nvSpPr>
            <p:cNvPr id="64" name="rc64"/>
            <p:cNvSpPr/>
            <p:nvPr/>
          </p:nvSpPr>
          <p:spPr>
            <a:xfrm>
              <a:off x="5917841" y="2668319"/>
              <a:ext cx="259963" cy="435530"/>
            </a:xfrm>
            <a:prstGeom prst="rect">
              <a:avLst/>
            </a:prstGeom>
            <a:solidFill>
              <a:srgbClr val="E2231A">
                <a:alpha val="100000"/>
              </a:srgbClr>
            </a:solidFill>
          </p:spPr>
          <p:txBody>
            <a:bodyPr/>
            <a:lstStyle/>
            <a:p/>
          </p:txBody>
        </p:sp>
        <p:sp>
          <p:nvSpPr>
            <p:cNvPr id="65" name="rc65"/>
            <p:cNvSpPr/>
            <p:nvPr/>
          </p:nvSpPr>
          <p:spPr>
            <a:xfrm>
              <a:off x="6206689" y="3077195"/>
              <a:ext cx="259963" cy="965995"/>
            </a:xfrm>
            <a:prstGeom prst="rect">
              <a:avLst/>
            </a:prstGeom>
            <a:solidFill>
              <a:srgbClr val="80BD41">
                <a:alpha val="100000"/>
              </a:srgbClr>
            </a:solidFill>
          </p:spPr>
          <p:txBody>
            <a:bodyPr/>
            <a:lstStyle/>
            <a:p/>
          </p:txBody>
        </p:sp>
        <p:sp>
          <p:nvSpPr>
            <p:cNvPr id="66" name="rc66"/>
            <p:cNvSpPr/>
            <p:nvPr/>
          </p:nvSpPr>
          <p:spPr>
            <a:xfrm>
              <a:off x="6206689" y="2651909"/>
              <a:ext cx="259963" cy="425286"/>
            </a:xfrm>
            <a:prstGeom prst="rect">
              <a:avLst/>
            </a:prstGeom>
            <a:solidFill>
              <a:srgbClr val="E2231A">
                <a:alpha val="100000"/>
              </a:srgbClr>
            </a:solidFill>
          </p:spPr>
          <p:txBody>
            <a:bodyPr/>
            <a:lstStyle/>
            <a:p/>
          </p:txBody>
        </p:sp>
        <p:sp>
          <p:nvSpPr>
            <p:cNvPr id="67" name="rc67"/>
            <p:cNvSpPr/>
            <p:nvPr/>
          </p:nvSpPr>
          <p:spPr>
            <a:xfrm>
              <a:off x="6495537" y="3060618"/>
              <a:ext cx="259963" cy="982571"/>
            </a:xfrm>
            <a:prstGeom prst="rect">
              <a:avLst/>
            </a:prstGeom>
            <a:solidFill>
              <a:srgbClr val="80BD41">
                <a:alpha val="100000"/>
              </a:srgbClr>
            </a:solidFill>
          </p:spPr>
          <p:txBody>
            <a:bodyPr/>
            <a:lstStyle/>
            <a:p/>
          </p:txBody>
        </p:sp>
        <p:sp>
          <p:nvSpPr>
            <p:cNvPr id="68" name="rc68"/>
            <p:cNvSpPr/>
            <p:nvPr/>
          </p:nvSpPr>
          <p:spPr>
            <a:xfrm>
              <a:off x="6495537" y="2635922"/>
              <a:ext cx="259963" cy="424695"/>
            </a:xfrm>
            <a:prstGeom prst="rect">
              <a:avLst/>
            </a:prstGeom>
            <a:solidFill>
              <a:srgbClr val="E2231A">
                <a:alpha val="100000"/>
              </a:srgbClr>
            </a:solidFill>
          </p:spPr>
          <p:txBody>
            <a:bodyPr/>
            <a:lstStyle/>
            <a:p/>
          </p:txBody>
        </p:sp>
        <p:sp>
          <p:nvSpPr>
            <p:cNvPr id="69" name="rc69"/>
            <p:cNvSpPr/>
            <p:nvPr/>
          </p:nvSpPr>
          <p:spPr>
            <a:xfrm>
              <a:off x="6784385" y="3039072"/>
              <a:ext cx="259963" cy="1004118"/>
            </a:xfrm>
            <a:prstGeom prst="rect">
              <a:avLst/>
            </a:prstGeom>
            <a:solidFill>
              <a:srgbClr val="80BD41">
                <a:alpha val="100000"/>
              </a:srgbClr>
            </a:solidFill>
          </p:spPr>
          <p:txBody>
            <a:bodyPr/>
            <a:lstStyle/>
            <a:p/>
          </p:txBody>
        </p:sp>
        <p:sp>
          <p:nvSpPr>
            <p:cNvPr id="70" name="rc70"/>
            <p:cNvSpPr/>
            <p:nvPr/>
          </p:nvSpPr>
          <p:spPr>
            <a:xfrm>
              <a:off x="6784385" y="2620261"/>
              <a:ext cx="259963" cy="418810"/>
            </a:xfrm>
            <a:prstGeom prst="rect">
              <a:avLst/>
            </a:prstGeom>
            <a:solidFill>
              <a:srgbClr val="E2231A">
                <a:alpha val="100000"/>
              </a:srgbClr>
            </a:solidFill>
          </p:spPr>
          <p:txBody>
            <a:bodyPr/>
            <a:lstStyle/>
            <a:p/>
          </p:txBody>
        </p:sp>
        <p:sp>
          <p:nvSpPr>
            <p:cNvPr id="71" name="rc71"/>
            <p:cNvSpPr/>
            <p:nvPr/>
          </p:nvSpPr>
          <p:spPr>
            <a:xfrm>
              <a:off x="7073233" y="3044570"/>
              <a:ext cx="259963" cy="998620"/>
            </a:xfrm>
            <a:prstGeom prst="rect">
              <a:avLst/>
            </a:prstGeom>
            <a:solidFill>
              <a:srgbClr val="80BD41">
                <a:alpha val="100000"/>
              </a:srgbClr>
            </a:solidFill>
          </p:spPr>
          <p:txBody>
            <a:bodyPr/>
            <a:lstStyle/>
            <a:p/>
          </p:txBody>
        </p:sp>
        <p:sp>
          <p:nvSpPr>
            <p:cNvPr id="72" name="rc72"/>
            <p:cNvSpPr/>
            <p:nvPr/>
          </p:nvSpPr>
          <p:spPr>
            <a:xfrm>
              <a:off x="7073233" y="2604420"/>
              <a:ext cx="259963" cy="440149"/>
            </a:xfrm>
            <a:prstGeom prst="rect">
              <a:avLst/>
            </a:prstGeom>
            <a:solidFill>
              <a:srgbClr val="E2231A">
                <a:alpha val="100000"/>
              </a:srgbClr>
            </a:solidFill>
          </p:spPr>
          <p:txBody>
            <a:bodyPr/>
            <a:lstStyle/>
            <a:p/>
          </p:txBody>
        </p:sp>
        <p:sp>
          <p:nvSpPr>
            <p:cNvPr id="73" name="rc73"/>
            <p:cNvSpPr/>
            <p:nvPr/>
          </p:nvSpPr>
          <p:spPr>
            <a:xfrm>
              <a:off x="7362081" y="3059788"/>
              <a:ext cx="259963" cy="983401"/>
            </a:xfrm>
            <a:prstGeom prst="rect">
              <a:avLst/>
            </a:prstGeom>
            <a:solidFill>
              <a:srgbClr val="80BD41">
                <a:alpha val="100000"/>
              </a:srgbClr>
            </a:solidFill>
          </p:spPr>
          <p:txBody>
            <a:bodyPr/>
            <a:lstStyle/>
            <a:p/>
          </p:txBody>
        </p:sp>
        <p:sp>
          <p:nvSpPr>
            <p:cNvPr id="74" name="rc74"/>
            <p:cNvSpPr/>
            <p:nvPr/>
          </p:nvSpPr>
          <p:spPr>
            <a:xfrm>
              <a:off x="7362081" y="2582370"/>
              <a:ext cx="259963" cy="477418"/>
            </a:xfrm>
            <a:prstGeom prst="rect">
              <a:avLst/>
            </a:prstGeom>
            <a:solidFill>
              <a:srgbClr val="E2231A">
                <a:alpha val="100000"/>
              </a:srgbClr>
            </a:solidFill>
          </p:spPr>
          <p:txBody>
            <a:bodyPr/>
            <a:lstStyle/>
            <a:p/>
          </p:txBody>
        </p:sp>
        <p:sp>
          <p:nvSpPr>
            <p:cNvPr id="75" name="rc75"/>
            <p:cNvSpPr/>
            <p:nvPr/>
          </p:nvSpPr>
          <p:spPr>
            <a:xfrm>
              <a:off x="7650929" y="3036193"/>
              <a:ext cx="259963" cy="1006996"/>
            </a:xfrm>
            <a:prstGeom prst="rect">
              <a:avLst/>
            </a:prstGeom>
            <a:solidFill>
              <a:srgbClr val="80BD41">
                <a:alpha val="100000"/>
              </a:srgbClr>
            </a:solidFill>
          </p:spPr>
          <p:txBody>
            <a:bodyPr/>
            <a:lstStyle/>
            <a:p/>
          </p:txBody>
        </p:sp>
        <p:sp>
          <p:nvSpPr>
            <p:cNvPr id="76" name="rc76"/>
            <p:cNvSpPr/>
            <p:nvPr/>
          </p:nvSpPr>
          <p:spPr>
            <a:xfrm>
              <a:off x="7650929" y="2562659"/>
              <a:ext cx="259963" cy="473534"/>
            </a:xfrm>
            <a:prstGeom prst="rect">
              <a:avLst/>
            </a:prstGeom>
            <a:solidFill>
              <a:srgbClr val="E2231A">
                <a:alpha val="100000"/>
              </a:srgbClr>
            </a:solidFill>
          </p:spPr>
          <p:txBody>
            <a:bodyPr/>
            <a:lstStyle/>
            <a:p/>
          </p:txBody>
        </p:sp>
        <p:sp>
          <p:nvSpPr>
            <p:cNvPr id="77" name="rc77"/>
            <p:cNvSpPr/>
            <p:nvPr/>
          </p:nvSpPr>
          <p:spPr>
            <a:xfrm>
              <a:off x="7939777" y="2987192"/>
              <a:ext cx="259963" cy="1055998"/>
            </a:xfrm>
            <a:prstGeom prst="rect">
              <a:avLst/>
            </a:prstGeom>
            <a:solidFill>
              <a:srgbClr val="80BD41">
                <a:alpha val="100000"/>
              </a:srgbClr>
            </a:solidFill>
          </p:spPr>
          <p:txBody>
            <a:bodyPr/>
            <a:lstStyle/>
            <a:p/>
          </p:txBody>
        </p:sp>
        <p:sp>
          <p:nvSpPr>
            <p:cNvPr id="78" name="rc78"/>
            <p:cNvSpPr/>
            <p:nvPr/>
          </p:nvSpPr>
          <p:spPr>
            <a:xfrm>
              <a:off x="7939777" y="2540522"/>
              <a:ext cx="259963" cy="446670"/>
            </a:xfrm>
            <a:prstGeom prst="rect">
              <a:avLst/>
            </a:prstGeom>
            <a:solidFill>
              <a:srgbClr val="E2231A">
                <a:alpha val="100000"/>
              </a:srgbClr>
            </a:solidFill>
          </p:spPr>
          <p:txBody>
            <a:bodyPr/>
            <a:lstStyle/>
            <a:p/>
          </p:txBody>
        </p:sp>
        <p:sp>
          <p:nvSpPr>
            <p:cNvPr id="79" name="pl79"/>
            <p:cNvSpPr/>
            <p:nvPr/>
          </p:nvSpPr>
          <p:spPr>
            <a:xfrm>
              <a:off x="1426255" y="1879348"/>
              <a:ext cx="6643503" cy="571013"/>
            </a:xfrm>
            <a:custGeom>
              <a:avLst/>
              <a:pathLst>
                <a:path w="6643503" h="571013">
                  <a:moveTo>
                    <a:pt x="0" y="571013"/>
                  </a:moveTo>
                  <a:lnTo>
                    <a:pt x="288847" y="571013"/>
                  </a:lnTo>
                  <a:lnTo>
                    <a:pt x="577695" y="540960"/>
                  </a:lnTo>
                  <a:lnTo>
                    <a:pt x="866543" y="480853"/>
                  </a:lnTo>
                  <a:lnTo>
                    <a:pt x="1155391" y="420747"/>
                  </a:lnTo>
                  <a:lnTo>
                    <a:pt x="1444239" y="360640"/>
                  </a:lnTo>
                  <a:lnTo>
                    <a:pt x="1733087" y="270480"/>
                  </a:lnTo>
                  <a:lnTo>
                    <a:pt x="2021935" y="210373"/>
                  </a:lnTo>
                  <a:lnTo>
                    <a:pt x="2310783" y="150266"/>
                  </a:lnTo>
                  <a:lnTo>
                    <a:pt x="2599631" y="0"/>
                  </a:lnTo>
                  <a:lnTo>
                    <a:pt x="2888479" y="0"/>
                  </a:lnTo>
                  <a:lnTo>
                    <a:pt x="3177327" y="60106"/>
                  </a:lnTo>
                  <a:lnTo>
                    <a:pt x="3466175" y="60106"/>
                  </a:lnTo>
                  <a:lnTo>
                    <a:pt x="3755023" y="90160"/>
                  </a:lnTo>
                  <a:lnTo>
                    <a:pt x="4043871" y="90160"/>
                  </a:lnTo>
                  <a:lnTo>
                    <a:pt x="4332719" y="120213"/>
                  </a:lnTo>
                  <a:lnTo>
                    <a:pt x="4621567" y="120213"/>
                  </a:lnTo>
                  <a:lnTo>
                    <a:pt x="4910415" y="90160"/>
                  </a:lnTo>
                  <a:lnTo>
                    <a:pt x="5199263" y="60106"/>
                  </a:lnTo>
                  <a:lnTo>
                    <a:pt x="5488111" y="30053"/>
                  </a:lnTo>
                  <a:lnTo>
                    <a:pt x="5776959" y="90160"/>
                  </a:lnTo>
                  <a:lnTo>
                    <a:pt x="6065807" y="150266"/>
                  </a:lnTo>
                  <a:lnTo>
                    <a:pt x="6354655" y="120213"/>
                  </a:lnTo>
                  <a:lnTo>
                    <a:pt x="6643503" y="60106"/>
                  </a:lnTo>
                </a:path>
              </a:pathLst>
            </a:custGeom>
            <a:ln w="27101" cap="flat">
              <a:solidFill>
                <a:srgbClr val="0058AB">
                  <a:alpha val="100000"/>
                </a:srgbClr>
              </a:solidFill>
              <a:prstDash val="solid"/>
              <a:round/>
            </a:ln>
          </p:spPr>
          <p:txBody>
            <a:bodyPr/>
            <a:lstStyle/>
            <a:p/>
          </p:txBody>
        </p:sp>
        <p:sp>
          <p:nvSpPr>
            <p:cNvPr id="80" name="tx80"/>
            <p:cNvSpPr/>
            <p:nvPr/>
          </p:nvSpPr>
          <p:spPr>
            <a:xfrm>
              <a:off x="1355917" y="2267322"/>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53</a:t>
              </a:r>
            </a:p>
          </p:txBody>
        </p:sp>
        <p:sp>
          <p:nvSpPr>
            <p:cNvPr id="81" name="tx81"/>
            <p:cNvSpPr/>
            <p:nvPr/>
          </p:nvSpPr>
          <p:spPr>
            <a:xfrm>
              <a:off x="2800157" y="205701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60</a:t>
              </a:r>
            </a:p>
          </p:txBody>
        </p:sp>
        <p:sp>
          <p:nvSpPr>
            <p:cNvPr id="82" name="tx82"/>
            <p:cNvSpPr/>
            <p:nvPr/>
          </p:nvSpPr>
          <p:spPr>
            <a:xfrm>
              <a:off x="4244397" y="1697914"/>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72</a:t>
              </a:r>
            </a:p>
          </p:txBody>
        </p:sp>
        <p:sp>
          <p:nvSpPr>
            <p:cNvPr id="83" name="tx83"/>
            <p:cNvSpPr/>
            <p:nvPr/>
          </p:nvSpPr>
          <p:spPr>
            <a:xfrm>
              <a:off x="5688637" y="181658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68</a:t>
              </a:r>
            </a:p>
          </p:txBody>
        </p:sp>
        <p:sp>
          <p:nvSpPr>
            <p:cNvPr id="84" name="tx84"/>
            <p:cNvSpPr/>
            <p:nvPr/>
          </p:nvSpPr>
          <p:spPr>
            <a:xfrm>
              <a:off x="6844029" y="1727967"/>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71</a:t>
              </a:r>
            </a:p>
          </p:txBody>
        </p:sp>
        <p:sp>
          <p:nvSpPr>
            <p:cNvPr id="85" name="tx85"/>
            <p:cNvSpPr/>
            <p:nvPr/>
          </p:nvSpPr>
          <p:spPr>
            <a:xfrm>
              <a:off x="7132877" y="178653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69</a:t>
              </a:r>
            </a:p>
          </p:txBody>
        </p:sp>
        <p:sp>
          <p:nvSpPr>
            <p:cNvPr id="86" name="tx86"/>
            <p:cNvSpPr/>
            <p:nvPr/>
          </p:nvSpPr>
          <p:spPr>
            <a:xfrm>
              <a:off x="7421725" y="184663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67</a:t>
              </a:r>
            </a:p>
          </p:txBody>
        </p:sp>
        <p:sp>
          <p:nvSpPr>
            <p:cNvPr id="87" name="tx87"/>
            <p:cNvSpPr/>
            <p:nvPr/>
          </p:nvSpPr>
          <p:spPr>
            <a:xfrm>
              <a:off x="7710573" y="181658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68</a:t>
              </a:r>
            </a:p>
          </p:txBody>
        </p:sp>
        <p:sp>
          <p:nvSpPr>
            <p:cNvPr id="88" name="tx88"/>
            <p:cNvSpPr/>
            <p:nvPr/>
          </p:nvSpPr>
          <p:spPr>
            <a:xfrm>
              <a:off x="7999421" y="175647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70</a:t>
              </a:r>
            </a:p>
          </p:txBody>
        </p:sp>
        <p:sp>
          <p:nvSpPr>
            <p:cNvPr id="89" name="tx89"/>
            <p:cNvSpPr/>
            <p:nvPr/>
          </p:nvSpPr>
          <p:spPr>
            <a:xfrm>
              <a:off x="1320761" y="374095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13.5</a:t>
              </a:r>
            </a:p>
          </p:txBody>
        </p:sp>
        <p:sp>
          <p:nvSpPr>
            <p:cNvPr id="90" name="tx90"/>
            <p:cNvSpPr/>
            <p:nvPr/>
          </p:nvSpPr>
          <p:spPr>
            <a:xfrm>
              <a:off x="1320761" y="3246170"/>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12.1</a:t>
              </a:r>
            </a:p>
          </p:txBody>
        </p:sp>
        <p:sp>
          <p:nvSpPr>
            <p:cNvPr id="91" name="tx91"/>
            <p:cNvSpPr/>
            <p:nvPr/>
          </p:nvSpPr>
          <p:spPr>
            <a:xfrm>
              <a:off x="2765001" y="3665969"/>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17.4</a:t>
              </a:r>
            </a:p>
          </p:txBody>
        </p:sp>
        <p:sp>
          <p:nvSpPr>
            <p:cNvPr id="92" name="tx92"/>
            <p:cNvSpPr/>
            <p:nvPr/>
          </p:nvSpPr>
          <p:spPr>
            <a:xfrm>
              <a:off x="2765001" y="3106617"/>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11.4</a:t>
              </a:r>
            </a:p>
          </p:txBody>
        </p:sp>
        <p:sp>
          <p:nvSpPr>
            <p:cNvPr id="93" name="tx93"/>
            <p:cNvSpPr/>
            <p:nvPr/>
          </p:nvSpPr>
          <p:spPr>
            <a:xfrm>
              <a:off x="4254445" y="355616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a:t>
              </a:r>
            </a:p>
          </p:txBody>
        </p:sp>
        <p:sp>
          <p:nvSpPr>
            <p:cNvPr id="94" name="tx94"/>
            <p:cNvSpPr/>
            <p:nvPr/>
          </p:nvSpPr>
          <p:spPr>
            <a:xfrm>
              <a:off x="4239386" y="293231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9.1</a:t>
              </a:r>
            </a:p>
          </p:txBody>
        </p:sp>
        <p:sp>
          <p:nvSpPr>
            <p:cNvPr id="95" name="tx95"/>
            <p:cNvSpPr/>
            <p:nvPr/>
          </p:nvSpPr>
          <p:spPr>
            <a:xfrm>
              <a:off x="5653481" y="354031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23.8</a:t>
              </a:r>
            </a:p>
          </p:txBody>
        </p:sp>
        <p:sp>
          <p:nvSpPr>
            <p:cNvPr id="96" name="tx96"/>
            <p:cNvSpPr/>
            <p:nvPr/>
          </p:nvSpPr>
          <p:spPr>
            <a:xfrm>
              <a:off x="5653481" y="2861355"/>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11.2</a:t>
              </a:r>
            </a:p>
          </p:txBody>
        </p:sp>
        <p:sp>
          <p:nvSpPr>
            <p:cNvPr id="97" name="tx97"/>
            <p:cNvSpPr/>
            <p:nvPr/>
          </p:nvSpPr>
          <p:spPr>
            <a:xfrm>
              <a:off x="6808873" y="350069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25.9</a:t>
              </a:r>
            </a:p>
          </p:txBody>
        </p:sp>
        <p:sp>
          <p:nvSpPr>
            <p:cNvPr id="98" name="tx98"/>
            <p:cNvSpPr/>
            <p:nvPr/>
          </p:nvSpPr>
          <p:spPr>
            <a:xfrm>
              <a:off x="6808873" y="278922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10.8</a:t>
              </a:r>
            </a:p>
          </p:txBody>
        </p:sp>
        <p:sp>
          <p:nvSpPr>
            <p:cNvPr id="99" name="tx99"/>
            <p:cNvSpPr/>
            <p:nvPr/>
          </p:nvSpPr>
          <p:spPr>
            <a:xfrm>
              <a:off x="7097721" y="350344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25.7</a:t>
              </a:r>
            </a:p>
          </p:txBody>
        </p:sp>
        <p:sp>
          <p:nvSpPr>
            <p:cNvPr id="100" name="tx100"/>
            <p:cNvSpPr/>
            <p:nvPr/>
          </p:nvSpPr>
          <p:spPr>
            <a:xfrm>
              <a:off x="7097721" y="278400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11.3</a:t>
              </a:r>
            </a:p>
          </p:txBody>
        </p:sp>
        <p:sp>
          <p:nvSpPr>
            <p:cNvPr id="101" name="tx101"/>
            <p:cNvSpPr/>
            <p:nvPr/>
          </p:nvSpPr>
          <p:spPr>
            <a:xfrm>
              <a:off x="7386569" y="351099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25.3</a:t>
              </a:r>
            </a:p>
          </p:txBody>
        </p:sp>
        <p:sp>
          <p:nvSpPr>
            <p:cNvPr id="102" name="tx102"/>
            <p:cNvSpPr/>
            <p:nvPr/>
          </p:nvSpPr>
          <p:spPr>
            <a:xfrm>
              <a:off x="7386569" y="278058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103" name="tx103"/>
            <p:cNvSpPr/>
            <p:nvPr/>
          </p:nvSpPr>
          <p:spPr>
            <a:xfrm>
              <a:off x="7675417" y="349925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25.9</a:t>
              </a:r>
            </a:p>
          </p:txBody>
        </p:sp>
        <p:sp>
          <p:nvSpPr>
            <p:cNvPr id="104" name="tx104"/>
            <p:cNvSpPr/>
            <p:nvPr/>
          </p:nvSpPr>
          <p:spPr>
            <a:xfrm>
              <a:off x="7675417" y="2760309"/>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12.2</a:t>
              </a:r>
            </a:p>
          </p:txBody>
        </p:sp>
        <p:sp>
          <p:nvSpPr>
            <p:cNvPr id="105" name="tx105"/>
            <p:cNvSpPr/>
            <p:nvPr/>
          </p:nvSpPr>
          <p:spPr>
            <a:xfrm>
              <a:off x="7964265" y="3476074"/>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27.2</a:t>
              </a:r>
            </a:p>
          </p:txBody>
        </p:sp>
        <p:sp>
          <p:nvSpPr>
            <p:cNvPr id="106" name="tx106"/>
            <p:cNvSpPr/>
            <p:nvPr/>
          </p:nvSpPr>
          <p:spPr>
            <a:xfrm>
              <a:off x="7964265" y="272341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11.5</a:t>
              </a:r>
            </a:p>
          </p:txBody>
        </p:sp>
        <p:sp>
          <p:nvSpPr>
            <p:cNvPr id="107" name="tx107"/>
            <p:cNvSpPr/>
            <p:nvPr/>
          </p:nvSpPr>
          <p:spPr>
            <a:xfrm>
              <a:off x="1320761" y="289403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25.6</a:t>
              </a:r>
            </a:p>
          </p:txBody>
        </p:sp>
        <p:sp>
          <p:nvSpPr>
            <p:cNvPr id="108" name="tx108"/>
            <p:cNvSpPr/>
            <p:nvPr/>
          </p:nvSpPr>
          <p:spPr>
            <a:xfrm>
              <a:off x="2765001" y="276764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28.8</a:t>
              </a:r>
            </a:p>
          </p:txBody>
        </p:sp>
        <p:sp>
          <p:nvSpPr>
            <p:cNvPr id="109" name="tx109"/>
            <p:cNvSpPr/>
            <p:nvPr/>
          </p:nvSpPr>
          <p:spPr>
            <a:xfrm>
              <a:off x="4209241" y="263849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32.1</a:t>
              </a:r>
            </a:p>
          </p:txBody>
        </p:sp>
        <p:sp>
          <p:nvSpPr>
            <p:cNvPr id="110" name="tx110"/>
            <p:cNvSpPr/>
            <p:nvPr/>
          </p:nvSpPr>
          <p:spPr>
            <a:xfrm>
              <a:off x="5698685" y="252563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111" name="tx111"/>
            <p:cNvSpPr/>
            <p:nvPr/>
          </p:nvSpPr>
          <p:spPr>
            <a:xfrm>
              <a:off x="6808873" y="246337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36.6</a:t>
              </a:r>
            </a:p>
          </p:txBody>
        </p:sp>
        <p:sp>
          <p:nvSpPr>
            <p:cNvPr id="112" name="tx112"/>
            <p:cNvSpPr/>
            <p:nvPr/>
          </p:nvSpPr>
          <p:spPr>
            <a:xfrm>
              <a:off x="7097721" y="244752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37.1</a:t>
              </a:r>
            </a:p>
          </p:txBody>
        </p:sp>
        <p:sp>
          <p:nvSpPr>
            <p:cNvPr id="113" name="tx113"/>
            <p:cNvSpPr/>
            <p:nvPr/>
          </p:nvSpPr>
          <p:spPr>
            <a:xfrm>
              <a:off x="7386569" y="24254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37.6</a:t>
              </a:r>
            </a:p>
          </p:txBody>
        </p:sp>
        <p:sp>
          <p:nvSpPr>
            <p:cNvPr id="114" name="tx114"/>
            <p:cNvSpPr/>
            <p:nvPr/>
          </p:nvSpPr>
          <p:spPr>
            <a:xfrm>
              <a:off x="7675417" y="240576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38.1</a:t>
              </a:r>
            </a:p>
          </p:txBody>
        </p:sp>
        <p:sp>
          <p:nvSpPr>
            <p:cNvPr id="115" name="tx115"/>
            <p:cNvSpPr/>
            <p:nvPr/>
          </p:nvSpPr>
          <p:spPr>
            <a:xfrm>
              <a:off x="7964265" y="238363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38.7</a:t>
              </a:r>
            </a:p>
          </p:txBody>
        </p:sp>
        <p:sp>
          <p:nvSpPr>
            <p:cNvPr id="116" name="tx116"/>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7" name="tx117"/>
            <p:cNvSpPr/>
            <p:nvPr/>
          </p:nvSpPr>
          <p:spPr>
            <a:xfrm>
              <a:off x="616710" y="321453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18" name="tx118"/>
            <p:cNvSpPr/>
            <p:nvPr/>
          </p:nvSpPr>
          <p:spPr>
            <a:xfrm>
              <a:off x="616710" y="2437993"/>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40M</a:t>
              </a:r>
            </a:p>
          </p:txBody>
        </p:sp>
        <p:sp>
          <p:nvSpPr>
            <p:cNvPr id="119" name="tx119"/>
            <p:cNvSpPr/>
            <p:nvPr/>
          </p:nvSpPr>
          <p:spPr>
            <a:xfrm>
              <a:off x="616710" y="1661452"/>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60M</a:t>
              </a:r>
            </a:p>
          </p:txBody>
        </p:sp>
        <p:sp>
          <p:nvSpPr>
            <p:cNvPr id="120" name="tx120"/>
            <p:cNvSpPr/>
            <p:nvPr/>
          </p:nvSpPr>
          <p:spPr>
            <a:xfrm>
              <a:off x="616710" y="884911"/>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80M</a:t>
              </a:r>
            </a:p>
          </p:txBody>
        </p:sp>
        <p:sp>
          <p:nvSpPr>
            <p:cNvPr id="121" name="tx121"/>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2" name="tx122"/>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3" name="tx123"/>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4" name="tx124"/>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5" name="tx125"/>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6" name="tx126"/>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7" name="tx127"/>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8" name="tx128"/>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9" name="tx129"/>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30" name="tx130"/>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31" name="tx131"/>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2" name="tx132"/>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3" name="tx133"/>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4" name="tx134"/>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5" name="tx135"/>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6" name="tx136"/>
            <p:cNvSpPr/>
            <p:nvPr/>
          </p:nvSpPr>
          <p:spPr>
            <a:xfrm rot="5400000">
              <a:off x="8326001" y="2399836"/>
              <a:ext cx="1288746"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137" name="pl137"/>
            <p:cNvSpPr/>
            <p:nvPr/>
          </p:nvSpPr>
          <p:spPr>
            <a:xfrm>
              <a:off x="2892766"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8" name="tx138"/>
            <p:cNvSpPr/>
            <p:nvPr/>
          </p:nvSpPr>
          <p:spPr>
            <a:xfrm>
              <a:off x="3159865" y="5004215"/>
              <a:ext cx="100163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a:t>
              </a:r>
            </a:p>
          </p:txBody>
        </p:sp>
        <p:sp>
          <p:nvSpPr>
            <p:cNvPr id="139" name="rc139"/>
            <p:cNvSpPr/>
            <p:nvPr/>
          </p:nvSpPr>
          <p:spPr>
            <a:xfrm>
              <a:off x="4448859" y="4984592"/>
              <a:ext cx="201456" cy="201456"/>
            </a:xfrm>
            <a:prstGeom prst="rect">
              <a:avLst/>
            </a:prstGeom>
            <a:solidFill>
              <a:srgbClr val="E2231A">
                <a:alpha val="100000"/>
              </a:srgbClr>
            </a:solidFill>
          </p:spPr>
          <p:txBody>
            <a:bodyPr/>
            <a:lstStyle/>
            <a:p/>
          </p:txBody>
        </p:sp>
        <p:sp>
          <p:nvSpPr>
            <p:cNvPr id="140" name="rc140"/>
            <p:cNvSpPr/>
            <p:nvPr/>
          </p:nvSpPr>
          <p:spPr>
            <a:xfrm>
              <a:off x="5653947" y="4984592"/>
              <a:ext cx="201456" cy="201456"/>
            </a:xfrm>
            <a:prstGeom prst="rect">
              <a:avLst/>
            </a:prstGeom>
            <a:solidFill>
              <a:srgbClr val="80BD41">
                <a:alpha val="100000"/>
              </a:srgbClr>
            </a:solidFill>
          </p:spPr>
          <p:txBody>
            <a:bodyPr/>
            <a:lstStyle/>
            <a:p/>
          </p:txBody>
        </p:sp>
        <p:sp>
          <p:nvSpPr>
            <p:cNvPr id="141" name="tx141"/>
            <p:cNvSpPr/>
            <p:nvPr/>
          </p:nvSpPr>
          <p:spPr>
            <a:xfrm>
              <a:off x="4728904"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42" name="tx142"/>
            <p:cNvSpPr/>
            <p:nvPr/>
          </p:nvSpPr>
          <p:spPr>
            <a:xfrm>
              <a:off x="5933992"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3" name="tx143"/>
            <p:cNvSpPr/>
            <p:nvPr/>
          </p:nvSpPr>
          <p:spPr>
            <a:xfrm>
              <a:off x="951100" y="467611"/>
              <a:ext cx="733384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MCV1 coverage, and number of vaccinated and unvaccinated children, AFR, 2000-2023</a:t>
              </a:r>
            </a:p>
          </p:txBody>
        </p:sp>
        <p:sp>
          <p:nvSpPr>
            <p:cNvPr id="144" name="pl144"/>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5" name="pl145"/>
            <p:cNvSpPr/>
            <p:nvPr/>
          </p:nvSpPr>
          <p:spPr>
            <a:xfrm>
              <a:off x="2145687"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3844515"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554334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8" name="pl148"/>
            <p:cNvSpPr/>
            <p:nvPr/>
          </p:nvSpPr>
          <p:spPr>
            <a:xfrm>
              <a:off x="724217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0" name="pl150"/>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1" name="pl151"/>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299510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4693929"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4" name="pl154"/>
            <p:cNvSpPr/>
            <p:nvPr/>
          </p:nvSpPr>
          <p:spPr>
            <a:xfrm>
              <a:off x="639275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8091584"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6" name="rc156"/>
            <p:cNvSpPr/>
            <p:nvPr/>
          </p:nvSpPr>
          <p:spPr>
            <a:xfrm>
              <a:off x="1296273" y="5823753"/>
              <a:ext cx="4393388" cy="242738"/>
            </a:xfrm>
            <a:prstGeom prst="rect">
              <a:avLst/>
            </a:prstGeom>
            <a:solidFill>
              <a:srgbClr val="80BD41">
                <a:alpha val="100000"/>
              </a:srgbClr>
            </a:solidFill>
          </p:spPr>
          <p:txBody>
            <a:bodyPr/>
            <a:lstStyle/>
            <a:p/>
          </p:txBody>
        </p:sp>
        <p:sp>
          <p:nvSpPr>
            <p:cNvPr id="157" name="rc157"/>
            <p:cNvSpPr/>
            <p:nvPr/>
          </p:nvSpPr>
          <p:spPr>
            <a:xfrm>
              <a:off x="5689662" y="5823753"/>
              <a:ext cx="1832450" cy="242738"/>
            </a:xfrm>
            <a:prstGeom prst="rect">
              <a:avLst/>
            </a:prstGeom>
            <a:solidFill>
              <a:srgbClr val="E2231A">
                <a:alpha val="100000"/>
              </a:srgbClr>
            </a:solidFill>
          </p:spPr>
          <p:txBody>
            <a:bodyPr/>
            <a:lstStyle/>
            <a:p/>
          </p:txBody>
        </p:sp>
        <p:sp>
          <p:nvSpPr>
            <p:cNvPr id="158" name="rc158"/>
            <p:cNvSpPr/>
            <p:nvPr/>
          </p:nvSpPr>
          <p:spPr>
            <a:xfrm>
              <a:off x="1296273" y="5435371"/>
              <a:ext cx="4620382" cy="242738"/>
            </a:xfrm>
            <a:prstGeom prst="rect">
              <a:avLst/>
            </a:prstGeom>
            <a:solidFill>
              <a:srgbClr val="80BD41">
                <a:alpha val="100000"/>
              </a:srgbClr>
            </a:solidFill>
          </p:spPr>
          <p:txBody>
            <a:bodyPr/>
            <a:lstStyle/>
            <a:p/>
          </p:txBody>
        </p:sp>
        <p:sp>
          <p:nvSpPr>
            <p:cNvPr id="159" name="rc159"/>
            <p:cNvSpPr/>
            <p:nvPr/>
          </p:nvSpPr>
          <p:spPr>
            <a:xfrm>
              <a:off x="5916656" y="5435371"/>
              <a:ext cx="1954347" cy="242738"/>
            </a:xfrm>
            <a:prstGeom prst="rect">
              <a:avLst/>
            </a:prstGeom>
            <a:solidFill>
              <a:srgbClr val="E2231A">
                <a:alpha val="100000"/>
              </a:srgbClr>
            </a:solidFill>
          </p:spPr>
          <p:txBody>
            <a:bodyPr/>
            <a:lstStyle/>
            <a:p/>
          </p:txBody>
        </p:sp>
        <p:sp>
          <p:nvSpPr>
            <p:cNvPr id="160" name="tx160"/>
            <p:cNvSpPr/>
            <p:nvPr/>
          </p:nvSpPr>
          <p:spPr>
            <a:xfrm>
              <a:off x="3356529" y="5892820"/>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25.9</a:t>
              </a:r>
            </a:p>
          </p:txBody>
        </p:sp>
        <p:sp>
          <p:nvSpPr>
            <p:cNvPr id="161" name="tx161"/>
            <p:cNvSpPr/>
            <p:nvPr/>
          </p:nvSpPr>
          <p:spPr>
            <a:xfrm>
              <a:off x="6469449" y="5892820"/>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10.8</a:t>
              </a:r>
            </a:p>
          </p:txBody>
        </p:sp>
        <p:sp>
          <p:nvSpPr>
            <p:cNvPr id="162" name="tx162"/>
            <p:cNvSpPr/>
            <p:nvPr/>
          </p:nvSpPr>
          <p:spPr>
            <a:xfrm>
              <a:off x="3470026" y="5506150"/>
              <a:ext cx="272877"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27.2</a:t>
              </a:r>
            </a:p>
          </p:txBody>
        </p:sp>
        <p:sp>
          <p:nvSpPr>
            <p:cNvPr id="163" name="tx163"/>
            <p:cNvSpPr/>
            <p:nvPr/>
          </p:nvSpPr>
          <p:spPr>
            <a:xfrm>
              <a:off x="6757391"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11.5</a:t>
              </a:r>
            </a:p>
          </p:txBody>
        </p:sp>
        <p:sp>
          <p:nvSpPr>
            <p:cNvPr id="164" name="tx164"/>
            <p:cNvSpPr/>
            <p:nvPr/>
          </p:nvSpPr>
          <p:spPr>
            <a:xfrm>
              <a:off x="7692747"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36.6</a:t>
              </a:r>
            </a:p>
          </p:txBody>
        </p:sp>
        <p:sp>
          <p:nvSpPr>
            <p:cNvPr id="165" name="tx165"/>
            <p:cNvSpPr/>
            <p:nvPr/>
          </p:nvSpPr>
          <p:spPr>
            <a:xfrm>
              <a:off x="8059082" y="5502750"/>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38.7</a:t>
              </a:r>
            </a:p>
          </p:txBody>
        </p:sp>
        <p:sp>
          <p:nvSpPr>
            <p:cNvPr id="166" name="tx166"/>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7" name="tx167"/>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8" name="tx168"/>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9" name="tx169"/>
            <p:cNvSpPr/>
            <p:nvPr/>
          </p:nvSpPr>
          <p:spPr>
            <a:xfrm>
              <a:off x="2839814"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70" name="tx170"/>
            <p:cNvSpPr/>
            <p:nvPr/>
          </p:nvSpPr>
          <p:spPr>
            <a:xfrm>
              <a:off x="4538642"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71" name="tx171"/>
            <p:cNvSpPr/>
            <p:nvPr/>
          </p:nvSpPr>
          <p:spPr>
            <a:xfrm>
              <a:off x="6237470" y="6158495"/>
              <a:ext cx="310573"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 M</a:t>
              </a:r>
            </a:p>
          </p:txBody>
        </p:sp>
        <p:sp>
          <p:nvSpPr>
            <p:cNvPr id="172" name="tx172"/>
            <p:cNvSpPr/>
            <p:nvPr/>
          </p:nvSpPr>
          <p:spPr>
            <a:xfrm>
              <a:off x="7936297"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 M</a:t>
              </a:r>
            </a:p>
          </p:txBody>
        </p:sp>
        <p:sp>
          <p:nvSpPr>
            <p:cNvPr id="173" name="tx173"/>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4" name="tx174"/>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MCV1 coverage in 2023 (70%) was relatively constant within 1% compared to 2019 (71%).
The number of children vaccinated with MCV1 increased 5% from 25.9m in 2019 to 27.2m in 2023.
The number of surviving infants increased approximately 6% from 36.6m in 2019 to 38.7m in 2023.
In 2023, 1.3m more children were vaccinated than in 2019.
In 2023, there were 2.1m more surviving infants (target population) than in 2019.
For vaccine coverage to increase, the number of children vaccinated must increase at a faster rate than the population increases.</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53756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750976"/>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96438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7779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93086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314427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35768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7109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8449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90895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8417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5940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43462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60984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8507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96029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13552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31074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8597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6119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83642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01164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18686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36209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53731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71254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88776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06299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423821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41344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58866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76388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93911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511433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28956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46478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64001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81523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99046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616568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34090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51613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69135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86658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704180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721703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739225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567480"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742705"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91792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809315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826837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8443602"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618827"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794051"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969276"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0" name="rc60"/>
            <p:cNvSpPr/>
            <p:nvPr/>
          </p:nvSpPr>
          <p:spPr>
            <a:xfrm>
              <a:off x="830100" y="2640853"/>
              <a:ext cx="157702" cy="1290009"/>
            </a:xfrm>
            <a:prstGeom prst="rect">
              <a:avLst/>
            </a:prstGeom>
            <a:solidFill>
              <a:srgbClr val="80BD41">
                <a:alpha val="100000"/>
              </a:srgbClr>
            </a:solidFill>
          </p:spPr>
          <p:txBody>
            <a:bodyPr/>
            <a:lstStyle/>
            <a:p/>
          </p:txBody>
        </p:sp>
        <p:sp>
          <p:nvSpPr>
            <p:cNvPr id="61" name="rc61"/>
            <p:cNvSpPr/>
            <p:nvPr/>
          </p:nvSpPr>
          <p:spPr>
            <a:xfrm>
              <a:off x="1005325" y="2452072"/>
              <a:ext cx="157702" cy="1478791"/>
            </a:xfrm>
            <a:prstGeom prst="rect">
              <a:avLst/>
            </a:prstGeom>
            <a:solidFill>
              <a:srgbClr val="80BD41">
                <a:alpha val="100000"/>
              </a:srgbClr>
            </a:solidFill>
          </p:spPr>
          <p:txBody>
            <a:bodyPr/>
            <a:lstStyle/>
            <a:p/>
          </p:txBody>
        </p:sp>
        <p:sp>
          <p:nvSpPr>
            <p:cNvPr id="62" name="rc62"/>
            <p:cNvSpPr/>
            <p:nvPr/>
          </p:nvSpPr>
          <p:spPr>
            <a:xfrm>
              <a:off x="1180549" y="2357681"/>
              <a:ext cx="157702" cy="1573181"/>
            </a:xfrm>
            <a:prstGeom prst="rect">
              <a:avLst/>
            </a:prstGeom>
            <a:solidFill>
              <a:srgbClr val="80BD41">
                <a:alpha val="100000"/>
              </a:srgbClr>
            </a:solidFill>
          </p:spPr>
          <p:txBody>
            <a:bodyPr/>
            <a:lstStyle/>
            <a:p/>
          </p:txBody>
        </p:sp>
        <p:sp>
          <p:nvSpPr>
            <p:cNvPr id="63" name="rc63"/>
            <p:cNvSpPr/>
            <p:nvPr/>
          </p:nvSpPr>
          <p:spPr>
            <a:xfrm>
              <a:off x="1355774" y="2326217"/>
              <a:ext cx="157702" cy="1604645"/>
            </a:xfrm>
            <a:prstGeom prst="rect">
              <a:avLst/>
            </a:prstGeom>
            <a:solidFill>
              <a:srgbClr val="80BD41">
                <a:alpha val="100000"/>
              </a:srgbClr>
            </a:solidFill>
          </p:spPr>
          <p:txBody>
            <a:bodyPr/>
            <a:lstStyle/>
            <a:p/>
          </p:txBody>
        </p:sp>
        <p:sp>
          <p:nvSpPr>
            <p:cNvPr id="64" name="rc64"/>
            <p:cNvSpPr/>
            <p:nvPr/>
          </p:nvSpPr>
          <p:spPr>
            <a:xfrm>
              <a:off x="1706222" y="2294753"/>
              <a:ext cx="157702" cy="1636109"/>
            </a:xfrm>
            <a:prstGeom prst="rect">
              <a:avLst/>
            </a:prstGeom>
            <a:solidFill>
              <a:srgbClr val="80BD41">
                <a:alpha val="100000"/>
              </a:srgbClr>
            </a:solidFill>
          </p:spPr>
          <p:txBody>
            <a:bodyPr/>
            <a:lstStyle/>
            <a:p/>
          </p:txBody>
        </p:sp>
        <p:sp>
          <p:nvSpPr>
            <p:cNvPr id="65" name="rc65"/>
            <p:cNvSpPr/>
            <p:nvPr/>
          </p:nvSpPr>
          <p:spPr>
            <a:xfrm>
              <a:off x="1530998" y="2294753"/>
              <a:ext cx="157702" cy="1636109"/>
            </a:xfrm>
            <a:prstGeom prst="rect">
              <a:avLst/>
            </a:prstGeom>
            <a:solidFill>
              <a:srgbClr val="80BD41">
                <a:alpha val="100000"/>
              </a:srgbClr>
            </a:solidFill>
          </p:spPr>
          <p:txBody>
            <a:bodyPr/>
            <a:lstStyle/>
            <a:p/>
          </p:txBody>
        </p:sp>
        <p:sp>
          <p:nvSpPr>
            <p:cNvPr id="66" name="rc66"/>
            <p:cNvSpPr/>
            <p:nvPr/>
          </p:nvSpPr>
          <p:spPr>
            <a:xfrm>
              <a:off x="1881447" y="2043044"/>
              <a:ext cx="157702" cy="1887818"/>
            </a:xfrm>
            <a:prstGeom prst="rect">
              <a:avLst/>
            </a:prstGeom>
            <a:solidFill>
              <a:srgbClr val="80BD41">
                <a:alpha val="100000"/>
              </a:srgbClr>
            </a:solidFill>
          </p:spPr>
          <p:txBody>
            <a:bodyPr/>
            <a:lstStyle/>
            <a:p/>
          </p:txBody>
        </p:sp>
        <p:sp>
          <p:nvSpPr>
            <p:cNvPr id="67" name="rc67"/>
            <p:cNvSpPr/>
            <p:nvPr/>
          </p:nvSpPr>
          <p:spPr>
            <a:xfrm>
              <a:off x="2231896" y="2011581"/>
              <a:ext cx="157702" cy="1919281"/>
            </a:xfrm>
            <a:prstGeom prst="rect">
              <a:avLst/>
            </a:prstGeom>
            <a:solidFill>
              <a:srgbClr val="80BD41">
                <a:alpha val="100000"/>
              </a:srgbClr>
            </a:solidFill>
          </p:spPr>
          <p:txBody>
            <a:bodyPr/>
            <a:lstStyle/>
            <a:p/>
          </p:txBody>
        </p:sp>
        <p:sp>
          <p:nvSpPr>
            <p:cNvPr id="68" name="rc68"/>
            <p:cNvSpPr/>
            <p:nvPr/>
          </p:nvSpPr>
          <p:spPr>
            <a:xfrm>
              <a:off x="2056671" y="2011581"/>
              <a:ext cx="157702" cy="1919281"/>
            </a:xfrm>
            <a:prstGeom prst="rect">
              <a:avLst/>
            </a:prstGeom>
            <a:solidFill>
              <a:srgbClr val="80BD41">
                <a:alpha val="100000"/>
              </a:srgbClr>
            </a:solidFill>
          </p:spPr>
          <p:txBody>
            <a:bodyPr/>
            <a:lstStyle/>
            <a:p/>
          </p:txBody>
        </p:sp>
        <p:sp>
          <p:nvSpPr>
            <p:cNvPr id="69" name="rc69"/>
            <p:cNvSpPr/>
            <p:nvPr/>
          </p:nvSpPr>
          <p:spPr>
            <a:xfrm>
              <a:off x="2407120" y="1948653"/>
              <a:ext cx="157702" cy="1982209"/>
            </a:xfrm>
            <a:prstGeom prst="rect">
              <a:avLst/>
            </a:prstGeom>
            <a:solidFill>
              <a:srgbClr val="80BD41">
                <a:alpha val="100000"/>
              </a:srgbClr>
            </a:solidFill>
          </p:spPr>
          <p:txBody>
            <a:bodyPr/>
            <a:lstStyle/>
            <a:p/>
          </p:txBody>
        </p:sp>
        <p:sp>
          <p:nvSpPr>
            <p:cNvPr id="70" name="rc70"/>
            <p:cNvSpPr/>
            <p:nvPr/>
          </p:nvSpPr>
          <p:spPr>
            <a:xfrm>
              <a:off x="2757569" y="1885726"/>
              <a:ext cx="157702" cy="2045136"/>
            </a:xfrm>
            <a:prstGeom prst="rect">
              <a:avLst/>
            </a:prstGeom>
            <a:solidFill>
              <a:srgbClr val="80BD41">
                <a:alpha val="100000"/>
              </a:srgbClr>
            </a:solidFill>
          </p:spPr>
          <p:txBody>
            <a:bodyPr/>
            <a:lstStyle/>
            <a:p/>
          </p:txBody>
        </p:sp>
        <p:sp>
          <p:nvSpPr>
            <p:cNvPr id="71" name="rc71"/>
            <p:cNvSpPr/>
            <p:nvPr/>
          </p:nvSpPr>
          <p:spPr>
            <a:xfrm>
              <a:off x="2582345" y="1885726"/>
              <a:ext cx="157702" cy="2045136"/>
            </a:xfrm>
            <a:prstGeom prst="rect">
              <a:avLst/>
            </a:prstGeom>
            <a:solidFill>
              <a:srgbClr val="80BD41">
                <a:alpha val="100000"/>
              </a:srgbClr>
            </a:solidFill>
          </p:spPr>
          <p:txBody>
            <a:bodyPr/>
            <a:lstStyle/>
            <a:p/>
          </p:txBody>
        </p:sp>
        <p:sp>
          <p:nvSpPr>
            <p:cNvPr id="72" name="rc72"/>
            <p:cNvSpPr/>
            <p:nvPr/>
          </p:nvSpPr>
          <p:spPr>
            <a:xfrm>
              <a:off x="2932794" y="1854262"/>
              <a:ext cx="157702" cy="2076600"/>
            </a:xfrm>
            <a:prstGeom prst="rect">
              <a:avLst/>
            </a:prstGeom>
            <a:solidFill>
              <a:srgbClr val="80BD41">
                <a:alpha val="100000"/>
              </a:srgbClr>
            </a:solidFill>
          </p:spPr>
          <p:txBody>
            <a:bodyPr/>
            <a:lstStyle/>
            <a:p/>
          </p:txBody>
        </p:sp>
        <p:sp>
          <p:nvSpPr>
            <p:cNvPr id="73" name="rc73"/>
            <p:cNvSpPr/>
            <p:nvPr/>
          </p:nvSpPr>
          <p:spPr>
            <a:xfrm>
              <a:off x="3283242" y="1728408"/>
              <a:ext cx="157702" cy="2202454"/>
            </a:xfrm>
            <a:prstGeom prst="rect">
              <a:avLst/>
            </a:prstGeom>
            <a:solidFill>
              <a:srgbClr val="80BD41">
                <a:alpha val="100000"/>
              </a:srgbClr>
            </a:solidFill>
          </p:spPr>
          <p:txBody>
            <a:bodyPr/>
            <a:lstStyle/>
            <a:p/>
          </p:txBody>
        </p:sp>
        <p:sp>
          <p:nvSpPr>
            <p:cNvPr id="74" name="rc74"/>
            <p:cNvSpPr/>
            <p:nvPr/>
          </p:nvSpPr>
          <p:spPr>
            <a:xfrm>
              <a:off x="3108018" y="1728408"/>
              <a:ext cx="157702" cy="2202454"/>
            </a:xfrm>
            <a:prstGeom prst="rect">
              <a:avLst/>
            </a:prstGeom>
            <a:solidFill>
              <a:srgbClr val="80BD41">
                <a:alpha val="100000"/>
              </a:srgbClr>
            </a:solidFill>
          </p:spPr>
          <p:txBody>
            <a:bodyPr/>
            <a:lstStyle/>
            <a:p/>
          </p:txBody>
        </p:sp>
        <p:sp>
          <p:nvSpPr>
            <p:cNvPr id="75" name="rc75"/>
            <p:cNvSpPr/>
            <p:nvPr/>
          </p:nvSpPr>
          <p:spPr>
            <a:xfrm>
              <a:off x="3458467" y="1696944"/>
              <a:ext cx="157702" cy="2233918"/>
            </a:xfrm>
            <a:prstGeom prst="rect">
              <a:avLst/>
            </a:prstGeom>
            <a:solidFill>
              <a:srgbClr val="80BD41">
                <a:alpha val="100000"/>
              </a:srgbClr>
            </a:solidFill>
          </p:spPr>
          <p:txBody>
            <a:bodyPr/>
            <a:lstStyle/>
            <a:p/>
          </p:txBody>
        </p:sp>
        <p:sp>
          <p:nvSpPr>
            <p:cNvPr id="76" name="rc76"/>
            <p:cNvSpPr/>
            <p:nvPr/>
          </p:nvSpPr>
          <p:spPr>
            <a:xfrm>
              <a:off x="3808916" y="1665481"/>
              <a:ext cx="157702" cy="2265381"/>
            </a:xfrm>
            <a:prstGeom prst="rect">
              <a:avLst/>
            </a:prstGeom>
            <a:solidFill>
              <a:srgbClr val="80BD41">
                <a:alpha val="100000"/>
              </a:srgbClr>
            </a:solidFill>
          </p:spPr>
          <p:txBody>
            <a:bodyPr/>
            <a:lstStyle/>
            <a:p/>
          </p:txBody>
        </p:sp>
        <p:sp>
          <p:nvSpPr>
            <p:cNvPr id="77" name="rc77"/>
            <p:cNvSpPr/>
            <p:nvPr/>
          </p:nvSpPr>
          <p:spPr>
            <a:xfrm>
              <a:off x="3984140" y="1665481"/>
              <a:ext cx="157702" cy="2265381"/>
            </a:xfrm>
            <a:prstGeom prst="rect">
              <a:avLst/>
            </a:prstGeom>
            <a:solidFill>
              <a:srgbClr val="80BD41">
                <a:alpha val="100000"/>
              </a:srgbClr>
            </a:solidFill>
          </p:spPr>
          <p:txBody>
            <a:bodyPr/>
            <a:lstStyle/>
            <a:p/>
          </p:txBody>
        </p:sp>
        <p:sp>
          <p:nvSpPr>
            <p:cNvPr id="78" name="rc78"/>
            <p:cNvSpPr/>
            <p:nvPr/>
          </p:nvSpPr>
          <p:spPr>
            <a:xfrm>
              <a:off x="3633691" y="1665481"/>
              <a:ext cx="157702" cy="2265381"/>
            </a:xfrm>
            <a:prstGeom prst="rect">
              <a:avLst/>
            </a:prstGeom>
            <a:solidFill>
              <a:srgbClr val="80BD41">
                <a:alpha val="100000"/>
              </a:srgbClr>
            </a:solidFill>
          </p:spPr>
          <p:txBody>
            <a:bodyPr/>
            <a:lstStyle/>
            <a:p/>
          </p:txBody>
        </p:sp>
        <p:sp>
          <p:nvSpPr>
            <p:cNvPr id="79" name="rc79"/>
            <p:cNvSpPr/>
            <p:nvPr/>
          </p:nvSpPr>
          <p:spPr>
            <a:xfrm>
              <a:off x="4159365" y="1634017"/>
              <a:ext cx="157702" cy="2296845"/>
            </a:xfrm>
            <a:prstGeom prst="rect">
              <a:avLst/>
            </a:prstGeom>
            <a:solidFill>
              <a:srgbClr val="80BD41">
                <a:alpha val="100000"/>
              </a:srgbClr>
            </a:solidFill>
          </p:spPr>
          <p:txBody>
            <a:bodyPr/>
            <a:lstStyle/>
            <a:p/>
          </p:txBody>
        </p:sp>
        <p:sp>
          <p:nvSpPr>
            <p:cNvPr id="80" name="rc80"/>
            <p:cNvSpPr/>
            <p:nvPr/>
          </p:nvSpPr>
          <p:spPr>
            <a:xfrm>
              <a:off x="4334589" y="1539626"/>
              <a:ext cx="157702" cy="2391236"/>
            </a:xfrm>
            <a:prstGeom prst="rect">
              <a:avLst/>
            </a:prstGeom>
            <a:solidFill>
              <a:srgbClr val="80BD41">
                <a:alpha val="100000"/>
              </a:srgbClr>
            </a:solidFill>
          </p:spPr>
          <p:txBody>
            <a:bodyPr/>
            <a:lstStyle/>
            <a:p/>
          </p:txBody>
        </p:sp>
        <p:sp>
          <p:nvSpPr>
            <p:cNvPr id="81" name="rc81"/>
            <p:cNvSpPr/>
            <p:nvPr/>
          </p:nvSpPr>
          <p:spPr>
            <a:xfrm>
              <a:off x="4860262" y="1413772"/>
              <a:ext cx="157702" cy="2517091"/>
            </a:xfrm>
            <a:prstGeom prst="rect">
              <a:avLst/>
            </a:prstGeom>
            <a:solidFill>
              <a:srgbClr val="80BD41">
                <a:alpha val="100000"/>
              </a:srgbClr>
            </a:solidFill>
          </p:spPr>
          <p:txBody>
            <a:bodyPr/>
            <a:lstStyle/>
            <a:p/>
          </p:txBody>
        </p:sp>
        <p:sp>
          <p:nvSpPr>
            <p:cNvPr id="82" name="rc82"/>
            <p:cNvSpPr/>
            <p:nvPr/>
          </p:nvSpPr>
          <p:spPr>
            <a:xfrm>
              <a:off x="4685038" y="1413772"/>
              <a:ext cx="157702" cy="2517091"/>
            </a:xfrm>
            <a:prstGeom prst="rect">
              <a:avLst/>
            </a:prstGeom>
            <a:solidFill>
              <a:srgbClr val="80BD41">
                <a:alpha val="100000"/>
              </a:srgbClr>
            </a:solidFill>
          </p:spPr>
          <p:txBody>
            <a:bodyPr/>
            <a:lstStyle/>
            <a:p/>
          </p:txBody>
        </p:sp>
        <p:sp>
          <p:nvSpPr>
            <p:cNvPr id="83" name="rc83"/>
            <p:cNvSpPr/>
            <p:nvPr/>
          </p:nvSpPr>
          <p:spPr>
            <a:xfrm>
              <a:off x="4509814" y="1413772"/>
              <a:ext cx="157702" cy="2517091"/>
            </a:xfrm>
            <a:prstGeom prst="rect">
              <a:avLst/>
            </a:prstGeom>
            <a:solidFill>
              <a:srgbClr val="80BD41">
                <a:alpha val="100000"/>
              </a:srgbClr>
            </a:solidFill>
          </p:spPr>
          <p:txBody>
            <a:bodyPr/>
            <a:lstStyle/>
            <a:p/>
          </p:txBody>
        </p:sp>
        <p:sp>
          <p:nvSpPr>
            <p:cNvPr id="84" name="rc84"/>
            <p:cNvSpPr/>
            <p:nvPr/>
          </p:nvSpPr>
          <p:spPr>
            <a:xfrm>
              <a:off x="5035487" y="1350844"/>
              <a:ext cx="157702" cy="2580018"/>
            </a:xfrm>
            <a:prstGeom prst="rect">
              <a:avLst/>
            </a:prstGeom>
            <a:solidFill>
              <a:srgbClr val="80BD41">
                <a:alpha val="100000"/>
              </a:srgbClr>
            </a:solidFill>
          </p:spPr>
          <p:txBody>
            <a:bodyPr/>
            <a:lstStyle/>
            <a:p/>
          </p:txBody>
        </p:sp>
        <p:sp>
          <p:nvSpPr>
            <p:cNvPr id="85" name="rc85"/>
            <p:cNvSpPr/>
            <p:nvPr/>
          </p:nvSpPr>
          <p:spPr>
            <a:xfrm>
              <a:off x="5210711" y="1256453"/>
              <a:ext cx="157702" cy="2674409"/>
            </a:xfrm>
            <a:prstGeom prst="rect">
              <a:avLst/>
            </a:prstGeom>
            <a:solidFill>
              <a:srgbClr val="80BD41">
                <a:alpha val="100000"/>
              </a:srgbClr>
            </a:solidFill>
          </p:spPr>
          <p:txBody>
            <a:bodyPr/>
            <a:lstStyle/>
            <a:p/>
          </p:txBody>
        </p:sp>
        <p:sp>
          <p:nvSpPr>
            <p:cNvPr id="86" name="rc86"/>
            <p:cNvSpPr/>
            <p:nvPr/>
          </p:nvSpPr>
          <p:spPr>
            <a:xfrm>
              <a:off x="5385936" y="1224990"/>
              <a:ext cx="157702" cy="2705872"/>
            </a:xfrm>
            <a:prstGeom prst="rect">
              <a:avLst/>
            </a:prstGeom>
            <a:solidFill>
              <a:srgbClr val="80BD41">
                <a:alpha val="100000"/>
              </a:srgbClr>
            </a:solidFill>
          </p:spPr>
          <p:txBody>
            <a:bodyPr/>
            <a:lstStyle/>
            <a:p/>
          </p:txBody>
        </p:sp>
        <p:sp>
          <p:nvSpPr>
            <p:cNvPr id="87" name="rc87"/>
            <p:cNvSpPr/>
            <p:nvPr/>
          </p:nvSpPr>
          <p:spPr>
            <a:xfrm>
              <a:off x="5561160" y="1224990"/>
              <a:ext cx="157702" cy="2705872"/>
            </a:xfrm>
            <a:prstGeom prst="rect">
              <a:avLst/>
            </a:prstGeom>
            <a:solidFill>
              <a:srgbClr val="80BD41">
                <a:alpha val="100000"/>
              </a:srgbClr>
            </a:solidFill>
          </p:spPr>
          <p:txBody>
            <a:bodyPr/>
            <a:lstStyle/>
            <a:p/>
          </p:txBody>
        </p:sp>
        <p:sp>
          <p:nvSpPr>
            <p:cNvPr id="88" name="rc88"/>
            <p:cNvSpPr/>
            <p:nvPr/>
          </p:nvSpPr>
          <p:spPr>
            <a:xfrm>
              <a:off x="5736385" y="1224990"/>
              <a:ext cx="157702" cy="2705872"/>
            </a:xfrm>
            <a:prstGeom prst="rect">
              <a:avLst/>
            </a:prstGeom>
            <a:solidFill>
              <a:srgbClr val="80BD41">
                <a:alpha val="100000"/>
              </a:srgbClr>
            </a:solidFill>
          </p:spPr>
          <p:txBody>
            <a:bodyPr/>
            <a:lstStyle/>
            <a:p/>
          </p:txBody>
        </p:sp>
        <p:sp>
          <p:nvSpPr>
            <p:cNvPr id="89" name="rc89"/>
            <p:cNvSpPr/>
            <p:nvPr/>
          </p:nvSpPr>
          <p:spPr>
            <a:xfrm>
              <a:off x="5911609" y="1193526"/>
              <a:ext cx="157702" cy="2737336"/>
            </a:xfrm>
            <a:prstGeom prst="rect">
              <a:avLst/>
            </a:prstGeom>
            <a:solidFill>
              <a:srgbClr val="80BD41">
                <a:alpha val="100000"/>
              </a:srgbClr>
            </a:solidFill>
          </p:spPr>
          <p:txBody>
            <a:bodyPr/>
            <a:lstStyle/>
            <a:p/>
          </p:txBody>
        </p:sp>
        <p:sp>
          <p:nvSpPr>
            <p:cNvPr id="90" name="rc90"/>
            <p:cNvSpPr/>
            <p:nvPr/>
          </p:nvSpPr>
          <p:spPr>
            <a:xfrm>
              <a:off x="6086834" y="1099135"/>
              <a:ext cx="157702" cy="2831727"/>
            </a:xfrm>
            <a:prstGeom prst="rect">
              <a:avLst/>
            </a:prstGeom>
            <a:solidFill>
              <a:srgbClr val="80BD41">
                <a:alpha val="100000"/>
              </a:srgbClr>
            </a:solidFill>
          </p:spPr>
          <p:txBody>
            <a:bodyPr/>
            <a:lstStyle/>
            <a:p/>
          </p:txBody>
        </p:sp>
        <p:sp>
          <p:nvSpPr>
            <p:cNvPr id="91" name="rc91"/>
            <p:cNvSpPr/>
            <p:nvPr/>
          </p:nvSpPr>
          <p:spPr>
            <a:xfrm>
              <a:off x="6612507" y="1099135"/>
              <a:ext cx="157702" cy="2831727"/>
            </a:xfrm>
            <a:prstGeom prst="rect">
              <a:avLst/>
            </a:prstGeom>
            <a:solidFill>
              <a:srgbClr val="80BD41">
                <a:alpha val="100000"/>
              </a:srgbClr>
            </a:solidFill>
          </p:spPr>
          <p:txBody>
            <a:bodyPr/>
            <a:lstStyle/>
            <a:p/>
          </p:txBody>
        </p:sp>
        <p:sp>
          <p:nvSpPr>
            <p:cNvPr id="92" name="rc92"/>
            <p:cNvSpPr/>
            <p:nvPr/>
          </p:nvSpPr>
          <p:spPr>
            <a:xfrm>
              <a:off x="6787731" y="1099135"/>
              <a:ext cx="157702" cy="2831727"/>
            </a:xfrm>
            <a:prstGeom prst="rect">
              <a:avLst/>
            </a:prstGeom>
            <a:solidFill>
              <a:srgbClr val="80BD41">
                <a:alpha val="100000"/>
              </a:srgbClr>
            </a:solidFill>
          </p:spPr>
          <p:txBody>
            <a:bodyPr/>
            <a:lstStyle/>
            <a:p/>
          </p:txBody>
        </p:sp>
        <p:sp>
          <p:nvSpPr>
            <p:cNvPr id="93" name="rc93"/>
            <p:cNvSpPr/>
            <p:nvPr/>
          </p:nvSpPr>
          <p:spPr>
            <a:xfrm>
              <a:off x="6437283" y="1099135"/>
              <a:ext cx="157702" cy="2831727"/>
            </a:xfrm>
            <a:prstGeom prst="rect">
              <a:avLst/>
            </a:prstGeom>
            <a:solidFill>
              <a:srgbClr val="80BD41">
                <a:alpha val="100000"/>
              </a:srgbClr>
            </a:solidFill>
          </p:spPr>
          <p:txBody>
            <a:bodyPr/>
            <a:lstStyle/>
            <a:p/>
          </p:txBody>
        </p:sp>
        <p:sp>
          <p:nvSpPr>
            <p:cNvPr id="94" name="rc94"/>
            <p:cNvSpPr/>
            <p:nvPr/>
          </p:nvSpPr>
          <p:spPr>
            <a:xfrm>
              <a:off x="6262058" y="1099135"/>
              <a:ext cx="157702" cy="2831727"/>
            </a:xfrm>
            <a:prstGeom prst="rect">
              <a:avLst/>
            </a:prstGeom>
            <a:solidFill>
              <a:srgbClr val="80BD41">
                <a:alpha val="100000"/>
              </a:srgbClr>
            </a:solidFill>
          </p:spPr>
          <p:txBody>
            <a:bodyPr/>
            <a:lstStyle/>
            <a:p/>
          </p:txBody>
        </p:sp>
        <p:sp>
          <p:nvSpPr>
            <p:cNvPr id="95" name="rc95"/>
            <p:cNvSpPr/>
            <p:nvPr/>
          </p:nvSpPr>
          <p:spPr>
            <a:xfrm>
              <a:off x="7138180" y="1067672"/>
              <a:ext cx="157702" cy="2863191"/>
            </a:xfrm>
            <a:prstGeom prst="rect">
              <a:avLst/>
            </a:prstGeom>
            <a:solidFill>
              <a:srgbClr val="80BD41">
                <a:alpha val="100000"/>
              </a:srgbClr>
            </a:solidFill>
          </p:spPr>
          <p:txBody>
            <a:bodyPr/>
            <a:lstStyle/>
            <a:p/>
          </p:txBody>
        </p:sp>
        <p:sp>
          <p:nvSpPr>
            <p:cNvPr id="96" name="rc96"/>
            <p:cNvSpPr/>
            <p:nvPr/>
          </p:nvSpPr>
          <p:spPr>
            <a:xfrm>
              <a:off x="6962956" y="1067672"/>
              <a:ext cx="157702" cy="2863191"/>
            </a:xfrm>
            <a:prstGeom prst="rect">
              <a:avLst/>
            </a:prstGeom>
            <a:solidFill>
              <a:srgbClr val="80BD41">
                <a:alpha val="100000"/>
              </a:srgbClr>
            </a:solidFill>
          </p:spPr>
          <p:txBody>
            <a:bodyPr/>
            <a:lstStyle/>
            <a:p/>
          </p:txBody>
        </p:sp>
        <p:sp>
          <p:nvSpPr>
            <p:cNvPr id="97" name="rc97"/>
            <p:cNvSpPr/>
            <p:nvPr/>
          </p:nvSpPr>
          <p:spPr>
            <a:xfrm>
              <a:off x="7313405" y="1036208"/>
              <a:ext cx="157702" cy="2894654"/>
            </a:xfrm>
            <a:prstGeom prst="rect">
              <a:avLst/>
            </a:prstGeom>
            <a:solidFill>
              <a:srgbClr val="80BD41">
                <a:alpha val="100000"/>
              </a:srgbClr>
            </a:solidFill>
          </p:spPr>
          <p:txBody>
            <a:bodyPr/>
            <a:lstStyle/>
            <a:p/>
          </p:txBody>
        </p:sp>
        <p:sp>
          <p:nvSpPr>
            <p:cNvPr id="98" name="rc98"/>
            <p:cNvSpPr/>
            <p:nvPr/>
          </p:nvSpPr>
          <p:spPr>
            <a:xfrm>
              <a:off x="7839078" y="1004744"/>
              <a:ext cx="157702" cy="2926118"/>
            </a:xfrm>
            <a:prstGeom prst="rect">
              <a:avLst/>
            </a:prstGeom>
            <a:solidFill>
              <a:srgbClr val="80BD41">
                <a:alpha val="100000"/>
              </a:srgbClr>
            </a:solidFill>
          </p:spPr>
          <p:txBody>
            <a:bodyPr/>
            <a:lstStyle/>
            <a:p/>
          </p:txBody>
        </p:sp>
        <p:sp>
          <p:nvSpPr>
            <p:cNvPr id="99" name="rc99"/>
            <p:cNvSpPr/>
            <p:nvPr/>
          </p:nvSpPr>
          <p:spPr>
            <a:xfrm>
              <a:off x="7488629" y="1004744"/>
              <a:ext cx="157702" cy="2926118"/>
            </a:xfrm>
            <a:prstGeom prst="rect">
              <a:avLst/>
            </a:prstGeom>
            <a:solidFill>
              <a:srgbClr val="80BD41">
                <a:alpha val="100000"/>
              </a:srgbClr>
            </a:solidFill>
          </p:spPr>
          <p:txBody>
            <a:bodyPr/>
            <a:lstStyle/>
            <a:p/>
          </p:txBody>
        </p:sp>
        <p:sp>
          <p:nvSpPr>
            <p:cNvPr id="100" name="rc100"/>
            <p:cNvSpPr/>
            <p:nvPr/>
          </p:nvSpPr>
          <p:spPr>
            <a:xfrm>
              <a:off x="7663854" y="1004744"/>
              <a:ext cx="157702" cy="2926118"/>
            </a:xfrm>
            <a:prstGeom prst="rect">
              <a:avLst/>
            </a:prstGeom>
            <a:solidFill>
              <a:srgbClr val="80BD41">
                <a:alpha val="100000"/>
              </a:srgbClr>
            </a:solidFill>
          </p:spPr>
          <p:txBody>
            <a:bodyPr/>
            <a:lstStyle/>
            <a:p/>
          </p:txBody>
        </p:sp>
        <p:sp>
          <p:nvSpPr>
            <p:cNvPr id="101" name="rc101"/>
            <p:cNvSpPr/>
            <p:nvPr/>
          </p:nvSpPr>
          <p:spPr>
            <a:xfrm>
              <a:off x="8014303" y="973281"/>
              <a:ext cx="157702" cy="2957582"/>
            </a:xfrm>
            <a:prstGeom prst="rect">
              <a:avLst/>
            </a:prstGeom>
            <a:solidFill>
              <a:srgbClr val="80BD41">
                <a:alpha val="100000"/>
              </a:srgbClr>
            </a:solidFill>
          </p:spPr>
          <p:txBody>
            <a:bodyPr/>
            <a:lstStyle/>
            <a:p/>
          </p:txBody>
        </p:sp>
        <p:sp>
          <p:nvSpPr>
            <p:cNvPr id="102" name="rc102"/>
            <p:cNvSpPr/>
            <p:nvPr/>
          </p:nvSpPr>
          <p:spPr>
            <a:xfrm>
              <a:off x="8189527" y="941817"/>
              <a:ext cx="157702" cy="2989045"/>
            </a:xfrm>
            <a:prstGeom prst="rect">
              <a:avLst/>
            </a:prstGeom>
            <a:solidFill>
              <a:srgbClr val="80BD41">
                <a:alpha val="100000"/>
              </a:srgbClr>
            </a:solidFill>
          </p:spPr>
          <p:txBody>
            <a:bodyPr/>
            <a:lstStyle/>
            <a:p/>
          </p:txBody>
        </p:sp>
        <p:sp>
          <p:nvSpPr>
            <p:cNvPr id="103" name="rc103"/>
            <p:cNvSpPr/>
            <p:nvPr/>
          </p:nvSpPr>
          <p:spPr>
            <a:xfrm>
              <a:off x="8539976" y="910353"/>
              <a:ext cx="157702" cy="3020509"/>
            </a:xfrm>
            <a:prstGeom prst="rect">
              <a:avLst/>
            </a:prstGeom>
            <a:solidFill>
              <a:srgbClr val="80BD41">
                <a:alpha val="100000"/>
              </a:srgbClr>
            </a:solidFill>
          </p:spPr>
          <p:txBody>
            <a:bodyPr/>
            <a:lstStyle/>
            <a:p/>
          </p:txBody>
        </p:sp>
        <p:sp>
          <p:nvSpPr>
            <p:cNvPr id="104" name="rc104"/>
            <p:cNvSpPr/>
            <p:nvPr/>
          </p:nvSpPr>
          <p:spPr>
            <a:xfrm>
              <a:off x="8364751" y="910353"/>
              <a:ext cx="157702" cy="3020509"/>
            </a:xfrm>
            <a:prstGeom prst="rect">
              <a:avLst/>
            </a:prstGeom>
            <a:solidFill>
              <a:srgbClr val="80BD41">
                <a:alpha val="100000"/>
              </a:srgbClr>
            </a:solidFill>
          </p:spPr>
          <p:txBody>
            <a:bodyPr/>
            <a:lstStyle/>
            <a:p/>
          </p:txBody>
        </p:sp>
        <p:sp>
          <p:nvSpPr>
            <p:cNvPr id="105" name="rc105"/>
            <p:cNvSpPr/>
            <p:nvPr/>
          </p:nvSpPr>
          <p:spPr>
            <a:xfrm>
              <a:off x="8715200" y="878890"/>
              <a:ext cx="157702" cy="3051972"/>
            </a:xfrm>
            <a:prstGeom prst="rect">
              <a:avLst/>
            </a:prstGeom>
            <a:solidFill>
              <a:srgbClr val="80BD41">
                <a:alpha val="100000"/>
              </a:srgbClr>
            </a:solidFill>
          </p:spPr>
          <p:txBody>
            <a:bodyPr/>
            <a:lstStyle/>
            <a:p/>
          </p:txBody>
        </p:sp>
        <p:sp>
          <p:nvSpPr>
            <p:cNvPr id="106" name="rc106"/>
            <p:cNvSpPr/>
            <p:nvPr/>
          </p:nvSpPr>
          <p:spPr>
            <a:xfrm>
              <a:off x="8890425" y="815962"/>
              <a:ext cx="157702" cy="3114900"/>
            </a:xfrm>
            <a:prstGeom prst="rect">
              <a:avLst/>
            </a:prstGeom>
            <a:solidFill>
              <a:srgbClr val="80BD41">
                <a:alpha val="100000"/>
              </a:srgbClr>
            </a:solidFill>
          </p:spPr>
          <p:txBody>
            <a:bodyPr/>
            <a:lstStyle/>
            <a:p/>
          </p:txBody>
        </p:sp>
        <p:sp>
          <p:nvSpPr>
            <p:cNvPr id="107" name="rc107"/>
            <p:cNvSpPr/>
            <p:nvPr/>
          </p:nvSpPr>
          <p:spPr>
            <a:xfrm>
              <a:off x="830100" y="2640853"/>
              <a:ext cx="157702" cy="1290009"/>
            </a:xfrm>
            <a:prstGeom prst="rect">
              <a:avLst/>
            </a:prstGeom>
            <a:solidFill>
              <a:srgbClr val="80BD41">
                <a:alpha val="100000"/>
              </a:srgbClr>
            </a:solidFill>
          </p:spPr>
          <p:txBody>
            <a:bodyPr/>
            <a:lstStyle/>
            <a:p/>
          </p:txBody>
        </p:sp>
        <p:sp>
          <p:nvSpPr>
            <p:cNvPr id="108" name="rc108"/>
            <p:cNvSpPr/>
            <p:nvPr/>
          </p:nvSpPr>
          <p:spPr>
            <a:xfrm>
              <a:off x="1005325" y="2452072"/>
              <a:ext cx="157702" cy="1478791"/>
            </a:xfrm>
            <a:prstGeom prst="rect">
              <a:avLst/>
            </a:prstGeom>
            <a:solidFill>
              <a:srgbClr val="80BD41">
                <a:alpha val="100000"/>
              </a:srgbClr>
            </a:solidFill>
          </p:spPr>
          <p:txBody>
            <a:bodyPr/>
            <a:lstStyle/>
            <a:p/>
          </p:txBody>
        </p:sp>
        <p:sp>
          <p:nvSpPr>
            <p:cNvPr id="109" name="rc109"/>
            <p:cNvSpPr/>
            <p:nvPr/>
          </p:nvSpPr>
          <p:spPr>
            <a:xfrm>
              <a:off x="1180549" y="2357681"/>
              <a:ext cx="157702" cy="1573181"/>
            </a:xfrm>
            <a:prstGeom prst="rect">
              <a:avLst/>
            </a:prstGeom>
            <a:solidFill>
              <a:srgbClr val="80BD41">
                <a:alpha val="100000"/>
              </a:srgbClr>
            </a:solidFill>
          </p:spPr>
          <p:txBody>
            <a:bodyPr/>
            <a:lstStyle/>
            <a:p/>
          </p:txBody>
        </p:sp>
        <p:sp>
          <p:nvSpPr>
            <p:cNvPr id="110" name="rc110"/>
            <p:cNvSpPr/>
            <p:nvPr/>
          </p:nvSpPr>
          <p:spPr>
            <a:xfrm>
              <a:off x="1355774" y="2326217"/>
              <a:ext cx="157702" cy="1604645"/>
            </a:xfrm>
            <a:prstGeom prst="rect">
              <a:avLst/>
            </a:prstGeom>
            <a:solidFill>
              <a:srgbClr val="80BD41">
                <a:alpha val="100000"/>
              </a:srgbClr>
            </a:solidFill>
          </p:spPr>
          <p:txBody>
            <a:bodyPr/>
            <a:lstStyle/>
            <a:p/>
          </p:txBody>
        </p:sp>
        <p:sp>
          <p:nvSpPr>
            <p:cNvPr id="111" name="rc111"/>
            <p:cNvSpPr/>
            <p:nvPr/>
          </p:nvSpPr>
          <p:spPr>
            <a:xfrm>
              <a:off x="1706222" y="2294753"/>
              <a:ext cx="157702" cy="1636109"/>
            </a:xfrm>
            <a:prstGeom prst="rect">
              <a:avLst/>
            </a:prstGeom>
            <a:solidFill>
              <a:srgbClr val="80BD41">
                <a:alpha val="100000"/>
              </a:srgbClr>
            </a:solidFill>
          </p:spPr>
          <p:txBody>
            <a:bodyPr/>
            <a:lstStyle/>
            <a:p/>
          </p:txBody>
        </p:sp>
        <p:sp>
          <p:nvSpPr>
            <p:cNvPr id="112" name="rc112"/>
            <p:cNvSpPr/>
            <p:nvPr/>
          </p:nvSpPr>
          <p:spPr>
            <a:xfrm>
              <a:off x="1530998" y="2294753"/>
              <a:ext cx="157702" cy="1636109"/>
            </a:xfrm>
            <a:prstGeom prst="rect">
              <a:avLst/>
            </a:prstGeom>
            <a:solidFill>
              <a:srgbClr val="80BD41">
                <a:alpha val="100000"/>
              </a:srgbClr>
            </a:solidFill>
          </p:spPr>
          <p:txBody>
            <a:bodyPr/>
            <a:lstStyle/>
            <a:p/>
          </p:txBody>
        </p:sp>
        <p:sp>
          <p:nvSpPr>
            <p:cNvPr id="113" name="rc113"/>
            <p:cNvSpPr/>
            <p:nvPr/>
          </p:nvSpPr>
          <p:spPr>
            <a:xfrm>
              <a:off x="1881447" y="2043044"/>
              <a:ext cx="157702" cy="1887818"/>
            </a:xfrm>
            <a:prstGeom prst="rect">
              <a:avLst/>
            </a:prstGeom>
            <a:solidFill>
              <a:srgbClr val="80BD41">
                <a:alpha val="100000"/>
              </a:srgbClr>
            </a:solidFill>
          </p:spPr>
          <p:txBody>
            <a:bodyPr/>
            <a:lstStyle/>
            <a:p/>
          </p:txBody>
        </p:sp>
        <p:sp>
          <p:nvSpPr>
            <p:cNvPr id="114" name="rc114"/>
            <p:cNvSpPr/>
            <p:nvPr/>
          </p:nvSpPr>
          <p:spPr>
            <a:xfrm>
              <a:off x="2231896" y="2011581"/>
              <a:ext cx="157702" cy="1919281"/>
            </a:xfrm>
            <a:prstGeom prst="rect">
              <a:avLst/>
            </a:prstGeom>
            <a:solidFill>
              <a:srgbClr val="80BD41">
                <a:alpha val="100000"/>
              </a:srgbClr>
            </a:solidFill>
          </p:spPr>
          <p:txBody>
            <a:bodyPr/>
            <a:lstStyle/>
            <a:p/>
          </p:txBody>
        </p:sp>
        <p:sp>
          <p:nvSpPr>
            <p:cNvPr id="115" name="rc115"/>
            <p:cNvSpPr/>
            <p:nvPr/>
          </p:nvSpPr>
          <p:spPr>
            <a:xfrm>
              <a:off x="2056671" y="2011581"/>
              <a:ext cx="157702" cy="1919281"/>
            </a:xfrm>
            <a:prstGeom prst="rect">
              <a:avLst/>
            </a:prstGeom>
            <a:solidFill>
              <a:srgbClr val="80BD41">
                <a:alpha val="100000"/>
              </a:srgbClr>
            </a:solidFill>
          </p:spPr>
          <p:txBody>
            <a:bodyPr/>
            <a:lstStyle/>
            <a:p/>
          </p:txBody>
        </p:sp>
        <p:sp>
          <p:nvSpPr>
            <p:cNvPr id="116" name="rc116"/>
            <p:cNvSpPr/>
            <p:nvPr/>
          </p:nvSpPr>
          <p:spPr>
            <a:xfrm>
              <a:off x="2407120" y="1948653"/>
              <a:ext cx="157702" cy="1982209"/>
            </a:xfrm>
            <a:prstGeom prst="rect">
              <a:avLst/>
            </a:prstGeom>
            <a:solidFill>
              <a:srgbClr val="80BD41">
                <a:alpha val="100000"/>
              </a:srgbClr>
            </a:solidFill>
          </p:spPr>
          <p:txBody>
            <a:bodyPr/>
            <a:lstStyle/>
            <a:p/>
          </p:txBody>
        </p:sp>
        <p:sp>
          <p:nvSpPr>
            <p:cNvPr id="117" name="rc117"/>
            <p:cNvSpPr/>
            <p:nvPr/>
          </p:nvSpPr>
          <p:spPr>
            <a:xfrm>
              <a:off x="2757569" y="1885726"/>
              <a:ext cx="157702" cy="2045136"/>
            </a:xfrm>
            <a:prstGeom prst="rect">
              <a:avLst/>
            </a:prstGeom>
            <a:solidFill>
              <a:srgbClr val="80BD41">
                <a:alpha val="100000"/>
              </a:srgbClr>
            </a:solidFill>
          </p:spPr>
          <p:txBody>
            <a:bodyPr/>
            <a:lstStyle/>
            <a:p/>
          </p:txBody>
        </p:sp>
        <p:sp>
          <p:nvSpPr>
            <p:cNvPr id="118" name="rc118"/>
            <p:cNvSpPr/>
            <p:nvPr/>
          </p:nvSpPr>
          <p:spPr>
            <a:xfrm>
              <a:off x="2582345" y="1885726"/>
              <a:ext cx="157702" cy="2045136"/>
            </a:xfrm>
            <a:prstGeom prst="rect">
              <a:avLst/>
            </a:prstGeom>
            <a:solidFill>
              <a:srgbClr val="80BD41">
                <a:alpha val="100000"/>
              </a:srgbClr>
            </a:solidFill>
          </p:spPr>
          <p:txBody>
            <a:bodyPr/>
            <a:lstStyle/>
            <a:p/>
          </p:txBody>
        </p:sp>
        <p:sp>
          <p:nvSpPr>
            <p:cNvPr id="119" name="rc119"/>
            <p:cNvSpPr/>
            <p:nvPr/>
          </p:nvSpPr>
          <p:spPr>
            <a:xfrm>
              <a:off x="2932794" y="1854262"/>
              <a:ext cx="157702" cy="2076600"/>
            </a:xfrm>
            <a:prstGeom prst="rect">
              <a:avLst/>
            </a:prstGeom>
            <a:solidFill>
              <a:srgbClr val="80BD41">
                <a:alpha val="100000"/>
              </a:srgbClr>
            </a:solidFill>
          </p:spPr>
          <p:txBody>
            <a:bodyPr/>
            <a:lstStyle/>
            <a:p/>
          </p:txBody>
        </p:sp>
        <p:sp>
          <p:nvSpPr>
            <p:cNvPr id="120" name="rc120"/>
            <p:cNvSpPr/>
            <p:nvPr/>
          </p:nvSpPr>
          <p:spPr>
            <a:xfrm>
              <a:off x="3283242" y="1728408"/>
              <a:ext cx="157702" cy="2202454"/>
            </a:xfrm>
            <a:prstGeom prst="rect">
              <a:avLst/>
            </a:prstGeom>
            <a:solidFill>
              <a:srgbClr val="80BD41">
                <a:alpha val="100000"/>
              </a:srgbClr>
            </a:solidFill>
          </p:spPr>
          <p:txBody>
            <a:bodyPr/>
            <a:lstStyle/>
            <a:p/>
          </p:txBody>
        </p:sp>
        <p:sp>
          <p:nvSpPr>
            <p:cNvPr id="121" name="rc121"/>
            <p:cNvSpPr/>
            <p:nvPr/>
          </p:nvSpPr>
          <p:spPr>
            <a:xfrm>
              <a:off x="3108018" y="1728408"/>
              <a:ext cx="157702" cy="2202454"/>
            </a:xfrm>
            <a:prstGeom prst="rect">
              <a:avLst/>
            </a:prstGeom>
            <a:solidFill>
              <a:srgbClr val="80BD41">
                <a:alpha val="100000"/>
              </a:srgbClr>
            </a:solidFill>
          </p:spPr>
          <p:txBody>
            <a:bodyPr/>
            <a:lstStyle/>
            <a:p/>
          </p:txBody>
        </p:sp>
        <p:sp>
          <p:nvSpPr>
            <p:cNvPr id="122" name="rc122"/>
            <p:cNvSpPr/>
            <p:nvPr/>
          </p:nvSpPr>
          <p:spPr>
            <a:xfrm>
              <a:off x="3458467" y="1696944"/>
              <a:ext cx="157702" cy="2233918"/>
            </a:xfrm>
            <a:prstGeom prst="rect">
              <a:avLst/>
            </a:prstGeom>
            <a:solidFill>
              <a:srgbClr val="80BD41">
                <a:alpha val="100000"/>
              </a:srgbClr>
            </a:solidFill>
          </p:spPr>
          <p:txBody>
            <a:bodyPr/>
            <a:lstStyle/>
            <a:p/>
          </p:txBody>
        </p:sp>
        <p:sp>
          <p:nvSpPr>
            <p:cNvPr id="123" name="rc123"/>
            <p:cNvSpPr/>
            <p:nvPr/>
          </p:nvSpPr>
          <p:spPr>
            <a:xfrm>
              <a:off x="3808916" y="1665481"/>
              <a:ext cx="157702" cy="2265381"/>
            </a:xfrm>
            <a:prstGeom prst="rect">
              <a:avLst/>
            </a:prstGeom>
            <a:solidFill>
              <a:srgbClr val="80BD41">
                <a:alpha val="100000"/>
              </a:srgbClr>
            </a:solidFill>
          </p:spPr>
          <p:txBody>
            <a:bodyPr/>
            <a:lstStyle/>
            <a:p/>
          </p:txBody>
        </p:sp>
        <p:sp>
          <p:nvSpPr>
            <p:cNvPr id="124" name="rc124"/>
            <p:cNvSpPr/>
            <p:nvPr/>
          </p:nvSpPr>
          <p:spPr>
            <a:xfrm>
              <a:off x="3984140" y="1665481"/>
              <a:ext cx="157702" cy="2265381"/>
            </a:xfrm>
            <a:prstGeom prst="rect">
              <a:avLst/>
            </a:prstGeom>
            <a:solidFill>
              <a:srgbClr val="80BD41">
                <a:alpha val="100000"/>
              </a:srgbClr>
            </a:solidFill>
          </p:spPr>
          <p:txBody>
            <a:bodyPr/>
            <a:lstStyle/>
            <a:p/>
          </p:txBody>
        </p:sp>
        <p:sp>
          <p:nvSpPr>
            <p:cNvPr id="125" name="rc125"/>
            <p:cNvSpPr/>
            <p:nvPr/>
          </p:nvSpPr>
          <p:spPr>
            <a:xfrm>
              <a:off x="3633691" y="1665481"/>
              <a:ext cx="157702" cy="2265381"/>
            </a:xfrm>
            <a:prstGeom prst="rect">
              <a:avLst/>
            </a:prstGeom>
            <a:solidFill>
              <a:srgbClr val="80BD41">
                <a:alpha val="100000"/>
              </a:srgbClr>
            </a:solidFill>
          </p:spPr>
          <p:txBody>
            <a:bodyPr/>
            <a:lstStyle/>
            <a:p/>
          </p:txBody>
        </p:sp>
        <p:sp>
          <p:nvSpPr>
            <p:cNvPr id="126" name="rc126"/>
            <p:cNvSpPr/>
            <p:nvPr/>
          </p:nvSpPr>
          <p:spPr>
            <a:xfrm>
              <a:off x="4159365" y="1634017"/>
              <a:ext cx="157702" cy="2296845"/>
            </a:xfrm>
            <a:prstGeom prst="rect">
              <a:avLst/>
            </a:prstGeom>
            <a:solidFill>
              <a:srgbClr val="80BD41">
                <a:alpha val="100000"/>
              </a:srgbClr>
            </a:solidFill>
          </p:spPr>
          <p:txBody>
            <a:bodyPr/>
            <a:lstStyle/>
            <a:p/>
          </p:txBody>
        </p:sp>
        <p:sp>
          <p:nvSpPr>
            <p:cNvPr id="127" name="rc127"/>
            <p:cNvSpPr/>
            <p:nvPr/>
          </p:nvSpPr>
          <p:spPr>
            <a:xfrm>
              <a:off x="4334589" y="1539626"/>
              <a:ext cx="157702" cy="2391236"/>
            </a:xfrm>
            <a:prstGeom prst="rect">
              <a:avLst/>
            </a:prstGeom>
            <a:solidFill>
              <a:srgbClr val="80BD41">
                <a:alpha val="100000"/>
              </a:srgbClr>
            </a:solidFill>
          </p:spPr>
          <p:txBody>
            <a:bodyPr/>
            <a:lstStyle/>
            <a:p/>
          </p:txBody>
        </p:sp>
        <p:sp>
          <p:nvSpPr>
            <p:cNvPr id="128" name="rc128"/>
            <p:cNvSpPr/>
            <p:nvPr/>
          </p:nvSpPr>
          <p:spPr>
            <a:xfrm>
              <a:off x="4860262" y="1413772"/>
              <a:ext cx="157702" cy="2517091"/>
            </a:xfrm>
            <a:prstGeom prst="rect">
              <a:avLst/>
            </a:prstGeom>
            <a:solidFill>
              <a:srgbClr val="80BD41">
                <a:alpha val="100000"/>
              </a:srgbClr>
            </a:solidFill>
          </p:spPr>
          <p:txBody>
            <a:bodyPr/>
            <a:lstStyle/>
            <a:p/>
          </p:txBody>
        </p:sp>
        <p:sp>
          <p:nvSpPr>
            <p:cNvPr id="129" name="rc129"/>
            <p:cNvSpPr/>
            <p:nvPr/>
          </p:nvSpPr>
          <p:spPr>
            <a:xfrm>
              <a:off x="4685038" y="1413772"/>
              <a:ext cx="157702" cy="2517091"/>
            </a:xfrm>
            <a:prstGeom prst="rect">
              <a:avLst/>
            </a:prstGeom>
            <a:solidFill>
              <a:srgbClr val="80BD41">
                <a:alpha val="100000"/>
              </a:srgbClr>
            </a:solidFill>
          </p:spPr>
          <p:txBody>
            <a:bodyPr/>
            <a:lstStyle/>
            <a:p/>
          </p:txBody>
        </p:sp>
        <p:sp>
          <p:nvSpPr>
            <p:cNvPr id="130" name="rc130"/>
            <p:cNvSpPr/>
            <p:nvPr/>
          </p:nvSpPr>
          <p:spPr>
            <a:xfrm>
              <a:off x="4509814" y="1413772"/>
              <a:ext cx="157702" cy="2517091"/>
            </a:xfrm>
            <a:prstGeom prst="rect">
              <a:avLst/>
            </a:prstGeom>
            <a:solidFill>
              <a:srgbClr val="80BD41">
                <a:alpha val="100000"/>
              </a:srgbClr>
            </a:solidFill>
          </p:spPr>
          <p:txBody>
            <a:bodyPr/>
            <a:lstStyle/>
            <a:p/>
          </p:txBody>
        </p:sp>
        <p:sp>
          <p:nvSpPr>
            <p:cNvPr id="131" name="rc131"/>
            <p:cNvSpPr/>
            <p:nvPr/>
          </p:nvSpPr>
          <p:spPr>
            <a:xfrm>
              <a:off x="5035487" y="1350844"/>
              <a:ext cx="157702" cy="2580018"/>
            </a:xfrm>
            <a:prstGeom prst="rect">
              <a:avLst/>
            </a:prstGeom>
            <a:solidFill>
              <a:srgbClr val="80BD41">
                <a:alpha val="100000"/>
              </a:srgbClr>
            </a:solidFill>
          </p:spPr>
          <p:txBody>
            <a:bodyPr/>
            <a:lstStyle/>
            <a:p/>
          </p:txBody>
        </p:sp>
        <p:sp>
          <p:nvSpPr>
            <p:cNvPr id="132" name="rc132"/>
            <p:cNvSpPr/>
            <p:nvPr/>
          </p:nvSpPr>
          <p:spPr>
            <a:xfrm>
              <a:off x="5210711" y="1256453"/>
              <a:ext cx="157702" cy="2674409"/>
            </a:xfrm>
            <a:prstGeom prst="rect">
              <a:avLst/>
            </a:prstGeom>
            <a:solidFill>
              <a:srgbClr val="80BD41">
                <a:alpha val="100000"/>
              </a:srgbClr>
            </a:solidFill>
          </p:spPr>
          <p:txBody>
            <a:bodyPr/>
            <a:lstStyle/>
            <a:p/>
          </p:txBody>
        </p:sp>
        <p:sp>
          <p:nvSpPr>
            <p:cNvPr id="133" name="rc133"/>
            <p:cNvSpPr/>
            <p:nvPr/>
          </p:nvSpPr>
          <p:spPr>
            <a:xfrm>
              <a:off x="5385936" y="1224990"/>
              <a:ext cx="157702" cy="2705872"/>
            </a:xfrm>
            <a:prstGeom prst="rect">
              <a:avLst/>
            </a:prstGeom>
            <a:solidFill>
              <a:srgbClr val="80BD41">
                <a:alpha val="100000"/>
              </a:srgbClr>
            </a:solidFill>
          </p:spPr>
          <p:txBody>
            <a:bodyPr/>
            <a:lstStyle/>
            <a:p/>
          </p:txBody>
        </p:sp>
        <p:sp>
          <p:nvSpPr>
            <p:cNvPr id="134" name="rc134"/>
            <p:cNvSpPr/>
            <p:nvPr/>
          </p:nvSpPr>
          <p:spPr>
            <a:xfrm>
              <a:off x="5561160" y="1224990"/>
              <a:ext cx="157702" cy="2705872"/>
            </a:xfrm>
            <a:prstGeom prst="rect">
              <a:avLst/>
            </a:prstGeom>
            <a:solidFill>
              <a:srgbClr val="80BD41">
                <a:alpha val="100000"/>
              </a:srgbClr>
            </a:solidFill>
          </p:spPr>
          <p:txBody>
            <a:bodyPr/>
            <a:lstStyle/>
            <a:p/>
          </p:txBody>
        </p:sp>
        <p:sp>
          <p:nvSpPr>
            <p:cNvPr id="135" name="rc135"/>
            <p:cNvSpPr/>
            <p:nvPr/>
          </p:nvSpPr>
          <p:spPr>
            <a:xfrm>
              <a:off x="5736385" y="1224990"/>
              <a:ext cx="157702" cy="2705872"/>
            </a:xfrm>
            <a:prstGeom prst="rect">
              <a:avLst/>
            </a:prstGeom>
            <a:solidFill>
              <a:srgbClr val="80BD41">
                <a:alpha val="100000"/>
              </a:srgbClr>
            </a:solidFill>
          </p:spPr>
          <p:txBody>
            <a:bodyPr/>
            <a:lstStyle/>
            <a:p/>
          </p:txBody>
        </p:sp>
        <p:sp>
          <p:nvSpPr>
            <p:cNvPr id="136" name="rc136"/>
            <p:cNvSpPr/>
            <p:nvPr/>
          </p:nvSpPr>
          <p:spPr>
            <a:xfrm>
              <a:off x="5911609" y="1193526"/>
              <a:ext cx="157702" cy="2737336"/>
            </a:xfrm>
            <a:prstGeom prst="rect">
              <a:avLst/>
            </a:prstGeom>
            <a:solidFill>
              <a:srgbClr val="80BD41">
                <a:alpha val="100000"/>
              </a:srgbClr>
            </a:solidFill>
          </p:spPr>
          <p:txBody>
            <a:bodyPr/>
            <a:lstStyle/>
            <a:p/>
          </p:txBody>
        </p:sp>
        <p:sp>
          <p:nvSpPr>
            <p:cNvPr id="137" name="rc137"/>
            <p:cNvSpPr/>
            <p:nvPr/>
          </p:nvSpPr>
          <p:spPr>
            <a:xfrm>
              <a:off x="6086834" y="1099135"/>
              <a:ext cx="157702" cy="2831727"/>
            </a:xfrm>
            <a:prstGeom prst="rect">
              <a:avLst/>
            </a:prstGeom>
            <a:solidFill>
              <a:srgbClr val="80BD41">
                <a:alpha val="100000"/>
              </a:srgbClr>
            </a:solidFill>
          </p:spPr>
          <p:txBody>
            <a:bodyPr/>
            <a:lstStyle/>
            <a:p/>
          </p:txBody>
        </p:sp>
        <p:sp>
          <p:nvSpPr>
            <p:cNvPr id="138" name="rc138"/>
            <p:cNvSpPr/>
            <p:nvPr/>
          </p:nvSpPr>
          <p:spPr>
            <a:xfrm>
              <a:off x="6612507" y="1099135"/>
              <a:ext cx="157702" cy="2831727"/>
            </a:xfrm>
            <a:prstGeom prst="rect">
              <a:avLst/>
            </a:prstGeom>
            <a:solidFill>
              <a:srgbClr val="80BD41">
                <a:alpha val="100000"/>
              </a:srgbClr>
            </a:solidFill>
          </p:spPr>
          <p:txBody>
            <a:bodyPr/>
            <a:lstStyle/>
            <a:p/>
          </p:txBody>
        </p:sp>
        <p:sp>
          <p:nvSpPr>
            <p:cNvPr id="139" name="rc139"/>
            <p:cNvSpPr/>
            <p:nvPr/>
          </p:nvSpPr>
          <p:spPr>
            <a:xfrm>
              <a:off x="6787731" y="1099135"/>
              <a:ext cx="157702" cy="2831727"/>
            </a:xfrm>
            <a:prstGeom prst="rect">
              <a:avLst/>
            </a:prstGeom>
            <a:solidFill>
              <a:srgbClr val="80BD41">
                <a:alpha val="100000"/>
              </a:srgbClr>
            </a:solidFill>
          </p:spPr>
          <p:txBody>
            <a:bodyPr/>
            <a:lstStyle/>
            <a:p/>
          </p:txBody>
        </p:sp>
        <p:sp>
          <p:nvSpPr>
            <p:cNvPr id="140" name="rc140"/>
            <p:cNvSpPr/>
            <p:nvPr/>
          </p:nvSpPr>
          <p:spPr>
            <a:xfrm>
              <a:off x="6437283" y="1099135"/>
              <a:ext cx="157702" cy="2831727"/>
            </a:xfrm>
            <a:prstGeom prst="rect">
              <a:avLst/>
            </a:prstGeom>
            <a:solidFill>
              <a:srgbClr val="80BD41">
                <a:alpha val="100000"/>
              </a:srgbClr>
            </a:solidFill>
          </p:spPr>
          <p:txBody>
            <a:bodyPr/>
            <a:lstStyle/>
            <a:p/>
          </p:txBody>
        </p:sp>
        <p:sp>
          <p:nvSpPr>
            <p:cNvPr id="141" name="rc141"/>
            <p:cNvSpPr/>
            <p:nvPr/>
          </p:nvSpPr>
          <p:spPr>
            <a:xfrm>
              <a:off x="6262058" y="1099135"/>
              <a:ext cx="157702" cy="2831727"/>
            </a:xfrm>
            <a:prstGeom prst="rect">
              <a:avLst/>
            </a:prstGeom>
            <a:solidFill>
              <a:srgbClr val="80BD41">
                <a:alpha val="100000"/>
              </a:srgbClr>
            </a:solidFill>
          </p:spPr>
          <p:txBody>
            <a:bodyPr/>
            <a:lstStyle/>
            <a:p/>
          </p:txBody>
        </p:sp>
        <p:sp>
          <p:nvSpPr>
            <p:cNvPr id="142" name="rc142"/>
            <p:cNvSpPr/>
            <p:nvPr/>
          </p:nvSpPr>
          <p:spPr>
            <a:xfrm>
              <a:off x="7138180" y="1067672"/>
              <a:ext cx="157702" cy="2863191"/>
            </a:xfrm>
            <a:prstGeom prst="rect">
              <a:avLst/>
            </a:prstGeom>
            <a:solidFill>
              <a:srgbClr val="80BD41">
                <a:alpha val="100000"/>
              </a:srgbClr>
            </a:solidFill>
          </p:spPr>
          <p:txBody>
            <a:bodyPr/>
            <a:lstStyle/>
            <a:p/>
          </p:txBody>
        </p:sp>
        <p:sp>
          <p:nvSpPr>
            <p:cNvPr id="143" name="rc143"/>
            <p:cNvSpPr/>
            <p:nvPr/>
          </p:nvSpPr>
          <p:spPr>
            <a:xfrm>
              <a:off x="6962956" y="1067672"/>
              <a:ext cx="157702" cy="2863191"/>
            </a:xfrm>
            <a:prstGeom prst="rect">
              <a:avLst/>
            </a:prstGeom>
            <a:solidFill>
              <a:srgbClr val="80BD41">
                <a:alpha val="100000"/>
              </a:srgbClr>
            </a:solidFill>
          </p:spPr>
          <p:txBody>
            <a:bodyPr/>
            <a:lstStyle/>
            <a:p/>
          </p:txBody>
        </p:sp>
        <p:sp>
          <p:nvSpPr>
            <p:cNvPr id="144" name="rc144"/>
            <p:cNvSpPr/>
            <p:nvPr/>
          </p:nvSpPr>
          <p:spPr>
            <a:xfrm>
              <a:off x="7313405" y="1036208"/>
              <a:ext cx="157702" cy="2894654"/>
            </a:xfrm>
            <a:prstGeom prst="rect">
              <a:avLst/>
            </a:prstGeom>
            <a:solidFill>
              <a:srgbClr val="80BD41">
                <a:alpha val="100000"/>
              </a:srgbClr>
            </a:solidFill>
          </p:spPr>
          <p:txBody>
            <a:bodyPr/>
            <a:lstStyle/>
            <a:p/>
          </p:txBody>
        </p:sp>
        <p:sp>
          <p:nvSpPr>
            <p:cNvPr id="145" name="rc145"/>
            <p:cNvSpPr/>
            <p:nvPr/>
          </p:nvSpPr>
          <p:spPr>
            <a:xfrm>
              <a:off x="7839078" y="1004744"/>
              <a:ext cx="157702" cy="2926118"/>
            </a:xfrm>
            <a:prstGeom prst="rect">
              <a:avLst/>
            </a:prstGeom>
            <a:solidFill>
              <a:srgbClr val="80BD41">
                <a:alpha val="100000"/>
              </a:srgbClr>
            </a:solidFill>
          </p:spPr>
          <p:txBody>
            <a:bodyPr/>
            <a:lstStyle/>
            <a:p/>
          </p:txBody>
        </p:sp>
        <p:sp>
          <p:nvSpPr>
            <p:cNvPr id="146" name="rc146"/>
            <p:cNvSpPr/>
            <p:nvPr/>
          </p:nvSpPr>
          <p:spPr>
            <a:xfrm>
              <a:off x="7488629" y="1004744"/>
              <a:ext cx="157702" cy="2926118"/>
            </a:xfrm>
            <a:prstGeom prst="rect">
              <a:avLst/>
            </a:prstGeom>
            <a:solidFill>
              <a:srgbClr val="80BD41">
                <a:alpha val="100000"/>
              </a:srgbClr>
            </a:solidFill>
          </p:spPr>
          <p:txBody>
            <a:bodyPr/>
            <a:lstStyle/>
            <a:p/>
          </p:txBody>
        </p:sp>
        <p:sp>
          <p:nvSpPr>
            <p:cNvPr id="147" name="rc147"/>
            <p:cNvSpPr/>
            <p:nvPr/>
          </p:nvSpPr>
          <p:spPr>
            <a:xfrm>
              <a:off x="7663854" y="1004744"/>
              <a:ext cx="157702" cy="2926118"/>
            </a:xfrm>
            <a:prstGeom prst="rect">
              <a:avLst/>
            </a:prstGeom>
            <a:solidFill>
              <a:srgbClr val="80BD41">
                <a:alpha val="100000"/>
              </a:srgbClr>
            </a:solidFill>
          </p:spPr>
          <p:txBody>
            <a:bodyPr/>
            <a:lstStyle/>
            <a:p/>
          </p:txBody>
        </p:sp>
        <p:sp>
          <p:nvSpPr>
            <p:cNvPr id="148" name="rc148"/>
            <p:cNvSpPr/>
            <p:nvPr/>
          </p:nvSpPr>
          <p:spPr>
            <a:xfrm>
              <a:off x="8014303" y="973281"/>
              <a:ext cx="157702" cy="2957582"/>
            </a:xfrm>
            <a:prstGeom prst="rect">
              <a:avLst/>
            </a:prstGeom>
            <a:solidFill>
              <a:srgbClr val="80BD41">
                <a:alpha val="100000"/>
              </a:srgbClr>
            </a:solidFill>
          </p:spPr>
          <p:txBody>
            <a:bodyPr/>
            <a:lstStyle/>
            <a:p/>
          </p:txBody>
        </p:sp>
        <p:sp>
          <p:nvSpPr>
            <p:cNvPr id="149" name="rc149"/>
            <p:cNvSpPr/>
            <p:nvPr/>
          </p:nvSpPr>
          <p:spPr>
            <a:xfrm>
              <a:off x="8189527" y="941817"/>
              <a:ext cx="157702" cy="2989045"/>
            </a:xfrm>
            <a:prstGeom prst="rect">
              <a:avLst/>
            </a:prstGeom>
            <a:solidFill>
              <a:srgbClr val="80BD41">
                <a:alpha val="100000"/>
              </a:srgbClr>
            </a:solidFill>
          </p:spPr>
          <p:txBody>
            <a:bodyPr/>
            <a:lstStyle/>
            <a:p/>
          </p:txBody>
        </p:sp>
        <p:sp>
          <p:nvSpPr>
            <p:cNvPr id="150" name="rc150"/>
            <p:cNvSpPr/>
            <p:nvPr/>
          </p:nvSpPr>
          <p:spPr>
            <a:xfrm>
              <a:off x="8539976" y="910353"/>
              <a:ext cx="157702" cy="3020509"/>
            </a:xfrm>
            <a:prstGeom prst="rect">
              <a:avLst/>
            </a:prstGeom>
            <a:solidFill>
              <a:srgbClr val="80BD41">
                <a:alpha val="100000"/>
              </a:srgbClr>
            </a:solidFill>
          </p:spPr>
          <p:txBody>
            <a:bodyPr/>
            <a:lstStyle/>
            <a:p/>
          </p:txBody>
        </p:sp>
        <p:sp>
          <p:nvSpPr>
            <p:cNvPr id="151" name="rc151"/>
            <p:cNvSpPr/>
            <p:nvPr/>
          </p:nvSpPr>
          <p:spPr>
            <a:xfrm>
              <a:off x="8364751" y="910353"/>
              <a:ext cx="157702" cy="3020509"/>
            </a:xfrm>
            <a:prstGeom prst="rect">
              <a:avLst/>
            </a:prstGeom>
            <a:solidFill>
              <a:srgbClr val="80BD41">
                <a:alpha val="100000"/>
              </a:srgbClr>
            </a:solidFill>
          </p:spPr>
          <p:txBody>
            <a:bodyPr/>
            <a:lstStyle/>
            <a:p/>
          </p:txBody>
        </p:sp>
        <p:sp>
          <p:nvSpPr>
            <p:cNvPr id="152" name="rc152"/>
            <p:cNvSpPr/>
            <p:nvPr/>
          </p:nvSpPr>
          <p:spPr>
            <a:xfrm>
              <a:off x="8715200" y="878890"/>
              <a:ext cx="157702" cy="3051972"/>
            </a:xfrm>
            <a:prstGeom prst="rect">
              <a:avLst/>
            </a:prstGeom>
            <a:solidFill>
              <a:srgbClr val="80BD41">
                <a:alpha val="100000"/>
              </a:srgbClr>
            </a:solidFill>
          </p:spPr>
          <p:txBody>
            <a:bodyPr/>
            <a:lstStyle/>
            <a:p/>
          </p:txBody>
        </p:sp>
        <p:sp>
          <p:nvSpPr>
            <p:cNvPr id="153" name="rc153"/>
            <p:cNvSpPr/>
            <p:nvPr/>
          </p:nvSpPr>
          <p:spPr>
            <a:xfrm>
              <a:off x="8890425" y="815962"/>
              <a:ext cx="157702" cy="3114900"/>
            </a:xfrm>
            <a:prstGeom prst="rect">
              <a:avLst/>
            </a:prstGeom>
            <a:solidFill>
              <a:srgbClr val="80BD41">
                <a:alpha val="100000"/>
              </a:srgbClr>
            </a:solidFill>
          </p:spPr>
          <p:txBody>
            <a:bodyPr/>
            <a:lstStyle/>
            <a:p/>
          </p:txBody>
        </p:sp>
        <p:sp>
          <p:nvSpPr>
            <p:cNvPr id="154" name="pg154"/>
            <p:cNvSpPr/>
            <p:nvPr/>
          </p:nvSpPr>
          <p:spPr>
            <a:xfrm>
              <a:off x="1147820" y="3915656"/>
              <a:ext cx="15206" cy="15206"/>
            </a:xfrm>
            <a:custGeom>
              <a:avLst/>
              <a:pathLst>
                <a:path w="15206" h="15206">
                  <a:moveTo>
                    <a:pt x="15206" y="0"/>
                  </a:moveTo>
                  <a:lnTo>
                    <a:pt x="15206" y="9691"/>
                  </a:lnTo>
                  <a:lnTo>
                    <a:pt x="9691" y="15206"/>
                  </a:lnTo>
                  <a:lnTo>
                    <a:pt x="0" y="1520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5" name="pg155"/>
            <p:cNvSpPr/>
            <p:nvPr/>
          </p:nvSpPr>
          <p:spPr>
            <a:xfrm>
              <a:off x="1050907" y="3818743"/>
              <a:ext cx="112119" cy="112119"/>
            </a:xfrm>
            <a:custGeom>
              <a:avLst/>
              <a:pathLst>
                <a:path w="112119" h="112119">
                  <a:moveTo>
                    <a:pt x="112119" y="0"/>
                  </a:moveTo>
                  <a:lnTo>
                    <a:pt x="112119" y="9691"/>
                  </a:lnTo>
                  <a:lnTo>
                    <a:pt x="9691" y="112119"/>
                  </a:lnTo>
                  <a:lnTo>
                    <a:pt x="0" y="1121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6" name="pg156"/>
            <p:cNvSpPr/>
            <p:nvPr/>
          </p:nvSpPr>
          <p:spPr>
            <a:xfrm>
              <a:off x="1005325" y="372183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7" name="pg157"/>
            <p:cNvSpPr/>
            <p:nvPr/>
          </p:nvSpPr>
          <p:spPr>
            <a:xfrm>
              <a:off x="1005325" y="362491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8" name="pg158"/>
            <p:cNvSpPr/>
            <p:nvPr/>
          </p:nvSpPr>
          <p:spPr>
            <a:xfrm>
              <a:off x="1005325" y="35280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59" name="pg159"/>
            <p:cNvSpPr/>
            <p:nvPr/>
          </p:nvSpPr>
          <p:spPr>
            <a:xfrm>
              <a:off x="1005325" y="343109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0" name="pg160"/>
            <p:cNvSpPr/>
            <p:nvPr/>
          </p:nvSpPr>
          <p:spPr>
            <a:xfrm>
              <a:off x="1005325" y="333417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1" name="pg161"/>
            <p:cNvSpPr/>
            <p:nvPr/>
          </p:nvSpPr>
          <p:spPr>
            <a:xfrm>
              <a:off x="1005325" y="32372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2" name="pg162"/>
            <p:cNvSpPr/>
            <p:nvPr/>
          </p:nvSpPr>
          <p:spPr>
            <a:xfrm>
              <a:off x="1005325" y="314035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3" name="pg163"/>
            <p:cNvSpPr/>
            <p:nvPr/>
          </p:nvSpPr>
          <p:spPr>
            <a:xfrm>
              <a:off x="1005325" y="304343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4" name="pg164"/>
            <p:cNvSpPr/>
            <p:nvPr/>
          </p:nvSpPr>
          <p:spPr>
            <a:xfrm>
              <a:off x="1005325" y="294652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5" name="pg165"/>
            <p:cNvSpPr/>
            <p:nvPr/>
          </p:nvSpPr>
          <p:spPr>
            <a:xfrm>
              <a:off x="1005325" y="284961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6" name="pg166"/>
            <p:cNvSpPr/>
            <p:nvPr/>
          </p:nvSpPr>
          <p:spPr>
            <a:xfrm>
              <a:off x="1005325" y="275270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7" name="pg167"/>
            <p:cNvSpPr/>
            <p:nvPr/>
          </p:nvSpPr>
          <p:spPr>
            <a:xfrm>
              <a:off x="1005325" y="265578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8" name="pg168"/>
            <p:cNvSpPr/>
            <p:nvPr/>
          </p:nvSpPr>
          <p:spPr>
            <a:xfrm>
              <a:off x="1005325" y="255887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9" name="pg169"/>
            <p:cNvSpPr/>
            <p:nvPr/>
          </p:nvSpPr>
          <p:spPr>
            <a:xfrm>
              <a:off x="1005325" y="246196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0" name="pg170"/>
            <p:cNvSpPr/>
            <p:nvPr/>
          </p:nvSpPr>
          <p:spPr>
            <a:xfrm>
              <a:off x="1005325" y="2452072"/>
              <a:ext cx="80370" cy="80370"/>
            </a:xfrm>
            <a:custGeom>
              <a:avLst/>
              <a:pathLst>
                <a:path w="80370" h="80370">
                  <a:moveTo>
                    <a:pt x="70679" y="0"/>
                  </a:moveTo>
                  <a:lnTo>
                    <a:pt x="80370" y="0"/>
                  </a:lnTo>
                  <a:lnTo>
                    <a:pt x="0" y="80370"/>
                  </a:lnTo>
                  <a:lnTo>
                    <a:pt x="0" y="7067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1" name="pg171"/>
            <p:cNvSpPr/>
            <p:nvPr/>
          </p:nvSpPr>
          <p:spPr>
            <a:xfrm>
              <a:off x="1244733" y="3837344"/>
              <a:ext cx="93518" cy="93518"/>
            </a:xfrm>
            <a:custGeom>
              <a:avLst/>
              <a:pathLst>
                <a:path w="93518" h="93518">
                  <a:moveTo>
                    <a:pt x="93518" y="0"/>
                  </a:moveTo>
                  <a:lnTo>
                    <a:pt x="93518" y="9691"/>
                  </a:lnTo>
                  <a:lnTo>
                    <a:pt x="9691" y="93518"/>
                  </a:lnTo>
                  <a:lnTo>
                    <a:pt x="0" y="935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2" name="pg172"/>
            <p:cNvSpPr/>
            <p:nvPr/>
          </p:nvSpPr>
          <p:spPr>
            <a:xfrm>
              <a:off x="1180549" y="374043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1180549" y="364351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1180549" y="35466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1180549" y="34496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1180549" y="33527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1180549" y="325586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1180549" y="315895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1180549" y="306204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1180549" y="296512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1180549" y="286821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1180549" y="277130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1180549" y="267438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1180549" y="257747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1180549" y="248056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1180549" y="238365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1180549" y="2357681"/>
              <a:ext cx="96449" cy="96449"/>
            </a:xfrm>
            <a:custGeom>
              <a:avLst/>
              <a:pathLst>
                <a:path w="96449" h="96449">
                  <a:moveTo>
                    <a:pt x="86758" y="0"/>
                  </a:moveTo>
                  <a:lnTo>
                    <a:pt x="96449" y="0"/>
                  </a:lnTo>
                  <a:lnTo>
                    <a:pt x="0" y="96449"/>
                  </a:lnTo>
                  <a:lnTo>
                    <a:pt x="0" y="867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1438559" y="3855946"/>
              <a:ext cx="74916" cy="74916"/>
            </a:xfrm>
            <a:custGeom>
              <a:avLst/>
              <a:pathLst>
                <a:path w="74916" h="74916">
                  <a:moveTo>
                    <a:pt x="74916" y="0"/>
                  </a:moveTo>
                  <a:lnTo>
                    <a:pt x="74916" y="9691"/>
                  </a:lnTo>
                  <a:lnTo>
                    <a:pt x="9691" y="74916"/>
                  </a:lnTo>
                  <a:lnTo>
                    <a:pt x="0" y="74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1355774" y="375903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1355774" y="366212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1355774" y="356520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1355774" y="346829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1355774" y="337138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1355774" y="327446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1355774" y="317755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1355774" y="30806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355774" y="29837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1355774" y="28868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1355774" y="27899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355774" y="26929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355774" y="25960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355774" y="24991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355774" y="240225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355774" y="2326217"/>
              <a:ext cx="146514" cy="146514"/>
            </a:xfrm>
            <a:custGeom>
              <a:avLst/>
              <a:pathLst>
                <a:path w="146514" h="146514">
                  <a:moveTo>
                    <a:pt x="136823" y="0"/>
                  </a:moveTo>
                  <a:lnTo>
                    <a:pt x="146514" y="0"/>
                  </a:lnTo>
                  <a:lnTo>
                    <a:pt x="0" y="146514"/>
                  </a:lnTo>
                  <a:lnTo>
                    <a:pt x="0" y="13682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355774" y="2326217"/>
              <a:ext cx="49601" cy="49601"/>
            </a:xfrm>
            <a:custGeom>
              <a:avLst/>
              <a:pathLst>
                <a:path w="49601" h="49601">
                  <a:moveTo>
                    <a:pt x="39910" y="0"/>
                  </a:moveTo>
                  <a:lnTo>
                    <a:pt x="49601" y="0"/>
                  </a:lnTo>
                  <a:lnTo>
                    <a:pt x="0" y="49601"/>
                  </a:lnTo>
                  <a:lnTo>
                    <a:pt x="0" y="399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826211" y="3893149"/>
              <a:ext cx="37713" cy="37713"/>
            </a:xfrm>
            <a:custGeom>
              <a:avLst/>
              <a:pathLst>
                <a:path w="37713" h="37713">
                  <a:moveTo>
                    <a:pt x="37713" y="0"/>
                  </a:moveTo>
                  <a:lnTo>
                    <a:pt x="37713" y="9691"/>
                  </a:lnTo>
                  <a:lnTo>
                    <a:pt x="9691" y="37713"/>
                  </a:lnTo>
                  <a:lnTo>
                    <a:pt x="0" y="3771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729298" y="3796236"/>
              <a:ext cx="134626" cy="134626"/>
            </a:xfrm>
            <a:custGeom>
              <a:avLst/>
              <a:pathLst>
                <a:path w="134626" h="134626">
                  <a:moveTo>
                    <a:pt x="134626" y="0"/>
                  </a:moveTo>
                  <a:lnTo>
                    <a:pt x="134626" y="9691"/>
                  </a:lnTo>
                  <a:lnTo>
                    <a:pt x="9691" y="134626"/>
                  </a:lnTo>
                  <a:lnTo>
                    <a:pt x="0" y="134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706222" y="369932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706222" y="360241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706222" y="350549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706222" y="340858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706222" y="331167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706222" y="321475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706222" y="311784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706222" y="302093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706222" y="29240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706222" y="28271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706222" y="27301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706222" y="26332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706222" y="253636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706222" y="243945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706222" y="23425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706222" y="2294753"/>
              <a:ext cx="118268" cy="118268"/>
            </a:xfrm>
            <a:custGeom>
              <a:avLst/>
              <a:pathLst>
                <a:path w="118268" h="118268">
                  <a:moveTo>
                    <a:pt x="108577" y="0"/>
                  </a:moveTo>
                  <a:lnTo>
                    <a:pt x="118268" y="0"/>
                  </a:lnTo>
                  <a:lnTo>
                    <a:pt x="0" y="118268"/>
                  </a:lnTo>
                  <a:lnTo>
                    <a:pt x="0" y="1085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706222" y="2294753"/>
              <a:ext cx="21355" cy="21355"/>
            </a:xfrm>
            <a:custGeom>
              <a:avLst/>
              <a:pathLst>
                <a:path w="21355" h="21355">
                  <a:moveTo>
                    <a:pt x="11664" y="0"/>
                  </a:moveTo>
                  <a:lnTo>
                    <a:pt x="21355" y="0"/>
                  </a:lnTo>
                  <a:lnTo>
                    <a:pt x="0" y="21355"/>
                  </a:lnTo>
                  <a:lnTo>
                    <a:pt x="0" y="1166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2020036" y="3911750"/>
              <a:ext cx="19112" cy="19112"/>
            </a:xfrm>
            <a:custGeom>
              <a:avLst/>
              <a:pathLst>
                <a:path w="19112" h="19112">
                  <a:moveTo>
                    <a:pt x="19112" y="0"/>
                  </a:moveTo>
                  <a:lnTo>
                    <a:pt x="19112" y="9691"/>
                  </a:lnTo>
                  <a:lnTo>
                    <a:pt x="9691" y="19112"/>
                  </a:lnTo>
                  <a:lnTo>
                    <a:pt x="0" y="1911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923123" y="3814837"/>
              <a:ext cx="116025" cy="116025"/>
            </a:xfrm>
            <a:custGeom>
              <a:avLst/>
              <a:pathLst>
                <a:path w="116025" h="116025">
                  <a:moveTo>
                    <a:pt x="116025" y="0"/>
                  </a:moveTo>
                  <a:lnTo>
                    <a:pt x="116025" y="9691"/>
                  </a:lnTo>
                  <a:lnTo>
                    <a:pt x="9691" y="116025"/>
                  </a:lnTo>
                  <a:lnTo>
                    <a:pt x="0" y="11602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881447" y="371792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881447" y="36210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881447" y="352409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881447" y="342718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881447" y="333027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881447" y="323336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881447" y="313644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881447" y="303953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1881447" y="294262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1881447" y="284570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1881447" y="274879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1881447" y="265188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1881447" y="255496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1881447" y="245805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1881447" y="236114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1881447" y="226423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1881447" y="216731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1881447" y="20704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1881447" y="2043044"/>
              <a:ext cx="97840" cy="97840"/>
            </a:xfrm>
            <a:custGeom>
              <a:avLst/>
              <a:pathLst>
                <a:path w="97840" h="97840">
                  <a:moveTo>
                    <a:pt x="88148" y="0"/>
                  </a:moveTo>
                  <a:lnTo>
                    <a:pt x="97840" y="0"/>
                  </a:lnTo>
                  <a:lnTo>
                    <a:pt x="0" y="97840"/>
                  </a:lnTo>
                  <a:lnTo>
                    <a:pt x="0" y="8814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1881447" y="2043044"/>
              <a:ext cx="927" cy="927"/>
            </a:xfrm>
            <a:custGeom>
              <a:avLst/>
              <a:pathLst>
                <a:path w="927" h="927">
                  <a:moveTo>
                    <a:pt x="0" y="927"/>
                  </a:moveTo>
                  <a:lnTo>
                    <a:pt x="0" y="0"/>
                  </a:lnTo>
                  <a:lnTo>
                    <a:pt x="927"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310775" y="3852040"/>
              <a:ext cx="78822" cy="78822"/>
            </a:xfrm>
            <a:custGeom>
              <a:avLst/>
              <a:pathLst>
                <a:path w="78822" h="78822">
                  <a:moveTo>
                    <a:pt x="78822" y="0"/>
                  </a:moveTo>
                  <a:lnTo>
                    <a:pt x="78822" y="9691"/>
                  </a:lnTo>
                  <a:lnTo>
                    <a:pt x="9691" y="78822"/>
                  </a:lnTo>
                  <a:lnTo>
                    <a:pt x="0" y="7882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231896" y="375512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231896" y="365821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231896" y="356130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231896" y="346438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231896" y="336747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231896" y="327056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231896" y="317364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231896" y="307673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231896" y="297982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231896" y="28829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231896" y="278599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231896" y="268908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231896" y="259217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231896" y="249525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231896" y="239834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231896" y="230143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231896" y="220452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231896" y="210760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231896" y="2011581"/>
              <a:ext cx="157702" cy="166506"/>
            </a:xfrm>
            <a:custGeom>
              <a:avLst/>
              <a:pathLst>
                <a:path w="157702" h="166506">
                  <a:moveTo>
                    <a:pt x="156815" y="0"/>
                  </a:moveTo>
                  <a:lnTo>
                    <a:pt x="157702" y="0"/>
                  </a:lnTo>
                  <a:lnTo>
                    <a:pt x="157702" y="8804"/>
                  </a:lnTo>
                  <a:lnTo>
                    <a:pt x="0" y="166506"/>
                  </a:lnTo>
                  <a:lnTo>
                    <a:pt x="0" y="15681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231896" y="2011581"/>
              <a:ext cx="69593" cy="69593"/>
            </a:xfrm>
            <a:custGeom>
              <a:avLst/>
              <a:pathLst>
                <a:path w="69593" h="69593">
                  <a:moveTo>
                    <a:pt x="59902" y="0"/>
                  </a:moveTo>
                  <a:lnTo>
                    <a:pt x="69593" y="0"/>
                  </a:lnTo>
                  <a:lnTo>
                    <a:pt x="0" y="69593"/>
                  </a:lnTo>
                  <a:lnTo>
                    <a:pt x="0" y="599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504601" y="3870642"/>
              <a:ext cx="60221" cy="60221"/>
            </a:xfrm>
            <a:custGeom>
              <a:avLst/>
              <a:pathLst>
                <a:path w="60221" h="60221">
                  <a:moveTo>
                    <a:pt x="60221" y="0"/>
                  </a:moveTo>
                  <a:lnTo>
                    <a:pt x="60221" y="9691"/>
                  </a:lnTo>
                  <a:lnTo>
                    <a:pt x="9691" y="60221"/>
                  </a:lnTo>
                  <a:lnTo>
                    <a:pt x="0" y="602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407688" y="3773729"/>
              <a:ext cx="157133" cy="157133"/>
            </a:xfrm>
            <a:custGeom>
              <a:avLst/>
              <a:pathLst>
                <a:path w="157133" h="157133">
                  <a:moveTo>
                    <a:pt x="157133" y="0"/>
                  </a:moveTo>
                  <a:lnTo>
                    <a:pt x="157133" y="9691"/>
                  </a:lnTo>
                  <a:lnTo>
                    <a:pt x="9691" y="157133"/>
                  </a:lnTo>
                  <a:lnTo>
                    <a:pt x="0" y="15713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407120" y="36768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407120" y="35799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407120" y="34829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407120" y="33860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407120" y="328916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407120" y="319225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407120" y="309533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407120" y="299842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407120" y="290151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2407120" y="280459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2407120" y="270768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407120" y="261077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407120" y="251386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407120" y="241694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407120" y="232003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407120" y="222312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407120" y="212620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407120" y="202929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407120" y="1948653"/>
              <a:ext cx="151122" cy="151122"/>
            </a:xfrm>
            <a:custGeom>
              <a:avLst/>
              <a:pathLst>
                <a:path w="151122" h="151122">
                  <a:moveTo>
                    <a:pt x="141431" y="0"/>
                  </a:moveTo>
                  <a:lnTo>
                    <a:pt x="151122" y="0"/>
                  </a:lnTo>
                  <a:lnTo>
                    <a:pt x="0" y="151122"/>
                  </a:lnTo>
                  <a:lnTo>
                    <a:pt x="0" y="1414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407120" y="1948653"/>
              <a:ext cx="54209" cy="54209"/>
            </a:xfrm>
            <a:custGeom>
              <a:avLst/>
              <a:pathLst>
                <a:path w="54209" h="54209">
                  <a:moveTo>
                    <a:pt x="44518" y="0"/>
                  </a:moveTo>
                  <a:lnTo>
                    <a:pt x="54209" y="0"/>
                  </a:lnTo>
                  <a:lnTo>
                    <a:pt x="0" y="54209"/>
                  </a:lnTo>
                  <a:lnTo>
                    <a:pt x="0" y="445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892253" y="3907844"/>
              <a:ext cx="23018" cy="23018"/>
            </a:xfrm>
            <a:custGeom>
              <a:avLst/>
              <a:pathLst>
                <a:path w="23018" h="23018">
                  <a:moveTo>
                    <a:pt x="23018" y="0"/>
                  </a:moveTo>
                  <a:lnTo>
                    <a:pt x="23018" y="9691"/>
                  </a:lnTo>
                  <a:lnTo>
                    <a:pt x="9691" y="23018"/>
                  </a:lnTo>
                  <a:lnTo>
                    <a:pt x="0" y="230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795340" y="3810932"/>
              <a:ext cx="119931" cy="119931"/>
            </a:xfrm>
            <a:custGeom>
              <a:avLst/>
              <a:pathLst>
                <a:path w="119931" h="119931">
                  <a:moveTo>
                    <a:pt x="119931" y="0"/>
                  </a:moveTo>
                  <a:lnTo>
                    <a:pt x="119931" y="9691"/>
                  </a:lnTo>
                  <a:lnTo>
                    <a:pt x="9691" y="119931"/>
                  </a:lnTo>
                  <a:lnTo>
                    <a:pt x="0" y="1199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757569" y="37140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757569" y="36171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2757569" y="35201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2757569" y="34232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757569" y="332636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757569" y="322945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757569" y="313254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757569" y="303562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757569" y="293871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757569" y="284180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757569" y="274488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757569" y="264797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757569" y="255106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757569" y="245415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757569" y="235723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757569" y="226032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2757569" y="21634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757569" y="206649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757569" y="196958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757569" y="1885726"/>
              <a:ext cx="154339" cy="154339"/>
            </a:xfrm>
            <a:custGeom>
              <a:avLst/>
              <a:pathLst>
                <a:path w="154339" h="154339">
                  <a:moveTo>
                    <a:pt x="144648" y="0"/>
                  </a:moveTo>
                  <a:lnTo>
                    <a:pt x="154339" y="0"/>
                  </a:lnTo>
                  <a:lnTo>
                    <a:pt x="0" y="154339"/>
                  </a:lnTo>
                  <a:lnTo>
                    <a:pt x="0" y="14464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757569" y="1885726"/>
              <a:ext cx="57426" cy="57426"/>
            </a:xfrm>
            <a:custGeom>
              <a:avLst/>
              <a:pathLst>
                <a:path w="57426" h="57426">
                  <a:moveTo>
                    <a:pt x="47735" y="0"/>
                  </a:moveTo>
                  <a:lnTo>
                    <a:pt x="57426" y="0"/>
                  </a:lnTo>
                  <a:lnTo>
                    <a:pt x="0" y="57426"/>
                  </a:lnTo>
                  <a:lnTo>
                    <a:pt x="0" y="4773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376818" y="3866736"/>
              <a:ext cx="64126" cy="64126"/>
            </a:xfrm>
            <a:custGeom>
              <a:avLst/>
              <a:pathLst>
                <a:path w="64126" h="64126">
                  <a:moveTo>
                    <a:pt x="64126" y="0"/>
                  </a:moveTo>
                  <a:lnTo>
                    <a:pt x="64126" y="9691"/>
                  </a:lnTo>
                  <a:lnTo>
                    <a:pt x="9691" y="64126"/>
                  </a:lnTo>
                  <a:lnTo>
                    <a:pt x="0" y="641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283242" y="3769823"/>
              <a:ext cx="157702" cy="161039"/>
            </a:xfrm>
            <a:custGeom>
              <a:avLst/>
              <a:pathLst>
                <a:path w="157702" h="161039">
                  <a:moveTo>
                    <a:pt x="157702" y="0"/>
                  </a:moveTo>
                  <a:lnTo>
                    <a:pt x="157702" y="9691"/>
                  </a:lnTo>
                  <a:lnTo>
                    <a:pt x="6353" y="161039"/>
                  </a:lnTo>
                  <a:lnTo>
                    <a:pt x="0" y="161039"/>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283242" y="367291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283242" y="357599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283242" y="347908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283242" y="338217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283242" y="328525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283242" y="318834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283242" y="309143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283242" y="299451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283242" y="289760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283242" y="280069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283242" y="270378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283242" y="260686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283242" y="250995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283242" y="241304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283242" y="231612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283242" y="221921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283242" y="212230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283242" y="202539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283242" y="192847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283242" y="183156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283242" y="173465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283242" y="1728408"/>
              <a:ext cx="76723" cy="76723"/>
            </a:xfrm>
            <a:custGeom>
              <a:avLst/>
              <a:pathLst>
                <a:path w="76723" h="76723">
                  <a:moveTo>
                    <a:pt x="67032" y="0"/>
                  </a:moveTo>
                  <a:lnTo>
                    <a:pt x="76723" y="0"/>
                  </a:lnTo>
                  <a:lnTo>
                    <a:pt x="0" y="76723"/>
                  </a:lnTo>
                  <a:lnTo>
                    <a:pt x="0" y="6703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570644" y="3885337"/>
              <a:ext cx="45525" cy="45525"/>
            </a:xfrm>
            <a:custGeom>
              <a:avLst/>
              <a:pathLst>
                <a:path w="45525" h="45525">
                  <a:moveTo>
                    <a:pt x="45525" y="0"/>
                  </a:moveTo>
                  <a:lnTo>
                    <a:pt x="45525" y="9691"/>
                  </a:lnTo>
                  <a:lnTo>
                    <a:pt x="9691" y="45525"/>
                  </a:lnTo>
                  <a:lnTo>
                    <a:pt x="0" y="4552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473731" y="3788424"/>
              <a:ext cx="142438" cy="142438"/>
            </a:xfrm>
            <a:custGeom>
              <a:avLst/>
              <a:pathLst>
                <a:path w="142438" h="142438">
                  <a:moveTo>
                    <a:pt x="142438" y="0"/>
                  </a:moveTo>
                  <a:lnTo>
                    <a:pt x="142438" y="9691"/>
                  </a:lnTo>
                  <a:lnTo>
                    <a:pt x="9691" y="142438"/>
                  </a:lnTo>
                  <a:lnTo>
                    <a:pt x="0" y="14243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458467" y="369151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458467" y="359459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458467" y="349768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458467" y="340077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458467" y="330386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458467" y="320694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458467" y="311003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458467" y="301312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458467" y="291620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458467" y="281929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458467" y="272238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458467" y="2625469"/>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458467" y="2528556"/>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458467" y="2431643"/>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458467" y="2334730"/>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458467" y="2237817"/>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458467" y="2140904"/>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458467" y="2043991"/>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458467" y="1947078"/>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458467" y="1850165"/>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458467" y="1753252"/>
              <a:ext cx="157702" cy="167393"/>
            </a:xfrm>
            <a:custGeom>
              <a:avLst/>
              <a:pathLst>
                <a:path w="157702" h="167393">
                  <a:moveTo>
                    <a:pt x="157702" y="0"/>
                  </a:moveTo>
                  <a:lnTo>
                    <a:pt x="157702" y="9691"/>
                  </a:lnTo>
                  <a:lnTo>
                    <a:pt x="0" y="167393"/>
                  </a:lnTo>
                  <a:lnTo>
                    <a:pt x="0" y="157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458467" y="1696944"/>
              <a:ext cx="126788" cy="126788"/>
            </a:xfrm>
            <a:custGeom>
              <a:avLst/>
              <a:pathLst>
                <a:path w="126788" h="126788">
                  <a:moveTo>
                    <a:pt x="117097" y="0"/>
                  </a:moveTo>
                  <a:lnTo>
                    <a:pt x="126788" y="0"/>
                  </a:lnTo>
                  <a:lnTo>
                    <a:pt x="0" y="126788"/>
                  </a:lnTo>
                  <a:lnTo>
                    <a:pt x="0" y="11709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458467" y="1696944"/>
              <a:ext cx="29875" cy="29875"/>
            </a:xfrm>
            <a:custGeom>
              <a:avLst/>
              <a:pathLst>
                <a:path w="29875" h="29875">
                  <a:moveTo>
                    <a:pt x="20184" y="0"/>
                  </a:moveTo>
                  <a:lnTo>
                    <a:pt x="29875" y="0"/>
                  </a:lnTo>
                  <a:lnTo>
                    <a:pt x="0" y="29875"/>
                  </a:lnTo>
                  <a:lnTo>
                    <a:pt x="0" y="2018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rc362"/>
            <p:cNvSpPr/>
            <p:nvPr/>
          </p:nvSpPr>
          <p:spPr>
            <a:xfrm>
              <a:off x="830100" y="2640853"/>
              <a:ext cx="157702" cy="1290009"/>
            </a:xfrm>
            <a:prstGeom prst="rect">
              <a:avLst/>
            </a:prstGeom>
            <a:ln w="1355" cap="sq">
              <a:solidFill>
                <a:srgbClr val="000000">
                  <a:alpha val="100000"/>
                </a:srgbClr>
              </a:solidFill>
              <a:prstDash val="solid"/>
              <a:miter/>
            </a:ln>
          </p:spPr>
          <p:txBody>
            <a:bodyPr/>
            <a:lstStyle/>
            <a:p/>
          </p:txBody>
        </p:sp>
        <p:sp>
          <p:nvSpPr>
            <p:cNvPr id="363" name="rc363"/>
            <p:cNvSpPr/>
            <p:nvPr/>
          </p:nvSpPr>
          <p:spPr>
            <a:xfrm>
              <a:off x="1005325" y="2452072"/>
              <a:ext cx="157702" cy="1478791"/>
            </a:xfrm>
            <a:prstGeom prst="rect">
              <a:avLst/>
            </a:prstGeom>
            <a:ln w="1355" cap="sq">
              <a:solidFill>
                <a:srgbClr val="000000">
                  <a:alpha val="100000"/>
                </a:srgbClr>
              </a:solidFill>
              <a:prstDash val="solid"/>
              <a:miter/>
            </a:ln>
          </p:spPr>
          <p:txBody>
            <a:bodyPr/>
            <a:lstStyle/>
            <a:p/>
          </p:txBody>
        </p:sp>
        <p:sp>
          <p:nvSpPr>
            <p:cNvPr id="364" name="rc364"/>
            <p:cNvSpPr/>
            <p:nvPr/>
          </p:nvSpPr>
          <p:spPr>
            <a:xfrm>
              <a:off x="1180549" y="2357681"/>
              <a:ext cx="157702" cy="1573181"/>
            </a:xfrm>
            <a:prstGeom prst="rect">
              <a:avLst/>
            </a:prstGeom>
            <a:ln w="1355" cap="sq">
              <a:solidFill>
                <a:srgbClr val="000000">
                  <a:alpha val="100000"/>
                </a:srgbClr>
              </a:solidFill>
              <a:prstDash val="solid"/>
              <a:miter/>
            </a:ln>
          </p:spPr>
          <p:txBody>
            <a:bodyPr/>
            <a:lstStyle/>
            <a:p/>
          </p:txBody>
        </p:sp>
        <p:sp>
          <p:nvSpPr>
            <p:cNvPr id="365" name="rc365"/>
            <p:cNvSpPr/>
            <p:nvPr/>
          </p:nvSpPr>
          <p:spPr>
            <a:xfrm>
              <a:off x="1355774" y="2326217"/>
              <a:ext cx="157702" cy="1604645"/>
            </a:xfrm>
            <a:prstGeom prst="rect">
              <a:avLst/>
            </a:prstGeom>
            <a:ln w="1355" cap="sq">
              <a:solidFill>
                <a:srgbClr val="000000">
                  <a:alpha val="100000"/>
                </a:srgbClr>
              </a:solidFill>
              <a:prstDash val="solid"/>
              <a:miter/>
            </a:ln>
          </p:spPr>
          <p:txBody>
            <a:bodyPr/>
            <a:lstStyle/>
            <a:p/>
          </p:txBody>
        </p:sp>
        <p:sp>
          <p:nvSpPr>
            <p:cNvPr id="366" name="rc366"/>
            <p:cNvSpPr/>
            <p:nvPr/>
          </p:nvSpPr>
          <p:spPr>
            <a:xfrm>
              <a:off x="1706222" y="2294753"/>
              <a:ext cx="157702" cy="1636109"/>
            </a:xfrm>
            <a:prstGeom prst="rect">
              <a:avLst/>
            </a:prstGeom>
            <a:ln w="1355" cap="sq">
              <a:solidFill>
                <a:srgbClr val="000000">
                  <a:alpha val="100000"/>
                </a:srgbClr>
              </a:solidFill>
              <a:prstDash val="solid"/>
              <a:miter/>
            </a:ln>
          </p:spPr>
          <p:txBody>
            <a:bodyPr/>
            <a:lstStyle/>
            <a:p/>
          </p:txBody>
        </p:sp>
        <p:sp>
          <p:nvSpPr>
            <p:cNvPr id="367" name="rc367"/>
            <p:cNvSpPr/>
            <p:nvPr/>
          </p:nvSpPr>
          <p:spPr>
            <a:xfrm>
              <a:off x="1530998" y="2294753"/>
              <a:ext cx="157702" cy="1636109"/>
            </a:xfrm>
            <a:prstGeom prst="rect">
              <a:avLst/>
            </a:prstGeom>
            <a:ln w="1355" cap="sq">
              <a:solidFill>
                <a:srgbClr val="000000">
                  <a:alpha val="100000"/>
                </a:srgbClr>
              </a:solidFill>
              <a:prstDash val="solid"/>
              <a:miter/>
            </a:ln>
          </p:spPr>
          <p:txBody>
            <a:bodyPr/>
            <a:lstStyle/>
            <a:p/>
          </p:txBody>
        </p:sp>
        <p:sp>
          <p:nvSpPr>
            <p:cNvPr id="368" name="rc368"/>
            <p:cNvSpPr/>
            <p:nvPr/>
          </p:nvSpPr>
          <p:spPr>
            <a:xfrm>
              <a:off x="1881447" y="2043044"/>
              <a:ext cx="157702" cy="1887818"/>
            </a:xfrm>
            <a:prstGeom prst="rect">
              <a:avLst/>
            </a:prstGeom>
            <a:ln w="1355" cap="sq">
              <a:solidFill>
                <a:srgbClr val="000000">
                  <a:alpha val="100000"/>
                </a:srgbClr>
              </a:solidFill>
              <a:prstDash val="solid"/>
              <a:miter/>
            </a:ln>
          </p:spPr>
          <p:txBody>
            <a:bodyPr/>
            <a:lstStyle/>
            <a:p/>
          </p:txBody>
        </p:sp>
        <p:sp>
          <p:nvSpPr>
            <p:cNvPr id="369" name="rc369"/>
            <p:cNvSpPr/>
            <p:nvPr/>
          </p:nvSpPr>
          <p:spPr>
            <a:xfrm>
              <a:off x="2231896" y="2011581"/>
              <a:ext cx="157702" cy="1919281"/>
            </a:xfrm>
            <a:prstGeom prst="rect">
              <a:avLst/>
            </a:prstGeom>
            <a:ln w="1355" cap="sq">
              <a:solidFill>
                <a:srgbClr val="000000">
                  <a:alpha val="100000"/>
                </a:srgbClr>
              </a:solidFill>
              <a:prstDash val="solid"/>
              <a:miter/>
            </a:ln>
          </p:spPr>
          <p:txBody>
            <a:bodyPr/>
            <a:lstStyle/>
            <a:p/>
          </p:txBody>
        </p:sp>
        <p:sp>
          <p:nvSpPr>
            <p:cNvPr id="370" name="rc370"/>
            <p:cNvSpPr/>
            <p:nvPr/>
          </p:nvSpPr>
          <p:spPr>
            <a:xfrm>
              <a:off x="2056671" y="2011581"/>
              <a:ext cx="157702" cy="1919281"/>
            </a:xfrm>
            <a:prstGeom prst="rect">
              <a:avLst/>
            </a:prstGeom>
            <a:ln w="1355" cap="sq">
              <a:solidFill>
                <a:srgbClr val="000000">
                  <a:alpha val="100000"/>
                </a:srgbClr>
              </a:solidFill>
              <a:prstDash val="solid"/>
              <a:miter/>
            </a:ln>
          </p:spPr>
          <p:txBody>
            <a:bodyPr/>
            <a:lstStyle/>
            <a:p/>
          </p:txBody>
        </p:sp>
        <p:sp>
          <p:nvSpPr>
            <p:cNvPr id="371" name="rc371"/>
            <p:cNvSpPr/>
            <p:nvPr/>
          </p:nvSpPr>
          <p:spPr>
            <a:xfrm>
              <a:off x="2407120" y="1948653"/>
              <a:ext cx="157702" cy="1982209"/>
            </a:xfrm>
            <a:prstGeom prst="rect">
              <a:avLst/>
            </a:prstGeom>
            <a:ln w="1355" cap="sq">
              <a:solidFill>
                <a:srgbClr val="000000">
                  <a:alpha val="100000"/>
                </a:srgbClr>
              </a:solidFill>
              <a:prstDash val="solid"/>
              <a:miter/>
            </a:ln>
          </p:spPr>
          <p:txBody>
            <a:bodyPr/>
            <a:lstStyle/>
            <a:p/>
          </p:txBody>
        </p:sp>
        <p:sp>
          <p:nvSpPr>
            <p:cNvPr id="372" name="rc372"/>
            <p:cNvSpPr/>
            <p:nvPr/>
          </p:nvSpPr>
          <p:spPr>
            <a:xfrm>
              <a:off x="2757569" y="1885726"/>
              <a:ext cx="157702" cy="2045136"/>
            </a:xfrm>
            <a:prstGeom prst="rect">
              <a:avLst/>
            </a:prstGeom>
            <a:ln w="1355" cap="sq">
              <a:solidFill>
                <a:srgbClr val="000000">
                  <a:alpha val="100000"/>
                </a:srgbClr>
              </a:solidFill>
              <a:prstDash val="solid"/>
              <a:miter/>
            </a:ln>
          </p:spPr>
          <p:txBody>
            <a:bodyPr/>
            <a:lstStyle/>
            <a:p/>
          </p:txBody>
        </p:sp>
        <p:sp>
          <p:nvSpPr>
            <p:cNvPr id="373" name="rc373"/>
            <p:cNvSpPr/>
            <p:nvPr/>
          </p:nvSpPr>
          <p:spPr>
            <a:xfrm>
              <a:off x="2582345" y="1885726"/>
              <a:ext cx="157702" cy="2045136"/>
            </a:xfrm>
            <a:prstGeom prst="rect">
              <a:avLst/>
            </a:prstGeom>
            <a:ln w="1355" cap="sq">
              <a:solidFill>
                <a:srgbClr val="000000">
                  <a:alpha val="100000"/>
                </a:srgbClr>
              </a:solidFill>
              <a:prstDash val="solid"/>
              <a:miter/>
            </a:ln>
          </p:spPr>
          <p:txBody>
            <a:bodyPr/>
            <a:lstStyle/>
            <a:p/>
          </p:txBody>
        </p:sp>
        <p:sp>
          <p:nvSpPr>
            <p:cNvPr id="374" name="rc374"/>
            <p:cNvSpPr/>
            <p:nvPr/>
          </p:nvSpPr>
          <p:spPr>
            <a:xfrm>
              <a:off x="2932794" y="1854262"/>
              <a:ext cx="157702" cy="2076600"/>
            </a:xfrm>
            <a:prstGeom prst="rect">
              <a:avLst/>
            </a:prstGeom>
            <a:ln w="1355" cap="sq">
              <a:solidFill>
                <a:srgbClr val="000000">
                  <a:alpha val="100000"/>
                </a:srgbClr>
              </a:solidFill>
              <a:prstDash val="solid"/>
              <a:miter/>
            </a:ln>
          </p:spPr>
          <p:txBody>
            <a:bodyPr/>
            <a:lstStyle/>
            <a:p/>
          </p:txBody>
        </p:sp>
        <p:sp>
          <p:nvSpPr>
            <p:cNvPr id="375" name="rc375"/>
            <p:cNvSpPr/>
            <p:nvPr/>
          </p:nvSpPr>
          <p:spPr>
            <a:xfrm>
              <a:off x="3283242" y="1728408"/>
              <a:ext cx="157702" cy="2202454"/>
            </a:xfrm>
            <a:prstGeom prst="rect">
              <a:avLst/>
            </a:prstGeom>
            <a:ln w="1355" cap="sq">
              <a:solidFill>
                <a:srgbClr val="000000">
                  <a:alpha val="100000"/>
                </a:srgbClr>
              </a:solidFill>
              <a:prstDash val="solid"/>
              <a:miter/>
            </a:ln>
          </p:spPr>
          <p:txBody>
            <a:bodyPr/>
            <a:lstStyle/>
            <a:p/>
          </p:txBody>
        </p:sp>
        <p:sp>
          <p:nvSpPr>
            <p:cNvPr id="376" name="rc376"/>
            <p:cNvSpPr/>
            <p:nvPr/>
          </p:nvSpPr>
          <p:spPr>
            <a:xfrm>
              <a:off x="3108018" y="1728408"/>
              <a:ext cx="157702" cy="2202454"/>
            </a:xfrm>
            <a:prstGeom prst="rect">
              <a:avLst/>
            </a:prstGeom>
            <a:ln w="1355" cap="sq">
              <a:solidFill>
                <a:srgbClr val="000000">
                  <a:alpha val="100000"/>
                </a:srgbClr>
              </a:solidFill>
              <a:prstDash val="solid"/>
              <a:miter/>
            </a:ln>
          </p:spPr>
          <p:txBody>
            <a:bodyPr/>
            <a:lstStyle/>
            <a:p/>
          </p:txBody>
        </p:sp>
        <p:sp>
          <p:nvSpPr>
            <p:cNvPr id="377" name="rc377"/>
            <p:cNvSpPr/>
            <p:nvPr/>
          </p:nvSpPr>
          <p:spPr>
            <a:xfrm>
              <a:off x="3458467" y="1696944"/>
              <a:ext cx="157702" cy="2233918"/>
            </a:xfrm>
            <a:prstGeom prst="rect">
              <a:avLst/>
            </a:prstGeom>
            <a:ln w="1355" cap="sq">
              <a:solidFill>
                <a:srgbClr val="000000">
                  <a:alpha val="100000"/>
                </a:srgbClr>
              </a:solidFill>
              <a:prstDash val="solid"/>
              <a:miter/>
            </a:ln>
          </p:spPr>
          <p:txBody>
            <a:bodyPr/>
            <a:lstStyle/>
            <a:p/>
          </p:txBody>
        </p:sp>
        <p:sp>
          <p:nvSpPr>
            <p:cNvPr id="378" name="rc378"/>
            <p:cNvSpPr/>
            <p:nvPr/>
          </p:nvSpPr>
          <p:spPr>
            <a:xfrm>
              <a:off x="3808916" y="1665481"/>
              <a:ext cx="157702" cy="2265381"/>
            </a:xfrm>
            <a:prstGeom prst="rect">
              <a:avLst/>
            </a:prstGeom>
            <a:ln w="1355" cap="sq">
              <a:solidFill>
                <a:srgbClr val="000000">
                  <a:alpha val="100000"/>
                </a:srgbClr>
              </a:solidFill>
              <a:prstDash val="solid"/>
              <a:miter/>
            </a:ln>
          </p:spPr>
          <p:txBody>
            <a:bodyPr/>
            <a:lstStyle/>
            <a:p/>
          </p:txBody>
        </p:sp>
        <p:sp>
          <p:nvSpPr>
            <p:cNvPr id="379" name="rc379"/>
            <p:cNvSpPr/>
            <p:nvPr/>
          </p:nvSpPr>
          <p:spPr>
            <a:xfrm>
              <a:off x="3984140" y="1665481"/>
              <a:ext cx="157702" cy="2265381"/>
            </a:xfrm>
            <a:prstGeom prst="rect">
              <a:avLst/>
            </a:prstGeom>
            <a:ln w="1355" cap="sq">
              <a:solidFill>
                <a:srgbClr val="000000">
                  <a:alpha val="100000"/>
                </a:srgbClr>
              </a:solidFill>
              <a:prstDash val="solid"/>
              <a:miter/>
            </a:ln>
          </p:spPr>
          <p:txBody>
            <a:bodyPr/>
            <a:lstStyle/>
            <a:p/>
          </p:txBody>
        </p:sp>
        <p:sp>
          <p:nvSpPr>
            <p:cNvPr id="380" name="rc380"/>
            <p:cNvSpPr/>
            <p:nvPr/>
          </p:nvSpPr>
          <p:spPr>
            <a:xfrm>
              <a:off x="3633691" y="1665481"/>
              <a:ext cx="157702" cy="2265381"/>
            </a:xfrm>
            <a:prstGeom prst="rect">
              <a:avLst/>
            </a:prstGeom>
            <a:ln w="1355" cap="sq">
              <a:solidFill>
                <a:srgbClr val="000000">
                  <a:alpha val="100000"/>
                </a:srgbClr>
              </a:solidFill>
              <a:prstDash val="solid"/>
              <a:miter/>
            </a:ln>
          </p:spPr>
          <p:txBody>
            <a:bodyPr/>
            <a:lstStyle/>
            <a:p/>
          </p:txBody>
        </p:sp>
        <p:sp>
          <p:nvSpPr>
            <p:cNvPr id="381" name="rc381"/>
            <p:cNvSpPr/>
            <p:nvPr/>
          </p:nvSpPr>
          <p:spPr>
            <a:xfrm>
              <a:off x="4159365" y="1634017"/>
              <a:ext cx="157702" cy="2296845"/>
            </a:xfrm>
            <a:prstGeom prst="rect">
              <a:avLst/>
            </a:prstGeom>
            <a:ln w="1355" cap="sq">
              <a:solidFill>
                <a:srgbClr val="000000">
                  <a:alpha val="100000"/>
                </a:srgbClr>
              </a:solidFill>
              <a:prstDash val="solid"/>
              <a:miter/>
            </a:ln>
          </p:spPr>
          <p:txBody>
            <a:bodyPr/>
            <a:lstStyle/>
            <a:p/>
          </p:txBody>
        </p:sp>
        <p:sp>
          <p:nvSpPr>
            <p:cNvPr id="382" name="rc382"/>
            <p:cNvSpPr/>
            <p:nvPr/>
          </p:nvSpPr>
          <p:spPr>
            <a:xfrm>
              <a:off x="4334589" y="1539626"/>
              <a:ext cx="157702" cy="2391236"/>
            </a:xfrm>
            <a:prstGeom prst="rect">
              <a:avLst/>
            </a:prstGeom>
            <a:ln w="1355" cap="sq">
              <a:solidFill>
                <a:srgbClr val="000000">
                  <a:alpha val="100000"/>
                </a:srgbClr>
              </a:solidFill>
              <a:prstDash val="solid"/>
              <a:miter/>
            </a:ln>
          </p:spPr>
          <p:txBody>
            <a:bodyPr/>
            <a:lstStyle/>
            <a:p/>
          </p:txBody>
        </p:sp>
        <p:sp>
          <p:nvSpPr>
            <p:cNvPr id="383" name="rc383"/>
            <p:cNvSpPr/>
            <p:nvPr/>
          </p:nvSpPr>
          <p:spPr>
            <a:xfrm>
              <a:off x="4860262" y="1413772"/>
              <a:ext cx="157702" cy="2517091"/>
            </a:xfrm>
            <a:prstGeom prst="rect">
              <a:avLst/>
            </a:prstGeom>
            <a:ln w="1355" cap="sq">
              <a:solidFill>
                <a:srgbClr val="000000">
                  <a:alpha val="100000"/>
                </a:srgbClr>
              </a:solidFill>
              <a:prstDash val="solid"/>
              <a:miter/>
            </a:ln>
          </p:spPr>
          <p:txBody>
            <a:bodyPr/>
            <a:lstStyle/>
            <a:p/>
          </p:txBody>
        </p:sp>
        <p:sp>
          <p:nvSpPr>
            <p:cNvPr id="384" name="rc384"/>
            <p:cNvSpPr/>
            <p:nvPr/>
          </p:nvSpPr>
          <p:spPr>
            <a:xfrm>
              <a:off x="4685038" y="1413772"/>
              <a:ext cx="157702" cy="2517091"/>
            </a:xfrm>
            <a:prstGeom prst="rect">
              <a:avLst/>
            </a:prstGeom>
            <a:ln w="1355" cap="sq">
              <a:solidFill>
                <a:srgbClr val="000000">
                  <a:alpha val="100000"/>
                </a:srgbClr>
              </a:solidFill>
              <a:prstDash val="solid"/>
              <a:miter/>
            </a:ln>
          </p:spPr>
          <p:txBody>
            <a:bodyPr/>
            <a:lstStyle/>
            <a:p/>
          </p:txBody>
        </p:sp>
        <p:sp>
          <p:nvSpPr>
            <p:cNvPr id="385" name="rc385"/>
            <p:cNvSpPr/>
            <p:nvPr/>
          </p:nvSpPr>
          <p:spPr>
            <a:xfrm>
              <a:off x="4509814" y="1413772"/>
              <a:ext cx="157702" cy="2517091"/>
            </a:xfrm>
            <a:prstGeom prst="rect">
              <a:avLst/>
            </a:prstGeom>
            <a:ln w="1355" cap="sq">
              <a:solidFill>
                <a:srgbClr val="000000">
                  <a:alpha val="100000"/>
                </a:srgbClr>
              </a:solidFill>
              <a:prstDash val="solid"/>
              <a:miter/>
            </a:ln>
          </p:spPr>
          <p:txBody>
            <a:bodyPr/>
            <a:lstStyle/>
            <a:p/>
          </p:txBody>
        </p:sp>
        <p:sp>
          <p:nvSpPr>
            <p:cNvPr id="386" name="rc386"/>
            <p:cNvSpPr/>
            <p:nvPr/>
          </p:nvSpPr>
          <p:spPr>
            <a:xfrm>
              <a:off x="5035487" y="1350844"/>
              <a:ext cx="157702" cy="2580018"/>
            </a:xfrm>
            <a:prstGeom prst="rect">
              <a:avLst/>
            </a:prstGeom>
            <a:ln w="1355" cap="sq">
              <a:solidFill>
                <a:srgbClr val="000000">
                  <a:alpha val="100000"/>
                </a:srgbClr>
              </a:solidFill>
              <a:prstDash val="solid"/>
              <a:miter/>
            </a:ln>
          </p:spPr>
          <p:txBody>
            <a:bodyPr/>
            <a:lstStyle/>
            <a:p/>
          </p:txBody>
        </p:sp>
        <p:sp>
          <p:nvSpPr>
            <p:cNvPr id="387" name="rc387"/>
            <p:cNvSpPr/>
            <p:nvPr/>
          </p:nvSpPr>
          <p:spPr>
            <a:xfrm>
              <a:off x="5210711" y="1256453"/>
              <a:ext cx="157702" cy="2674409"/>
            </a:xfrm>
            <a:prstGeom prst="rect">
              <a:avLst/>
            </a:prstGeom>
            <a:ln w="1355" cap="sq">
              <a:solidFill>
                <a:srgbClr val="000000">
                  <a:alpha val="100000"/>
                </a:srgbClr>
              </a:solidFill>
              <a:prstDash val="solid"/>
              <a:miter/>
            </a:ln>
          </p:spPr>
          <p:txBody>
            <a:bodyPr/>
            <a:lstStyle/>
            <a:p/>
          </p:txBody>
        </p:sp>
        <p:sp>
          <p:nvSpPr>
            <p:cNvPr id="388" name="rc388"/>
            <p:cNvSpPr/>
            <p:nvPr/>
          </p:nvSpPr>
          <p:spPr>
            <a:xfrm>
              <a:off x="5385936" y="1224990"/>
              <a:ext cx="157702" cy="2705872"/>
            </a:xfrm>
            <a:prstGeom prst="rect">
              <a:avLst/>
            </a:prstGeom>
            <a:ln w="1355" cap="sq">
              <a:solidFill>
                <a:srgbClr val="000000">
                  <a:alpha val="100000"/>
                </a:srgbClr>
              </a:solidFill>
              <a:prstDash val="solid"/>
              <a:miter/>
            </a:ln>
          </p:spPr>
          <p:txBody>
            <a:bodyPr/>
            <a:lstStyle/>
            <a:p/>
          </p:txBody>
        </p:sp>
        <p:sp>
          <p:nvSpPr>
            <p:cNvPr id="389" name="rc389"/>
            <p:cNvSpPr/>
            <p:nvPr/>
          </p:nvSpPr>
          <p:spPr>
            <a:xfrm>
              <a:off x="5561160" y="1224990"/>
              <a:ext cx="157702" cy="2705872"/>
            </a:xfrm>
            <a:prstGeom prst="rect">
              <a:avLst/>
            </a:prstGeom>
            <a:ln w="1355" cap="sq">
              <a:solidFill>
                <a:srgbClr val="000000">
                  <a:alpha val="100000"/>
                </a:srgbClr>
              </a:solidFill>
              <a:prstDash val="solid"/>
              <a:miter/>
            </a:ln>
          </p:spPr>
          <p:txBody>
            <a:bodyPr/>
            <a:lstStyle/>
            <a:p/>
          </p:txBody>
        </p:sp>
        <p:sp>
          <p:nvSpPr>
            <p:cNvPr id="390" name="rc390"/>
            <p:cNvSpPr/>
            <p:nvPr/>
          </p:nvSpPr>
          <p:spPr>
            <a:xfrm>
              <a:off x="5736385" y="1224990"/>
              <a:ext cx="157702" cy="2705872"/>
            </a:xfrm>
            <a:prstGeom prst="rect">
              <a:avLst/>
            </a:prstGeom>
            <a:ln w="1355" cap="sq">
              <a:solidFill>
                <a:srgbClr val="000000">
                  <a:alpha val="100000"/>
                </a:srgbClr>
              </a:solidFill>
              <a:prstDash val="solid"/>
              <a:miter/>
            </a:ln>
          </p:spPr>
          <p:txBody>
            <a:bodyPr/>
            <a:lstStyle/>
            <a:p/>
          </p:txBody>
        </p:sp>
        <p:sp>
          <p:nvSpPr>
            <p:cNvPr id="391" name="rc391"/>
            <p:cNvSpPr/>
            <p:nvPr/>
          </p:nvSpPr>
          <p:spPr>
            <a:xfrm>
              <a:off x="5911609" y="1193526"/>
              <a:ext cx="157702" cy="2737336"/>
            </a:xfrm>
            <a:prstGeom prst="rect">
              <a:avLst/>
            </a:prstGeom>
            <a:ln w="1355" cap="sq">
              <a:solidFill>
                <a:srgbClr val="000000">
                  <a:alpha val="100000"/>
                </a:srgbClr>
              </a:solidFill>
              <a:prstDash val="solid"/>
              <a:miter/>
            </a:ln>
          </p:spPr>
          <p:txBody>
            <a:bodyPr/>
            <a:lstStyle/>
            <a:p/>
          </p:txBody>
        </p:sp>
        <p:sp>
          <p:nvSpPr>
            <p:cNvPr id="392" name="rc392"/>
            <p:cNvSpPr/>
            <p:nvPr/>
          </p:nvSpPr>
          <p:spPr>
            <a:xfrm>
              <a:off x="6086834" y="1099135"/>
              <a:ext cx="157702" cy="2831727"/>
            </a:xfrm>
            <a:prstGeom prst="rect">
              <a:avLst/>
            </a:prstGeom>
            <a:ln w="1355" cap="sq">
              <a:solidFill>
                <a:srgbClr val="000000">
                  <a:alpha val="100000"/>
                </a:srgbClr>
              </a:solidFill>
              <a:prstDash val="solid"/>
              <a:miter/>
            </a:ln>
          </p:spPr>
          <p:txBody>
            <a:bodyPr/>
            <a:lstStyle/>
            <a:p/>
          </p:txBody>
        </p:sp>
        <p:sp>
          <p:nvSpPr>
            <p:cNvPr id="393" name="rc393"/>
            <p:cNvSpPr/>
            <p:nvPr/>
          </p:nvSpPr>
          <p:spPr>
            <a:xfrm>
              <a:off x="6612507" y="1099135"/>
              <a:ext cx="157702" cy="2831727"/>
            </a:xfrm>
            <a:prstGeom prst="rect">
              <a:avLst/>
            </a:prstGeom>
            <a:ln w="1355" cap="sq">
              <a:solidFill>
                <a:srgbClr val="000000">
                  <a:alpha val="100000"/>
                </a:srgbClr>
              </a:solidFill>
              <a:prstDash val="solid"/>
              <a:miter/>
            </a:ln>
          </p:spPr>
          <p:txBody>
            <a:bodyPr/>
            <a:lstStyle/>
            <a:p/>
          </p:txBody>
        </p:sp>
        <p:sp>
          <p:nvSpPr>
            <p:cNvPr id="394" name="rc394"/>
            <p:cNvSpPr/>
            <p:nvPr/>
          </p:nvSpPr>
          <p:spPr>
            <a:xfrm>
              <a:off x="6787731" y="1099135"/>
              <a:ext cx="157702" cy="2831727"/>
            </a:xfrm>
            <a:prstGeom prst="rect">
              <a:avLst/>
            </a:prstGeom>
            <a:ln w="1355" cap="sq">
              <a:solidFill>
                <a:srgbClr val="000000">
                  <a:alpha val="100000"/>
                </a:srgbClr>
              </a:solidFill>
              <a:prstDash val="solid"/>
              <a:miter/>
            </a:ln>
          </p:spPr>
          <p:txBody>
            <a:bodyPr/>
            <a:lstStyle/>
            <a:p/>
          </p:txBody>
        </p:sp>
        <p:sp>
          <p:nvSpPr>
            <p:cNvPr id="395" name="rc395"/>
            <p:cNvSpPr/>
            <p:nvPr/>
          </p:nvSpPr>
          <p:spPr>
            <a:xfrm>
              <a:off x="6437283" y="1099135"/>
              <a:ext cx="157702" cy="2831727"/>
            </a:xfrm>
            <a:prstGeom prst="rect">
              <a:avLst/>
            </a:prstGeom>
            <a:ln w="1355" cap="sq">
              <a:solidFill>
                <a:srgbClr val="000000">
                  <a:alpha val="100000"/>
                </a:srgbClr>
              </a:solidFill>
              <a:prstDash val="solid"/>
              <a:miter/>
            </a:ln>
          </p:spPr>
          <p:txBody>
            <a:bodyPr/>
            <a:lstStyle/>
            <a:p/>
          </p:txBody>
        </p:sp>
        <p:sp>
          <p:nvSpPr>
            <p:cNvPr id="396" name="rc396"/>
            <p:cNvSpPr/>
            <p:nvPr/>
          </p:nvSpPr>
          <p:spPr>
            <a:xfrm>
              <a:off x="6262058" y="1099135"/>
              <a:ext cx="157702" cy="2831727"/>
            </a:xfrm>
            <a:prstGeom prst="rect">
              <a:avLst/>
            </a:prstGeom>
            <a:ln w="1355" cap="sq">
              <a:solidFill>
                <a:srgbClr val="000000">
                  <a:alpha val="100000"/>
                </a:srgbClr>
              </a:solidFill>
              <a:prstDash val="solid"/>
              <a:miter/>
            </a:ln>
          </p:spPr>
          <p:txBody>
            <a:bodyPr/>
            <a:lstStyle/>
            <a:p/>
          </p:txBody>
        </p:sp>
        <p:sp>
          <p:nvSpPr>
            <p:cNvPr id="397" name="rc397"/>
            <p:cNvSpPr/>
            <p:nvPr/>
          </p:nvSpPr>
          <p:spPr>
            <a:xfrm>
              <a:off x="7138180" y="1067672"/>
              <a:ext cx="157702" cy="2863191"/>
            </a:xfrm>
            <a:prstGeom prst="rect">
              <a:avLst/>
            </a:prstGeom>
            <a:ln w="1355" cap="sq">
              <a:solidFill>
                <a:srgbClr val="000000">
                  <a:alpha val="100000"/>
                </a:srgbClr>
              </a:solidFill>
              <a:prstDash val="solid"/>
              <a:miter/>
            </a:ln>
          </p:spPr>
          <p:txBody>
            <a:bodyPr/>
            <a:lstStyle/>
            <a:p/>
          </p:txBody>
        </p:sp>
        <p:sp>
          <p:nvSpPr>
            <p:cNvPr id="398" name="rc398"/>
            <p:cNvSpPr/>
            <p:nvPr/>
          </p:nvSpPr>
          <p:spPr>
            <a:xfrm>
              <a:off x="6962956" y="1067672"/>
              <a:ext cx="157702" cy="2863191"/>
            </a:xfrm>
            <a:prstGeom prst="rect">
              <a:avLst/>
            </a:prstGeom>
            <a:ln w="1355" cap="sq">
              <a:solidFill>
                <a:srgbClr val="000000">
                  <a:alpha val="100000"/>
                </a:srgbClr>
              </a:solidFill>
              <a:prstDash val="solid"/>
              <a:miter/>
            </a:ln>
          </p:spPr>
          <p:txBody>
            <a:bodyPr/>
            <a:lstStyle/>
            <a:p/>
          </p:txBody>
        </p:sp>
        <p:sp>
          <p:nvSpPr>
            <p:cNvPr id="399" name="rc399"/>
            <p:cNvSpPr/>
            <p:nvPr/>
          </p:nvSpPr>
          <p:spPr>
            <a:xfrm>
              <a:off x="7313405" y="1036208"/>
              <a:ext cx="157702" cy="2894654"/>
            </a:xfrm>
            <a:prstGeom prst="rect">
              <a:avLst/>
            </a:prstGeom>
            <a:ln w="1355" cap="sq">
              <a:solidFill>
                <a:srgbClr val="000000">
                  <a:alpha val="100000"/>
                </a:srgbClr>
              </a:solidFill>
              <a:prstDash val="solid"/>
              <a:miter/>
            </a:ln>
          </p:spPr>
          <p:txBody>
            <a:bodyPr/>
            <a:lstStyle/>
            <a:p/>
          </p:txBody>
        </p:sp>
        <p:sp>
          <p:nvSpPr>
            <p:cNvPr id="400" name="rc400"/>
            <p:cNvSpPr/>
            <p:nvPr/>
          </p:nvSpPr>
          <p:spPr>
            <a:xfrm>
              <a:off x="7839078" y="1004744"/>
              <a:ext cx="157702" cy="2926118"/>
            </a:xfrm>
            <a:prstGeom prst="rect">
              <a:avLst/>
            </a:prstGeom>
            <a:ln w="1355" cap="sq">
              <a:solidFill>
                <a:srgbClr val="000000">
                  <a:alpha val="100000"/>
                </a:srgbClr>
              </a:solidFill>
              <a:prstDash val="solid"/>
              <a:miter/>
            </a:ln>
          </p:spPr>
          <p:txBody>
            <a:bodyPr/>
            <a:lstStyle/>
            <a:p/>
          </p:txBody>
        </p:sp>
        <p:sp>
          <p:nvSpPr>
            <p:cNvPr id="401" name="rc401"/>
            <p:cNvSpPr/>
            <p:nvPr/>
          </p:nvSpPr>
          <p:spPr>
            <a:xfrm>
              <a:off x="7488629" y="1004744"/>
              <a:ext cx="157702" cy="2926118"/>
            </a:xfrm>
            <a:prstGeom prst="rect">
              <a:avLst/>
            </a:prstGeom>
            <a:ln w="1355" cap="sq">
              <a:solidFill>
                <a:srgbClr val="000000">
                  <a:alpha val="100000"/>
                </a:srgbClr>
              </a:solidFill>
              <a:prstDash val="solid"/>
              <a:miter/>
            </a:ln>
          </p:spPr>
          <p:txBody>
            <a:bodyPr/>
            <a:lstStyle/>
            <a:p/>
          </p:txBody>
        </p:sp>
        <p:sp>
          <p:nvSpPr>
            <p:cNvPr id="402" name="rc402"/>
            <p:cNvSpPr/>
            <p:nvPr/>
          </p:nvSpPr>
          <p:spPr>
            <a:xfrm>
              <a:off x="7663854" y="1004744"/>
              <a:ext cx="157702" cy="2926118"/>
            </a:xfrm>
            <a:prstGeom prst="rect">
              <a:avLst/>
            </a:prstGeom>
            <a:ln w="1355" cap="sq">
              <a:solidFill>
                <a:srgbClr val="000000">
                  <a:alpha val="100000"/>
                </a:srgbClr>
              </a:solidFill>
              <a:prstDash val="solid"/>
              <a:miter/>
            </a:ln>
          </p:spPr>
          <p:txBody>
            <a:bodyPr/>
            <a:lstStyle/>
            <a:p/>
          </p:txBody>
        </p:sp>
        <p:sp>
          <p:nvSpPr>
            <p:cNvPr id="403" name="rc403"/>
            <p:cNvSpPr/>
            <p:nvPr/>
          </p:nvSpPr>
          <p:spPr>
            <a:xfrm>
              <a:off x="8014303" y="973281"/>
              <a:ext cx="157702" cy="2957582"/>
            </a:xfrm>
            <a:prstGeom prst="rect">
              <a:avLst/>
            </a:prstGeom>
            <a:ln w="1355" cap="sq">
              <a:solidFill>
                <a:srgbClr val="000000">
                  <a:alpha val="100000"/>
                </a:srgbClr>
              </a:solidFill>
              <a:prstDash val="solid"/>
              <a:miter/>
            </a:ln>
          </p:spPr>
          <p:txBody>
            <a:bodyPr/>
            <a:lstStyle/>
            <a:p/>
          </p:txBody>
        </p:sp>
        <p:sp>
          <p:nvSpPr>
            <p:cNvPr id="404" name="rc404"/>
            <p:cNvSpPr/>
            <p:nvPr/>
          </p:nvSpPr>
          <p:spPr>
            <a:xfrm>
              <a:off x="8189527" y="941817"/>
              <a:ext cx="157702" cy="2989045"/>
            </a:xfrm>
            <a:prstGeom prst="rect">
              <a:avLst/>
            </a:prstGeom>
            <a:ln w="1355" cap="sq">
              <a:solidFill>
                <a:srgbClr val="000000">
                  <a:alpha val="100000"/>
                </a:srgbClr>
              </a:solidFill>
              <a:prstDash val="solid"/>
              <a:miter/>
            </a:ln>
          </p:spPr>
          <p:txBody>
            <a:bodyPr/>
            <a:lstStyle/>
            <a:p/>
          </p:txBody>
        </p:sp>
        <p:sp>
          <p:nvSpPr>
            <p:cNvPr id="405" name="rc405"/>
            <p:cNvSpPr/>
            <p:nvPr/>
          </p:nvSpPr>
          <p:spPr>
            <a:xfrm>
              <a:off x="8539976" y="910353"/>
              <a:ext cx="157702" cy="3020509"/>
            </a:xfrm>
            <a:prstGeom prst="rect">
              <a:avLst/>
            </a:prstGeom>
            <a:ln w="1355" cap="sq">
              <a:solidFill>
                <a:srgbClr val="000000">
                  <a:alpha val="100000"/>
                </a:srgbClr>
              </a:solidFill>
              <a:prstDash val="solid"/>
              <a:miter/>
            </a:ln>
          </p:spPr>
          <p:txBody>
            <a:bodyPr/>
            <a:lstStyle/>
            <a:p/>
          </p:txBody>
        </p:sp>
        <p:sp>
          <p:nvSpPr>
            <p:cNvPr id="406" name="rc406"/>
            <p:cNvSpPr/>
            <p:nvPr/>
          </p:nvSpPr>
          <p:spPr>
            <a:xfrm>
              <a:off x="8364751" y="910353"/>
              <a:ext cx="157702" cy="3020509"/>
            </a:xfrm>
            <a:prstGeom prst="rect">
              <a:avLst/>
            </a:prstGeom>
            <a:ln w="1355" cap="sq">
              <a:solidFill>
                <a:srgbClr val="000000">
                  <a:alpha val="100000"/>
                </a:srgbClr>
              </a:solidFill>
              <a:prstDash val="solid"/>
              <a:miter/>
            </a:ln>
          </p:spPr>
          <p:txBody>
            <a:bodyPr/>
            <a:lstStyle/>
            <a:p/>
          </p:txBody>
        </p:sp>
        <p:sp>
          <p:nvSpPr>
            <p:cNvPr id="407" name="rc407"/>
            <p:cNvSpPr/>
            <p:nvPr/>
          </p:nvSpPr>
          <p:spPr>
            <a:xfrm>
              <a:off x="8715200" y="878890"/>
              <a:ext cx="157702" cy="3051972"/>
            </a:xfrm>
            <a:prstGeom prst="rect">
              <a:avLst/>
            </a:prstGeom>
            <a:ln w="1355" cap="sq">
              <a:solidFill>
                <a:srgbClr val="000000">
                  <a:alpha val="100000"/>
                </a:srgbClr>
              </a:solidFill>
              <a:prstDash val="solid"/>
              <a:miter/>
            </a:ln>
          </p:spPr>
          <p:txBody>
            <a:bodyPr/>
            <a:lstStyle/>
            <a:p/>
          </p:txBody>
        </p:sp>
        <p:sp>
          <p:nvSpPr>
            <p:cNvPr id="408" name="rc408"/>
            <p:cNvSpPr/>
            <p:nvPr/>
          </p:nvSpPr>
          <p:spPr>
            <a:xfrm>
              <a:off x="8890425" y="815962"/>
              <a:ext cx="157702" cy="3114900"/>
            </a:xfrm>
            <a:prstGeom prst="rect">
              <a:avLst/>
            </a:prstGeom>
            <a:ln w="1355" cap="sq">
              <a:solidFill>
                <a:srgbClr val="000000">
                  <a:alpha val="100000"/>
                </a:srgbClr>
              </a:solidFill>
              <a:prstDash val="solid"/>
              <a:miter/>
            </a:ln>
          </p:spPr>
          <p:txBody>
            <a:bodyPr/>
            <a:lstStyle/>
            <a:p/>
          </p:txBody>
        </p:sp>
        <p:sp>
          <p:nvSpPr>
            <p:cNvPr id="409" name="tx409"/>
            <p:cNvSpPr/>
            <p:nvPr/>
          </p:nvSpPr>
          <p:spPr>
            <a:xfrm>
              <a:off x="850671" y="2528029"/>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41</a:t>
              </a:r>
            </a:p>
          </p:txBody>
        </p:sp>
        <p:sp>
          <p:nvSpPr>
            <p:cNvPr id="410" name="tx410"/>
            <p:cNvSpPr/>
            <p:nvPr/>
          </p:nvSpPr>
          <p:spPr>
            <a:xfrm>
              <a:off x="1025896" y="2339554"/>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47</a:t>
              </a:r>
            </a:p>
          </p:txBody>
        </p:sp>
        <p:sp>
          <p:nvSpPr>
            <p:cNvPr id="411" name="tx411"/>
            <p:cNvSpPr/>
            <p:nvPr/>
          </p:nvSpPr>
          <p:spPr>
            <a:xfrm>
              <a:off x="1201120" y="224357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50</a:t>
              </a:r>
            </a:p>
          </p:txBody>
        </p:sp>
        <p:sp>
          <p:nvSpPr>
            <p:cNvPr id="412" name="tx412"/>
            <p:cNvSpPr/>
            <p:nvPr/>
          </p:nvSpPr>
          <p:spPr>
            <a:xfrm>
              <a:off x="1376344" y="22121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51</a:t>
              </a:r>
            </a:p>
          </p:txBody>
        </p:sp>
        <p:sp>
          <p:nvSpPr>
            <p:cNvPr id="413" name="tx413"/>
            <p:cNvSpPr/>
            <p:nvPr/>
          </p:nvSpPr>
          <p:spPr>
            <a:xfrm>
              <a:off x="1726793" y="21806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52</a:t>
              </a:r>
            </a:p>
          </p:txBody>
        </p:sp>
        <p:sp>
          <p:nvSpPr>
            <p:cNvPr id="414" name="tx414"/>
            <p:cNvSpPr/>
            <p:nvPr/>
          </p:nvSpPr>
          <p:spPr>
            <a:xfrm>
              <a:off x="1551569" y="21806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52</a:t>
              </a:r>
            </a:p>
          </p:txBody>
        </p:sp>
        <p:sp>
          <p:nvSpPr>
            <p:cNvPr id="415" name="tx415"/>
            <p:cNvSpPr/>
            <p:nvPr/>
          </p:nvSpPr>
          <p:spPr>
            <a:xfrm>
              <a:off x="1902018" y="19289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60</a:t>
              </a:r>
            </a:p>
          </p:txBody>
        </p:sp>
        <p:sp>
          <p:nvSpPr>
            <p:cNvPr id="416" name="tx416"/>
            <p:cNvSpPr/>
            <p:nvPr/>
          </p:nvSpPr>
          <p:spPr>
            <a:xfrm>
              <a:off x="2252467" y="189747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61</a:t>
              </a:r>
            </a:p>
          </p:txBody>
        </p:sp>
        <p:sp>
          <p:nvSpPr>
            <p:cNvPr id="417" name="tx417"/>
            <p:cNvSpPr/>
            <p:nvPr/>
          </p:nvSpPr>
          <p:spPr>
            <a:xfrm>
              <a:off x="2077242" y="189747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61</a:t>
              </a:r>
            </a:p>
          </p:txBody>
        </p:sp>
        <p:sp>
          <p:nvSpPr>
            <p:cNvPr id="418" name="tx418"/>
            <p:cNvSpPr/>
            <p:nvPr/>
          </p:nvSpPr>
          <p:spPr>
            <a:xfrm>
              <a:off x="2427691" y="183449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63</a:t>
              </a:r>
            </a:p>
          </p:txBody>
        </p:sp>
        <p:sp>
          <p:nvSpPr>
            <p:cNvPr id="419" name="tx419"/>
            <p:cNvSpPr/>
            <p:nvPr/>
          </p:nvSpPr>
          <p:spPr>
            <a:xfrm>
              <a:off x="2778140" y="17716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65</a:t>
              </a:r>
            </a:p>
          </p:txBody>
        </p:sp>
        <p:sp>
          <p:nvSpPr>
            <p:cNvPr id="420" name="tx420"/>
            <p:cNvSpPr/>
            <p:nvPr/>
          </p:nvSpPr>
          <p:spPr>
            <a:xfrm>
              <a:off x="2602916" y="17716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65</a:t>
              </a:r>
            </a:p>
          </p:txBody>
        </p:sp>
        <p:sp>
          <p:nvSpPr>
            <p:cNvPr id="421" name="tx421"/>
            <p:cNvSpPr/>
            <p:nvPr/>
          </p:nvSpPr>
          <p:spPr>
            <a:xfrm>
              <a:off x="2953365" y="17401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66</a:t>
              </a:r>
            </a:p>
          </p:txBody>
        </p:sp>
        <p:sp>
          <p:nvSpPr>
            <p:cNvPr id="422" name="tx422"/>
            <p:cNvSpPr/>
            <p:nvPr/>
          </p:nvSpPr>
          <p:spPr>
            <a:xfrm>
              <a:off x="3303813" y="16143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423" name="tx423"/>
            <p:cNvSpPr/>
            <p:nvPr/>
          </p:nvSpPr>
          <p:spPr>
            <a:xfrm>
              <a:off x="3128589" y="16143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424" name="tx424"/>
            <p:cNvSpPr/>
            <p:nvPr/>
          </p:nvSpPr>
          <p:spPr>
            <a:xfrm>
              <a:off x="3479038" y="1584119"/>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71</a:t>
              </a:r>
            </a:p>
          </p:txBody>
        </p:sp>
        <p:sp>
          <p:nvSpPr>
            <p:cNvPr id="425" name="tx425"/>
            <p:cNvSpPr/>
            <p:nvPr/>
          </p:nvSpPr>
          <p:spPr>
            <a:xfrm>
              <a:off x="3829487" y="1552656"/>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426" name="tx426"/>
            <p:cNvSpPr/>
            <p:nvPr/>
          </p:nvSpPr>
          <p:spPr>
            <a:xfrm>
              <a:off x="4004711" y="1552656"/>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427" name="tx427"/>
            <p:cNvSpPr/>
            <p:nvPr/>
          </p:nvSpPr>
          <p:spPr>
            <a:xfrm>
              <a:off x="3654262" y="1552656"/>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428" name="tx428"/>
            <p:cNvSpPr/>
            <p:nvPr/>
          </p:nvSpPr>
          <p:spPr>
            <a:xfrm>
              <a:off x="4179936" y="151986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429" name="tx429"/>
            <p:cNvSpPr/>
            <p:nvPr/>
          </p:nvSpPr>
          <p:spPr>
            <a:xfrm>
              <a:off x="4355160" y="14255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76</a:t>
              </a:r>
            </a:p>
          </p:txBody>
        </p:sp>
        <p:sp>
          <p:nvSpPr>
            <p:cNvPr id="430" name="tx430"/>
            <p:cNvSpPr/>
            <p:nvPr/>
          </p:nvSpPr>
          <p:spPr>
            <a:xfrm>
              <a:off x="4880833"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31" name="tx431"/>
            <p:cNvSpPr/>
            <p:nvPr/>
          </p:nvSpPr>
          <p:spPr>
            <a:xfrm>
              <a:off x="4705609"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32" name="tx432"/>
            <p:cNvSpPr/>
            <p:nvPr/>
          </p:nvSpPr>
          <p:spPr>
            <a:xfrm>
              <a:off x="4530385"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33" name="tx433"/>
            <p:cNvSpPr/>
            <p:nvPr/>
          </p:nvSpPr>
          <p:spPr>
            <a:xfrm>
              <a:off x="5056058" y="12367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434" name="tx434"/>
            <p:cNvSpPr/>
            <p:nvPr/>
          </p:nvSpPr>
          <p:spPr>
            <a:xfrm>
              <a:off x="5231282" y="11423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435" name="tx435"/>
            <p:cNvSpPr/>
            <p:nvPr/>
          </p:nvSpPr>
          <p:spPr>
            <a:xfrm>
              <a:off x="5406507"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36" name="tx436"/>
            <p:cNvSpPr/>
            <p:nvPr/>
          </p:nvSpPr>
          <p:spPr>
            <a:xfrm>
              <a:off x="5581731"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37" name="tx437"/>
            <p:cNvSpPr/>
            <p:nvPr/>
          </p:nvSpPr>
          <p:spPr>
            <a:xfrm>
              <a:off x="5756956"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38" name="tx438"/>
            <p:cNvSpPr/>
            <p:nvPr/>
          </p:nvSpPr>
          <p:spPr>
            <a:xfrm>
              <a:off x="5932180" y="10794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439" name="tx439"/>
            <p:cNvSpPr/>
            <p:nvPr/>
          </p:nvSpPr>
          <p:spPr>
            <a:xfrm>
              <a:off x="6107405"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40" name="tx440"/>
            <p:cNvSpPr/>
            <p:nvPr/>
          </p:nvSpPr>
          <p:spPr>
            <a:xfrm>
              <a:off x="6633078"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41" name="tx441"/>
            <p:cNvSpPr/>
            <p:nvPr/>
          </p:nvSpPr>
          <p:spPr>
            <a:xfrm>
              <a:off x="6808302"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42" name="tx442"/>
            <p:cNvSpPr/>
            <p:nvPr/>
          </p:nvSpPr>
          <p:spPr>
            <a:xfrm>
              <a:off x="6457853"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43" name="tx443"/>
            <p:cNvSpPr/>
            <p:nvPr/>
          </p:nvSpPr>
          <p:spPr>
            <a:xfrm>
              <a:off x="6282629"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44" name="tx444"/>
            <p:cNvSpPr/>
            <p:nvPr/>
          </p:nvSpPr>
          <p:spPr>
            <a:xfrm>
              <a:off x="7158751" y="95356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445" name="tx445"/>
            <p:cNvSpPr/>
            <p:nvPr/>
          </p:nvSpPr>
          <p:spPr>
            <a:xfrm>
              <a:off x="6983527" y="95356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446" name="tx446"/>
            <p:cNvSpPr/>
            <p:nvPr/>
          </p:nvSpPr>
          <p:spPr>
            <a:xfrm>
              <a:off x="7333976" y="922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447" name="tx447"/>
            <p:cNvSpPr/>
            <p:nvPr/>
          </p:nvSpPr>
          <p:spPr>
            <a:xfrm>
              <a:off x="7859649"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448" name="tx448"/>
            <p:cNvSpPr/>
            <p:nvPr/>
          </p:nvSpPr>
          <p:spPr>
            <a:xfrm>
              <a:off x="7509200"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449" name="tx449"/>
            <p:cNvSpPr/>
            <p:nvPr/>
          </p:nvSpPr>
          <p:spPr>
            <a:xfrm>
              <a:off x="7684425"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450" name="tx450"/>
            <p:cNvSpPr/>
            <p:nvPr/>
          </p:nvSpPr>
          <p:spPr>
            <a:xfrm>
              <a:off x="8034874" y="85917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451" name="tx451"/>
            <p:cNvSpPr/>
            <p:nvPr/>
          </p:nvSpPr>
          <p:spPr>
            <a:xfrm>
              <a:off x="8210098" y="8277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452" name="tx452"/>
            <p:cNvSpPr/>
            <p:nvPr/>
          </p:nvSpPr>
          <p:spPr>
            <a:xfrm>
              <a:off x="8560547"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453" name="tx453"/>
            <p:cNvSpPr/>
            <p:nvPr/>
          </p:nvSpPr>
          <p:spPr>
            <a:xfrm>
              <a:off x="8385322"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454" name="tx454"/>
            <p:cNvSpPr/>
            <p:nvPr/>
          </p:nvSpPr>
          <p:spPr>
            <a:xfrm>
              <a:off x="8735771" y="7647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455" name="tx455"/>
            <p:cNvSpPr/>
            <p:nvPr/>
          </p:nvSpPr>
          <p:spPr>
            <a:xfrm>
              <a:off x="8910996"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456" name="pg456"/>
            <p:cNvSpPr/>
            <p:nvPr/>
          </p:nvSpPr>
          <p:spPr>
            <a:xfrm>
              <a:off x="991364" y="3088683"/>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57" name="tx457"/>
            <p:cNvSpPr/>
            <p:nvPr/>
          </p:nvSpPr>
          <p:spPr>
            <a:xfrm>
              <a:off x="1023886" y="311956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58" name="pg458"/>
            <p:cNvSpPr/>
            <p:nvPr/>
          </p:nvSpPr>
          <p:spPr>
            <a:xfrm>
              <a:off x="1196734" y="304148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59" name="tx459"/>
            <p:cNvSpPr/>
            <p:nvPr/>
          </p:nvSpPr>
          <p:spPr>
            <a:xfrm>
              <a:off x="1229255" y="307400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60" name="pg460"/>
            <p:cNvSpPr/>
            <p:nvPr/>
          </p:nvSpPr>
          <p:spPr>
            <a:xfrm>
              <a:off x="1371958" y="302575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61" name="tx461"/>
            <p:cNvSpPr/>
            <p:nvPr/>
          </p:nvSpPr>
          <p:spPr>
            <a:xfrm>
              <a:off x="1404480" y="305801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62" name="pg462"/>
            <p:cNvSpPr/>
            <p:nvPr/>
          </p:nvSpPr>
          <p:spPr>
            <a:xfrm>
              <a:off x="1722407" y="301002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63" name="tx463"/>
            <p:cNvSpPr/>
            <p:nvPr/>
          </p:nvSpPr>
          <p:spPr>
            <a:xfrm>
              <a:off x="1754929" y="30422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64" name="pg464"/>
            <p:cNvSpPr/>
            <p:nvPr/>
          </p:nvSpPr>
          <p:spPr>
            <a:xfrm>
              <a:off x="1897632" y="288416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65" name="tx465"/>
            <p:cNvSpPr/>
            <p:nvPr/>
          </p:nvSpPr>
          <p:spPr>
            <a:xfrm>
              <a:off x="1930153" y="29163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66" name="pg466"/>
            <p:cNvSpPr/>
            <p:nvPr/>
          </p:nvSpPr>
          <p:spPr>
            <a:xfrm>
              <a:off x="2248080" y="286843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67" name="tx467"/>
            <p:cNvSpPr/>
            <p:nvPr/>
          </p:nvSpPr>
          <p:spPr>
            <a:xfrm>
              <a:off x="2280602" y="289926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8" name="pg468"/>
            <p:cNvSpPr/>
            <p:nvPr/>
          </p:nvSpPr>
          <p:spPr>
            <a:xfrm>
              <a:off x="2423305" y="283697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69" name="tx469"/>
            <p:cNvSpPr/>
            <p:nvPr/>
          </p:nvSpPr>
          <p:spPr>
            <a:xfrm>
              <a:off x="2455826" y="287050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70" name="pg470"/>
            <p:cNvSpPr/>
            <p:nvPr/>
          </p:nvSpPr>
          <p:spPr>
            <a:xfrm>
              <a:off x="2773754" y="280551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71" name="tx471"/>
            <p:cNvSpPr/>
            <p:nvPr/>
          </p:nvSpPr>
          <p:spPr>
            <a:xfrm>
              <a:off x="2806275" y="28363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72" name="pg472"/>
            <p:cNvSpPr/>
            <p:nvPr/>
          </p:nvSpPr>
          <p:spPr>
            <a:xfrm>
              <a:off x="3299427" y="272685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73" name="tx473"/>
            <p:cNvSpPr/>
            <p:nvPr/>
          </p:nvSpPr>
          <p:spPr>
            <a:xfrm>
              <a:off x="3331949" y="275773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74" name="pg474"/>
            <p:cNvSpPr/>
            <p:nvPr/>
          </p:nvSpPr>
          <p:spPr>
            <a:xfrm>
              <a:off x="3474652" y="271111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75" name="tx475"/>
            <p:cNvSpPr/>
            <p:nvPr/>
          </p:nvSpPr>
          <p:spPr>
            <a:xfrm>
              <a:off x="3507173" y="274200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76" name="tx476"/>
            <p:cNvSpPr/>
            <p:nvPr/>
          </p:nvSpPr>
          <p:spPr>
            <a:xfrm>
              <a:off x="663492" y="3878748"/>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477" name="tx477"/>
            <p:cNvSpPr/>
            <p:nvPr/>
          </p:nvSpPr>
          <p:spPr>
            <a:xfrm>
              <a:off x="585797" y="309215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478" name="tx478"/>
            <p:cNvSpPr/>
            <p:nvPr/>
          </p:nvSpPr>
          <p:spPr>
            <a:xfrm>
              <a:off x="585797" y="23055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79" name="tx479"/>
            <p:cNvSpPr/>
            <p:nvPr/>
          </p:nvSpPr>
          <p:spPr>
            <a:xfrm>
              <a:off x="585797" y="1520680"/>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80" name="tx480"/>
            <p:cNvSpPr/>
            <p:nvPr/>
          </p:nvSpPr>
          <p:spPr>
            <a:xfrm>
              <a:off x="508103" y="732384"/>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81" name="tx481"/>
            <p:cNvSpPr/>
            <p:nvPr/>
          </p:nvSpPr>
          <p:spPr>
            <a:xfrm rot="-5400000">
              <a:off x="789765" y="4682042"/>
              <a:ext cx="2145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CAR</a:t>
              </a:r>
            </a:p>
          </p:txBody>
        </p:sp>
        <p:sp>
          <p:nvSpPr>
            <p:cNvPr id="482" name="tx482"/>
            <p:cNvSpPr/>
            <p:nvPr/>
          </p:nvSpPr>
          <p:spPr>
            <a:xfrm rot="-5400000">
              <a:off x="669487"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(134,000)</a:t>
              </a:r>
            </a:p>
          </p:txBody>
        </p:sp>
        <p:sp>
          <p:nvSpPr>
            <p:cNvPr id="483" name="tx483"/>
            <p:cNvSpPr/>
            <p:nvPr/>
          </p:nvSpPr>
          <p:spPr>
            <a:xfrm rot="-5400000">
              <a:off x="908434" y="4738597"/>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484" name="tx484"/>
            <p:cNvSpPr/>
            <p:nvPr/>
          </p:nvSpPr>
          <p:spPr>
            <a:xfrm rot="-5400000">
              <a:off x="844711"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(245,000)</a:t>
              </a:r>
            </a:p>
          </p:txBody>
        </p:sp>
        <p:sp>
          <p:nvSpPr>
            <p:cNvPr id="485" name="tx485"/>
            <p:cNvSpPr/>
            <p:nvPr/>
          </p:nvSpPr>
          <p:spPr>
            <a:xfrm rot="-5400000">
              <a:off x="1079839" y="4723516"/>
              <a:ext cx="31635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Angola</a:t>
              </a:r>
            </a:p>
          </p:txBody>
        </p:sp>
        <p:sp>
          <p:nvSpPr>
            <p:cNvPr id="486" name="tx486"/>
            <p:cNvSpPr/>
            <p:nvPr/>
          </p:nvSpPr>
          <p:spPr>
            <a:xfrm rot="-5400000">
              <a:off x="1019936"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(664,000)</a:t>
              </a:r>
            </a:p>
          </p:txBody>
        </p:sp>
        <p:sp>
          <p:nvSpPr>
            <p:cNvPr id="487" name="tx487"/>
            <p:cNvSpPr/>
            <p:nvPr/>
          </p:nvSpPr>
          <p:spPr>
            <a:xfrm rot="-5400000">
              <a:off x="1133694" y="4844885"/>
              <a:ext cx="55909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Madagascar</a:t>
              </a:r>
            </a:p>
          </p:txBody>
        </p:sp>
        <p:sp>
          <p:nvSpPr>
            <p:cNvPr id="488" name="tx488"/>
            <p:cNvSpPr/>
            <p:nvPr/>
          </p:nvSpPr>
          <p:spPr>
            <a:xfrm rot="-5400000">
              <a:off x="1195160"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(472,000)</a:t>
              </a:r>
            </a:p>
          </p:txBody>
        </p:sp>
        <p:sp>
          <p:nvSpPr>
            <p:cNvPr id="489" name="tx489"/>
            <p:cNvSpPr/>
            <p:nvPr/>
          </p:nvSpPr>
          <p:spPr>
            <a:xfrm rot="-5400000">
              <a:off x="1468636" y="4705359"/>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Benin</a:t>
              </a:r>
            </a:p>
          </p:txBody>
        </p:sp>
        <p:sp>
          <p:nvSpPr>
            <p:cNvPr id="490" name="tx490"/>
            <p:cNvSpPr/>
            <p:nvPr/>
          </p:nvSpPr>
          <p:spPr>
            <a:xfrm rot="-5400000">
              <a:off x="1370385"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(220,000)</a:t>
              </a:r>
            </a:p>
          </p:txBody>
        </p:sp>
        <p:sp>
          <p:nvSpPr>
            <p:cNvPr id="491" name="tx491"/>
            <p:cNvSpPr/>
            <p:nvPr/>
          </p:nvSpPr>
          <p:spPr>
            <a:xfrm rot="-5400000">
              <a:off x="1663084" y="4769578"/>
              <a:ext cx="22011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DRC</a:t>
              </a:r>
            </a:p>
          </p:txBody>
        </p:sp>
        <p:sp>
          <p:nvSpPr>
            <p:cNvPr id="492" name="tx492"/>
            <p:cNvSpPr/>
            <p:nvPr/>
          </p:nvSpPr>
          <p:spPr>
            <a:xfrm rot="-5400000">
              <a:off x="1503243"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(2,013,000)</a:t>
              </a:r>
            </a:p>
          </p:txBody>
        </p:sp>
        <p:sp>
          <p:nvSpPr>
            <p:cNvPr id="493" name="tx493"/>
            <p:cNvSpPr/>
            <p:nvPr/>
          </p:nvSpPr>
          <p:spPr>
            <a:xfrm rot="-5400000">
              <a:off x="1777983" y="4811002"/>
              <a:ext cx="32186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Nigeria</a:t>
              </a:r>
            </a:p>
          </p:txBody>
        </p:sp>
        <p:sp>
          <p:nvSpPr>
            <p:cNvPr id="494" name="tx494"/>
            <p:cNvSpPr/>
            <p:nvPr/>
          </p:nvSpPr>
          <p:spPr>
            <a:xfrm rot="-5400000">
              <a:off x="1678467"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(2,846,000)</a:t>
              </a:r>
            </a:p>
          </p:txBody>
        </p:sp>
        <p:sp>
          <p:nvSpPr>
            <p:cNvPr id="495" name="tx495"/>
            <p:cNvSpPr/>
            <p:nvPr/>
          </p:nvSpPr>
          <p:spPr>
            <a:xfrm rot="-5400000">
              <a:off x="1885987" y="5094024"/>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Equatorial</a:t>
              </a:r>
            </a:p>
          </p:txBody>
        </p:sp>
        <p:sp>
          <p:nvSpPr>
            <p:cNvPr id="496" name="tx496"/>
            <p:cNvSpPr/>
            <p:nvPr/>
          </p:nvSpPr>
          <p:spPr>
            <a:xfrm rot="-5400000">
              <a:off x="1959781" y="4682092"/>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497" name="tx497"/>
            <p:cNvSpPr/>
            <p:nvPr/>
          </p:nvSpPr>
          <p:spPr>
            <a:xfrm rot="-5400000">
              <a:off x="1924310"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498" name="tx498"/>
            <p:cNvSpPr/>
            <p:nvPr/>
          </p:nvSpPr>
          <p:spPr>
            <a:xfrm rot="-5400000">
              <a:off x="2106381" y="4834244"/>
              <a:ext cx="367158"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Ethiopia</a:t>
              </a:r>
            </a:p>
          </p:txBody>
        </p:sp>
        <p:sp>
          <p:nvSpPr>
            <p:cNvPr id="499" name="tx499"/>
            <p:cNvSpPr/>
            <p:nvPr/>
          </p:nvSpPr>
          <p:spPr>
            <a:xfrm rot="-5400000">
              <a:off x="2028916"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(1,556,000)</a:t>
              </a:r>
            </a:p>
          </p:txBody>
        </p:sp>
        <p:sp>
          <p:nvSpPr>
            <p:cNvPr id="500" name="tx500"/>
            <p:cNvSpPr/>
            <p:nvPr/>
          </p:nvSpPr>
          <p:spPr>
            <a:xfrm rot="-5400000">
              <a:off x="2352596" y="4696231"/>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Chad</a:t>
              </a:r>
            </a:p>
          </p:txBody>
        </p:sp>
        <p:sp>
          <p:nvSpPr>
            <p:cNvPr id="501" name="tx501"/>
            <p:cNvSpPr/>
            <p:nvPr/>
          </p:nvSpPr>
          <p:spPr>
            <a:xfrm rot="-5400000">
              <a:off x="2246507"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(288,000)</a:t>
              </a:r>
            </a:p>
          </p:txBody>
        </p:sp>
        <p:sp>
          <p:nvSpPr>
            <p:cNvPr id="502" name="tx502"/>
            <p:cNvSpPr/>
            <p:nvPr/>
          </p:nvSpPr>
          <p:spPr>
            <a:xfrm rot="-5400000">
              <a:off x="2489498" y="4657907"/>
              <a:ext cx="29939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Congo</a:t>
              </a:r>
            </a:p>
          </p:txBody>
        </p:sp>
        <p:sp>
          <p:nvSpPr>
            <p:cNvPr id="503" name="tx503"/>
            <p:cNvSpPr/>
            <p:nvPr/>
          </p:nvSpPr>
          <p:spPr>
            <a:xfrm rot="-5400000">
              <a:off x="2449984"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(65,000)</a:t>
              </a:r>
            </a:p>
          </p:txBody>
        </p:sp>
        <p:sp>
          <p:nvSpPr>
            <p:cNvPr id="504" name="tx504"/>
            <p:cNvSpPr/>
            <p:nvPr/>
          </p:nvSpPr>
          <p:spPr>
            <a:xfrm rot="-5400000">
              <a:off x="2524799" y="4856767"/>
              <a:ext cx="58166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Mozambique</a:t>
              </a:r>
            </a:p>
          </p:txBody>
        </p:sp>
        <p:sp>
          <p:nvSpPr>
            <p:cNvPr id="505" name="tx505"/>
            <p:cNvSpPr/>
            <p:nvPr/>
          </p:nvSpPr>
          <p:spPr>
            <a:xfrm rot="-5400000">
              <a:off x="2596956"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(424,000)</a:t>
              </a:r>
            </a:p>
          </p:txBody>
        </p:sp>
        <p:sp>
          <p:nvSpPr>
            <p:cNvPr id="506" name="tx506"/>
            <p:cNvSpPr/>
            <p:nvPr/>
          </p:nvSpPr>
          <p:spPr>
            <a:xfrm rot="-5400000">
              <a:off x="2847189" y="4670806"/>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Gabon</a:t>
              </a:r>
            </a:p>
          </p:txBody>
        </p:sp>
        <p:sp>
          <p:nvSpPr>
            <p:cNvPr id="507" name="tx507"/>
            <p:cNvSpPr/>
            <p:nvPr/>
          </p:nvSpPr>
          <p:spPr>
            <a:xfrm rot="-5400000">
              <a:off x="2800433"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(23,000)</a:t>
              </a:r>
            </a:p>
          </p:txBody>
        </p:sp>
        <p:sp>
          <p:nvSpPr>
            <p:cNvPr id="508" name="tx508"/>
            <p:cNvSpPr/>
            <p:nvPr/>
          </p:nvSpPr>
          <p:spPr>
            <a:xfrm rot="-5400000">
              <a:off x="2968861" y="4667854"/>
              <a:ext cx="41215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Comoros</a:t>
              </a:r>
            </a:p>
          </p:txBody>
        </p:sp>
        <p:sp>
          <p:nvSpPr>
            <p:cNvPr id="509" name="tx509"/>
            <p:cNvSpPr/>
            <p:nvPr/>
          </p:nvSpPr>
          <p:spPr>
            <a:xfrm rot="-5400000">
              <a:off x="300391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510" name="tx510"/>
            <p:cNvSpPr/>
            <p:nvPr/>
          </p:nvSpPr>
          <p:spPr>
            <a:xfrm rot="-5400000">
              <a:off x="3242857" y="5037841"/>
              <a:ext cx="2146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Cote</a:t>
              </a:r>
            </a:p>
          </p:txBody>
        </p:sp>
        <p:sp>
          <p:nvSpPr>
            <p:cNvPr id="511" name="tx511"/>
            <p:cNvSpPr/>
            <p:nvPr/>
          </p:nvSpPr>
          <p:spPr>
            <a:xfrm rot="-5400000">
              <a:off x="3186675" y="4738820"/>
              <a:ext cx="327521" cy="7466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d’Ivoire</a:t>
              </a:r>
            </a:p>
          </p:txBody>
        </p:sp>
        <p:sp>
          <p:nvSpPr>
            <p:cNvPr id="512" name="tx512"/>
            <p:cNvSpPr/>
            <p:nvPr/>
          </p:nvSpPr>
          <p:spPr>
            <a:xfrm rot="-5400000">
              <a:off x="312262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(287,000)</a:t>
              </a:r>
            </a:p>
          </p:txBody>
        </p:sp>
        <p:sp>
          <p:nvSpPr>
            <p:cNvPr id="513" name="tx513"/>
            <p:cNvSpPr/>
            <p:nvPr/>
          </p:nvSpPr>
          <p:spPr>
            <a:xfrm rot="-5400000">
              <a:off x="3288204" y="4811969"/>
              <a:ext cx="4743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Cameroon</a:t>
              </a:r>
            </a:p>
          </p:txBody>
        </p:sp>
        <p:sp>
          <p:nvSpPr>
            <p:cNvPr id="514" name="tx514"/>
            <p:cNvSpPr/>
            <p:nvPr/>
          </p:nvSpPr>
          <p:spPr>
            <a:xfrm rot="-5400000">
              <a:off x="329785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(267,000)</a:t>
              </a:r>
            </a:p>
          </p:txBody>
        </p:sp>
        <p:sp>
          <p:nvSpPr>
            <p:cNvPr id="515" name="tx515"/>
            <p:cNvSpPr/>
            <p:nvPr/>
          </p:nvSpPr>
          <p:spPr>
            <a:xfrm rot="-5400000">
              <a:off x="3367410" y="4851483"/>
              <a:ext cx="66640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Guinea-Bissau</a:t>
              </a:r>
            </a:p>
          </p:txBody>
        </p:sp>
        <p:sp>
          <p:nvSpPr>
            <p:cNvPr id="516" name="tx516"/>
            <p:cNvSpPr/>
            <p:nvPr/>
          </p:nvSpPr>
          <p:spPr>
            <a:xfrm rot="-5400000">
              <a:off x="3501330"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517" name="tx517"/>
            <p:cNvSpPr/>
            <p:nvPr/>
          </p:nvSpPr>
          <p:spPr>
            <a:xfrm rot="-5400000">
              <a:off x="3743081" y="497305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518" name="tx518"/>
            <p:cNvSpPr/>
            <p:nvPr/>
          </p:nvSpPr>
          <p:spPr>
            <a:xfrm rot="-5400000">
              <a:off x="3728942" y="4665175"/>
              <a:ext cx="2937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Sudan</a:t>
              </a:r>
            </a:p>
          </p:txBody>
        </p:sp>
        <p:sp>
          <p:nvSpPr>
            <p:cNvPr id="519" name="tx519"/>
            <p:cNvSpPr/>
            <p:nvPr/>
          </p:nvSpPr>
          <p:spPr>
            <a:xfrm rot="-5400000">
              <a:off x="3676555"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(87,000)</a:t>
              </a:r>
            </a:p>
          </p:txBody>
        </p:sp>
        <p:sp>
          <p:nvSpPr>
            <p:cNvPr id="520" name="tx520"/>
            <p:cNvSpPr/>
            <p:nvPr/>
          </p:nvSpPr>
          <p:spPr>
            <a:xfrm rot="-5400000">
              <a:off x="3925821" y="4624620"/>
              <a:ext cx="23157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Togo</a:t>
              </a:r>
            </a:p>
          </p:txBody>
        </p:sp>
        <p:sp>
          <p:nvSpPr>
            <p:cNvPr id="521" name="tx521"/>
            <p:cNvSpPr/>
            <p:nvPr/>
          </p:nvSpPr>
          <p:spPr>
            <a:xfrm rot="-5400000">
              <a:off x="3851779"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(78,000)</a:t>
              </a:r>
            </a:p>
          </p:txBody>
        </p:sp>
        <p:sp>
          <p:nvSpPr>
            <p:cNvPr id="522" name="tx522"/>
            <p:cNvSpPr/>
            <p:nvPr/>
          </p:nvSpPr>
          <p:spPr>
            <a:xfrm rot="-5400000">
              <a:off x="4133788" y="4668574"/>
              <a:ext cx="18628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Mali</a:t>
              </a:r>
            </a:p>
          </p:txBody>
        </p:sp>
        <p:sp>
          <p:nvSpPr>
            <p:cNvPr id="523" name="tx523"/>
            <p:cNvSpPr/>
            <p:nvPr/>
          </p:nvSpPr>
          <p:spPr>
            <a:xfrm rot="-5400000">
              <a:off x="3998751"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(245,000)</a:t>
              </a:r>
            </a:p>
          </p:txBody>
        </p:sp>
        <p:sp>
          <p:nvSpPr>
            <p:cNvPr id="524" name="tx524"/>
            <p:cNvSpPr/>
            <p:nvPr/>
          </p:nvSpPr>
          <p:spPr>
            <a:xfrm rot="-5400000">
              <a:off x="4205006" y="4751148"/>
              <a:ext cx="37286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Senegal</a:t>
              </a:r>
            </a:p>
          </p:txBody>
        </p:sp>
        <p:sp>
          <p:nvSpPr>
            <p:cNvPr id="525" name="tx525"/>
            <p:cNvSpPr/>
            <p:nvPr/>
          </p:nvSpPr>
          <p:spPr>
            <a:xfrm rot="-5400000">
              <a:off x="4173976"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(125,000)</a:t>
              </a:r>
            </a:p>
          </p:txBody>
        </p:sp>
        <p:sp>
          <p:nvSpPr>
            <p:cNvPr id="526" name="tx526"/>
            <p:cNvSpPr/>
            <p:nvPr/>
          </p:nvSpPr>
          <p:spPr>
            <a:xfrm rot="-5400000">
              <a:off x="4398859" y="4696156"/>
              <a:ext cx="3557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Gambia</a:t>
              </a:r>
            </a:p>
          </p:txBody>
        </p:sp>
        <p:sp>
          <p:nvSpPr>
            <p:cNvPr id="527" name="tx527"/>
            <p:cNvSpPr/>
            <p:nvPr/>
          </p:nvSpPr>
          <p:spPr>
            <a:xfrm rot="-5400000">
              <a:off x="4377453"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528" name="tx528"/>
            <p:cNvSpPr/>
            <p:nvPr/>
          </p:nvSpPr>
          <p:spPr>
            <a:xfrm rot="-5400000">
              <a:off x="4621113" y="4686731"/>
              <a:ext cx="2427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Niger</a:t>
              </a:r>
            </a:p>
          </p:txBody>
        </p:sp>
        <p:sp>
          <p:nvSpPr>
            <p:cNvPr id="529" name="tx529"/>
            <p:cNvSpPr/>
            <p:nvPr/>
          </p:nvSpPr>
          <p:spPr>
            <a:xfrm rot="-5400000">
              <a:off x="4524425"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(208,000)</a:t>
              </a:r>
            </a:p>
          </p:txBody>
        </p:sp>
        <p:sp>
          <p:nvSpPr>
            <p:cNvPr id="530" name="tx530"/>
            <p:cNvSpPr/>
            <p:nvPr/>
          </p:nvSpPr>
          <p:spPr>
            <a:xfrm rot="-5400000">
              <a:off x="4794428" y="4995474"/>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531" name="tx531"/>
            <p:cNvSpPr/>
            <p:nvPr/>
          </p:nvSpPr>
          <p:spPr>
            <a:xfrm rot="-5400000">
              <a:off x="4797355" y="4704664"/>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Africa</a:t>
              </a:r>
            </a:p>
          </p:txBody>
        </p:sp>
        <p:sp>
          <p:nvSpPr>
            <p:cNvPr id="532" name="tx532"/>
            <p:cNvSpPr/>
            <p:nvPr/>
          </p:nvSpPr>
          <p:spPr>
            <a:xfrm rot="-5400000">
              <a:off x="469964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(232,000)</a:t>
              </a:r>
            </a:p>
          </p:txBody>
        </p:sp>
        <p:sp>
          <p:nvSpPr>
            <p:cNvPr id="533" name="tx533"/>
            <p:cNvSpPr/>
            <p:nvPr/>
          </p:nvSpPr>
          <p:spPr>
            <a:xfrm rot="-5400000">
              <a:off x="4950553" y="4671426"/>
              <a:ext cx="3049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Liberia</a:t>
              </a:r>
            </a:p>
          </p:txBody>
        </p:sp>
        <p:sp>
          <p:nvSpPr>
            <p:cNvPr id="534" name="tx534"/>
            <p:cNvSpPr/>
            <p:nvPr/>
          </p:nvSpPr>
          <p:spPr>
            <a:xfrm rot="-5400000">
              <a:off x="490312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(29,000)</a:t>
              </a:r>
            </a:p>
          </p:txBody>
        </p:sp>
        <p:sp>
          <p:nvSpPr>
            <p:cNvPr id="535" name="tx535"/>
            <p:cNvSpPr/>
            <p:nvPr/>
          </p:nvSpPr>
          <p:spPr>
            <a:xfrm rot="-5400000">
              <a:off x="5089116" y="4651582"/>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Eswatini</a:t>
              </a:r>
            </a:p>
          </p:txBody>
        </p:sp>
        <p:sp>
          <p:nvSpPr>
            <p:cNvPr id="536" name="tx536"/>
            <p:cNvSpPr/>
            <p:nvPr/>
          </p:nvSpPr>
          <p:spPr>
            <a:xfrm rot="-5400000">
              <a:off x="5106603"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537" name="tx537"/>
            <p:cNvSpPr/>
            <p:nvPr/>
          </p:nvSpPr>
          <p:spPr>
            <a:xfrm rot="-5400000">
              <a:off x="5278404" y="4694023"/>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Burundi</a:t>
              </a:r>
            </a:p>
          </p:txBody>
        </p:sp>
        <p:sp>
          <p:nvSpPr>
            <p:cNvPr id="538" name="tx538"/>
            <p:cNvSpPr/>
            <p:nvPr/>
          </p:nvSpPr>
          <p:spPr>
            <a:xfrm rot="-5400000">
              <a:off x="5253575"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(63,000)</a:t>
              </a:r>
            </a:p>
          </p:txBody>
        </p:sp>
        <p:sp>
          <p:nvSpPr>
            <p:cNvPr id="539" name="tx539"/>
            <p:cNvSpPr/>
            <p:nvPr/>
          </p:nvSpPr>
          <p:spPr>
            <a:xfrm rot="-5400000">
              <a:off x="5442392" y="4705260"/>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Namibia</a:t>
              </a:r>
            </a:p>
          </p:txBody>
        </p:sp>
        <p:sp>
          <p:nvSpPr>
            <p:cNvPr id="540" name="tx540"/>
            <p:cNvSpPr/>
            <p:nvPr/>
          </p:nvSpPr>
          <p:spPr>
            <a:xfrm rot="-5400000">
              <a:off x="5428799"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541" name="tx541"/>
            <p:cNvSpPr/>
            <p:nvPr/>
          </p:nvSpPr>
          <p:spPr>
            <a:xfrm rot="-5400000">
              <a:off x="5712916" y="5492461"/>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Sao</a:t>
              </a:r>
            </a:p>
          </p:txBody>
        </p:sp>
        <p:sp>
          <p:nvSpPr>
            <p:cNvPr id="542" name="tx542"/>
            <p:cNvSpPr/>
            <p:nvPr/>
          </p:nvSpPr>
          <p:spPr>
            <a:xfrm rot="-5400000">
              <a:off x="5674097" y="5244638"/>
              <a:ext cx="25970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Tome</a:t>
              </a:r>
            </a:p>
          </p:txBody>
        </p:sp>
        <p:sp>
          <p:nvSpPr>
            <p:cNvPr id="543" name="tx543"/>
            <p:cNvSpPr/>
            <p:nvPr/>
          </p:nvSpPr>
          <p:spPr>
            <a:xfrm rot="-5400000">
              <a:off x="5719192" y="500180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544" name="tx544"/>
            <p:cNvSpPr/>
            <p:nvPr/>
          </p:nvSpPr>
          <p:spPr>
            <a:xfrm rot="-5400000">
              <a:off x="5610920" y="4695784"/>
              <a:ext cx="3670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Principe</a:t>
              </a:r>
            </a:p>
          </p:txBody>
        </p:sp>
        <p:sp>
          <p:nvSpPr>
            <p:cNvPr id="545" name="tx545"/>
            <p:cNvSpPr/>
            <p:nvPr/>
          </p:nvSpPr>
          <p:spPr>
            <a:xfrm rot="-5400000">
              <a:off x="5602610"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546" name="tx546"/>
            <p:cNvSpPr/>
            <p:nvPr/>
          </p:nvSpPr>
          <p:spPr>
            <a:xfrm rot="-5400000">
              <a:off x="5821094" y="4677007"/>
              <a:ext cx="31616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Malawi</a:t>
              </a:r>
            </a:p>
          </p:txBody>
        </p:sp>
        <p:sp>
          <p:nvSpPr>
            <p:cNvPr id="547" name="tx547"/>
            <p:cNvSpPr/>
            <p:nvPr/>
          </p:nvSpPr>
          <p:spPr>
            <a:xfrm rot="-5400000">
              <a:off x="5779248"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(84,000)</a:t>
              </a:r>
            </a:p>
          </p:txBody>
        </p:sp>
        <p:sp>
          <p:nvSpPr>
            <p:cNvPr id="548" name="tx548"/>
            <p:cNvSpPr/>
            <p:nvPr/>
          </p:nvSpPr>
          <p:spPr>
            <a:xfrm rot="-5400000">
              <a:off x="6001230" y="4670806"/>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Ghana</a:t>
              </a:r>
            </a:p>
          </p:txBody>
        </p:sp>
        <p:sp>
          <p:nvSpPr>
            <p:cNvPr id="549" name="tx549"/>
            <p:cNvSpPr/>
            <p:nvPr/>
          </p:nvSpPr>
          <p:spPr>
            <a:xfrm rot="-5400000">
              <a:off x="5954473"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(87,000)</a:t>
              </a:r>
            </a:p>
          </p:txBody>
        </p:sp>
        <p:sp>
          <p:nvSpPr>
            <p:cNvPr id="550" name="tx550"/>
            <p:cNvSpPr/>
            <p:nvPr/>
          </p:nvSpPr>
          <p:spPr>
            <a:xfrm rot="-5400000">
              <a:off x="6148846" y="4643198"/>
              <a:ext cx="3615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Lesotho</a:t>
              </a:r>
            </a:p>
          </p:txBody>
        </p:sp>
        <p:sp>
          <p:nvSpPr>
            <p:cNvPr id="551" name="tx551"/>
            <p:cNvSpPr/>
            <p:nvPr/>
          </p:nvSpPr>
          <p:spPr>
            <a:xfrm rot="-5400000">
              <a:off x="615795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552" name="tx552"/>
            <p:cNvSpPr/>
            <p:nvPr/>
          </p:nvSpPr>
          <p:spPr>
            <a:xfrm rot="-5400000">
              <a:off x="6368694" y="4964543"/>
              <a:ext cx="27101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Sierra</a:t>
              </a:r>
            </a:p>
          </p:txBody>
        </p:sp>
        <p:sp>
          <p:nvSpPr>
            <p:cNvPr id="553" name="tx553"/>
            <p:cNvSpPr/>
            <p:nvPr/>
          </p:nvSpPr>
          <p:spPr>
            <a:xfrm rot="-5400000">
              <a:off x="6363585" y="4660190"/>
              <a:ext cx="2825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Leone</a:t>
              </a:r>
            </a:p>
          </p:txBody>
        </p:sp>
        <p:sp>
          <p:nvSpPr>
            <p:cNvPr id="554" name="tx554"/>
            <p:cNvSpPr/>
            <p:nvPr/>
          </p:nvSpPr>
          <p:spPr>
            <a:xfrm rot="-5400000">
              <a:off x="630492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(25,000)</a:t>
              </a:r>
            </a:p>
          </p:txBody>
        </p:sp>
        <p:sp>
          <p:nvSpPr>
            <p:cNvPr id="555" name="tx555"/>
            <p:cNvSpPr/>
            <p:nvPr/>
          </p:nvSpPr>
          <p:spPr>
            <a:xfrm rot="-5400000">
              <a:off x="6510681" y="4688318"/>
              <a:ext cx="3387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Zambia</a:t>
              </a:r>
            </a:p>
          </p:txBody>
        </p:sp>
        <p:sp>
          <p:nvSpPr>
            <p:cNvPr id="556" name="tx556"/>
            <p:cNvSpPr/>
            <p:nvPr/>
          </p:nvSpPr>
          <p:spPr>
            <a:xfrm rot="-5400000">
              <a:off x="648014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(66,000)</a:t>
              </a:r>
            </a:p>
          </p:txBody>
        </p:sp>
        <p:sp>
          <p:nvSpPr>
            <p:cNvPr id="557" name="tx557"/>
            <p:cNvSpPr/>
            <p:nvPr/>
          </p:nvSpPr>
          <p:spPr>
            <a:xfrm rot="-5400000">
              <a:off x="6620966" y="4753257"/>
              <a:ext cx="4686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Zimbabwe</a:t>
              </a:r>
            </a:p>
          </p:txBody>
        </p:sp>
        <p:sp>
          <p:nvSpPr>
            <p:cNvPr id="558" name="tx558"/>
            <p:cNvSpPr/>
            <p:nvPr/>
          </p:nvSpPr>
          <p:spPr>
            <a:xfrm rot="-5400000">
              <a:off x="6655370"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(48,000)</a:t>
              </a:r>
            </a:p>
          </p:txBody>
        </p:sp>
        <p:sp>
          <p:nvSpPr>
            <p:cNvPr id="559" name="tx559"/>
            <p:cNvSpPr/>
            <p:nvPr/>
          </p:nvSpPr>
          <p:spPr>
            <a:xfrm rot="-5400000">
              <a:off x="6876384" y="4709377"/>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Kenya</a:t>
              </a:r>
            </a:p>
          </p:txBody>
        </p:sp>
        <p:sp>
          <p:nvSpPr>
            <p:cNvPr id="560" name="tx560"/>
            <p:cNvSpPr/>
            <p:nvPr/>
          </p:nvSpPr>
          <p:spPr>
            <a:xfrm rot="-5400000">
              <a:off x="6802342"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(132,000)</a:t>
              </a:r>
            </a:p>
          </p:txBody>
        </p:sp>
        <p:sp>
          <p:nvSpPr>
            <p:cNvPr id="561" name="tx561"/>
            <p:cNvSpPr/>
            <p:nvPr/>
          </p:nvSpPr>
          <p:spPr>
            <a:xfrm rot="-5400000">
              <a:off x="6996766" y="4784411"/>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Tanzania</a:t>
              </a:r>
            </a:p>
          </p:txBody>
        </p:sp>
        <p:sp>
          <p:nvSpPr>
            <p:cNvPr id="562" name="tx562"/>
            <p:cNvSpPr/>
            <p:nvPr/>
          </p:nvSpPr>
          <p:spPr>
            <a:xfrm rot="-5400000">
              <a:off x="6977567"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(206,000)</a:t>
              </a:r>
            </a:p>
          </p:txBody>
        </p:sp>
        <p:sp>
          <p:nvSpPr>
            <p:cNvPr id="563" name="tx563"/>
            <p:cNvSpPr/>
            <p:nvPr/>
          </p:nvSpPr>
          <p:spPr>
            <a:xfrm rot="-5400000">
              <a:off x="7143787" y="4756109"/>
              <a:ext cx="47436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Mauritania</a:t>
              </a:r>
            </a:p>
          </p:txBody>
        </p:sp>
        <p:sp>
          <p:nvSpPr>
            <p:cNvPr id="564" name="tx564"/>
            <p:cNvSpPr/>
            <p:nvPr/>
          </p:nvSpPr>
          <p:spPr>
            <a:xfrm rot="-5400000">
              <a:off x="7181044"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565" name="tx565"/>
            <p:cNvSpPr/>
            <p:nvPr/>
          </p:nvSpPr>
          <p:spPr>
            <a:xfrm rot="-5400000">
              <a:off x="7406572" y="4612044"/>
              <a:ext cx="2992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Eritrea</a:t>
              </a:r>
            </a:p>
          </p:txBody>
        </p:sp>
        <p:sp>
          <p:nvSpPr>
            <p:cNvPr id="566" name="tx566"/>
            <p:cNvSpPr/>
            <p:nvPr/>
          </p:nvSpPr>
          <p:spPr>
            <a:xfrm rot="-5400000">
              <a:off x="7384521"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567" name="tx567"/>
            <p:cNvSpPr/>
            <p:nvPr/>
          </p:nvSpPr>
          <p:spPr>
            <a:xfrm rot="-5400000">
              <a:off x="7475037" y="4671972"/>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Seychelles</a:t>
              </a:r>
            </a:p>
          </p:txBody>
        </p:sp>
        <p:sp>
          <p:nvSpPr>
            <p:cNvPr id="568" name="tx568"/>
            <p:cNvSpPr/>
            <p:nvPr/>
          </p:nvSpPr>
          <p:spPr>
            <a:xfrm rot="-5400000">
              <a:off x="7572445"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569" name="tx569"/>
            <p:cNvSpPr/>
            <p:nvPr/>
          </p:nvSpPr>
          <p:spPr>
            <a:xfrm rot="-5400000">
              <a:off x="7718599" y="4743285"/>
              <a:ext cx="35589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Uganda</a:t>
              </a:r>
            </a:p>
          </p:txBody>
        </p:sp>
        <p:sp>
          <p:nvSpPr>
            <p:cNvPr id="570" name="tx570"/>
            <p:cNvSpPr/>
            <p:nvPr/>
          </p:nvSpPr>
          <p:spPr>
            <a:xfrm rot="-5400000">
              <a:off x="7678465"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(117,000)</a:t>
              </a:r>
            </a:p>
          </p:txBody>
        </p:sp>
        <p:sp>
          <p:nvSpPr>
            <p:cNvPr id="571" name="tx571"/>
            <p:cNvSpPr/>
            <p:nvPr/>
          </p:nvSpPr>
          <p:spPr>
            <a:xfrm rot="-5400000">
              <a:off x="7909624" y="4945270"/>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Burkina</a:t>
              </a:r>
            </a:p>
          </p:txBody>
        </p:sp>
        <p:sp>
          <p:nvSpPr>
            <p:cNvPr id="572" name="tx572"/>
            <p:cNvSpPr/>
            <p:nvPr/>
          </p:nvSpPr>
          <p:spPr>
            <a:xfrm rot="-5400000">
              <a:off x="7968932" y="4631863"/>
              <a:ext cx="2258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Faso</a:t>
              </a:r>
            </a:p>
          </p:txBody>
        </p:sp>
        <p:sp>
          <p:nvSpPr>
            <p:cNvPr id="573" name="tx573"/>
            <p:cNvSpPr/>
            <p:nvPr/>
          </p:nvSpPr>
          <p:spPr>
            <a:xfrm rot="-5400000">
              <a:off x="788194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(42,000)</a:t>
              </a:r>
            </a:p>
          </p:txBody>
        </p:sp>
        <p:sp>
          <p:nvSpPr>
            <p:cNvPr id="574" name="tx574"/>
            <p:cNvSpPr/>
            <p:nvPr/>
          </p:nvSpPr>
          <p:spPr>
            <a:xfrm rot="-5400000">
              <a:off x="8135003" y="4857164"/>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Cabo</a:t>
              </a:r>
            </a:p>
          </p:txBody>
        </p:sp>
        <p:sp>
          <p:nvSpPr>
            <p:cNvPr id="575" name="tx575"/>
            <p:cNvSpPr/>
            <p:nvPr/>
          </p:nvSpPr>
          <p:spPr>
            <a:xfrm rot="-5400000">
              <a:off x="8121534" y="4572579"/>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Verde</a:t>
              </a:r>
            </a:p>
          </p:txBody>
        </p:sp>
        <p:sp>
          <p:nvSpPr>
            <p:cNvPr id="576" name="tx576"/>
            <p:cNvSpPr/>
            <p:nvPr/>
          </p:nvSpPr>
          <p:spPr>
            <a:xfrm rot="-5400000">
              <a:off x="8098119"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577" name="tx577"/>
            <p:cNvSpPr/>
            <p:nvPr/>
          </p:nvSpPr>
          <p:spPr>
            <a:xfrm rot="-5400000">
              <a:off x="8226239" y="4643099"/>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Mauritius</a:t>
              </a:r>
            </a:p>
          </p:txBody>
        </p:sp>
        <p:sp>
          <p:nvSpPr>
            <p:cNvPr id="578" name="tx578"/>
            <p:cNvSpPr/>
            <p:nvPr/>
          </p:nvSpPr>
          <p:spPr>
            <a:xfrm rot="-5400000">
              <a:off x="8273343"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579" name="tx579"/>
            <p:cNvSpPr/>
            <p:nvPr/>
          </p:nvSpPr>
          <p:spPr>
            <a:xfrm rot="-5400000">
              <a:off x="8421158" y="4705309"/>
              <a:ext cx="37276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Rwanda</a:t>
              </a:r>
            </a:p>
          </p:txBody>
        </p:sp>
        <p:sp>
          <p:nvSpPr>
            <p:cNvPr id="580" name="tx580"/>
            <p:cNvSpPr/>
            <p:nvPr/>
          </p:nvSpPr>
          <p:spPr>
            <a:xfrm rot="-5400000">
              <a:off x="8407615"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(15,000)</a:t>
              </a:r>
            </a:p>
          </p:txBody>
        </p:sp>
        <p:sp>
          <p:nvSpPr>
            <p:cNvPr id="581" name="tx581"/>
            <p:cNvSpPr/>
            <p:nvPr/>
          </p:nvSpPr>
          <p:spPr>
            <a:xfrm rot="-5400000">
              <a:off x="8559672" y="4685515"/>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Botswana</a:t>
              </a:r>
            </a:p>
          </p:txBody>
        </p:sp>
        <p:sp>
          <p:nvSpPr>
            <p:cNvPr id="582" name="tx582"/>
            <p:cNvSpPr/>
            <p:nvPr/>
          </p:nvSpPr>
          <p:spPr>
            <a:xfrm rot="-5400000">
              <a:off x="8611092"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583" name="tx583"/>
            <p:cNvSpPr/>
            <p:nvPr/>
          </p:nvSpPr>
          <p:spPr>
            <a:xfrm rot="-5400000">
              <a:off x="8789764" y="4610456"/>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Algeria</a:t>
              </a:r>
            </a:p>
          </p:txBody>
        </p:sp>
        <p:sp>
          <p:nvSpPr>
            <p:cNvPr id="584" name="tx584"/>
            <p:cNvSpPr/>
            <p:nvPr/>
          </p:nvSpPr>
          <p:spPr>
            <a:xfrm rot="-5400000">
              <a:off x="8786316"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585" name="tx585"/>
            <p:cNvSpPr/>
            <p:nvPr/>
          </p:nvSpPr>
          <p:spPr>
            <a:xfrm rot="-5400000">
              <a:off x="-52544" y="230786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86" name="rc586"/>
            <p:cNvSpPr/>
            <p:nvPr/>
          </p:nvSpPr>
          <p:spPr>
            <a:xfrm>
              <a:off x="2285667" y="5993415"/>
              <a:ext cx="219456" cy="219455"/>
            </a:xfrm>
            <a:prstGeom prst="rect">
              <a:avLst/>
            </a:prstGeom>
            <a:solidFill>
              <a:srgbClr val="FFFFFF">
                <a:alpha val="100000"/>
              </a:srgbClr>
            </a:solidFill>
          </p:spPr>
          <p:txBody>
            <a:bodyPr/>
            <a:lstStyle/>
            <a:p/>
          </p:txBody>
        </p:sp>
        <p:sp>
          <p:nvSpPr>
            <p:cNvPr id="587" name="pg587"/>
            <p:cNvSpPr/>
            <p:nvPr/>
          </p:nvSpPr>
          <p:spPr>
            <a:xfrm>
              <a:off x="2470218"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88" name="pg588"/>
            <p:cNvSpPr/>
            <p:nvPr/>
          </p:nvSpPr>
          <p:spPr>
            <a:xfrm>
              <a:off x="2375608"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89" name="pg589"/>
            <p:cNvSpPr/>
            <p:nvPr/>
          </p:nvSpPr>
          <p:spPr>
            <a:xfrm>
              <a:off x="2285729"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90" name="pg590"/>
            <p:cNvSpPr/>
            <p:nvPr/>
          </p:nvSpPr>
          <p:spPr>
            <a:xfrm>
              <a:off x="2285729"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91" name="pg591"/>
            <p:cNvSpPr/>
            <p:nvPr/>
          </p:nvSpPr>
          <p:spPr>
            <a:xfrm>
              <a:off x="2285729"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92" name="rc592"/>
            <p:cNvSpPr/>
            <p:nvPr/>
          </p:nvSpPr>
          <p:spPr>
            <a:xfrm>
              <a:off x="2285667" y="5993415"/>
              <a:ext cx="219456" cy="219455"/>
            </a:xfrm>
            <a:prstGeom prst="rect">
              <a:avLst/>
            </a:prstGeom>
            <a:ln w="476" cap="sq">
              <a:solidFill>
                <a:srgbClr val="000000">
                  <a:alpha val="100000"/>
                </a:srgbClr>
              </a:solidFill>
              <a:prstDash val="solid"/>
              <a:miter/>
            </a:ln>
          </p:spPr>
          <p:txBody>
            <a:bodyPr/>
            <a:lstStyle/>
            <a:p/>
          </p:txBody>
        </p:sp>
        <p:sp>
          <p:nvSpPr>
            <p:cNvPr id="593" name="rc593"/>
            <p:cNvSpPr/>
            <p:nvPr/>
          </p:nvSpPr>
          <p:spPr>
            <a:xfrm>
              <a:off x="4500306" y="5993415"/>
              <a:ext cx="219455" cy="219455"/>
            </a:xfrm>
            <a:prstGeom prst="rect">
              <a:avLst/>
            </a:prstGeom>
            <a:solidFill>
              <a:srgbClr val="FFFFFF">
                <a:alpha val="100000"/>
              </a:srgbClr>
            </a:solidFill>
          </p:spPr>
          <p:txBody>
            <a:bodyPr/>
            <a:lstStyle/>
            <a:p/>
          </p:txBody>
        </p:sp>
        <p:sp>
          <p:nvSpPr>
            <p:cNvPr id="594" name="rc594"/>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595" name="tx595"/>
            <p:cNvSpPr/>
            <p:nvPr/>
          </p:nvSpPr>
          <p:spPr>
            <a:xfrm>
              <a:off x="2574712" y="6024971"/>
              <a:ext cx="1856004"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measles unvaccinated</a:t>
              </a:r>
            </a:p>
          </p:txBody>
        </p:sp>
        <p:sp>
          <p:nvSpPr>
            <p:cNvPr id="596" name="tx596"/>
            <p:cNvSpPr/>
            <p:nvPr/>
          </p:nvSpPr>
          <p:spPr>
            <a:xfrm>
              <a:off x="4789351" y="6022038"/>
              <a:ext cx="28032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measles unvaccinated (no stripes)</a:t>
              </a:r>
            </a:p>
          </p:txBody>
        </p:sp>
        <p:sp>
          <p:nvSpPr>
            <p:cNvPr id="597" name="tx597"/>
            <p:cNvSpPr/>
            <p:nvPr/>
          </p:nvSpPr>
          <p:spPr>
            <a:xfrm>
              <a:off x="803816" y="398022"/>
              <a:ext cx="29630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AFR, 2023</a:t>
              </a:r>
            </a:p>
          </p:txBody>
        </p:sp>
        <p:sp>
          <p:nvSpPr>
            <p:cNvPr id="598" name="tx598"/>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99" name="tx599"/>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600" name="tx600"/>
            <p:cNvSpPr/>
            <p:nvPr/>
          </p:nvSpPr>
          <p:spPr>
            <a:xfrm>
              <a:off x="1302507" y="6568567"/>
              <a:ext cx="77719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unvaccinated children.Number in parentheses shows number of unvaccinated children.</a:t>
              </a:r>
            </a:p>
          </p:txBody>
        </p:sp>
      </p:grpSp>
      <p:sp>
        <p:nvSpPr>
          <p:cNvPr id="60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MCV1 coverage in countries in AFR from lowest to highest coverage, and the rank of the top 10 countries with the most unvaccinated children, based on absolute numbers.
In 2023, MCV1 coverage ranged from 41% in CAR to 99% in Algeria.
17 out of 47 (36%) countries had coverage of at least 90%.
Nigeria had MCV1 coverage of 60% and the highest absolute number of unvaccinated children in the region, followed by DRC.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423935" y="1787351"/>
              <a:ext cx="1906087" cy="1906087"/>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5" name="pt5"/>
            <p:cNvSpPr/>
            <p:nvPr/>
          </p:nvSpPr>
          <p:spPr>
            <a:xfrm>
              <a:off x="1712702" y="2000354"/>
              <a:ext cx="1480081" cy="1480081"/>
            </a:xfrm>
            <a:prstGeom prst="ellipse">
              <a:avLst/>
            </a:prstGeom>
            <a:solidFill>
              <a:srgbClr val="B50800">
                <a:alpha val="60000"/>
              </a:srgbClr>
            </a:solidFill>
            <a:ln w="9000" cap="rnd">
              <a:solidFill>
                <a:srgbClr val="B50800">
                  <a:alpha val="60000"/>
                </a:srgbClr>
              </a:solidFill>
              <a:prstDash val="solid"/>
              <a:round/>
            </a:ln>
          </p:spPr>
          <p:txBody>
            <a:bodyPr/>
            <a:lstStyle/>
            <a:p/>
          </p:txBody>
        </p:sp>
        <p:sp>
          <p:nvSpPr>
            <p:cNvPr id="6" name="pt6"/>
            <p:cNvSpPr/>
            <p:nvPr/>
          </p:nvSpPr>
          <p:spPr>
            <a:xfrm>
              <a:off x="2806027" y="2017914"/>
              <a:ext cx="1444960" cy="1444960"/>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7" name="pt7"/>
            <p:cNvSpPr/>
            <p:nvPr/>
          </p:nvSpPr>
          <p:spPr>
            <a:xfrm>
              <a:off x="4182484" y="2318606"/>
              <a:ext cx="843577" cy="843577"/>
            </a:xfrm>
            <a:prstGeom prst="ellipse">
              <a:avLst/>
            </a:prstGeom>
            <a:solidFill>
              <a:srgbClr val="B50800">
                <a:alpha val="60000"/>
              </a:srgbClr>
            </a:solidFill>
            <a:ln w="9000" cap="rnd">
              <a:solidFill>
                <a:srgbClr val="B50800">
                  <a:alpha val="60000"/>
                </a:srgbClr>
              </a:solidFill>
              <a:prstDash val="solid"/>
              <a:round/>
            </a:ln>
          </p:spPr>
          <p:txBody>
            <a:bodyPr/>
            <a:lstStyle/>
            <a:p/>
          </p:txBody>
        </p:sp>
        <p:sp>
          <p:nvSpPr>
            <p:cNvPr id="8" name="pt8"/>
            <p:cNvSpPr/>
            <p:nvPr/>
          </p:nvSpPr>
          <p:spPr>
            <a:xfrm>
              <a:off x="5322918" y="2383276"/>
              <a:ext cx="714238" cy="714238"/>
            </a:xfrm>
            <a:prstGeom prst="ellipse">
              <a:avLst/>
            </a:prstGeom>
            <a:solidFill>
              <a:srgbClr val="B50800">
                <a:alpha val="60000"/>
              </a:srgbClr>
            </a:solidFill>
            <a:ln w="9000" cap="rnd">
              <a:solidFill>
                <a:srgbClr val="B50800">
                  <a:alpha val="60000"/>
                </a:srgbClr>
              </a:solidFill>
              <a:prstDash val="solid"/>
              <a:round/>
            </a:ln>
          </p:spPr>
          <p:txBody>
            <a:bodyPr/>
            <a:lstStyle/>
            <a:p/>
          </p:txBody>
        </p:sp>
        <p:sp>
          <p:nvSpPr>
            <p:cNvPr id="9" name="pt9"/>
            <p:cNvSpPr/>
            <p:nvPr/>
          </p:nvSpPr>
          <p:spPr>
            <a:xfrm>
              <a:off x="6353400" y="2337993"/>
              <a:ext cx="804803" cy="804803"/>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10" name="pt10"/>
            <p:cNvSpPr/>
            <p:nvPr/>
          </p:nvSpPr>
          <p:spPr>
            <a:xfrm>
              <a:off x="7513965" y="2422793"/>
              <a:ext cx="635203" cy="635203"/>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11" name="pt11"/>
            <p:cNvSpPr/>
            <p:nvPr/>
          </p:nvSpPr>
          <p:spPr>
            <a:xfrm>
              <a:off x="8551785" y="2384849"/>
              <a:ext cx="711091" cy="711091"/>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2" name="pt12"/>
            <p:cNvSpPr/>
            <p:nvPr/>
          </p:nvSpPr>
          <p:spPr>
            <a:xfrm>
              <a:off x="9634701" y="2391999"/>
              <a:ext cx="696790" cy="696790"/>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3" name="pt13"/>
            <p:cNvSpPr/>
            <p:nvPr/>
          </p:nvSpPr>
          <p:spPr>
            <a:xfrm>
              <a:off x="10829829" y="2511363"/>
              <a:ext cx="458063" cy="458063"/>
            </a:xfrm>
            <a:prstGeom prst="ellipse">
              <a:avLst/>
            </a:prstGeom>
            <a:solidFill>
              <a:srgbClr val="B50800">
                <a:alpha val="60000"/>
              </a:srgbClr>
            </a:solidFill>
            <a:ln w="9000" cap="rnd">
              <a:solidFill>
                <a:srgbClr val="B50800">
                  <a:alpha val="60000"/>
                </a:srgbClr>
              </a:solidFill>
              <a:prstDash val="solid"/>
              <a:round/>
            </a:ln>
          </p:spPr>
          <p:txBody>
            <a:bodyPr/>
            <a:lstStyle/>
            <a:p/>
          </p:txBody>
        </p:sp>
        <p:sp>
          <p:nvSpPr>
            <p:cNvPr id="14" name="pt14"/>
            <p:cNvSpPr/>
            <p:nvPr/>
          </p:nvSpPr>
          <p:spPr>
            <a:xfrm>
              <a:off x="762797" y="2126213"/>
              <a:ext cx="1228363" cy="122836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1933681" y="2221332"/>
              <a:ext cx="1038124" cy="103812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071569" y="2283456"/>
              <a:ext cx="913876" cy="91387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314697" y="2450819"/>
              <a:ext cx="579150" cy="57915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447700" y="2508057"/>
              <a:ext cx="464675" cy="46467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541657" y="2526250"/>
              <a:ext cx="428288" cy="42828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689955" y="2598783"/>
              <a:ext cx="283223" cy="28322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766709" y="2599772"/>
              <a:ext cx="281245" cy="28124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61502" y="2618800"/>
              <a:ext cx="243188" cy="24318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1148029" y="1525888"/>
              <a:ext cx="457898"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a:t>
              </a:r>
            </a:p>
          </p:txBody>
        </p:sp>
        <p:sp>
          <p:nvSpPr>
            <p:cNvPr id="25" name="tx25"/>
            <p:cNvSpPr/>
            <p:nvPr/>
          </p:nvSpPr>
          <p:spPr>
            <a:xfrm>
              <a:off x="1055469" y="1743553"/>
              <a:ext cx="64301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2,846,000</a:t>
              </a:r>
            </a:p>
          </p:txBody>
        </p:sp>
        <p:sp>
          <p:nvSpPr>
            <p:cNvPr id="26" name="tx26"/>
            <p:cNvSpPr/>
            <p:nvPr/>
          </p:nvSpPr>
          <p:spPr>
            <a:xfrm>
              <a:off x="2296170" y="1552777"/>
              <a:ext cx="313146"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a:t>
              </a:r>
            </a:p>
          </p:txBody>
        </p:sp>
        <p:sp>
          <p:nvSpPr>
            <p:cNvPr id="27" name="tx27"/>
            <p:cNvSpPr/>
            <p:nvPr/>
          </p:nvSpPr>
          <p:spPr>
            <a:xfrm>
              <a:off x="2131233" y="1743553"/>
              <a:ext cx="64301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2,013,000</a:t>
              </a:r>
            </a:p>
          </p:txBody>
        </p:sp>
        <p:sp>
          <p:nvSpPr>
            <p:cNvPr id="28" name="tx28"/>
            <p:cNvSpPr/>
            <p:nvPr/>
          </p:nvSpPr>
          <p:spPr>
            <a:xfrm>
              <a:off x="3267341" y="1527582"/>
              <a:ext cx="522334"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a:t>
              </a:r>
            </a:p>
          </p:txBody>
        </p:sp>
        <p:sp>
          <p:nvSpPr>
            <p:cNvPr id="29" name="tx29"/>
            <p:cNvSpPr/>
            <p:nvPr/>
          </p:nvSpPr>
          <p:spPr>
            <a:xfrm>
              <a:off x="3206998" y="1743553"/>
              <a:ext cx="64301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1,556,000</a:t>
              </a:r>
            </a:p>
          </p:txBody>
        </p:sp>
        <p:sp>
          <p:nvSpPr>
            <p:cNvPr id="30" name="tx30"/>
            <p:cNvSpPr/>
            <p:nvPr/>
          </p:nvSpPr>
          <p:spPr>
            <a:xfrm>
              <a:off x="4379240" y="1525888"/>
              <a:ext cx="450064"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a:t>
              </a:r>
            </a:p>
          </p:txBody>
        </p:sp>
        <p:sp>
          <p:nvSpPr>
            <p:cNvPr id="31" name="tx31"/>
            <p:cNvSpPr/>
            <p:nvPr/>
          </p:nvSpPr>
          <p:spPr>
            <a:xfrm>
              <a:off x="434303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664,000</a:t>
              </a:r>
            </a:p>
          </p:txBody>
        </p:sp>
        <p:sp>
          <p:nvSpPr>
            <p:cNvPr id="32" name="tx32"/>
            <p:cNvSpPr/>
            <p:nvPr/>
          </p:nvSpPr>
          <p:spPr>
            <a:xfrm>
              <a:off x="5282340" y="1525888"/>
              <a:ext cx="795393"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a:t>
              </a:r>
            </a:p>
          </p:txBody>
        </p:sp>
        <p:sp>
          <p:nvSpPr>
            <p:cNvPr id="33" name="tx33"/>
            <p:cNvSpPr/>
            <p:nvPr/>
          </p:nvSpPr>
          <p:spPr>
            <a:xfrm>
              <a:off x="541879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472,000</a:t>
              </a:r>
            </a:p>
          </p:txBody>
        </p:sp>
        <p:sp>
          <p:nvSpPr>
            <p:cNvPr id="34" name="tx34"/>
            <p:cNvSpPr/>
            <p:nvPr/>
          </p:nvSpPr>
          <p:spPr>
            <a:xfrm>
              <a:off x="6342049" y="1527582"/>
              <a:ext cx="827505"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Mozambique</a:t>
              </a:r>
            </a:p>
          </p:txBody>
        </p:sp>
        <p:sp>
          <p:nvSpPr>
            <p:cNvPr id="35" name="tx35"/>
            <p:cNvSpPr/>
            <p:nvPr/>
          </p:nvSpPr>
          <p:spPr>
            <a:xfrm>
              <a:off x="649456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424,000</a:t>
              </a:r>
            </a:p>
          </p:txBody>
        </p:sp>
        <p:sp>
          <p:nvSpPr>
            <p:cNvPr id="36" name="tx36"/>
            <p:cNvSpPr/>
            <p:nvPr/>
          </p:nvSpPr>
          <p:spPr>
            <a:xfrm>
              <a:off x="7658796" y="1552777"/>
              <a:ext cx="345540"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Chad</a:t>
              </a:r>
            </a:p>
          </p:txBody>
        </p:sp>
        <p:sp>
          <p:nvSpPr>
            <p:cNvPr id="37" name="tx37"/>
            <p:cNvSpPr/>
            <p:nvPr/>
          </p:nvSpPr>
          <p:spPr>
            <a:xfrm>
              <a:off x="757032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288,000</a:t>
              </a:r>
            </a:p>
          </p:txBody>
        </p:sp>
        <p:sp>
          <p:nvSpPr>
            <p:cNvPr id="38" name="tx38"/>
            <p:cNvSpPr/>
            <p:nvPr/>
          </p:nvSpPr>
          <p:spPr>
            <a:xfrm>
              <a:off x="8503883" y="1552777"/>
              <a:ext cx="806897"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Cote d'Ivoire</a:t>
              </a:r>
            </a:p>
          </p:txBody>
        </p:sp>
        <p:sp>
          <p:nvSpPr>
            <p:cNvPr id="39" name="tx39"/>
            <p:cNvSpPr/>
            <p:nvPr/>
          </p:nvSpPr>
          <p:spPr>
            <a:xfrm>
              <a:off x="864609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287,000</a:t>
              </a:r>
            </a:p>
          </p:txBody>
        </p:sp>
        <p:sp>
          <p:nvSpPr>
            <p:cNvPr id="40" name="tx40"/>
            <p:cNvSpPr/>
            <p:nvPr/>
          </p:nvSpPr>
          <p:spPr>
            <a:xfrm>
              <a:off x="9645671" y="1552777"/>
              <a:ext cx="674849"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a:t>
              </a:r>
            </a:p>
          </p:txBody>
        </p:sp>
        <p:sp>
          <p:nvSpPr>
            <p:cNvPr id="41" name="tx41"/>
            <p:cNvSpPr/>
            <p:nvPr/>
          </p:nvSpPr>
          <p:spPr>
            <a:xfrm>
              <a:off x="9721858"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267,000</a:t>
              </a:r>
            </a:p>
          </p:txBody>
        </p:sp>
        <p:sp>
          <p:nvSpPr>
            <p:cNvPr id="42" name="tx42"/>
            <p:cNvSpPr/>
            <p:nvPr/>
          </p:nvSpPr>
          <p:spPr>
            <a:xfrm>
              <a:off x="10825818" y="1552777"/>
              <a:ext cx="466085"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a:t>
              </a:r>
            </a:p>
          </p:txBody>
        </p:sp>
        <p:sp>
          <p:nvSpPr>
            <p:cNvPr id="43" name="tx43"/>
            <p:cNvSpPr/>
            <p:nvPr/>
          </p:nvSpPr>
          <p:spPr>
            <a:xfrm>
              <a:off x="10797623"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245,000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575329" y="348647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65" name="pt65"/>
            <p:cNvSpPr/>
            <p:nvPr/>
          </p:nvSpPr>
          <p:spPr>
            <a:xfrm>
              <a:off x="5926551" y="3481778"/>
              <a:ext cx="171607" cy="171607"/>
            </a:xfrm>
            <a:prstGeom prst="ellipse">
              <a:avLst/>
            </a:prstGeom>
            <a:solidFill>
              <a:srgbClr val="B50800">
                <a:alpha val="60000"/>
              </a:srgbClr>
            </a:solidFill>
            <a:ln w="9000" cap="rnd">
              <a:solidFill>
                <a:srgbClr val="B50800">
                  <a:alpha val="60000"/>
                </a:srgbClr>
              </a:solidFill>
              <a:prstDash val="solid"/>
              <a:round/>
            </a:ln>
          </p:spPr>
          <p:txBody>
            <a:bodyPr/>
            <a:lstStyle/>
            <a:p/>
          </p:txBody>
        </p:sp>
        <p:sp>
          <p:nvSpPr>
            <p:cNvPr id="66" name="pt66"/>
            <p:cNvSpPr/>
            <p:nvPr/>
          </p:nvSpPr>
          <p:spPr>
            <a:xfrm>
              <a:off x="6522157" y="3481778"/>
              <a:ext cx="171607" cy="171607"/>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67" name="pt67"/>
            <p:cNvSpPr/>
            <p:nvPr/>
          </p:nvSpPr>
          <p:spPr>
            <a:xfrm>
              <a:off x="7238090"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8" name="tx68"/>
            <p:cNvSpPr/>
            <p:nvPr/>
          </p:nvSpPr>
          <p:spPr>
            <a:xfrm>
              <a:off x="6191672" y="3515467"/>
              <a:ext cx="236971"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&lt;60</a:t>
              </a:r>
            </a:p>
          </p:txBody>
        </p:sp>
        <p:sp>
          <p:nvSpPr>
            <p:cNvPr id="69" name="tx69"/>
            <p:cNvSpPr/>
            <p:nvPr/>
          </p:nvSpPr>
          <p:spPr>
            <a:xfrm>
              <a:off x="6787278"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60-69</a:t>
              </a:r>
            </a:p>
          </p:txBody>
        </p:sp>
        <p:sp>
          <p:nvSpPr>
            <p:cNvPr id="70" name="tx70"/>
            <p:cNvSpPr/>
            <p:nvPr/>
          </p:nvSpPr>
          <p:spPr>
            <a:xfrm>
              <a:off x="7503211"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71" name="tx71"/>
            <p:cNvSpPr/>
            <p:nvPr/>
          </p:nvSpPr>
          <p:spPr>
            <a:xfrm>
              <a:off x="731520" y="817987"/>
              <a:ext cx="5227617"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children unprotected for measles, 2023</a:t>
              </a:r>
            </a:p>
          </p:txBody>
        </p:sp>
        <p:sp>
          <p:nvSpPr>
            <p:cNvPr id="72" name="tx72"/>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3" name="tx73"/>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4" name="tx74"/>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78" name="tx78"/>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79" name="tx79"/>
            <p:cNvSpPr/>
            <p:nvPr/>
          </p:nvSpPr>
          <p:spPr>
            <a:xfrm>
              <a:off x="4796209" y="3842715"/>
              <a:ext cx="6908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children that did not receive MCV1 while the outer bubble reflects size of target population    </a:t>
              </a:r>
            </a:p>
          </p:txBody>
        </p:sp>
      </p:grpSp>
      <p:sp>
        <p:nvSpPr>
          <p:cNvPr id="80"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11,504,000 children unvaccinated with MCV1 in AFR.
The top 10 countries accounted for 9,061,000 (79%) of unvaccinated children in AFR.
Nigeria had the highest number of unvaccinated children (2,846,000), followed by DRC (2,013,000). These account for approximately 25% and 17% of unvaccinated children in the region, respectively.
Absolute numbers of un- and undervaccinated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Algeria had the highest coverage (99%), while CAR had the lowest coverage (41%).
MCV1 coverage increased in 24 out of 47 countries between 2022 and 2023. The largest increase was 20% points in Algeria from 79% to 99%.
10 countries saw a decrease in coverage (Burundi, Comoros, DRC, Ghana, Guinea-Bissau, Mauritius, Namibia, Rwanda, Seychelles, and South Africa). The largest decline was 6% points in South Africa from 86% to 80%.
Coverage remained constant between 2022 and 2023 in the remaining 13 countries.
In 2023, 17 out of 47 countries had achieved MCV1 coverage of at least 90%.</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MCV1 coverage compared to 2019, by country.
Coverage was higher in 2023 compared to 2019 in 18 countries (Algeria, Burkina Faso, Cameroon, Chad, Equatorial Guinea, Eswatini, Ethiopia, Gabon, Liberia, Mali, Mauritania, Namibia, Niger, Nigeria, South Sudan, Tanzania, Uganda, and Zimbabwe).
The largest increase in coverage was 23% points in Chad from 40% in 2019 to 63% in 2023}.
Coverage was lower than in 2019 in 23 countries (Angola, Benin, Burundi, Cabo Verde, Comoros, Congo, Cote d'Ivoire, DRC, Gambia, Ghana, Guinea-Bissau, Kenya, Madagascar, Malawi, Mauritius, Mozambique, Sao Tome and Principe, Senegal, Seychelles, Sierra Leone, South Africa, Togo, and Zambia).
The largest decline in coverage was 18% points in Mozambique from 83% in 2019 to 65% in 2023}.</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AFR, 13 out of 47 (28%) countries had MCV1 coverage below 70% in 2023. These are Angola, Benin, CAR, DRC, Congo, Ethiopia, Gabon, Guinea, Equatorial Guinea, Madagascar, Mozambique, Nigeria, and Chad.
These countries account for approximately 21,029,000 (54%) of the total annual cohort of surviving infants in the region.
There were 17 (36%) countries that achieved MCV1 of 90% or higher, accounting for 10,048,000 (26%) of the total cohort.</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01133" y="1629538"/>
              <a:ext cx="1781207" cy="1781450"/>
            </a:xfrm>
            <a:custGeom>
              <a:avLst/>
              <a:pathLst>
                <a:path w="1781207" h="1781450">
                  <a:moveTo>
                    <a:pt x="0" y="1781450"/>
                  </a:moveTo>
                  <a:lnTo>
                    <a:pt x="61420" y="1780435"/>
                  </a:lnTo>
                  <a:lnTo>
                    <a:pt x="122841" y="1779420"/>
                  </a:lnTo>
                  <a:lnTo>
                    <a:pt x="184262" y="1778405"/>
                  </a:lnTo>
                  <a:lnTo>
                    <a:pt x="245683" y="1777390"/>
                  </a:lnTo>
                  <a:lnTo>
                    <a:pt x="307104" y="1776375"/>
                  </a:lnTo>
                  <a:lnTo>
                    <a:pt x="368525" y="1775360"/>
                  </a:lnTo>
                  <a:lnTo>
                    <a:pt x="429946" y="1774346"/>
                  </a:lnTo>
                  <a:lnTo>
                    <a:pt x="491367" y="1773331"/>
                  </a:lnTo>
                  <a:lnTo>
                    <a:pt x="552788" y="1772316"/>
                  </a:lnTo>
                  <a:lnTo>
                    <a:pt x="614209" y="1771301"/>
                  </a:lnTo>
                  <a:lnTo>
                    <a:pt x="675630" y="1770286"/>
                  </a:lnTo>
                  <a:lnTo>
                    <a:pt x="737051" y="1769271"/>
                  </a:lnTo>
                  <a:lnTo>
                    <a:pt x="798472" y="1768256"/>
                  </a:lnTo>
                  <a:lnTo>
                    <a:pt x="859893" y="1767241"/>
                  </a:lnTo>
                  <a:lnTo>
                    <a:pt x="921314" y="1766226"/>
                  </a:lnTo>
                  <a:lnTo>
                    <a:pt x="982735" y="1765211"/>
                  </a:lnTo>
                  <a:lnTo>
                    <a:pt x="1044156" y="1764196"/>
                  </a:lnTo>
                  <a:lnTo>
                    <a:pt x="1105576" y="1763181"/>
                  </a:lnTo>
                  <a:lnTo>
                    <a:pt x="1166997" y="1762167"/>
                  </a:lnTo>
                  <a:lnTo>
                    <a:pt x="1228418" y="1761152"/>
                  </a:lnTo>
                  <a:lnTo>
                    <a:pt x="1289839" y="1760137"/>
                  </a:lnTo>
                  <a:lnTo>
                    <a:pt x="1351260" y="1759122"/>
                  </a:lnTo>
                  <a:lnTo>
                    <a:pt x="1412681" y="1758107"/>
                  </a:lnTo>
                  <a:lnTo>
                    <a:pt x="1474102" y="1757092"/>
                  </a:lnTo>
                  <a:lnTo>
                    <a:pt x="1535523" y="1756077"/>
                  </a:lnTo>
                  <a:lnTo>
                    <a:pt x="1596944" y="1755062"/>
                  </a:lnTo>
                  <a:lnTo>
                    <a:pt x="1658365" y="1754047"/>
                  </a:lnTo>
                  <a:lnTo>
                    <a:pt x="1719786" y="1753032"/>
                  </a:lnTo>
                  <a:lnTo>
                    <a:pt x="1781207" y="1752017"/>
                  </a:lnTo>
                  <a:lnTo>
                    <a:pt x="1779128" y="1690525"/>
                  </a:lnTo>
                  <a:lnTo>
                    <a:pt x="1774927" y="1629142"/>
                  </a:lnTo>
                  <a:lnTo>
                    <a:pt x="1768609" y="1567940"/>
                  </a:lnTo>
                  <a:lnTo>
                    <a:pt x="1760181" y="1506992"/>
                  </a:lnTo>
                  <a:lnTo>
                    <a:pt x="1749653" y="1446373"/>
                  </a:lnTo>
                  <a:lnTo>
                    <a:pt x="1737039" y="1386152"/>
                  </a:lnTo>
                  <a:lnTo>
                    <a:pt x="1722352" y="1326404"/>
                  </a:lnTo>
                  <a:lnTo>
                    <a:pt x="1705611" y="1267198"/>
                  </a:lnTo>
                  <a:lnTo>
                    <a:pt x="1686835" y="1208606"/>
                  </a:lnTo>
                  <a:lnTo>
                    <a:pt x="1666047" y="1150697"/>
                  </a:lnTo>
                  <a:lnTo>
                    <a:pt x="1643272" y="1093540"/>
                  </a:lnTo>
                  <a:lnTo>
                    <a:pt x="1618537" y="1037204"/>
                  </a:lnTo>
                  <a:lnTo>
                    <a:pt x="1591871" y="981755"/>
                  </a:lnTo>
                  <a:lnTo>
                    <a:pt x="1563306" y="927261"/>
                  </a:lnTo>
                  <a:lnTo>
                    <a:pt x="1532876" y="873785"/>
                  </a:lnTo>
                  <a:lnTo>
                    <a:pt x="1500618" y="821393"/>
                  </a:lnTo>
                  <a:lnTo>
                    <a:pt x="1466570" y="770145"/>
                  </a:lnTo>
                  <a:lnTo>
                    <a:pt x="1430772" y="720104"/>
                  </a:lnTo>
                  <a:lnTo>
                    <a:pt x="1393268" y="671329"/>
                  </a:lnTo>
                  <a:lnTo>
                    <a:pt x="1354101" y="623878"/>
                  </a:lnTo>
                  <a:lnTo>
                    <a:pt x="1313320" y="577807"/>
                  </a:lnTo>
                  <a:lnTo>
                    <a:pt x="1270972" y="533173"/>
                  </a:lnTo>
                  <a:lnTo>
                    <a:pt x="1227107" y="490028"/>
                  </a:lnTo>
                  <a:lnTo>
                    <a:pt x="1181779" y="448423"/>
                  </a:lnTo>
                  <a:lnTo>
                    <a:pt x="1135042" y="408408"/>
                  </a:lnTo>
                  <a:lnTo>
                    <a:pt x="1086950" y="370031"/>
                  </a:lnTo>
                  <a:lnTo>
                    <a:pt x="1037562" y="333337"/>
                  </a:lnTo>
                  <a:lnTo>
                    <a:pt x="986936" y="298371"/>
                  </a:lnTo>
                  <a:lnTo>
                    <a:pt x="935133" y="265175"/>
                  </a:lnTo>
                  <a:lnTo>
                    <a:pt x="882214" y="233786"/>
                  </a:lnTo>
                  <a:lnTo>
                    <a:pt x="828243" y="204244"/>
                  </a:lnTo>
                  <a:lnTo>
                    <a:pt x="773285" y="176584"/>
                  </a:lnTo>
                  <a:lnTo>
                    <a:pt x="717403" y="150837"/>
                  </a:lnTo>
                  <a:lnTo>
                    <a:pt x="660666" y="127036"/>
                  </a:lnTo>
                  <a:lnTo>
                    <a:pt x="603141" y="105208"/>
                  </a:lnTo>
                  <a:lnTo>
                    <a:pt x="544896" y="85380"/>
                  </a:lnTo>
                  <a:lnTo>
                    <a:pt x="486002" y="67575"/>
                  </a:lnTo>
                  <a:lnTo>
                    <a:pt x="426527" y="51814"/>
                  </a:lnTo>
                  <a:lnTo>
                    <a:pt x="366544" y="38117"/>
                  </a:lnTo>
                  <a:lnTo>
                    <a:pt x="306124" y="26499"/>
                  </a:lnTo>
                  <a:lnTo>
                    <a:pt x="245338" y="16974"/>
                  </a:lnTo>
                  <a:lnTo>
                    <a:pt x="184260" y="9554"/>
                  </a:lnTo>
                  <a:lnTo>
                    <a:pt x="122962" y="4248"/>
                  </a:lnTo>
                  <a:lnTo>
                    <a:pt x="61518" y="1062"/>
                  </a:lnTo>
                  <a:lnTo>
                    <a:pt x="0" y="0"/>
                  </a:lnTo>
                  <a:lnTo>
                    <a:pt x="0" y="61429"/>
                  </a:lnTo>
                  <a:lnTo>
                    <a:pt x="0" y="122858"/>
                  </a:lnTo>
                  <a:lnTo>
                    <a:pt x="0" y="184287"/>
                  </a:lnTo>
                  <a:lnTo>
                    <a:pt x="0" y="245717"/>
                  </a:lnTo>
                  <a:lnTo>
                    <a:pt x="0" y="307146"/>
                  </a:lnTo>
                  <a:lnTo>
                    <a:pt x="0" y="368575"/>
                  </a:lnTo>
                  <a:lnTo>
                    <a:pt x="0" y="430005"/>
                  </a:lnTo>
                  <a:lnTo>
                    <a:pt x="0" y="491434"/>
                  </a:lnTo>
                  <a:lnTo>
                    <a:pt x="0" y="552863"/>
                  </a:lnTo>
                  <a:lnTo>
                    <a:pt x="0" y="614293"/>
                  </a:lnTo>
                  <a:lnTo>
                    <a:pt x="0" y="675722"/>
                  </a:lnTo>
                  <a:lnTo>
                    <a:pt x="0" y="737151"/>
                  </a:lnTo>
                  <a:lnTo>
                    <a:pt x="0" y="798581"/>
                  </a:lnTo>
                  <a:lnTo>
                    <a:pt x="0" y="860010"/>
                  </a:lnTo>
                  <a:lnTo>
                    <a:pt x="0" y="921439"/>
                  </a:lnTo>
                  <a:lnTo>
                    <a:pt x="0" y="982869"/>
                  </a:lnTo>
                  <a:lnTo>
                    <a:pt x="0" y="1044298"/>
                  </a:lnTo>
                  <a:lnTo>
                    <a:pt x="0" y="1105727"/>
                  </a:lnTo>
                  <a:lnTo>
                    <a:pt x="0" y="1167157"/>
                  </a:lnTo>
                  <a:lnTo>
                    <a:pt x="0" y="1228586"/>
                  </a:lnTo>
                  <a:lnTo>
                    <a:pt x="0" y="1290015"/>
                  </a:lnTo>
                  <a:lnTo>
                    <a:pt x="0" y="1351445"/>
                  </a:lnTo>
                  <a:lnTo>
                    <a:pt x="0" y="1412874"/>
                  </a:lnTo>
                  <a:lnTo>
                    <a:pt x="0" y="1474303"/>
                  </a:lnTo>
                  <a:lnTo>
                    <a:pt x="0" y="1535733"/>
                  </a:lnTo>
                  <a:lnTo>
                    <a:pt x="0" y="1597162"/>
                  </a:lnTo>
                  <a:lnTo>
                    <a:pt x="0" y="1658591"/>
                  </a:lnTo>
                  <a:lnTo>
                    <a:pt x="0" y="1720021"/>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01133" y="3381556"/>
              <a:ext cx="1781207" cy="1603062"/>
            </a:xfrm>
            <a:custGeom>
              <a:avLst/>
              <a:pathLst>
                <a:path w="1781207" h="1603062">
                  <a:moveTo>
                    <a:pt x="0" y="29432"/>
                  </a:moveTo>
                  <a:lnTo>
                    <a:pt x="28793" y="83695"/>
                  </a:lnTo>
                  <a:lnTo>
                    <a:pt x="57587" y="137958"/>
                  </a:lnTo>
                  <a:lnTo>
                    <a:pt x="86381" y="192221"/>
                  </a:lnTo>
                  <a:lnTo>
                    <a:pt x="115174" y="246485"/>
                  </a:lnTo>
                  <a:lnTo>
                    <a:pt x="143968" y="300748"/>
                  </a:lnTo>
                  <a:lnTo>
                    <a:pt x="172762" y="355011"/>
                  </a:lnTo>
                  <a:lnTo>
                    <a:pt x="201555" y="409274"/>
                  </a:lnTo>
                  <a:lnTo>
                    <a:pt x="230349" y="463537"/>
                  </a:lnTo>
                  <a:lnTo>
                    <a:pt x="259143" y="517800"/>
                  </a:lnTo>
                  <a:lnTo>
                    <a:pt x="287936" y="572063"/>
                  </a:lnTo>
                  <a:lnTo>
                    <a:pt x="316730" y="626326"/>
                  </a:lnTo>
                  <a:lnTo>
                    <a:pt x="345524" y="680589"/>
                  </a:lnTo>
                  <a:lnTo>
                    <a:pt x="374318" y="734853"/>
                  </a:lnTo>
                  <a:lnTo>
                    <a:pt x="403111" y="789116"/>
                  </a:lnTo>
                  <a:lnTo>
                    <a:pt x="431905" y="843379"/>
                  </a:lnTo>
                  <a:lnTo>
                    <a:pt x="460699" y="897642"/>
                  </a:lnTo>
                  <a:lnTo>
                    <a:pt x="489492" y="951905"/>
                  </a:lnTo>
                  <a:lnTo>
                    <a:pt x="518286" y="1006168"/>
                  </a:lnTo>
                  <a:lnTo>
                    <a:pt x="547080" y="1060431"/>
                  </a:lnTo>
                  <a:lnTo>
                    <a:pt x="575873" y="1114694"/>
                  </a:lnTo>
                  <a:lnTo>
                    <a:pt x="604667" y="1168957"/>
                  </a:lnTo>
                  <a:lnTo>
                    <a:pt x="633461" y="1223221"/>
                  </a:lnTo>
                  <a:lnTo>
                    <a:pt x="662254" y="1277484"/>
                  </a:lnTo>
                  <a:lnTo>
                    <a:pt x="691048" y="1331747"/>
                  </a:lnTo>
                  <a:lnTo>
                    <a:pt x="719842" y="1386010"/>
                  </a:lnTo>
                  <a:lnTo>
                    <a:pt x="748636" y="1440273"/>
                  </a:lnTo>
                  <a:lnTo>
                    <a:pt x="777429" y="1494536"/>
                  </a:lnTo>
                  <a:lnTo>
                    <a:pt x="806223" y="1548799"/>
                  </a:lnTo>
                  <a:lnTo>
                    <a:pt x="835017" y="1603062"/>
                  </a:lnTo>
                  <a:lnTo>
                    <a:pt x="888581" y="1573449"/>
                  </a:lnTo>
                  <a:lnTo>
                    <a:pt x="941096" y="1542014"/>
                  </a:lnTo>
                  <a:lnTo>
                    <a:pt x="992500" y="1508793"/>
                  </a:lnTo>
                  <a:lnTo>
                    <a:pt x="1042732" y="1473826"/>
                  </a:lnTo>
                  <a:lnTo>
                    <a:pt x="1091734" y="1437154"/>
                  </a:lnTo>
                  <a:lnTo>
                    <a:pt x="1139447" y="1398820"/>
                  </a:lnTo>
                  <a:lnTo>
                    <a:pt x="1185816" y="1358870"/>
                  </a:lnTo>
                  <a:lnTo>
                    <a:pt x="1230784" y="1317351"/>
                  </a:lnTo>
                  <a:lnTo>
                    <a:pt x="1274300" y="1274311"/>
                  </a:lnTo>
                  <a:lnTo>
                    <a:pt x="1316311" y="1229802"/>
                  </a:lnTo>
                  <a:lnTo>
                    <a:pt x="1356769" y="1183877"/>
                  </a:lnTo>
                  <a:lnTo>
                    <a:pt x="1395625" y="1136588"/>
                  </a:lnTo>
                  <a:lnTo>
                    <a:pt x="1432834" y="1087993"/>
                  </a:lnTo>
                  <a:lnTo>
                    <a:pt x="1468352" y="1038148"/>
                  </a:lnTo>
                  <a:lnTo>
                    <a:pt x="1502136" y="987112"/>
                  </a:lnTo>
                  <a:lnTo>
                    <a:pt x="1534148" y="934946"/>
                  </a:lnTo>
                  <a:lnTo>
                    <a:pt x="1564348" y="881711"/>
                  </a:lnTo>
                  <a:lnTo>
                    <a:pt x="1592702" y="827470"/>
                  </a:lnTo>
                  <a:lnTo>
                    <a:pt x="1619176" y="772287"/>
                  </a:lnTo>
                  <a:lnTo>
                    <a:pt x="1643738" y="716228"/>
                  </a:lnTo>
                  <a:lnTo>
                    <a:pt x="1666361" y="659357"/>
                  </a:lnTo>
                  <a:lnTo>
                    <a:pt x="1687016" y="601743"/>
                  </a:lnTo>
                  <a:lnTo>
                    <a:pt x="1705680" y="543454"/>
                  </a:lnTo>
                  <a:lnTo>
                    <a:pt x="1722331" y="484558"/>
                  </a:lnTo>
                  <a:lnTo>
                    <a:pt x="1736949" y="425124"/>
                  </a:lnTo>
                  <a:lnTo>
                    <a:pt x="1749517" y="365224"/>
                  </a:lnTo>
                  <a:lnTo>
                    <a:pt x="1760019" y="304927"/>
                  </a:lnTo>
                  <a:lnTo>
                    <a:pt x="1768444" y="244305"/>
                  </a:lnTo>
                  <a:lnTo>
                    <a:pt x="1774781" y="183429"/>
                  </a:lnTo>
                  <a:lnTo>
                    <a:pt x="1779024" y="122371"/>
                  </a:lnTo>
                  <a:lnTo>
                    <a:pt x="1781167" y="61204"/>
                  </a:lnTo>
                  <a:lnTo>
                    <a:pt x="1781207" y="0"/>
                  </a:lnTo>
                  <a:lnTo>
                    <a:pt x="1719786" y="1014"/>
                  </a:lnTo>
                  <a:lnTo>
                    <a:pt x="1658365" y="2029"/>
                  </a:lnTo>
                  <a:lnTo>
                    <a:pt x="1596944" y="3044"/>
                  </a:lnTo>
                  <a:lnTo>
                    <a:pt x="1535523" y="4059"/>
                  </a:lnTo>
                  <a:lnTo>
                    <a:pt x="1474102" y="5074"/>
                  </a:lnTo>
                  <a:lnTo>
                    <a:pt x="1412681" y="6089"/>
                  </a:lnTo>
                  <a:lnTo>
                    <a:pt x="1351260" y="7104"/>
                  </a:lnTo>
                  <a:lnTo>
                    <a:pt x="1289839" y="8119"/>
                  </a:lnTo>
                  <a:lnTo>
                    <a:pt x="1228418" y="9134"/>
                  </a:lnTo>
                  <a:lnTo>
                    <a:pt x="1166997" y="10149"/>
                  </a:lnTo>
                  <a:lnTo>
                    <a:pt x="1105576" y="11164"/>
                  </a:lnTo>
                  <a:lnTo>
                    <a:pt x="1044156" y="12178"/>
                  </a:lnTo>
                  <a:lnTo>
                    <a:pt x="982735" y="13193"/>
                  </a:lnTo>
                  <a:lnTo>
                    <a:pt x="921314" y="14208"/>
                  </a:lnTo>
                  <a:lnTo>
                    <a:pt x="859893" y="15223"/>
                  </a:lnTo>
                  <a:lnTo>
                    <a:pt x="798472" y="16238"/>
                  </a:lnTo>
                  <a:lnTo>
                    <a:pt x="737051" y="17253"/>
                  </a:lnTo>
                  <a:lnTo>
                    <a:pt x="675630" y="18268"/>
                  </a:lnTo>
                  <a:lnTo>
                    <a:pt x="614209" y="19283"/>
                  </a:lnTo>
                  <a:lnTo>
                    <a:pt x="552788" y="20298"/>
                  </a:lnTo>
                  <a:lnTo>
                    <a:pt x="491367" y="21313"/>
                  </a:lnTo>
                  <a:lnTo>
                    <a:pt x="429946" y="22328"/>
                  </a:lnTo>
                  <a:lnTo>
                    <a:pt x="368525" y="23343"/>
                  </a:lnTo>
                  <a:lnTo>
                    <a:pt x="307104" y="24357"/>
                  </a:lnTo>
                  <a:lnTo>
                    <a:pt x="245683" y="25372"/>
                  </a:lnTo>
                  <a:lnTo>
                    <a:pt x="184262" y="26387"/>
                  </a:lnTo>
                  <a:lnTo>
                    <a:pt x="122841" y="27402"/>
                  </a:lnTo>
                  <a:lnTo>
                    <a:pt x="61420" y="28417"/>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870548" y="3410988"/>
              <a:ext cx="1465602" cy="1781321"/>
            </a:xfrm>
            <a:custGeom>
              <a:avLst/>
              <a:pathLst>
                <a:path w="1465602" h="1781321">
                  <a:moveTo>
                    <a:pt x="630584" y="0"/>
                  </a:moveTo>
                  <a:lnTo>
                    <a:pt x="608840" y="57452"/>
                  </a:lnTo>
                  <a:lnTo>
                    <a:pt x="587096" y="114904"/>
                  </a:lnTo>
                  <a:lnTo>
                    <a:pt x="565351" y="172356"/>
                  </a:lnTo>
                  <a:lnTo>
                    <a:pt x="543607" y="229808"/>
                  </a:lnTo>
                  <a:lnTo>
                    <a:pt x="521863" y="287260"/>
                  </a:lnTo>
                  <a:lnTo>
                    <a:pt x="500119" y="344712"/>
                  </a:lnTo>
                  <a:lnTo>
                    <a:pt x="478374" y="402164"/>
                  </a:lnTo>
                  <a:lnTo>
                    <a:pt x="456630" y="459617"/>
                  </a:lnTo>
                  <a:lnTo>
                    <a:pt x="434886" y="517069"/>
                  </a:lnTo>
                  <a:lnTo>
                    <a:pt x="413141" y="574521"/>
                  </a:lnTo>
                  <a:lnTo>
                    <a:pt x="391397" y="631973"/>
                  </a:lnTo>
                  <a:lnTo>
                    <a:pt x="369653" y="689425"/>
                  </a:lnTo>
                  <a:lnTo>
                    <a:pt x="347908" y="746877"/>
                  </a:lnTo>
                  <a:lnTo>
                    <a:pt x="326164" y="804329"/>
                  </a:lnTo>
                  <a:lnTo>
                    <a:pt x="304420" y="861781"/>
                  </a:lnTo>
                  <a:lnTo>
                    <a:pt x="282675" y="919234"/>
                  </a:lnTo>
                  <a:lnTo>
                    <a:pt x="260931" y="976686"/>
                  </a:lnTo>
                  <a:lnTo>
                    <a:pt x="239187" y="1034138"/>
                  </a:lnTo>
                  <a:lnTo>
                    <a:pt x="217443" y="1091590"/>
                  </a:lnTo>
                  <a:lnTo>
                    <a:pt x="195698" y="1149042"/>
                  </a:lnTo>
                  <a:lnTo>
                    <a:pt x="173954" y="1206494"/>
                  </a:lnTo>
                  <a:lnTo>
                    <a:pt x="152210" y="1263946"/>
                  </a:lnTo>
                  <a:lnTo>
                    <a:pt x="130465" y="1321399"/>
                  </a:lnTo>
                  <a:lnTo>
                    <a:pt x="108721" y="1378851"/>
                  </a:lnTo>
                  <a:lnTo>
                    <a:pt x="86977" y="1436303"/>
                  </a:lnTo>
                  <a:lnTo>
                    <a:pt x="65232" y="1493755"/>
                  </a:lnTo>
                  <a:lnTo>
                    <a:pt x="43488" y="1551207"/>
                  </a:lnTo>
                  <a:lnTo>
                    <a:pt x="21744" y="1608659"/>
                  </a:lnTo>
                  <a:lnTo>
                    <a:pt x="0" y="1666111"/>
                  </a:lnTo>
                  <a:lnTo>
                    <a:pt x="56978" y="1686576"/>
                  </a:lnTo>
                  <a:lnTo>
                    <a:pt x="114620" y="1705094"/>
                  </a:lnTo>
                  <a:lnTo>
                    <a:pt x="172857" y="1721642"/>
                  </a:lnTo>
                  <a:lnTo>
                    <a:pt x="231623" y="1736201"/>
                  </a:lnTo>
                  <a:lnTo>
                    <a:pt x="290850" y="1748755"/>
                  </a:lnTo>
                  <a:lnTo>
                    <a:pt x="350469" y="1759289"/>
                  </a:lnTo>
                  <a:lnTo>
                    <a:pt x="410411" y="1767792"/>
                  </a:lnTo>
                  <a:lnTo>
                    <a:pt x="470608" y="1774252"/>
                  </a:lnTo>
                  <a:lnTo>
                    <a:pt x="530990" y="1778664"/>
                  </a:lnTo>
                  <a:lnTo>
                    <a:pt x="591487" y="1781021"/>
                  </a:lnTo>
                  <a:lnTo>
                    <a:pt x="652029" y="1781321"/>
                  </a:lnTo>
                  <a:lnTo>
                    <a:pt x="712546" y="1779564"/>
                  </a:lnTo>
                  <a:lnTo>
                    <a:pt x="772968" y="1775751"/>
                  </a:lnTo>
                  <a:lnTo>
                    <a:pt x="833226" y="1769887"/>
                  </a:lnTo>
                  <a:lnTo>
                    <a:pt x="893250" y="1761979"/>
                  </a:lnTo>
                  <a:lnTo>
                    <a:pt x="952971" y="1752036"/>
                  </a:lnTo>
                  <a:lnTo>
                    <a:pt x="1012319" y="1740070"/>
                  </a:lnTo>
                  <a:lnTo>
                    <a:pt x="1071227" y="1726093"/>
                  </a:lnTo>
                  <a:lnTo>
                    <a:pt x="1129625" y="1710124"/>
                  </a:lnTo>
                  <a:lnTo>
                    <a:pt x="1187447" y="1692179"/>
                  </a:lnTo>
                  <a:lnTo>
                    <a:pt x="1244626" y="1672279"/>
                  </a:lnTo>
                  <a:lnTo>
                    <a:pt x="1301095" y="1650448"/>
                  </a:lnTo>
                  <a:lnTo>
                    <a:pt x="1356791" y="1626711"/>
                  </a:lnTo>
                  <a:lnTo>
                    <a:pt x="1411647" y="1601095"/>
                  </a:lnTo>
                  <a:lnTo>
                    <a:pt x="1465602" y="1573630"/>
                  </a:lnTo>
                  <a:lnTo>
                    <a:pt x="1436808" y="1519367"/>
                  </a:lnTo>
                  <a:lnTo>
                    <a:pt x="1408014" y="1465104"/>
                  </a:lnTo>
                  <a:lnTo>
                    <a:pt x="1379220" y="1410840"/>
                  </a:lnTo>
                  <a:lnTo>
                    <a:pt x="1350427" y="1356577"/>
                  </a:lnTo>
                  <a:lnTo>
                    <a:pt x="1321633" y="1302314"/>
                  </a:lnTo>
                  <a:lnTo>
                    <a:pt x="1292839" y="1248051"/>
                  </a:lnTo>
                  <a:lnTo>
                    <a:pt x="1264046" y="1193788"/>
                  </a:lnTo>
                  <a:lnTo>
                    <a:pt x="1235252" y="1139525"/>
                  </a:lnTo>
                  <a:lnTo>
                    <a:pt x="1206458" y="1085262"/>
                  </a:lnTo>
                  <a:lnTo>
                    <a:pt x="1177665" y="1030999"/>
                  </a:lnTo>
                  <a:lnTo>
                    <a:pt x="1148871" y="976736"/>
                  </a:lnTo>
                  <a:lnTo>
                    <a:pt x="1120077" y="922472"/>
                  </a:lnTo>
                  <a:lnTo>
                    <a:pt x="1091284" y="868209"/>
                  </a:lnTo>
                  <a:lnTo>
                    <a:pt x="1062490" y="813946"/>
                  </a:lnTo>
                  <a:lnTo>
                    <a:pt x="1033696" y="759683"/>
                  </a:lnTo>
                  <a:lnTo>
                    <a:pt x="1004902" y="705420"/>
                  </a:lnTo>
                  <a:lnTo>
                    <a:pt x="976109" y="651157"/>
                  </a:lnTo>
                  <a:lnTo>
                    <a:pt x="947315" y="596894"/>
                  </a:lnTo>
                  <a:lnTo>
                    <a:pt x="918521" y="542631"/>
                  </a:lnTo>
                  <a:lnTo>
                    <a:pt x="889728" y="488368"/>
                  </a:lnTo>
                  <a:lnTo>
                    <a:pt x="860934" y="434104"/>
                  </a:lnTo>
                  <a:lnTo>
                    <a:pt x="832140" y="379841"/>
                  </a:lnTo>
                  <a:lnTo>
                    <a:pt x="803347" y="325578"/>
                  </a:lnTo>
                  <a:lnTo>
                    <a:pt x="774553" y="271315"/>
                  </a:lnTo>
                  <a:lnTo>
                    <a:pt x="745759" y="217052"/>
                  </a:lnTo>
                  <a:lnTo>
                    <a:pt x="716965" y="162789"/>
                  </a:lnTo>
                  <a:lnTo>
                    <a:pt x="688172" y="108526"/>
                  </a:lnTo>
                  <a:lnTo>
                    <a:pt x="659378" y="54263"/>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320794" y="3410988"/>
              <a:ext cx="1180338" cy="1666111"/>
            </a:xfrm>
            <a:custGeom>
              <a:avLst/>
              <a:pathLst>
                <a:path w="1180338" h="1666111">
                  <a:moveTo>
                    <a:pt x="1180338" y="0"/>
                  </a:moveTo>
                  <a:lnTo>
                    <a:pt x="1139637" y="46010"/>
                  </a:lnTo>
                  <a:lnTo>
                    <a:pt x="1098935" y="92020"/>
                  </a:lnTo>
                  <a:lnTo>
                    <a:pt x="1058234" y="138031"/>
                  </a:lnTo>
                  <a:lnTo>
                    <a:pt x="1017533" y="184041"/>
                  </a:lnTo>
                  <a:lnTo>
                    <a:pt x="976831" y="230052"/>
                  </a:lnTo>
                  <a:lnTo>
                    <a:pt x="936130" y="276062"/>
                  </a:lnTo>
                  <a:lnTo>
                    <a:pt x="895429" y="322073"/>
                  </a:lnTo>
                  <a:lnTo>
                    <a:pt x="854727" y="368083"/>
                  </a:lnTo>
                  <a:lnTo>
                    <a:pt x="814026" y="414094"/>
                  </a:lnTo>
                  <a:lnTo>
                    <a:pt x="773325" y="460104"/>
                  </a:lnTo>
                  <a:lnTo>
                    <a:pt x="732623" y="506115"/>
                  </a:lnTo>
                  <a:lnTo>
                    <a:pt x="691922" y="552125"/>
                  </a:lnTo>
                  <a:lnTo>
                    <a:pt x="651221" y="598136"/>
                  </a:lnTo>
                  <a:lnTo>
                    <a:pt x="610519" y="644146"/>
                  </a:lnTo>
                  <a:lnTo>
                    <a:pt x="569818" y="690157"/>
                  </a:lnTo>
                  <a:lnTo>
                    <a:pt x="529117" y="736167"/>
                  </a:lnTo>
                  <a:lnTo>
                    <a:pt x="488415" y="782178"/>
                  </a:lnTo>
                  <a:lnTo>
                    <a:pt x="447714" y="828188"/>
                  </a:lnTo>
                  <a:lnTo>
                    <a:pt x="407013" y="874199"/>
                  </a:lnTo>
                  <a:lnTo>
                    <a:pt x="366311" y="920209"/>
                  </a:lnTo>
                  <a:lnTo>
                    <a:pt x="325610" y="966220"/>
                  </a:lnTo>
                  <a:lnTo>
                    <a:pt x="284909" y="1012230"/>
                  </a:lnTo>
                  <a:lnTo>
                    <a:pt x="244207" y="1058240"/>
                  </a:lnTo>
                  <a:lnTo>
                    <a:pt x="203506" y="1104251"/>
                  </a:lnTo>
                  <a:lnTo>
                    <a:pt x="162805" y="1150261"/>
                  </a:lnTo>
                  <a:lnTo>
                    <a:pt x="122103" y="1196272"/>
                  </a:lnTo>
                  <a:lnTo>
                    <a:pt x="81402" y="1242282"/>
                  </a:lnTo>
                  <a:lnTo>
                    <a:pt x="40701" y="1288293"/>
                  </a:lnTo>
                  <a:lnTo>
                    <a:pt x="0" y="1334303"/>
                  </a:lnTo>
                  <a:lnTo>
                    <a:pt x="49123" y="1376197"/>
                  </a:lnTo>
                  <a:lnTo>
                    <a:pt x="99733" y="1416283"/>
                  </a:lnTo>
                  <a:lnTo>
                    <a:pt x="151762" y="1454509"/>
                  </a:lnTo>
                  <a:lnTo>
                    <a:pt x="205142" y="1490824"/>
                  </a:lnTo>
                  <a:lnTo>
                    <a:pt x="259803" y="1525182"/>
                  </a:lnTo>
                  <a:lnTo>
                    <a:pt x="315673" y="1557536"/>
                  </a:lnTo>
                  <a:lnTo>
                    <a:pt x="372678" y="1587844"/>
                  </a:lnTo>
                  <a:lnTo>
                    <a:pt x="430744" y="1616067"/>
                  </a:lnTo>
                  <a:lnTo>
                    <a:pt x="489795" y="1642168"/>
                  </a:lnTo>
                  <a:lnTo>
                    <a:pt x="549753" y="1666111"/>
                  </a:lnTo>
                  <a:lnTo>
                    <a:pt x="571497" y="1608659"/>
                  </a:lnTo>
                  <a:lnTo>
                    <a:pt x="593242" y="1551207"/>
                  </a:lnTo>
                  <a:lnTo>
                    <a:pt x="614986" y="1493755"/>
                  </a:lnTo>
                  <a:lnTo>
                    <a:pt x="636730" y="1436303"/>
                  </a:lnTo>
                  <a:lnTo>
                    <a:pt x="658475" y="1378851"/>
                  </a:lnTo>
                  <a:lnTo>
                    <a:pt x="680219" y="1321399"/>
                  </a:lnTo>
                  <a:lnTo>
                    <a:pt x="701963" y="1263946"/>
                  </a:lnTo>
                  <a:lnTo>
                    <a:pt x="723708" y="1206494"/>
                  </a:lnTo>
                  <a:lnTo>
                    <a:pt x="745452" y="1149042"/>
                  </a:lnTo>
                  <a:lnTo>
                    <a:pt x="767196" y="1091590"/>
                  </a:lnTo>
                  <a:lnTo>
                    <a:pt x="788941" y="1034138"/>
                  </a:lnTo>
                  <a:lnTo>
                    <a:pt x="810685" y="976686"/>
                  </a:lnTo>
                  <a:lnTo>
                    <a:pt x="832429" y="919234"/>
                  </a:lnTo>
                  <a:lnTo>
                    <a:pt x="854173" y="861781"/>
                  </a:lnTo>
                  <a:lnTo>
                    <a:pt x="875918" y="804329"/>
                  </a:lnTo>
                  <a:lnTo>
                    <a:pt x="897662" y="746877"/>
                  </a:lnTo>
                  <a:lnTo>
                    <a:pt x="919406" y="689425"/>
                  </a:lnTo>
                  <a:lnTo>
                    <a:pt x="941151" y="631973"/>
                  </a:lnTo>
                  <a:lnTo>
                    <a:pt x="962895" y="574521"/>
                  </a:lnTo>
                  <a:lnTo>
                    <a:pt x="984639" y="517069"/>
                  </a:lnTo>
                  <a:lnTo>
                    <a:pt x="1006384" y="459617"/>
                  </a:lnTo>
                  <a:lnTo>
                    <a:pt x="1028128" y="402164"/>
                  </a:lnTo>
                  <a:lnTo>
                    <a:pt x="1049872" y="344712"/>
                  </a:lnTo>
                  <a:lnTo>
                    <a:pt x="1071616" y="287260"/>
                  </a:lnTo>
                  <a:lnTo>
                    <a:pt x="1093361" y="229808"/>
                  </a:lnTo>
                  <a:lnTo>
                    <a:pt x="1115105" y="172356"/>
                  </a:lnTo>
                  <a:lnTo>
                    <a:pt x="1136849" y="114904"/>
                  </a:lnTo>
                  <a:lnTo>
                    <a:pt x="1158594" y="57452"/>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019449" y="3410988"/>
              <a:ext cx="1481683" cy="1334303"/>
            </a:xfrm>
            <a:custGeom>
              <a:avLst/>
              <a:pathLst>
                <a:path w="1481683" h="1334303">
                  <a:moveTo>
                    <a:pt x="1481683" y="0"/>
                  </a:moveTo>
                  <a:lnTo>
                    <a:pt x="1430591" y="34104"/>
                  </a:lnTo>
                  <a:lnTo>
                    <a:pt x="1379498" y="68208"/>
                  </a:lnTo>
                  <a:lnTo>
                    <a:pt x="1328405" y="102313"/>
                  </a:lnTo>
                  <a:lnTo>
                    <a:pt x="1277313" y="136417"/>
                  </a:lnTo>
                  <a:lnTo>
                    <a:pt x="1226220" y="170522"/>
                  </a:lnTo>
                  <a:lnTo>
                    <a:pt x="1175128" y="204626"/>
                  </a:lnTo>
                  <a:lnTo>
                    <a:pt x="1124035" y="238731"/>
                  </a:lnTo>
                  <a:lnTo>
                    <a:pt x="1072943" y="272835"/>
                  </a:lnTo>
                  <a:lnTo>
                    <a:pt x="1021850" y="306940"/>
                  </a:lnTo>
                  <a:lnTo>
                    <a:pt x="970758" y="341044"/>
                  </a:lnTo>
                  <a:lnTo>
                    <a:pt x="919665" y="375149"/>
                  </a:lnTo>
                  <a:lnTo>
                    <a:pt x="868573" y="409253"/>
                  </a:lnTo>
                  <a:lnTo>
                    <a:pt x="817480" y="443358"/>
                  </a:lnTo>
                  <a:lnTo>
                    <a:pt x="766388" y="477462"/>
                  </a:lnTo>
                  <a:lnTo>
                    <a:pt x="715295" y="511567"/>
                  </a:lnTo>
                  <a:lnTo>
                    <a:pt x="664202" y="545671"/>
                  </a:lnTo>
                  <a:lnTo>
                    <a:pt x="613110" y="579775"/>
                  </a:lnTo>
                  <a:lnTo>
                    <a:pt x="562017" y="613880"/>
                  </a:lnTo>
                  <a:lnTo>
                    <a:pt x="510925" y="647984"/>
                  </a:lnTo>
                  <a:lnTo>
                    <a:pt x="459832" y="682089"/>
                  </a:lnTo>
                  <a:lnTo>
                    <a:pt x="408740" y="716193"/>
                  </a:lnTo>
                  <a:lnTo>
                    <a:pt x="357647" y="750298"/>
                  </a:lnTo>
                  <a:lnTo>
                    <a:pt x="306555" y="784402"/>
                  </a:lnTo>
                  <a:lnTo>
                    <a:pt x="255462" y="818507"/>
                  </a:lnTo>
                  <a:lnTo>
                    <a:pt x="204370" y="852611"/>
                  </a:lnTo>
                  <a:lnTo>
                    <a:pt x="153277" y="886716"/>
                  </a:lnTo>
                  <a:lnTo>
                    <a:pt x="102185" y="920820"/>
                  </a:lnTo>
                  <a:lnTo>
                    <a:pt x="51092" y="954925"/>
                  </a:lnTo>
                  <a:lnTo>
                    <a:pt x="0" y="989029"/>
                  </a:lnTo>
                  <a:lnTo>
                    <a:pt x="37445" y="1042949"/>
                  </a:lnTo>
                  <a:lnTo>
                    <a:pt x="76853" y="1095452"/>
                  </a:lnTo>
                  <a:lnTo>
                    <a:pt x="118167" y="1146468"/>
                  </a:lnTo>
                  <a:lnTo>
                    <a:pt x="161334" y="1195928"/>
                  </a:lnTo>
                  <a:lnTo>
                    <a:pt x="206293" y="1243763"/>
                  </a:lnTo>
                  <a:lnTo>
                    <a:pt x="252985" y="1289909"/>
                  </a:lnTo>
                  <a:lnTo>
                    <a:pt x="301345" y="1334303"/>
                  </a:lnTo>
                  <a:lnTo>
                    <a:pt x="342046" y="1288293"/>
                  </a:lnTo>
                  <a:lnTo>
                    <a:pt x="382747" y="1242282"/>
                  </a:lnTo>
                  <a:lnTo>
                    <a:pt x="423449" y="1196272"/>
                  </a:lnTo>
                  <a:lnTo>
                    <a:pt x="464150" y="1150261"/>
                  </a:lnTo>
                  <a:lnTo>
                    <a:pt x="504851" y="1104251"/>
                  </a:lnTo>
                  <a:lnTo>
                    <a:pt x="545553" y="1058240"/>
                  </a:lnTo>
                  <a:lnTo>
                    <a:pt x="586254" y="1012230"/>
                  </a:lnTo>
                  <a:lnTo>
                    <a:pt x="626955" y="966220"/>
                  </a:lnTo>
                  <a:lnTo>
                    <a:pt x="667657" y="920209"/>
                  </a:lnTo>
                  <a:lnTo>
                    <a:pt x="708358" y="874199"/>
                  </a:lnTo>
                  <a:lnTo>
                    <a:pt x="749059" y="828188"/>
                  </a:lnTo>
                  <a:lnTo>
                    <a:pt x="789760" y="782178"/>
                  </a:lnTo>
                  <a:lnTo>
                    <a:pt x="830462" y="736167"/>
                  </a:lnTo>
                  <a:lnTo>
                    <a:pt x="871163" y="690157"/>
                  </a:lnTo>
                  <a:lnTo>
                    <a:pt x="911864" y="644146"/>
                  </a:lnTo>
                  <a:lnTo>
                    <a:pt x="952566" y="598136"/>
                  </a:lnTo>
                  <a:lnTo>
                    <a:pt x="993267" y="552125"/>
                  </a:lnTo>
                  <a:lnTo>
                    <a:pt x="1033968" y="506115"/>
                  </a:lnTo>
                  <a:lnTo>
                    <a:pt x="1074670" y="460104"/>
                  </a:lnTo>
                  <a:lnTo>
                    <a:pt x="1115371" y="414094"/>
                  </a:lnTo>
                  <a:lnTo>
                    <a:pt x="1156072" y="368083"/>
                  </a:lnTo>
                  <a:lnTo>
                    <a:pt x="1196774" y="322073"/>
                  </a:lnTo>
                  <a:lnTo>
                    <a:pt x="1237475" y="276062"/>
                  </a:lnTo>
                  <a:lnTo>
                    <a:pt x="1278176" y="230052"/>
                  </a:lnTo>
                  <a:lnTo>
                    <a:pt x="1318878" y="184041"/>
                  </a:lnTo>
                  <a:lnTo>
                    <a:pt x="1359579" y="138031"/>
                  </a:lnTo>
                  <a:lnTo>
                    <a:pt x="1400280" y="92020"/>
                  </a:lnTo>
                  <a:lnTo>
                    <a:pt x="1440982" y="46010"/>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832117" y="3410988"/>
              <a:ext cx="1669015" cy="989029"/>
            </a:xfrm>
            <a:custGeom>
              <a:avLst/>
              <a:pathLst>
                <a:path w="1669015" h="989029">
                  <a:moveTo>
                    <a:pt x="1669015" y="0"/>
                  </a:moveTo>
                  <a:lnTo>
                    <a:pt x="1611463" y="21477"/>
                  </a:lnTo>
                  <a:lnTo>
                    <a:pt x="1553910" y="42955"/>
                  </a:lnTo>
                  <a:lnTo>
                    <a:pt x="1496358" y="64433"/>
                  </a:lnTo>
                  <a:lnTo>
                    <a:pt x="1438806" y="85911"/>
                  </a:lnTo>
                  <a:lnTo>
                    <a:pt x="1381254" y="107389"/>
                  </a:lnTo>
                  <a:lnTo>
                    <a:pt x="1323701" y="128867"/>
                  </a:lnTo>
                  <a:lnTo>
                    <a:pt x="1266149" y="150345"/>
                  </a:lnTo>
                  <a:lnTo>
                    <a:pt x="1208597" y="171823"/>
                  </a:lnTo>
                  <a:lnTo>
                    <a:pt x="1151045" y="193301"/>
                  </a:lnTo>
                  <a:lnTo>
                    <a:pt x="1093492" y="214779"/>
                  </a:lnTo>
                  <a:lnTo>
                    <a:pt x="1035940" y="236256"/>
                  </a:lnTo>
                  <a:lnTo>
                    <a:pt x="978388" y="257734"/>
                  </a:lnTo>
                  <a:lnTo>
                    <a:pt x="920836" y="279212"/>
                  </a:lnTo>
                  <a:lnTo>
                    <a:pt x="863283" y="300690"/>
                  </a:lnTo>
                  <a:lnTo>
                    <a:pt x="805731" y="322168"/>
                  </a:lnTo>
                  <a:lnTo>
                    <a:pt x="748179" y="343646"/>
                  </a:lnTo>
                  <a:lnTo>
                    <a:pt x="690627" y="365124"/>
                  </a:lnTo>
                  <a:lnTo>
                    <a:pt x="633074" y="386602"/>
                  </a:lnTo>
                  <a:lnTo>
                    <a:pt x="575522" y="408080"/>
                  </a:lnTo>
                  <a:lnTo>
                    <a:pt x="517970" y="429558"/>
                  </a:lnTo>
                  <a:lnTo>
                    <a:pt x="460418" y="451036"/>
                  </a:lnTo>
                  <a:lnTo>
                    <a:pt x="402865" y="472513"/>
                  </a:lnTo>
                  <a:lnTo>
                    <a:pt x="345313" y="493991"/>
                  </a:lnTo>
                  <a:lnTo>
                    <a:pt x="287761" y="515469"/>
                  </a:lnTo>
                  <a:lnTo>
                    <a:pt x="230209" y="536947"/>
                  </a:lnTo>
                  <a:lnTo>
                    <a:pt x="172656" y="558425"/>
                  </a:lnTo>
                  <a:lnTo>
                    <a:pt x="115104" y="579903"/>
                  </a:lnTo>
                  <a:lnTo>
                    <a:pt x="57552" y="601381"/>
                  </a:lnTo>
                  <a:lnTo>
                    <a:pt x="0" y="622859"/>
                  </a:lnTo>
                  <a:lnTo>
                    <a:pt x="25256" y="686748"/>
                  </a:lnTo>
                  <a:lnTo>
                    <a:pt x="52957" y="749616"/>
                  </a:lnTo>
                  <a:lnTo>
                    <a:pt x="83062" y="811369"/>
                  </a:lnTo>
                  <a:lnTo>
                    <a:pt x="115525" y="871915"/>
                  </a:lnTo>
                  <a:lnTo>
                    <a:pt x="150299" y="931164"/>
                  </a:lnTo>
                  <a:lnTo>
                    <a:pt x="187331" y="989029"/>
                  </a:lnTo>
                  <a:lnTo>
                    <a:pt x="238424" y="954925"/>
                  </a:lnTo>
                  <a:lnTo>
                    <a:pt x="289516" y="920820"/>
                  </a:lnTo>
                  <a:lnTo>
                    <a:pt x="340609" y="886716"/>
                  </a:lnTo>
                  <a:lnTo>
                    <a:pt x="391701" y="852611"/>
                  </a:lnTo>
                  <a:lnTo>
                    <a:pt x="442794" y="818507"/>
                  </a:lnTo>
                  <a:lnTo>
                    <a:pt x="493886" y="784402"/>
                  </a:lnTo>
                  <a:lnTo>
                    <a:pt x="544979" y="750298"/>
                  </a:lnTo>
                  <a:lnTo>
                    <a:pt x="596072" y="716193"/>
                  </a:lnTo>
                  <a:lnTo>
                    <a:pt x="647164" y="682089"/>
                  </a:lnTo>
                  <a:lnTo>
                    <a:pt x="698257" y="647984"/>
                  </a:lnTo>
                  <a:lnTo>
                    <a:pt x="749349" y="613880"/>
                  </a:lnTo>
                  <a:lnTo>
                    <a:pt x="800442" y="579775"/>
                  </a:lnTo>
                  <a:lnTo>
                    <a:pt x="851534" y="545671"/>
                  </a:lnTo>
                  <a:lnTo>
                    <a:pt x="902627" y="511567"/>
                  </a:lnTo>
                  <a:lnTo>
                    <a:pt x="953719" y="477462"/>
                  </a:lnTo>
                  <a:lnTo>
                    <a:pt x="1004812" y="443358"/>
                  </a:lnTo>
                  <a:lnTo>
                    <a:pt x="1055904" y="409253"/>
                  </a:lnTo>
                  <a:lnTo>
                    <a:pt x="1106997" y="375149"/>
                  </a:lnTo>
                  <a:lnTo>
                    <a:pt x="1158089" y="341044"/>
                  </a:lnTo>
                  <a:lnTo>
                    <a:pt x="1209182" y="306940"/>
                  </a:lnTo>
                  <a:lnTo>
                    <a:pt x="1260275" y="272835"/>
                  </a:lnTo>
                  <a:lnTo>
                    <a:pt x="1311367" y="238731"/>
                  </a:lnTo>
                  <a:lnTo>
                    <a:pt x="1362460" y="204626"/>
                  </a:lnTo>
                  <a:lnTo>
                    <a:pt x="1413552" y="170522"/>
                  </a:lnTo>
                  <a:lnTo>
                    <a:pt x="1464645" y="136417"/>
                  </a:lnTo>
                  <a:lnTo>
                    <a:pt x="1515737" y="102313"/>
                  </a:lnTo>
                  <a:lnTo>
                    <a:pt x="1566830" y="68208"/>
                  </a:lnTo>
                  <a:lnTo>
                    <a:pt x="1617922" y="34104"/>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55151" y="3410988"/>
              <a:ext cx="1745982" cy="622859"/>
            </a:xfrm>
            <a:custGeom>
              <a:avLst/>
              <a:pathLst>
                <a:path w="1745982" h="622859">
                  <a:moveTo>
                    <a:pt x="1745982" y="0"/>
                  </a:moveTo>
                  <a:lnTo>
                    <a:pt x="1685775" y="12196"/>
                  </a:lnTo>
                  <a:lnTo>
                    <a:pt x="1625569" y="24393"/>
                  </a:lnTo>
                  <a:lnTo>
                    <a:pt x="1565363" y="36590"/>
                  </a:lnTo>
                  <a:lnTo>
                    <a:pt x="1505156" y="48787"/>
                  </a:lnTo>
                  <a:lnTo>
                    <a:pt x="1444950" y="60984"/>
                  </a:lnTo>
                  <a:lnTo>
                    <a:pt x="1384744" y="73181"/>
                  </a:lnTo>
                  <a:lnTo>
                    <a:pt x="1324538" y="85378"/>
                  </a:lnTo>
                  <a:lnTo>
                    <a:pt x="1264331" y="97575"/>
                  </a:lnTo>
                  <a:lnTo>
                    <a:pt x="1204125" y="109772"/>
                  </a:lnTo>
                  <a:lnTo>
                    <a:pt x="1143919" y="121969"/>
                  </a:lnTo>
                  <a:lnTo>
                    <a:pt x="1083712" y="134166"/>
                  </a:lnTo>
                  <a:lnTo>
                    <a:pt x="1023506" y="146363"/>
                  </a:lnTo>
                  <a:lnTo>
                    <a:pt x="963300" y="158560"/>
                  </a:lnTo>
                  <a:lnTo>
                    <a:pt x="903094" y="170757"/>
                  </a:lnTo>
                  <a:lnTo>
                    <a:pt x="842887" y="182954"/>
                  </a:lnTo>
                  <a:lnTo>
                    <a:pt x="782681" y="195151"/>
                  </a:lnTo>
                  <a:lnTo>
                    <a:pt x="722475" y="207348"/>
                  </a:lnTo>
                  <a:lnTo>
                    <a:pt x="662269" y="219545"/>
                  </a:lnTo>
                  <a:lnTo>
                    <a:pt x="602062" y="231742"/>
                  </a:lnTo>
                  <a:lnTo>
                    <a:pt x="541856" y="243939"/>
                  </a:lnTo>
                  <a:lnTo>
                    <a:pt x="481650" y="256136"/>
                  </a:lnTo>
                  <a:lnTo>
                    <a:pt x="421443" y="268333"/>
                  </a:lnTo>
                  <a:lnTo>
                    <a:pt x="361237" y="280530"/>
                  </a:lnTo>
                  <a:lnTo>
                    <a:pt x="301031" y="292727"/>
                  </a:lnTo>
                  <a:lnTo>
                    <a:pt x="240825" y="304924"/>
                  </a:lnTo>
                  <a:lnTo>
                    <a:pt x="180618" y="317121"/>
                  </a:lnTo>
                  <a:lnTo>
                    <a:pt x="120412" y="329318"/>
                  </a:lnTo>
                  <a:lnTo>
                    <a:pt x="60206" y="341515"/>
                  </a:lnTo>
                  <a:lnTo>
                    <a:pt x="0" y="353712"/>
                  </a:lnTo>
                  <a:lnTo>
                    <a:pt x="15256" y="422082"/>
                  </a:lnTo>
                  <a:lnTo>
                    <a:pt x="33188" y="489800"/>
                  </a:lnTo>
                  <a:lnTo>
                    <a:pt x="53769" y="556760"/>
                  </a:lnTo>
                  <a:lnTo>
                    <a:pt x="76966" y="622859"/>
                  </a:lnTo>
                  <a:lnTo>
                    <a:pt x="134518" y="601381"/>
                  </a:lnTo>
                  <a:lnTo>
                    <a:pt x="192071" y="579903"/>
                  </a:lnTo>
                  <a:lnTo>
                    <a:pt x="249623" y="558425"/>
                  </a:lnTo>
                  <a:lnTo>
                    <a:pt x="307175" y="536947"/>
                  </a:lnTo>
                  <a:lnTo>
                    <a:pt x="364727" y="515469"/>
                  </a:lnTo>
                  <a:lnTo>
                    <a:pt x="422280" y="493991"/>
                  </a:lnTo>
                  <a:lnTo>
                    <a:pt x="479832" y="472513"/>
                  </a:lnTo>
                  <a:lnTo>
                    <a:pt x="537384" y="451036"/>
                  </a:lnTo>
                  <a:lnTo>
                    <a:pt x="594936" y="429558"/>
                  </a:lnTo>
                  <a:lnTo>
                    <a:pt x="652489" y="408080"/>
                  </a:lnTo>
                  <a:lnTo>
                    <a:pt x="710041" y="386602"/>
                  </a:lnTo>
                  <a:lnTo>
                    <a:pt x="767593" y="365124"/>
                  </a:lnTo>
                  <a:lnTo>
                    <a:pt x="825145" y="343646"/>
                  </a:lnTo>
                  <a:lnTo>
                    <a:pt x="882698" y="322168"/>
                  </a:lnTo>
                  <a:lnTo>
                    <a:pt x="940250" y="300690"/>
                  </a:lnTo>
                  <a:lnTo>
                    <a:pt x="997802" y="279212"/>
                  </a:lnTo>
                  <a:lnTo>
                    <a:pt x="1055355" y="257734"/>
                  </a:lnTo>
                  <a:lnTo>
                    <a:pt x="1112907" y="236256"/>
                  </a:lnTo>
                  <a:lnTo>
                    <a:pt x="1170459" y="214779"/>
                  </a:lnTo>
                  <a:lnTo>
                    <a:pt x="1228011" y="193301"/>
                  </a:lnTo>
                  <a:lnTo>
                    <a:pt x="1285564" y="171823"/>
                  </a:lnTo>
                  <a:lnTo>
                    <a:pt x="1343116" y="150345"/>
                  </a:lnTo>
                  <a:lnTo>
                    <a:pt x="1400668" y="128867"/>
                  </a:lnTo>
                  <a:lnTo>
                    <a:pt x="1458220" y="107389"/>
                  </a:lnTo>
                  <a:lnTo>
                    <a:pt x="1515773" y="85911"/>
                  </a:lnTo>
                  <a:lnTo>
                    <a:pt x="1573325" y="64433"/>
                  </a:lnTo>
                  <a:lnTo>
                    <a:pt x="1630877" y="42955"/>
                  </a:lnTo>
                  <a:lnTo>
                    <a:pt x="1688429" y="21477"/>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21347" y="3410988"/>
              <a:ext cx="1779785" cy="353712"/>
            </a:xfrm>
            <a:custGeom>
              <a:avLst/>
              <a:pathLst>
                <a:path w="1779785" h="353712">
                  <a:moveTo>
                    <a:pt x="1779785" y="0"/>
                  </a:moveTo>
                  <a:lnTo>
                    <a:pt x="1718413" y="2655"/>
                  </a:lnTo>
                  <a:lnTo>
                    <a:pt x="1657041" y="5310"/>
                  </a:lnTo>
                  <a:lnTo>
                    <a:pt x="1595669" y="7965"/>
                  </a:lnTo>
                  <a:lnTo>
                    <a:pt x="1534297" y="10621"/>
                  </a:lnTo>
                  <a:lnTo>
                    <a:pt x="1472925" y="13276"/>
                  </a:lnTo>
                  <a:lnTo>
                    <a:pt x="1411553" y="15931"/>
                  </a:lnTo>
                  <a:lnTo>
                    <a:pt x="1350182" y="18587"/>
                  </a:lnTo>
                  <a:lnTo>
                    <a:pt x="1288810" y="21242"/>
                  </a:lnTo>
                  <a:lnTo>
                    <a:pt x="1227438" y="23897"/>
                  </a:lnTo>
                  <a:lnTo>
                    <a:pt x="1166066" y="26553"/>
                  </a:lnTo>
                  <a:lnTo>
                    <a:pt x="1104694" y="29208"/>
                  </a:lnTo>
                  <a:lnTo>
                    <a:pt x="1043322" y="31863"/>
                  </a:lnTo>
                  <a:lnTo>
                    <a:pt x="981950" y="34518"/>
                  </a:lnTo>
                  <a:lnTo>
                    <a:pt x="920578" y="37174"/>
                  </a:lnTo>
                  <a:lnTo>
                    <a:pt x="859206" y="39829"/>
                  </a:lnTo>
                  <a:lnTo>
                    <a:pt x="797834" y="42484"/>
                  </a:lnTo>
                  <a:lnTo>
                    <a:pt x="736462" y="45140"/>
                  </a:lnTo>
                  <a:lnTo>
                    <a:pt x="675091" y="47795"/>
                  </a:lnTo>
                  <a:lnTo>
                    <a:pt x="613719" y="50450"/>
                  </a:lnTo>
                  <a:lnTo>
                    <a:pt x="552347" y="53106"/>
                  </a:lnTo>
                  <a:lnTo>
                    <a:pt x="490975" y="55761"/>
                  </a:lnTo>
                  <a:lnTo>
                    <a:pt x="429603" y="58416"/>
                  </a:lnTo>
                  <a:lnTo>
                    <a:pt x="368231" y="61072"/>
                  </a:lnTo>
                  <a:lnTo>
                    <a:pt x="306859" y="63727"/>
                  </a:lnTo>
                  <a:lnTo>
                    <a:pt x="245487" y="66382"/>
                  </a:lnTo>
                  <a:lnTo>
                    <a:pt x="184115" y="69037"/>
                  </a:lnTo>
                  <a:lnTo>
                    <a:pt x="122743" y="71693"/>
                  </a:lnTo>
                  <a:lnTo>
                    <a:pt x="61371" y="74348"/>
                  </a:lnTo>
                  <a:lnTo>
                    <a:pt x="0" y="77003"/>
                  </a:lnTo>
                  <a:lnTo>
                    <a:pt x="4379" y="146624"/>
                  </a:lnTo>
                  <a:lnTo>
                    <a:pt x="11480" y="216020"/>
                  </a:lnTo>
                  <a:lnTo>
                    <a:pt x="21293" y="285085"/>
                  </a:lnTo>
                  <a:lnTo>
                    <a:pt x="33803" y="353712"/>
                  </a:lnTo>
                  <a:lnTo>
                    <a:pt x="94009" y="341515"/>
                  </a:lnTo>
                  <a:lnTo>
                    <a:pt x="154215" y="329318"/>
                  </a:lnTo>
                  <a:lnTo>
                    <a:pt x="214422" y="317121"/>
                  </a:lnTo>
                  <a:lnTo>
                    <a:pt x="274628" y="304924"/>
                  </a:lnTo>
                  <a:lnTo>
                    <a:pt x="334834" y="292727"/>
                  </a:lnTo>
                  <a:lnTo>
                    <a:pt x="395041" y="280530"/>
                  </a:lnTo>
                  <a:lnTo>
                    <a:pt x="455247" y="268333"/>
                  </a:lnTo>
                  <a:lnTo>
                    <a:pt x="515453" y="256136"/>
                  </a:lnTo>
                  <a:lnTo>
                    <a:pt x="575659" y="243939"/>
                  </a:lnTo>
                  <a:lnTo>
                    <a:pt x="635866" y="231742"/>
                  </a:lnTo>
                  <a:lnTo>
                    <a:pt x="696072" y="219545"/>
                  </a:lnTo>
                  <a:lnTo>
                    <a:pt x="756278" y="207348"/>
                  </a:lnTo>
                  <a:lnTo>
                    <a:pt x="816484" y="195151"/>
                  </a:lnTo>
                  <a:lnTo>
                    <a:pt x="876691" y="182954"/>
                  </a:lnTo>
                  <a:lnTo>
                    <a:pt x="936897" y="170757"/>
                  </a:lnTo>
                  <a:lnTo>
                    <a:pt x="997103" y="158560"/>
                  </a:lnTo>
                  <a:lnTo>
                    <a:pt x="1057310" y="146363"/>
                  </a:lnTo>
                  <a:lnTo>
                    <a:pt x="1117516" y="134166"/>
                  </a:lnTo>
                  <a:lnTo>
                    <a:pt x="1177722" y="121969"/>
                  </a:lnTo>
                  <a:lnTo>
                    <a:pt x="1237928" y="109772"/>
                  </a:lnTo>
                  <a:lnTo>
                    <a:pt x="1298135" y="97575"/>
                  </a:lnTo>
                  <a:lnTo>
                    <a:pt x="1358341" y="85378"/>
                  </a:lnTo>
                  <a:lnTo>
                    <a:pt x="1418547" y="73181"/>
                  </a:lnTo>
                  <a:lnTo>
                    <a:pt x="1478754" y="60984"/>
                  </a:lnTo>
                  <a:lnTo>
                    <a:pt x="1538960" y="48787"/>
                  </a:lnTo>
                  <a:lnTo>
                    <a:pt x="1599166" y="36590"/>
                  </a:lnTo>
                  <a:lnTo>
                    <a:pt x="1659372" y="24393"/>
                  </a:lnTo>
                  <a:lnTo>
                    <a:pt x="1719579" y="12196"/>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19723" y="3228582"/>
              <a:ext cx="1781409" cy="259410"/>
            </a:xfrm>
            <a:custGeom>
              <a:avLst/>
              <a:pathLst>
                <a:path w="1781409" h="259410">
                  <a:moveTo>
                    <a:pt x="1781409" y="182406"/>
                  </a:moveTo>
                  <a:lnTo>
                    <a:pt x="1720302" y="176116"/>
                  </a:lnTo>
                  <a:lnTo>
                    <a:pt x="1659196" y="169826"/>
                  </a:lnTo>
                  <a:lnTo>
                    <a:pt x="1598090" y="163537"/>
                  </a:lnTo>
                  <a:lnTo>
                    <a:pt x="1536983" y="157247"/>
                  </a:lnTo>
                  <a:lnTo>
                    <a:pt x="1475877" y="150957"/>
                  </a:lnTo>
                  <a:lnTo>
                    <a:pt x="1414770" y="144667"/>
                  </a:lnTo>
                  <a:lnTo>
                    <a:pt x="1353664" y="138377"/>
                  </a:lnTo>
                  <a:lnTo>
                    <a:pt x="1292557" y="132087"/>
                  </a:lnTo>
                  <a:lnTo>
                    <a:pt x="1231451" y="125797"/>
                  </a:lnTo>
                  <a:lnTo>
                    <a:pt x="1170344" y="119507"/>
                  </a:lnTo>
                  <a:lnTo>
                    <a:pt x="1109238" y="113217"/>
                  </a:lnTo>
                  <a:lnTo>
                    <a:pt x="1048131" y="106928"/>
                  </a:lnTo>
                  <a:lnTo>
                    <a:pt x="987025" y="100638"/>
                  </a:lnTo>
                  <a:lnTo>
                    <a:pt x="925919" y="94348"/>
                  </a:lnTo>
                  <a:lnTo>
                    <a:pt x="864812" y="88058"/>
                  </a:lnTo>
                  <a:lnTo>
                    <a:pt x="803706" y="81768"/>
                  </a:lnTo>
                  <a:lnTo>
                    <a:pt x="742599" y="75478"/>
                  </a:lnTo>
                  <a:lnTo>
                    <a:pt x="681493" y="69188"/>
                  </a:lnTo>
                  <a:lnTo>
                    <a:pt x="620386" y="62898"/>
                  </a:lnTo>
                  <a:lnTo>
                    <a:pt x="559280" y="56608"/>
                  </a:lnTo>
                  <a:lnTo>
                    <a:pt x="498173" y="50319"/>
                  </a:lnTo>
                  <a:lnTo>
                    <a:pt x="437067" y="44029"/>
                  </a:lnTo>
                  <a:lnTo>
                    <a:pt x="375960" y="37739"/>
                  </a:lnTo>
                  <a:lnTo>
                    <a:pt x="314854" y="31449"/>
                  </a:lnTo>
                  <a:lnTo>
                    <a:pt x="253747" y="25159"/>
                  </a:lnTo>
                  <a:lnTo>
                    <a:pt x="192641" y="18869"/>
                  </a:lnTo>
                  <a:lnTo>
                    <a:pt x="131535" y="12579"/>
                  </a:lnTo>
                  <a:lnTo>
                    <a:pt x="70428" y="6289"/>
                  </a:lnTo>
                  <a:lnTo>
                    <a:pt x="9322" y="0"/>
                  </a:lnTo>
                  <a:lnTo>
                    <a:pt x="3851" y="64704"/>
                  </a:lnTo>
                  <a:lnTo>
                    <a:pt x="742" y="129564"/>
                  </a:lnTo>
                  <a:lnTo>
                    <a:pt x="0" y="194495"/>
                  </a:lnTo>
                  <a:lnTo>
                    <a:pt x="1624" y="259410"/>
                  </a:lnTo>
                  <a:lnTo>
                    <a:pt x="62995" y="256755"/>
                  </a:lnTo>
                  <a:lnTo>
                    <a:pt x="124367" y="254099"/>
                  </a:lnTo>
                  <a:lnTo>
                    <a:pt x="185739" y="251444"/>
                  </a:lnTo>
                  <a:lnTo>
                    <a:pt x="247111" y="248789"/>
                  </a:lnTo>
                  <a:lnTo>
                    <a:pt x="308483" y="246134"/>
                  </a:lnTo>
                  <a:lnTo>
                    <a:pt x="369855" y="243478"/>
                  </a:lnTo>
                  <a:lnTo>
                    <a:pt x="431227" y="240823"/>
                  </a:lnTo>
                  <a:lnTo>
                    <a:pt x="492599" y="238168"/>
                  </a:lnTo>
                  <a:lnTo>
                    <a:pt x="553971" y="235512"/>
                  </a:lnTo>
                  <a:lnTo>
                    <a:pt x="615343" y="232857"/>
                  </a:lnTo>
                  <a:lnTo>
                    <a:pt x="676715" y="230202"/>
                  </a:lnTo>
                  <a:lnTo>
                    <a:pt x="738086" y="227546"/>
                  </a:lnTo>
                  <a:lnTo>
                    <a:pt x="799458" y="224891"/>
                  </a:lnTo>
                  <a:lnTo>
                    <a:pt x="860830" y="222236"/>
                  </a:lnTo>
                  <a:lnTo>
                    <a:pt x="922202" y="219580"/>
                  </a:lnTo>
                  <a:lnTo>
                    <a:pt x="983574" y="216925"/>
                  </a:lnTo>
                  <a:lnTo>
                    <a:pt x="1044946" y="214270"/>
                  </a:lnTo>
                  <a:lnTo>
                    <a:pt x="1106318" y="211615"/>
                  </a:lnTo>
                  <a:lnTo>
                    <a:pt x="1167690" y="208959"/>
                  </a:lnTo>
                  <a:lnTo>
                    <a:pt x="1229062" y="206304"/>
                  </a:lnTo>
                  <a:lnTo>
                    <a:pt x="1290434" y="203649"/>
                  </a:lnTo>
                  <a:lnTo>
                    <a:pt x="1351806" y="200993"/>
                  </a:lnTo>
                  <a:lnTo>
                    <a:pt x="1413177" y="198338"/>
                  </a:lnTo>
                  <a:lnTo>
                    <a:pt x="1474549" y="195683"/>
                  </a:lnTo>
                  <a:lnTo>
                    <a:pt x="1535921" y="193027"/>
                  </a:lnTo>
                  <a:lnTo>
                    <a:pt x="1597293" y="190372"/>
                  </a:lnTo>
                  <a:lnTo>
                    <a:pt x="1658665" y="187717"/>
                  </a:lnTo>
                  <a:lnTo>
                    <a:pt x="1720037" y="185061"/>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29045" y="2993402"/>
              <a:ext cx="1772087" cy="417586"/>
            </a:xfrm>
            <a:custGeom>
              <a:avLst/>
              <a:pathLst>
                <a:path w="1772087" h="417586">
                  <a:moveTo>
                    <a:pt x="1772087" y="417586"/>
                  </a:moveTo>
                  <a:lnTo>
                    <a:pt x="1712369" y="403186"/>
                  </a:lnTo>
                  <a:lnTo>
                    <a:pt x="1652651" y="388787"/>
                  </a:lnTo>
                  <a:lnTo>
                    <a:pt x="1592933" y="374387"/>
                  </a:lnTo>
                  <a:lnTo>
                    <a:pt x="1533216" y="359988"/>
                  </a:lnTo>
                  <a:lnTo>
                    <a:pt x="1473498" y="345588"/>
                  </a:lnTo>
                  <a:lnTo>
                    <a:pt x="1413780" y="331189"/>
                  </a:lnTo>
                  <a:lnTo>
                    <a:pt x="1354062" y="316789"/>
                  </a:lnTo>
                  <a:lnTo>
                    <a:pt x="1294344" y="302390"/>
                  </a:lnTo>
                  <a:lnTo>
                    <a:pt x="1234627" y="287990"/>
                  </a:lnTo>
                  <a:lnTo>
                    <a:pt x="1174909" y="273591"/>
                  </a:lnTo>
                  <a:lnTo>
                    <a:pt x="1115191" y="259191"/>
                  </a:lnTo>
                  <a:lnTo>
                    <a:pt x="1055473" y="244792"/>
                  </a:lnTo>
                  <a:lnTo>
                    <a:pt x="995755" y="230392"/>
                  </a:lnTo>
                  <a:lnTo>
                    <a:pt x="936038" y="215992"/>
                  </a:lnTo>
                  <a:lnTo>
                    <a:pt x="876320" y="201593"/>
                  </a:lnTo>
                  <a:lnTo>
                    <a:pt x="816602" y="187193"/>
                  </a:lnTo>
                  <a:lnTo>
                    <a:pt x="756884" y="172794"/>
                  </a:lnTo>
                  <a:lnTo>
                    <a:pt x="697166" y="158394"/>
                  </a:lnTo>
                  <a:lnTo>
                    <a:pt x="637449" y="143995"/>
                  </a:lnTo>
                  <a:lnTo>
                    <a:pt x="577731" y="129595"/>
                  </a:lnTo>
                  <a:lnTo>
                    <a:pt x="518013" y="115196"/>
                  </a:lnTo>
                  <a:lnTo>
                    <a:pt x="458295" y="100796"/>
                  </a:lnTo>
                  <a:lnTo>
                    <a:pt x="398577" y="86397"/>
                  </a:lnTo>
                  <a:lnTo>
                    <a:pt x="338860" y="71997"/>
                  </a:lnTo>
                  <a:lnTo>
                    <a:pt x="279142" y="57598"/>
                  </a:lnTo>
                  <a:lnTo>
                    <a:pt x="219424" y="43198"/>
                  </a:lnTo>
                  <a:lnTo>
                    <a:pt x="159706" y="28799"/>
                  </a:lnTo>
                  <a:lnTo>
                    <a:pt x="99988" y="14399"/>
                  </a:lnTo>
                  <a:lnTo>
                    <a:pt x="40271" y="0"/>
                  </a:lnTo>
                  <a:lnTo>
                    <a:pt x="23348" y="77767"/>
                  </a:lnTo>
                  <a:lnTo>
                    <a:pt x="9915" y="156212"/>
                  </a:lnTo>
                  <a:lnTo>
                    <a:pt x="0" y="235179"/>
                  </a:lnTo>
                  <a:lnTo>
                    <a:pt x="61106" y="241469"/>
                  </a:lnTo>
                  <a:lnTo>
                    <a:pt x="122212" y="247759"/>
                  </a:lnTo>
                  <a:lnTo>
                    <a:pt x="183319" y="254049"/>
                  </a:lnTo>
                  <a:lnTo>
                    <a:pt x="244425" y="260339"/>
                  </a:lnTo>
                  <a:lnTo>
                    <a:pt x="305532" y="266629"/>
                  </a:lnTo>
                  <a:lnTo>
                    <a:pt x="366638" y="272919"/>
                  </a:lnTo>
                  <a:lnTo>
                    <a:pt x="427745" y="279208"/>
                  </a:lnTo>
                  <a:lnTo>
                    <a:pt x="488851" y="285498"/>
                  </a:lnTo>
                  <a:lnTo>
                    <a:pt x="549958" y="291788"/>
                  </a:lnTo>
                  <a:lnTo>
                    <a:pt x="611064" y="298078"/>
                  </a:lnTo>
                  <a:lnTo>
                    <a:pt x="672171" y="304368"/>
                  </a:lnTo>
                  <a:lnTo>
                    <a:pt x="733277" y="310658"/>
                  </a:lnTo>
                  <a:lnTo>
                    <a:pt x="794383" y="316948"/>
                  </a:lnTo>
                  <a:lnTo>
                    <a:pt x="855490" y="323238"/>
                  </a:lnTo>
                  <a:lnTo>
                    <a:pt x="916596" y="329527"/>
                  </a:lnTo>
                  <a:lnTo>
                    <a:pt x="977703" y="335817"/>
                  </a:lnTo>
                  <a:lnTo>
                    <a:pt x="1038809" y="342107"/>
                  </a:lnTo>
                  <a:lnTo>
                    <a:pt x="1099916" y="348397"/>
                  </a:lnTo>
                  <a:lnTo>
                    <a:pt x="1161022" y="354687"/>
                  </a:lnTo>
                  <a:lnTo>
                    <a:pt x="1222129" y="360977"/>
                  </a:lnTo>
                  <a:lnTo>
                    <a:pt x="1283235" y="367267"/>
                  </a:lnTo>
                  <a:lnTo>
                    <a:pt x="1344342" y="373557"/>
                  </a:lnTo>
                  <a:lnTo>
                    <a:pt x="1405448" y="379847"/>
                  </a:lnTo>
                  <a:lnTo>
                    <a:pt x="1466555" y="386136"/>
                  </a:lnTo>
                  <a:lnTo>
                    <a:pt x="1527661" y="392426"/>
                  </a:lnTo>
                  <a:lnTo>
                    <a:pt x="1588767" y="398716"/>
                  </a:lnTo>
                  <a:lnTo>
                    <a:pt x="1649874" y="405006"/>
                  </a:lnTo>
                  <a:lnTo>
                    <a:pt x="1710980" y="411296"/>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69316" y="2766388"/>
              <a:ext cx="1731816" cy="644600"/>
            </a:xfrm>
            <a:custGeom>
              <a:avLst/>
              <a:pathLst>
                <a:path w="1731816" h="644600">
                  <a:moveTo>
                    <a:pt x="1731816" y="644600"/>
                  </a:moveTo>
                  <a:lnTo>
                    <a:pt x="1674549" y="622372"/>
                  </a:lnTo>
                  <a:lnTo>
                    <a:pt x="1617282" y="600144"/>
                  </a:lnTo>
                  <a:lnTo>
                    <a:pt x="1560015" y="577917"/>
                  </a:lnTo>
                  <a:lnTo>
                    <a:pt x="1502748" y="555689"/>
                  </a:lnTo>
                  <a:lnTo>
                    <a:pt x="1445481" y="533462"/>
                  </a:lnTo>
                  <a:lnTo>
                    <a:pt x="1388214" y="511234"/>
                  </a:lnTo>
                  <a:lnTo>
                    <a:pt x="1330948" y="489006"/>
                  </a:lnTo>
                  <a:lnTo>
                    <a:pt x="1273681" y="466779"/>
                  </a:lnTo>
                  <a:lnTo>
                    <a:pt x="1216414" y="444551"/>
                  </a:lnTo>
                  <a:lnTo>
                    <a:pt x="1159147" y="422324"/>
                  </a:lnTo>
                  <a:lnTo>
                    <a:pt x="1101880" y="400096"/>
                  </a:lnTo>
                  <a:lnTo>
                    <a:pt x="1044613" y="377869"/>
                  </a:lnTo>
                  <a:lnTo>
                    <a:pt x="987346" y="355641"/>
                  </a:lnTo>
                  <a:lnTo>
                    <a:pt x="930079" y="333413"/>
                  </a:lnTo>
                  <a:lnTo>
                    <a:pt x="872812" y="311186"/>
                  </a:lnTo>
                  <a:lnTo>
                    <a:pt x="815546" y="288958"/>
                  </a:lnTo>
                  <a:lnTo>
                    <a:pt x="758279" y="266731"/>
                  </a:lnTo>
                  <a:lnTo>
                    <a:pt x="701012" y="244503"/>
                  </a:lnTo>
                  <a:lnTo>
                    <a:pt x="643745" y="222275"/>
                  </a:lnTo>
                  <a:lnTo>
                    <a:pt x="586478" y="200048"/>
                  </a:lnTo>
                  <a:lnTo>
                    <a:pt x="529211" y="177820"/>
                  </a:lnTo>
                  <a:lnTo>
                    <a:pt x="471944" y="155593"/>
                  </a:lnTo>
                  <a:lnTo>
                    <a:pt x="414677" y="133365"/>
                  </a:lnTo>
                  <a:lnTo>
                    <a:pt x="357410" y="111137"/>
                  </a:lnTo>
                  <a:lnTo>
                    <a:pt x="300144" y="88910"/>
                  </a:lnTo>
                  <a:lnTo>
                    <a:pt x="242877" y="66682"/>
                  </a:lnTo>
                  <a:lnTo>
                    <a:pt x="185610" y="44455"/>
                  </a:lnTo>
                  <a:lnTo>
                    <a:pt x="128343" y="22227"/>
                  </a:lnTo>
                  <a:lnTo>
                    <a:pt x="71076" y="0"/>
                  </a:lnTo>
                  <a:lnTo>
                    <a:pt x="44020" y="74590"/>
                  </a:lnTo>
                  <a:lnTo>
                    <a:pt x="20312" y="150311"/>
                  </a:lnTo>
                  <a:lnTo>
                    <a:pt x="0" y="227013"/>
                  </a:lnTo>
                  <a:lnTo>
                    <a:pt x="59717" y="241413"/>
                  </a:lnTo>
                  <a:lnTo>
                    <a:pt x="119435" y="255812"/>
                  </a:lnTo>
                  <a:lnTo>
                    <a:pt x="179153" y="270212"/>
                  </a:lnTo>
                  <a:lnTo>
                    <a:pt x="238871" y="284611"/>
                  </a:lnTo>
                  <a:lnTo>
                    <a:pt x="298589" y="299011"/>
                  </a:lnTo>
                  <a:lnTo>
                    <a:pt x="358306" y="313410"/>
                  </a:lnTo>
                  <a:lnTo>
                    <a:pt x="418024" y="327810"/>
                  </a:lnTo>
                  <a:lnTo>
                    <a:pt x="477742" y="342209"/>
                  </a:lnTo>
                  <a:lnTo>
                    <a:pt x="537460" y="356609"/>
                  </a:lnTo>
                  <a:lnTo>
                    <a:pt x="597178" y="371009"/>
                  </a:lnTo>
                  <a:lnTo>
                    <a:pt x="656895" y="385408"/>
                  </a:lnTo>
                  <a:lnTo>
                    <a:pt x="716613" y="399808"/>
                  </a:lnTo>
                  <a:lnTo>
                    <a:pt x="776331" y="414207"/>
                  </a:lnTo>
                  <a:lnTo>
                    <a:pt x="836049" y="428607"/>
                  </a:lnTo>
                  <a:lnTo>
                    <a:pt x="895767" y="443006"/>
                  </a:lnTo>
                  <a:lnTo>
                    <a:pt x="955484" y="457406"/>
                  </a:lnTo>
                  <a:lnTo>
                    <a:pt x="1015202" y="471805"/>
                  </a:lnTo>
                  <a:lnTo>
                    <a:pt x="1074920" y="486205"/>
                  </a:lnTo>
                  <a:lnTo>
                    <a:pt x="1134638" y="500604"/>
                  </a:lnTo>
                  <a:lnTo>
                    <a:pt x="1194356" y="515004"/>
                  </a:lnTo>
                  <a:lnTo>
                    <a:pt x="1254073" y="529403"/>
                  </a:lnTo>
                  <a:lnTo>
                    <a:pt x="1313791" y="543803"/>
                  </a:lnTo>
                  <a:lnTo>
                    <a:pt x="1373509" y="558202"/>
                  </a:lnTo>
                  <a:lnTo>
                    <a:pt x="1433227" y="572602"/>
                  </a:lnTo>
                  <a:lnTo>
                    <a:pt x="1492945" y="587002"/>
                  </a:lnTo>
                  <a:lnTo>
                    <a:pt x="1552662" y="601401"/>
                  </a:lnTo>
                  <a:lnTo>
                    <a:pt x="1612380" y="615801"/>
                  </a:lnTo>
                  <a:lnTo>
                    <a:pt x="1672098" y="630200"/>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40393" y="2562068"/>
              <a:ext cx="1660739" cy="848920"/>
            </a:xfrm>
            <a:custGeom>
              <a:avLst/>
              <a:pathLst>
                <a:path w="1660739" h="848920">
                  <a:moveTo>
                    <a:pt x="1660739" y="848920"/>
                  </a:moveTo>
                  <a:lnTo>
                    <a:pt x="1606733" y="819646"/>
                  </a:lnTo>
                  <a:lnTo>
                    <a:pt x="1552727" y="790373"/>
                  </a:lnTo>
                  <a:lnTo>
                    <a:pt x="1498721" y="761100"/>
                  </a:lnTo>
                  <a:lnTo>
                    <a:pt x="1444715" y="731827"/>
                  </a:lnTo>
                  <a:lnTo>
                    <a:pt x="1390709" y="702554"/>
                  </a:lnTo>
                  <a:lnTo>
                    <a:pt x="1336703" y="673281"/>
                  </a:lnTo>
                  <a:lnTo>
                    <a:pt x="1282697" y="644008"/>
                  </a:lnTo>
                  <a:lnTo>
                    <a:pt x="1228691" y="614735"/>
                  </a:lnTo>
                  <a:lnTo>
                    <a:pt x="1174685" y="585462"/>
                  </a:lnTo>
                  <a:lnTo>
                    <a:pt x="1120679" y="556189"/>
                  </a:lnTo>
                  <a:lnTo>
                    <a:pt x="1066673" y="526915"/>
                  </a:lnTo>
                  <a:lnTo>
                    <a:pt x="1012667" y="497642"/>
                  </a:lnTo>
                  <a:lnTo>
                    <a:pt x="958661" y="468369"/>
                  </a:lnTo>
                  <a:lnTo>
                    <a:pt x="904655" y="439096"/>
                  </a:lnTo>
                  <a:lnTo>
                    <a:pt x="850649" y="409823"/>
                  </a:lnTo>
                  <a:lnTo>
                    <a:pt x="796643" y="380550"/>
                  </a:lnTo>
                  <a:lnTo>
                    <a:pt x="742637" y="351277"/>
                  </a:lnTo>
                  <a:lnTo>
                    <a:pt x="688631" y="322004"/>
                  </a:lnTo>
                  <a:lnTo>
                    <a:pt x="634625" y="292731"/>
                  </a:lnTo>
                  <a:lnTo>
                    <a:pt x="580619" y="263457"/>
                  </a:lnTo>
                  <a:lnTo>
                    <a:pt x="526613" y="234184"/>
                  </a:lnTo>
                  <a:lnTo>
                    <a:pt x="472607" y="204911"/>
                  </a:lnTo>
                  <a:lnTo>
                    <a:pt x="418601" y="175638"/>
                  </a:lnTo>
                  <a:lnTo>
                    <a:pt x="364595" y="146365"/>
                  </a:lnTo>
                  <a:lnTo>
                    <a:pt x="310589" y="117092"/>
                  </a:lnTo>
                  <a:lnTo>
                    <a:pt x="256583" y="87819"/>
                  </a:lnTo>
                  <a:lnTo>
                    <a:pt x="202577" y="58546"/>
                  </a:lnTo>
                  <a:lnTo>
                    <a:pt x="148571" y="29273"/>
                  </a:lnTo>
                  <a:lnTo>
                    <a:pt x="94565" y="0"/>
                  </a:lnTo>
                  <a:lnTo>
                    <a:pt x="60181" y="66757"/>
                  </a:lnTo>
                  <a:lnTo>
                    <a:pt x="28640" y="134904"/>
                  </a:lnTo>
                  <a:lnTo>
                    <a:pt x="0" y="204319"/>
                  </a:lnTo>
                  <a:lnTo>
                    <a:pt x="57266" y="226547"/>
                  </a:lnTo>
                  <a:lnTo>
                    <a:pt x="114533" y="248775"/>
                  </a:lnTo>
                  <a:lnTo>
                    <a:pt x="171800" y="271002"/>
                  </a:lnTo>
                  <a:lnTo>
                    <a:pt x="229067" y="293230"/>
                  </a:lnTo>
                  <a:lnTo>
                    <a:pt x="286334" y="315457"/>
                  </a:lnTo>
                  <a:lnTo>
                    <a:pt x="343601" y="337685"/>
                  </a:lnTo>
                  <a:lnTo>
                    <a:pt x="400868" y="359913"/>
                  </a:lnTo>
                  <a:lnTo>
                    <a:pt x="458135" y="382140"/>
                  </a:lnTo>
                  <a:lnTo>
                    <a:pt x="515401" y="404368"/>
                  </a:lnTo>
                  <a:lnTo>
                    <a:pt x="572668" y="426595"/>
                  </a:lnTo>
                  <a:lnTo>
                    <a:pt x="629935" y="448823"/>
                  </a:lnTo>
                  <a:lnTo>
                    <a:pt x="687202" y="471051"/>
                  </a:lnTo>
                  <a:lnTo>
                    <a:pt x="744469" y="493278"/>
                  </a:lnTo>
                  <a:lnTo>
                    <a:pt x="801736" y="515506"/>
                  </a:lnTo>
                  <a:lnTo>
                    <a:pt x="859003" y="537733"/>
                  </a:lnTo>
                  <a:lnTo>
                    <a:pt x="916270" y="559961"/>
                  </a:lnTo>
                  <a:lnTo>
                    <a:pt x="973537" y="582189"/>
                  </a:lnTo>
                  <a:lnTo>
                    <a:pt x="1030803" y="604416"/>
                  </a:lnTo>
                  <a:lnTo>
                    <a:pt x="1088070" y="626644"/>
                  </a:lnTo>
                  <a:lnTo>
                    <a:pt x="1145337" y="648871"/>
                  </a:lnTo>
                  <a:lnTo>
                    <a:pt x="1202604" y="671099"/>
                  </a:lnTo>
                  <a:lnTo>
                    <a:pt x="1259871" y="693326"/>
                  </a:lnTo>
                  <a:lnTo>
                    <a:pt x="1317138" y="715554"/>
                  </a:lnTo>
                  <a:lnTo>
                    <a:pt x="1374405" y="737782"/>
                  </a:lnTo>
                  <a:lnTo>
                    <a:pt x="1431672" y="760009"/>
                  </a:lnTo>
                  <a:lnTo>
                    <a:pt x="1488939" y="782237"/>
                  </a:lnTo>
                  <a:lnTo>
                    <a:pt x="1546205" y="804464"/>
                  </a:lnTo>
                  <a:lnTo>
                    <a:pt x="1603472" y="826692"/>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934959" y="2380629"/>
              <a:ext cx="1566173" cy="1030359"/>
            </a:xfrm>
            <a:custGeom>
              <a:avLst/>
              <a:pathLst>
                <a:path w="1566173" h="1030359">
                  <a:moveTo>
                    <a:pt x="1566173" y="1030359"/>
                  </a:moveTo>
                  <a:lnTo>
                    <a:pt x="1516061" y="994829"/>
                  </a:lnTo>
                  <a:lnTo>
                    <a:pt x="1465949" y="959300"/>
                  </a:lnTo>
                  <a:lnTo>
                    <a:pt x="1415837" y="923770"/>
                  </a:lnTo>
                  <a:lnTo>
                    <a:pt x="1365726" y="888240"/>
                  </a:lnTo>
                  <a:lnTo>
                    <a:pt x="1315614" y="852711"/>
                  </a:lnTo>
                  <a:lnTo>
                    <a:pt x="1265502" y="817181"/>
                  </a:lnTo>
                  <a:lnTo>
                    <a:pt x="1215390" y="781651"/>
                  </a:lnTo>
                  <a:lnTo>
                    <a:pt x="1165278" y="746122"/>
                  </a:lnTo>
                  <a:lnTo>
                    <a:pt x="1115166" y="710592"/>
                  </a:lnTo>
                  <a:lnTo>
                    <a:pt x="1065054" y="675062"/>
                  </a:lnTo>
                  <a:lnTo>
                    <a:pt x="1014942" y="639533"/>
                  </a:lnTo>
                  <a:lnTo>
                    <a:pt x="964830" y="604003"/>
                  </a:lnTo>
                  <a:lnTo>
                    <a:pt x="914718" y="568474"/>
                  </a:lnTo>
                  <a:lnTo>
                    <a:pt x="864606" y="532944"/>
                  </a:lnTo>
                  <a:lnTo>
                    <a:pt x="814494" y="497414"/>
                  </a:lnTo>
                  <a:lnTo>
                    <a:pt x="764382" y="461885"/>
                  </a:lnTo>
                  <a:lnTo>
                    <a:pt x="714270" y="426355"/>
                  </a:lnTo>
                  <a:lnTo>
                    <a:pt x="664158" y="390825"/>
                  </a:lnTo>
                  <a:lnTo>
                    <a:pt x="614046" y="355296"/>
                  </a:lnTo>
                  <a:lnTo>
                    <a:pt x="563934" y="319766"/>
                  </a:lnTo>
                  <a:lnTo>
                    <a:pt x="513822" y="284237"/>
                  </a:lnTo>
                  <a:lnTo>
                    <a:pt x="463710" y="248707"/>
                  </a:lnTo>
                  <a:lnTo>
                    <a:pt x="413598" y="213177"/>
                  </a:lnTo>
                  <a:lnTo>
                    <a:pt x="363487" y="177648"/>
                  </a:lnTo>
                  <a:lnTo>
                    <a:pt x="313375" y="142118"/>
                  </a:lnTo>
                  <a:lnTo>
                    <a:pt x="263263" y="106588"/>
                  </a:lnTo>
                  <a:lnTo>
                    <a:pt x="213151" y="71059"/>
                  </a:lnTo>
                  <a:lnTo>
                    <a:pt x="163039" y="35529"/>
                  </a:lnTo>
                  <a:lnTo>
                    <a:pt x="112927" y="0"/>
                  </a:lnTo>
                  <a:lnTo>
                    <a:pt x="72874" y="58957"/>
                  </a:lnTo>
                  <a:lnTo>
                    <a:pt x="35211" y="119469"/>
                  </a:lnTo>
                  <a:lnTo>
                    <a:pt x="0" y="181439"/>
                  </a:lnTo>
                  <a:lnTo>
                    <a:pt x="54005" y="210712"/>
                  </a:lnTo>
                  <a:lnTo>
                    <a:pt x="108011" y="239985"/>
                  </a:lnTo>
                  <a:lnTo>
                    <a:pt x="162017" y="269258"/>
                  </a:lnTo>
                  <a:lnTo>
                    <a:pt x="216023" y="298531"/>
                  </a:lnTo>
                  <a:lnTo>
                    <a:pt x="270029" y="327804"/>
                  </a:lnTo>
                  <a:lnTo>
                    <a:pt x="324035" y="357077"/>
                  </a:lnTo>
                  <a:lnTo>
                    <a:pt x="378041" y="386350"/>
                  </a:lnTo>
                  <a:lnTo>
                    <a:pt x="432047" y="415624"/>
                  </a:lnTo>
                  <a:lnTo>
                    <a:pt x="486053" y="444897"/>
                  </a:lnTo>
                  <a:lnTo>
                    <a:pt x="540059" y="474170"/>
                  </a:lnTo>
                  <a:lnTo>
                    <a:pt x="594065" y="503443"/>
                  </a:lnTo>
                  <a:lnTo>
                    <a:pt x="648071" y="532716"/>
                  </a:lnTo>
                  <a:lnTo>
                    <a:pt x="702077" y="561989"/>
                  </a:lnTo>
                  <a:lnTo>
                    <a:pt x="756083" y="591262"/>
                  </a:lnTo>
                  <a:lnTo>
                    <a:pt x="810089" y="620535"/>
                  </a:lnTo>
                  <a:lnTo>
                    <a:pt x="864095" y="649808"/>
                  </a:lnTo>
                  <a:lnTo>
                    <a:pt x="918101" y="679082"/>
                  </a:lnTo>
                  <a:lnTo>
                    <a:pt x="972107" y="708355"/>
                  </a:lnTo>
                  <a:lnTo>
                    <a:pt x="1026113" y="737628"/>
                  </a:lnTo>
                  <a:lnTo>
                    <a:pt x="1080119" y="766901"/>
                  </a:lnTo>
                  <a:lnTo>
                    <a:pt x="1134125" y="796174"/>
                  </a:lnTo>
                  <a:lnTo>
                    <a:pt x="1188131" y="825447"/>
                  </a:lnTo>
                  <a:lnTo>
                    <a:pt x="1242137" y="854720"/>
                  </a:lnTo>
                  <a:lnTo>
                    <a:pt x="1296143" y="883993"/>
                  </a:lnTo>
                  <a:lnTo>
                    <a:pt x="1350149" y="913266"/>
                  </a:lnTo>
                  <a:lnTo>
                    <a:pt x="1404155" y="942539"/>
                  </a:lnTo>
                  <a:lnTo>
                    <a:pt x="1458161" y="971813"/>
                  </a:lnTo>
                  <a:lnTo>
                    <a:pt x="1512167" y="1001086"/>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047886" y="2222346"/>
              <a:ext cx="1453246" cy="1188641"/>
            </a:xfrm>
            <a:custGeom>
              <a:avLst/>
              <a:pathLst>
                <a:path w="1453246" h="1188641">
                  <a:moveTo>
                    <a:pt x="1453246" y="1188641"/>
                  </a:moveTo>
                  <a:lnTo>
                    <a:pt x="1407490" y="1147654"/>
                  </a:lnTo>
                  <a:lnTo>
                    <a:pt x="1361735" y="1106666"/>
                  </a:lnTo>
                  <a:lnTo>
                    <a:pt x="1315979" y="1065678"/>
                  </a:lnTo>
                  <a:lnTo>
                    <a:pt x="1270224" y="1024691"/>
                  </a:lnTo>
                  <a:lnTo>
                    <a:pt x="1224468" y="983703"/>
                  </a:lnTo>
                  <a:lnTo>
                    <a:pt x="1178712" y="942715"/>
                  </a:lnTo>
                  <a:lnTo>
                    <a:pt x="1132957" y="901728"/>
                  </a:lnTo>
                  <a:lnTo>
                    <a:pt x="1087201" y="860740"/>
                  </a:lnTo>
                  <a:lnTo>
                    <a:pt x="1041446" y="819753"/>
                  </a:lnTo>
                  <a:lnTo>
                    <a:pt x="995690" y="778765"/>
                  </a:lnTo>
                  <a:lnTo>
                    <a:pt x="949934" y="737777"/>
                  </a:lnTo>
                  <a:lnTo>
                    <a:pt x="904179" y="696790"/>
                  </a:lnTo>
                  <a:lnTo>
                    <a:pt x="858423" y="655802"/>
                  </a:lnTo>
                  <a:lnTo>
                    <a:pt x="812668" y="614814"/>
                  </a:lnTo>
                  <a:lnTo>
                    <a:pt x="766912" y="573827"/>
                  </a:lnTo>
                  <a:lnTo>
                    <a:pt x="721156" y="532839"/>
                  </a:lnTo>
                  <a:lnTo>
                    <a:pt x="675401" y="491851"/>
                  </a:lnTo>
                  <a:lnTo>
                    <a:pt x="629645" y="450864"/>
                  </a:lnTo>
                  <a:lnTo>
                    <a:pt x="583890" y="409876"/>
                  </a:lnTo>
                  <a:lnTo>
                    <a:pt x="538134" y="368888"/>
                  </a:lnTo>
                  <a:lnTo>
                    <a:pt x="492379" y="327901"/>
                  </a:lnTo>
                  <a:lnTo>
                    <a:pt x="446623" y="286913"/>
                  </a:lnTo>
                  <a:lnTo>
                    <a:pt x="400867" y="245925"/>
                  </a:lnTo>
                  <a:lnTo>
                    <a:pt x="355112" y="204938"/>
                  </a:lnTo>
                  <a:lnTo>
                    <a:pt x="309356" y="163950"/>
                  </a:lnTo>
                  <a:lnTo>
                    <a:pt x="263601" y="122962"/>
                  </a:lnTo>
                  <a:lnTo>
                    <a:pt x="217845" y="81975"/>
                  </a:lnTo>
                  <a:lnTo>
                    <a:pt x="172089" y="40987"/>
                  </a:lnTo>
                  <a:lnTo>
                    <a:pt x="126334" y="0"/>
                  </a:lnTo>
                  <a:lnTo>
                    <a:pt x="82232" y="51151"/>
                  </a:lnTo>
                  <a:lnTo>
                    <a:pt x="40100" y="103937"/>
                  </a:lnTo>
                  <a:lnTo>
                    <a:pt x="0" y="158282"/>
                  </a:lnTo>
                  <a:lnTo>
                    <a:pt x="50111" y="193812"/>
                  </a:lnTo>
                  <a:lnTo>
                    <a:pt x="100223" y="229341"/>
                  </a:lnTo>
                  <a:lnTo>
                    <a:pt x="150335" y="264871"/>
                  </a:lnTo>
                  <a:lnTo>
                    <a:pt x="200447" y="300401"/>
                  </a:lnTo>
                  <a:lnTo>
                    <a:pt x="250559" y="335930"/>
                  </a:lnTo>
                  <a:lnTo>
                    <a:pt x="300671" y="371460"/>
                  </a:lnTo>
                  <a:lnTo>
                    <a:pt x="350783" y="406990"/>
                  </a:lnTo>
                  <a:lnTo>
                    <a:pt x="400895" y="442519"/>
                  </a:lnTo>
                  <a:lnTo>
                    <a:pt x="451007" y="478049"/>
                  </a:lnTo>
                  <a:lnTo>
                    <a:pt x="501119" y="513578"/>
                  </a:lnTo>
                  <a:lnTo>
                    <a:pt x="551231" y="549108"/>
                  </a:lnTo>
                  <a:lnTo>
                    <a:pt x="601343" y="584638"/>
                  </a:lnTo>
                  <a:lnTo>
                    <a:pt x="651455" y="620167"/>
                  </a:lnTo>
                  <a:lnTo>
                    <a:pt x="701567" y="655697"/>
                  </a:lnTo>
                  <a:lnTo>
                    <a:pt x="751679" y="691227"/>
                  </a:lnTo>
                  <a:lnTo>
                    <a:pt x="801791" y="726756"/>
                  </a:lnTo>
                  <a:lnTo>
                    <a:pt x="851903" y="762286"/>
                  </a:lnTo>
                  <a:lnTo>
                    <a:pt x="902015" y="797815"/>
                  </a:lnTo>
                  <a:lnTo>
                    <a:pt x="952127" y="833345"/>
                  </a:lnTo>
                  <a:lnTo>
                    <a:pt x="1002238" y="868875"/>
                  </a:lnTo>
                  <a:lnTo>
                    <a:pt x="1052350" y="904404"/>
                  </a:lnTo>
                  <a:lnTo>
                    <a:pt x="1102462" y="939934"/>
                  </a:lnTo>
                  <a:lnTo>
                    <a:pt x="1152574" y="975464"/>
                  </a:lnTo>
                  <a:lnTo>
                    <a:pt x="1202686" y="1010993"/>
                  </a:lnTo>
                  <a:lnTo>
                    <a:pt x="1252798" y="1046523"/>
                  </a:lnTo>
                  <a:lnTo>
                    <a:pt x="1302910" y="1082052"/>
                  </a:lnTo>
                  <a:lnTo>
                    <a:pt x="1353022" y="1117582"/>
                  </a:lnTo>
                  <a:lnTo>
                    <a:pt x="1403134" y="115311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174220" y="2080994"/>
              <a:ext cx="1326912" cy="1329994"/>
            </a:xfrm>
            <a:custGeom>
              <a:avLst/>
              <a:pathLst>
                <a:path w="1326912" h="1329994">
                  <a:moveTo>
                    <a:pt x="1326912" y="1329994"/>
                  </a:moveTo>
                  <a:lnTo>
                    <a:pt x="1286043" y="1284132"/>
                  </a:lnTo>
                  <a:lnTo>
                    <a:pt x="1245174" y="1238270"/>
                  </a:lnTo>
                  <a:lnTo>
                    <a:pt x="1204306" y="1192408"/>
                  </a:lnTo>
                  <a:lnTo>
                    <a:pt x="1163437" y="1146546"/>
                  </a:lnTo>
                  <a:lnTo>
                    <a:pt x="1122568" y="1100685"/>
                  </a:lnTo>
                  <a:lnTo>
                    <a:pt x="1081700" y="1054823"/>
                  </a:lnTo>
                  <a:lnTo>
                    <a:pt x="1040831" y="1008961"/>
                  </a:lnTo>
                  <a:lnTo>
                    <a:pt x="999962" y="963099"/>
                  </a:lnTo>
                  <a:lnTo>
                    <a:pt x="959094" y="917237"/>
                  </a:lnTo>
                  <a:lnTo>
                    <a:pt x="918225" y="871375"/>
                  </a:lnTo>
                  <a:lnTo>
                    <a:pt x="877356" y="825513"/>
                  </a:lnTo>
                  <a:lnTo>
                    <a:pt x="836487" y="779651"/>
                  </a:lnTo>
                  <a:lnTo>
                    <a:pt x="795619" y="733790"/>
                  </a:lnTo>
                  <a:lnTo>
                    <a:pt x="754750" y="687928"/>
                  </a:lnTo>
                  <a:lnTo>
                    <a:pt x="713881" y="642066"/>
                  </a:lnTo>
                  <a:lnTo>
                    <a:pt x="673013" y="596204"/>
                  </a:lnTo>
                  <a:lnTo>
                    <a:pt x="632144" y="550342"/>
                  </a:lnTo>
                  <a:lnTo>
                    <a:pt x="591275" y="504480"/>
                  </a:lnTo>
                  <a:lnTo>
                    <a:pt x="550407" y="458618"/>
                  </a:lnTo>
                  <a:lnTo>
                    <a:pt x="509538" y="412756"/>
                  </a:lnTo>
                  <a:lnTo>
                    <a:pt x="468669" y="366895"/>
                  </a:lnTo>
                  <a:lnTo>
                    <a:pt x="427800" y="321033"/>
                  </a:lnTo>
                  <a:lnTo>
                    <a:pt x="386932" y="275171"/>
                  </a:lnTo>
                  <a:lnTo>
                    <a:pt x="346063" y="229309"/>
                  </a:lnTo>
                  <a:lnTo>
                    <a:pt x="305194" y="183447"/>
                  </a:lnTo>
                  <a:lnTo>
                    <a:pt x="264326" y="137585"/>
                  </a:lnTo>
                  <a:lnTo>
                    <a:pt x="223457" y="91723"/>
                  </a:lnTo>
                  <a:lnTo>
                    <a:pt x="182588" y="45861"/>
                  </a:lnTo>
                  <a:lnTo>
                    <a:pt x="141720" y="0"/>
                  </a:lnTo>
                  <a:lnTo>
                    <a:pt x="92725" y="45335"/>
                  </a:lnTo>
                  <a:lnTo>
                    <a:pt x="45462" y="92475"/>
                  </a:lnTo>
                  <a:lnTo>
                    <a:pt x="0" y="141352"/>
                  </a:lnTo>
                  <a:lnTo>
                    <a:pt x="45755" y="182340"/>
                  </a:lnTo>
                  <a:lnTo>
                    <a:pt x="91511" y="223327"/>
                  </a:lnTo>
                  <a:lnTo>
                    <a:pt x="137266" y="264315"/>
                  </a:lnTo>
                  <a:lnTo>
                    <a:pt x="183022" y="305303"/>
                  </a:lnTo>
                  <a:lnTo>
                    <a:pt x="228777" y="346290"/>
                  </a:lnTo>
                  <a:lnTo>
                    <a:pt x="274533" y="387278"/>
                  </a:lnTo>
                  <a:lnTo>
                    <a:pt x="320289" y="428266"/>
                  </a:lnTo>
                  <a:lnTo>
                    <a:pt x="366044" y="469253"/>
                  </a:lnTo>
                  <a:lnTo>
                    <a:pt x="411800" y="510241"/>
                  </a:lnTo>
                  <a:lnTo>
                    <a:pt x="457555" y="551229"/>
                  </a:lnTo>
                  <a:lnTo>
                    <a:pt x="503311" y="592216"/>
                  </a:lnTo>
                  <a:lnTo>
                    <a:pt x="549067" y="633204"/>
                  </a:lnTo>
                  <a:lnTo>
                    <a:pt x="594822" y="674192"/>
                  </a:lnTo>
                  <a:lnTo>
                    <a:pt x="640578" y="715179"/>
                  </a:lnTo>
                  <a:lnTo>
                    <a:pt x="686333" y="756167"/>
                  </a:lnTo>
                  <a:lnTo>
                    <a:pt x="732089" y="797154"/>
                  </a:lnTo>
                  <a:lnTo>
                    <a:pt x="777845" y="838142"/>
                  </a:lnTo>
                  <a:lnTo>
                    <a:pt x="823600" y="879130"/>
                  </a:lnTo>
                  <a:lnTo>
                    <a:pt x="869356" y="920117"/>
                  </a:lnTo>
                  <a:lnTo>
                    <a:pt x="915111" y="961105"/>
                  </a:lnTo>
                  <a:lnTo>
                    <a:pt x="960867" y="1002093"/>
                  </a:lnTo>
                  <a:lnTo>
                    <a:pt x="1006623" y="1043080"/>
                  </a:lnTo>
                  <a:lnTo>
                    <a:pt x="1052378" y="1084068"/>
                  </a:lnTo>
                  <a:lnTo>
                    <a:pt x="1098134" y="1125056"/>
                  </a:lnTo>
                  <a:lnTo>
                    <a:pt x="1143889" y="1166043"/>
                  </a:lnTo>
                  <a:lnTo>
                    <a:pt x="1189645" y="1207031"/>
                  </a:lnTo>
                  <a:lnTo>
                    <a:pt x="1235401" y="1248019"/>
                  </a:lnTo>
                  <a:lnTo>
                    <a:pt x="1281156" y="1289006"/>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315940" y="1998000"/>
              <a:ext cx="1185192" cy="1412988"/>
            </a:xfrm>
            <a:custGeom>
              <a:avLst/>
              <a:pathLst>
                <a:path w="1185192" h="1412988">
                  <a:moveTo>
                    <a:pt x="1185192" y="1412988"/>
                  </a:moveTo>
                  <a:lnTo>
                    <a:pt x="1147781" y="1364264"/>
                  </a:lnTo>
                  <a:lnTo>
                    <a:pt x="1110370" y="1315541"/>
                  </a:lnTo>
                  <a:lnTo>
                    <a:pt x="1072960" y="1266817"/>
                  </a:lnTo>
                  <a:lnTo>
                    <a:pt x="1035549" y="1218093"/>
                  </a:lnTo>
                  <a:lnTo>
                    <a:pt x="998138" y="1169369"/>
                  </a:lnTo>
                  <a:lnTo>
                    <a:pt x="960728" y="1120646"/>
                  </a:lnTo>
                  <a:lnTo>
                    <a:pt x="923317" y="1071922"/>
                  </a:lnTo>
                  <a:lnTo>
                    <a:pt x="885906" y="1023198"/>
                  </a:lnTo>
                  <a:lnTo>
                    <a:pt x="848496" y="974474"/>
                  </a:lnTo>
                  <a:lnTo>
                    <a:pt x="811085" y="925751"/>
                  </a:lnTo>
                  <a:lnTo>
                    <a:pt x="773674" y="877027"/>
                  </a:lnTo>
                  <a:lnTo>
                    <a:pt x="736264" y="828303"/>
                  </a:lnTo>
                  <a:lnTo>
                    <a:pt x="698853" y="779579"/>
                  </a:lnTo>
                  <a:lnTo>
                    <a:pt x="661442" y="730856"/>
                  </a:lnTo>
                  <a:lnTo>
                    <a:pt x="624032" y="682132"/>
                  </a:lnTo>
                  <a:lnTo>
                    <a:pt x="586621" y="633408"/>
                  </a:lnTo>
                  <a:lnTo>
                    <a:pt x="549210" y="584684"/>
                  </a:lnTo>
                  <a:lnTo>
                    <a:pt x="511799" y="535961"/>
                  </a:lnTo>
                  <a:lnTo>
                    <a:pt x="474389" y="487237"/>
                  </a:lnTo>
                  <a:lnTo>
                    <a:pt x="436978" y="438513"/>
                  </a:lnTo>
                  <a:lnTo>
                    <a:pt x="399567" y="389789"/>
                  </a:lnTo>
                  <a:lnTo>
                    <a:pt x="362157" y="341066"/>
                  </a:lnTo>
                  <a:lnTo>
                    <a:pt x="324746" y="292342"/>
                  </a:lnTo>
                  <a:lnTo>
                    <a:pt x="287335" y="243618"/>
                  </a:lnTo>
                  <a:lnTo>
                    <a:pt x="249925" y="194894"/>
                  </a:lnTo>
                  <a:lnTo>
                    <a:pt x="212514" y="146171"/>
                  </a:lnTo>
                  <a:lnTo>
                    <a:pt x="175103" y="97447"/>
                  </a:lnTo>
                  <a:lnTo>
                    <a:pt x="137693" y="48723"/>
                  </a:lnTo>
                  <a:lnTo>
                    <a:pt x="100282" y="0"/>
                  </a:lnTo>
                  <a:lnTo>
                    <a:pt x="49382" y="40580"/>
                  </a:lnTo>
                  <a:lnTo>
                    <a:pt x="0" y="82994"/>
                  </a:lnTo>
                  <a:lnTo>
                    <a:pt x="40868" y="128856"/>
                  </a:lnTo>
                  <a:lnTo>
                    <a:pt x="81737" y="174717"/>
                  </a:lnTo>
                  <a:lnTo>
                    <a:pt x="122606" y="220579"/>
                  </a:lnTo>
                  <a:lnTo>
                    <a:pt x="163474" y="266441"/>
                  </a:lnTo>
                  <a:lnTo>
                    <a:pt x="204343" y="312303"/>
                  </a:lnTo>
                  <a:lnTo>
                    <a:pt x="245212" y="358165"/>
                  </a:lnTo>
                  <a:lnTo>
                    <a:pt x="286080" y="404027"/>
                  </a:lnTo>
                  <a:lnTo>
                    <a:pt x="326949" y="449889"/>
                  </a:lnTo>
                  <a:lnTo>
                    <a:pt x="367818" y="495751"/>
                  </a:lnTo>
                  <a:lnTo>
                    <a:pt x="408686" y="541612"/>
                  </a:lnTo>
                  <a:lnTo>
                    <a:pt x="449555" y="587474"/>
                  </a:lnTo>
                  <a:lnTo>
                    <a:pt x="490424" y="633336"/>
                  </a:lnTo>
                  <a:lnTo>
                    <a:pt x="531293" y="679198"/>
                  </a:lnTo>
                  <a:lnTo>
                    <a:pt x="572161" y="725060"/>
                  </a:lnTo>
                  <a:lnTo>
                    <a:pt x="613030" y="770922"/>
                  </a:lnTo>
                  <a:lnTo>
                    <a:pt x="653899" y="816784"/>
                  </a:lnTo>
                  <a:lnTo>
                    <a:pt x="694767" y="862646"/>
                  </a:lnTo>
                  <a:lnTo>
                    <a:pt x="735636" y="908507"/>
                  </a:lnTo>
                  <a:lnTo>
                    <a:pt x="776505" y="954369"/>
                  </a:lnTo>
                  <a:lnTo>
                    <a:pt x="817373" y="1000231"/>
                  </a:lnTo>
                  <a:lnTo>
                    <a:pt x="858242" y="1046093"/>
                  </a:lnTo>
                  <a:lnTo>
                    <a:pt x="899111" y="1091955"/>
                  </a:lnTo>
                  <a:lnTo>
                    <a:pt x="939980" y="1137817"/>
                  </a:lnTo>
                  <a:lnTo>
                    <a:pt x="980848" y="1183679"/>
                  </a:lnTo>
                  <a:lnTo>
                    <a:pt x="1021717" y="1229541"/>
                  </a:lnTo>
                  <a:lnTo>
                    <a:pt x="1062586" y="1275402"/>
                  </a:lnTo>
                  <a:lnTo>
                    <a:pt x="1103454" y="1321264"/>
                  </a:lnTo>
                  <a:lnTo>
                    <a:pt x="1144323" y="1367126"/>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416223" y="1923786"/>
              <a:ext cx="1084909" cy="1487202"/>
            </a:xfrm>
            <a:custGeom>
              <a:avLst/>
              <a:pathLst>
                <a:path w="1084909" h="1487202">
                  <a:moveTo>
                    <a:pt x="1084909" y="1487202"/>
                  </a:moveTo>
                  <a:lnTo>
                    <a:pt x="1051092" y="1435919"/>
                  </a:lnTo>
                  <a:lnTo>
                    <a:pt x="1017274" y="1384636"/>
                  </a:lnTo>
                  <a:lnTo>
                    <a:pt x="983456" y="1333353"/>
                  </a:lnTo>
                  <a:lnTo>
                    <a:pt x="949639" y="1282070"/>
                  </a:lnTo>
                  <a:lnTo>
                    <a:pt x="915821" y="1230788"/>
                  </a:lnTo>
                  <a:lnTo>
                    <a:pt x="882003" y="1179505"/>
                  </a:lnTo>
                  <a:lnTo>
                    <a:pt x="848186" y="1128222"/>
                  </a:lnTo>
                  <a:lnTo>
                    <a:pt x="814368" y="1076939"/>
                  </a:lnTo>
                  <a:lnTo>
                    <a:pt x="780550" y="1025656"/>
                  </a:lnTo>
                  <a:lnTo>
                    <a:pt x="746733" y="974373"/>
                  </a:lnTo>
                  <a:lnTo>
                    <a:pt x="712915" y="923091"/>
                  </a:lnTo>
                  <a:lnTo>
                    <a:pt x="679097" y="871808"/>
                  </a:lnTo>
                  <a:lnTo>
                    <a:pt x="645280" y="820525"/>
                  </a:lnTo>
                  <a:lnTo>
                    <a:pt x="611462" y="769242"/>
                  </a:lnTo>
                  <a:lnTo>
                    <a:pt x="577645" y="717959"/>
                  </a:lnTo>
                  <a:lnTo>
                    <a:pt x="543827" y="666676"/>
                  </a:lnTo>
                  <a:lnTo>
                    <a:pt x="510009" y="615394"/>
                  </a:lnTo>
                  <a:lnTo>
                    <a:pt x="476192" y="564111"/>
                  </a:lnTo>
                  <a:lnTo>
                    <a:pt x="442374" y="512828"/>
                  </a:lnTo>
                  <a:lnTo>
                    <a:pt x="408556" y="461545"/>
                  </a:lnTo>
                  <a:lnTo>
                    <a:pt x="374739" y="410262"/>
                  </a:lnTo>
                  <a:lnTo>
                    <a:pt x="340921" y="358979"/>
                  </a:lnTo>
                  <a:lnTo>
                    <a:pt x="307103" y="307697"/>
                  </a:lnTo>
                  <a:lnTo>
                    <a:pt x="273286" y="256414"/>
                  </a:lnTo>
                  <a:lnTo>
                    <a:pt x="239468" y="205131"/>
                  </a:lnTo>
                  <a:lnTo>
                    <a:pt x="205650" y="153848"/>
                  </a:lnTo>
                  <a:lnTo>
                    <a:pt x="171833" y="102565"/>
                  </a:lnTo>
                  <a:lnTo>
                    <a:pt x="138015" y="51282"/>
                  </a:lnTo>
                  <a:lnTo>
                    <a:pt x="104198" y="0"/>
                  </a:lnTo>
                  <a:lnTo>
                    <a:pt x="51432" y="36171"/>
                  </a:lnTo>
                  <a:lnTo>
                    <a:pt x="0" y="74213"/>
                  </a:lnTo>
                  <a:lnTo>
                    <a:pt x="37410" y="122937"/>
                  </a:lnTo>
                  <a:lnTo>
                    <a:pt x="74821" y="171661"/>
                  </a:lnTo>
                  <a:lnTo>
                    <a:pt x="112232" y="220384"/>
                  </a:lnTo>
                  <a:lnTo>
                    <a:pt x="149642" y="269108"/>
                  </a:lnTo>
                  <a:lnTo>
                    <a:pt x="187053" y="317832"/>
                  </a:lnTo>
                  <a:lnTo>
                    <a:pt x="224464" y="366556"/>
                  </a:lnTo>
                  <a:lnTo>
                    <a:pt x="261874" y="415279"/>
                  </a:lnTo>
                  <a:lnTo>
                    <a:pt x="299285" y="464003"/>
                  </a:lnTo>
                  <a:lnTo>
                    <a:pt x="336696" y="512727"/>
                  </a:lnTo>
                  <a:lnTo>
                    <a:pt x="374106" y="561451"/>
                  </a:lnTo>
                  <a:lnTo>
                    <a:pt x="411517" y="610174"/>
                  </a:lnTo>
                  <a:lnTo>
                    <a:pt x="448928" y="658898"/>
                  </a:lnTo>
                  <a:lnTo>
                    <a:pt x="486338" y="707622"/>
                  </a:lnTo>
                  <a:lnTo>
                    <a:pt x="523749" y="756346"/>
                  </a:lnTo>
                  <a:lnTo>
                    <a:pt x="561160" y="805069"/>
                  </a:lnTo>
                  <a:lnTo>
                    <a:pt x="598570" y="853793"/>
                  </a:lnTo>
                  <a:lnTo>
                    <a:pt x="635981" y="902517"/>
                  </a:lnTo>
                  <a:lnTo>
                    <a:pt x="673392" y="951241"/>
                  </a:lnTo>
                  <a:lnTo>
                    <a:pt x="710802" y="999964"/>
                  </a:lnTo>
                  <a:lnTo>
                    <a:pt x="748213" y="1048688"/>
                  </a:lnTo>
                  <a:lnTo>
                    <a:pt x="785624" y="1097412"/>
                  </a:lnTo>
                  <a:lnTo>
                    <a:pt x="823034" y="1146136"/>
                  </a:lnTo>
                  <a:lnTo>
                    <a:pt x="860445" y="1194859"/>
                  </a:lnTo>
                  <a:lnTo>
                    <a:pt x="897856" y="1243583"/>
                  </a:lnTo>
                  <a:lnTo>
                    <a:pt x="935266" y="1292307"/>
                  </a:lnTo>
                  <a:lnTo>
                    <a:pt x="972677" y="1341031"/>
                  </a:lnTo>
                  <a:lnTo>
                    <a:pt x="1010088" y="1389754"/>
                  </a:lnTo>
                  <a:lnTo>
                    <a:pt x="1047499" y="1438478"/>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20421" y="1860388"/>
              <a:ext cx="980711" cy="1550599"/>
            </a:xfrm>
            <a:custGeom>
              <a:avLst/>
              <a:pathLst>
                <a:path w="980711" h="1550599">
                  <a:moveTo>
                    <a:pt x="980711" y="1550599"/>
                  </a:moveTo>
                  <a:lnTo>
                    <a:pt x="950468" y="1497130"/>
                  </a:lnTo>
                  <a:lnTo>
                    <a:pt x="920225" y="1443661"/>
                  </a:lnTo>
                  <a:lnTo>
                    <a:pt x="889982" y="1390192"/>
                  </a:lnTo>
                  <a:lnTo>
                    <a:pt x="859740" y="1336723"/>
                  </a:lnTo>
                  <a:lnTo>
                    <a:pt x="829497" y="1283255"/>
                  </a:lnTo>
                  <a:lnTo>
                    <a:pt x="799254" y="1229786"/>
                  </a:lnTo>
                  <a:lnTo>
                    <a:pt x="769011" y="1176317"/>
                  </a:lnTo>
                  <a:lnTo>
                    <a:pt x="738768" y="1122848"/>
                  </a:lnTo>
                  <a:lnTo>
                    <a:pt x="708525" y="1069379"/>
                  </a:lnTo>
                  <a:lnTo>
                    <a:pt x="678282" y="1015910"/>
                  </a:lnTo>
                  <a:lnTo>
                    <a:pt x="648039" y="962441"/>
                  </a:lnTo>
                  <a:lnTo>
                    <a:pt x="617796" y="908972"/>
                  </a:lnTo>
                  <a:lnTo>
                    <a:pt x="587554" y="855503"/>
                  </a:lnTo>
                  <a:lnTo>
                    <a:pt x="557311" y="802034"/>
                  </a:lnTo>
                  <a:lnTo>
                    <a:pt x="527068" y="748565"/>
                  </a:lnTo>
                  <a:lnTo>
                    <a:pt x="496825" y="695096"/>
                  </a:lnTo>
                  <a:lnTo>
                    <a:pt x="466582" y="641627"/>
                  </a:lnTo>
                  <a:lnTo>
                    <a:pt x="436339" y="588158"/>
                  </a:lnTo>
                  <a:lnTo>
                    <a:pt x="406096" y="534689"/>
                  </a:lnTo>
                  <a:lnTo>
                    <a:pt x="375853" y="481220"/>
                  </a:lnTo>
                  <a:lnTo>
                    <a:pt x="345610" y="427751"/>
                  </a:lnTo>
                  <a:lnTo>
                    <a:pt x="315367" y="374282"/>
                  </a:lnTo>
                  <a:lnTo>
                    <a:pt x="285125" y="320813"/>
                  </a:lnTo>
                  <a:lnTo>
                    <a:pt x="254882" y="267344"/>
                  </a:lnTo>
                  <a:lnTo>
                    <a:pt x="224639" y="213875"/>
                  </a:lnTo>
                  <a:lnTo>
                    <a:pt x="194396" y="160406"/>
                  </a:lnTo>
                  <a:lnTo>
                    <a:pt x="164153" y="106937"/>
                  </a:lnTo>
                  <a:lnTo>
                    <a:pt x="133910" y="53468"/>
                  </a:lnTo>
                  <a:lnTo>
                    <a:pt x="103667" y="0"/>
                  </a:lnTo>
                  <a:lnTo>
                    <a:pt x="51293" y="30814"/>
                  </a:lnTo>
                  <a:lnTo>
                    <a:pt x="0" y="63397"/>
                  </a:lnTo>
                  <a:lnTo>
                    <a:pt x="33817" y="114680"/>
                  </a:lnTo>
                  <a:lnTo>
                    <a:pt x="67635" y="165963"/>
                  </a:lnTo>
                  <a:lnTo>
                    <a:pt x="101452" y="217246"/>
                  </a:lnTo>
                  <a:lnTo>
                    <a:pt x="135270" y="268528"/>
                  </a:lnTo>
                  <a:lnTo>
                    <a:pt x="169088" y="319811"/>
                  </a:lnTo>
                  <a:lnTo>
                    <a:pt x="202905" y="371094"/>
                  </a:lnTo>
                  <a:lnTo>
                    <a:pt x="236723" y="422377"/>
                  </a:lnTo>
                  <a:lnTo>
                    <a:pt x="270541" y="473660"/>
                  </a:lnTo>
                  <a:lnTo>
                    <a:pt x="304358" y="524943"/>
                  </a:lnTo>
                  <a:lnTo>
                    <a:pt x="338176" y="576225"/>
                  </a:lnTo>
                  <a:lnTo>
                    <a:pt x="371994" y="627508"/>
                  </a:lnTo>
                  <a:lnTo>
                    <a:pt x="405811" y="678791"/>
                  </a:lnTo>
                  <a:lnTo>
                    <a:pt x="439629" y="730074"/>
                  </a:lnTo>
                  <a:lnTo>
                    <a:pt x="473446" y="781357"/>
                  </a:lnTo>
                  <a:lnTo>
                    <a:pt x="507264" y="832640"/>
                  </a:lnTo>
                  <a:lnTo>
                    <a:pt x="541082" y="883922"/>
                  </a:lnTo>
                  <a:lnTo>
                    <a:pt x="574899" y="935205"/>
                  </a:lnTo>
                  <a:lnTo>
                    <a:pt x="608717" y="986488"/>
                  </a:lnTo>
                  <a:lnTo>
                    <a:pt x="642535" y="1037771"/>
                  </a:lnTo>
                  <a:lnTo>
                    <a:pt x="676352" y="1089054"/>
                  </a:lnTo>
                  <a:lnTo>
                    <a:pt x="710170" y="1140337"/>
                  </a:lnTo>
                  <a:lnTo>
                    <a:pt x="743988" y="1191619"/>
                  </a:lnTo>
                  <a:lnTo>
                    <a:pt x="777805" y="1242902"/>
                  </a:lnTo>
                  <a:lnTo>
                    <a:pt x="811623" y="1294185"/>
                  </a:lnTo>
                  <a:lnTo>
                    <a:pt x="845441" y="1345468"/>
                  </a:lnTo>
                  <a:lnTo>
                    <a:pt x="879258" y="1396751"/>
                  </a:lnTo>
                  <a:lnTo>
                    <a:pt x="913076" y="1448034"/>
                  </a:lnTo>
                  <a:lnTo>
                    <a:pt x="946893" y="1499316"/>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624089" y="1807602"/>
              <a:ext cx="877043" cy="1603386"/>
            </a:xfrm>
            <a:custGeom>
              <a:avLst/>
              <a:pathLst>
                <a:path w="877043" h="1603386">
                  <a:moveTo>
                    <a:pt x="877043" y="1603386"/>
                  </a:moveTo>
                  <a:lnTo>
                    <a:pt x="850273" y="1548097"/>
                  </a:lnTo>
                  <a:lnTo>
                    <a:pt x="823502" y="1492808"/>
                  </a:lnTo>
                  <a:lnTo>
                    <a:pt x="796731" y="1437518"/>
                  </a:lnTo>
                  <a:lnTo>
                    <a:pt x="769961" y="1382229"/>
                  </a:lnTo>
                  <a:lnTo>
                    <a:pt x="743190" y="1326940"/>
                  </a:lnTo>
                  <a:lnTo>
                    <a:pt x="716419" y="1271651"/>
                  </a:lnTo>
                  <a:lnTo>
                    <a:pt x="689649" y="1216362"/>
                  </a:lnTo>
                  <a:lnTo>
                    <a:pt x="662878" y="1161072"/>
                  </a:lnTo>
                  <a:lnTo>
                    <a:pt x="636108" y="1105783"/>
                  </a:lnTo>
                  <a:lnTo>
                    <a:pt x="609337" y="1050494"/>
                  </a:lnTo>
                  <a:lnTo>
                    <a:pt x="582566" y="995205"/>
                  </a:lnTo>
                  <a:lnTo>
                    <a:pt x="555796" y="939916"/>
                  </a:lnTo>
                  <a:lnTo>
                    <a:pt x="529025" y="884627"/>
                  </a:lnTo>
                  <a:lnTo>
                    <a:pt x="502254" y="829337"/>
                  </a:lnTo>
                  <a:lnTo>
                    <a:pt x="475484" y="774048"/>
                  </a:lnTo>
                  <a:lnTo>
                    <a:pt x="448713" y="718759"/>
                  </a:lnTo>
                  <a:lnTo>
                    <a:pt x="421942" y="663470"/>
                  </a:lnTo>
                  <a:lnTo>
                    <a:pt x="395172" y="608181"/>
                  </a:lnTo>
                  <a:lnTo>
                    <a:pt x="368401" y="552891"/>
                  </a:lnTo>
                  <a:lnTo>
                    <a:pt x="341630" y="497602"/>
                  </a:lnTo>
                  <a:lnTo>
                    <a:pt x="314860" y="442313"/>
                  </a:lnTo>
                  <a:lnTo>
                    <a:pt x="288089" y="387024"/>
                  </a:lnTo>
                  <a:lnTo>
                    <a:pt x="261318" y="331735"/>
                  </a:lnTo>
                  <a:lnTo>
                    <a:pt x="234548" y="276445"/>
                  </a:lnTo>
                  <a:lnTo>
                    <a:pt x="207777" y="221156"/>
                  </a:lnTo>
                  <a:lnTo>
                    <a:pt x="181006" y="165867"/>
                  </a:lnTo>
                  <a:lnTo>
                    <a:pt x="154236" y="110578"/>
                  </a:lnTo>
                  <a:lnTo>
                    <a:pt x="127465" y="55289"/>
                  </a:lnTo>
                  <a:lnTo>
                    <a:pt x="100694" y="0"/>
                  </a:lnTo>
                  <a:lnTo>
                    <a:pt x="0" y="52786"/>
                  </a:lnTo>
                  <a:lnTo>
                    <a:pt x="30242" y="106255"/>
                  </a:lnTo>
                  <a:lnTo>
                    <a:pt x="60485" y="159724"/>
                  </a:lnTo>
                  <a:lnTo>
                    <a:pt x="90728" y="213193"/>
                  </a:lnTo>
                  <a:lnTo>
                    <a:pt x="120971" y="266662"/>
                  </a:lnTo>
                  <a:lnTo>
                    <a:pt x="151214" y="320131"/>
                  </a:lnTo>
                  <a:lnTo>
                    <a:pt x="181457" y="373600"/>
                  </a:lnTo>
                  <a:lnTo>
                    <a:pt x="211700" y="427069"/>
                  </a:lnTo>
                  <a:lnTo>
                    <a:pt x="241943" y="480538"/>
                  </a:lnTo>
                  <a:lnTo>
                    <a:pt x="272186" y="534007"/>
                  </a:lnTo>
                  <a:lnTo>
                    <a:pt x="302428" y="587476"/>
                  </a:lnTo>
                  <a:lnTo>
                    <a:pt x="332671" y="640945"/>
                  </a:lnTo>
                  <a:lnTo>
                    <a:pt x="362914" y="694414"/>
                  </a:lnTo>
                  <a:lnTo>
                    <a:pt x="393157" y="747883"/>
                  </a:lnTo>
                  <a:lnTo>
                    <a:pt x="423400" y="801352"/>
                  </a:lnTo>
                  <a:lnTo>
                    <a:pt x="453643" y="854821"/>
                  </a:lnTo>
                  <a:lnTo>
                    <a:pt x="483886" y="908289"/>
                  </a:lnTo>
                  <a:lnTo>
                    <a:pt x="514129" y="961758"/>
                  </a:lnTo>
                  <a:lnTo>
                    <a:pt x="544372" y="1015227"/>
                  </a:lnTo>
                  <a:lnTo>
                    <a:pt x="574614" y="1068696"/>
                  </a:lnTo>
                  <a:lnTo>
                    <a:pt x="604857" y="1122165"/>
                  </a:lnTo>
                  <a:lnTo>
                    <a:pt x="635100" y="1175634"/>
                  </a:lnTo>
                  <a:lnTo>
                    <a:pt x="665343" y="1229103"/>
                  </a:lnTo>
                  <a:lnTo>
                    <a:pt x="695586" y="1282572"/>
                  </a:lnTo>
                  <a:lnTo>
                    <a:pt x="725829" y="1336041"/>
                  </a:lnTo>
                  <a:lnTo>
                    <a:pt x="756072" y="1389510"/>
                  </a:lnTo>
                  <a:lnTo>
                    <a:pt x="786315" y="1442979"/>
                  </a:lnTo>
                  <a:lnTo>
                    <a:pt x="816558" y="1496448"/>
                  </a:lnTo>
                  <a:lnTo>
                    <a:pt x="846801" y="1549917"/>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24784" y="1772389"/>
              <a:ext cx="776348" cy="1638599"/>
            </a:xfrm>
            <a:custGeom>
              <a:avLst/>
              <a:pathLst>
                <a:path w="776348" h="1638599">
                  <a:moveTo>
                    <a:pt x="776348" y="1638599"/>
                  </a:moveTo>
                  <a:lnTo>
                    <a:pt x="752246" y="1582095"/>
                  </a:lnTo>
                  <a:lnTo>
                    <a:pt x="728144" y="1525592"/>
                  </a:lnTo>
                  <a:lnTo>
                    <a:pt x="704041" y="1469089"/>
                  </a:lnTo>
                  <a:lnTo>
                    <a:pt x="679939" y="1412585"/>
                  </a:lnTo>
                  <a:lnTo>
                    <a:pt x="655837" y="1356082"/>
                  </a:lnTo>
                  <a:lnTo>
                    <a:pt x="631734" y="1299578"/>
                  </a:lnTo>
                  <a:lnTo>
                    <a:pt x="607632" y="1243075"/>
                  </a:lnTo>
                  <a:lnTo>
                    <a:pt x="583529" y="1186571"/>
                  </a:lnTo>
                  <a:lnTo>
                    <a:pt x="559427" y="1130068"/>
                  </a:lnTo>
                  <a:lnTo>
                    <a:pt x="535325" y="1073565"/>
                  </a:lnTo>
                  <a:lnTo>
                    <a:pt x="511222" y="1017061"/>
                  </a:lnTo>
                  <a:lnTo>
                    <a:pt x="487120" y="960558"/>
                  </a:lnTo>
                  <a:lnTo>
                    <a:pt x="463017" y="904054"/>
                  </a:lnTo>
                  <a:lnTo>
                    <a:pt x="438915" y="847551"/>
                  </a:lnTo>
                  <a:lnTo>
                    <a:pt x="414813" y="791047"/>
                  </a:lnTo>
                  <a:lnTo>
                    <a:pt x="390710" y="734544"/>
                  </a:lnTo>
                  <a:lnTo>
                    <a:pt x="366608" y="678041"/>
                  </a:lnTo>
                  <a:lnTo>
                    <a:pt x="342506" y="621537"/>
                  </a:lnTo>
                  <a:lnTo>
                    <a:pt x="318403" y="565034"/>
                  </a:lnTo>
                  <a:lnTo>
                    <a:pt x="294301" y="508530"/>
                  </a:lnTo>
                  <a:lnTo>
                    <a:pt x="270198" y="452027"/>
                  </a:lnTo>
                  <a:lnTo>
                    <a:pt x="246096" y="395523"/>
                  </a:lnTo>
                  <a:lnTo>
                    <a:pt x="221994" y="339020"/>
                  </a:lnTo>
                  <a:lnTo>
                    <a:pt x="197891" y="282517"/>
                  </a:lnTo>
                  <a:lnTo>
                    <a:pt x="173789" y="226013"/>
                  </a:lnTo>
                  <a:lnTo>
                    <a:pt x="149687" y="169510"/>
                  </a:lnTo>
                  <a:lnTo>
                    <a:pt x="125584" y="113006"/>
                  </a:lnTo>
                  <a:lnTo>
                    <a:pt x="101482" y="56503"/>
                  </a:lnTo>
                  <a:lnTo>
                    <a:pt x="77379" y="0"/>
                  </a:lnTo>
                  <a:lnTo>
                    <a:pt x="0" y="35212"/>
                  </a:lnTo>
                  <a:lnTo>
                    <a:pt x="26770" y="90502"/>
                  </a:lnTo>
                  <a:lnTo>
                    <a:pt x="53541" y="145791"/>
                  </a:lnTo>
                  <a:lnTo>
                    <a:pt x="80311" y="201080"/>
                  </a:lnTo>
                  <a:lnTo>
                    <a:pt x="107082" y="256369"/>
                  </a:lnTo>
                  <a:lnTo>
                    <a:pt x="133853" y="311658"/>
                  </a:lnTo>
                  <a:lnTo>
                    <a:pt x="160623" y="366948"/>
                  </a:lnTo>
                  <a:lnTo>
                    <a:pt x="187394" y="422237"/>
                  </a:lnTo>
                  <a:lnTo>
                    <a:pt x="214165" y="477526"/>
                  </a:lnTo>
                  <a:lnTo>
                    <a:pt x="240935" y="532815"/>
                  </a:lnTo>
                  <a:lnTo>
                    <a:pt x="267706" y="588104"/>
                  </a:lnTo>
                  <a:lnTo>
                    <a:pt x="294477" y="643394"/>
                  </a:lnTo>
                  <a:lnTo>
                    <a:pt x="321247" y="698683"/>
                  </a:lnTo>
                  <a:lnTo>
                    <a:pt x="348018" y="753972"/>
                  </a:lnTo>
                  <a:lnTo>
                    <a:pt x="374789" y="809261"/>
                  </a:lnTo>
                  <a:lnTo>
                    <a:pt x="401559" y="864550"/>
                  </a:lnTo>
                  <a:lnTo>
                    <a:pt x="428330" y="919839"/>
                  </a:lnTo>
                  <a:lnTo>
                    <a:pt x="455101" y="975129"/>
                  </a:lnTo>
                  <a:lnTo>
                    <a:pt x="481871" y="1030418"/>
                  </a:lnTo>
                  <a:lnTo>
                    <a:pt x="508642" y="1085707"/>
                  </a:lnTo>
                  <a:lnTo>
                    <a:pt x="535413" y="1140996"/>
                  </a:lnTo>
                  <a:lnTo>
                    <a:pt x="562183" y="1196285"/>
                  </a:lnTo>
                  <a:lnTo>
                    <a:pt x="588954" y="1251575"/>
                  </a:lnTo>
                  <a:lnTo>
                    <a:pt x="615725" y="1306864"/>
                  </a:lnTo>
                  <a:lnTo>
                    <a:pt x="642495" y="1362153"/>
                  </a:lnTo>
                  <a:lnTo>
                    <a:pt x="669266" y="1417442"/>
                  </a:lnTo>
                  <a:lnTo>
                    <a:pt x="696036" y="1472731"/>
                  </a:lnTo>
                  <a:lnTo>
                    <a:pt x="722807" y="1528021"/>
                  </a:lnTo>
                  <a:lnTo>
                    <a:pt x="749578" y="1583310"/>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802164" y="1741200"/>
              <a:ext cx="698969" cy="1669788"/>
            </a:xfrm>
            <a:custGeom>
              <a:avLst/>
              <a:pathLst>
                <a:path w="698969" h="1669788">
                  <a:moveTo>
                    <a:pt x="698969" y="1669788"/>
                  </a:moveTo>
                  <a:lnTo>
                    <a:pt x="677562" y="1612209"/>
                  </a:lnTo>
                  <a:lnTo>
                    <a:pt x="656156" y="1554630"/>
                  </a:lnTo>
                  <a:lnTo>
                    <a:pt x="634750" y="1497051"/>
                  </a:lnTo>
                  <a:lnTo>
                    <a:pt x="613343" y="1439472"/>
                  </a:lnTo>
                  <a:lnTo>
                    <a:pt x="591937" y="1381893"/>
                  </a:lnTo>
                  <a:lnTo>
                    <a:pt x="570531" y="1324314"/>
                  </a:lnTo>
                  <a:lnTo>
                    <a:pt x="549124" y="1266736"/>
                  </a:lnTo>
                  <a:lnTo>
                    <a:pt x="527718" y="1209157"/>
                  </a:lnTo>
                  <a:lnTo>
                    <a:pt x="506312" y="1151578"/>
                  </a:lnTo>
                  <a:lnTo>
                    <a:pt x="484905" y="1093999"/>
                  </a:lnTo>
                  <a:lnTo>
                    <a:pt x="463499" y="1036420"/>
                  </a:lnTo>
                  <a:lnTo>
                    <a:pt x="442093" y="978841"/>
                  </a:lnTo>
                  <a:lnTo>
                    <a:pt x="420686" y="921262"/>
                  </a:lnTo>
                  <a:lnTo>
                    <a:pt x="399280" y="863683"/>
                  </a:lnTo>
                  <a:lnTo>
                    <a:pt x="377874" y="806104"/>
                  </a:lnTo>
                  <a:lnTo>
                    <a:pt x="356467" y="748525"/>
                  </a:lnTo>
                  <a:lnTo>
                    <a:pt x="335061" y="690946"/>
                  </a:lnTo>
                  <a:lnTo>
                    <a:pt x="313655" y="633368"/>
                  </a:lnTo>
                  <a:lnTo>
                    <a:pt x="292248" y="575789"/>
                  </a:lnTo>
                  <a:lnTo>
                    <a:pt x="270842" y="518210"/>
                  </a:lnTo>
                  <a:lnTo>
                    <a:pt x="249436" y="460631"/>
                  </a:lnTo>
                  <a:lnTo>
                    <a:pt x="228029" y="403052"/>
                  </a:lnTo>
                  <a:lnTo>
                    <a:pt x="206623" y="345473"/>
                  </a:lnTo>
                  <a:lnTo>
                    <a:pt x="185217" y="287894"/>
                  </a:lnTo>
                  <a:lnTo>
                    <a:pt x="163810" y="230315"/>
                  </a:lnTo>
                  <a:lnTo>
                    <a:pt x="142404" y="172736"/>
                  </a:lnTo>
                  <a:lnTo>
                    <a:pt x="120998" y="115157"/>
                  </a:lnTo>
                  <a:lnTo>
                    <a:pt x="99591" y="57578"/>
                  </a:lnTo>
                  <a:lnTo>
                    <a:pt x="78185" y="0"/>
                  </a:lnTo>
                  <a:lnTo>
                    <a:pt x="0" y="31189"/>
                  </a:lnTo>
                  <a:lnTo>
                    <a:pt x="24102" y="87692"/>
                  </a:lnTo>
                  <a:lnTo>
                    <a:pt x="48204" y="144195"/>
                  </a:lnTo>
                  <a:lnTo>
                    <a:pt x="72307" y="200699"/>
                  </a:lnTo>
                  <a:lnTo>
                    <a:pt x="96409" y="257202"/>
                  </a:lnTo>
                  <a:lnTo>
                    <a:pt x="120511" y="313706"/>
                  </a:lnTo>
                  <a:lnTo>
                    <a:pt x="144614" y="370209"/>
                  </a:lnTo>
                  <a:lnTo>
                    <a:pt x="168716" y="426713"/>
                  </a:lnTo>
                  <a:lnTo>
                    <a:pt x="192819" y="483216"/>
                  </a:lnTo>
                  <a:lnTo>
                    <a:pt x="216921" y="539719"/>
                  </a:lnTo>
                  <a:lnTo>
                    <a:pt x="241023" y="596223"/>
                  </a:lnTo>
                  <a:lnTo>
                    <a:pt x="265126" y="652726"/>
                  </a:lnTo>
                  <a:lnTo>
                    <a:pt x="289228" y="709230"/>
                  </a:lnTo>
                  <a:lnTo>
                    <a:pt x="313330" y="765733"/>
                  </a:lnTo>
                  <a:lnTo>
                    <a:pt x="337433" y="822237"/>
                  </a:lnTo>
                  <a:lnTo>
                    <a:pt x="361535" y="878740"/>
                  </a:lnTo>
                  <a:lnTo>
                    <a:pt x="385638" y="935243"/>
                  </a:lnTo>
                  <a:lnTo>
                    <a:pt x="409740" y="991747"/>
                  </a:lnTo>
                  <a:lnTo>
                    <a:pt x="433842" y="1048250"/>
                  </a:lnTo>
                  <a:lnTo>
                    <a:pt x="457945" y="1104754"/>
                  </a:lnTo>
                  <a:lnTo>
                    <a:pt x="482047" y="1161257"/>
                  </a:lnTo>
                  <a:lnTo>
                    <a:pt x="506150" y="1217761"/>
                  </a:lnTo>
                  <a:lnTo>
                    <a:pt x="530252" y="1274264"/>
                  </a:lnTo>
                  <a:lnTo>
                    <a:pt x="554354" y="1330767"/>
                  </a:lnTo>
                  <a:lnTo>
                    <a:pt x="578457" y="1387271"/>
                  </a:lnTo>
                  <a:lnTo>
                    <a:pt x="602559" y="1443774"/>
                  </a:lnTo>
                  <a:lnTo>
                    <a:pt x="626661" y="1500278"/>
                  </a:lnTo>
                  <a:lnTo>
                    <a:pt x="650764" y="1556781"/>
                  </a:lnTo>
                  <a:lnTo>
                    <a:pt x="674866" y="1613285"/>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880349" y="1714523"/>
              <a:ext cx="620783" cy="1696465"/>
            </a:xfrm>
            <a:custGeom>
              <a:avLst/>
              <a:pathLst>
                <a:path w="620783" h="1696465">
                  <a:moveTo>
                    <a:pt x="620783" y="1696465"/>
                  </a:moveTo>
                  <a:lnTo>
                    <a:pt x="602036" y="1637966"/>
                  </a:lnTo>
                  <a:lnTo>
                    <a:pt x="583289" y="1579467"/>
                  </a:lnTo>
                  <a:lnTo>
                    <a:pt x="564542" y="1520969"/>
                  </a:lnTo>
                  <a:lnTo>
                    <a:pt x="545795" y="1462470"/>
                  </a:lnTo>
                  <a:lnTo>
                    <a:pt x="527048" y="1403971"/>
                  </a:lnTo>
                  <a:lnTo>
                    <a:pt x="508301" y="1345472"/>
                  </a:lnTo>
                  <a:lnTo>
                    <a:pt x="489554" y="1286973"/>
                  </a:lnTo>
                  <a:lnTo>
                    <a:pt x="470807" y="1228474"/>
                  </a:lnTo>
                  <a:lnTo>
                    <a:pt x="452060" y="1169976"/>
                  </a:lnTo>
                  <a:lnTo>
                    <a:pt x="433313" y="1111477"/>
                  </a:lnTo>
                  <a:lnTo>
                    <a:pt x="414566" y="1052978"/>
                  </a:lnTo>
                  <a:lnTo>
                    <a:pt x="395819" y="994479"/>
                  </a:lnTo>
                  <a:lnTo>
                    <a:pt x="377072" y="935980"/>
                  </a:lnTo>
                  <a:lnTo>
                    <a:pt x="358324" y="877482"/>
                  </a:lnTo>
                  <a:lnTo>
                    <a:pt x="339577" y="818983"/>
                  </a:lnTo>
                  <a:lnTo>
                    <a:pt x="320830" y="760484"/>
                  </a:lnTo>
                  <a:lnTo>
                    <a:pt x="302083" y="701985"/>
                  </a:lnTo>
                  <a:lnTo>
                    <a:pt x="283336" y="643486"/>
                  </a:lnTo>
                  <a:lnTo>
                    <a:pt x="264589" y="584988"/>
                  </a:lnTo>
                  <a:lnTo>
                    <a:pt x="245842" y="526489"/>
                  </a:lnTo>
                  <a:lnTo>
                    <a:pt x="227095" y="467990"/>
                  </a:lnTo>
                  <a:lnTo>
                    <a:pt x="208348" y="409491"/>
                  </a:lnTo>
                  <a:lnTo>
                    <a:pt x="189601" y="350992"/>
                  </a:lnTo>
                  <a:lnTo>
                    <a:pt x="170854" y="292494"/>
                  </a:lnTo>
                  <a:lnTo>
                    <a:pt x="152107" y="233995"/>
                  </a:lnTo>
                  <a:lnTo>
                    <a:pt x="133360" y="175496"/>
                  </a:lnTo>
                  <a:lnTo>
                    <a:pt x="114613" y="116997"/>
                  </a:lnTo>
                  <a:lnTo>
                    <a:pt x="95866" y="58498"/>
                  </a:lnTo>
                  <a:lnTo>
                    <a:pt x="77119" y="0"/>
                  </a:lnTo>
                  <a:lnTo>
                    <a:pt x="0" y="26676"/>
                  </a:lnTo>
                  <a:lnTo>
                    <a:pt x="21406" y="84255"/>
                  </a:lnTo>
                  <a:lnTo>
                    <a:pt x="42812" y="141834"/>
                  </a:lnTo>
                  <a:lnTo>
                    <a:pt x="64218" y="199413"/>
                  </a:lnTo>
                  <a:lnTo>
                    <a:pt x="85625" y="256992"/>
                  </a:lnTo>
                  <a:lnTo>
                    <a:pt x="107031" y="314571"/>
                  </a:lnTo>
                  <a:lnTo>
                    <a:pt x="128437" y="372150"/>
                  </a:lnTo>
                  <a:lnTo>
                    <a:pt x="149844" y="429729"/>
                  </a:lnTo>
                  <a:lnTo>
                    <a:pt x="171250" y="487308"/>
                  </a:lnTo>
                  <a:lnTo>
                    <a:pt x="192656" y="544887"/>
                  </a:lnTo>
                  <a:lnTo>
                    <a:pt x="214063" y="602466"/>
                  </a:lnTo>
                  <a:lnTo>
                    <a:pt x="235469" y="660045"/>
                  </a:lnTo>
                  <a:lnTo>
                    <a:pt x="256875" y="717623"/>
                  </a:lnTo>
                  <a:lnTo>
                    <a:pt x="278282" y="775202"/>
                  </a:lnTo>
                  <a:lnTo>
                    <a:pt x="299688" y="832781"/>
                  </a:lnTo>
                  <a:lnTo>
                    <a:pt x="321094" y="890360"/>
                  </a:lnTo>
                  <a:lnTo>
                    <a:pt x="342501" y="947939"/>
                  </a:lnTo>
                  <a:lnTo>
                    <a:pt x="363907" y="1005518"/>
                  </a:lnTo>
                  <a:lnTo>
                    <a:pt x="385313" y="1063097"/>
                  </a:lnTo>
                  <a:lnTo>
                    <a:pt x="406720" y="1120676"/>
                  </a:lnTo>
                  <a:lnTo>
                    <a:pt x="428126" y="1178255"/>
                  </a:lnTo>
                  <a:lnTo>
                    <a:pt x="449532" y="1235834"/>
                  </a:lnTo>
                  <a:lnTo>
                    <a:pt x="470939" y="1293413"/>
                  </a:lnTo>
                  <a:lnTo>
                    <a:pt x="492345" y="1350991"/>
                  </a:lnTo>
                  <a:lnTo>
                    <a:pt x="513751" y="1408570"/>
                  </a:lnTo>
                  <a:lnTo>
                    <a:pt x="535158" y="1466149"/>
                  </a:lnTo>
                  <a:lnTo>
                    <a:pt x="556564" y="1523728"/>
                  </a:lnTo>
                  <a:lnTo>
                    <a:pt x="577970" y="1581307"/>
                  </a:lnTo>
                  <a:lnTo>
                    <a:pt x="599377" y="1638886"/>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957468" y="1692826"/>
              <a:ext cx="543664" cy="1718162"/>
            </a:xfrm>
            <a:custGeom>
              <a:avLst/>
              <a:pathLst>
                <a:path w="543664" h="1718162">
                  <a:moveTo>
                    <a:pt x="543664" y="1718162"/>
                  </a:moveTo>
                  <a:lnTo>
                    <a:pt x="527435" y="1658915"/>
                  </a:lnTo>
                  <a:lnTo>
                    <a:pt x="511207" y="1599668"/>
                  </a:lnTo>
                  <a:lnTo>
                    <a:pt x="494979" y="1540421"/>
                  </a:lnTo>
                  <a:lnTo>
                    <a:pt x="478750" y="1481174"/>
                  </a:lnTo>
                  <a:lnTo>
                    <a:pt x="462522" y="1421927"/>
                  </a:lnTo>
                  <a:lnTo>
                    <a:pt x="446294" y="1362680"/>
                  </a:lnTo>
                  <a:lnTo>
                    <a:pt x="430065" y="1303433"/>
                  </a:lnTo>
                  <a:lnTo>
                    <a:pt x="413837" y="1244186"/>
                  </a:lnTo>
                  <a:lnTo>
                    <a:pt x="397609" y="1184939"/>
                  </a:lnTo>
                  <a:lnTo>
                    <a:pt x="381380" y="1125692"/>
                  </a:lnTo>
                  <a:lnTo>
                    <a:pt x="365152" y="1066445"/>
                  </a:lnTo>
                  <a:lnTo>
                    <a:pt x="348924" y="1007198"/>
                  </a:lnTo>
                  <a:lnTo>
                    <a:pt x="332695" y="947951"/>
                  </a:lnTo>
                  <a:lnTo>
                    <a:pt x="316467" y="888704"/>
                  </a:lnTo>
                  <a:lnTo>
                    <a:pt x="300239" y="829457"/>
                  </a:lnTo>
                  <a:lnTo>
                    <a:pt x="284010" y="770210"/>
                  </a:lnTo>
                  <a:lnTo>
                    <a:pt x="267782" y="710963"/>
                  </a:lnTo>
                  <a:lnTo>
                    <a:pt x="251554" y="651716"/>
                  </a:lnTo>
                  <a:lnTo>
                    <a:pt x="235325" y="592469"/>
                  </a:lnTo>
                  <a:lnTo>
                    <a:pt x="219097" y="533222"/>
                  </a:lnTo>
                  <a:lnTo>
                    <a:pt x="202869" y="473975"/>
                  </a:lnTo>
                  <a:lnTo>
                    <a:pt x="186640" y="414728"/>
                  </a:lnTo>
                  <a:lnTo>
                    <a:pt x="170412" y="355481"/>
                  </a:lnTo>
                  <a:lnTo>
                    <a:pt x="154183" y="296234"/>
                  </a:lnTo>
                  <a:lnTo>
                    <a:pt x="137955" y="236987"/>
                  </a:lnTo>
                  <a:lnTo>
                    <a:pt x="121727" y="177740"/>
                  </a:lnTo>
                  <a:lnTo>
                    <a:pt x="105498" y="118493"/>
                  </a:lnTo>
                  <a:lnTo>
                    <a:pt x="89270" y="59246"/>
                  </a:lnTo>
                  <a:lnTo>
                    <a:pt x="73042" y="0"/>
                  </a:lnTo>
                  <a:lnTo>
                    <a:pt x="0" y="21696"/>
                  </a:lnTo>
                  <a:lnTo>
                    <a:pt x="18747" y="80195"/>
                  </a:lnTo>
                  <a:lnTo>
                    <a:pt x="37494" y="138694"/>
                  </a:lnTo>
                  <a:lnTo>
                    <a:pt x="56241" y="197193"/>
                  </a:lnTo>
                  <a:lnTo>
                    <a:pt x="74988" y="255691"/>
                  </a:lnTo>
                  <a:lnTo>
                    <a:pt x="93735" y="314190"/>
                  </a:lnTo>
                  <a:lnTo>
                    <a:pt x="112482" y="372689"/>
                  </a:lnTo>
                  <a:lnTo>
                    <a:pt x="131229" y="431188"/>
                  </a:lnTo>
                  <a:lnTo>
                    <a:pt x="149976" y="489687"/>
                  </a:lnTo>
                  <a:lnTo>
                    <a:pt x="168723" y="548185"/>
                  </a:lnTo>
                  <a:lnTo>
                    <a:pt x="187470" y="606684"/>
                  </a:lnTo>
                  <a:lnTo>
                    <a:pt x="206217" y="665183"/>
                  </a:lnTo>
                  <a:lnTo>
                    <a:pt x="224964" y="723682"/>
                  </a:lnTo>
                  <a:lnTo>
                    <a:pt x="243711" y="782181"/>
                  </a:lnTo>
                  <a:lnTo>
                    <a:pt x="262458" y="840679"/>
                  </a:lnTo>
                  <a:lnTo>
                    <a:pt x="281205" y="899178"/>
                  </a:lnTo>
                  <a:lnTo>
                    <a:pt x="299952" y="957677"/>
                  </a:lnTo>
                  <a:lnTo>
                    <a:pt x="318699" y="1016176"/>
                  </a:lnTo>
                  <a:lnTo>
                    <a:pt x="337446" y="1074675"/>
                  </a:lnTo>
                  <a:lnTo>
                    <a:pt x="356193" y="1133173"/>
                  </a:lnTo>
                  <a:lnTo>
                    <a:pt x="374940" y="1191672"/>
                  </a:lnTo>
                  <a:lnTo>
                    <a:pt x="393687" y="1250171"/>
                  </a:lnTo>
                  <a:lnTo>
                    <a:pt x="412434" y="1308670"/>
                  </a:lnTo>
                  <a:lnTo>
                    <a:pt x="431182" y="1367169"/>
                  </a:lnTo>
                  <a:lnTo>
                    <a:pt x="449929" y="1425667"/>
                  </a:lnTo>
                  <a:lnTo>
                    <a:pt x="468676" y="1484166"/>
                  </a:lnTo>
                  <a:lnTo>
                    <a:pt x="487423" y="1542665"/>
                  </a:lnTo>
                  <a:lnTo>
                    <a:pt x="506170" y="1601164"/>
                  </a:lnTo>
                  <a:lnTo>
                    <a:pt x="524917" y="1659663"/>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030511" y="1676904"/>
              <a:ext cx="470622" cy="1734084"/>
            </a:xfrm>
            <a:custGeom>
              <a:avLst/>
              <a:pathLst>
                <a:path w="470622" h="1734084">
                  <a:moveTo>
                    <a:pt x="470622" y="1734084"/>
                  </a:moveTo>
                  <a:lnTo>
                    <a:pt x="456550" y="1674288"/>
                  </a:lnTo>
                  <a:lnTo>
                    <a:pt x="442479" y="1614492"/>
                  </a:lnTo>
                  <a:lnTo>
                    <a:pt x="428408" y="1554696"/>
                  </a:lnTo>
                  <a:lnTo>
                    <a:pt x="414337" y="1494900"/>
                  </a:lnTo>
                  <a:lnTo>
                    <a:pt x="400265" y="1435104"/>
                  </a:lnTo>
                  <a:lnTo>
                    <a:pt x="386194" y="1375308"/>
                  </a:lnTo>
                  <a:lnTo>
                    <a:pt x="372123" y="1315512"/>
                  </a:lnTo>
                  <a:lnTo>
                    <a:pt x="358052" y="1255716"/>
                  </a:lnTo>
                  <a:lnTo>
                    <a:pt x="343980" y="1195920"/>
                  </a:lnTo>
                  <a:lnTo>
                    <a:pt x="329909" y="1136124"/>
                  </a:lnTo>
                  <a:lnTo>
                    <a:pt x="315838" y="1076328"/>
                  </a:lnTo>
                  <a:lnTo>
                    <a:pt x="301767" y="1016532"/>
                  </a:lnTo>
                  <a:lnTo>
                    <a:pt x="287695" y="956736"/>
                  </a:lnTo>
                  <a:lnTo>
                    <a:pt x="273624" y="896940"/>
                  </a:lnTo>
                  <a:lnTo>
                    <a:pt x="259553" y="837144"/>
                  </a:lnTo>
                  <a:lnTo>
                    <a:pt x="245482" y="777348"/>
                  </a:lnTo>
                  <a:lnTo>
                    <a:pt x="231410" y="717552"/>
                  </a:lnTo>
                  <a:lnTo>
                    <a:pt x="217339" y="657756"/>
                  </a:lnTo>
                  <a:lnTo>
                    <a:pt x="203268" y="597960"/>
                  </a:lnTo>
                  <a:lnTo>
                    <a:pt x="189197" y="538164"/>
                  </a:lnTo>
                  <a:lnTo>
                    <a:pt x="175125" y="478368"/>
                  </a:lnTo>
                  <a:lnTo>
                    <a:pt x="161054" y="418572"/>
                  </a:lnTo>
                  <a:lnTo>
                    <a:pt x="146983" y="358776"/>
                  </a:lnTo>
                  <a:lnTo>
                    <a:pt x="132912" y="298980"/>
                  </a:lnTo>
                  <a:lnTo>
                    <a:pt x="118840" y="239184"/>
                  </a:lnTo>
                  <a:lnTo>
                    <a:pt x="104769" y="179388"/>
                  </a:lnTo>
                  <a:lnTo>
                    <a:pt x="90698" y="119592"/>
                  </a:lnTo>
                  <a:lnTo>
                    <a:pt x="76627" y="59796"/>
                  </a:lnTo>
                  <a:lnTo>
                    <a:pt x="62555" y="0"/>
                  </a:lnTo>
                  <a:lnTo>
                    <a:pt x="0" y="15922"/>
                  </a:lnTo>
                  <a:lnTo>
                    <a:pt x="16228" y="75169"/>
                  </a:lnTo>
                  <a:lnTo>
                    <a:pt x="32456" y="134416"/>
                  </a:lnTo>
                  <a:lnTo>
                    <a:pt x="48685" y="193663"/>
                  </a:lnTo>
                  <a:lnTo>
                    <a:pt x="64913" y="252909"/>
                  </a:lnTo>
                  <a:lnTo>
                    <a:pt x="81141" y="312156"/>
                  </a:lnTo>
                  <a:lnTo>
                    <a:pt x="97370" y="371403"/>
                  </a:lnTo>
                  <a:lnTo>
                    <a:pt x="113598" y="430650"/>
                  </a:lnTo>
                  <a:lnTo>
                    <a:pt x="129826" y="489897"/>
                  </a:lnTo>
                  <a:lnTo>
                    <a:pt x="146055" y="549144"/>
                  </a:lnTo>
                  <a:lnTo>
                    <a:pt x="162283" y="608391"/>
                  </a:lnTo>
                  <a:lnTo>
                    <a:pt x="178511" y="667638"/>
                  </a:lnTo>
                  <a:lnTo>
                    <a:pt x="194740" y="726885"/>
                  </a:lnTo>
                  <a:lnTo>
                    <a:pt x="210968" y="786132"/>
                  </a:lnTo>
                  <a:lnTo>
                    <a:pt x="227196" y="845379"/>
                  </a:lnTo>
                  <a:lnTo>
                    <a:pt x="243425" y="904626"/>
                  </a:lnTo>
                  <a:lnTo>
                    <a:pt x="259653" y="963873"/>
                  </a:lnTo>
                  <a:lnTo>
                    <a:pt x="275881" y="1023120"/>
                  </a:lnTo>
                  <a:lnTo>
                    <a:pt x="292110" y="1082367"/>
                  </a:lnTo>
                  <a:lnTo>
                    <a:pt x="308338" y="1141614"/>
                  </a:lnTo>
                  <a:lnTo>
                    <a:pt x="324566" y="1200861"/>
                  </a:lnTo>
                  <a:lnTo>
                    <a:pt x="340795" y="1260108"/>
                  </a:lnTo>
                  <a:lnTo>
                    <a:pt x="357023" y="1319355"/>
                  </a:lnTo>
                  <a:lnTo>
                    <a:pt x="373251" y="1378602"/>
                  </a:lnTo>
                  <a:lnTo>
                    <a:pt x="389480" y="1437849"/>
                  </a:lnTo>
                  <a:lnTo>
                    <a:pt x="405708" y="1497096"/>
                  </a:lnTo>
                  <a:lnTo>
                    <a:pt x="421936" y="1556343"/>
                  </a:lnTo>
                  <a:lnTo>
                    <a:pt x="438165" y="1615590"/>
                  </a:lnTo>
                  <a:lnTo>
                    <a:pt x="454393" y="1674837"/>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093066" y="1663588"/>
              <a:ext cx="408066" cy="1747400"/>
            </a:xfrm>
            <a:custGeom>
              <a:avLst/>
              <a:pathLst>
                <a:path w="408066" h="1747400">
                  <a:moveTo>
                    <a:pt x="408066" y="1747400"/>
                  </a:moveTo>
                  <a:lnTo>
                    <a:pt x="396113" y="1687145"/>
                  </a:lnTo>
                  <a:lnTo>
                    <a:pt x="384160" y="1626890"/>
                  </a:lnTo>
                  <a:lnTo>
                    <a:pt x="372207" y="1566635"/>
                  </a:lnTo>
                  <a:lnTo>
                    <a:pt x="360254" y="1506379"/>
                  </a:lnTo>
                  <a:lnTo>
                    <a:pt x="348301" y="1446124"/>
                  </a:lnTo>
                  <a:lnTo>
                    <a:pt x="336348" y="1385869"/>
                  </a:lnTo>
                  <a:lnTo>
                    <a:pt x="324395" y="1325614"/>
                  </a:lnTo>
                  <a:lnTo>
                    <a:pt x="312442" y="1265359"/>
                  </a:lnTo>
                  <a:lnTo>
                    <a:pt x="300489" y="1205103"/>
                  </a:lnTo>
                  <a:lnTo>
                    <a:pt x="288536" y="1144848"/>
                  </a:lnTo>
                  <a:lnTo>
                    <a:pt x="276583" y="1084593"/>
                  </a:lnTo>
                  <a:lnTo>
                    <a:pt x="264630" y="1024338"/>
                  </a:lnTo>
                  <a:lnTo>
                    <a:pt x="252677" y="964083"/>
                  </a:lnTo>
                  <a:lnTo>
                    <a:pt x="240724" y="903827"/>
                  </a:lnTo>
                  <a:lnTo>
                    <a:pt x="228771" y="843572"/>
                  </a:lnTo>
                  <a:lnTo>
                    <a:pt x="216818" y="783317"/>
                  </a:lnTo>
                  <a:lnTo>
                    <a:pt x="204865" y="723062"/>
                  </a:lnTo>
                  <a:lnTo>
                    <a:pt x="192912" y="662807"/>
                  </a:lnTo>
                  <a:lnTo>
                    <a:pt x="180959" y="602551"/>
                  </a:lnTo>
                  <a:lnTo>
                    <a:pt x="169006" y="542296"/>
                  </a:lnTo>
                  <a:lnTo>
                    <a:pt x="157053" y="482041"/>
                  </a:lnTo>
                  <a:lnTo>
                    <a:pt x="145100" y="421786"/>
                  </a:lnTo>
                  <a:lnTo>
                    <a:pt x="133147" y="361531"/>
                  </a:lnTo>
                  <a:lnTo>
                    <a:pt x="121194" y="301275"/>
                  </a:lnTo>
                  <a:lnTo>
                    <a:pt x="109241" y="241020"/>
                  </a:lnTo>
                  <a:lnTo>
                    <a:pt x="97288" y="180765"/>
                  </a:lnTo>
                  <a:lnTo>
                    <a:pt x="85335" y="120510"/>
                  </a:lnTo>
                  <a:lnTo>
                    <a:pt x="73382" y="60255"/>
                  </a:lnTo>
                  <a:lnTo>
                    <a:pt x="61429" y="0"/>
                  </a:lnTo>
                  <a:lnTo>
                    <a:pt x="0" y="13316"/>
                  </a:lnTo>
                  <a:lnTo>
                    <a:pt x="14071" y="73112"/>
                  </a:lnTo>
                  <a:lnTo>
                    <a:pt x="28142" y="132908"/>
                  </a:lnTo>
                  <a:lnTo>
                    <a:pt x="42213" y="192704"/>
                  </a:lnTo>
                  <a:lnTo>
                    <a:pt x="56284" y="252500"/>
                  </a:lnTo>
                  <a:lnTo>
                    <a:pt x="70356" y="312296"/>
                  </a:lnTo>
                  <a:lnTo>
                    <a:pt x="84427" y="372092"/>
                  </a:lnTo>
                  <a:lnTo>
                    <a:pt x="98498" y="431888"/>
                  </a:lnTo>
                  <a:lnTo>
                    <a:pt x="112569" y="491684"/>
                  </a:lnTo>
                  <a:lnTo>
                    <a:pt x="126641" y="551480"/>
                  </a:lnTo>
                  <a:lnTo>
                    <a:pt x="140712" y="611276"/>
                  </a:lnTo>
                  <a:lnTo>
                    <a:pt x="154783" y="671072"/>
                  </a:lnTo>
                  <a:lnTo>
                    <a:pt x="168854" y="730868"/>
                  </a:lnTo>
                  <a:lnTo>
                    <a:pt x="182926" y="790664"/>
                  </a:lnTo>
                  <a:lnTo>
                    <a:pt x="196997" y="850460"/>
                  </a:lnTo>
                  <a:lnTo>
                    <a:pt x="211068" y="910256"/>
                  </a:lnTo>
                  <a:lnTo>
                    <a:pt x="225139" y="970052"/>
                  </a:lnTo>
                  <a:lnTo>
                    <a:pt x="239211" y="1029848"/>
                  </a:lnTo>
                  <a:lnTo>
                    <a:pt x="253282" y="1089644"/>
                  </a:lnTo>
                  <a:lnTo>
                    <a:pt x="267353" y="1149440"/>
                  </a:lnTo>
                  <a:lnTo>
                    <a:pt x="281424" y="1209236"/>
                  </a:lnTo>
                  <a:lnTo>
                    <a:pt x="295496" y="1269032"/>
                  </a:lnTo>
                  <a:lnTo>
                    <a:pt x="309567" y="1328828"/>
                  </a:lnTo>
                  <a:lnTo>
                    <a:pt x="323638" y="1388624"/>
                  </a:lnTo>
                  <a:lnTo>
                    <a:pt x="337709" y="1448420"/>
                  </a:lnTo>
                  <a:lnTo>
                    <a:pt x="351781" y="1508216"/>
                  </a:lnTo>
                  <a:lnTo>
                    <a:pt x="365852" y="1568012"/>
                  </a:lnTo>
                  <a:lnTo>
                    <a:pt x="379923" y="1627808"/>
                  </a:lnTo>
                  <a:lnTo>
                    <a:pt x="393994" y="1687604"/>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154496" y="1652764"/>
              <a:ext cx="346636" cy="1758223"/>
            </a:xfrm>
            <a:custGeom>
              <a:avLst/>
              <a:pathLst>
                <a:path w="346636" h="1758223">
                  <a:moveTo>
                    <a:pt x="346636" y="1758223"/>
                  </a:moveTo>
                  <a:lnTo>
                    <a:pt x="336748" y="1697595"/>
                  </a:lnTo>
                  <a:lnTo>
                    <a:pt x="326861" y="1636967"/>
                  </a:lnTo>
                  <a:lnTo>
                    <a:pt x="316974" y="1576338"/>
                  </a:lnTo>
                  <a:lnTo>
                    <a:pt x="307087" y="1515710"/>
                  </a:lnTo>
                  <a:lnTo>
                    <a:pt x="297199" y="1455081"/>
                  </a:lnTo>
                  <a:lnTo>
                    <a:pt x="287312" y="1394453"/>
                  </a:lnTo>
                  <a:lnTo>
                    <a:pt x="277425" y="1333824"/>
                  </a:lnTo>
                  <a:lnTo>
                    <a:pt x="267538" y="1273196"/>
                  </a:lnTo>
                  <a:lnTo>
                    <a:pt x="257650" y="1212568"/>
                  </a:lnTo>
                  <a:lnTo>
                    <a:pt x="247763" y="1151939"/>
                  </a:lnTo>
                  <a:lnTo>
                    <a:pt x="237876" y="1091311"/>
                  </a:lnTo>
                  <a:lnTo>
                    <a:pt x="227988" y="1030682"/>
                  </a:lnTo>
                  <a:lnTo>
                    <a:pt x="218101" y="970054"/>
                  </a:lnTo>
                  <a:lnTo>
                    <a:pt x="208214" y="909426"/>
                  </a:lnTo>
                  <a:lnTo>
                    <a:pt x="198327" y="848797"/>
                  </a:lnTo>
                  <a:lnTo>
                    <a:pt x="188439" y="788169"/>
                  </a:lnTo>
                  <a:lnTo>
                    <a:pt x="178552" y="727540"/>
                  </a:lnTo>
                  <a:lnTo>
                    <a:pt x="168665" y="666912"/>
                  </a:lnTo>
                  <a:lnTo>
                    <a:pt x="158777" y="606284"/>
                  </a:lnTo>
                  <a:lnTo>
                    <a:pt x="148890" y="545655"/>
                  </a:lnTo>
                  <a:lnTo>
                    <a:pt x="139003" y="485027"/>
                  </a:lnTo>
                  <a:lnTo>
                    <a:pt x="129116" y="424398"/>
                  </a:lnTo>
                  <a:lnTo>
                    <a:pt x="119228" y="363770"/>
                  </a:lnTo>
                  <a:lnTo>
                    <a:pt x="109341" y="303142"/>
                  </a:lnTo>
                  <a:lnTo>
                    <a:pt x="99454" y="242513"/>
                  </a:lnTo>
                  <a:lnTo>
                    <a:pt x="89567" y="181885"/>
                  </a:lnTo>
                  <a:lnTo>
                    <a:pt x="79679" y="121256"/>
                  </a:lnTo>
                  <a:lnTo>
                    <a:pt x="69792" y="60628"/>
                  </a:lnTo>
                  <a:lnTo>
                    <a:pt x="59905" y="0"/>
                  </a:lnTo>
                  <a:lnTo>
                    <a:pt x="0" y="10823"/>
                  </a:lnTo>
                  <a:lnTo>
                    <a:pt x="11952" y="71078"/>
                  </a:lnTo>
                  <a:lnTo>
                    <a:pt x="23905" y="131333"/>
                  </a:lnTo>
                  <a:lnTo>
                    <a:pt x="35858" y="191588"/>
                  </a:lnTo>
                  <a:lnTo>
                    <a:pt x="47811" y="251843"/>
                  </a:lnTo>
                  <a:lnTo>
                    <a:pt x="59764" y="312099"/>
                  </a:lnTo>
                  <a:lnTo>
                    <a:pt x="71717" y="372354"/>
                  </a:lnTo>
                  <a:lnTo>
                    <a:pt x="83670" y="432609"/>
                  </a:lnTo>
                  <a:lnTo>
                    <a:pt x="95623" y="492864"/>
                  </a:lnTo>
                  <a:lnTo>
                    <a:pt x="107576" y="553119"/>
                  </a:lnTo>
                  <a:lnTo>
                    <a:pt x="119529" y="613375"/>
                  </a:lnTo>
                  <a:lnTo>
                    <a:pt x="131482" y="673630"/>
                  </a:lnTo>
                  <a:lnTo>
                    <a:pt x="143435" y="733885"/>
                  </a:lnTo>
                  <a:lnTo>
                    <a:pt x="155388" y="794140"/>
                  </a:lnTo>
                  <a:lnTo>
                    <a:pt x="167341" y="854395"/>
                  </a:lnTo>
                  <a:lnTo>
                    <a:pt x="179294" y="914651"/>
                  </a:lnTo>
                  <a:lnTo>
                    <a:pt x="191247" y="974906"/>
                  </a:lnTo>
                  <a:lnTo>
                    <a:pt x="203200" y="1035161"/>
                  </a:lnTo>
                  <a:lnTo>
                    <a:pt x="215153" y="1095416"/>
                  </a:lnTo>
                  <a:lnTo>
                    <a:pt x="227106" y="1155671"/>
                  </a:lnTo>
                  <a:lnTo>
                    <a:pt x="239059" y="1215927"/>
                  </a:lnTo>
                  <a:lnTo>
                    <a:pt x="251012" y="1276182"/>
                  </a:lnTo>
                  <a:lnTo>
                    <a:pt x="262965" y="1336437"/>
                  </a:lnTo>
                  <a:lnTo>
                    <a:pt x="274918" y="1396692"/>
                  </a:lnTo>
                  <a:lnTo>
                    <a:pt x="286871" y="1456947"/>
                  </a:lnTo>
                  <a:lnTo>
                    <a:pt x="298824" y="1517203"/>
                  </a:lnTo>
                  <a:lnTo>
                    <a:pt x="310777" y="1577458"/>
                  </a:lnTo>
                  <a:lnTo>
                    <a:pt x="322730" y="1637713"/>
                  </a:lnTo>
                  <a:lnTo>
                    <a:pt x="334683" y="1697968"/>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14402" y="1645817"/>
              <a:ext cx="286731" cy="1765171"/>
            </a:xfrm>
            <a:custGeom>
              <a:avLst/>
              <a:pathLst>
                <a:path w="286731" h="1765171">
                  <a:moveTo>
                    <a:pt x="286731" y="1765171"/>
                  </a:moveTo>
                  <a:lnTo>
                    <a:pt x="278445" y="1704303"/>
                  </a:lnTo>
                  <a:lnTo>
                    <a:pt x="270159" y="1643435"/>
                  </a:lnTo>
                  <a:lnTo>
                    <a:pt x="261874" y="1582567"/>
                  </a:lnTo>
                  <a:lnTo>
                    <a:pt x="253588" y="1521699"/>
                  </a:lnTo>
                  <a:lnTo>
                    <a:pt x="245303" y="1460831"/>
                  </a:lnTo>
                  <a:lnTo>
                    <a:pt x="237017" y="1399963"/>
                  </a:lnTo>
                  <a:lnTo>
                    <a:pt x="228732" y="1339095"/>
                  </a:lnTo>
                  <a:lnTo>
                    <a:pt x="220446" y="1278227"/>
                  </a:lnTo>
                  <a:lnTo>
                    <a:pt x="212161" y="1217359"/>
                  </a:lnTo>
                  <a:lnTo>
                    <a:pt x="203875" y="1156491"/>
                  </a:lnTo>
                  <a:lnTo>
                    <a:pt x="195590" y="1095623"/>
                  </a:lnTo>
                  <a:lnTo>
                    <a:pt x="187304" y="1034755"/>
                  </a:lnTo>
                  <a:lnTo>
                    <a:pt x="179018" y="973887"/>
                  </a:lnTo>
                  <a:lnTo>
                    <a:pt x="170733" y="913019"/>
                  </a:lnTo>
                  <a:lnTo>
                    <a:pt x="162447" y="852151"/>
                  </a:lnTo>
                  <a:lnTo>
                    <a:pt x="154162" y="791283"/>
                  </a:lnTo>
                  <a:lnTo>
                    <a:pt x="145876" y="730415"/>
                  </a:lnTo>
                  <a:lnTo>
                    <a:pt x="137591" y="669547"/>
                  </a:lnTo>
                  <a:lnTo>
                    <a:pt x="129305" y="608679"/>
                  </a:lnTo>
                  <a:lnTo>
                    <a:pt x="121020" y="547811"/>
                  </a:lnTo>
                  <a:lnTo>
                    <a:pt x="112734" y="486943"/>
                  </a:lnTo>
                  <a:lnTo>
                    <a:pt x="104449" y="426075"/>
                  </a:lnTo>
                  <a:lnTo>
                    <a:pt x="96163" y="365207"/>
                  </a:lnTo>
                  <a:lnTo>
                    <a:pt x="87877" y="304339"/>
                  </a:lnTo>
                  <a:lnTo>
                    <a:pt x="79592" y="243471"/>
                  </a:lnTo>
                  <a:lnTo>
                    <a:pt x="71306" y="182603"/>
                  </a:lnTo>
                  <a:lnTo>
                    <a:pt x="63021" y="121735"/>
                  </a:lnTo>
                  <a:lnTo>
                    <a:pt x="54735" y="60867"/>
                  </a:lnTo>
                  <a:lnTo>
                    <a:pt x="46450" y="0"/>
                  </a:lnTo>
                  <a:lnTo>
                    <a:pt x="0" y="6947"/>
                  </a:lnTo>
                  <a:lnTo>
                    <a:pt x="9887" y="67576"/>
                  </a:lnTo>
                  <a:lnTo>
                    <a:pt x="19774" y="128204"/>
                  </a:lnTo>
                  <a:lnTo>
                    <a:pt x="29661" y="188833"/>
                  </a:lnTo>
                  <a:lnTo>
                    <a:pt x="39549" y="249461"/>
                  </a:lnTo>
                  <a:lnTo>
                    <a:pt x="49436" y="310089"/>
                  </a:lnTo>
                  <a:lnTo>
                    <a:pt x="59323" y="370718"/>
                  </a:lnTo>
                  <a:lnTo>
                    <a:pt x="69210" y="431346"/>
                  </a:lnTo>
                  <a:lnTo>
                    <a:pt x="79098" y="491975"/>
                  </a:lnTo>
                  <a:lnTo>
                    <a:pt x="88985" y="552603"/>
                  </a:lnTo>
                  <a:lnTo>
                    <a:pt x="98872" y="613231"/>
                  </a:lnTo>
                  <a:lnTo>
                    <a:pt x="108760" y="673860"/>
                  </a:lnTo>
                  <a:lnTo>
                    <a:pt x="118647" y="734488"/>
                  </a:lnTo>
                  <a:lnTo>
                    <a:pt x="128534" y="795117"/>
                  </a:lnTo>
                  <a:lnTo>
                    <a:pt x="138421" y="855745"/>
                  </a:lnTo>
                  <a:lnTo>
                    <a:pt x="148309" y="916373"/>
                  </a:lnTo>
                  <a:lnTo>
                    <a:pt x="158196" y="977002"/>
                  </a:lnTo>
                  <a:lnTo>
                    <a:pt x="168083" y="1037630"/>
                  </a:lnTo>
                  <a:lnTo>
                    <a:pt x="177971" y="1098259"/>
                  </a:lnTo>
                  <a:lnTo>
                    <a:pt x="187858" y="1158887"/>
                  </a:lnTo>
                  <a:lnTo>
                    <a:pt x="197745" y="1219515"/>
                  </a:lnTo>
                  <a:lnTo>
                    <a:pt x="207632" y="1280144"/>
                  </a:lnTo>
                  <a:lnTo>
                    <a:pt x="217520" y="1340772"/>
                  </a:lnTo>
                  <a:lnTo>
                    <a:pt x="227407" y="1401401"/>
                  </a:lnTo>
                  <a:lnTo>
                    <a:pt x="237294" y="1462029"/>
                  </a:lnTo>
                  <a:lnTo>
                    <a:pt x="247181" y="1522658"/>
                  </a:lnTo>
                  <a:lnTo>
                    <a:pt x="257069" y="1583286"/>
                  </a:lnTo>
                  <a:lnTo>
                    <a:pt x="266956" y="1643914"/>
                  </a:lnTo>
                  <a:lnTo>
                    <a:pt x="276843" y="1704543"/>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260852" y="1640784"/>
              <a:ext cx="240280" cy="1770204"/>
            </a:xfrm>
            <a:custGeom>
              <a:avLst/>
              <a:pathLst>
                <a:path w="240280" h="1770204">
                  <a:moveTo>
                    <a:pt x="240280" y="1770204"/>
                  </a:moveTo>
                  <a:lnTo>
                    <a:pt x="233389" y="1709162"/>
                  </a:lnTo>
                  <a:lnTo>
                    <a:pt x="226497" y="1648121"/>
                  </a:lnTo>
                  <a:lnTo>
                    <a:pt x="219606" y="1587079"/>
                  </a:lnTo>
                  <a:lnTo>
                    <a:pt x="212714" y="1526038"/>
                  </a:lnTo>
                  <a:lnTo>
                    <a:pt x="205823" y="1464996"/>
                  </a:lnTo>
                  <a:lnTo>
                    <a:pt x="198931" y="1403955"/>
                  </a:lnTo>
                  <a:lnTo>
                    <a:pt x="192040" y="1342913"/>
                  </a:lnTo>
                  <a:lnTo>
                    <a:pt x="185148" y="1281872"/>
                  </a:lnTo>
                  <a:lnTo>
                    <a:pt x="178257" y="1220830"/>
                  </a:lnTo>
                  <a:lnTo>
                    <a:pt x="171365" y="1159789"/>
                  </a:lnTo>
                  <a:lnTo>
                    <a:pt x="164473" y="1098747"/>
                  </a:lnTo>
                  <a:lnTo>
                    <a:pt x="157582" y="1037706"/>
                  </a:lnTo>
                  <a:lnTo>
                    <a:pt x="150690" y="976664"/>
                  </a:lnTo>
                  <a:lnTo>
                    <a:pt x="143799" y="915623"/>
                  </a:lnTo>
                  <a:lnTo>
                    <a:pt x="136907" y="854581"/>
                  </a:lnTo>
                  <a:lnTo>
                    <a:pt x="130016" y="793539"/>
                  </a:lnTo>
                  <a:lnTo>
                    <a:pt x="123124" y="732498"/>
                  </a:lnTo>
                  <a:lnTo>
                    <a:pt x="116233" y="671456"/>
                  </a:lnTo>
                  <a:lnTo>
                    <a:pt x="109341" y="610415"/>
                  </a:lnTo>
                  <a:lnTo>
                    <a:pt x="102450" y="549373"/>
                  </a:lnTo>
                  <a:lnTo>
                    <a:pt x="95558" y="488332"/>
                  </a:lnTo>
                  <a:lnTo>
                    <a:pt x="88667" y="427290"/>
                  </a:lnTo>
                  <a:lnTo>
                    <a:pt x="81775" y="366249"/>
                  </a:lnTo>
                  <a:lnTo>
                    <a:pt x="74884" y="305207"/>
                  </a:lnTo>
                  <a:lnTo>
                    <a:pt x="67992" y="244166"/>
                  </a:lnTo>
                  <a:lnTo>
                    <a:pt x="61101" y="183124"/>
                  </a:lnTo>
                  <a:lnTo>
                    <a:pt x="54209" y="122083"/>
                  </a:lnTo>
                  <a:lnTo>
                    <a:pt x="47317" y="61041"/>
                  </a:lnTo>
                  <a:lnTo>
                    <a:pt x="40426" y="0"/>
                  </a:lnTo>
                  <a:lnTo>
                    <a:pt x="0" y="5032"/>
                  </a:lnTo>
                  <a:lnTo>
                    <a:pt x="8285" y="65900"/>
                  </a:lnTo>
                  <a:lnTo>
                    <a:pt x="16571" y="126768"/>
                  </a:lnTo>
                  <a:lnTo>
                    <a:pt x="24856" y="187636"/>
                  </a:lnTo>
                  <a:lnTo>
                    <a:pt x="33142" y="248504"/>
                  </a:lnTo>
                  <a:lnTo>
                    <a:pt x="41427" y="309372"/>
                  </a:lnTo>
                  <a:lnTo>
                    <a:pt x="49713" y="370240"/>
                  </a:lnTo>
                  <a:lnTo>
                    <a:pt x="57998" y="431108"/>
                  </a:lnTo>
                  <a:lnTo>
                    <a:pt x="66284" y="491976"/>
                  </a:lnTo>
                  <a:lnTo>
                    <a:pt x="74569" y="552844"/>
                  </a:lnTo>
                  <a:lnTo>
                    <a:pt x="82855" y="613712"/>
                  </a:lnTo>
                  <a:lnTo>
                    <a:pt x="91140" y="674580"/>
                  </a:lnTo>
                  <a:lnTo>
                    <a:pt x="99426" y="735448"/>
                  </a:lnTo>
                  <a:lnTo>
                    <a:pt x="107712" y="796316"/>
                  </a:lnTo>
                  <a:lnTo>
                    <a:pt x="115997" y="857184"/>
                  </a:lnTo>
                  <a:lnTo>
                    <a:pt x="124283" y="918052"/>
                  </a:lnTo>
                  <a:lnTo>
                    <a:pt x="132568" y="978920"/>
                  </a:lnTo>
                  <a:lnTo>
                    <a:pt x="140854" y="1039788"/>
                  </a:lnTo>
                  <a:lnTo>
                    <a:pt x="149139" y="1100656"/>
                  </a:lnTo>
                  <a:lnTo>
                    <a:pt x="157425" y="1161524"/>
                  </a:lnTo>
                  <a:lnTo>
                    <a:pt x="165710" y="1222392"/>
                  </a:lnTo>
                  <a:lnTo>
                    <a:pt x="173996" y="1283260"/>
                  </a:lnTo>
                  <a:lnTo>
                    <a:pt x="182281" y="1344128"/>
                  </a:lnTo>
                  <a:lnTo>
                    <a:pt x="190567" y="1404996"/>
                  </a:lnTo>
                  <a:lnTo>
                    <a:pt x="198853" y="1465864"/>
                  </a:lnTo>
                  <a:lnTo>
                    <a:pt x="207138" y="1526732"/>
                  </a:lnTo>
                  <a:lnTo>
                    <a:pt x="215424" y="1587600"/>
                  </a:lnTo>
                  <a:lnTo>
                    <a:pt x="223709" y="1648468"/>
                  </a:lnTo>
                  <a:lnTo>
                    <a:pt x="231995" y="1709336"/>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01278" y="1637815"/>
              <a:ext cx="199854" cy="1773173"/>
            </a:xfrm>
            <a:custGeom>
              <a:avLst/>
              <a:pathLst>
                <a:path w="199854" h="1773173">
                  <a:moveTo>
                    <a:pt x="199854" y="1773173"/>
                  </a:moveTo>
                  <a:lnTo>
                    <a:pt x="193939" y="1712029"/>
                  </a:lnTo>
                  <a:lnTo>
                    <a:pt x="188024" y="1650885"/>
                  </a:lnTo>
                  <a:lnTo>
                    <a:pt x="182110" y="1589741"/>
                  </a:lnTo>
                  <a:lnTo>
                    <a:pt x="176195" y="1528597"/>
                  </a:lnTo>
                  <a:lnTo>
                    <a:pt x="170280" y="1467453"/>
                  </a:lnTo>
                  <a:lnTo>
                    <a:pt x="164366" y="1406310"/>
                  </a:lnTo>
                  <a:lnTo>
                    <a:pt x="158451" y="1345166"/>
                  </a:lnTo>
                  <a:lnTo>
                    <a:pt x="152536" y="1284022"/>
                  </a:lnTo>
                  <a:lnTo>
                    <a:pt x="146621" y="1222878"/>
                  </a:lnTo>
                  <a:lnTo>
                    <a:pt x="140707" y="1161734"/>
                  </a:lnTo>
                  <a:lnTo>
                    <a:pt x="134792" y="1100590"/>
                  </a:lnTo>
                  <a:lnTo>
                    <a:pt x="128877" y="1039446"/>
                  </a:lnTo>
                  <a:lnTo>
                    <a:pt x="122962" y="978302"/>
                  </a:lnTo>
                  <a:lnTo>
                    <a:pt x="117048" y="917158"/>
                  </a:lnTo>
                  <a:lnTo>
                    <a:pt x="111133" y="856014"/>
                  </a:lnTo>
                  <a:lnTo>
                    <a:pt x="105218" y="794870"/>
                  </a:lnTo>
                  <a:lnTo>
                    <a:pt x="99304" y="733726"/>
                  </a:lnTo>
                  <a:lnTo>
                    <a:pt x="93389" y="672583"/>
                  </a:lnTo>
                  <a:lnTo>
                    <a:pt x="87474" y="611439"/>
                  </a:lnTo>
                  <a:lnTo>
                    <a:pt x="81559" y="550295"/>
                  </a:lnTo>
                  <a:lnTo>
                    <a:pt x="75645" y="489151"/>
                  </a:lnTo>
                  <a:lnTo>
                    <a:pt x="69730" y="428007"/>
                  </a:lnTo>
                  <a:lnTo>
                    <a:pt x="63815" y="366863"/>
                  </a:lnTo>
                  <a:lnTo>
                    <a:pt x="57900" y="305719"/>
                  </a:lnTo>
                  <a:lnTo>
                    <a:pt x="51986" y="244575"/>
                  </a:lnTo>
                  <a:lnTo>
                    <a:pt x="46071" y="183431"/>
                  </a:lnTo>
                  <a:lnTo>
                    <a:pt x="40156" y="122287"/>
                  </a:lnTo>
                  <a:lnTo>
                    <a:pt x="34242" y="61143"/>
                  </a:lnTo>
                  <a:lnTo>
                    <a:pt x="28327" y="0"/>
                  </a:lnTo>
                  <a:lnTo>
                    <a:pt x="0" y="2968"/>
                  </a:lnTo>
                  <a:lnTo>
                    <a:pt x="6891" y="64010"/>
                  </a:lnTo>
                  <a:lnTo>
                    <a:pt x="13783" y="125052"/>
                  </a:lnTo>
                  <a:lnTo>
                    <a:pt x="20674" y="186093"/>
                  </a:lnTo>
                  <a:lnTo>
                    <a:pt x="27566" y="247135"/>
                  </a:lnTo>
                  <a:lnTo>
                    <a:pt x="34457" y="308176"/>
                  </a:lnTo>
                  <a:lnTo>
                    <a:pt x="41349" y="369218"/>
                  </a:lnTo>
                  <a:lnTo>
                    <a:pt x="48240" y="430259"/>
                  </a:lnTo>
                  <a:lnTo>
                    <a:pt x="55132" y="491301"/>
                  </a:lnTo>
                  <a:lnTo>
                    <a:pt x="62023" y="552342"/>
                  </a:lnTo>
                  <a:lnTo>
                    <a:pt x="68915" y="613384"/>
                  </a:lnTo>
                  <a:lnTo>
                    <a:pt x="75806" y="674425"/>
                  </a:lnTo>
                  <a:lnTo>
                    <a:pt x="82698" y="735467"/>
                  </a:lnTo>
                  <a:lnTo>
                    <a:pt x="89589" y="796508"/>
                  </a:lnTo>
                  <a:lnTo>
                    <a:pt x="96481" y="857550"/>
                  </a:lnTo>
                  <a:lnTo>
                    <a:pt x="103372" y="918592"/>
                  </a:lnTo>
                  <a:lnTo>
                    <a:pt x="110264" y="979633"/>
                  </a:lnTo>
                  <a:lnTo>
                    <a:pt x="117156" y="1040675"/>
                  </a:lnTo>
                  <a:lnTo>
                    <a:pt x="124047" y="1101716"/>
                  </a:lnTo>
                  <a:lnTo>
                    <a:pt x="130939" y="1162758"/>
                  </a:lnTo>
                  <a:lnTo>
                    <a:pt x="137830" y="1223799"/>
                  </a:lnTo>
                  <a:lnTo>
                    <a:pt x="144722" y="1284841"/>
                  </a:lnTo>
                  <a:lnTo>
                    <a:pt x="151613" y="1345882"/>
                  </a:lnTo>
                  <a:lnTo>
                    <a:pt x="158505" y="1406924"/>
                  </a:lnTo>
                  <a:lnTo>
                    <a:pt x="165396" y="1467965"/>
                  </a:lnTo>
                  <a:lnTo>
                    <a:pt x="172288" y="1529007"/>
                  </a:lnTo>
                  <a:lnTo>
                    <a:pt x="179179" y="1590048"/>
                  </a:lnTo>
                  <a:lnTo>
                    <a:pt x="186071" y="1651090"/>
                  </a:lnTo>
                  <a:lnTo>
                    <a:pt x="192962" y="1712131"/>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29606" y="1635675"/>
              <a:ext cx="171526" cy="1775313"/>
            </a:xfrm>
            <a:custGeom>
              <a:avLst/>
              <a:pathLst>
                <a:path w="171526" h="1775313">
                  <a:moveTo>
                    <a:pt x="171526" y="1775313"/>
                  </a:moveTo>
                  <a:lnTo>
                    <a:pt x="166432" y="1714095"/>
                  </a:lnTo>
                  <a:lnTo>
                    <a:pt x="161337" y="1652878"/>
                  </a:lnTo>
                  <a:lnTo>
                    <a:pt x="156243" y="1591660"/>
                  </a:lnTo>
                  <a:lnTo>
                    <a:pt x="151148" y="1530442"/>
                  </a:lnTo>
                  <a:lnTo>
                    <a:pt x="146054" y="1469225"/>
                  </a:lnTo>
                  <a:lnTo>
                    <a:pt x="140959" y="1408007"/>
                  </a:lnTo>
                  <a:lnTo>
                    <a:pt x="135865" y="1346789"/>
                  </a:lnTo>
                  <a:lnTo>
                    <a:pt x="130770" y="1285571"/>
                  </a:lnTo>
                  <a:lnTo>
                    <a:pt x="125676" y="1224354"/>
                  </a:lnTo>
                  <a:lnTo>
                    <a:pt x="120581" y="1163136"/>
                  </a:lnTo>
                  <a:lnTo>
                    <a:pt x="115487" y="1101918"/>
                  </a:lnTo>
                  <a:lnTo>
                    <a:pt x="110392" y="1040701"/>
                  </a:lnTo>
                  <a:lnTo>
                    <a:pt x="105297" y="979483"/>
                  </a:lnTo>
                  <a:lnTo>
                    <a:pt x="100203" y="918265"/>
                  </a:lnTo>
                  <a:lnTo>
                    <a:pt x="95108" y="857047"/>
                  </a:lnTo>
                  <a:lnTo>
                    <a:pt x="90014" y="795830"/>
                  </a:lnTo>
                  <a:lnTo>
                    <a:pt x="84919" y="734612"/>
                  </a:lnTo>
                  <a:lnTo>
                    <a:pt x="79825" y="673394"/>
                  </a:lnTo>
                  <a:lnTo>
                    <a:pt x="74730" y="612177"/>
                  </a:lnTo>
                  <a:lnTo>
                    <a:pt x="69636" y="550959"/>
                  </a:lnTo>
                  <a:lnTo>
                    <a:pt x="64541" y="489741"/>
                  </a:lnTo>
                  <a:lnTo>
                    <a:pt x="59447" y="428523"/>
                  </a:lnTo>
                  <a:lnTo>
                    <a:pt x="54352" y="367306"/>
                  </a:lnTo>
                  <a:lnTo>
                    <a:pt x="49258" y="306088"/>
                  </a:lnTo>
                  <a:lnTo>
                    <a:pt x="44163" y="244870"/>
                  </a:lnTo>
                  <a:lnTo>
                    <a:pt x="39069" y="183653"/>
                  </a:lnTo>
                  <a:lnTo>
                    <a:pt x="33974" y="122435"/>
                  </a:lnTo>
                  <a:lnTo>
                    <a:pt x="28879" y="61217"/>
                  </a:lnTo>
                  <a:lnTo>
                    <a:pt x="23785" y="0"/>
                  </a:lnTo>
                  <a:lnTo>
                    <a:pt x="0" y="2140"/>
                  </a:lnTo>
                  <a:lnTo>
                    <a:pt x="5914" y="63283"/>
                  </a:lnTo>
                  <a:lnTo>
                    <a:pt x="11829" y="124427"/>
                  </a:lnTo>
                  <a:lnTo>
                    <a:pt x="17744" y="185571"/>
                  </a:lnTo>
                  <a:lnTo>
                    <a:pt x="23658" y="246715"/>
                  </a:lnTo>
                  <a:lnTo>
                    <a:pt x="29573" y="307859"/>
                  </a:lnTo>
                  <a:lnTo>
                    <a:pt x="35488" y="369003"/>
                  </a:lnTo>
                  <a:lnTo>
                    <a:pt x="41403" y="430147"/>
                  </a:lnTo>
                  <a:lnTo>
                    <a:pt x="47317" y="491291"/>
                  </a:lnTo>
                  <a:lnTo>
                    <a:pt x="53232" y="552435"/>
                  </a:lnTo>
                  <a:lnTo>
                    <a:pt x="59147" y="613579"/>
                  </a:lnTo>
                  <a:lnTo>
                    <a:pt x="65061" y="674723"/>
                  </a:lnTo>
                  <a:lnTo>
                    <a:pt x="70976" y="735867"/>
                  </a:lnTo>
                  <a:lnTo>
                    <a:pt x="76891" y="797010"/>
                  </a:lnTo>
                  <a:lnTo>
                    <a:pt x="82806" y="858154"/>
                  </a:lnTo>
                  <a:lnTo>
                    <a:pt x="88720" y="919298"/>
                  </a:lnTo>
                  <a:lnTo>
                    <a:pt x="94635" y="980442"/>
                  </a:lnTo>
                  <a:lnTo>
                    <a:pt x="100550" y="1041586"/>
                  </a:lnTo>
                  <a:lnTo>
                    <a:pt x="106465" y="1102730"/>
                  </a:lnTo>
                  <a:lnTo>
                    <a:pt x="112379" y="1163874"/>
                  </a:lnTo>
                  <a:lnTo>
                    <a:pt x="118294" y="1225018"/>
                  </a:lnTo>
                  <a:lnTo>
                    <a:pt x="124209" y="1286162"/>
                  </a:lnTo>
                  <a:lnTo>
                    <a:pt x="130123" y="1347306"/>
                  </a:lnTo>
                  <a:lnTo>
                    <a:pt x="136038" y="1408450"/>
                  </a:lnTo>
                  <a:lnTo>
                    <a:pt x="141953" y="1469593"/>
                  </a:lnTo>
                  <a:lnTo>
                    <a:pt x="147868" y="1530737"/>
                  </a:lnTo>
                  <a:lnTo>
                    <a:pt x="153782" y="1591881"/>
                  </a:lnTo>
                  <a:lnTo>
                    <a:pt x="159697" y="1653025"/>
                  </a:lnTo>
                  <a:lnTo>
                    <a:pt x="165612" y="1714169"/>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53391" y="1629538"/>
              <a:ext cx="147741" cy="1781450"/>
            </a:xfrm>
            <a:custGeom>
              <a:avLst/>
              <a:pathLst>
                <a:path w="147741" h="1781450">
                  <a:moveTo>
                    <a:pt x="147741" y="1781450"/>
                  </a:moveTo>
                  <a:lnTo>
                    <a:pt x="147741" y="1720021"/>
                  </a:lnTo>
                  <a:lnTo>
                    <a:pt x="147741" y="1658591"/>
                  </a:lnTo>
                  <a:lnTo>
                    <a:pt x="147741" y="1597162"/>
                  </a:lnTo>
                  <a:lnTo>
                    <a:pt x="147741" y="1535733"/>
                  </a:lnTo>
                  <a:lnTo>
                    <a:pt x="147741" y="1474303"/>
                  </a:lnTo>
                  <a:lnTo>
                    <a:pt x="147741" y="1412874"/>
                  </a:lnTo>
                  <a:lnTo>
                    <a:pt x="147741" y="1351445"/>
                  </a:lnTo>
                  <a:lnTo>
                    <a:pt x="147741" y="1290015"/>
                  </a:lnTo>
                  <a:lnTo>
                    <a:pt x="147741" y="1228586"/>
                  </a:lnTo>
                  <a:lnTo>
                    <a:pt x="147741" y="1167157"/>
                  </a:lnTo>
                  <a:lnTo>
                    <a:pt x="147741" y="1105727"/>
                  </a:lnTo>
                  <a:lnTo>
                    <a:pt x="147741" y="1044298"/>
                  </a:lnTo>
                  <a:lnTo>
                    <a:pt x="147741" y="982869"/>
                  </a:lnTo>
                  <a:lnTo>
                    <a:pt x="147741" y="921439"/>
                  </a:lnTo>
                  <a:lnTo>
                    <a:pt x="147741" y="860010"/>
                  </a:lnTo>
                  <a:lnTo>
                    <a:pt x="147741" y="798581"/>
                  </a:lnTo>
                  <a:lnTo>
                    <a:pt x="147741" y="737151"/>
                  </a:lnTo>
                  <a:lnTo>
                    <a:pt x="147741" y="675722"/>
                  </a:lnTo>
                  <a:lnTo>
                    <a:pt x="147741" y="614293"/>
                  </a:lnTo>
                  <a:lnTo>
                    <a:pt x="147741" y="552863"/>
                  </a:lnTo>
                  <a:lnTo>
                    <a:pt x="147741" y="491434"/>
                  </a:lnTo>
                  <a:lnTo>
                    <a:pt x="147741" y="430005"/>
                  </a:lnTo>
                  <a:lnTo>
                    <a:pt x="147741" y="368575"/>
                  </a:lnTo>
                  <a:lnTo>
                    <a:pt x="147741" y="307146"/>
                  </a:lnTo>
                  <a:lnTo>
                    <a:pt x="147741" y="245717"/>
                  </a:lnTo>
                  <a:lnTo>
                    <a:pt x="147741" y="184287"/>
                  </a:lnTo>
                  <a:lnTo>
                    <a:pt x="147741" y="122858"/>
                  </a:lnTo>
                  <a:lnTo>
                    <a:pt x="147741" y="61429"/>
                  </a:lnTo>
                  <a:lnTo>
                    <a:pt x="147741" y="0"/>
                  </a:lnTo>
                  <a:lnTo>
                    <a:pt x="73807" y="1534"/>
                  </a:lnTo>
                  <a:lnTo>
                    <a:pt x="0" y="6136"/>
                  </a:lnTo>
                  <a:lnTo>
                    <a:pt x="5094" y="67354"/>
                  </a:lnTo>
                  <a:lnTo>
                    <a:pt x="10189" y="128572"/>
                  </a:lnTo>
                  <a:lnTo>
                    <a:pt x="15283" y="189790"/>
                  </a:lnTo>
                  <a:lnTo>
                    <a:pt x="20378" y="251007"/>
                  </a:lnTo>
                  <a:lnTo>
                    <a:pt x="25472" y="312225"/>
                  </a:lnTo>
                  <a:lnTo>
                    <a:pt x="30567" y="373443"/>
                  </a:lnTo>
                  <a:lnTo>
                    <a:pt x="35661" y="434660"/>
                  </a:lnTo>
                  <a:lnTo>
                    <a:pt x="40756" y="495878"/>
                  </a:lnTo>
                  <a:lnTo>
                    <a:pt x="45850" y="557096"/>
                  </a:lnTo>
                  <a:lnTo>
                    <a:pt x="50945" y="618314"/>
                  </a:lnTo>
                  <a:lnTo>
                    <a:pt x="56039" y="679531"/>
                  </a:lnTo>
                  <a:lnTo>
                    <a:pt x="61134" y="740749"/>
                  </a:lnTo>
                  <a:lnTo>
                    <a:pt x="66228" y="801967"/>
                  </a:lnTo>
                  <a:lnTo>
                    <a:pt x="71323" y="863184"/>
                  </a:lnTo>
                  <a:lnTo>
                    <a:pt x="76418" y="924402"/>
                  </a:lnTo>
                  <a:lnTo>
                    <a:pt x="81512" y="985620"/>
                  </a:lnTo>
                  <a:lnTo>
                    <a:pt x="86607" y="1046837"/>
                  </a:lnTo>
                  <a:lnTo>
                    <a:pt x="91701" y="1108055"/>
                  </a:lnTo>
                  <a:lnTo>
                    <a:pt x="96796" y="1169273"/>
                  </a:lnTo>
                  <a:lnTo>
                    <a:pt x="101890" y="1230491"/>
                  </a:lnTo>
                  <a:lnTo>
                    <a:pt x="106985" y="1291708"/>
                  </a:lnTo>
                  <a:lnTo>
                    <a:pt x="112079" y="1352926"/>
                  </a:lnTo>
                  <a:lnTo>
                    <a:pt x="117174" y="1414144"/>
                  </a:lnTo>
                  <a:lnTo>
                    <a:pt x="122268" y="1475361"/>
                  </a:lnTo>
                  <a:lnTo>
                    <a:pt x="127363" y="1536579"/>
                  </a:lnTo>
                  <a:lnTo>
                    <a:pt x="132457" y="1597797"/>
                  </a:lnTo>
                  <a:lnTo>
                    <a:pt x="137552" y="1659015"/>
                  </a:lnTo>
                  <a:lnTo>
                    <a:pt x="142647" y="1720232"/>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799946" y="1539441"/>
              <a:ext cx="2943045"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MCV1 unvaccinated (% of total unvaccinated)</a:t>
              </a:r>
            </a:p>
          </p:txBody>
        </p:sp>
        <p:sp>
          <p:nvSpPr>
            <p:cNvPr id="36" name="rc36"/>
            <p:cNvSpPr/>
            <p:nvPr/>
          </p:nvSpPr>
          <p:spPr>
            <a:xfrm>
              <a:off x="4808946"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08946"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08946"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08946"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08946"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08946"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08946"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08946"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08946"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08946"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08946"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08946"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08946"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08946"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08946"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08946"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33093" y="176383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33093" y="198329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33093" y="220274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33093" y="242220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33093" y="264165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33093" y="286111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33093" y="308057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33093" y="330002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33093" y="351948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33093" y="373893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33093" y="395839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33093" y="417785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33093" y="439730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33093" y="461676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33093" y="4836219"/>
              <a:ext cx="201456"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088991" y="1799679"/>
              <a:ext cx="14039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Nigeria: 2,846,000 (25%) </a:t>
              </a:r>
            </a:p>
          </p:txBody>
        </p:sp>
        <p:sp>
          <p:nvSpPr>
            <p:cNvPr id="68" name="tx68"/>
            <p:cNvSpPr/>
            <p:nvPr/>
          </p:nvSpPr>
          <p:spPr>
            <a:xfrm>
              <a:off x="5088991" y="2019135"/>
              <a:ext cx="129206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DRC: 2,013,000 (17%) </a:t>
              </a:r>
            </a:p>
          </p:txBody>
        </p:sp>
        <p:sp>
          <p:nvSpPr>
            <p:cNvPr id="69" name="tx69"/>
            <p:cNvSpPr/>
            <p:nvPr/>
          </p:nvSpPr>
          <p:spPr>
            <a:xfrm>
              <a:off x="5088991" y="2238591"/>
              <a:ext cx="145380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Ethiopia: 1,556,000 (14%) </a:t>
              </a:r>
            </a:p>
          </p:txBody>
        </p:sp>
        <p:sp>
          <p:nvSpPr>
            <p:cNvPr id="70" name="tx70"/>
            <p:cNvSpPr/>
            <p:nvPr/>
          </p:nvSpPr>
          <p:spPr>
            <a:xfrm>
              <a:off x="5088991" y="2458047"/>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Angola: 664,000 (6%) </a:t>
              </a:r>
            </a:p>
          </p:txBody>
        </p:sp>
        <p:sp>
          <p:nvSpPr>
            <p:cNvPr id="71" name="tx71"/>
            <p:cNvSpPr/>
            <p:nvPr/>
          </p:nvSpPr>
          <p:spPr>
            <a:xfrm>
              <a:off x="5088991" y="2677503"/>
              <a:ext cx="150957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Madagascar: 472,000 (4%) </a:t>
              </a:r>
            </a:p>
          </p:txBody>
        </p:sp>
        <p:sp>
          <p:nvSpPr>
            <p:cNvPr id="72" name="tx72"/>
            <p:cNvSpPr/>
            <p:nvPr/>
          </p:nvSpPr>
          <p:spPr>
            <a:xfrm>
              <a:off x="5088991" y="2896959"/>
              <a:ext cx="153440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Mozambique: 424,000 (4%) </a:t>
              </a:r>
            </a:p>
          </p:txBody>
        </p:sp>
        <p:sp>
          <p:nvSpPr>
            <p:cNvPr id="73" name="tx73"/>
            <p:cNvSpPr/>
            <p:nvPr/>
          </p:nvSpPr>
          <p:spPr>
            <a:xfrm>
              <a:off x="5088991" y="3116415"/>
              <a:ext cx="11617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Chad: 288,000 (3%) </a:t>
              </a:r>
            </a:p>
          </p:txBody>
        </p:sp>
        <p:sp>
          <p:nvSpPr>
            <p:cNvPr id="74" name="tx74"/>
            <p:cNvSpPr/>
            <p:nvPr/>
          </p:nvSpPr>
          <p:spPr>
            <a:xfrm>
              <a:off x="5088991" y="3335871"/>
              <a:ext cx="15184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Cote d'Ivoire: 287,000 (2%) </a:t>
              </a:r>
            </a:p>
          </p:txBody>
        </p:sp>
        <p:sp>
          <p:nvSpPr>
            <p:cNvPr id="75" name="tx75"/>
            <p:cNvSpPr/>
            <p:nvPr/>
          </p:nvSpPr>
          <p:spPr>
            <a:xfrm>
              <a:off x="5088991" y="3555327"/>
              <a:ext cx="141637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Cameroon: 267,000 (2%) </a:t>
              </a:r>
            </a:p>
          </p:txBody>
        </p:sp>
        <p:sp>
          <p:nvSpPr>
            <p:cNvPr id="76" name="tx76"/>
            <p:cNvSpPr/>
            <p:nvPr/>
          </p:nvSpPr>
          <p:spPr>
            <a:xfrm>
              <a:off x="5088991" y="3774783"/>
              <a:ext cx="131710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Guinea: 245,000 (2%) </a:t>
              </a:r>
            </a:p>
          </p:txBody>
        </p:sp>
        <p:sp>
          <p:nvSpPr>
            <p:cNvPr id="77" name="tx77"/>
            <p:cNvSpPr/>
            <p:nvPr/>
          </p:nvSpPr>
          <p:spPr>
            <a:xfrm>
              <a:off x="5088991" y="3994239"/>
              <a:ext cx="116163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Mali: 245,000 (2%) </a:t>
              </a:r>
            </a:p>
          </p:txBody>
        </p:sp>
        <p:sp>
          <p:nvSpPr>
            <p:cNvPr id="78" name="tx78"/>
            <p:cNvSpPr/>
            <p:nvPr/>
          </p:nvSpPr>
          <p:spPr>
            <a:xfrm>
              <a:off x="5088991" y="4213695"/>
              <a:ext cx="15655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South Africa: 232,000 (2%) </a:t>
              </a:r>
            </a:p>
          </p:txBody>
        </p:sp>
        <p:sp>
          <p:nvSpPr>
            <p:cNvPr id="79" name="tx79"/>
            <p:cNvSpPr/>
            <p:nvPr/>
          </p:nvSpPr>
          <p:spPr>
            <a:xfrm>
              <a:off x="5088991" y="4433151"/>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Benin: 220,000 (2%) </a:t>
              </a:r>
            </a:p>
          </p:txBody>
        </p:sp>
        <p:sp>
          <p:nvSpPr>
            <p:cNvPr id="80" name="tx80"/>
            <p:cNvSpPr/>
            <p:nvPr/>
          </p:nvSpPr>
          <p:spPr>
            <a:xfrm>
              <a:off x="5088991" y="4652607"/>
              <a:ext cx="12237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Niger: 208,000 (2%) </a:t>
              </a:r>
            </a:p>
          </p:txBody>
        </p:sp>
        <p:sp>
          <p:nvSpPr>
            <p:cNvPr id="81" name="tx81"/>
            <p:cNvSpPr/>
            <p:nvPr/>
          </p:nvSpPr>
          <p:spPr>
            <a:xfrm>
              <a:off x="5088991" y="4872063"/>
              <a:ext cx="14164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Tanzania: 206,000 (2%) </a:t>
              </a:r>
            </a:p>
          </p:txBody>
        </p:sp>
        <p:sp>
          <p:nvSpPr>
            <p:cNvPr id="82" name="tx82"/>
            <p:cNvSpPr/>
            <p:nvPr/>
          </p:nvSpPr>
          <p:spPr>
            <a:xfrm>
              <a:off x="5088991" y="5091519"/>
              <a:ext cx="119268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CAR: 134,000 (1%) </a:t>
              </a:r>
            </a:p>
          </p:txBody>
        </p:sp>
        <p:sp>
          <p:nvSpPr>
            <p:cNvPr id="83" name="tx83"/>
            <p:cNvSpPr/>
            <p:nvPr/>
          </p:nvSpPr>
          <p:spPr>
            <a:xfrm>
              <a:off x="7013138" y="1799679"/>
              <a:ext cx="127361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Kenya: 132,000 (1%) </a:t>
              </a:r>
            </a:p>
          </p:txBody>
        </p:sp>
        <p:sp>
          <p:nvSpPr>
            <p:cNvPr id="84" name="tx84"/>
            <p:cNvSpPr/>
            <p:nvPr/>
          </p:nvSpPr>
          <p:spPr>
            <a:xfrm>
              <a:off x="7013138" y="2019135"/>
              <a:ext cx="136687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Senegal: 125,000 (1%) </a:t>
              </a:r>
            </a:p>
          </p:txBody>
        </p:sp>
        <p:sp>
          <p:nvSpPr>
            <p:cNvPr id="85" name="tx85"/>
            <p:cNvSpPr/>
            <p:nvPr/>
          </p:nvSpPr>
          <p:spPr>
            <a:xfrm>
              <a:off x="7013138" y="2238591"/>
              <a:ext cx="13482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Uganda: 117,000 (1%) </a:t>
              </a:r>
            </a:p>
          </p:txBody>
        </p:sp>
        <p:sp>
          <p:nvSpPr>
            <p:cNvPr id="86" name="tx86"/>
            <p:cNvSpPr/>
            <p:nvPr/>
          </p:nvSpPr>
          <p:spPr>
            <a:xfrm>
              <a:off x="7013138" y="2458047"/>
              <a:ext cx="15408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South Sudan: 87,000 (1%) </a:t>
              </a:r>
            </a:p>
          </p:txBody>
        </p:sp>
        <p:sp>
          <p:nvSpPr>
            <p:cNvPr id="87" name="tx87"/>
            <p:cNvSpPr/>
            <p:nvPr/>
          </p:nvSpPr>
          <p:spPr>
            <a:xfrm>
              <a:off x="7013138" y="2677503"/>
              <a:ext cx="12301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Ghana: 87,000 (1%) </a:t>
              </a:r>
            </a:p>
          </p:txBody>
        </p:sp>
        <p:sp>
          <p:nvSpPr>
            <p:cNvPr id="88" name="tx88"/>
            <p:cNvSpPr/>
            <p:nvPr/>
          </p:nvSpPr>
          <p:spPr>
            <a:xfrm>
              <a:off x="7013138" y="2896959"/>
              <a:ext cx="12423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Malawi: 84,000 (1%) </a:t>
              </a:r>
            </a:p>
          </p:txBody>
        </p:sp>
        <p:sp>
          <p:nvSpPr>
            <p:cNvPr id="89" name="tx89"/>
            <p:cNvSpPr/>
            <p:nvPr/>
          </p:nvSpPr>
          <p:spPr>
            <a:xfrm>
              <a:off x="7013138" y="3116415"/>
              <a:ext cx="11493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Togo: 78,000 (1%) </a:t>
              </a:r>
            </a:p>
          </p:txBody>
        </p:sp>
        <p:sp>
          <p:nvSpPr>
            <p:cNvPr id="90" name="tx90"/>
            <p:cNvSpPr/>
            <p:nvPr/>
          </p:nvSpPr>
          <p:spPr>
            <a:xfrm>
              <a:off x="7013138" y="3335871"/>
              <a:ext cx="12672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Zambia: 66,000 (1%) </a:t>
              </a:r>
            </a:p>
          </p:txBody>
        </p:sp>
        <p:sp>
          <p:nvSpPr>
            <p:cNvPr id="91" name="tx91"/>
            <p:cNvSpPr/>
            <p:nvPr/>
          </p:nvSpPr>
          <p:spPr>
            <a:xfrm>
              <a:off x="7013138" y="3555327"/>
              <a:ext cx="12239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Congo: 65,000 (1%) </a:t>
              </a:r>
            </a:p>
          </p:txBody>
        </p:sp>
        <p:sp>
          <p:nvSpPr>
            <p:cNvPr id="92" name="tx92"/>
            <p:cNvSpPr/>
            <p:nvPr/>
          </p:nvSpPr>
          <p:spPr>
            <a:xfrm>
              <a:off x="7013138" y="3774783"/>
              <a:ext cx="127978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Burundi: 63,000 (1%) </a:t>
              </a:r>
            </a:p>
          </p:txBody>
        </p:sp>
        <p:sp>
          <p:nvSpPr>
            <p:cNvPr id="93" name="tx93"/>
            <p:cNvSpPr/>
            <p:nvPr/>
          </p:nvSpPr>
          <p:spPr>
            <a:xfrm>
              <a:off x="7013138" y="3994239"/>
              <a:ext cx="147536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Zimbabwe: 48,000 (&lt;1%) </a:t>
              </a:r>
            </a:p>
          </p:txBody>
        </p:sp>
        <p:sp>
          <p:nvSpPr>
            <p:cNvPr id="94" name="tx94"/>
            <p:cNvSpPr/>
            <p:nvPr/>
          </p:nvSpPr>
          <p:spPr>
            <a:xfrm>
              <a:off x="7013138" y="4213695"/>
              <a:ext cx="161828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Burkina Faso: 42,000 (&lt;1%) </a:t>
              </a:r>
            </a:p>
          </p:txBody>
        </p:sp>
        <p:sp>
          <p:nvSpPr>
            <p:cNvPr id="95" name="tx95"/>
            <p:cNvSpPr/>
            <p:nvPr/>
          </p:nvSpPr>
          <p:spPr>
            <a:xfrm>
              <a:off x="7013138" y="4433151"/>
              <a:ext cx="129533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Liberia: 29,000 (&lt;1%) </a:t>
              </a:r>
            </a:p>
          </p:txBody>
        </p:sp>
        <p:sp>
          <p:nvSpPr>
            <p:cNvPr id="96" name="tx96"/>
            <p:cNvSpPr/>
            <p:nvPr/>
          </p:nvSpPr>
          <p:spPr>
            <a:xfrm>
              <a:off x="7013138" y="4652607"/>
              <a:ext cx="159978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Sierra Leone: 25,000 (&lt;1%) </a:t>
              </a:r>
            </a:p>
          </p:txBody>
        </p:sp>
        <p:sp>
          <p:nvSpPr>
            <p:cNvPr id="97" name="tx97"/>
            <p:cNvSpPr/>
            <p:nvPr/>
          </p:nvSpPr>
          <p:spPr>
            <a:xfrm>
              <a:off x="7013138" y="4872063"/>
              <a:ext cx="213086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17 countries: 152,000 (1%) </a:t>
              </a:r>
            </a:p>
          </p:txBody>
        </p:sp>
        <p:sp>
          <p:nvSpPr>
            <p:cNvPr id="98" name="tx98"/>
            <p:cNvSpPr/>
            <p:nvPr/>
          </p:nvSpPr>
          <p:spPr>
            <a:xfrm>
              <a:off x="274320" y="991569"/>
              <a:ext cx="7035641"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children unprotected against measles, by country, AFR, 2023</a:t>
              </a:r>
            </a:p>
          </p:txBody>
        </p:sp>
        <p:sp>
          <p:nvSpPr>
            <p:cNvPr id="99" name="tx99"/>
            <p:cNvSpPr/>
            <p:nvPr/>
          </p:nvSpPr>
          <p:spPr>
            <a:xfrm>
              <a:off x="566359" y="568245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27696" y="5804571"/>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12335" y="5925218"/>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146606" y="6052303"/>
              <a:ext cx="2581339"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MCV1 = 11,504,000.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3 (10%) countries accounted for over half (56%) of all children unprotected against measles in AFR.
Nigeria had the highest number of children who did not receive MCV1 (n = 2,846,000), which is approximately 25% of all children unprotected against measles in AFR (n = 11,504,000).</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31056" y="5420816"/>
              <a:ext cx="313002" cy="100459"/>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5" name="rc5"/>
            <p:cNvSpPr/>
            <p:nvPr/>
          </p:nvSpPr>
          <p:spPr>
            <a:xfrm>
              <a:off x="1844058" y="5420816"/>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 name="rc6"/>
            <p:cNvSpPr/>
            <p:nvPr/>
          </p:nvSpPr>
          <p:spPr>
            <a:xfrm>
              <a:off x="2157060" y="5420816"/>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 name="rc7"/>
            <p:cNvSpPr/>
            <p:nvPr/>
          </p:nvSpPr>
          <p:spPr>
            <a:xfrm>
              <a:off x="2470062" y="5420816"/>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 name="rc8"/>
            <p:cNvSpPr/>
            <p:nvPr/>
          </p:nvSpPr>
          <p:spPr>
            <a:xfrm>
              <a:off x="2783065" y="5420816"/>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 name="rc9"/>
            <p:cNvSpPr/>
            <p:nvPr/>
          </p:nvSpPr>
          <p:spPr>
            <a:xfrm>
              <a:off x="3096067" y="5420816"/>
              <a:ext cx="313002" cy="100459"/>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0" name="rc10"/>
            <p:cNvSpPr/>
            <p:nvPr/>
          </p:nvSpPr>
          <p:spPr>
            <a:xfrm>
              <a:off x="3409069" y="5420816"/>
              <a:ext cx="313002" cy="100459"/>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1" name="rc11"/>
            <p:cNvSpPr/>
            <p:nvPr/>
          </p:nvSpPr>
          <p:spPr>
            <a:xfrm>
              <a:off x="3722072" y="5420816"/>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2" name="rc12"/>
            <p:cNvSpPr/>
            <p:nvPr/>
          </p:nvSpPr>
          <p:spPr>
            <a:xfrm>
              <a:off x="4035074" y="5420816"/>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3" name="rc13"/>
            <p:cNvSpPr/>
            <p:nvPr/>
          </p:nvSpPr>
          <p:spPr>
            <a:xfrm>
              <a:off x="4348076" y="5420816"/>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4" name="rc14"/>
            <p:cNvSpPr/>
            <p:nvPr/>
          </p:nvSpPr>
          <p:spPr>
            <a:xfrm>
              <a:off x="4661078" y="5420816"/>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5" name="rc15"/>
            <p:cNvSpPr/>
            <p:nvPr/>
          </p:nvSpPr>
          <p:spPr>
            <a:xfrm>
              <a:off x="4974081" y="5420816"/>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6" name="rc16"/>
            <p:cNvSpPr/>
            <p:nvPr/>
          </p:nvSpPr>
          <p:spPr>
            <a:xfrm>
              <a:off x="5287083" y="5420816"/>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7" name="rc17"/>
            <p:cNvSpPr/>
            <p:nvPr/>
          </p:nvSpPr>
          <p:spPr>
            <a:xfrm>
              <a:off x="5600085" y="5420816"/>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8" name="rc18"/>
            <p:cNvSpPr/>
            <p:nvPr/>
          </p:nvSpPr>
          <p:spPr>
            <a:xfrm>
              <a:off x="5913087" y="5420816"/>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9" name="rc19"/>
            <p:cNvSpPr/>
            <p:nvPr/>
          </p:nvSpPr>
          <p:spPr>
            <a:xfrm>
              <a:off x="6226090" y="5420816"/>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0" name="rc20"/>
            <p:cNvSpPr/>
            <p:nvPr/>
          </p:nvSpPr>
          <p:spPr>
            <a:xfrm>
              <a:off x="6539092" y="5420816"/>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1" name="rc21"/>
            <p:cNvSpPr/>
            <p:nvPr/>
          </p:nvSpPr>
          <p:spPr>
            <a:xfrm>
              <a:off x="6852094" y="5420816"/>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2" name="rc22"/>
            <p:cNvSpPr/>
            <p:nvPr/>
          </p:nvSpPr>
          <p:spPr>
            <a:xfrm>
              <a:off x="7165097" y="5420816"/>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3" name="rc23"/>
            <p:cNvSpPr/>
            <p:nvPr/>
          </p:nvSpPr>
          <p:spPr>
            <a:xfrm>
              <a:off x="7478099" y="5420816"/>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4" name="rc24"/>
            <p:cNvSpPr/>
            <p:nvPr/>
          </p:nvSpPr>
          <p:spPr>
            <a:xfrm>
              <a:off x="7791101" y="5420816"/>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5" name="rc25"/>
            <p:cNvSpPr/>
            <p:nvPr/>
          </p:nvSpPr>
          <p:spPr>
            <a:xfrm>
              <a:off x="8104103" y="5420816"/>
              <a:ext cx="313002" cy="100459"/>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6" name="rc26"/>
            <p:cNvSpPr/>
            <p:nvPr/>
          </p:nvSpPr>
          <p:spPr>
            <a:xfrm>
              <a:off x="8417106" y="5420816"/>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7" name="rc27"/>
            <p:cNvSpPr/>
            <p:nvPr/>
          </p:nvSpPr>
          <p:spPr>
            <a:xfrm>
              <a:off x="8730108" y="5420816"/>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8" name="rc28"/>
            <p:cNvSpPr/>
            <p:nvPr/>
          </p:nvSpPr>
          <p:spPr>
            <a:xfrm>
              <a:off x="5600085" y="230657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 name="rc29"/>
            <p:cNvSpPr/>
            <p:nvPr/>
          </p:nvSpPr>
          <p:spPr>
            <a:xfrm>
              <a:off x="5913087" y="2306578"/>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 name="rc30"/>
            <p:cNvSpPr/>
            <p:nvPr/>
          </p:nvSpPr>
          <p:spPr>
            <a:xfrm>
              <a:off x="6226090" y="230657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1" name="rc31"/>
            <p:cNvSpPr/>
            <p:nvPr/>
          </p:nvSpPr>
          <p:spPr>
            <a:xfrm>
              <a:off x="6539092" y="230657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 name="rc32"/>
            <p:cNvSpPr/>
            <p:nvPr/>
          </p:nvSpPr>
          <p:spPr>
            <a:xfrm>
              <a:off x="6852094"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3" name="rc33"/>
            <p:cNvSpPr/>
            <p:nvPr/>
          </p:nvSpPr>
          <p:spPr>
            <a:xfrm>
              <a:off x="7165097" y="230657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4" name="rc34"/>
            <p:cNvSpPr/>
            <p:nvPr/>
          </p:nvSpPr>
          <p:spPr>
            <a:xfrm>
              <a:off x="7478099" y="2306578"/>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5" name="rc35"/>
            <p:cNvSpPr/>
            <p:nvPr/>
          </p:nvSpPr>
          <p:spPr>
            <a:xfrm>
              <a:off x="7791101"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6" name="rc36"/>
            <p:cNvSpPr/>
            <p:nvPr/>
          </p:nvSpPr>
          <p:spPr>
            <a:xfrm>
              <a:off x="8104103" y="230657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7" name="rc37"/>
            <p:cNvSpPr/>
            <p:nvPr/>
          </p:nvSpPr>
          <p:spPr>
            <a:xfrm>
              <a:off x="8417106" y="2306578"/>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 name="rc38"/>
            <p:cNvSpPr/>
            <p:nvPr/>
          </p:nvSpPr>
          <p:spPr>
            <a:xfrm>
              <a:off x="8730108" y="2306578"/>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9" name="rc39"/>
            <p:cNvSpPr/>
            <p:nvPr/>
          </p:nvSpPr>
          <p:spPr>
            <a:xfrm>
              <a:off x="1531056" y="2306578"/>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0" name="rc40"/>
            <p:cNvSpPr/>
            <p:nvPr/>
          </p:nvSpPr>
          <p:spPr>
            <a:xfrm>
              <a:off x="1844058" y="2306578"/>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1" name="rc41"/>
            <p:cNvSpPr/>
            <p:nvPr/>
          </p:nvSpPr>
          <p:spPr>
            <a:xfrm>
              <a:off x="2157060" y="2306578"/>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 name="rc42"/>
            <p:cNvSpPr/>
            <p:nvPr/>
          </p:nvSpPr>
          <p:spPr>
            <a:xfrm>
              <a:off x="2470062" y="2306578"/>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3" name="rc43"/>
            <p:cNvSpPr/>
            <p:nvPr/>
          </p:nvSpPr>
          <p:spPr>
            <a:xfrm>
              <a:off x="2783065" y="2306578"/>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4" name="rc44"/>
            <p:cNvSpPr/>
            <p:nvPr/>
          </p:nvSpPr>
          <p:spPr>
            <a:xfrm>
              <a:off x="3096067" y="230657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 name="rc45"/>
            <p:cNvSpPr/>
            <p:nvPr/>
          </p:nvSpPr>
          <p:spPr>
            <a:xfrm>
              <a:off x="3409069" y="2306578"/>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 name="rc46"/>
            <p:cNvSpPr/>
            <p:nvPr/>
          </p:nvSpPr>
          <p:spPr>
            <a:xfrm>
              <a:off x="3722072" y="230657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7" name="rc47"/>
            <p:cNvSpPr/>
            <p:nvPr/>
          </p:nvSpPr>
          <p:spPr>
            <a:xfrm>
              <a:off x="4035074" y="2306578"/>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8" name="rc48"/>
            <p:cNvSpPr/>
            <p:nvPr/>
          </p:nvSpPr>
          <p:spPr>
            <a:xfrm>
              <a:off x="4348076" y="2306578"/>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9" name="rc49"/>
            <p:cNvSpPr/>
            <p:nvPr/>
          </p:nvSpPr>
          <p:spPr>
            <a:xfrm>
              <a:off x="4661078" y="2306578"/>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 name="rc50"/>
            <p:cNvSpPr/>
            <p:nvPr/>
          </p:nvSpPr>
          <p:spPr>
            <a:xfrm>
              <a:off x="4974081" y="230657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1" name="rc51"/>
            <p:cNvSpPr/>
            <p:nvPr/>
          </p:nvSpPr>
          <p:spPr>
            <a:xfrm>
              <a:off x="5287083" y="230657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2" name="rc52"/>
            <p:cNvSpPr/>
            <p:nvPr/>
          </p:nvSpPr>
          <p:spPr>
            <a:xfrm>
              <a:off x="1531056" y="451668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3" name="rc53"/>
            <p:cNvSpPr/>
            <p:nvPr/>
          </p:nvSpPr>
          <p:spPr>
            <a:xfrm>
              <a:off x="1844058" y="4516682"/>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4" name="rc54"/>
            <p:cNvSpPr/>
            <p:nvPr/>
          </p:nvSpPr>
          <p:spPr>
            <a:xfrm>
              <a:off x="2157060" y="4516682"/>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5" name="rc55"/>
            <p:cNvSpPr/>
            <p:nvPr/>
          </p:nvSpPr>
          <p:spPr>
            <a:xfrm>
              <a:off x="2470062" y="4516682"/>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 name="rc56"/>
            <p:cNvSpPr/>
            <p:nvPr/>
          </p:nvSpPr>
          <p:spPr>
            <a:xfrm>
              <a:off x="2783065" y="4516682"/>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7" name="rc57"/>
            <p:cNvSpPr/>
            <p:nvPr/>
          </p:nvSpPr>
          <p:spPr>
            <a:xfrm>
              <a:off x="3096067" y="4516682"/>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8" name="rc58"/>
            <p:cNvSpPr/>
            <p:nvPr/>
          </p:nvSpPr>
          <p:spPr>
            <a:xfrm>
              <a:off x="3409069" y="4516682"/>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 name="rc59"/>
            <p:cNvSpPr/>
            <p:nvPr/>
          </p:nvSpPr>
          <p:spPr>
            <a:xfrm>
              <a:off x="3722072" y="451668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0" name="rc60"/>
            <p:cNvSpPr/>
            <p:nvPr/>
          </p:nvSpPr>
          <p:spPr>
            <a:xfrm>
              <a:off x="4035074" y="4516682"/>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1" name="rc61"/>
            <p:cNvSpPr/>
            <p:nvPr/>
          </p:nvSpPr>
          <p:spPr>
            <a:xfrm>
              <a:off x="4348076" y="4516682"/>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2" name="rc62"/>
            <p:cNvSpPr/>
            <p:nvPr/>
          </p:nvSpPr>
          <p:spPr>
            <a:xfrm>
              <a:off x="4661078" y="4516682"/>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3" name="rc63"/>
            <p:cNvSpPr/>
            <p:nvPr/>
          </p:nvSpPr>
          <p:spPr>
            <a:xfrm>
              <a:off x="4974081" y="451668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4" name="rc64"/>
            <p:cNvSpPr/>
            <p:nvPr/>
          </p:nvSpPr>
          <p:spPr>
            <a:xfrm>
              <a:off x="5287083" y="4516682"/>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5" name="rc65"/>
            <p:cNvSpPr/>
            <p:nvPr/>
          </p:nvSpPr>
          <p:spPr>
            <a:xfrm>
              <a:off x="5600085" y="4516682"/>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6" name="rc66"/>
            <p:cNvSpPr/>
            <p:nvPr/>
          </p:nvSpPr>
          <p:spPr>
            <a:xfrm>
              <a:off x="5913087" y="4516682"/>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7" name="rc67"/>
            <p:cNvSpPr/>
            <p:nvPr/>
          </p:nvSpPr>
          <p:spPr>
            <a:xfrm>
              <a:off x="6226090" y="4516682"/>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8" name="rc68"/>
            <p:cNvSpPr/>
            <p:nvPr/>
          </p:nvSpPr>
          <p:spPr>
            <a:xfrm>
              <a:off x="6539092" y="4516682"/>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9" name="rc69"/>
            <p:cNvSpPr/>
            <p:nvPr/>
          </p:nvSpPr>
          <p:spPr>
            <a:xfrm>
              <a:off x="6852094" y="4516682"/>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0" name="rc70"/>
            <p:cNvSpPr/>
            <p:nvPr/>
          </p:nvSpPr>
          <p:spPr>
            <a:xfrm>
              <a:off x="7165097" y="4516682"/>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1" name="rc71"/>
            <p:cNvSpPr/>
            <p:nvPr/>
          </p:nvSpPr>
          <p:spPr>
            <a:xfrm>
              <a:off x="7478099" y="4516682"/>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2" name="rc72"/>
            <p:cNvSpPr/>
            <p:nvPr/>
          </p:nvSpPr>
          <p:spPr>
            <a:xfrm>
              <a:off x="7791101" y="4516682"/>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3" name="rc73"/>
            <p:cNvSpPr/>
            <p:nvPr/>
          </p:nvSpPr>
          <p:spPr>
            <a:xfrm>
              <a:off x="8104103" y="4516682"/>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4" name="rc74"/>
            <p:cNvSpPr/>
            <p:nvPr/>
          </p:nvSpPr>
          <p:spPr>
            <a:xfrm>
              <a:off x="8417106" y="4516682"/>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5" name="rc75"/>
            <p:cNvSpPr/>
            <p:nvPr/>
          </p:nvSpPr>
          <p:spPr>
            <a:xfrm>
              <a:off x="8730108" y="4516682"/>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6" name="rc76"/>
            <p:cNvSpPr/>
            <p:nvPr/>
          </p:nvSpPr>
          <p:spPr>
            <a:xfrm>
              <a:off x="1531056" y="2708415"/>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7" name="rc77"/>
            <p:cNvSpPr/>
            <p:nvPr/>
          </p:nvSpPr>
          <p:spPr>
            <a:xfrm>
              <a:off x="1844058" y="2708415"/>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8" name="rc78"/>
            <p:cNvSpPr/>
            <p:nvPr/>
          </p:nvSpPr>
          <p:spPr>
            <a:xfrm>
              <a:off x="2157060" y="2708415"/>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9" name="rc79"/>
            <p:cNvSpPr/>
            <p:nvPr/>
          </p:nvSpPr>
          <p:spPr>
            <a:xfrm>
              <a:off x="2470062" y="2708415"/>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 name="rc80"/>
            <p:cNvSpPr/>
            <p:nvPr/>
          </p:nvSpPr>
          <p:spPr>
            <a:xfrm>
              <a:off x="2783065" y="270841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1" name="rc81"/>
            <p:cNvSpPr/>
            <p:nvPr/>
          </p:nvSpPr>
          <p:spPr>
            <a:xfrm>
              <a:off x="3096067" y="2708415"/>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2" name="rc82"/>
            <p:cNvSpPr/>
            <p:nvPr/>
          </p:nvSpPr>
          <p:spPr>
            <a:xfrm>
              <a:off x="3409069"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3" name="rc83"/>
            <p:cNvSpPr/>
            <p:nvPr/>
          </p:nvSpPr>
          <p:spPr>
            <a:xfrm>
              <a:off x="3722072"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 name="rc84"/>
            <p:cNvSpPr/>
            <p:nvPr/>
          </p:nvSpPr>
          <p:spPr>
            <a:xfrm>
              <a:off x="4035074"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 name="rc85"/>
            <p:cNvSpPr/>
            <p:nvPr/>
          </p:nvSpPr>
          <p:spPr>
            <a:xfrm>
              <a:off x="4348076"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 name="rc86"/>
            <p:cNvSpPr/>
            <p:nvPr/>
          </p:nvSpPr>
          <p:spPr>
            <a:xfrm>
              <a:off x="4661078" y="270841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7" name="rc87"/>
            <p:cNvSpPr/>
            <p:nvPr/>
          </p:nvSpPr>
          <p:spPr>
            <a:xfrm>
              <a:off x="4974081" y="2708415"/>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 name="rc88"/>
            <p:cNvSpPr/>
            <p:nvPr/>
          </p:nvSpPr>
          <p:spPr>
            <a:xfrm>
              <a:off x="5287083" y="2708415"/>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9" name="rc89"/>
            <p:cNvSpPr/>
            <p:nvPr/>
          </p:nvSpPr>
          <p:spPr>
            <a:xfrm>
              <a:off x="5600085" y="270841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0" name="rc90"/>
            <p:cNvSpPr/>
            <p:nvPr/>
          </p:nvSpPr>
          <p:spPr>
            <a:xfrm>
              <a:off x="5913087"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1" name="rc91"/>
            <p:cNvSpPr/>
            <p:nvPr/>
          </p:nvSpPr>
          <p:spPr>
            <a:xfrm>
              <a:off x="6226090"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2" name="rc92"/>
            <p:cNvSpPr/>
            <p:nvPr/>
          </p:nvSpPr>
          <p:spPr>
            <a:xfrm>
              <a:off x="6539092"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 name="rc93"/>
            <p:cNvSpPr/>
            <p:nvPr/>
          </p:nvSpPr>
          <p:spPr>
            <a:xfrm>
              <a:off x="6852094"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 name="rc94"/>
            <p:cNvSpPr/>
            <p:nvPr/>
          </p:nvSpPr>
          <p:spPr>
            <a:xfrm>
              <a:off x="7165097"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 name="rc95"/>
            <p:cNvSpPr/>
            <p:nvPr/>
          </p:nvSpPr>
          <p:spPr>
            <a:xfrm>
              <a:off x="7478099"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6" name="rc96"/>
            <p:cNvSpPr/>
            <p:nvPr/>
          </p:nvSpPr>
          <p:spPr>
            <a:xfrm>
              <a:off x="7791101"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7" name="rc97"/>
            <p:cNvSpPr/>
            <p:nvPr/>
          </p:nvSpPr>
          <p:spPr>
            <a:xfrm>
              <a:off x="8104103" y="270841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8" name="rc98"/>
            <p:cNvSpPr/>
            <p:nvPr/>
          </p:nvSpPr>
          <p:spPr>
            <a:xfrm>
              <a:off x="8417106" y="270841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 name="rc99"/>
            <p:cNvSpPr/>
            <p:nvPr/>
          </p:nvSpPr>
          <p:spPr>
            <a:xfrm>
              <a:off x="8730108" y="270841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 name="rc100"/>
            <p:cNvSpPr/>
            <p:nvPr/>
          </p:nvSpPr>
          <p:spPr>
            <a:xfrm>
              <a:off x="1531056" y="5521275"/>
              <a:ext cx="313002" cy="100459"/>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01" name="rc101"/>
            <p:cNvSpPr/>
            <p:nvPr/>
          </p:nvSpPr>
          <p:spPr>
            <a:xfrm>
              <a:off x="1844058" y="5521275"/>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02" name="rc102"/>
            <p:cNvSpPr/>
            <p:nvPr/>
          </p:nvSpPr>
          <p:spPr>
            <a:xfrm>
              <a:off x="2157060" y="5521275"/>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03" name="rc103"/>
            <p:cNvSpPr/>
            <p:nvPr/>
          </p:nvSpPr>
          <p:spPr>
            <a:xfrm>
              <a:off x="2470062" y="5521275"/>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04" name="rc104"/>
            <p:cNvSpPr/>
            <p:nvPr/>
          </p:nvSpPr>
          <p:spPr>
            <a:xfrm>
              <a:off x="2783065" y="5521275"/>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5" name="rc105"/>
            <p:cNvSpPr/>
            <p:nvPr/>
          </p:nvSpPr>
          <p:spPr>
            <a:xfrm>
              <a:off x="3096067" y="5521275"/>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6" name="rc106"/>
            <p:cNvSpPr/>
            <p:nvPr/>
          </p:nvSpPr>
          <p:spPr>
            <a:xfrm>
              <a:off x="3409069" y="5521275"/>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07" name="rc107"/>
            <p:cNvSpPr/>
            <p:nvPr/>
          </p:nvSpPr>
          <p:spPr>
            <a:xfrm>
              <a:off x="3722072" y="5521275"/>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8" name="rc108"/>
            <p:cNvSpPr/>
            <p:nvPr/>
          </p:nvSpPr>
          <p:spPr>
            <a:xfrm>
              <a:off x="1531056" y="120152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 name="rc109"/>
            <p:cNvSpPr/>
            <p:nvPr/>
          </p:nvSpPr>
          <p:spPr>
            <a:xfrm>
              <a:off x="1844058" y="120152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0" name="rc110"/>
            <p:cNvSpPr/>
            <p:nvPr/>
          </p:nvSpPr>
          <p:spPr>
            <a:xfrm>
              <a:off x="2157060" y="120152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1" name="rc111"/>
            <p:cNvSpPr/>
            <p:nvPr/>
          </p:nvSpPr>
          <p:spPr>
            <a:xfrm>
              <a:off x="2470062" y="120152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2" name="rc112"/>
            <p:cNvSpPr/>
            <p:nvPr/>
          </p:nvSpPr>
          <p:spPr>
            <a:xfrm>
              <a:off x="2783065" y="1201526"/>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3" name="rc113"/>
            <p:cNvSpPr/>
            <p:nvPr/>
          </p:nvSpPr>
          <p:spPr>
            <a:xfrm>
              <a:off x="3096067" y="1201526"/>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4" name="rc114"/>
            <p:cNvSpPr/>
            <p:nvPr/>
          </p:nvSpPr>
          <p:spPr>
            <a:xfrm>
              <a:off x="3409069" y="120152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 name="rc115"/>
            <p:cNvSpPr/>
            <p:nvPr/>
          </p:nvSpPr>
          <p:spPr>
            <a:xfrm>
              <a:off x="3722072"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6" name="rc116"/>
            <p:cNvSpPr/>
            <p:nvPr/>
          </p:nvSpPr>
          <p:spPr>
            <a:xfrm>
              <a:off x="4035074" y="120152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 name="rc117"/>
            <p:cNvSpPr/>
            <p:nvPr/>
          </p:nvSpPr>
          <p:spPr>
            <a:xfrm>
              <a:off x="4348076"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 name="rc118"/>
            <p:cNvSpPr/>
            <p:nvPr/>
          </p:nvSpPr>
          <p:spPr>
            <a:xfrm>
              <a:off x="4661078" y="120152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 name="rc119"/>
            <p:cNvSpPr/>
            <p:nvPr/>
          </p:nvSpPr>
          <p:spPr>
            <a:xfrm>
              <a:off x="4974081"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 name="rc120"/>
            <p:cNvSpPr/>
            <p:nvPr/>
          </p:nvSpPr>
          <p:spPr>
            <a:xfrm>
              <a:off x="5287083"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 name="rc121"/>
            <p:cNvSpPr/>
            <p:nvPr/>
          </p:nvSpPr>
          <p:spPr>
            <a:xfrm>
              <a:off x="5600085"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 name="rc122"/>
            <p:cNvSpPr/>
            <p:nvPr/>
          </p:nvSpPr>
          <p:spPr>
            <a:xfrm>
              <a:off x="5913087"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6226090"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 name="rc124"/>
            <p:cNvSpPr/>
            <p:nvPr/>
          </p:nvSpPr>
          <p:spPr>
            <a:xfrm>
              <a:off x="6539092"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852094"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 name="rc126"/>
            <p:cNvSpPr/>
            <p:nvPr/>
          </p:nvSpPr>
          <p:spPr>
            <a:xfrm>
              <a:off x="7165097"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 name="rc127"/>
            <p:cNvSpPr/>
            <p:nvPr/>
          </p:nvSpPr>
          <p:spPr>
            <a:xfrm>
              <a:off x="7478099"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 name="rc128"/>
            <p:cNvSpPr/>
            <p:nvPr/>
          </p:nvSpPr>
          <p:spPr>
            <a:xfrm>
              <a:off x="7791101" y="1201526"/>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9" name="rc129"/>
            <p:cNvSpPr/>
            <p:nvPr/>
          </p:nvSpPr>
          <p:spPr>
            <a:xfrm>
              <a:off x="8104103"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 name="rc130"/>
            <p:cNvSpPr/>
            <p:nvPr/>
          </p:nvSpPr>
          <p:spPr>
            <a:xfrm>
              <a:off x="8417106" y="1201526"/>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1" name="rc131"/>
            <p:cNvSpPr/>
            <p:nvPr/>
          </p:nvSpPr>
          <p:spPr>
            <a:xfrm>
              <a:off x="8730108" y="120152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 name="rc132"/>
            <p:cNvSpPr/>
            <p:nvPr/>
          </p:nvSpPr>
          <p:spPr>
            <a:xfrm>
              <a:off x="1531056" y="4014386"/>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33" name="rc133"/>
            <p:cNvSpPr/>
            <p:nvPr/>
          </p:nvSpPr>
          <p:spPr>
            <a:xfrm>
              <a:off x="1844058" y="4014386"/>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4" name="rc134"/>
            <p:cNvSpPr/>
            <p:nvPr/>
          </p:nvSpPr>
          <p:spPr>
            <a:xfrm>
              <a:off x="2157060" y="4014386"/>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35" name="rc135"/>
            <p:cNvSpPr/>
            <p:nvPr/>
          </p:nvSpPr>
          <p:spPr>
            <a:xfrm>
              <a:off x="2470062" y="4014386"/>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36" name="rc136"/>
            <p:cNvSpPr/>
            <p:nvPr/>
          </p:nvSpPr>
          <p:spPr>
            <a:xfrm>
              <a:off x="2783065" y="4014386"/>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7" name="rc137"/>
            <p:cNvSpPr/>
            <p:nvPr/>
          </p:nvSpPr>
          <p:spPr>
            <a:xfrm>
              <a:off x="3096067" y="4014386"/>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8" name="rc138"/>
            <p:cNvSpPr/>
            <p:nvPr/>
          </p:nvSpPr>
          <p:spPr>
            <a:xfrm>
              <a:off x="3409069" y="4014386"/>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9" name="rc139"/>
            <p:cNvSpPr/>
            <p:nvPr/>
          </p:nvSpPr>
          <p:spPr>
            <a:xfrm>
              <a:off x="3722072" y="4014386"/>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0" name="rc140"/>
            <p:cNvSpPr/>
            <p:nvPr/>
          </p:nvSpPr>
          <p:spPr>
            <a:xfrm>
              <a:off x="4035074" y="4014386"/>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1" name="rc141"/>
            <p:cNvSpPr/>
            <p:nvPr/>
          </p:nvSpPr>
          <p:spPr>
            <a:xfrm>
              <a:off x="4348076" y="4014386"/>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2" name="rc142"/>
            <p:cNvSpPr/>
            <p:nvPr/>
          </p:nvSpPr>
          <p:spPr>
            <a:xfrm>
              <a:off x="4661078" y="4014386"/>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3" name="rc143"/>
            <p:cNvSpPr/>
            <p:nvPr/>
          </p:nvSpPr>
          <p:spPr>
            <a:xfrm>
              <a:off x="4974081" y="4014386"/>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4" name="rc144"/>
            <p:cNvSpPr/>
            <p:nvPr/>
          </p:nvSpPr>
          <p:spPr>
            <a:xfrm>
              <a:off x="5287083" y="4014386"/>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5" name="rc145"/>
            <p:cNvSpPr/>
            <p:nvPr/>
          </p:nvSpPr>
          <p:spPr>
            <a:xfrm>
              <a:off x="4035074" y="5521275"/>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46" name="rc146"/>
            <p:cNvSpPr/>
            <p:nvPr/>
          </p:nvSpPr>
          <p:spPr>
            <a:xfrm>
              <a:off x="4348076" y="5521275"/>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7" name="rc147"/>
            <p:cNvSpPr/>
            <p:nvPr/>
          </p:nvSpPr>
          <p:spPr>
            <a:xfrm>
              <a:off x="4661078" y="5521275"/>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8" name="rc148"/>
            <p:cNvSpPr/>
            <p:nvPr/>
          </p:nvSpPr>
          <p:spPr>
            <a:xfrm>
              <a:off x="4974081" y="5521275"/>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49" name="rc149"/>
            <p:cNvSpPr/>
            <p:nvPr/>
          </p:nvSpPr>
          <p:spPr>
            <a:xfrm>
              <a:off x="5287083" y="5521275"/>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50" name="rc150"/>
            <p:cNvSpPr/>
            <p:nvPr/>
          </p:nvSpPr>
          <p:spPr>
            <a:xfrm>
              <a:off x="5600085" y="5521275"/>
              <a:ext cx="313002" cy="100459"/>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51" name="rc151"/>
            <p:cNvSpPr/>
            <p:nvPr/>
          </p:nvSpPr>
          <p:spPr>
            <a:xfrm>
              <a:off x="5913087" y="5521275"/>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52" name="rc152"/>
            <p:cNvSpPr/>
            <p:nvPr/>
          </p:nvSpPr>
          <p:spPr>
            <a:xfrm>
              <a:off x="6226090" y="5521275"/>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53" name="rc153"/>
            <p:cNvSpPr/>
            <p:nvPr/>
          </p:nvSpPr>
          <p:spPr>
            <a:xfrm>
              <a:off x="6539092" y="5521275"/>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54" name="rc154"/>
            <p:cNvSpPr/>
            <p:nvPr/>
          </p:nvSpPr>
          <p:spPr>
            <a:xfrm>
              <a:off x="6852094" y="5521275"/>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55" name="rc155"/>
            <p:cNvSpPr/>
            <p:nvPr/>
          </p:nvSpPr>
          <p:spPr>
            <a:xfrm>
              <a:off x="7165097" y="5521275"/>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56" name="rc156"/>
            <p:cNvSpPr/>
            <p:nvPr/>
          </p:nvSpPr>
          <p:spPr>
            <a:xfrm>
              <a:off x="7478099" y="5521275"/>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57" name="rc157"/>
            <p:cNvSpPr/>
            <p:nvPr/>
          </p:nvSpPr>
          <p:spPr>
            <a:xfrm>
              <a:off x="7791101" y="5521275"/>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58" name="rc158"/>
            <p:cNvSpPr/>
            <p:nvPr/>
          </p:nvSpPr>
          <p:spPr>
            <a:xfrm>
              <a:off x="8104103" y="5521275"/>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59" name="rc159"/>
            <p:cNvSpPr/>
            <p:nvPr/>
          </p:nvSpPr>
          <p:spPr>
            <a:xfrm>
              <a:off x="8417106" y="5521275"/>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60" name="rc160"/>
            <p:cNvSpPr/>
            <p:nvPr/>
          </p:nvSpPr>
          <p:spPr>
            <a:xfrm>
              <a:off x="8730108" y="5521275"/>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61" name="rc161"/>
            <p:cNvSpPr/>
            <p:nvPr/>
          </p:nvSpPr>
          <p:spPr>
            <a:xfrm>
              <a:off x="1531056" y="391392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2" name="rc162"/>
            <p:cNvSpPr/>
            <p:nvPr/>
          </p:nvSpPr>
          <p:spPr>
            <a:xfrm>
              <a:off x="1844058" y="3913927"/>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63" name="rc163"/>
            <p:cNvSpPr/>
            <p:nvPr/>
          </p:nvSpPr>
          <p:spPr>
            <a:xfrm>
              <a:off x="2157060" y="3913927"/>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64" name="rc164"/>
            <p:cNvSpPr/>
            <p:nvPr/>
          </p:nvSpPr>
          <p:spPr>
            <a:xfrm>
              <a:off x="2470062" y="391392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5" name="rc165"/>
            <p:cNvSpPr/>
            <p:nvPr/>
          </p:nvSpPr>
          <p:spPr>
            <a:xfrm>
              <a:off x="2783065" y="3913927"/>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6" name="rc166"/>
            <p:cNvSpPr/>
            <p:nvPr/>
          </p:nvSpPr>
          <p:spPr>
            <a:xfrm>
              <a:off x="3096067" y="391392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67" name="rc167"/>
            <p:cNvSpPr/>
            <p:nvPr/>
          </p:nvSpPr>
          <p:spPr>
            <a:xfrm>
              <a:off x="3409069" y="391392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8" name="rc168"/>
            <p:cNvSpPr/>
            <p:nvPr/>
          </p:nvSpPr>
          <p:spPr>
            <a:xfrm>
              <a:off x="1531056" y="3612549"/>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9" name="rc169"/>
            <p:cNvSpPr/>
            <p:nvPr/>
          </p:nvSpPr>
          <p:spPr>
            <a:xfrm>
              <a:off x="1844058" y="3612549"/>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70" name="rc170"/>
            <p:cNvSpPr/>
            <p:nvPr/>
          </p:nvSpPr>
          <p:spPr>
            <a:xfrm>
              <a:off x="2157060" y="3612549"/>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1" name="rc171"/>
            <p:cNvSpPr/>
            <p:nvPr/>
          </p:nvSpPr>
          <p:spPr>
            <a:xfrm>
              <a:off x="2470062" y="3612549"/>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72" name="rc172"/>
            <p:cNvSpPr/>
            <p:nvPr/>
          </p:nvSpPr>
          <p:spPr>
            <a:xfrm>
              <a:off x="2783065" y="3612549"/>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3" name="rc173"/>
            <p:cNvSpPr/>
            <p:nvPr/>
          </p:nvSpPr>
          <p:spPr>
            <a:xfrm>
              <a:off x="3096067" y="3612549"/>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74" name="rc174"/>
            <p:cNvSpPr/>
            <p:nvPr/>
          </p:nvSpPr>
          <p:spPr>
            <a:xfrm>
              <a:off x="3409069" y="3612549"/>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75" name="rc175"/>
            <p:cNvSpPr/>
            <p:nvPr/>
          </p:nvSpPr>
          <p:spPr>
            <a:xfrm>
              <a:off x="3722072" y="3612549"/>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76" name="rc176"/>
            <p:cNvSpPr/>
            <p:nvPr/>
          </p:nvSpPr>
          <p:spPr>
            <a:xfrm>
              <a:off x="4035074" y="3612549"/>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7" name="rc177"/>
            <p:cNvSpPr/>
            <p:nvPr/>
          </p:nvSpPr>
          <p:spPr>
            <a:xfrm>
              <a:off x="4348076" y="3612549"/>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8" name="rc178"/>
            <p:cNvSpPr/>
            <p:nvPr/>
          </p:nvSpPr>
          <p:spPr>
            <a:xfrm>
              <a:off x="4661078" y="3612549"/>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79" name="rc179"/>
            <p:cNvSpPr/>
            <p:nvPr/>
          </p:nvSpPr>
          <p:spPr>
            <a:xfrm>
              <a:off x="4974081" y="3612549"/>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0" name="rc180"/>
            <p:cNvSpPr/>
            <p:nvPr/>
          </p:nvSpPr>
          <p:spPr>
            <a:xfrm>
              <a:off x="5287083" y="361254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81" name="rc181"/>
            <p:cNvSpPr/>
            <p:nvPr/>
          </p:nvSpPr>
          <p:spPr>
            <a:xfrm>
              <a:off x="5600085" y="3612549"/>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82" name="rc182"/>
            <p:cNvSpPr/>
            <p:nvPr/>
          </p:nvSpPr>
          <p:spPr>
            <a:xfrm>
              <a:off x="2157060" y="1301986"/>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3" name="rc183"/>
            <p:cNvSpPr/>
            <p:nvPr/>
          </p:nvSpPr>
          <p:spPr>
            <a:xfrm>
              <a:off x="2470062" y="1301986"/>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84" name="rc184"/>
            <p:cNvSpPr/>
            <p:nvPr/>
          </p:nvSpPr>
          <p:spPr>
            <a:xfrm>
              <a:off x="2783065" y="130198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5" name="rc185"/>
            <p:cNvSpPr/>
            <p:nvPr/>
          </p:nvSpPr>
          <p:spPr>
            <a:xfrm>
              <a:off x="3096067" y="130198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6" name="rc186"/>
            <p:cNvSpPr/>
            <p:nvPr/>
          </p:nvSpPr>
          <p:spPr>
            <a:xfrm>
              <a:off x="3409069" y="1301986"/>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7" name="rc187"/>
            <p:cNvSpPr/>
            <p:nvPr/>
          </p:nvSpPr>
          <p:spPr>
            <a:xfrm>
              <a:off x="3722072" y="130198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8" name="rc188"/>
            <p:cNvSpPr/>
            <p:nvPr/>
          </p:nvSpPr>
          <p:spPr>
            <a:xfrm>
              <a:off x="4035074"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9" name="rc189"/>
            <p:cNvSpPr/>
            <p:nvPr/>
          </p:nvSpPr>
          <p:spPr>
            <a:xfrm>
              <a:off x="4348076"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0" name="rc190"/>
            <p:cNvSpPr/>
            <p:nvPr/>
          </p:nvSpPr>
          <p:spPr>
            <a:xfrm>
              <a:off x="4661078" y="1301986"/>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1" name="rc191"/>
            <p:cNvSpPr/>
            <p:nvPr/>
          </p:nvSpPr>
          <p:spPr>
            <a:xfrm>
              <a:off x="4974081"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92" name="rc192"/>
            <p:cNvSpPr/>
            <p:nvPr/>
          </p:nvSpPr>
          <p:spPr>
            <a:xfrm>
              <a:off x="5287083" y="130198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3" name="rc193"/>
            <p:cNvSpPr/>
            <p:nvPr/>
          </p:nvSpPr>
          <p:spPr>
            <a:xfrm>
              <a:off x="5600085" y="1301986"/>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4" name="rc194"/>
            <p:cNvSpPr/>
            <p:nvPr/>
          </p:nvSpPr>
          <p:spPr>
            <a:xfrm>
              <a:off x="5913087" y="1301986"/>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5" name="rc195"/>
            <p:cNvSpPr/>
            <p:nvPr/>
          </p:nvSpPr>
          <p:spPr>
            <a:xfrm>
              <a:off x="6226090" y="130198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6" name="rc196"/>
            <p:cNvSpPr/>
            <p:nvPr/>
          </p:nvSpPr>
          <p:spPr>
            <a:xfrm>
              <a:off x="6539092" y="1301986"/>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7" name="rc197"/>
            <p:cNvSpPr/>
            <p:nvPr/>
          </p:nvSpPr>
          <p:spPr>
            <a:xfrm>
              <a:off x="6852094" y="130198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98" name="rc198"/>
            <p:cNvSpPr/>
            <p:nvPr/>
          </p:nvSpPr>
          <p:spPr>
            <a:xfrm>
              <a:off x="7165097" y="1301986"/>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9" name="rc199"/>
            <p:cNvSpPr/>
            <p:nvPr/>
          </p:nvSpPr>
          <p:spPr>
            <a:xfrm>
              <a:off x="7478099" y="1301986"/>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0" name="rc200"/>
            <p:cNvSpPr/>
            <p:nvPr/>
          </p:nvSpPr>
          <p:spPr>
            <a:xfrm>
              <a:off x="7791101" y="130198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1" name="rc201"/>
            <p:cNvSpPr/>
            <p:nvPr/>
          </p:nvSpPr>
          <p:spPr>
            <a:xfrm>
              <a:off x="3722072" y="3913927"/>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02" name="rc202"/>
            <p:cNvSpPr/>
            <p:nvPr/>
          </p:nvSpPr>
          <p:spPr>
            <a:xfrm>
              <a:off x="4035074" y="3913927"/>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03" name="rc203"/>
            <p:cNvSpPr/>
            <p:nvPr/>
          </p:nvSpPr>
          <p:spPr>
            <a:xfrm>
              <a:off x="4348076" y="3913927"/>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04" name="rc204"/>
            <p:cNvSpPr/>
            <p:nvPr/>
          </p:nvSpPr>
          <p:spPr>
            <a:xfrm>
              <a:off x="4661078" y="3913927"/>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05" name="rc205"/>
            <p:cNvSpPr/>
            <p:nvPr/>
          </p:nvSpPr>
          <p:spPr>
            <a:xfrm>
              <a:off x="4974081" y="3913927"/>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06" name="rc206"/>
            <p:cNvSpPr/>
            <p:nvPr/>
          </p:nvSpPr>
          <p:spPr>
            <a:xfrm>
              <a:off x="5287083" y="3913927"/>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7" name="rc207"/>
            <p:cNvSpPr/>
            <p:nvPr/>
          </p:nvSpPr>
          <p:spPr>
            <a:xfrm>
              <a:off x="5600085" y="3913927"/>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08" name="rc208"/>
            <p:cNvSpPr/>
            <p:nvPr/>
          </p:nvSpPr>
          <p:spPr>
            <a:xfrm>
              <a:off x="5913087" y="3913927"/>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09" name="rc209"/>
            <p:cNvSpPr/>
            <p:nvPr/>
          </p:nvSpPr>
          <p:spPr>
            <a:xfrm>
              <a:off x="6226090" y="3913927"/>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10" name="rc210"/>
            <p:cNvSpPr/>
            <p:nvPr/>
          </p:nvSpPr>
          <p:spPr>
            <a:xfrm>
              <a:off x="6539092" y="391392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11" name="rc211"/>
            <p:cNvSpPr/>
            <p:nvPr/>
          </p:nvSpPr>
          <p:spPr>
            <a:xfrm>
              <a:off x="6852094" y="391392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12" name="rc212"/>
            <p:cNvSpPr/>
            <p:nvPr/>
          </p:nvSpPr>
          <p:spPr>
            <a:xfrm>
              <a:off x="7165097" y="3913927"/>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13" name="rc213"/>
            <p:cNvSpPr/>
            <p:nvPr/>
          </p:nvSpPr>
          <p:spPr>
            <a:xfrm>
              <a:off x="7478099" y="3913927"/>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14" name="rc214"/>
            <p:cNvSpPr/>
            <p:nvPr/>
          </p:nvSpPr>
          <p:spPr>
            <a:xfrm>
              <a:off x="7791101" y="3913927"/>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15" name="rc215"/>
            <p:cNvSpPr/>
            <p:nvPr/>
          </p:nvSpPr>
          <p:spPr>
            <a:xfrm>
              <a:off x="8104103" y="3913927"/>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16" name="rc216"/>
            <p:cNvSpPr/>
            <p:nvPr/>
          </p:nvSpPr>
          <p:spPr>
            <a:xfrm>
              <a:off x="8417106" y="3913927"/>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17" name="rc217"/>
            <p:cNvSpPr/>
            <p:nvPr/>
          </p:nvSpPr>
          <p:spPr>
            <a:xfrm>
              <a:off x="8730108" y="391392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18" name="rc218"/>
            <p:cNvSpPr/>
            <p:nvPr/>
          </p:nvSpPr>
          <p:spPr>
            <a:xfrm>
              <a:off x="5600085" y="4014386"/>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19" name="rc219"/>
            <p:cNvSpPr/>
            <p:nvPr/>
          </p:nvSpPr>
          <p:spPr>
            <a:xfrm>
              <a:off x="5913087" y="4014386"/>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20" name="rc220"/>
            <p:cNvSpPr/>
            <p:nvPr/>
          </p:nvSpPr>
          <p:spPr>
            <a:xfrm>
              <a:off x="6226090" y="4014386"/>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21" name="rc221"/>
            <p:cNvSpPr/>
            <p:nvPr/>
          </p:nvSpPr>
          <p:spPr>
            <a:xfrm>
              <a:off x="6539092" y="4014386"/>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22" name="rc222"/>
            <p:cNvSpPr/>
            <p:nvPr/>
          </p:nvSpPr>
          <p:spPr>
            <a:xfrm>
              <a:off x="6852094" y="4014386"/>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23" name="rc223"/>
            <p:cNvSpPr/>
            <p:nvPr/>
          </p:nvSpPr>
          <p:spPr>
            <a:xfrm>
              <a:off x="7165097" y="4014386"/>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24" name="rc224"/>
            <p:cNvSpPr/>
            <p:nvPr/>
          </p:nvSpPr>
          <p:spPr>
            <a:xfrm>
              <a:off x="7478099" y="4014386"/>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25" name="rc225"/>
            <p:cNvSpPr/>
            <p:nvPr/>
          </p:nvSpPr>
          <p:spPr>
            <a:xfrm>
              <a:off x="7791101" y="4014386"/>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26" name="rc226"/>
            <p:cNvSpPr/>
            <p:nvPr/>
          </p:nvSpPr>
          <p:spPr>
            <a:xfrm>
              <a:off x="8104103" y="4014386"/>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7" name="rc227"/>
            <p:cNvSpPr/>
            <p:nvPr/>
          </p:nvSpPr>
          <p:spPr>
            <a:xfrm>
              <a:off x="8417106" y="4014386"/>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28" name="rc228"/>
            <p:cNvSpPr/>
            <p:nvPr/>
          </p:nvSpPr>
          <p:spPr>
            <a:xfrm>
              <a:off x="8730108" y="4014386"/>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29" name="rc229"/>
            <p:cNvSpPr/>
            <p:nvPr/>
          </p:nvSpPr>
          <p:spPr>
            <a:xfrm>
              <a:off x="1531056" y="4918520"/>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30" name="rc230"/>
            <p:cNvSpPr/>
            <p:nvPr/>
          </p:nvSpPr>
          <p:spPr>
            <a:xfrm>
              <a:off x="1844058" y="4918520"/>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31" name="rc231"/>
            <p:cNvSpPr/>
            <p:nvPr/>
          </p:nvSpPr>
          <p:spPr>
            <a:xfrm>
              <a:off x="2157060" y="4918520"/>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32" name="rc232"/>
            <p:cNvSpPr/>
            <p:nvPr/>
          </p:nvSpPr>
          <p:spPr>
            <a:xfrm>
              <a:off x="2470062" y="4918520"/>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33" name="rc233"/>
            <p:cNvSpPr/>
            <p:nvPr/>
          </p:nvSpPr>
          <p:spPr>
            <a:xfrm>
              <a:off x="2783065" y="4918520"/>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34" name="rc234"/>
            <p:cNvSpPr/>
            <p:nvPr/>
          </p:nvSpPr>
          <p:spPr>
            <a:xfrm>
              <a:off x="3096067" y="4918520"/>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35" name="rc235"/>
            <p:cNvSpPr/>
            <p:nvPr/>
          </p:nvSpPr>
          <p:spPr>
            <a:xfrm>
              <a:off x="3409069" y="4918520"/>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36" name="rc236"/>
            <p:cNvSpPr/>
            <p:nvPr/>
          </p:nvSpPr>
          <p:spPr>
            <a:xfrm>
              <a:off x="3722072" y="491852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37" name="rc237"/>
            <p:cNvSpPr/>
            <p:nvPr/>
          </p:nvSpPr>
          <p:spPr>
            <a:xfrm>
              <a:off x="4035074" y="491852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38" name="rc238"/>
            <p:cNvSpPr/>
            <p:nvPr/>
          </p:nvSpPr>
          <p:spPr>
            <a:xfrm>
              <a:off x="4348076" y="4918520"/>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39" name="rc239"/>
            <p:cNvSpPr/>
            <p:nvPr/>
          </p:nvSpPr>
          <p:spPr>
            <a:xfrm>
              <a:off x="4661078" y="4918520"/>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40" name="rc240"/>
            <p:cNvSpPr/>
            <p:nvPr/>
          </p:nvSpPr>
          <p:spPr>
            <a:xfrm>
              <a:off x="4974081" y="4918520"/>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41" name="rc241"/>
            <p:cNvSpPr/>
            <p:nvPr/>
          </p:nvSpPr>
          <p:spPr>
            <a:xfrm>
              <a:off x="5287083" y="4918520"/>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2" name="rc242"/>
            <p:cNvSpPr/>
            <p:nvPr/>
          </p:nvSpPr>
          <p:spPr>
            <a:xfrm>
              <a:off x="5600085" y="4918520"/>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43" name="rc243"/>
            <p:cNvSpPr/>
            <p:nvPr/>
          </p:nvSpPr>
          <p:spPr>
            <a:xfrm>
              <a:off x="5913087" y="4918520"/>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4" name="rc244"/>
            <p:cNvSpPr/>
            <p:nvPr/>
          </p:nvSpPr>
          <p:spPr>
            <a:xfrm>
              <a:off x="6226090" y="4918520"/>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5" name="rc245"/>
            <p:cNvSpPr/>
            <p:nvPr/>
          </p:nvSpPr>
          <p:spPr>
            <a:xfrm>
              <a:off x="6539092" y="4918520"/>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46" name="rc246"/>
            <p:cNvSpPr/>
            <p:nvPr/>
          </p:nvSpPr>
          <p:spPr>
            <a:xfrm>
              <a:off x="6852094" y="4918520"/>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7" name="rc247"/>
            <p:cNvSpPr/>
            <p:nvPr/>
          </p:nvSpPr>
          <p:spPr>
            <a:xfrm>
              <a:off x="7165097" y="491852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48" name="rc248"/>
            <p:cNvSpPr/>
            <p:nvPr/>
          </p:nvSpPr>
          <p:spPr>
            <a:xfrm>
              <a:off x="7478099" y="4918520"/>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9" name="rc249"/>
            <p:cNvSpPr/>
            <p:nvPr/>
          </p:nvSpPr>
          <p:spPr>
            <a:xfrm>
              <a:off x="7791101" y="4918520"/>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0" name="rc250"/>
            <p:cNvSpPr/>
            <p:nvPr/>
          </p:nvSpPr>
          <p:spPr>
            <a:xfrm>
              <a:off x="8104103" y="4918520"/>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1" name="rc251"/>
            <p:cNvSpPr/>
            <p:nvPr/>
          </p:nvSpPr>
          <p:spPr>
            <a:xfrm>
              <a:off x="8417106" y="4918520"/>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52" name="rc252"/>
            <p:cNvSpPr/>
            <p:nvPr/>
          </p:nvSpPr>
          <p:spPr>
            <a:xfrm>
              <a:off x="8730108" y="4918520"/>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53" name="rc253"/>
            <p:cNvSpPr/>
            <p:nvPr/>
          </p:nvSpPr>
          <p:spPr>
            <a:xfrm>
              <a:off x="1531056" y="4416223"/>
              <a:ext cx="313002" cy="10045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54" name="rc254"/>
            <p:cNvSpPr/>
            <p:nvPr/>
          </p:nvSpPr>
          <p:spPr>
            <a:xfrm>
              <a:off x="1844058" y="4416223"/>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55" name="rc255"/>
            <p:cNvSpPr/>
            <p:nvPr/>
          </p:nvSpPr>
          <p:spPr>
            <a:xfrm>
              <a:off x="2157060" y="4416223"/>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56" name="rc256"/>
            <p:cNvSpPr/>
            <p:nvPr/>
          </p:nvSpPr>
          <p:spPr>
            <a:xfrm>
              <a:off x="2470062" y="4416223"/>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57" name="rc257"/>
            <p:cNvSpPr/>
            <p:nvPr/>
          </p:nvSpPr>
          <p:spPr>
            <a:xfrm>
              <a:off x="2783065" y="4416223"/>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58" name="rc258"/>
            <p:cNvSpPr/>
            <p:nvPr/>
          </p:nvSpPr>
          <p:spPr>
            <a:xfrm>
              <a:off x="3096067" y="4416223"/>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59" name="rc259"/>
            <p:cNvSpPr/>
            <p:nvPr/>
          </p:nvSpPr>
          <p:spPr>
            <a:xfrm>
              <a:off x="3409069" y="4416223"/>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60" name="rc260"/>
            <p:cNvSpPr/>
            <p:nvPr/>
          </p:nvSpPr>
          <p:spPr>
            <a:xfrm>
              <a:off x="3722072" y="4416223"/>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61" name="rc261"/>
            <p:cNvSpPr/>
            <p:nvPr/>
          </p:nvSpPr>
          <p:spPr>
            <a:xfrm>
              <a:off x="4035074" y="4416223"/>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62" name="rc262"/>
            <p:cNvSpPr/>
            <p:nvPr/>
          </p:nvSpPr>
          <p:spPr>
            <a:xfrm>
              <a:off x="4348076" y="4416223"/>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63" name="rc263"/>
            <p:cNvSpPr/>
            <p:nvPr/>
          </p:nvSpPr>
          <p:spPr>
            <a:xfrm>
              <a:off x="4661078" y="4416223"/>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64" name="rc264"/>
            <p:cNvSpPr/>
            <p:nvPr/>
          </p:nvSpPr>
          <p:spPr>
            <a:xfrm>
              <a:off x="4974081" y="4416223"/>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65" name="rc265"/>
            <p:cNvSpPr/>
            <p:nvPr/>
          </p:nvSpPr>
          <p:spPr>
            <a:xfrm>
              <a:off x="5287083" y="441622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66" name="rc266"/>
            <p:cNvSpPr/>
            <p:nvPr/>
          </p:nvSpPr>
          <p:spPr>
            <a:xfrm>
              <a:off x="5600085" y="441622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67" name="rc267"/>
            <p:cNvSpPr/>
            <p:nvPr/>
          </p:nvSpPr>
          <p:spPr>
            <a:xfrm>
              <a:off x="5913087" y="441622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68" name="rc268"/>
            <p:cNvSpPr/>
            <p:nvPr/>
          </p:nvSpPr>
          <p:spPr>
            <a:xfrm>
              <a:off x="6226090" y="441622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69" name="rc269"/>
            <p:cNvSpPr/>
            <p:nvPr/>
          </p:nvSpPr>
          <p:spPr>
            <a:xfrm>
              <a:off x="6539092" y="4416223"/>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70" name="rc270"/>
            <p:cNvSpPr/>
            <p:nvPr/>
          </p:nvSpPr>
          <p:spPr>
            <a:xfrm>
              <a:off x="6852094" y="4416223"/>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71" name="rc271"/>
            <p:cNvSpPr/>
            <p:nvPr/>
          </p:nvSpPr>
          <p:spPr>
            <a:xfrm>
              <a:off x="7165097" y="4416223"/>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2" name="rc272"/>
            <p:cNvSpPr/>
            <p:nvPr/>
          </p:nvSpPr>
          <p:spPr>
            <a:xfrm>
              <a:off x="7478099" y="4416223"/>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3" name="rc273"/>
            <p:cNvSpPr/>
            <p:nvPr/>
          </p:nvSpPr>
          <p:spPr>
            <a:xfrm>
              <a:off x="7791101" y="441622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74" name="rc274"/>
            <p:cNvSpPr/>
            <p:nvPr/>
          </p:nvSpPr>
          <p:spPr>
            <a:xfrm>
              <a:off x="8104103" y="441622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75" name="rc275"/>
            <p:cNvSpPr/>
            <p:nvPr/>
          </p:nvSpPr>
          <p:spPr>
            <a:xfrm>
              <a:off x="8417106" y="4416223"/>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76" name="rc276"/>
            <p:cNvSpPr/>
            <p:nvPr/>
          </p:nvSpPr>
          <p:spPr>
            <a:xfrm>
              <a:off x="8730108" y="4416223"/>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77" name="rc277"/>
            <p:cNvSpPr/>
            <p:nvPr/>
          </p:nvSpPr>
          <p:spPr>
            <a:xfrm>
              <a:off x="5913087" y="3612549"/>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78" name="rc278"/>
            <p:cNvSpPr/>
            <p:nvPr/>
          </p:nvSpPr>
          <p:spPr>
            <a:xfrm>
              <a:off x="6226090" y="3612549"/>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79" name="rc279"/>
            <p:cNvSpPr/>
            <p:nvPr/>
          </p:nvSpPr>
          <p:spPr>
            <a:xfrm>
              <a:off x="6539092" y="3612549"/>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0" name="rc280"/>
            <p:cNvSpPr/>
            <p:nvPr/>
          </p:nvSpPr>
          <p:spPr>
            <a:xfrm>
              <a:off x="6852094" y="3612549"/>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1" name="rc281"/>
            <p:cNvSpPr/>
            <p:nvPr/>
          </p:nvSpPr>
          <p:spPr>
            <a:xfrm>
              <a:off x="7165097" y="3612549"/>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82" name="rc282"/>
            <p:cNvSpPr/>
            <p:nvPr/>
          </p:nvSpPr>
          <p:spPr>
            <a:xfrm>
              <a:off x="7478099" y="3612549"/>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83" name="rc283"/>
            <p:cNvSpPr/>
            <p:nvPr/>
          </p:nvSpPr>
          <p:spPr>
            <a:xfrm>
              <a:off x="7791101" y="3612549"/>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4" name="rc284"/>
            <p:cNvSpPr/>
            <p:nvPr/>
          </p:nvSpPr>
          <p:spPr>
            <a:xfrm>
              <a:off x="8104103" y="3612549"/>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85" name="rc285"/>
            <p:cNvSpPr/>
            <p:nvPr/>
          </p:nvSpPr>
          <p:spPr>
            <a:xfrm>
              <a:off x="8417106" y="3612549"/>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86" name="rc286"/>
            <p:cNvSpPr/>
            <p:nvPr/>
          </p:nvSpPr>
          <p:spPr>
            <a:xfrm>
              <a:off x="8730108" y="3612549"/>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87" name="rc287"/>
            <p:cNvSpPr/>
            <p:nvPr/>
          </p:nvSpPr>
          <p:spPr>
            <a:xfrm>
              <a:off x="1531056" y="1301986"/>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88" name="rc288"/>
            <p:cNvSpPr/>
            <p:nvPr/>
          </p:nvSpPr>
          <p:spPr>
            <a:xfrm>
              <a:off x="1844058" y="1301986"/>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89" name="rc289"/>
            <p:cNvSpPr/>
            <p:nvPr/>
          </p:nvSpPr>
          <p:spPr>
            <a:xfrm>
              <a:off x="8104103" y="130198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0" name="rc290"/>
            <p:cNvSpPr/>
            <p:nvPr/>
          </p:nvSpPr>
          <p:spPr>
            <a:xfrm>
              <a:off x="8417106" y="130198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1" name="rc291"/>
            <p:cNvSpPr/>
            <p:nvPr/>
          </p:nvSpPr>
          <p:spPr>
            <a:xfrm>
              <a:off x="8730108" y="1301986"/>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2" name="rc292"/>
            <p:cNvSpPr/>
            <p:nvPr/>
          </p:nvSpPr>
          <p:spPr>
            <a:xfrm>
              <a:off x="1531056" y="1402445"/>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93" name="rc293"/>
            <p:cNvSpPr/>
            <p:nvPr/>
          </p:nvSpPr>
          <p:spPr>
            <a:xfrm>
              <a:off x="1844058" y="1402445"/>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94" name="rc294"/>
            <p:cNvSpPr/>
            <p:nvPr/>
          </p:nvSpPr>
          <p:spPr>
            <a:xfrm>
              <a:off x="2157060" y="140244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95" name="rc295"/>
            <p:cNvSpPr/>
            <p:nvPr/>
          </p:nvSpPr>
          <p:spPr>
            <a:xfrm>
              <a:off x="2470062" y="140244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6" name="rc296"/>
            <p:cNvSpPr/>
            <p:nvPr/>
          </p:nvSpPr>
          <p:spPr>
            <a:xfrm>
              <a:off x="2783065" y="140244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7" name="rc297"/>
            <p:cNvSpPr/>
            <p:nvPr/>
          </p:nvSpPr>
          <p:spPr>
            <a:xfrm>
              <a:off x="1531056" y="210566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98" name="rc298"/>
            <p:cNvSpPr/>
            <p:nvPr/>
          </p:nvSpPr>
          <p:spPr>
            <a:xfrm>
              <a:off x="1844058" y="210566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99" name="rc299"/>
            <p:cNvSpPr/>
            <p:nvPr/>
          </p:nvSpPr>
          <p:spPr>
            <a:xfrm>
              <a:off x="2157060" y="210566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00" name="rc300"/>
            <p:cNvSpPr/>
            <p:nvPr/>
          </p:nvSpPr>
          <p:spPr>
            <a:xfrm>
              <a:off x="2470062" y="210566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01" name="rc301"/>
            <p:cNvSpPr/>
            <p:nvPr/>
          </p:nvSpPr>
          <p:spPr>
            <a:xfrm>
              <a:off x="2783065" y="210566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02" name="rc302"/>
            <p:cNvSpPr/>
            <p:nvPr/>
          </p:nvSpPr>
          <p:spPr>
            <a:xfrm>
              <a:off x="3096067" y="210566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03" name="rc303"/>
            <p:cNvSpPr/>
            <p:nvPr/>
          </p:nvSpPr>
          <p:spPr>
            <a:xfrm>
              <a:off x="3409069" y="2105660"/>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4" name="rc304"/>
            <p:cNvSpPr/>
            <p:nvPr/>
          </p:nvSpPr>
          <p:spPr>
            <a:xfrm>
              <a:off x="3722072" y="2105660"/>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5" name="rc305"/>
            <p:cNvSpPr/>
            <p:nvPr/>
          </p:nvSpPr>
          <p:spPr>
            <a:xfrm>
              <a:off x="4035074" y="210566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06" name="rc306"/>
            <p:cNvSpPr/>
            <p:nvPr/>
          </p:nvSpPr>
          <p:spPr>
            <a:xfrm>
              <a:off x="4348076" y="2105660"/>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7" name="rc307"/>
            <p:cNvSpPr/>
            <p:nvPr/>
          </p:nvSpPr>
          <p:spPr>
            <a:xfrm>
              <a:off x="4661078"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8" name="rc308"/>
            <p:cNvSpPr/>
            <p:nvPr/>
          </p:nvSpPr>
          <p:spPr>
            <a:xfrm>
              <a:off x="4974081"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9" name="rc309"/>
            <p:cNvSpPr/>
            <p:nvPr/>
          </p:nvSpPr>
          <p:spPr>
            <a:xfrm>
              <a:off x="5287083"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0" name="rc310"/>
            <p:cNvSpPr/>
            <p:nvPr/>
          </p:nvSpPr>
          <p:spPr>
            <a:xfrm>
              <a:off x="5600085"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1" name="rc311"/>
            <p:cNvSpPr/>
            <p:nvPr/>
          </p:nvSpPr>
          <p:spPr>
            <a:xfrm>
              <a:off x="5913087"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2" name="rc312"/>
            <p:cNvSpPr/>
            <p:nvPr/>
          </p:nvSpPr>
          <p:spPr>
            <a:xfrm>
              <a:off x="6226090" y="2105660"/>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3" name="rc313"/>
            <p:cNvSpPr/>
            <p:nvPr/>
          </p:nvSpPr>
          <p:spPr>
            <a:xfrm>
              <a:off x="6539092" y="2105660"/>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4" name="rc314"/>
            <p:cNvSpPr/>
            <p:nvPr/>
          </p:nvSpPr>
          <p:spPr>
            <a:xfrm>
              <a:off x="6852094" y="2105660"/>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5" name="rc315"/>
            <p:cNvSpPr/>
            <p:nvPr/>
          </p:nvSpPr>
          <p:spPr>
            <a:xfrm>
              <a:off x="7165097" y="210566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16" name="rc316"/>
            <p:cNvSpPr/>
            <p:nvPr/>
          </p:nvSpPr>
          <p:spPr>
            <a:xfrm>
              <a:off x="7478099" y="210566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17" name="rc317"/>
            <p:cNvSpPr/>
            <p:nvPr/>
          </p:nvSpPr>
          <p:spPr>
            <a:xfrm>
              <a:off x="7791101" y="210566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18" name="rc318"/>
            <p:cNvSpPr/>
            <p:nvPr/>
          </p:nvSpPr>
          <p:spPr>
            <a:xfrm>
              <a:off x="8104103" y="2105660"/>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19" name="rc319"/>
            <p:cNvSpPr/>
            <p:nvPr/>
          </p:nvSpPr>
          <p:spPr>
            <a:xfrm>
              <a:off x="8417106" y="2105660"/>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0" name="rc320"/>
            <p:cNvSpPr/>
            <p:nvPr/>
          </p:nvSpPr>
          <p:spPr>
            <a:xfrm>
              <a:off x="8730108" y="2105660"/>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1" name="rc321"/>
            <p:cNvSpPr/>
            <p:nvPr/>
          </p:nvSpPr>
          <p:spPr>
            <a:xfrm>
              <a:off x="3096067" y="140244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2" name="rc322"/>
            <p:cNvSpPr/>
            <p:nvPr/>
          </p:nvSpPr>
          <p:spPr>
            <a:xfrm>
              <a:off x="3409069" y="140244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3" name="rc323"/>
            <p:cNvSpPr/>
            <p:nvPr/>
          </p:nvSpPr>
          <p:spPr>
            <a:xfrm>
              <a:off x="3722072" y="140244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4" name="rc324"/>
            <p:cNvSpPr/>
            <p:nvPr/>
          </p:nvSpPr>
          <p:spPr>
            <a:xfrm>
              <a:off x="4035074" y="1402445"/>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25" name="rc325"/>
            <p:cNvSpPr/>
            <p:nvPr/>
          </p:nvSpPr>
          <p:spPr>
            <a:xfrm>
              <a:off x="4348076" y="140244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6" name="rc326"/>
            <p:cNvSpPr/>
            <p:nvPr/>
          </p:nvSpPr>
          <p:spPr>
            <a:xfrm>
              <a:off x="4661078" y="140244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7" name="rc327"/>
            <p:cNvSpPr/>
            <p:nvPr/>
          </p:nvSpPr>
          <p:spPr>
            <a:xfrm>
              <a:off x="4974081" y="1402445"/>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8" name="rc328"/>
            <p:cNvSpPr/>
            <p:nvPr/>
          </p:nvSpPr>
          <p:spPr>
            <a:xfrm>
              <a:off x="5287083" y="1402445"/>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9" name="rc329"/>
            <p:cNvSpPr/>
            <p:nvPr/>
          </p:nvSpPr>
          <p:spPr>
            <a:xfrm>
              <a:off x="5600085" y="1402445"/>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0" name="rc330"/>
            <p:cNvSpPr/>
            <p:nvPr/>
          </p:nvSpPr>
          <p:spPr>
            <a:xfrm>
              <a:off x="5913087" y="140244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31" name="rc331"/>
            <p:cNvSpPr/>
            <p:nvPr/>
          </p:nvSpPr>
          <p:spPr>
            <a:xfrm>
              <a:off x="6226090" y="140244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2" name="rc332"/>
            <p:cNvSpPr/>
            <p:nvPr/>
          </p:nvSpPr>
          <p:spPr>
            <a:xfrm>
              <a:off x="6539092" y="140244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3" name="rc333"/>
            <p:cNvSpPr/>
            <p:nvPr/>
          </p:nvSpPr>
          <p:spPr>
            <a:xfrm>
              <a:off x="6852094" y="140244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4" name="rc334"/>
            <p:cNvSpPr/>
            <p:nvPr/>
          </p:nvSpPr>
          <p:spPr>
            <a:xfrm>
              <a:off x="7165097" y="140244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5" name="rc335"/>
            <p:cNvSpPr/>
            <p:nvPr/>
          </p:nvSpPr>
          <p:spPr>
            <a:xfrm>
              <a:off x="7478099" y="140244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6" name="rc336"/>
            <p:cNvSpPr/>
            <p:nvPr/>
          </p:nvSpPr>
          <p:spPr>
            <a:xfrm>
              <a:off x="7791101" y="140244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7" name="rc337"/>
            <p:cNvSpPr/>
            <p:nvPr/>
          </p:nvSpPr>
          <p:spPr>
            <a:xfrm>
              <a:off x="8104103" y="140244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8" name="rc338"/>
            <p:cNvSpPr/>
            <p:nvPr/>
          </p:nvSpPr>
          <p:spPr>
            <a:xfrm>
              <a:off x="8417106" y="140244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9" name="rc339"/>
            <p:cNvSpPr/>
            <p:nvPr/>
          </p:nvSpPr>
          <p:spPr>
            <a:xfrm>
              <a:off x="8730108" y="140244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0" name="rc340"/>
            <p:cNvSpPr/>
            <p:nvPr/>
          </p:nvSpPr>
          <p:spPr>
            <a:xfrm>
              <a:off x="1531056" y="5018979"/>
              <a:ext cx="313002" cy="100459"/>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41" name="rc341"/>
            <p:cNvSpPr/>
            <p:nvPr/>
          </p:nvSpPr>
          <p:spPr>
            <a:xfrm>
              <a:off x="1844058" y="5018979"/>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342" name="rc342"/>
            <p:cNvSpPr/>
            <p:nvPr/>
          </p:nvSpPr>
          <p:spPr>
            <a:xfrm>
              <a:off x="2157060" y="5018979"/>
              <a:ext cx="313002" cy="100459"/>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43" name="rc343"/>
            <p:cNvSpPr/>
            <p:nvPr/>
          </p:nvSpPr>
          <p:spPr>
            <a:xfrm>
              <a:off x="2470062" y="5018979"/>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344" name="rc344"/>
            <p:cNvSpPr/>
            <p:nvPr/>
          </p:nvSpPr>
          <p:spPr>
            <a:xfrm>
              <a:off x="2783065" y="5018979"/>
              <a:ext cx="313002" cy="10045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345" name="rc345"/>
            <p:cNvSpPr/>
            <p:nvPr/>
          </p:nvSpPr>
          <p:spPr>
            <a:xfrm>
              <a:off x="3096067" y="5018979"/>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46" name="rc346"/>
            <p:cNvSpPr/>
            <p:nvPr/>
          </p:nvSpPr>
          <p:spPr>
            <a:xfrm>
              <a:off x="3409069" y="5018979"/>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47" name="rc347"/>
            <p:cNvSpPr/>
            <p:nvPr/>
          </p:nvSpPr>
          <p:spPr>
            <a:xfrm>
              <a:off x="3722072" y="5018979"/>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48" name="rc348"/>
            <p:cNvSpPr/>
            <p:nvPr/>
          </p:nvSpPr>
          <p:spPr>
            <a:xfrm>
              <a:off x="4035074" y="5018979"/>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49" name="rc349"/>
            <p:cNvSpPr/>
            <p:nvPr/>
          </p:nvSpPr>
          <p:spPr>
            <a:xfrm>
              <a:off x="4348076" y="5018979"/>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50" name="rc350"/>
            <p:cNvSpPr/>
            <p:nvPr/>
          </p:nvSpPr>
          <p:spPr>
            <a:xfrm>
              <a:off x="4661078" y="5018979"/>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51" name="rc351"/>
            <p:cNvSpPr/>
            <p:nvPr/>
          </p:nvSpPr>
          <p:spPr>
            <a:xfrm>
              <a:off x="4974081" y="5018979"/>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2" name="rc352"/>
            <p:cNvSpPr/>
            <p:nvPr/>
          </p:nvSpPr>
          <p:spPr>
            <a:xfrm>
              <a:off x="5287083" y="5018979"/>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53" name="rc353"/>
            <p:cNvSpPr/>
            <p:nvPr/>
          </p:nvSpPr>
          <p:spPr>
            <a:xfrm>
              <a:off x="5600085" y="5018979"/>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54" name="rc354"/>
            <p:cNvSpPr/>
            <p:nvPr/>
          </p:nvSpPr>
          <p:spPr>
            <a:xfrm>
              <a:off x="5913087" y="5018979"/>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55" name="rc355"/>
            <p:cNvSpPr/>
            <p:nvPr/>
          </p:nvSpPr>
          <p:spPr>
            <a:xfrm>
              <a:off x="6226090" y="5018979"/>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56" name="rc356"/>
            <p:cNvSpPr/>
            <p:nvPr/>
          </p:nvSpPr>
          <p:spPr>
            <a:xfrm>
              <a:off x="6539092" y="5018979"/>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57" name="rc357"/>
            <p:cNvSpPr/>
            <p:nvPr/>
          </p:nvSpPr>
          <p:spPr>
            <a:xfrm>
              <a:off x="6852094" y="5018979"/>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58" name="rc358"/>
            <p:cNvSpPr/>
            <p:nvPr/>
          </p:nvSpPr>
          <p:spPr>
            <a:xfrm>
              <a:off x="7165097" y="5018979"/>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59" name="rc359"/>
            <p:cNvSpPr/>
            <p:nvPr/>
          </p:nvSpPr>
          <p:spPr>
            <a:xfrm>
              <a:off x="7478099" y="5018979"/>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60" name="rc360"/>
            <p:cNvSpPr/>
            <p:nvPr/>
          </p:nvSpPr>
          <p:spPr>
            <a:xfrm>
              <a:off x="7791101" y="5018979"/>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61" name="rc361"/>
            <p:cNvSpPr/>
            <p:nvPr/>
          </p:nvSpPr>
          <p:spPr>
            <a:xfrm>
              <a:off x="8104103" y="5018979"/>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62" name="rc362"/>
            <p:cNvSpPr/>
            <p:nvPr/>
          </p:nvSpPr>
          <p:spPr>
            <a:xfrm>
              <a:off x="8417106" y="5018979"/>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63" name="rc363"/>
            <p:cNvSpPr/>
            <p:nvPr/>
          </p:nvSpPr>
          <p:spPr>
            <a:xfrm>
              <a:off x="8730108" y="5018979"/>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64" name="rc364"/>
            <p:cNvSpPr/>
            <p:nvPr/>
          </p:nvSpPr>
          <p:spPr>
            <a:xfrm>
              <a:off x="1531056" y="351209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65" name="rc365"/>
            <p:cNvSpPr/>
            <p:nvPr/>
          </p:nvSpPr>
          <p:spPr>
            <a:xfrm>
              <a:off x="1844058" y="3512090"/>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66" name="rc366"/>
            <p:cNvSpPr/>
            <p:nvPr/>
          </p:nvSpPr>
          <p:spPr>
            <a:xfrm>
              <a:off x="2157060" y="3512090"/>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67" name="rc367"/>
            <p:cNvSpPr/>
            <p:nvPr/>
          </p:nvSpPr>
          <p:spPr>
            <a:xfrm>
              <a:off x="2470062" y="3512090"/>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68" name="rc368"/>
            <p:cNvSpPr/>
            <p:nvPr/>
          </p:nvSpPr>
          <p:spPr>
            <a:xfrm>
              <a:off x="2783065" y="3512090"/>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9" name="rc369"/>
            <p:cNvSpPr/>
            <p:nvPr/>
          </p:nvSpPr>
          <p:spPr>
            <a:xfrm>
              <a:off x="3096067" y="351209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0" name="rc370"/>
            <p:cNvSpPr/>
            <p:nvPr/>
          </p:nvSpPr>
          <p:spPr>
            <a:xfrm>
              <a:off x="3409069" y="3512090"/>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71" name="rc371"/>
            <p:cNvSpPr/>
            <p:nvPr/>
          </p:nvSpPr>
          <p:spPr>
            <a:xfrm>
              <a:off x="3722072" y="3512090"/>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72" name="rc372"/>
            <p:cNvSpPr/>
            <p:nvPr/>
          </p:nvSpPr>
          <p:spPr>
            <a:xfrm>
              <a:off x="4035074" y="351209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73" name="rc373"/>
            <p:cNvSpPr/>
            <p:nvPr/>
          </p:nvSpPr>
          <p:spPr>
            <a:xfrm>
              <a:off x="4348076" y="3512090"/>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74" name="rc374"/>
            <p:cNvSpPr/>
            <p:nvPr/>
          </p:nvSpPr>
          <p:spPr>
            <a:xfrm>
              <a:off x="4661078" y="351209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5" name="rc375"/>
            <p:cNvSpPr/>
            <p:nvPr/>
          </p:nvSpPr>
          <p:spPr>
            <a:xfrm>
              <a:off x="4974081" y="351209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76" name="rc376"/>
            <p:cNvSpPr/>
            <p:nvPr/>
          </p:nvSpPr>
          <p:spPr>
            <a:xfrm>
              <a:off x="5287083" y="351209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77" name="rc377"/>
            <p:cNvSpPr/>
            <p:nvPr/>
          </p:nvSpPr>
          <p:spPr>
            <a:xfrm>
              <a:off x="5600085" y="351209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78" name="rc378"/>
            <p:cNvSpPr/>
            <p:nvPr/>
          </p:nvSpPr>
          <p:spPr>
            <a:xfrm>
              <a:off x="5913087" y="351209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79" name="rc379"/>
            <p:cNvSpPr/>
            <p:nvPr/>
          </p:nvSpPr>
          <p:spPr>
            <a:xfrm>
              <a:off x="6226090" y="351209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80" name="rc380"/>
            <p:cNvSpPr/>
            <p:nvPr/>
          </p:nvSpPr>
          <p:spPr>
            <a:xfrm>
              <a:off x="1531056" y="4818060"/>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81" name="rc381"/>
            <p:cNvSpPr/>
            <p:nvPr/>
          </p:nvSpPr>
          <p:spPr>
            <a:xfrm>
              <a:off x="1844058" y="4818060"/>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82" name="rc382"/>
            <p:cNvSpPr/>
            <p:nvPr/>
          </p:nvSpPr>
          <p:spPr>
            <a:xfrm>
              <a:off x="2157060" y="4818060"/>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83" name="rc383"/>
            <p:cNvSpPr/>
            <p:nvPr/>
          </p:nvSpPr>
          <p:spPr>
            <a:xfrm>
              <a:off x="2470062" y="4818060"/>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84" name="rc384"/>
            <p:cNvSpPr/>
            <p:nvPr/>
          </p:nvSpPr>
          <p:spPr>
            <a:xfrm>
              <a:off x="2783065" y="4818060"/>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85" name="rc385"/>
            <p:cNvSpPr/>
            <p:nvPr/>
          </p:nvSpPr>
          <p:spPr>
            <a:xfrm>
              <a:off x="3096067" y="4818060"/>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86" name="rc386"/>
            <p:cNvSpPr/>
            <p:nvPr/>
          </p:nvSpPr>
          <p:spPr>
            <a:xfrm>
              <a:off x="3409069" y="4818060"/>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87" name="rc387"/>
            <p:cNvSpPr/>
            <p:nvPr/>
          </p:nvSpPr>
          <p:spPr>
            <a:xfrm>
              <a:off x="3722072" y="4818060"/>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88" name="rc388"/>
            <p:cNvSpPr/>
            <p:nvPr/>
          </p:nvSpPr>
          <p:spPr>
            <a:xfrm>
              <a:off x="4035074" y="4818060"/>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89" name="rc389"/>
            <p:cNvSpPr/>
            <p:nvPr/>
          </p:nvSpPr>
          <p:spPr>
            <a:xfrm>
              <a:off x="4348076" y="4818060"/>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90" name="rc390"/>
            <p:cNvSpPr/>
            <p:nvPr/>
          </p:nvSpPr>
          <p:spPr>
            <a:xfrm>
              <a:off x="4661078" y="4818060"/>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1" name="rc391"/>
            <p:cNvSpPr/>
            <p:nvPr/>
          </p:nvSpPr>
          <p:spPr>
            <a:xfrm>
              <a:off x="4974081" y="4818060"/>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92" name="rc392"/>
            <p:cNvSpPr/>
            <p:nvPr/>
          </p:nvSpPr>
          <p:spPr>
            <a:xfrm>
              <a:off x="5287083" y="4818060"/>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93" name="rc393"/>
            <p:cNvSpPr/>
            <p:nvPr/>
          </p:nvSpPr>
          <p:spPr>
            <a:xfrm>
              <a:off x="5600085" y="4818060"/>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4" name="rc394"/>
            <p:cNvSpPr/>
            <p:nvPr/>
          </p:nvSpPr>
          <p:spPr>
            <a:xfrm>
              <a:off x="5913087" y="4818060"/>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95" name="rc395"/>
            <p:cNvSpPr/>
            <p:nvPr/>
          </p:nvSpPr>
          <p:spPr>
            <a:xfrm>
              <a:off x="6226090" y="4818060"/>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96" name="rc396"/>
            <p:cNvSpPr/>
            <p:nvPr/>
          </p:nvSpPr>
          <p:spPr>
            <a:xfrm>
              <a:off x="6539092" y="481806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7" name="rc397"/>
            <p:cNvSpPr/>
            <p:nvPr/>
          </p:nvSpPr>
          <p:spPr>
            <a:xfrm>
              <a:off x="6852094" y="4818060"/>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98" name="rc398"/>
            <p:cNvSpPr/>
            <p:nvPr/>
          </p:nvSpPr>
          <p:spPr>
            <a:xfrm>
              <a:off x="7165097" y="4818060"/>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99" name="rc399"/>
            <p:cNvSpPr/>
            <p:nvPr/>
          </p:nvSpPr>
          <p:spPr>
            <a:xfrm>
              <a:off x="7478099" y="4818060"/>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00" name="rc400"/>
            <p:cNvSpPr/>
            <p:nvPr/>
          </p:nvSpPr>
          <p:spPr>
            <a:xfrm>
              <a:off x="7791101" y="4818060"/>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1" name="rc401"/>
            <p:cNvSpPr/>
            <p:nvPr/>
          </p:nvSpPr>
          <p:spPr>
            <a:xfrm>
              <a:off x="8104103" y="4818060"/>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2" name="rc402"/>
            <p:cNvSpPr/>
            <p:nvPr/>
          </p:nvSpPr>
          <p:spPr>
            <a:xfrm>
              <a:off x="8417106" y="4818060"/>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03" name="rc403"/>
            <p:cNvSpPr/>
            <p:nvPr/>
          </p:nvSpPr>
          <p:spPr>
            <a:xfrm>
              <a:off x="8730108" y="4818060"/>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04" name="rc404"/>
            <p:cNvSpPr/>
            <p:nvPr/>
          </p:nvSpPr>
          <p:spPr>
            <a:xfrm>
              <a:off x="1531056" y="1904741"/>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05" name="rc405"/>
            <p:cNvSpPr/>
            <p:nvPr/>
          </p:nvSpPr>
          <p:spPr>
            <a:xfrm>
              <a:off x="1844058" y="1904741"/>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06" name="rc406"/>
            <p:cNvSpPr/>
            <p:nvPr/>
          </p:nvSpPr>
          <p:spPr>
            <a:xfrm>
              <a:off x="2157060" y="1904741"/>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07" name="rc407"/>
            <p:cNvSpPr/>
            <p:nvPr/>
          </p:nvSpPr>
          <p:spPr>
            <a:xfrm>
              <a:off x="2470062" y="1904741"/>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08" name="rc408"/>
            <p:cNvSpPr/>
            <p:nvPr/>
          </p:nvSpPr>
          <p:spPr>
            <a:xfrm>
              <a:off x="2783065" y="1904741"/>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09" name="rc409"/>
            <p:cNvSpPr/>
            <p:nvPr/>
          </p:nvSpPr>
          <p:spPr>
            <a:xfrm>
              <a:off x="3096067" y="1904741"/>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0" name="rc410"/>
            <p:cNvSpPr/>
            <p:nvPr/>
          </p:nvSpPr>
          <p:spPr>
            <a:xfrm>
              <a:off x="3409069" y="1904741"/>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11" name="rc411"/>
            <p:cNvSpPr/>
            <p:nvPr/>
          </p:nvSpPr>
          <p:spPr>
            <a:xfrm>
              <a:off x="3722072" y="1904741"/>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2" name="rc412"/>
            <p:cNvSpPr/>
            <p:nvPr/>
          </p:nvSpPr>
          <p:spPr>
            <a:xfrm>
              <a:off x="4035074" y="1904741"/>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13" name="rc413"/>
            <p:cNvSpPr/>
            <p:nvPr/>
          </p:nvSpPr>
          <p:spPr>
            <a:xfrm>
              <a:off x="4348076" y="1904741"/>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4" name="rc414"/>
            <p:cNvSpPr/>
            <p:nvPr/>
          </p:nvSpPr>
          <p:spPr>
            <a:xfrm>
              <a:off x="4661078" y="1904741"/>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5" name="rc415"/>
            <p:cNvSpPr/>
            <p:nvPr/>
          </p:nvSpPr>
          <p:spPr>
            <a:xfrm>
              <a:off x="4974081" y="1904741"/>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16" name="rc416"/>
            <p:cNvSpPr/>
            <p:nvPr/>
          </p:nvSpPr>
          <p:spPr>
            <a:xfrm>
              <a:off x="5287083" y="1904741"/>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17" name="rc417"/>
            <p:cNvSpPr/>
            <p:nvPr/>
          </p:nvSpPr>
          <p:spPr>
            <a:xfrm>
              <a:off x="5600085" y="1904741"/>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8" name="rc418"/>
            <p:cNvSpPr/>
            <p:nvPr/>
          </p:nvSpPr>
          <p:spPr>
            <a:xfrm>
              <a:off x="5913087" y="1904741"/>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19" name="rc419"/>
            <p:cNvSpPr/>
            <p:nvPr/>
          </p:nvSpPr>
          <p:spPr>
            <a:xfrm>
              <a:off x="6226090" y="1904741"/>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0" name="rc420"/>
            <p:cNvSpPr/>
            <p:nvPr/>
          </p:nvSpPr>
          <p:spPr>
            <a:xfrm>
              <a:off x="6539092" y="1904741"/>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1" name="rc421"/>
            <p:cNvSpPr/>
            <p:nvPr/>
          </p:nvSpPr>
          <p:spPr>
            <a:xfrm>
              <a:off x="6852094" y="1904741"/>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2" name="rc422"/>
            <p:cNvSpPr/>
            <p:nvPr/>
          </p:nvSpPr>
          <p:spPr>
            <a:xfrm>
              <a:off x="7165097" y="1904741"/>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23" name="rc423"/>
            <p:cNvSpPr/>
            <p:nvPr/>
          </p:nvSpPr>
          <p:spPr>
            <a:xfrm>
              <a:off x="7478099" y="1904741"/>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24" name="rc424"/>
            <p:cNvSpPr/>
            <p:nvPr/>
          </p:nvSpPr>
          <p:spPr>
            <a:xfrm>
              <a:off x="7791101" y="1904741"/>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25" name="rc425"/>
            <p:cNvSpPr/>
            <p:nvPr/>
          </p:nvSpPr>
          <p:spPr>
            <a:xfrm>
              <a:off x="8104103" y="1904741"/>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6" name="rc426"/>
            <p:cNvSpPr/>
            <p:nvPr/>
          </p:nvSpPr>
          <p:spPr>
            <a:xfrm>
              <a:off x="8417106" y="1904741"/>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7" name="rc427"/>
            <p:cNvSpPr/>
            <p:nvPr/>
          </p:nvSpPr>
          <p:spPr>
            <a:xfrm>
              <a:off x="8730108" y="1904741"/>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28" name="rc428"/>
            <p:cNvSpPr/>
            <p:nvPr/>
          </p:nvSpPr>
          <p:spPr>
            <a:xfrm>
              <a:off x="2783065" y="5219897"/>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29" name="rc429"/>
            <p:cNvSpPr/>
            <p:nvPr/>
          </p:nvSpPr>
          <p:spPr>
            <a:xfrm>
              <a:off x="3096067" y="5219897"/>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30" name="rc430"/>
            <p:cNvSpPr/>
            <p:nvPr/>
          </p:nvSpPr>
          <p:spPr>
            <a:xfrm>
              <a:off x="3409069" y="5219897"/>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31" name="rc431"/>
            <p:cNvSpPr/>
            <p:nvPr/>
          </p:nvSpPr>
          <p:spPr>
            <a:xfrm>
              <a:off x="3722072" y="5219897"/>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32" name="rc432"/>
            <p:cNvSpPr/>
            <p:nvPr/>
          </p:nvSpPr>
          <p:spPr>
            <a:xfrm>
              <a:off x="4035074" y="5219897"/>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33" name="rc433"/>
            <p:cNvSpPr/>
            <p:nvPr/>
          </p:nvSpPr>
          <p:spPr>
            <a:xfrm>
              <a:off x="4348076" y="5219897"/>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34" name="rc434"/>
            <p:cNvSpPr/>
            <p:nvPr/>
          </p:nvSpPr>
          <p:spPr>
            <a:xfrm>
              <a:off x="4661078" y="5219897"/>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35" name="rc435"/>
            <p:cNvSpPr/>
            <p:nvPr/>
          </p:nvSpPr>
          <p:spPr>
            <a:xfrm>
              <a:off x="4974081" y="5219897"/>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36" name="rc436"/>
            <p:cNvSpPr/>
            <p:nvPr/>
          </p:nvSpPr>
          <p:spPr>
            <a:xfrm>
              <a:off x="5287083" y="5219897"/>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37" name="rc437"/>
            <p:cNvSpPr/>
            <p:nvPr/>
          </p:nvSpPr>
          <p:spPr>
            <a:xfrm>
              <a:off x="5600085" y="521989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38" name="rc438"/>
            <p:cNvSpPr/>
            <p:nvPr/>
          </p:nvSpPr>
          <p:spPr>
            <a:xfrm>
              <a:off x="5913087" y="521989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39" name="rc439"/>
            <p:cNvSpPr/>
            <p:nvPr/>
          </p:nvSpPr>
          <p:spPr>
            <a:xfrm>
              <a:off x="6226090" y="521989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40" name="rc440"/>
            <p:cNvSpPr/>
            <p:nvPr/>
          </p:nvSpPr>
          <p:spPr>
            <a:xfrm>
              <a:off x="6539092" y="521989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41" name="rc441"/>
            <p:cNvSpPr/>
            <p:nvPr/>
          </p:nvSpPr>
          <p:spPr>
            <a:xfrm>
              <a:off x="6852094" y="5219897"/>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42" name="rc442"/>
            <p:cNvSpPr/>
            <p:nvPr/>
          </p:nvSpPr>
          <p:spPr>
            <a:xfrm>
              <a:off x="7165097" y="5219897"/>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43" name="rc443"/>
            <p:cNvSpPr/>
            <p:nvPr/>
          </p:nvSpPr>
          <p:spPr>
            <a:xfrm>
              <a:off x="7478099" y="521989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44" name="rc444"/>
            <p:cNvSpPr/>
            <p:nvPr/>
          </p:nvSpPr>
          <p:spPr>
            <a:xfrm>
              <a:off x="7791101" y="521989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45" name="rc445"/>
            <p:cNvSpPr/>
            <p:nvPr/>
          </p:nvSpPr>
          <p:spPr>
            <a:xfrm>
              <a:off x="1531056" y="5119438"/>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446" name="rc446"/>
            <p:cNvSpPr/>
            <p:nvPr/>
          </p:nvSpPr>
          <p:spPr>
            <a:xfrm>
              <a:off x="1844058" y="5119438"/>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47" name="rc447"/>
            <p:cNvSpPr/>
            <p:nvPr/>
          </p:nvSpPr>
          <p:spPr>
            <a:xfrm>
              <a:off x="2157060" y="5119438"/>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48" name="rc448"/>
            <p:cNvSpPr/>
            <p:nvPr/>
          </p:nvSpPr>
          <p:spPr>
            <a:xfrm>
              <a:off x="2470062" y="5119438"/>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49" name="rc449"/>
            <p:cNvSpPr/>
            <p:nvPr/>
          </p:nvSpPr>
          <p:spPr>
            <a:xfrm>
              <a:off x="2783065" y="5119438"/>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50" name="rc450"/>
            <p:cNvSpPr/>
            <p:nvPr/>
          </p:nvSpPr>
          <p:spPr>
            <a:xfrm>
              <a:off x="3096067" y="5119438"/>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51" name="rc451"/>
            <p:cNvSpPr/>
            <p:nvPr/>
          </p:nvSpPr>
          <p:spPr>
            <a:xfrm>
              <a:off x="3409069" y="5119438"/>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52" name="rc452"/>
            <p:cNvSpPr/>
            <p:nvPr/>
          </p:nvSpPr>
          <p:spPr>
            <a:xfrm>
              <a:off x="3722072" y="5119438"/>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53" name="rc453"/>
            <p:cNvSpPr/>
            <p:nvPr/>
          </p:nvSpPr>
          <p:spPr>
            <a:xfrm>
              <a:off x="4035074" y="5119438"/>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54" name="rc454"/>
            <p:cNvSpPr/>
            <p:nvPr/>
          </p:nvSpPr>
          <p:spPr>
            <a:xfrm>
              <a:off x="4348076" y="5119438"/>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55" name="rc455"/>
            <p:cNvSpPr/>
            <p:nvPr/>
          </p:nvSpPr>
          <p:spPr>
            <a:xfrm>
              <a:off x="4661078" y="5119438"/>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56" name="rc456"/>
            <p:cNvSpPr/>
            <p:nvPr/>
          </p:nvSpPr>
          <p:spPr>
            <a:xfrm>
              <a:off x="4974081" y="5119438"/>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57" name="rc457"/>
            <p:cNvSpPr/>
            <p:nvPr/>
          </p:nvSpPr>
          <p:spPr>
            <a:xfrm>
              <a:off x="5287083" y="5119438"/>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58" name="rc458"/>
            <p:cNvSpPr/>
            <p:nvPr/>
          </p:nvSpPr>
          <p:spPr>
            <a:xfrm>
              <a:off x="5600085" y="5119438"/>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59" name="rc459"/>
            <p:cNvSpPr/>
            <p:nvPr/>
          </p:nvSpPr>
          <p:spPr>
            <a:xfrm>
              <a:off x="5913087" y="5119438"/>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60" name="rc460"/>
            <p:cNvSpPr/>
            <p:nvPr/>
          </p:nvSpPr>
          <p:spPr>
            <a:xfrm>
              <a:off x="6226090"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61" name="rc461"/>
            <p:cNvSpPr/>
            <p:nvPr/>
          </p:nvSpPr>
          <p:spPr>
            <a:xfrm>
              <a:off x="6539092"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62" name="rc462"/>
            <p:cNvSpPr/>
            <p:nvPr/>
          </p:nvSpPr>
          <p:spPr>
            <a:xfrm>
              <a:off x="6852094"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63" name="rc463"/>
            <p:cNvSpPr/>
            <p:nvPr/>
          </p:nvSpPr>
          <p:spPr>
            <a:xfrm>
              <a:off x="7165097"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64" name="rc464"/>
            <p:cNvSpPr/>
            <p:nvPr/>
          </p:nvSpPr>
          <p:spPr>
            <a:xfrm>
              <a:off x="7478099"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65" name="rc465"/>
            <p:cNvSpPr/>
            <p:nvPr/>
          </p:nvSpPr>
          <p:spPr>
            <a:xfrm>
              <a:off x="7791101"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66" name="rc466"/>
            <p:cNvSpPr/>
            <p:nvPr/>
          </p:nvSpPr>
          <p:spPr>
            <a:xfrm>
              <a:off x="8104103"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67" name="rc467"/>
            <p:cNvSpPr/>
            <p:nvPr/>
          </p:nvSpPr>
          <p:spPr>
            <a:xfrm>
              <a:off x="8417106"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68" name="rc468"/>
            <p:cNvSpPr/>
            <p:nvPr/>
          </p:nvSpPr>
          <p:spPr>
            <a:xfrm>
              <a:off x="8730108" y="5119438"/>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69" name="rc469"/>
            <p:cNvSpPr/>
            <p:nvPr/>
          </p:nvSpPr>
          <p:spPr>
            <a:xfrm>
              <a:off x="1531056" y="1804282"/>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0" name="rc470"/>
            <p:cNvSpPr/>
            <p:nvPr/>
          </p:nvSpPr>
          <p:spPr>
            <a:xfrm>
              <a:off x="1844058" y="1804282"/>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1" name="rc471"/>
            <p:cNvSpPr/>
            <p:nvPr/>
          </p:nvSpPr>
          <p:spPr>
            <a:xfrm>
              <a:off x="2157060" y="180428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72" name="rc472"/>
            <p:cNvSpPr/>
            <p:nvPr/>
          </p:nvSpPr>
          <p:spPr>
            <a:xfrm>
              <a:off x="2470062" y="180428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73" name="rc473"/>
            <p:cNvSpPr/>
            <p:nvPr/>
          </p:nvSpPr>
          <p:spPr>
            <a:xfrm>
              <a:off x="2783065" y="180428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4" name="rc474"/>
            <p:cNvSpPr/>
            <p:nvPr/>
          </p:nvSpPr>
          <p:spPr>
            <a:xfrm>
              <a:off x="3096067" y="1804282"/>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75" name="rc475"/>
            <p:cNvSpPr/>
            <p:nvPr/>
          </p:nvSpPr>
          <p:spPr>
            <a:xfrm>
              <a:off x="3409069" y="1804282"/>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6" name="rc476"/>
            <p:cNvSpPr/>
            <p:nvPr/>
          </p:nvSpPr>
          <p:spPr>
            <a:xfrm>
              <a:off x="3722072" y="1804282"/>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77" name="rc477"/>
            <p:cNvSpPr/>
            <p:nvPr/>
          </p:nvSpPr>
          <p:spPr>
            <a:xfrm>
              <a:off x="4035074" y="180428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8" name="rc478"/>
            <p:cNvSpPr/>
            <p:nvPr/>
          </p:nvSpPr>
          <p:spPr>
            <a:xfrm>
              <a:off x="4348076" y="1804282"/>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9" name="rc479"/>
            <p:cNvSpPr/>
            <p:nvPr/>
          </p:nvSpPr>
          <p:spPr>
            <a:xfrm>
              <a:off x="4661078" y="1804282"/>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80" name="rc480"/>
            <p:cNvSpPr/>
            <p:nvPr/>
          </p:nvSpPr>
          <p:spPr>
            <a:xfrm>
              <a:off x="4974081" y="1804282"/>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1" name="rc481"/>
            <p:cNvSpPr/>
            <p:nvPr/>
          </p:nvSpPr>
          <p:spPr>
            <a:xfrm>
              <a:off x="5287083" y="1804282"/>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2" name="rc482"/>
            <p:cNvSpPr/>
            <p:nvPr/>
          </p:nvSpPr>
          <p:spPr>
            <a:xfrm>
              <a:off x="5600085" y="1804282"/>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3" name="rc483"/>
            <p:cNvSpPr/>
            <p:nvPr/>
          </p:nvSpPr>
          <p:spPr>
            <a:xfrm>
              <a:off x="5913087" y="1804282"/>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4" name="rc484"/>
            <p:cNvSpPr/>
            <p:nvPr/>
          </p:nvSpPr>
          <p:spPr>
            <a:xfrm>
              <a:off x="6226090" y="1804282"/>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5" name="rc485"/>
            <p:cNvSpPr/>
            <p:nvPr/>
          </p:nvSpPr>
          <p:spPr>
            <a:xfrm>
              <a:off x="6539092" y="1804282"/>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6" name="rc486"/>
            <p:cNvSpPr/>
            <p:nvPr/>
          </p:nvSpPr>
          <p:spPr>
            <a:xfrm>
              <a:off x="6852094" y="180428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7" name="rc487"/>
            <p:cNvSpPr/>
            <p:nvPr/>
          </p:nvSpPr>
          <p:spPr>
            <a:xfrm>
              <a:off x="7165097" y="1804282"/>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8" name="rc488"/>
            <p:cNvSpPr/>
            <p:nvPr/>
          </p:nvSpPr>
          <p:spPr>
            <a:xfrm>
              <a:off x="7478099" y="1804282"/>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9" name="rc489"/>
            <p:cNvSpPr/>
            <p:nvPr/>
          </p:nvSpPr>
          <p:spPr>
            <a:xfrm>
              <a:off x="7791101" y="180428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90" name="rc490"/>
            <p:cNvSpPr/>
            <p:nvPr/>
          </p:nvSpPr>
          <p:spPr>
            <a:xfrm>
              <a:off x="8104103" y="1804282"/>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91" name="rc491"/>
            <p:cNvSpPr/>
            <p:nvPr/>
          </p:nvSpPr>
          <p:spPr>
            <a:xfrm>
              <a:off x="8417106" y="1804282"/>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92" name="rc492"/>
            <p:cNvSpPr/>
            <p:nvPr/>
          </p:nvSpPr>
          <p:spPr>
            <a:xfrm>
              <a:off x="8730108" y="180428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93" name="rc493"/>
            <p:cNvSpPr/>
            <p:nvPr/>
          </p:nvSpPr>
          <p:spPr>
            <a:xfrm>
              <a:off x="6539092" y="351209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94" name="rc494"/>
            <p:cNvSpPr/>
            <p:nvPr/>
          </p:nvSpPr>
          <p:spPr>
            <a:xfrm>
              <a:off x="6852094" y="3512090"/>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95" name="rc495"/>
            <p:cNvSpPr/>
            <p:nvPr/>
          </p:nvSpPr>
          <p:spPr>
            <a:xfrm>
              <a:off x="7165097" y="3512090"/>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96" name="rc496"/>
            <p:cNvSpPr/>
            <p:nvPr/>
          </p:nvSpPr>
          <p:spPr>
            <a:xfrm>
              <a:off x="7478099" y="3512090"/>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97" name="rc497"/>
            <p:cNvSpPr/>
            <p:nvPr/>
          </p:nvSpPr>
          <p:spPr>
            <a:xfrm>
              <a:off x="7791101" y="3512090"/>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98" name="rc498"/>
            <p:cNvSpPr/>
            <p:nvPr/>
          </p:nvSpPr>
          <p:spPr>
            <a:xfrm>
              <a:off x="8104103" y="3512090"/>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99" name="rc499"/>
            <p:cNvSpPr/>
            <p:nvPr/>
          </p:nvSpPr>
          <p:spPr>
            <a:xfrm>
              <a:off x="8417106" y="3512090"/>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00" name="rc500"/>
            <p:cNvSpPr/>
            <p:nvPr/>
          </p:nvSpPr>
          <p:spPr>
            <a:xfrm>
              <a:off x="8730108" y="3512090"/>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01" name="rc501"/>
            <p:cNvSpPr/>
            <p:nvPr/>
          </p:nvSpPr>
          <p:spPr>
            <a:xfrm>
              <a:off x="1531056" y="521989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2" name="rc502"/>
            <p:cNvSpPr/>
            <p:nvPr/>
          </p:nvSpPr>
          <p:spPr>
            <a:xfrm>
              <a:off x="1844058" y="521989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3" name="rc503"/>
            <p:cNvSpPr/>
            <p:nvPr/>
          </p:nvSpPr>
          <p:spPr>
            <a:xfrm>
              <a:off x="2157060" y="5219897"/>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04" name="rc504"/>
            <p:cNvSpPr/>
            <p:nvPr/>
          </p:nvSpPr>
          <p:spPr>
            <a:xfrm>
              <a:off x="2470062" y="5219897"/>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05" name="rc505"/>
            <p:cNvSpPr/>
            <p:nvPr/>
          </p:nvSpPr>
          <p:spPr>
            <a:xfrm>
              <a:off x="8104103" y="5219897"/>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6" name="rc506"/>
            <p:cNvSpPr/>
            <p:nvPr/>
          </p:nvSpPr>
          <p:spPr>
            <a:xfrm>
              <a:off x="8417106" y="5219897"/>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07" name="rc507"/>
            <p:cNvSpPr/>
            <p:nvPr/>
          </p:nvSpPr>
          <p:spPr>
            <a:xfrm>
              <a:off x="8730108" y="5219897"/>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8" name="rc508"/>
            <p:cNvSpPr/>
            <p:nvPr/>
          </p:nvSpPr>
          <p:spPr>
            <a:xfrm>
              <a:off x="1531056" y="2507497"/>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09" name="rc509"/>
            <p:cNvSpPr/>
            <p:nvPr/>
          </p:nvSpPr>
          <p:spPr>
            <a:xfrm>
              <a:off x="1844058" y="2507497"/>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0" name="rc510"/>
            <p:cNvSpPr/>
            <p:nvPr/>
          </p:nvSpPr>
          <p:spPr>
            <a:xfrm>
              <a:off x="2157060" y="2507497"/>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11" name="rc511"/>
            <p:cNvSpPr/>
            <p:nvPr/>
          </p:nvSpPr>
          <p:spPr>
            <a:xfrm>
              <a:off x="2470062" y="2507497"/>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12" name="rc512"/>
            <p:cNvSpPr/>
            <p:nvPr/>
          </p:nvSpPr>
          <p:spPr>
            <a:xfrm>
              <a:off x="2783065" y="250749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13" name="rc513"/>
            <p:cNvSpPr/>
            <p:nvPr/>
          </p:nvSpPr>
          <p:spPr>
            <a:xfrm>
              <a:off x="3096067" y="2507497"/>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14" name="rc514"/>
            <p:cNvSpPr/>
            <p:nvPr/>
          </p:nvSpPr>
          <p:spPr>
            <a:xfrm>
              <a:off x="3409069" y="2507497"/>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5" name="rc515"/>
            <p:cNvSpPr/>
            <p:nvPr/>
          </p:nvSpPr>
          <p:spPr>
            <a:xfrm>
              <a:off x="3722072" y="2507497"/>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16" name="rc516"/>
            <p:cNvSpPr/>
            <p:nvPr/>
          </p:nvSpPr>
          <p:spPr>
            <a:xfrm>
              <a:off x="4035074" y="2507497"/>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17" name="rc517"/>
            <p:cNvSpPr/>
            <p:nvPr/>
          </p:nvSpPr>
          <p:spPr>
            <a:xfrm>
              <a:off x="4348076" y="2507497"/>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8" name="rc518"/>
            <p:cNvSpPr/>
            <p:nvPr/>
          </p:nvSpPr>
          <p:spPr>
            <a:xfrm>
              <a:off x="4661078" y="2507497"/>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9" name="rc519"/>
            <p:cNvSpPr/>
            <p:nvPr/>
          </p:nvSpPr>
          <p:spPr>
            <a:xfrm>
              <a:off x="4974081" y="2507497"/>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20" name="rc520"/>
            <p:cNvSpPr/>
            <p:nvPr/>
          </p:nvSpPr>
          <p:spPr>
            <a:xfrm>
              <a:off x="5287083" y="2507497"/>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21" name="rc521"/>
            <p:cNvSpPr/>
            <p:nvPr/>
          </p:nvSpPr>
          <p:spPr>
            <a:xfrm>
              <a:off x="5600085" y="2507497"/>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2" name="rc522"/>
            <p:cNvSpPr/>
            <p:nvPr/>
          </p:nvSpPr>
          <p:spPr>
            <a:xfrm>
              <a:off x="5913087" y="2507497"/>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3" name="rc523"/>
            <p:cNvSpPr/>
            <p:nvPr/>
          </p:nvSpPr>
          <p:spPr>
            <a:xfrm>
              <a:off x="6226090" y="250749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4" name="rc524"/>
            <p:cNvSpPr/>
            <p:nvPr/>
          </p:nvSpPr>
          <p:spPr>
            <a:xfrm>
              <a:off x="6539092" y="2507497"/>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25" name="rc525"/>
            <p:cNvSpPr/>
            <p:nvPr/>
          </p:nvSpPr>
          <p:spPr>
            <a:xfrm>
              <a:off x="6852094" y="250749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26" name="rc526"/>
            <p:cNvSpPr/>
            <p:nvPr/>
          </p:nvSpPr>
          <p:spPr>
            <a:xfrm>
              <a:off x="7165097"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27" name="rc527"/>
            <p:cNvSpPr/>
            <p:nvPr/>
          </p:nvSpPr>
          <p:spPr>
            <a:xfrm>
              <a:off x="7478099" y="250749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28" name="rc528"/>
            <p:cNvSpPr/>
            <p:nvPr/>
          </p:nvSpPr>
          <p:spPr>
            <a:xfrm>
              <a:off x="7791101" y="250749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9" name="rc529"/>
            <p:cNvSpPr/>
            <p:nvPr/>
          </p:nvSpPr>
          <p:spPr>
            <a:xfrm>
              <a:off x="8104103" y="2507497"/>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30" name="rc530"/>
            <p:cNvSpPr/>
            <p:nvPr/>
          </p:nvSpPr>
          <p:spPr>
            <a:xfrm>
              <a:off x="8417106" y="250749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1" name="rc531"/>
            <p:cNvSpPr/>
            <p:nvPr/>
          </p:nvSpPr>
          <p:spPr>
            <a:xfrm>
              <a:off x="8730108" y="2507497"/>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2" name="rc532"/>
            <p:cNvSpPr/>
            <p:nvPr/>
          </p:nvSpPr>
          <p:spPr>
            <a:xfrm>
              <a:off x="1531056" y="4215305"/>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33" name="rc533"/>
            <p:cNvSpPr/>
            <p:nvPr/>
          </p:nvSpPr>
          <p:spPr>
            <a:xfrm>
              <a:off x="1844058" y="4215305"/>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34" name="rc534"/>
            <p:cNvSpPr/>
            <p:nvPr/>
          </p:nvSpPr>
          <p:spPr>
            <a:xfrm>
              <a:off x="2157060" y="4215305"/>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35" name="rc535"/>
            <p:cNvSpPr/>
            <p:nvPr/>
          </p:nvSpPr>
          <p:spPr>
            <a:xfrm>
              <a:off x="2470062" y="4215305"/>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536" name="rc536"/>
            <p:cNvSpPr/>
            <p:nvPr/>
          </p:nvSpPr>
          <p:spPr>
            <a:xfrm>
              <a:off x="2783065" y="4215305"/>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37" name="rc537"/>
            <p:cNvSpPr/>
            <p:nvPr/>
          </p:nvSpPr>
          <p:spPr>
            <a:xfrm>
              <a:off x="3096067" y="4215305"/>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38" name="rc538"/>
            <p:cNvSpPr/>
            <p:nvPr/>
          </p:nvSpPr>
          <p:spPr>
            <a:xfrm>
              <a:off x="3409069" y="4215305"/>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39" name="rc539"/>
            <p:cNvSpPr/>
            <p:nvPr/>
          </p:nvSpPr>
          <p:spPr>
            <a:xfrm>
              <a:off x="3722072" y="4215305"/>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40" name="rc540"/>
            <p:cNvSpPr/>
            <p:nvPr/>
          </p:nvSpPr>
          <p:spPr>
            <a:xfrm>
              <a:off x="4035074" y="4215305"/>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41" name="rc541"/>
            <p:cNvSpPr/>
            <p:nvPr/>
          </p:nvSpPr>
          <p:spPr>
            <a:xfrm>
              <a:off x="4348076" y="4215305"/>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42" name="rc542"/>
            <p:cNvSpPr/>
            <p:nvPr/>
          </p:nvSpPr>
          <p:spPr>
            <a:xfrm>
              <a:off x="4661078" y="4215305"/>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43" name="rc543"/>
            <p:cNvSpPr/>
            <p:nvPr/>
          </p:nvSpPr>
          <p:spPr>
            <a:xfrm>
              <a:off x="4974081" y="4215305"/>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44" name="rc544"/>
            <p:cNvSpPr/>
            <p:nvPr/>
          </p:nvSpPr>
          <p:spPr>
            <a:xfrm>
              <a:off x="5287083" y="4215305"/>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45" name="rc545"/>
            <p:cNvSpPr/>
            <p:nvPr/>
          </p:nvSpPr>
          <p:spPr>
            <a:xfrm>
              <a:off x="5600085" y="4215305"/>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46" name="rc546"/>
            <p:cNvSpPr/>
            <p:nvPr/>
          </p:nvSpPr>
          <p:spPr>
            <a:xfrm>
              <a:off x="5913087" y="4215305"/>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47" name="rc547"/>
            <p:cNvSpPr/>
            <p:nvPr/>
          </p:nvSpPr>
          <p:spPr>
            <a:xfrm>
              <a:off x="6226090" y="4215305"/>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48" name="rc548"/>
            <p:cNvSpPr/>
            <p:nvPr/>
          </p:nvSpPr>
          <p:spPr>
            <a:xfrm>
              <a:off x="6539092" y="4215305"/>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9" name="rc549"/>
            <p:cNvSpPr/>
            <p:nvPr/>
          </p:nvSpPr>
          <p:spPr>
            <a:xfrm>
              <a:off x="6852094" y="4215305"/>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0" name="rc550"/>
            <p:cNvSpPr/>
            <p:nvPr/>
          </p:nvSpPr>
          <p:spPr>
            <a:xfrm>
              <a:off x="7165097" y="4215305"/>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51" name="rc551"/>
            <p:cNvSpPr/>
            <p:nvPr/>
          </p:nvSpPr>
          <p:spPr>
            <a:xfrm>
              <a:off x="7478099" y="4215305"/>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52" name="rc552"/>
            <p:cNvSpPr/>
            <p:nvPr/>
          </p:nvSpPr>
          <p:spPr>
            <a:xfrm>
              <a:off x="7791101" y="4215305"/>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53" name="rc553"/>
            <p:cNvSpPr/>
            <p:nvPr/>
          </p:nvSpPr>
          <p:spPr>
            <a:xfrm>
              <a:off x="8104103" y="4215305"/>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54" name="rc554"/>
            <p:cNvSpPr/>
            <p:nvPr/>
          </p:nvSpPr>
          <p:spPr>
            <a:xfrm>
              <a:off x="8417106" y="4215305"/>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55" name="rc555"/>
            <p:cNvSpPr/>
            <p:nvPr/>
          </p:nvSpPr>
          <p:spPr>
            <a:xfrm>
              <a:off x="8730108" y="4215305"/>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56" name="rc556"/>
            <p:cNvSpPr/>
            <p:nvPr/>
          </p:nvSpPr>
          <p:spPr>
            <a:xfrm>
              <a:off x="1531056" y="3713008"/>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57" name="rc557"/>
            <p:cNvSpPr/>
            <p:nvPr/>
          </p:nvSpPr>
          <p:spPr>
            <a:xfrm>
              <a:off x="1844058" y="3713008"/>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58" name="rc558"/>
            <p:cNvSpPr/>
            <p:nvPr/>
          </p:nvSpPr>
          <p:spPr>
            <a:xfrm>
              <a:off x="2157060" y="3713008"/>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59" name="rc559"/>
            <p:cNvSpPr/>
            <p:nvPr/>
          </p:nvSpPr>
          <p:spPr>
            <a:xfrm>
              <a:off x="1531056" y="2407038"/>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60" name="rc560"/>
            <p:cNvSpPr/>
            <p:nvPr/>
          </p:nvSpPr>
          <p:spPr>
            <a:xfrm>
              <a:off x="1844058" y="2407038"/>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61" name="rc561"/>
            <p:cNvSpPr/>
            <p:nvPr/>
          </p:nvSpPr>
          <p:spPr>
            <a:xfrm>
              <a:off x="2157060" y="2407038"/>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62" name="rc562"/>
            <p:cNvSpPr/>
            <p:nvPr/>
          </p:nvSpPr>
          <p:spPr>
            <a:xfrm>
              <a:off x="2470062" y="2407038"/>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63" name="rc563"/>
            <p:cNvSpPr/>
            <p:nvPr/>
          </p:nvSpPr>
          <p:spPr>
            <a:xfrm>
              <a:off x="2783065" y="2407038"/>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64" name="rc564"/>
            <p:cNvSpPr/>
            <p:nvPr/>
          </p:nvSpPr>
          <p:spPr>
            <a:xfrm>
              <a:off x="3096067" y="2407038"/>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65" name="rc565"/>
            <p:cNvSpPr/>
            <p:nvPr/>
          </p:nvSpPr>
          <p:spPr>
            <a:xfrm>
              <a:off x="3409069" y="2407038"/>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66" name="rc566"/>
            <p:cNvSpPr/>
            <p:nvPr/>
          </p:nvSpPr>
          <p:spPr>
            <a:xfrm>
              <a:off x="3722072" y="2407038"/>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67" name="rc567"/>
            <p:cNvSpPr/>
            <p:nvPr/>
          </p:nvSpPr>
          <p:spPr>
            <a:xfrm>
              <a:off x="4035074" y="2407038"/>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8" name="rc568"/>
            <p:cNvSpPr/>
            <p:nvPr/>
          </p:nvSpPr>
          <p:spPr>
            <a:xfrm>
              <a:off x="4348076" y="2407038"/>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69" name="rc569"/>
            <p:cNvSpPr/>
            <p:nvPr/>
          </p:nvSpPr>
          <p:spPr>
            <a:xfrm>
              <a:off x="4661078" y="2407038"/>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70" name="rc570"/>
            <p:cNvSpPr/>
            <p:nvPr/>
          </p:nvSpPr>
          <p:spPr>
            <a:xfrm>
              <a:off x="4974081" y="2407038"/>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71" name="rc571"/>
            <p:cNvSpPr/>
            <p:nvPr/>
          </p:nvSpPr>
          <p:spPr>
            <a:xfrm>
              <a:off x="5287083" y="2407038"/>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72" name="rc572"/>
            <p:cNvSpPr/>
            <p:nvPr/>
          </p:nvSpPr>
          <p:spPr>
            <a:xfrm>
              <a:off x="5600085"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3" name="rc573"/>
            <p:cNvSpPr/>
            <p:nvPr/>
          </p:nvSpPr>
          <p:spPr>
            <a:xfrm>
              <a:off x="5913087" y="2407038"/>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74" name="rc574"/>
            <p:cNvSpPr/>
            <p:nvPr/>
          </p:nvSpPr>
          <p:spPr>
            <a:xfrm>
              <a:off x="6226090" y="240703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75" name="rc575"/>
            <p:cNvSpPr/>
            <p:nvPr/>
          </p:nvSpPr>
          <p:spPr>
            <a:xfrm>
              <a:off x="6539092"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6" name="rc576"/>
            <p:cNvSpPr/>
            <p:nvPr/>
          </p:nvSpPr>
          <p:spPr>
            <a:xfrm>
              <a:off x="6852094"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7" name="rc577"/>
            <p:cNvSpPr/>
            <p:nvPr/>
          </p:nvSpPr>
          <p:spPr>
            <a:xfrm>
              <a:off x="7165097"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8" name="rc578"/>
            <p:cNvSpPr/>
            <p:nvPr/>
          </p:nvSpPr>
          <p:spPr>
            <a:xfrm>
              <a:off x="7478099"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9" name="rc579"/>
            <p:cNvSpPr/>
            <p:nvPr/>
          </p:nvSpPr>
          <p:spPr>
            <a:xfrm>
              <a:off x="7791101"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80" name="rc580"/>
            <p:cNvSpPr/>
            <p:nvPr/>
          </p:nvSpPr>
          <p:spPr>
            <a:xfrm>
              <a:off x="8104103"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81" name="rc581"/>
            <p:cNvSpPr/>
            <p:nvPr/>
          </p:nvSpPr>
          <p:spPr>
            <a:xfrm>
              <a:off x="8417106" y="2407038"/>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82" name="rc582"/>
            <p:cNvSpPr/>
            <p:nvPr/>
          </p:nvSpPr>
          <p:spPr>
            <a:xfrm>
              <a:off x="8730108" y="2407038"/>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83" name="rc583"/>
            <p:cNvSpPr/>
            <p:nvPr/>
          </p:nvSpPr>
          <p:spPr>
            <a:xfrm>
              <a:off x="1531056" y="4617142"/>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84" name="rc584"/>
            <p:cNvSpPr/>
            <p:nvPr/>
          </p:nvSpPr>
          <p:spPr>
            <a:xfrm>
              <a:off x="1844058" y="4617142"/>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85" name="rc585"/>
            <p:cNvSpPr/>
            <p:nvPr/>
          </p:nvSpPr>
          <p:spPr>
            <a:xfrm>
              <a:off x="2157060" y="4617142"/>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86" name="rc586"/>
            <p:cNvSpPr/>
            <p:nvPr/>
          </p:nvSpPr>
          <p:spPr>
            <a:xfrm>
              <a:off x="2470062" y="4617142"/>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87" name="rc587"/>
            <p:cNvSpPr/>
            <p:nvPr/>
          </p:nvSpPr>
          <p:spPr>
            <a:xfrm>
              <a:off x="2783065" y="4617142"/>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88" name="rc588"/>
            <p:cNvSpPr/>
            <p:nvPr/>
          </p:nvSpPr>
          <p:spPr>
            <a:xfrm>
              <a:off x="3096067" y="4617142"/>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9" name="rc589"/>
            <p:cNvSpPr/>
            <p:nvPr/>
          </p:nvSpPr>
          <p:spPr>
            <a:xfrm>
              <a:off x="3409069" y="4617142"/>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90" name="rc590"/>
            <p:cNvSpPr/>
            <p:nvPr/>
          </p:nvSpPr>
          <p:spPr>
            <a:xfrm>
              <a:off x="3722072" y="4617142"/>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91" name="rc591"/>
            <p:cNvSpPr/>
            <p:nvPr/>
          </p:nvSpPr>
          <p:spPr>
            <a:xfrm>
              <a:off x="4035074" y="461714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92" name="rc592"/>
            <p:cNvSpPr/>
            <p:nvPr/>
          </p:nvSpPr>
          <p:spPr>
            <a:xfrm>
              <a:off x="4348076" y="4617142"/>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93" name="rc593"/>
            <p:cNvSpPr/>
            <p:nvPr/>
          </p:nvSpPr>
          <p:spPr>
            <a:xfrm>
              <a:off x="4661078" y="4617142"/>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4" name="rc594"/>
            <p:cNvSpPr/>
            <p:nvPr/>
          </p:nvSpPr>
          <p:spPr>
            <a:xfrm>
              <a:off x="4974081" y="4617142"/>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95" name="rc595"/>
            <p:cNvSpPr/>
            <p:nvPr/>
          </p:nvSpPr>
          <p:spPr>
            <a:xfrm>
              <a:off x="5287083" y="4617142"/>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96" name="rc596"/>
            <p:cNvSpPr/>
            <p:nvPr/>
          </p:nvSpPr>
          <p:spPr>
            <a:xfrm>
              <a:off x="5600085" y="4617142"/>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97" name="rc597"/>
            <p:cNvSpPr/>
            <p:nvPr/>
          </p:nvSpPr>
          <p:spPr>
            <a:xfrm>
              <a:off x="5913087" y="4617142"/>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8" name="rc598"/>
            <p:cNvSpPr/>
            <p:nvPr/>
          </p:nvSpPr>
          <p:spPr>
            <a:xfrm>
              <a:off x="6226090" y="4617142"/>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99" name="rc599"/>
            <p:cNvSpPr/>
            <p:nvPr/>
          </p:nvSpPr>
          <p:spPr>
            <a:xfrm>
              <a:off x="6539092" y="4617142"/>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00" name="rc600"/>
            <p:cNvSpPr/>
            <p:nvPr/>
          </p:nvSpPr>
          <p:spPr>
            <a:xfrm>
              <a:off x="6852094" y="4617142"/>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01" name="rc601"/>
            <p:cNvSpPr/>
            <p:nvPr/>
          </p:nvSpPr>
          <p:spPr>
            <a:xfrm>
              <a:off x="7165097" y="4617142"/>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02" name="rc602"/>
            <p:cNvSpPr/>
            <p:nvPr/>
          </p:nvSpPr>
          <p:spPr>
            <a:xfrm>
              <a:off x="7478099" y="4617142"/>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03" name="rc603"/>
            <p:cNvSpPr/>
            <p:nvPr/>
          </p:nvSpPr>
          <p:spPr>
            <a:xfrm>
              <a:off x="7791101" y="4617142"/>
              <a:ext cx="313002" cy="10045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04" name="rc604"/>
            <p:cNvSpPr/>
            <p:nvPr/>
          </p:nvSpPr>
          <p:spPr>
            <a:xfrm>
              <a:off x="8104103" y="4617142"/>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605" name="rc605"/>
            <p:cNvSpPr/>
            <p:nvPr/>
          </p:nvSpPr>
          <p:spPr>
            <a:xfrm>
              <a:off x="8417106" y="4617142"/>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606" name="rc606"/>
            <p:cNvSpPr/>
            <p:nvPr/>
          </p:nvSpPr>
          <p:spPr>
            <a:xfrm>
              <a:off x="8730108" y="4617142"/>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07" name="rc607"/>
            <p:cNvSpPr/>
            <p:nvPr/>
          </p:nvSpPr>
          <p:spPr>
            <a:xfrm>
              <a:off x="1531056" y="4114845"/>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608" name="rc608"/>
            <p:cNvSpPr/>
            <p:nvPr/>
          </p:nvSpPr>
          <p:spPr>
            <a:xfrm>
              <a:off x="1844058" y="4114845"/>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09" name="rc609"/>
            <p:cNvSpPr/>
            <p:nvPr/>
          </p:nvSpPr>
          <p:spPr>
            <a:xfrm>
              <a:off x="2157060" y="4114845"/>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610" name="rc610"/>
            <p:cNvSpPr/>
            <p:nvPr/>
          </p:nvSpPr>
          <p:spPr>
            <a:xfrm>
              <a:off x="2470062" y="4114845"/>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11" name="rc611"/>
            <p:cNvSpPr/>
            <p:nvPr/>
          </p:nvSpPr>
          <p:spPr>
            <a:xfrm>
              <a:off x="2783065" y="4114845"/>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12" name="rc612"/>
            <p:cNvSpPr/>
            <p:nvPr/>
          </p:nvSpPr>
          <p:spPr>
            <a:xfrm>
              <a:off x="3096067" y="411484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13" name="rc613"/>
            <p:cNvSpPr/>
            <p:nvPr/>
          </p:nvSpPr>
          <p:spPr>
            <a:xfrm>
              <a:off x="3409069" y="4114845"/>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14" name="rc614"/>
            <p:cNvSpPr/>
            <p:nvPr/>
          </p:nvSpPr>
          <p:spPr>
            <a:xfrm>
              <a:off x="3722072" y="4114845"/>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15" name="rc615"/>
            <p:cNvSpPr/>
            <p:nvPr/>
          </p:nvSpPr>
          <p:spPr>
            <a:xfrm>
              <a:off x="4035074" y="4114845"/>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16" name="rc616"/>
            <p:cNvSpPr/>
            <p:nvPr/>
          </p:nvSpPr>
          <p:spPr>
            <a:xfrm>
              <a:off x="4348076" y="411484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17" name="rc617"/>
            <p:cNvSpPr/>
            <p:nvPr/>
          </p:nvSpPr>
          <p:spPr>
            <a:xfrm>
              <a:off x="4661078" y="4114845"/>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18" name="rc618"/>
            <p:cNvSpPr/>
            <p:nvPr/>
          </p:nvSpPr>
          <p:spPr>
            <a:xfrm>
              <a:off x="4974081" y="4114845"/>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19" name="rc619"/>
            <p:cNvSpPr/>
            <p:nvPr/>
          </p:nvSpPr>
          <p:spPr>
            <a:xfrm>
              <a:off x="5287083" y="4114845"/>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20" name="rc620"/>
            <p:cNvSpPr/>
            <p:nvPr/>
          </p:nvSpPr>
          <p:spPr>
            <a:xfrm>
              <a:off x="5600085" y="4114845"/>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21" name="rc621"/>
            <p:cNvSpPr/>
            <p:nvPr/>
          </p:nvSpPr>
          <p:spPr>
            <a:xfrm>
              <a:off x="5913087" y="4114845"/>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22" name="rc622"/>
            <p:cNvSpPr/>
            <p:nvPr/>
          </p:nvSpPr>
          <p:spPr>
            <a:xfrm>
              <a:off x="6226090" y="4114845"/>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23" name="rc623"/>
            <p:cNvSpPr/>
            <p:nvPr/>
          </p:nvSpPr>
          <p:spPr>
            <a:xfrm>
              <a:off x="6539092" y="4114845"/>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24" name="rc624"/>
            <p:cNvSpPr/>
            <p:nvPr/>
          </p:nvSpPr>
          <p:spPr>
            <a:xfrm>
              <a:off x="6852094" y="4114845"/>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25" name="rc625"/>
            <p:cNvSpPr/>
            <p:nvPr/>
          </p:nvSpPr>
          <p:spPr>
            <a:xfrm>
              <a:off x="7165097" y="4114845"/>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26" name="rc626"/>
            <p:cNvSpPr/>
            <p:nvPr/>
          </p:nvSpPr>
          <p:spPr>
            <a:xfrm>
              <a:off x="7478099" y="4114845"/>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27" name="rc627"/>
            <p:cNvSpPr/>
            <p:nvPr/>
          </p:nvSpPr>
          <p:spPr>
            <a:xfrm>
              <a:off x="7791101" y="4114845"/>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28" name="rc628"/>
            <p:cNvSpPr/>
            <p:nvPr/>
          </p:nvSpPr>
          <p:spPr>
            <a:xfrm>
              <a:off x="8104103" y="4114845"/>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29" name="rc629"/>
            <p:cNvSpPr/>
            <p:nvPr/>
          </p:nvSpPr>
          <p:spPr>
            <a:xfrm>
              <a:off x="8417106" y="411484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30" name="rc630"/>
            <p:cNvSpPr/>
            <p:nvPr/>
          </p:nvSpPr>
          <p:spPr>
            <a:xfrm>
              <a:off x="8730108" y="411484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31" name="rc631"/>
            <p:cNvSpPr/>
            <p:nvPr/>
          </p:nvSpPr>
          <p:spPr>
            <a:xfrm>
              <a:off x="1531056" y="2909334"/>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32" name="rc632"/>
            <p:cNvSpPr/>
            <p:nvPr/>
          </p:nvSpPr>
          <p:spPr>
            <a:xfrm>
              <a:off x="1844058" y="2909334"/>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3" name="rc633"/>
            <p:cNvSpPr/>
            <p:nvPr/>
          </p:nvSpPr>
          <p:spPr>
            <a:xfrm>
              <a:off x="2157060" y="290933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4" name="rc634"/>
            <p:cNvSpPr/>
            <p:nvPr/>
          </p:nvSpPr>
          <p:spPr>
            <a:xfrm>
              <a:off x="2470062" y="2909334"/>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35" name="rc635"/>
            <p:cNvSpPr/>
            <p:nvPr/>
          </p:nvSpPr>
          <p:spPr>
            <a:xfrm>
              <a:off x="2783065" y="2909334"/>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36" name="rc636"/>
            <p:cNvSpPr/>
            <p:nvPr/>
          </p:nvSpPr>
          <p:spPr>
            <a:xfrm>
              <a:off x="3096067" y="2909334"/>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37" name="rc637"/>
            <p:cNvSpPr/>
            <p:nvPr/>
          </p:nvSpPr>
          <p:spPr>
            <a:xfrm>
              <a:off x="3409069" y="2909334"/>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8" name="rc638"/>
            <p:cNvSpPr/>
            <p:nvPr/>
          </p:nvSpPr>
          <p:spPr>
            <a:xfrm>
              <a:off x="3722072" y="2909334"/>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39" name="rc639"/>
            <p:cNvSpPr/>
            <p:nvPr/>
          </p:nvSpPr>
          <p:spPr>
            <a:xfrm>
              <a:off x="4035074" y="290933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40" name="rc640"/>
            <p:cNvSpPr/>
            <p:nvPr/>
          </p:nvSpPr>
          <p:spPr>
            <a:xfrm>
              <a:off x="4348076" y="2909334"/>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41" name="rc641"/>
            <p:cNvSpPr/>
            <p:nvPr/>
          </p:nvSpPr>
          <p:spPr>
            <a:xfrm>
              <a:off x="4661078" y="2909334"/>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42" name="rc642"/>
            <p:cNvSpPr/>
            <p:nvPr/>
          </p:nvSpPr>
          <p:spPr>
            <a:xfrm>
              <a:off x="4974081" y="2909334"/>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43" name="rc643"/>
            <p:cNvSpPr/>
            <p:nvPr/>
          </p:nvSpPr>
          <p:spPr>
            <a:xfrm>
              <a:off x="5287083"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44" name="rc644"/>
            <p:cNvSpPr/>
            <p:nvPr/>
          </p:nvSpPr>
          <p:spPr>
            <a:xfrm>
              <a:off x="5600085"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45" name="rc645"/>
            <p:cNvSpPr/>
            <p:nvPr/>
          </p:nvSpPr>
          <p:spPr>
            <a:xfrm>
              <a:off x="5913087"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46" name="rc646"/>
            <p:cNvSpPr/>
            <p:nvPr/>
          </p:nvSpPr>
          <p:spPr>
            <a:xfrm>
              <a:off x="6226090"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47" name="rc647"/>
            <p:cNvSpPr/>
            <p:nvPr/>
          </p:nvSpPr>
          <p:spPr>
            <a:xfrm>
              <a:off x="6539092"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48" name="rc648"/>
            <p:cNvSpPr/>
            <p:nvPr/>
          </p:nvSpPr>
          <p:spPr>
            <a:xfrm>
              <a:off x="6852094"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49" name="rc649"/>
            <p:cNvSpPr/>
            <p:nvPr/>
          </p:nvSpPr>
          <p:spPr>
            <a:xfrm>
              <a:off x="7165097"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50" name="rc650"/>
            <p:cNvSpPr/>
            <p:nvPr/>
          </p:nvSpPr>
          <p:spPr>
            <a:xfrm>
              <a:off x="7478099" y="2909334"/>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51" name="rc651"/>
            <p:cNvSpPr/>
            <p:nvPr/>
          </p:nvSpPr>
          <p:spPr>
            <a:xfrm>
              <a:off x="7791101" y="2909334"/>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52" name="rc652"/>
            <p:cNvSpPr/>
            <p:nvPr/>
          </p:nvSpPr>
          <p:spPr>
            <a:xfrm>
              <a:off x="8104103" y="2909334"/>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53" name="rc653"/>
            <p:cNvSpPr/>
            <p:nvPr/>
          </p:nvSpPr>
          <p:spPr>
            <a:xfrm>
              <a:off x="8417106" y="2909334"/>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54" name="rc654"/>
            <p:cNvSpPr/>
            <p:nvPr/>
          </p:nvSpPr>
          <p:spPr>
            <a:xfrm>
              <a:off x="8730108" y="2909334"/>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55" name="rc655"/>
            <p:cNvSpPr/>
            <p:nvPr/>
          </p:nvSpPr>
          <p:spPr>
            <a:xfrm>
              <a:off x="1531056" y="2607956"/>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56" name="rc656"/>
            <p:cNvSpPr/>
            <p:nvPr/>
          </p:nvSpPr>
          <p:spPr>
            <a:xfrm>
              <a:off x="1844058" y="2607956"/>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57" name="rc657"/>
            <p:cNvSpPr/>
            <p:nvPr/>
          </p:nvSpPr>
          <p:spPr>
            <a:xfrm>
              <a:off x="2157060" y="2607956"/>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58" name="rc658"/>
            <p:cNvSpPr/>
            <p:nvPr/>
          </p:nvSpPr>
          <p:spPr>
            <a:xfrm>
              <a:off x="2470062" y="2607956"/>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59" name="rc659"/>
            <p:cNvSpPr/>
            <p:nvPr/>
          </p:nvSpPr>
          <p:spPr>
            <a:xfrm>
              <a:off x="2470062" y="3713008"/>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60" name="rc660"/>
            <p:cNvSpPr/>
            <p:nvPr/>
          </p:nvSpPr>
          <p:spPr>
            <a:xfrm>
              <a:off x="2783065" y="3713008"/>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61" name="rc661"/>
            <p:cNvSpPr/>
            <p:nvPr/>
          </p:nvSpPr>
          <p:spPr>
            <a:xfrm>
              <a:off x="3096067" y="3713008"/>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62" name="rc662"/>
            <p:cNvSpPr/>
            <p:nvPr/>
          </p:nvSpPr>
          <p:spPr>
            <a:xfrm>
              <a:off x="3409069" y="3713008"/>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63" name="rc663"/>
            <p:cNvSpPr/>
            <p:nvPr/>
          </p:nvSpPr>
          <p:spPr>
            <a:xfrm>
              <a:off x="3722072" y="3713008"/>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64" name="rc664"/>
            <p:cNvSpPr/>
            <p:nvPr/>
          </p:nvSpPr>
          <p:spPr>
            <a:xfrm>
              <a:off x="4035074" y="3713008"/>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65" name="rc665"/>
            <p:cNvSpPr/>
            <p:nvPr/>
          </p:nvSpPr>
          <p:spPr>
            <a:xfrm>
              <a:off x="4348076" y="3713008"/>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66" name="rc666"/>
            <p:cNvSpPr/>
            <p:nvPr/>
          </p:nvSpPr>
          <p:spPr>
            <a:xfrm>
              <a:off x="4661078" y="3713008"/>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67" name="rc667"/>
            <p:cNvSpPr/>
            <p:nvPr/>
          </p:nvSpPr>
          <p:spPr>
            <a:xfrm>
              <a:off x="4974081" y="3713008"/>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68" name="rc668"/>
            <p:cNvSpPr/>
            <p:nvPr/>
          </p:nvSpPr>
          <p:spPr>
            <a:xfrm>
              <a:off x="5287083" y="3713008"/>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69" name="rc669"/>
            <p:cNvSpPr/>
            <p:nvPr/>
          </p:nvSpPr>
          <p:spPr>
            <a:xfrm>
              <a:off x="5600085" y="3713008"/>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70" name="rc670"/>
            <p:cNvSpPr/>
            <p:nvPr/>
          </p:nvSpPr>
          <p:spPr>
            <a:xfrm>
              <a:off x="5913087" y="3713008"/>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1" name="rc671"/>
            <p:cNvSpPr/>
            <p:nvPr/>
          </p:nvSpPr>
          <p:spPr>
            <a:xfrm>
              <a:off x="6226090" y="3713008"/>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72" name="rc672"/>
            <p:cNvSpPr/>
            <p:nvPr/>
          </p:nvSpPr>
          <p:spPr>
            <a:xfrm>
              <a:off x="6539092" y="3713008"/>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73" name="rc673"/>
            <p:cNvSpPr/>
            <p:nvPr/>
          </p:nvSpPr>
          <p:spPr>
            <a:xfrm>
              <a:off x="6852094" y="3713008"/>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4" name="rc674"/>
            <p:cNvSpPr/>
            <p:nvPr/>
          </p:nvSpPr>
          <p:spPr>
            <a:xfrm>
              <a:off x="7165097" y="3713008"/>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75" name="rc675"/>
            <p:cNvSpPr/>
            <p:nvPr/>
          </p:nvSpPr>
          <p:spPr>
            <a:xfrm>
              <a:off x="7478099" y="3713008"/>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6" name="rc676"/>
            <p:cNvSpPr/>
            <p:nvPr/>
          </p:nvSpPr>
          <p:spPr>
            <a:xfrm>
              <a:off x="7791101" y="3713008"/>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77" name="rc677"/>
            <p:cNvSpPr/>
            <p:nvPr/>
          </p:nvSpPr>
          <p:spPr>
            <a:xfrm>
              <a:off x="8104103" y="3713008"/>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8" name="rc678"/>
            <p:cNvSpPr/>
            <p:nvPr/>
          </p:nvSpPr>
          <p:spPr>
            <a:xfrm>
              <a:off x="8417106" y="3713008"/>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79" name="rc679"/>
            <p:cNvSpPr/>
            <p:nvPr/>
          </p:nvSpPr>
          <p:spPr>
            <a:xfrm>
              <a:off x="8730108" y="3713008"/>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80" name="rc680"/>
            <p:cNvSpPr/>
            <p:nvPr/>
          </p:nvSpPr>
          <p:spPr>
            <a:xfrm>
              <a:off x="1844058" y="5320357"/>
              <a:ext cx="313002" cy="100459"/>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681" name="rc681"/>
            <p:cNvSpPr/>
            <p:nvPr/>
          </p:nvSpPr>
          <p:spPr>
            <a:xfrm>
              <a:off x="2157060" y="5320357"/>
              <a:ext cx="313002" cy="100459"/>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682" name="rc682"/>
            <p:cNvSpPr/>
            <p:nvPr/>
          </p:nvSpPr>
          <p:spPr>
            <a:xfrm>
              <a:off x="2470062" y="5320357"/>
              <a:ext cx="313002" cy="10045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683" name="rc683"/>
            <p:cNvSpPr/>
            <p:nvPr/>
          </p:nvSpPr>
          <p:spPr>
            <a:xfrm>
              <a:off x="2783065" y="5320357"/>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684" name="rc684"/>
            <p:cNvSpPr/>
            <p:nvPr/>
          </p:nvSpPr>
          <p:spPr>
            <a:xfrm>
              <a:off x="3096067" y="5320357"/>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85" name="rc685"/>
            <p:cNvSpPr/>
            <p:nvPr/>
          </p:nvSpPr>
          <p:spPr>
            <a:xfrm>
              <a:off x="3409069" y="5320357"/>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686" name="rc686"/>
            <p:cNvSpPr/>
            <p:nvPr/>
          </p:nvSpPr>
          <p:spPr>
            <a:xfrm>
              <a:off x="3722072" y="5320357"/>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87" name="rc687"/>
            <p:cNvSpPr/>
            <p:nvPr/>
          </p:nvSpPr>
          <p:spPr>
            <a:xfrm>
              <a:off x="4035074" y="532035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88" name="rc688"/>
            <p:cNvSpPr/>
            <p:nvPr/>
          </p:nvSpPr>
          <p:spPr>
            <a:xfrm>
              <a:off x="4348076" y="5320357"/>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89" name="rc689"/>
            <p:cNvSpPr/>
            <p:nvPr/>
          </p:nvSpPr>
          <p:spPr>
            <a:xfrm>
              <a:off x="4661078" y="5320357"/>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690" name="rc690"/>
            <p:cNvSpPr/>
            <p:nvPr/>
          </p:nvSpPr>
          <p:spPr>
            <a:xfrm>
              <a:off x="4974081" y="5320357"/>
              <a:ext cx="313002" cy="10045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691" name="rc691"/>
            <p:cNvSpPr/>
            <p:nvPr/>
          </p:nvSpPr>
          <p:spPr>
            <a:xfrm>
              <a:off x="5287083" y="5320357"/>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692" name="rc692"/>
            <p:cNvSpPr/>
            <p:nvPr/>
          </p:nvSpPr>
          <p:spPr>
            <a:xfrm>
              <a:off x="5600085" y="5320357"/>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693" name="rc693"/>
            <p:cNvSpPr/>
            <p:nvPr/>
          </p:nvSpPr>
          <p:spPr>
            <a:xfrm>
              <a:off x="5913087" y="5320357"/>
              <a:ext cx="313002" cy="10045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694" name="rc694"/>
            <p:cNvSpPr/>
            <p:nvPr/>
          </p:nvSpPr>
          <p:spPr>
            <a:xfrm>
              <a:off x="6226090" y="5320357"/>
              <a:ext cx="313002" cy="10045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695" name="rc695"/>
            <p:cNvSpPr/>
            <p:nvPr/>
          </p:nvSpPr>
          <p:spPr>
            <a:xfrm>
              <a:off x="6539092" y="5320357"/>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696" name="rc696"/>
            <p:cNvSpPr/>
            <p:nvPr/>
          </p:nvSpPr>
          <p:spPr>
            <a:xfrm>
              <a:off x="6852094" y="5320357"/>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97" name="rc697"/>
            <p:cNvSpPr/>
            <p:nvPr/>
          </p:nvSpPr>
          <p:spPr>
            <a:xfrm>
              <a:off x="7165097" y="5320357"/>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698" name="rc698"/>
            <p:cNvSpPr/>
            <p:nvPr/>
          </p:nvSpPr>
          <p:spPr>
            <a:xfrm>
              <a:off x="7478099" y="5320357"/>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99" name="rc699"/>
            <p:cNvSpPr/>
            <p:nvPr/>
          </p:nvSpPr>
          <p:spPr>
            <a:xfrm>
              <a:off x="1531056" y="110106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00" name="rc700"/>
            <p:cNvSpPr/>
            <p:nvPr/>
          </p:nvSpPr>
          <p:spPr>
            <a:xfrm>
              <a:off x="1844058" y="1101067"/>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01" name="rc701"/>
            <p:cNvSpPr/>
            <p:nvPr/>
          </p:nvSpPr>
          <p:spPr>
            <a:xfrm>
              <a:off x="2157060" y="1101067"/>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02" name="rc702"/>
            <p:cNvSpPr/>
            <p:nvPr/>
          </p:nvSpPr>
          <p:spPr>
            <a:xfrm>
              <a:off x="2470062" y="1101067"/>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03" name="rc703"/>
            <p:cNvSpPr/>
            <p:nvPr/>
          </p:nvSpPr>
          <p:spPr>
            <a:xfrm>
              <a:off x="2783065"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4" name="rc704"/>
            <p:cNvSpPr/>
            <p:nvPr/>
          </p:nvSpPr>
          <p:spPr>
            <a:xfrm>
              <a:off x="3096067"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5" name="rc705"/>
            <p:cNvSpPr/>
            <p:nvPr/>
          </p:nvSpPr>
          <p:spPr>
            <a:xfrm>
              <a:off x="3409069"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6" name="rc706"/>
            <p:cNvSpPr/>
            <p:nvPr/>
          </p:nvSpPr>
          <p:spPr>
            <a:xfrm>
              <a:off x="3722072"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7" name="rc707"/>
            <p:cNvSpPr/>
            <p:nvPr/>
          </p:nvSpPr>
          <p:spPr>
            <a:xfrm>
              <a:off x="4035074"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8" name="rc708"/>
            <p:cNvSpPr/>
            <p:nvPr/>
          </p:nvSpPr>
          <p:spPr>
            <a:xfrm>
              <a:off x="4348076"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9" name="rc709"/>
            <p:cNvSpPr/>
            <p:nvPr/>
          </p:nvSpPr>
          <p:spPr>
            <a:xfrm>
              <a:off x="4661078"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0" name="rc710"/>
            <p:cNvSpPr/>
            <p:nvPr/>
          </p:nvSpPr>
          <p:spPr>
            <a:xfrm>
              <a:off x="4974081"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1" name="rc711"/>
            <p:cNvSpPr/>
            <p:nvPr/>
          </p:nvSpPr>
          <p:spPr>
            <a:xfrm>
              <a:off x="5287083"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2" name="rc712"/>
            <p:cNvSpPr/>
            <p:nvPr/>
          </p:nvSpPr>
          <p:spPr>
            <a:xfrm>
              <a:off x="5600085"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3" name="rc713"/>
            <p:cNvSpPr/>
            <p:nvPr/>
          </p:nvSpPr>
          <p:spPr>
            <a:xfrm>
              <a:off x="5913087"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4" name="rc714"/>
            <p:cNvSpPr/>
            <p:nvPr/>
          </p:nvSpPr>
          <p:spPr>
            <a:xfrm>
              <a:off x="6226090"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5" name="rc715"/>
            <p:cNvSpPr/>
            <p:nvPr/>
          </p:nvSpPr>
          <p:spPr>
            <a:xfrm>
              <a:off x="6539092" y="1101067"/>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16" name="rc716"/>
            <p:cNvSpPr/>
            <p:nvPr/>
          </p:nvSpPr>
          <p:spPr>
            <a:xfrm>
              <a:off x="6852094" y="110106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7" name="rc717"/>
            <p:cNvSpPr/>
            <p:nvPr/>
          </p:nvSpPr>
          <p:spPr>
            <a:xfrm>
              <a:off x="7165097"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8" name="rc718"/>
            <p:cNvSpPr/>
            <p:nvPr/>
          </p:nvSpPr>
          <p:spPr>
            <a:xfrm>
              <a:off x="7478099" y="1101067"/>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9" name="rc719"/>
            <p:cNvSpPr/>
            <p:nvPr/>
          </p:nvSpPr>
          <p:spPr>
            <a:xfrm>
              <a:off x="7791101" y="1101067"/>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0" name="rc720"/>
            <p:cNvSpPr/>
            <p:nvPr/>
          </p:nvSpPr>
          <p:spPr>
            <a:xfrm>
              <a:off x="8104103" y="1101067"/>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21" name="rc721"/>
            <p:cNvSpPr/>
            <p:nvPr/>
          </p:nvSpPr>
          <p:spPr>
            <a:xfrm>
              <a:off x="8417106" y="1101067"/>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2" name="rc722"/>
            <p:cNvSpPr/>
            <p:nvPr/>
          </p:nvSpPr>
          <p:spPr>
            <a:xfrm>
              <a:off x="8730108" y="1101067"/>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3" name="rc723"/>
            <p:cNvSpPr/>
            <p:nvPr/>
          </p:nvSpPr>
          <p:spPr>
            <a:xfrm>
              <a:off x="1531056" y="3210712"/>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24" name="rc724"/>
            <p:cNvSpPr/>
            <p:nvPr/>
          </p:nvSpPr>
          <p:spPr>
            <a:xfrm>
              <a:off x="1844058" y="3210712"/>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25" name="rc725"/>
            <p:cNvSpPr/>
            <p:nvPr/>
          </p:nvSpPr>
          <p:spPr>
            <a:xfrm>
              <a:off x="2157060" y="3210712"/>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26" name="rc726"/>
            <p:cNvSpPr/>
            <p:nvPr/>
          </p:nvSpPr>
          <p:spPr>
            <a:xfrm>
              <a:off x="2470062" y="321071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27" name="rc727"/>
            <p:cNvSpPr/>
            <p:nvPr/>
          </p:nvSpPr>
          <p:spPr>
            <a:xfrm>
              <a:off x="2783065" y="3210712"/>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28" name="rc728"/>
            <p:cNvSpPr/>
            <p:nvPr/>
          </p:nvSpPr>
          <p:spPr>
            <a:xfrm>
              <a:off x="3096067" y="3210712"/>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9" name="rc729"/>
            <p:cNvSpPr/>
            <p:nvPr/>
          </p:nvSpPr>
          <p:spPr>
            <a:xfrm>
              <a:off x="3409069" y="3210712"/>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30" name="rc730"/>
            <p:cNvSpPr/>
            <p:nvPr/>
          </p:nvSpPr>
          <p:spPr>
            <a:xfrm>
              <a:off x="3722072" y="3210712"/>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31" name="rc731"/>
            <p:cNvSpPr/>
            <p:nvPr/>
          </p:nvSpPr>
          <p:spPr>
            <a:xfrm>
              <a:off x="4035074" y="3210712"/>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32" name="rc732"/>
            <p:cNvSpPr/>
            <p:nvPr/>
          </p:nvSpPr>
          <p:spPr>
            <a:xfrm>
              <a:off x="4348076" y="3210712"/>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33" name="rc733"/>
            <p:cNvSpPr/>
            <p:nvPr/>
          </p:nvSpPr>
          <p:spPr>
            <a:xfrm>
              <a:off x="4661078" y="3210712"/>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34" name="rc734"/>
            <p:cNvSpPr/>
            <p:nvPr/>
          </p:nvSpPr>
          <p:spPr>
            <a:xfrm>
              <a:off x="2783065" y="2607956"/>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35" name="rc735"/>
            <p:cNvSpPr/>
            <p:nvPr/>
          </p:nvSpPr>
          <p:spPr>
            <a:xfrm>
              <a:off x="3096067" y="2607956"/>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36" name="rc736"/>
            <p:cNvSpPr/>
            <p:nvPr/>
          </p:nvSpPr>
          <p:spPr>
            <a:xfrm>
              <a:off x="3409069" y="2607956"/>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37" name="rc737"/>
            <p:cNvSpPr/>
            <p:nvPr/>
          </p:nvSpPr>
          <p:spPr>
            <a:xfrm>
              <a:off x="3722072" y="2607956"/>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38" name="rc738"/>
            <p:cNvSpPr/>
            <p:nvPr/>
          </p:nvSpPr>
          <p:spPr>
            <a:xfrm>
              <a:off x="4035074" y="2607956"/>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9" name="rc739"/>
            <p:cNvSpPr/>
            <p:nvPr/>
          </p:nvSpPr>
          <p:spPr>
            <a:xfrm>
              <a:off x="4348076" y="260795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0" name="rc740"/>
            <p:cNvSpPr/>
            <p:nvPr/>
          </p:nvSpPr>
          <p:spPr>
            <a:xfrm>
              <a:off x="4661078" y="2607956"/>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1" name="rc741"/>
            <p:cNvSpPr/>
            <p:nvPr/>
          </p:nvSpPr>
          <p:spPr>
            <a:xfrm>
              <a:off x="4974081" y="2607956"/>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2" name="rc742"/>
            <p:cNvSpPr/>
            <p:nvPr/>
          </p:nvSpPr>
          <p:spPr>
            <a:xfrm>
              <a:off x="5287083" y="2607956"/>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3" name="rc743"/>
            <p:cNvSpPr/>
            <p:nvPr/>
          </p:nvSpPr>
          <p:spPr>
            <a:xfrm>
              <a:off x="5600085" y="2607956"/>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44" name="rc744"/>
            <p:cNvSpPr/>
            <p:nvPr/>
          </p:nvSpPr>
          <p:spPr>
            <a:xfrm>
              <a:off x="5913087" y="2607956"/>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45" name="rc745"/>
            <p:cNvSpPr/>
            <p:nvPr/>
          </p:nvSpPr>
          <p:spPr>
            <a:xfrm>
              <a:off x="6226090" y="2607956"/>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46" name="rc746"/>
            <p:cNvSpPr/>
            <p:nvPr/>
          </p:nvSpPr>
          <p:spPr>
            <a:xfrm>
              <a:off x="6539092" y="2607956"/>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47" name="rc747"/>
            <p:cNvSpPr/>
            <p:nvPr/>
          </p:nvSpPr>
          <p:spPr>
            <a:xfrm>
              <a:off x="6852094" y="2607956"/>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48" name="rc748"/>
            <p:cNvSpPr/>
            <p:nvPr/>
          </p:nvSpPr>
          <p:spPr>
            <a:xfrm>
              <a:off x="7165097" y="2607956"/>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49" name="rc749"/>
            <p:cNvSpPr/>
            <p:nvPr/>
          </p:nvSpPr>
          <p:spPr>
            <a:xfrm>
              <a:off x="7478099" y="2607956"/>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50" name="rc750"/>
            <p:cNvSpPr/>
            <p:nvPr/>
          </p:nvSpPr>
          <p:spPr>
            <a:xfrm>
              <a:off x="7791101" y="2607956"/>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51" name="rc751"/>
            <p:cNvSpPr/>
            <p:nvPr/>
          </p:nvSpPr>
          <p:spPr>
            <a:xfrm>
              <a:off x="8104103" y="2607956"/>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52" name="rc752"/>
            <p:cNvSpPr/>
            <p:nvPr/>
          </p:nvSpPr>
          <p:spPr>
            <a:xfrm>
              <a:off x="8417106" y="2607956"/>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53" name="rc753"/>
            <p:cNvSpPr/>
            <p:nvPr/>
          </p:nvSpPr>
          <p:spPr>
            <a:xfrm>
              <a:off x="8730108" y="2607956"/>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54" name="rc754"/>
            <p:cNvSpPr/>
            <p:nvPr/>
          </p:nvSpPr>
          <p:spPr>
            <a:xfrm>
              <a:off x="4974081" y="3210712"/>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5" name="rc755"/>
            <p:cNvSpPr/>
            <p:nvPr/>
          </p:nvSpPr>
          <p:spPr>
            <a:xfrm>
              <a:off x="5287083" y="3210712"/>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56" name="rc756"/>
            <p:cNvSpPr/>
            <p:nvPr/>
          </p:nvSpPr>
          <p:spPr>
            <a:xfrm>
              <a:off x="5600085" y="321071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57" name="rc757"/>
            <p:cNvSpPr/>
            <p:nvPr/>
          </p:nvSpPr>
          <p:spPr>
            <a:xfrm>
              <a:off x="5913087" y="3210712"/>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58" name="rc758"/>
            <p:cNvSpPr/>
            <p:nvPr/>
          </p:nvSpPr>
          <p:spPr>
            <a:xfrm>
              <a:off x="6226090" y="3210712"/>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59" name="rc759"/>
            <p:cNvSpPr/>
            <p:nvPr/>
          </p:nvSpPr>
          <p:spPr>
            <a:xfrm>
              <a:off x="6539092" y="3210712"/>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60" name="rc760"/>
            <p:cNvSpPr/>
            <p:nvPr/>
          </p:nvSpPr>
          <p:spPr>
            <a:xfrm>
              <a:off x="6852094" y="321071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61" name="rc761"/>
            <p:cNvSpPr/>
            <p:nvPr/>
          </p:nvSpPr>
          <p:spPr>
            <a:xfrm>
              <a:off x="7165097" y="3210712"/>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62" name="rc762"/>
            <p:cNvSpPr/>
            <p:nvPr/>
          </p:nvSpPr>
          <p:spPr>
            <a:xfrm>
              <a:off x="7478099" y="3210712"/>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63" name="rc763"/>
            <p:cNvSpPr/>
            <p:nvPr/>
          </p:nvSpPr>
          <p:spPr>
            <a:xfrm>
              <a:off x="7791101" y="3210712"/>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64" name="rc764"/>
            <p:cNvSpPr/>
            <p:nvPr/>
          </p:nvSpPr>
          <p:spPr>
            <a:xfrm>
              <a:off x="8104103" y="3210712"/>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65" name="rc765"/>
            <p:cNvSpPr/>
            <p:nvPr/>
          </p:nvSpPr>
          <p:spPr>
            <a:xfrm>
              <a:off x="8417106" y="3210712"/>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6" name="rc766"/>
            <p:cNvSpPr/>
            <p:nvPr/>
          </p:nvSpPr>
          <p:spPr>
            <a:xfrm>
              <a:off x="8730108" y="3210712"/>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67" name="rc767"/>
            <p:cNvSpPr/>
            <p:nvPr/>
          </p:nvSpPr>
          <p:spPr>
            <a:xfrm>
              <a:off x="1531056" y="4315764"/>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768" name="rc768"/>
            <p:cNvSpPr/>
            <p:nvPr/>
          </p:nvSpPr>
          <p:spPr>
            <a:xfrm>
              <a:off x="1844058" y="4315764"/>
              <a:ext cx="313002" cy="100459"/>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769" name="rc769"/>
            <p:cNvSpPr/>
            <p:nvPr/>
          </p:nvSpPr>
          <p:spPr>
            <a:xfrm>
              <a:off x="2157060" y="4315764"/>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70" name="rc770"/>
            <p:cNvSpPr/>
            <p:nvPr/>
          </p:nvSpPr>
          <p:spPr>
            <a:xfrm>
              <a:off x="2470062" y="4315764"/>
              <a:ext cx="313002" cy="10045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71" name="rc771"/>
            <p:cNvSpPr/>
            <p:nvPr/>
          </p:nvSpPr>
          <p:spPr>
            <a:xfrm>
              <a:off x="2783065" y="4315764"/>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72" name="rc772"/>
            <p:cNvSpPr/>
            <p:nvPr/>
          </p:nvSpPr>
          <p:spPr>
            <a:xfrm>
              <a:off x="3096067" y="4315764"/>
              <a:ext cx="313002" cy="10045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773" name="rc773"/>
            <p:cNvSpPr/>
            <p:nvPr/>
          </p:nvSpPr>
          <p:spPr>
            <a:xfrm>
              <a:off x="3409069" y="4315764"/>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74" name="rc774"/>
            <p:cNvSpPr/>
            <p:nvPr/>
          </p:nvSpPr>
          <p:spPr>
            <a:xfrm>
              <a:off x="3722072" y="4315764"/>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75" name="rc775"/>
            <p:cNvSpPr/>
            <p:nvPr/>
          </p:nvSpPr>
          <p:spPr>
            <a:xfrm>
              <a:off x="4035074" y="4315764"/>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76" name="rc776"/>
            <p:cNvSpPr/>
            <p:nvPr/>
          </p:nvSpPr>
          <p:spPr>
            <a:xfrm>
              <a:off x="4348076" y="4315764"/>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77" name="rc777"/>
            <p:cNvSpPr/>
            <p:nvPr/>
          </p:nvSpPr>
          <p:spPr>
            <a:xfrm>
              <a:off x="4661078" y="4315764"/>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78" name="rc778"/>
            <p:cNvSpPr/>
            <p:nvPr/>
          </p:nvSpPr>
          <p:spPr>
            <a:xfrm>
              <a:off x="4974081" y="4315764"/>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79" name="rc779"/>
            <p:cNvSpPr/>
            <p:nvPr/>
          </p:nvSpPr>
          <p:spPr>
            <a:xfrm>
              <a:off x="5287083" y="4315764"/>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80" name="rc780"/>
            <p:cNvSpPr/>
            <p:nvPr/>
          </p:nvSpPr>
          <p:spPr>
            <a:xfrm>
              <a:off x="5600085" y="4315764"/>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81" name="rc781"/>
            <p:cNvSpPr/>
            <p:nvPr/>
          </p:nvSpPr>
          <p:spPr>
            <a:xfrm>
              <a:off x="5913087" y="4315764"/>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82" name="rc782"/>
            <p:cNvSpPr/>
            <p:nvPr/>
          </p:nvSpPr>
          <p:spPr>
            <a:xfrm>
              <a:off x="6226090" y="4315764"/>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83" name="rc783"/>
            <p:cNvSpPr/>
            <p:nvPr/>
          </p:nvSpPr>
          <p:spPr>
            <a:xfrm>
              <a:off x="6539092" y="4315764"/>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84" name="rc784"/>
            <p:cNvSpPr/>
            <p:nvPr/>
          </p:nvSpPr>
          <p:spPr>
            <a:xfrm>
              <a:off x="6852094" y="4315764"/>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85" name="rc785"/>
            <p:cNvSpPr/>
            <p:nvPr/>
          </p:nvSpPr>
          <p:spPr>
            <a:xfrm>
              <a:off x="7165097" y="4315764"/>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86" name="rc786"/>
            <p:cNvSpPr/>
            <p:nvPr/>
          </p:nvSpPr>
          <p:spPr>
            <a:xfrm>
              <a:off x="7478099" y="4315764"/>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87" name="rc787"/>
            <p:cNvSpPr/>
            <p:nvPr/>
          </p:nvSpPr>
          <p:spPr>
            <a:xfrm>
              <a:off x="7791101" y="4315764"/>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88" name="rc788"/>
            <p:cNvSpPr/>
            <p:nvPr/>
          </p:nvSpPr>
          <p:spPr>
            <a:xfrm>
              <a:off x="8104103" y="4315764"/>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89" name="rc789"/>
            <p:cNvSpPr/>
            <p:nvPr/>
          </p:nvSpPr>
          <p:spPr>
            <a:xfrm>
              <a:off x="8417106" y="4315764"/>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90" name="rc790"/>
            <p:cNvSpPr/>
            <p:nvPr/>
          </p:nvSpPr>
          <p:spPr>
            <a:xfrm>
              <a:off x="8730108" y="4315764"/>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91" name="rc791"/>
            <p:cNvSpPr/>
            <p:nvPr/>
          </p:nvSpPr>
          <p:spPr>
            <a:xfrm>
              <a:off x="1531056" y="5320357"/>
              <a:ext cx="313002" cy="10045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92" name="rc792"/>
            <p:cNvSpPr/>
            <p:nvPr/>
          </p:nvSpPr>
          <p:spPr>
            <a:xfrm>
              <a:off x="7791101" y="5320357"/>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93" name="rc793"/>
            <p:cNvSpPr/>
            <p:nvPr/>
          </p:nvSpPr>
          <p:spPr>
            <a:xfrm>
              <a:off x="8104103" y="5320357"/>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94" name="rc794"/>
            <p:cNvSpPr/>
            <p:nvPr/>
          </p:nvSpPr>
          <p:spPr>
            <a:xfrm>
              <a:off x="8417106" y="5320357"/>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95" name="rc795"/>
            <p:cNvSpPr/>
            <p:nvPr/>
          </p:nvSpPr>
          <p:spPr>
            <a:xfrm>
              <a:off x="8730108" y="5320357"/>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96" name="rc796"/>
            <p:cNvSpPr/>
            <p:nvPr/>
          </p:nvSpPr>
          <p:spPr>
            <a:xfrm>
              <a:off x="1531056" y="2206119"/>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97" name="rc797"/>
            <p:cNvSpPr/>
            <p:nvPr/>
          </p:nvSpPr>
          <p:spPr>
            <a:xfrm>
              <a:off x="1844058" y="2206119"/>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98" name="rc798"/>
            <p:cNvSpPr/>
            <p:nvPr/>
          </p:nvSpPr>
          <p:spPr>
            <a:xfrm>
              <a:off x="2157060" y="220611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99" name="rc799"/>
            <p:cNvSpPr/>
            <p:nvPr/>
          </p:nvSpPr>
          <p:spPr>
            <a:xfrm>
              <a:off x="2470062" y="2206119"/>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00" name="rc800"/>
            <p:cNvSpPr/>
            <p:nvPr/>
          </p:nvSpPr>
          <p:spPr>
            <a:xfrm>
              <a:off x="2783065" y="2206119"/>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01" name="rc801"/>
            <p:cNvSpPr/>
            <p:nvPr/>
          </p:nvSpPr>
          <p:spPr>
            <a:xfrm>
              <a:off x="3096067" y="2206119"/>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02" name="rc802"/>
            <p:cNvSpPr/>
            <p:nvPr/>
          </p:nvSpPr>
          <p:spPr>
            <a:xfrm>
              <a:off x="3409069" y="2206119"/>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03" name="rc803"/>
            <p:cNvSpPr/>
            <p:nvPr/>
          </p:nvSpPr>
          <p:spPr>
            <a:xfrm>
              <a:off x="3722072" y="2206119"/>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04" name="rc804"/>
            <p:cNvSpPr/>
            <p:nvPr/>
          </p:nvSpPr>
          <p:spPr>
            <a:xfrm>
              <a:off x="4035074" y="220611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05" name="rc805"/>
            <p:cNvSpPr/>
            <p:nvPr/>
          </p:nvSpPr>
          <p:spPr>
            <a:xfrm>
              <a:off x="4348076" y="2206119"/>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6" name="rc806"/>
            <p:cNvSpPr/>
            <p:nvPr/>
          </p:nvSpPr>
          <p:spPr>
            <a:xfrm>
              <a:off x="4661078" y="2206119"/>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7" name="rc807"/>
            <p:cNvSpPr/>
            <p:nvPr/>
          </p:nvSpPr>
          <p:spPr>
            <a:xfrm>
              <a:off x="4974081" y="2206119"/>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08" name="rc808"/>
            <p:cNvSpPr/>
            <p:nvPr/>
          </p:nvSpPr>
          <p:spPr>
            <a:xfrm>
              <a:off x="5287083" y="2206119"/>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9" name="rc809"/>
            <p:cNvSpPr/>
            <p:nvPr/>
          </p:nvSpPr>
          <p:spPr>
            <a:xfrm>
              <a:off x="1531056" y="1502904"/>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10" name="rc810"/>
            <p:cNvSpPr/>
            <p:nvPr/>
          </p:nvSpPr>
          <p:spPr>
            <a:xfrm>
              <a:off x="1844058" y="1502904"/>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11" name="rc811"/>
            <p:cNvSpPr/>
            <p:nvPr/>
          </p:nvSpPr>
          <p:spPr>
            <a:xfrm>
              <a:off x="2157060" y="1502904"/>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12" name="rc812"/>
            <p:cNvSpPr/>
            <p:nvPr/>
          </p:nvSpPr>
          <p:spPr>
            <a:xfrm>
              <a:off x="2470062" y="1502904"/>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13" name="rc813"/>
            <p:cNvSpPr/>
            <p:nvPr/>
          </p:nvSpPr>
          <p:spPr>
            <a:xfrm>
              <a:off x="2783065" y="1502904"/>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14" name="rc814"/>
            <p:cNvSpPr/>
            <p:nvPr/>
          </p:nvSpPr>
          <p:spPr>
            <a:xfrm>
              <a:off x="3096067" y="1502904"/>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5" name="rc815"/>
            <p:cNvSpPr/>
            <p:nvPr/>
          </p:nvSpPr>
          <p:spPr>
            <a:xfrm>
              <a:off x="3409069" y="1502904"/>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6" name="rc816"/>
            <p:cNvSpPr/>
            <p:nvPr/>
          </p:nvSpPr>
          <p:spPr>
            <a:xfrm>
              <a:off x="3722072" y="1502904"/>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7" name="rc817"/>
            <p:cNvSpPr/>
            <p:nvPr/>
          </p:nvSpPr>
          <p:spPr>
            <a:xfrm>
              <a:off x="4035074" y="1502904"/>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18" name="rc818"/>
            <p:cNvSpPr/>
            <p:nvPr/>
          </p:nvSpPr>
          <p:spPr>
            <a:xfrm>
              <a:off x="4348076" y="1502904"/>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9" name="rc819"/>
            <p:cNvSpPr/>
            <p:nvPr/>
          </p:nvSpPr>
          <p:spPr>
            <a:xfrm>
              <a:off x="4661078" y="1502904"/>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0" name="rc820"/>
            <p:cNvSpPr/>
            <p:nvPr/>
          </p:nvSpPr>
          <p:spPr>
            <a:xfrm>
              <a:off x="4974081" y="1502904"/>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1" name="rc821"/>
            <p:cNvSpPr/>
            <p:nvPr/>
          </p:nvSpPr>
          <p:spPr>
            <a:xfrm>
              <a:off x="5287083"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2" name="rc822"/>
            <p:cNvSpPr/>
            <p:nvPr/>
          </p:nvSpPr>
          <p:spPr>
            <a:xfrm>
              <a:off x="5600085" y="1502904"/>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3" name="rc823"/>
            <p:cNvSpPr/>
            <p:nvPr/>
          </p:nvSpPr>
          <p:spPr>
            <a:xfrm>
              <a:off x="5913087"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4" name="rc824"/>
            <p:cNvSpPr/>
            <p:nvPr/>
          </p:nvSpPr>
          <p:spPr>
            <a:xfrm>
              <a:off x="6226090" y="1502904"/>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5" name="rc825"/>
            <p:cNvSpPr/>
            <p:nvPr/>
          </p:nvSpPr>
          <p:spPr>
            <a:xfrm>
              <a:off x="6539092" y="1502904"/>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6" name="rc826"/>
            <p:cNvSpPr/>
            <p:nvPr/>
          </p:nvSpPr>
          <p:spPr>
            <a:xfrm>
              <a:off x="6852094" y="1502904"/>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7" name="rc827"/>
            <p:cNvSpPr/>
            <p:nvPr/>
          </p:nvSpPr>
          <p:spPr>
            <a:xfrm>
              <a:off x="7165097" y="1502904"/>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8" name="rc828"/>
            <p:cNvSpPr/>
            <p:nvPr/>
          </p:nvSpPr>
          <p:spPr>
            <a:xfrm>
              <a:off x="7478099" y="1502904"/>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9" name="rc829"/>
            <p:cNvSpPr/>
            <p:nvPr/>
          </p:nvSpPr>
          <p:spPr>
            <a:xfrm>
              <a:off x="7791101" y="1502904"/>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0" name="rc830"/>
            <p:cNvSpPr/>
            <p:nvPr/>
          </p:nvSpPr>
          <p:spPr>
            <a:xfrm>
              <a:off x="8104103" y="1502904"/>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31" name="rc831"/>
            <p:cNvSpPr/>
            <p:nvPr/>
          </p:nvSpPr>
          <p:spPr>
            <a:xfrm>
              <a:off x="8417106" y="1502904"/>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2" name="rc832"/>
            <p:cNvSpPr/>
            <p:nvPr/>
          </p:nvSpPr>
          <p:spPr>
            <a:xfrm>
              <a:off x="8730108" y="1502904"/>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3" name="rc833"/>
            <p:cNvSpPr/>
            <p:nvPr/>
          </p:nvSpPr>
          <p:spPr>
            <a:xfrm>
              <a:off x="1531056" y="3411630"/>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34" name="rc834"/>
            <p:cNvSpPr/>
            <p:nvPr/>
          </p:nvSpPr>
          <p:spPr>
            <a:xfrm>
              <a:off x="1844058" y="3411630"/>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35" name="rc835"/>
            <p:cNvSpPr/>
            <p:nvPr/>
          </p:nvSpPr>
          <p:spPr>
            <a:xfrm>
              <a:off x="2157060" y="3411630"/>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36" name="rc836"/>
            <p:cNvSpPr/>
            <p:nvPr/>
          </p:nvSpPr>
          <p:spPr>
            <a:xfrm>
              <a:off x="2470062" y="3411630"/>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37" name="rc837"/>
            <p:cNvSpPr/>
            <p:nvPr/>
          </p:nvSpPr>
          <p:spPr>
            <a:xfrm>
              <a:off x="2783065" y="3411630"/>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38" name="rc838"/>
            <p:cNvSpPr/>
            <p:nvPr/>
          </p:nvSpPr>
          <p:spPr>
            <a:xfrm>
              <a:off x="3096067" y="3411630"/>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39" name="rc839"/>
            <p:cNvSpPr/>
            <p:nvPr/>
          </p:nvSpPr>
          <p:spPr>
            <a:xfrm>
              <a:off x="3409069" y="341163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40" name="rc840"/>
            <p:cNvSpPr/>
            <p:nvPr/>
          </p:nvSpPr>
          <p:spPr>
            <a:xfrm>
              <a:off x="3722072" y="341163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41" name="rc841"/>
            <p:cNvSpPr/>
            <p:nvPr/>
          </p:nvSpPr>
          <p:spPr>
            <a:xfrm>
              <a:off x="4035074" y="3411630"/>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42" name="rc842"/>
            <p:cNvSpPr/>
            <p:nvPr/>
          </p:nvSpPr>
          <p:spPr>
            <a:xfrm>
              <a:off x="4348076" y="3411630"/>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3" name="rc843"/>
            <p:cNvSpPr/>
            <p:nvPr/>
          </p:nvSpPr>
          <p:spPr>
            <a:xfrm>
              <a:off x="4661078" y="3411630"/>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44" name="rc844"/>
            <p:cNvSpPr/>
            <p:nvPr/>
          </p:nvSpPr>
          <p:spPr>
            <a:xfrm>
              <a:off x="4974081" y="341163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45" name="rc845"/>
            <p:cNvSpPr/>
            <p:nvPr/>
          </p:nvSpPr>
          <p:spPr>
            <a:xfrm>
              <a:off x="5287083" y="341163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46" name="rc846"/>
            <p:cNvSpPr/>
            <p:nvPr/>
          </p:nvSpPr>
          <p:spPr>
            <a:xfrm>
              <a:off x="5600085" y="341163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47" name="rc847"/>
            <p:cNvSpPr/>
            <p:nvPr/>
          </p:nvSpPr>
          <p:spPr>
            <a:xfrm>
              <a:off x="5913087" y="341163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48" name="rc848"/>
            <p:cNvSpPr/>
            <p:nvPr/>
          </p:nvSpPr>
          <p:spPr>
            <a:xfrm>
              <a:off x="6226090" y="341163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49" name="rc849"/>
            <p:cNvSpPr/>
            <p:nvPr/>
          </p:nvSpPr>
          <p:spPr>
            <a:xfrm>
              <a:off x="6539092" y="341163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0" name="rc850"/>
            <p:cNvSpPr/>
            <p:nvPr/>
          </p:nvSpPr>
          <p:spPr>
            <a:xfrm>
              <a:off x="6852094" y="341163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51" name="rc851"/>
            <p:cNvSpPr/>
            <p:nvPr/>
          </p:nvSpPr>
          <p:spPr>
            <a:xfrm>
              <a:off x="7165097" y="341163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52" name="rc852"/>
            <p:cNvSpPr/>
            <p:nvPr/>
          </p:nvSpPr>
          <p:spPr>
            <a:xfrm>
              <a:off x="7478099" y="3411630"/>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53" name="rc853"/>
            <p:cNvSpPr/>
            <p:nvPr/>
          </p:nvSpPr>
          <p:spPr>
            <a:xfrm>
              <a:off x="7791101" y="341163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54" name="rc854"/>
            <p:cNvSpPr/>
            <p:nvPr/>
          </p:nvSpPr>
          <p:spPr>
            <a:xfrm>
              <a:off x="8104103" y="341163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5" name="rc855"/>
            <p:cNvSpPr/>
            <p:nvPr/>
          </p:nvSpPr>
          <p:spPr>
            <a:xfrm>
              <a:off x="8417106" y="341163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6" name="rc856"/>
            <p:cNvSpPr/>
            <p:nvPr/>
          </p:nvSpPr>
          <p:spPr>
            <a:xfrm>
              <a:off x="8730108" y="3411630"/>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7" name="rc857"/>
            <p:cNvSpPr/>
            <p:nvPr/>
          </p:nvSpPr>
          <p:spPr>
            <a:xfrm>
              <a:off x="1531056" y="3110253"/>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58" name="rc858"/>
            <p:cNvSpPr/>
            <p:nvPr/>
          </p:nvSpPr>
          <p:spPr>
            <a:xfrm>
              <a:off x="1844058" y="3110253"/>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59" name="rc859"/>
            <p:cNvSpPr/>
            <p:nvPr/>
          </p:nvSpPr>
          <p:spPr>
            <a:xfrm>
              <a:off x="2157060" y="3110253"/>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60" name="rc860"/>
            <p:cNvSpPr/>
            <p:nvPr/>
          </p:nvSpPr>
          <p:spPr>
            <a:xfrm>
              <a:off x="2470062" y="3110253"/>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1" name="rc861"/>
            <p:cNvSpPr/>
            <p:nvPr/>
          </p:nvSpPr>
          <p:spPr>
            <a:xfrm>
              <a:off x="2783065" y="3110253"/>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62" name="rc862"/>
            <p:cNvSpPr/>
            <p:nvPr/>
          </p:nvSpPr>
          <p:spPr>
            <a:xfrm>
              <a:off x="3096067" y="3110253"/>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63" name="rc863"/>
            <p:cNvSpPr/>
            <p:nvPr/>
          </p:nvSpPr>
          <p:spPr>
            <a:xfrm>
              <a:off x="3409069" y="3110253"/>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4" name="rc864"/>
            <p:cNvSpPr/>
            <p:nvPr/>
          </p:nvSpPr>
          <p:spPr>
            <a:xfrm>
              <a:off x="3722072" y="3110253"/>
              <a:ext cx="313002" cy="10045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65" name="rc865"/>
            <p:cNvSpPr/>
            <p:nvPr/>
          </p:nvSpPr>
          <p:spPr>
            <a:xfrm>
              <a:off x="4035074" y="3110253"/>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6" name="rc866"/>
            <p:cNvSpPr/>
            <p:nvPr/>
          </p:nvSpPr>
          <p:spPr>
            <a:xfrm>
              <a:off x="4348076" y="311025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67" name="rc867"/>
            <p:cNvSpPr/>
            <p:nvPr/>
          </p:nvSpPr>
          <p:spPr>
            <a:xfrm>
              <a:off x="4661078" y="3110253"/>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68" name="rc868"/>
            <p:cNvSpPr/>
            <p:nvPr/>
          </p:nvSpPr>
          <p:spPr>
            <a:xfrm>
              <a:off x="4974081" y="3110253"/>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69" name="rc869"/>
            <p:cNvSpPr/>
            <p:nvPr/>
          </p:nvSpPr>
          <p:spPr>
            <a:xfrm>
              <a:off x="5287083" y="3110253"/>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70" name="rc870"/>
            <p:cNvSpPr/>
            <p:nvPr/>
          </p:nvSpPr>
          <p:spPr>
            <a:xfrm>
              <a:off x="5600085" y="311025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71" name="rc871"/>
            <p:cNvSpPr/>
            <p:nvPr/>
          </p:nvSpPr>
          <p:spPr>
            <a:xfrm>
              <a:off x="5913087" y="311025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72" name="rc872"/>
            <p:cNvSpPr/>
            <p:nvPr/>
          </p:nvSpPr>
          <p:spPr>
            <a:xfrm>
              <a:off x="6226090" y="3110253"/>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73" name="rc873"/>
            <p:cNvSpPr/>
            <p:nvPr/>
          </p:nvSpPr>
          <p:spPr>
            <a:xfrm>
              <a:off x="6539092" y="311025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74" name="rc874"/>
            <p:cNvSpPr/>
            <p:nvPr/>
          </p:nvSpPr>
          <p:spPr>
            <a:xfrm>
              <a:off x="6852094" y="311025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75" name="rc875"/>
            <p:cNvSpPr/>
            <p:nvPr/>
          </p:nvSpPr>
          <p:spPr>
            <a:xfrm>
              <a:off x="7165097" y="311025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76" name="rc876"/>
            <p:cNvSpPr/>
            <p:nvPr/>
          </p:nvSpPr>
          <p:spPr>
            <a:xfrm>
              <a:off x="7478099" y="311025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77" name="rc877"/>
            <p:cNvSpPr/>
            <p:nvPr/>
          </p:nvSpPr>
          <p:spPr>
            <a:xfrm>
              <a:off x="7791101" y="311025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78" name="rc878"/>
            <p:cNvSpPr/>
            <p:nvPr/>
          </p:nvSpPr>
          <p:spPr>
            <a:xfrm>
              <a:off x="8104103" y="311025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79" name="rc879"/>
            <p:cNvSpPr/>
            <p:nvPr/>
          </p:nvSpPr>
          <p:spPr>
            <a:xfrm>
              <a:off x="8417106" y="311025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80" name="rc880"/>
            <p:cNvSpPr/>
            <p:nvPr/>
          </p:nvSpPr>
          <p:spPr>
            <a:xfrm>
              <a:off x="8730108" y="311025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81" name="rc881"/>
            <p:cNvSpPr/>
            <p:nvPr/>
          </p:nvSpPr>
          <p:spPr>
            <a:xfrm>
              <a:off x="4974081" y="4717601"/>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82" name="rc882"/>
            <p:cNvSpPr/>
            <p:nvPr/>
          </p:nvSpPr>
          <p:spPr>
            <a:xfrm>
              <a:off x="5287083" y="4717601"/>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83" name="rc883"/>
            <p:cNvSpPr/>
            <p:nvPr/>
          </p:nvSpPr>
          <p:spPr>
            <a:xfrm>
              <a:off x="5600085" y="4717601"/>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84" name="rc884"/>
            <p:cNvSpPr/>
            <p:nvPr/>
          </p:nvSpPr>
          <p:spPr>
            <a:xfrm>
              <a:off x="5913087" y="4717601"/>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85" name="rc885"/>
            <p:cNvSpPr/>
            <p:nvPr/>
          </p:nvSpPr>
          <p:spPr>
            <a:xfrm>
              <a:off x="6226090" y="4717601"/>
              <a:ext cx="313002" cy="10045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86" name="rc886"/>
            <p:cNvSpPr/>
            <p:nvPr/>
          </p:nvSpPr>
          <p:spPr>
            <a:xfrm>
              <a:off x="6539092" y="4717601"/>
              <a:ext cx="313002" cy="10045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87" name="rc887"/>
            <p:cNvSpPr/>
            <p:nvPr/>
          </p:nvSpPr>
          <p:spPr>
            <a:xfrm>
              <a:off x="6852094" y="4717601"/>
              <a:ext cx="313002" cy="10045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88" name="rc888"/>
            <p:cNvSpPr/>
            <p:nvPr/>
          </p:nvSpPr>
          <p:spPr>
            <a:xfrm>
              <a:off x="7165097" y="4717601"/>
              <a:ext cx="313002" cy="10045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89" name="rc889"/>
            <p:cNvSpPr/>
            <p:nvPr/>
          </p:nvSpPr>
          <p:spPr>
            <a:xfrm>
              <a:off x="7478099" y="4717601"/>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90" name="rc890"/>
            <p:cNvSpPr/>
            <p:nvPr/>
          </p:nvSpPr>
          <p:spPr>
            <a:xfrm>
              <a:off x="7791101" y="471760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91" name="rc891"/>
            <p:cNvSpPr/>
            <p:nvPr/>
          </p:nvSpPr>
          <p:spPr>
            <a:xfrm>
              <a:off x="8104103" y="4717601"/>
              <a:ext cx="313002" cy="10045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92" name="rc892"/>
            <p:cNvSpPr/>
            <p:nvPr/>
          </p:nvSpPr>
          <p:spPr>
            <a:xfrm>
              <a:off x="8417106" y="4717601"/>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93" name="rc893"/>
            <p:cNvSpPr/>
            <p:nvPr/>
          </p:nvSpPr>
          <p:spPr>
            <a:xfrm>
              <a:off x="8730108" y="4717601"/>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94" name="rc894"/>
            <p:cNvSpPr/>
            <p:nvPr/>
          </p:nvSpPr>
          <p:spPr>
            <a:xfrm>
              <a:off x="5600085" y="2206119"/>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95" name="rc895"/>
            <p:cNvSpPr/>
            <p:nvPr/>
          </p:nvSpPr>
          <p:spPr>
            <a:xfrm>
              <a:off x="5913087" y="2206119"/>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96" name="rc896"/>
            <p:cNvSpPr/>
            <p:nvPr/>
          </p:nvSpPr>
          <p:spPr>
            <a:xfrm>
              <a:off x="6226090" y="220611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97" name="rc897"/>
            <p:cNvSpPr/>
            <p:nvPr/>
          </p:nvSpPr>
          <p:spPr>
            <a:xfrm>
              <a:off x="6539092" y="2206119"/>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98" name="rc898"/>
            <p:cNvSpPr/>
            <p:nvPr/>
          </p:nvSpPr>
          <p:spPr>
            <a:xfrm>
              <a:off x="6852094" y="2206119"/>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99" name="rc899"/>
            <p:cNvSpPr/>
            <p:nvPr/>
          </p:nvSpPr>
          <p:spPr>
            <a:xfrm>
              <a:off x="7165097" y="2206119"/>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0" name="rc900"/>
            <p:cNvSpPr/>
            <p:nvPr/>
          </p:nvSpPr>
          <p:spPr>
            <a:xfrm>
              <a:off x="7478099" y="2206119"/>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1" name="rc901"/>
            <p:cNvSpPr/>
            <p:nvPr/>
          </p:nvSpPr>
          <p:spPr>
            <a:xfrm>
              <a:off x="7791101" y="2206119"/>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02" name="rc902"/>
            <p:cNvSpPr/>
            <p:nvPr/>
          </p:nvSpPr>
          <p:spPr>
            <a:xfrm>
              <a:off x="8104103" y="2206119"/>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03" name="rc903"/>
            <p:cNvSpPr/>
            <p:nvPr/>
          </p:nvSpPr>
          <p:spPr>
            <a:xfrm>
              <a:off x="8417106" y="2206119"/>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04" name="rc904"/>
            <p:cNvSpPr/>
            <p:nvPr/>
          </p:nvSpPr>
          <p:spPr>
            <a:xfrm>
              <a:off x="8730108" y="2206119"/>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05" name="rc905"/>
            <p:cNvSpPr/>
            <p:nvPr/>
          </p:nvSpPr>
          <p:spPr>
            <a:xfrm>
              <a:off x="1531056" y="1703823"/>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6" name="rc906"/>
            <p:cNvSpPr/>
            <p:nvPr/>
          </p:nvSpPr>
          <p:spPr>
            <a:xfrm>
              <a:off x="1844058" y="17038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7" name="rc907"/>
            <p:cNvSpPr/>
            <p:nvPr/>
          </p:nvSpPr>
          <p:spPr>
            <a:xfrm>
              <a:off x="2157060" y="17038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8" name="rc908"/>
            <p:cNvSpPr/>
            <p:nvPr/>
          </p:nvSpPr>
          <p:spPr>
            <a:xfrm>
              <a:off x="2470062" y="17038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9" name="rc909"/>
            <p:cNvSpPr/>
            <p:nvPr/>
          </p:nvSpPr>
          <p:spPr>
            <a:xfrm>
              <a:off x="2783065" y="17038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10" name="rc910"/>
            <p:cNvSpPr/>
            <p:nvPr/>
          </p:nvSpPr>
          <p:spPr>
            <a:xfrm>
              <a:off x="3096067" y="17038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11" name="rc911"/>
            <p:cNvSpPr/>
            <p:nvPr/>
          </p:nvSpPr>
          <p:spPr>
            <a:xfrm>
              <a:off x="3409069" y="170382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12" name="rc912"/>
            <p:cNvSpPr/>
            <p:nvPr/>
          </p:nvSpPr>
          <p:spPr>
            <a:xfrm>
              <a:off x="3722072" y="170382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3" name="rc913"/>
            <p:cNvSpPr/>
            <p:nvPr/>
          </p:nvSpPr>
          <p:spPr>
            <a:xfrm>
              <a:off x="4035074" y="170382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4" name="rc914"/>
            <p:cNvSpPr/>
            <p:nvPr/>
          </p:nvSpPr>
          <p:spPr>
            <a:xfrm>
              <a:off x="4348076" y="170382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5" name="rc915"/>
            <p:cNvSpPr/>
            <p:nvPr/>
          </p:nvSpPr>
          <p:spPr>
            <a:xfrm>
              <a:off x="4661078" y="170382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6" name="rc916"/>
            <p:cNvSpPr/>
            <p:nvPr/>
          </p:nvSpPr>
          <p:spPr>
            <a:xfrm>
              <a:off x="4974081" y="170382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17" name="rc917"/>
            <p:cNvSpPr/>
            <p:nvPr/>
          </p:nvSpPr>
          <p:spPr>
            <a:xfrm>
              <a:off x="5287083" y="170382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18" name="rc918"/>
            <p:cNvSpPr/>
            <p:nvPr/>
          </p:nvSpPr>
          <p:spPr>
            <a:xfrm>
              <a:off x="5600085" y="1703823"/>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9" name="rc919"/>
            <p:cNvSpPr/>
            <p:nvPr/>
          </p:nvSpPr>
          <p:spPr>
            <a:xfrm>
              <a:off x="5913087" y="170382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0" name="rc920"/>
            <p:cNvSpPr/>
            <p:nvPr/>
          </p:nvSpPr>
          <p:spPr>
            <a:xfrm>
              <a:off x="6226090" y="170382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1" name="rc921"/>
            <p:cNvSpPr/>
            <p:nvPr/>
          </p:nvSpPr>
          <p:spPr>
            <a:xfrm>
              <a:off x="6539092" y="170382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2" name="rc922"/>
            <p:cNvSpPr/>
            <p:nvPr/>
          </p:nvSpPr>
          <p:spPr>
            <a:xfrm>
              <a:off x="6852094" y="170382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3" name="rc923"/>
            <p:cNvSpPr/>
            <p:nvPr/>
          </p:nvSpPr>
          <p:spPr>
            <a:xfrm>
              <a:off x="7165097" y="170382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4" name="rc924"/>
            <p:cNvSpPr/>
            <p:nvPr/>
          </p:nvSpPr>
          <p:spPr>
            <a:xfrm>
              <a:off x="7478099" y="1703823"/>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25" name="rc925"/>
            <p:cNvSpPr/>
            <p:nvPr/>
          </p:nvSpPr>
          <p:spPr>
            <a:xfrm>
              <a:off x="7791101" y="1703823"/>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6" name="rc926"/>
            <p:cNvSpPr/>
            <p:nvPr/>
          </p:nvSpPr>
          <p:spPr>
            <a:xfrm>
              <a:off x="8104103" y="170382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27" name="rc927"/>
            <p:cNvSpPr/>
            <p:nvPr/>
          </p:nvSpPr>
          <p:spPr>
            <a:xfrm>
              <a:off x="8417106" y="1703823"/>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28" name="rc928"/>
            <p:cNvSpPr/>
            <p:nvPr/>
          </p:nvSpPr>
          <p:spPr>
            <a:xfrm>
              <a:off x="8730108" y="170382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9" name="rc929"/>
            <p:cNvSpPr/>
            <p:nvPr/>
          </p:nvSpPr>
          <p:spPr>
            <a:xfrm>
              <a:off x="1531056"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0" name="rc930"/>
            <p:cNvSpPr/>
            <p:nvPr/>
          </p:nvSpPr>
          <p:spPr>
            <a:xfrm>
              <a:off x="1844058" y="1000608"/>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1" name="rc931"/>
            <p:cNvSpPr/>
            <p:nvPr/>
          </p:nvSpPr>
          <p:spPr>
            <a:xfrm>
              <a:off x="2157060"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2" name="rc932"/>
            <p:cNvSpPr/>
            <p:nvPr/>
          </p:nvSpPr>
          <p:spPr>
            <a:xfrm>
              <a:off x="2470062"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3" name="rc933"/>
            <p:cNvSpPr/>
            <p:nvPr/>
          </p:nvSpPr>
          <p:spPr>
            <a:xfrm>
              <a:off x="2783065"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4" name="rc934"/>
            <p:cNvSpPr/>
            <p:nvPr/>
          </p:nvSpPr>
          <p:spPr>
            <a:xfrm>
              <a:off x="3096067"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5" name="rc935"/>
            <p:cNvSpPr/>
            <p:nvPr/>
          </p:nvSpPr>
          <p:spPr>
            <a:xfrm>
              <a:off x="3409069"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6" name="rc936"/>
            <p:cNvSpPr/>
            <p:nvPr/>
          </p:nvSpPr>
          <p:spPr>
            <a:xfrm>
              <a:off x="3722072"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7" name="rc937"/>
            <p:cNvSpPr/>
            <p:nvPr/>
          </p:nvSpPr>
          <p:spPr>
            <a:xfrm>
              <a:off x="4035074"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8" name="rc938"/>
            <p:cNvSpPr/>
            <p:nvPr/>
          </p:nvSpPr>
          <p:spPr>
            <a:xfrm>
              <a:off x="4348076"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9" name="rc939"/>
            <p:cNvSpPr/>
            <p:nvPr/>
          </p:nvSpPr>
          <p:spPr>
            <a:xfrm>
              <a:off x="4661078"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0" name="rc940"/>
            <p:cNvSpPr/>
            <p:nvPr/>
          </p:nvSpPr>
          <p:spPr>
            <a:xfrm>
              <a:off x="4974081"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1" name="rc941"/>
            <p:cNvSpPr/>
            <p:nvPr/>
          </p:nvSpPr>
          <p:spPr>
            <a:xfrm>
              <a:off x="5287083"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2" name="rc942"/>
            <p:cNvSpPr/>
            <p:nvPr/>
          </p:nvSpPr>
          <p:spPr>
            <a:xfrm>
              <a:off x="5600085"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3" name="rc943"/>
            <p:cNvSpPr/>
            <p:nvPr/>
          </p:nvSpPr>
          <p:spPr>
            <a:xfrm>
              <a:off x="5913087"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4" name="rc944"/>
            <p:cNvSpPr/>
            <p:nvPr/>
          </p:nvSpPr>
          <p:spPr>
            <a:xfrm>
              <a:off x="6226090"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5" name="rc945"/>
            <p:cNvSpPr/>
            <p:nvPr/>
          </p:nvSpPr>
          <p:spPr>
            <a:xfrm>
              <a:off x="6539092"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6" name="rc946"/>
            <p:cNvSpPr/>
            <p:nvPr/>
          </p:nvSpPr>
          <p:spPr>
            <a:xfrm>
              <a:off x="6852094"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7" name="rc947"/>
            <p:cNvSpPr/>
            <p:nvPr/>
          </p:nvSpPr>
          <p:spPr>
            <a:xfrm>
              <a:off x="7165097" y="1000608"/>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8" name="rc948"/>
            <p:cNvSpPr/>
            <p:nvPr/>
          </p:nvSpPr>
          <p:spPr>
            <a:xfrm>
              <a:off x="7478099" y="1000608"/>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9" name="rc949"/>
            <p:cNvSpPr/>
            <p:nvPr/>
          </p:nvSpPr>
          <p:spPr>
            <a:xfrm>
              <a:off x="7791101" y="1000608"/>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0" name="rc950"/>
            <p:cNvSpPr/>
            <p:nvPr/>
          </p:nvSpPr>
          <p:spPr>
            <a:xfrm>
              <a:off x="8104103" y="1000608"/>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1" name="rc951"/>
            <p:cNvSpPr/>
            <p:nvPr/>
          </p:nvSpPr>
          <p:spPr>
            <a:xfrm>
              <a:off x="8417106" y="1000608"/>
              <a:ext cx="313002" cy="10045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2" name="rc952"/>
            <p:cNvSpPr/>
            <p:nvPr/>
          </p:nvSpPr>
          <p:spPr>
            <a:xfrm>
              <a:off x="8730108" y="1000608"/>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3" name="rc953"/>
            <p:cNvSpPr/>
            <p:nvPr/>
          </p:nvSpPr>
          <p:spPr>
            <a:xfrm>
              <a:off x="1531056" y="5621734"/>
              <a:ext cx="313002" cy="100459"/>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954" name="rc954"/>
            <p:cNvSpPr/>
            <p:nvPr/>
          </p:nvSpPr>
          <p:spPr>
            <a:xfrm>
              <a:off x="1844058" y="5621734"/>
              <a:ext cx="313002" cy="100459"/>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955" name="rc955"/>
            <p:cNvSpPr/>
            <p:nvPr/>
          </p:nvSpPr>
          <p:spPr>
            <a:xfrm>
              <a:off x="2157060" y="5621734"/>
              <a:ext cx="313002" cy="100459"/>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956" name="rc956"/>
            <p:cNvSpPr/>
            <p:nvPr/>
          </p:nvSpPr>
          <p:spPr>
            <a:xfrm>
              <a:off x="2470062" y="5621734"/>
              <a:ext cx="313002" cy="100459"/>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957" name="rc957"/>
            <p:cNvSpPr/>
            <p:nvPr/>
          </p:nvSpPr>
          <p:spPr>
            <a:xfrm>
              <a:off x="2783065" y="5621734"/>
              <a:ext cx="313002" cy="100459"/>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958" name="rc958"/>
            <p:cNvSpPr/>
            <p:nvPr/>
          </p:nvSpPr>
          <p:spPr>
            <a:xfrm>
              <a:off x="3096067" y="5621734"/>
              <a:ext cx="313002" cy="100459"/>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959" name="rc959"/>
            <p:cNvSpPr/>
            <p:nvPr/>
          </p:nvSpPr>
          <p:spPr>
            <a:xfrm>
              <a:off x="3409069" y="5621734"/>
              <a:ext cx="313002" cy="100459"/>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60" name="rc960"/>
            <p:cNvSpPr/>
            <p:nvPr/>
          </p:nvSpPr>
          <p:spPr>
            <a:xfrm>
              <a:off x="3722072" y="5621734"/>
              <a:ext cx="313002" cy="100459"/>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961" name="rc961"/>
            <p:cNvSpPr/>
            <p:nvPr/>
          </p:nvSpPr>
          <p:spPr>
            <a:xfrm>
              <a:off x="4035074" y="5621734"/>
              <a:ext cx="313002" cy="100459"/>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962" name="rc962"/>
            <p:cNvSpPr/>
            <p:nvPr/>
          </p:nvSpPr>
          <p:spPr>
            <a:xfrm>
              <a:off x="4348076" y="5621734"/>
              <a:ext cx="313002" cy="100459"/>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963" name="rc963"/>
            <p:cNvSpPr/>
            <p:nvPr/>
          </p:nvSpPr>
          <p:spPr>
            <a:xfrm>
              <a:off x="4661078" y="5621734"/>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64" name="rc964"/>
            <p:cNvSpPr/>
            <p:nvPr/>
          </p:nvSpPr>
          <p:spPr>
            <a:xfrm>
              <a:off x="4974081" y="5621734"/>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65" name="rc965"/>
            <p:cNvSpPr/>
            <p:nvPr/>
          </p:nvSpPr>
          <p:spPr>
            <a:xfrm>
              <a:off x="5287083" y="5621734"/>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66" name="rc966"/>
            <p:cNvSpPr/>
            <p:nvPr/>
          </p:nvSpPr>
          <p:spPr>
            <a:xfrm>
              <a:off x="5600085" y="5621734"/>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67" name="rc967"/>
            <p:cNvSpPr/>
            <p:nvPr/>
          </p:nvSpPr>
          <p:spPr>
            <a:xfrm>
              <a:off x="5913087" y="5621734"/>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68" name="rc968"/>
            <p:cNvSpPr/>
            <p:nvPr/>
          </p:nvSpPr>
          <p:spPr>
            <a:xfrm>
              <a:off x="6226090" y="5621734"/>
              <a:ext cx="313002" cy="10045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69" name="rc969"/>
            <p:cNvSpPr/>
            <p:nvPr/>
          </p:nvSpPr>
          <p:spPr>
            <a:xfrm>
              <a:off x="6539092" y="5621734"/>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70" name="rc970"/>
            <p:cNvSpPr/>
            <p:nvPr/>
          </p:nvSpPr>
          <p:spPr>
            <a:xfrm>
              <a:off x="6852094" y="5621734"/>
              <a:ext cx="313002" cy="10045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71" name="rc971"/>
            <p:cNvSpPr/>
            <p:nvPr/>
          </p:nvSpPr>
          <p:spPr>
            <a:xfrm>
              <a:off x="7165097" y="5621734"/>
              <a:ext cx="313002" cy="10045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72" name="rc972"/>
            <p:cNvSpPr/>
            <p:nvPr/>
          </p:nvSpPr>
          <p:spPr>
            <a:xfrm>
              <a:off x="7478099" y="5621734"/>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973" name="rc973"/>
            <p:cNvSpPr/>
            <p:nvPr/>
          </p:nvSpPr>
          <p:spPr>
            <a:xfrm>
              <a:off x="7791101" y="5621734"/>
              <a:ext cx="313002" cy="10045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74" name="rc974"/>
            <p:cNvSpPr/>
            <p:nvPr/>
          </p:nvSpPr>
          <p:spPr>
            <a:xfrm>
              <a:off x="8104103" y="5621734"/>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75" name="rc975"/>
            <p:cNvSpPr/>
            <p:nvPr/>
          </p:nvSpPr>
          <p:spPr>
            <a:xfrm>
              <a:off x="8417106" y="5621734"/>
              <a:ext cx="313002" cy="10045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76" name="rc976"/>
            <p:cNvSpPr/>
            <p:nvPr/>
          </p:nvSpPr>
          <p:spPr>
            <a:xfrm>
              <a:off x="8730108" y="5621734"/>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77" name="rc977"/>
            <p:cNvSpPr/>
            <p:nvPr/>
          </p:nvSpPr>
          <p:spPr>
            <a:xfrm>
              <a:off x="1531056" y="3813467"/>
              <a:ext cx="313002" cy="10045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78" name="rc978"/>
            <p:cNvSpPr/>
            <p:nvPr/>
          </p:nvSpPr>
          <p:spPr>
            <a:xfrm>
              <a:off x="1844058" y="3813467"/>
              <a:ext cx="313002" cy="10045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979" name="rc979"/>
            <p:cNvSpPr/>
            <p:nvPr/>
          </p:nvSpPr>
          <p:spPr>
            <a:xfrm>
              <a:off x="2157060" y="3813467"/>
              <a:ext cx="313002" cy="10045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80" name="rc980"/>
            <p:cNvSpPr/>
            <p:nvPr/>
          </p:nvSpPr>
          <p:spPr>
            <a:xfrm>
              <a:off x="2470062" y="381346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81" name="rc981"/>
            <p:cNvSpPr/>
            <p:nvPr/>
          </p:nvSpPr>
          <p:spPr>
            <a:xfrm>
              <a:off x="2783065" y="381346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82" name="rc982"/>
            <p:cNvSpPr/>
            <p:nvPr/>
          </p:nvSpPr>
          <p:spPr>
            <a:xfrm>
              <a:off x="3096067" y="381346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83" name="rc983"/>
            <p:cNvSpPr/>
            <p:nvPr/>
          </p:nvSpPr>
          <p:spPr>
            <a:xfrm>
              <a:off x="3409069" y="3813467"/>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84" name="rc984"/>
            <p:cNvSpPr/>
            <p:nvPr/>
          </p:nvSpPr>
          <p:spPr>
            <a:xfrm>
              <a:off x="3722072" y="3813467"/>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85" name="rc985"/>
            <p:cNvSpPr/>
            <p:nvPr/>
          </p:nvSpPr>
          <p:spPr>
            <a:xfrm>
              <a:off x="4035074" y="3813467"/>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86" name="rc986"/>
            <p:cNvSpPr/>
            <p:nvPr/>
          </p:nvSpPr>
          <p:spPr>
            <a:xfrm>
              <a:off x="4348076" y="3813467"/>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87" name="rc987"/>
            <p:cNvSpPr/>
            <p:nvPr/>
          </p:nvSpPr>
          <p:spPr>
            <a:xfrm>
              <a:off x="4661078" y="3813467"/>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88" name="rc988"/>
            <p:cNvSpPr/>
            <p:nvPr/>
          </p:nvSpPr>
          <p:spPr>
            <a:xfrm>
              <a:off x="4974081" y="3813467"/>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89" name="rc989"/>
            <p:cNvSpPr/>
            <p:nvPr/>
          </p:nvSpPr>
          <p:spPr>
            <a:xfrm>
              <a:off x="5287083" y="3813467"/>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90" name="rc990"/>
            <p:cNvSpPr/>
            <p:nvPr/>
          </p:nvSpPr>
          <p:spPr>
            <a:xfrm>
              <a:off x="5600085" y="3813467"/>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91" name="rc991"/>
            <p:cNvSpPr/>
            <p:nvPr/>
          </p:nvSpPr>
          <p:spPr>
            <a:xfrm>
              <a:off x="5913087" y="3813467"/>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92" name="rc992"/>
            <p:cNvSpPr/>
            <p:nvPr/>
          </p:nvSpPr>
          <p:spPr>
            <a:xfrm>
              <a:off x="6226090" y="381346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93" name="rc993"/>
            <p:cNvSpPr/>
            <p:nvPr/>
          </p:nvSpPr>
          <p:spPr>
            <a:xfrm>
              <a:off x="6539092" y="3813467"/>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94" name="rc994"/>
            <p:cNvSpPr/>
            <p:nvPr/>
          </p:nvSpPr>
          <p:spPr>
            <a:xfrm>
              <a:off x="6852094" y="3813467"/>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95" name="rc995"/>
            <p:cNvSpPr/>
            <p:nvPr/>
          </p:nvSpPr>
          <p:spPr>
            <a:xfrm>
              <a:off x="7165097" y="3813467"/>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96" name="rc996"/>
            <p:cNvSpPr/>
            <p:nvPr/>
          </p:nvSpPr>
          <p:spPr>
            <a:xfrm>
              <a:off x="7478099" y="3813467"/>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97" name="rc997"/>
            <p:cNvSpPr/>
            <p:nvPr/>
          </p:nvSpPr>
          <p:spPr>
            <a:xfrm>
              <a:off x="7791101" y="3813467"/>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98" name="rc998"/>
            <p:cNvSpPr/>
            <p:nvPr/>
          </p:nvSpPr>
          <p:spPr>
            <a:xfrm>
              <a:off x="8104103" y="3813467"/>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99" name="rc999"/>
            <p:cNvSpPr/>
            <p:nvPr/>
          </p:nvSpPr>
          <p:spPr>
            <a:xfrm>
              <a:off x="8417106" y="3813467"/>
              <a:ext cx="313002" cy="10045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00" name="rc1000"/>
            <p:cNvSpPr/>
            <p:nvPr/>
          </p:nvSpPr>
          <p:spPr>
            <a:xfrm>
              <a:off x="8730108" y="3813467"/>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01" name="rc1001"/>
            <p:cNvSpPr/>
            <p:nvPr/>
          </p:nvSpPr>
          <p:spPr>
            <a:xfrm>
              <a:off x="7478099" y="3311171"/>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02" name="rc1002"/>
            <p:cNvSpPr/>
            <p:nvPr/>
          </p:nvSpPr>
          <p:spPr>
            <a:xfrm>
              <a:off x="7791101" y="3311171"/>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03" name="rc1003"/>
            <p:cNvSpPr/>
            <p:nvPr/>
          </p:nvSpPr>
          <p:spPr>
            <a:xfrm>
              <a:off x="8104103" y="3311171"/>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04" name="rc1004"/>
            <p:cNvSpPr/>
            <p:nvPr/>
          </p:nvSpPr>
          <p:spPr>
            <a:xfrm>
              <a:off x="8417106" y="3311171"/>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05" name="rc1005"/>
            <p:cNvSpPr/>
            <p:nvPr/>
          </p:nvSpPr>
          <p:spPr>
            <a:xfrm>
              <a:off x="8730108" y="3311171"/>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06" name="rc1006"/>
            <p:cNvSpPr/>
            <p:nvPr/>
          </p:nvSpPr>
          <p:spPr>
            <a:xfrm>
              <a:off x="4974081" y="2005200"/>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07" name="rc1007"/>
            <p:cNvSpPr/>
            <p:nvPr/>
          </p:nvSpPr>
          <p:spPr>
            <a:xfrm>
              <a:off x="5287083" y="2005200"/>
              <a:ext cx="313002" cy="10045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08" name="rc1008"/>
            <p:cNvSpPr/>
            <p:nvPr/>
          </p:nvSpPr>
          <p:spPr>
            <a:xfrm>
              <a:off x="5600085" y="2005200"/>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09" name="rc1009"/>
            <p:cNvSpPr/>
            <p:nvPr/>
          </p:nvSpPr>
          <p:spPr>
            <a:xfrm>
              <a:off x="5913087" y="2005200"/>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10" name="rc1010"/>
            <p:cNvSpPr/>
            <p:nvPr/>
          </p:nvSpPr>
          <p:spPr>
            <a:xfrm>
              <a:off x="6226090" y="200520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1" name="rc1011"/>
            <p:cNvSpPr/>
            <p:nvPr/>
          </p:nvSpPr>
          <p:spPr>
            <a:xfrm>
              <a:off x="6539092" y="2005200"/>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2" name="rc1012"/>
            <p:cNvSpPr/>
            <p:nvPr/>
          </p:nvSpPr>
          <p:spPr>
            <a:xfrm>
              <a:off x="6852094" y="200520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3" name="rc1013"/>
            <p:cNvSpPr/>
            <p:nvPr/>
          </p:nvSpPr>
          <p:spPr>
            <a:xfrm>
              <a:off x="7165097" y="2005200"/>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4" name="rc1014"/>
            <p:cNvSpPr/>
            <p:nvPr/>
          </p:nvSpPr>
          <p:spPr>
            <a:xfrm>
              <a:off x="7478099" y="200520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15" name="rc1015"/>
            <p:cNvSpPr/>
            <p:nvPr/>
          </p:nvSpPr>
          <p:spPr>
            <a:xfrm>
              <a:off x="7791101" y="200520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04103" y="200520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17106" y="200520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8" name="rc1018"/>
            <p:cNvSpPr/>
            <p:nvPr/>
          </p:nvSpPr>
          <p:spPr>
            <a:xfrm>
              <a:off x="8730108" y="200520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9" name="rc1019"/>
            <p:cNvSpPr/>
            <p:nvPr/>
          </p:nvSpPr>
          <p:spPr>
            <a:xfrm>
              <a:off x="1531056" y="1603363"/>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20" name="rc1020"/>
            <p:cNvSpPr/>
            <p:nvPr/>
          </p:nvSpPr>
          <p:spPr>
            <a:xfrm>
              <a:off x="1844058" y="1603363"/>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21" name="rc1021"/>
            <p:cNvSpPr/>
            <p:nvPr/>
          </p:nvSpPr>
          <p:spPr>
            <a:xfrm>
              <a:off x="2157060" y="160336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2" name="rc1022"/>
            <p:cNvSpPr/>
            <p:nvPr/>
          </p:nvSpPr>
          <p:spPr>
            <a:xfrm>
              <a:off x="2470062" y="160336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3" name="rc1023"/>
            <p:cNvSpPr/>
            <p:nvPr/>
          </p:nvSpPr>
          <p:spPr>
            <a:xfrm>
              <a:off x="2783065" y="1603363"/>
              <a:ext cx="313002" cy="10045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4" name="rc1024"/>
            <p:cNvSpPr/>
            <p:nvPr/>
          </p:nvSpPr>
          <p:spPr>
            <a:xfrm>
              <a:off x="3096067" y="1603363"/>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25" name="rc1025"/>
            <p:cNvSpPr/>
            <p:nvPr/>
          </p:nvSpPr>
          <p:spPr>
            <a:xfrm>
              <a:off x="3409069" y="160336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6" name="rc1026"/>
            <p:cNvSpPr/>
            <p:nvPr/>
          </p:nvSpPr>
          <p:spPr>
            <a:xfrm>
              <a:off x="3722072" y="160336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27" name="rc1027"/>
            <p:cNvSpPr/>
            <p:nvPr/>
          </p:nvSpPr>
          <p:spPr>
            <a:xfrm>
              <a:off x="4035074" y="160336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28" name="rc1028"/>
            <p:cNvSpPr/>
            <p:nvPr/>
          </p:nvSpPr>
          <p:spPr>
            <a:xfrm>
              <a:off x="4348076" y="1603363"/>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29" name="rc1029"/>
            <p:cNvSpPr/>
            <p:nvPr/>
          </p:nvSpPr>
          <p:spPr>
            <a:xfrm>
              <a:off x="4661078" y="1603363"/>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0" name="rc1030"/>
            <p:cNvSpPr/>
            <p:nvPr/>
          </p:nvSpPr>
          <p:spPr>
            <a:xfrm>
              <a:off x="4974081" y="160336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87083" y="160336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2" name="rc1032"/>
            <p:cNvSpPr/>
            <p:nvPr/>
          </p:nvSpPr>
          <p:spPr>
            <a:xfrm>
              <a:off x="5600085" y="1603363"/>
              <a:ext cx="313002" cy="10045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5913087" y="1603363"/>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4" name="rc1034"/>
            <p:cNvSpPr/>
            <p:nvPr/>
          </p:nvSpPr>
          <p:spPr>
            <a:xfrm>
              <a:off x="6226090" y="1603363"/>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5" name="rc1035"/>
            <p:cNvSpPr/>
            <p:nvPr/>
          </p:nvSpPr>
          <p:spPr>
            <a:xfrm>
              <a:off x="6539092" y="1603363"/>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36" name="rc1036"/>
            <p:cNvSpPr/>
            <p:nvPr/>
          </p:nvSpPr>
          <p:spPr>
            <a:xfrm>
              <a:off x="6852094" y="160336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37" name="rc1037"/>
            <p:cNvSpPr/>
            <p:nvPr/>
          </p:nvSpPr>
          <p:spPr>
            <a:xfrm>
              <a:off x="7165097" y="1603363"/>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38" name="rc1038"/>
            <p:cNvSpPr/>
            <p:nvPr/>
          </p:nvSpPr>
          <p:spPr>
            <a:xfrm>
              <a:off x="7478099" y="160336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9" name="rc1039"/>
            <p:cNvSpPr/>
            <p:nvPr/>
          </p:nvSpPr>
          <p:spPr>
            <a:xfrm>
              <a:off x="7791101" y="160336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40" name="rc1040"/>
            <p:cNvSpPr/>
            <p:nvPr/>
          </p:nvSpPr>
          <p:spPr>
            <a:xfrm>
              <a:off x="8104103" y="160336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41" name="rc1041"/>
            <p:cNvSpPr/>
            <p:nvPr/>
          </p:nvSpPr>
          <p:spPr>
            <a:xfrm>
              <a:off x="8417106" y="160336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2" name="rc1042"/>
            <p:cNvSpPr/>
            <p:nvPr/>
          </p:nvSpPr>
          <p:spPr>
            <a:xfrm>
              <a:off x="8730108" y="1603363"/>
              <a:ext cx="313002" cy="10045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3" name="rc1043"/>
            <p:cNvSpPr/>
            <p:nvPr/>
          </p:nvSpPr>
          <p:spPr>
            <a:xfrm>
              <a:off x="1531056" y="3009793"/>
              <a:ext cx="313002" cy="10045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44" name="rc1044"/>
            <p:cNvSpPr/>
            <p:nvPr/>
          </p:nvSpPr>
          <p:spPr>
            <a:xfrm>
              <a:off x="1844058" y="3009793"/>
              <a:ext cx="313002" cy="10045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45" name="rc1045"/>
            <p:cNvSpPr/>
            <p:nvPr/>
          </p:nvSpPr>
          <p:spPr>
            <a:xfrm>
              <a:off x="2157060" y="3009793"/>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46" name="rc1046"/>
            <p:cNvSpPr/>
            <p:nvPr/>
          </p:nvSpPr>
          <p:spPr>
            <a:xfrm>
              <a:off x="2470062" y="3009793"/>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47" name="rc1047"/>
            <p:cNvSpPr/>
            <p:nvPr/>
          </p:nvSpPr>
          <p:spPr>
            <a:xfrm>
              <a:off x="2783065" y="3009793"/>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48" name="rc1048"/>
            <p:cNvSpPr/>
            <p:nvPr/>
          </p:nvSpPr>
          <p:spPr>
            <a:xfrm>
              <a:off x="3096067" y="3009793"/>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49" name="rc1049"/>
            <p:cNvSpPr/>
            <p:nvPr/>
          </p:nvSpPr>
          <p:spPr>
            <a:xfrm>
              <a:off x="3409069" y="3009793"/>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0" name="rc1050"/>
            <p:cNvSpPr/>
            <p:nvPr/>
          </p:nvSpPr>
          <p:spPr>
            <a:xfrm>
              <a:off x="3722072" y="3009793"/>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1" name="rc1051"/>
            <p:cNvSpPr/>
            <p:nvPr/>
          </p:nvSpPr>
          <p:spPr>
            <a:xfrm>
              <a:off x="4035074" y="3009793"/>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52" name="rc1052"/>
            <p:cNvSpPr/>
            <p:nvPr/>
          </p:nvSpPr>
          <p:spPr>
            <a:xfrm>
              <a:off x="4348076" y="3009793"/>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53" name="rc1053"/>
            <p:cNvSpPr/>
            <p:nvPr/>
          </p:nvSpPr>
          <p:spPr>
            <a:xfrm>
              <a:off x="4661078" y="3009793"/>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4" name="rc1054"/>
            <p:cNvSpPr/>
            <p:nvPr/>
          </p:nvSpPr>
          <p:spPr>
            <a:xfrm>
              <a:off x="4974081" y="3009793"/>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5" name="rc1055"/>
            <p:cNvSpPr/>
            <p:nvPr/>
          </p:nvSpPr>
          <p:spPr>
            <a:xfrm>
              <a:off x="5287083" y="3009793"/>
              <a:ext cx="313002" cy="10045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56" name="rc1056"/>
            <p:cNvSpPr/>
            <p:nvPr/>
          </p:nvSpPr>
          <p:spPr>
            <a:xfrm>
              <a:off x="5600085" y="3009793"/>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57" name="rc1057"/>
            <p:cNvSpPr/>
            <p:nvPr/>
          </p:nvSpPr>
          <p:spPr>
            <a:xfrm>
              <a:off x="5913087" y="3009793"/>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58" name="rc1058"/>
            <p:cNvSpPr/>
            <p:nvPr/>
          </p:nvSpPr>
          <p:spPr>
            <a:xfrm>
              <a:off x="6226090" y="3009793"/>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59" name="rc1059"/>
            <p:cNvSpPr/>
            <p:nvPr/>
          </p:nvSpPr>
          <p:spPr>
            <a:xfrm>
              <a:off x="6539092" y="3009793"/>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60" name="rc1060"/>
            <p:cNvSpPr/>
            <p:nvPr/>
          </p:nvSpPr>
          <p:spPr>
            <a:xfrm>
              <a:off x="6852094" y="3009793"/>
              <a:ext cx="313002" cy="10045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61" name="rc1061"/>
            <p:cNvSpPr/>
            <p:nvPr/>
          </p:nvSpPr>
          <p:spPr>
            <a:xfrm>
              <a:off x="7165097" y="3009793"/>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62" name="rc1062"/>
            <p:cNvSpPr/>
            <p:nvPr/>
          </p:nvSpPr>
          <p:spPr>
            <a:xfrm>
              <a:off x="7478099" y="3009793"/>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63" name="rc1063"/>
            <p:cNvSpPr/>
            <p:nvPr/>
          </p:nvSpPr>
          <p:spPr>
            <a:xfrm>
              <a:off x="7791101" y="3009793"/>
              <a:ext cx="313002" cy="10045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4" name="rc1064"/>
            <p:cNvSpPr/>
            <p:nvPr/>
          </p:nvSpPr>
          <p:spPr>
            <a:xfrm>
              <a:off x="8104103" y="3009793"/>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5" name="rc1065"/>
            <p:cNvSpPr/>
            <p:nvPr/>
          </p:nvSpPr>
          <p:spPr>
            <a:xfrm>
              <a:off x="8417106" y="3009793"/>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66" name="rc1066"/>
            <p:cNvSpPr/>
            <p:nvPr/>
          </p:nvSpPr>
          <p:spPr>
            <a:xfrm>
              <a:off x="8730108" y="3009793"/>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67" name="rc1067"/>
            <p:cNvSpPr/>
            <p:nvPr/>
          </p:nvSpPr>
          <p:spPr>
            <a:xfrm>
              <a:off x="1531056" y="3311171"/>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68" name="rc1068"/>
            <p:cNvSpPr/>
            <p:nvPr/>
          </p:nvSpPr>
          <p:spPr>
            <a:xfrm>
              <a:off x="1844058" y="331117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69" name="rc1069"/>
            <p:cNvSpPr/>
            <p:nvPr/>
          </p:nvSpPr>
          <p:spPr>
            <a:xfrm>
              <a:off x="2157060" y="3311171"/>
              <a:ext cx="313002" cy="10045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70" name="rc1070"/>
            <p:cNvSpPr/>
            <p:nvPr/>
          </p:nvSpPr>
          <p:spPr>
            <a:xfrm>
              <a:off x="2470062" y="3311171"/>
              <a:ext cx="313002" cy="10045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71" name="rc1071"/>
            <p:cNvSpPr/>
            <p:nvPr/>
          </p:nvSpPr>
          <p:spPr>
            <a:xfrm>
              <a:off x="2783065" y="3311171"/>
              <a:ext cx="313002" cy="10045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72" name="rc1072"/>
            <p:cNvSpPr/>
            <p:nvPr/>
          </p:nvSpPr>
          <p:spPr>
            <a:xfrm>
              <a:off x="3096067" y="3311171"/>
              <a:ext cx="313002" cy="10045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73" name="rc1073"/>
            <p:cNvSpPr/>
            <p:nvPr/>
          </p:nvSpPr>
          <p:spPr>
            <a:xfrm>
              <a:off x="3409069" y="3311171"/>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74" name="rc1074"/>
            <p:cNvSpPr/>
            <p:nvPr/>
          </p:nvSpPr>
          <p:spPr>
            <a:xfrm>
              <a:off x="3722072" y="3311171"/>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75" name="rc1075"/>
            <p:cNvSpPr/>
            <p:nvPr/>
          </p:nvSpPr>
          <p:spPr>
            <a:xfrm>
              <a:off x="4035074" y="3311171"/>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76" name="rc1076"/>
            <p:cNvSpPr/>
            <p:nvPr/>
          </p:nvSpPr>
          <p:spPr>
            <a:xfrm>
              <a:off x="4348076" y="3311171"/>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7" name="rc1077"/>
            <p:cNvSpPr/>
            <p:nvPr/>
          </p:nvSpPr>
          <p:spPr>
            <a:xfrm>
              <a:off x="4661078" y="3311171"/>
              <a:ext cx="313002" cy="10045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78" name="rc1078"/>
            <p:cNvSpPr/>
            <p:nvPr/>
          </p:nvSpPr>
          <p:spPr>
            <a:xfrm>
              <a:off x="4974081" y="3311171"/>
              <a:ext cx="313002" cy="10045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9" name="rc1079"/>
            <p:cNvSpPr/>
            <p:nvPr/>
          </p:nvSpPr>
          <p:spPr>
            <a:xfrm>
              <a:off x="5287083" y="3311171"/>
              <a:ext cx="313002" cy="10045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80" name="rc1080"/>
            <p:cNvSpPr/>
            <p:nvPr/>
          </p:nvSpPr>
          <p:spPr>
            <a:xfrm>
              <a:off x="5600085" y="3311171"/>
              <a:ext cx="313002" cy="10045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81" name="rc1081"/>
            <p:cNvSpPr/>
            <p:nvPr/>
          </p:nvSpPr>
          <p:spPr>
            <a:xfrm>
              <a:off x="5913087" y="3311171"/>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82" name="rc1082"/>
            <p:cNvSpPr/>
            <p:nvPr/>
          </p:nvSpPr>
          <p:spPr>
            <a:xfrm>
              <a:off x="6226090" y="3311171"/>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3" name="rc1083"/>
            <p:cNvSpPr/>
            <p:nvPr/>
          </p:nvSpPr>
          <p:spPr>
            <a:xfrm>
              <a:off x="6539092" y="3311171"/>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84" name="rc1084"/>
            <p:cNvSpPr/>
            <p:nvPr/>
          </p:nvSpPr>
          <p:spPr>
            <a:xfrm>
              <a:off x="6852094" y="3311171"/>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85" name="rc1085"/>
            <p:cNvSpPr/>
            <p:nvPr/>
          </p:nvSpPr>
          <p:spPr>
            <a:xfrm>
              <a:off x="7165097" y="3311171"/>
              <a:ext cx="313002" cy="10045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86" name="rc1086"/>
            <p:cNvSpPr/>
            <p:nvPr/>
          </p:nvSpPr>
          <p:spPr>
            <a:xfrm>
              <a:off x="1531056" y="2005200"/>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87" name="rc1087"/>
            <p:cNvSpPr/>
            <p:nvPr/>
          </p:nvSpPr>
          <p:spPr>
            <a:xfrm>
              <a:off x="1844058" y="200520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88" name="rc1088"/>
            <p:cNvSpPr/>
            <p:nvPr/>
          </p:nvSpPr>
          <p:spPr>
            <a:xfrm>
              <a:off x="2157060" y="200520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89" name="rc1089"/>
            <p:cNvSpPr/>
            <p:nvPr/>
          </p:nvSpPr>
          <p:spPr>
            <a:xfrm>
              <a:off x="2470062" y="2005200"/>
              <a:ext cx="313002" cy="10045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90" name="rc1090"/>
            <p:cNvSpPr/>
            <p:nvPr/>
          </p:nvSpPr>
          <p:spPr>
            <a:xfrm>
              <a:off x="2783065" y="2005200"/>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91" name="rc1091"/>
            <p:cNvSpPr/>
            <p:nvPr/>
          </p:nvSpPr>
          <p:spPr>
            <a:xfrm>
              <a:off x="3096067" y="2005200"/>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92" name="rc1092"/>
            <p:cNvSpPr/>
            <p:nvPr/>
          </p:nvSpPr>
          <p:spPr>
            <a:xfrm>
              <a:off x="3409069" y="2005200"/>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93" name="rc1093"/>
            <p:cNvSpPr/>
            <p:nvPr/>
          </p:nvSpPr>
          <p:spPr>
            <a:xfrm>
              <a:off x="3722072" y="2005200"/>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4" name="rc1094"/>
            <p:cNvSpPr/>
            <p:nvPr/>
          </p:nvSpPr>
          <p:spPr>
            <a:xfrm>
              <a:off x="4035074" y="2005200"/>
              <a:ext cx="313002" cy="10045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95" name="rc1095"/>
            <p:cNvSpPr/>
            <p:nvPr/>
          </p:nvSpPr>
          <p:spPr>
            <a:xfrm>
              <a:off x="4348076" y="2005200"/>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96" name="rc1096"/>
            <p:cNvSpPr/>
            <p:nvPr/>
          </p:nvSpPr>
          <p:spPr>
            <a:xfrm>
              <a:off x="4661078" y="2005200"/>
              <a:ext cx="313002" cy="10045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7" name="rc1097"/>
            <p:cNvSpPr/>
            <p:nvPr/>
          </p:nvSpPr>
          <p:spPr>
            <a:xfrm>
              <a:off x="1531056" y="2808875"/>
              <a:ext cx="313002" cy="10045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98" name="rc1098"/>
            <p:cNvSpPr/>
            <p:nvPr/>
          </p:nvSpPr>
          <p:spPr>
            <a:xfrm>
              <a:off x="1844058" y="2808875"/>
              <a:ext cx="313002" cy="10045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99" name="rc1099"/>
            <p:cNvSpPr/>
            <p:nvPr/>
          </p:nvSpPr>
          <p:spPr>
            <a:xfrm>
              <a:off x="2157060" y="2808875"/>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00" name="rc1100"/>
            <p:cNvSpPr/>
            <p:nvPr/>
          </p:nvSpPr>
          <p:spPr>
            <a:xfrm>
              <a:off x="2470062" y="2808875"/>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01" name="rc1101"/>
            <p:cNvSpPr/>
            <p:nvPr/>
          </p:nvSpPr>
          <p:spPr>
            <a:xfrm>
              <a:off x="2783065" y="2808875"/>
              <a:ext cx="313002" cy="10045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02" name="rc1102"/>
            <p:cNvSpPr/>
            <p:nvPr/>
          </p:nvSpPr>
          <p:spPr>
            <a:xfrm>
              <a:off x="3096067" y="2808875"/>
              <a:ext cx="313002" cy="10045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03" name="rc1103"/>
            <p:cNvSpPr/>
            <p:nvPr/>
          </p:nvSpPr>
          <p:spPr>
            <a:xfrm>
              <a:off x="3409069" y="2808875"/>
              <a:ext cx="313002" cy="10045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04" name="rc1104"/>
            <p:cNvSpPr/>
            <p:nvPr/>
          </p:nvSpPr>
          <p:spPr>
            <a:xfrm>
              <a:off x="3722072" y="2808875"/>
              <a:ext cx="313002" cy="10045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05" name="rc1105"/>
            <p:cNvSpPr/>
            <p:nvPr/>
          </p:nvSpPr>
          <p:spPr>
            <a:xfrm>
              <a:off x="4035074" y="2808875"/>
              <a:ext cx="313002" cy="10045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06" name="rc1106"/>
            <p:cNvSpPr/>
            <p:nvPr/>
          </p:nvSpPr>
          <p:spPr>
            <a:xfrm>
              <a:off x="4348076" y="2808875"/>
              <a:ext cx="313002" cy="10045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07" name="rc1107"/>
            <p:cNvSpPr/>
            <p:nvPr/>
          </p:nvSpPr>
          <p:spPr>
            <a:xfrm>
              <a:off x="4661078" y="280887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08" name="rc1108"/>
            <p:cNvSpPr/>
            <p:nvPr/>
          </p:nvSpPr>
          <p:spPr>
            <a:xfrm>
              <a:off x="4974081" y="280887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87083" y="2808875"/>
              <a:ext cx="313002" cy="10045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0" name="rc1110"/>
            <p:cNvSpPr/>
            <p:nvPr/>
          </p:nvSpPr>
          <p:spPr>
            <a:xfrm>
              <a:off x="5600085" y="2808875"/>
              <a:ext cx="313002" cy="10045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11" name="rc1111"/>
            <p:cNvSpPr/>
            <p:nvPr/>
          </p:nvSpPr>
          <p:spPr>
            <a:xfrm>
              <a:off x="5913087" y="2808875"/>
              <a:ext cx="313002" cy="10045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12" name="rc1112"/>
            <p:cNvSpPr/>
            <p:nvPr/>
          </p:nvSpPr>
          <p:spPr>
            <a:xfrm>
              <a:off x="6226090" y="2808875"/>
              <a:ext cx="313002" cy="10045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13" name="rc1113"/>
            <p:cNvSpPr/>
            <p:nvPr/>
          </p:nvSpPr>
          <p:spPr>
            <a:xfrm>
              <a:off x="6539092" y="2808875"/>
              <a:ext cx="313002" cy="10045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4" name="rc1114"/>
            <p:cNvSpPr/>
            <p:nvPr/>
          </p:nvSpPr>
          <p:spPr>
            <a:xfrm>
              <a:off x="6852094" y="280887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15" name="rc1115"/>
            <p:cNvSpPr/>
            <p:nvPr/>
          </p:nvSpPr>
          <p:spPr>
            <a:xfrm>
              <a:off x="7165097" y="280887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16" name="rc1116"/>
            <p:cNvSpPr/>
            <p:nvPr/>
          </p:nvSpPr>
          <p:spPr>
            <a:xfrm>
              <a:off x="7478099" y="280887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17" name="rc1117"/>
            <p:cNvSpPr/>
            <p:nvPr/>
          </p:nvSpPr>
          <p:spPr>
            <a:xfrm>
              <a:off x="7791101" y="2808875"/>
              <a:ext cx="313002" cy="10045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18" name="rc1118"/>
            <p:cNvSpPr/>
            <p:nvPr/>
          </p:nvSpPr>
          <p:spPr>
            <a:xfrm>
              <a:off x="8104103" y="2808875"/>
              <a:ext cx="313002" cy="10045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19" name="rc1119"/>
            <p:cNvSpPr/>
            <p:nvPr/>
          </p:nvSpPr>
          <p:spPr>
            <a:xfrm>
              <a:off x="8417106" y="280887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20" name="rc1120"/>
            <p:cNvSpPr/>
            <p:nvPr/>
          </p:nvSpPr>
          <p:spPr>
            <a:xfrm>
              <a:off x="8730108" y="2808875"/>
              <a:ext cx="313002" cy="10045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21" name="tx1121"/>
            <p:cNvSpPr/>
            <p:nvPr/>
          </p:nvSpPr>
          <p:spPr>
            <a:xfrm>
              <a:off x="1960366"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122" name="tx1122"/>
            <p:cNvSpPr/>
            <p:nvPr/>
          </p:nvSpPr>
          <p:spPr>
            <a:xfrm>
              <a:off x="4777386"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123" name="tx1123"/>
            <p:cNvSpPr/>
            <p:nvPr/>
          </p:nvSpPr>
          <p:spPr>
            <a:xfrm>
              <a:off x="5403391"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24" name="tx1124"/>
            <p:cNvSpPr/>
            <p:nvPr/>
          </p:nvSpPr>
          <p:spPr>
            <a:xfrm>
              <a:off x="5716393"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25" name="tx1125"/>
            <p:cNvSpPr/>
            <p:nvPr/>
          </p:nvSpPr>
          <p:spPr>
            <a:xfrm>
              <a:off x="6029395"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26" name="tx1126"/>
            <p:cNvSpPr/>
            <p:nvPr/>
          </p:nvSpPr>
          <p:spPr>
            <a:xfrm>
              <a:off x="6342398"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27" name="tx1127"/>
            <p:cNvSpPr/>
            <p:nvPr/>
          </p:nvSpPr>
          <p:spPr>
            <a:xfrm>
              <a:off x="6655400"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28" name="tx1128"/>
            <p:cNvSpPr/>
            <p:nvPr/>
          </p:nvSpPr>
          <p:spPr>
            <a:xfrm>
              <a:off x="6968402"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29" name="tx1129"/>
            <p:cNvSpPr/>
            <p:nvPr/>
          </p:nvSpPr>
          <p:spPr>
            <a:xfrm>
              <a:off x="7281405"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30" name="tx1130"/>
            <p:cNvSpPr/>
            <p:nvPr/>
          </p:nvSpPr>
          <p:spPr>
            <a:xfrm>
              <a:off x="7594407"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31" name="tx1131"/>
            <p:cNvSpPr/>
            <p:nvPr/>
          </p:nvSpPr>
          <p:spPr>
            <a:xfrm>
              <a:off x="7907409"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32" name="tx1132"/>
            <p:cNvSpPr/>
            <p:nvPr/>
          </p:nvSpPr>
          <p:spPr>
            <a:xfrm>
              <a:off x="8220411"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33" name="tx1133"/>
            <p:cNvSpPr/>
            <p:nvPr/>
          </p:nvSpPr>
          <p:spPr>
            <a:xfrm>
              <a:off x="8533414"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34" name="tx1134"/>
            <p:cNvSpPr/>
            <p:nvPr/>
          </p:nvSpPr>
          <p:spPr>
            <a:xfrm>
              <a:off x="8846416"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35" name="tx1135"/>
            <p:cNvSpPr/>
            <p:nvPr/>
          </p:nvSpPr>
          <p:spPr>
            <a:xfrm>
              <a:off x="1647364" y="23307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36" name="tx1136"/>
            <p:cNvSpPr/>
            <p:nvPr/>
          </p:nvSpPr>
          <p:spPr>
            <a:xfrm>
              <a:off x="1960366"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37" name="tx1137"/>
            <p:cNvSpPr/>
            <p:nvPr/>
          </p:nvSpPr>
          <p:spPr>
            <a:xfrm>
              <a:off x="2273368" y="23307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38" name="tx1138"/>
            <p:cNvSpPr/>
            <p:nvPr/>
          </p:nvSpPr>
          <p:spPr>
            <a:xfrm>
              <a:off x="2586370"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39" name="tx1139"/>
            <p:cNvSpPr/>
            <p:nvPr/>
          </p:nvSpPr>
          <p:spPr>
            <a:xfrm>
              <a:off x="2899373"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40" name="tx1140"/>
            <p:cNvSpPr/>
            <p:nvPr/>
          </p:nvSpPr>
          <p:spPr>
            <a:xfrm>
              <a:off x="3212375"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41" name="tx1141"/>
            <p:cNvSpPr/>
            <p:nvPr/>
          </p:nvSpPr>
          <p:spPr>
            <a:xfrm>
              <a:off x="3525377"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42" name="tx1142"/>
            <p:cNvSpPr/>
            <p:nvPr/>
          </p:nvSpPr>
          <p:spPr>
            <a:xfrm>
              <a:off x="3838380"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43" name="tx1143"/>
            <p:cNvSpPr/>
            <p:nvPr/>
          </p:nvSpPr>
          <p:spPr>
            <a:xfrm>
              <a:off x="4151382"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44" name="tx1144"/>
            <p:cNvSpPr/>
            <p:nvPr/>
          </p:nvSpPr>
          <p:spPr>
            <a:xfrm>
              <a:off x="4464384"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45" name="tx1145"/>
            <p:cNvSpPr/>
            <p:nvPr/>
          </p:nvSpPr>
          <p:spPr>
            <a:xfrm>
              <a:off x="4777386" y="23298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46" name="tx1146"/>
            <p:cNvSpPr/>
            <p:nvPr/>
          </p:nvSpPr>
          <p:spPr>
            <a:xfrm>
              <a:off x="5090389"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47" name="tx1147"/>
            <p:cNvSpPr/>
            <p:nvPr/>
          </p:nvSpPr>
          <p:spPr>
            <a:xfrm>
              <a:off x="5403391" y="23298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48" name="tx1148"/>
            <p:cNvSpPr/>
            <p:nvPr/>
          </p:nvSpPr>
          <p:spPr>
            <a:xfrm>
              <a:off x="1647364"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149" name="tx1149"/>
            <p:cNvSpPr/>
            <p:nvPr/>
          </p:nvSpPr>
          <p:spPr>
            <a:xfrm>
              <a:off x="1960366"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50" name="tx1150"/>
            <p:cNvSpPr/>
            <p:nvPr/>
          </p:nvSpPr>
          <p:spPr>
            <a:xfrm>
              <a:off x="2273368"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51" name="tx1151"/>
            <p:cNvSpPr/>
            <p:nvPr/>
          </p:nvSpPr>
          <p:spPr>
            <a:xfrm>
              <a:off x="2586370"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52" name="tx1152"/>
            <p:cNvSpPr/>
            <p:nvPr/>
          </p:nvSpPr>
          <p:spPr>
            <a:xfrm>
              <a:off x="2899373" y="4539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153" name="tx1153"/>
            <p:cNvSpPr/>
            <p:nvPr/>
          </p:nvSpPr>
          <p:spPr>
            <a:xfrm>
              <a:off x="3212375"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154" name="tx1154"/>
            <p:cNvSpPr/>
            <p:nvPr/>
          </p:nvSpPr>
          <p:spPr>
            <a:xfrm>
              <a:off x="3525377"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55" name="tx1155"/>
            <p:cNvSpPr/>
            <p:nvPr/>
          </p:nvSpPr>
          <p:spPr>
            <a:xfrm>
              <a:off x="3838380"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156" name="tx1156"/>
            <p:cNvSpPr/>
            <p:nvPr/>
          </p:nvSpPr>
          <p:spPr>
            <a:xfrm>
              <a:off x="4151382"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57" name="tx1157"/>
            <p:cNvSpPr/>
            <p:nvPr/>
          </p:nvSpPr>
          <p:spPr>
            <a:xfrm>
              <a:off x="4464384" y="45408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158" name="tx1158"/>
            <p:cNvSpPr/>
            <p:nvPr/>
          </p:nvSpPr>
          <p:spPr>
            <a:xfrm>
              <a:off x="4777386"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59" name="tx1159"/>
            <p:cNvSpPr/>
            <p:nvPr/>
          </p:nvSpPr>
          <p:spPr>
            <a:xfrm>
              <a:off x="5090389"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160" name="tx1160"/>
            <p:cNvSpPr/>
            <p:nvPr/>
          </p:nvSpPr>
          <p:spPr>
            <a:xfrm>
              <a:off x="5403391" y="454104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61" name="tx1161"/>
            <p:cNvSpPr/>
            <p:nvPr/>
          </p:nvSpPr>
          <p:spPr>
            <a:xfrm>
              <a:off x="5716393"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62" name="tx1162"/>
            <p:cNvSpPr/>
            <p:nvPr/>
          </p:nvSpPr>
          <p:spPr>
            <a:xfrm>
              <a:off x="6029395"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63" name="tx1163"/>
            <p:cNvSpPr/>
            <p:nvPr/>
          </p:nvSpPr>
          <p:spPr>
            <a:xfrm>
              <a:off x="6342398"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164" name="tx1164"/>
            <p:cNvSpPr/>
            <p:nvPr/>
          </p:nvSpPr>
          <p:spPr>
            <a:xfrm>
              <a:off x="6655400"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65" name="tx1165"/>
            <p:cNvSpPr/>
            <p:nvPr/>
          </p:nvSpPr>
          <p:spPr>
            <a:xfrm>
              <a:off x="6968402"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66" name="tx1166"/>
            <p:cNvSpPr/>
            <p:nvPr/>
          </p:nvSpPr>
          <p:spPr>
            <a:xfrm>
              <a:off x="7281405"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167" name="tx1167"/>
            <p:cNvSpPr/>
            <p:nvPr/>
          </p:nvSpPr>
          <p:spPr>
            <a:xfrm>
              <a:off x="1960366" y="27316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168" name="tx1168"/>
            <p:cNvSpPr/>
            <p:nvPr/>
          </p:nvSpPr>
          <p:spPr>
            <a:xfrm>
              <a:off x="2273368"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169" name="tx1169"/>
            <p:cNvSpPr/>
            <p:nvPr/>
          </p:nvSpPr>
          <p:spPr>
            <a:xfrm>
              <a:off x="2586370"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70" name="tx1170"/>
            <p:cNvSpPr/>
            <p:nvPr/>
          </p:nvSpPr>
          <p:spPr>
            <a:xfrm>
              <a:off x="2899373"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71" name="tx1171"/>
            <p:cNvSpPr/>
            <p:nvPr/>
          </p:nvSpPr>
          <p:spPr>
            <a:xfrm>
              <a:off x="3212375"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72" name="tx1172"/>
            <p:cNvSpPr/>
            <p:nvPr/>
          </p:nvSpPr>
          <p:spPr>
            <a:xfrm>
              <a:off x="3525377"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73" name="tx1173"/>
            <p:cNvSpPr/>
            <p:nvPr/>
          </p:nvSpPr>
          <p:spPr>
            <a:xfrm>
              <a:off x="3838380"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74" name="tx1174"/>
            <p:cNvSpPr/>
            <p:nvPr/>
          </p:nvSpPr>
          <p:spPr>
            <a:xfrm>
              <a:off x="4151382"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75" name="tx1175"/>
            <p:cNvSpPr/>
            <p:nvPr/>
          </p:nvSpPr>
          <p:spPr>
            <a:xfrm>
              <a:off x="4464384"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76" name="tx1176"/>
            <p:cNvSpPr/>
            <p:nvPr/>
          </p:nvSpPr>
          <p:spPr>
            <a:xfrm>
              <a:off x="4777386"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77" name="tx1177"/>
            <p:cNvSpPr/>
            <p:nvPr/>
          </p:nvSpPr>
          <p:spPr>
            <a:xfrm>
              <a:off x="5090389"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78" name="tx1178"/>
            <p:cNvSpPr/>
            <p:nvPr/>
          </p:nvSpPr>
          <p:spPr>
            <a:xfrm>
              <a:off x="5403391"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79" name="tx1179"/>
            <p:cNvSpPr/>
            <p:nvPr/>
          </p:nvSpPr>
          <p:spPr>
            <a:xfrm>
              <a:off x="5716393"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80" name="tx1180"/>
            <p:cNvSpPr/>
            <p:nvPr/>
          </p:nvSpPr>
          <p:spPr>
            <a:xfrm>
              <a:off x="6029395"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1" name="tx1181"/>
            <p:cNvSpPr/>
            <p:nvPr/>
          </p:nvSpPr>
          <p:spPr>
            <a:xfrm>
              <a:off x="6342398"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2" name="tx1182"/>
            <p:cNvSpPr/>
            <p:nvPr/>
          </p:nvSpPr>
          <p:spPr>
            <a:xfrm>
              <a:off x="6655400"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3" name="tx1183"/>
            <p:cNvSpPr/>
            <p:nvPr/>
          </p:nvSpPr>
          <p:spPr>
            <a:xfrm>
              <a:off x="6968402"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4" name="tx1184"/>
            <p:cNvSpPr/>
            <p:nvPr/>
          </p:nvSpPr>
          <p:spPr>
            <a:xfrm>
              <a:off x="7281405"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5" name="tx1185"/>
            <p:cNvSpPr/>
            <p:nvPr/>
          </p:nvSpPr>
          <p:spPr>
            <a:xfrm>
              <a:off x="7594407"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6" name="tx1186"/>
            <p:cNvSpPr/>
            <p:nvPr/>
          </p:nvSpPr>
          <p:spPr>
            <a:xfrm>
              <a:off x="7907409"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7" name="tx1187"/>
            <p:cNvSpPr/>
            <p:nvPr/>
          </p:nvSpPr>
          <p:spPr>
            <a:xfrm>
              <a:off x="8220411"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8" name="tx1188"/>
            <p:cNvSpPr/>
            <p:nvPr/>
          </p:nvSpPr>
          <p:spPr>
            <a:xfrm>
              <a:off x="8533414"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89" name="tx1189"/>
            <p:cNvSpPr/>
            <p:nvPr/>
          </p:nvSpPr>
          <p:spPr>
            <a:xfrm>
              <a:off x="8846416"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90" name="tx1190"/>
            <p:cNvSpPr/>
            <p:nvPr/>
          </p:nvSpPr>
          <p:spPr>
            <a:xfrm>
              <a:off x="3212375"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191" name="tx1191"/>
            <p:cNvSpPr/>
            <p:nvPr/>
          </p:nvSpPr>
          <p:spPr>
            <a:xfrm>
              <a:off x="3525377"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192" name="tx1192"/>
            <p:cNvSpPr/>
            <p:nvPr/>
          </p:nvSpPr>
          <p:spPr>
            <a:xfrm>
              <a:off x="1647364"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93" name="tx1193"/>
            <p:cNvSpPr/>
            <p:nvPr/>
          </p:nvSpPr>
          <p:spPr>
            <a:xfrm>
              <a:off x="1960366"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94" name="tx1194"/>
            <p:cNvSpPr/>
            <p:nvPr/>
          </p:nvSpPr>
          <p:spPr>
            <a:xfrm>
              <a:off x="2273368"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95" name="tx1195"/>
            <p:cNvSpPr/>
            <p:nvPr/>
          </p:nvSpPr>
          <p:spPr>
            <a:xfrm>
              <a:off x="2586370"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96" name="tx1196"/>
            <p:cNvSpPr/>
            <p:nvPr/>
          </p:nvSpPr>
          <p:spPr>
            <a:xfrm>
              <a:off x="2899373" y="12247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97" name="tx1197"/>
            <p:cNvSpPr/>
            <p:nvPr/>
          </p:nvSpPr>
          <p:spPr>
            <a:xfrm>
              <a:off x="3212375" y="12247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98" name="tx1198"/>
            <p:cNvSpPr/>
            <p:nvPr/>
          </p:nvSpPr>
          <p:spPr>
            <a:xfrm>
              <a:off x="3525377"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99" name="tx1199"/>
            <p:cNvSpPr/>
            <p:nvPr/>
          </p:nvSpPr>
          <p:spPr>
            <a:xfrm>
              <a:off x="3838380"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00" name="tx1200"/>
            <p:cNvSpPr/>
            <p:nvPr/>
          </p:nvSpPr>
          <p:spPr>
            <a:xfrm>
              <a:off x="4151382"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01" name="tx1201"/>
            <p:cNvSpPr/>
            <p:nvPr/>
          </p:nvSpPr>
          <p:spPr>
            <a:xfrm>
              <a:off x="4464384"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2" name="tx1202"/>
            <p:cNvSpPr/>
            <p:nvPr/>
          </p:nvSpPr>
          <p:spPr>
            <a:xfrm>
              <a:off x="4777386"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3" name="tx1203"/>
            <p:cNvSpPr/>
            <p:nvPr/>
          </p:nvSpPr>
          <p:spPr>
            <a:xfrm>
              <a:off x="5090389"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4" name="tx1204"/>
            <p:cNvSpPr/>
            <p:nvPr/>
          </p:nvSpPr>
          <p:spPr>
            <a:xfrm>
              <a:off x="5403391"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5" name="tx1205"/>
            <p:cNvSpPr/>
            <p:nvPr/>
          </p:nvSpPr>
          <p:spPr>
            <a:xfrm>
              <a:off x="5716393"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6" name="tx1206"/>
            <p:cNvSpPr/>
            <p:nvPr/>
          </p:nvSpPr>
          <p:spPr>
            <a:xfrm>
              <a:off x="6029395"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7" name="tx1207"/>
            <p:cNvSpPr/>
            <p:nvPr/>
          </p:nvSpPr>
          <p:spPr>
            <a:xfrm>
              <a:off x="6342398"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8" name="tx1208"/>
            <p:cNvSpPr/>
            <p:nvPr/>
          </p:nvSpPr>
          <p:spPr>
            <a:xfrm>
              <a:off x="6655400"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9" name="tx1209"/>
            <p:cNvSpPr/>
            <p:nvPr/>
          </p:nvSpPr>
          <p:spPr>
            <a:xfrm>
              <a:off x="6968402"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10" name="tx1210"/>
            <p:cNvSpPr/>
            <p:nvPr/>
          </p:nvSpPr>
          <p:spPr>
            <a:xfrm>
              <a:off x="7281405"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11" name="tx1211"/>
            <p:cNvSpPr/>
            <p:nvPr/>
          </p:nvSpPr>
          <p:spPr>
            <a:xfrm>
              <a:off x="7594407"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12" name="tx1212"/>
            <p:cNvSpPr/>
            <p:nvPr/>
          </p:nvSpPr>
          <p:spPr>
            <a:xfrm>
              <a:off x="7907409"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13" name="tx1213"/>
            <p:cNvSpPr/>
            <p:nvPr/>
          </p:nvSpPr>
          <p:spPr>
            <a:xfrm>
              <a:off x="8220411"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14" name="tx1214"/>
            <p:cNvSpPr/>
            <p:nvPr/>
          </p:nvSpPr>
          <p:spPr>
            <a:xfrm>
              <a:off x="8533414"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15" name="tx1215"/>
            <p:cNvSpPr/>
            <p:nvPr/>
          </p:nvSpPr>
          <p:spPr>
            <a:xfrm>
              <a:off x="8846416" y="12247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16" name="tx1216"/>
            <p:cNvSpPr/>
            <p:nvPr/>
          </p:nvSpPr>
          <p:spPr>
            <a:xfrm>
              <a:off x="2586370"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17" name="tx1217"/>
            <p:cNvSpPr/>
            <p:nvPr/>
          </p:nvSpPr>
          <p:spPr>
            <a:xfrm>
              <a:off x="2899373"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218" name="tx1218"/>
            <p:cNvSpPr/>
            <p:nvPr/>
          </p:nvSpPr>
          <p:spPr>
            <a:xfrm>
              <a:off x="3212375"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19" name="tx1219"/>
            <p:cNvSpPr/>
            <p:nvPr/>
          </p:nvSpPr>
          <p:spPr>
            <a:xfrm>
              <a:off x="3525377"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20" name="tx1220"/>
            <p:cNvSpPr/>
            <p:nvPr/>
          </p:nvSpPr>
          <p:spPr>
            <a:xfrm>
              <a:off x="3838380" y="403874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21" name="tx1221"/>
            <p:cNvSpPr/>
            <p:nvPr/>
          </p:nvSpPr>
          <p:spPr>
            <a:xfrm>
              <a:off x="4151382"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22" name="tx1222"/>
            <p:cNvSpPr/>
            <p:nvPr/>
          </p:nvSpPr>
          <p:spPr>
            <a:xfrm>
              <a:off x="4464384" y="403874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23" name="tx1223"/>
            <p:cNvSpPr/>
            <p:nvPr/>
          </p:nvSpPr>
          <p:spPr>
            <a:xfrm>
              <a:off x="4777386"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24" name="tx1224"/>
            <p:cNvSpPr/>
            <p:nvPr/>
          </p:nvSpPr>
          <p:spPr>
            <a:xfrm>
              <a:off x="5090389"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25" name="tx1225"/>
            <p:cNvSpPr/>
            <p:nvPr/>
          </p:nvSpPr>
          <p:spPr>
            <a:xfrm>
              <a:off x="5403391" y="403874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26" name="tx1226"/>
            <p:cNvSpPr/>
            <p:nvPr/>
          </p:nvSpPr>
          <p:spPr>
            <a:xfrm>
              <a:off x="1647364"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27" name="tx1227"/>
            <p:cNvSpPr/>
            <p:nvPr/>
          </p:nvSpPr>
          <p:spPr>
            <a:xfrm>
              <a:off x="1960366"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28" name="tx1228"/>
            <p:cNvSpPr/>
            <p:nvPr/>
          </p:nvSpPr>
          <p:spPr>
            <a:xfrm>
              <a:off x="2273368"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29" name="tx1229"/>
            <p:cNvSpPr/>
            <p:nvPr/>
          </p:nvSpPr>
          <p:spPr>
            <a:xfrm>
              <a:off x="2586370"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30" name="tx1230"/>
            <p:cNvSpPr/>
            <p:nvPr/>
          </p:nvSpPr>
          <p:spPr>
            <a:xfrm>
              <a:off x="2899373"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31" name="tx1231"/>
            <p:cNvSpPr/>
            <p:nvPr/>
          </p:nvSpPr>
          <p:spPr>
            <a:xfrm>
              <a:off x="3212375"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32" name="tx1232"/>
            <p:cNvSpPr/>
            <p:nvPr/>
          </p:nvSpPr>
          <p:spPr>
            <a:xfrm>
              <a:off x="3525377" y="39371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33" name="tx1233"/>
            <p:cNvSpPr/>
            <p:nvPr/>
          </p:nvSpPr>
          <p:spPr>
            <a:xfrm>
              <a:off x="1647364"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34" name="tx1234"/>
            <p:cNvSpPr/>
            <p:nvPr/>
          </p:nvSpPr>
          <p:spPr>
            <a:xfrm>
              <a:off x="1960366"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35" name="tx1235"/>
            <p:cNvSpPr/>
            <p:nvPr/>
          </p:nvSpPr>
          <p:spPr>
            <a:xfrm>
              <a:off x="2273368" y="36367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36" name="tx1236"/>
            <p:cNvSpPr/>
            <p:nvPr/>
          </p:nvSpPr>
          <p:spPr>
            <a:xfrm>
              <a:off x="2586370"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37" name="tx1237"/>
            <p:cNvSpPr/>
            <p:nvPr/>
          </p:nvSpPr>
          <p:spPr>
            <a:xfrm>
              <a:off x="2899373"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38" name="tx1238"/>
            <p:cNvSpPr/>
            <p:nvPr/>
          </p:nvSpPr>
          <p:spPr>
            <a:xfrm>
              <a:off x="3212375"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39" name="tx1239"/>
            <p:cNvSpPr/>
            <p:nvPr/>
          </p:nvSpPr>
          <p:spPr>
            <a:xfrm>
              <a:off x="3525377"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40" name="tx1240"/>
            <p:cNvSpPr/>
            <p:nvPr/>
          </p:nvSpPr>
          <p:spPr>
            <a:xfrm>
              <a:off x="3838380"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41" name="tx1241"/>
            <p:cNvSpPr/>
            <p:nvPr/>
          </p:nvSpPr>
          <p:spPr>
            <a:xfrm>
              <a:off x="4151382"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42" name="tx1242"/>
            <p:cNvSpPr/>
            <p:nvPr/>
          </p:nvSpPr>
          <p:spPr>
            <a:xfrm>
              <a:off x="4464384"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43" name="tx1243"/>
            <p:cNvSpPr/>
            <p:nvPr/>
          </p:nvSpPr>
          <p:spPr>
            <a:xfrm>
              <a:off x="4777386" y="36367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44" name="tx1244"/>
            <p:cNvSpPr/>
            <p:nvPr/>
          </p:nvSpPr>
          <p:spPr>
            <a:xfrm>
              <a:off x="5090389"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45" name="tx1245"/>
            <p:cNvSpPr/>
            <p:nvPr/>
          </p:nvSpPr>
          <p:spPr>
            <a:xfrm>
              <a:off x="5403391"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46" name="tx1246"/>
            <p:cNvSpPr/>
            <p:nvPr/>
          </p:nvSpPr>
          <p:spPr>
            <a:xfrm>
              <a:off x="5716393"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47" name="tx1247"/>
            <p:cNvSpPr/>
            <p:nvPr/>
          </p:nvSpPr>
          <p:spPr>
            <a:xfrm>
              <a:off x="2273368"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48" name="tx1248"/>
            <p:cNvSpPr/>
            <p:nvPr/>
          </p:nvSpPr>
          <p:spPr>
            <a:xfrm>
              <a:off x="2586370"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49" name="tx1249"/>
            <p:cNvSpPr/>
            <p:nvPr/>
          </p:nvSpPr>
          <p:spPr>
            <a:xfrm>
              <a:off x="2899373"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50" name="tx1250"/>
            <p:cNvSpPr/>
            <p:nvPr/>
          </p:nvSpPr>
          <p:spPr>
            <a:xfrm>
              <a:off x="3212375"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51" name="tx1251"/>
            <p:cNvSpPr/>
            <p:nvPr/>
          </p:nvSpPr>
          <p:spPr>
            <a:xfrm>
              <a:off x="3525377"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52" name="tx1252"/>
            <p:cNvSpPr/>
            <p:nvPr/>
          </p:nvSpPr>
          <p:spPr>
            <a:xfrm>
              <a:off x="3838380"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53" name="tx1253"/>
            <p:cNvSpPr/>
            <p:nvPr/>
          </p:nvSpPr>
          <p:spPr>
            <a:xfrm>
              <a:off x="4151382"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54" name="tx1254"/>
            <p:cNvSpPr/>
            <p:nvPr/>
          </p:nvSpPr>
          <p:spPr>
            <a:xfrm>
              <a:off x="4464384"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55" name="tx1255"/>
            <p:cNvSpPr/>
            <p:nvPr/>
          </p:nvSpPr>
          <p:spPr>
            <a:xfrm>
              <a:off x="4777386"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56" name="tx1256"/>
            <p:cNvSpPr/>
            <p:nvPr/>
          </p:nvSpPr>
          <p:spPr>
            <a:xfrm>
              <a:off x="5090389"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57" name="tx1257"/>
            <p:cNvSpPr/>
            <p:nvPr/>
          </p:nvSpPr>
          <p:spPr>
            <a:xfrm>
              <a:off x="5403391"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58" name="tx1258"/>
            <p:cNvSpPr/>
            <p:nvPr/>
          </p:nvSpPr>
          <p:spPr>
            <a:xfrm>
              <a:off x="5716393"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59" name="tx1259"/>
            <p:cNvSpPr/>
            <p:nvPr/>
          </p:nvSpPr>
          <p:spPr>
            <a:xfrm>
              <a:off x="6029395" y="1325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60" name="tx1260"/>
            <p:cNvSpPr/>
            <p:nvPr/>
          </p:nvSpPr>
          <p:spPr>
            <a:xfrm>
              <a:off x="6342398"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61" name="tx1261"/>
            <p:cNvSpPr/>
            <p:nvPr/>
          </p:nvSpPr>
          <p:spPr>
            <a:xfrm>
              <a:off x="6655400" y="1325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62" name="tx1262"/>
            <p:cNvSpPr/>
            <p:nvPr/>
          </p:nvSpPr>
          <p:spPr>
            <a:xfrm>
              <a:off x="6968402"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63" name="tx1263"/>
            <p:cNvSpPr/>
            <p:nvPr/>
          </p:nvSpPr>
          <p:spPr>
            <a:xfrm>
              <a:off x="7281405"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64" name="tx1264"/>
            <p:cNvSpPr/>
            <p:nvPr/>
          </p:nvSpPr>
          <p:spPr>
            <a:xfrm>
              <a:off x="7594407"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65" name="tx1265"/>
            <p:cNvSpPr/>
            <p:nvPr/>
          </p:nvSpPr>
          <p:spPr>
            <a:xfrm>
              <a:off x="7907409"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66" name="tx1266"/>
            <p:cNvSpPr/>
            <p:nvPr/>
          </p:nvSpPr>
          <p:spPr>
            <a:xfrm>
              <a:off x="3838380"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67" name="tx1267"/>
            <p:cNvSpPr/>
            <p:nvPr/>
          </p:nvSpPr>
          <p:spPr>
            <a:xfrm>
              <a:off x="4151382" y="39371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268" name="tx1268"/>
            <p:cNvSpPr/>
            <p:nvPr/>
          </p:nvSpPr>
          <p:spPr>
            <a:xfrm>
              <a:off x="4464384"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69" name="tx1269"/>
            <p:cNvSpPr/>
            <p:nvPr/>
          </p:nvSpPr>
          <p:spPr>
            <a:xfrm>
              <a:off x="4777386"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270" name="tx1270"/>
            <p:cNvSpPr/>
            <p:nvPr/>
          </p:nvSpPr>
          <p:spPr>
            <a:xfrm>
              <a:off x="5403391" y="393829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71" name="tx1271"/>
            <p:cNvSpPr/>
            <p:nvPr/>
          </p:nvSpPr>
          <p:spPr>
            <a:xfrm>
              <a:off x="5716393"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72" name="tx1272"/>
            <p:cNvSpPr/>
            <p:nvPr/>
          </p:nvSpPr>
          <p:spPr>
            <a:xfrm>
              <a:off x="6342398"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73" name="tx1273"/>
            <p:cNvSpPr/>
            <p:nvPr/>
          </p:nvSpPr>
          <p:spPr>
            <a:xfrm>
              <a:off x="6655400" y="39371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74" name="tx1274"/>
            <p:cNvSpPr/>
            <p:nvPr/>
          </p:nvSpPr>
          <p:spPr>
            <a:xfrm>
              <a:off x="6968402"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75" name="tx1275"/>
            <p:cNvSpPr/>
            <p:nvPr/>
          </p:nvSpPr>
          <p:spPr>
            <a:xfrm>
              <a:off x="7281405" y="393829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76" name="tx1276"/>
            <p:cNvSpPr/>
            <p:nvPr/>
          </p:nvSpPr>
          <p:spPr>
            <a:xfrm>
              <a:off x="7594407" y="393807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77" name="tx1277"/>
            <p:cNvSpPr/>
            <p:nvPr/>
          </p:nvSpPr>
          <p:spPr>
            <a:xfrm>
              <a:off x="7907409" y="39371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278" name="tx1278"/>
            <p:cNvSpPr/>
            <p:nvPr/>
          </p:nvSpPr>
          <p:spPr>
            <a:xfrm>
              <a:off x="8220411"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79" name="tx1279"/>
            <p:cNvSpPr/>
            <p:nvPr/>
          </p:nvSpPr>
          <p:spPr>
            <a:xfrm>
              <a:off x="8533414"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80" name="tx1280"/>
            <p:cNvSpPr/>
            <p:nvPr/>
          </p:nvSpPr>
          <p:spPr>
            <a:xfrm>
              <a:off x="8846416"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81" name="tx1281"/>
            <p:cNvSpPr/>
            <p:nvPr/>
          </p:nvSpPr>
          <p:spPr>
            <a:xfrm>
              <a:off x="5716393" y="40385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82" name="tx1282"/>
            <p:cNvSpPr/>
            <p:nvPr/>
          </p:nvSpPr>
          <p:spPr>
            <a:xfrm>
              <a:off x="6029395" y="40385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83" name="tx1283"/>
            <p:cNvSpPr/>
            <p:nvPr/>
          </p:nvSpPr>
          <p:spPr>
            <a:xfrm>
              <a:off x="6342398" y="40385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84" name="tx1284"/>
            <p:cNvSpPr/>
            <p:nvPr/>
          </p:nvSpPr>
          <p:spPr>
            <a:xfrm>
              <a:off x="6655400" y="40385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85" name="tx1285"/>
            <p:cNvSpPr/>
            <p:nvPr/>
          </p:nvSpPr>
          <p:spPr>
            <a:xfrm>
              <a:off x="6968402"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86" name="tx1286"/>
            <p:cNvSpPr/>
            <p:nvPr/>
          </p:nvSpPr>
          <p:spPr>
            <a:xfrm>
              <a:off x="7281405"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87" name="tx1287"/>
            <p:cNvSpPr/>
            <p:nvPr/>
          </p:nvSpPr>
          <p:spPr>
            <a:xfrm>
              <a:off x="7594407"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88" name="tx1288"/>
            <p:cNvSpPr/>
            <p:nvPr/>
          </p:nvSpPr>
          <p:spPr>
            <a:xfrm>
              <a:off x="7907409"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289" name="tx1289"/>
            <p:cNvSpPr/>
            <p:nvPr/>
          </p:nvSpPr>
          <p:spPr>
            <a:xfrm>
              <a:off x="8220411"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90" name="tx1290"/>
            <p:cNvSpPr/>
            <p:nvPr/>
          </p:nvSpPr>
          <p:spPr>
            <a:xfrm>
              <a:off x="8533414"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91" name="tx1291"/>
            <p:cNvSpPr/>
            <p:nvPr/>
          </p:nvSpPr>
          <p:spPr>
            <a:xfrm>
              <a:off x="8846416" y="40385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92" name="tx1292"/>
            <p:cNvSpPr/>
            <p:nvPr/>
          </p:nvSpPr>
          <p:spPr>
            <a:xfrm>
              <a:off x="3212375"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93" name="tx1293"/>
            <p:cNvSpPr/>
            <p:nvPr/>
          </p:nvSpPr>
          <p:spPr>
            <a:xfrm>
              <a:off x="3525377"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294" name="tx1294"/>
            <p:cNvSpPr/>
            <p:nvPr/>
          </p:nvSpPr>
          <p:spPr>
            <a:xfrm>
              <a:off x="3838380"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295" name="tx1295"/>
            <p:cNvSpPr/>
            <p:nvPr/>
          </p:nvSpPr>
          <p:spPr>
            <a:xfrm>
              <a:off x="4151382"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296" name="tx1296"/>
            <p:cNvSpPr/>
            <p:nvPr/>
          </p:nvSpPr>
          <p:spPr>
            <a:xfrm>
              <a:off x="4464384"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97" name="tx1297"/>
            <p:cNvSpPr/>
            <p:nvPr/>
          </p:nvSpPr>
          <p:spPr>
            <a:xfrm>
              <a:off x="4777386"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98" name="tx1298"/>
            <p:cNvSpPr/>
            <p:nvPr/>
          </p:nvSpPr>
          <p:spPr>
            <a:xfrm>
              <a:off x="5090389"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99" name="tx1299"/>
            <p:cNvSpPr/>
            <p:nvPr/>
          </p:nvSpPr>
          <p:spPr>
            <a:xfrm>
              <a:off x="5403391"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00" name="tx1300"/>
            <p:cNvSpPr/>
            <p:nvPr/>
          </p:nvSpPr>
          <p:spPr>
            <a:xfrm>
              <a:off x="5716393"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01" name="tx1301"/>
            <p:cNvSpPr/>
            <p:nvPr/>
          </p:nvSpPr>
          <p:spPr>
            <a:xfrm>
              <a:off x="6029395"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02" name="tx1302"/>
            <p:cNvSpPr/>
            <p:nvPr/>
          </p:nvSpPr>
          <p:spPr>
            <a:xfrm>
              <a:off x="6342398"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03" name="tx1303"/>
            <p:cNvSpPr/>
            <p:nvPr/>
          </p:nvSpPr>
          <p:spPr>
            <a:xfrm>
              <a:off x="6655400"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304" name="tx1304"/>
            <p:cNvSpPr/>
            <p:nvPr/>
          </p:nvSpPr>
          <p:spPr>
            <a:xfrm>
              <a:off x="6968402"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05" name="tx1305"/>
            <p:cNvSpPr/>
            <p:nvPr/>
          </p:nvSpPr>
          <p:spPr>
            <a:xfrm>
              <a:off x="7281405"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306" name="tx1306"/>
            <p:cNvSpPr/>
            <p:nvPr/>
          </p:nvSpPr>
          <p:spPr>
            <a:xfrm>
              <a:off x="7594407"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07" name="tx1307"/>
            <p:cNvSpPr/>
            <p:nvPr/>
          </p:nvSpPr>
          <p:spPr>
            <a:xfrm>
              <a:off x="7907409"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308" name="tx1308"/>
            <p:cNvSpPr/>
            <p:nvPr/>
          </p:nvSpPr>
          <p:spPr>
            <a:xfrm>
              <a:off x="2899373"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09" name="tx1309"/>
            <p:cNvSpPr/>
            <p:nvPr/>
          </p:nvSpPr>
          <p:spPr>
            <a:xfrm>
              <a:off x="3525377"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10" name="tx1310"/>
            <p:cNvSpPr/>
            <p:nvPr/>
          </p:nvSpPr>
          <p:spPr>
            <a:xfrm>
              <a:off x="4151382"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11" name="tx1311"/>
            <p:cNvSpPr/>
            <p:nvPr/>
          </p:nvSpPr>
          <p:spPr>
            <a:xfrm>
              <a:off x="4464384"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312" name="tx1312"/>
            <p:cNvSpPr/>
            <p:nvPr/>
          </p:nvSpPr>
          <p:spPr>
            <a:xfrm>
              <a:off x="4777386" y="44403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13" name="tx1313"/>
            <p:cNvSpPr/>
            <p:nvPr/>
          </p:nvSpPr>
          <p:spPr>
            <a:xfrm>
              <a:off x="5090389"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14" name="tx1314"/>
            <p:cNvSpPr/>
            <p:nvPr/>
          </p:nvSpPr>
          <p:spPr>
            <a:xfrm>
              <a:off x="5403391"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15" name="tx1315"/>
            <p:cNvSpPr/>
            <p:nvPr/>
          </p:nvSpPr>
          <p:spPr>
            <a:xfrm>
              <a:off x="5716393"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16" name="tx1316"/>
            <p:cNvSpPr/>
            <p:nvPr/>
          </p:nvSpPr>
          <p:spPr>
            <a:xfrm>
              <a:off x="6029395"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17" name="tx1317"/>
            <p:cNvSpPr/>
            <p:nvPr/>
          </p:nvSpPr>
          <p:spPr>
            <a:xfrm>
              <a:off x="6342398"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18" name="tx1318"/>
            <p:cNvSpPr/>
            <p:nvPr/>
          </p:nvSpPr>
          <p:spPr>
            <a:xfrm>
              <a:off x="6655400"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19" name="tx1319"/>
            <p:cNvSpPr/>
            <p:nvPr/>
          </p:nvSpPr>
          <p:spPr>
            <a:xfrm>
              <a:off x="6968402"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20" name="tx1320"/>
            <p:cNvSpPr/>
            <p:nvPr/>
          </p:nvSpPr>
          <p:spPr>
            <a:xfrm>
              <a:off x="7281405" y="44403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21" name="tx1321"/>
            <p:cNvSpPr/>
            <p:nvPr/>
          </p:nvSpPr>
          <p:spPr>
            <a:xfrm>
              <a:off x="7594407"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22" name="tx1322"/>
            <p:cNvSpPr/>
            <p:nvPr/>
          </p:nvSpPr>
          <p:spPr>
            <a:xfrm>
              <a:off x="7907409"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23" name="tx1323"/>
            <p:cNvSpPr/>
            <p:nvPr/>
          </p:nvSpPr>
          <p:spPr>
            <a:xfrm>
              <a:off x="8220411"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24" name="tx1324"/>
            <p:cNvSpPr/>
            <p:nvPr/>
          </p:nvSpPr>
          <p:spPr>
            <a:xfrm>
              <a:off x="8533414"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25" name="tx1325"/>
            <p:cNvSpPr/>
            <p:nvPr/>
          </p:nvSpPr>
          <p:spPr>
            <a:xfrm>
              <a:off x="8846416"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26" name="tx1326"/>
            <p:cNvSpPr/>
            <p:nvPr/>
          </p:nvSpPr>
          <p:spPr>
            <a:xfrm>
              <a:off x="6029395"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27" name="tx1327"/>
            <p:cNvSpPr/>
            <p:nvPr/>
          </p:nvSpPr>
          <p:spPr>
            <a:xfrm>
              <a:off x="6342398"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28" name="tx1328"/>
            <p:cNvSpPr/>
            <p:nvPr/>
          </p:nvSpPr>
          <p:spPr>
            <a:xfrm>
              <a:off x="6655400" y="363758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29" name="tx1329"/>
            <p:cNvSpPr/>
            <p:nvPr/>
          </p:nvSpPr>
          <p:spPr>
            <a:xfrm>
              <a:off x="6968402" y="36367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30" name="tx1330"/>
            <p:cNvSpPr/>
            <p:nvPr/>
          </p:nvSpPr>
          <p:spPr>
            <a:xfrm>
              <a:off x="7281405" y="363691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31" name="tx1331"/>
            <p:cNvSpPr/>
            <p:nvPr/>
          </p:nvSpPr>
          <p:spPr>
            <a:xfrm>
              <a:off x="7594407"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32" name="tx1332"/>
            <p:cNvSpPr/>
            <p:nvPr/>
          </p:nvSpPr>
          <p:spPr>
            <a:xfrm>
              <a:off x="7907409" y="36367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33" name="tx1333"/>
            <p:cNvSpPr/>
            <p:nvPr/>
          </p:nvSpPr>
          <p:spPr>
            <a:xfrm>
              <a:off x="8220411"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34" name="tx1334"/>
            <p:cNvSpPr/>
            <p:nvPr/>
          </p:nvSpPr>
          <p:spPr>
            <a:xfrm>
              <a:off x="8533414" y="36367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35" name="tx1335"/>
            <p:cNvSpPr/>
            <p:nvPr/>
          </p:nvSpPr>
          <p:spPr>
            <a:xfrm>
              <a:off x="8846416" y="36358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36" name="tx1336"/>
            <p:cNvSpPr/>
            <p:nvPr/>
          </p:nvSpPr>
          <p:spPr>
            <a:xfrm>
              <a:off x="1647364"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37" name="tx1337"/>
            <p:cNvSpPr/>
            <p:nvPr/>
          </p:nvSpPr>
          <p:spPr>
            <a:xfrm>
              <a:off x="1960366"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38" name="tx1338"/>
            <p:cNvSpPr/>
            <p:nvPr/>
          </p:nvSpPr>
          <p:spPr>
            <a:xfrm>
              <a:off x="8220411"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9" name="tx1339"/>
            <p:cNvSpPr/>
            <p:nvPr/>
          </p:nvSpPr>
          <p:spPr>
            <a:xfrm>
              <a:off x="8533414"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40" name="tx1340"/>
            <p:cNvSpPr/>
            <p:nvPr/>
          </p:nvSpPr>
          <p:spPr>
            <a:xfrm>
              <a:off x="8846416" y="1325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41" name="tx1341"/>
            <p:cNvSpPr/>
            <p:nvPr/>
          </p:nvSpPr>
          <p:spPr>
            <a:xfrm>
              <a:off x="1647364"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42" name="tx1342"/>
            <p:cNvSpPr/>
            <p:nvPr/>
          </p:nvSpPr>
          <p:spPr>
            <a:xfrm>
              <a:off x="1960366"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43" name="tx1343"/>
            <p:cNvSpPr/>
            <p:nvPr/>
          </p:nvSpPr>
          <p:spPr>
            <a:xfrm>
              <a:off x="2273368" y="14256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44" name="tx1344"/>
            <p:cNvSpPr/>
            <p:nvPr/>
          </p:nvSpPr>
          <p:spPr>
            <a:xfrm>
              <a:off x="2586370"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45" name="tx1345"/>
            <p:cNvSpPr/>
            <p:nvPr/>
          </p:nvSpPr>
          <p:spPr>
            <a:xfrm>
              <a:off x="2899373"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6" name="tx1346"/>
            <p:cNvSpPr/>
            <p:nvPr/>
          </p:nvSpPr>
          <p:spPr>
            <a:xfrm>
              <a:off x="1647364"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47" name="tx1347"/>
            <p:cNvSpPr/>
            <p:nvPr/>
          </p:nvSpPr>
          <p:spPr>
            <a:xfrm>
              <a:off x="1960366" y="21288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48" name="tx1348"/>
            <p:cNvSpPr/>
            <p:nvPr/>
          </p:nvSpPr>
          <p:spPr>
            <a:xfrm>
              <a:off x="2273368"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49" name="tx1349"/>
            <p:cNvSpPr/>
            <p:nvPr/>
          </p:nvSpPr>
          <p:spPr>
            <a:xfrm>
              <a:off x="2586370"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50" name="tx1350"/>
            <p:cNvSpPr/>
            <p:nvPr/>
          </p:nvSpPr>
          <p:spPr>
            <a:xfrm>
              <a:off x="2899373"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51" name="tx1351"/>
            <p:cNvSpPr/>
            <p:nvPr/>
          </p:nvSpPr>
          <p:spPr>
            <a:xfrm>
              <a:off x="3212375" y="21288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52" name="tx1352"/>
            <p:cNvSpPr/>
            <p:nvPr/>
          </p:nvSpPr>
          <p:spPr>
            <a:xfrm>
              <a:off x="3525377"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53" name="tx1353"/>
            <p:cNvSpPr/>
            <p:nvPr/>
          </p:nvSpPr>
          <p:spPr>
            <a:xfrm>
              <a:off x="3838380"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54" name="tx1354"/>
            <p:cNvSpPr/>
            <p:nvPr/>
          </p:nvSpPr>
          <p:spPr>
            <a:xfrm>
              <a:off x="4151382"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55" name="tx1355"/>
            <p:cNvSpPr/>
            <p:nvPr/>
          </p:nvSpPr>
          <p:spPr>
            <a:xfrm>
              <a:off x="4464384"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56" name="tx1356"/>
            <p:cNvSpPr/>
            <p:nvPr/>
          </p:nvSpPr>
          <p:spPr>
            <a:xfrm>
              <a:off x="4777386"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7" name="tx1357"/>
            <p:cNvSpPr/>
            <p:nvPr/>
          </p:nvSpPr>
          <p:spPr>
            <a:xfrm>
              <a:off x="5090389"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8" name="tx1358"/>
            <p:cNvSpPr/>
            <p:nvPr/>
          </p:nvSpPr>
          <p:spPr>
            <a:xfrm>
              <a:off x="5403391"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9" name="tx1359"/>
            <p:cNvSpPr/>
            <p:nvPr/>
          </p:nvSpPr>
          <p:spPr>
            <a:xfrm>
              <a:off x="5716393"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0" name="tx1360"/>
            <p:cNvSpPr/>
            <p:nvPr/>
          </p:nvSpPr>
          <p:spPr>
            <a:xfrm>
              <a:off x="6029395"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1" name="tx1361"/>
            <p:cNvSpPr/>
            <p:nvPr/>
          </p:nvSpPr>
          <p:spPr>
            <a:xfrm>
              <a:off x="6342398"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2" name="tx1362"/>
            <p:cNvSpPr/>
            <p:nvPr/>
          </p:nvSpPr>
          <p:spPr>
            <a:xfrm>
              <a:off x="6655400"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3" name="tx1363"/>
            <p:cNvSpPr/>
            <p:nvPr/>
          </p:nvSpPr>
          <p:spPr>
            <a:xfrm>
              <a:off x="6968402"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64" name="tx1364"/>
            <p:cNvSpPr/>
            <p:nvPr/>
          </p:nvSpPr>
          <p:spPr>
            <a:xfrm>
              <a:off x="7281405"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65" name="tx1365"/>
            <p:cNvSpPr/>
            <p:nvPr/>
          </p:nvSpPr>
          <p:spPr>
            <a:xfrm>
              <a:off x="7594407"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66" name="tx1366"/>
            <p:cNvSpPr/>
            <p:nvPr/>
          </p:nvSpPr>
          <p:spPr>
            <a:xfrm>
              <a:off x="7907409"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67" name="tx1367"/>
            <p:cNvSpPr/>
            <p:nvPr/>
          </p:nvSpPr>
          <p:spPr>
            <a:xfrm>
              <a:off x="8220411"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68" name="tx1368"/>
            <p:cNvSpPr/>
            <p:nvPr/>
          </p:nvSpPr>
          <p:spPr>
            <a:xfrm>
              <a:off x="8533414"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69" name="tx1369"/>
            <p:cNvSpPr/>
            <p:nvPr/>
          </p:nvSpPr>
          <p:spPr>
            <a:xfrm>
              <a:off x="8846416" y="21289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0" name="tx1370"/>
            <p:cNvSpPr/>
            <p:nvPr/>
          </p:nvSpPr>
          <p:spPr>
            <a:xfrm>
              <a:off x="3212375"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1" name="tx1371"/>
            <p:cNvSpPr/>
            <p:nvPr/>
          </p:nvSpPr>
          <p:spPr>
            <a:xfrm>
              <a:off x="3525377"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72" name="tx1372"/>
            <p:cNvSpPr/>
            <p:nvPr/>
          </p:nvSpPr>
          <p:spPr>
            <a:xfrm>
              <a:off x="3838380"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73" name="tx1373"/>
            <p:cNvSpPr/>
            <p:nvPr/>
          </p:nvSpPr>
          <p:spPr>
            <a:xfrm>
              <a:off x="4151382"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74" name="tx1374"/>
            <p:cNvSpPr/>
            <p:nvPr/>
          </p:nvSpPr>
          <p:spPr>
            <a:xfrm>
              <a:off x="4464384" y="14256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75" name="tx1375"/>
            <p:cNvSpPr/>
            <p:nvPr/>
          </p:nvSpPr>
          <p:spPr>
            <a:xfrm>
              <a:off x="4777386"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6" name="tx1376"/>
            <p:cNvSpPr/>
            <p:nvPr/>
          </p:nvSpPr>
          <p:spPr>
            <a:xfrm>
              <a:off x="5090389"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7" name="tx1377"/>
            <p:cNvSpPr/>
            <p:nvPr/>
          </p:nvSpPr>
          <p:spPr>
            <a:xfrm>
              <a:off x="5403391"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78" name="tx1378"/>
            <p:cNvSpPr/>
            <p:nvPr/>
          </p:nvSpPr>
          <p:spPr>
            <a:xfrm>
              <a:off x="5716393"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79" name="tx1379"/>
            <p:cNvSpPr/>
            <p:nvPr/>
          </p:nvSpPr>
          <p:spPr>
            <a:xfrm>
              <a:off x="6029395"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80" name="tx1380"/>
            <p:cNvSpPr/>
            <p:nvPr/>
          </p:nvSpPr>
          <p:spPr>
            <a:xfrm>
              <a:off x="6342398"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81" name="tx1381"/>
            <p:cNvSpPr/>
            <p:nvPr/>
          </p:nvSpPr>
          <p:spPr>
            <a:xfrm>
              <a:off x="6655400" y="14257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2" name="tx1382"/>
            <p:cNvSpPr/>
            <p:nvPr/>
          </p:nvSpPr>
          <p:spPr>
            <a:xfrm>
              <a:off x="6968402" y="14256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3" name="tx1383"/>
            <p:cNvSpPr/>
            <p:nvPr/>
          </p:nvSpPr>
          <p:spPr>
            <a:xfrm>
              <a:off x="7281405" y="14256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4" name="tx1384"/>
            <p:cNvSpPr/>
            <p:nvPr/>
          </p:nvSpPr>
          <p:spPr>
            <a:xfrm>
              <a:off x="7594407" y="14256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5" name="tx1385"/>
            <p:cNvSpPr/>
            <p:nvPr/>
          </p:nvSpPr>
          <p:spPr>
            <a:xfrm>
              <a:off x="7907409" y="14256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6" name="tx1386"/>
            <p:cNvSpPr/>
            <p:nvPr/>
          </p:nvSpPr>
          <p:spPr>
            <a:xfrm>
              <a:off x="8220411" y="14256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7" name="tx1387"/>
            <p:cNvSpPr/>
            <p:nvPr/>
          </p:nvSpPr>
          <p:spPr>
            <a:xfrm>
              <a:off x="8533414" y="14256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8" name="tx1388"/>
            <p:cNvSpPr/>
            <p:nvPr/>
          </p:nvSpPr>
          <p:spPr>
            <a:xfrm>
              <a:off x="8846416" y="14256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9" name="tx1389"/>
            <p:cNvSpPr/>
            <p:nvPr/>
          </p:nvSpPr>
          <p:spPr>
            <a:xfrm>
              <a:off x="4777386"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390" name="tx1390"/>
            <p:cNvSpPr/>
            <p:nvPr/>
          </p:nvSpPr>
          <p:spPr>
            <a:xfrm>
              <a:off x="5090389"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91" name="tx1391"/>
            <p:cNvSpPr/>
            <p:nvPr/>
          </p:nvSpPr>
          <p:spPr>
            <a:xfrm>
              <a:off x="5403391"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392" name="tx1392"/>
            <p:cNvSpPr/>
            <p:nvPr/>
          </p:nvSpPr>
          <p:spPr>
            <a:xfrm>
              <a:off x="8846416"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93" name="tx1393"/>
            <p:cNvSpPr/>
            <p:nvPr/>
          </p:nvSpPr>
          <p:spPr>
            <a:xfrm>
              <a:off x="1647364"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94" name="tx1394"/>
            <p:cNvSpPr/>
            <p:nvPr/>
          </p:nvSpPr>
          <p:spPr>
            <a:xfrm>
              <a:off x="1960366"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95" name="tx1395"/>
            <p:cNvSpPr/>
            <p:nvPr/>
          </p:nvSpPr>
          <p:spPr>
            <a:xfrm>
              <a:off x="2273368" y="35353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96" name="tx1396"/>
            <p:cNvSpPr/>
            <p:nvPr/>
          </p:nvSpPr>
          <p:spPr>
            <a:xfrm>
              <a:off x="2586370" y="353645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97" name="tx1397"/>
            <p:cNvSpPr/>
            <p:nvPr/>
          </p:nvSpPr>
          <p:spPr>
            <a:xfrm>
              <a:off x="2899373"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98" name="tx1398"/>
            <p:cNvSpPr/>
            <p:nvPr/>
          </p:nvSpPr>
          <p:spPr>
            <a:xfrm>
              <a:off x="3212375"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99" name="tx1399"/>
            <p:cNvSpPr/>
            <p:nvPr/>
          </p:nvSpPr>
          <p:spPr>
            <a:xfrm>
              <a:off x="3525377" y="353645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00" name="tx1400"/>
            <p:cNvSpPr/>
            <p:nvPr/>
          </p:nvSpPr>
          <p:spPr>
            <a:xfrm>
              <a:off x="3838380" y="35353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01" name="tx1401"/>
            <p:cNvSpPr/>
            <p:nvPr/>
          </p:nvSpPr>
          <p:spPr>
            <a:xfrm>
              <a:off x="4151382"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402" name="tx1402"/>
            <p:cNvSpPr/>
            <p:nvPr/>
          </p:nvSpPr>
          <p:spPr>
            <a:xfrm>
              <a:off x="4464384"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03" name="tx1403"/>
            <p:cNvSpPr/>
            <p:nvPr/>
          </p:nvSpPr>
          <p:spPr>
            <a:xfrm>
              <a:off x="4777386"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04" name="tx1404"/>
            <p:cNvSpPr/>
            <p:nvPr/>
          </p:nvSpPr>
          <p:spPr>
            <a:xfrm>
              <a:off x="5090389" y="35353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05" name="tx1405"/>
            <p:cNvSpPr/>
            <p:nvPr/>
          </p:nvSpPr>
          <p:spPr>
            <a:xfrm>
              <a:off x="5403391"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06" name="tx1406"/>
            <p:cNvSpPr/>
            <p:nvPr/>
          </p:nvSpPr>
          <p:spPr>
            <a:xfrm>
              <a:off x="5716393"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07" name="tx1407"/>
            <p:cNvSpPr/>
            <p:nvPr/>
          </p:nvSpPr>
          <p:spPr>
            <a:xfrm>
              <a:off x="6029395"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08" name="tx1408"/>
            <p:cNvSpPr/>
            <p:nvPr/>
          </p:nvSpPr>
          <p:spPr>
            <a:xfrm>
              <a:off x="6342398"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09" name="tx1409"/>
            <p:cNvSpPr/>
            <p:nvPr/>
          </p:nvSpPr>
          <p:spPr>
            <a:xfrm>
              <a:off x="3838380"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410" name="tx1410"/>
            <p:cNvSpPr/>
            <p:nvPr/>
          </p:nvSpPr>
          <p:spPr>
            <a:xfrm>
              <a:off x="4151382"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411" name="tx1411"/>
            <p:cNvSpPr/>
            <p:nvPr/>
          </p:nvSpPr>
          <p:spPr>
            <a:xfrm>
              <a:off x="4464384"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412" name="tx1412"/>
            <p:cNvSpPr/>
            <p:nvPr/>
          </p:nvSpPr>
          <p:spPr>
            <a:xfrm>
              <a:off x="4777386"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413" name="tx1413"/>
            <p:cNvSpPr/>
            <p:nvPr/>
          </p:nvSpPr>
          <p:spPr>
            <a:xfrm>
              <a:off x="5090389" y="48422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14" name="tx1414"/>
            <p:cNvSpPr/>
            <p:nvPr/>
          </p:nvSpPr>
          <p:spPr>
            <a:xfrm>
              <a:off x="5403391" y="48422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415" name="tx1415"/>
            <p:cNvSpPr/>
            <p:nvPr/>
          </p:nvSpPr>
          <p:spPr>
            <a:xfrm>
              <a:off x="5716393"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16" name="tx1416"/>
            <p:cNvSpPr/>
            <p:nvPr/>
          </p:nvSpPr>
          <p:spPr>
            <a:xfrm>
              <a:off x="6029395"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417" name="tx1417"/>
            <p:cNvSpPr/>
            <p:nvPr/>
          </p:nvSpPr>
          <p:spPr>
            <a:xfrm>
              <a:off x="6342398"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18" name="tx1418"/>
            <p:cNvSpPr/>
            <p:nvPr/>
          </p:nvSpPr>
          <p:spPr>
            <a:xfrm>
              <a:off x="6655400"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419" name="tx1419"/>
            <p:cNvSpPr/>
            <p:nvPr/>
          </p:nvSpPr>
          <p:spPr>
            <a:xfrm>
              <a:off x="6968402"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420" name="tx1420"/>
            <p:cNvSpPr/>
            <p:nvPr/>
          </p:nvSpPr>
          <p:spPr>
            <a:xfrm>
              <a:off x="7594407"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421" name="tx1421"/>
            <p:cNvSpPr/>
            <p:nvPr/>
          </p:nvSpPr>
          <p:spPr>
            <a:xfrm>
              <a:off x="8220411"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422" name="tx1422"/>
            <p:cNvSpPr/>
            <p:nvPr/>
          </p:nvSpPr>
          <p:spPr>
            <a:xfrm>
              <a:off x="8846416"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423" name="tx1423"/>
            <p:cNvSpPr/>
            <p:nvPr/>
          </p:nvSpPr>
          <p:spPr>
            <a:xfrm>
              <a:off x="1647364"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24" name="tx1424"/>
            <p:cNvSpPr/>
            <p:nvPr/>
          </p:nvSpPr>
          <p:spPr>
            <a:xfrm>
              <a:off x="1960366"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25" name="tx1425"/>
            <p:cNvSpPr/>
            <p:nvPr/>
          </p:nvSpPr>
          <p:spPr>
            <a:xfrm>
              <a:off x="2273368"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26" name="tx1426"/>
            <p:cNvSpPr/>
            <p:nvPr/>
          </p:nvSpPr>
          <p:spPr>
            <a:xfrm>
              <a:off x="2586370"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27" name="tx1427"/>
            <p:cNvSpPr/>
            <p:nvPr/>
          </p:nvSpPr>
          <p:spPr>
            <a:xfrm>
              <a:off x="2899373" y="19279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28" name="tx1428"/>
            <p:cNvSpPr/>
            <p:nvPr/>
          </p:nvSpPr>
          <p:spPr>
            <a:xfrm>
              <a:off x="3212375" y="19279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29" name="tx1429"/>
            <p:cNvSpPr/>
            <p:nvPr/>
          </p:nvSpPr>
          <p:spPr>
            <a:xfrm>
              <a:off x="3525377"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30" name="tx1430"/>
            <p:cNvSpPr/>
            <p:nvPr/>
          </p:nvSpPr>
          <p:spPr>
            <a:xfrm>
              <a:off x="3838380"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31" name="tx1431"/>
            <p:cNvSpPr/>
            <p:nvPr/>
          </p:nvSpPr>
          <p:spPr>
            <a:xfrm>
              <a:off x="4151382"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32" name="tx1432"/>
            <p:cNvSpPr/>
            <p:nvPr/>
          </p:nvSpPr>
          <p:spPr>
            <a:xfrm>
              <a:off x="4464384" y="19279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33" name="tx1433"/>
            <p:cNvSpPr/>
            <p:nvPr/>
          </p:nvSpPr>
          <p:spPr>
            <a:xfrm>
              <a:off x="4777386" y="19279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34" name="tx1434"/>
            <p:cNvSpPr/>
            <p:nvPr/>
          </p:nvSpPr>
          <p:spPr>
            <a:xfrm>
              <a:off x="5090389"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35" name="tx1435"/>
            <p:cNvSpPr/>
            <p:nvPr/>
          </p:nvSpPr>
          <p:spPr>
            <a:xfrm>
              <a:off x="5403391"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36" name="tx1436"/>
            <p:cNvSpPr/>
            <p:nvPr/>
          </p:nvSpPr>
          <p:spPr>
            <a:xfrm>
              <a:off x="5716393"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37" name="tx1437"/>
            <p:cNvSpPr/>
            <p:nvPr/>
          </p:nvSpPr>
          <p:spPr>
            <a:xfrm>
              <a:off x="6029395"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38" name="tx1438"/>
            <p:cNvSpPr/>
            <p:nvPr/>
          </p:nvSpPr>
          <p:spPr>
            <a:xfrm>
              <a:off x="6342398"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39" name="tx1439"/>
            <p:cNvSpPr/>
            <p:nvPr/>
          </p:nvSpPr>
          <p:spPr>
            <a:xfrm>
              <a:off x="6655400"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40" name="tx1440"/>
            <p:cNvSpPr/>
            <p:nvPr/>
          </p:nvSpPr>
          <p:spPr>
            <a:xfrm>
              <a:off x="6968402"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41" name="tx1441"/>
            <p:cNvSpPr/>
            <p:nvPr/>
          </p:nvSpPr>
          <p:spPr>
            <a:xfrm>
              <a:off x="7281405"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42" name="tx1442"/>
            <p:cNvSpPr/>
            <p:nvPr/>
          </p:nvSpPr>
          <p:spPr>
            <a:xfrm>
              <a:off x="7594407"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43" name="tx1443"/>
            <p:cNvSpPr/>
            <p:nvPr/>
          </p:nvSpPr>
          <p:spPr>
            <a:xfrm>
              <a:off x="7907409"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44" name="tx1444"/>
            <p:cNvSpPr/>
            <p:nvPr/>
          </p:nvSpPr>
          <p:spPr>
            <a:xfrm>
              <a:off x="8220411"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45" name="tx1445"/>
            <p:cNvSpPr/>
            <p:nvPr/>
          </p:nvSpPr>
          <p:spPr>
            <a:xfrm>
              <a:off x="8533414"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46" name="tx1446"/>
            <p:cNvSpPr/>
            <p:nvPr/>
          </p:nvSpPr>
          <p:spPr>
            <a:xfrm>
              <a:off x="8846416" y="1928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47" name="tx1447"/>
            <p:cNvSpPr/>
            <p:nvPr/>
          </p:nvSpPr>
          <p:spPr>
            <a:xfrm>
              <a:off x="5090389"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448" name="tx1448"/>
            <p:cNvSpPr/>
            <p:nvPr/>
          </p:nvSpPr>
          <p:spPr>
            <a:xfrm>
              <a:off x="1647364"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49" name="tx1449"/>
            <p:cNvSpPr/>
            <p:nvPr/>
          </p:nvSpPr>
          <p:spPr>
            <a:xfrm>
              <a:off x="1960366"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50" name="tx1450"/>
            <p:cNvSpPr/>
            <p:nvPr/>
          </p:nvSpPr>
          <p:spPr>
            <a:xfrm>
              <a:off x="2273368"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51" name="tx1451"/>
            <p:cNvSpPr/>
            <p:nvPr/>
          </p:nvSpPr>
          <p:spPr>
            <a:xfrm>
              <a:off x="2586370"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52" name="tx1452"/>
            <p:cNvSpPr/>
            <p:nvPr/>
          </p:nvSpPr>
          <p:spPr>
            <a:xfrm>
              <a:off x="2899373"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3" name="tx1453"/>
            <p:cNvSpPr/>
            <p:nvPr/>
          </p:nvSpPr>
          <p:spPr>
            <a:xfrm>
              <a:off x="3212375"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54" name="tx1454"/>
            <p:cNvSpPr/>
            <p:nvPr/>
          </p:nvSpPr>
          <p:spPr>
            <a:xfrm>
              <a:off x="3525377"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55" name="tx1455"/>
            <p:cNvSpPr/>
            <p:nvPr/>
          </p:nvSpPr>
          <p:spPr>
            <a:xfrm>
              <a:off x="3838380"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56" name="tx1456"/>
            <p:cNvSpPr/>
            <p:nvPr/>
          </p:nvSpPr>
          <p:spPr>
            <a:xfrm>
              <a:off x="4151382"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7" name="tx1457"/>
            <p:cNvSpPr/>
            <p:nvPr/>
          </p:nvSpPr>
          <p:spPr>
            <a:xfrm>
              <a:off x="4464384"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58" name="tx1458"/>
            <p:cNvSpPr/>
            <p:nvPr/>
          </p:nvSpPr>
          <p:spPr>
            <a:xfrm>
              <a:off x="4777386"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9" name="tx1459"/>
            <p:cNvSpPr/>
            <p:nvPr/>
          </p:nvSpPr>
          <p:spPr>
            <a:xfrm>
              <a:off x="5090389"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60" name="tx1460"/>
            <p:cNvSpPr/>
            <p:nvPr/>
          </p:nvSpPr>
          <p:spPr>
            <a:xfrm>
              <a:off x="5403391"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61" name="tx1461"/>
            <p:cNvSpPr/>
            <p:nvPr/>
          </p:nvSpPr>
          <p:spPr>
            <a:xfrm>
              <a:off x="5716393"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62" name="tx1462"/>
            <p:cNvSpPr/>
            <p:nvPr/>
          </p:nvSpPr>
          <p:spPr>
            <a:xfrm>
              <a:off x="6029395"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63" name="tx1463"/>
            <p:cNvSpPr/>
            <p:nvPr/>
          </p:nvSpPr>
          <p:spPr>
            <a:xfrm>
              <a:off x="6342398"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4" name="tx1464"/>
            <p:cNvSpPr/>
            <p:nvPr/>
          </p:nvSpPr>
          <p:spPr>
            <a:xfrm>
              <a:off x="6655400"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5" name="tx1465"/>
            <p:cNvSpPr/>
            <p:nvPr/>
          </p:nvSpPr>
          <p:spPr>
            <a:xfrm>
              <a:off x="6968402"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66" name="tx1466"/>
            <p:cNvSpPr/>
            <p:nvPr/>
          </p:nvSpPr>
          <p:spPr>
            <a:xfrm>
              <a:off x="7281405"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67" name="tx1467"/>
            <p:cNvSpPr/>
            <p:nvPr/>
          </p:nvSpPr>
          <p:spPr>
            <a:xfrm>
              <a:off x="7594407"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68" name="tx1468"/>
            <p:cNvSpPr/>
            <p:nvPr/>
          </p:nvSpPr>
          <p:spPr>
            <a:xfrm>
              <a:off x="7907409"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69" name="tx1469"/>
            <p:cNvSpPr/>
            <p:nvPr/>
          </p:nvSpPr>
          <p:spPr>
            <a:xfrm>
              <a:off x="8220411"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70" name="tx1470"/>
            <p:cNvSpPr/>
            <p:nvPr/>
          </p:nvSpPr>
          <p:spPr>
            <a:xfrm>
              <a:off x="8533414" y="182864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71" name="tx1471"/>
            <p:cNvSpPr/>
            <p:nvPr/>
          </p:nvSpPr>
          <p:spPr>
            <a:xfrm>
              <a:off x="8846416" y="18275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72" name="tx1472"/>
            <p:cNvSpPr/>
            <p:nvPr/>
          </p:nvSpPr>
          <p:spPr>
            <a:xfrm>
              <a:off x="6655400"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73" name="tx1473"/>
            <p:cNvSpPr/>
            <p:nvPr/>
          </p:nvSpPr>
          <p:spPr>
            <a:xfrm>
              <a:off x="6968402"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474" name="tx1474"/>
            <p:cNvSpPr/>
            <p:nvPr/>
          </p:nvSpPr>
          <p:spPr>
            <a:xfrm>
              <a:off x="7281405"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75" name="tx1475"/>
            <p:cNvSpPr/>
            <p:nvPr/>
          </p:nvSpPr>
          <p:spPr>
            <a:xfrm>
              <a:off x="7594407" y="35353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76" name="tx1476"/>
            <p:cNvSpPr/>
            <p:nvPr/>
          </p:nvSpPr>
          <p:spPr>
            <a:xfrm>
              <a:off x="7907409"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77" name="tx1477"/>
            <p:cNvSpPr/>
            <p:nvPr/>
          </p:nvSpPr>
          <p:spPr>
            <a:xfrm>
              <a:off x="8220411" y="35353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478" name="tx1478"/>
            <p:cNvSpPr/>
            <p:nvPr/>
          </p:nvSpPr>
          <p:spPr>
            <a:xfrm>
              <a:off x="8533414"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79" name="tx1479"/>
            <p:cNvSpPr/>
            <p:nvPr/>
          </p:nvSpPr>
          <p:spPr>
            <a:xfrm>
              <a:off x="8846416" y="35362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80" name="tx1480"/>
            <p:cNvSpPr/>
            <p:nvPr/>
          </p:nvSpPr>
          <p:spPr>
            <a:xfrm>
              <a:off x="8846416"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481" name="tx1481"/>
            <p:cNvSpPr/>
            <p:nvPr/>
          </p:nvSpPr>
          <p:spPr>
            <a:xfrm>
              <a:off x="1647364"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82" name="tx1482"/>
            <p:cNvSpPr/>
            <p:nvPr/>
          </p:nvSpPr>
          <p:spPr>
            <a:xfrm>
              <a:off x="1960366" y="253253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83" name="tx1483"/>
            <p:cNvSpPr/>
            <p:nvPr/>
          </p:nvSpPr>
          <p:spPr>
            <a:xfrm>
              <a:off x="2273368"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84" name="tx1484"/>
            <p:cNvSpPr/>
            <p:nvPr/>
          </p:nvSpPr>
          <p:spPr>
            <a:xfrm>
              <a:off x="2586370" y="253164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85" name="tx1485"/>
            <p:cNvSpPr/>
            <p:nvPr/>
          </p:nvSpPr>
          <p:spPr>
            <a:xfrm>
              <a:off x="2899373" y="25307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86" name="tx1486"/>
            <p:cNvSpPr/>
            <p:nvPr/>
          </p:nvSpPr>
          <p:spPr>
            <a:xfrm>
              <a:off x="3212375"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87" name="tx1487"/>
            <p:cNvSpPr/>
            <p:nvPr/>
          </p:nvSpPr>
          <p:spPr>
            <a:xfrm>
              <a:off x="3525377" y="253253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88" name="tx1488"/>
            <p:cNvSpPr/>
            <p:nvPr/>
          </p:nvSpPr>
          <p:spPr>
            <a:xfrm>
              <a:off x="3838380"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89" name="tx1489"/>
            <p:cNvSpPr/>
            <p:nvPr/>
          </p:nvSpPr>
          <p:spPr>
            <a:xfrm>
              <a:off x="4151382"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90" name="tx1490"/>
            <p:cNvSpPr/>
            <p:nvPr/>
          </p:nvSpPr>
          <p:spPr>
            <a:xfrm>
              <a:off x="4464384"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91" name="tx1491"/>
            <p:cNvSpPr/>
            <p:nvPr/>
          </p:nvSpPr>
          <p:spPr>
            <a:xfrm>
              <a:off x="4777386"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92" name="tx1492"/>
            <p:cNvSpPr/>
            <p:nvPr/>
          </p:nvSpPr>
          <p:spPr>
            <a:xfrm>
              <a:off x="5090389"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93" name="tx1493"/>
            <p:cNvSpPr/>
            <p:nvPr/>
          </p:nvSpPr>
          <p:spPr>
            <a:xfrm>
              <a:off x="5403391" y="25307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94" name="tx1494"/>
            <p:cNvSpPr/>
            <p:nvPr/>
          </p:nvSpPr>
          <p:spPr>
            <a:xfrm>
              <a:off x="5716393"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5" name="tx1495"/>
            <p:cNvSpPr/>
            <p:nvPr/>
          </p:nvSpPr>
          <p:spPr>
            <a:xfrm>
              <a:off x="6029395"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6" name="tx1496"/>
            <p:cNvSpPr/>
            <p:nvPr/>
          </p:nvSpPr>
          <p:spPr>
            <a:xfrm>
              <a:off x="6342398"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7" name="tx1497"/>
            <p:cNvSpPr/>
            <p:nvPr/>
          </p:nvSpPr>
          <p:spPr>
            <a:xfrm>
              <a:off x="6655400" y="25307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98" name="tx1498"/>
            <p:cNvSpPr/>
            <p:nvPr/>
          </p:nvSpPr>
          <p:spPr>
            <a:xfrm>
              <a:off x="6968402"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99" name="tx1499"/>
            <p:cNvSpPr/>
            <p:nvPr/>
          </p:nvSpPr>
          <p:spPr>
            <a:xfrm>
              <a:off x="7281405"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00" name="tx1500"/>
            <p:cNvSpPr/>
            <p:nvPr/>
          </p:nvSpPr>
          <p:spPr>
            <a:xfrm>
              <a:off x="7594407"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01" name="tx1501"/>
            <p:cNvSpPr/>
            <p:nvPr/>
          </p:nvSpPr>
          <p:spPr>
            <a:xfrm>
              <a:off x="7907409"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02" name="tx1502"/>
            <p:cNvSpPr/>
            <p:nvPr/>
          </p:nvSpPr>
          <p:spPr>
            <a:xfrm>
              <a:off x="8220411"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03" name="tx1503"/>
            <p:cNvSpPr/>
            <p:nvPr/>
          </p:nvSpPr>
          <p:spPr>
            <a:xfrm>
              <a:off x="8533414"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04" name="tx1504"/>
            <p:cNvSpPr/>
            <p:nvPr/>
          </p:nvSpPr>
          <p:spPr>
            <a:xfrm>
              <a:off x="8846416" y="25307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05" name="tx1505"/>
            <p:cNvSpPr/>
            <p:nvPr/>
          </p:nvSpPr>
          <p:spPr>
            <a:xfrm>
              <a:off x="1647364" y="42385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06" name="tx1506"/>
            <p:cNvSpPr/>
            <p:nvPr/>
          </p:nvSpPr>
          <p:spPr>
            <a:xfrm>
              <a:off x="3212375"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07" name="tx1507"/>
            <p:cNvSpPr/>
            <p:nvPr/>
          </p:nvSpPr>
          <p:spPr>
            <a:xfrm>
              <a:off x="3525377" y="42385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08" name="tx1508"/>
            <p:cNvSpPr/>
            <p:nvPr/>
          </p:nvSpPr>
          <p:spPr>
            <a:xfrm>
              <a:off x="3838380"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509" name="tx1509"/>
            <p:cNvSpPr/>
            <p:nvPr/>
          </p:nvSpPr>
          <p:spPr>
            <a:xfrm>
              <a:off x="4151382"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10" name="tx1510"/>
            <p:cNvSpPr/>
            <p:nvPr/>
          </p:nvSpPr>
          <p:spPr>
            <a:xfrm>
              <a:off x="4464384" y="42385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11" name="tx1511"/>
            <p:cNvSpPr/>
            <p:nvPr/>
          </p:nvSpPr>
          <p:spPr>
            <a:xfrm>
              <a:off x="4777386"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12" name="tx1512"/>
            <p:cNvSpPr/>
            <p:nvPr/>
          </p:nvSpPr>
          <p:spPr>
            <a:xfrm>
              <a:off x="5090389"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513" name="tx1513"/>
            <p:cNvSpPr/>
            <p:nvPr/>
          </p:nvSpPr>
          <p:spPr>
            <a:xfrm>
              <a:off x="5403391"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14" name="tx1514"/>
            <p:cNvSpPr/>
            <p:nvPr/>
          </p:nvSpPr>
          <p:spPr>
            <a:xfrm>
              <a:off x="5716393" y="423966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15" name="tx1515"/>
            <p:cNvSpPr/>
            <p:nvPr/>
          </p:nvSpPr>
          <p:spPr>
            <a:xfrm>
              <a:off x="6342398"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16" name="tx1516"/>
            <p:cNvSpPr/>
            <p:nvPr/>
          </p:nvSpPr>
          <p:spPr>
            <a:xfrm>
              <a:off x="6655400"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17" name="tx1517"/>
            <p:cNvSpPr/>
            <p:nvPr/>
          </p:nvSpPr>
          <p:spPr>
            <a:xfrm>
              <a:off x="6968402"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18" name="tx1518"/>
            <p:cNvSpPr/>
            <p:nvPr/>
          </p:nvSpPr>
          <p:spPr>
            <a:xfrm>
              <a:off x="7281405" y="423966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19" name="tx1519"/>
            <p:cNvSpPr/>
            <p:nvPr/>
          </p:nvSpPr>
          <p:spPr>
            <a:xfrm>
              <a:off x="7594407"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20" name="tx1520"/>
            <p:cNvSpPr/>
            <p:nvPr/>
          </p:nvSpPr>
          <p:spPr>
            <a:xfrm>
              <a:off x="7907409"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21" name="tx1521"/>
            <p:cNvSpPr/>
            <p:nvPr/>
          </p:nvSpPr>
          <p:spPr>
            <a:xfrm>
              <a:off x="8533414"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22" name="tx1522"/>
            <p:cNvSpPr/>
            <p:nvPr/>
          </p:nvSpPr>
          <p:spPr>
            <a:xfrm>
              <a:off x="8846416"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23" name="tx1523"/>
            <p:cNvSpPr/>
            <p:nvPr/>
          </p:nvSpPr>
          <p:spPr>
            <a:xfrm>
              <a:off x="2273368"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24" name="tx1524"/>
            <p:cNvSpPr/>
            <p:nvPr/>
          </p:nvSpPr>
          <p:spPr>
            <a:xfrm>
              <a:off x="1647364" y="243140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25" name="tx1525"/>
            <p:cNvSpPr/>
            <p:nvPr/>
          </p:nvSpPr>
          <p:spPr>
            <a:xfrm>
              <a:off x="1960366"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26" name="tx1526"/>
            <p:cNvSpPr/>
            <p:nvPr/>
          </p:nvSpPr>
          <p:spPr>
            <a:xfrm>
              <a:off x="2273368"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27" name="tx1527"/>
            <p:cNvSpPr/>
            <p:nvPr/>
          </p:nvSpPr>
          <p:spPr>
            <a:xfrm>
              <a:off x="2586370"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28" name="tx1528"/>
            <p:cNvSpPr/>
            <p:nvPr/>
          </p:nvSpPr>
          <p:spPr>
            <a:xfrm>
              <a:off x="2899373"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29" name="tx1529"/>
            <p:cNvSpPr/>
            <p:nvPr/>
          </p:nvSpPr>
          <p:spPr>
            <a:xfrm>
              <a:off x="3212375" y="2430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30" name="tx1530"/>
            <p:cNvSpPr/>
            <p:nvPr/>
          </p:nvSpPr>
          <p:spPr>
            <a:xfrm>
              <a:off x="3525377"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31" name="tx1531"/>
            <p:cNvSpPr/>
            <p:nvPr/>
          </p:nvSpPr>
          <p:spPr>
            <a:xfrm>
              <a:off x="3838380"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32" name="tx1532"/>
            <p:cNvSpPr/>
            <p:nvPr/>
          </p:nvSpPr>
          <p:spPr>
            <a:xfrm>
              <a:off x="4151382"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33" name="tx1533"/>
            <p:cNvSpPr/>
            <p:nvPr/>
          </p:nvSpPr>
          <p:spPr>
            <a:xfrm>
              <a:off x="4464384"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34" name="tx1534"/>
            <p:cNvSpPr/>
            <p:nvPr/>
          </p:nvSpPr>
          <p:spPr>
            <a:xfrm>
              <a:off x="4777386"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5" name="tx1535"/>
            <p:cNvSpPr/>
            <p:nvPr/>
          </p:nvSpPr>
          <p:spPr>
            <a:xfrm>
              <a:off x="5090389"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6" name="tx1536"/>
            <p:cNvSpPr/>
            <p:nvPr/>
          </p:nvSpPr>
          <p:spPr>
            <a:xfrm>
              <a:off x="5403391"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37" name="tx1537"/>
            <p:cNvSpPr/>
            <p:nvPr/>
          </p:nvSpPr>
          <p:spPr>
            <a:xfrm>
              <a:off x="5716393"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8" name="tx1538"/>
            <p:cNvSpPr/>
            <p:nvPr/>
          </p:nvSpPr>
          <p:spPr>
            <a:xfrm>
              <a:off x="6029395"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9" name="tx1539"/>
            <p:cNvSpPr/>
            <p:nvPr/>
          </p:nvSpPr>
          <p:spPr>
            <a:xfrm>
              <a:off x="6342398" y="2430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0" name="tx1540"/>
            <p:cNvSpPr/>
            <p:nvPr/>
          </p:nvSpPr>
          <p:spPr>
            <a:xfrm>
              <a:off x="6655400"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1" name="tx1541"/>
            <p:cNvSpPr/>
            <p:nvPr/>
          </p:nvSpPr>
          <p:spPr>
            <a:xfrm>
              <a:off x="6968402"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2" name="tx1542"/>
            <p:cNvSpPr/>
            <p:nvPr/>
          </p:nvSpPr>
          <p:spPr>
            <a:xfrm>
              <a:off x="7281405"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3" name="tx1543"/>
            <p:cNvSpPr/>
            <p:nvPr/>
          </p:nvSpPr>
          <p:spPr>
            <a:xfrm>
              <a:off x="7594407"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4" name="tx1544"/>
            <p:cNvSpPr/>
            <p:nvPr/>
          </p:nvSpPr>
          <p:spPr>
            <a:xfrm>
              <a:off x="7907409"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5" name="tx1545"/>
            <p:cNvSpPr/>
            <p:nvPr/>
          </p:nvSpPr>
          <p:spPr>
            <a:xfrm>
              <a:off x="8220411"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6" name="tx1546"/>
            <p:cNvSpPr/>
            <p:nvPr/>
          </p:nvSpPr>
          <p:spPr>
            <a:xfrm>
              <a:off x="8533414"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47" name="tx1547"/>
            <p:cNvSpPr/>
            <p:nvPr/>
          </p:nvSpPr>
          <p:spPr>
            <a:xfrm>
              <a:off x="8846416" y="2430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8" name="tx1548"/>
            <p:cNvSpPr/>
            <p:nvPr/>
          </p:nvSpPr>
          <p:spPr>
            <a:xfrm>
              <a:off x="2273368"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49" name="tx1549"/>
            <p:cNvSpPr/>
            <p:nvPr/>
          </p:nvSpPr>
          <p:spPr>
            <a:xfrm>
              <a:off x="2586370"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50" name="tx1550"/>
            <p:cNvSpPr/>
            <p:nvPr/>
          </p:nvSpPr>
          <p:spPr>
            <a:xfrm>
              <a:off x="2899373"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51" name="tx1551"/>
            <p:cNvSpPr/>
            <p:nvPr/>
          </p:nvSpPr>
          <p:spPr>
            <a:xfrm>
              <a:off x="3212375" y="464150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52" name="tx1552"/>
            <p:cNvSpPr/>
            <p:nvPr/>
          </p:nvSpPr>
          <p:spPr>
            <a:xfrm>
              <a:off x="3525377" y="46412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553" name="tx1553"/>
            <p:cNvSpPr/>
            <p:nvPr/>
          </p:nvSpPr>
          <p:spPr>
            <a:xfrm>
              <a:off x="3838380"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54" name="tx1554"/>
            <p:cNvSpPr/>
            <p:nvPr/>
          </p:nvSpPr>
          <p:spPr>
            <a:xfrm>
              <a:off x="4151382"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55" name="tx1555"/>
            <p:cNvSpPr/>
            <p:nvPr/>
          </p:nvSpPr>
          <p:spPr>
            <a:xfrm>
              <a:off x="4464384" y="46403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56" name="tx1556"/>
            <p:cNvSpPr/>
            <p:nvPr/>
          </p:nvSpPr>
          <p:spPr>
            <a:xfrm>
              <a:off x="4777386"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557" name="tx1557"/>
            <p:cNvSpPr/>
            <p:nvPr/>
          </p:nvSpPr>
          <p:spPr>
            <a:xfrm>
              <a:off x="5090389"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58" name="tx1558"/>
            <p:cNvSpPr/>
            <p:nvPr/>
          </p:nvSpPr>
          <p:spPr>
            <a:xfrm>
              <a:off x="5403391"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59" name="tx1559"/>
            <p:cNvSpPr/>
            <p:nvPr/>
          </p:nvSpPr>
          <p:spPr>
            <a:xfrm>
              <a:off x="5716393"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60" name="tx1560"/>
            <p:cNvSpPr/>
            <p:nvPr/>
          </p:nvSpPr>
          <p:spPr>
            <a:xfrm>
              <a:off x="6029395"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561" name="tx1561"/>
            <p:cNvSpPr/>
            <p:nvPr/>
          </p:nvSpPr>
          <p:spPr>
            <a:xfrm>
              <a:off x="6342398"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62" name="tx1562"/>
            <p:cNvSpPr/>
            <p:nvPr/>
          </p:nvSpPr>
          <p:spPr>
            <a:xfrm>
              <a:off x="6655400"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63" name="tx1563"/>
            <p:cNvSpPr/>
            <p:nvPr/>
          </p:nvSpPr>
          <p:spPr>
            <a:xfrm>
              <a:off x="7281405"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64" name="tx1564"/>
            <p:cNvSpPr/>
            <p:nvPr/>
          </p:nvSpPr>
          <p:spPr>
            <a:xfrm>
              <a:off x="7594407"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65" name="tx1565"/>
            <p:cNvSpPr/>
            <p:nvPr/>
          </p:nvSpPr>
          <p:spPr>
            <a:xfrm>
              <a:off x="2899373"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66" name="tx1566"/>
            <p:cNvSpPr/>
            <p:nvPr/>
          </p:nvSpPr>
          <p:spPr>
            <a:xfrm>
              <a:off x="3212375"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67" name="tx1567"/>
            <p:cNvSpPr/>
            <p:nvPr/>
          </p:nvSpPr>
          <p:spPr>
            <a:xfrm>
              <a:off x="3525377"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68" name="tx1568"/>
            <p:cNvSpPr/>
            <p:nvPr/>
          </p:nvSpPr>
          <p:spPr>
            <a:xfrm>
              <a:off x="3838380"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569" name="tx1569"/>
            <p:cNvSpPr/>
            <p:nvPr/>
          </p:nvSpPr>
          <p:spPr>
            <a:xfrm>
              <a:off x="4151382"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570" name="tx1570"/>
            <p:cNvSpPr/>
            <p:nvPr/>
          </p:nvSpPr>
          <p:spPr>
            <a:xfrm>
              <a:off x="4464384"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71" name="tx1571"/>
            <p:cNvSpPr/>
            <p:nvPr/>
          </p:nvSpPr>
          <p:spPr>
            <a:xfrm>
              <a:off x="4777386"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72" name="tx1572"/>
            <p:cNvSpPr/>
            <p:nvPr/>
          </p:nvSpPr>
          <p:spPr>
            <a:xfrm>
              <a:off x="5090389"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573" name="tx1573"/>
            <p:cNvSpPr/>
            <p:nvPr/>
          </p:nvSpPr>
          <p:spPr>
            <a:xfrm>
              <a:off x="5403391"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574" name="tx1574"/>
            <p:cNvSpPr/>
            <p:nvPr/>
          </p:nvSpPr>
          <p:spPr>
            <a:xfrm>
              <a:off x="5716393"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75" name="tx1575"/>
            <p:cNvSpPr/>
            <p:nvPr/>
          </p:nvSpPr>
          <p:spPr>
            <a:xfrm>
              <a:off x="6029395"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76" name="tx1576"/>
            <p:cNvSpPr/>
            <p:nvPr/>
          </p:nvSpPr>
          <p:spPr>
            <a:xfrm>
              <a:off x="6342398"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77" name="tx1577"/>
            <p:cNvSpPr/>
            <p:nvPr/>
          </p:nvSpPr>
          <p:spPr>
            <a:xfrm>
              <a:off x="6655400"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78" name="tx1578"/>
            <p:cNvSpPr/>
            <p:nvPr/>
          </p:nvSpPr>
          <p:spPr>
            <a:xfrm>
              <a:off x="6968402"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79" name="tx1579"/>
            <p:cNvSpPr/>
            <p:nvPr/>
          </p:nvSpPr>
          <p:spPr>
            <a:xfrm>
              <a:off x="7281405"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580" name="tx1580"/>
            <p:cNvSpPr/>
            <p:nvPr/>
          </p:nvSpPr>
          <p:spPr>
            <a:xfrm>
              <a:off x="7594407"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581" name="tx1581"/>
            <p:cNvSpPr/>
            <p:nvPr/>
          </p:nvSpPr>
          <p:spPr>
            <a:xfrm>
              <a:off x="7907409"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82" name="tx1582"/>
            <p:cNvSpPr/>
            <p:nvPr/>
          </p:nvSpPr>
          <p:spPr>
            <a:xfrm>
              <a:off x="8220411"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583" name="tx1583"/>
            <p:cNvSpPr/>
            <p:nvPr/>
          </p:nvSpPr>
          <p:spPr>
            <a:xfrm>
              <a:off x="8533414"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84" name="tx1584"/>
            <p:cNvSpPr/>
            <p:nvPr/>
          </p:nvSpPr>
          <p:spPr>
            <a:xfrm>
              <a:off x="8846416" y="41380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85" name="tx1585"/>
            <p:cNvSpPr/>
            <p:nvPr/>
          </p:nvSpPr>
          <p:spPr>
            <a:xfrm>
              <a:off x="1647364" y="2933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586" name="tx1586"/>
            <p:cNvSpPr/>
            <p:nvPr/>
          </p:nvSpPr>
          <p:spPr>
            <a:xfrm>
              <a:off x="1960366" y="293369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87" name="tx1587"/>
            <p:cNvSpPr/>
            <p:nvPr/>
          </p:nvSpPr>
          <p:spPr>
            <a:xfrm>
              <a:off x="2273368" y="293436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88" name="tx1588"/>
            <p:cNvSpPr/>
            <p:nvPr/>
          </p:nvSpPr>
          <p:spPr>
            <a:xfrm>
              <a:off x="2586370"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89" name="tx1589"/>
            <p:cNvSpPr/>
            <p:nvPr/>
          </p:nvSpPr>
          <p:spPr>
            <a:xfrm>
              <a:off x="2899373"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90" name="tx1590"/>
            <p:cNvSpPr/>
            <p:nvPr/>
          </p:nvSpPr>
          <p:spPr>
            <a:xfrm>
              <a:off x="3212375"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91" name="tx1591"/>
            <p:cNvSpPr/>
            <p:nvPr/>
          </p:nvSpPr>
          <p:spPr>
            <a:xfrm>
              <a:off x="3525377"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92" name="tx1592"/>
            <p:cNvSpPr/>
            <p:nvPr/>
          </p:nvSpPr>
          <p:spPr>
            <a:xfrm>
              <a:off x="3838380" y="2933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93" name="tx1593"/>
            <p:cNvSpPr/>
            <p:nvPr/>
          </p:nvSpPr>
          <p:spPr>
            <a:xfrm>
              <a:off x="4151382" y="293436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94" name="tx1594"/>
            <p:cNvSpPr/>
            <p:nvPr/>
          </p:nvSpPr>
          <p:spPr>
            <a:xfrm>
              <a:off x="4464384"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95" name="tx1595"/>
            <p:cNvSpPr/>
            <p:nvPr/>
          </p:nvSpPr>
          <p:spPr>
            <a:xfrm>
              <a:off x="4777386"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96" name="tx1596"/>
            <p:cNvSpPr/>
            <p:nvPr/>
          </p:nvSpPr>
          <p:spPr>
            <a:xfrm>
              <a:off x="5090389"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97" name="tx1597"/>
            <p:cNvSpPr/>
            <p:nvPr/>
          </p:nvSpPr>
          <p:spPr>
            <a:xfrm>
              <a:off x="5403391"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98" name="tx1598"/>
            <p:cNvSpPr/>
            <p:nvPr/>
          </p:nvSpPr>
          <p:spPr>
            <a:xfrm>
              <a:off x="5716393"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99" name="tx1599"/>
            <p:cNvSpPr/>
            <p:nvPr/>
          </p:nvSpPr>
          <p:spPr>
            <a:xfrm>
              <a:off x="6029395"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00" name="tx1600"/>
            <p:cNvSpPr/>
            <p:nvPr/>
          </p:nvSpPr>
          <p:spPr>
            <a:xfrm>
              <a:off x="6342398"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01" name="tx1601"/>
            <p:cNvSpPr/>
            <p:nvPr/>
          </p:nvSpPr>
          <p:spPr>
            <a:xfrm>
              <a:off x="6655400"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02" name="tx1602"/>
            <p:cNvSpPr/>
            <p:nvPr/>
          </p:nvSpPr>
          <p:spPr>
            <a:xfrm>
              <a:off x="6968402"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03" name="tx1603"/>
            <p:cNvSpPr/>
            <p:nvPr/>
          </p:nvSpPr>
          <p:spPr>
            <a:xfrm>
              <a:off x="7281405"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04" name="tx1604"/>
            <p:cNvSpPr/>
            <p:nvPr/>
          </p:nvSpPr>
          <p:spPr>
            <a:xfrm>
              <a:off x="7594407"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05" name="tx1605"/>
            <p:cNvSpPr/>
            <p:nvPr/>
          </p:nvSpPr>
          <p:spPr>
            <a:xfrm>
              <a:off x="7907409"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06" name="tx1606"/>
            <p:cNvSpPr/>
            <p:nvPr/>
          </p:nvSpPr>
          <p:spPr>
            <a:xfrm>
              <a:off x="8220411"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07" name="tx1607"/>
            <p:cNvSpPr/>
            <p:nvPr/>
          </p:nvSpPr>
          <p:spPr>
            <a:xfrm>
              <a:off x="8533414" y="29325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608" name="tx1608"/>
            <p:cNvSpPr/>
            <p:nvPr/>
          </p:nvSpPr>
          <p:spPr>
            <a:xfrm>
              <a:off x="8846416" y="2932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09" name="tx1609"/>
            <p:cNvSpPr/>
            <p:nvPr/>
          </p:nvSpPr>
          <p:spPr>
            <a:xfrm>
              <a:off x="1647364" y="263119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10" name="tx1610"/>
            <p:cNvSpPr/>
            <p:nvPr/>
          </p:nvSpPr>
          <p:spPr>
            <a:xfrm>
              <a:off x="1960366"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11" name="tx1611"/>
            <p:cNvSpPr/>
            <p:nvPr/>
          </p:nvSpPr>
          <p:spPr>
            <a:xfrm>
              <a:off x="2273368"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612" name="tx1612"/>
            <p:cNvSpPr/>
            <p:nvPr/>
          </p:nvSpPr>
          <p:spPr>
            <a:xfrm>
              <a:off x="2586370" y="263299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13" name="tx1613"/>
            <p:cNvSpPr/>
            <p:nvPr/>
          </p:nvSpPr>
          <p:spPr>
            <a:xfrm>
              <a:off x="2586370"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14" name="tx1614"/>
            <p:cNvSpPr/>
            <p:nvPr/>
          </p:nvSpPr>
          <p:spPr>
            <a:xfrm>
              <a:off x="2899373"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15" name="tx1615"/>
            <p:cNvSpPr/>
            <p:nvPr/>
          </p:nvSpPr>
          <p:spPr>
            <a:xfrm>
              <a:off x="3212375"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16" name="tx1616"/>
            <p:cNvSpPr/>
            <p:nvPr/>
          </p:nvSpPr>
          <p:spPr>
            <a:xfrm>
              <a:off x="3525377"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17" name="tx1617"/>
            <p:cNvSpPr/>
            <p:nvPr/>
          </p:nvSpPr>
          <p:spPr>
            <a:xfrm>
              <a:off x="3838380"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618" name="tx1618"/>
            <p:cNvSpPr/>
            <p:nvPr/>
          </p:nvSpPr>
          <p:spPr>
            <a:xfrm>
              <a:off x="4151382"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19" name="tx1619"/>
            <p:cNvSpPr/>
            <p:nvPr/>
          </p:nvSpPr>
          <p:spPr>
            <a:xfrm>
              <a:off x="4777386"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620" name="tx1620"/>
            <p:cNvSpPr/>
            <p:nvPr/>
          </p:nvSpPr>
          <p:spPr>
            <a:xfrm>
              <a:off x="5090389"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621" name="tx1621"/>
            <p:cNvSpPr/>
            <p:nvPr/>
          </p:nvSpPr>
          <p:spPr>
            <a:xfrm>
              <a:off x="5403391"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22" name="tx1622"/>
            <p:cNvSpPr/>
            <p:nvPr/>
          </p:nvSpPr>
          <p:spPr>
            <a:xfrm>
              <a:off x="5716393"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23" name="tx1623"/>
            <p:cNvSpPr/>
            <p:nvPr/>
          </p:nvSpPr>
          <p:spPr>
            <a:xfrm>
              <a:off x="6029395"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24" name="tx1624"/>
            <p:cNvSpPr/>
            <p:nvPr/>
          </p:nvSpPr>
          <p:spPr>
            <a:xfrm>
              <a:off x="6342398"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25" name="tx1625"/>
            <p:cNvSpPr/>
            <p:nvPr/>
          </p:nvSpPr>
          <p:spPr>
            <a:xfrm>
              <a:off x="6655400" y="3736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26" name="tx1626"/>
            <p:cNvSpPr/>
            <p:nvPr/>
          </p:nvSpPr>
          <p:spPr>
            <a:xfrm>
              <a:off x="6968402"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27" name="tx1627"/>
            <p:cNvSpPr/>
            <p:nvPr/>
          </p:nvSpPr>
          <p:spPr>
            <a:xfrm>
              <a:off x="7281405"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28" name="tx1628"/>
            <p:cNvSpPr/>
            <p:nvPr/>
          </p:nvSpPr>
          <p:spPr>
            <a:xfrm>
              <a:off x="7594407"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29" name="tx1629"/>
            <p:cNvSpPr/>
            <p:nvPr/>
          </p:nvSpPr>
          <p:spPr>
            <a:xfrm>
              <a:off x="7907409"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30" name="tx1630"/>
            <p:cNvSpPr/>
            <p:nvPr/>
          </p:nvSpPr>
          <p:spPr>
            <a:xfrm>
              <a:off x="8220411" y="37371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31" name="tx1631"/>
            <p:cNvSpPr/>
            <p:nvPr/>
          </p:nvSpPr>
          <p:spPr>
            <a:xfrm>
              <a:off x="8533414"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32" name="tx1632"/>
            <p:cNvSpPr/>
            <p:nvPr/>
          </p:nvSpPr>
          <p:spPr>
            <a:xfrm>
              <a:off x="8846416"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33" name="tx1633"/>
            <p:cNvSpPr/>
            <p:nvPr/>
          </p:nvSpPr>
          <p:spPr>
            <a:xfrm>
              <a:off x="4464384"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634" name="tx1634"/>
            <p:cNvSpPr/>
            <p:nvPr/>
          </p:nvSpPr>
          <p:spPr>
            <a:xfrm>
              <a:off x="1647364"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35" name="tx1635"/>
            <p:cNvSpPr/>
            <p:nvPr/>
          </p:nvSpPr>
          <p:spPr>
            <a:xfrm>
              <a:off x="1960366"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36" name="tx1636"/>
            <p:cNvSpPr/>
            <p:nvPr/>
          </p:nvSpPr>
          <p:spPr>
            <a:xfrm>
              <a:off x="2273368"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37" name="tx1637"/>
            <p:cNvSpPr/>
            <p:nvPr/>
          </p:nvSpPr>
          <p:spPr>
            <a:xfrm>
              <a:off x="2586370"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38" name="tx1638"/>
            <p:cNvSpPr/>
            <p:nvPr/>
          </p:nvSpPr>
          <p:spPr>
            <a:xfrm>
              <a:off x="2899373"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9" name="tx1639"/>
            <p:cNvSpPr/>
            <p:nvPr/>
          </p:nvSpPr>
          <p:spPr>
            <a:xfrm>
              <a:off x="3212375"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0" name="tx1640"/>
            <p:cNvSpPr/>
            <p:nvPr/>
          </p:nvSpPr>
          <p:spPr>
            <a:xfrm>
              <a:off x="3525377"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1" name="tx1641"/>
            <p:cNvSpPr/>
            <p:nvPr/>
          </p:nvSpPr>
          <p:spPr>
            <a:xfrm>
              <a:off x="3838380"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2" name="tx1642"/>
            <p:cNvSpPr/>
            <p:nvPr/>
          </p:nvSpPr>
          <p:spPr>
            <a:xfrm>
              <a:off x="4151382"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3" name="tx1643"/>
            <p:cNvSpPr/>
            <p:nvPr/>
          </p:nvSpPr>
          <p:spPr>
            <a:xfrm>
              <a:off x="4464384"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4" name="tx1644"/>
            <p:cNvSpPr/>
            <p:nvPr/>
          </p:nvSpPr>
          <p:spPr>
            <a:xfrm>
              <a:off x="4777386"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5" name="tx1645"/>
            <p:cNvSpPr/>
            <p:nvPr/>
          </p:nvSpPr>
          <p:spPr>
            <a:xfrm>
              <a:off x="5090389"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6" name="tx1646"/>
            <p:cNvSpPr/>
            <p:nvPr/>
          </p:nvSpPr>
          <p:spPr>
            <a:xfrm>
              <a:off x="5403391"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7" name="tx1647"/>
            <p:cNvSpPr/>
            <p:nvPr/>
          </p:nvSpPr>
          <p:spPr>
            <a:xfrm>
              <a:off x="5716393"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8" name="tx1648"/>
            <p:cNvSpPr/>
            <p:nvPr/>
          </p:nvSpPr>
          <p:spPr>
            <a:xfrm>
              <a:off x="6029395"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9" name="tx1649"/>
            <p:cNvSpPr/>
            <p:nvPr/>
          </p:nvSpPr>
          <p:spPr>
            <a:xfrm>
              <a:off x="6342398"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0" name="tx1650"/>
            <p:cNvSpPr/>
            <p:nvPr/>
          </p:nvSpPr>
          <p:spPr>
            <a:xfrm>
              <a:off x="6655400"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1" name="tx1651"/>
            <p:cNvSpPr/>
            <p:nvPr/>
          </p:nvSpPr>
          <p:spPr>
            <a:xfrm>
              <a:off x="6968402"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52" name="tx1652"/>
            <p:cNvSpPr/>
            <p:nvPr/>
          </p:nvSpPr>
          <p:spPr>
            <a:xfrm>
              <a:off x="7281405"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3" name="tx1653"/>
            <p:cNvSpPr/>
            <p:nvPr/>
          </p:nvSpPr>
          <p:spPr>
            <a:xfrm>
              <a:off x="7594407"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4" name="tx1654"/>
            <p:cNvSpPr/>
            <p:nvPr/>
          </p:nvSpPr>
          <p:spPr>
            <a:xfrm>
              <a:off x="7907409"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55" name="tx1655"/>
            <p:cNvSpPr/>
            <p:nvPr/>
          </p:nvSpPr>
          <p:spPr>
            <a:xfrm>
              <a:off x="8220411"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56" name="tx1656"/>
            <p:cNvSpPr/>
            <p:nvPr/>
          </p:nvSpPr>
          <p:spPr>
            <a:xfrm>
              <a:off x="8533414"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7" name="tx1657"/>
            <p:cNvSpPr/>
            <p:nvPr/>
          </p:nvSpPr>
          <p:spPr>
            <a:xfrm>
              <a:off x="8846416" y="11243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58" name="tx1658"/>
            <p:cNvSpPr/>
            <p:nvPr/>
          </p:nvSpPr>
          <p:spPr>
            <a:xfrm>
              <a:off x="1647364"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659" name="tx1659"/>
            <p:cNvSpPr/>
            <p:nvPr/>
          </p:nvSpPr>
          <p:spPr>
            <a:xfrm>
              <a:off x="2273368"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660" name="tx1660"/>
            <p:cNvSpPr/>
            <p:nvPr/>
          </p:nvSpPr>
          <p:spPr>
            <a:xfrm>
              <a:off x="2586370"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61" name="tx1661"/>
            <p:cNvSpPr/>
            <p:nvPr/>
          </p:nvSpPr>
          <p:spPr>
            <a:xfrm>
              <a:off x="2899373"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62" name="tx1662"/>
            <p:cNvSpPr/>
            <p:nvPr/>
          </p:nvSpPr>
          <p:spPr>
            <a:xfrm>
              <a:off x="3212375" y="3233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63" name="tx1663"/>
            <p:cNvSpPr/>
            <p:nvPr/>
          </p:nvSpPr>
          <p:spPr>
            <a:xfrm>
              <a:off x="3525377" y="3233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664" name="tx1664"/>
            <p:cNvSpPr/>
            <p:nvPr/>
          </p:nvSpPr>
          <p:spPr>
            <a:xfrm>
              <a:off x="3838380"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665" name="tx1665"/>
            <p:cNvSpPr/>
            <p:nvPr/>
          </p:nvSpPr>
          <p:spPr>
            <a:xfrm>
              <a:off x="4151382" y="3233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66" name="tx1666"/>
            <p:cNvSpPr/>
            <p:nvPr/>
          </p:nvSpPr>
          <p:spPr>
            <a:xfrm>
              <a:off x="4464384"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67" name="tx1667"/>
            <p:cNvSpPr/>
            <p:nvPr/>
          </p:nvSpPr>
          <p:spPr>
            <a:xfrm>
              <a:off x="4777386" y="32348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68" name="tx1668"/>
            <p:cNvSpPr/>
            <p:nvPr/>
          </p:nvSpPr>
          <p:spPr>
            <a:xfrm>
              <a:off x="2899373"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69" name="tx1669"/>
            <p:cNvSpPr/>
            <p:nvPr/>
          </p:nvSpPr>
          <p:spPr>
            <a:xfrm>
              <a:off x="3212375"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70" name="tx1670"/>
            <p:cNvSpPr/>
            <p:nvPr/>
          </p:nvSpPr>
          <p:spPr>
            <a:xfrm>
              <a:off x="3525377"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71" name="tx1671"/>
            <p:cNvSpPr/>
            <p:nvPr/>
          </p:nvSpPr>
          <p:spPr>
            <a:xfrm>
              <a:off x="3838380" y="263119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72" name="tx1672"/>
            <p:cNvSpPr/>
            <p:nvPr/>
          </p:nvSpPr>
          <p:spPr>
            <a:xfrm>
              <a:off x="4151382"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73" name="tx1673"/>
            <p:cNvSpPr/>
            <p:nvPr/>
          </p:nvSpPr>
          <p:spPr>
            <a:xfrm>
              <a:off x="4464384"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4" name="tx1674"/>
            <p:cNvSpPr/>
            <p:nvPr/>
          </p:nvSpPr>
          <p:spPr>
            <a:xfrm>
              <a:off x="4777386" y="263119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75" name="tx1675"/>
            <p:cNvSpPr/>
            <p:nvPr/>
          </p:nvSpPr>
          <p:spPr>
            <a:xfrm>
              <a:off x="5090389"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6" name="tx1676"/>
            <p:cNvSpPr/>
            <p:nvPr/>
          </p:nvSpPr>
          <p:spPr>
            <a:xfrm>
              <a:off x="5403391"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77" name="tx1677"/>
            <p:cNvSpPr/>
            <p:nvPr/>
          </p:nvSpPr>
          <p:spPr>
            <a:xfrm>
              <a:off x="5716393"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78" name="tx1678"/>
            <p:cNvSpPr/>
            <p:nvPr/>
          </p:nvSpPr>
          <p:spPr>
            <a:xfrm>
              <a:off x="6029395"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79" name="tx1679"/>
            <p:cNvSpPr/>
            <p:nvPr/>
          </p:nvSpPr>
          <p:spPr>
            <a:xfrm>
              <a:off x="6342398"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80" name="tx1680"/>
            <p:cNvSpPr/>
            <p:nvPr/>
          </p:nvSpPr>
          <p:spPr>
            <a:xfrm>
              <a:off x="6655400"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81" name="tx1681"/>
            <p:cNvSpPr/>
            <p:nvPr/>
          </p:nvSpPr>
          <p:spPr>
            <a:xfrm>
              <a:off x="6968402" y="263119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82" name="tx1682"/>
            <p:cNvSpPr/>
            <p:nvPr/>
          </p:nvSpPr>
          <p:spPr>
            <a:xfrm>
              <a:off x="7281405"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83" name="tx1683"/>
            <p:cNvSpPr/>
            <p:nvPr/>
          </p:nvSpPr>
          <p:spPr>
            <a:xfrm>
              <a:off x="7594407"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4" name="tx1684"/>
            <p:cNvSpPr/>
            <p:nvPr/>
          </p:nvSpPr>
          <p:spPr>
            <a:xfrm>
              <a:off x="7907409"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5" name="tx1685"/>
            <p:cNvSpPr/>
            <p:nvPr/>
          </p:nvSpPr>
          <p:spPr>
            <a:xfrm>
              <a:off x="8220411"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6" name="tx1686"/>
            <p:cNvSpPr/>
            <p:nvPr/>
          </p:nvSpPr>
          <p:spPr>
            <a:xfrm>
              <a:off x="8533414"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87" name="tx1687"/>
            <p:cNvSpPr/>
            <p:nvPr/>
          </p:nvSpPr>
          <p:spPr>
            <a:xfrm>
              <a:off x="8846416" y="2631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88" name="tx1688"/>
            <p:cNvSpPr/>
            <p:nvPr/>
          </p:nvSpPr>
          <p:spPr>
            <a:xfrm>
              <a:off x="5090389" y="323507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89" name="tx1689"/>
            <p:cNvSpPr/>
            <p:nvPr/>
          </p:nvSpPr>
          <p:spPr>
            <a:xfrm>
              <a:off x="5403391"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90" name="tx1690"/>
            <p:cNvSpPr/>
            <p:nvPr/>
          </p:nvSpPr>
          <p:spPr>
            <a:xfrm>
              <a:off x="5716393"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91" name="tx1691"/>
            <p:cNvSpPr/>
            <p:nvPr/>
          </p:nvSpPr>
          <p:spPr>
            <a:xfrm>
              <a:off x="6029395" y="3233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92" name="tx1692"/>
            <p:cNvSpPr/>
            <p:nvPr/>
          </p:nvSpPr>
          <p:spPr>
            <a:xfrm>
              <a:off x="6342398"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3" name="tx1693"/>
            <p:cNvSpPr/>
            <p:nvPr/>
          </p:nvSpPr>
          <p:spPr>
            <a:xfrm>
              <a:off x="6655400" y="32348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94" name="tx1694"/>
            <p:cNvSpPr/>
            <p:nvPr/>
          </p:nvSpPr>
          <p:spPr>
            <a:xfrm>
              <a:off x="6968402"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95" name="tx1695"/>
            <p:cNvSpPr/>
            <p:nvPr/>
          </p:nvSpPr>
          <p:spPr>
            <a:xfrm>
              <a:off x="7281405"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96" name="tx1696"/>
            <p:cNvSpPr/>
            <p:nvPr/>
          </p:nvSpPr>
          <p:spPr>
            <a:xfrm>
              <a:off x="7594407"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97" name="tx1697"/>
            <p:cNvSpPr/>
            <p:nvPr/>
          </p:nvSpPr>
          <p:spPr>
            <a:xfrm>
              <a:off x="7907409"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8" name="tx1698"/>
            <p:cNvSpPr/>
            <p:nvPr/>
          </p:nvSpPr>
          <p:spPr>
            <a:xfrm>
              <a:off x="8220411"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9" name="tx1699"/>
            <p:cNvSpPr/>
            <p:nvPr/>
          </p:nvSpPr>
          <p:spPr>
            <a:xfrm>
              <a:off x="8533414"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00" name="tx1700"/>
            <p:cNvSpPr/>
            <p:nvPr/>
          </p:nvSpPr>
          <p:spPr>
            <a:xfrm>
              <a:off x="8846416"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01" name="tx1701"/>
            <p:cNvSpPr/>
            <p:nvPr/>
          </p:nvSpPr>
          <p:spPr>
            <a:xfrm>
              <a:off x="3838380"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02" name="tx1702"/>
            <p:cNvSpPr/>
            <p:nvPr/>
          </p:nvSpPr>
          <p:spPr>
            <a:xfrm>
              <a:off x="4151382"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703" name="tx1703"/>
            <p:cNvSpPr/>
            <p:nvPr/>
          </p:nvSpPr>
          <p:spPr>
            <a:xfrm>
              <a:off x="4464384"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04" name="tx1704"/>
            <p:cNvSpPr/>
            <p:nvPr/>
          </p:nvSpPr>
          <p:spPr>
            <a:xfrm>
              <a:off x="4777386"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05" name="tx1705"/>
            <p:cNvSpPr/>
            <p:nvPr/>
          </p:nvSpPr>
          <p:spPr>
            <a:xfrm>
              <a:off x="5090389"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06" name="tx1706"/>
            <p:cNvSpPr/>
            <p:nvPr/>
          </p:nvSpPr>
          <p:spPr>
            <a:xfrm>
              <a:off x="5403391" y="433991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07" name="tx1707"/>
            <p:cNvSpPr/>
            <p:nvPr/>
          </p:nvSpPr>
          <p:spPr>
            <a:xfrm>
              <a:off x="5716393"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08" name="tx1708"/>
            <p:cNvSpPr/>
            <p:nvPr/>
          </p:nvSpPr>
          <p:spPr>
            <a:xfrm>
              <a:off x="6029395"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09" name="tx1709"/>
            <p:cNvSpPr/>
            <p:nvPr/>
          </p:nvSpPr>
          <p:spPr>
            <a:xfrm>
              <a:off x="6342398"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10" name="tx1710"/>
            <p:cNvSpPr/>
            <p:nvPr/>
          </p:nvSpPr>
          <p:spPr>
            <a:xfrm>
              <a:off x="6655400"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11" name="tx1711"/>
            <p:cNvSpPr/>
            <p:nvPr/>
          </p:nvSpPr>
          <p:spPr>
            <a:xfrm>
              <a:off x="6968402"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12" name="tx1712"/>
            <p:cNvSpPr/>
            <p:nvPr/>
          </p:nvSpPr>
          <p:spPr>
            <a:xfrm>
              <a:off x="7281405" y="434079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13" name="tx1713"/>
            <p:cNvSpPr/>
            <p:nvPr/>
          </p:nvSpPr>
          <p:spPr>
            <a:xfrm>
              <a:off x="7594407"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14" name="tx1714"/>
            <p:cNvSpPr/>
            <p:nvPr/>
          </p:nvSpPr>
          <p:spPr>
            <a:xfrm>
              <a:off x="7907409"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15" name="tx1715"/>
            <p:cNvSpPr/>
            <p:nvPr/>
          </p:nvSpPr>
          <p:spPr>
            <a:xfrm>
              <a:off x="8220411"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16" name="tx1716"/>
            <p:cNvSpPr/>
            <p:nvPr/>
          </p:nvSpPr>
          <p:spPr>
            <a:xfrm>
              <a:off x="8533414"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717" name="tx1717"/>
            <p:cNvSpPr/>
            <p:nvPr/>
          </p:nvSpPr>
          <p:spPr>
            <a:xfrm>
              <a:off x="8846416" y="43390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18" name="tx1718"/>
            <p:cNvSpPr/>
            <p:nvPr/>
          </p:nvSpPr>
          <p:spPr>
            <a:xfrm>
              <a:off x="7907409"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19" name="tx1719"/>
            <p:cNvSpPr/>
            <p:nvPr/>
          </p:nvSpPr>
          <p:spPr>
            <a:xfrm>
              <a:off x="8220411"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20" name="tx1720"/>
            <p:cNvSpPr/>
            <p:nvPr/>
          </p:nvSpPr>
          <p:spPr>
            <a:xfrm>
              <a:off x="8533414"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21" name="tx1721"/>
            <p:cNvSpPr/>
            <p:nvPr/>
          </p:nvSpPr>
          <p:spPr>
            <a:xfrm>
              <a:off x="8846416"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22" name="tx1722"/>
            <p:cNvSpPr/>
            <p:nvPr/>
          </p:nvSpPr>
          <p:spPr>
            <a:xfrm>
              <a:off x="1647364"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23" name="tx1723"/>
            <p:cNvSpPr/>
            <p:nvPr/>
          </p:nvSpPr>
          <p:spPr>
            <a:xfrm>
              <a:off x="1960366" y="223027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24" name="tx1724"/>
            <p:cNvSpPr/>
            <p:nvPr/>
          </p:nvSpPr>
          <p:spPr>
            <a:xfrm>
              <a:off x="2273368"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25" name="tx1725"/>
            <p:cNvSpPr/>
            <p:nvPr/>
          </p:nvSpPr>
          <p:spPr>
            <a:xfrm>
              <a:off x="2586370"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26" name="tx1726"/>
            <p:cNvSpPr/>
            <p:nvPr/>
          </p:nvSpPr>
          <p:spPr>
            <a:xfrm>
              <a:off x="2899373"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27" name="tx1727"/>
            <p:cNvSpPr/>
            <p:nvPr/>
          </p:nvSpPr>
          <p:spPr>
            <a:xfrm>
              <a:off x="3212375"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28" name="tx1728"/>
            <p:cNvSpPr/>
            <p:nvPr/>
          </p:nvSpPr>
          <p:spPr>
            <a:xfrm>
              <a:off x="3525377"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29" name="tx1729"/>
            <p:cNvSpPr/>
            <p:nvPr/>
          </p:nvSpPr>
          <p:spPr>
            <a:xfrm>
              <a:off x="3838380"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30" name="tx1730"/>
            <p:cNvSpPr/>
            <p:nvPr/>
          </p:nvSpPr>
          <p:spPr>
            <a:xfrm>
              <a:off x="4151382" y="2229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1" name="tx1731"/>
            <p:cNvSpPr/>
            <p:nvPr/>
          </p:nvSpPr>
          <p:spPr>
            <a:xfrm>
              <a:off x="4464384"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2" name="tx1732"/>
            <p:cNvSpPr/>
            <p:nvPr/>
          </p:nvSpPr>
          <p:spPr>
            <a:xfrm>
              <a:off x="4777386"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3" name="tx1733"/>
            <p:cNvSpPr/>
            <p:nvPr/>
          </p:nvSpPr>
          <p:spPr>
            <a:xfrm>
              <a:off x="5090389"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4" name="tx1734"/>
            <p:cNvSpPr/>
            <p:nvPr/>
          </p:nvSpPr>
          <p:spPr>
            <a:xfrm>
              <a:off x="5403391"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5" name="tx1735"/>
            <p:cNvSpPr/>
            <p:nvPr/>
          </p:nvSpPr>
          <p:spPr>
            <a:xfrm>
              <a:off x="1647364" y="152726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36" name="tx1736"/>
            <p:cNvSpPr/>
            <p:nvPr/>
          </p:nvSpPr>
          <p:spPr>
            <a:xfrm>
              <a:off x="1960366"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37" name="tx1737"/>
            <p:cNvSpPr/>
            <p:nvPr/>
          </p:nvSpPr>
          <p:spPr>
            <a:xfrm>
              <a:off x="2273368"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38" name="tx1738"/>
            <p:cNvSpPr/>
            <p:nvPr/>
          </p:nvSpPr>
          <p:spPr>
            <a:xfrm>
              <a:off x="2586370"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9" name="tx1739"/>
            <p:cNvSpPr/>
            <p:nvPr/>
          </p:nvSpPr>
          <p:spPr>
            <a:xfrm>
              <a:off x="2899373"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40" name="tx1740"/>
            <p:cNvSpPr/>
            <p:nvPr/>
          </p:nvSpPr>
          <p:spPr>
            <a:xfrm>
              <a:off x="3212375"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41" name="tx1741"/>
            <p:cNvSpPr/>
            <p:nvPr/>
          </p:nvSpPr>
          <p:spPr>
            <a:xfrm>
              <a:off x="3525377"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2" name="tx1742"/>
            <p:cNvSpPr/>
            <p:nvPr/>
          </p:nvSpPr>
          <p:spPr>
            <a:xfrm>
              <a:off x="3838380"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43" name="tx1743"/>
            <p:cNvSpPr/>
            <p:nvPr/>
          </p:nvSpPr>
          <p:spPr>
            <a:xfrm>
              <a:off x="4151382"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4" name="tx1744"/>
            <p:cNvSpPr/>
            <p:nvPr/>
          </p:nvSpPr>
          <p:spPr>
            <a:xfrm>
              <a:off x="4464384"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5" name="tx1745"/>
            <p:cNvSpPr/>
            <p:nvPr/>
          </p:nvSpPr>
          <p:spPr>
            <a:xfrm>
              <a:off x="4777386"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6" name="tx1746"/>
            <p:cNvSpPr/>
            <p:nvPr/>
          </p:nvSpPr>
          <p:spPr>
            <a:xfrm>
              <a:off x="5090389"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7" name="tx1747"/>
            <p:cNvSpPr/>
            <p:nvPr/>
          </p:nvSpPr>
          <p:spPr>
            <a:xfrm>
              <a:off x="5403391"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48" name="tx1748"/>
            <p:cNvSpPr/>
            <p:nvPr/>
          </p:nvSpPr>
          <p:spPr>
            <a:xfrm>
              <a:off x="5716393"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9" name="tx1749"/>
            <p:cNvSpPr/>
            <p:nvPr/>
          </p:nvSpPr>
          <p:spPr>
            <a:xfrm>
              <a:off x="6029395"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0" name="tx1750"/>
            <p:cNvSpPr/>
            <p:nvPr/>
          </p:nvSpPr>
          <p:spPr>
            <a:xfrm>
              <a:off x="6342398"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1" name="tx1751"/>
            <p:cNvSpPr/>
            <p:nvPr/>
          </p:nvSpPr>
          <p:spPr>
            <a:xfrm>
              <a:off x="6655400"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2" name="tx1752"/>
            <p:cNvSpPr/>
            <p:nvPr/>
          </p:nvSpPr>
          <p:spPr>
            <a:xfrm>
              <a:off x="6968402"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3" name="tx1753"/>
            <p:cNvSpPr/>
            <p:nvPr/>
          </p:nvSpPr>
          <p:spPr>
            <a:xfrm>
              <a:off x="7281405"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4" name="tx1754"/>
            <p:cNvSpPr/>
            <p:nvPr/>
          </p:nvSpPr>
          <p:spPr>
            <a:xfrm>
              <a:off x="7594407"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5" name="tx1755"/>
            <p:cNvSpPr/>
            <p:nvPr/>
          </p:nvSpPr>
          <p:spPr>
            <a:xfrm>
              <a:off x="7907409"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6" name="tx1756"/>
            <p:cNvSpPr/>
            <p:nvPr/>
          </p:nvSpPr>
          <p:spPr>
            <a:xfrm>
              <a:off x="8220411"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57" name="tx1757"/>
            <p:cNvSpPr/>
            <p:nvPr/>
          </p:nvSpPr>
          <p:spPr>
            <a:xfrm>
              <a:off x="8533414"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8" name="tx1758"/>
            <p:cNvSpPr/>
            <p:nvPr/>
          </p:nvSpPr>
          <p:spPr>
            <a:xfrm>
              <a:off x="8846416" y="15261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9" name="tx1759"/>
            <p:cNvSpPr/>
            <p:nvPr/>
          </p:nvSpPr>
          <p:spPr>
            <a:xfrm>
              <a:off x="2586370"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60" name="tx1760"/>
            <p:cNvSpPr/>
            <p:nvPr/>
          </p:nvSpPr>
          <p:spPr>
            <a:xfrm>
              <a:off x="3212375" y="343599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61" name="tx1761"/>
            <p:cNvSpPr/>
            <p:nvPr/>
          </p:nvSpPr>
          <p:spPr>
            <a:xfrm>
              <a:off x="3525377"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62" name="tx1762"/>
            <p:cNvSpPr/>
            <p:nvPr/>
          </p:nvSpPr>
          <p:spPr>
            <a:xfrm>
              <a:off x="3838380"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63" name="tx1763"/>
            <p:cNvSpPr/>
            <p:nvPr/>
          </p:nvSpPr>
          <p:spPr>
            <a:xfrm>
              <a:off x="4151382" y="343666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64" name="tx1764"/>
            <p:cNvSpPr/>
            <p:nvPr/>
          </p:nvSpPr>
          <p:spPr>
            <a:xfrm>
              <a:off x="4464384"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65" name="tx1765"/>
            <p:cNvSpPr/>
            <p:nvPr/>
          </p:nvSpPr>
          <p:spPr>
            <a:xfrm>
              <a:off x="4777386"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66" name="tx1766"/>
            <p:cNvSpPr/>
            <p:nvPr/>
          </p:nvSpPr>
          <p:spPr>
            <a:xfrm>
              <a:off x="5090389"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67" name="tx1767"/>
            <p:cNvSpPr/>
            <p:nvPr/>
          </p:nvSpPr>
          <p:spPr>
            <a:xfrm>
              <a:off x="5403391"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68" name="tx1768"/>
            <p:cNvSpPr/>
            <p:nvPr/>
          </p:nvSpPr>
          <p:spPr>
            <a:xfrm>
              <a:off x="5716393"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69" name="tx1769"/>
            <p:cNvSpPr/>
            <p:nvPr/>
          </p:nvSpPr>
          <p:spPr>
            <a:xfrm>
              <a:off x="6029395"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70" name="tx1770"/>
            <p:cNvSpPr/>
            <p:nvPr/>
          </p:nvSpPr>
          <p:spPr>
            <a:xfrm>
              <a:off x="6342398"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71" name="tx1771"/>
            <p:cNvSpPr/>
            <p:nvPr/>
          </p:nvSpPr>
          <p:spPr>
            <a:xfrm>
              <a:off x="6655400" y="34348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72" name="tx1772"/>
            <p:cNvSpPr/>
            <p:nvPr/>
          </p:nvSpPr>
          <p:spPr>
            <a:xfrm>
              <a:off x="6968402"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73" name="tx1773"/>
            <p:cNvSpPr/>
            <p:nvPr/>
          </p:nvSpPr>
          <p:spPr>
            <a:xfrm>
              <a:off x="7281405"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74" name="tx1774"/>
            <p:cNvSpPr/>
            <p:nvPr/>
          </p:nvSpPr>
          <p:spPr>
            <a:xfrm>
              <a:off x="7594407"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75" name="tx1775"/>
            <p:cNvSpPr/>
            <p:nvPr/>
          </p:nvSpPr>
          <p:spPr>
            <a:xfrm>
              <a:off x="7907409"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76" name="tx1776"/>
            <p:cNvSpPr/>
            <p:nvPr/>
          </p:nvSpPr>
          <p:spPr>
            <a:xfrm>
              <a:off x="8220411"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77" name="tx1777"/>
            <p:cNvSpPr/>
            <p:nvPr/>
          </p:nvSpPr>
          <p:spPr>
            <a:xfrm>
              <a:off x="8533414"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78" name="tx1778"/>
            <p:cNvSpPr/>
            <p:nvPr/>
          </p:nvSpPr>
          <p:spPr>
            <a:xfrm>
              <a:off x="8846416"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79" name="tx1779"/>
            <p:cNvSpPr/>
            <p:nvPr/>
          </p:nvSpPr>
          <p:spPr>
            <a:xfrm>
              <a:off x="2273368"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80" name="tx1780"/>
            <p:cNvSpPr/>
            <p:nvPr/>
          </p:nvSpPr>
          <p:spPr>
            <a:xfrm>
              <a:off x="2586370"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81" name="tx1781"/>
            <p:cNvSpPr/>
            <p:nvPr/>
          </p:nvSpPr>
          <p:spPr>
            <a:xfrm>
              <a:off x="2899373"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82" name="tx1782"/>
            <p:cNvSpPr/>
            <p:nvPr/>
          </p:nvSpPr>
          <p:spPr>
            <a:xfrm>
              <a:off x="3212375" y="313440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783" name="tx1783"/>
            <p:cNvSpPr/>
            <p:nvPr/>
          </p:nvSpPr>
          <p:spPr>
            <a:xfrm>
              <a:off x="3525377"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784" name="tx1784"/>
            <p:cNvSpPr/>
            <p:nvPr/>
          </p:nvSpPr>
          <p:spPr>
            <a:xfrm>
              <a:off x="3838380"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85" name="tx1785"/>
            <p:cNvSpPr/>
            <p:nvPr/>
          </p:nvSpPr>
          <p:spPr>
            <a:xfrm>
              <a:off x="4151382"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86" name="tx1786"/>
            <p:cNvSpPr/>
            <p:nvPr/>
          </p:nvSpPr>
          <p:spPr>
            <a:xfrm>
              <a:off x="4464384"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87" name="tx1787"/>
            <p:cNvSpPr/>
            <p:nvPr/>
          </p:nvSpPr>
          <p:spPr>
            <a:xfrm>
              <a:off x="4777386"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88" name="tx1788"/>
            <p:cNvSpPr/>
            <p:nvPr/>
          </p:nvSpPr>
          <p:spPr>
            <a:xfrm>
              <a:off x="5090389"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89" name="tx1789"/>
            <p:cNvSpPr/>
            <p:nvPr/>
          </p:nvSpPr>
          <p:spPr>
            <a:xfrm>
              <a:off x="5403391"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90" name="tx1790"/>
            <p:cNvSpPr/>
            <p:nvPr/>
          </p:nvSpPr>
          <p:spPr>
            <a:xfrm>
              <a:off x="5716393"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91" name="tx1791"/>
            <p:cNvSpPr/>
            <p:nvPr/>
          </p:nvSpPr>
          <p:spPr>
            <a:xfrm>
              <a:off x="6029395"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92" name="tx1792"/>
            <p:cNvSpPr/>
            <p:nvPr/>
          </p:nvSpPr>
          <p:spPr>
            <a:xfrm>
              <a:off x="6342398"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93" name="tx1793"/>
            <p:cNvSpPr/>
            <p:nvPr/>
          </p:nvSpPr>
          <p:spPr>
            <a:xfrm>
              <a:off x="6655400"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94" name="tx1794"/>
            <p:cNvSpPr/>
            <p:nvPr/>
          </p:nvSpPr>
          <p:spPr>
            <a:xfrm>
              <a:off x="6968402"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95" name="tx1795"/>
            <p:cNvSpPr/>
            <p:nvPr/>
          </p:nvSpPr>
          <p:spPr>
            <a:xfrm>
              <a:off x="7281405"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6" name="tx1796"/>
            <p:cNvSpPr/>
            <p:nvPr/>
          </p:nvSpPr>
          <p:spPr>
            <a:xfrm>
              <a:off x="7594407"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7" name="tx1797"/>
            <p:cNvSpPr/>
            <p:nvPr/>
          </p:nvSpPr>
          <p:spPr>
            <a:xfrm>
              <a:off x="7907409"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8" name="tx1798"/>
            <p:cNvSpPr/>
            <p:nvPr/>
          </p:nvSpPr>
          <p:spPr>
            <a:xfrm>
              <a:off x="8220411"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9" name="tx1799"/>
            <p:cNvSpPr/>
            <p:nvPr/>
          </p:nvSpPr>
          <p:spPr>
            <a:xfrm>
              <a:off x="8533414"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0" name="tx1800"/>
            <p:cNvSpPr/>
            <p:nvPr/>
          </p:nvSpPr>
          <p:spPr>
            <a:xfrm>
              <a:off x="8846416"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1" name="tx1801"/>
            <p:cNvSpPr/>
            <p:nvPr/>
          </p:nvSpPr>
          <p:spPr>
            <a:xfrm>
              <a:off x="5090389"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802" name="tx1802"/>
            <p:cNvSpPr/>
            <p:nvPr/>
          </p:nvSpPr>
          <p:spPr>
            <a:xfrm>
              <a:off x="7281405"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803" name="tx1803"/>
            <p:cNvSpPr/>
            <p:nvPr/>
          </p:nvSpPr>
          <p:spPr>
            <a:xfrm>
              <a:off x="7594407"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804" name="tx1804"/>
            <p:cNvSpPr/>
            <p:nvPr/>
          </p:nvSpPr>
          <p:spPr>
            <a:xfrm>
              <a:off x="7907409"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05" name="tx1805"/>
            <p:cNvSpPr/>
            <p:nvPr/>
          </p:nvSpPr>
          <p:spPr>
            <a:xfrm>
              <a:off x="8220411" y="474196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06" name="tx1806"/>
            <p:cNvSpPr/>
            <p:nvPr/>
          </p:nvSpPr>
          <p:spPr>
            <a:xfrm>
              <a:off x="8533414" y="47417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07" name="tx1807"/>
            <p:cNvSpPr/>
            <p:nvPr/>
          </p:nvSpPr>
          <p:spPr>
            <a:xfrm>
              <a:off x="8846416" y="47417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08" name="tx1808"/>
            <p:cNvSpPr/>
            <p:nvPr/>
          </p:nvSpPr>
          <p:spPr>
            <a:xfrm>
              <a:off x="5716393"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09" name="tx1809"/>
            <p:cNvSpPr/>
            <p:nvPr/>
          </p:nvSpPr>
          <p:spPr>
            <a:xfrm>
              <a:off x="6029395"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0" name="tx1810"/>
            <p:cNvSpPr/>
            <p:nvPr/>
          </p:nvSpPr>
          <p:spPr>
            <a:xfrm>
              <a:off x="6342398" y="2229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1" name="tx1811"/>
            <p:cNvSpPr/>
            <p:nvPr/>
          </p:nvSpPr>
          <p:spPr>
            <a:xfrm>
              <a:off x="6655400" y="2229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2" name="tx1812"/>
            <p:cNvSpPr/>
            <p:nvPr/>
          </p:nvSpPr>
          <p:spPr>
            <a:xfrm>
              <a:off x="6968402"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13" name="tx1813"/>
            <p:cNvSpPr/>
            <p:nvPr/>
          </p:nvSpPr>
          <p:spPr>
            <a:xfrm>
              <a:off x="7281405"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4" name="tx1814"/>
            <p:cNvSpPr/>
            <p:nvPr/>
          </p:nvSpPr>
          <p:spPr>
            <a:xfrm>
              <a:off x="7594407"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5" name="tx1815"/>
            <p:cNvSpPr/>
            <p:nvPr/>
          </p:nvSpPr>
          <p:spPr>
            <a:xfrm>
              <a:off x="7907409"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16" name="tx1816"/>
            <p:cNvSpPr/>
            <p:nvPr/>
          </p:nvSpPr>
          <p:spPr>
            <a:xfrm>
              <a:off x="8220411" y="223115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17" name="tx1817"/>
            <p:cNvSpPr/>
            <p:nvPr/>
          </p:nvSpPr>
          <p:spPr>
            <a:xfrm>
              <a:off x="8533414"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18" name="tx1818"/>
            <p:cNvSpPr/>
            <p:nvPr/>
          </p:nvSpPr>
          <p:spPr>
            <a:xfrm>
              <a:off x="8846416" y="22293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19" name="tx1819"/>
            <p:cNvSpPr/>
            <p:nvPr/>
          </p:nvSpPr>
          <p:spPr>
            <a:xfrm>
              <a:off x="1647364"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20" name="tx1820"/>
            <p:cNvSpPr/>
            <p:nvPr/>
          </p:nvSpPr>
          <p:spPr>
            <a:xfrm>
              <a:off x="1960366"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1" name="tx1821"/>
            <p:cNvSpPr/>
            <p:nvPr/>
          </p:nvSpPr>
          <p:spPr>
            <a:xfrm>
              <a:off x="2273368"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2" name="tx1822"/>
            <p:cNvSpPr/>
            <p:nvPr/>
          </p:nvSpPr>
          <p:spPr>
            <a:xfrm>
              <a:off x="2586370"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3" name="tx1823"/>
            <p:cNvSpPr/>
            <p:nvPr/>
          </p:nvSpPr>
          <p:spPr>
            <a:xfrm>
              <a:off x="2899373"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4" name="tx1824"/>
            <p:cNvSpPr/>
            <p:nvPr/>
          </p:nvSpPr>
          <p:spPr>
            <a:xfrm>
              <a:off x="3212375"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5" name="tx1825"/>
            <p:cNvSpPr/>
            <p:nvPr/>
          </p:nvSpPr>
          <p:spPr>
            <a:xfrm>
              <a:off x="3525377"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6" name="tx1826"/>
            <p:cNvSpPr/>
            <p:nvPr/>
          </p:nvSpPr>
          <p:spPr>
            <a:xfrm>
              <a:off x="3838380"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7" name="tx1827"/>
            <p:cNvSpPr/>
            <p:nvPr/>
          </p:nvSpPr>
          <p:spPr>
            <a:xfrm>
              <a:off x="4151382"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8" name="tx1828"/>
            <p:cNvSpPr/>
            <p:nvPr/>
          </p:nvSpPr>
          <p:spPr>
            <a:xfrm>
              <a:off x="4464384"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9" name="tx1829"/>
            <p:cNvSpPr/>
            <p:nvPr/>
          </p:nvSpPr>
          <p:spPr>
            <a:xfrm>
              <a:off x="4777386"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0" name="tx1830"/>
            <p:cNvSpPr/>
            <p:nvPr/>
          </p:nvSpPr>
          <p:spPr>
            <a:xfrm>
              <a:off x="5090389"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1" name="tx1831"/>
            <p:cNvSpPr/>
            <p:nvPr/>
          </p:nvSpPr>
          <p:spPr>
            <a:xfrm>
              <a:off x="5403391"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32" name="tx1832"/>
            <p:cNvSpPr/>
            <p:nvPr/>
          </p:nvSpPr>
          <p:spPr>
            <a:xfrm>
              <a:off x="5716393"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3" name="tx1833"/>
            <p:cNvSpPr/>
            <p:nvPr/>
          </p:nvSpPr>
          <p:spPr>
            <a:xfrm>
              <a:off x="6029395"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4" name="tx1834"/>
            <p:cNvSpPr/>
            <p:nvPr/>
          </p:nvSpPr>
          <p:spPr>
            <a:xfrm>
              <a:off x="6342398"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35" name="tx1835"/>
            <p:cNvSpPr/>
            <p:nvPr/>
          </p:nvSpPr>
          <p:spPr>
            <a:xfrm>
              <a:off x="6655400"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36" name="tx1836"/>
            <p:cNvSpPr/>
            <p:nvPr/>
          </p:nvSpPr>
          <p:spPr>
            <a:xfrm>
              <a:off x="6968402"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37" name="tx1837"/>
            <p:cNvSpPr/>
            <p:nvPr/>
          </p:nvSpPr>
          <p:spPr>
            <a:xfrm>
              <a:off x="7281405"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38" name="tx1838"/>
            <p:cNvSpPr/>
            <p:nvPr/>
          </p:nvSpPr>
          <p:spPr>
            <a:xfrm>
              <a:off x="7594407"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39" name="tx1839"/>
            <p:cNvSpPr/>
            <p:nvPr/>
          </p:nvSpPr>
          <p:spPr>
            <a:xfrm>
              <a:off x="7907409"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40" name="tx1840"/>
            <p:cNvSpPr/>
            <p:nvPr/>
          </p:nvSpPr>
          <p:spPr>
            <a:xfrm>
              <a:off x="8220411"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41" name="tx1841"/>
            <p:cNvSpPr/>
            <p:nvPr/>
          </p:nvSpPr>
          <p:spPr>
            <a:xfrm>
              <a:off x="8533414" y="1727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42" name="tx1842"/>
            <p:cNvSpPr/>
            <p:nvPr/>
          </p:nvSpPr>
          <p:spPr>
            <a:xfrm>
              <a:off x="8846416" y="1727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43" name="tx1843"/>
            <p:cNvSpPr/>
            <p:nvPr/>
          </p:nvSpPr>
          <p:spPr>
            <a:xfrm>
              <a:off x="1647364"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4" name="tx1844"/>
            <p:cNvSpPr/>
            <p:nvPr/>
          </p:nvSpPr>
          <p:spPr>
            <a:xfrm>
              <a:off x="1960366"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45" name="tx1845"/>
            <p:cNvSpPr/>
            <p:nvPr/>
          </p:nvSpPr>
          <p:spPr>
            <a:xfrm>
              <a:off x="2273368"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6" name="tx1846"/>
            <p:cNvSpPr/>
            <p:nvPr/>
          </p:nvSpPr>
          <p:spPr>
            <a:xfrm>
              <a:off x="2586370"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7" name="tx1847"/>
            <p:cNvSpPr/>
            <p:nvPr/>
          </p:nvSpPr>
          <p:spPr>
            <a:xfrm>
              <a:off x="2899373"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8" name="tx1848"/>
            <p:cNvSpPr/>
            <p:nvPr/>
          </p:nvSpPr>
          <p:spPr>
            <a:xfrm>
              <a:off x="3212375"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9" name="tx1849"/>
            <p:cNvSpPr/>
            <p:nvPr/>
          </p:nvSpPr>
          <p:spPr>
            <a:xfrm>
              <a:off x="3525377"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0" name="tx1850"/>
            <p:cNvSpPr/>
            <p:nvPr/>
          </p:nvSpPr>
          <p:spPr>
            <a:xfrm>
              <a:off x="3838380"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1" name="tx1851"/>
            <p:cNvSpPr/>
            <p:nvPr/>
          </p:nvSpPr>
          <p:spPr>
            <a:xfrm>
              <a:off x="4151382"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2" name="tx1852"/>
            <p:cNvSpPr/>
            <p:nvPr/>
          </p:nvSpPr>
          <p:spPr>
            <a:xfrm>
              <a:off x="4464384"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3" name="tx1853"/>
            <p:cNvSpPr/>
            <p:nvPr/>
          </p:nvSpPr>
          <p:spPr>
            <a:xfrm>
              <a:off x="4777386"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4" name="tx1854"/>
            <p:cNvSpPr/>
            <p:nvPr/>
          </p:nvSpPr>
          <p:spPr>
            <a:xfrm>
              <a:off x="5090389"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5" name="tx1855"/>
            <p:cNvSpPr/>
            <p:nvPr/>
          </p:nvSpPr>
          <p:spPr>
            <a:xfrm>
              <a:off x="5403391"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6" name="tx1856"/>
            <p:cNvSpPr/>
            <p:nvPr/>
          </p:nvSpPr>
          <p:spPr>
            <a:xfrm>
              <a:off x="5716393"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7" name="tx1857"/>
            <p:cNvSpPr/>
            <p:nvPr/>
          </p:nvSpPr>
          <p:spPr>
            <a:xfrm>
              <a:off x="6029395"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8" name="tx1858"/>
            <p:cNvSpPr/>
            <p:nvPr/>
          </p:nvSpPr>
          <p:spPr>
            <a:xfrm>
              <a:off x="6342398"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9" name="tx1859"/>
            <p:cNvSpPr/>
            <p:nvPr/>
          </p:nvSpPr>
          <p:spPr>
            <a:xfrm>
              <a:off x="6655400"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0" name="tx1860"/>
            <p:cNvSpPr/>
            <p:nvPr/>
          </p:nvSpPr>
          <p:spPr>
            <a:xfrm>
              <a:off x="6968402"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1" name="tx1861"/>
            <p:cNvSpPr/>
            <p:nvPr/>
          </p:nvSpPr>
          <p:spPr>
            <a:xfrm>
              <a:off x="7281405"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2" name="tx1862"/>
            <p:cNvSpPr/>
            <p:nvPr/>
          </p:nvSpPr>
          <p:spPr>
            <a:xfrm>
              <a:off x="7594407"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3" name="tx1863"/>
            <p:cNvSpPr/>
            <p:nvPr/>
          </p:nvSpPr>
          <p:spPr>
            <a:xfrm>
              <a:off x="7907409"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4" name="tx1864"/>
            <p:cNvSpPr/>
            <p:nvPr/>
          </p:nvSpPr>
          <p:spPr>
            <a:xfrm>
              <a:off x="8220411"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65" name="tx1865"/>
            <p:cNvSpPr/>
            <p:nvPr/>
          </p:nvSpPr>
          <p:spPr>
            <a:xfrm>
              <a:off x="8533414" y="10238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6" name="tx1866"/>
            <p:cNvSpPr/>
            <p:nvPr/>
          </p:nvSpPr>
          <p:spPr>
            <a:xfrm>
              <a:off x="8846416" y="10238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67" name="tx1867"/>
            <p:cNvSpPr/>
            <p:nvPr/>
          </p:nvSpPr>
          <p:spPr>
            <a:xfrm>
              <a:off x="5403391"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68" name="tx1868"/>
            <p:cNvSpPr/>
            <p:nvPr/>
          </p:nvSpPr>
          <p:spPr>
            <a:xfrm>
              <a:off x="8846416"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69" name="tx1869"/>
            <p:cNvSpPr/>
            <p:nvPr/>
          </p:nvSpPr>
          <p:spPr>
            <a:xfrm>
              <a:off x="2586370"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870" name="tx1870"/>
            <p:cNvSpPr/>
            <p:nvPr/>
          </p:nvSpPr>
          <p:spPr>
            <a:xfrm>
              <a:off x="2899373"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71" name="tx1871"/>
            <p:cNvSpPr/>
            <p:nvPr/>
          </p:nvSpPr>
          <p:spPr>
            <a:xfrm>
              <a:off x="3212375"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72" name="tx1872"/>
            <p:cNvSpPr/>
            <p:nvPr/>
          </p:nvSpPr>
          <p:spPr>
            <a:xfrm>
              <a:off x="3525377"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73" name="tx1873"/>
            <p:cNvSpPr/>
            <p:nvPr/>
          </p:nvSpPr>
          <p:spPr>
            <a:xfrm>
              <a:off x="3838380"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74" name="tx1874"/>
            <p:cNvSpPr/>
            <p:nvPr/>
          </p:nvSpPr>
          <p:spPr>
            <a:xfrm>
              <a:off x="4151382" y="38367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75" name="tx1875"/>
            <p:cNvSpPr/>
            <p:nvPr/>
          </p:nvSpPr>
          <p:spPr>
            <a:xfrm>
              <a:off x="4464384"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876" name="tx1876"/>
            <p:cNvSpPr/>
            <p:nvPr/>
          </p:nvSpPr>
          <p:spPr>
            <a:xfrm>
              <a:off x="4777386"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877" name="tx1877"/>
            <p:cNvSpPr/>
            <p:nvPr/>
          </p:nvSpPr>
          <p:spPr>
            <a:xfrm>
              <a:off x="5090389"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78" name="tx1878"/>
            <p:cNvSpPr/>
            <p:nvPr/>
          </p:nvSpPr>
          <p:spPr>
            <a:xfrm>
              <a:off x="5403391"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79" name="tx1879"/>
            <p:cNvSpPr/>
            <p:nvPr/>
          </p:nvSpPr>
          <p:spPr>
            <a:xfrm>
              <a:off x="5716393"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80" name="tx1880"/>
            <p:cNvSpPr/>
            <p:nvPr/>
          </p:nvSpPr>
          <p:spPr>
            <a:xfrm>
              <a:off x="6029395" y="383850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81" name="tx1881"/>
            <p:cNvSpPr/>
            <p:nvPr/>
          </p:nvSpPr>
          <p:spPr>
            <a:xfrm>
              <a:off x="6342398"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82" name="tx1882"/>
            <p:cNvSpPr/>
            <p:nvPr/>
          </p:nvSpPr>
          <p:spPr>
            <a:xfrm>
              <a:off x="6655400" y="38367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83" name="tx1883"/>
            <p:cNvSpPr/>
            <p:nvPr/>
          </p:nvSpPr>
          <p:spPr>
            <a:xfrm>
              <a:off x="6968402" y="383850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84" name="tx1884"/>
            <p:cNvSpPr/>
            <p:nvPr/>
          </p:nvSpPr>
          <p:spPr>
            <a:xfrm>
              <a:off x="7281405"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85" name="tx1885"/>
            <p:cNvSpPr/>
            <p:nvPr/>
          </p:nvSpPr>
          <p:spPr>
            <a:xfrm>
              <a:off x="7594407"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86" name="tx1886"/>
            <p:cNvSpPr/>
            <p:nvPr/>
          </p:nvSpPr>
          <p:spPr>
            <a:xfrm>
              <a:off x="7907409"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87" name="tx1887"/>
            <p:cNvSpPr/>
            <p:nvPr/>
          </p:nvSpPr>
          <p:spPr>
            <a:xfrm>
              <a:off x="8220411"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88" name="tx1888"/>
            <p:cNvSpPr/>
            <p:nvPr/>
          </p:nvSpPr>
          <p:spPr>
            <a:xfrm>
              <a:off x="8533414"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89" name="tx1889"/>
            <p:cNvSpPr/>
            <p:nvPr/>
          </p:nvSpPr>
          <p:spPr>
            <a:xfrm>
              <a:off x="8846416" y="3837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90" name="tx1890"/>
            <p:cNvSpPr/>
            <p:nvPr/>
          </p:nvSpPr>
          <p:spPr>
            <a:xfrm>
              <a:off x="7594407"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91" name="tx1891"/>
            <p:cNvSpPr/>
            <p:nvPr/>
          </p:nvSpPr>
          <p:spPr>
            <a:xfrm>
              <a:off x="790740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92" name="tx1892"/>
            <p:cNvSpPr/>
            <p:nvPr/>
          </p:nvSpPr>
          <p:spPr>
            <a:xfrm>
              <a:off x="822041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93" name="tx1893"/>
            <p:cNvSpPr/>
            <p:nvPr/>
          </p:nvSpPr>
          <p:spPr>
            <a:xfrm>
              <a:off x="853341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94" name="tx1894"/>
            <p:cNvSpPr/>
            <p:nvPr/>
          </p:nvSpPr>
          <p:spPr>
            <a:xfrm>
              <a:off x="88464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95" name="tx1895"/>
            <p:cNvSpPr/>
            <p:nvPr/>
          </p:nvSpPr>
          <p:spPr>
            <a:xfrm>
              <a:off x="5090389" y="20284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96" name="tx1896"/>
            <p:cNvSpPr/>
            <p:nvPr/>
          </p:nvSpPr>
          <p:spPr>
            <a:xfrm>
              <a:off x="5403391"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97" name="tx1897"/>
            <p:cNvSpPr/>
            <p:nvPr/>
          </p:nvSpPr>
          <p:spPr>
            <a:xfrm>
              <a:off x="5716393"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98" name="tx1898"/>
            <p:cNvSpPr/>
            <p:nvPr/>
          </p:nvSpPr>
          <p:spPr>
            <a:xfrm>
              <a:off x="6029395"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99" name="tx1899"/>
            <p:cNvSpPr/>
            <p:nvPr/>
          </p:nvSpPr>
          <p:spPr>
            <a:xfrm>
              <a:off x="6342398"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0" name="tx1900"/>
            <p:cNvSpPr/>
            <p:nvPr/>
          </p:nvSpPr>
          <p:spPr>
            <a:xfrm>
              <a:off x="6655400"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1" name="tx1901"/>
            <p:cNvSpPr/>
            <p:nvPr/>
          </p:nvSpPr>
          <p:spPr>
            <a:xfrm>
              <a:off x="6968402"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2" name="tx1902"/>
            <p:cNvSpPr/>
            <p:nvPr/>
          </p:nvSpPr>
          <p:spPr>
            <a:xfrm>
              <a:off x="7281405"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3" name="tx1903"/>
            <p:cNvSpPr/>
            <p:nvPr/>
          </p:nvSpPr>
          <p:spPr>
            <a:xfrm>
              <a:off x="7594407" y="20284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4" name="tx1904"/>
            <p:cNvSpPr/>
            <p:nvPr/>
          </p:nvSpPr>
          <p:spPr>
            <a:xfrm>
              <a:off x="7907409"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5" name="tx1905"/>
            <p:cNvSpPr/>
            <p:nvPr/>
          </p:nvSpPr>
          <p:spPr>
            <a:xfrm>
              <a:off x="8220411"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6" name="tx1906"/>
            <p:cNvSpPr/>
            <p:nvPr/>
          </p:nvSpPr>
          <p:spPr>
            <a:xfrm>
              <a:off x="8533414"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7" name="tx1907"/>
            <p:cNvSpPr/>
            <p:nvPr/>
          </p:nvSpPr>
          <p:spPr>
            <a:xfrm>
              <a:off x="8846416"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8" name="tx1908"/>
            <p:cNvSpPr/>
            <p:nvPr/>
          </p:nvSpPr>
          <p:spPr>
            <a:xfrm>
              <a:off x="1647364"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09" name="tx1909"/>
            <p:cNvSpPr/>
            <p:nvPr/>
          </p:nvSpPr>
          <p:spPr>
            <a:xfrm>
              <a:off x="1960366"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10" name="tx1910"/>
            <p:cNvSpPr/>
            <p:nvPr/>
          </p:nvSpPr>
          <p:spPr>
            <a:xfrm>
              <a:off x="2273368"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11" name="tx1911"/>
            <p:cNvSpPr/>
            <p:nvPr/>
          </p:nvSpPr>
          <p:spPr>
            <a:xfrm>
              <a:off x="2586370"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2" name="tx1912"/>
            <p:cNvSpPr/>
            <p:nvPr/>
          </p:nvSpPr>
          <p:spPr>
            <a:xfrm>
              <a:off x="2899373"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3" name="tx1913"/>
            <p:cNvSpPr/>
            <p:nvPr/>
          </p:nvSpPr>
          <p:spPr>
            <a:xfrm>
              <a:off x="3212375"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4" name="tx1914"/>
            <p:cNvSpPr/>
            <p:nvPr/>
          </p:nvSpPr>
          <p:spPr>
            <a:xfrm>
              <a:off x="3525377" y="16265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5" name="tx1915"/>
            <p:cNvSpPr/>
            <p:nvPr/>
          </p:nvSpPr>
          <p:spPr>
            <a:xfrm>
              <a:off x="3838380"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6" name="tx1916"/>
            <p:cNvSpPr/>
            <p:nvPr/>
          </p:nvSpPr>
          <p:spPr>
            <a:xfrm>
              <a:off x="4151382"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17" name="tx1917"/>
            <p:cNvSpPr/>
            <p:nvPr/>
          </p:nvSpPr>
          <p:spPr>
            <a:xfrm>
              <a:off x="4464384"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8" name="tx1918"/>
            <p:cNvSpPr/>
            <p:nvPr/>
          </p:nvSpPr>
          <p:spPr>
            <a:xfrm>
              <a:off x="4777386"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19" name="tx1919"/>
            <p:cNvSpPr/>
            <p:nvPr/>
          </p:nvSpPr>
          <p:spPr>
            <a:xfrm>
              <a:off x="5090389" y="16265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0" name="tx1920"/>
            <p:cNvSpPr/>
            <p:nvPr/>
          </p:nvSpPr>
          <p:spPr>
            <a:xfrm>
              <a:off x="5403391"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1" name="tx1921"/>
            <p:cNvSpPr/>
            <p:nvPr/>
          </p:nvSpPr>
          <p:spPr>
            <a:xfrm>
              <a:off x="5716393"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2" name="tx1922"/>
            <p:cNvSpPr/>
            <p:nvPr/>
          </p:nvSpPr>
          <p:spPr>
            <a:xfrm>
              <a:off x="6029395"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3" name="tx1923"/>
            <p:cNvSpPr/>
            <p:nvPr/>
          </p:nvSpPr>
          <p:spPr>
            <a:xfrm>
              <a:off x="6342398"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4" name="tx1924"/>
            <p:cNvSpPr/>
            <p:nvPr/>
          </p:nvSpPr>
          <p:spPr>
            <a:xfrm>
              <a:off x="6655400" y="16265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25" name="tx1925"/>
            <p:cNvSpPr/>
            <p:nvPr/>
          </p:nvSpPr>
          <p:spPr>
            <a:xfrm>
              <a:off x="6968402"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26" name="tx1926"/>
            <p:cNvSpPr/>
            <p:nvPr/>
          </p:nvSpPr>
          <p:spPr>
            <a:xfrm>
              <a:off x="7281405"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27" name="tx1927"/>
            <p:cNvSpPr/>
            <p:nvPr/>
          </p:nvSpPr>
          <p:spPr>
            <a:xfrm>
              <a:off x="7594407"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28" name="tx1928"/>
            <p:cNvSpPr/>
            <p:nvPr/>
          </p:nvSpPr>
          <p:spPr>
            <a:xfrm>
              <a:off x="7907409"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29" name="tx1929"/>
            <p:cNvSpPr/>
            <p:nvPr/>
          </p:nvSpPr>
          <p:spPr>
            <a:xfrm>
              <a:off x="8220411"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30" name="tx1930"/>
            <p:cNvSpPr/>
            <p:nvPr/>
          </p:nvSpPr>
          <p:spPr>
            <a:xfrm>
              <a:off x="8533414"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31" name="tx1931"/>
            <p:cNvSpPr/>
            <p:nvPr/>
          </p:nvSpPr>
          <p:spPr>
            <a:xfrm>
              <a:off x="8846416" y="16266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32" name="tx1932"/>
            <p:cNvSpPr/>
            <p:nvPr/>
          </p:nvSpPr>
          <p:spPr>
            <a:xfrm>
              <a:off x="2273368"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33" name="tx1933"/>
            <p:cNvSpPr/>
            <p:nvPr/>
          </p:nvSpPr>
          <p:spPr>
            <a:xfrm>
              <a:off x="2586370"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34" name="tx1934"/>
            <p:cNvSpPr/>
            <p:nvPr/>
          </p:nvSpPr>
          <p:spPr>
            <a:xfrm>
              <a:off x="2899373"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935" name="tx1935"/>
            <p:cNvSpPr/>
            <p:nvPr/>
          </p:nvSpPr>
          <p:spPr>
            <a:xfrm>
              <a:off x="3212375"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36" name="tx1936"/>
            <p:cNvSpPr/>
            <p:nvPr/>
          </p:nvSpPr>
          <p:spPr>
            <a:xfrm>
              <a:off x="3525377" y="30339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37" name="tx1937"/>
            <p:cNvSpPr/>
            <p:nvPr/>
          </p:nvSpPr>
          <p:spPr>
            <a:xfrm>
              <a:off x="3838380" y="30339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38" name="tx1938"/>
            <p:cNvSpPr/>
            <p:nvPr/>
          </p:nvSpPr>
          <p:spPr>
            <a:xfrm>
              <a:off x="4151382"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39" name="tx1939"/>
            <p:cNvSpPr/>
            <p:nvPr/>
          </p:nvSpPr>
          <p:spPr>
            <a:xfrm>
              <a:off x="4464384" y="303482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40" name="tx1940"/>
            <p:cNvSpPr/>
            <p:nvPr/>
          </p:nvSpPr>
          <p:spPr>
            <a:xfrm>
              <a:off x="4777386" y="303302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41" name="tx1941"/>
            <p:cNvSpPr/>
            <p:nvPr/>
          </p:nvSpPr>
          <p:spPr>
            <a:xfrm>
              <a:off x="5090389" y="30339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42" name="tx1942"/>
            <p:cNvSpPr/>
            <p:nvPr/>
          </p:nvSpPr>
          <p:spPr>
            <a:xfrm>
              <a:off x="5403391"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43" name="tx1943"/>
            <p:cNvSpPr/>
            <p:nvPr/>
          </p:nvSpPr>
          <p:spPr>
            <a:xfrm>
              <a:off x="5716393" y="303302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44" name="tx1944"/>
            <p:cNvSpPr/>
            <p:nvPr/>
          </p:nvSpPr>
          <p:spPr>
            <a:xfrm>
              <a:off x="6029395"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45" name="tx1945"/>
            <p:cNvSpPr/>
            <p:nvPr/>
          </p:nvSpPr>
          <p:spPr>
            <a:xfrm>
              <a:off x="6342398"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46" name="tx1946"/>
            <p:cNvSpPr/>
            <p:nvPr/>
          </p:nvSpPr>
          <p:spPr>
            <a:xfrm>
              <a:off x="6655400"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47" name="tx1947"/>
            <p:cNvSpPr/>
            <p:nvPr/>
          </p:nvSpPr>
          <p:spPr>
            <a:xfrm>
              <a:off x="6968402" y="303302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48" name="tx1948"/>
            <p:cNvSpPr/>
            <p:nvPr/>
          </p:nvSpPr>
          <p:spPr>
            <a:xfrm>
              <a:off x="7281405"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49" name="tx1949"/>
            <p:cNvSpPr/>
            <p:nvPr/>
          </p:nvSpPr>
          <p:spPr>
            <a:xfrm>
              <a:off x="7594407"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50" name="tx1950"/>
            <p:cNvSpPr/>
            <p:nvPr/>
          </p:nvSpPr>
          <p:spPr>
            <a:xfrm>
              <a:off x="7907409"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51" name="tx1951"/>
            <p:cNvSpPr/>
            <p:nvPr/>
          </p:nvSpPr>
          <p:spPr>
            <a:xfrm>
              <a:off x="8220411"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52" name="tx1952"/>
            <p:cNvSpPr/>
            <p:nvPr/>
          </p:nvSpPr>
          <p:spPr>
            <a:xfrm>
              <a:off x="8533414"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53" name="tx1953"/>
            <p:cNvSpPr/>
            <p:nvPr/>
          </p:nvSpPr>
          <p:spPr>
            <a:xfrm>
              <a:off x="8846416" y="303302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54" name="tx1954"/>
            <p:cNvSpPr/>
            <p:nvPr/>
          </p:nvSpPr>
          <p:spPr>
            <a:xfrm>
              <a:off x="1647364" y="333532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55" name="tx1955"/>
            <p:cNvSpPr/>
            <p:nvPr/>
          </p:nvSpPr>
          <p:spPr>
            <a:xfrm>
              <a:off x="196036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56" name="tx1956"/>
            <p:cNvSpPr/>
            <p:nvPr/>
          </p:nvSpPr>
          <p:spPr>
            <a:xfrm>
              <a:off x="22733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957" name="tx1957"/>
            <p:cNvSpPr/>
            <p:nvPr/>
          </p:nvSpPr>
          <p:spPr>
            <a:xfrm>
              <a:off x="258637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58" name="tx1958"/>
            <p:cNvSpPr/>
            <p:nvPr/>
          </p:nvSpPr>
          <p:spPr>
            <a:xfrm>
              <a:off x="2899373"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59" name="tx1959"/>
            <p:cNvSpPr/>
            <p:nvPr/>
          </p:nvSpPr>
          <p:spPr>
            <a:xfrm>
              <a:off x="32123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60" name="tx1960"/>
            <p:cNvSpPr/>
            <p:nvPr/>
          </p:nvSpPr>
          <p:spPr>
            <a:xfrm>
              <a:off x="352537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61" name="tx1961"/>
            <p:cNvSpPr/>
            <p:nvPr/>
          </p:nvSpPr>
          <p:spPr>
            <a:xfrm>
              <a:off x="383838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62" name="tx1962"/>
            <p:cNvSpPr/>
            <p:nvPr/>
          </p:nvSpPr>
          <p:spPr>
            <a:xfrm>
              <a:off x="4151382"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63" name="tx1963"/>
            <p:cNvSpPr/>
            <p:nvPr/>
          </p:nvSpPr>
          <p:spPr>
            <a:xfrm>
              <a:off x="4464384" y="333620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64" name="tx1964"/>
            <p:cNvSpPr/>
            <p:nvPr/>
          </p:nvSpPr>
          <p:spPr>
            <a:xfrm>
              <a:off x="4777386" y="333532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65" name="tx1965"/>
            <p:cNvSpPr/>
            <p:nvPr/>
          </p:nvSpPr>
          <p:spPr>
            <a:xfrm>
              <a:off x="5090389" y="333620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66" name="tx1966"/>
            <p:cNvSpPr/>
            <p:nvPr/>
          </p:nvSpPr>
          <p:spPr>
            <a:xfrm>
              <a:off x="540339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67" name="tx1967"/>
            <p:cNvSpPr/>
            <p:nvPr/>
          </p:nvSpPr>
          <p:spPr>
            <a:xfrm>
              <a:off x="571639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68" name="tx1968"/>
            <p:cNvSpPr/>
            <p:nvPr/>
          </p:nvSpPr>
          <p:spPr>
            <a:xfrm>
              <a:off x="602939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69" name="tx1969"/>
            <p:cNvSpPr/>
            <p:nvPr/>
          </p:nvSpPr>
          <p:spPr>
            <a:xfrm>
              <a:off x="63423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70" name="tx1970"/>
            <p:cNvSpPr/>
            <p:nvPr/>
          </p:nvSpPr>
          <p:spPr>
            <a:xfrm>
              <a:off x="665540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71" name="tx1971"/>
            <p:cNvSpPr/>
            <p:nvPr/>
          </p:nvSpPr>
          <p:spPr>
            <a:xfrm>
              <a:off x="696840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72" name="tx1972"/>
            <p:cNvSpPr/>
            <p:nvPr/>
          </p:nvSpPr>
          <p:spPr>
            <a:xfrm>
              <a:off x="728140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73" name="tx1973"/>
            <p:cNvSpPr/>
            <p:nvPr/>
          </p:nvSpPr>
          <p:spPr>
            <a:xfrm>
              <a:off x="1647364"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74" name="tx1974"/>
            <p:cNvSpPr/>
            <p:nvPr/>
          </p:nvSpPr>
          <p:spPr>
            <a:xfrm>
              <a:off x="1960366"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75" name="tx1975"/>
            <p:cNvSpPr/>
            <p:nvPr/>
          </p:nvSpPr>
          <p:spPr>
            <a:xfrm>
              <a:off x="2273368"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76" name="tx1976"/>
            <p:cNvSpPr/>
            <p:nvPr/>
          </p:nvSpPr>
          <p:spPr>
            <a:xfrm>
              <a:off x="2586370"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77" name="tx1977"/>
            <p:cNvSpPr/>
            <p:nvPr/>
          </p:nvSpPr>
          <p:spPr>
            <a:xfrm>
              <a:off x="2899373"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78" name="tx1978"/>
            <p:cNvSpPr/>
            <p:nvPr/>
          </p:nvSpPr>
          <p:spPr>
            <a:xfrm>
              <a:off x="3212375"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79" name="tx1979"/>
            <p:cNvSpPr/>
            <p:nvPr/>
          </p:nvSpPr>
          <p:spPr>
            <a:xfrm>
              <a:off x="3525377"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80" name="tx1980"/>
            <p:cNvSpPr/>
            <p:nvPr/>
          </p:nvSpPr>
          <p:spPr>
            <a:xfrm>
              <a:off x="3838380" y="20284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81" name="tx1981"/>
            <p:cNvSpPr/>
            <p:nvPr/>
          </p:nvSpPr>
          <p:spPr>
            <a:xfrm>
              <a:off x="4151382"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82" name="tx1982"/>
            <p:cNvSpPr/>
            <p:nvPr/>
          </p:nvSpPr>
          <p:spPr>
            <a:xfrm>
              <a:off x="4464384"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83" name="tx1983"/>
            <p:cNvSpPr/>
            <p:nvPr/>
          </p:nvSpPr>
          <p:spPr>
            <a:xfrm>
              <a:off x="4777386" y="20284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4" name="tx1984"/>
            <p:cNvSpPr/>
            <p:nvPr/>
          </p:nvSpPr>
          <p:spPr>
            <a:xfrm>
              <a:off x="1647364" y="28330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85" name="tx1985"/>
            <p:cNvSpPr/>
            <p:nvPr/>
          </p:nvSpPr>
          <p:spPr>
            <a:xfrm>
              <a:off x="1960366"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86" name="tx1986"/>
            <p:cNvSpPr/>
            <p:nvPr/>
          </p:nvSpPr>
          <p:spPr>
            <a:xfrm>
              <a:off x="2273368"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87" name="tx1987"/>
            <p:cNvSpPr/>
            <p:nvPr/>
          </p:nvSpPr>
          <p:spPr>
            <a:xfrm>
              <a:off x="2586370"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88" name="tx1988"/>
            <p:cNvSpPr/>
            <p:nvPr/>
          </p:nvSpPr>
          <p:spPr>
            <a:xfrm>
              <a:off x="2899373"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989" name="tx1989"/>
            <p:cNvSpPr/>
            <p:nvPr/>
          </p:nvSpPr>
          <p:spPr>
            <a:xfrm>
              <a:off x="3212375"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990" name="tx1990"/>
            <p:cNvSpPr/>
            <p:nvPr/>
          </p:nvSpPr>
          <p:spPr>
            <a:xfrm>
              <a:off x="3525377"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91" name="tx1991"/>
            <p:cNvSpPr/>
            <p:nvPr/>
          </p:nvSpPr>
          <p:spPr>
            <a:xfrm>
              <a:off x="3838380"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92" name="tx1992"/>
            <p:cNvSpPr/>
            <p:nvPr/>
          </p:nvSpPr>
          <p:spPr>
            <a:xfrm>
              <a:off x="4151382"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93" name="tx1993"/>
            <p:cNvSpPr/>
            <p:nvPr/>
          </p:nvSpPr>
          <p:spPr>
            <a:xfrm>
              <a:off x="4464384"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94" name="tx1994"/>
            <p:cNvSpPr/>
            <p:nvPr/>
          </p:nvSpPr>
          <p:spPr>
            <a:xfrm>
              <a:off x="4777386"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95" name="tx1995"/>
            <p:cNvSpPr/>
            <p:nvPr/>
          </p:nvSpPr>
          <p:spPr>
            <a:xfrm>
              <a:off x="5090389"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96" name="tx1996"/>
            <p:cNvSpPr/>
            <p:nvPr/>
          </p:nvSpPr>
          <p:spPr>
            <a:xfrm>
              <a:off x="5403391"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7" name="tx1997"/>
            <p:cNvSpPr/>
            <p:nvPr/>
          </p:nvSpPr>
          <p:spPr>
            <a:xfrm>
              <a:off x="5716393" y="28321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8" name="tx1998"/>
            <p:cNvSpPr/>
            <p:nvPr/>
          </p:nvSpPr>
          <p:spPr>
            <a:xfrm>
              <a:off x="6029395"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99" name="tx1999"/>
            <p:cNvSpPr/>
            <p:nvPr/>
          </p:nvSpPr>
          <p:spPr>
            <a:xfrm>
              <a:off x="6342398"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00" name="tx2000"/>
            <p:cNvSpPr/>
            <p:nvPr/>
          </p:nvSpPr>
          <p:spPr>
            <a:xfrm>
              <a:off x="6655400"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01" name="tx2001"/>
            <p:cNvSpPr/>
            <p:nvPr/>
          </p:nvSpPr>
          <p:spPr>
            <a:xfrm>
              <a:off x="6968402"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02" name="tx2002"/>
            <p:cNvSpPr/>
            <p:nvPr/>
          </p:nvSpPr>
          <p:spPr>
            <a:xfrm>
              <a:off x="7281405"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03" name="tx2003"/>
            <p:cNvSpPr/>
            <p:nvPr/>
          </p:nvSpPr>
          <p:spPr>
            <a:xfrm>
              <a:off x="7594407"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04" name="tx2004"/>
            <p:cNvSpPr/>
            <p:nvPr/>
          </p:nvSpPr>
          <p:spPr>
            <a:xfrm>
              <a:off x="7907409"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05" name="tx2005"/>
            <p:cNvSpPr/>
            <p:nvPr/>
          </p:nvSpPr>
          <p:spPr>
            <a:xfrm>
              <a:off x="8220411"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06" name="tx2006"/>
            <p:cNvSpPr/>
            <p:nvPr/>
          </p:nvSpPr>
          <p:spPr>
            <a:xfrm>
              <a:off x="8533414"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07" name="tx2007"/>
            <p:cNvSpPr/>
            <p:nvPr/>
          </p:nvSpPr>
          <p:spPr>
            <a:xfrm>
              <a:off x="8846416" y="28321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08" name="tx2008"/>
            <p:cNvSpPr/>
            <p:nvPr/>
          </p:nvSpPr>
          <p:spPr>
            <a:xfrm>
              <a:off x="1647364"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2009" name="tx2009"/>
            <p:cNvSpPr/>
            <p:nvPr/>
          </p:nvSpPr>
          <p:spPr>
            <a:xfrm>
              <a:off x="2273368"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010" name="tx2010"/>
            <p:cNvSpPr/>
            <p:nvPr/>
          </p:nvSpPr>
          <p:spPr>
            <a:xfrm>
              <a:off x="2586370" y="544517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011" name="tx2011"/>
            <p:cNvSpPr/>
            <p:nvPr/>
          </p:nvSpPr>
          <p:spPr>
            <a:xfrm>
              <a:off x="2899373"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012" name="tx2012"/>
            <p:cNvSpPr/>
            <p:nvPr/>
          </p:nvSpPr>
          <p:spPr>
            <a:xfrm>
              <a:off x="3212375" y="54449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2013" name="tx2013"/>
            <p:cNvSpPr/>
            <p:nvPr/>
          </p:nvSpPr>
          <p:spPr>
            <a:xfrm>
              <a:off x="3525377" y="54449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2014" name="tx2014"/>
            <p:cNvSpPr/>
            <p:nvPr/>
          </p:nvSpPr>
          <p:spPr>
            <a:xfrm>
              <a:off x="3838380"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015" name="tx2015"/>
            <p:cNvSpPr/>
            <p:nvPr/>
          </p:nvSpPr>
          <p:spPr>
            <a:xfrm>
              <a:off x="4151382"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016" name="tx2016"/>
            <p:cNvSpPr/>
            <p:nvPr/>
          </p:nvSpPr>
          <p:spPr>
            <a:xfrm>
              <a:off x="4464384"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017" name="tx2017"/>
            <p:cNvSpPr/>
            <p:nvPr/>
          </p:nvSpPr>
          <p:spPr>
            <a:xfrm>
              <a:off x="5090389" y="54449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018" name="tx2018"/>
            <p:cNvSpPr/>
            <p:nvPr/>
          </p:nvSpPr>
          <p:spPr>
            <a:xfrm>
              <a:off x="5716393"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019" name="tx2019"/>
            <p:cNvSpPr/>
            <p:nvPr/>
          </p:nvSpPr>
          <p:spPr>
            <a:xfrm>
              <a:off x="6029395"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020" name="tx2020"/>
            <p:cNvSpPr/>
            <p:nvPr/>
          </p:nvSpPr>
          <p:spPr>
            <a:xfrm>
              <a:off x="6342398"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021" name="tx2021"/>
            <p:cNvSpPr/>
            <p:nvPr/>
          </p:nvSpPr>
          <p:spPr>
            <a:xfrm>
              <a:off x="6655400" y="54442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022" name="tx2022"/>
            <p:cNvSpPr/>
            <p:nvPr/>
          </p:nvSpPr>
          <p:spPr>
            <a:xfrm>
              <a:off x="6968402" y="54449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23" name="tx2023"/>
            <p:cNvSpPr/>
            <p:nvPr/>
          </p:nvSpPr>
          <p:spPr>
            <a:xfrm>
              <a:off x="7281405"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024" name="tx2024"/>
            <p:cNvSpPr/>
            <p:nvPr/>
          </p:nvSpPr>
          <p:spPr>
            <a:xfrm>
              <a:off x="7594407"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025" name="tx2025"/>
            <p:cNvSpPr/>
            <p:nvPr/>
          </p:nvSpPr>
          <p:spPr>
            <a:xfrm>
              <a:off x="7907409" y="544517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026" name="tx2026"/>
            <p:cNvSpPr/>
            <p:nvPr/>
          </p:nvSpPr>
          <p:spPr>
            <a:xfrm>
              <a:off x="8220411"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027" name="tx2027"/>
            <p:cNvSpPr/>
            <p:nvPr/>
          </p:nvSpPr>
          <p:spPr>
            <a:xfrm>
              <a:off x="8533414" y="54440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028" name="tx2028"/>
            <p:cNvSpPr/>
            <p:nvPr/>
          </p:nvSpPr>
          <p:spPr>
            <a:xfrm>
              <a:off x="8846416" y="5444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029" name="tx2029"/>
            <p:cNvSpPr/>
            <p:nvPr/>
          </p:nvSpPr>
          <p:spPr>
            <a:xfrm>
              <a:off x="7594407"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030" name="tx2030"/>
            <p:cNvSpPr/>
            <p:nvPr/>
          </p:nvSpPr>
          <p:spPr>
            <a:xfrm>
              <a:off x="7907409" y="454016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031" name="tx2031"/>
            <p:cNvSpPr/>
            <p:nvPr/>
          </p:nvSpPr>
          <p:spPr>
            <a:xfrm>
              <a:off x="8220411" y="4539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032" name="tx2032"/>
            <p:cNvSpPr/>
            <p:nvPr/>
          </p:nvSpPr>
          <p:spPr>
            <a:xfrm>
              <a:off x="8533414"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033" name="tx2033"/>
            <p:cNvSpPr/>
            <p:nvPr/>
          </p:nvSpPr>
          <p:spPr>
            <a:xfrm>
              <a:off x="8846416" y="4539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034" name="tx2034"/>
            <p:cNvSpPr/>
            <p:nvPr/>
          </p:nvSpPr>
          <p:spPr>
            <a:xfrm>
              <a:off x="1647364" y="27316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035" name="tx2035"/>
            <p:cNvSpPr/>
            <p:nvPr/>
          </p:nvSpPr>
          <p:spPr>
            <a:xfrm>
              <a:off x="1647364" y="55445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036" name="tx2036"/>
            <p:cNvSpPr/>
            <p:nvPr/>
          </p:nvSpPr>
          <p:spPr>
            <a:xfrm>
              <a:off x="1960366" y="55445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037" name="tx2037"/>
            <p:cNvSpPr/>
            <p:nvPr/>
          </p:nvSpPr>
          <p:spPr>
            <a:xfrm>
              <a:off x="2273368"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38" name="tx2038"/>
            <p:cNvSpPr/>
            <p:nvPr/>
          </p:nvSpPr>
          <p:spPr>
            <a:xfrm>
              <a:off x="2586370"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039" name="tx2039"/>
            <p:cNvSpPr/>
            <p:nvPr/>
          </p:nvSpPr>
          <p:spPr>
            <a:xfrm>
              <a:off x="2899373" y="554546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040" name="tx2040"/>
            <p:cNvSpPr/>
            <p:nvPr/>
          </p:nvSpPr>
          <p:spPr>
            <a:xfrm>
              <a:off x="3838380"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041" name="tx2041"/>
            <p:cNvSpPr/>
            <p:nvPr/>
          </p:nvSpPr>
          <p:spPr>
            <a:xfrm>
              <a:off x="1647364"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042" name="tx2042"/>
            <p:cNvSpPr/>
            <p:nvPr/>
          </p:nvSpPr>
          <p:spPr>
            <a:xfrm>
              <a:off x="1960366" y="4037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043" name="tx2043"/>
            <p:cNvSpPr/>
            <p:nvPr/>
          </p:nvSpPr>
          <p:spPr>
            <a:xfrm>
              <a:off x="2273368" y="40376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044" name="tx2044"/>
            <p:cNvSpPr/>
            <p:nvPr/>
          </p:nvSpPr>
          <p:spPr>
            <a:xfrm>
              <a:off x="4151382"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045" name="tx2045"/>
            <p:cNvSpPr/>
            <p:nvPr/>
          </p:nvSpPr>
          <p:spPr>
            <a:xfrm>
              <a:off x="4464384"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046" name="tx2046"/>
            <p:cNvSpPr/>
            <p:nvPr/>
          </p:nvSpPr>
          <p:spPr>
            <a:xfrm>
              <a:off x="4777386" y="55445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047" name="tx2047"/>
            <p:cNvSpPr/>
            <p:nvPr/>
          </p:nvSpPr>
          <p:spPr>
            <a:xfrm>
              <a:off x="5090389"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048" name="tx2048"/>
            <p:cNvSpPr/>
            <p:nvPr/>
          </p:nvSpPr>
          <p:spPr>
            <a:xfrm>
              <a:off x="5403391"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049" name="tx2049"/>
            <p:cNvSpPr/>
            <p:nvPr/>
          </p:nvSpPr>
          <p:spPr>
            <a:xfrm>
              <a:off x="5716393"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2050" name="tx2050"/>
            <p:cNvSpPr/>
            <p:nvPr/>
          </p:nvSpPr>
          <p:spPr>
            <a:xfrm>
              <a:off x="6029395" y="55456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051" name="tx2051"/>
            <p:cNvSpPr/>
            <p:nvPr/>
          </p:nvSpPr>
          <p:spPr>
            <a:xfrm>
              <a:off x="6342398" y="5544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052" name="tx2052"/>
            <p:cNvSpPr/>
            <p:nvPr/>
          </p:nvSpPr>
          <p:spPr>
            <a:xfrm>
              <a:off x="6655400" y="55447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053" name="tx2053"/>
            <p:cNvSpPr/>
            <p:nvPr/>
          </p:nvSpPr>
          <p:spPr>
            <a:xfrm>
              <a:off x="6968402"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054" name="tx2054"/>
            <p:cNvSpPr/>
            <p:nvPr/>
          </p:nvSpPr>
          <p:spPr>
            <a:xfrm>
              <a:off x="7281405"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055" name="tx2055"/>
            <p:cNvSpPr/>
            <p:nvPr/>
          </p:nvSpPr>
          <p:spPr>
            <a:xfrm>
              <a:off x="7594407"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056" name="tx2056"/>
            <p:cNvSpPr/>
            <p:nvPr/>
          </p:nvSpPr>
          <p:spPr>
            <a:xfrm>
              <a:off x="7907409"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057" name="tx2057"/>
            <p:cNvSpPr/>
            <p:nvPr/>
          </p:nvSpPr>
          <p:spPr>
            <a:xfrm>
              <a:off x="8220411"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058" name="tx2058"/>
            <p:cNvSpPr/>
            <p:nvPr/>
          </p:nvSpPr>
          <p:spPr>
            <a:xfrm>
              <a:off x="8533414"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059" name="tx2059"/>
            <p:cNvSpPr/>
            <p:nvPr/>
          </p:nvSpPr>
          <p:spPr>
            <a:xfrm>
              <a:off x="8846416" y="55454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060" name="tx2060"/>
            <p:cNvSpPr/>
            <p:nvPr/>
          </p:nvSpPr>
          <p:spPr>
            <a:xfrm>
              <a:off x="5090389"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061" name="tx2061"/>
            <p:cNvSpPr/>
            <p:nvPr/>
          </p:nvSpPr>
          <p:spPr>
            <a:xfrm>
              <a:off x="6029395" y="3937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062" name="tx2062"/>
            <p:cNvSpPr/>
            <p:nvPr/>
          </p:nvSpPr>
          <p:spPr>
            <a:xfrm>
              <a:off x="1647364"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063" name="tx2063"/>
            <p:cNvSpPr/>
            <p:nvPr/>
          </p:nvSpPr>
          <p:spPr>
            <a:xfrm>
              <a:off x="1960366" y="4941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064" name="tx2064"/>
            <p:cNvSpPr/>
            <p:nvPr/>
          </p:nvSpPr>
          <p:spPr>
            <a:xfrm>
              <a:off x="2273368" y="494267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065" name="tx2065"/>
            <p:cNvSpPr/>
            <p:nvPr/>
          </p:nvSpPr>
          <p:spPr>
            <a:xfrm>
              <a:off x="2586370"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066" name="tx2066"/>
            <p:cNvSpPr/>
            <p:nvPr/>
          </p:nvSpPr>
          <p:spPr>
            <a:xfrm>
              <a:off x="2899373" y="494267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067" name="tx2067"/>
            <p:cNvSpPr/>
            <p:nvPr/>
          </p:nvSpPr>
          <p:spPr>
            <a:xfrm>
              <a:off x="8220411" y="494270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068" name="tx2068"/>
            <p:cNvSpPr/>
            <p:nvPr/>
          </p:nvSpPr>
          <p:spPr>
            <a:xfrm>
              <a:off x="8533414"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069" name="tx2069"/>
            <p:cNvSpPr/>
            <p:nvPr/>
          </p:nvSpPr>
          <p:spPr>
            <a:xfrm>
              <a:off x="8846416" y="4941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070" name="tx2070"/>
            <p:cNvSpPr/>
            <p:nvPr/>
          </p:nvSpPr>
          <p:spPr>
            <a:xfrm>
              <a:off x="1647364"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2071" name="tx2071"/>
            <p:cNvSpPr/>
            <p:nvPr/>
          </p:nvSpPr>
          <p:spPr>
            <a:xfrm>
              <a:off x="1960366"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072" name="tx2072"/>
            <p:cNvSpPr/>
            <p:nvPr/>
          </p:nvSpPr>
          <p:spPr>
            <a:xfrm>
              <a:off x="2273368" y="4439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073" name="tx2073"/>
            <p:cNvSpPr/>
            <p:nvPr/>
          </p:nvSpPr>
          <p:spPr>
            <a:xfrm>
              <a:off x="2586370"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074" name="tx2074"/>
            <p:cNvSpPr/>
            <p:nvPr/>
          </p:nvSpPr>
          <p:spPr>
            <a:xfrm>
              <a:off x="3212375" y="443970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075" name="tx2075"/>
            <p:cNvSpPr/>
            <p:nvPr/>
          </p:nvSpPr>
          <p:spPr>
            <a:xfrm>
              <a:off x="3838380" y="44394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076" name="tx2076"/>
            <p:cNvSpPr/>
            <p:nvPr/>
          </p:nvSpPr>
          <p:spPr>
            <a:xfrm>
              <a:off x="1647364"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077" name="tx2077"/>
            <p:cNvSpPr/>
            <p:nvPr/>
          </p:nvSpPr>
          <p:spPr>
            <a:xfrm>
              <a:off x="1960366"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078" name="tx2078"/>
            <p:cNvSpPr/>
            <p:nvPr/>
          </p:nvSpPr>
          <p:spPr>
            <a:xfrm>
              <a:off x="2273368"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079" name="tx2079"/>
            <p:cNvSpPr/>
            <p:nvPr/>
          </p:nvSpPr>
          <p:spPr>
            <a:xfrm>
              <a:off x="2586370"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080" name="tx2080"/>
            <p:cNvSpPr/>
            <p:nvPr/>
          </p:nvSpPr>
          <p:spPr>
            <a:xfrm>
              <a:off x="2899373"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081" name="tx2081"/>
            <p:cNvSpPr/>
            <p:nvPr/>
          </p:nvSpPr>
          <p:spPr>
            <a:xfrm>
              <a:off x="3212375"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082" name="tx2082"/>
            <p:cNvSpPr/>
            <p:nvPr/>
          </p:nvSpPr>
          <p:spPr>
            <a:xfrm>
              <a:off x="3525377" y="50433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083" name="tx2083"/>
            <p:cNvSpPr/>
            <p:nvPr/>
          </p:nvSpPr>
          <p:spPr>
            <a:xfrm>
              <a:off x="3838380"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084" name="tx2084"/>
            <p:cNvSpPr/>
            <p:nvPr/>
          </p:nvSpPr>
          <p:spPr>
            <a:xfrm>
              <a:off x="4151382" y="504246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085" name="tx2085"/>
            <p:cNvSpPr/>
            <p:nvPr/>
          </p:nvSpPr>
          <p:spPr>
            <a:xfrm>
              <a:off x="4464384"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086" name="tx2086"/>
            <p:cNvSpPr/>
            <p:nvPr/>
          </p:nvSpPr>
          <p:spPr>
            <a:xfrm>
              <a:off x="5716393" y="5043166"/>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087" name="tx2087"/>
            <p:cNvSpPr/>
            <p:nvPr/>
          </p:nvSpPr>
          <p:spPr>
            <a:xfrm>
              <a:off x="6029395" y="504246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088" name="tx2088"/>
            <p:cNvSpPr/>
            <p:nvPr/>
          </p:nvSpPr>
          <p:spPr>
            <a:xfrm>
              <a:off x="6342398" y="5043166"/>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089" name="tx2089"/>
            <p:cNvSpPr/>
            <p:nvPr/>
          </p:nvSpPr>
          <p:spPr>
            <a:xfrm>
              <a:off x="6655400" y="504313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090" name="tx2090"/>
            <p:cNvSpPr/>
            <p:nvPr/>
          </p:nvSpPr>
          <p:spPr>
            <a:xfrm>
              <a:off x="6968402"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091" name="tx2091"/>
            <p:cNvSpPr/>
            <p:nvPr/>
          </p:nvSpPr>
          <p:spPr>
            <a:xfrm>
              <a:off x="7281405" y="504246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092" name="tx2092"/>
            <p:cNvSpPr/>
            <p:nvPr/>
          </p:nvSpPr>
          <p:spPr>
            <a:xfrm>
              <a:off x="7594407" y="504313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093" name="tx2093"/>
            <p:cNvSpPr/>
            <p:nvPr/>
          </p:nvSpPr>
          <p:spPr>
            <a:xfrm>
              <a:off x="7907409" y="5042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094" name="tx2094"/>
            <p:cNvSpPr/>
            <p:nvPr/>
          </p:nvSpPr>
          <p:spPr>
            <a:xfrm>
              <a:off x="8220411" y="50422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095" name="tx2095"/>
            <p:cNvSpPr/>
            <p:nvPr/>
          </p:nvSpPr>
          <p:spPr>
            <a:xfrm>
              <a:off x="8533414" y="5043166"/>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096" name="tx2096"/>
            <p:cNvSpPr/>
            <p:nvPr/>
          </p:nvSpPr>
          <p:spPr>
            <a:xfrm>
              <a:off x="1647364" y="484224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097" name="tx2097"/>
            <p:cNvSpPr/>
            <p:nvPr/>
          </p:nvSpPr>
          <p:spPr>
            <a:xfrm>
              <a:off x="1960366" y="484224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098" name="tx2098"/>
            <p:cNvSpPr/>
            <p:nvPr/>
          </p:nvSpPr>
          <p:spPr>
            <a:xfrm>
              <a:off x="2273368" y="484224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099" name="tx2099"/>
            <p:cNvSpPr/>
            <p:nvPr/>
          </p:nvSpPr>
          <p:spPr>
            <a:xfrm>
              <a:off x="2586370" y="484224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00" name="tx2100"/>
            <p:cNvSpPr/>
            <p:nvPr/>
          </p:nvSpPr>
          <p:spPr>
            <a:xfrm>
              <a:off x="2899373" y="484224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01" name="tx2101"/>
            <p:cNvSpPr/>
            <p:nvPr/>
          </p:nvSpPr>
          <p:spPr>
            <a:xfrm>
              <a:off x="3212375" y="484224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02" name="tx2102"/>
            <p:cNvSpPr/>
            <p:nvPr/>
          </p:nvSpPr>
          <p:spPr>
            <a:xfrm>
              <a:off x="3525377" y="484224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03" name="tx2103"/>
            <p:cNvSpPr/>
            <p:nvPr/>
          </p:nvSpPr>
          <p:spPr>
            <a:xfrm>
              <a:off x="7281405"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104" name="tx2104"/>
            <p:cNvSpPr/>
            <p:nvPr/>
          </p:nvSpPr>
          <p:spPr>
            <a:xfrm>
              <a:off x="7907409" y="48412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05" name="tx2105"/>
            <p:cNvSpPr/>
            <p:nvPr/>
          </p:nvSpPr>
          <p:spPr>
            <a:xfrm>
              <a:off x="8533414" y="48413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106" name="tx2106"/>
            <p:cNvSpPr/>
            <p:nvPr/>
          </p:nvSpPr>
          <p:spPr>
            <a:xfrm>
              <a:off x="2899373"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107" name="tx2107"/>
            <p:cNvSpPr/>
            <p:nvPr/>
          </p:nvSpPr>
          <p:spPr>
            <a:xfrm>
              <a:off x="3212375" y="524426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08" name="tx2108"/>
            <p:cNvSpPr/>
            <p:nvPr/>
          </p:nvSpPr>
          <p:spPr>
            <a:xfrm>
              <a:off x="3525377" y="524426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09" name="tx2109"/>
            <p:cNvSpPr/>
            <p:nvPr/>
          </p:nvSpPr>
          <p:spPr>
            <a:xfrm>
              <a:off x="3838380"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110" name="tx2110"/>
            <p:cNvSpPr/>
            <p:nvPr/>
          </p:nvSpPr>
          <p:spPr>
            <a:xfrm>
              <a:off x="4151382" y="524337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11" name="tx2111"/>
            <p:cNvSpPr/>
            <p:nvPr/>
          </p:nvSpPr>
          <p:spPr>
            <a:xfrm>
              <a:off x="4464384" y="524337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12" name="tx2112"/>
            <p:cNvSpPr/>
            <p:nvPr/>
          </p:nvSpPr>
          <p:spPr>
            <a:xfrm>
              <a:off x="4777386" y="524426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13" name="tx2113"/>
            <p:cNvSpPr/>
            <p:nvPr/>
          </p:nvSpPr>
          <p:spPr>
            <a:xfrm>
              <a:off x="5090389"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114" name="tx2114"/>
            <p:cNvSpPr/>
            <p:nvPr/>
          </p:nvSpPr>
          <p:spPr>
            <a:xfrm>
              <a:off x="5403391"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115" name="tx2115"/>
            <p:cNvSpPr/>
            <p:nvPr/>
          </p:nvSpPr>
          <p:spPr>
            <a:xfrm>
              <a:off x="5716393"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116" name="tx2116"/>
            <p:cNvSpPr/>
            <p:nvPr/>
          </p:nvSpPr>
          <p:spPr>
            <a:xfrm>
              <a:off x="6029395" y="52431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17" name="tx2117"/>
            <p:cNvSpPr/>
            <p:nvPr/>
          </p:nvSpPr>
          <p:spPr>
            <a:xfrm>
              <a:off x="6342398"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18" name="tx2118"/>
            <p:cNvSpPr/>
            <p:nvPr/>
          </p:nvSpPr>
          <p:spPr>
            <a:xfrm>
              <a:off x="6655400" y="52431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19" name="tx2119"/>
            <p:cNvSpPr/>
            <p:nvPr/>
          </p:nvSpPr>
          <p:spPr>
            <a:xfrm>
              <a:off x="6968402"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120" name="tx2120"/>
            <p:cNvSpPr/>
            <p:nvPr/>
          </p:nvSpPr>
          <p:spPr>
            <a:xfrm>
              <a:off x="7281405"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121" name="tx2121"/>
            <p:cNvSpPr/>
            <p:nvPr/>
          </p:nvSpPr>
          <p:spPr>
            <a:xfrm>
              <a:off x="7594407"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122" name="tx2122"/>
            <p:cNvSpPr/>
            <p:nvPr/>
          </p:nvSpPr>
          <p:spPr>
            <a:xfrm>
              <a:off x="7907409"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23" name="tx2123"/>
            <p:cNvSpPr/>
            <p:nvPr/>
          </p:nvSpPr>
          <p:spPr>
            <a:xfrm>
              <a:off x="1647364" y="51435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124" name="tx2124"/>
            <p:cNvSpPr/>
            <p:nvPr/>
          </p:nvSpPr>
          <p:spPr>
            <a:xfrm>
              <a:off x="1960366"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25" name="tx2125"/>
            <p:cNvSpPr/>
            <p:nvPr/>
          </p:nvSpPr>
          <p:spPr>
            <a:xfrm>
              <a:off x="2273368"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126" name="tx2126"/>
            <p:cNvSpPr/>
            <p:nvPr/>
          </p:nvSpPr>
          <p:spPr>
            <a:xfrm>
              <a:off x="2586370"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127" name="tx2127"/>
            <p:cNvSpPr/>
            <p:nvPr/>
          </p:nvSpPr>
          <p:spPr>
            <a:xfrm>
              <a:off x="2899373"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28" name="tx2128"/>
            <p:cNvSpPr/>
            <p:nvPr/>
          </p:nvSpPr>
          <p:spPr>
            <a:xfrm>
              <a:off x="3212375"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129" name="tx2129"/>
            <p:cNvSpPr/>
            <p:nvPr/>
          </p:nvSpPr>
          <p:spPr>
            <a:xfrm>
              <a:off x="3525377"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130" name="tx2130"/>
            <p:cNvSpPr/>
            <p:nvPr/>
          </p:nvSpPr>
          <p:spPr>
            <a:xfrm>
              <a:off x="3838380" y="51435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31" name="tx2131"/>
            <p:cNvSpPr/>
            <p:nvPr/>
          </p:nvSpPr>
          <p:spPr>
            <a:xfrm>
              <a:off x="4151382" y="5143625"/>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32" name="tx2132"/>
            <p:cNvSpPr/>
            <p:nvPr/>
          </p:nvSpPr>
          <p:spPr>
            <a:xfrm>
              <a:off x="4464384" y="51426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33" name="tx2133"/>
            <p:cNvSpPr/>
            <p:nvPr/>
          </p:nvSpPr>
          <p:spPr>
            <a:xfrm>
              <a:off x="4777386"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34" name="tx2134"/>
            <p:cNvSpPr/>
            <p:nvPr/>
          </p:nvSpPr>
          <p:spPr>
            <a:xfrm>
              <a:off x="5403391"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35" name="tx2135"/>
            <p:cNvSpPr/>
            <p:nvPr/>
          </p:nvSpPr>
          <p:spPr>
            <a:xfrm>
              <a:off x="5716393" y="514291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36" name="tx2136"/>
            <p:cNvSpPr/>
            <p:nvPr/>
          </p:nvSpPr>
          <p:spPr>
            <a:xfrm>
              <a:off x="6029395" y="5142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37" name="tx2137"/>
            <p:cNvSpPr/>
            <p:nvPr/>
          </p:nvSpPr>
          <p:spPr>
            <a:xfrm>
              <a:off x="6342398"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8" name="tx2138"/>
            <p:cNvSpPr/>
            <p:nvPr/>
          </p:nvSpPr>
          <p:spPr>
            <a:xfrm>
              <a:off x="6655400"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39" name="tx2139"/>
            <p:cNvSpPr/>
            <p:nvPr/>
          </p:nvSpPr>
          <p:spPr>
            <a:xfrm>
              <a:off x="6968402"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40" name="tx2140"/>
            <p:cNvSpPr/>
            <p:nvPr/>
          </p:nvSpPr>
          <p:spPr>
            <a:xfrm>
              <a:off x="7281405"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41" name="tx2141"/>
            <p:cNvSpPr/>
            <p:nvPr/>
          </p:nvSpPr>
          <p:spPr>
            <a:xfrm>
              <a:off x="7594407"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42" name="tx2142"/>
            <p:cNvSpPr/>
            <p:nvPr/>
          </p:nvSpPr>
          <p:spPr>
            <a:xfrm>
              <a:off x="7907409"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43" name="tx2143"/>
            <p:cNvSpPr/>
            <p:nvPr/>
          </p:nvSpPr>
          <p:spPr>
            <a:xfrm>
              <a:off x="8220411"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44" name="tx2144"/>
            <p:cNvSpPr/>
            <p:nvPr/>
          </p:nvSpPr>
          <p:spPr>
            <a:xfrm>
              <a:off x="8533414"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45" name="tx2145"/>
            <p:cNvSpPr/>
            <p:nvPr/>
          </p:nvSpPr>
          <p:spPr>
            <a:xfrm>
              <a:off x="8846416" y="514380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46" name="tx2146"/>
            <p:cNvSpPr/>
            <p:nvPr/>
          </p:nvSpPr>
          <p:spPr>
            <a:xfrm>
              <a:off x="1647364"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47" name="tx2147"/>
            <p:cNvSpPr/>
            <p:nvPr/>
          </p:nvSpPr>
          <p:spPr>
            <a:xfrm>
              <a:off x="1960366"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48" name="tx2148"/>
            <p:cNvSpPr/>
            <p:nvPr/>
          </p:nvSpPr>
          <p:spPr>
            <a:xfrm>
              <a:off x="2273368"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149" name="tx2149"/>
            <p:cNvSpPr/>
            <p:nvPr/>
          </p:nvSpPr>
          <p:spPr>
            <a:xfrm>
              <a:off x="2586370"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150" name="tx2150"/>
            <p:cNvSpPr/>
            <p:nvPr/>
          </p:nvSpPr>
          <p:spPr>
            <a:xfrm>
              <a:off x="8220411"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151" name="tx2151"/>
            <p:cNvSpPr/>
            <p:nvPr/>
          </p:nvSpPr>
          <p:spPr>
            <a:xfrm>
              <a:off x="8533414" y="52431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152" name="tx2152"/>
            <p:cNvSpPr/>
            <p:nvPr/>
          </p:nvSpPr>
          <p:spPr>
            <a:xfrm>
              <a:off x="1960366"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53" name="tx2153"/>
            <p:cNvSpPr/>
            <p:nvPr/>
          </p:nvSpPr>
          <p:spPr>
            <a:xfrm>
              <a:off x="2273368"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154" name="tx2154"/>
            <p:cNvSpPr/>
            <p:nvPr/>
          </p:nvSpPr>
          <p:spPr>
            <a:xfrm>
              <a:off x="2586370" y="423966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55" name="tx2155"/>
            <p:cNvSpPr/>
            <p:nvPr/>
          </p:nvSpPr>
          <p:spPr>
            <a:xfrm>
              <a:off x="2899373" y="4239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156" name="tx2156"/>
            <p:cNvSpPr/>
            <p:nvPr/>
          </p:nvSpPr>
          <p:spPr>
            <a:xfrm>
              <a:off x="6029395"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57" name="tx2157"/>
            <p:cNvSpPr/>
            <p:nvPr/>
          </p:nvSpPr>
          <p:spPr>
            <a:xfrm>
              <a:off x="8220411" y="4238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58" name="tx2158"/>
            <p:cNvSpPr/>
            <p:nvPr/>
          </p:nvSpPr>
          <p:spPr>
            <a:xfrm>
              <a:off x="1647364"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159" name="tx2159"/>
            <p:cNvSpPr/>
            <p:nvPr/>
          </p:nvSpPr>
          <p:spPr>
            <a:xfrm>
              <a:off x="1960366"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60" name="tx2160"/>
            <p:cNvSpPr/>
            <p:nvPr/>
          </p:nvSpPr>
          <p:spPr>
            <a:xfrm>
              <a:off x="1647364" y="46412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61" name="tx2161"/>
            <p:cNvSpPr/>
            <p:nvPr/>
          </p:nvSpPr>
          <p:spPr>
            <a:xfrm>
              <a:off x="1960366"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162" name="tx2162"/>
            <p:cNvSpPr/>
            <p:nvPr/>
          </p:nvSpPr>
          <p:spPr>
            <a:xfrm>
              <a:off x="6968402" y="464132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63" name="tx2163"/>
            <p:cNvSpPr/>
            <p:nvPr/>
          </p:nvSpPr>
          <p:spPr>
            <a:xfrm>
              <a:off x="7907409" y="464132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164" name="tx2164"/>
            <p:cNvSpPr/>
            <p:nvPr/>
          </p:nvSpPr>
          <p:spPr>
            <a:xfrm>
              <a:off x="8220411" y="464150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65" name="tx2165"/>
            <p:cNvSpPr/>
            <p:nvPr/>
          </p:nvSpPr>
          <p:spPr>
            <a:xfrm>
              <a:off x="8533414" y="464150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66" name="tx2166"/>
            <p:cNvSpPr/>
            <p:nvPr/>
          </p:nvSpPr>
          <p:spPr>
            <a:xfrm>
              <a:off x="8846416" y="46404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167" name="tx2167"/>
            <p:cNvSpPr/>
            <p:nvPr/>
          </p:nvSpPr>
          <p:spPr>
            <a:xfrm>
              <a:off x="1647364"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168" name="tx2168"/>
            <p:cNvSpPr/>
            <p:nvPr/>
          </p:nvSpPr>
          <p:spPr>
            <a:xfrm>
              <a:off x="1960366" y="413832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69" name="tx2169"/>
            <p:cNvSpPr/>
            <p:nvPr/>
          </p:nvSpPr>
          <p:spPr>
            <a:xfrm>
              <a:off x="2273368" y="413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170" name="tx2170"/>
            <p:cNvSpPr/>
            <p:nvPr/>
          </p:nvSpPr>
          <p:spPr>
            <a:xfrm>
              <a:off x="2586370" y="41389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171" name="tx2171"/>
            <p:cNvSpPr/>
            <p:nvPr/>
          </p:nvSpPr>
          <p:spPr>
            <a:xfrm>
              <a:off x="4464384" y="37362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172" name="tx2172"/>
            <p:cNvSpPr/>
            <p:nvPr/>
          </p:nvSpPr>
          <p:spPr>
            <a:xfrm>
              <a:off x="1960366"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2173" name="tx2173"/>
            <p:cNvSpPr/>
            <p:nvPr/>
          </p:nvSpPr>
          <p:spPr>
            <a:xfrm>
              <a:off x="2273368"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2174" name="tx2174"/>
            <p:cNvSpPr/>
            <p:nvPr/>
          </p:nvSpPr>
          <p:spPr>
            <a:xfrm>
              <a:off x="2586370"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2175" name="tx2175"/>
            <p:cNvSpPr/>
            <p:nvPr/>
          </p:nvSpPr>
          <p:spPr>
            <a:xfrm>
              <a:off x="2899373"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176" name="tx2176"/>
            <p:cNvSpPr/>
            <p:nvPr/>
          </p:nvSpPr>
          <p:spPr>
            <a:xfrm>
              <a:off x="3212375"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177" name="tx2177"/>
            <p:cNvSpPr/>
            <p:nvPr/>
          </p:nvSpPr>
          <p:spPr>
            <a:xfrm>
              <a:off x="3525377" y="53447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78" name="tx2178"/>
            <p:cNvSpPr/>
            <p:nvPr/>
          </p:nvSpPr>
          <p:spPr>
            <a:xfrm>
              <a:off x="3838380"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179" name="tx2179"/>
            <p:cNvSpPr/>
            <p:nvPr/>
          </p:nvSpPr>
          <p:spPr>
            <a:xfrm>
              <a:off x="4151382"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80" name="tx2180"/>
            <p:cNvSpPr/>
            <p:nvPr/>
          </p:nvSpPr>
          <p:spPr>
            <a:xfrm>
              <a:off x="4777386"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181" name="tx2181"/>
            <p:cNvSpPr/>
            <p:nvPr/>
          </p:nvSpPr>
          <p:spPr>
            <a:xfrm>
              <a:off x="5090389"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182" name="tx2182"/>
            <p:cNvSpPr/>
            <p:nvPr/>
          </p:nvSpPr>
          <p:spPr>
            <a:xfrm>
              <a:off x="5403391"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183" name="tx2183"/>
            <p:cNvSpPr/>
            <p:nvPr/>
          </p:nvSpPr>
          <p:spPr>
            <a:xfrm>
              <a:off x="5716393"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184" name="tx2184"/>
            <p:cNvSpPr/>
            <p:nvPr/>
          </p:nvSpPr>
          <p:spPr>
            <a:xfrm>
              <a:off x="6029395" y="53447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185" name="tx2185"/>
            <p:cNvSpPr/>
            <p:nvPr/>
          </p:nvSpPr>
          <p:spPr>
            <a:xfrm>
              <a:off x="6342398" y="53445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186" name="tx2186"/>
            <p:cNvSpPr/>
            <p:nvPr/>
          </p:nvSpPr>
          <p:spPr>
            <a:xfrm>
              <a:off x="6655400"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187" name="tx2187"/>
            <p:cNvSpPr/>
            <p:nvPr/>
          </p:nvSpPr>
          <p:spPr>
            <a:xfrm>
              <a:off x="6968402" y="5343838"/>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188" name="tx2188"/>
            <p:cNvSpPr/>
            <p:nvPr/>
          </p:nvSpPr>
          <p:spPr>
            <a:xfrm>
              <a:off x="7281405"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189" name="tx2189"/>
            <p:cNvSpPr/>
            <p:nvPr/>
          </p:nvSpPr>
          <p:spPr>
            <a:xfrm>
              <a:off x="7594407" y="5343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90" name="tx2190"/>
            <p:cNvSpPr/>
            <p:nvPr/>
          </p:nvSpPr>
          <p:spPr>
            <a:xfrm>
              <a:off x="1960366" y="3233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191" name="tx2191"/>
            <p:cNvSpPr/>
            <p:nvPr/>
          </p:nvSpPr>
          <p:spPr>
            <a:xfrm>
              <a:off x="1647364" y="43389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192" name="tx2192"/>
            <p:cNvSpPr/>
            <p:nvPr/>
          </p:nvSpPr>
          <p:spPr>
            <a:xfrm>
              <a:off x="1960366" y="43389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193" name="tx2193"/>
            <p:cNvSpPr/>
            <p:nvPr/>
          </p:nvSpPr>
          <p:spPr>
            <a:xfrm>
              <a:off x="2273368" y="433991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194" name="tx2194"/>
            <p:cNvSpPr/>
            <p:nvPr/>
          </p:nvSpPr>
          <p:spPr>
            <a:xfrm>
              <a:off x="2586370" y="43389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195" name="tx2195"/>
            <p:cNvSpPr/>
            <p:nvPr/>
          </p:nvSpPr>
          <p:spPr>
            <a:xfrm>
              <a:off x="2899373" y="4339245"/>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196" name="tx2196"/>
            <p:cNvSpPr/>
            <p:nvPr/>
          </p:nvSpPr>
          <p:spPr>
            <a:xfrm>
              <a:off x="3212375" y="43401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197" name="tx2197"/>
            <p:cNvSpPr/>
            <p:nvPr/>
          </p:nvSpPr>
          <p:spPr>
            <a:xfrm>
              <a:off x="3525377" y="43389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198" name="tx2198"/>
            <p:cNvSpPr/>
            <p:nvPr/>
          </p:nvSpPr>
          <p:spPr>
            <a:xfrm>
              <a:off x="1647364" y="5343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199" name="tx2199"/>
            <p:cNvSpPr/>
            <p:nvPr/>
          </p:nvSpPr>
          <p:spPr>
            <a:xfrm>
              <a:off x="1647364"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200" name="tx2200"/>
            <p:cNvSpPr/>
            <p:nvPr/>
          </p:nvSpPr>
          <p:spPr>
            <a:xfrm>
              <a:off x="1960366" y="34349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201" name="tx2201"/>
            <p:cNvSpPr/>
            <p:nvPr/>
          </p:nvSpPr>
          <p:spPr>
            <a:xfrm>
              <a:off x="2273368" y="3435112"/>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202" name="tx2202"/>
            <p:cNvSpPr/>
            <p:nvPr/>
          </p:nvSpPr>
          <p:spPr>
            <a:xfrm>
              <a:off x="2899373" y="343578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203" name="tx2203"/>
            <p:cNvSpPr/>
            <p:nvPr/>
          </p:nvSpPr>
          <p:spPr>
            <a:xfrm>
              <a:off x="1647364" y="31334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204" name="tx2204"/>
            <p:cNvSpPr/>
            <p:nvPr/>
          </p:nvSpPr>
          <p:spPr>
            <a:xfrm>
              <a:off x="1960366" y="31335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205" name="tx2205"/>
            <p:cNvSpPr/>
            <p:nvPr/>
          </p:nvSpPr>
          <p:spPr>
            <a:xfrm>
              <a:off x="5403391"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206" name="tx2206"/>
            <p:cNvSpPr/>
            <p:nvPr/>
          </p:nvSpPr>
          <p:spPr>
            <a:xfrm>
              <a:off x="5716393" y="47417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207" name="tx2207"/>
            <p:cNvSpPr/>
            <p:nvPr/>
          </p:nvSpPr>
          <p:spPr>
            <a:xfrm>
              <a:off x="6029395" y="4741082"/>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208" name="tx2208"/>
            <p:cNvSpPr/>
            <p:nvPr/>
          </p:nvSpPr>
          <p:spPr>
            <a:xfrm>
              <a:off x="6342398"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209" name="tx2209"/>
            <p:cNvSpPr/>
            <p:nvPr/>
          </p:nvSpPr>
          <p:spPr>
            <a:xfrm>
              <a:off x="6655400"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210" name="tx2210"/>
            <p:cNvSpPr/>
            <p:nvPr/>
          </p:nvSpPr>
          <p:spPr>
            <a:xfrm>
              <a:off x="6968402" y="47408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211" name="tx2211"/>
            <p:cNvSpPr/>
            <p:nvPr/>
          </p:nvSpPr>
          <p:spPr>
            <a:xfrm>
              <a:off x="1647364"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2212" name="tx2212"/>
            <p:cNvSpPr/>
            <p:nvPr/>
          </p:nvSpPr>
          <p:spPr>
            <a:xfrm>
              <a:off x="1960366"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2213" name="tx2213"/>
            <p:cNvSpPr/>
            <p:nvPr/>
          </p:nvSpPr>
          <p:spPr>
            <a:xfrm>
              <a:off x="2273368"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2214" name="tx2214"/>
            <p:cNvSpPr/>
            <p:nvPr/>
          </p:nvSpPr>
          <p:spPr>
            <a:xfrm>
              <a:off x="2586370"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2215" name="tx2215"/>
            <p:cNvSpPr/>
            <p:nvPr/>
          </p:nvSpPr>
          <p:spPr>
            <a:xfrm>
              <a:off x="2899373"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16</a:t>
              </a:r>
            </a:p>
          </p:txBody>
        </p:sp>
        <p:sp>
          <p:nvSpPr>
            <p:cNvPr id="2216" name="tx2216"/>
            <p:cNvSpPr/>
            <p:nvPr/>
          </p:nvSpPr>
          <p:spPr>
            <a:xfrm>
              <a:off x="3212375"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2217" name="tx2217"/>
            <p:cNvSpPr/>
            <p:nvPr/>
          </p:nvSpPr>
          <p:spPr>
            <a:xfrm>
              <a:off x="3525377"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218" name="tx2218"/>
            <p:cNvSpPr/>
            <p:nvPr/>
          </p:nvSpPr>
          <p:spPr>
            <a:xfrm>
              <a:off x="3838380"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2219" name="tx2219"/>
            <p:cNvSpPr/>
            <p:nvPr/>
          </p:nvSpPr>
          <p:spPr>
            <a:xfrm>
              <a:off x="4151382"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2220" name="tx2220"/>
            <p:cNvSpPr/>
            <p:nvPr/>
          </p:nvSpPr>
          <p:spPr>
            <a:xfrm>
              <a:off x="4464384"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221" name="tx2221"/>
            <p:cNvSpPr/>
            <p:nvPr/>
          </p:nvSpPr>
          <p:spPr>
            <a:xfrm>
              <a:off x="4777386"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222" name="tx2222"/>
            <p:cNvSpPr/>
            <p:nvPr/>
          </p:nvSpPr>
          <p:spPr>
            <a:xfrm>
              <a:off x="5090389" y="564521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223" name="tx2223"/>
            <p:cNvSpPr/>
            <p:nvPr/>
          </p:nvSpPr>
          <p:spPr>
            <a:xfrm>
              <a:off x="5716393"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224" name="tx2224"/>
            <p:cNvSpPr/>
            <p:nvPr/>
          </p:nvSpPr>
          <p:spPr>
            <a:xfrm>
              <a:off x="6029395" y="564521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225" name="tx2225"/>
            <p:cNvSpPr/>
            <p:nvPr/>
          </p:nvSpPr>
          <p:spPr>
            <a:xfrm>
              <a:off x="6342398"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226" name="tx2226"/>
            <p:cNvSpPr/>
            <p:nvPr/>
          </p:nvSpPr>
          <p:spPr>
            <a:xfrm>
              <a:off x="6655400"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227" name="tx2227"/>
            <p:cNvSpPr/>
            <p:nvPr/>
          </p:nvSpPr>
          <p:spPr>
            <a:xfrm>
              <a:off x="6968402"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228" name="tx2228"/>
            <p:cNvSpPr/>
            <p:nvPr/>
          </p:nvSpPr>
          <p:spPr>
            <a:xfrm>
              <a:off x="7281405" y="56458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229" name="tx2229"/>
            <p:cNvSpPr/>
            <p:nvPr/>
          </p:nvSpPr>
          <p:spPr>
            <a:xfrm>
              <a:off x="7594407" y="564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230" name="tx2230"/>
            <p:cNvSpPr/>
            <p:nvPr/>
          </p:nvSpPr>
          <p:spPr>
            <a:xfrm>
              <a:off x="7907409" y="564521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231" name="tx2231"/>
            <p:cNvSpPr/>
            <p:nvPr/>
          </p:nvSpPr>
          <p:spPr>
            <a:xfrm>
              <a:off x="8220411" y="564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232" name="tx2232"/>
            <p:cNvSpPr/>
            <p:nvPr/>
          </p:nvSpPr>
          <p:spPr>
            <a:xfrm>
              <a:off x="8533414" y="564521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233" name="tx2233"/>
            <p:cNvSpPr/>
            <p:nvPr/>
          </p:nvSpPr>
          <p:spPr>
            <a:xfrm>
              <a:off x="1647364"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234" name="tx2234"/>
            <p:cNvSpPr/>
            <p:nvPr/>
          </p:nvSpPr>
          <p:spPr>
            <a:xfrm>
              <a:off x="1960366"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235" name="tx2235"/>
            <p:cNvSpPr/>
            <p:nvPr/>
          </p:nvSpPr>
          <p:spPr>
            <a:xfrm>
              <a:off x="2273368" y="3836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236" name="tx2236"/>
            <p:cNvSpPr/>
            <p:nvPr/>
          </p:nvSpPr>
          <p:spPr>
            <a:xfrm>
              <a:off x="1647364" y="30339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237" name="tx2237"/>
            <p:cNvSpPr/>
            <p:nvPr/>
          </p:nvSpPr>
          <p:spPr>
            <a:xfrm>
              <a:off x="1960366" y="30330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238" name="tx2238"/>
            <p:cNvSpPr/>
            <p:nvPr/>
          </p:nvSpPr>
          <p:spPr>
            <a:xfrm>
              <a:off x="156324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239" name="tx2239"/>
            <p:cNvSpPr/>
            <p:nvPr/>
          </p:nvSpPr>
          <p:spPr>
            <a:xfrm>
              <a:off x="1876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240" name="tx2240"/>
            <p:cNvSpPr/>
            <p:nvPr/>
          </p:nvSpPr>
          <p:spPr>
            <a:xfrm>
              <a:off x="21892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241" name="tx2241"/>
            <p:cNvSpPr/>
            <p:nvPr/>
          </p:nvSpPr>
          <p:spPr>
            <a:xfrm>
              <a:off x="2502252"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242" name="tx2242"/>
            <p:cNvSpPr/>
            <p:nvPr/>
          </p:nvSpPr>
          <p:spPr>
            <a:xfrm>
              <a:off x="281525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243" name="tx2243"/>
            <p:cNvSpPr/>
            <p:nvPr/>
          </p:nvSpPr>
          <p:spPr>
            <a:xfrm>
              <a:off x="31282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244" name="tx2244"/>
            <p:cNvSpPr/>
            <p:nvPr/>
          </p:nvSpPr>
          <p:spPr>
            <a:xfrm>
              <a:off x="344125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245" name="tx2245"/>
            <p:cNvSpPr/>
            <p:nvPr/>
          </p:nvSpPr>
          <p:spPr>
            <a:xfrm>
              <a:off x="37542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246" name="tx2246"/>
            <p:cNvSpPr/>
            <p:nvPr/>
          </p:nvSpPr>
          <p:spPr>
            <a:xfrm>
              <a:off x="406726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247" name="tx2247"/>
            <p:cNvSpPr/>
            <p:nvPr/>
          </p:nvSpPr>
          <p:spPr>
            <a:xfrm>
              <a:off x="43802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248" name="tx2248"/>
            <p:cNvSpPr/>
            <p:nvPr/>
          </p:nvSpPr>
          <p:spPr>
            <a:xfrm>
              <a:off x="46932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249" name="tx2249"/>
            <p:cNvSpPr/>
            <p:nvPr/>
          </p:nvSpPr>
          <p:spPr>
            <a:xfrm>
              <a:off x="50062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250" name="tx2250"/>
            <p:cNvSpPr/>
            <p:nvPr/>
          </p:nvSpPr>
          <p:spPr>
            <a:xfrm>
              <a:off x="531927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251" name="tx2251"/>
            <p:cNvSpPr/>
            <p:nvPr/>
          </p:nvSpPr>
          <p:spPr>
            <a:xfrm>
              <a:off x="56322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252" name="tx2252"/>
            <p:cNvSpPr/>
            <p:nvPr/>
          </p:nvSpPr>
          <p:spPr>
            <a:xfrm>
              <a:off x="594527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253" name="tx2253"/>
            <p:cNvSpPr/>
            <p:nvPr/>
          </p:nvSpPr>
          <p:spPr>
            <a:xfrm>
              <a:off x="62582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254" name="tx2254"/>
            <p:cNvSpPr/>
            <p:nvPr/>
          </p:nvSpPr>
          <p:spPr>
            <a:xfrm>
              <a:off x="657128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255" name="tx2255"/>
            <p:cNvSpPr/>
            <p:nvPr/>
          </p:nvSpPr>
          <p:spPr>
            <a:xfrm>
              <a:off x="68842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256" name="tx2256"/>
            <p:cNvSpPr/>
            <p:nvPr/>
          </p:nvSpPr>
          <p:spPr>
            <a:xfrm>
              <a:off x="719728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257" name="tx2257"/>
            <p:cNvSpPr/>
            <p:nvPr/>
          </p:nvSpPr>
          <p:spPr>
            <a:xfrm>
              <a:off x="75102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258" name="tx2258"/>
            <p:cNvSpPr/>
            <p:nvPr/>
          </p:nvSpPr>
          <p:spPr>
            <a:xfrm>
              <a:off x="782329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259" name="tx2259"/>
            <p:cNvSpPr/>
            <p:nvPr/>
          </p:nvSpPr>
          <p:spPr>
            <a:xfrm>
              <a:off x="813629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260" name="tx2260"/>
            <p:cNvSpPr/>
            <p:nvPr/>
          </p:nvSpPr>
          <p:spPr>
            <a:xfrm>
              <a:off x="844929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261" name="tx2261"/>
            <p:cNvSpPr/>
            <p:nvPr/>
          </p:nvSpPr>
          <p:spPr>
            <a:xfrm>
              <a:off x="8762298"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262" name="tx2262"/>
            <p:cNvSpPr/>
            <p:nvPr/>
          </p:nvSpPr>
          <p:spPr>
            <a:xfrm>
              <a:off x="1224599" y="5637975"/>
              <a:ext cx="21252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Chad</a:t>
              </a:r>
            </a:p>
          </p:txBody>
        </p:sp>
        <p:sp>
          <p:nvSpPr>
            <p:cNvPr id="2263" name="tx2263"/>
            <p:cNvSpPr/>
            <p:nvPr/>
          </p:nvSpPr>
          <p:spPr>
            <a:xfrm>
              <a:off x="1249428" y="5537516"/>
              <a:ext cx="18769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CAR</a:t>
              </a:r>
            </a:p>
          </p:txBody>
        </p:sp>
        <p:sp>
          <p:nvSpPr>
            <p:cNvPr id="2264" name="tx2264"/>
            <p:cNvSpPr/>
            <p:nvPr/>
          </p:nvSpPr>
          <p:spPr>
            <a:xfrm>
              <a:off x="1160311" y="5420518"/>
              <a:ext cx="27681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Angola</a:t>
              </a:r>
            </a:p>
          </p:txBody>
        </p:sp>
        <p:sp>
          <p:nvSpPr>
            <p:cNvPr id="2265" name="tx2265"/>
            <p:cNvSpPr/>
            <p:nvPr/>
          </p:nvSpPr>
          <p:spPr>
            <a:xfrm>
              <a:off x="1155493" y="5320059"/>
              <a:ext cx="28163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Nigeria</a:t>
              </a:r>
            </a:p>
          </p:txBody>
        </p:sp>
        <p:sp>
          <p:nvSpPr>
            <p:cNvPr id="2266" name="tx2266"/>
            <p:cNvSpPr/>
            <p:nvPr/>
          </p:nvSpPr>
          <p:spPr>
            <a:xfrm>
              <a:off x="725448" y="5219556"/>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2267" name="tx2267"/>
            <p:cNvSpPr/>
            <p:nvPr/>
          </p:nvSpPr>
          <p:spPr>
            <a:xfrm>
              <a:off x="1150458" y="5135679"/>
              <a:ext cx="2866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a:t>
              </a:r>
            </a:p>
          </p:txBody>
        </p:sp>
        <p:sp>
          <p:nvSpPr>
            <p:cNvPr id="2268" name="tx2268"/>
            <p:cNvSpPr/>
            <p:nvPr/>
          </p:nvSpPr>
          <p:spPr>
            <a:xfrm>
              <a:off x="1115861" y="5019723"/>
              <a:ext cx="321264"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Ethiopia</a:t>
              </a:r>
            </a:p>
          </p:txBody>
        </p:sp>
        <p:sp>
          <p:nvSpPr>
            <p:cNvPr id="2269" name="tx2269"/>
            <p:cNvSpPr/>
            <p:nvPr/>
          </p:nvSpPr>
          <p:spPr>
            <a:xfrm>
              <a:off x="1244523" y="4934761"/>
              <a:ext cx="19260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DRC</a:t>
              </a:r>
            </a:p>
          </p:txBody>
        </p:sp>
        <p:sp>
          <p:nvSpPr>
            <p:cNvPr id="2270" name="tx2270"/>
            <p:cNvSpPr/>
            <p:nvPr/>
          </p:nvSpPr>
          <p:spPr>
            <a:xfrm>
              <a:off x="1170208" y="4834301"/>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2271" name="tx2271"/>
            <p:cNvSpPr/>
            <p:nvPr/>
          </p:nvSpPr>
          <p:spPr>
            <a:xfrm>
              <a:off x="923042" y="4733842"/>
              <a:ext cx="51408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Sudan</a:t>
              </a:r>
            </a:p>
          </p:txBody>
        </p:sp>
        <p:sp>
          <p:nvSpPr>
            <p:cNvPr id="2272" name="tx2272"/>
            <p:cNvSpPr/>
            <p:nvPr/>
          </p:nvSpPr>
          <p:spPr>
            <a:xfrm>
              <a:off x="947915" y="4616844"/>
              <a:ext cx="48921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Madagascar</a:t>
              </a:r>
            </a:p>
          </p:txBody>
        </p:sp>
        <p:sp>
          <p:nvSpPr>
            <p:cNvPr id="2273" name="tx2273"/>
            <p:cNvSpPr/>
            <p:nvPr/>
          </p:nvSpPr>
          <p:spPr>
            <a:xfrm>
              <a:off x="1209753" y="4534052"/>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Benin</a:t>
              </a:r>
            </a:p>
          </p:txBody>
        </p:sp>
        <p:sp>
          <p:nvSpPr>
            <p:cNvPr id="2274" name="tx2274"/>
            <p:cNvSpPr/>
            <p:nvPr/>
          </p:nvSpPr>
          <p:spPr>
            <a:xfrm>
              <a:off x="1175157" y="4414840"/>
              <a:ext cx="261968"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Congo</a:t>
              </a:r>
            </a:p>
          </p:txBody>
        </p:sp>
        <p:sp>
          <p:nvSpPr>
            <p:cNvPr id="2275" name="tx2275"/>
            <p:cNvSpPr/>
            <p:nvPr/>
          </p:nvSpPr>
          <p:spPr>
            <a:xfrm>
              <a:off x="1224686" y="4315466"/>
              <a:ext cx="2124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a:t>
              </a:r>
            </a:p>
          </p:txBody>
        </p:sp>
        <p:sp>
          <p:nvSpPr>
            <p:cNvPr id="2276" name="tx2276"/>
            <p:cNvSpPr/>
            <p:nvPr/>
          </p:nvSpPr>
          <p:spPr>
            <a:xfrm>
              <a:off x="1170252" y="4232674"/>
              <a:ext cx="2668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Liberia</a:t>
              </a:r>
            </a:p>
          </p:txBody>
        </p:sp>
        <p:sp>
          <p:nvSpPr>
            <p:cNvPr id="2277" name="tx2277"/>
            <p:cNvSpPr/>
            <p:nvPr/>
          </p:nvSpPr>
          <p:spPr>
            <a:xfrm>
              <a:off x="1274127" y="4132215"/>
              <a:ext cx="16299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Mali</a:t>
              </a:r>
            </a:p>
          </p:txBody>
        </p:sp>
        <p:sp>
          <p:nvSpPr>
            <p:cNvPr id="2278" name="tx2278"/>
            <p:cNvSpPr/>
            <p:nvPr/>
          </p:nvSpPr>
          <p:spPr>
            <a:xfrm>
              <a:off x="1022056" y="4030627"/>
              <a:ext cx="41506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Cameroon</a:t>
              </a:r>
            </a:p>
          </p:txBody>
        </p:sp>
        <p:sp>
          <p:nvSpPr>
            <p:cNvPr id="2279" name="tx2279"/>
            <p:cNvSpPr/>
            <p:nvPr/>
          </p:nvSpPr>
          <p:spPr>
            <a:xfrm>
              <a:off x="940839" y="3930168"/>
              <a:ext cx="49628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Cote d'Ivoire</a:t>
              </a:r>
            </a:p>
          </p:txBody>
        </p:sp>
        <p:sp>
          <p:nvSpPr>
            <p:cNvPr id="2280" name="tx2280"/>
            <p:cNvSpPr/>
            <p:nvPr/>
          </p:nvSpPr>
          <p:spPr>
            <a:xfrm>
              <a:off x="1234496" y="3813170"/>
              <a:ext cx="20262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Togo</a:t>
              </a:r>
            </a:p>
          </p:txBody>
        </p:sp>
        <p:sp>
          <p:nvSpPr>
            <p:cNvPr id="2281" name="tx2281"/>
            <p:cNvSpPr/>
            <p:nvPr/>
          </p:nvSpPr>
          <p:spPr>
            <a:xfrm>
              <a:off x="1022056" y="3730378"/>
              <a:ext cx="4150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Mauritania</a:t>
              </a:r>
            </a:p>
          </p:txBody>
        </p:sp>
        <p:sp>
          <p:nvSpPr>
            <p:cNvPr id="2282" name="tx2282"/>
            <p:cNvSpPr/>
            <p:nvPr/>
          </p:nvSpPr>
          <p:spPr>
            <a:xfrm>
              <a:off x="1076490" y="3628790"/>
              <a:ext cx="36063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Comoros</a:t>
              </a:r>
            </a:p>
          </p:txBody>
        </p:sp>
        <p:sp>
          <p:nvSpPr>
            <p:cNvPr id="2283" name="tx2283"/>
            <p:cNvSpPr/>
            <p:nvPr/>
          </p:nvSpPr>
          <p:spPr>
            <a:xfrm>
              <a:off x="854023" y="3528331"/>
              <a:ext cx="58310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Guinea-Bissau</a:t>
              </a:r>
            </a:p>
          </p:txBody>
        </p:sp>
        <p:sp>
          <p:nvSpPr>
            <p:cNvPr id="2284" name="tx2284"/>
            <p:cNvSpPr/>
            <p:nvPr/>
          </p:nvSpPr>
          <p:spPr>
            <a:xfrm>
              <a:off x="1110869" y="3410248"/>
              <a:ext cx="326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Senegal</a:t>
              </a:r>
            </a:p>
          </p:txBody>
        </p:sp>
        <p:sp>
          <p:nvSpPr>
            <p:cNvPr id="2285" name="tx2285"/>
            <p:cNvSpPr/>
            <p:nvPr/>
          </p:nvSpPr>
          <p:spPr>
            <a:xfrm>
              <a:off x="952863" y="3327412"/>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2286" name="tx2286"/>
            <p:cNvSpPr/>
            <p:nvPr/>
          </p:nvSpPr>
          <p:spPr>
            <a:xfrm>
              <a:off x="1111043" y="3228081"/>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2287" name="tx2287"/>
            <p:cNvSpPr/>
            <p:nvPr/>
          </p:nvSpPr>
          <p:spPr>
            <a:xfrm>
              <a:off x="928077" y="3126494"/>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Sierra Leone</a:t>
              </a:r>
            </a:p>
          </p:txBody>
        </p:sp>
        <p:sp>
          <p:nvSpPr>
            <p:cNvPr id="2288" name="tx2288"/>
            <p:cNvSpPr/>
            <p:nvPr/>
          </p:nvSpPr>
          <p:spPr>
            <a:xfrm>
              <a:off x="1125715" y="3009496"/>
              <a:ext cx="31141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Uganda</a:t>
              </a:r>
            </a:p>
          </p:txBody>
        </p:sp>
        <p:sp>
          <p:nvSpPr>
            <p:cNvPr id="2289" name="tx2289"/>
            <p:cNvSpPr/>
            <p:nvPr/>
          </p:nvSpPr>
          <p:spPr>
            <a:xfrm>
              <a:off x="928164" y="2910078"/>
              <a:ext cx="508961"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Mozambique</a:t>
              </a:r>
            </a:p>
          </p:txBody>
        </p:sp>
        <p:sp>
          <p:nvSpPr>
            <p:cNvPr id="2290" name="tx2290"/>
            <p:cNvSpPr/>
            <p:nvPr/>
          </p:nvSpPr>
          <p:spPr>
            <a:xfrm>
              <a:off x="1027048" y="2826244"/>
              <a:ext cx="41007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Zimbabwe</a:t>
              </a:r>
            </a:p>
          </p:txBody>
        </p:sp>
        <p:sp>
          <p:nvSpPr>
            <p:cNvPr id="2291" name="tx2291"/>
            <p:cNvSpPr/>
            <p:nvPr/>
          </p:nvSpPr>
          <p:spPr>
            <a:xfrm>
              <a:off x="913362" y="2725785"/>
              <a:ext cx="52376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Burkina Faso</a:t>
              </a:r>
            </a:p>
          </p:txBody>
        </p:sp>
        <p:sp>
          <p:nvSpPr>
            <p:cNvPr id="2292" name="tx2292"/>
            <p:cNvSpPr/>
            <p:nvPr/>
          </p:nvSpPr>
          <p:spPr>
            <a:xfrm>
              <a:off x="1160485" y="2625326"/>
              <a:ext cx="27664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Malawi</a:t>
              </a:r>
            </a:p>
          </p:txBody>
        </p:sp>
        <p:sp>
          <p:nvSpPr>
            <p:cNvPr id="2293" name="tx2293"/>
            <p:cNvSpPr/>
            <p:nvPr/>
          </p:nvSpPr>
          <p:spPr>
            <a:xfrm>
              <a:off x="1185054" y="2507199"/>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Kenya</a:t>
              </a:r>
            </a:p>
          </p:txBody>
        </p:sp>
        <p:sp>
          <p:nvSpPr>
            <p:cNvPr id="2294" name="tx2294"/>
            <p:cNvSpPr/>
            <p:nvPr/>
          </p:nvSpPr>
          <p:spPr>
            <a:xfrm>
              <a:off x="1120766" y="2424407"/>
              <a:ext cx="31635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Lesotho</a:t>
              </a:r>
            </a:p>
          </p:txBody>
        </p:sp>
        <p:sp>
          <p:nvSpPr>
            <p:cNvPr id="2295" name="tx2295"/>
            <p:cNvSpPr/>
            <p:nvPr/>
          </p:nvSpPr>
          <p:spPr>
            <a:xfrm>
              <a:off x="1130707" y="2323948"/>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Burundi</a:t>
              </a:r>
            </a:p>
          </p:txBody>
        </p:sp>
        <p:sp>
          <p:nvSpPr>
            <p:cNvPr id="2296" name="tx2296"/>
            <p:cNvSpPr/>
            <p:nvPr/>
          </p:nvSpPr>
          <p:spPr>
            <a:xfrm>
              <a:off x="508103" y="2205778"/>
              <a:ext cx="92902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2297" name="tx2297"/>
            <p:cNvSpPr/>
            <p:nvPr/>
          </p:nvSpPr>
          <p:spPr>
            <a:xfrm>
              <a:off x="1160398" y="2105362"/>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2298" name="tx2298"/>
            <p:cNvSpPr/>
            <p:nvPr/>
          </p:nvSpPr>
          <p:spPr>
            <a:xfrm>
              <a:off x="1140691" y="2022570"/>
              <a:ext cx="2964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Zambia</a:t>
              </a:r>
            </a:p>
          </p:txBody>
        </p:sp>
        <p:sp>
          <p:nvSpPr>
            <p:cNvPr id="2299" name="tx2299"/>
            <p:cNvSpPr/>
            <p:nvPr/>
          </p:nvSpPr>
          <p:spPr>
            <a:xfrm>
              <a:off x="1170208" y="1920982"/>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Ghana</a:t>
              </a:r>
            </a:p>
          </p:txBody>
        </p:sp>
        <p:sp>
          <p:nvSpPr>
            <p:cNvPr id="2300" name="tx2300"/>
            <p:cNvSpPr/>
            <p:nvPr/>
          </p:nvSpPr>
          <p:spPr>
            <a:xfrm>
              <a:off x="1125845" y="1820523"/>
              <a:ext cx="3112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Gambia</a:t>
              </a:r>
            </a:p>
          </p:txBody>
        </p:sp>
        <p:sp>
          <p:nvSpPr>
            <p:cNvPr id="2301" name="tx2301"/>
            <p:cNvSpPr/>
            <p:nvPr/>
          </p:nvSpPr>
          <p:spPr>
            <a:xfrm>
              <a:off x="1106094" y="1721192"/>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2302" name="tx2302"/>
            <p:cNvSpPr/>
            <p:nvPr/>
          </p:nvSpPr>
          <p:spPr>
            <a:xfrm>
              <a:off x="1071411" y="1620733"/>
              <a:ext cx="3657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Tanzania</a:t>
              </a:r>
            </a:p>
          </p:txBody>
        </p:sp>
        <p:sp>
          <p:nvSpPr>
            <p:cNvPr id="2303" name="tx2303"/>
            <p:cNvSpPr/>
            <p:nvPr/>
          </p:nvSpPr>
          <p:spPr>
            <a:xfrm>
              <a:off x="1110956" y="1520274"/>
              <a:ext cx="3261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Rwanda</a:t>
              </a:r>
            </a:p>
          </p:txBody>
        </p:sp>
        <p:sp>
          <p:nvSpPr>
            <p:cNvPr id="2304" name="tx2304"/>
            <p:cNvSpPr/>
            <p:nvPr/>
          </p:nvSpPr>
          <p:spPr>
            <a:xfrm>
              <a:off x="1175287" y="1419814"/>
              <a:ext cx="26183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Eritrea</a:t>
              </a:r>
            </a:p>
          </p:txBody>
        </p:sp>
        <p:sp>
          <p:nvSpPr>
            <p:cNvPr id="2305" name="tx2305"/>
            <p:cNvSpPr/>
            <p:nvPr/>
          </p:nvSpPr>
          <p:spPr>
            <a:xfrm>
              <a:off x="962674" y="1318227"/>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2306" name="tx2306"/>
            <p:cNvSpPr/>
            <p:nvPr/>
          </p:nvSpPr>
          <p:spPr>
            <a:xfrm>
              <a:off x="1046712" y="1218896"/>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2307" name="tx2307"/>
            <p:cNvSpPr/>
            <p:nvPr/>
          </p:nvSpPr>
          <p:spPr>
            <a:xfrm>
              <a:off x="1076490" y="1118437"/>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2308" name="tx2308"/>
            <p:cNvSpPr/>
            <p:nvPr/>
          </p:nvSpPr>
          <p:spPr>
            <a:xfrm>
              <a:off x="1007210" y="999225"/>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2309" name="tx2309"/>
            <p:cNvSpPr/>
            <p:nvPr/>
          </p:nvSpPr>
          <p:spPr>
            <a:xfrm>
              <a:off x="345018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310" name="pic2310"/>
            <p:cNvPicPr/>
            <p:nvPr/>
          </p:nvPicPr>
          <p:blipFill>
            <a:blip r:embed="rId2" cstate="print"/>
            <a:stretch>
              <a:fillRect/>
            </a:stretch>
          </p:blipFill>
          <p:spPr>
            <a:xfrm>
              <a:off x="4963979" y="5941007"/>
              <a:ext cx="2160000" cy="219455"/>
            </a:xfrm>
            <a:prstGeom prst="rect">
              <a:avLst/>
            </a:prstGeom>
          </p:spPr>
        </p:pic>
        <p:sp>
          <p:nvSpPr>
            <p:cNvPr id="2311" name="pl2311"/>
            <p:cNvSpPr/>
            <p:nvPr/>
          </p:nvSpPr>
          <p:spPr>
            <a:xfrm>
              <a:off x="49675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2" name="pl2312"/>
            <p:cNvSpPr/>
            <p:nvPr/>
          </p:nvSpPr>
          <p:spPr>
            <a:xfrm>
              <a:off x="62377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3" name="pl2313"/>
            <p:cNvSpPr/>
            <p:nvPr/>
          </p:nvSpPr>
          <p:spPr>
            <a:xfrm>
              <a:off x="64530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4" name="pl2314"/>
            <p:cNvSpPr/>
            <p:nvPr/>
          </p:nvSpPr>
          <p:spPr>
            <a:xfrm>
              <a:off x="66682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5" name="pl2315"/>
            <p:cNvSpPr/>
            <p:nvPr/>
          </p:nvSpPr>
          <p:spPr>
            <a:xfrm>
              <a:off x="688357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6" name="pl2316"/>
            <p:cNvSpPr/>
            <p:nvPr/>
          </p:nvSpPr>
          <p:spPr>
            <a:xfrm>
              <a:off x="71203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317" name="pl2317"/>
            <p:cNvSpPr/>
            <p:nvPr/>
          </p:nvSpPr>
          <p:spPr>
            <a:xfrm>
              <a:off x="49675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18" name="pl2318"/>
            <p:cNvSpPr/>
            <p:nvPr/>
          </p:nvSpPr>
          <p:spPr>
            <a:xfrm>
              <a:off x="62377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19" name="pl2319"/>
            <p:cNvSpPr/>
            <p:nvPr/>
          </p:nvSpPr>
          <p:spPr>
            <a:xfrm>
              <a:off x="64530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0" name="pl2320"/>
            <p:cNvSpPr/>
            <p:nvPr/>
          </p:nvSpPr>
          <p:spPr>
            <a:xfrm>
              <a:off x="66682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1" name="pl2321"/>
            <p:cNvSpPr/>
            <p:nvPr/>
          </p:nvSpPr>
          <p:spPr>
            <a:xfrm>
              <a:off x="688357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2" name="pl2322"/>
            <p:cNvSpPr/>
            <p:nvPr/>
          </p:nvSpPr>
          <p:spPr>
            <a:xfrm>
              <a:off x="71203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323" name="tx2323"/>
            <p:cNvSpPr/>
            <p:nvPr/>
          </p:nvSpPr>
          <p:spPr>
            <a:xfrm>
              <a:off x="4936501"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324" name="tx2324"/>
            <p:cNvSpPr/>
            <p:nvPr/>
          </p:nvSpPr>
          <p:spPr>
            <a:xfrm>
              <a:off x="61755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325" name="tx2325"/>
            <p:cNvSpPr/>
            <p:nvPr/>
          </p:nvSpPr>
          <p:spPr>
            <a:xfrm>
              <a:off x="63908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326" name="tx2326"/>
            <p:cNvSpPr/>
            <p:nvPr/>
          </p:nvSpPr>
          <p:spPr>
            <a:xfrm>
              <a:off x="66061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327" name="tx2327"/>
            <p:cNvSpPr/>
            <p:nvPr/>
          </p:nvSpPr>
          <p:spPr>
            <a:xfrm>
              <a:off x="682141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328" name="tx2328"/>
            <p:cNvSpPr/>
            <p:nvPr/>
          </p:nvSpPr>
          <p:spPr>
            <a:xfrm>
              <a:off x="702714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329" name="tx2329"/>
            <p:cNvSpPr/>
            <p:nvPr/>
          </p:nvSpPr>
          <p:spPr>
            <a:xfrm>
              <a:off x="1499755"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AFR, 2000-2023</a:t>
              </a:r>
            </a:p>
          </p:txBody>
        </p:sp>
        <p:sp>
          <p:nvSpPr>
            <p:cNvPr id="2330" name="tx2330"/>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331" name="tx2331"/>
            <p:cNvSpPr/>
            <p:nvPr/>
          </p:nvSpPr>
          <p:spPr>
            <a:xfrm>
              <a:off x="4371650" y="6568567"/>
              <a:ext cx="47027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MCV1 coverage across all years.</a:t>
              </a:r>
            </a:p>
          </p:txBody>
        </p:sp>
      </p:grpSp>
      <p:sp>
        <p:nvSpPr>
          <p:cNvPr id="233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MCV1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Seychelles had the highest crude average MCV1 coverage (98%) and Chad had the lowest (40%).
Over the last 5 years (2019-2023), 4 countries maintained MCV1 coverage of at least 90% (Cabo Verde, Eritrea, Seychelles, and Zambia).
There were 4 countries with MCV1 coverage consistently below 60% over the last 5 years (Angola, Benin, CAR, and Guinea).</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9819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7392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49652"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25378"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765190" y="576567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9" name="pl9"/>
            <p:cNvSpPr/>
            <p:nvPr/>
          </p:nvSpPr>
          <p:spPr>
            <a:xfrm>
              <a:off x="1765190" y="565612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0" name="pl10"/>
            <p:cNvSpPr/>
            <p:nvPr/>
          </p:nvSpPr>
          <p:spPr>
            <a:xfrm>
              <a:off x="1765190" y="554656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1" name="pl11"/>
            <p:cNvSpPr/>
            <p:nvPr/>
          </p:nvSpPr>
          <p:spPr>
            <a:xfrm>
              <a:off x="1765190" y="543700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2" name="pl12"/>
            <p:cNvSpPr/>
            <p:nvPr/>
          </p:nvSpPr>
          <p:spPr>
            <a:xfrm>
              <a:off x="1765190" y="532744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3" name="pl13"/>
            <p:cNvSpPr/>
            <p:nvPr/>
          </p:nvSpPr>
          <p:spPr>
            <a:xfrm>
              <a:off x="1765190" y="521788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4" name="pl14"/>
            <p:cNvSpPr/>
            <p:nvPr/>
          </p:nvSpPr>
          <p:spPr>
            <a:xfrm>
              <a:off x="1765190" y="510832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5" name="pl15"/>
            <p:cNvSpPr/>
            <p:nvPr/>
          </p:nvSpPr>
          <p:spPr>
            <a:xfrm>
              <a:off x="1765190" y="499876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6" name="pl16"/>
            <p:cNvSpPr/>
            <p:nvPr/>
          </p:nvSpPr>
          <p:spPr>
            <a:xfrm>
              <a:off x="1765190" y="488920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7" name="pl17"/>
            <p:cNvSpPr/>
            <p:nvPr/>
          </p:nvSpPr>
          <p:spPr>
            <a:xfrm>
              <a:off x="1765190" y="477964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8" name="pl18"/>
            <p:cNvSpPr/>
            <p:nvPr/>
          </p:nvSpPr>
          <p:spPr>
            <a:xfrm>
              <a:off x="1765190" y="467008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19" name="pl19"/>
            <p:cNvSpPr/>
            <p:nvPr/>
          </p:nvSpPr>
          <p:spPr>
            <a:xfrm>
              <a:off x="1765190" y="456052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0" name="pl20"/>
            <p:cNvSpPr/>
            <p:nvPr/>
          </p:nvSpPr>
          <p:spPr>
            <a:xfrm>
              <a:off x="1765190" y="445096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1" name="pl21"/>
            <p:cNvSpPr/>
            <p:nvPr/>
          </p:nvSpPr>
          <p:spPr>
            <a:xfrm>
              <a:off x="1765190" y="434140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2" name="pl22"/>
            <p:cNvSpPr/>
            <p:nvPr/>
          </p:nvSpPr>
          <p:spPr>
            <a:xfrm>
              <a:off x="1765190" y="423184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3" name="pl23"/>
            <p:cNvSpPr/>
            <p:nvPr/>
          </p:nvSpPr>
          <p:spPr>
            <a:xfrm>
              <a:off x="1765190" y="412229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4" name="pl24"/>
            <p:cNvSpPr/>
            <p:nvPr/>
          </p:nvSpPr>
          <p:spPr>
            <a:xfrm>
              <a:off x="1765190" y="401273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5" name="pl25"/>
            <p:cNvSpPr/>
            <p:nvPr/>
          </p:nvSpPr>
          <p:spPr>
            <a:xfrm>
              <a:off x="1765190" y="390317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6" name="pl26"/>
            <p:cNvSpPr/>
            <p:nvPr/>
          </p:nvSpPr>
          <p:spPr>
            <a:xfrm>
              <a:off x="1765190" y="379361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7" name="pl27"/>
            <p:cNvSpPr/>
            <p:nvPr/>
          </p:nvSpPr>
          <p:spPr>
            <a:xfrm>
              <a:off x="1765190" y="368405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8" name="pl28"/>
            <p:cNvSpPr/>
            <p:nvPr/>
          </p:nvSpPr>
          <p:spPr>
            <a:xfrm>
              <a:off x="1765190" y="357449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29" name="pl29"/>
            <p:cNvSpPr/>
            <p:nvPr/>
          </p:nvSpPr>
          <p:spPr>
            <a:xfrm>
              <a:off x="1765190" y="346493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0" name="pl30"/>
            <p:cNvSpPr/>
            <p:nvPr/>
          </p:nvSpPr>
          <p:spPr>
            <a:xfrm>
              <a:off x="1765190" y="335537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1" name="pl31"/>
            <p:cNvSpPr/>
            <p:nvPr/>
          </p:nvSpPr>
          <p:spPr>
            <a:xfrm>
              <a:off x="1765190" y="324581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2" name="pl32"/>
            <p:cNvSpPr/>
            <p:nvPr/>
          </p:nvSpPr>
          <p:spPr>
            <a:xfrm>
              <a:off x="1765190" y="313625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3" name="pl33"/>
            <p:cNvSpPr/>
            <p:nvPr/>
          </p:nvSpPr>
          <p:spPr>
            <a:xfrm>
              <a:off x="1765190" y="302669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4" name="pl34"/>
            <p:cNvSpPr/>
            <p:nvPr/>
          </p:nvSpPr>
          <p:spPr>
            <a:xfrm>
              <a:off x="1765190" y="291713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5" name="pl35"/>
            <p:cNvSpPr/>
            <p:nvPr/>
          </p:nvSpPr>
          <p:spPr>
            <a:xfrm>
              <a:off x="1765190" y="280757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6" name="pl36"/>
            <p:cNvSpPr/>
            <p:nvPr/>
          </p:nvSpPr>
          <p:spPr>
            <a:xfrm>
              <a:off x="1765190" y="269802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7" name="pl37"/>
            <p:cNvSpPr/>
            <p:nvPr/>
          </p:nvSpPr>
          <p:spPr>
            <a:xfrm>
              <a:off x="1765190" y="258846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8" name="pl38"/>
            <p:cNvSpPr/>
            <p:nvPr/>
          </p:nvSpPr>
          <p:spPr>
            <a:xfrm>
              <a:off x="1765190" y="247890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39" name="pl39"/>
            <p:cNvSpPr/>
            <p:nvPr/>
          </p:nvSpPr>
          <p:spPr>
            <a:xfrm>
              <a:off x="1765190" y="236934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0" name="pl40"/>
            <p:cNvSpPr/>
            <p:nvPr/>
          </p:nvSpPr>
          <p:spPr>
            <a:xfrm>
              <a:off x="1765190" y="225978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1" name="pl41"/>
            <p:cNvSpPr/>
            <p:nvPr/>
          </p:nvSpPr>
          <p:spPr>
            <a:xfrm>
              <a:off x="1765190" y="215022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2" name="pl42"/>
            <p:cNvSpPr/>
            <p:nvPr/>
          </p:nvSpPr>
          <p:spPr>
            <a:xfrm>
              <a:off x="1765190" y="2040664"/>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3" name="pl43"/>
            <p:cNvSpPr/>
            <p:nvPr/>
          </p:nvSpPr>
          <p:spPr>
            <a:xfrm>
              <a:off x="1765190" y="1931105"/>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4" name="pl44"/>
            <p:cNvSpPr/>
            <p:nvPr/>
          </p:nvSpPr>
          <p:spPr>
            <a:xfrm>
              <a:off x="1765190" y="182154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5" name="pl45"/>
            <p:cNvSpPr/>
            <p:nvPr/>
          </p:nvSpPr>
          <p:spPr>
            <a:xfrm>
              <a:off x="1765190" y="1711986"/>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6" name="pl46"/>
            <p:cNvSpPr/>
            <p:nvPr/>
          </p:nvSpPr>
          <p:spPr>
            <a:xfrm>
              <a:off x="1765190" y="1602427"/>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7" name="pl47"/>
            <p:cNvSpPr/>
            <p:nvPr/>
          </p:nvSpPr>
          <p:spPr>
            <a:xfrm>
              <a:off x="1765190" y="1492868"/>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8" name="pl48"/>
            <p:cNvSpPr/>
            <p:nvPr/>
          </p:nvSpPr>
          <p:spPr>
            <a:xfrm>
              <a:off x="1765190" y="138330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49" name="pl49"/>
            <p:cNvSpPr/>
            <p:nvPr/>
          </p:nvSpPr>
          <p:spPr>
            <a:xfrm>
              <a:off x="1765190" y="1273749"/>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0" name="pl50"/>
            <p:cNvSpPr/>
            <p:nvPr/>
          </p:nvSpPr>
          <p:spPr>
            <a:xfrm>
              <a:off x="1765190" y="1164190"/>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1" name="pl51"/>
            <p:cNvSpPr/>
            <p:nvPr/>
          </p:nvSpPr>
          <p:spPr>
            <a:xfrm>
              <a:off x="1765190" y="105463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2" name="pl52"/>
            <p:cNvSpPr/>
            <p:nvPr/>
          </p:nvSpPr>
          <p:spPr>
            <a:xfrm>
              <a:off x="1765190" y="945071"/>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3" name="pl53"/>
            <p:cNvSpPr/>
            <p:nvPr/>
          </p:nvSpPr>
          <p:spPr>
            <a:xfrm>
              <a:off x="1765190" y="835512"/>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4" name="pl54"/>
            <p:cNvSpPr/>
            <p:nvPr/>
          </p:nvSpPr>
          <p:spPr>
            <a:xfrm>
              <a:off x="1765190" y="725953"/>
              <a:ext cx="6493196" cy="0"/>
            </a:xfrm>
            <a:custGeom>
              <a:avLst/>
              <a:pathLst>
                <a:path w="6493196" h="0">
                  <a:moveTo>
                    <a:pt x="0" y="0"/>
                  </a:moveTo>
                  <a:lnTo>
                    <a:pt x="6493196" y="0"/>
                  </a:lnTo>
                  <a:lnTo>
                    <a:pt x="6493196" y="0"/>
                  </a:lnTo>
                </a:path>
              </a:pathLst>
            </a:custGeom>
            <a:ln w="13550" cap="flat">
              <a:solidFill>
                <a:srgbClr val="EBEBEB">
                  <a:alpha val="100000"/>
                </a:srgbClr>
              </a:solidFill>
              <a:prstDash val="solid"/>
              <a:round/>
            </a:ln>
          </p:spPr>
          <p:txBody>
            <a:bodyPr/>
            <a:lstStyle/>
            <a:p/>
          </p:txBody>
        </p:sp>
        <p:sp>
          <p:nvSpPr>
            <p:cNvPr id="55" name="pl55"/>
            <p:cNvSpPr/>
            <p:nvPr/>
          </p:nvSpPr>
          <p:spPr>
            <a:xfrm>
              <a:off x="206033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353606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5011789"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48751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96324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6723631" y="725953"/>
              <a:ext cx="1180581" cy="0"/>
            </a:xfrm>
            <a:custGeom>
              <a:avLst/>
              <a:pathLst>
                <a:path w="1180581" h="0">
                  <a:moveTo>
                    <a:pt x="0" y="0"/>
                  </a:moveTo>
                  <a:lnTo>
                    <a:pt x="0" y="0"/>
                  </a:lnTo>
                  <a:lnTo>
                    <a:pt x="59029" y="0"/>
                  </a:lnTo>
                  <a:lnTo>
                    <a:pt x="59029" y="0"/>
                  </a:lnTo>
                  <a:lnTo>
                    <a:pt x="1180581" y="0"/>
                  </a:lnTo>
                </a:path>
              </a:pathLst>
            </a:custGeom>
            <a:ln w="81303" cap="flat">
              <a:solidFill>
                <a:srgbClr val="E8E8E8">
                  <a:alpha val="100000"/>
                </a:srgbClr>
              </a:solidFill>
              <a:prstDash val="solid"/>
              <a:round/>
            </a:ln>
          </p:spPr>
          <p:txBody>
            <a:bodyPr/>
            <a:lstStyle/>
            <a:p/>
          </p:txBody>
        </p:sp>
        <p:sp>
          <p:nvSpPr>
            <p:cNvPr id="61" name="pl61"/>
            <p:cNvSpPr/>
            <p:nvPr/>
          </p:nvSpPr>
          <p:spPr>
            <a:xfrm>
              <a:off x="7195864" y="835512"/>
              <a:ext cx="590290" cy="0"/>
            </a:xfrm>
            <a:custGeom>
              <a:avLst/>
              <a:pathLst>
                <a:path w="590290" h="0">
                  <a:moveTo>
                    <a:pt x="0" y="0"/>
                  </a:moveTo>
                  <a:lnTo>
                    <a:pt x="177087" y="0"/>
                  </a:lnTo>
                  <a:lnTo>
                    <a:pt x="590290" y="0"/>
                  </a:lnTo>
                  <a:lnTo>
                    <a:pt x="590290" y="0"/>
                  </a:lnTo>
                  <a:lnTo>
                    <a:pt x="590290" y="0"/>
                  </a:lnTo>
                </a:path>
              </a:pathLst>
            </a:custGeom>
            <a:ln w="81303" cap="flat">
              <a:solidFill>
                <a:srgbClr val="E8E8E8">
                  <a:alpha val="100000"/>
                </a:srgbClr>
              </a:solidFill>
              <a:prstDash val="solid"/>
              <a:round/>
            </a:ln>
          </p:spPr>
          <p:txBody>
            <a:bodyPr/>
            <a:lstStyle/>
            <a:p/>
          </p:txBody>
        </p:sp>
        <p:sp>
          <p:nvSpPr>
            <p:cNvPr id="62" name="pl62"/>
            <p:cNvSpPr/>
            <p:nvPr/>
          </p:nvSpPr>
          <p:spPr>
            <a:xfrm>
              <a:off x="7195864" y="945071"/>
              <a:ext cx="708348" cy="0"/>
            </a:xfrm>
            <a:custGeom>
              <a:avLst/>
              <a:pathLst>
                <a:path w="708348" h="0">
                  <a:moveTo>
                    <a:pt x="0" y="0"/>
                  </a:moveTo>
                  <a:lnTo>
                    <a:pt x="118058" y="0"/>
                  </a:lnTo>
                  <a:lnTo>
                    <a:pt x="531261" y="0"/>
                  </a:lnTo>
                  <a:lnTo>
                    <a:pt x="649319" y="0"/>
                  </a:lnTo>
                  <a:lnTo>
                    <a:pt x="708348" y="0"/>
                  </a:lnTo>
                </a:path>
              </a:pathLst>
            </a:custGeom>
            <a:ln w="81303" cap="flat">
              <a:solidFill>
                <a:srgbClr val="E8E8E8">
                  <a:alpha val="100000"/>
                </a:srgbClr>
              </a:solidFill>
              <a:prstDash val="solid"/>
              <a:round/>
            </a:ln>
          </p:spPr>
          <p:txBody>
            <a:bodyPr/>
            <a:lstStyle/>
            <a:p/>
          </p:txBody>
        </p:sp>
        <p:sp>
          <p:nvSpPr>
            <p:cNvPr id="63" name="pl63"/>
            <p:cNvSpPr/>
            <p:nvPr/>
          </p:nvSpPr>
          <p:spPr>
            <a:xfrm>
              <a:off x="7195864" y="1054631"/>
              <a:ext cx="708348" cy="0"/>
            </a:xfrm>
            <a:custGeom>
              <a:avLst/>
              <a:pathLst>
                <a:path w="708348" h="0">
                  <a:moveTo>
                    <a:pt x="0" y="0"/>
                  </a:moveTo>
                  <a:lnTo>
                    <a:pt x="413203" y="0"/>
                  </a:lnTo>
                  <a:lnTo>
                    <a:pt x="531261" y="0"/>
                  </a:lnTo>
                  <a:lnTo>
                    <a:pt x="531261" y="0"/>
                  </a:lnTo>
                  <a:lnTo>
                    <a:pt x="708348" y="0"/>
                  </a:lnTo>
                </a:path>
              </a:pathLst>
            </a:custGeom>
            <a:ln w="81303" cap="flat">
              <a:solidFill>
                <a:srgbClr val="E8E8E8">
                  <a:alpha val="100000"/>
                </a:srgbClr>
              </a:solidFill>
              <a:prstDash val="solid"/>
              <a:round/>
            </a:ln>
          </p:spPr>
          <p:txBody>
            <a:bodyPr/>
            <a:lstStyle/>
            <a:p/>
          </p:txBody>
        </p:sp>
        <p:sp>
          <p:nvSpPr>
            <p:cNvPr id="64" name="pl64"/>
            <p:cNvSpPr/>
            <p:nvPr/>
          </p:nvSpPr>
          <p:spPr>
            <a:xfrm>
              <a:off x="7668096" y="1164190"/>
              <a:ext cx="177087" cy="0"/>
            </a:xfrm>
            <a:custGeom>
              <a:avLst/>
              <a:pathLst>
                <a:path w="177087" h="0">
                  <a:moveTo>
                    <a:pt x="0" y="0"/>
                  </a:moveTo>
                  <a:lnTo>
                    <a:pt x="0" y="0"/>
                  </a:lnTo>
                  <a:lnTo>
                    <a:pt x="0" y="0"/>
                  </a:lnTo>
                  <a:lnTo>
                    <a:pt x="0" y="0"/>
                  </a:lnTo>
                  <a:lnTo>
                    <a:pt x="177087" y="0"/>
                  </a:lnTo>
                </a:path>
              </a:pathLst>
            </a:custGeom>
            <a:ln w="81303" cap="flat">
              <a:solidFill>
                <a:srgbClr val="E8E8E8">
                  <a:alpha val="100000"/>
                </a:srgbClr>
              </a:solidFill>
              <a:prstDash val="solid"/>
              <a:round/>
            </a:ln>
          </p:spPr>
          <p:txBody>
            <a:bodyPr/>
            <a:lstStyle/>
            <a:p/>
          </p:txBody>
        </p:sp>
        <p:sp>
          <p:nvSpPr>
            <p:cNvPr id="65" name="pl65"/>
            <p:cNvSpPr/>
            <p:nvPr/>
          </p:nvSpPr>
          <p:spPr>
            <a:xfrm>
              <a:off x="7254893" y="1273749"/>
              <a:ext cx="354174" cy="0"/>
            </a:xfrm>
            <a:custGeom>
              <a:avLst/>
              <a:pathLst>
                <a:path w="354174" h="0">
                  <a:moveTo>
                    <a:pt x="0" y="0"/>
                  </a:moveTo>
                  <a:lnTo>
                    <a:pt x="0" y="0"/>
                  </a:lnTo>
                  <a:lnTo>
                    <a:pt x="0" y="0"/>
                  </a:lnTo>
                  <a:lnTo>
                    <a:pt x="177087" y="0"/>
                  </a:lnTo>
                  <a:lnTo>
                    <a:pt x="354174" y="0"/>
                  </a:lnTo>
                </a:path>
              </a:pathLst>
            </a:custGeom>
            <a:ln w="81303" cap="flat">
              <a:solidFill>
                <a:srgbClr val="E8E8E8">
                  <a:alpha val="100000"/>
                </a:srgbClr>
              </a:solidFill>
              <a:prstDash val="solid"/>
              <a:round/>
            </a:ln>
          </p:spPr>
          <p:txBody>
            <a:bodyPr/>
            <a:lstStyle/>
            <a:p/>
          </p:txBody>
        </p:sp>
        <p:sp>
          <p:nvSpPr>
            <p:cNvPr id="66" name="pl66"/>
            <p:cNvSpPr/>
            <p:nvPr/>
          </p:nvSpPr>
          <p:spPr>
            <a:xfrm>
              <a:off x="7550038" y="1383309"/>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67" name="pl67"/>
            <p:cNvSpPr/>
            <p:nvPr/>
          </p:nvSpPr>
          <p:spPr>
            <a:xfrm>
              <a:off x="7550038" y="1492868"/>
              <a:ext cx="354174" cy="0"/>
            </a:xfrm>
            <a:custGeom>
              <a:avLst/>
              <a:pathLst>
                <a:path w="354174" h="0">
                  <a:moveTo>
                    <a:pt x="0" y="0"/>
                  </a:moveTo>
                  <a:lnTo>
                    <a:pt x="59029" y="0"/>
                  </a:lnTo>
                  <a:lnTo>
                    <a:pt x="236116" y="0"/>
                  </a:lnTo>
                  <a:lnTo>
                    <a:pt x="295145" y="0"/>
                  </a:lnTo>
                  <a:lnTo>
                    <a:pt x="354174" y="0"/>
                  </a:lnTo>
                </a:path>
              </a:pathLst>
            </a:custGeom>
            <a:ln w="81303" cap="flat">
              <a:solidFill>
                <a:srgbClr val="E8E8E8">
                  <a:alpha val="100000"/>
                </a:srgbClr>
              </a:solidFill>
              <a:prstDash val="solid"/>
              <a:round/>
            </a:ln>
          </p:spPr>
          <p:txBody>
            <a:bodyPr/>
            <a:lstStyle/>
            <a:p/>
          </p:txBody>
        </p:sp>
        <p:sp>
          <p:nvSpPr>
            <p:cNvPr id="68" name="pl68"/>
            <p:cNvSpPr/>
            <p:nvPr/>
          </p:nvSpPr>
          <p:spPr>
            <a:xfrm>
              <a:off x="7195864" y="1602427"/>
              <a:ext cx="354174" cy="0"/>
            </a:xfrm>
            <a:custGeom>
              <a:avLst/>
              <a:pathLst>
                <a:path w="354174" h="0">
                  <a:moveTo>
                    <a:pt x="0" y="0"/>
                  </a:moveTo>
                  <a:lnTo>
                    <a:pt x="118058" y="0"/>
                  </a:lnTo>
                  <a:lnTo>
                    <a:pt x="177087" y="0"/>
                  </a:lnTo>
                  <a:lnTo>
                    <a:pt x="295145" y="0"/>
                  </a:lnTo>
                  <a:lnTo>
                    <a:pt x="354174" y="0"/>
                  </a:lnTo>
                </a:path>
              </a:pathLst>
            </a:custGeom>
            <a:ln w="81303" cap="flat">
              <a:solidFill>
                <a:srgbClr val="E8E8E8">
                  <a:alpha val="100000"/>
                </a:srgbClr>
              </a:solidFill>
              <a:prstDash val="solid"/>
              <a:round/>
            </a:ln>
          </p:spPr>
          <p:txBody>
            <a:bodyPr/>
            <a:lstStyle/>
            <a:p/>
          </p:txBody>
        </p:sp>
        <p:sp>
          <p:nvSpPr>
            <p:cNvPr id="69" name="pl69"/>
            <p:cNvSpPr/>
            <p:nvPr/>
          </p:nvSpPr>
          <p:spPr>
            <a:xfrm>
              <a:off x="6487515" y="1711986"/>
              <a:ext cx="1003494" cy="0"/>
            </a:xfrm>
            <a:custGeom>
              <a:avLst/>
              <a:pathLst>
                <a:path w="1003494" h="0">
                  <a:moveTo>
                    <a:pt x="0" y="0"/>
                  </a:moveTo>
                  <a:lnTo>
                    <a:pt x="0" y="0"/>
                  </a:lnTo>
                  <a:lnTo>
                    <a:pt x="413203" y="0"/>
                  </a:lnTo>
                  <a:lnTo>
                    <a:pt x="531261" y="0"/>
                  </a:lnTo>
                  <a:lnTo>
                    <a:pt x="1003494" y="0"/>
                  </a:lnTo>
                </a:path>
              </a:pathLst>
            </a:custGeom>
            <a:ln w="81303" cap="flat">
              <a:solidFill>
                <a:srgbClr val="E8E8E8">
                  <a:alpha val="100000"/>
                </a:srgbClr>
              </a:solidFill>
              <a:prstDash val="solid"/>
              <a:round/>
            </a:ln>
          </p:spPr>
          <p:txBody>
            <a:bodyPr/>
            <a:lstStyle/>
            <a:p/>
          </p:txBody>
        </p:sp>
        <p:sp>
          <p:nvSpPr>
            <p:cNvPr id="70" name="pl70"/>
            <p:cNvSpPr/>
            <p:nvPr/>
          </p:nvSpPr>
          <p:spPr>
            <a:xfrm>
              <a:off x="7313922" y="1821546"/>
              <a:ext cx="177087" cy="0"/>
            </a:xfrm>
            <a:custGeom>
              <a:avLst/>
              <a:pathLst>
                <a:path w="177087" h="0">
                  <a:moveTo>
                    <a:pt x="0" y="0"/>
                  </a:moveTo>
                  <a:lnTo>
                    <a:pt x="0" y="0"/>
                  </a:lnTo>
                  <a:lnTo>
                    <a:pt x="59029" y="0"/>
                  </a:lnTo>
                  <a:lnTo>
                    <a:pt x="118058" y="0"/>
                  </a:lnTo>
                  <a:lnTo>
                    <a:pt x="177087" y="0"/>
                  </a:lnTo>
                </a:path>
              </a:pathLst>
            </a:custGeom>
            <a:ln w="81303" cap="flat">
              <a:solidFill>
                <a:srgbClr val="E8E8E8">
                  <a:alpha val="100000"/>
                </a:srgbClr>
              </a:solidFill>
              <a:prstDash val="solid"/>
              <a:round/>
            </a:ln>
          </p:spPr>
          <p:txBody>
            <a:bodyPr/>
            <a:lstStyle/>
            <a:p/>
          </p:txBody>
        </p:sp>
        <p:sp>
          <p:nvSpPr>
            <p:cNvPr id="71" name="pl71"/>
            <p:cNvSpPr/>
            <p:nvPr/>
          </p:nvSpPr>
          <p:spPr>
            <a:xfrm>
              <a:off x="6782660" y="1931105"/>
              <a:ext cx="649319" cy="0"/>
            </a:xfrm>
            <a:custGeom>
              <a:avLst/>
              <a:pathLst>
                <a:path w="649319" h="0">
                  <a:moveTo>
                    <a:pt x="0" y="0"/>
                  </a:moveTo>
                  <a:lnTo>
                    <a:pt x="413203" y="0"/>
                  </a:lnTo>
                  <a:lnTo>
                    <a:pt x="531261" y="0"/>
                  </a:lnTo>
                  <a:lnTo>
                    <a:pt x="531261" y="0"/>
                  </a:lnTo>
                  <a:lnTo>
                    <a:pt x="649319" y="0"/>
                  </a:lnTo>
                </a:path>
              </a:pathLst>
            </a:custGeom>
            <a:ln w="81303" cap="flat">
              <a:solidFill>
                <a:srgbClr val="E8E8E8">
                  <a:alpha val="100000"/>
                </a:srgbClr>
              </a:solidFill>
              <a:prstDash val="solid"/>
              <a:round/>
            </a:ln>
          </p:spPr>
          <p:txBody>
            <a:bodyPr/>
            <a:lstStyle/>
            <a:p/>
          </p:txBody>
        </p:sp>
        <p:sp>
          <p:nvSpPr>
            <p:cNvPr id="72" name="pl72"/>
            <p:cNvSpPr/>
            <p:nvPr/>
          </p:nvSpPr>
          <p:spPr>
            <a:xfrm>
              <a:off x="7254893" y="2040664"/>
              <a:ext cx="413203" cy="0"/>
            </a:xfrm>
            <a:custGeom>
              <a:avLst/>
              <a:pathLst>
                <a:path w="413203" h="0">
                  <a:moveTo>
                    <a:pt x="0" y="0"/>
                  </a:moveTo>
                  <a:lnTo>
                    <a:pt x="118058" y="0"/>
                  </a:lnTo>
                  <a:lnTo>
                    <a:pt x="236116" y="0"/>
                  </a:lnTo>
                  <a:lnTo>
                    <a:pt x="354174" y="0"/>
                  </a:lnTo>
                  <a:lnTo>
                    <a:pt x="413203" y="0"/>
                  </a:lnTo>
                </a:path>
              </a:pathLst>
            </a:custGeom>
            <a:ln w="81303" cap="flat">
              <a:solidFill>
                <a:srgbClr val="E8E8E8">
                  <a:alpha val="100000"/>
                </a:srgbClr>
              </a:solidFill>
              <a:prstDash val="solid"/>
              <a:round/>
            </a:ln>
          </p:spPr>
          <p:txBody>
            <a:bodyPr/>
            <a:lstStyle/>
            <a:p/>
          </p:txBody>
        </p:sp>
        <p:sp>
          <p:nvSpPr>
            <p:cNvPr id="73" name="pl73"/>
            <p:cNvSpPr/>
            <p:nvPr/>
          </p:nvSpPr>
          <p:spPr>
            <a:xfrm>
              <a:off x="6841689" y="2150223"/>
              <a:ext cx="531261" cy="0"/>
            </a:xfrm>
            <a:custGeom>
              <a:avLst/>
              <a:pathLst>
                <a:path w="531261" h="0">
                  <a:moveTo>
                    <a:pt x="0" y="0"/>
                  </a:moveTo>
                  <a:lnTo>
                    <a:pt x="531261" y="0"/>
                  </a:lnTo>
                  <a:lnTo>
                    <a:pt x="531261" y="0"/>
                  </a:lnTo>
                  <a:lnTo>
                    <a:pt x="531261" y="0"/>
                  </a:lnTo>
                  <a:lnTo>
                    <a:pt x="531261" y="0"/>
                  </a:lnTo>
                </a:path>
              </a:pathLst>
            </a:custGeom>
            <a:ln w="81303" cap="flat">
              <a:solidFill>
                <a:srgbClr val="E8E8E8">
                  <a:alpha val="100000"/>
                </a:srgbClr>
              </a:solidFill>
              <a:prstDash val="solid"/>
              <a:round/>
            </a:ln>
          </p:spPr>
          <p:txBody>
            <a:bodyPr/>
            <a:lstStyle/>
            <a:p/>
          </p:txBody>
        </p:sp>
        <p:sp>
          <p:nvSpPr>
            <p:cNvPr id="74" name="pl74"/>
            <p:cNvSpPr/>
            <p:nvPr/>
          </p:nvSpPr>
          <p:spPr>
            <a:xfrm>
              <a:off x="7195864" y="2259783"/>
              <a:ext cx="354174" cy="0"/>
            </a:xfrm>
            <a:custGeom>
              <a:avLst/>
              <a:pathLst>
                <a:path w="354174" h="0">
                  <a:moveTo>
                    <a:pt x="0" y="0"/>
                  </a:moveTo>
                  <a:lnTo>
                    <a:pt x="0" y="0"/>
                  </a:lnTo>
                  <a:lnTo>
                    <a:pt x="177087" y="0"/>
                  </a:lnTo>
                  <a:lnTo>
                    <a:pt x="177087" y="0"/>
                  </a:lnTo>
                  <a:lnTo>
                    <a:pt x="354174" y="0"/>
                  </a:lnTo>
                </a:path>
              </a:pathLst>
            </a:custGeom>
            <a:ln w="81303" cap="flat">
              <a:solidFill>
                <a:srgbClr val="E8E8E8">
                  <a:alpha val="100000"/>
                </a:srgbClr>
              </a:solidFill>
              <a:prstDash val="solid"/>
              <a:round/>
            </a:ln>
          </p:spPr>
          <p:txBody>
            <a:bodyPr/>
            <a:lstStyle/>
            <a:p/>
          </p:txBody>
        </p:sp>
        <p:sp>
          <p:nvSpPr>
            <p:cNvPr id="75" name="pl75"/>
            <p:cNvSpPr/>
            <p:nvPr/>
          </p:nvSpPr>
          <p:spPr>
            <a:xfrm>
              <a:off x="7372951" y="2369342"/>
              <a:ext cx="354174" cy="0"/>
            </a:xfrm>
            <a:custGeom>
              <a:avLst/>
              <a:pathLst>
                <a:path w="354174" h="0">
                  <a:moveTo>
                    <a:pt x="0" y="0"/>
                  </a:moveTo>
                  <a:lnTo>
                    <a:pt x="0" y="0"/>
                  </a:lnTo>
                  <a:lnTo>
                    <a:pt x="0" y="0"/>
                  </a:lnTo>
                  <a:lnTo>
                    <a:pt x="177087" y="0"/>
                  </a:lnTo>
                  <a:lnTo>
                    <a:pt x="354174" y="0"/>
                  </a:lnTo>
                </a:path>
              </a:pathLst>
            </a:custGeom>
            <a:ln w="81303" cap="flat">
              <a:solidFill>
                <a:srgbClr val="E8E8E8">
                  <a:alpha val="100000"/>
                </a:srgbClr>
              </a:solidFill>
              <a:prstDash val="solid"/>
              <a:round/>
            </a:ln>
          </p:spPr>
          <p:txBody>
            <a:bodyPr/>
            <a:lstStyle/>
            <a:p/>
          </p:txBody>
        </p:sp>
        <p:sp>
          <p:nvSpPr>
            <p:cNvPr id="76" name="pl76"/>
            <p:cNvSpPr/>
            <p:nvPr/>
          </p:nvSpPr>
          <p:spPr>
            <a:xfrm>
              <a:off x="7077806" y="2478901"/>
              <a:ext cx="295145" cy="0"/>
            </a:xfrm>
            <a:custGeom>
              <a:avLst/>
              <a:pathLst>
                <a:path w="295145" h="0">
                  <a:moveTo>
                    <a:pt x="0" y="0"/>
                  </a:moveTo>
                  <a:lnTo>
                    <a:pt x="0" y="0"/>
                  </a:lnTo>
                  <a:lnTo>
                    <a:pt x="177087" y="0"/>
                  </a:lnTo>
                  <a:lnTo>
                    <a:pt x="295145" y="0"/>
                  </a:lnTo>
                  <a:lnTo>
                    <a:pt x="295145" y="0"/>
                  </a:lnTo>
                </a:path>
              </a:pathLst>
            </a:custGeom>
            <a:ln w="81303" cap="flat">
              <a:solidFill>
                <a:srgbClr val="E8E8E8">
                  <a:alpha val="100000"/>
                </a:srgbClr>
              </a:solidFill>
              <a:prstDash val="solid"/>
              <a:round/>
            </a:ln>
          </p:spPr>
          <p:txBody>
            <a:bodyPr/>
            <a:lstStyle/>
            <a:p/>
          </p:txBody>
        </p:sp>
        <p:sp>
          <p:nvSpPr>
            <p:cNvPr id="77" name="pl77"/>
            <p:cNvSpPr/>
            <p:nvPr/>
          </p:nvSpPr>
          <p:spPr>
            <a:xfrm>
              <a:off x="6900719" y="2588460"/>
              <a:ext cx="590290" cy="0"/>
            </a:xfrm>
            <a:custGeom>
              <a:avLst/>
              <a:pathLst>
                <a:path w="590290" h="0">
                  <a:moveTo>
                    <a:pt x="0" y="0"/>
                  </a:moveTo>
                  <a:lnTo>
                    <a:pt x="295145" y="0"/>
                  </a:lnTo>
                  <a:lnTo>
                    <a:pt x="472232" y="0"/>
                  </a:lnTo>
                  <a:lnTo>
                    <a:pt x="472232" y="0"/>
                  </a:lnTo>
                  <a:lnTo>
                    <a:pt x="590290" y="0"/>
                  </a:lnTo>
                </a:path>
              </a:pathLst>
            </a:custGeom>
            <a:ln w="81303" cap="flat">
              <a:solidFill>
                <a:srgbClr val="E8E8E8">
                  <a:alpha val="100000"/>
                </a:srgbClr>
              </a:solidFill>
              <a:prstDash val="solid"/>
              <a:round/>
            </a:ln>
          </p:spPr>
          <p:txBody>
            <a:bodyPr/>
            <a:lstStyle/>
            <a:p/>
          </p:txBody>
        </p:sp>
        <p:sp>
          <p:nvSpPr>
            <p:cNvPr id="78" name="pl78"/>
            <p:cNvSpPr/>
            <p:nvPr/>
          </p:nvSpPr>
          <p:spPr>
            <a:xfrm>
              <a:off x="7136835" y="2698020"/>
              <a:ext cx="354174" cy="0"/>
            </a:xfrm>
            <a:custGeom>
              <a:avLst/>
              <a:pathLst>
                <a:path w="354174" h="0">
                  <a:moveTo>
                    <a:pt x="0" y="0"/>
                  </a:moveTo>
                  <a:lnTo>
                    <a:pt x="177087" y="0"/>
                  </a:lnTo>
                  <a:lnTo>
                    <a:pt x="236116" y="0"/>
                  </a:lnTo>
                  <a:lnTo>
                    <a:pt x="236116" y="0"/>
                  </a:lnTo>
                  <a:lnTo>
                    <a:pt x="354174" y="0"/>
                  </a:lnTo>
                </a:path>
              </a:pathLst>
            </a:custGeom>
            <a:ln w="81303" cap="flat">
              <a:solidFill>
                <a:srgbClr val="E8E8E8">
                  <a:alpha val="100000"/>
                </a:srgbClr>
              </a:solidFill>
              <a:prstDash val="solid"/>
              <a:round/>
            </a:ln>
          </p:spPr>
          <p:txBody>
            <a:bodyPr/>
            <a:lstStyle/>
            <a:p/>
          </p:txBody>
        </p:sp>
        <p:sp>
          <p:nvSpPr>
            <p:cNvPr id="79" name="pl79"/>
            <p:cNvSpPr/>
            <p:nvPr/>
          </p:nvSpPr>
          <p:spPr>
            <a:xfrm>
              <a:off x="6782660" y="2807579"/>
              <a:ext cx="649319" cy="0"/>
            </a:xfrm>
            <a:custGeom>
              <a:avLst/>
              <a:pathLst>
                <a:path w="649319" h="0">
                  <a:moveTo>
                    <a:pt x="0" y="0"/>
                  </a:moveTo>
                  <a:lnTo>
                    <a:pt x="354174" y="0"/>
                  </a:lnTo>
                  <a:lnTo>
                    <a:pt x="531261" y="0"/>
                  </a:lnTo>
                  <a:lnTo>
                    <a:pt x="590290" y="0"/>
                  </a:lnTo>
                  <a:lnTo>
                    <a:pt x="649319" y="0"/>
                  </a:lnTo>
                </a:path>
              </a:pathLst>
            </a:custGeom>
            <a:ln w="81303" cap="flat">
              <a:solidFill>
                <a:srgbClr val="E8E8E8">
                  <a:alpha val="100000"/>
                </a:srgbClr>
              </a:solidFill>
              <a:prstDash val="solid"/>
              <a:round/>
            </a:ln>
          </p:spPr>
          <p:txBody>
            <a:bodyPr/>
            <a:lstStyle/>
            <a:p/>
          </p:txBody>
        </p:sp>
        <p:sp>
          <p:nvSpPr>
            <p:cNvPr id="80" name="pl80"/>
            <p:cNvSpPr/>
            <p:nvPr/>
          </p:nvSpPr>
          <p:spPr>
            <a:xfrm>
              <a:off x="6605573" y="2917138"/>
              <a:ext cx="1062523" cy="0"/>
            </a:xfrm>
            <a:custGeom>
              <a:avLst/>
              <a:pathLst>
                <a:path w="1062523" h="0">
                  <a:moveTo>
                    <a:pt x="0" y="0"/>
                  </a:moveTo>
                  <a:lnTo>
                    <a:pt x="295145" y="0"/>
                  </a:lnTo>
                  <a:lnTo>
                    <a:pt x="531261" y="0"/>
                  </a:lnTo>
                  <a:lnTo>
                    <a:pt x="531261" y="0"/>
                  </a:lnTo>
                  <a:lnTo>
                    <a:pt x="1062523" y="0"/>
                  </a:lnTo>
                </a:path>
              </a:pathLst>
            </a:custGeom>
            <a:ln w="81303" cap="flat">
              <a:solidFill>
                <a:srgbClr val="E8E8E8">
                  <a:alpha val="100000"/>
                </a:srgbClr>
              </a:solidFill>
              <a:prstDash val="solid"/>
              <a:round/>
            </a:ln>
          </p:spPr>
          <p:txBody>
            <a:bodyPr/>
            <a:lstStyle/>
            <a:p/>
          </p:txBody>
        </p:sp>
        <p:sp>
          <p:nvSpPr>
            <p:cNvPr id="81" name="pl81"/>
            <p:cNvSpPr/>
            <p:nvPr/>
          </p:nvSpPr>
          <p:spPr>
            <a:xfrm>
              <a:off x="6546544" y="3026698"/>
              <a:ext cx="531261" cy="0"/>
            </a:xfrm>
            <a:custGeom>
              <a:avLst/>
              <a:pathLst>
                <a:path w="531261" h="0">
                  <a:moveTo>
                    <a:pt x="0" y="0"/>
                  </a:moveTo>
                  <a:lnTo>
                    <a:pt x="236116" y="0"/>
                  </a:lnTo>
                  <a:lnTo>
                    <a:pt x="295145" y="0"/>
                  </a:lnTo>
                  <a:lnTo>
                    <a:pt x="413203" y="0"/>
                  </a:lnTo>
                  <a:lnTo>
                    <a:pt x="531261" y="0"/>
                  </a:lnTo>
                </a:path>
              </a:pathLst>
            </a:custGeom>
            <a:ln w="81303" cap="flat">
              <a:solidFill>
                <a:srgbClr val="E8E8E8">
                  <a:alpha val="100000"/>
                </a:srgbClr>
              </a:solidFill>
              <a:prstDash val="solid"/>
              <a:round/>
            </a:ln>
          </p:spPr>
          <p:txBody>
            <a:bodyPr/>
            <a:lstStyle/>
            <a:p/>
          </p:txBody>
        </p:sp>
        <p:sp>
          <p:nvSpPr>
            <p:cNvPr id="82" name="pl82"/>
            <p:cNvSpPr/>
            <p:nvPr/>
          </p:nvSpPr>
          <p:spPr>
            <a:xfrm>
              <a:off x="5484021" y="3136257"/>
              <a:ext cx="1416697" cy="0"/>
            </a:xfrm>
            <a:custGeom>
              <a:avLst/>
              <a:pathLst>
                <a:path w="1416697" h="0">
                  <a:moveTo>
                    <a:pt x="0" y="0"/>
                  </a:moveTo>
                  <a:lnTo>
                    <a:pt x="177087" y="0"/>
                  </a:lnTo>
                  <a:lnTo>
                    <a:pt x="590290" y="0"/>
                  </a:lnTo>
                  <a:lnTo>
                    <a:pt x="1239610" y="0"/>
                  </a:lnTo>
                  <a:lnTo>
                    <a:pt x="1416697" y="0"/>
                  </a:lnTo>
                </a:path>
              </a:pathLst>
            </a:custGeom>
            <a:ln w="81303" cap="flat">
              <a:solidFill>
                <a:srgbClr val="E8E8E8">
                  <a:alpha val="100000"/>
                </a:srgbClr>
              </a:solidFill>
              <a:prstDash val="solid"/>
              <a:round/>
            </a:ln>
          </p:spPr>
          <p:txBody>
            <a:bodyPr/>
            <a:lstStyle/>
            <a:p/>
          </p:txBody>
        </p:sp>
        <p:sp>
          <p:nvSpPr>
            <p:cNvPr id="83" name="pl83"/>
            <p:cNvSpPr/>
            <p:nvPr/>
          </p:nvSpPr>
          <p:spPr>
            <a:xfrm>
              <a:off x="6428486" y="3245816"/>
              <a:ext cx="649319" cy="0"/>
            </a:xfrm>
            <a:custGeom>
              <a:avLst/>
              <a:pathLst>
                <a:path w="649319" h="0">
                  <a:moveTo>
                    <a:pt x="0" y="0"/>
                  </a:moveTo>
                  <a:lnTo>
                    <a:pt x="295145" y="0"/>
                  </a:lnTo>
                  <a:lnTo>
                    <a:pt x="354174" y="0"/>
                  </a:lnTo>
                  <a:lnTo>
                    <a:pt x="472232" y="0"/>
                  </a:lnTo>
                  <a:lnTo>
                    <a:pt x="649319" y="0"/>
                  </a:lnTo>
                </a:path>
              </a:pathLst>
            </a:custGeom>
            <a:ln w="81303" cap="flat">
              <a:solidFill>
                <a:srgbClr val="E8E8E8">
                  <a:alpha val="100000"/>
                </a:srgbClr>
              </a:solidFill>
              <a:prstDash val="solid"/>
              <a:round/>
            </a:ln>
          </p:spPr>
          <p:txBody>
            <a:bodyPr/>
            <a:lstStyle/>
            <a:p/>
          </p:txBody>
        </p:sp>
        <p:sp>
          <p:nvSpPr>
            <p:cNvPr id="84" name="pl84"/>
            <p:cNvSpPr/>
            <p:nvPr/>
          </p:nvSpPr>
          <p:spPr>
            <a:xfrm>
              <a:off x="5897225" y="3355375"/>
              <a:ext cx="885435" cy="0"/>
            </a:xfrm>
            <a:custGeom>
              <a:avLst/>
              <a:pathLst>
                <a:path w="885435" h="0">
                  <a:moveTo>
                    <a:pt x="0" y="0"/>
                  </a:moveTo>
                  <a:lnTo>
                    <a:pt x="826406" y="0"/>
                  </a:lnTo>
                  <a:lnTo>
                    <a:pt x="826406" y="0"/>
                  </a:lnTo>
                  <a:lnTo>
                    <a:pt x="885435" y="0"/>
                  </a:lnTo>
                  <a:lnTo>
                    <a:pt x="885435" y="0"/>
                  </a:lnTo>
                </a:path>
              </a:pathLst>
            </a:custGeom>
            <a:ln w="81303" cap="flat">
              <a:solidFill>
                <a:srgbClr val="E8E8E8">
                  <a:alpha val="100000"/>
                </a:srgbClr>
              </a:solidFill>
              <a:prstDash val="solid"/>
              <a:round/>
            </a:ln>
          </p:spPr>
          <p:txBody>
            <a:bodyPr/>
            <a:lstStyle/>
            <a:p/>
          </p:txBody>
        </p:sp>
        <p:sp>
          <p:nvSpPr>
            <p:cNvPr id="85" name="pl85"/>
            <p:cNvSpPr/>
            <p:nvPr/>
          </p:nvSpPr>
          <p:spPr>
            <a:xfrm>
              <a:off x="6782660" y="3464935"/>
              <a:ext cx="413203" cy="0"/>
            </a:xfrm>
            <a:custGeom>
              <a:avLst/>
              <a:pathLst>
                <a:path w="413203" h="0">
                  <a:moveTo>
                    <a:pt x="0" y="0"/>
                  </a:moveTo>
                  <a:lnTo>
                    <a:pt x="177087" y="0"/>
                  </a:lnTo>
                  <a:lnTo>
                    <a:pt x="236116" y="0"/>
                  </a:lnTo>
                  <a:lnTo>
                    <a:pt x="354174" y="0"/>
                  </a:lnTo>
                  <a:lnTo>
                    <a:pt x="413203" y="0"/>
                  </a:lnTo>
                </a:path>
              </a:pathLst>
            </a:custGeom>
            <a:ln w="81303" cap="flat">
              <a:solidFill>
                <a:srgbClr val="E8E8E8">
                  <a:alpha val="100000"/>
                </a:srgbClr>
              </a:solidFill>
              <a:prstDash val="solid"/>
              <a:round/>
            </a:ln>
          </p:spPr>
          <p:txBody>
            <a:bodyPr/>
            <a:lstStyle/>
            <a:p/>
          </p:txBody>
        </p:sp>
        <p:sp>
          <p:nvSpPr>
            <p:cNvPr id="86" name="pl86"/>
            <p:cNvSpPr/>
            <p:nvPr/>
          </p:nvSpPr>
          <p:spPr>
            <a:xfrm>
              <a:off x="6546544" y="3574494"/>
              <a:ext cx="590290" cy="0"/>
            </a:xfrm>
            <a:custGeom>
              <a:avLst/>
              <a:pathLst>
                <a:path w="590290" h="0">
                  <a:moveTo>
                    <a:pt x="0" y="0"/>
                  </a:moveTo>
                  <a:lnTo>
                    <a:pt x="0" y="0"/>
                  </a:lnTo>
                  <a:lnTo>
                    <a:pt x="0" y="0"/>
                  </a:lnTo>
                  <a:lnTo>
                    <a:pt x="236116" y="0"/>
                  </a:lnTo>
                  <a:lnTo>
                    <a:pt x="590290" y="0"/>
                  </a:lnTo>
                </a:path>
              </a:pathLst>
            </a:custGeom>
            <a:ln w="81303" cap="flat">
              <a:solidFill>
                <a:srgbClr val="E8E8E8">
                  <a:alpha val="100000"/>
                </a:srgbClr>
              </a:solidFill>
              <a:prstDash val="solid"/>
              <a:round/>
            </a:ln>
          </p:spPr>
          <p:txBody>
            <a:bodyPr/>
            <a:lstStyle/>
            <a:p/>
          </p:txBody>
        </p:sp>
        <p:sp>
          <p:nvSpPr>
            <p:cNvPr id="87" name="pl87"/>
            <p:cNvSpPr/>
            <p:nvPr/>
          </p:nvSpPr>
          <p:spPr>
            <a:xfrm>
              <a:off x="5720137" y="3684053"/>
              <a:ext cx="649319" cy="0"/>
            </a:xfrm>
            <a:custGeom>
              <a:avLst/>
              <a:pathLst>
                <a:path w="649319" h="0">
                  <a:moveTo>
                    <a:pt x="0" y="0"/>
                  </a:moveTo>
                  <a:lnTo>
                    <a:pt x="531261" y="0"/>
                  </a:lnTo>
                  <a:lnTo>
                    <a:pt x="590290" y="0"/>
                  </a:lnTo>
                  <a:lnTo>
                    <a:pt x="649319" y="0"/>
                  </a:lnTo>
                  <a:lnTo>
                    <a:pt x="649319" y="0"/>
                  </a:lnTo>
                </a:path>
              </a:pathLst>
            </a:custGeom>
            <a:ln w="81303" cap="flat">
              <a:solidFill>
                <a:srgbClr val="E8E8E8">
                  <a:alpha val="100000"/>
                </a:srgbClr>
              </a:solidFill>
              <a:prstDash val="solid"/>
              <a:round/>
            </a:ln>
          </p:spPr>
          <p:txBody>
            <a:bodyPr/>
            <a:lstStyle/>
            <a:p/>
          </p:txBody>
        </p:sp>
        <p:sp>
          <p:nvSpPr>
            <p:cNvPr id="88" name="pl88"/>
            <p:cNvSpPr/>
            <p:nvPr/>
          </p:nvSpPr>
          <p:spPr>
            <a:xfrm>
              <a:off x="5779166" y="3793612"/>
              <a:ext cx="944464" cy="0"/>
            </a:xfrm>
            <a:custGeom>
              <a:avLst/>
              <a:pathLst>
                <a:path w="944464" h="0">
                  <a:moveTo>
                    <a:pt x="0" y="0"/>
                  </a:moveTo>
                  <a:lnTo>
                    <a:pt x="531261" y="0"/>
                  </a:lnTo>
                  <a:lnTo>
                    <a:pt x="531261" y="0"/>
                  </a:lnTo>
                  <a:lnTo>
                    <a:pt x="708348" y="0"/>
                  </a:lnTo>
                  <a:lnTo>
                    <a:pt x="944464" y="0"/>
                  </a:lnTo>
                </a:path>
              </a:pathLst>
            </a:custGeom>
            <a:ln w="81303" cap="flat">
              <a:solidFill>
                <a:srgbClr val="E8E8E8">
                  <a:alpha val="100000"/>
                </a:srgbClr>
              </a:solidFill>
              <a:prstDash val="solid"/>
              <a:round/>
            </a:ln>
          </p:spPr>
          <p:txBody>
            <a:bodyPr/>
            <a:lstStyle/>
            <a:p/>
          </p:txBody>
        </p:sp>
        <p:sp>
          <p:nvSpPr>
            <p:cNvPr id="89" name="pl89"/>
            <p:cNvSpPr/>
            <p:nvPr/>
          </p:nvSpPr>
          <p:spPr>
            <a:xfrm>
              <a:off x="5897225" y="3903172"/>
              <a:ext cx="531261" cy="0"/>
            </a:xfrm>
            <a:custGeom>
              <a:avLst/>
              <a:pathLst>
                <a:path w="531261" h="0">
                  <a:moveTo>
                    <a:pt x="0" y="0"/>
                  </a:moveTo>
                  <a:lnTo>
                    <a:pt x="236116" y="0"/>
                  </a:lnTo>
                  <a:lnTo>
                    <a:pt x="413203" y="0"/>
                  </a:lnTo>
                  <a:lnTo>
                    <a:pt x="413203" y="0"/>
                  </a:lnTo>
                  <a:lnTo>
                    <a:pt x="531261" y="0"/>
                  </a:lnTo>
                </a:path>
              </a:pathLst>
            </a:custGeom>
            <a:ln w="81303" cap="flat">
              <a:solidFill>
                <a:srgbClr val="E8E8E8">
                  <a:alpha val="100000"/>
                </a:srgbClr>
              </a:solidFill>
              <a:prstDash val="solid"/>
              <a:round/>
            </a:ln>
          </p:spPr>
          <p:txBody>
            <a:bodyPr/>
            <a:lstStyle/>
            <a:p/>
          </p:txBody>
        </p:sp>
        <p:sp>
          <p:nvSpPr>
            <p:cNvPr id="90" name="pl90"/>
            <p:cNvSpPr/>
            <p:nvPr/>
          </p:nvSpPr>
          <p:spPr>
            <a:xfrm>
              <a:off x="6133341" y="4012731"/>
              <a:ext cx="354174" cy="0"/>
            </a:xfrm>
            <a:custGeom>
              <a:avLst/>
              <a:pathLst>
                <a:path w="354174" h="0">
                  <a:moveTo>
                    <a:pt x="0" y="0"/>
                  </a:moveTo>
                  <a:lnTo>
                    <a:pt x="59029" y="0"/>
                  </a:lnTo>
                  <a:lnTo>
                    <a:pt x="118058" y="0"/>
                  </a:lnTo>
                  <a:lnTo>
                    <a:pt x="177087" y="0"/>
                  </a:lnTo>
                  <a:lnTo>
                    <a:pt x="354174" y="0"/>
                  </a:lnTo>
                </a:path>
              </a:pathLst>
            </a:custGeom>
            <a:ln w="81303" cap="flat">
              <a:solidFill>
                <a:srgbClr val="E8E8E8">
                  <a:alpha val="100000"/>
                </a:srgbClr>
              </a:solidFill>
              <a:prstDash val="solid"/>
              <a:round/>
            </a:ln>
          </p:spPr>
          <p:txBody>
            <a:bodyPr/>
            <a:lstStyle/>
            <a:p/>
          </p:txBody>
        </p:sp>
        <p:sp>
          <p:nvSpPr>
            <p:cNvPr id="91" name="pl91"/>
            <p:cNvSpPr/>
            <p:nvPr/>
          </p:nvSpPr>
          <p:spPr>
            <a:xfrm>
              <a:off x="5661108" y="4122290"/>
              <a:ext cx="590290" cy="0"/>
            </a:xfrm>
            <a:custGeom>
              <a:avLst/>
              <a:pathLst>
                <a:path w="590290" h="0">
                  <a:moveTo>
                    <a:pt x="0" y="0"/>
                  </a:moveTo>
                  <a:lnTo>
                    <a:pt x="118058" y="0"/>
                  </a:lnTo>
                  <a:lnTo>
                    <a:pt x="236116" y="0"/>
                  </a:lnTo>
                  <a:lnTo>
                    <a:pt x="413203" y="0"/>
                  </a:lnTo>
                  <a:lnTo>
                    <a:pt x="590290" y="0"/>
                  </a:lnTo>
                </a:path>
              </a:pathLst>
            </a:custGeom>
            <a:ln w="81303" cap="flat">
              <a:solidFill>
                <a:srgbClr val="E8E8E8">
                  <a:alpha val="100000"/>
                </a:srgbClr>
              </a:solidFill>
              <a:prstDash val="solid"/>
              <a:round/>
            </a:ln>
          </p:spPr>
          <p:txBody>
            <a:bodyPr/>
            <a:lstStyle/>
            <a:p/>
          </p:txBody>
        </p:sp>
        <p:sp>
          <p:nvSpPr>
            <p:cNvPr id="92" name="pl92"/>
            <p:cNvSpPr/>
            <p:nvPr/>
          </p:nvSpPr>
          <p:spPr>
            <a:xfrm>
              <a:off x="5720137" y="4231849"/>
              <a:ext cx="531261" cy="0"/>
            </a:xfrm>
            <a:custGeom>
              <a:avLst/>
              <a:pathLst>
                <a:path w="531261" h="0">
                  <a:moveTo>
                    <a:pt x="0" y="0"/>
                  </a:moveTo>
                  <a:lnTo>
                    <a:pt x="59029" y="0"/>
                  </a:lnTo>
                  <a:lnTo>
                    <a:pt x="177087" y="0"/>
                  </a:lnTo>
                  <a:lnTo>
                    <a:pt x="472232" y="0"/>
                  </a:lnTo>
                  <a:lnTo>
                    <a:pt x="531261" y="0"/>
                  </a:lnTo>
                </a:path>
              </a:pathLst>
            </a:custGeom>
            <a:ln w="81303" cap="flat">
              <a:solidFill>
                <a:srgbClr val="E8E8E8">
                  <a:alpha val="100000"/>
                </a:srgbClr>
              </a:solidFill>
              <a:prstDash val="solid"/>
              <a:round/>
            </a:ln>
          </p:spPr>
          <p:txBody>
            <a:bodyPr/>
            <a:lstStyle/>
            <a:p/>
          </p:txBody>
        </p:sp>
        <p:sp>
          <p:nvSpPr>
            <p:cNvPr id="93" name="pl93"/>
            <p:cNvSpPr/>
            <p:nvPr/>
          </p:nvSpPr>
          <p:spPr>
            <a:xfrm>
              <a:off x="6074312" y="4341409"/>
              <a:ext cx="472232" cy="0"/>
            </a:xfrm>
            <a:custGeom>
              <a:avLst/>
              <a:pathLst>
                <a:path w="472232" h="0">
                  <a:moveTo>
                    <a:pt x="0" y="0"/>
                  </a:moveTo>
                  <a:lnTo>
                    <a:pt x="118058" y="0"/>
                  </a:lnTo>
                  <a:lnTo>
                    <a:pt x="177087" y="0"/>
                  </a:lnTo>
                  <a:lnTo>
                    <a:pt x="413203" y="0"/>
                  </a:lnTo>
                  <a:lnTo>
                    <a:pt x="472232" y="0"/>
                  </a:lnTo>
                </a:path>
              </a:pathLst>
            </a:custGeom>
            <a:ln w="81303" cap="flat">
              <a:solidFill>
                <a:srgbClr val="E8E8E8">
                  <a:alpha val="100000"/>
                </a:srgbClr>
              </a:solidFill>
              <a:prstDash val="solid"/>
              <a:round/>
            </a:ln>
          </p:spPr>
          <p:txBody>
            <a:bodyPr/>
            <a:lstStyle/>
            <a:p/>
          </p:txBody>
        </p:sp>
        <p:sp>
          <p:nvSpPr>
            <p:cNvPr id="94" name="pl94"/>
            <p:cNvSpPr/>
            <p:nvPr/>
          </p:nvSpPr>
          <p:spPr>
            <a:xfrm>
              <a:off x="5129847" y="4450968"/>
              <a:ext cx="826406" cy="0"/>
            </a:xfrm>
            <a:custGeom>
              <a:avLst/>
              <a:pathLst>
                <a:path w="826406" h="0">
                  <a:moveTo>
                    <a:pt x="0" y="0"/>
                  </a:moveTo>
                  <a:lnTo>
                    <a:pt x="59029" y="0"/>
                  </a:lnTo>
                  <a:lnTo>
                    <a:pt x="590290" y="0"/>
                  </a:lnTo>
                  <a:lnTo>
                    <a:pt x="708348" y="0"/>
                  </a:lnTo>
                  <a:lnTo>
                    <a:pt x="826406" y="0"/>
                  </a:lnTo>
                </a:path>
              </a:pathLst>
            </a:custGeom>
            <a:ln w="81303" cap="flat">
              <a:solidFill>
                <a:srgbClr val="E8E8E8">
                  <a:alpha val="100000"/>
                </a:srgbClr>
              </a:solidFill>
              <a:prstDash val="solid"/>
              <a:round/>
            </a:ln>
          </p:spPr>
          <p:txBody>
            <a:bodyPr/>
            <a:lstStyle/>
            <a:p/>
          </p:txBody>
        </p:sp>
        <p:sp>
          <p:nvSpPr>
            <p:cNvPr id="95" name="pl95"/>
            <p:cNvSpPr/>
            <p:nvPr/>
          </p:nvSpPr>
          <p:spPr>
            <a:xfrm>
              <a:off x="5897225" y="4560527"/>
              <a:ext cx="472232" cy="0"/>
            </a:xfrm>
            <a:custGeom>
              <a:avLst/>
              <a:pathLst>
                <a:path w="472232" h="0">
                  <a:moveTo>
                    <a:pt x="0" y="0"/>
                  </a:moveTo>
                  <a:lnTo>
                    <a:pt x="0" y="0"/>
                  </a:lnTo>
                  <a:lnTo>
                    <a:pt x="177087" y="0"/>
                  </a:lnTo>
                  <a:lnTo>
                    <a:pt x="177087" y="0"/>
                  </a:lnTo>
                  <a:lnTo>
                    <a:pt x="472232" y="0"/>
                  </a:lnTo>
                </a:path>
              </a:pathLst>
            </a:custGeom>
            <a:ln w="81303" cap="flat">
              <a:solidFill>
                <a:srgbClr val="E8E8E8">
                  <a:alpha val="100000"/>
                </a:srgbClr>
              </a:solidFill>
              <a:prstDash val="solid"/>
              <a:round/>
            </a:ln>
          </p:spPr>
          <p:txBody>
            <a:bodyPr/>
            <a:lstStyle/>
            <a:p/>
          </p:txBody>
        </p:sp>
        <p:sp>
          <p:nvSpPr>
            <p:cNvPr id="96" name="pl96"/>
            <p:cNvSpPr/>
            <p:nvPr/>
          </p:nvSpPr>
          <p:spPr>
            <a:xfrm>
              <a:off x="5720137" y="4670087"/>
              <a:ext cx="1239610" cy="0"/>
            </a:xfrm>
            <a:custGeom>
              <a:avLst/>
              <a:pathLst>
                <a:path w="1239610" h="0">
                  <a:moveTo>
                    <a:pt x="0" y="0"/>
                  </a:moveTo>
                  <a:lnTo>
                    <a:pt x="59029" y="0"/>
                  </a:lnTo>
                  <a:lnTo>
                    <a:pt x="177087" y="0"/>
                  </a:lnTo>
                  <a:lnTo>
                    <a:pt x="649319" y="0"/>
                  </a:lnTo>
                  <a:lnTo>
                    <a:pt x="1239610" y="0"/>
                  </a:lnTo>
                </a:path>
              </a:pathLst>
            </a:custGeom>
            <a:ln w="81303" cap="flat">
              <a:solidFill>
                <a:srgbClr val="E8E8E8">
                  <a:alpha val="100000"/>
                </a:srgbClr>
              </a:solidFill>
              <a:prstDash val="solid"/>
              <a:round/>
            </a:ln>
          </p:spPr>
          <p:txBody>
            <a:bodyPr/>
            <a:lstStyle/>
            <a:p/>
          </p:txBody>
        </p:sp>
        <p:sp>
          <p:nvSpPr>
            <p:cNvPr id="97" name="pl97"/>
            <p:cNvSpPr/>
            <p:nvPr/>
          </p:nvSpPr>
          <p:spPr>
            <a:xfrm>
              <a:off x="4421498" y="4779646"/>
              <a:ext cx="1357668" cy="0"/>
            </a:xfrm>
            <a:custGeom>
              <a:avLst/>
              <a:pathLst>
                <a:path w="1357668" h="0">
                  <a:moveTo>
                    <a:pt x="0" y="0"/>
                  </a:moveTo>
                  <a:lnTo>
                    <a:pt x="295145" y="0"/>
                  </a:lnTo>
                  <a:lnTo>
                    <a:pt x="767377" y="0"/>
                  </a:lnTo>
                  <a:lnTo>
                    <a:pt x="826406" y="0"/>
                  </a:lnTo>
                  <a:lnTo>
                    <a:pt x="1357668" y="0"/>
                  </a:lnTo>
                </a:path>
              </a:pathLst>
            </a:custGeom>
            <a:ln w="81303" cap="flat">
              <a:solidFill>
                <a:srgbClr val="E8E8E8">
                  <a:alpha val="100000"/>
                </a:srgbClr>
              </a:solidFill>
              <a:prstDash val="solid"/>
              <a:round/>
            </a:ln>
          </p:spPr>
          <p:txBody>
            <a:bodyPr/>
            <a:lstStyle/>
            <a:p/>
          </p:txBody>
        </p:sp>
        <p:sp>
          <p:nvSpPr>
            <p:cNvPr id="98" name="pl98"/>
            <p:cNvSpPr/>
            <p:nvPr/>
          </p:nvSpPr>
          <p:spPr>
            <a:xfrm>
              <a:off x="5188876" y="4889205"/>
              <a:ext cx="472232" cy="0"/>
            </a:xfrm>
            <a:custGeom>
              <a:avLst/>
              <a:pathLst>
                <a:path w="472232" h="0">
                  <a:moveTo>
                    <a:pt x="0" y="0"/>
                  </a:moveTo>
                  <a:lnTo>
                    <a:pt x="118058" y="0"/>
                  </a:lnTo>
                  <a:lnTo>
                    <a:pt x="236116" y="0"/>
                  </a:lnTo>
                  <a:lnTo>
                    <a:pt x="354174" y="0"/>
                  </a:lnTo>
                  <a:lnTo>
                    <a:pt x="472232" y="0"/>
                  </a:lnTo>
                </a:path>
              </a:pathLst>
            </a:custGeom>
            <a:ln w="81303" cap="flat">
              <a:solidFill>
                <a:srgbClr val="E8E8E8">
                  <a:alpha val="100000"/>
                </a:srgbClr>
              </a:solidFill>
              <a:prstDash val="solid"/>
              <a:round/>
            </a:ln>
          </p:spPr>
          <p:txBody>
            <a:bodyPr/>
            <a:lstStyle/>
            <a:p/>
          </p:txBody>
        </p:sp>
        <p:sp>
          <p:nvSpPr>
            <p:cNvPr id="99" name="pl99"/>
            <p:cNvSpPr/>
            <p:nvPr/>
          </p:nvSpPr>
          <p:spPr>
            <a:xfrm>
              <a:off x="4952760" y="4998764"/>
              <a:ext cx="708348" cy="0"/>
            </a:xfrm>
            <a:custGeom>
              <a:avLst/>
              <a:pathLst>
                <a:path w="708348" h="0">
                  <a:moveTo>
                    <a:pt x="0" y="0"/>
                  </a:moveTo>
                  <a:lnTo>
                    <a:pt x="59029" y="0"/>
                  </a:lnTo>
                  <a:lnTo>
                    <a:pt x="59029" y="0"/>
                  </a:lnTo>
                  <a:lnTo>
                    <a:pt x="118058" y="0"/>
                  </a:lnTo>
                  <a:lnTo>
                    <a:pt x="708348" y="0"/>
                  </a:lnTo>
                </a:path>
              </a:pathLst>
            </a:custGeom>
            <a:ln w="81303" cap="flat">
              <a:solidFill>
                <a:srgbClr val="E8E8E8">
                  <a:alpha val="100000"/>
                </a:srgbClr>
              </a:solidFill>
              <a:prstDash val="solid"/>
              <a:round/>
            </a:ln>
          </p:spPr>
          <p:txBody>
            <a:bodyPr/>
            <a:lstStyle/>
            <a:p/>
          </p:txBody>
        </p:sp>
        <p:sp>
          <p:nvSpPr>
            <p:cNvPr id="100" name="pl100"/>
            <p:cNvSpPr/>
            <p:nvPr/>
          </p:nvSpPr>
          <p:spPr>
            <a:xfrm>
              <a:off x="5484021" y="5108324"/>
              <a:ext cx="118058" cy="0"/>
            </a:xfrm>
            <a:custGeom>
              <a:avLst/>
              <a:pathLst>
                <a:path w="118058" h="0">
                  <a:moveTo>
                    <a:pt x="0" y="0"/>
                  </a:moveTo>
                  <a:lnTo>
                    <a:pt x="118058" y="0"/>
                  </a:lnTo>
                  <a:lnTo>
                    <a:pt x="118058" y="0"/>
                  </a:lnTo>
                  <a:lnTo>
                    <a:pt x="118058" y="0"/>
                  </a:lnTo>
                  <a:lnTo>
                    <a:pt x="118058" y="0"/>
                  </a:lnTo>
                </a:path>
              </a:pathLst>
            </a:custGeom>
            <a:ln w="81303" cap="flat">
              <a:solidFill>
                <a:srgbClr val="E8E8E8">
                  <a:alpha val="100000"/>
                </a:srgbClr>
              </a:solidFill>
              <a:prstDash val="solid"/>
              <a:round/>
            </a:ln>
          </p:spPr>
          <p:txBody>
            <a:bodyPr/>
            <a:lstStyle/>
            <a:p/>
          </p:txBody>
        </p:sp>
        <p:sp>
          <p:nvSpPr>
            <p:cNvPr id="101" name="pl101"/>
            <p:cNvSpPr/>
            <p:nvPr/>
          </p:nvSpPr>
          <p:spPr>
            <a:xfrm>
              <a:off x="5129847" y="5217883"/>
              <a:ext cx="354174" cy="0"/>
            </a:xfrm>
            <a:custGeom>
              <a:avLst/>
              <a:pathLst>
                <a:path w="354174" h="0">
                  <a:moveTo>
                    <a:pt x="0" y="0"/>
                  </a:moveTo>
                  <a:lnTo>
                    <a:pt x="0" y="0"/>
                  </a:lnTo>
                  <a:lnTo>
                    <a:pt x="59029" y="0"/>
                  </a:lnTo>
                  <a:lnTo>
                    <a:pt x="118058" y="0"/>
                  </a:lnTo>
                  <a:lnTo>
                    <a:pt x="354174" y="0"/>
                  </a:lnTo>
                </a:path>
              </a:pathLst>
            </a:custGeom>
            <a:ln w="81303" cap="flat">
              <a:solidFill>
                <a:srgbClr val="E8E8E8">
                  <a:alpha val="100000"/>
                </a:srgbClr>
              </a:solidFill>
              <a:prstDash val="solid"/>
              <a:round/>
            </a:ln>
          </p:spPr>
          <p:txBody>
            <a:bodyPr/>
            <a:lstStyle/>
            <a:p/>
          </p:txBody>
        </p:sp>
        <p:sp>
          <p:nvSpPr>
            <p:cNvPr id="102" name="pl102"/>
            <p:cNvSpPr/>
            <p:nvPr/>
          </p:nvSpPr>
          <p:spPr>
            <a:xfrm>
              <a:off x="5129847" y="5327442"/>
              <a:ext cx="767377" cy="0"/>
            </a:xfrm>
            <a:custGeom>
              <a:avLst/>
              <a:pathLst>
                <a:path w="767377" h="0">
                  <a:moveTo>
                    <a:pt x="0" y="0"/>
                  </a:moveTo>
                  <a:lnTo>
                    <a:pt x="177087" y="0"/>
                  </a:lnTo>
                  <a:lnTo>
                    <a:pt x="236116" y="0"/>
                  </a:lnTo>
                  <a:lnTo>
                    <a:pt x="590290" y="0"/>
                  </a:lnTo>
                  <a:lnTo>
                    <a:pt x="767377" y="0"/>
                  </a:lnTo>
                </a:path>
              </a:pathLst>
            </a:custGeom>
            <a:ln w="81303" cap="flat">
              <a:solidFill>
                <a:srgbClr val="E8E8E8">
                  <a:alpha val="100000"/>
                </a:srgbClr>
              </a:solidFill>
              <a:prstDash val="solid"/>
              <a:round/>
            </a:ln>
          </p:spPr>
          <p:txBody>
            <a:bodyPr/>
            <a:lstStyle/>
            <a:p/>
          </p:txBody>
        </p:sp>
        <p:sp>
          <p:nvSpPr>
            <p:cNvPr id="103" name="pl103"/>
            <p:cNvSpPr/>
            <p:nvPr/>
          </p:nvSpPr>
          <p:spPr>
            <a:xfrm>
              <a:off x="4657614" y="5437001"/>
              <a:ext cx="944464" cy="0"/>
            </a:xfrm>
            <a:custGeom>
              <a:avLst/>
              <a:pathLst>
                <a:path w="944464" h="0">
                  <a:moveTo>
                    <a:pt x="0" y="0"/>
                  </a:moveTo>
                  <a:lnTo>
                    <a:pt x="0" y="0"/>
                  </a:lnTo>
                  <a:lnTo>
                    <a:pt x="413203" y="0"/>
                  </a:lnTo>
                  <a:lnTo>
                    <a:pt x="649319" y="0"/>
                  </a:lnTo>
                  <a:lnTo>
                    <a:pt x="944464" y="0"/>
                  </a:lnTo>
                </a:path>
              </a:pathLst>
            </a:custGeom>
            <a:ln w="81303" cap="flat">
              <a:solidFill>
                <a:srgbClr val="E8E8E8">
                  <a:alpha val="100000"/>
                </a:srgbClr>
              </a:solidFill>
              <a:prstDash val="solid"/>
              <a:round/>
            </a:ln>
          </p:spPr>
          <p:txBody>
            <a:bodyPr/>
            <a:lstStyle/>
            <a:p/>
          </p:txBody>
        </p:sp>
        <p:sp>
          <p:nvSpPr>
            <p:cNvPr id="104" name="pl104"/>
            <p:cNvSpPr/>
            <p:nvPr/>
          </p:nvSpPr>
          <p:spPr>
            <a:xfrm>
              <a:off x="4185382" y="5546561"/>
              <a:ext cx="885435" cy="0"/>
            </a:xfrm>
            <a:custGeom>
              <a:avLst/>
              <a:pathLst>
                <a:path w="885435" h="0">
                  <a:moveTo>
                    <a:pt x="0" y="0"/>
                  </a:moveTo>
                  <a:lnTo>
                    <a:pt x="59029" y="0"/>
                  </a:lnTo>
                  <a:lnTo>
                    <a:pt x="472232" y="0"/>
                  </a:lnTo>
                  <a:lnTo>
                    <a:pt x="826406" y="0"/>
                  </a:lnTo>
                  <a:lnTo>
                    <a:pt x="885435" y="0"/>
                  </a:lnTo>
                </a:path>
              </a:pathLst>
            </a:custGeom>
            <a:ln w="81303" cap="flat">
              <a:solidFill>
                <a:srgbClr val="E8E8E8">
                  <a:alpha val="100000"/>
                </a:srgbClr>
              </a:solidFill>
              <a:prstDash val="solid"/>
              <a:round/>
            </a:ln>
          </p:spPr>
          <p:txBody>
            <a:bodyPr/>
            <a:lstStyle/>
            <a:p/>
          </p:txBody>
        </p:sp>
        <p:sp>
          <p:nvSpPr>
            <p:cNvPr id="105" name="pl105"/>
            <p:cNvSpPr/>
            <p:nvPr/>
          </p:nvSpPr>
          <p:spPr>
            <a:xfrm>
              <a:off x="4834701" y="5656120"/>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106" name="pl106"/>
            <p:cNvSpPr/>
            <p:nvPr/>
          </p:nvSpPr>
          <p:spPr>
            <a:xfrm>
              <a:off x="4480527" y="5765679"/>
              <a:ext cx="0" cy="0"/>
            </a:xfrm>
            <a:custGeom>
              <a:avLst/>
              <a:pathLst>
                <a:path w="0" h="0">
                  <a:moveTo>
                    <a:pt x="0" y="0"/>
                  </a:move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107" name="pt107"/>
            <p:cNvSpPr/>
            <p:nvPr/>
          </p:nvSpPr>
          <p:spPr>
            <a:xfrm>
              <a:off x="5066318"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4653114"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4180882"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4239911"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007289" y="5542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486509"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368451"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7368451"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7309422"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7132335" y="26935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479521"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243405"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184376"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125347"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125347" y="5213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250393"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7250393"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7250393"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427480"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604567" y="12692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781654"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191364"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781654"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368451"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781654" y="831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4476027"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4476027"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4476027"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4476027"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4476027" y="5761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840683"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663596"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246899"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5774666"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5892725"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5715637"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187870" y="4227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5656608"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5774666"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5892725"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069812"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246899" y="41177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892725"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5715637"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5302434"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5361463"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5125347" y="53229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364957"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069812"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069812"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5892725"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5892725" y="4556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542044"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483015"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069812"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246899"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6187870" y="4336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663596"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663596"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663596" y="1159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6778160"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778160"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6719131"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719131"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899713" y="721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545538"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545538"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545538"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545538"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545538" y="1378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5420492"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5538550"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184376"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302434"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656608" y="488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715637"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184376"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833695"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125347"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951754" y="444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486509"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250393"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604567"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663596"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368451" y="2036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066318"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007289"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4830201" y="56516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073306"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689621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6719131"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6423986"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6778160"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6719131"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305928"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774666"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483015"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305928" y="3789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007289"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4948260"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656608" y="4994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486509"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309422"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368451"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309422"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427480" y="181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6069812"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5656608"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5479521"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6719131"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6896219" y="3131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368451"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368451"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368451"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6837189"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368451" y="2145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5597579"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5302434"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4653114"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4653114"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5066318" y="54325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246899"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5715637"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6305928"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364957"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364957" y="3679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6955248"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6364957"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715637"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5774666"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5892725" y="4665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483015"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896219"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483015"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014277"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486509" y="170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5479521"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899713"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309422"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191364"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840683"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722625" y="94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486509"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368451"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368451"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896219"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191364" y="2583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778160"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368451"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427480"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309422"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132335" y="2803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719131"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719131"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6778160"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5892725"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778160" y="3350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5597579"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5597579"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5597579"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5597579" y="5103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22625"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604567"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191364"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99713"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722625" y="1050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132335"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6778160"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542044"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542044"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542044" y="3569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545538"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191364"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191364"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368451"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368451" y="2255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5892725"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128841"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423986"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6305928"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6305928" y="3898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663596"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132335"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6601073"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6896219"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132335" y="2912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6837189"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542044"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778160"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6955248"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073306" y="302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99713"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81654"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604567"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40683"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545538" y="1488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4416998"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4712143"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184376"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5243405"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5774666" y="477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6483015"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6128841"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6187870"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6246899"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6305928" y="4008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955248"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014277"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191364"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132335"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778160" y="34604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545538"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722625"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368451"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368451"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368451" y="2364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309422"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191364"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6778160"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309422"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427480" y="1926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191364"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309422"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368451"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486509"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545538" y="1597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073306"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073306"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250393"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368451"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368451" y="24744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5025666" y="55014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3" name="pt343"/>
            <p:cNvSpPr/>
            <p:nvPr/>
          </p:nvSpPr>
          <p:spPr>
            <a:xfrm>
              <a:off x="4199259" y="55014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4" name="pt344"/>
            <p:cNvSpPr/>
            <p:nvPr/>
          </p:nvSpPr>
          <p:spPr>
            <a:xfrm>
              <a:off x="4966637" y="55014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5" name="pt345"/>
            <p:cNvSpPr/>
            <p:nvPr/>
          </p:nvSpPr>
          <p:spPr>
            <a:xfrm>
              <a:off x="7445857" y="26528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6" name="pt346"/>
            <p:cNvSpPr/>
            <p:nvPr/>
          </p:nvSpPr>
          <p:spPr>
            <a:xfrm>
              <a:off x="7268770" y="26528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7" name="pt347"/>
            <p:cNvSpPr/>
            <p:nvPr/>
          </p:nvSpPr>
          <p:spPr>
            <a:xfrm>
              <a:off x="7091683" y="26528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8" name="pt348"/>
            <p:cNvSpPr/>
            <p:nvPr/>
          </p:nvSpPr>
          <p:spPr>
            <a:xfrm>
              <a:off x="5438869" y="51727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9" name="pt349"/>
            <p:cNvSpPr/>
            <p:nvPr/>
          </p:nvSpPr>
          <p:spPr>
            <a:xfrm>
              <a:off x="5084695" y="51727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0" name="pt350"/>
            <p:cNvSpPr/>
            <p:nvPr/>
          </p:nvSpPr>
          <p:spPr>
            <a:xfrm>
              <a:off x="5084695" y="51727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1" name="pt351"/>
            <p:cNvSpPr/>
            <p:nvPr/>
          </p:nvSpPr>
          <p:spPr>
            <a:xfrm>
              <a:off x="7209741" y="12285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2" name="pt352"/>
            <p:cNvSpPr/>
            <p:nvPr/>
          </p:nvSpPr>
          <p:spPr>
            <a:xfrm>
              <a:off x="7386828" y="12285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3" name="pt353"/>
            <p:cNvSpPr/>
            <p:nvPr/>
          </p:nvSpPr>
          <p:spPr>
            <a:xfrm>
              <a:off x="7563915" y="12285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4" name="pt354"/>
            <p:cNvSpPr/>
            <p:nvPr/>
          </p:nvSpPr>
          <p:spPr>
            <a:xfrm>
              <a:off x="7741003" y="7903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5" name="pt355"/>
            <p:cNvSpPr/>
            <p:nvPr/>
          </p:nvSpPr>
          <p:spPr>
            <a:xfrm>
              <a:off x="7327799" y="7903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6" name="pt356"/>
            <p:cNvSpPr/>
            <p:nvPr/>
          </p:nvSpPr>
          <p:spPr>
            <a:xfrm>
              <a:off x="7741003" y="7903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4435375" y="57205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8" name="pt358"/>
            <p:cNvSpPr/>
            <p:nvPr/>
          </p:nvSpPr>
          <p:spPr>
            <a:xfrm>
              <a:off x="4435375" y="57205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9" name="pt359"/>
            <p:cNvSpPr/>
            <p:nvPr/>
          </p:nvSpPr>
          <p:spPr>
            <a:xfrm>
              <a:off x="4435375" y="57205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0" name="pt360"/>
            <p:cNvSpPr/>
            <p:nvPr/>
          </p:nvSpPr>
          <p:spPr>
            <a:xfrm>
              <a:off x="7800032" y="11190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1" name="pt361"/>
            <p:cNvSpPr/>
            <p:nvPr/>
          </p:nvSpPr>
          <p:spPr>
            <a:xfrm>
              <a:off x="6206247" y="41866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5674985" y="41866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6147218" y="41866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5615956" y="40771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6029160" y="40771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6206247" y="40771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5852073" y="52822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5320811" y="52822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5084695" y="52822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6324305" y="45153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5852073" y="45153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5852073" y="45153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501392" y="42962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6206247" y="42962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6147218" y="4296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622944" y="11190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7" name="pt377"/>
            <p:cNvSpPr/>
            <p:nvPr/>
          </p:nvSpPr>
          <p:spPr>
            <a:xfrm>
              <a:off x="7622944" y="11190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8" name="pt378"/>
            <p:cNvSpPr/>
            <p:nvPr/>
          </p:nvSpPr>
          <p:spPr>
            <a:xfrm>
              <a:off x="6737509" y="6808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9" name="pt379"/>
            <p:cNvSpPr/>
            <p:nvPr/>
          </p:nvSpPr>
          <p:spPr>
            <a:xfrm>
              <a:off x="6678479" y="6808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0" name="pt380"/>
            <p:cNvSpPr/>
            <p:nvPr/>
          </p:nvSpPr>
          <p:spPr>
            <a:xfrm>
              <a:off x="7859061" y="6808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1" name="pt381"/>
            <p:cNvSpPr/>
            <p:nvPr/>
          </p:nvSpPr>
          <p:spPr>
            <a:xfrm>
              <a:off x="7504886" y="13381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2" name="pt382"/>
            <p:cNvSpPr/>
            <p:nvPr/>
          </p:nvSpPr>
          <p:spPr>
            <a:xfrm>
              <a:off x="7504886" y="13381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3" name="pt383"/>
            <p:cNvSpPr/>
            <p:nvPr/>
          </p:nvSpPr>
          <p:spPr>
            <a:xfrm>
              <a:off x="7504886" y="13381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4" name="pt384"/>
            <p:cNvSpPr/>
            <p:nvPr/>
          </p:nvSpPr>
          <p:spPr>
            <a:xfrm>
              <a:off x="5379840" y="48440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5" name="pt385"/>
            <p:cNvSpPr/>
            <p:nvPr/>
          </p:nvSpPr>
          <p:spPr>
            <a:xfrm>
              <a:off x="5261782" y="48440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5615956" y="48440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5674985" y="44058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8" name="pt388"/>
            <p:cNvSpPr/>
            <p:nvPr/>
          </p:nvSpPr>
          <p:spPr>
            <a:xfrm>
              <a:off x="5084695" y="4405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5911102" y="4405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7445857" y="19955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7622944" y="19955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7327799" y="19955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5025666" y="49536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4" name="pt394"/>
            <p:cNvSpPr/>
            <p:nvPr/>
          </p:nvSpPr>
          <p:spPr>
            <a:xfrm>
              <a:off x="4789550" y="56109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4789550" y="56109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4789550" y="56109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7032654" y="32006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6383334" y="32006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6737509" y="32006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6678479" y="37484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6442363" y="37484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6265276" y="37484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4907608" y="49536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5615956" y="49536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7445857" y="17763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7268770" y="17763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7386828" y="17763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6029160" y="30911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6678479" y="30911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6855567" y="30911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7327799" y="21050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2" name="pt412"/>
            <p:cNvSpPr/>
            <p:nvPr/>
          </p:nvSpPr>
          <p:spPr>
            <a:xfrm>
              <a:off x="6796538" y="21050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3" name="pt413"/>
            <p:cNvSpPr/>
            <p:nvPr/>
          </p:nvSpPr>
          <p:spPr>
            <a:xfrm>
              <a:off x="7327799" y="21050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5556927" y="53918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4612462" y="53918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6" name="pt416"/>
            <p:cNvSpPr/>
            <p:nvPr/>
          </p:nvSpPr>
          <p:spPr>
            <a:xfrm>
              <a:off x="5025666" y="53918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6206247" y="3638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8" name="pt418"/>
            <p:cNvSpPr/>
            <p:nvPr/>
          </p:nvSpPr>
          <p:spPr>
            <a:xfrm>
              <a:off x="6324305" y="36389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9" name="pt419"/>
            <p:cNvSpPr/>
            <p:nvPr/>
          </p:nvSpPr>
          <p:spPr>
            <a:xfrm>
              <a:off x="6324305" y="3638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6914596" y="46249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5734015" y="46249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2" name="pt422"/>
            <p:cNvSpPr/>
            <p:nvPr/>
          </p:nvSpPr>
          <p:spPr>
            <a:xfrm>
              <a:off x="5852073" y="46249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pt423"/>
            <p:cNvSpPr/>
            <p:nvPr/>
          </p:nvSpPr>
          <p:spPr>
            <a:xfrm>
              <a:off x="6442363" y="166683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4" name="pt424"/>
            <p:cNvSpPr/>
            <p:nvPr/>
          </p:nvSpPr>
          <p:spPr>
            <a:xfrm>
              <a:off x="6973625" y="166683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5" name="pt425"/>
            <p:cNvSpPr/>
            <p:nvPr/>
          </p:nvSpPr>
          <p:spPr>
            <a:xfrm>
              <a:off x="7445857" y="16668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5438869" y="50631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7859061" y="8999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8" name="pt428"/>
            <p:cNvSpPr/>
            <p:nvPr/>
          </p:nvSpPr>
          <p:spPr>
            <a:xfrm>
              <a:off x="7800032" y="8999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9" name="pt429"/>
            <p:cNvSpPr/>
            <p:nvPr/>
          </p:nvSpPr>
          <p:spPr>
            <a:xfrm>
              <a:off x="7681974" y="8999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7445857" y="25433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6855567" y="25433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2" name="pt432"/>
            <p:cNvSpPr/>
            <p:nvPr/>
          </p:nvSpPr>
          <p:spPr>
            <a:xfrm>
              <a:off x="7150712" y="25433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3" name="pt433"/>
            <p:cNvSpPr/>
            <p:nvPr/>
          </p:nvSpPr>
          <p:spPr>
            <a:xfrm>
              <a:off x="6737509" y="27624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4" name="pt434"/>
            <p:cNvSpPr/>
            <p:nvPr/>
          </p:nvSpPr>
          <p:spPr>
            <a:xfrm>
              <a:off x="7268770" y="27624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5" name="pt435"/>
            <p:cNvSpPr/>
            <p:nvPr/>
          </p:nvSpPr>
          <p:spPr>
            <a:xfrm>
              <a:off x="7091683" y="27624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6" name="pt436"/>
            <p:cNvSpPr/>
            <p:nvPr/>
          </p:nvSpPr>
          <p:spPr>
            <a:xfrm>
              <a:off x="6678479" y="33102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5852073" y="33102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6737509" y="33102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5556927" y="50631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0" name="pt440"/>
            <p:cNvSpPr/>
            <p:nvPr/>
          </p:nvSpPr>
          <p:spPr>
            <a:xfrm>
              <a:off x="5556927" y="50631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1" name="pt441"/>
            <p:cNvSpPr/>
            <p:nvPr/>
          </p:nvSpPr>
          <p:spPr>
            <a:xfrm>
              <a:off x="7681974" y="10094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2" name="pt442"/>
            <p:cNvSpPr/>
            <p:nvPr/>
          </p:nvSpPr>
          <p:spPr>
            <a:xfrm>
              <a:off x="7859061" y="10094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3" name="pt443"/>
            <p:cNvSpPr/>
            <p:nvPr/>
          </p:nvSpPr>
          <p:spPr>
            <a:xfrm>
              <a:off x="7681974" y="10094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4" name="pt444"/>
            <p:cNvSpPr/>
            <p:nvPr/>
          </p:nvSpPr>
          <p:spPr>
            <a:xfrm>
              <a:off x="7091683" y="35293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5" name="pt445"/>
            <p:cNvSpPr/>
            <p:nvPr/>
          </p:nvSpPr>
          <p:spPr>
            <a:xfrm>
              <a:off x="6501392" y="35293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6" name="pt446"/>
            <p:cNvSpPr/>
            <p:nvPr/>
          </p:nvSpPr>
          <p:spPr>
            <a:xfrm>
              <a:off x="6501392" y="35293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7" name="pt447"/>
            <p:cNvSpPr/>
            <p:nvPr/>
          </p:nvSpPr>
          <p:spPr>
            <a:xfrm>
              <a:off x="7504886" y="22146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7327799" y="22146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327799" y="22146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5852073" y="38580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6265276" y="3858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6265276" y="3858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622944" y="28719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6855567" y="28719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7091683" y="28719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6796538" y="29815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6914596" y="29815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7032654" y="29815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859061" y="14477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800032" y="14477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504886" y="14477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4376346" y="47344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5202753" y="47344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5734015" y="47344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6442363" y="39675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6206247" y="39675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6265276" y="39675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6914596" y="34197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7091683" y="34197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6737509" y="34197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504886" y="23241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7327799" y="23241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7327799" y="23241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268770" y="18859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268770" y="18859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386828" y="18859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150712" y="15572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445857" y="15572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504886" y="15572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7032654" y="24337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7327799" y="243374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7327799" y="24337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tx483"/>
            <p:cNvSpPr/>
            <p:nvPr/>
          </p:nvSpPr>
          <p:spPr>
            <a:xfrm>
              <a:off x="1416754" y="5709952"/>
              <a:ext cx="285805"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CAR*</a:t>
              </a:r>
            </a:p>
          </p:txBody>
        </p:sp>
        <p:sp>
          <p:nvSpPr>
            <p:cNvPr id="484" name="tx484"/>
            <p:cNvSpPr/>
            <p:nvPr/>
          </p:nvSpPr>
          <p:spPr>
            <a:xfrm>
              <a:off x="1289506" y="5600393"/>
              <a:ext cx="413053"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Guinea*</a:t>
              </a:r>
            </a:p>
          </p:txBody>
        </p:sp>
        <p:sp>
          <p:nvSpPr>
            <p:cNvPr id="485" name="tx485"/>
            <p:cNvSpPr/>
            <p:nvPr/>
          </p:nvSpPr>
          <p:spPr>
            <a:xfrm>
              <a:off x="1346656" y="5469570"/>
              <a:ext cx="355903" cy="10587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Angola</a:t>
              </a:r>
            </a:p>
          </p:txBody>
        </p:sp>
        <p:sp>
          <p:nvSpPr>
            <p:cNvPr id="486" name="tx486"/>
            <p:cNvSpPr/>
            <p:nvPr/>
          </p:nvSpPr>
          <p:spPr>
            <a:xfrm>
              <a:off x="1029094" y="5358615"/>
              <a:ext cx="673465"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Madagascar*</a:t>
              </a:r>
            </a:p>
          </p:txBody>
        </p:sp>
        <p:sp>
          <p:nvSpPr>
            <p:cNvPr id="487" name="tx487"/>
            <p:cNvSpPr/>
            <p:nvPr/>
          </p:nvSpPr>
          <p:spPr>
            <a:xfrm>
              <a:off x="1410448" y="5271715"/>
              <a:ext cx="292112"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DRC*</a:t>
              </a:r>
            </a:p>
          </p:txBody>
        </p:sp>
        <p:sp>
          <p:nvSpPr>
            <p:cNvPr id="488" name="tx488"/>
            <p:cNvSpPr/>
            <p:nvPr/>
          </p:nvSpPr>
          <p:spPr>
            <a:xfrm>
              <a:off x="1365744" y="5162212"/>
              <a:ext cx="336816"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Benin*</a:t>
              </a:r>
            </a:p>
          </p:txBody>
        </p:sp>
        <p:sp>
          <p:nvSpPr>
            <p:cNvPr id="489" name="tx489"/>
            <p:cNvSpPr/>
            <p:nvPr/>
          </p:nvSpPr>
          <p:spPr>
            <a:xfrm>
              <a:off x="1295980" y="5029938"/>
              <a:ext cx="406579"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Nigeria*</a:t>
              </a:r>
            </a:p>
          </p:txBody>
        </p:sp>
        <p:sp>
          <p:nvSpPr>
            <p:cNvPr id="490" name="tx490"/>
            <p:cNvSpPr/>
            <p:nvPr/>
          </p:nvSpPr>
          <p:spPr>
            <a:xfrm>
              <a:off x="787546" y="4923113"/>
              <a:ext cx="514684" cy="104533"/>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Equatorial</a:t>
              </a:r>
            </a:p>
          </p:txBody>
        </p:sp>
        <p:sp>
          <p:nvSpPr>
            <p:cNvPr id="491" name="tx491"/>
            <p:cNvSpPr/>
            <p:nvPr/>
          </p:nvSpPr>
          <p:spPr>
            <a:xfrm>
              <a:off x="1333987" y="4943037"/>
              <a:ext cx="368572"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Guinea</a:t>
              </a:r>
            </a:p>
          </p:txBody>
        </p:sp>
        <p:sp>
          <p:nvSpPr>
            <p:cNvPr id="492" name="tx492"/>
            <p:cNvSpPr/>
            <p:nvPr/>
          </p:nvSpPr>
          <p:spPr>
            <a:xfrm>
              <a:off x="1245025" y="4812159"/>
              <a:ext cx="457534" cy="10592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Ethiopia*</a:t>
              </a:r>
            </a:p>
          </p:txBody>
        </p:sp>
        <p:sp>
          <p:nvSpPr>
            <p:cNvPr id="493" name="tx493"/>
            <p:cNvSpPr/>
            <p:nvPr/>
          </p:nvSpPr>
          <p:spPr>
            <a:xfrm>
              <a:off x="1384831" y="4723919"/>
              <a:ext cx="317729"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Chad*</a:t>
              </a:r>
            </a:p>
          </p:txBody>
        </p:sp>
        <p:sp>
          <p:nvSpPr>
            <p:cNvPr id="494" name="tx494"/>
            <p:cNvSpPr/>
            <p:nvPr/>
          </p:nvSpPr>
          <p:spPr>
            <a:xfrm>
              <a:off x="1003701" y="4593040"/>
              <a:ext cx="698859" cy="10592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Mozambique*</a:t>
              </a:r>
            </a:p>
          </p:txBody>
        </p:sp>
        <p:sp>
          <p:nvSpPr>
            <p:cNvPr id="495" name="tx495"/>
            <p:cNvSpPr/>
            <p:nvPr/>
          </p:nvSpPr>
          <p:spPr>
            <a:xfrm>
              <a:off x="1365744" y="4482141"/>
              <a:ext cx="336816"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Congo</a:t>
              </a:r>
            </a:p>
          </p:txBody>
        </p:sp>
        <p:sp>
          <p:nvSpPr>
            <p:cNvPr id="496" name="tx496"/>
            <p:cNvSpPr/>
            <p:nvPr/>
          </p:nvSpPr>
          <p:spPr>
            <a:xfrm>
              <a:off x="1359381" y="4395241"/>
              <a:ext cx="343179"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Gabon</a:t>
              </a:r>
            </a:p>
          </p:txBody>
        </p:sp>
        <p:sp>
          <p:nvSpPr>
            <p:cNvPr id="497" name="tx497"/>
            <p:cNvSpPr/>
            <p:nvPr/>
          </p:nvSpPr>
          <p:spPr>
            <a:xfrm>
              <a:off x="1194405" y="4285682"/>
              <a:ext cx="508155"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Comoros*</a:t>
              </a:r>
            </a:p>
          </p:txBody>
        </p:sp>
        <p:sp>
          <p:nvSpPr>
            <p:cNvPr id="498" name="tx498"/>
            <p:cNvSpPr/>
            <p:nvPr/>
          </p:nvSpPr>
          <p:spPr>
            <a:xfrm>
              <a:off x="1016425" y="4176123"/>
              <a:ext cx="241436"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Cote</a:t>
              </a:r>
            </a:p>
          </p:txBody>
        </p:sp>
        <p:sp>
          <p:nvSpPr>
            <p:cNvPr id="499" name="tx499"/>
            <p:cNvSpPr/>
            <p:nvPr/>
          </p:nvSpPr>
          <p:spPr>
            <a:xfrm>
              <a:off x="1289618" y="4176178"/>
              <a:ext cx="412942"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d’Ivoire*</a:t>
              </a:r>
            </a:p>
          </p:txBody>
        </p:sp>
        <p:sp>
          <p:nvSpPr>
            <p:cNvPr id="500" name="tx500"/>
            <p:cNvSpPr/>
            <p:nvPr/>
          </p:nvSpPr>
          <p:spPr>
            <a:xfrm>
              <a:off x="1124419" y="4066563"/>
              <a:ext cx="578141"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Cameroon*</a:t>
              </a:r>
            </a:p>
          </p:txBody>
        </p:sp>
        <p:sp>
          <p:nvSpPr>
            <p:cNvPr id="501" name="tx501"/>
            <p:cNvSpPr/>
            <p:nvPr/>
          </p:nvSpPr>
          <p:spPr>
            <a:xfrm>
              <a:off x="1397556" y="3934345"/>
              <a:ext cx="305004"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Togo*</a:t>
              </a:r>
            </a:p>
          </p:txBody>
        </p:sp>
        <p:sp>
          <p:nvSpPr>
            <p:cNvPr id="502" name="tx502"/>
            <p:cNvSpPr/>
            <p:nvPr/>
          </p:nvSpPr>
          <p:spPr>
            <a:xfrm>
              <a:off x="997115" y="3847445"/>
              <a:ext cx="29869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South</a:t>
              </a:r>
            </a:p>
          </p:txBody>
        </p:sp>
        <p:sp>
          <p:nvSpPr>
            <p:cNvPr id="503" name="tx503"/>
            <p:cNvSpPr/>
            <p:nvPr/>
          </p:nvSpPr>
          <p:spPr>
            <a:xfrm>
              <a:off x="1327569" y="3847445"/>
              <a:ext cx="374991"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Sudan*</a:t>
              </a:r>
            </a:p>
          </p:txBody>
        </p:sp>
        <p:sp>
          <p:nvSpPr>
            <p:cNvPr id="504" name="tx504"/>
            <p:cNvSpPr/>
            <p:nvPr/>
          </p:nvSpPr>
          <p:spPr>
            <a:xfrm>
              <a:off x="908376" y="3737886"/>
              <a:ext cx="794184"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Guinea-Bissau*</a:t>
              </a:r>
            </a:p>
          </p:txBody>
        </p:sp>
        <p:sp>
          <p:nvSpPr>
            <p:cNvPr id="505" name="tx505"/>
            <p:cNvSpPr/>
            <p:nvPr/>
          </p:nvSpPr>
          <p:spPr>
            <a:xfrm>
              <a:off x="1448511" y="3628382"/>
              <a:ext cx="254049"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Mali*</a:t>
              </a:r>
            </a:p>
          </p:txBody>
        </p:sp>
        <p:sp>
          <p:nvSpPr>
            <p:cNvPr id="506" name="tx506"/>
            <p:cNvSpPr/>
            <p:nvPr/>
          </p:nvSpPr>
          <p:spPr>
            <a:xfrm>
              <a:off x="1283088" y="3496108"/>
              <a:ext cx="419472"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Senegal</a:t>
              </a:r>
            </a:p>
          </p:txBody>
        </p:sp>
        <p:sp>
          <p:nvSpPr>
            <p:cNvPr id="507" name="tx507"/>
            <p:cNvSpPr/>
            <p:nvPr/>
          </p:nvSpPr>
          <p:spPr>
            <a:xfrm>
              <a:off x="1079938" y="3409208"/>
              <a:ext cx="29869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South</a:t>
              </a:r>
            </a:p>
          </p:txBody>
        </p:sp>
        <p:sp>
          <p:nvSpPr>
            <p:cNvPr id="508" name="tx508"/>
            <p:cNvSpPr/>
            <p:nvPr/>
          </p:nvSpPr>
          <p:spPr>
            <a:xfrm>
              <a:off x="1410392" y="3409264"/>
              <a:ext cx="292168"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Africa</a:t>
              </a:r>
            </a:p>
          </p:txBody>
        </p:sp>
        <p:sp>
          <p:nvSpPr>
            <p:cNvPr id="509" name="tx509"/>
            <p:cNvSpPr/>
            <p:nvPr/>
          </p:nvSpPr>
          <p:spPr>
            <a:xfrm>
              <a:off x="1384942" y="3276989"/>
              <a:ext cx="317617"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Niger*</a:t>
              </a:r>
            </a:p>
          </p:txBody>
        </p:sp>
        <p:sp>
          <p:nvSpPr>
            <p:cNvPr id="510" name="tx510"/>
            <p:cNvSpPr/>
            <p:nvPr/>
          </p:nvSpPr>
          <p:spPr>
            <a:xfrm>
              <a:off x="1257862" y="3190089"/>
              <a:ext cx="44469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Gambia*</a:t>
              </a:r>
            </a:p>
          </p:txBody>
        </p:sp>
        <p:sp>
          <p:nvSpPr>
            <p:cNvPr id="511" name="tx511"/>
            <p:cNvSpPr/>
            <p:nvPr/>
          </p:nvSpPr>
          <p:spPr>
            <a:xfrm>
              <a:off x="1359437" y="3081981"/>
              <a:ext cx="343123"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Liberia</a:t>
              </a:r>
            </a:p>
          </p:txBody>
        </p:sp>
        <p:sp>
          <p:nvSpPr>
            <p:cNvPr id="512" name="tx512"/>
            <p:cNvSpPr/>
            <p:nvPr/>
          </p:nvSpPr>
          <p:spPr>
            <a:xfrm>
              <a:off x="1276949" y="2972422"/>
              <a:ext cx="425611"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Eswatini</a:t>
              </a:r>
            </a:p>
          </p:txBody>
        </p:sp>
        <p:sp>
          <p:nvSpPr>
            <p:cNvPr id="513" name="tx513"/>
            <p:cNvSpPr/>
            <p:nvPr/>
          </p:nvSpPr>
          <p:spPr>
            <a:xfrm>
              <a:off x="508103" y="2861411"/>
              <a:ext cx="203373"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Sao</a:t>
              </a:r>
            </a:p>
          </p:txBody>
        </p:sp>
        <p:sp>
          <p:nvSpPr>
            <p:cNvPr id="514" name="tx514"/>
            <p:cNvSpPr/>
            <p:nvPr/>
          </p:nvSpPr>
          <p:spPr>
            <a:xfrm>
              <a:off x="743233" y="2862863"/>
              <a:ext cx="292168"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Tome</a:t>
              </a:r>
            </a:p>
          </p:txBody>
        </p:sp>
        <p:sp>
          <p:nvSpPr>
            <p:cNvPr id="515" name="tx515"/>
            <p:cNvSpPr/>
            <p:nvPr/>
          </p:nvSpPr>
          <p:spPr>
            <a:xfrm>
              <a:off x="1067157" y="2862863"/>
              <a:ext cx="190704"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and</a:t>
              </a:r>
            </a:p>
          </p:txBody>
        </p:sp>
        <p:sp>
          <p:nvSpPr>
            <p:cNvPr id="516" name="tx516"/>
            <p:cNvSpPr/>
            <p:nvPr/>
          </p:nvSpPr>
          <p:spPr>
            <a:xfrm>
              <a:off x="1289618" y="2841487"/>
              <a:ext cx="412942" cy="104533"/>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Principe</a:t>
              </a:r>
            </a:p>
          </p:txBody>
        </p:sp>
        <p:sp>
          <p:nvSpPr>
            <p:cNvPr id="517" name="tx517"/>
            <p:cNvSpPr/>
            <p:nvPr/>
          </p:nvSpPr>
          <p:spPr>
            <a:xfrm>
              <a:off x="1283311" y="2753303"/>
              <a:ext cx="419248"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Namibia</a:t>
              </a:r>
            </a:p>
          </p:txBody>
        </p:sp>
        <p:sp>
          <p:nvSpPr>
            <p:cNvPr id="518" name="tx518"/>
            <p:cNvSpPr/>
            <p:nvPr/>
          </p:nvSpPr>
          <p:spPr>
            <a:xfrm>
              <a:off x="1264113" y="2642349"/>
              <a:ext cx="438447"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Burundi*</a:t>
              </a:r>
            </a:p>
          </p:txBody>
        </p:sp>
        <p:sp>
          <p:nvSpPr>
            <p:cNvPr id="519" name="tx519"/>
            <p:cNvSpPr/>
            <p:nvPr/>
          </p:nvSpPr>
          <p:spPr>
            <a:xfrm>
              <a:off x="1346880" y="2534185"/>
              <a:ext cx="355680"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Malawi</a:t>
              </a:r>
            </a:p>
          </p:txBody>
        </p:sp>
        <p:sp>
          <p:nvSpPr>
            <p:cNvPr id="520" name="tx520"/>
            <p:cNvSpPr/>
            <p:nvPr/>
          </p:nvSpPr>
          <p:spPr>
            <a:xfrm>
              <a:off x="1175318" y="2424625"/>
              <a:ext cx="527242"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Zimbabwe</a:t>
              </a:r>
            </a:p>
          </p:txBody>
        </p:sp>
        <p:sp>
          <p:nvSpPr>
            <p:cNvPr id="521" name="tx521"/>
            <p:cNvSpPr/>
            <p:nvPr/>
          </p:nvSpPr>
          <p:spPr>
            <a:xfrm>
              <a:off x="1276949" y="2313671"/>
              <a:ext cx="425611"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Zambia*</a:t>
              </a:r>
            </a:p>
          </p:txBody>
        </p:sp>
        <p:sp>
          <p:nvSpPr>
            <p:cNvPr id="522" name="tx522"/>
            <p:cNvSpPr/>
            <p:nvPr/>
          </p:nvSpPr>
          <p:spPr>
            <a:xfrm>
              <a:off x="1048070" y="2204056"/>
              <a:ext cx="304893"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Sierra</a:t>
              </a:r>
            </a:p>
          </p:txBody>
        </p:sp>
        <p:sp>
          <p:nvSpPr>
            <p:cNvPr id="523" name="tx523"/>
            <p:cNvSpPr/>
            <p:nvPr/>
          </p:nvSpPr>
          <p:spPr>
            <a:xfrm>
              <a:off x="1384719" y="2205507"/>
              <a:ext cx="317841"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Leone</a:t>
              </a:r>
            </a:p>
          </p:txBody>
        </p:sp>
        <p:sp>
          <p:nvSpPr>
            <p:cNvPr id="524" name="tx524"/>
            <p:cNvSpPr/>
            <p:nvPr/>
          </p:nvSpPr>
          <p:spPr>
            <a:xfrm>
              <a:off x="1295813" y="2095948"/>
              <a:ext cx="406747"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Lesotho</a:t>
              </a:r>
            </a:p>
          </p:txBody>
        </p:sp>
        <p:sp>
          <p:nvSpPr>
            <p:cNvPr id="525" name="tx525"/>
            <p:cNvSpPr/>
            <p:nvPr/>
          </p:nvSpPr>
          <p:spPr>
            <a:xfrm>
              <a:off x="1359381" y="1984937"/>
              <a:ext cx="343179"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Ghana</a:t>
              </a:r>
            </a:p>
          </p:txBody>
        </p:sp>
        <p:sp>
          <p:nvSpPr>
            <p:cNvPr id="526" name="tx526"/>
            <p:cNvSpPr/>
            <p:nvPr/>
          </p:nvSpPr>
          <p:spPr>
            <a:xfrm>
              <a:off x="1187875" y="1875434"/>
              <a:ext cx="514684"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Tanzania*</a:t>
              </a:r>
            </a:p>
          </p:txBody>
        </p:sp>
        <p:sp>
          <p:nvSpPr>
            <p:cNvPr id="527" name="tx527"/>
            <p:cNvSpPr/>
            <p:nvPr/>
          </p:nvSpPr>
          <p:spPr>
            <a:xfrm>
              <a:off x="1333987" y="1743160"/>
              <a:ext cx="368572"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Kenya*</a:t>
              </a:r>
            </a:p>
          </p:txBody>
        </p:sp>
        <p:sp>
          <p:nvSpPr>
            <p:cNvPr id="528" name="tx528"/>
            <p:cNvSpPr/>
            <p:nvPr/>
          </p:nvSpPr>
          <p:spPr>
            <a:xfrm>
              <a:off x="1124419" y="1656315"/>
              <a:ext cx="578141"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Mauritania*</a:t>
              </a:r>
            </a:p>
          </p:txBody>
        </p:sp>
        <p:sp>
          <p:nvSpPr>
            <p:cNvPr id="529" name="tx529"/>
            <p:cNvSpPr/>
            <p:nvPr/>
          </p:nvSpPr>
          <p:spPr>
            <a:xfrm>
              <a:off x="1302175" y="1525436"/>
              <a:ext cx="400384" cy="10587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Uganda</a:t>
              </a:r>
            </a:p>
          </p:txBody>
        </p:sp>
        <p:sp>
          <p:nvSpPr>
            <p:cNvPr id="530" name="tx530"/>
            <p:cNvSpPr/>
            <p:nvPr/>
          </p:nvSpPr>
          <p:spPr>
            <a:xfrm>
              <a:off x="1149813" y="1414482"/>
              <a:ext cx="552747" cy="10726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Seychelles</a:t>
              </a:r>
            </a:p>
          </p:txBody>
        </p:sp>
        <p:sp>
          <p:nvSpPr>
            <p:cNvPr id="531" name="tx531"/>
            <p:cNvSpPr/>
            <p:nvPr/>
          </p:nvSpPr>
          <p:spPr>
            <a:xfrm>
              <a:off x="1365911" y="1329033"/>
              <a:ext cx="336649"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Eritrea</a:t>
              </a:r>
            </a:p>
          </p:txBody>
        </p:sp>
        <p:sp>
          <p:nvSpPr>
            <p:cNvPr id="532" name="tx532"/>
            <p:cNvSpPr/>
            <p:nvPr/>
          </p:nvSpPr>
          <p:spPr>
            <a:xfrm>
              <a:off x="984669" y="1219474"/>
              <a:ext cx="387548"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Burkina</a:t>
              </a:r>
            </a:p>
          </p:txBody>
        </p:sp>
        <p:sp>
          <p:nvSpPr>
            <p:cNvPr id="533" name="tx533"/>
            <p:cNvSpPr/>
            <p:nvPr/>
          </p:nvSpPr>
          <p:spPr>
            <a:xfrm>
              <a:off x="1403974" y="1218078"/>
              <a:ext cx="298586" cy="8455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Faso*</a:t>
              </a:r>
            </a:p>
          </p:txBody>
        </p:sp>
        <p:sp>
          <p:nvSpPr>
            <p:cNvPr id="534" name="tx534"/>
            <p:cNvSpPr/>
            <p:nvPr/>
          </p:nvSpPr>
          <p:spPr>
            <a:xfrm>
              <a:off x="1092551" y="1108463"/>
              <a:ext cx="273248" cy="8460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Cabo</a:t>
              </a:r>
            </a:p>
          </p:txBody>
        </p:sp>
        <p:sp>
          <p:nvSpPr>
            <p:cNvPr id="535" name="tx535"/>
            <p:cNvSpPr/>
            <p:nvPr/>
          </p:nvSpPr>
          <p:spPr>
            <a:xfrm>
              <a:off x="1397556" y="1109914"/>
              <a:ext cx="305004"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Verde</a:t>
              </a:r>
            </a:p>
          </p:txBody>
        </p:sp>
        <p:sp>
          <p:nvSpPr>
            <p:cNvPr id="536" name="tx536"/>
            <p:cNvSpPr/>
            <p:nvPr/>
          </p:nvSpPr>
          <p:spPr>
            <a:xfrm>
              <a:off x="1283200" y="1000355"/>
              <a:ext cx="419360"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Rwanda</a:t>
              </a:r>
            </a:p>
          </p:txBody>
        </p:sp>
        <p:sp>
          <p:nvSpPr>
            <p:cNvPr id="537" name="tx537"/>
            <p:cNvSpPr/>
            <p:nvPr/>
          </p:nvSpPr>
          <p:spPr>
            <a:xfrm>
              <a:off x="1238886" y="890796"/>
              <a:ext cx="463674"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FF0000">
                      <a:alpha val="100000"/>
                    </a:srgbClr>
                  </a:solidFill>
                  <a:latin typeface="Arial"/>
                  <a:cs typeface="Arial"/>
                </a:rPr>
                <a:t>Mauritius</a:t>
              </a:r>
            </a:p>
          </p:txBody>
        </p:sp>
        <p:sp>
          <p:nvSpPr>
            <p:cNvPr id="538" name="tx538"/>
            <p:cNvSpPr/>
            <p:nvPr/>
          </p:nvSpPr>
          <p:spPr>
            <a:xfrm>
              <a:off x="1200600" y="781236"/>
              <a:ext cx="501960" cy="83157"/>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1CABE2">
                      <a:alpha val="100000"/>
                    </a:srgbClr>
                  </a:solidFill>
                  <a:latin typeface="Arial"/>
                  <a:cs typeface="Arial"/>
                </a:rPr>
                <a:t>Botswana</a:t>
              </a:r>
            </a:p>
          </p:txBody>
        </p:sp>
        <p:sp>
          <p:nvSpPr>
            <p:cNvPr id="539" name="tx539"/>
            <p:cNvSpPr/>
            <p:nvPr/>
          </p:nvSpPr>
          <p:spPr>
            <a:xfrm>
              <a:off x="1346768" y="648962"/>
              <a:ext cx="355792" cy="105872"/>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70AD47">
                      <a:alpha val="100000"/>
                    </a:srgbClr>
                  </a:solidFill>
                  <a:latin typeface="Arial"/>
                  <a:cs typeface="Arial"/>
                </a:rPr>
                <a:t>Algeria</a:t>
              </a:r>
            </a:p>
          </p:txBody>
        </p:sp>
        <p:sp>
          <p:nvSpPr>
            <p:cNvPr id="540" name="tx540"/>
            <p:cNvSpPr/>
            <p:nvPr/>
          </p:nvSpPr>
          <p:spPr>
            <a:xfrm>
              <a:off x="2029258"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41" name="tx541"/>
            <p:cNvSpPr/>
            <p:nvPr/>
          </p:nvSpPr>
          <p:spPr>
            <a:xfrm>
              <a:off x="3473907"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42" name="tx542"/>
            <p:cNvSpPr/>
            <p:nvPr/>
          </p:nvSpPr>
          <p:spPr>
            <a:xfrm>
              <a:off x="4949633"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43" name="tx543"/>
            <p:cNvSpPr/>
            <p:nvPr/>
          </p:nvSpPr>
          <p:spPr>
            <a:xfrm>
              <a:off x="6425360"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44" name="tx544"/>
            <p:cNvSpPr/>
            <p:nvPr/>
          </p:nvSpPr>
          <p:spPr>
            <a:xfrm>
              <a:off x="7870008"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45" name="tx545"/>
            <p:cNvSpPr/>
            <p:nvPr/>
          </p:nvSpPr>
          <p:spPr>
            <a:xfrm>
              <a:off x="4580888"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46" name="pt546"/>
            <p:cNvSpPr/>
            <p:nvPr/>
          </p:nvSpPr>
          <p:spPr>
            <a:xfrm>
              <a:off x="8531730" y="2981208"/>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47" name="pt547"/>
            <p:cNvSpPr/>
            <p:nvPr/>
          </p:nvSpPr>
          <p:spPr>
            <a:xfrm>
              <a:off x="8531730" y="3200664"/>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48" name="pt548"/>
            <p:cNvSpPr/>
            <p:nvPr/>
          </p:nvSpPr>
          <p:spPr>
            <a:xfrm>
              <a:off x="8531730" y="3420120"/>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49" name="tx549"/>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550" name="tx550"/>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551" name="tx551"/>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552" name="tx552"/>
            <p:cNvSpPr/>
            <p:nvPr/>
          </p:nvSpPr>
          <p:spPr>
            <a:xfrm>
              <a:off x="1765190"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AFR, 2019-2023</a:t>
              </a:r>
            </a:p>
          </p:txBody>
        </p:sp>
        <p:sp>
          <p:nvSpPr>
            <p:cNvPr id="553" name="tx553"/>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54" name="tx554"/>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555" name="tx555"/>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556" name="tx556"/>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55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MCV1 coverage across years 2019 to 2023 (grey bars), and coverage in specific years (dots), by country. The chart can be used for assessing recovery to pre-pandemic levels and progress beyond 2019.
In 2022, 28 (out of 47) countries had lower coverage than in 2019.
In 2023, 10 countries had lower MCV1 coverage than in 2022.
In 2023, 23 countries had lower coverage than in 2019.</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10058400" cy="6400800"/>
            <a:chOff x="274320" y="365760"/>
            <a:chExt cx="10058400" cy="6400800"/>
          </a:xfrm>
        </p:grpSpPr>
        <p:sp>
          <p:nvSpPr>
            <p:cNvPr id="3" name="rc3"/>
            <p:cNvSpPr/>
            <p:nvPr/>
          </p:nvSpPr>
          <p:spPr>
            <a:xfrm>
              <a:off x="274320" y="365760"/>
              <a:ext cx="1005840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1005840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82627" y="1949149"/>
              <a:ext cx="3113775" cy="4109550"/>
            </a:xfrm>
            <a:prstGeom prst="rect">
              <a:avLst/>
            </a:prstGeom>
            <a:solidFill>
              <a:srgbClr val="FFFFFF">
                <a:alpha val="100000"/>
              </a:srgbClr>
            </a:solidFill>
          </p:spPr>
          <p:txBody>
            <a:bodyPr/>
            <a:lstStyle/>
            <a:p/>
          </p:txBody>
        </p:sp>
        <p:sp>
          <p:nvSpPr>
            <p:cNvPr id="6" name="pl6"/>
            <p:cNvSpPr/>
            <p:nvPr/>
          </p:nvSpPr>
          <p:spPr>
            <a:xfrm>
              <a:off x="782627"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7" name="pl7"/>
            <p:cNvSpPr/>
            <p:nvPr/>
          </p:nvSpPr>
          <p:spPr>
            <a:xfrm>
              <a:off x="782627"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8" name="pl8"/>
            <p:cNvSpPr/>
            <p:nvPr/>
          </p:nvSpPr>
          <p:spPr>
            <a:xfrm>
              <a:off x="782627"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 name="pl9"/>
            <p:cNvSpPr/>
            <p:nvPr/>
          </p:nvSpPr>
          <p:spPr>
            <a:xfrm>
              <a:off x="782627"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 name="pl10"/>
            <p:cNvSpPr/>
            <p:nvPr/>
          </p:nvSpPr>
          <p:spPr>
            <a:xfrm>
              <a:off x="782627"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1" name="pl11"/>
            <p:cNvSpPr/>
            <p:nvPr/>
          </p:nvSpPr>
          <p:spPr>
            <a:xfrm>
              <a:off x="782627"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2" name="pl12"/>
            <p:cNvSpPr/>
            <p:nvPr/>
          </p:nvSpPr>
          <p:spPr>
            <a:xfrm>
              <a:off x="120723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3" name="pl13"/>
            <p:cNvSpPr/>
            <p:nvPr/>
          </p:nvSpPr>
          <p:spPr>
            <a:xfrm>
              <a:off x="177337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4" name="pl14"/>
            <p:cNvSpPr/>
            <p:nvPr/>
          </p:nvSpPr>
          <p:spPr>
            <a:xfrm>
              <a:off x="233951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5" name="pl15"/>
            <p:cNvSpPr/>
            <p:nvPr/>
          </p:nvSpPr>
          <p:spPr>
            <a:xfrm>
              <a:off x="290565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6" name="pl16"/>
            <p:cNvSpPr/>
            <p:nvPr/>
          </p:nvSpPr>
          <p:spPr>
            <a:xfrm>
              <a:off x="347179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7" name="pl17"/>
            <p:cNvSpPr/>
            <p:nvPr/>
          </p:nvSpPr>
          <p:spPr>
            <a:xfrm>
              <a:off x="375486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 name="pl18"/>
            <p:cNvSpPr/>
            <p:nvPr/>
          </p:nvSpPr>
          <p:spPr>
            <a:xfrm>
              <a:off x="782627"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 name="pl19"/>
            <p:cNvSpPr/>
            <p:nvPr/>
          </p:nvSpPr>
          <p:spPr>
            <a:xfrm>
              <a:off x="782627"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 name="pl20"/>
            <p:cNvSpPr/>
            <p:nvPr/>
          </p:nvSpPr>
          <p:spPr>
            <a:xfrm>
              <a:off x="782627"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1" name="pl21"/>
            <p:cNvSpPr/>
            <p:nvPr/>
          </p:nvSpPr>
          <p:spPr>
            <a:xfrm>
              <a:off x="782627"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 name="pl22"/>
            <p:cNvSpPr/>
            <p:nvPr/>
          </p:nvSpPr>
          <p:spPr>
            <a:xfrm>
              <a:off x="782627"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3" name="pl23"/>
            <p:cNvSpPr/>
            <p:nvPr/>
          </p:nvSpPr>
          <p:spPr>
            <a:xfrm>
              <a:off x="92416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4" name="pl24"/>
            <p:cNvSpPr/>
            <p:nvPr/>
          </p:nvSpPr>
          <p:spPr>
            <a:xfrm>
              <a:off x="149030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5" name="pl25"/>
            <p:cNvSpPr/>
            <p:nvPr/>
          </p:nvSpPr>
          <p:spPr>
            <a:xfrm>
              <a:off x="205644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6" name="pl26"/>
            <p:cNvSpPr/>
            <p:nvPr/>
          </p:nvSpPr>
          <p:spPr>
            <a:xfrm>
              <a:off x="2622585"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7" name="pl27"/>
            <p:cNvSpPr/>
            <p:nvPr/>
          </p:nvSpPr>
          <p:spPr>
            <a:xfrm>
              <a:off x="31887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8" name="pt28"/>
            <p:cNvSpPr/>
            <p:nvPr/>
          </p:nvSpPr>
          <p:spPr>
            <a:xfrm>
              <a:off x="2396614" y="3779333"/>
              <a:ext cx="180193" cy="180193"/>
            </a:xfrm>
            <a:prstGeom prst="ellipse">
              <a:avLst/>
            </a:prstGeom>
            <a:solidFill>
              <a:srgbClr val="F37C57">
                <a:alpha val="40000"/>
              </a:srgbClr>
            </a:solidFill>
            <a:ln w="9000" cap="rnd">
              <a:solidFill>
                <a:srgbClr val="F37C57">
                  <a:alpha val="40000"/>
                </a:srgbClr>
              </a:solidFill>
              <a:prstDash val="solid"/>
              <a:round/>
            </a:ln>
          </p:spPr>
          <p:txBody>
            <a:bodyPr/>
            <a:lstStyle/>
            <a:p/>
          </p:txBody>
        </p:sp>
        <p:sp>
          <p:nvSpPr>
            <p:cNvPr id="29" name="pt29"/>
            <p:cNvSpPr/>
            <p:nvPr/>
          </p:nvSpPr>
          <p:spPr>
            <a:xfrm>
              <a:off x="3092087" y="2958583"/>
              <a:ext cx="147986" cy="147986"/>
            </a:xfrm>
            <a:prstGeom prst="ellipse">
              <a:avLst/>
            </a:prstGeom>
            <a:solidFill>
              <a:srgbClr val="DE8C00">
                <a:alpha val="40000"/>
              </a:srgbClr>
            </a:solidFill>
            <a:ln w="9000" cap="rnd">
              <a:solidFill>
                <a:srgbClr val="DE8C00">
                  <a:alpha val="40000"/>
                </a:srgbClr>
              </a:solidFill>
              <a:prstDash val="solid"/>
              <a:round/>
            </a:ln>
          </p:spPr>
          <p:txBody>
            <a:bodyPr/>
            <a:lstStyle/>
            <a:p/>
          </p:txBody>
        </p:sp>
        <p:sp>
          <p:nvSpPr>
            <p:cNvPr id="30" name="pt30"/>
            <p:cNvSpPr/>
            <p:nvPr/>
          </p:nvSpPr>
          <p:spPr>
            <a:xfrm>
              <a:off x="2874121" y="2907298"/>
              <a:ext cx="131005" cy="131005"/>
            </a:xfrm>
            <a:prstGeom prst="ellipse">
              <a:avLst/>
            </a:prstGeom>
            <a:solidFill>
              <a:srgbClr val="D59100">
                <a:alpha val="40000"/>
              </a:srgbClr>
            </a:solidFill>
            <a:ln w="9000" cap="rnd">
              <a:solidFill>
                <a:srgbClr val="D59100">
                  <a:alpha val="40000"/>
                </a:srgbClr>
              </a:solidFill>
              <a:prstDash val="solid"/>
              <a:round/>
            </a:ln>
          </p:spPr>
          <p:txBody>
            <a:bodyPr/>
            <a:lstStyle/>
            <a:p/>
          </p:txBody>
        </p:sp>
        <p:sp>
          <p:nvSpPr>
            <p:cNvPr id="31" name="pt31"/>
            <p:cNvSpPr/>
            <p:nvPr/>
          </p:nvSpPr>
          <p:spPr>
            <a:xfrm>
              <a:off x="2647250" y="3385086"/>
              <a:ext cx="131834" cy="131834"/>
            </a:xfrm>
            <a:prstGeom prst="ellipse">
              <a:avLst/>
            </a:prstGeom>
            <a:solidFill>
              <a:srgbClr val="ED813D">
                <a:alpha val="40000"/>
              </a:srgbClr>
            </a:solidFill>
            <a:ln w="9000" cap="rnd">
              <a:solidFill>
                <a:srgbClr val="ED813D">
                  <a:alpha val="40000"/>
                </a:srgbClr>
              </a:solidFill>
              <a:prstDash val="solid"/>
              <a:round/>
            </a:ln>
          </p:spPr>
          <p:txBody>
            <a:bodyPr/>
            <a:lstStyle/>
            <a:p/>
          </p:txBody>
        </p:sp>
        <p:sp>
          <p:nvSpPr>
            <p:cNvPr id="32" name="pt32"/>
            <p:cNvSpPr/>
            <p:nvPr/>
          </p:nvSpPr>
          <p:spPr>
            <a:xfrm>
              <a:off x="3099593" y="2899071"/>
              <a:ext cx="87684" cy="87684"/>
            </a:xfrm>
            <a:prstGeom prst="ellipse">
              <a:avLst/>
            </a:prstGeom>
            <a:solidFill>
              <a:srgbClr val="E6870D">
                <a:alpha val="40000"/>
              </a:srgbClr>
            </a:solidFill>
            <a:ln w="9000" cap="rnd">
              <a:solidFill>
                <a:srgbClr val="E6870D">
                  <a:alpha val="40000"/>
                </a:srgbClr>
              </a:solidFill>
              <a:prstDash val="solid"/>
              <a:round/>
            </a:ln>
          </p:spPr>
          <p:txBody>
            <a:bodyPr/>
            <a:lstStyle/>
            <a:p/>
          </p:txBody>
        </p:sp>
        <p:sp>
          <p:nvSpPr>
            <p:cNvPr id="33" name="pt33"/>
            <p:cNvSpPr/>
            <p:nvPr/>
          </p:nvSpPr>
          <p:spPr>
            <a:xfrm>
              <a:off x="2091320" y="4202263"/>
              <a:ext cx="111413" cy="111413"/>
            </a:xfrm>
            <a:prstGeom prst="ellipse">
              <a:avLst/>
            </a:prstGeom>
            <a:solidFill>
              <a:srgbClr val="B59F00">
                <a:alpha val="40000"/>
              </a:srgbClr>
            </a:solidFill>
            <a:ln w="9000" cap="rnd">
              <a:solidFill>
                <a:srgbClr val="B59F00">
                  <a:alpha val="40000"/>
                </a:srgbClr>
              </a:solidFill>
              <a:prstDash val="solid"/>
              <a:round/>
            </a:ln>
          </p:spPr>
          <p:txBody>
            <a:bodyPr/>
            <a:lstStyle/>
            <a:p/>
          </p:txBody>
        </p:sp>
        <p:sp>
          <p:nvSpPr>
            <p:cNvPr id="34" name="pt34"/>
            <p:cNvSpPr/>
            <p:nvPr/>
          </p:nvSpPr>
          <p:spPr>
            <a:xfrm>
              <a:off x="2722515" y="3190442"/>
              <a:ext cx="162470" cy="162470"/>
            </a:xfrm>
            <a:prstGeom prst="ellipse">
              <a:avLst/>
            </a:prstGeom>
            <a:solidFill>
              <a:srgbClr val="77AF00">
                <a:alpha val="40000"/>
              </a:srgbClr>
            </a:solidFill>
            <a:ln w="9000" cap="rnd">
              <a:solidFill>
                <a:srgbClr val="77AF00">
                  <a:alpha val="40000"/>
                </a:srgbClr>
              </a:solidFill>
              <a:prstDash val="solid"/>
              <a:round/>
            </a:ln>
          </p:spPr>
          <p:txBody>
            <a:bodyPr/>
            <a:lstStyle/>
            <a:p/>
          </p:txBody>
        </p:sp>
        <p:sp>
          <p:nvSpPr>
            <p:cNvPr id="35" name="pt35"/>
            <p:cNvSpPr/>
            <p:nvPr/>
          </p:nvSpPr>
          <p:spPr>
            <a:xfrm>
              <a:off x="2696698" y="3411888"/>
              <a:ext cx="78231" cy="78231"/>
            </a:xfrm>
            <a:prstGeom prst="ellipse">
              <a:avLst/>
            </a:prstGeom>
            <a:solidFill>
              <a:srgbClr val="9AA800">
                <a:alpha val="40000"/>
              </a:srgbClr>
            </a:solidFill>
            <a:ln w="9000" cap="rnd">
              <a:solidFill>
                <a:srgbClr val="9AA800">
                  <a:alpha val="40000"/>
                </a:srgbClr>
              </a:solidFill>
              <a:prstDash val="solid"/>
              <a:round/>
            </a:ln>
          </p:spPr>
          <p:txBody>
            <a:bodyPr/>
            <a:lstStyle/>
            <a:p/>
          </p:txBody>
        </p:sp>
        <p:sp>
          <p:nvSpPr>
            <p:cNvPr id="36" name="pt36"/>
            <p:cNvSpPr/>
            <p:nvPr/>
          </p:nvSpPr>
          <p:spPr>
            <a:xfrm>
              <a:off x="2678153" y="3639687"/>
              <a:ext cx="160610" cy="160610"/>
            </a:xfrm>
            <a:prstGeom prst="ellipse">
              <a:avLst/>
            </a:prstGeom>
            <a:solidFill>
              <a:srgbClr val="C19B00">
                <a:alpha val="40000"/>
              </a:srgbClr>
            </a:solidFill>
            <a:ln w="9000" cap="rnd">
              <a:solidFill>
                <a:srgbClr val="C19B00">
                  <a:alpha val="40000"/>
                </a:srgbClr>
              </a:solidFill>
              <a:prstDash val="solid"/>
              <a:round/>
            </a:ln>
          </p:spPr>
          <p:txBody>
            <a:bodyPr/>
            <a:lstStyle/>
            <a:p/>
          </p:txBody>
        </p:sp>
        <p:sp>
          <p:nvSpPr>
            <p:cNvPr id="37" name="pt37"/>
            <p:cNvSpPr/>
            <p:nvPr/>
          </p:nvSpPr>
          <p:spPr>
            <a:xfrm>
              <a:off x="2600182" y="3225709"/>
              <a:ext cx="271262" cy="271262"/>
            </a:xfrm>
            <a:prstGeom prst="ellipse">
              <a:avLst/>
            </a:prstGeom>
            <a:solidFill>
              <a:srgbClr val="5FB200">
                <a:alpha val="40000"/>
              </a:srgbClr>
            </a:solidFill>
            <a:ln w="9000" cap="rnd">
              <a:solidFill>
                <a:srgbClr val="5FB200">
                  <a:alpha val="40000"/>
                </a:srgbClr>
              </a:solidFill>
              <a:prstDash val="solid"/>
              <a:round/>
            </a:ln>
          </p:spPr>
          <p:txBody>
            <a:bodyPr/>
            <a:lstStyle/>
            <a:p/>
          </p:txBody>
        </p:sp>
        <p:sp>
          <p:nvSpPr>
            <p:cNvPr id="38" name="pt38"/>
            <p:cNvSpPr/>
            <p:nvPr/>
          </p:nvSpPr>
          <p:spPr>
            <a:xfrm>
              <a:off x="2727776" y="3367787"/>
              <a:ext cx="106656" cy="106656"/>
            </a:xfrm>
            <a:prstGeom prst="ellipse">
              <a:avLst/>
            </a:prstGeom>
            <a:solidFill>
              <a:srgbClr val="8AAC00">
                <a:alpha val="40000"/>
              </a:srgbClr>
            </a:solidFill>
            <a:ln w="9000" cap="rnd">
              <a:solidFill>
                <a:srgbClr val="8AAC00">
                  <a:alpha val="40000"/>
                </a:srgbClr>
              </a:solidFill>
              <a:prstDash val="solid"/>
              <a:round/>
            </a:ln>
          </p:spPr>
          <p:txBody>
            <a:bodyPr/>
            <a:lstStyle/>
            <a:p/>
          </p:txBody>
        </p:sp>
        <p:sp>
          <p:nvSpPr>
            <p:cNvPr id="39" name="pt39"/>
            <p:cNvSpPr/>
            <p:nvPr/>
          </p:nvSpPr>
          <p:spPr>
            <a:xfrm>
              <a:off x="2995137" y="2967619"/>
              <a:ext cx="70138" cy="70138"/>
            </a:xfrm>
            <a:prstGeom prst="ellipse">
              <a:avLst/>
            </a:prstGeom>
            <a:solidFill>
              <a:srgbClr val="CB9600">
                <a:alpha val="40000"/>
              </a:srgbClr>
            </a:solidFill>
            <a:ln w="9000" cap="rnd">
              <a:solidFill>
                <a:srgbClr val="CB9600">
                  <a:alpha val="40000"/>
                </a:srgbClr>
              </a:solidFill>
              <a:prstDash val="solid"/>
              <a:round/>
            </a:ln>
          </p:spPr>
          <p:txBody>
            <a:bodyPr/>
            <a:lstStyle/>
            <a:p/>
          </p:txBody>
        </p:sp>
        <p:sp>
          <p:nvSpPr>
            <p:cNvPr id="40" name="pt40"/>
            <p:cNvSpPr/>
            <p:nvPr/>
          </p:nvSpPr>
          <p:spPr>
            <a:xfrm>
              <a:off x="3063901" y="2953043"/>
              <a:ext cx="159066" cy="159066"/>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41" name="pt41"/>
            <p:cNvSpPr/>
            <p:nvPr/>
          </p:nvSpPr>
          <p:spPr>
            <a:xfrm>
              <a:off x="3073530" y="2925542"/>
              <a:ext cx="94518" cy="94518"/>
            </a:xfrm>
            <a:prstGeom prst="ellipse">
              <a:avLst/>
            </a:prstGeom>
            <a:solidFill>
              <a:srgbClr val="00B81D">
                <a:alpha val="40000"/>
              </a:srgbClr>
            </a:solidFill>
            <a:ln w="9000" cap="rnd">
              <a:solidFill>
                <a:srgbClr val="00B81D">
                  <a:alpha val="40000"/>
                </a:srgbClr>
              </a:solidFill>
              <a:prstDash val="solid"/>
              <a:round/>
            </a:ln>
          </p:spPr>
          <p:txBody>
            <a:bodyPr/>
            <a:lstStyle/>
            <a:p/>
          </p:txBody>
        </p:sp>
        <p:sp>
          <p:nvSpPr>
            <p:cNvPr id="42" name="pt42"/>
            <p:cNvSpPr/>
            <p:nvPr/>
          </p:nvSpPr>
          <p:spPr>
            <a:xfrm>
              <a:off x="2534819" y="3467385"/>
              <a:ext cx="266113" cy="266113"/>
            </a:xfrm>
            <a:prstGeom prst="ellipse">
              <a:avLst/>
            </a:prstGeom>
            <a:solidFill>
              <a:srgbClr val="00BC5A">
                <a:alpha val="40000"/>
              </a:srgbClr>
            </a:solidFill>
            <a:ln w="9000" cap="rnd">
              <a:solidFill>
                <a:srgbClr val="00BC5A">
                  <a:alpha val="40000"/>
                </a:srgbClr>
              </a:solidFill>
              <a:prstDash val="solid"/>
              <a:round/>
            </a:ln>
          </p:spPr>
          <p:txBody>
            <a:bodyPr/>
            <a:lstStyle/>
            <a:p/>
          </p:txBody>
        </p:sp>
        <p:sp>
          <p:nvSpPr>
            <p:cNvPr id="43" name="pt43"/>
            <p:cNvSpPr/>
            <p:nvPr/>
          </p:nvSpPr>
          <p:spPr>
            <a:xfrm>
              <a:off x="2532703" y="3525963"/>
              <a:ext cx="89181" cy="89181"/>
            </a:xfrm>
            <a:prstGeom prst="ellipse">
              <a:avLst/>
            </a:prstGeom>
            <a:solidFill>
              <a:srgbClr val="00BE6F">
                <a:alpha val="40000"/>
              </a:srgbClr>
            </a:solidFill>
            <a:ln w="9000" cap="rnd">
              <a:solidFill>
                <a:srgbClr val="00BE6F">
                  <a:alpha val="40000"/>
                </a:srgbClr>
              </a:solidFill>
              <a:prstDash val="solid"/>
              <a:round/>
            </a:ln>
          </p:spPr>
          <p:txBody>
            <a:bodyPr/>
            <a:lstStyle/>
            <a:p/>
          </p:txBody>
        </p:sp>
        <p:sp>
          <p:nvSpPr>
            <p:cNvPr id="44" name="pt44"/>
            <p:cNvSpPr/>
            <p:nvPr/>
          </p:nvSpPr>
          <p:spPr>
            <a:xfrm>
              <a:off x="3087265" y="2893985"/>
              <a:ext cx="157631" cy="157631"/>
            </a:xfrm>
            <a:prstGeom prst="ellipse">
              <a:avLst/>
            </a:prstGeom>
            <a:solidFill>
              <a:srgbClr val="00C092">
                <a:alpha val="40000"/>
              </a:srgbClr>
            </a:solidFill>
            <a:ln w="9000" cap="rnd">
              <a:solidFill>
                <a:srgbClr val="00C092">
                  <a:alpha val="40000"/>
                </a:srgbClr>
              </a:solidFill>
              <a:prstDash val="solid"/>
              <a:round/>
            </a:ln>
          </p:spPr>
          <p:txBody>
            <a:bodyPr/>
            <a:lstStyle/>
            <a:p/>
          </p:txBody>
        </p:sp>
        <p:sp>
          <p:nvSpPr>
            <p:cNvPr id="45" name="pt45"/>
            <p:cNvSpPr/>
            <p:nvPr/>
          </p:nvSpPr>
          <p:spPr>
            <a:xfrm>
              <a:off x="2262081" y="3952757"/>
              <a:ext cx="132222" cy="132222"/>
            </a:xfrm>
            <a:prstGeom prst="ellipse">
              <a:avLst/>
            </a:prstGeom>
            <a:solidFill>
              <a:srgbClr val="00C1A1">
                <a:alpha val="40000"/>
              </a:srgbClr>
            </a:solidFill>
            <a:ln w="9000" cap="rnd">
              <a:solidFill>
                <a:srgbClr val="00C1A1">
                  <a:alpha val="40000"/>
                </a:srgbClr>
              </a:solidFill>
              <a:prstDash val="solid"/>
              <a:round/>
            </a:ln>
          </p:spPr>
          <p:txBody>
            <a:bodyPr/>
            <a:lstStyle/>
            <a:p/>
          </p:txBody>
        </p:sp>
        <p:sp>
          <p:nvSpPr>
            <p:cNvPr id="46" name="pt46"/>
            <p:cNvSpPr/>
            <p:nvPr/>
          </p:nvSpPr>
          <p:spPr>
            <a:xfrm>
              <a:off x="2780581" y="3046537"/>
              <a:ext cx="91629" cy="91629"/>
            </a:xfrm>
            <a:prstGeom prst="ellipse">
              <a:avLst/>
            </a:prstGeom>
            <a:solidFill>
              <a:srgbClr val="00BF81">
                <a:alpha val="40000"/>
              </a:srgbClr>
            </a:solidFill>
            <a:ln w="9000" cap="rnd">
              <a:solidFill>
                <a:srgbClr val="00BF81">
                  <a:alpha val="40000"/>
                </a:srgbClr>
              </a:solidFill>
              <a:prstDash val="solid"/>
              <a:round/>
            </a:ln>
          </p:spPr>
          <p:txBody>
            <a:bodyPr/>
            <a:lstStyle/>
            <a:p/>
          </p:txBody>
        </p:sp>
        <p:sp>
          <p:nvSpPr>
            <p:cNvPr id="47" name="pt47"/>
            <p:cNvSpPr/>
            <p:nvPr/>
          </p:nvSpPr>
          <p:spPr>
            <a:xfrm>
              <a:off x="2691725" y="3257477"/>
              <a:ext cx="88177" cy="88177"/>
            </a:xfrm>
            <a:prstGeom prst="ellipse">
              <a:avLst/>
            </a:prstGeom>
            <a:solidFill>
              <a:srgbClr val="00C0B0">
                <a:alpha val="40000"/>
              </a:srgbClr>
            </a:solidFill>
            <a:ln w="9000" cap="rnd">
              <a:solidFill>
                <a:srgbClr val="00C0B0">
                  <a:alpha val="40000"/>
                </a:srgbClr>
              </a:solidFill>
              <a:prstDash val="solid"/>
              <a:round/>
            </a:ln>
          </p:spPr>
          <p:txBody>
            <a:bodyPr/>
            <a:lstStyle/>
            <a:p/>
          </p:txBody>
        </p:sp>
        <p:sp>
          <p:nvSpPr>
            <p:cNvPr id="48" name="pt48"/>
            <p:cNvSpPr/>
            <p:nvPr/>
          </p:nvSpPr>
          <p:spPr>
            <a:xfrm>
              <a:off x="2692774" y="3527515"/>
              <a:ext cx="86078" cy="86078"/>
            </a:xfrm>
            <a:prstGeom prst="ellipse">
              <a:avLst/>
            </a:prstGeom>
            <a:solidFill>
              <a:srgbClr val="3EB500">
                <a:alpha val="40000"/>
              </a:srgbClr>
            </a:solidFill>
            <a:ln w="9000" cap="rnd">
              <a:solidFill>
                <a:srgbClr val="3EB500">
                  <a:alpha val="40000"/>
                </a:srgbClr>
              </a:solidFill>
              <a:prstDash val="solid"/>
              <a:round/>
            </a:ln>
          </p:spPr>
          <p:txBody>
            <a:bodyPr/>
            <a:lstStyle/>
            <a:p/>
          </p:txBody>
        </p:sp>
        <p:sp>
          <p:nvSpPr>
            <p:cNvPr id="49" name="pt49"/>
            <p:cNvSpPr/>
            <p:nvPr/>
          </p:nvSpPr>
          <p:spPr>
            <a:xfrm>
              <a:off x="3114098" y="3249583"/>
              <a:ext cx="103965" cy="103965"/>
            </a:xfrm>
            <a:prstGeom prst="ellipse">
              <a:avLst/>
            </a:prstGeom>
            <a:solidFill>
              <a:srgbClr val="00BCD7">
                <a:alpha val="40000"/>
              </a:srgbClr>
            </a:solidFill>
            <a:ln w="9000" cap="rnd">
              <a:solidFill>
                <a:srgbClr val="00BCD7">
                  <a:alpha val="40000"/>
                </a:srgbClr>
              </a:solidFill>
              <a:prstDash val="solid"/>
              <a:round/>
            </a:ln>
          </p:spPr>
          <p:txBody>
            <a:bodyPr/>
            <a:lstStyle/>
            <a:p/>
          </p:txBody>
        </p:sp>
        <p:sp>
          <p:nvSpPr>
            <p:cNvPr id="50" name="pt50"/>
            <p:cNvSpPr/>
            <p:nvPr/>
          </p:nvSpPr>
          <p:spPr>
            <a:xfrm>
              <a:off x="3027806" y="2909706"/>
              <a:ext cx="185965" cy="185965"/>
            </a:xfrm>
            <a:prstGeom prst="ellipse">
              <a:avLst/>
            </a:prstGeom>
            <a:solidFill>
              <a:srgbClr val="00C0BE">
                <a:alpha val="40000"/>
              </a:srgbClr>
            </a:solidFill>
            <a:ln w="9000" cap="rnd">
              <a:solidFill>
                <a:srgbClr val="00C0BE">
                  <a:alpha val="40000"/>
                </a:srgbClr>
              </a:solidFill>
              <a:prstDash val="solid"/>
              <a:round/>
            </a:ln>
          </p:spPr>
          <p:txBody>
            <a:bodyPr/>
            <a:lstStyle/>
            <a:p/>
          </p:txBody>
        </p:sp>
        <p:sp>
          <p:nvSpPr>
            <p:cNvPr id="51" name="pt51"/>
            <p:cNvSpPr/>
            <p:nvPr/>
          </p:nvSpPr>
          <p:spPr>
            <a:xfrm>
              <a:off x="3045808" y="3189454"/>
              <a:ext cx="104671" cy="104671"/>
            </a:xfrm>
            <a:prstGeom prst="ellipse">
              <a:avLst/>
            </a:prstGeom>
            <a:solidFill>
              <a:srgbClr val="00ACFC">
                <a:alpha val="40000"/>
              </a:srgbClr>
            </a:solidFill>
            <a:ln w="9000" cap="rnd">
              <a:solidFill>
                <a:srgbClr val="00ACFC">
                  <a:alpha val="40000"/>
                </a:srgbClr>
              </a:solidFill>
              <a:prstDash val="solid"/>
              <a:round/>
            </a:ln>
          </p:spPr>
          <p:txBody>
            <a:bodyPr/>
            <a:lstStyle/>
            <a:p/>
          </p:txBody>
        </p:sp>
        <p:sp>
          <p:nvSpPr>
            <p:cNvPr id="52" name="pt52"/>
            <p:cNvSpPr/>
            <p:nvPr/>
          </p:nvSpPr>
          <p:spPr>
            <a:xfrm>
              <a:off x="2964424" y="3079102"/>
              <a:ext cx="86274" cy="86274"/>
            </a:xfrm>
            <a:prstGeom prst="ellipse">
              <a:avLst/>
            </a:prstGeom>
            <a:solidFill>
              <a:srgbClr val="00BECB">
                <a:alpha val="40000"/>
              </a:srgbClr>
            </a:solidFill>
            <a:ln w="9000" cap="rnd">
              <a:solidFill>
                <a:srgbClr val="00BECB">
                  <a:alpha val="40000"/>
                </a:srgbClr>
              </a:solidFill>
              <a:prstDash val="solid"/>
              <a:round/>
            </a:ln>
          </p:spPr>
          <p:txBody>
            <a:bodyPr/>
            <a:lstStyle/>
            <a:p/>
          </p:txBody>
        </p:sp>
        <p:sp>
          <p:nvSpPr>
            <p:cNvPr id="53" name="pt53"/>
            <p:cNvSpPr/>
            <p:nvPr/>
          </p:nvSpPr>
          <p:spPr>
            <a:xfrm>
              <a:off x="2874807" y="3094551"/>
              <a:ext cx="174926" cy="174926"/>
            </a:xfrm>
            <a:prstGeom prst="ellipse">
              <a:avLst/>
            </a:prstGeom>
            <a:solidFill>
              <a:srgbClr val="519EFF">
                <a:alpha val="40000"/>
              </a:srgbClr>
            </a:solidFill>
            <a:ln w="9000" cap="rnd">
              <a:solidFill>
                <a:srgbClr val="519EFF">
                  <a:alpha val="40000"/>
                </a:srgbClr>
              </a:solidFill>
              <a:prstDash val="solid"/>
              <a:round/>
            </a:ln>
          </p:spPr>
          <p:txBody>
            <a:bodyPr/>
            <a:lstStyle/>
            <a:p/>
          </p:txBody>
        </p:sp>
        <p:sp>
          <p:nvSpPr>
            <p:cNvPr id="54" name="pt54"/>
            <p:cNvSpPr/>
            <p:nvPr/>
          </p:nvSpPr>
          <p:spPr>
            <a:xfrm>
              <a:off x="2518499" y="3489113"/>
              <a:ext cx="162881" cy="162881"/>
            </a:xfrm>
            <a:prstGeom prst="ellipse">
              <a:avLst/>
            </a:prstGeom>
            <a:solidFill>
              <a:srgbClr val="00B9E2">
                <a:alpha val="40000"/>
              </a:srgbClr>
            </a:solidFill>
            <a:ln w="9000" cap="rnd">
              <a:solidFill>
                <a:srgbClr val="00B9E2">
                  <a:alpha val="40000"/>
                </a:srgbClr>
              </a:solidFill>
              <a:prstDash val="solid"/>
              <a:round/>
            </a:ln>
          </p:spPr>
          <p:txBody>
            <a:bodyPr/>
            <a:lstStyle/>
            <a:p/>
          </p:txBody>
        </p:sp>
        <p:sp>
          <p:nvSpPr>
            <p:cNvPr id="55" name="pt55"/>
            <p:cNvSpPr/>
            <p:nvPr/>
          </p:nvSpPr>
          <p:spPr>
            <a:xfrm>
              <a:off x="2610600" y="3371081"/>
              <a:ext cx="159844" cy="159844"/>
            </a:xfrm>
            <a:prstGeom prst="ellipse">
              <a:avLst/>
            </a:prstGeom>
            <a:solidFill>
              <a:srgbClr val="00B1F5">
                <a:alpha val="40000"/>
              </a:srgbClr>
            </a:solidFill>
            <a:ln w="9000" cap="rnd">
              <a:solidFill>
                <a:srgbClr val="00B1F5">
                  <a:alpha val="40000"/>
                </a:srgbClr>
              </a:solidFill>
              <a:prstDash val="solid"/>
              <a:round/>
            </a:ln>
          </p:spPr>
          <p:txBody>
            <a:bodyPr/>
            <a:lstStyle/>
            <a:p/>
          </p:txBody>
        </p:sp>
        <p:sp>
          <p:nvSpPr>
            <p:cNvPr id="56" name="pt56"/>
            <p:cNvSpPr/>
            <p:nvPr/>
          </p:nvSpPr>
          <p:spPr>
            <a:xfrm>
              <a:off x="3084121" y="2936133"/>
              <a:ext cx="73336" cy="73336"/>
            </a:xfrm>
            <a:prstGeom prst="ellipse">
              <a:avLst/>
            </a:prstGeom>
            <a:solidFill>
              <a:srgbClr val="00A5FF">
                <a:alpha val="40000"/>
              </a:srgbClr>
            </a:solidFill>
            <a:ln w="9000" cap="rnd">
              <a:solidFill>
                <a:srgbClr val="00A5FF">
                  <a:alpha val="40000"/>
                </a:srgbClr>
              </a:solidFill>
              <a:prstDash val="solid"/>
              <a:round/>
            </a:ln>
          </p:spPr>
          <p:txBody>
            <a:bodyPr/>
            <a:lstStyle/>
            <a:p/>
          </p:txBody>
        </p:sp>
        <p:sp>
          <p:nvSpPr>
            <p:cNvPr id="57" name="pt57"/>
            <p:cNvSpPr/>
            <p:nvPr/>
          </p:nvSpPr>
          <p:spPr>
            <a:xfrm>
              <a:off x="3003139" y="2900442"/>
              <a:ext cx="144718" cy="144718"/>
            </a:xfrm>
            <a:prstGeom prst="ellipse">
              <a:avLst/>
            </a:prstGeom>
            <a:solidFill>
              <a:srgbClr val="00B6EC">
                <a:alpha val="40000"/>
              </a:srgbClr>
            </a:solidFill>
            <a:ln w="9000" cap="rnd">
              <a:solidFill>
                <a:srgbClr val="00B6EC">
                  <a:alpha val="40000"/>
                </a:srgbClr>
              </a:solidFill>
              <a:prstDash val="solid"/>
              <a:round/>
            </a:ln>
          </p:spPr>
          <p:txBody>
            <a:bodyPr/>
            <a:lstStyle/>
            <a:p/>
          </p:txBody>
        </p:sp>
        <p:sp>
          <p:nvSpPr>
            <p:cNvPr id="58" name="pt58"/>
            <p:cNvSpPr/>
            <p:nvPr/>
          </p:nvSpPr>
          <p:spPr>
            <a:xfrm>
              <a:off x="2871635" y="3076896"/>
              <a:ext cx="90686" cy="90686"/>
            </a:xfrm>
            <a:prstGeom prst="ellipse">
              <a:avLst/>
            </a:prstGeom>
            <a:solidFill>
              <a:srgbClr val="7A97FF">
                <a:alpha val="40000"/>
              </a:srgbClr>
            </a:solidFill>
            <a:ln w="9000" cap="rnd">
              <a:solidFill>
                <a:srgbClr val="7A97FF">
                  <a:alpha val="40000"/>
                </a:srgbClr>
              </a:solidFill>
              <a:prstDash val="solid"/>
              <a:round/>
            </a:ln>
          </p:spPr>
          <p:txBody>
            <a:bodyPr/>
            <a:lstStyle/>
            <a:p/>
          </p:txBody>
        </p:sp>
        <p:sp>
          <p:nvSpPr>
            <p:cNvPr id="59" name="pt59"/>
            <p:cNvSpPr/>
            <p:nvPr/>
          </p:nvSpPr>
          <p:spPr>
            <a:xfrm>
              <a:off x="2969447" y="3038834"/>
              <a:ext cx="166811" cy="166811"/>
            </a:xfrm>
            <a:prstGeom prst="ellipse">
              <a:avLst/>
            </a:prstGeom>
            <a:solidFill>
              <a:srgbClr val="978FFF">
                <a:alpha val="40000"/>
              </a:srgbClr>
            </a:solidFill>
            <a:ln w="9000" cap="rnd">
              <a:solidFill>
                <a:srgbClr val="978FFF">
                  <a:alpha val="40000"/>
                </a:srgbClr>
              </a:solidFill>
              <a:prstDash val="solid"/>
              <a:round/>
            </a:ln>
          </p:spPr>
          <p:txBody>
            <a:bodyPr/>
            <a:lstStyle/>
            <a:p/>
          </p:txBody>
        </p:sp>
        <p:sp>
          <p:nvSpPr>
            <p:cNvPr id="60" name="pt60"/>
            <p:cNvSpPr/>
            <p:nvPr/>
          </p:nvSpPr>
          <p:spPr>
            <a:xfrm>
              <a:off x="2342249" y="3552885"/>
              <a:ext cx="334215" cy="334215"/>
            </a:xfrm>
            <a:prstGeom prst="ellipse">
              <a:avLst/>
            </a:prstGeom>
            <a:solidFill>
              <a:srgbClr val="AF86FF">
                <a:alpha val="40000"/>
              </a:srgbClr>
            </a:solidFill>
            <a:ln w="9000" cap="rnd">
              <a:solidFill>
                <a:srgbClr val="AF86FF">
                  <a:alpha val="40000"/>
                </a:srgbClr>
              </a:solidFill>
              <a:prstDash val="solid"/>
              <a:round/>
            </a:ln>
          </p:spPr>
          <p:txBody>
            <a:bodyPr/>
            <a:lstStyle/>
            <a:p/>
          </p:txBody>
        </p:sp>
        <p:sp>
          <p:nvSpPr>
            <p:cNvPr id="61" name="pt61"/>
            <p:cNvSpPr/>
            <p:nvPr/>
          </p:nvSpPr>
          <p:spPr>
            <a:xfrm>
              <a:off x="3102982" y="2849928"/>
              <a:ext cx="126195" cy="126195"/>
            </a:xfrm>
            <a:prstGeom prst="ellipse">
              <a:avLst/>
            </a:prstGeom>
            <a:solidFill>
              <a:srgbClr val="C37EFF">
                <a:alpha val="40000"/>
              </a:srgbClr>
            </a:solidFill>
            <a:ln w="9000" cap="rnd">
              <a:solidFill>
                <a:srgbClr val="C37EFF">
                  <a:alpha val="40000"/>
                </a:srgbClr>
              </a:solidFill>
              <a:prstDash val="solid"/>
              <a:round/>
            </a:ln>
          </p:spPr>
          <p:txBody>
            <a:bodyPr/>
            <a:lstStyle/>
            <a:p/>
          </p:txBody>
        </p:sp>
        <p:sp>
          <p:nvSpPr>
            <p:cNvPr id="62" name="pt62"/>
            <p:cNvSpPr/>
            <p:nvPr/>
          </p:nvSpPr>
          <p:spPr>
            <a:xfrm>
              <a:off x="2916719" y="2874717"/>
              <a:ext cx="136393" cy="136393"/>
            </a:xfrm>
            <a:prstGeom prst="ellipse">
              <a:avLst/>
            </a:prstGeom>
            <a:solidFill>
              <a:srgbClr val="E06FF8">
                <a:alpha val="40000"/>
              </a:srgbClr>
            </a:solidFill>
            <a:ln w="9000" cap="rnd">
              <a:solidFill>
                <a:srgbClr val="E06FF8">
                  <a:alpha val="40000"/>
                </a:srgbClr>
              </a:solidFill>
              <a:prstDash val="solid"/>
              <a:round/>
            </a:ln>
          </p:spPr>
          <p:txBody>
            <a:bodyPr/>
            <a:lstStyle/>
            <a:p/>
          </p:txBody>
        </p:sp>
        <p:sp>
          <p:nvSpPr>
            <p:cNvPr id="63" name="pt63"/>
            <p:cNvSpPr/>
            <p:nvPr/>
          </p:nvSpPr>
          <p:spPr>
            <a:xfrm>
              <a:off x="2950876" y="2975891"/>
              <a:ext cx="113370" cy="113370"/>
            </a:xfrm>
            <a:prstGeom prst="ellipse">
              <a:avLst/>
            </a:prstGeom>
            <a:solidFill>
              <a:srgbClr val="F464E5">
                <a:alpha val="40000"/>
              </a:srgbClr>
            </a:solidFill>
            <a:ln w="9000" cap="rnd">
              <a:solidFill>
                <a:srgbClr val="F464E5">
                  <a:alpha val="40000"/>
                </a:srgbClr>
              </a:solidFill>
              <a:prstDash val="solid"/>
              <a:round/>
            </a:ln>
          </p:spPr>
          <p:txBody>
            <a:bodyPr/>
            <a:lstStyle/>
            <a:p/>
          </p:txBody>
        </p:sp>
        <p:sp>
          <p:nvSpPr>
            <p:cNvPr id="64" name="pt64"/>
            <p:cNvSpPr/>
            <p:nvPr/>
          </p:nvSpPr>
          <p:spPr>
            <a:xfrm>
              <a:off x="2585324" y="3779635"/>
              <a:ext cx="119814" cy="119814"/>
            </a:xfrm>
            <a:prstGeom prst="ellipse">
              <a:avLst/>
            </a:prstGeom>
            <a:solidFill>
              <a:srgbClr val="FE61CE">
                <a:alpha val="40000"/>
              </a:srgbClr>
            </a:solidFill>
            <a:ln w="9000" cap="rnd">
              <a:solidFill>
                <a:srgbClr val="FE61CE">
                  <a:alpha val="40000"/>
                </a:srgbClr>
              </a:solidFill>
              <a:prstDash val="solid"/>
              <a:round/>
            </a:ln>
          </p:spPr>
          <p:txBody>
            <a:bodyPr/>
            <a:lstStyle/>
            <a:p/>
          </p:txBody>
        </p:sp>
        <p:sp>
          <p:nvSpPr>
            <p:cNvPr id="65" name="pt65"/>
            <p:cNvSpPr/>
            <p:nvPr/>
          </p:nvSpPr>
          <p:spPr>
            <a:xfrm>
              <a:off x="2836597" y="2937711"/>
              <a:ext cx="70180" cy="70180"/>
            </a:xfrm>
            <a:prstGeom prst="ellipse">
              <a:avLst/>
            </a:prstGeom>
            <a:solidFill>
              <a:srgbClr val="D376FF">
                <a:alpha val="40000"/>
              </a:srgbClr>
            </a:solidFill>
            <a:ln w="9000" cap="rnd">
              <a:solidFill>
                <a:srgbClr val="D376FF">
                  <a:alpha val="40000"/>
                </a:srgbClr>
              </a:solidFill>
              <a:prstDash val="solid"/>
              <a:round/>
            </a:ln>
          </p:spPr>
          <p:txBody>
            <a:bodyPr/>
            <a:lstStyle/>
            <a:p/>
          </p:txBody>
        </p:sp>
        <p:sp>
          <p:nvSpPr>
            <p:cNvPr id="66" name="pt66"/>
            <p:cNvSpPr/>
            <p:nvPr/>
          </p:nvSpPr>
          <p:spPr>
            <a:xfrm>
              <a:off x="2899681" y="2962746"/>
              <a:ext cx="79886" cy="79886"/>
            </a:xfrm>
            <a:prstGeom prst="ellipse">
              <a:avLst/>
            </a:prstGeom>
            <a:solidFill>
              <a:srgbClr val="00BA42">
                <a:alpha val="40000"/>
              </a:srgbClr>
            </a:solidFill>
            <a:ln w="9000" cap="rnd">
              <a:solidFill>
                <a:srgbClr val="00BA42">
                  <a:alpha val="40000"/>
                </a:srgbClr>
              </a:solidFill>
              <a:prstDash val="solid"/>
              <a:round/>
            </a:ln>
          </p:spPr>
          <p:txBody>
            <a:bodyPr/>
            <a:lstStyle/>
            <a:p/>
          </p:txBody>
        </p:sp>
        <p:sp>
          <p:nvSpPr>
            <p:cNvPr id="67" name="pt67"/>
            <p:cNvSpPr/>
            <p:nvPr/>
          </p:nvSpPr>
          <p:spPr>
            <a:xfrm>
              <a:off x="3111834" y="2881425"/>
              <a:ext cx="63202" cy="63202"/>
            </a:xfrm>
            <a:prstGeom prst="ellipse">
              <a:avLst/>
            </a:prstGeom>
            <a:solidFill>
              <a:srgbClr val="EB69EF">
                <a:alpha val="40000"/>
              </a:srgbClr>
            </a:solidFill>
            <a:ln w="9000" cap="rnd">
              <a:solidFill>
                <a:srgbClr val="EB69EF">
                  <a:alpha val="40000"/>
                </a:srgbClr>
              </a:solidFill>
              <a:prstDash val="solid"/>
              <a:round/>
            </a:ln>
          </p:spPr>
          <p:txBody>
            <a:bodyPr/>
            <a:lstStyle/>
            <a:p/>
          </p:txBody>
        </p:sp>
        <p:sp>
          <p:nvSpPr>
            <p:cNvPr id="68" name="pt68"/>
            <p:cNvSpPr/>
            <p:nvPr/>
          </p:nvSpPr>
          <p:spPr>
            <a:xfrm>
              <a:off x="2750017" y="3733276"/>
              <a:ext cx="152757" cy="152757"/>
            </a:xfrm>
            <a:prstGeom prst="ellipse">
              <a:avLst/>
            </a:prstGeom>
            <a:solidFill>
              <a:srgbClr val="A8A400">
                <a:alpha val="40000"/>
              </a:srgbClr>
            </a:solidFill>
            <a:ln w="9000" cap="rnd">
              <a:solidFill>
                <a:srgbClr val="A8A400">
                  <a:alpha val="40000"/>
                </a:srgbClr>
              </a:solidFill>
              <a:prstDash val="solid"/>
              <a:round/>
            </a:ln>
          </p:spPr>
          <p:txBody>
            <a:bodyPr/>
            <a:lstStyle/>
            <a:p/>
          </p:txBody>
        </p:sp>
        <p:sp>
          <p:nvSpPr>
            <p:cNvPr id="69" name="pt69"/>
            <p:cNvSpPr/>
            <p:nvPr/>
          </p:nvSpPr>
          <p:spPr>
            <a:xfrm>
              <a:off x="2949171" y="3123625"/>
              <a:ext cx="116779" cy="116779"/>
            </a:xfrm>
            <a:prstGeom prst="ellipse">
              <a:avLst/>
            </a:prstGeom>
            <a:solidFill>
              <a:srgbClr val="FF64B2">
                <a:alpha val="40000"/>
              </a:srgbClr>
            </a:solidFill>
            <a:ln w="9000" cap="rnd">
              <a:solidFill>
                <a:srgbClr val="FF64B2">
                  <a:alpha val="40000"/>
                </a:srgbClr>
              </a:solidFill>
              <a:prstDash val="solid"/>
              <a:round/>
            </a:ln>
          </p:spPr>
          <p:txBody>
            <a:bodyPr/>
            <a:lstStyle/>
            <a:p/>
          </p:txBody>
        </p:sp>
        <p:sp>
          <p:nvSpPr>
            <p:cNvPr id="70" name="pt70"/>
            <p:cNvSpPr/>
            <p:nvPr/>
          </p:nvSpPr>
          <p:spPr>
            <a:xfrm>
              <a:off x="3035024" y="2924166"/>
              <a:ext cx="216820" cy="216820"/>
            </a:xfrm>
            <a:prstGeom prst="ellipse">
              <a:avLst/>
            </a:prstGeom>
            <a:solidFill>
              <a:srgbClr val="FF62C0">
                <a:alpha val="40000"/>
              </a:srgbClr>
            </a:solidFill>
            <a:ln w="9000" cap="rnd">
              <a:solidFill>
                <a:srgbClr val="FF62C0">
                  <a:alpha val="40000"/>
                </a:srgbClr>
              </a:solidFill>
              <a:prstDash val="solid"/>
              <a:round/>
            </a:ln>
          </p:spPr>
          <p:txBody>
            <a:bodyPr/>
            <a:lstStyle/>
            <a:p/>
          </p:txBody>
        </p:sp>
        <p:sp>
          <p:nvSpPr>
            <p:cNvPr id="71" name="pt71"/>
            <p:cNvSpPr/>
            <p:nvPr/>
          </p:nvSpPr>
          <p:spPr>
            <a:xfrm>
              <a:off x="2978279" y="2905470"/>
              <a:ext cx="194437" cy="194437"/>
            </a:xfrm>
            <a:prstGeom prst="ellipse">
              <a:avLst/>
            </a:prstGeom>
            <a:solidFill>
              <a:srgbClr val="FF67A2">
                <a:alpha val="40000"/>
              </a:srgbClr>
            </a:solidFill>
            <a:ln w="9000" cap="rnd">
              <a:solidFill>
                <a:srgbClr val="FF67A2">
                  <a:alpha val="40000"/>
                </a:srgbClr>
              </a:solidFill>
              <a:prstDash val="solid"/>
              <a:round/>
            </a:ln>
          </p:spPr>
          <p:txBody>
            <a:bodyPr/>
            <a:lstStyle/>
            <a:p/>
          </p:txBody>
        </p:sp>
        <p:sp>
          <p:nvSpPr>
            <p:cNvPr id="72" name="pt72"/>
            <p:cNvSpPr/>
            <p:nvPr/>
          </p:nvSpPr>
          <p:spPr>
            <a:xfrm>
              <a:off x="2672228" y="3185447"/>
              <a:ext cx="172461" cy="172461"/>
            </a:xfrm>
            <a:prstGeom prst="ellipse">
              <a:avLst/>
            </a:prstGeom>
            <a:solidFill>
              <a:srgbClr val="FA62DA">
                <a:alpha val="40000"/>
              </a:srgbClr>
            </a:solidFill>
            <a:ln w="9000" cap="rnd">
              <a:solidFill>
                <a:srgbClr val="FA62DA">
                  <a:alpha val="40000"/>
                </a:srgbClr>
              </a:solidFill>
              <a:prstDash val="solid"/>
              <a:round/>
            </a:ln>
          </p:spPr>
          <p:txBody>
            <a:bodyPr/>
            <a:lstStyle/>
            <a:p/>
          </p:txBody>
        </p:sp>
        <p:sp>
          <p:nvSpPr>
            <p:cNvPr id="73" name="pt73"/>
            <p:cNvSpPr/>
            <p:nvPr/>
          </p:nvSpPr>
          <p:spPr>
            <a:xfrm>
              <a:off x="2730817" y="2989531"/>
              <a:ext cx="145866" cy="145866"/>
            </a:xfrm>
            <a:prstGeom prst="ellipse">
              <a:avLst/>
            </a:prstGeom>
            <a:solidFill>
              <a:srgbClr val="FF6C92">
                <a:alpha val="40000"/>
              </a:srgbClr>
            </a:solidFill>
            <a:ln w="9000" cap="rnd">
              <a:solidFill>
                <a:srgbClr val="FF6C92">
                  <a:alpha val="40000"/>
                </a:srgbClr>
              </a:solidFill>
              <a:prstDash val="solid"/>
              <a:round/>
            </a:ln>
          </p:spPr>
          <p:txBody>
            <a:bodyPr/>
            <a:lstStyle/>
            <a:p/>
          </p:txBody>
        </p:sp>
        <p:sp>
          <p:nvSpPr>
            <p:cNvPr id="74" name="pt74"/>
            <p:cNvSpPr/>
            <p:nvPr/>
          </p:nvSpPr>
          <p:spPr>
            <a:xfrm>
              <a:off x="2963367" y="2995625"/>
              <a:ext cx="133679" cy="133679"/>
            </a:xfrm>
            <a:prstGeom prst="ellipse">
              <a:avLst/>
            </a:prstGeom>
            <a:solidFill>
              <a:srgbClr val="FC7180">
                <a:alpha val="40000"/>
              </a:srgbClr>
            </a:solidFill>
            <a:ln w="9000" cap="rnd">
              <a:solidFill>
                <a:srgbClr val="FC7180">
                  <a:alpha val="40000"/>
                </a:srgbClr>
              </a:solidFill>
              <a:prstDash val="solid"/>
              <a:round/>
            </a:ln>
          </p:spPr>
          <p:txBody>
            <a:bodyPr/>
            <a:lstStyle/>
            <a:p/>
          </p:txBody>
        </p:sp>
        <p:sp>
          <p:nvSpPr>
            <p:cNvPr id="75" name="pl75"/>
            <p:cNvSpPr/>
            <p:nvPr/>
          </p:nvSpPr>
          <p:spPr>
            <a:xfrm>
              <a:off x="782627" y="6058700"/>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76" name="pl76"/>
            <p:cNvSpPr/>
            <p:nvPr/>
          </p:nvSpPr>
          <p:spPr>
            <a:xfrm>
              <a:off x="3896402" y="1949149"/>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77" name="tx77"/>
            <p:cNvSpPr/>
            <p:nvPr/>
          </p:nvSpPr>
          <p:spPr>
            <a:xfrm>
              <a:off x="2295180" y="3875143"/>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37C57">
                      <a:alpha val="100000"/>
                    </a:srgbClr>
                  </a:solidFill>
                  <a:latin typeface="Arial"/>
                  <a:cs typeface="Arial"/>
                </a:rPr>
                <a:t>ago</a:t>
              </a:r>
            </a:p>
          </p:txBody>
        </p:sp>
        <p:sp>
          <p:nvSpPr>
            <p:cNvPr id="78" name="tx78"/>
            <p:cNvSpPr/>
            <p:nvPr/>
          </p:nvSpPr>
          <p:spPr>
            <a:xfrm>
              <a:off x="1982333" y="4316003"/>
              <a:ext cx="168712" cy="9355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B59F00">
                      <a:alpha val="100000"/>
                    </a:srgbClr>
                  </a:solidFill>
                  <a:latin typeface="Arial"/>
                  <a:cs typeface="Arial"/>
                </a:rPr>
                <a:t>caf</a:t>
              </a:r>
            </a:p>
          </p:txBody>
        </p:sp>
        <p:sp>
          <p:nvSpPr>
            <p:cNvPr id="79" name="tx79"/>
            <p:cNvSpPr/>
            <p:nvPr/>
          </p:nvSpPr>
          <p:spPr>
            <a:xfrm>
              <a:off x="2791824" y="3590492"/>
              <a:ext cx="210705"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19B00">
                      <a:alpha val="100000"/>
                    </a:srgbClr>
                  </a:solidFill>
                  <a:latin typeface="Arial"/>
                  <a:cs typeface="Arial"/>
                </a:rPr>
                <a:t>cmr</a:t>
              </a:r>
            </a:p>
          </p:txBody>
        </p:sp>
        <p:sp>
          <p:nvSpPr>
            <p:cNvPr id="80" name="tx80"/>
            <p:cNvSpPr/>
            <p:nvPr/>
          </p:nvSpPr>
          <p:spPr>
            <a:xfrm>
              <a:off x="2163863" y="4052647"/>
              <a:ext cx="168774"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C1A1">
                      <a:alpha val="100000"/>
                    </a:srgbClr>
                  </a:solidFill>
                  <a:latin typeface="Arial"/>
                  <a:cs typeface="Arial"/>
                </a:rPr>
                <a:t>gin</a:t>
              </a:r>
            </a:p>
          </p:txBody>
        </p:sp>
        <p:sp>
          <p:nvSpPr>
            <p:cNvPr id="81" name="tx81"/>
            <p:cNvSpPr/>
            <p:nvPr/>
          </p:nvSpPr>
          <p:spPr>
            <a:xfrm>
              <a:off x="3175638" y="3359747"/>
              <a:ext cx="14055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CD7">
                      <a:alpha val="100000"/>
                    </a:srgbClr>
                  </a:solidFill>
                  <a:latin typeface="Arial"/>
                  <a:cs typeface="Arial"/>
                </a:rPr>
                <a:t>lbr</a:t>
              </a:r>
            </a:p>
          </p:txBody>
        </p:sp>
        <p:sp>
          <p:nvSpPr>
            <p:cNvPr id="82" name="tx82"/>
            <p:cNvSpPr/>
            <p:nvPr/>
          </p:nvSpPr>
          <p:spPr>
            <a:xfrm>
              <a:off x="2309687" y="3566704"/>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AF86FF">
                      <a:alpha val="100000"/>
                    </a:srgbClr>
                  </a:solidFill>
                  <a:latin typeface="Arial"/>
                  <a:cs typeface="Arial"/>
                </a:rPr>
                <a:t>nga</a:t>
              </a:r>
            </a:p>
          </p:txBody>
        </p:sp>
        <p:sp>
          <p:nvSpPr>
            <p:cNvPr id="83" name="tx83"/>
            <p:cNvSpPr/>
            <p:nvPr/>
          </p:nvSpPr>
          <p:spPr>
            <a:xfrm>
              <a:off x="2597819" y="3932151"/>
              <a:ext cx="196810"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E61CE">
                      <a:alpha val="100000"/>
                    </a:srgbClr>
                  </a:solidFill>
                  <a:latin typeface="Arial"/>
                  <a:cs typeface="Arial"/>
                </a:rPr>
                <a:t>ssd</a:t>
              </a:r>
            </a:p>
          </p:txBody>
        </p:sp>
        <p:sp>
          <p:nvSpPr>
            <p:cNvPr id="84" name="tx84"/>
            <p:cNvSpPr/>
            <p:nvPr/>
          </p:nvSpPr>
          <p:spPr>
            <a:xfrm>
              <a:off x="2883622" y="3750033"/>
              <a:ext cx="1687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A8A400">
                      <a:alpha val="100000"/>
                    </a:srgbClr>
                  </a:solidFill>
                  <a:latin typeface="Arial"/>
                  <a:cs typeface="Arial"/>
                </a:rPr>
                <a:t>tcd</a:t>
              </a:r>
            </a:p>
          </p:txBody>
        </p:sp>
        <p:sp>
          <p:nvSpPr>
            <p:cNvPr id="85" name="tx85"/>
            <p:cNvSpPr/>
            <p:nvPr/>
          </p:nvSpPr>
          <p:spPr>
            <a:xfrm>
              <a:off x="2789538"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(n=15)</a:t>
              </a:r>
            </a:p>
          </p:txBody>
        </p:sp>
        <p:sp>
          <p:nvSpPr>
            <p:cNvPr id="86" name="tx86"/>
            <p:cNvSpPr/>
            <p:nvPr/>
          </p:nvSpPr>
          <p:spPr>
            <a:xfrm>
              <a:off x="956794"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(n=23)</a:t>
              </a:r>
            </a:p>
          </p:txBody>
        </p:sp>
        <p:sp>
          <p:nvSpPr>
            <p:cNvPr id="87" name="tx87"/>
            <p:cNvSpPr/>
            <p:nvPr/>
          </p:nvSpPr>
          <p:spPr>
            <a:xfrm>
              <a:off x="3243715" y="2371887"/>
              <a:ext cx="56939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(n=9)</a:t>
              </a:r>
            </a:p>
          </p:txBody>
        </p:sp>
        <p:sp>
          <p:nvSpPr>
            <p:cNvPr id="88" name="rc88"/>
            <p:cNvSpPr/>
            <p:nvPr/>
          </p:nvSpPr>
          <p:spPr>
            <a:xfrm>
              <a:off x="782627" y="1949149"/>
              <a:ext cx="3113775" cy="4109550"/>
            </a:xfrm>
            <a:prstGeom prst="rect">
              <a:avLst/>
            </a:prstGeom>
            <a:ln w="13550" cap="rnd">
              <a:solidFill>
                <a:srgbClr val="B3B3B3">
                  <a:alpha val="100000"/>
                </a:srgbClr>
              </a:solidFill>
              <a:prstDash val="solid"/>
              <a:round/>
            </a:ln>
          </p:spPr>
          <p:txBody>
            <a:bodyPr/>
            <a:lstStyle/>
            <a:p/>
          </p:txBody>
        </p:sp>
        <p:sp>
          <p:nvSpPr>
            <p:cNvPr id="89" name="rc89"/>
            <p:cNvSpPr/>
            <p:nvPr/>
          </p:nvSpPr>
          <p:spPr>
            <a:xfrm>
              <a:off x="3965991" y="1949149"/>
              <a:ext cx="3113775" cy="4109550"/>
            </a:xfrm>
            <a:prstGeom prst="rect">
              <a:avLst/>
            </a:prstGeom>
            <a:solidFill>
              <a:srgbClr val="FFFFFF">
                <a:alpha val="100000"/>
              </a:srgbClr>
            </a:solidFill>
          </p:spPr>
          <p:txBody>
            <a:bodyPr/>
            <a:lstStyle/>
            <a:p/>
          </p:txBody>
        </p:sp>
        <p:sp>
          <p:nvSpPr>
            <p:cNvPr id="90" name="pl90"/>
            <p:cNvSpPr/>
            <p:nvPr/>
          </p:nvSpPr>
          <p:spPr>
            <a:xfrm>
              <a:off x="3965991"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1" name="pl91"/>
            <p:cNvSpPr/>
            <p:nvPr/>
          </p:nvSpPr>
          <p:spPr>
            <a:xfrm>
              <a:off x="3965991"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2" name="pl92"/>
            <p:cNvSpPr/>
            <p:nvPr/>
          </p:nvSpPr>
          <p:spPr>
            <a:xfrm>
              <a:off x="3965991"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3" name="pl93"/>
            <p:cNvSpPr/>
            <p:nvPr/>
          </p:nvSpPr>
          <p:spPr>
            <a:xfrm>
              <a:off x="3965991"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4" name="pl94"/>
            <p:cNvSpPr/>
            <p:nvPr/>
          </p:nvSpPr>
          <p:spPr>
            <a:xfrm>
              <a:off x="3965991"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5" name="pl95"/>
            <p:cNvSpPr/>
            <p:nvPr/>
          </p:nvSpPr>
          <p:spPr>
            <a:xfrm>
              <a:off x="3965991"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6" name="pl96"/>
            <p:cNvSpPr/>
            <p:nvPr/>
          </p:nvSpPr>
          <p:spPr>
            <a:xfrm>
              <a:off x="439059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97" name="pl97"/>
            <p:cNvSpPr/>
            <p:nvPr/>
          </p:nvSpPr>
          <p:spPr>
            <a:xfrm>
              <a:off x="4956738"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98" name="pl98"/>
            <p:cNvSpPr/>
            <p:nvPr/>
          </p:nvSpPr>
          <p:spPr>
            <a:xfrm>
              <a:off x="5522879"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99" name="pl99"/>
            <p:cNvSpPr/>
            <p:nvPr/>
          </p:nvSpPr>
          <p:spPr>
            <a:xfrm>
              <a:off x="6089020"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0" name="pl100"/>
            <p:cNvSpPr/>
            <p:nvPr/>
          </p:nvSpPr>
          <p:spPr>
            <a:xfrm>
              <a:off x="66551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1" name="pl101"/>
            <p:cNvSpPr/>
            <p:nvPr/>
          </p:nvSpPr>
          <p:spPr>
            <a:xfrm>
              <a:off x="693823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2" name="pl102"/>
            <p:cNvSpPr/>
            <p:nvPr/>
          </p:nvSpPr>
          <p:spPr>
            <a:xfrm>
              <a:off x="3965991"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3" name="pl103"/>
            <p:cNvSpPr/>
            <p:nvPr/>
          </p:nvSpPr>
          <p:spPr>
            <a:xfrm>
              <a:off x="3965991"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4" name="pl104"/>
            <p:cNvSpPr/>
            <p:nvPr/>
          </p:nvSpPr>
          <p:spPr>
            <a:xfrm>
              <a:off x="3965991"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5" name="pl105"/>
            <p:cNvSpPr/>
            <p:nvPr/>
          </p:nvSpPr>
          <p:spPr>
            <a:xfrm>
              <a:off x="3965991"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6" name="pl106"/>
            <p:cNvSpPr/>
            <p:nvPr/>
          </p:nvSpPr>
          <p:spPr>
            <a:xfrm>
              <a:off x="3965991"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7" name="pl107"/>
            <p:cNvSpPr/>
            <p:nvPr/>
          </p:nvSpPr>
          <p:spPr>
            <a:xfrm>
              <a:off x="41075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08" name="pl108"/>
            <p:cNvSpPr/>
            <p:nvPr/>
          </p:nvSpPr>
          <p:spPr>
            <a:xfrm>
              <a:off x="4673667"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09" name="pl109"/>
            <p:cNvSpPr/>
            <p:nvPr/>
          </p:nvSpPr>
          <p:spPr>
            <a:xfrm>
              <a:off x="5239808"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0" name="pl110"/>
            <p:cNvSpPr/>
            <p:nvPr/>
          </p:nvSpPr>
          <p:spPr>
            <a:xfrm>
              <a:off x="5805949"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1" name="pl111"/>
            <p:cNvSpPr/>
            <p:nvPr/>
          </p:nvSpPr>
          <p:spPr>
            <a:xfrm>
              <a:off x="6372090"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2" name="pt112"/>
            <p:cNvSpPr/>
            <p:nvPr/>
          </p:nvSpPr>
          <p:spPr>
            <a:xfrm>
              <a:off x="5240294" y="4078210"/>
              <a:ext cx="180193" cy="180193"/>
            </a:xfrm>
            <a:prstGeom prst="ellipse">
              <a:avLst/>
            </a:prstGeom>
            <a:solidFill>
              <a:srgbClr val="F37C57">
                <a:alpha val="40000"/>
              </a:srgbClr>
            </a:solidFill>
            <a:ln w="9000" cap="rnd">
              <a:solidFill>
                <a:srgbClr val="F37C57">
                  <a:alpha val="40000"/>
                </a:srgbClr>
              </a:solidFill>
              <a:prstDash val="solid"/>
              <a:round/>
            </a:ln>
          </p:spPr>
          <p:txBody>
            <a:bodyPr/>
            <a:lstStyle/>
            <a:p/>
          </p:txBody>
        </p:sp>
        <p:sp>
          <p:nvSpPr>
            <p:cNvPr id="113" name="pt113"/>
            <p:cNvSpPr/>
            <p:nvPr/>
          </p:nvSpPr>
          <p:spPr>
            <a:xfrm>
              <a:off x="6162223" y="3078134"/>
              <a:ext cx="147986" cy="147986"/>
            </a:xfrm>
            <a:prstGeom prst="ellipse">
              <a:avLst/>
            </a:prstGeom>
            <a:solidFill>
              <a:srgbClr val="DE8C00">
                <a:alpha val="40000"/>
              </a:srgbClr>
            </a:solidFill>
            <a:ln w="9000" cap="rnd">
              <a:solidFill>
                <a:srgbClr val="DE8C00">
                  <a:alpha val="40000"/>
                </a:srgbClr>
              </a:solidFill>
              <a:prstDash val="solid"/>
              <a:round/>
            </a:ln>
          </p:spPr>
          <p:txBody>
            <a:bodyPr/>
            <a:lstStyle/>
            <a:p/>
          </p:txBody>
        </p:sp>
        <p:sp>
          <p:nvSpPr>
            <p:cNvPr id="114" name="pt114"/>
            <p:cNvSpPr/>
            <p:nvPr/>
          </p:nvSpPr>
          <p:spPr>
            <a:xfrm>
              <a:off x="6057486" y="3026849"/>
              <a:ext cx="131005" cy="131005"/>
            </a:xfrm>
            <a:prstGeom prst="ellipse">
              <a:avLst/>
            </a:prstGeom>
            <a:solidFill>
              <a:srgbClr val="D59100">
                <a:alpha val="40000"/>
              </a:srgbClr>
            </a:solidFill>
            <a:ln w="9000" cap="rnd">
              <a:solidFill>
                <a:srgbClr val="D59100">
                  <a:alpha val="40000"/>
                </a:srgbClr>
              </a:solidFill>
              <a:prstDash val="solid"/>
              <a:round/>
            </a:ln>
          </p:spPr>
          <p:txBody>
            <a:bodyPr/>
            <a:lstStyle/>
            <a:p/>
          </p:txBody>
        </p:sp>
        <p:sp>
          <p:nvSpPr>
            <p:cNvPr id="115" name="pt115"/>
            <p:cNvSpPr/>
            <p:nvPr/>
          </p:nvSpPr>
          <p:spPr>
            <a:xfrm>
              <a:off x="5604158" y="3654075"/>
              <a:ext cx="131834" cy="131834"/>
            </a:xfrm>
            <a:prstGeom prst="ellipse">
              <a:avLst/>
            </a:prstGeom>
            <a:solidFill>
              <a:srgbClr val="ED813D">
                <a:alpha val="40000"/>
              </a:srgbClr>
            </a:solidFill>
            <a:ln w="9000" cap="rnd">
              <a:solidFill>
                <a:srgbClr val="ED813D">
                  <a:alpha val="40000"/>
                </a:srgbClr>
              </a:solidFill>
              <a:prstDash val="solid"/>
              <a:round/>
            </a:ln>
          </p:spPr>
          <p:txBody>
            <a:bodyPr/>
            <a:lstStyle/>
            <a:p/>
          </p:txBody>
        </p:sp>
        <p:sp>
          <p:nvSpPr>
            <p:cNvPr id="116" name="pt116"/>
            <p:cNvSpPr/>
            <p:nvPr/>
          </p:nvSpPr>
          <p:spPr>
            <a:xfrm>
              <a:off x="5815296" y="3429543"/>
              <a:ext cx="162470" cy="162470"/>
            </a:xfrm>
            <a:prstGeom prst="ellipse">
              <a:avLst/>
            </a:prstGeom>
            <a:solidFill>
              <a:srgbClr val="77AF00">
                <a:alpha val="40000"/>
              </a:srgbClr>
            </a:solidFill>
            <a:ln w="9000" cap="rnd">
              <a:solidFill>
                <a:srgbClr val="77AF00">
                  <a:alpha val="40000"/>
                </a:srgbClr>
              </a:solidFill>
              <a:prstDash val="solid"/>
              <a:round/>
            </a:ln>
          </p:spPr>
          <p:txBody>
            <a:bodyPr/>
            <a:lstStyle/>
            <a:p/>
          </p:txBody>
        </p:sp>
        <p:sp>
          <p:nvSpPr>
            <p:cNvPr id="117" name="pt117"/>
            <p:cNvSpPr/>
            <p:nvPr/>
          </p:nvSpPr>
          <p:spPr>
            <a:xfrm>
              <a:off x="6215020" y="2988734"/>
              <a:ext cx="87684" cy="87684"/>
            </a:xfrm>
            <a:prstGeom prst="ellipse">
              <a:avLst/>
            </a:prstGeom>
            <a:solidFill>
              <a:srgbClr val="E6870D">
                <a:alpha val="40000"/>
              </a:srgbClr>
            </a:solidFill>
            <a:ln w="9000" cap="rnd">
              <a:solidFill>
                <a:srgbClr val="E6870D">
                  <a:alpha val="40000"/>
                </a:srgbClr>
              </a:solidFill>
              <a:prstDash val="solid"/>
              <a:round/>
            </a:ln>
          </p:spPr>
          <p:txBody>
            <a:bodyPr/>
            <a:lstStyle/>
            <a:p/>
          </p:txBody>
        </p:sp>
        <p:sp>
          <p:nvSpPr>
            <p:cNvPr id="118" name="pt118"/>
            <p:cNvSpPr/>
            <p:nvPr/>
          </p:nvSpPr>
          <p:spPr>
            <a:xfrm>
              <a:off x="5002937" y="4560915"/>
              <a:ext cx="111413" cy="111413"/>
            </a:xfrm>
            <a:prstGeom prst="ellipse">
              <a:avLst/>
            </a:prstGeom>
            <a:solidFill>
              <a:srgbClr val="B59F00">
                <a:alpha val="40000"/>
              </a:srgbClr>
            </a:solidFill>
            <a:ln w="9000" cap="rnd">
              <a:solidFill>
                <a:srgbClr val="B59F00">
                  <a:alpha val="40000"/>
                </a:srgbClr>
              </a:solidFill>
              <a:prstDash val="solid"/>
              <a:round/>
            </a:ln>
          </p:spPr>
          <p:txBody>
            <a:bodyPr/>
            <a:lstStyle/>
            <a:p/>
          </p:txBody>
        </p:sp>
        <p:sp>
          <p:nvSpPr>
            <p:cNvPr id="119" name="pt119"/>
            <p:cNvSpPr/>
            <p:nvPr/>
          </p:nvSpPr>
          <p:spPr>
            <a:xfrm>
              <a:off x="6211603" y="2985317"/>
              <a:ext cx="94518" cy="94518"/>
            </a:xfrm>
            <a:prstGeom prst="ellipse">
              <a:avLst/>
            </a:prstGeom>
            <a:solidFill>
              <a:srgbClr val="00B81D">
                <a:alpha val="40000"/>
              </a:srgbClr>
            </a:solidFill>
            <a:ln w="9000" cap="rnd">
              <a:solidFill>
                <a:srgbClr val="00B81D">
                  <a:alpha val="40000"/>
                </a:srgbClr>
              </a:solidFill>
              <a:prstDash val="solid"/>
              <a:round/>
            </a:ln>
          </p:spPr>
          <p:txBody>
            <a:bodyPr/>
            <a:lstStyle/>
            <a:p/>
          </p:txBody>
        </p:sp>
        <p:sp>
          <p:nvSpPr>
            <p:cNvPr id="120" name="pt120"/>
            <p:cNvSpPr/>
            <p:nvPr/>
          </p:nvSpPr>
          <p:spPr>
            <a:xfrm>
              <a:off x="5725644" y="3789125"/>
              <a:ext cx="160610" cy="160610"/>
            </a:xfrm>
            <a:prstGeom prst="ellipse">
              <a:avLst/>
            </a:prstGeom>
            <a:solidFill>
              <a:srgbClr val="C19B00">
                <a:alpha val="40000"/>
              </a:srgbClr>
            </a:solidFill>
            <a:ln w="9000" cap="rnd">
              <a:solidFill>
                <a:srgbClr val="C19B00">
                  <a:alpha val="40000"/>
                </a:srgbClr>
              </a:solidFill>
              <a:prstDash val="solid"/>
              <a:round/>
            </a:ln>
          </p:spPr>
          <p:txBody>
            <a:bodyPr/>
            <a:lstStyle/>
            <a:p/>
          </p:txBody>
        </p:sp>
        <p:sp>
          <p:nvSpPr>
            <p:cNvPr id="121" name="pt121"/>
            <p:cNvSpPr/>
            <p:nvPr/>
          </p:nvSpPr>
          <p:spPr>
            <a:xfrm>
              <a:off x="5330633" y="3554473"/>
              <a:ext cx="271262" cy="271262"/>
            </a:xfrm>
            <a:prstGeom prst="ellipse">
              <a:avLst/>
            </a:prstGeom>
            <a:solidFill>
              <a:srgbClr val="5FB200">
                <a:alpha val="40000"/>
              </a:srgbClr>
            </a:solidFill>
            <a:ln w="9000" cap="rnd">
              <a:solidFill>
                <a:srgbClr val="5FB200">
                  <a:alpha val="40000"/>
                </a:srgbClr>
              </a:solidFill>
              <a:prstDash val="solid"/>
              <a:round/>
            </a:ln>
          </p:spPr>
          <p:txBody>
            <a:bodyPr/>
            <a:lstStyle/>
            <a:p/>
          </p:txBody>
        </p:sp>
        <p:sp>
          <p:nvSpPr>
            <p:cNvPr id="122" name="pt122"/>
            <p:cNvSpPr/>
            <p:nvPr/>
          </p:nvSpPr>
          <p:spPr>
            <a:xfrm>
              <a:off x="5820558" y="3457450"/>
              <a:ext cx="106656" cy="106656"/>
            </a:xfrm>
            <a:prstGeom prst="ellipse">
              <a:avLst/>
            </a:prstGeom>
            <a:solidFill>
              <a:srgbClr val="8AAC00">
                <a:alpha val="40000"/>
              </a:srgbClr>
            </a:solidFill>
            <a:ln w="9000" cap="rnd">
              <a:solidFill>
                <a:srgbClr val="8AAC00">
                  <a:alpha val="40000"/>
                </a:srgbClr>
              </a:solidFill>
              <a:prstDash val="solid"/>
              <a:round/>
            </a:ln>
          </p:spPr>
          <p:txBody>
            <a:bodyPr/>
            <a:lstStyle/>
            <a:p/>
          </p:txBody>
        </p:sp>
        <p:sp>
          <p:nvSpPr>
            <p:cNvPr id="123" name="pt123"/>
            <p:cNvSpPr/>
            <p:nvPr/>
          </p:nvSpPr>
          <p:spPr>
            <a:xfrm>
              <a:off x="5766834" y="3501551"/>
              <a:ext cx="78231" cy="78231"/>
            </a:xfrm>
            <a:prstGeom prst="ellipse">
              <a:avLst/>
            </a:prstGeom>
            <a:solidFill>
              <a:srgbClr val="9AA800">
                <a:alpha val="40000"/>
              </a:srgbClr>
            </a:solidFill>
            <a:ln w="9000" cap="rnd">
              <a:solidFill>
                <a:srgbClr val="9AA800">
                  <a:alpha val="40000"/>
                </a:srgbClr>
              </a:solidFill>
              <a:prstDash val="solid"/>
              <a:round/>
            </a:ln>
          </p:spPr>
          <p:txBody>
            <a:bodyPr/>
            <a:lstStyle/>
            <a:p/>
          </p:txBody>
        </p:sp>
        <p:sp>
          <p:nvSpPr>
            <p:cNvPr id="124" name="pt124"/>
            <p:cNvSpPr/>
            <p:nvPr/>
          </p:nvSpPr>
          <p:spPr>
            <a:xfrm>
              <a:off x="6178501" y="2967619"/>
              <a:ext cx="70138" cy="70138"/>
            </a:xfrm>
            <a:prstGeom prst="ellipse">
              <a:avLst/>
            </a:prstGeom>
            <a:solidFill>
              <a:srgbClr val="CB9600">
                <a:alpha val="40000"/>
              </a:srgbClr>
            </a:solidFill>
            <a:ln w="9000" cap="rnd">
              <a:solidFill>
                <a:srgbClr val="CB9600">
                  <a:alpha val="40000"/>
                </a:srgbClr>
              </a:solidFill>
              <a:prstDash val="solid"/>
              <a:round/>
            </a:ln>
          </p:spPr>
          <p:txBody>
            <a:bodyPr/>
            <a:lstStyle/>
            <a:p/>
          </p:txBody>
        </p:sp>
        <p:sp>
          <p:nvSpPr>
            <p:cNvPr id="125" name="pt125"/>
            <p:cNvSpPr/>
            <p:nvPr/>
          </p:nvSpPr>
          <p:spPr>
            <a:xfrm>
              <a:off x="5604955" y="3706486"/>
              <a:ext cx="266113" cy="266113"/>
            </a:xfrm>
            <a:prstGeom prst="ellipse">
              <a:avLst/>
            </a:prstGeom>
            <a:solidFill>
              <a:srgbClr val="00BC5A">
                <a:alpha val="40000"/>
              </a:srgbClr>
            </a:solidFill>
            <a:ln w="9000" cap="rnd">
              <a:solidFill>
                <a:srgbClr val="00BC5A">
                  <a:alpha val="40000"/>
                </a:srgbClr>
              </a:solidFill>
              <a:prstDash val="solid"/>
              <a:round/>
            </a:ln>
          </p:spPr>
          <p:txBody>
            <a:bodyPr/>
            <a:lstStyle/>
            <a:p/>
          </p:txBody>
        </p:sp>
        <p:sp>
          <p:nvSpPr>
            <p:cNvPr id="126" name="pt126"/>
            <p:cNvSpPr/>
            <p:nvPr/>
          </p:nvSpPr>
          <p:spPr>
            <a:xfrm>
              <a:off x="6111392" y="3162257"/>
              <a:ext cx="159066" cy="159066"/>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127" name="pt127"/>
            <p:cNvSpPr/>
            <p:nvPr/>
          </p:nvSpPr>
          <p:spPr>
            <a:xfrm>
              <a:off x="5963945" y="3195975"/>
              <a:ext cx="91629" cy="91629"/>
            </a:xfrm>
            <a:prstGeom prst="ellipse">
              <a:avLst/>
            </a:prstGeom>
            <a:solidFill>
              <a:srgbClr val="00BF81">
                <a:alpha val="40000"/>
              </a:srgbClr>
            </a:solidFill>
            <a:ln w="9000" cap="rnd">
              <a:solidFill>
                <a:srgbClr val="00BF81">
                  <a:alpha val="40000"/>
                </a:srgbClr>
              </a:solidFill>
              <a:prstDash val="solid"/>
              <a:round/>
            </a:ln>
          </p:spPr>
          <p:txBody>
            <a:bodyPr/>
            <a:lstStyle/>
            <a:p/>
          </p:txBody>
        </p:sp>
        <p:sp>
          <p:nvSpPr>
            <p:cNvPr id="128" name="pt128"/>
            <p:cNvSpPr/>
            <p:nvPr/>
          </p:nvSpPr>
          <p:spPr>
            <a:xfrm>
              <a:off x="5648130" y="3735177"/>
              <a:ext cx="89181" cy="89181"/>
            </a:xfrm>
            <a:prstGeom prst="ellipse">
              <a:avLst/>
            </a:prstGeom>
            <a:solidFill>
              <a:srgbClr val="00BE6F">
                <a:alpha val="40000"/>
              </a:srgbClr>
            </a:solidFill>
            <a:ln w="9000" cap="rnd">
              <a:solidFill>
                <a:srgbClr val="00BE6F">
                  <a:alpha val="40000"/>
                </a:srgbClr>
              </a:solidFill>
              <a:prstDash val="solid"/>
              <a:round/>
            </a:ln>
          </p:spPr>
          <p:txBody>
            <a:bodyPr/>
            <a:lstStyle/>
            <a:p/>
          </p:txBody>
        </p:sp>
        <p:sp>
          <p:nvSpPr>
            <p:cNvPr id="129" name="pt129"/>
            <p:cNvSpPr/>
            <p:nvPr/>
          </p:nvSpPr>
          <p:spPr>
            <a:xfrm>
              <a:off x="6180046" y="2893985"/>
              <a:ext cx="157631" cy="157631"/>
            </a:xfrm>
            <a:prstGeom prst="ellipse">
              <a:avLst/>
            </a:prstGeom>
            <a:solidFill>
              <a:srgbClr val="00C092">
                <a:alpha val="40000"/>
              </a:srgbClr>
            </a:solidFill>
            <a:ln w="9000" cap="rnd">
              <a:solidFill>
                <a:srgbClr val="00C092">
                  <a:alpha val="40000"/>
                </a:srgbClr>
              </a:solidFill>
              <a:prstDash val="solid"/>
              <a:round/>
            </a:ln>
          </p:spPr>
          <p:txBody>
            <a:bodyPr/>
            <a:lstStyle/>
            <a:p/>
          </p:txBody>
        </p:sp>
        <p:sp>
          <p:nvSpPr>
            <p:cNvPr id="130" name="pt130"/>
            <p:cNvSpPr/>
            <p:nvPr/>
          </p:nvSpPr>
          <p:spPr>
            <a:xfrm>
              <a:off x="5105760" y="4401072"/>
              <a:ext cx="132222" cy="132222"/>
            </a:xfrm>
            <a:prstGeom prst="ellipse">
              <a:avLst/>
            </a:prstGeom>
            <a:solidFill>
              <a:srgbClr val="00C1A1">
                <a:alpha val="40000"/>
              </a:srgbClr>
            </a:solidFill>
            <a:ln w="9000" cap="rnd">
              <a:solidFill>
                <a:srgbClr val="00C1A1">
                  <a:alpha val="40000"/>
                </a:srgbClr>
              </a:solidFill>
              <a:prstDash val="solid"/>
              <a:round/>
            </a:ln>
          </p:spPr>
          <p:txBody>
            <a:bodyPr/>
            <a:lstStyle/>
            <a:p/>
          </p:txBody>
        </p:sp>
        <p:sp>
          <p:nvSpPr>
            <p:cNvPr id="131" name="pt131"/>
            <p:cNvSpPr/>
            <p:nvPr/>
          </p:nvSpPr>
          <p:spPr>
            <a:xfrm>
              <a:off x="5739215" y="3496578"/>
              <a:ext cx="88177" cy="88177"/>
            </a:xfrm>
            <a:prstGeom prst="ellipse">
              <a:avLst/>
            </a:prstGeom>
            <a:solidFill>
              <a:srgbClr val="00C0B0">
                <a:alpha val="40000"/>
              </a:srgbClr>
            </a:solidFill>
            <a:ln w="9000" cap="rnd">
              <a:solidFill>
                <a:srgbClr val="00C0B0">
                  <a:alpha val="40000"/>
                </a:srgbClr>
              </a:solidFill>
              <a:prstDash val="solid"/>
              <a:round/>
            </a:ln>
          </p:spPr>
          <p:txBody>
            <a:bodyPr/>
            <a:lstStyle/>
            <a:p/>
          </p:txBody>
        </p:sp>
        <p:sp>
          <p:nvSpPr>
            <p:cNvPr id="132" name="pt132"/>
            <p:cNvSpPr/>
            <p:nvPr/>
          </p:nvSpPr>
          <p:spPr>
            <a:xfrm>
              <a:off x="5740264" y="3975829"/>
              <a:ext cx="86078" cy="86078"/>
            </a:xfrm>
            <a:prstGeom prst="ellipse">
              <a:avLst/>
            </a:prstGeom>
            <a:solidFill>
              <a:srgbClr val="3EB500">
                <a:alpha val="40000"/>
              </a:srgbClr>
            </a:solidFill>
            <a:ln w="9000" cap="rnd">
              <a:solidFill>
                <a:srgbClr val="3EB500">
                  <a:alpha val="40000"/>
                </a:srgbClr>
              </a:solidFill>
              <a:prstDash val="solid"/>
              <a:round/>
            </a:ln>
          </p:spPr>
          <p:txBody>
            <a:bodyPr/>
            <a:lstStyle/>
            <a:p/>
          </p:txBody>
        </p:sp>
        <p:sp>
          <p:nvSpPr>
            <p:cNvPr id="133" name="pt133"/>
            <p:cNvSpPr/>
            <p:nvPr/>
          </p:nvSpPr>
          <p:spPr>
            <a:xfrm>
              <a:off x="6095920" y="2960217"/>
              <a:ext cx="144718" cy="144718"/>
            </a:xfrm>
            <a:prstGeom prst="ellipse">
              <a:avLst/>
            </a:prstGeom>
            <a:solidFill>
              <a:srgbClr val="00B6EC">
                <a:alpha val="40000"/>
              </a:srgbClr>
            </a:solidFill>
            <a:ln w="9000" cap="rnd">
              <a:solidFill>
                <a:srgbClr val="00B6EC">
                  <a:alpha val="40000"/>
                </a:srgbClr>
              </a:solidFill>
              <a:prstDash val="solid"/>
              <a:round/>
            </a:ln>
          </p:spPr>
          <p:txBody>
            <a:bodyPr/>
            <a:lstStyle/>
            <a:p/>
          </p:txBody>
        </p:sp>
        <p:sp>
          <p:nvSpPr>
            <p:cNvPr id="134" name="pt134"/>
            <p:cNvSpPr/>
            <p:nvPr/>
          </p:nvSpPr>
          <p:spPr>
            <a:xfrm>
              <a:off x="6120588" y="2999369"/>
              <a:ext cx="185965" cy="185965"/>
            </a:xfrm>
            <a:prstGeom prst="ellipse">
              <a:avLst/>
            </a:prstGeom>
            <a:solidFill>
              <a:srgbClr val="00C0BE">
                <a:alpha val="40000"/>
              </a:srgbClr>
            </a:solidFill>
            <a:ln w="9000" cap="rnd">
              <a:solidFill>
                <a:srgbClr val="00C0BE">
                  <a:alpha val="40000"/>
                </a:srgbClr>
              </a:solidFill>
              <a:prstDash val="solid"/>
              <a:round/>
            </a:ln>
          </p:spPr>
          <p:txBody>
            <a:bodyPr/>
            <a:lstStyle/>
            <a:p/>
          </p:txBody>
        </p:sp>
        <p:sp>
          <p:nvSpPr>
            <p:cNvPr id="135" name="pt135"/>
            <p:cNvSpPr/>
            <p:nvPr/>
          </p:nvSpPr>
          <p:spPr>
            <a:xfrm>
              <a:off x="5912486" y="3727785"/>
              <a:ext cx="103965" cy="103965"/>
            </a:xfrm>
            <a:prstGeom prst="ellipse">
              <a:avLst/>
            </a:prstGeom>
            <a:solidFill>
              <a:srgbClr val="00BCD7">
                <a:alpha val="40000"/>
              </a:srgbClr>
            </a:solidFill>
            <a:ln w="9000" cap="rnd">
              <a:solidFill>
                <a:srgbClr val="00BCD7">
                  <a:alpha val="40000"/>
                </a:srgbClr>
              </a:solidFill>
              <a:prstDash val="solid"/>
              <a:round/>
            </a:ln>
          </p:spPr>
          <p:txBody>
            <a:bodyPr/>
            <a:lstStyle/>
            <a:p/>
          </p:txBody>
        </p:sp>
        <p:sp>
          <p:nvSpPr>
            <p:cNvPr id="136" name="pt136"/>
            <p:cNvSpPr/>
            <p:nvPr/>
          </p:nvSpPr>
          <p:spPr>
            <a:xfrm>
              <a:off x="6034560" y="3228540"/>
              <a:ext cx="86274" cy="86274"/>
            </a:xfrm>
            <a:prstGeom prst="ellipse">
              <a:avLst/>
            </a:prstGeom>
            <a:solidFill>
              <a:srgbClr val="00BECB">
                <a:alpha val="40000"/>
              </a:srgbClr>
            </a:solidFill>
            <a:ln w="9000" cap="rnd">
              <a:solidFill>
                <a:srgbClr val="00BECB">
                  <a:alpha val="40000"/>
                </a:srgbClr>
              </a:solidFill>
              <a:prstDash val="solid"/>
              <a:round/>
            </a:ln>
          </p:spPr>
          <p:txBody>
            <a:bodyPr/>
            <a:lstStyle/>
            <a:p/>
          </p:txBody>
        </p:sp>
        <p:sp>
          <p:nvSpPr>
            <p:cNvPr id="137" name="pt137"/>
            <p:cNvSpPr/>
            <p:nvPr/>
          </p:nvSpPr>
          <p:spPr>
            <a:xfrm>
              <a:off x="5498052" y="3698327"/>
              <a:ext cx="162881" cy="162881"/>
            </a:xfrm>
            <a:prstGeom prst="ellipse">
              <a:avLst/>
            </a:prstGeom>
            <a:solidFill>
              <a:srgbClr val="00B9E2">
                <a:alpha val="40000"/>
              </a:srgbClr>
            </a:solidFill>
            <a:ln w="9000" cap="rnd">
              <a:solidFill>
                <a:srgbClr val="00B9E2">
                  <a:alpha val="40000"/>
                </a:srgbClr>
              </a:solidFill>
              <a:prstDash val="solid"/>
              <a:round/>
            </a:ln>
          </p:spPr>
          <p:txBody>
            <a:bodyPr/>
            <a:lstStyle/>
            <a:p/>
          </p:txBody>
        </p:sp>
        <p:sp>
          <p:nvSpPr>
            <p:cNvPr id="138" name="pt138"/>
            <p:cNvSpPr/>
            <p:nvPr/>
          </p:nvSpPr>
          <p:spPr>
            <a:xfrm>
              <a:off x="5771318" y="3490632"/>
              <a:ext cx="159844" cy="159844"/>
            </a:xfrm>
            <a:prstGeom prst="ellipse">
              <a:avLst/>
            </a:prstGeom>
            <a:solidFill>
              <a:srgbClr val="00B1F5">
                <a:alpha val="40000"/>
              </a:srgbClr>
            </a:solidFill>
            <a:ln w="9000" cap="rnd">
              <a:solidFill>
                <a:srgbClr val="00B1F5">
                  <a:alpha val="40000"/>
                </a:srgbClr>
              </a:solidFill>
              <a:prstDash val="solid"/>
              <a:round/>
            </a:ln>
          </p:spPr>
          <p:txBody>
            <a:bodyPr/>
            <a:lstStyle/>
            <a:p/>
          </p:txBody>
        </p:sp>
        <p:sp>
          <p:nvSpPr>
            <p:cNvPr id="139" name="pt139"/>
            <p:cNvSpPr/>
            <p:nvPr/>
          </p:nvSpPr>
          <p:spPr>
            <a:xfrm>
              <a:off x="5605258" y="3243990"/>
              <a:ext cx="174926" cy="174926"/>
            </a:xfrm>
            <a:prstGeom prst="ellipse">
              <a:avLst/>
            </a:prstGeom>
            <a:solidFill>
              <a:srgbClr val="519EFF">
                <a:alpha val="40000"/>
              </a:srgbClr>
            </a:solidFill>
            <a:ln w="9000" cap="rnd">
              <a:solidFill>
                <a:srgbClr val="519EFF">
                  <a:alpha val="40000"/>
                </a:srgbClr>
              </a:solidFill>
              <a:prstDash val="solid"/>
              <a:round/>
            </a:ln>
          </p:spPr>
          <p:txBody>
            <a:bodyPr/>
            <a:lstStyle/>
            <a:p/>
          </p:txBody>
        </p:sp>
        <p:sp>
          <p:nvSpPr>
            <p:cNvPr id="140" name="pt140"/>
            <p:cNvSpPr/>
            <p:nvPr/>
          </p:nvSpPr>
          <p:spPr>
            <a:xfrm>
              <a:off x="6093298" y="3428555"/>
              <a:ext cx="104671" cy="104671"/>
            </a:xfrm>
            <a:prstGeom prst="ellipse">
              <a:avLst/>
            </a:prstGeom>
            <a:solidFill>
              <a:srgbClr val="00ACFC">
                <a:alpha val="40000"/>
              </a:srgbClr>
            </a:solidFill>
            <a:ln w="9000" cap="rnd">
              <a:solidFill>
                <a:srgbClr val="00ACFC">
                  <a:alpha val="40000"/>
                </a:srgbClr>
              </a:solidFill>
              <a:prstDash val="solid"/>
              <a:round/>
            </a:ln>
          </p:spPr>
          <p:txBody>
            <a:bodyPr/>
            <a:lstStyle/>
            <a:p/>
          </p:txBody>
        </p:sp>
        <p:sp>
          <p:nvSpPr>
            <p:cNvPr id="141" name="pt141"/>
            <p:cNvSpPr/>
            <p:nvPr/>
          </p:nvSpPr>
          <p:spPr>
            <a:xfrm>
              <a:off x="6244839" y="2966021"/>
              <a:ext cx="73336" cy="73336"/>
            </a:xfrm>
            <a:prstGeom prst="ellipse">
              <a:avLst/>
            </a:prstGeom>
            <a:solidFill>
              <a:srgbClr val="00A5FF">
                <a:alpha val="40000"/>
              </a:srgbClr>
            </a:solidFill>
            <a:ln w="9000" cap="rnd">
              <a:solidFill>
                <a:srgbClr val="00A5FF">
                  <a:alpha val="40000"/>
                </a:srgbClr>
              </a:solidFill>
              <a:prstDash val="solid"/>
              <a:round/>
            </a:ln>
          </p:spPr>
          <p:txBody>
            <a:bodyPr/>
            <a:lstStyle/>
            <a:p/>
          </p:txBody>
        </p:sp>
        <p:sp>
          <p:nvSpPr>
            <p:cNvPr id="142" name="pt142"/>
            <p:cNvSpPr/>
            <p:nvPr/>
          </p:nvSpPr>
          <p:spPr>
            <a:xfrm>
              <a:off x="5941771" y="3226334"/>
              <a:ext cx="90686" cy="90686"/>
            </a:xfrm>
            <a:prstGeom prst="ellipse">
              <a:avLst/>
            </a:prstGeom>
            <a:solidFill>
              <a:srgbClr val="7A97FF">
                <a:alpha val="40000"/>
              </a:srgbClr>
            </a:solidFill>
            <a:ln w="9000" cap="rnd">
              <a:solidFill>
                <a:srgbClr val="7A97FF">
                  <a:alpha val="40000"/>
                </a:srgbClr>
              </a:solidFill>
              <a:prstDash val="solid"/>
              <a:round/>
            </a:ln>
          </p:spPr>
          <p:txBody>
            <a:bodyPr/>
            <a:lstStyle/>
            <a:p/>
          </p:txBody>
        </p:sp>
        <p:sp>
          <p:nvSpPr>
            <p:cNvPr id="143" name="pt143"/>
            <p:cNvSpPr/>
            <p:nvPr/>
          </p:nvSpPr>
          <p:spPr>
            <a:xfrm>
              <a:off x="5949000" y="3367598"/>
              <a:ext cx="166811" cy="166811"/>
            </a:xfrm>
            <a:prstGeom prst="ellipse">
              <a:avLst/>
            </a:prstGeom>
            <a:solidFill>
              <a:srgbClr val="978FFF">
                <a:alpha val="40000"/>
              </a:srgbClr>
            </a:solidFill>
            <a:ln w="9000" cap="rnd">
              <a:solidFill>
                <a:srgbClr val="978FFF">
                  <a:alpha val="40000"/>
                </a:srgbClr>
              </a:solidFill>
              <a:prstDash val="solid"/>
              <a:round/>
            </a:ln>
          </p:spPr>
          <p:txBody>
            <a:bodyPr/>
            <a:lstStyle/>
            <a:p/>
          </p:txBody>
        </p:sp>
        <p:sp>
          <p:nvSpPr>
            <p:cNvPr id="144" name="pt144"/>
            <p:cNvSpPr/>
            <p:nvPr/>
          </p:nvSpPr>
          <p:spPr>
            <a:xfrm>
              <a:off x="5344448" y="3732210"/>
              <a:ext cx="334215" cy="334215"/>
            </a:xfrm>
            <a:prstGeom prst="ellipse">
              <a:avLst/>
            </a:prstGeom>
            <a:solidFill>
              <a:srgbClr val="AF86FF">
                <a:alpha val="40000"/>
              </a:srgbClr>
            </a:solidFill>
            <a:ln w="9000" cap="rnd">
              <a:solidFill>
                <a:srgbClr val="AF86FF">
                  <a:alpha val="40000"/>
                </a:srgbClr>
              </a:solidFill>
              <a:prstDash val="solid"/>
              <a:round/>
            </a:ln>
          </p:spPr>
          <p:txBody>
            <a:bodyPr/>
            <a:lstStyle/>
            <a:p/>
          </p:txBody>
        </p:sp>
        <p:sp>
          <p:nvSpPr>
            <p:cNvPr id="145" name="pt145"/>
            <p:cNvSpPr/>
            <p:nvPr/>
          </p:nvSpPr>
          <p:spPr>
            <a:xfrm>
              <a:off x="6173118" y="2879816"/>
              <a:ext cx="126195" cy="126195"/>
            </a:xfrm>
            <a:prstGeom prst="ellipse">
              <a:avLst/>
            </a:prstGeom>
            <a:solidFill>
              <a:srgbClr val="C37EFF">
                <a:alpha val="40000"/>
              </a:srgbClr>
            </a:solidFill>
            <a:ln w="9000" cap="rnd">
              <a:solidFill>
                <a:srgbClr val="C37EFF">
                  <a:alpha val="40000"/>
                </a:srgbClr>
              </a:solidFill>
              <a:prstDash val="solid"/>
              <a:round/>
            </a:ln>
          </p:spPr>
          <p:txBody>
            <a:bodyPr/>
            <a:lstStyle/>
            <a:p/>
          </p:txBody>
        </p:sp>
        <p:sp>
          <p:nvSpPr>
            <p:cNvPr id="146" name="pt146"/>
            <p:cNvSpPr/>
            <p:nvPr/>
          </p:nvSpPr>
          <p:spPr>
            <a:xfrm>
              <a:off x="5918918" y="2934492"/>
              <a:ext cx="136393" cy="136393"/>
            </a:xfrm>
            <a:prstGeom prst="ellipse">
              <a:avLst/>
            </a:prstGeom>
            <a:solidFill>
              <a:srgbClr val="E06FF8">
                <a:alpha val="40000"/>
              </a:srgbClr>
            </a:solidFill>
            <a:ln w="9000" cap="rnd">
              <a:solidFill>
                <a:srgbClr val="E06FF8">
                  <a:alpha val="40000"/>
                </a:srgbClr>
              </a:solidFill>
              <a:prstDash val="solid"/>
              <a:round/>
            </a:ln>
          </p:spPr>
          <p:txBody>
            <a:bodyPr/>
            <a:lstStyle/>
            <a:p/>
          </p:txBody>
        </p:sp>
        <p:sp>
          <p:nvSpPr>
            <p:cNvPr id="147" name="pt147"/>
            <p:cNvSpPr/>
            <p:nvPr/>
          </p:nvSpPr>
          <p:spPr>
            <a:xfrm>
              <a:off x="6111594" y="2975891"/>
              <a:ext cx="113370" cy="113370"/>
            </a:xfrm>
            <a:prstGeom prst="ellipse">
              <a:avLst/>
            </a:prstGeom>
            <a:solidFill>
              <a:srgbClr val="F464E5">
                <a:alpha val="40000"/>
              </a:srgbClr>
            </a:solidFill>
            <a:ln w="9000" cap="rnd">
              <a:solidFill>
                <a:srgbClr val="F464E5">
                  <a:alpha val="40000"/>
                </a:srgbClr>
              </a:solidFill>
              <a:prstDash val="solid"/>
              <a:round/>
            </a:ln>
          </p:spPr>
          <p:txBody>
            <a:bodyPr/>
            <a:lstStyle/>
            <a:p/>
          </p:txBody>
        </p:sp>
        <p:sp>
          <p:nvSpPr>
            <p:cNvPr id="148" name="pt148"/>
            <p:cNvSpPr/>
            <p:nvPr/>
          </p:nvSpPr>
          <p:spPr>
            <a:xfrm>
              <a:off x="5700751" y="3988849"/>
              <a:ext cx="119814" cy="119814"/>
            </a:xfrm>
            <a:prstGeom prst="ellipse">
              <a:avLst/>
            </a:prstGeom>
            <a:solidFill>
              <a:srgbClr val="FE61CE">
                <a:alpha val="40000"/>
              </a:srgbClr>
            </a:solidFill>
            <a:ln w="9000" cap="rnd">
              <a:solidFill>
                <a:srgbClr val="FE61CE">
                  <a:alpha val="40000"/>
                </a:srgbClr>
              </a:solidFill>
              <a:prstDash val="solid"/>
              <a:round/>
            </a:ln>
          </p:spPr>
          <p:txBody>
            <a:bodyPr/>
            <a:lstStyle/>
            <a:p/>
          </p:txBody>
        </p:sp>
        <p:sp>
          <p:nvSpPr>
            <p:cNvPr id="149" name="pt149"/>
            <p:cNvSpPr/>
            <p:nvPr/>
          </p:nvSpPr>
          <p:spPr>
            <a:xfrm>
              <a:off x="6019961" y="2997486"/>
              <a:ext cx="70180" cy="70180"/>
            </a:xfrm>
            <a:prstGeom prst="ellipse">
              <a:avLst/>
            </a:prstGeom>
            <a:solidFill>
              <a:srgbClr val="D376FF">
                <a:alpha val="40000"/>
              </a:srgbClr>
            </a:solidFill>
            <a:ln w="9000" cap="rnd">
              <a:solidFill>
                <a:srgbClr val="D376FF">
                  <a:alpha val="40000"/>
                </a:srgbClr>
              </a:solidFill>
              <a:prstDash val="solid"/>
              <a:round/>
            </a:ln>
          </p:spPr>
          <p:txBody>
            <a:bodyPr/>
            <a:lstStyle/>
            <a:p/>
          </p:txBody>
        </p:sp>
        <p:sp>
          <p:nvSpPr>
            <p:cNvPr id="150" name="pt150"/>
            <p:cNvSpPr/>
            <p:nvPr/>
          </p:nvSpPr>
          <p:spPr>
            <a:xfrm>
              <a:off x="5548405" y="4301141"/>
              <a:ext cx="152757" cy="152757"/>
            </a:xfrm>
            <a:prstGeom prst="ellipse">
              <a:avLst/>
            </a:prstGeom>
            <a:solidFill>
              <a:srgbClr val="A8A400">
                <a:alpha val="40000"/>
              </a:srgbClr>
            </a:solidFill>
            <a:ln w="9000" cap="rnd">
              <a:solidFill>
                <a:srgbClr val="A8A400">
                  <a:alpha val="40000"/>
                </a:srgbClr>
              </a:solidFill>
              <a:prstDash val="solid"/>
              <a:round/>
            </a:ln>
          </p:spPr>
          <p:txBody>
            <a:bodyPr/>
            <a:lstStyle/>
            <a:p/>
          </p:txBody>
        </p:sp>
        <p:sp>
          <p:nvSpPr>
            <p:cNvPr id="151" name="pt151"/>
            <p:cNvSpPr/>
            <p:nvPr/>
          </p:nvSpPr>
          <p:spPr>
            <a:xfrm>
              <a:off x="5992463" y="3142072"/>
              <a:ext cx="79886" cy="79886"/>
            </a:xfrm>
            <a:prstGeom prst="ellipse">
              <a:avLst/>
            </a:prstGeom>
            <a:solidFill>
              <a:srgbClr val="00BA42">
                <a:alpha val="40000"/>
              </a:srgbClr>
            </a:solidFill>
            <a:ln w="9000" cap="rnd">
              <a:solidFill>
                <a:srgbClr val="00BA42">
                  <a:alpha val="40000"/>
                </a:srgbClr>
              </a:solidFill>
              <a:prstDash val="solid"/>
              <a:round/>
            </a:ln>
          </p:spPr>
          <p:txBody>
            <a:bodyPr/>
            <a:lstStyle/>
            <a:p/>
          </p:txBody>
        </p:sp>
        <p:sp>
          <p:nvSpPr>
            <p:cNvPr id="152" name="pt152"/>
            <p:cNvSpPr/>
            <p:nvPr/>
          </p:nvSpPr>
          <p:spPr>
            <a:xfrm>
              <a:off x="6272552" y="2881425"/>
              <a:ext cx="63202" cy="63202"/>
            </a:xfrm>
            <a:prstGeom prst="ellipse">
              <a:avLst/>
            </a:prstGeom>
            <a:solidFill>
              <a:srgbClr val="EB69EF">
                <a:alpha val="40000"/>
              </a:srgbClr>
            </a:solidFill>
            <a:ln w="9000" cap="rnd">
              <a:solidFill>
                <a:srgbClr val="EB69EF">
                  <a:alpha val="40000"/>
                </a:srgbClr>
              </a:solidFill>
              <a:prstDash val="solid"/>
              <a:round/>
            </a:ln>
          </p:spPr>
          <p:txBody>
            <a:bodyPr/>
            <a:lstStyle/>
            <a:p/>
          </p:txBody>
        </p:sp>
        <p:sp>
          <p:nvSpPr>
            <p:cNvPr id="153" name="pt153"/>
            <p:cNvSpPr/>
            <p:nvPr/>
          </p:nvSpPr>
          <p:spPr>
            <a:xfrm>
              <a:off x="5974016" y="3302950"/>
              <a:ext cx="116779" cy="116779"/>
            </a:xfrm>
            <a:prstGeom prst="ellipse">
              <a:avLst/>
            </a:prstGeom>
            <a:solidFill>
              <a:srgbClr val="FF64B2">
                <a:alpha val="40000"/>
              </a:srgbClr>
            </a:solidFill>
            <a:ln w="9000" cap="rnd">
              <a:solidFill>
                <a:srgbClr val="FF64B2">
                  <a:alpha val="40000"/>
                </a:srgbClr>
              </a:solidFill>
              <a:prstDash val="solid"/>
              <a:round/>
            </a:ln>
          </p:spPr>
          <p:txBody>
            <a:bodyPr/>
            <a:lstStyle/>
            <a:p/>
          </p:txBody>
        </p:sp>
        <p:sp>
          <p:nvSpPr>
            <p:cNvPr id="154" name="pt154"/>
            <p:cNvSpPr/>
            <p:nvPr/>
          </p:nvSpPr>
          <p:spPr>
            <a:xfrm>
              <a:off x="6105160" y="3043717"/>
              <a:ext cx="216820" cy="216820"/>
            </a:xfrm>
            <a:prstGeom prst="ellipse">
              <a:avLst/>
            </a:prstGeom>
            <a:solidFill>
              <a:srgbClr val="FF62C0">
                <a:alpha val="40000"/>
              </a:srgbClr>
            </a:solidFill>
            <a:ln w="9000" cap="rnd">
              <a:solidFill>
                <a:srgbClr val="FF62C0">
                  <a:alpha val="40000"/>
                </a:srgbClr>
              </a:solidFill>
              <a:prstDash val="solid"/>
              <a:round/>
            </a:ln>
          </p:spPr>
          <p:txBody>
            <a:bodyPr/>
            <a:lstStyle/>
            <a:p/>
          </p:txBody>
        </p:sp>
        <p:sp>
          <p:nvSpPr>
            <p:cNvPr id="155" name="pt155"/>
            <p:cNvSpPr/>
            <p:nvPr/>
          </p:nvSpPr>
          <p:spPr>
            <a:xfrm>
              <a:off x="5810301" y="3245222"/>
              <a:ext cx="172461" cy="172461"/>
            </a:xfrm>
            <a:prstGeom prst="ellipse">
              <a:avLst/>
            </a:prstGeom>
            <a:solidFill>
              <a:srgbClr val="FA62DA">
                <a:alpha val="40000"/>
              </a:srgbClr>
            </a:solidFill>
            <a:ln w="9000" cap="rnd">
              <a:solidFill>
                <a:srgbClr val="FA62DA">
                  <a:alpha val="40000"/>
                </a:srgbClr>
              </a:solidFill>
              <a:prstDash val="solid"/>
              <a:round/>
            </a:ln>
          </p:spPr>
          <p:txBody>
            <a:bodyPr/>
            <a:lstStyle/>
            <a:p/>
          </p:txBody>
        </p:sp>
        <p:sp>
          <p:nvSpPr>
            <p:cNvPr id="156" name="pt156"/>
            <p:cNvSpPr/>
            <p:nvPr/>
          </p:nvSpPr>
          <p:spPr>
            <a:xfrm>
              <a:off x="6071061" y="2995133"/>
              <a:ext cx="194437" cy="194437"/>
            </a:xfrm>
            <a:prstGeom prst="ellipse">
              <a:avLst/>
            </a:prstGeom>
            <a:solidFill>
              <a:srgbClr val="FF67A2">
                <a:alpha val="40000"/>
              </a:srgbClr>
            </a:solidFill>
            <a:ln w="9000" cap="rnd">
              <a:solidFill>
                <a:srgbClr val="FF67A2">
                  <a:alpha val="40000"/>
                </a:srgbClr>
              </a:solidFill>
              <a:prstDash val="solid"/>
              <a:round/>
            </a:ln>
          </p:spPr>
          <p:txBody>
            <a:bodyPr/>
            <a:lstStyle/>
            <a:p/>
          </p:txBody>
        </p:sp>
        <p:sp>
          <p:nvSpPr>
            <p:cNvPr id="157" name="pt157"/>
            <p:cNvSpPr/>
            <p:nvPr/>
          </p:nvSpPr>
          <p:spPr>
            <a:xfrm>
              <a:off x="5846244" y="3168857"/>
              <a:ext cx="145866" cy="145866"/>
            </a:xfrm>
            <a:prstGeom prst="ellipse">
              <a:avLst/>
            </a:prstGeom>
            <a:solidFill>
              <a:srgbClr val="FF6C92">
                <a:alpha val="40000"/>
              </a:srgbClr>
            </a:solidFill>
            <a:ln w="9000" cap="rnd">
              <a:solidFill>
                <a:srgbClr val="FF6C92">
                  <a:alpha val="40000"/>
                </a:srgbClr>
              </a:solidFill>
              <a:prstDash val="solid"/>
              <a:round/>
            </a:ln>
          </p:spPr>
          <p:txBody>
            <a:bodyPr/>
            <a:lstStyle/>
            <a:p/>
          </p:txBody>
        </p:sp>
        <p:sp>
          <p:nvSpPr>
            <p:cNvPr id="158" name="pt158"/>
            <p:cNvSpPr/>
            <p:nvPr/>
          </p:nvSpPr>
          <p:spPr>
            <a:xfrm>
              <a:off x="6078794" y="3115175"/>
              <a:ext cx="133679" cy="133679"/>
            </a:xfrm>
            <a:prstGeom prst="ellipse">
              <a:avLst/>
            </a:prstGeom>
            <a:solidFill>
              <a:srgbClr val="FC7180">
                <a:alpha val="40000"/>
              </a:srgbClr>
            </a:solidFill>
            <a:ln w="9000" cap="rnd">
              <a:solidFill>
                <a:srgbClr val="FC7180">
                  <a:alpha val="40000"/>
                </a:srgbClr>
              </a:solidFill>
              <a:prstDash val="solid"/>
              <a:round/>
            </a:ln>
          </p:spPr>
          <p:txBody>
            <a:bodyPr/>
            <a:lstStyle/>
            <a:p/>
          </p:txBody>
        </p:sp>
        <p:sp>
          <p:nvSpPr>
            <p:cNvPr id="159" name="pl159"/>
            <p:cNvSpPr/>
            <p:nvPr/>
          </p:nvSpPr>
          <p:spPr>
            <a:xfrm>
              <a:off x="3965991" y="1949149"/>
              <a:ext cx="3113775" cy="4109550"/>
            </a:xfrm>
            <a:custGeom>
              <a:avLst/>
              <a:pathLst>
                <a:path w="3113775" h="4109550">
                  <a:moveTo>
                    <a:pt x="0" y="4109550"/>
                  </a:moveTo>
                  <a:lnTo>
                    <a:pt x="0" y="4109550"/>
                  </a:lnTo>
                  <a:lnTo>
                    <a:pt x="3113775" y="0"/>
                  </a:lnTo>
                </a:path>
              </a:pathLst>
            </a:custGeom>
            <a:ln w="13550" cap="flat">
              <a:solidFill>
                <a:srgbClr val="000000">
                  <a:alpha val="25098"/>
                </a:srgbClr>
              </a:solidFill>
              <a:prstDash val="solid"/>
              <a:round/>
            </a:ln>
          </p:spPr>
          <p:txBody>
            <a:bodyPr/>
            <a:lstStyle/>
            <a:p/>
          </p:txBody>
        </p:sp>
        <p:sp>
          <p:nvSpPr>
            <p:cNvPr id="160" name="tx160"/>
            <p:cNvSpPr/>
            <p:nvPr/>
          </p:nvSpPr>
          <p:spPr>
            <a:xfrm>
              <a:off x="5168110" y="4194719"/>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37C57">
                      <a:alpha val="100000"/>
                    </a:srgbClr>
                  </a:solidFill>
                  <a:latin typeface="Arial"/>
                  <a:cs typeface="Arial"/>
                </a:rPr>
                <a:t>ago</a:t>
              </a:r>
            </a:p>
          </p:txBody>
        </p:sp>
        <p:sp>
          <p:nvSpPr>
            <p:cNvPr id="161" name="tx161"/>
            <p:cNvSpPr/>
            <p:nvPr/>
          </p:nvSpPr>
          <p:spPr>
            <a:xfrm>
              <a:off x="4894188" y="4673748"/>
              <a:ext cx="168712" cy="9355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B59F00">
                      <a:alpha val="100000"/>
                    </a:srgbClr>
                  </a:solidFill>
                  <a:latin typeface="Arial"/>
                  <a:cs typeface="Arial"/>
                </a:rPr>
                <a:t>caf</a:t>
              </a:r>
            </a:p>
          </p:txBody>
        </p:sp>
        <p:sp>
          <p:nvSpPr>
            <p:cNvPr id="162" name="tx162"/>
            <p:cNvSpPr/>
            <p:nvPr/>
          </p:nvSpPr>
          <p:spPr>
            <a:xfrm>
              <a:off x="5283984" y="3537383"/>
              <a:ext cx="2039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5FB200">
                      <a:alpha val="100000"/>
                    </a:srgbClr>
                  </a:solidFill>
                  <a:latin typeface="Arial"/>
                  <a:cs typeface="Arial"/>
                </a:rPr>
                <a:t>cod</a:t>
              </a:r>
            </a:p>
          </p:txBody>
        </p:sp>
        <p:sp>
          <p:nvSpPr>
            <p:cNvPr id="163" name="tx163"/>
            <p:cNvSpPr/>
            <p:nvPr/>
          </p:nvSpPr>
          <p:spPr>
            <a:xfrm>
              <a:off x="5144609" y="4320925"/>
              <a:ext cx="168774"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C1A1">
                      <a:alpha val="100000"/>
                    </a:srgbClr>
                  </a:solidFill>
                  <a:latin typeface="Arial"/>
                  <a:cs typeface="Arial"/>
                </a:rPr>
                <a:t>gin</a:t>
              </a:r>
            </a:p>
          </p:txBody>
        </p:sp>
        <p:sp>
          <p:nvSpPr>
            <p:cNvPr id="164" name="tx164"/>
            <p:cNvSpPr/>
            <p:nvPr/>
          </p:nvSpPr>
          <p:spPr>
            <a:xfrm>
              <a:off x="5851096" y="3926424"/>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3EB500">
                      <a:alpha val="100000"/>
                    </a:srgbClr>
                  </a:solidFill>
                  <a:latin typeface="Arial"/>
                  <a:cs typeface="Arial"/>
                </a:rPr>
                <a:t>gnq</a:t>
              </a:r>
            </a:p>
          </p:txBody>
        </p:sp>
        <p:sp>
          <p:nvSpPr>
            <p:cNvPr id="165" name="tx165"/>
            <p:cNvSpPr/>
            <p:nvPr/>
          </p:nvSpPr>
          <p:spPr>
            <a:xfrm>
              <a:off x="5973812" y="3627876"/>
              <a:ext cx="14055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CD7">
                      <a:alpha val="100000"/>
                    </a:srgbClr>
                  </a:solidFill>
                  <a:latin typeface="Arial"/>
                  <a:cs typeface="Arial"/>
                </a:rPr>
                <a:t>lbr</a:t>
              </a:r>
            </a:p>
          </p:txBody>
        </p:sp>
        <p:sp>
          <p:nvSpPr>
            <p:cNvPr id="166" name="tx166"/>
            <p:cNvSpPr/>
            <p:nvPr/>
          </p:nvSpPr>
          <p:spPr>
            <a:xfrm>
              <a:off x="5493886" y="3203320"/>
              <a:ext cx="238926"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519EFF">
                      <a:alpha val="100000"/>
                    </a:srgbClr>
                  </a:solidFill>
                  <a:latin typeface="Arial"/>
                  <a:cs typeface="Arial"/>
                </a:rPr>
                <a:t>moz</a:t>
              </a:r>
            </a:p>
          </p:txBody>
        </p:sp>
        <p:sp>
          <p:nvSpPr>
            <p:cNvPr id="167" name="tx167"/>
            <p:cNvSpPr/>
            <p:nvPr/>
          </p:nvSpPr>
          <p:spPr>
            <a:xfrm>
              <a:off x="6201933" y="3446998"/>
              <a:ext cx="182607" cy="8935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CFC">
                      <a:alpha val="100000"/>
                    </a:srgbClr>
                  </a:solidFill>
                  <a:latin typeface="Arial"/>
                  <a:cs typeface="Arial"/>
                </a:rPr>
                <a:t>mrt</a:t>
              </a:r>
            </a:p>
          </p:txBody>
        </p:sp>
        <p:sp>
          <p:nvSpPr>
            <p:cNvPr id="168" name="tx168"/>
            <p:cNvSpPr/>
            <p:nvPr/>
          </p:nvSpPr>
          <p:spPr>
            <a:xfrm>
              <a:off x="5325843" y="3956059"/>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AF86FF">
                      <a:alpha val="100000"/>
                    </a:srgbClr>
                  </a:solidFill>
                  <a:latin typeface="Arial"/>
                  <a:cs typeface="Arial"/>
                </a:rPr>
                <a:t>nga</a:t>
              </a:r>
            </a:p>
          </p:txBody>
        </p:sp>
        <p:sp>
          <p:nvSpPr>
            <p:cNvPr id="169" name="tx169"/>
            <p:cNvSpPr/>
            <p:nvPr/>
          </p:nvSpPr>
          <p:spPr>
            <a:xfrm>
              <a:off x="5628983" y="4109850"/>
              <a:ext cx="196810"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E61CE">
                      <a:alpha val="100000"/>
                    </a:srgbClr>
                  </a:solidFill>
                  <a:latin typeface="Arial"/>
                  <a:cs typeface="Arial"/>
                </a:rPr>
                <a:t>ssd</a:t>
              </a:r>
            </a:p>
          </p:txBody>
        </p:sp>
        <p:sp>
          <p:nvSpPr>
            <p:cNvPr id="170" name="tx170"/>
            <p:cNvSpPr/>
            <p:nvPr/>
          </p:nvSpPr>
          <p:spPr>
            <a:xfrm>
              <a:off x="5460512" y="4436824"/>
              <a:ext cx="1687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A8A400">
                      <a:alpha val="100000"/>
                    </a:srgbClr>
                  </a:solidFill>
                  <a:latin typeface="Arial"/>
                  <a:cs typeface="Arial"/>
                </a:rPr>
                <a:t>tcd</a:t>
              </a:r>
            </a:p>
          </p:txBody>
        </p:sp>
        <p:sp>
          <p:nvSpPr>
            <p:cNvPr id="171" name="tx171"/>
            <p:cNvSpPr/>
            <p:nvPr/>
          </p:nvSpPr>
          <p:spPr>
            <a:xfrm>
              <a:off x="5972903"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(n=12)</a:t>
              </a:r>
            </a:p>
          </p:txBody>
        </p:sp>
        <p:sp>
          <p:nvSpPr>
            <p:cNvPr id="172" name="tx172"/>
            <p:cNvSpPr/>
            <p:nvPr/>
          </p:nvSpPr>
          <p:spPr>
            <a:xfrm>
              <a:off x="4140158"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(n=24)</a:t>
              </a:r>
            </a:p>
          </p:txBody>
        </p:sp>
        <p:sp>
          <p:nvSpPr>
            <p:cNvPr id="173" name="tx173"/>
            <p:cNvSpPr/>
            <p:nvPr/>
          </p:nvSpPr>
          <p:spPr>
            <a:xfrm>
              <a:off x="6396934"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(n=11)</a:t>
              </a:r>
            </a:p>
          </p:txBody>
        </p:sp>
        <p:sp>
          <p:nvSpPr>
            <p:cNvPr id="174" name="rc174"/>
            <p:cNvSpPr/>
            <p:nvPr/>
          </p:nvSpPr>
          <p:spPr>
            <a:xfrm>
              <a:off x="3965991" y="1949149"/>
              <a:ext cx="3113775" cy="4109550"/>
            </a:xfrm>
            <a:prstGeom prst="rect">
              <a:avLst/>
            </a:prstGeom>
            <a:ln w="13550" cap="rnd">
              <a:solidFill>
                <a:srgbClr val="B3B3B3">
                  <a:alpha val="100000"/>
                </a:srgbClr>
              </a:solidFill>
              <a:prstDash val="solid"/>
              <a:round/>
            </a:ln>
          </p:spPr>
          <p:txBody>
            <a:bodyPr/>
            <a:lstStyle/>
            <a:p/>
          </p:txBody>
        </p:sp>
        <p:sp>
          <p:nvSpPr>
            <p:cNvPr id="175" name="rc175"/>
            <p:cNvSpPr/>
            <p:nvPr/>
          </p:nvSpPr>
          <p:spPr>
            <a:xfrm>
              <a:off x="7149355" y="1949149"/>
              <a:ext cx="3113775" cy="4109550"/>
            </a:xfrm>
            <a:prstGeom prst="rect">
              <a:avLst/>
            </a:prstGeom>
            <a:solidFill>
              <a:srgbClr val="FFFFFF">
                <a:alpha val="100000"/>
              </a:srgbClr>
            </a:solidFill>
          </p:spPr>
          <p:txBody>
            <a:bodyPr/>
            <a:lstStyle/>
            <a:p/>
          </p:txBody>
        </p:sp>
        <p:sp>
          <p:nvSpPr>
            <p:cNvPr id="176" name="pl176"/>
            <p:cNvSpPr/>
            <p:nvPr/>
          </p:nvSpPr>
          <p:spPr>
            <a:xfrm>
              <a:off x="7149355"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77" name="pl177"/>
            <p:cNvSpPr/>
            <p:nvPr/>
          </p:nvSpPr>
          <p:spPr>
            <a:xfrm>
              <a:off x="7149355"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78" name="pl178"/>
            <p:cNvSpPr/>
            <p:nvPr/>
          </p:nvSpPr>
          <p:spPr>
            <a:xfrm>
              <a:off x="7149355"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79" name="pl179"/>
            <p:cNvSpPr/>
            <p:nvPr/>
          </p:nvSpPr>
          <p:spPr>
            <a:xfrm>
              <a:off x="7149355"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80" name="pl180"/>
            <p:cNvSpPr/>
            <p:nvPr/>
          </p:nvSpPr>
          <p:spPr>
            <a:xfrm>
              <a:off x="7149355"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81" name="pl181"/>
            <p:cNvSpPr/>
            <p:nvPr/>
          </p:nvSpPr>
          <p:spPr>
            <a:xfrm>
              <a:off x="7149355"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82" name="pl182"/>
            <p:cNvSpPr/>
            <p:nvPr/>
          </p:nvSpPr>
          <p:spPr>
            <a:xfrm>
              <a:off x="75739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3" name="pl183"/>
            <p:cNvSpPr/>
            <p:nvPr/>
          </p:nvSpPr>
          <p:spPr>
            <a:xfrm>
              <a:off x="8140102"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4" name="pl184"/>
            <p:cNvSpPr/>
            <p:nvPr/>
          </p:nvSpPr>
          <p:spPr>
            <a:xfrm>
              <a:off x="870624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5" name="pl185"/>
            <p:cNvSpPr/>
            <p:nvPr/>
          </p:nvSpPr>
          <p:spPr>
            <a:xfrm>
              <a:off x="927238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6" name="pl186"/>
            <p:cNvSpPr/>
            <p:nvPr/>
          </p:nvSpPr>
          <p:spPr>
            <a:xfrm>
              <a:off x="983852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7" name="pl187"/>
            <p:cNvSpPr/>
            <p:nvPr/>
          </p:nvSpPr>
          <p:spPr>
            <a:xfrm>
              <a:off x="1012159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8" name="pl188"/>
            <p:cNvSpPr/>
            <p:nvPr/>
          </p:nvSpPr>
          <p:spPr>
            <a:xfrm>
              <a:off x="7149355"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89" name="pl189"/>
            <p:cNvSpPr/>
            <p:nvPr/>
          </p:nvSpPr>
          <p:spPr>
            <a:xfrm>
              <a:off x="7149355"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0" name="pl190"/>
            <p:cNvSpPr/>
            <p:nvPr/>
          </p:nvSpPr>
          <p:spPr>
            <a:xfrm>
              <a:off x="7149355"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1" name="pl191"/>
            <p:cNvSpPr/>
            <p:nvPr/>
          </p:nvSpPr>
          <p:spPr>
            <a:xfrm>
              <a:off x="7149355"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2" name="pl192"/>
            <p:cNvSpPr/>
            <p:nvPr/>
          </p:nvSpPr>
          <p:spPr>
            <a:xfrm>
              <a:off x="7149355"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3" name="pl193"/>
            <p:cNvSpPr/>
            <p:nvPr/>
          </p:nvSpPr>
          <p:spPr>
            <a:xfrm>
              <a:off x="7290891"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4" name="pl194"/>
            <p:cNvSpPr/>
            <p:nvPr/>
          </p:nvSpPr>
          <p:spPr>
            <a:xfrm>
              <a:off x="785703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5" name="pl195"/>
            <p:cNvSpPr/>
            <p:nvPr/>
          </p:nvSpPr>
          <p:spPr>
            <a:xfrm>
              <a:off x="842317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6" name="pl196"/>
            <p:cNvSpPr/>
            <p:nvPr/>
          </p:nvSpPr>
          <p:spPr>
            <a:xfrm>
              <a:off x="898931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7" name="pl197"/>
            <p:cNvSpPr/>
            <p:nvPr/>
          </p:nvSpPr>
          <p:spPr>
            <a:xfrm>
              <a:off x="955545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98" name="pt198"/>
            <p:cNvSpPr/>
            <p:nvPr/>
          </p:nvSpPr>
          <p:spPr>
            <a:xfrm>
              <a:off x="8333076" y="4257536"/>
              <a:ext cx="180193" cy="180193"/>
            </a:xfrm>
            <a:prstGeom prst="ellipse">
              <a:avLst/>
            </a:prstGeom>
            <a:solidFill>
              <a:srgbClr val="F37C57">
                <a:alpha val="40000"/>
              </a:srgbClr>
            </a:solidFill>
            <a:ln w="9000" cap="rnd">
              <a:solidFill>
                <a:srgbClr val="F37C57">
                  <a:alpha val="40000"/>
                </a:srgbClr>
              </a:solidFill>
              <a:prstDash val="solid"/>
              <a:round/>
            </a:ln>
          </p:spPr>
          <p:txBody>
            <a:bodyPr/>
            <a:lstStyle/>
            <a:p/>
          </p:txBody>
        </p:sp>
        <p:sp>
          <p:nvSpPr>
            <p:cNvPr id="199" name="pt199"/>
            <p:cNvSpPr/>
            <p:nvPr/>
          </p:nvSpPr>
          <p:spPr>
            <a:xfrm>
              <a:off x="9172913" y="3056737"/>
              <a:ext cx="131005" cy="131005"/>
            </a:xfrm>
            <a:prstGeom prst="ellipse">
              <a:avLst/>
            </a:prstGeom>
            <a:solidFill>
              <a:srgbClr val="D59100">
                <a:alpha val="40000"/>
              </a:srgbClr>
            </a:solidFill>
            <a:ln w="9000" cap="rnd">
              <a:solidFill>
                <a:srgbClr val="D59100">
                  <a:alpha val="40000"/>
                </a:srgbClr>
              </a:solidFill>
              <a:prstDash val="solid"/>
              <a:round/>
            </a:ln>
          </p:spPr>
          <p:txBody>
            <a:bodyPr/>
            <a:lstStyle/>
            <a:p/>
          </p:txBody>
        </p:sp>
        <p:sp>
          <p:nvSpPr>
            <p:cNvPr id="200" name="pt200"/>
            <p:cNvSpPr/>
            <p:nvPr/>
          </p:nvSpPr>
          <p:spPr>
            <a:xfrm>
              <a:off x="8402547" y="4072502"/>
              <a:ext cx="131834" cy="131834"/>
            </a:xfrm>
            <a:prstGeom prst="ellipse">
              <a:avLst/>
            </a:prstGeom>
            <a:solidFill>
              <a:srgbClr val="ED813D">
                <a:alpha val="40000"/>
              </a:srgbClr>
            </a:solidFill>
            <a:ln w="9000" cap="rnd">
              <a:solidFill>
                <a:srgbClr val="ED813D">
                  <a:alpha val="40000"/>
                </a:srgbClr>
              </a:solidFill>
              <a:prstDash val="solid"/>
              <a:round/>
            </a:ln>
          </p:spPr>
          <p:txBody>
            <a:bodyPr/>
            <a:lstStyle/>
            <a:p/>
          </p:txBody>
        </p:sp>
        <p:sp>
          <p:nvSpPr>
            <p:cNvPr id="201" name="pt201"/>
            <p:cNvSpPr/>
            <p:nvPr/>
          </p:nvSpPr>
          <p:spPr>
            <a:xfrm>
              <a:off x="9345587" y="3167797"/>
              <a:ext cx="147986" cy="147986"/>
            </a:xfrm>
            <a:prstGeom prst="ellipse">
              <a:avLst/>
            </a:prstGeom>
            <a:solidFill>
              <a:srgbClr val="DE8C00">
                <a:alpha val="40000"/>
              </a:srgbClr>
            </a:solidFill>
            <a:ln w="9000" cap="rnd">
              <a:solidFill>
                <a:srgbClr val="DE8C00">
                  <a:alpha val="40000"/>
                </a:srgbClr>
              </a:solidFill>
              <a:prstDash val="solid"/>
              <a:round/>
            </a:ln>
          </p:spPr>
          <p:txBody>
            <a:bodyPr/>
            <a:lstStyle/>
            <a:p/>
          </p:txBody>
        </p:sp>
        <p:sp>
          <p:nvSpPr>
            <p:cNvPr id="202" name="pt202"/>
            <p:cNvSpPr/>
            <p:nvPr/>
          </p:nvSpPr>
          <p:spPr>
            <a:xfrm>
              <a:off x="9443675" y="2928959"/>
              <a:ext cx="87684" cy="87684"/>
            </a:xfrm>
            <a:prstGeom prst="ellipse">
              <a:avLst/>
            </a:prstGeom>
            <a:solidFill>
              <a:srgbClr val="E6870D">
                <a:alpha val="40000"/>
              </a:srgbClr>
            </a:solidFill>
            <a:ln w="9000" cap="rnd">
              <a:solidFill>
                <a:srgbClr val="E6870D">
                  <a:alpha val="40000"/>
                </a:srgbClr>
              </a:solidFill>
              <a:prstDash val="solid"/>
              <a:round/>
            </a:ln>
          </p:spPr>
          <p:txBody>
            <a:bodyPr/>
            <a:lstStyle/>
            <a:p/>
          </p:txBody>
        </p:sp>
        <p:sp>
          <p:nvSpPr>
            <p:cNvPr id="203" name="pt203"/>
            <p:cNvSpPr/>
            <p:nvPr/>
          </p:nvSpPr>
          <p:spPr>
            <a:xfrm>
              <a:off x="8163655" y="4590802"/>
              <a:ext cx="111413" cy="111413"/>
            </a:xfrm>
            <a:prstGeom prst="ellipse">
              <a:avLst/>
            </a:prstGeom>
            <a:solidFill>
              <a:srgbClr val="B59F00">
                <a:alpha val="40000"/>
              </a:srgbClr>
            </a:solidFill>
            <a:ln w="9000" cap="rnd">
              <a:solidFill>
                <a:srgbClr val="B59F00">
                  <a:alpha val="40000"/>
                </a:srgbClr>
              </a:solidFill>
              <a:prstDash val="solid"/>
              <a:round/>
            </a:ln>
          </p:spPr>
          <p:txBody>
            <a:bodyPr/>
            <a:lstStyle/>
            <a:p/>
          </p:txBody>
        </p:sp>
        <p:sp>
          <p:nvSpPr>
            <p:cNvPr id="204" name="pt204"/>
            <p:cNvSpPr/>
            <p:nvPr/>
          </p:nvSpPr>
          <p:spPr>
            <a:xfrm>
              <a:off x="9407157" y="2907844"/>
              <a:ext cx="70138" cy="70138"/>
            </a:xfrm>
            <a:prstGeom prst="ellipse">
              <a:avLst/>
            </a:prstGeom>
            <a:solidFill>
              <a:srgbClr val="CB9600">
                <a:alpha val="40000"/>
              </a:srgbClr>
            </a:solidFill>
            <a:ln w="9000" cap="rnd">
              <a:solidFill>
                <a:srgbClr val="CB9600">
                  <a:alpha val="40000"/>
                </a:srgbClr>
              </a:solidFill>
              <a:prstDash val="solid"/>
              <a:round/>
            </a:ln>
          </p:spPr>
          <p:txBody>
            <a:bodyPr/>
            <a:lstStyle/>
            <a:p/>
          </p:txBody>
        </p:sp>
        <p:sp>
          <p:nvSpPr>
            <p:cNvPr id="205" name="pt205"/>
            <p:cNvSpPr/>
            <p:nvPr/>
          </p:nvSpPr>
          <p:spPr>
            <a:xfrm>
              <a:off x="8794850" y="3668644"/>
              <a:ext cx="162470" cy="162470"/>
            </a:xfrm>
            <a:prstGeom prst="ellipse">
              <a:avLst/>
            </a:prstGeom>
            <a:solidFill>
              <a:srgbClr val="77AF00">
                <a:alpha val="40000"/>
              </a:srgbClr>
            </a:solidFill>
            <a:ln w="9000" cap="rnd">
              <a:solidFill>
                <a:srgbClr val="77AF00">
                  <a:alpha val="40000"/>
                </a:srgbClr>
              </a:solidFill>
              <a:prstDash val="solid"/>
              <a:round/>
            </a:ln>
          </p:spPr>
          <p:txBody>
            <a:bodyPr/>
            <a:lstStyle/>
            <a:p/>
          </p:txBody>
        </p:sp>
        <p:sp>
          <p:nvSpPr>
            <p:cNvPr id="206" name="pt206"/>
            <p:cNvSpPr/>
            <p:nvPr/>
          </p:nvSpPr>
          <p:spPr>
            <a:xfrm>
              <a:off x="8818425" y="3968451"/>
              <a:ext cx="160610" cy="160610"/>
            </a:xfrm>
            <a:prstGeom prst="ellipse">
              <a:avLst/>
            </a:prstGeom>
            <a:solidFill>
              <a:srgbClr val="C19B00">
                <a:alpha val="40000"/>
              </a:srgbClr>
            </a:solidFill>
            <a:ln w="9000" cap="rnd">
              <a:solidFill>
                <a:srgbClr val="C19B00">
                  <a:alpha val="40000"/>
                </a:srgbClr>
              </a:solidFill>
              <a:prstDash val="solid"/>
              <a:round/>
            </a:ln>
          </p:spPr>
          <p:txBody>
            <a:bodyPr/>
            <a:lstStyle/>
            <a:p/>
          </p:txBody>
        </p:sp>
        <p:sp>
          <p:nvSpPr>
            <p:cNvPr id="207" name="pt207"/>
            <p:cNvSpPr/>
            <p:nvPr/>
          </p:nvSpPr>
          <p:spPr>
            <a:xfrm>
              <a:off x="8332832" y="3793574"/>
              <a:ext cx="271262" cy="271262"/>
            </a:xfrm>
            <a:prstGeom prst="ellipse">
              <a:avLst/>
            </a:prstGeom>
            <a:solidFill>
              <a:srgbClr val="5FB200">
                <a:alpha val="40000"/>
              </a:srgbClr>
            </a:solidFill>
            <a:ln w="9000" cap="rnd">
              <a:solidFill>
                <a:srgbClr val="5FB200">
                  <a:alpha val="40000"/>
                </a:srgbClr>
              </a:solidFill>
              <a:prstDash val="solid"/>
              <a:round/>
            </a:ln>
          </p:spPr>
          <p:txBody>
            <a:bodyPr/>
            <a:lstStyle/>
            <a:p/>
          </p:txBody>
        </p:sp>
        <p:sp>
          <p:nvSpPr>
            <p:cNvPr id="208" name="pt208"/>
            <p:cNvSpPr/>
            <p:nvPr/>
          </p:nvSpPr>
          <p:spPr>
            <a:xfrm>
              <a:off x="8709529" y="3636776"/>
              <a:ext cx="106656" cy="106656"/>
            </a:xfrm>
            <a:prstGeom prst="ellipse">
              <a:avLst/>
            </a:prstGeom>
            <a:solidFill>
              <a:srgbClr val="8AAC00">
                <a:alpha val="40000"/>
              </a:srgbClr>
            </a:solidFill>
            <a:ln w="9000" cap="rnd">
              <a:solidFill>
                <a:srgbClr val="8AAC00">
                  <a:alpha val="40000"/>
                </a:srgbClr>
              </a:solidFill>
              <a:prstDash val="solid"/>
              <a:round/>
            </a:ln>
          </p:spPr>
          <p:txBody>
            <a:bodyPr/>
            <a:lstStyle/>
            <a:p/>
          </p:txBody>
        </p:sp>
        <p:sp>
          <p:nvSpPr>
            <p:cNvPr id="209" name="pt209"/>
            <p:cNvSpPr/>
            <p:nvPr/>
          </p:nvSpPr>
          <p:spPr>
            <a:xfrm>
              <a:off x="8836970" y="3561326"/>
              <a:ext cx="78231" cy="78231"/>
            </a:xfrm>
            <a:prstGeom prst="ellipse">
              <a:avLst/>
            </a:prstGeom>
            <a:solidFill>
              <a:srgbClr val="9AA800">
                <a:alpha val="40000"/>
              </a:srgbClr>
            </a:solidFill>
            <a:ln w="9000" cap="rnd">
              <a:solidFill>
                <a:srgbClr val="9AA800">
                  <a:alpha val="40000"/>
                </a:srgbClr>
              </a:solidFill>
              <a:prstDash val="solid"/>
              <a:round/>
            </a:ln>
          </p:spPr>
          <p:txBody>
            <a:bodyPr/>
            <a:lstStyle/>
            <a:p/>
          </p:txBody>
        </p:sp>
        <p:sp>
          <p:nvSpPr>
            <p:cNvPr id="210" name="pt210"/>
            <p:cNvSpPr/>
            <p:nvPr/>
          </p:nvSpPr>
          <p:spPr>
            <a:xfrm>
              <a:off x="9453275" y="3401358"/>
              <a:ext cx="159066" cy="159066"/>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211" name="pt211"/>
            <p:cNvSpPr/>
            <p:nvPr/>
          </p:nvSpPr>
          <p:spPr>
            <a:xfrm>
              <a:off x="9349675" y="3045092"/>
              <a:ext cx="94518" cy="94518"/>
            </a:xfrm>
            <a:prstGeom prst="ellipse">
              <a:avLst/>
            </a:prstGeom>
            <a:solidFill>
              <a:srgbClr val="00B81D">
                <a:alpha val="40000"/>
              </a:srgbClr>
            </a:solidFill>
            <a:ln w="9000" cap="rnd">
              <a:solidFill>
                <a:srgbClr val="00B81D">
                  <a:alpha val="40000"/>
                </a:srgbClr>
              </a:solidFill>
              <a:prstDash val="solid"/>
              <a:round/>
            </a:ln>
          </p:spPr>
          <p:txBody>
            <a:bodyPr/>
            <a:lstStyle/>
            <a:p/>
          </p:txBody>
        </p:sp>
        <p:sp>
          <p:nvSpPr>
            <p:cNvPr id="212" name="pt212"/>
            <p:cNvSpPr/>
            <p:nvPr/>
          </p:nvSpPr>
          <p:spPr>
            <a:xfrm>
              <a:off x="8539218" y="4035250"/>
              <a:ext cx="266113" cy="266113"/>
            </a:xfrm>
            <a:prstGeom prst="ellipse">
              <a:avLst/>
            </a:prstGeom>
            <a:solidFill>
              <a:srgbClr val="00BC5A">
                <a:alpha val="40000"/>
              </a:srgbClr>
            </a:solidFill>
            <a:ln w="9000" cap="rnd">
              <a:solidFill>
                <a:srgbClr val="00BC5A">
                  <a:alpha val="40000"/>
                </a:srgbClr>
              </a:solidFill>
              <a:prstDash val="solid"/>
              <a:round/>
            </a:ln>
          </p:spPr>
          <p:txBody>
            <a:bodyPr/>
            <a:lstStyle/>
            <a:p/>
          </p:txBody>
        </p:sp>
        <p:sp>
          <p:nvSpPr>
            <p:cNvPr id="213" name="pt213"/>
            <p:cNvSpPr/>
            <p:nvPr/>
          </p:nvSpPr>
          <p:spPr>
            <a:xfrm>
              <a:off x="8740912" y="3974278"/>
              <a:ext cx="89181" cy="89181"/>
            </a:xfrm>
            <a:prstGeom prst="ellipse">
              <a:avLst/>
            </a:prstGeom>
            <a:solidFill>
              <a:srgbClr val="00BE6F">
                <a:alpha val="40000"/>
              </a:srgbClr>
            </a:solidFill>
            <a:ln w="9000" cap="rnd">
              <a:solidFill>
                <a:srgbClr val="00BE6F">
                  <a:alpha val="40000"/>
                </a:srgbClr>
              </a:solidFill>
              <a:prstDash val="solid"/>
              <a:round/>
            </a:ln>
          </p:spPr>
          <p:txBody>
            <a:bodyPr/>
            <a:lstStyle/>
            <a:p/>
          </p:txBody>
        </p:sp>
        <p:sp>
          <p:nvSpPr>
            <p:cNvPr id="214" name="pt214"/>
            <p:cNvSpPr/>
            <p:nvPr/>
          </p:nvSpPr>
          <p:spPr>
            <a:xfrm>
              <a:off x="9250182" y="3043424"/>
              <a:ext cx="157631" cy="157631"/>
            </a:xfrm>
            <a:prstGeom prst="ellipse">
              <a:avLst/>
            </a:prstGeom>
            <a:solidFill>
              <a:srgbClr val="00C092">
                <a:alpha val="40000"/>
              </a:srgbClr>
            </a:solidFill>
            <a:ln w="9000" cap="rnd">
              <a:solidFill>
                <a:srgbClr val="00C092">
                  <a:alpha val="40000"/>
                </a:srgbClr>
              </a:solidFill>
              <a:prstDash val="solid"/>
              <a:round/>
            </a:ln>
          </p:spPr>
          <p:txBody>
            <a:bodyPr/>
            <a:lstStyle/>
            <a:p/>
          </p:txBody>
        </p:sp>
        <p:sp>
          <p:nvSpPr>
            <p:cNvPr id="215" name="pt215"/>
            <p:cNvSpPr/>
            <p:nvPr/>
          </p:nvSpPr>
          <p:spPr>
            <a:xfrm>
              <a:off x="8629235" y="4304593"/>
              <a:ext cx="86078" cy="86078"/>
            </a:xfrm>
            <a:prstGeom prst="ellipse">
              <a:avLst/>
            </a:prstGeom>
            <a:solidFill>
              <a:srgbClr val="3EB500">
                <a:alpha val="40000"/>
              </a:srgbClr>
            </a:solidFill>
            <a:ln w="9000" cap="rnd">
              <a:solidFill>
                <a:srgbClr val="3EB500">
                  <a:alpha val="40000"/>
                </a:srgbClr>
              </a:solidFill>
              <a:prstDash val="solid"/>
              <a:round/>
            </a:ln>
          </p:spPr>
          <p:txBody>
            <a:bodyPr/>
            <a:lstStyle/>
            <a:p/>
          </p:txBody>
        </p:sp>
        <p:sp>
          <p:nvSpPr>
            <p:cNvPr id="216" name="pt216"/>
            <p:cNvSpPr/>
            <p:nvPr/>
          </p:nvSpPr>
          <p:spPr>
            <a:xfrm>
              <a:off x="8289124" y="4401072"/>
              <a:ext cx="132222" cy="132222"/>
            </a:xfrm>
            <a:prstGeom prst="ellipse">
              <a:avLst/>
            </a:prstGeom>
            <a:solidFill>
              <a:srgbClr val="00C1A1">
                <a:alpha val="40000"/>
              </a:srgbClr>
            </a:solidFill>
            <a:ln w="9000" cap="rnd">
              <a:solidFill>
                <a:srgbClr val="00C1A1">
                  <a:alpha val="40000"/>
                </a:srgbClr>
              </a:solidFill>
              <a:prstDash val="solid"/>
              <a:round/>
            </a:ln>
          </p:spPr>
          <p:txBody>
            <a:bodyPr/>
            <a:lstStyle/>
            <a:p/>
          </p:txBody>
        </p:sp>
        <p:sp>
          <p:nvSpPr>
            <p:cNvPr id="217" name="pt217"/>
            <p:cNvSpPr/>
            <p:nvPr/>
          </p:nvSpPr>
          <p:spPr>
            <a:xfrm>
              <a:off x="9056727" y="3285638"/>
              <a:ext cx="91629" cy="91629"/>
            </a:xfrm>
            <a:prstGeom prst="ellipse">
              <a:avLst/>
            </a:prstGeom>
            <a:solidFill>
              <a:srgbClr val="00BF81">
                <a:alpha val="40000"/>
              </a:srgbClr>
            </a:solidFill>
            <a:ln w="9000" cap="rnd">
              <a:solidFill>
                <a:srgbClr val="00BF81">
                  <a:alpha val="40000"/>
                </a:srgbClr>
              </a:solidFill>
              <a:prstDash val="solid"/>
              <a:round/>
            </a:ln>
          </p:spPr>
          <p:txBody>
            <a:bodyPr/>
            <a:lstStyle/>
            <a:p/>
          </p:txBody>
        </p:sp>
        <p:sp>
          <p:nvSpPr>
            <p:cNvPr id="218" name="pt218"/>
            <p:cNvSpPr/>
            <p:nvPr/>
          </p:nvSpPr>
          <p:spPr>
            <a:xfrm>
              <a:off x="8877288" y="3466690"/>
              <a:ext cx="88177" cy="88177"/>
            </a:xfrm>
            <a:prstGeom prst="ellipse">
              <a:avLst/>
            </a:prstGeom>
            <a:solidFill>
              <a:srgbClr val="00C0B0">
                <a:alpha val="40000"/>
              </a:srgbClr>
            </a:solidFill>
            <a:ln w="9000" cap="rnd">
              <a:solidFill>
                <a:srgbClr val="00C0B0">
                  <a:alpha val="40000"/>
                </a:srgbClr>
              </a:solidFill>
              <a:prstDash val="solid"/>
              <a:round/>
            </a:ln>
          </p:spPr>
          <p:txBody>
            <a:bodyPr/>
            <a:lstStyle/>
            <a:p/>
          </p:txBody>
        </p:sp>
        <p:sp>
          <p:nvSpPr>
            <p:cNvPr id="219" name="pt219"/>
            <p:cNvSpPr/>
            <p:nvPr/>
          </p:nvSpPr>
          <p:spPr>
            <a:xfrm>
              <a:off x="9258661" y="3029256"/>
              <a:ext cx="185965" cy="185965"/>
            </a:xfrm>
            <a:prstGeom prst="ellipse">
              <a:avLst/>
            </a:prstGeom>
            <a:solidFill>
              <a:srgbClr val="00C0BE">
                <a:alpha val="40000"/>
              </a:srgbClr>
            </a:solidFill>
            <a:ln w="9000" cap="rnd">
              <a:solidFill>
                <a:srgbClr val="00C0BE">
                  <a:alpha val="40000"/>
                </a:srgbClr>
              </a:solidFill>
              <a:prstDash val="solid"/>
              <a:round/>
            </a:ln>
          </p:spPr>
          <p:txBody>
            <a:bodyPr/>
            <a:lstStyle/>
            <a:p/>
          </p:txBody>
        </p:sp>
        <p:sp>
          <p:nvSpPr>
            <p:cNvPr id="220" name="pt220"/>
            <p:cNvSpPr/>
            <p:nvPr/>
          </p:nvSpPr>
          <p:spPr>
            <a:xfrm>
              <a:off x="9095850" y="3787560"/>
              <a:ext cx="103965" cy="103965"/>
            </a:xfrm>
            <a:prstGeom prst="ellipse">
              <a:avLst/>
            </a:prstGeom>
            <a:solidFill>
              <a:srgbClr val="00BCD7">
                <a:alpha val="40000"/>
              </a:srgbClr>
            </a:solidFill>
            <a:ln w="9000" cap="rnd">
              <a:solidFill>
                <a:srgbClr val="00BCD7">
                  <a:alpha val="40000"/>
                </a:srgbClr>
              </a:solidFill>
              <a:prstDash val="solid"/>
              <a:round/>
            </a:ln>
          </p:spPr>
          <p:txBody>
            <a:bodyPr/>
            <a:lstStyle/>
            <a:p/>
          </p:txBody>
        </p:sp>
        <p:sp>
          <p:nvSpPr>
            <p:cNvPr id="221" name="pt221"/>
            <p:cNvSpPr/>
            <p:nvPr/>
          </p:nvSpPr>
          <p:spPr>
            <a:xfrm>
              <a:off x="9285861" y="3138877"/>
              <a:ext cx="86274" cy="86274"/>
            </a:xfrm>
            <a:prstGeom prst="ellipse">
              <a:avLst/>
            </a:prstGeom>
            <a:solidFill>
              <a:srgbClr val="00BECB">
                <a:alpha val="40000"/>
              </a:srgbClr>
            </a:solidFill>
            <a:ln w="9000" cap="rnd">
              <a:solidFill>
                <a:srgbClr val="00BECB">
                  <a:alpha val="40000"/>
                </a:srgbClr>
              </a:solidFill>
              <a:prstDash val="solid"/>
              <a:round/>
            </a:ln>
          </p:spPr>
          <p:txBody>
            <a:bodyPr/>
            <a:lstStyle/>
            <a:p/>
          </p:txBody>
        </p:sp>
        <p:sp>
          <p:nvSpPr>
            <p:cNvPr id="222" name="pt222"/>
            <p:cNvSpPr/>
            <p:nvPr/>
          </p:nvSpPr>
          <p:spPr>
            <a:xfrm>
              <a:off x="8364377" y="3997203"/>
              <a:ext cx="162881" cy="162881"/>
            </a:xfrm>
            <a:prstGeom prst="ellipse">
              <a:avLst/>
            </a:prstGeom>
            <a:solidFill>
              <a:srgbClr val="00B9E2">
                <a:alpha val="40000"/>
              </a:srgbClr>
            </a:solidFill>
            <a:ln w="9000" cap="rnd">
              <a:solidFill>
                <a:srgbClr val="00B9E2">
                  <a:alpha val="40000"/>
                </a:srgbClr>
              </a:solidFill>
              <a:prstDash val="solid"/>
              <a:round/>
            </a:ln>
          </p:spPr>
          <p:txBody>
            <a:bodyPr/>
            <a:lstStyle/>
            <a:p/>
          </p:txBody>
        </p:sp>
        <p:sp>
          <p:nvSpPr>
            <p:cNvPr id="223" name="pt223"/>
            <p:cNvSpPr/>
            <p:nvPr/>
          </p:nvSpPr>
          <p:spPr>
            <a:xfrm>
              <a:off x="8864100" y="3669958"/>
              <a:ext cx="159844" cy="159844"/>
            </a:xfrm>
            <a:prstGeom prst="ellipse">
              <a:avLst/>
            </a:prstGeom>
            <a:solidFill>
              <a:srgbClr val="00B1F5">
                <a:alpha val="40000"/>
              </a:srgbClr>
            </a:solidFill>
            <a:ln w="9000" cap="rnd">
              <a:solidFill>
                <a:srgbClr val="00B1F5">
                  <a:alpha val="40000"/>
                </a:srgbClr>
              </a:solidFill>
              <a:prstDash val="solid"/>
              <a:round/>
            </a:ln>
          </p:spPr>
          <p:txBody>
            <a:bodyPr/>
            <a:lstStyle/>
            <a:p/>
          </p:txBody>
        </p:sp>
        <p:sp>
          <p:nvSpPr>
            <p:cNvPr id="224" name="pt224"/>
            <p:cNvSpPr/>
            <p:nvPr/>
          </p:nvSpPr>
          <p:spPr>
            <a:xfrm>
              <a:off x="8675394" y="3303765"/>
              <a:ext cx="174926" cy="174926"/>
            </a:xfrm>
            <a:prstGeom prst="ellipse">
              <a:avLst/>
            </a:prstGeom>
            <a:solidFill>
              <a:srgbClr val="519EFF">
                <a:alpha val="40000"/>
              </a:srgbClr>
            </a:solidFill>
            <a:ln w="9000" cap="rnd">
              <a:solidFill>
                <a:srgbClr val="519EFF">
                  <a:alpha val="40000"/>
                </a:srgbClr>
              </a:solidFill>
              <a:prstDash val="solid"/>
              <a:round/>
            </a:ln>
          </p:spPr>
          <p:txBody>
            <a:bodyPr/>
            <a:lstStyle/>
            <a:p/>
          </p:txBody>
        </p:sp>
        <p:sp>
          <p:nvSpPr>
            <p:cNvPr id="225" name="pt225"/>
            <p:cNvSpPr/>
            <p:nvPr/>
          </p:nvSpPr>
          <p:spPr>
            <a:xfrm>
              <a:off x="9321953" y="3577993"/>
              <a:ext cx="104671" cy="104671"/>
            </a:xfrm>
            <a:prstGeom prst="ellipse">
              <a:avLst/>
            </a:prstGeom>
            <a:solidFill>
              <a:srgbClr val="00ACFC">
                <a:alpha val="40000"/>
              </a:srgbClr>
            </a:solidFill>
            <a:ln w="9000" cap="rnd">
              <a:solidFill>
                <a:srgbClr val="00ACFC">
                  <a:alpha val="40000"/>
                </a:srgbClr>
              </a:solidFill>
              <a:prstDash val="solid"/>
              <a:round/>
            </a:ln>
          </p:spPr>
          <p:txBody>
            <a:bodyPr/>
            <a:lstStyle/>
            <a:p/>
          </p:txBody>
        </p:sp>
        <p:sp>
          <p:nvSpPr>
            <p:cNvPr id="226" name="pt226"/>
            <p:cNvSpPr/>
            <p:nvPr/>
          </p:nvSpPr>
          <p:spPr>
            <a:xfrm>
              <a:off x="8482521" y="3971312"/>
              <a:ext cx="334215" cy="334215"/>
            </a:xfrm>
            <a:prstGeom prst="ellipse">
              <a:avLst/>
            </a:prstGeom>
            <a:solidFill>
              <a:srgbClr val="AF86FF">
                <a:alpha val="40000"/>
              </a:srgbClr>
            </a:solidFill>
            <a:ln w="9000" cap="rnd">
              <a:solidFill>
                <a:srgbClr val="AF86FF">
                  <a:alpha val="40000"/>
                </a:srgbClr>
              </a:solidFill>
              <a:prstDash val="solid"/>
              <a:round/>
            </a:ln>
          </p:spPr>
          <p:txBody>
            <a:bodyPr/>
            <a:lstStyle/>
            <a:p/>
          </p:txBody>
        </p:sp>
        <p:sp>
          <p:nvSpPr>
            <p:cNvPr id="227" name="pt227"/>
            <p:cNvSpPr/>
            <p:nvPr/>
          </p:nvSpPr>
          <p:spPr>
            <a:xfrm>
              <a:off x="9428204" y="2876358"/>
              <a:ext cx="73336" cy="73336"/>
            </a:xfrm>
            <a:prstGeom prst="ellipse">
              <a:avLst/>
            </a:prstGeom>
            <a:solidFill>
              <a:srgbClr val="00A5FF">
                <a:alpha val="40000"/>
              </a:srgbClr>
            </a:solidFill>
            <a:ln w="9000" cap="rnd">
              <a:solidFill>
                <a:srgbClr val="00A5FF">
                  <a:alpha val="40000"/>
                </a:srgbClr>
              </a:solidFill>
              <a:prstDash val="solid"/>
              <a:round/>
            </a:ln>
          </p:spPr>
          <p:txBody>
            <a:bodyPr/>
            <a:lstStyle/>
            <a:p/>
          </p:txBody>
        </p:sp>
        <p:sp>
          <p:nvSpPr>
            <p:cNvPr id="228" name="pt228"/>
            <p:cNvSpPr/>
            <p:nvPr/>
          </p:nvSpPr>
          <p:spPr>
            <a:xfrm>
              <a:off x="9188702" y="3049880"/>
              <a:ext cx="144718" cy="144718"/>
            </a:xfrm>
            <a:prstGeom prst="ellipse">
              <a:avLst/>
            </a:prstGeom>
            <a:solidFill>
              <a:srgbClr val="00B6EC">
                <a:alpha val="40000"/>
              </a:srgbClr>
            </a:solidFill>
            <a:ln w="9000" cap="rnd">
              <a:solidFill>
                <a:srgbClr val="00B6EC">
                  <a:alpha val="40000"/>
                </a:srgbClr>
              </a:solidFill>
              <a:prstDash val="solid"/>
              <a:round/>
            </a:ln>
          </p:spPr>
          <p:txBody>
            <a:bodyPr/>
            <a:lstStyle/>
            <a:p/>
          </p:txBody>
        </p:sp>
        <p:sp>
          <p:nvSpPr>
            <p:cNvPr id="229" name="pt229"/>
            <p:cNvSpPr/>
            <p:nvPr/>
          </p:nvSpPr>
          <p:spPr>
            <a:xfrm>
              <a:off x="9193072" y="3435548"/>
              <a:ext cx="90686" cy="90686"/>
            </a:xfrm>
            <a:prstGeom prst="ellipse">
              <a:avLst/>
            </a:prstGeom>
            <a:solidFill>
              <a:srgbClr val="7A97FF">
                <a:alpha val="40000"/>
              </a:srgbClr>
            </a:solidFill>
            <a:ln w="9000" cap="rnd">
              <a:solidFill>
                <a:srgbClr val="7A97FF">
                  <a:alpha val="40000"/>
                </a:srgbClr>
              </a:solidFill>
              <a:prstDash val="solid"/>
              <a:round/>
            </a:ln>
          </p:spPr>
          <p:txBody>
            <a:bodyPr/>
            <a:lstStyle/>
            <a:p/>
          </p:txBody>
        </p:sp>
        <p:sp>
          <p:nvSpPr>
            <p:cNvPr id="230" name="pt230"/>
            <p:cNvSpPr/>
            <p:nvPr/>
          </p:nvSpPr>
          <p:spPr>
            <a:xfrm>
              <a:off x="9019136" y="3427373"/>
              <a:ext cx="166811" cy="166811"/>
            </a:xfrm>
            <a:prstGeom prst="ellipse">
              <a:avLst/>
            </a:prstGeom>
            <a:solidFill>
              <a:srgbClr val="978FFF">
                <a:alpha val="40000"/>
              </a:srgbClr>
            </a:solidFill>
            <a:ln w="9000" cap="rnd">
              <a:solidFill>
                <a:srgbClr val="978FFF">
                  <a:alpha val="40000"/>
                </a:srgbClr>
              </a:solidFill>
              <a:prstDash val="solid"/>
              <a:round/>
            </a:ln>
          </p:spPr>
          <p:txBody>
            <a:bodyPr/>
            <a:lstStyle/>
            <a:p/>
          </p:txBody>
        </p:sp>
        <p:sp>
          <p:nvSpPr>
            <p:cNvPr id="231" name="pt231"/>
            <p:cNvSpPr/>
            <p:nvPr/>
          </p:nvSpPr>
          <p:spPr>
            <a:xfrm>
              <a:off x="9401774" y="2939591"/>
              <a:ext cx="126195" cy="126195"/>
            </a:xfrm>
            <a:prstGeom prst="ellipse">
              <a:avLst/>
            </a:prstGeom>
            <a:solidFill>
              <a:srgbClr val="C37EFF">
                <a:alpha val="40000"/>
              </a:srgbClr>
            </a:solidFill>
            <a:ln w="9000" cap="rnd">
              <a:solidFill>
                <a:srgbClr val="C37EFF">
                  <a:alpha val="40000"/>
                </a:srgbClr>
              </a:solidFill>
              <a:prstDash val="solid"/>
              <a:round/>
            </a:ln>
          </p:spPr>
          <p:txBody>
            <a:bodyPr/>
            <a:lstStyle/>
            <a:p/>
          </p:txBody>
        </p:sp>
        <p:sp>
          <p:nvSpPr>
            <p:cNvPr id="232" name="pt232"/>
            <p:cNvSpPr/>
            <p:nvPr/>
          </p:nvSpPr>
          <p:spPr>
            <a:xfrm>
              <a:off x="8943763" y="3233369"/>
              <a:ext cx="136393" cy="136393"/>
            </a:xfrm>
            <a:prstGeom prst="ellipse">
              <a:avLst/>
            </a:prstGeom>
            <a:solidFill>
              <a:srgbClr val="E06FF8">
                <a:alpha val="40000"/>
              </a:srgbClr>
            </a:solidFill>
            <a:ln w="9000" cap="rnd">
              <a:solidFill>
                <a:srgbClr val="E06FF8">
                  <a:alpha val="40000"/>
                </a:srgbClr>
              </a:solidFill>
              <a:prstDash val="solid"/>
              <a:round/>
            </a:ln>
          </p:spPr>
          <p:txBody>
            <a:bodyPr/>
            <a:lstStyle/>
            <a:p/>
          </p:txBody>
        </p:sp>
        <p:sp>
          <p:nvSpPr>
            <p:cNvPr id="233" name="pt233"/>
            <p:cNvSpPr/>
            <p:nvPr/>
          </p:nvSpPr>
          <p:spPr>
            <a:xfrm>
              <a:off x="9272313" y="3035667"/>
              <a:ext cx="113370" cy="113370"/>
            </a:xfrm>
            <a:prstGeom prst="ellipse">
              <a:avLst/>
            </a:prstGeom>
            <a:solidFill>
              <a:srgbClr val="F464E5">
                <a:alpha val="40000"/>
              </a:srgbClr>
            </a:solidFill>
            <a:ln w="9000" cap="rnd">
              <a:solidFill>
                <a:srgbClr val="F464E5">
                  <a:alpha val="40000"/>
                </a:srgbClr>
              </a:solidFill>
              <a:prstDash val="solid"/>
              <a:round/>
            </a:ln>
          </p:spPr>
          <p:txBody>
            <a:bodyPr/>
            <a:lstStyle/>
            <a:p/>
          </p:txBody>
        </p:sp>
        <p:sp>
          <p:nvSpPr>
            <p:cNvPr id="234" name="pt234"/>
            <p:cNvSpPr/>
            <p:nvPr/>
          </p:nvSpPr>
          <p:spPr>
            <a:xfrm>
              <a:off x="8861469" y="3869298"/>
              <a:ext cx="119814" cy="119814"/>
            </a:xfrm>
            <a:prstGeom prst="ellipse">
              <a:avLst/>
            </a:prstGeom>
            <a:solidFill>
              <a:srgbClr val="FE61CE">
                <a:alpha val="40000"/>
              </a:srgbClr>
            </a:solidFill>
            <a:ln w="9000" cap="rnd">
              <a:solidFill>
                <a:srgbClr val="FE61CE">
                  <a:alpha val="40000"/>
                </a:srgbClr>
              </a:solidFill>
              <a:prstDash val="solid"/>
              <a:round/>
            </a:ln>
          </p:spPr>
          <p:txBody>
            <a:bodyPr/>
            <a:lstStyle/>
            <a:p/>
          </p:txBody>
        </p:sp>
        <p:sp>
          <p:nvSpPr>
            <p:cNvPr id="235" name="pt235"/>
            <p:cNvSpPr/>
            <p:nvPr/>
          </p:nvSpPr>
          <p:spPr>
            <a:xfrm>
              <a:off x="9203325" y="2997486"/>
              <a:ext cx="70180" cy="70180"/>
            </a:xfrm>
            <a:prstGeom prst="ellipse">
              <a:avLst/>
            </a:prstGeom>
            <a:solidFill>
              <a:srgbClr val="D376FF">
                <a:alpha val="40000"/>
              </a:srgbClr>
            </a:solidFill>
            <a:ln w="9000" cap="rnd">
              <a:solidFill>
                <a:srgbClr val="D376FF">
                  <a:alpha val="40000"/>
                </a:srgbClr>
              </a:solidFill>
              <a:prstDash val="solid"/>
              <a:round/>
            </a:ln>
          </p:spPr>
          <p:txBody>
            <a:bodyPr/>
            <a:lstStyle/>
            <a:p/>
          </p:txBody>
        </p:sp>
        <p:sp>
          <p:nvSpPr>
            <p:cNvPr id="236" name="pt236"/>
            <p:cNvSpPr/>
            <p:nvPr/>
          </p:nvSpPr>
          <p:spPr>
            <a:xfrm>
              <a:off x="9175827" y="3411060"/>
              <a:ext cx="79886" cy="79886"/>
            </a:xfrm>
            <a:prstGeom prst="ellipse">
              <a:avLst/>
            </a:prstGeom>
            <a:solidFill>
              <a:srgbClr val="00BA42">
                <a:alpha val="40000"/>
              </a:srgbClr>
            </a:solidFill>
            <a:ln w="9000" cap="rnd">
              <a:solidFill>
                <a:srgbClr val="00BA42">
                  <a:alpha val="40000"/>
                </a:srgbClr>
              </a:solidFill>
              <a:prstDash val="solid"/>
              <a:round/>
            </a:ln>
          </p:spPr>
          <p:txBody>
            <a:bodyPr/>
            <a:lstStyle/>
            <a:p/>
          </p:txBody>
        </p:sp>
        <p:sp>
          <p:nvSpPr>
            <p:cNvPr id="237" name="pt237"/>
            <p:cNvSpPr/>
            <p:nvPr/>
          </p:nvSpPr>
          <p:spPr>
            <a:xfrm>
              <a:off x="9365334" y="2881425"/>
              <a:ext cx="63202" cy="63202"/>
            </a:xfrm>
            <a:prstGeom prst="ellipse">
              <a:avLst/>
            </a:prstGeom>
            <a:solidFill>
              <a:srgbClr val="EB69EF">
                <a:alpha val="40000"/>
              </a:srgbClr>
            </a:solidFill>
            <a:ln w="9000" cap="rnd">
              <a:solidFill>
                <a:srgbClr val="EB69EF">
                  <a:alpha val="40000"/>
                </a:srgbClr>
              </a:solidFill>
              <a:prstDash val="solid"/>
              <a:round/>
            </a:ln>
          </p:spPr>
          <p:txBody>
            <a:bodyPr/>
            <a:lstStyle/>
            <a:p/>
          </p:txBody>
        </p:sp>
        <p:sp>
          <p:nvSpPr>
            <p:cNvPr id="238" name="pt238"/>
            <p:cNvSpPr/>
            <p:nvPr/>
          </p:nvSpPr>
          <p:spPr>
            <a:xfrm>
              <a:off x="8641187" y="4600018"/>
              <a:ext cx="152757" cy="152757"/>
            </a:xfrm>
            <a:prstGeom prst="ellipse">
              <a:avLst/>
            </a:prstGeom>
            <a:solidFill>
              <a:srgbClr val="A8A400">
                <a:alpha val="40000"/>
              </a:srgbClr>
            </a:solidFill>
            <a:ln w="9000" cap="rnd">
              <a:solidFill>
                <a:srgbClr val="A8A400">
                  <a:alpha val="40000"/>
                </a:srgbClr>
              </a:solidFill>
              <a:prstDash val="solid"/>
              <a:round/>
            </a:ln>
          </p:spPr>
          <p:txBody>
            <a:bodyPr/>
            <a:lstStyle/>
            <a:p/>
          </p:txBody>
        </p:sp>
        <p:sp>
          <p:nvSpPr>
            <p:cNvPr id="239" name="pt239"/>
            <p:cNvSpPr/>
            <p:nvPr/>
          </p:nvSpPr>
          <p:spPr>
            <a:xfrm>
              <a:off x="8862987" y="3571939"/>
              <a:ext cx="116779" cy="116779"/>
            </a:xfrm>
            <a:prstGeom prst="ellipse">
              <a:avLst/>
            </a:prstGeom>
            <a:solidFill>
              <a:srgbClr val="FF64B2">
                <a:alpha val="40000"/>
              </a:srgbClr>
            </a:solidFill>
            <a:ln w="9000" cap="rnd">
              <a:solidFill>
                <a:srgbClr val="FF64B2">
                  <a:alpha val="40000"/>
                </a:srgbClr>
              </a:solidFill>
              <a:prstDash val="solid"/>
              <a:round/>
            </a:ln>
          </p:spPr>
          <p:txBody>
            <a:bodyPr/>
            <a:lstStyle/>
            <a:p/>
          </p:txBody>
        </p:sp>
        <p:sp>
          <p:nvSpPr>
            <p:cNvPr id="240" name="pt240"/>
            <p:cNvSpPr/>
            <p:nvPr/>
          </p:nvSpPr>
          <p:spPr>
            <a:xfrm>
              <a:off x="9016311" y="3304997"/>
              <a:ext cx="172461" cy="172461"/>
            </a:xfrm>
            <a:prstGeom prst="ellipse">
              <a:avLst/>
            </a:prstGeom>
            <a:solidFill>
              <a:srgbClr val="FA62DA">
                <a:alpha val="40000"/>
              </a:srgbClr>
            </a:solidFill>
            <a:ln w="9000" cap="rnd">
              <a:solidFill>
                <a:srgbClr val="FA62DA">
                  <a:alpha val="40000"/>
                </a:srgbClr>
              </a:solidFill>
              <a:prstDash val="solid"/>
              <a:round/>
            </a:ln>
          </p:spPr>
          <p:txBody>
            <a:bodyPr/>
            <a:lstStyle/>
            <a:p/>
          </p:txBody>
        </p:sp>
        <p:sp>
          <p:nvSpPr>
            <p:cNvPr id="241" name="pt241"/>
            <p:cNvSpPr/>
            <p:nvPr/>
          </p:nvSpPr>
          <p:spPr>
            <a:xfrm>
              <a:off x="9256065" y="3019418"/>
              <a:ext cx="145866" cy="145866"/>
            </a:xfrm>
            <a:prstGeom prst="ellipse">
              <a:avLst/>
            </a:prstGeom>
            <a:solidFill>
              <a:srgbClr val="FF6C92">
                <a:alpha val="40000"/>
              </a:srgbClr>
            </a:solidFill>
            <a:ln w="9000" cap="rnd">
              <a:solidFill>
                <a:srgbClr val="FF6C92">
                  <a:alpha val="40000"/>
                </a:srgbClr>
              </a:solidFill>
              <a:prstDash val="solid"/>
              <a:round/>
            </a:ln>
          </p:spPr>
          <p:txBody>
            <a:bodyPr/>
            <a:lstStyle/>
            <a:p/>
          </p:txBody>
        </p:sp>
        <p:sp>
          <p:nvSpPr>
            <p:cNvPr id="242" name="pt242"/>
            <p:cNvSpPr/>
            <p:nvPr/>
          </p:nvSpPr>
          <p:spPr>
            <a:xfrm>
              <a:off x="9243233" y="3103492"/>
              <a:ext cx="216820" cy="216820"/>
            </a:xfrm>
            <a:prstGeom prst="ellipse">
              <a:avLst/>
            </a:prstGeom>
            <a:solidFill>
              <a:srgbClr val="FF62C0">
                <a:alpha val="40000"/>
              </a:srgbClr>
            </a:solidFill>
            <a:ln w="9000" cap="rnd">
              <a:solidFill>
                <a:srgbClr val="FF62C0">
                  <a:alpha val="40000"/>
                </a:srgbClr>
              </a:solidFill>
              <a:prstDash val="solid"/>
              <a:round/>
            </a:ln>
          </p:spPr>
          <p:txBody>
            <a:bodyPr/>
            <a:lstStyle/>
            <a:p/>
          </p:txBody>
        </p:sp>
        <p:sp>
          <p:nvSpPr>
            <p:cNvPr id="243" name="pt243"/>
            <p:cNvSpPr/>
            <p:nvPr/>
          </p:nvSpPr>
          <p:spPr>
            <a:xfrm>
              <a:off x="9299716" y="3174459"/>
              <a:ext cx="194437" cy="194437"/>
            </a:xfrm>
            <a:prstGeom prst="ellipse">
              <a:avLst/>
            </a:prstGeom>
            <a:solidFill>
              <a:srgbClr val="FF67A2">
                <a:alpha val="40000"/>
              </a:srgbClr>
            </a:solidFill>
            <a:ln w="9000" cap="rnd">
              <a:solidFill>
                <a:srgbClr val="FF67A2">
                  <a:alpha val="40000"/>
                </a:srgbClr>
              </a:solidFill>
              <a:prstDash val="solid"/>
              <a:round/>
            </a:ln>
          </p:spPr>
          <p:txBody>
            <a:bodyPr/>
            <a:lstStyle/>
            <a:p/>
          </p:txBody>
        </p:sp>
        <p:sp>
          <p:nvSpPr>
            <p:cNvPr id="244" name="pt244"/>
            <p:cNvSpPr/>
            <p:nvPr/>
          </p:nvSpPr>
          <p:spPr>
            <a:xfrm>
              <a:off x="9262158" y="3264613"/>
              <a:ext cx="133679" cy="133679"/>
            </a:xfrm>
            <a:prstGeom prst="ellipse">
              <a:avLst/>
            </a:prstGeom>
            <a:solidFill>
              <a:srgbClr val="FC7180">
                <a:alpha val="40000"/>
              </a:srgbClr>
            </a:solidFill>
            <a:ln w="9000" cap="rnd">
              <a:solidFill>
                <a:srgbClr val="FC7180">
                  <a:alpha val="40000"/>
                </a:srgbClr>
              </a:solidFill>
              <a:prstDash val="solid"/>
              <a:round/>
            </a:ln>
          </p:spPr>
          <p:txBody>
            <a:bodyPr/>
            <a:lstStyle/>
            <a:p/>
          </p:txBody>
        </p:sp>
        <p:sp>
          <p:nvSpPr>
            <p:cNvPr id="245" name="pl245"/>
            <p:cNvSpPr/>
            <p:nvPr/>
          </p:nvSpPr>
          <p:spPr>
            <a:xfrm>
              <a:off x="7149355" y="1949149"/>
              <a:ext cx="3113775" cy="4109550"/>
            </a:xfrm>
            <a:custGeom>
              <a:avLst/>
              <a:pathLst>
                <a:path w="3113775" h="4109550">
                  <a:moveTo>
                    <a:pt x="0" y="4109550"/>
                  </a:moveTo>
                  <a:lnTo>
                    <a:pt x="3113775" y="0"/>
                  </a:lnTo>
                </a:path>
              </a:pathLst>
            </a:custGeom>
            <a:ln w="13550" cap="flat">
              <a:solidFill>
                <a:srgbClr val="000000">
                  <a:alpha val="25098"/>
                </a:srgbClr>
              </a:solidFill>
              <a:prstDash val="solid"/>
              <a:round/>
            </a:ln>
          </p:spPr>
          <p:txBody>
            <a:bodyPr/>
            <a:lstStyle/>
            <a:p/>
          </p:txBody>
        </p:sp>
        <p:sp>
          <p:nvSpPr>
            <p:cNvPr id="246" name="pl246"/>
            <p:cNvSpPr/>
            <p:nvPr/>
          </p:nvSpPr>
          <p:spPr>
            <a:xfrm>
              <a:off x="8340057" y="3882091"/>
              <a:ext cx="118137" cy="43346"/>
            </a:xfrm>
            <a:custGeom>
              <a:avLst/>
              <a:pathLst>
                <a:path w="118137" h="43346">
                  <a:moveTo>
                    <a:pt x="0" y="0"/>
                  </a:moveTo>
                  <a:lnTo>
                    <a:pt x="118137" y="43346"/>
                  </a:lnTo>
                </a:path>
              </a:pathLst>
            </a:custGeom>
            <a:ln w="13550" cap="rnd">
              <a:solidFill>
                <a:srgbClr val="5FB200">
                  <a:alpha val="100000"/>
                </a:srgbClr>
              </a:solidFill>
              <a:prstDash val="solid"/>
              <a:round/>
            </a:ln>
          </p:spPr>
          <p:txBody>
            <a:bodyPr/>
            <a:lstStyle/>
            <a:p/>
          </p:txBody>
        </p:sp>
        <p:sp>
          <p:nvSpPr>
            <p:cNvPr id="247" name="pl247"/>
            <p:cNvSpPr/>
            <p:nvPr/>
          </p:nvSpPr>
          <p:spPr>
            <a:xfrm>
              <a:off x="8729791" y="3465352"/>
              <a:ext cx="137560" cy="127025"/>
            </a:xfrm>
            <a:custGeom>
              <a:avLst/>
              <a:pathLst>
                <a:path w="137560" h="127025">
                  <a:moveTo>
                    <a:pt x="0" y="0"/>
                  </a:moveTo>
                  <a:lnTo>
                    <a:pt x="137560" y="127025"/>
                  </a:lnTo>
                </a:path>
              </a:pathLst>
            </a:custGeom>
            <a:ln w="13550" cap="rnd">
              <a:solidFill>
                <a:srgbClr val="9AA800">
                  <a:alpha val="100000"/>
                </a:srgbClr>
              </a:solidFill>
              <a:prstDash val="solid"/>
              <a:round/>
            </a:ln>
          </p:spPr>
          <p:txBody>
            <a:bodyPr/>
            <a:lstStyle/>
            <a:p/>
          </p:txBody>
        </p:sp>
        <p:sp>
          <p:nvSpPr>
            <p:cNvPr id="248" name="pl248"/>
            <p:cNvSpPr/>
            <p:nvPr/>
          </p:nvSpPr>
          <p:spPr>
            <a:xfrm>
              <a:off x="8642340" y="3833735"/>
              <a:ext cx="135549" cy="175288"/>
            </a:xfrm>
            <a:custGeom>
              <a:avLst/>
              <a:pathLst>
                <a:path w="135549" h="175288">
                  <a:moveTo>
                    <a:pt x="0" y="0"/>
                  </a:moveTo>
                  <a:lnTo>
                    <a:pt x="135549" y="175288"/>
                  </a:lnTo>
                </a:path>
              </a:pathLst>
            </a:custGeom>
            <a:ln w="13550" cap="rnd">
              <a:solidFill>
                <a:srgbClr val="00BE6F">
                  <a:alpha val="100000"/>
                </a:srgbClr>
              </a:solidFill>
              <a:prstDash val="solid"/>
              <a:round/>
            </a:ln>
          </p:spPr>
          <p:txBody>
            <a:bodyPr/>
            <a:lstStyle/>
            <a:p/>
          </p:txBody>
        </p:sp>
        <p:sp>
          <p:nvSpPr>
            <p:cNvPr id="249" name="pl249"/>
            <p:cNvSpPr/>
            <p:nvPr/>
          </p:nvSpPr>
          <p:spPr>
            <a:xfrm>
              <a:off x="9157076" y="3846548"/>
              <a:ext cx="81369" cy="61668"/>
            </a:xfrm>
            <a:custGeom>
              <a:avLst/>
              <a:pathLst>
                <a:path w="81369" h="61668">
                  <a:moveTo>
                    <a:pt x="81369" y="61668"/>
                  </a:moveTo>
                  <a:lnTo>
                    <a:pt x="0" y="0"/>
                  </a:lnTo>
                </a:path>
              </a:pathLst>
            </a:custGeom>
            <a:ln w="13550" cap="rnd">
              <a:solidFill>
                <a:srgbClr val="00BCD7">
                  <a:alpha val="100000"/>
                </a:srgbClr>
              </a:solidFill>
              <a:prstDash val="solid"/>
              <a:round/>
            </a:ln>
          </p:spPr>
          <p:txBody>
            <a:bodyPr/>
            <a:lstStyle/>
            <a:p/>
          </p:txBody>
        </p:sp>
        <p:sp>
          <p:nvSpPr>
            <p:cNvPr id="250" name="pl250"/>
            <p:cNvSpPr/>
            <p:nvPr/>
          </p:nvSpPr>
          <p:spPr>
            <a:xfrm>
              <a:off x="8760704" y="3252453"/>
              <a:ext cx="1934" cy="124710"/>
            </a:xfrm>
            <a:custGeom>
              <a:avLst/>
              <a:pathLst>
                <a:path w="1934" h="124710">
                  <a:moveTo>
                    <a:pt x="0" y="0"/>
                  </a:moveTo>
                  <a:lnTo>
                    <a:pt x="1934" y="124710"/>
                  </a:lnTo>
                </a:path>
              </a:pathLst>
            </a:custGeom>
            <a:ln w="13550" cap="rnd">
              <a:solidFill>
                <a:srgbClr val="519EFF">
                  <a:alpha val="100000"/>
                </a:srgbClr>
              </a:solidFill>
              <a:prstDash val="solid"/>
              <a:round/>
            </a:ln>
          </p:spPr>
          <p:txBody>
            <a:bodyPr/>
            <a:lstStyle/>
            <a:p/>
          </p:txBody>
        </p:sp>
        <p:sp>
          <p:nvSpPr>
            <p:cNvPr id="251" name="tx251"/>
            <p:cNvSpPr/>
            <p:nvPr/>
          </p:nvSpPr>
          <p:spPr>
            <a:xfrm>
              <a:off x="8459219" y="4404701"/>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37C57">
                      <a:alpha val="100000"/>
                    </a:srgbClr>
                  </a:solidFill>
                  <a:latin typeface="Arial"/>
                  <a:cs typeface="Arial"/>
                </a:rPr>
                <a:t>ago</a:t>
              </a:r>
            </a:p>
          </p:txBody>
        </p:sp>
        <p:sp>
          <p:nvSpPr>
            <p:cNvPr id="252" name="tx252"/>
            <p:cNvSpPr/>
            <p:nvPr/>
          </p:nvSpPr>
          <p:spPr>
            <a:xfrm>
              <a:off x="8426535" y="4196994"/>
              <a:ext cx="211013"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D813D">
                      <a:alpha val="100000"/>
                    </a:srgbClr>
                  </a:solidFill>
                  <a:latin typeface="Arial"/>
                  <a:cs typeface="Arial"/>
                </a:rPr>
                <a:t>ben</a:t>
              </a:r>
            </a:p>
          </p:txBody>
        </p:sp>
        <p:sp>
          <p:nvSpPr>
            <p:cNvPr id="253" name="tx253"/>
            <p:cNvSpPr/>
            <p:nvPr/>
          </p:nvSpPr>
          <p:spPr>
            <a:xfrm>
              <a:off x="8054436" y="4704558"/>
              <a:ext cx="168712" cy="9355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B59F00">
                      <a:alpha val="100000"/>
                    </a:srgbClr>
                  </a:solidFill>
                  <a:latin typeface="Arial"/>
                  <a:cs typeface="Arial"/>
                </a:rPr>
                <a:t>caf</a:t>
              </a:r>
            </a:p>
          </p:txBody>
        </p:sp>
        <p:sp>
          <p:nvSpPr>
            <p:cNvPr id="254" name="tx254"/>
            <p:cNvSpPr/>
            <p:nvPr/>
          </p:nvSpPr>
          <p:spPr>
            <a:xfrm>
              <a:off x="8710836" y="3807161"/>
              <a:ext cx="154570"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77AF00">
                      <a:alpha val="100000"/>
                    </a:srgbClr>
                  </a:solidFill>
                  <a:latin typeface="Arial"/>
                  <a:cs typeface="Arial"/>
                </a:rPr>
                <a:t>civ</a:t>
              </a:r>
            </a:p>
          </p:txBody>
        </p:sp>
        <p:sp>
          <p:nvSpPr>
            <p:cNvPr id="255" name="tx255"/>
            <p:cNvSpPr/>
            <p:nvPr/>
          </p:nvSpPr>
          <p:spPr>
            <a:xfrm>
              <a:off x="8996526" y="4104253"/>
              <a:ext cx="210705"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19B00">
                      <a:alpha val="100000"/>
                    </a:srgbClr>
                  </a:solidFill>
                  <a:latin typeface="Arial"/>
                  <a:cs typeface="Arial"/>
                </a:rPr>
                <a:t>cmr</a:t>
              </a:r>
            </a:p>
          </p:txBody>
        </p:sp>
        <p:sp>
          <p:nvSpPr>
            <p:cNvPr id="256" name="tx256"/>
            <p:cNvSpPr/>
            <p:nvPr/>
          </p:nvSpPr>
          <p:spPr>
            <a:xfrm>
              <a:off x="8113284" y="3833410"/>
              <a:ext cx="2039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5FB200">
                      <a:alpha val="100000"/>
                    </a:srgbClr>
                  </a:solidFill>
                  <a:latin typeface="Arial"/>
                  <a:cs typeface="Arial"/>
                </a:rPr>
                <a:t>cod</a:t>
              </a:r>
            </a:p>
          </p:txBody>
        </p:sp>
        <p:sp>
          <p:nvSpPr>
            <p:cNvPr id="257" name="tx257"/>
            <p:cNvSpPr/>
            <p:nvPr/>
          </p:nvSpPr>
          <p:spPr>
            <a:xfrm>
              <a:off x="8502731" y="3589282"/>
              <a:ext cx="203912"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AAC00">
                      <a:alpha val="100000"/>
                    </a:srgbClr>
                  </a:solidFill>
                  <a:latin typeface="Arial"/>
                  <a:cs typeface="Arial"/>
                </a:rPr>
                <a:t>cog</a:t>
              </a:r>
            </a:p>
          </p:txBody>
        </p:sp>
        <p:sp>
          <p:nvSpPr>
            <p:cNvPr id="258" name="tx258"/>
            <p:cNvSpPr/>
            <p:nvPr/>
          </p:nvSpPr>
          <p:spPr>
            <a:xfrm>
              <a:off x="8468004" y="3432596"/>
              <a:ext cx="238926"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9AA800">
                      <a:alpha val="100000"/>
                    </a:srgbClr>
                  </a:solidFill>
                  <a:latin typeface="Arial"/>
                  <a:cs typeface="Arial"/>
                </a:rPr>
                <a:t>com</a:t>
              </a:r>
            </a:p>
          </p:txBody>
        </p:sp>
        <p:sp>
          <p:nvSpPr>
            <p:cNvPr id="259" name="tx259"/>
            <p:cNvSpPr/>
            <p:nvPr/>
          </p:nvSpPr>
          <p:spPr>
            <a:xfrm>
              <a:off x="9509931" y="3329104"/>
              <a:ext cx="2039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8766D">
                      <a:alpha val="100000"/>
                    </a:srgbClr>
                  </a:solidFill>
                  <a:latin typeface="Arial"/>
                  <a:cs typeface="Arial"/>
                </a:rPr>
                <a:t>dza</a:t>
              </a:r>
            </a:p>
          </p:txBody>
        </p:sp>
        <p:sp>
          <p:nvSpPr>
            <p:cNvPr id="260" name="tx260"/>
            <p:cNvSpPr/>
            <p:nvPr/>
          </p:nvSpPr>
          <p:spPr>
            <a:xfrm>
              <a:off x="8728605" y="4213587"/>
              <a:ext cx="17581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C5A">
                      <a:alpha val="100000"/>
                    </a:srgbClr>
                  </a:solidFill>
                  <a:latin typeface="Arial"/>
                  <a:cs typeface="Arial"/>
                </a:rPr>
                <a:t>eth</a:t>
              </a:r>
            </a:p>
          </p:txBody>
        </p:sp>
        <p:sp>
          <p:nvSpPr>
            <p:cNvPr id="261" name="tx261"/>
            <p:cNvSpPr/>
            <p:nvPr/>
          </p:nvSpPr>
          <p:spPr>
            <a:xfrm>
              <a:off x="8408466" y="3750817"/>
              <a:ext cx="211013"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E6F">
                      <a:alpha val="100000"/>
                    </a:srgbClr>
                  </a:solidFill>
                  <a:latin typeface="Arial"/>
                  <a:cs typeface="Arial"/>
                </a:rPr>
                <a:t>gab</a:t>
              </a:r>
            </a:p>
          </p:txBody>
        </p:sp>
        <p:sp>
          <p:nvSpPr>
            <p:cNvPr id="262" name="tx262"/>
            <p:cNvSpPr/>
            <p:nvPr/>
          </p:nvSpPr>
          <p:spPr>
            <a:xfrm>
              <a:off x="8761777" y="4394271"/>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3EB500">
                      <a:alpha val="100000"/>
                    </a:srgbClr>
                  </a:solidFill>
                  <a:latin typeface="Arial"/>
                  <a:cs typeface="Arial"/>
                </a:rPr>
                <a:t>gnq</a:t>
              </a:r>
            </a:p>
          </p:txBody>
        </p:sp>
        <p:sp>
          <p:nvSpPr>
            <p:cNvPr id="263" name="tx263"/>
            <p:cNvSpPr/>
            <p:nvPr/>
          </p:nvSpPr>
          <p:spPr>
            <a:xfrm>
              <a:off x="8199633" y="4489862"/>
              <a:ext cx="168774"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C1A1">
                      <a:alpha val="100000"/>
                    </a:srgbClr>
                  </a:solidFill>
                  <a:latin typeface="Arial"/>
                  <a:cs typeface="Arial"/>
                </a:rPr>
                <a:t>gin</a:t>
              </a:r>
            </a:p>
          </p:txBody>
        </p:sp>
        <p:sp>
          <p:nvSpPr>
            <p:cNvPr id="264" name="tx264"/>
            <p:cNvSpPr/>
            <p:nvPr/>
          </p:nvSpPr>
          <p:spPr>
            <a:xfrm>
              <a:off x="8819321" y="3334162"/>
              <a:ext cx="211013"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C0B0">
                      <a:alpha val="100000"/>
                    </a:srgbClr>
                  </a:solidFill>
                  <a:latin typeface="Arial"/>
                  <a:cs typeface="Arial"/>
                </a:rPr>
                <a:t>gnb</a:t>
              </a:r>
            </a:p>
          </p:txBody>
        </p:sp>
        <p:sp>
          <p:nvSpPr>
            <p:cNvPr id="265" name="tx265"/>
            <p:cNvSpPr/>
            <p:nvPr/>
          </p:nvSpPr>
          <p:spPr>
            <a:xfrm>
              <a:off x="9261306" y="3872670"/>
              <a:ext cx="14055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CD7">
                      <a:alpha val="100000"/>
                    </a:srgbClr>
                  </a:solidFill>
                  <a:latin typeface="Arial"/>
                  <a:cs typeface="Arial"/>
                </a:rPr>
                <a:t>lbr</a:t>
              </a:r>
            </a:p>
          </p:txBody>
        </p:sp>
        <p:sp>
          <p:nvSpPr>
            <p:cNvPr id="266" name="tx266"/>
            <p:cNvSpPr/>
            <p:nvPr/>
          </p:nvSpPr>
          <p:spPr>
            <a:xfrm>
              <a:off x="8142874" y="3991309"/>
              <a:ext cx="246028"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9E2">
                      <a:alpha val="100000"/>
                    </a:srgbClr>
                  </a:solidFill>
                  <a:latin typeface="Arial"/>
                  <a:cs typeface="Arial"/>
                </a:rPr>
                <a:t>mdg</a:t>
              </a:r>
            </a:p>
          </p:txBody>
        </p:sp>
        <p:sp>
          <p:nvSpPr>
            <p:cNvPr id="267" name="tx267"/>
            <p:cNvSpPr/>
            <p:nvPr/>
          </p:nvSpPr>
          <p:spPr>
            <a:xfrm>
              <a:off x="9006796" y="3714022"/>
              <a:ext cx="161548"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1F5">
                      <a:alpha val="100000"/>
                    </a:srgbClr>
                  </a:solidFill>
                  <a:latin typeface="Arial"/>
                  <a:cs typeface="Arial"/>
                </a:rPr>
                <a:t>mli</a:t>
              </a:r>
            </a:p>
          </p:txBody>
        </p:sp>
        <p:sp>
          <p:nvSpPr>
            <p:cNvPr id="268" name="tx268"/>
            <p:cNvSpPr/>
            <p:nvPr/>
          </p:nvSpPr>
          <p:spPr>
            <a:xfrm>
              <a:off x="8498918" y="3201328"/>
              <a:ext cx="238926"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519EFF">
                      <a:alpha val="100000"/>
                    </a:srgbClr>
                  </a:solidFill>
                  <a:latin typeface="Arial"/>
                  <a:cs typeface="Arial"/>
                </a:rPr>
                <a:t>moz</a:t>
              </a:r>
            </a:p>
          </p:txBody>
        </p:sp>
        <p:sp>
          <p:nvSpPr>
            <p:cNvPr id="269" name="tx269"/>
            <p:cNvSpPr/>
            <p:nvPr/>
          </p:nvSpPr>
          <p:spPr>
            <a:xfrm>
              <a:off x="9260250" y="3692163"/>
              <a:ext cx="182607" cy="8935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CFC">
                      <a:alpha val="100000"/>
                    </a:srgbClr>
                  </a:solidFill>
                  <a:latin typeface="Arial"/>
                  <a:cs typeface="Arial"/>
                </a:rPr>
                <a:t>mrt</a:t>
              </a:r>
            </a:p>
          </p:txBody>
        </p:sp>
        <p:sp>
          <p:nvSpPr>
            <p:cNvPr id="270" name="tx270"/>
            <p:cNvSpPr/>
            <p:nvPr/>
          </p:nvSpPr>
          <p:spPr>
            <a:xfrm>
              <a:off x="8481065" y="3985395"/>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AF86FF">
                      <a:alpha val="100000"/>
                    </a:srgbClr>
                  </a:solidFill>
                  <a:latin typeface="Arial"/>
                  <a:cs typeface="Arial"/>
                </a:rPr>
                <a:t>nga</a:t>
              </a:r>
            </a:p>
          </p:txBody>
        </p:sp>
        <p:sp>
          <p:nvSpPr>
            <p:cNvPr id="271" name="tx271"/>
            <p:cNvSpPr/>
            <p:nvPr/>
          </p:nvSpPr>
          <p:spPr>
            <a:xfrm>
              <a:off x="8829809" y="3173191"/>
              <a:ext cx="20391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06FF8">
                      <a:alpha val="100000"/>
                    </a:srgbClr>
                  </a:solidFill>
                  <a:latin typeface="Arial"/>
                  <a:cs typeface="Arial"/>
                </a:rPr>
                <a:t>sen</a:t>
              </a:r>
            </a:p>
          </p:txBody>
        </p:sp>
        <p:sp>
          <p:nvSpPr>
            <p:cNvPr id="272" name="tx272"/>
            <p:cNvSpPr/>
            <p:nvPr/>
          </p:nvSpPr>
          <p:spPr>
            <a:xfrm>
              <a:off x="8972932" y="3897202"/>
              <a:ext cx="196810"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E61CE">
                      <a:alpha val="100000"/>
                    </a:srgbClr>
                  </a:solidFill>
                  <a:latin typeface="Arial"/>
                  <a:cs typeface="Arial"/>
                </a:rPr>
                <a:t>ssd</a:t>
              </a:r>
            </a:p>
          </p:txBody>
        </p:sp>
        <p:sp>
          <p:nvSpPr>
            <p:cNvPr id="273" name="tx273"/>
            <p:cNvSpPr/>
            <p:nvPr/>
          </p:nvSpPr>
          <p:spPr>
            <a:xfrm>
              <a:off x="8713092" y="4735671"/>
              <a:ext cx="1687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A8A400">
                      <a:alpha val="100000"/>
                    </a:srgbClr>
                  </a:solidFill>
                  <a:latin typeface="Arial"/>
                  <a:cs typeface="Arial"/>
                </a:rPr>
                <a:t>tcd</a:t>
              </a:r>
            </a:p>
          </p:txBody>
        </p:sp>
        <p:sp>
          <p:nvSpPr>
            <p:cNvPr id="274" name="tx274"/>
            <p:cNvSpPr/>
            <p:nvPr/>
          </p:nvSpPr>
          <p:spPr>
            <a:xfrm>
              <a:off x="8920159" y="3545466"/>
              <a:ext cx="175814" cy="115109"/>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F64B2">
                      <a:alpha val="100000"/>
                    </a:srgbClr>
                  </a:solidFill>
                  <a:latin typeface="Arial"/>
                  <a:cs typeface="Arial"/>
                </a:rPr>
                <a:t>tgo</a:t>
              </a:r>
            </a:p>
          </p:txBody>
        </p:sp>
        <p:sp>
          <p:nvSpPr>
            <p:cNvPr id="275" name="tx275"/>
            <p:cNvSpPr/>
            <p:nvPr/>
          </p:nvSpPr>
          <p:spPr>
            <a:xfrm>
              <a:off x="9156267"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(n=18)</a:t>
              </a:r>
            </a:p>
          </p:txBody>
        </p:sp>
        <p:sp>
          <p:nvSpPr>
            <p:cNvPr id="276" name="tx276"/>
            <p:cNvSpPr/>
            <p:nvPr/>
          </p:nvSpPr>
          <p:spPr>
            <a:xfrm>
              <a:off x="7323522"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(n=23)</a:t>
              </a:r>
            </a:p>
          </p:txBody>
        </p:sp>
        <p:sp>
          <p:nvSpPr>
            <p:cNvPr id="277" name="tx277"/>
            <p:cNvSpPr/>
            <p:nvPr/>
          </p:nvSpPr>
          <p:spPr>
            <a:xfrm>
              <a:off x="9610443" y="2371887"/>
              <a:ext cx="56939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(n=6)</a:t>
              </a:r>
            </a:p>
          </p:txBody>
        </p:sp>
        <p:sp>
          <p:nvSpPr>
            <p:cNvPr id="278" name="rc278"/>
            <p:cNvSpPr/>
            <p:nvPr/>
          </p:nvSpPr>
          <p:spPr>
            <a:xfrm>
              <a:off x="7149355" y="1949149"/>
              <a:ext cx="3113775" cy="4109550"/>
            </a:xfrm>
            <a:prstGeom prst="rect">
              <a:avLst/>
            </a:prstGeom>
            <a:ln w="13550" cap="rnd">
              <a:solidFill>
                <a:srgbClr val="B3B3B3">
                  <a:alpha val="100000"/>
                </a:srgbClr>
              </a:solidFill>
              <a:prstDash val="solid"/>
              <a:round/>
            </a:ln>
          </p:spPr>
          <p:txBody>
            <a:bodyPr/>
            <a:lstStyle/>
            <a:p/>
          </p:txBody>
        </p:sp>
        <p:sp>
          <p:nvSpPr>
            <p:cNvPr id="279" name="rc279"/>
            <p:cNvSpPr/>
            <p:nvPr/>
          </p:nvSpPr>
          <p:spPr>
            <a:xfrm>
              <a:off x="782627" y="1734287"/>
              <a:ext cx="3113775" cy="214862"/>
            </a:xfrm>
            <a:prstGeom prst="rect">
              <a:avLst/>
            </a:prstGeom>
            <a:solidFill>
              <a:srgbClr val="B3B3B3">
                <a:alpha val="100000"/>
              </a:srgbClr>
            </a:solidFill>
          </p:spPr>
          <p:txBody>
            <a:bodyPr/>
            <a:lstStyle/>
            <a:p/>
          </p:txBody>
        </p:sp>
        <p:sp>
          <p:nvSpPr>
            <p:cNvPr id="280" name="tx280"/>
            <p:cNvSpPr/>
            <p:nvPr/>
          </p:nvSpPr>
          <p:spPr>
            <a:xfrm>
              <a:off x="2196677" y="180139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DTP1</a:t>
              </a:r>
            </a:p>
          </p:txBody>
        </p:sp>
        <p:sp>
          <p:nvSpPr>
            <p:cNvPr id="281" name="rc281"/>
            <p:cNvSpPr/>
            <p:nvPr/>
          </p:nvSpPr>
          <p:spPr>
            <a:xfrm>
              <a:off x="3965991" y="1734287"/>
              <a:ext cx="3113775" cy="214862"/>
            </a:xfrm>
            <a:prstGeom prst="rect">
              <a:avLst/>
            </a:prstGeom>
            <a:solidFill>
              <a:srgbClr val="B3B3B3">
                <a:alpha val="100000"/>
              </a:srgbClr>
            </a:solidFill>
          </p:spPr>
          <p:txBody>
            <a:bodyPr/>
            <a:lstStyle/>
            <a:p/>
          </p:txBody>
        </p:sp>
        <p:sp>
          <p:nvSpPr>
            <p:cNvPr id="282" name="tx282"/>
            <p:cNvSpPr/>
            <p:nvPr/>
          </p:nvSpPr>
          <p:spPr>
            <a:xfrm>
              <a:off x="5380041" y="179997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DTP3</a:t>
              </a:r>
            </a:p>
          </p:txBody>
        </p:sp>
        <p:sp>
          <p:nvSpPr>
            <p:cNvPr id="283" name="rc283"/>
            <p:cNvSpPr/>
            <p:nvPr/>
          </p:nvSpPr>
          <p:spPr>
            <a:xfrm>
              <a:off x="7149355" y="1734287"/>
              <a:ext cx="3113775" cy="214862"/>
            </a:xfrm>
            <a:prstGeom prst="rect">
              <a:avLst/>
            </a:prstGeom>
            <a:solidFill>
              <a:srgbClr val="B3B3B3">
                <a:alpha val="100000"/>
              </a:srgbClr>
            </a:solidFill>
          </p:spPr>
          <p:txBody>
            <a:bodyPr/>
            <a:lstStyle/>
            <a:p/>
          </p:txBody>
        </p:sp>
        <p:sp>
          <p:nvSpPr>
            <p:cNvPr id="284" name="tx284"/>
            <p:cNvSpPr/>
            <p:nvPr/>
          </p:nvSpPr>
          <p:spPr>
            <a:xfrm>
              <a:off x="8550990" y="1798990"/>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MCV1</a:t>
              </a:r>
            </a:p>
          </p:txBody>
        </p:sp>
        <p:sp>
          <p:nvSpPr>
            <p:cNvPr id="285" name="pl285"/>
            <p:cNvSpPr/>
            <p:nvPr/>
          </p:nvSpPr>
          <p:spPr>
            <a:xfrm>
              <a:off x="92416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6" name="pl286"/>
            <p:cNvSpPr/>
            <p:nvPr/>
          </p:nvSpPr>
          <p:spPr>
            <a:xfrm>
              <a:off x="149030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7" name="pl287"/>
            <p:cNvSpPr/>
            <p:nvPr/>
          </p:nvSpPr>
          <p:spPr>
            <a:xfrm>
              <a:off x="205644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8" name="pl288"/>
            <p:cNvSpPr/>
            <p:nvPr/>
          </p:nvSpPr>
          <p:spPr>
            <a:xfrm>
              <a:off x="2622585"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9" name="pl289"/>
            <p:cNvSpPr/>
            <p:nvPr/>
          </p:nvSpPr>
          <p:spPr>
            <a:xfrm>
              <a:off x="31887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0" name="tx290"/>
            <p:cNvSpPr/>
            <p:nvPr/>
          </p:nvSpPr>
          <p:spPr>
            <a:xfrm>
              <a:off x="888847"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91" name="tx291"/>
            <p:cNvSpPr/>
            <p:nvPr/>
          </p:nvSpPr>
          <p:spPr>
            <a:xfrm>
              <a:off x="1419672"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292" name="tx292"/>
            <p:cNvSpPr/>
            <p:nvPr/>
          </p:nvSpPr>
          <p:spPr>
            <a:xfrm>
              <a:off x="1985813"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293" name="tx293"/>
            <p:cNvSpPr/>
            <p:nvPr/>
          </p:nvSpPr>
          <p:spPr>
            <a:xfrm>
              <a:off x="2551954"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294" name="tx294"/>
            <p:cNvSpPr/>
            <p:nvPr/>
          </p:nvSpPr>
          <p:spPr>
            <a:xfrm>
              <a:off x="3082779"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295" name="pl295"/>
            <p:cNvSpPr/>
            <p:nvPr/>
          </p:nvSpPr>
          <p:spPr>
            <a:xfrm>
              <a:off x="41075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6" name="pl296"/>
            <p:cNvSpPr/>
            <p:nvPr/>
          </p:nvSpPr>
          <p:spPr>
            <a:xfrm>
              <a:off x="4673667"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7" name="pl297"/>
            <p:cNvSpPr/>
            <p:nvPr/>
          </p:nvSpPr>
          <p:spPr>
            <a:xfrm>
              <a:off x="5239808"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8" name="pl298"/>
            <p:cNvSpPr/>
            <p:nvPr/>
          </p:nvSpPr>
          <p:spPr>
            <a:xfrm>
              <a:off x="5805949"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9" name="pl299"/>
            <p:cNvSpPr/>
            <p:nvPr/>
          </p:nvSpPr>
          <p:spPr>
            <a:xfrm>
              <a:off x="6372090"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0" name="tx300"/>
            <p:cNvSpPr/>
            <p:nvPr/>
          </p:nvSpPr>
          <p:spPr>
            <a:xfrm>
              <a:off x="4072211"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01" name="tx301"/>
            <p:cNvSpPr/>
            <p:nvPr/>
          </p:nvSpPr>
          <p:spPr>
            <a:xfrm>
              <a:off x="4603036"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02" name="tx302"/>
            <p:cNvSpPr/>
            <p:nvPr/>
          </p:nvSpPr>
          <p:spPr>
            <a:xfrm>
              <a:off x="5169177"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03" name="tx303"/>
            <p:cNvSpPr/>
            <p:nvPr/>
          </p:nvSpPr>
          <p:spPr>
            <a:xfrm>
              <a:off x="5735318"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04" name="tx304"/>
            <p:cNvSpPr/>
            <p:nvPr/>
          </p:nvSpPr>
          <p:spPr>
            <a:xfrm>
              <a:off x="6266143"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05" name="pl305"/>
            <p:cNvSpPr/>
            <p:nvPr/>
          </p:nvSpPr>
          <p:spPr>
            <a:xfrm>
              <a:off x="7290891"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6" name="pl306"/>
            <p:cNvSpPr/>
            <p:nvPr/>
          </p:nvSpPr>
          <p:spPr>
            <a:xfrm>
              <a:off x="785703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7" name="pl307"/>
            <p:cNvSpPr/>
            <p:nvPr/>
          </p:nvSpPr>
          <p:spPr>
            <a:xfrm>
              <a:off x="842317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8" name="pl308"/>
            <p:cNvSpPr/>
            <p:nvPr/>
          </p:nvSpPr>
          <p:spPr>
            <a:xfrm>
              <a:off x="898931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9" name="pl309"/>
            <p:cNvSpPr/>
            <p:nvPr/>
          </p:nvSpPr>
          <p:spPr>
            <a:xfrm>
              <a:off x="955545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0" name="tx310"/>
            <p:cNvSpPr/>
            <p:nvPr/>
          </p:nvSpPr>
          <p:spPr>
            <a:xfrm>
              <a:off x="7255575"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1" name="tx311"/>
            <p:cNvSpPr/>
            <p:nvPr/>
          </p:nvSpPr>
          <p:spPr>
            <a:xfrm>
              <a:off x="7786400"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2" name="tx312"/>
            <p:cNvSpPr/>
            <p:nvPr/>
          </p:nvSpPr>
          <p:spPr>
            <a:xfrm>
              <a:off x="8352541"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3" name="tx313"/>
            <p:cNvSpPr/>
            <p:nvPr/>
          </p:nvSpPr>
          <p:spPr>
            <a:xfrm>
              <a:off x="8918682"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4" name="tx314"/>
            <p:cNvSpPr/>
            <p:nvPr/>
          </p:nvSpPr>
          <p:spPr>
            <a:xfrm>
              <a:off x="9449507"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15" name="tx315"/>
            <p:cNvSpPr/>
            <p:nvPr/>
          </p:nvSpPr>
          <p:spPr>
            <a:xfrm>
              <a:off x="649366" y="5824525"/>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6" name="tx316"/>
            <p:cNvSpPr/>
            <p:nvPr/>
          </p:nvSpPr>
          <p:spPr>
            <a:xfrm>
              <a:off x="578734" y="5077334"/>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7" name="tx317"/>
            <p:cNvSpPr/>
            <p:nvPr/>
          </p:nvSpPr>
          <p:spPr>
            <a:xfrm>
              <a:off x="578734" y="4330143"/>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8" name="tx318"/>
            <p:cNvSpPr/>
            <p:nvPr/>
          </p:nvSpPr>
          <p:spPr>
            <a:xfrm>
              <a:off x="578734" y="3584503"/>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9" name="tx319"/>
            <p:cNvSpPr/>
            <p:nvPr/>
          </p:nvSpPr>
          <p:spPr>
            <a:xfrm>
              <a:off x="508103" y="2835761"/>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20" name="pl320"/>
            <p:cNvSpPr/>
            <p:nvPr/>
          </p:nvSpPr>
          <p:spPr>
            <a:xfrm>
              <a:off x="747833" y="5871902"/>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1" name="pl321"/>
            <p:cNvSpPr/>
            <p:nvPr/>
          </p:nvSpPr>
          <p:spPr>
            <a:xfrm>
              <a:off x="747833" y="5124711"/>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2" name="pl322"/>
            <p:cNvSpPr/>
            <p:nvPr/>
          </p:nvSpPr>
          <p:spPr>
            <a:xfrm>
              <a:off x="747833" y="4377520"/>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3" name="pl323"/>
            <p:cNvSpPr/>
            <p:nvPr/>
          </p:nvSpPr>
          <p:spPr>
            <a:xfrm>
              <a:off x="747833" y="3630329"/>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4" name="pl324"/>
            <p:cNvSpPr/>
            <p:nvPr/>
          </p:nvSpPr>
          <p:spPr>
            <a:xfrm>
              <a:off x="747833" y="2883138"/>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5" name="tx325"/>
            <p:cNvSpPr/>
            <p:nvPr/>
          </p:nvSpPr>
          <p:spPr>
            <a:xfrm>
              <a:off x="4843410" y="6242656"/>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2023 (%)</a:t>
              </a:r>
            </a:p>
          </p:txBody>
        </p:sp>
        <p:sp>
          <p:nvSpPr>
            <p:cNvPr id="326" name="tx326"/>
            <p:cNvSpPr/>
            <p:nvPr/>
          </p:nvSpPr>
          <p:spPr>
            <a:xfrm rot="-5400000">
              <a:off x="-301112" y="3938372"/>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2019 (%)</a:t>
              </a:r>
            </a:p>
          </p:txBody>
        </p:sp>
        <p:sp>
          <p:nvSpPr>
            <p:cNvPr id="327" name="tx327"/>
            <p:cNvSpPr/>
            <p:nvPr/>
          </p:nvSpPr>
          <p:spPr>
            <a:xfrm>
              <a:off x="782627" y="1353317"/>
              <a:ext cx="257817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Bubble size reflects target population size</a:t>
              </a:r>
            </a:p>
          </p:txBody>
        </p:sp>
        <p:sp>
          <p:nvSpPr>
            <p:cNvPr id="328" name="tx328"/>
            <p:cNvSpPr/>
            <p:nvPr/>
          </p:nvSpPr>
          <p:spPr>
            <a:xfrm>
              <a:off x="782627" y="1635298"/>
              <a:ext cx="0" cy="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a:r>
            </a:p>
          </p:txBody>
        </p:sp>
        <p:sp>
          <p:nvSpPr>
            <p:cNvPr id="329" name="tx329"/>
            <p:cNvSpPr/>
            <p:nvPr/>
          </p:nvSpPr>
          <p:spPr>
            <a:xfrm>
              <a:off x="782627" y="555349"/>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0" name="tx330"/>
            <p:cNvSpPr/>
            <p:nvPr/>
          </p:nvSpPr>
          <p:spPr>
            <a:xfrm>
              <a:off x="782627" y="736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1" name="tx331"/>
            <p:cNvSpPr/>
            <p:nvPr/>
          </p:nvSpPr>
          <p:spPr>
            <a:xfrm>
              <a:off x="782627" y="917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2" name="tx332"/>
            <p:cNvSpPr/>
            <p:nvPr/>
          </p:nvSpPr>
          <p:spPr>
            <a:xfrm>
              <a:off x="782627" y="1098502"/>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3" name="tx333"/>
            <p:cNvSpPr/>
            <p:nvPr/>
          </p:nvSpPr>
          <p:spPr>
            <a:xfrm>
              <a:off x="782627" y="1123783"/>
              <a:ext cx="4202623"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in 2019 versus 2023, by vaccine, AFR</a:t>
              </a:r>
            </a:p>
          </p:txBody>
        </p:sp>
        <p:sp>
          <p:nvSpPr>
            <p:cNvPr id="334" name="tx334"/>
            <p:cNvSpPr/>
            <p:nvPr/>
          </p:nvSpPr>
          <p:spPr>
            <a:xfrm>
              <a:off x="1026313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335" name="tx335"/>
            <p:cNvSpPr/>
            <p:nvPr/>
          </p:nvSpPr>
          <p:spPr>
            <a:xfrm>
              <a:off x="610154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36" name="body"/>
          <p:cNvSpPr>
            <a:spLocks noGrp="1"/>
          </p:cNvSpPr>
          <p:nvPr>
            <p:ph/>
          </p:nvPr>
        </p:nvSpPr>
        <p:spPr>
          <a:xfrm>
            <a:off x="10515600" y="274320"/>
            <a:ext cx="146304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vaccine coverage in 2023 compared to 2019, by country.
Countries below the diagonal line of agreement have higher coverage in 2023 compared to 2019 and countries above the line have lower coverage.
The text shows the number of countries that improved, stayed the same and worsened coverage in 2023 compared to 2019, by vaccine.</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711"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6" name="pl6"/>
            <p:cNvSpPr/>
            <p:nvPr/>
          </p:nvSpPr>
          <p:spPr>
            <a:xfrm>
              <a:off x="795711"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7" name="pl7"/>
            <p:cNvSpPr/>
            <p:nvPr/>
          </p:nvSpPr>
          <p:spPr>
            <a:xfrm>
              <a:off x="795711"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8" name="pl8"/>
            <p:cNvSpPr/>
            <p:nvPr/>
          </p:nvSpPr>
          <p:spPr>
            <a:xfrm>
              <a:off x="795711"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9" name="pl9"/>
            <p:cNvSpPr/>
            <p:nvPr/>
          </p:nvSpPr>
          <p:spPr>
            <a:xfrm>
              <a:off x="1350260"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09916"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6957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5326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098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95711"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5" name="pl15"/>
            <p:cNvSpPr/>
            <p:nvPr/>
          </p:nvSpPr>
          <p:spPr>
            <a:xfrm>
              <a:off x="795711"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6" name="pl16"/>
            <p:cNvSpPr/>
            <p:nvPr/>
          </p:nvSpPr>
          <p:spPr>
            <a:xfrm>
              <a:off x="795711"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7" name="pl17"/>
            <p:cNvSpPr/>
            <p:nvPr/>
          </p:nvSpPr>
          <p:spPr>
            <a:xfrm>
              <a:off x="795711"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8" name="pl18"/>
            <p:cNvSpPr/>
            <p:nvPr/>
          </p:nvSpPr>
          <p:spPr>
            <a:xfrm>
              <a:off x="970432"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30088"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89744"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24940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85712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6485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970432" y="2167016"/>
              <a:ext cx="3494417" cy="1524729"/>
            </a:xfrm>
            <a:custGeom>
              <a:avLst/>
              <a:pathLst>
                <a:path w="3494417" h="1524729">
                  <a:moveTo>
                    <a:pt x="0" y="108909"/>
                  </a:moveTo>
                  <a:lnTo>
                    <a:pt x="151931" y="0"/>
                  </a:lnTo>
                  <a:lnTo>
                    <a:pt x="303862" y="108909"/>
                  </a:lnTo>
                  <a:lnTo>
                    <a:pt x="455793" y="217818"/>
                  </a:lnTo>
                  <a:lnTo>
                    <a:pt x="607724" y="435636"/>
                  </a:lnTo>
                  <a:lnTo>
                    <a:pt x="759656" y="762364"/>
                  </a:lnTo>
                  <a:lnTo>
                    <a:pt x="911587" y="871273"/>
                  </a:lnTo>
                  <a:lnTo>
                    <a:pt x="1063518" y="871273"/>
                  </a:lnTo>
                  <a:lnTo>
                    <a:pt x="1215449" y="980183"/>
                  </a:lnTo>
                  <a:lnTo>
                    <a:pt x="1367380" y="1198001"/>
                  </a:lnTo>
                  <a:lnTo>
                    <a:pt x="1519312" y="1198001"/>
                  </a:lnTo>
                  <a:lnTo>
                    <a:pt x="1671243" y="1198001"/>
                  </a:lnTo>
                  <a:lnTo>
                    <a:pt x="1823174" y="1306910"/>
                  </a:lnTo>
                  <a:lnTo>
                    <a:pt x="1975105" y="1415820"/>
                  </a:lnTo>
                  <a:lnTo>
                    <a:pt x="2127036" y="1306910"/>
                  </a:lnTo>
                  <a:lnTo>
                    <a:pt x="2278968" y="1306910"/>
                  </a:lnTo>
                  <a:lnTo>
                    <a:pt x="2430899" y="1415820"/>
                  </a:lnTo>
                  <a:lnTo>
                    <a:pt x="2582830" y="1415820"/>
                  </a:lnTo>
                  <a:lnTo>
                    <a:pt x="2734761" y="1415820"/>
                  </a:lnTo>
                  <a:lnTo>
                    <a:pt x="2886692" y="1524729"/>
                  </a:lnTo>
                  <a:lnTo>
                    <a:pt x="3038624" y="1415820"/>
                  </a:lnTo>
                  <a:lnTo>
                    <a:pt x="3190555" y="1306910"/>
                  </a:lnTo>
                  <a:lnTo>
                    <a:pt x="3342486" y="1306910"/>
                  </a:lnTo>
                  <a:lnTo>
                    <a:pt x="3494417" y="1306910"/>
                  </a:lnTo>
                </a:path>
              </a:pathLst>
            </a:custGeom>
            <a:ln w="27101" cap="flat">
              <a:solidFill>
                <a:srgbClr val="F4A81D">
                  <a:alpha val="50196"/>
                </a:srgbClr>
              </a:solidFill>
              <a:prstDash val="solid"/>
              <a:round/>
            </a:ln>
          </p:spPr>
          <p:txBody>
            <a:bodyPr/>
            <a:lstStyle/>
            <a:p/>
          </p:txBody>
        </p:sp>
        <p:sp>
          <p:nvSpPr>
            <p:cNvPr id="25" name="pl25"/>
            <p:cNvSpPr/>
            <p:nvPr/>
          </p:nvSpPr>
          <p:spPr>
            <a:xfrm>
              <a:off x="970432" y="3147199"/>
              <a:ext cx="3494417" cy="871273"/>
            </a:xfrm>
            <a:custGeom>
              <a:avLst/>
              <a:pathLst>
                <a:path w="3494417" h="871273">
                  <a:moveTo>
                    <a:pt x="0" y="0"/>
                  </a:moveTo>
                  <a:lnTo>
                    <a:pt x="151931" y="0"/>
                  </a:lnTo>
                  <a:lnTo>
                    <a:pt x="303862" y="0"/>
                  </a:lnTo>
                  <a:lnTo>
                    <a:pt x="455793" y="108909"/>
                  </a:lnTo>
                  <a:lnTo>
                    <a:pt x="607724" y="326727"/>
                  </a:lnTo>
                  <a:lnTo>
                    <a:pt x="759656" y="217818"/>
                  </a:lnTo>
                  <a:lnTo>
                    <a:pt x="911587" y="326727"/>
                  </a:lnTo>
                  <a:lnTo>
                    <a:pt x="1063518" y="326727"/>
                  </a:lnTo>
                  <a:lnTo>
                    <a:pt x="1215449" y="544546"/>
                  </a:lnTo>
                  <a:lnTo>
                    <a:pt x="1367380" y="653455"/>
                  </a:lnTo>
                  <a:lnTo>
                    <a:pt x="1519312" y="762364"/>
                  </a:lnTo>
                  <a:lnTo>
                    <a:pt x="1671243" y="762364"/>
                  </a:lnTo>
                  <a:lnTo>
                    <a:pt x="1823174" y="762364"/>
                  </a:lnTo>
                  <a:lnTo>
                    <a:pt x="1975105" y="762364"/>
                  </a:lnTo>
                  <a:lnTo>
                    <a:pt x="2127036" y="871273"/>
                  </a:lnTo>
                  <a:lnTo>
                    <a:pt x="2278968" y="871273"/>
                  </a:lnTo>
                  <a:lnTo>
                    <a:pt x="2430899" y="871273"/>
                  </a:lnTo>
                  <a:lnTo>
                    <a:pt x="2582830" y="871273"/>
                  </a:lnTo>
                  <a:lnTo>
                    <a:pt x="2734761" y="871273"/>
                  </a:lnTo>
                  <a:lnTo>
                    <a:pt x="2886692" y="871273"/>
                  </a:lnTo>
                  <a:lnTo>
                    <a:pt x="3038624" y="871273"/>
                  </a:lnTo>
                  <a:lnTo>
                    <a:pt x="3190555" y="762364"/>
                  </a:lnTo>
                  <a:lnTo>
                    <a:pt x="3342486" y="762364"/>
                  </a:lnTo>
                  <a:lnTo>
                    <a:pt x="3494417" y="762364"/>
                  </a:lnTo>
                </a:path>
              </a:pathLst>
            </a:custGeom>
            <a:ln w="27101" cap="flat">
              <a:solidFill>
                <a:srgbClr val="00377D">
                  <a:alpha val="50196"/>
                </a:srgbClr>
              </a:solidFill>
              <a:prstDash val="solid"/>
              <a:round/>
            </a:ln>
          </p:spPr>
          <p:txBody>
            <a:bodyPr/>
            <a:lstStyle/>
            <a:p/>
          </p:txBody>
        </p:sp>
        <p:sp>
          <p:nvSpPr>
            <p:cNvPr id="26" name="pl26"/>
            <p:cNvSpPr/>
            <p:nvPr/>
          </p:nvSpPr>
          <p:spPr>
            <a:xfrm>
              <a:off x="970432" y="2167016"/>
              <a:ext cx="3494417" cy="1524729"/>
            </a:xfrm>
            <a:custGeom>
              <a:avLst/>
              <a:pathLst>
                <a:path w="3494417" h="1524729">
                  <a:moveTo>
                    <a:pt x="0" y="108909"/>
                  </a:moveTo>
                  <a:lnTo>
                    <a:pt x="151931" y="0"/>
                  </a:lnTo>
                  <a:lnTo>
                    <a:pt x="303862" y="108909"/>
                  </a:lnTo>
                  <a:lnTo>
                    <a:pt x="455793" y="217818"/>
                  </a:lnTo>
                  <a:lnTo>
                    <a:pt x="607724" y="435636"/>
                  </a:lnTo>
                  <a:lnTo>
                    <a:pt x="759656" y="762364"/>
                  </a:lnTo>
                  <a:lnTo>
                    <a:pt x="911587" y="871273"/>
                  </a:lnTo>
                  <a:lnTo>
                    <a:pt x="1063518" y="871273"/>
                  </a:lnTo>
                  <a:lnTo>
                    <a:pt x="1215449" y="980183"/>
                  </a:lnTo>
                  <a:lnTo>
                    <a:pt x="1367380" y="1198001"/>
                  </a:lnTo>
                  <a:lnTo>
                    <a:pt x="1519312" y="1198001"/>
                  </a:lnTo>
                  <a:lnTo>
                    <a:pt x="1671243" y="1198001"/>
                  </a:lnTo>
                  <a:lnTo>
                    <a:pt x="1823174" y="1306910"/>
                  </a:lnTo>
                  <a:lnTo>
                    <a:pt x="1975105" y="1415820"/>
                  </a:lnTo>
                  <a:lnTo>
                    <a:pt x="2127036" y="1306910"/>
                  </a:lnTo>
                  <a:lnTo>
                    <a:pt x="2278968" y="1306910"/>
                  </a:lnTo>
                  <a:lnTo>
                    <a:pt x="2430899" y="1415820"/>
                  </a:lnTo>
                  <a:lnTo>
                    <a:pt x="2582830" y="1415820"/>
                  </a:lnTo>
                  <a:lnTo>
                    <a:pt x="2734761" y="1415820"/>
                  </a:lnTo>
                  <a:lnTo>
                    <a:pt x="2886692" y="1524729"/>
                  </a:lnTo>
                  <a:lnTo>
                    <a:pt x="3038624" y="1415820"/>
                  </a:lnTo>
                  <a:lnTo>
                    <a:pt x="3190555" y="1306910"/>
                  </a:lnTo>
                  <a:lnTo>
                    <a:pt x="3342486" y="1306910"/>
                  </a:lnTo>
                  <a:lnTo>
                    <a:pt x="3494417" y="1306910"/>
                  </a:lnTo>
                </a:path>
              </a:pathLst>
            </a:custGeom>
            <a:ln w="65043" cap="flat">
              <a:solidFill>
                <a:srgbClr val="000000">
                  <a:alpha val="100000"/>
                </a:srgbClr>
              </a:solidFill>
              <a:prstDash val="solid"/>
              <a:round/>
            </a:ln>
          </p:spPr>
          <p:txBody>
            <a:bodyPr/>
            <a:lstStyle/>
            <a:p/>
          </p:txBody>
        </p:sp>
        <p:sp>
          <p:nvSpPr>
            <p:cNvPr id="27" name="pl27"/>
            <p:cNvSpPr/>
            <p:nvPr/>
          </p:nvSpPr>
          <p:spPr>
            <a:xfrm>
              <a:off x="970432" y="2167016"/>
              <a:ext cx="3494417" cy="1524729"/>
            </a:xfrm>
            <a:custGeom>
              <a:avLst/>
              <a:pathLst>
                <a:path w="3494417" h="1524729">
                  <a:moveTo>
                    <a:pt x="0" y="108909"/>
                  </a:moveTo>
                  <a:lnTo>
                    <a:pt x="151931" y="0"/>
                  </a:lnTo>
                  <a:lnTo>
                    <a:pt x="303862" y="108909"/>
                  </a:lnTo>
                  <a:lnTo>
                    <a:pt x="455793" y="217818"/>
                  </a:lnTo>
                  <a:lnTo>
                    <a:pt x="607724" y="435636"/>
                  </a:lnTo>
                  <a:lnTo>
                    <a:pt x="759656" y="762364"/>
                  </a:lnTo>
                  <a:lnTo>
                    <a:pt x="911587" y="871273"/>
                  </a:lnTo>
                  <a:lnTo>
                    <a:pt x="1063518" y="871273"/>
                  </a:lnTo>
                  <a:lnTo>
                    <a:pt x="1215449" y="980183"/>
                  </a:lnTo>
                  <a:lnTo>
                    <a:pt x="1367380" y="1198001"/>
                  </a:lnTo>
                  <a:lnTo>
                    <a:pt x="1519312" y="1198001"/>
                  </a:lnTo>
                  <a:lnTo>
                    <a:pt x="1671243" y="1198001"/>
                  </a:lnTo>
                  <a:lnTo>
                    <a:pt x="1823174" y="1306910"/>
                  </a:lnTo>
                  <a:lnTo>
                    <a:pt x="1975105" y="1415820"/>
                  </a:lnTo>
                  <a:lnTo>
                    <a:pt x="2127036" y="1306910"/>
                  </a:lnTo>
                  <a:lnTo>
                    <a:pt x="2278968" y="1306910"/>
                  </a:lnTo>
                  <a:lnTo>
                    <a:pt x="2430899" y="1415820"/>
                  </a:lnTo>
                  <a:lnTo>
                    <a:pt x="2582830" y="1415820"/>
                  </a:lnTo>
                  <a:lnTo>
                    <a:pt x="2734761" y="1415820"/>
                  </a:lnTo>
                  <a:lnTo>
                    <a:pt x="2886692" y="1524729"/>
                  </a:lnTo>
                  <a:lnTo>
                    <a:pt x="3038624" y="1415820"/>
                  </a:lnTo>
                  <a:lnTo>
                    <a:pt x="3190555" y="1306910"/>
                  </a:lnTo>
                  <a:lnTo>
                    <a:pt x="3342486" y="1306910"/>
                  </a:lnTo>
                  <a:lnTo>
                    <a:pt x="3494417" y="1306910"/>
                  </a:lnTo>
                </a:path>
              </a:pathLst>
            </a:custGeom>
            <a:ln w="40651" cap="flat">
              <a:solidFill>
                <a:srgbClr val="F4A81D">
                  <a:alpha val="100000"/>
                </a:srgbClr>
              </a:solidFill>
              <a:prstDash val="solid"/>
              <a:round/>
            </a:ln>
          </p:spPr>
          <p:txBody>
            <a:bodyPr/>
            <a:lstStyle/>
            <a:p/>
          </p:txBody>
        </p:sp>
        <p:sp>
          <p:nvSpPr>
            <p:cNvPr id="28" name="pl28"/>
            <p:cNvSpPr/>
            <p:nvPr/>
          </p:nvSpPr>
          <p:spPr>
            <a:xfrm>
              <a:off x="795711"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29" name="pg29"/>
            <p:cNvSpPr/>
            <p:nvPr/>
          </p:nvSpPr>
          <p:spPr>
            <a:xfrm>
              <a:off x="864422" y="1988147"/>
              <a:ext cx="212019" cy="191852"/>
            </a:xfrm>
            <a:custGeom>
              <a:avLst/>
              <a:pathLst>
                <a:path w="212019" h="191852">
                  <a:moveTo>
                    <a:pt x="27431" y="191852"/>
                  </a:moveTo>
                  <a:lnTo>
                    <a:pt x="184587" y="191852"/>
                  </a:lnTo>
                  <a:lnTo>
                    <a:pt x="183482" y="191830"/>
                  </a:lnTo>
                  <a:lnTo>
                    <a:pt x="187893" y="191652"/>
                  </a:lnTo>
                  <a:lnTo>
                    <a:pt x="192219" y="190769"/>
                  </a:lnTo>
                  <a:lnTo>
                    <a:pt x="196347" y="189203"/>
                  </a:lnTo>
                  <a:lnTo>
                    <a:pt x="200170" y="186996"/>
                  </a:lnTo>
                  <a:lnTo>
                    <a:pt x="203590" y="184204"/>
                  </a:lnTo>
                  <a:lnTo>
                    <a:pt x="206517" y="180899"/>
                  </a:lnTo>
                  <a:lnTo>
                    <a:pt x="208877" y="177168"/>
                  </a:lnTo>
                  <a:lnTo>
                    <a:pt x="210607" y="173107"/>
                  </a:lnTo>
                  <a:lnTo>
                    <a:pt x="211664" y="168820"/>
                  </a:lnTo>
                  <a:lnTo>
                    <a:pt x="212019" y="164420"/>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0" name="tx30"/>
            <p:cNvSpPr/>
            <p:nvPr/>
          </p:nvSpPr>
          <p:spPr>
            <a:xfrm>
              <a:off x="910142" y="203354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31" name="pg31"/>
            <p:cNvSpPr/>
            <p:nvPr/>
          </p:nvSpPr>
          <p:spPr>
            <a:xfrm>
              <a:off x="3781260" y="3403967"/>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3826980" y="34480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3" name="pg33"/>
            <p:cNvSpPr/>
            <p:nvPr/>
          </p:nvSpPr>
          <p:spPr>
            <a:xfrm>
              <a:off x="4358840" y="3186149"/>
              <a:ext cx="212019" cy="191852"/>
            </a:xfrm>
            <a:custGeom>
              <a:avLst/>
              <a:pathLst>
                <a:path w="212019" h="191852">
                  <a:moveTo>
                    <a:pt x="27432" y="191852"/>
                  </a:moveTo>
                  <a:lnTo>
                    <a:pt x="184587" y="191852"/>
                  </a:lnTo>
                  <a:lnTo>
                    <a:pt x="183482" y="191830"/>
                  </a:lnTo>
                  <a:lnTo>
                    <a:pt x="187893" y="191652"/>
                  </a:lnTo>
                  <a:lnTo>
                    <a:pt x="192219" y="190769"/>
                  </a:lnTo>
                  <a:lnTo>
                    <a:pt x="196347" y="189203"/>
                  </a:lnTo>
                  <a:lnTo>
                    <a:pt x="200170" y="186996"/>
                  </a:lnTo>
                  <a:lnTo>
                    <a:pt x="203590" y="184204"/>
                  </a:lnTo>
                  <a:lnTo>
                    <a:pt x="206517" y="180899"/>
                  </a:lnTo>
                  <a:lnTo>
                    <a:pt x="208877" y="177168"/>
                  </a:lnTo>
                  <a:lnTo>
                    <a:pt x="210607" y="173107"/>
                  </a:lnTo>
                  <a:lnTo>
                    <a:pt x="211664" y="168820"/>
                  </a:lnTo>
                  <a:lnTo>
                    <a:pt x="212019" y="164420"/>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4404560" y="323022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5" name="tx35"/>
            <p:cNvSpPr/>
            <p:nvPr/>
          </p:nvSpPr>
          <p:spPr>
            <a:xfrm>
              <a:off x="4567342" y="3869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6</a:t>
              </a:r>
            </a:p>
          </p:txBody>
        </p:sp>
        <p:sp>
          <p:nvSpPr>
            <p:cNvPr id="36" name="tx36"/>
            <p:cNvSpPr/>
            <p:nvPr/>
          </p:nvSpPr>
          <p:spPr>
            <a:xfrm>
              <a:off x="655386"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7" name="tx37"/>
            <p:cNvSpPr/>
            <p:nvPr/>
          </p:nvSpPr>
          <p:spPr>
            <a:xfrm>
              <a:off x="577692"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38" name="tx38"/>
            <p:cNvSpPr/>
            <p:nvPr/>
          </p:nvSpPr>
          <p:spPr>
            <a:xfrm>
              <a:off x="577692"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39" name="tx39"/>
            <p:cNvSpPr/>
            <p:nvPr/>
          </p:nvSpPr>
          <p:spPr>
            <a:xfrm>
              <a:off x="577692"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40" name="tx40"/>
            <p:cNvSpPr/>
            <p:nvPr/>
          </p:nvSpPr>
          <p:spPr>
            <a:xfrm rot="-5400000">
              <a:off x="813986"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1" name="tx41"/>
            <p:cNvSpPr/>
            <p:nvPr/>
          </p:nvSpPr>
          <p:spPr>
            <a:xfrm rot="-5400000">
              <a:off x="1573642"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2" name="tx42"/>
            <p:cNvSpPr/>
            <p:nvPr/>
          </p:nvSpPr>
          <p:spPr>
            <a:xfrm rot="-5400000">
              <a:off x="2333298"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3" name="tx43"/>
            <p:cNvSpPr/>
            <p:nvPr/>
          </p:nvSpPr>
          <p:spPr>
            <a:xfrm rot="-5400000">
              <a:off x="3092954"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4" name="tx44"/>
            <p:cNvSpPr/>
            <p:nvPr/>
          </p:nvSpPr>
          <p:spPr>
            <a:xfrm rot="-5400000">
              <a:off x="370067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5" name="tx45"/>
            <p:cNvSpPr/>
            <p:nvPr/>
          </p:nvSpPr>
          <p:spPr>
            <a:xfrm rot="-5400000">
              <a:off x="4308369"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6" name="tx46"/>
            <p:cNvSpPr/>
            <p:nvPr/>
          </p:nvSpPr>
          <p:spPr>
            <a:xfrm rot="-5400000">
              <a:off x="-91618"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7" name="pl47"/>
            <p:cNvSpPr/>
            <p:nvPr/>
          </p:nvSpPr>
          <p:spPr>
            <a:xfrm>
              <a:off x="2074137" y="6154255"/>
              <a:ext cx="175564" cy="0"/>
            </a:xfrm>
            <a:custGeom>
              <a:avLst/>
              <a:pathLst>
                <a:path w="175564" h="0">
                  <a:moveTo>
                    <a:pt x="0" y="0"/>
                  </a:moveTo>
                  <a:lnTo>
                    <a:pt x="175564" y="0"/>
                  </a:lnTo>
                </a:path>
              </a:pathLst>
            </a:custGeom>
            <a:ln w="27101" cap="flat">
              <a:solidFill>
                <a:srgbClr val="F4A81D">
                  <a:alpha val="50196"/>
                </a:srgbClr>
              </a:solidFill>
              <a:prstDash val="solid"/>
              <a:round/>
            </a:ln>
          </p:spPr>
          <p:txBody>
            <a:bodyPr/>
            <a:lstStyle/>
            <a:p/>
          </p:txBody>
        </p:sp>
        <p:sp>
          <p:nvSpPr>
            <p:cNvPr id="48" name="pl48"/>
            <p:cNvSpPr/>
            <p:nvPr/>
          </p:nvSpPr>
          <p:spPr>
            <a:xfrm>
              <a:off x="2074137" y="6154255"/>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49" name="pl49"/>
            <p:cNvSpPr/>
            <p:nvPr/>
          </p:nvSpPr>
          <p:spPr>
            <a:xfrm>
              <a:off x="2712171"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50" name="tx50"/>
            <p:cNvSpPr/>
            <p:nvPr/>
          </p:nvSpPr>
          <p:spPr>
            <a:xfrm>
              <a:off x="2341236" y="6104255"/>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1" name="tx51"/>
            <p:cNvSpPr/>
            <p:nvPr/>
          </p:nvSpPr>
          <p:spPr>
            <a:xfrm>
              <a:off x="2979270"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52" name="tx52"/>
            <p:cNvSpPr/>
            <p:nvPr/>
          </p:nvSpPr>
          <p:spPr>
            <a:xfrm>
              <a:off x="1938265"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53" name="tx53"/>
            <p:cNvSpPr/>
            <p:nvPr/>
          </p:nvSpPr>
          <p:spPr>
            <a:xfrm>
              <a:off x="2018930" y="860466"/>
              <a:ext cx="139742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DTP3 (%)</a:t>
              </a:r>
            </a:p>
          </p:txBody>
        </p:sp>
        <p:sp>
          <p:nvSpPr>
            <p:cNvPr id="54" name="pl54"/>
            <p:cNvSpPr/>
            <p:nvPr/>
          </p:nvSpPr>
          <p:spPr>
            <a:xfrm>
              <a:off x="5160962"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5" name="pl55"/>
            <p:cNvSpPr/>
            <p:nvPr/>
          </p:nvSpPr>
          <p:spPr>
            <a:xfrm>
              <a:off x="5160962"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6" name="pl56"/>
            <p:cNvSpPr/>
            <p:nvPr/>
          </p:nvSpPr>
          <p:spPr>
            <a:xfrm>
              <a:off x="5160962"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7" name="pl57"/>
            <p:cNvSpPr/>
            <p:nvPr/>
          </p:nvSpPr>
          <p:spPr>
            <a:xfrm>
              <a:off x="5160962"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8" name="pl58"/>
            <p:cNvSpPr/>
            <p:nvPr/>
          </p:nvSpPr>
          <p:spPr>
            <a:xfrm>
              <a:off x="5715511"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59" name="pl59"/>
            <p:cNvSpPr/>
            <p:nvPr/>
          </p:nvSpPr>
          <p:spPr>
            <a:xfrm>
              <a:off x="647516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0" name="pl60"/>
            <p:cNvSpPr/>
            <p:nvPr/>
          </p:nvSpPr>
          <p:spPr>
            <a:xfrm>
              <a:off x="723482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1" name="pl61"/>
            <p:cNvSpPr/>
            <p:nvPr/>
          </p:nvSpPr>
          <p:spPr>
            <a:xfrm>
              <a:off x="791851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2" name="pl62"/>
            <p:cNvSpPr/>
            <p:nvPr/>
          </p:nvSpPr>
          <p:spPr>
            <a:xfrm>
              <a:off x="8526238"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5160962"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4" name="pl64"/>
            <p:cNvSpPr/>
            <p:nvPr/>
          </p:nvSpPr>
          <p:spPr>
            <a:xfrm>
              <a:off x="5160962"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5" name="pl65"/>
            <p:cNvSpPr/>
            <p:nvPr/>
          </p:nvSpPr>
          <p:spPr>
            <a:xfrm>
              <a:off x="5160962"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6" name="pl66"/>
            <p:cNvSpPr/>
            <p:nvPr/>
          </p:nvSpPr>
          <p:spPr>
            <a:xfrm>
              <a:off x="5160962"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7" name="pl67"/>
            <p:cNvSpPr/>
            <p:nvPr/>
          </p:nvSpPr>
          <p:spPr>
            <a:xfrm>
              <a:off x="5335683"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095339"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85499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61465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222376"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3010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35683" y="2384835"/>
              <a:ext cx="3494417" cy="1089092"/>
            </a:xfrm>
            <a:custGeom>
              <a:avLst/>
              <a:pathLst>
                <a:path w="3494417" h="1089092">
                  <a:moveTo>
                    <a:pt x="0" y="0"/>
                  </a:moveTo>
                  <a:lnTo>
                    <a:pt x="151931" y="0"/>
                  </a:lnTo>
                  <a:lnTo>
                    <a:pt x="303862" y="0"/>
                  </a:lnTo>
                  <a:lnTo>
                    <a:pt x="455793" y="108909"/>
                  </a:lnTo>
                  <a:lnTo>
                    <a:pt x="607724" y="108909"/>
                  </a:lnTo>
                  <a:lnTo>
                    <a:pt x="759656" y="217818"/>
                  </a:lnTo>
                  <a:lnTo>
                    <a:pt x="911587" y="435636"/>
                  </a:lnTo>
                  <a:lnTo>
                    <a:pt x="1063518" y="435636"/>
                  </a:lnTo>
                  <a:lnTo>
                    <a:pt x="1215449" y="544546"/>
                  </a:lnTo>
                  <a:lnTo>
                    <a:pt x="1367380" y="762364"/>
                  </a:lnTo>
                  <a:lnTo>
                    <a:pt x="1519312" y="1089092"/>
                  </a:lnTo>
                  <a:lnTo>
                    <a:pt x="1671243" y="871273"/>
                  </a:lnTo>
                  <a:lnTo>
                    <a:pt x="1823174" y="1089092"/>
                  </a:lnTo>
                  <a:lnTo>
                    <a:pt x="1975105" y="1089092"/>
                  </a:lnTo>
                  <a:lnTo>
                    <a:pt x="2127036" y="871273"/>
                  </a:lnTo>
                  <a:lnTo>
                    <a:pt x="2278968" y="762364"/>
                  </a:lnTo>
                  <a:lnTo>
                    <a:pt x="2430899" y="435636"/>
                  </a:lnTo>
                  <a:lnTo>
                    <a:pt x="2582830" y="653455"/>
                  </a:lnTo>
                  <a:lnTo>
                    <a:pt x="2734761" y="544546"/>
                  </a:lnTo>
                  <a:lnTo>
                    <a:pt x="2886692" y="544546"/>
                  </a:lnTo>
                  <a:lnTo>
                    <a:pt x="3038624" y="544546"/>
                  </a:lnTo>
                  <a:lnTo>
                    <a:pt x="3190555" y="435636"/>
                  </a:lnTo>
                  <a:lnTo>
                    <a:pt x="3342486" y="435636"/>
                  </a:lnTo>
                  <a:lnTo>
                    <a:pt x="3494417" y="544546"/>
                  </a:lnTo>
                </a:path>
              </a:pathLst>
            </a:custGeom>
            <a:ln w="27101" cap="flat">
              <a:solidFill>
                <a:srgbClr val="F4A81D">
                  <a:alpha val="50196"/>
                </a:srgbClr>
              </a:solidFill>
              <a:prstDash val="solid"/>
              <a:round/>
            </a:ln>
          </p:spPr>
          <p:txBody>
            <a:bodyPr/>
            <a:lstStyle/>
            <a:p/>
          </p:txBody>
        </p:sp>
        <p:sp>
          <p:nvSpPr>
            <p:cNvPr id="74" name="pl74"/>
            <p:cNvSpPr/>
            <p:nvPr/>
          </p:nvSpPr>
          <p:spPr>
            <a:xfrm>
              <a:off x="5335683" y="3147199"/>
              <a:ext cx="3494417" cy="871273"/>
            </a:xfrm>
            <a:custGeom>
              <a:avLst/>
              <a:pathLst>
                <a:path w="3494417" h="871273">
                  <a:moveTo>
                    <a:pt x="0" y="0"/>
                  </a:moveTo>
                  <a:lnTo>
                    <a:pt x="151931" y="0"/>
                  </a:lnTo>
                  <a:lnTo>
                    <a:pt x="303862" y="0"/>
                  </a:lnTo>
                  <a:lnTo>
                    <a:pt x="455793" y="108909"/>
                  </a:lnTo>
                  <a:lnTo>
                    <a:pt x="607724" y="217818"/>
                  </a:lnTo>
                  <a:lnTo>
                    <a:pt x="759656" y="217818"/>
                  </a:lnTo>
                  <a:lnTo>
                    <a:pt x="911587" y="326727"/>
                  </a:lnTo>
                  <a:lnTo>
                    <a:pt x="1063518" y="435636"/>
                  </a:lnTo>
                  <a:lnTo>
                    <a:pt x="1215449" y="544546"/>
                  </a:lnTo>
                  <a:lnTo>
                    <a:pt x="1367380" y="653455"/>
                  </a:lnTo>
                  <a:lnTo>
                    <a:pt x="1519312" y="762364"/>
                  </a:lnTo>
                  <a:lnTo>
                    <a:pt x="1671243" y="762364"/>
                  </a:lnTo>
                  <a:lnTo>
                    <a:pt x="1823174" y="762364"/>
                  </a:lnTo>
                  <a:lnTo>
                    <a:pt x="1975105" y="762364"/>
                  </a:lnTo>
                  <a:lnTo>
                    <a:pt x="2127036" y="762364"/>
                  </a:lnTo>
                  <a:lnTo>
                    <a:pt x="2278968" y="762364"/>
                  </a:lnTo>
                  <a:lnTo>
                    <a:pt x="2430899" y="762364"/>
                  </a:lnTo>
                  <a:lnTo>
                    <a:pt x="2582830" y="762364"/>
                  </a:lnTo>
                  <a:lnTo>
                    <a:pt x="2734761" y="871273"/>
                  </a:lnTo>
                  <a:lnTo>
                    <a:pt x="2886692" y="871273"/>
                  </a:lnTo>
                  <a:lnTo>
                    <a:pt x="3038624" y="871273"/>
                  </a:lnTo>
                  <a:lnTo>
                    <a:pt x="3190555" y="762364"/>
                  </a:lnTo>
                  <a:lnTo>
                    <a:pt x="3342486" y="653455"/>
                  </a:lnTo>
                  <a:lnTo>
                    <a:pt x="3494417" y="653455"/>
                  </a:lnTo>
                </a:path>
              </a:pathLst>
            </a:custGeom>
            <a:ln w="27101" cap="flat">
              <a:solidFill>
                <a:srgbClr val="00377D">
                  <a:alpha val="50196"/>
                </a:srgbClr>
              </a:solidFill>
              <a:prstDash val="solid"/>
              <a:round/>
            </a:ln>
          </p:spPr>
          <p:txBody>
            <a:bodyPr/>
            <a:lstStyle/>
            <a:p/>
          </p:txBody>
        </p:sp>
        <p:sp>
          <p:nvSpPr>
            <p:cNvPr id="75" name="pl75"/>
            <p:cNvSpPr/>
            <p:nvPr/>
          </p:nvSpPr>
          <p:spPr>
            <a:xfrm>
              <a:off x="5335683" y="2384835"/>
              <a:ext cx="3494417" cy="1089092"/>
            </a:xfrm>
            <a:custGeom>
              <a:avLst/>
              <a:pathLst>
                <a:path w="3494417" h="1089092">
                  <a:moveTo>
                    <a:pt x="0" y="0"/>
                  </a:moveTo>
                  <a:lnTo>
                    <a:pt x="151931" y="0"/>
                  </a:lnTo>
                  <a:lnTo>
                    <a:pt x="303862" y="0"/>
                  </a:lnTo>
                  <a:lnTo>
                    <a:pt x="455793" y="108909"/>
                  </a:lnTo>
                  <a:lnTo>
                    <a:pt x="607724" y="108909"/>
                  </a:lnTo>
                  <a:lnTo>
                    <a:pt x="759656" y="217818"/>
                  </a:lnTo>
                  <a:lnTo>
                    <a:pt x="911587" y="435636"/>
                  </a:lnTo>
                  <a:lnTo>
                    <a:pt x="1063518" y="435636"/>
                  </a:lnTo>
                  <a:lnTo>
                    <a:pt x="1215449" y="544546"/>
                  </a:lnTo>
                  <a:lnTo>
                    <a:pt x="1367380" y="762364"/>
                  </a:lnTo>
                  <a:lnTo>
                    <a:pt x="1519312" y="1089092"/>
                  </a:lnTo>
                  <a:lnTo>
                    <a:pt x="1671243" y="871273"/>
                  </a:lnTo>
                  <a:lnTo>
                    <a:pt x="1823174" y="1089092"/>
                  </a:lnTo>
                  <a:lnTo>
                    <a:pt x="1975105" y="1089092"/>
                  </a:lnTo>
                  <a:lnTo>
                    <a:pt x="2127036" y="871273"/>
                  </a:lnTo>
                  <a:lnTo>
                    <a:pt x="2278968" y="762364"/>
                  </a:lnTo>
                  <a:lnTo>
                    <a:pt x="2430899" y="435636"/>
                  </a:lnTo>
                  <a:lnTo>
                    <a:pt x="2582830" y="653455"/>
                  </a:lnTo>
                  <a:lnTo>
                    <a:pt x="2734761" y="544546"/>
                  </a:lnTo>
                  <a:lnTo>
                    <a:pt x="2886692" y="544546"/>
                  </a:lnTo>
                  <a:lnTo>
                    <a:pt x="3038624" y="544546"/>
                  </a:lnTo>
                  <a:lnTo>
                    <a:pt x="3190555" y="435636"/>
                  </a:lnTo>
                  <a:lnTo>
                    <a:pt x="3342486" y="435636"/>
                  </a:lnTo>
                  <a:lnTo>
                    <a:pt x="3494417" y="544546"/>
                  </a:lnTo>
                </a:path>
              </a:pathLst>
            </a:custGeom>
            <a:ln w="65043" cap="flat">
              <a:solidFill>
                <a:srgbClr val="000000">
                  <a:alpha val="100000"/>
                </a:srgbClr>
              </a:solidFill>
              <a:prstDash val="solid"/>
              <a:round/>
            </a:ln>
          </p:spPr>
          <p:txBody>
            <a:bodyPr/>
            <a:lstStyle/>
            <a:p/>
          </p:txBody>
        </p:sp>
        <p:sp>
          <p:nvSpPr>
            <p:cNvPr id="76" name="pl76"/>
            <p:cNvSpPr/>
            <p:nvPr/>
          </p:nvSpPr>
          <p:spPr>
            <a:xfrm>
              <a:off x="5335683" y="2384835"/>
              <a:ext cx="3494417" cy="1089092"/>
            </a:xfrm>
            <a:custGeom>
              <a:avLst/>
              <a:pathLst>
                <a:path w="3494417" h="1089092">
                  <a:moveTo>
                    <a:pt x="0" y="0"/>
                  </a:moveTo>
                  <a:lnTo>
                    <a:pt x="151931" y="0"/>
                  </a:lnTo>
                  <a:lnTo>
                    <a:pt x="303862" y="0"/>
                  </a:lnTo>
                  <a:lnTo>
                    <a:pt x="455793" y="108909"/>
                  </a:lnTo>
                  <a:lnTo>
                    <a:pt x="607724" y="108909"/>
                  </a:lnTo>
                  <a:lnTo>
                    <a:pt x="759656" y="217818"/>
                  </a:lnTo>
                  <a:lnTo>
                    <a:pt x="911587" y="435636"/>
                  </a:lnTo>
                  <a:lnTo>
                    <a:pt x="1063518" y="435636"/>
                  </a:lnTo>
                  <a:lnTo>
                    <a:pt x="1215449" y="544546"/>
                  </a:lnTo>
                  <a:lnTo>
                    <a:pt x="1367380" y="762364"/>
                  </a:lnTo>
                  <a:lnTo>
                    <a:pt x="1519312" y="1089092"/>
                  </a:lnTo>
                  <a:lnTo>
                    <a:pt x="1671243" y="871273"/>
                  </a:lnTo>
                  <a:lnTo>
                    <a:pt x="1823174" y="1089092"/>
                  </a:lnTo>
                  <a:lnTo>
                    <a:pt x="1975105" y="1089092"/>
                  </a:lnTo>
                  <a:lnTo>
                    <a:pt x="2127036" y="871273"/>
                  </a:lnTo>
                  <a:lnTo>
                    <a:pt x="2278968" y="762364"/>
                  </a:lnTo>
                  <a:lnTo>
                    <a:pt x="2430899" y="435636"/>
                  </a:lnTo>
                  <a:lnTo>
                    <a:pt x="2582830" y="653455"/>
                  </a:lnTo>
                  <a:lnTo>
                    <a:pt x="2734761" y="544546"/>
                  </a:lnTo>
                  <a:lnTo>
                    <a:pt x="2886692" y="544546"/>
                  </a:lnTo>
                  <a:lnTo>
                    <a:pt x="3038624" y="544546"/>
                  </a:lnTo>
                  <a:lnTo>
                    <a:pt x="3190555" y="435636"/>
                  </a:lnTo>
                  <a:lnTo>
                    <a:pt x="3342486" y="435636"/>
                  </a:lnTo>
                  <a:lnTo>
                    <a:pt x="3494417" y="544546"/>
                  </a:lnTo>
                </a:path>
              </a:pathLst>
            </a:custGeom>
            <a:ln w="40651" cap="flat">
              <a:solidFill>
                <a:srgbClr val="F4A81D">
                  <a:alpha val="100000"/>
                </a:srgbClr>
              </a:solidFill>
              <a:prstDash val="solid"/>
              <a:round/>
            </a:ln>
          </p:spPr>
          <p:txBody>
            <a:bodyPr/>
            <a:lstStyle/>
            <a:p/>
          </p:txBody>
        </p:sp>
        <p:sp>
          <p:nvSpPr>
            <p:cNvPr id="77" name="pl77"/>
            <p:cNvSpPr/>
            <p:nvPr/>
          </p:nvSpPr>
          <p:spPr>
            <a:xfrm>
              <a:off x="5160962"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78" name="pg78"/>
            <p:cNvSpPr/>
            <p:nvPr/>
          </p:nvSpPr>
          <p:spPr>
            <a:xfrm>
              <a:off x="5229673" y="2097056"/>
              <a:ext cx="212019" cy="191852"/>
            </a:xfrm>
            <a:custGeom>
              <a:avLst/>
              <a:pathLst>
                <a:path w="212019" h="191852">
                  <a:moveTo>
                    <a:pt x="27432" y="191852"/>
                  </a:moveTo>
                  <a:lnTo>
                    <a:pt x="184587" y="191852"/>
                  </a:lnTo>
                  <a:lnTo>
                    <a:pt x="183482" y="191830"/>
                  </a:lnTo>
                  <a:lnTo>
                    <a:pt x="187893" y="191652"/>
                  </a:lnTo>
                  <a:lnTo>
                    <a:pt x="192219" y="190769"/>
                  </a:lnTo>
                  <a:lnTo>
                    <a:pt x="196347" y="189203"/>
                  </a:lnTo>
                  <a:lnTo>
                    <a:pt x="200170" y="186996"/>
                  </a:lnTo>
                  <a:lnTo>
                    <a:pt x="203590" y="184204"/>
                  </a:lnTo>
                  <a:lnTo>
                    <a:pt x="206517" y="180899"/>
                  </a:lnTo>
                  <a:lnTo>
                    <a:pt x="208877" y="177168"/>
                  </a:lnTo>
                  <a:lnTo>
                    <a:pt x="210607" y="173107"/>
                  </a:lnTo>
                  <a:lnTo>
                    <a:pt x="211664" y="168820"/>
                  </a:lnTo>
                  <a:lnTo>
                    <a:pt x="212019" y="164420"/>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79" name="tx79"/>
            <p:cNvSpPr/>
            <p:nvPr/>
          </p:nvSpPr>
          <p:spPr>
            <a:xfrm>
              <a:off x="5275393" y="214113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80" name="pg80"/>
            <p:cNvSpPr/>
            <p:nvPr/>
          </p:nvSpPr>
          <p:spPr>
            <a:xfrm>
              <a:off x="8116366" y="2641603"/>
              <a:ext cx="212019" cy="191852"/>
            </a:xfrm>
            <a:custGeom>
              <a:avLst/>
              <a:pathLst>
                <a:path w="212019" h="191852">
                  <a:moveTo>
                    <a:pt x="27431" y="191852"/>
                  </a:moveTo>
                  <a:lnTo>
                    <a:pt x="184587" y="191852"/>
                  </a:lnTo>
                  <a:lnTo>
                    <a:pt x="183482" y="191830"/>
                  </a:lnTo>
                  <a:lnTo>
                    <a:pt x="187893" y="191652"/>
                  </a:lnTo>
                  <a:lnTo>
                    <a:pt x="192219" y="190769"/>
                  </a:lnTo>
                  <a:lnTo>
                    <a:pt x="196347" y="189203"/>
                  </a:lnTo>
                  <a:lnTo>
                    <a:pt x="200170" y="186996"/>
                  </a:lnTo>
                  <a:lnTo>
                    <a:pt x="203590" y="184204"/>
                  </a:lnTo>
                  <a:lnTo>
                    <a:pt x="206517" y="180899"/>
                  </a:lnTo>
                  <a:lnTo>
                    <a:pt x="208877" y="177168"/>
                  </a:lnTo>
                  <a:lnTo>
                    <a:pt x="210607" y="173107"/>
                  </a:lnTo>
                  <a:lnTo>
                    <a:pt x="211664" y="168820"/>
                  </a:lnTo>
                  <a:lnTo>
                    <a:pt x="212019" y="164420"/>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1" name="tx81"/>
            <p:cNvSpPr/>
            <p:nvPr/>
          </p:nvSpPr>
          <p:spPr>
            <a:xfrm>
              <a:off x="8162086" y="268568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82" name="pg82"/>
            <p:cNvSpPr/>
            <p:nvPr/>
          </p:nvSpPr>
          <p:spPr>
            <a:xfrm>
              <a:off x="8724091" y="2641603"/>
              <a:ext cx="212019" cy="191852"/>
            </a:xfrm>
            <a:custGeom>
              <a:avLst/>
              <a:pathLst>
                <a:path w="212019" h="191852">
                  <a:moveTo>
                    <a:pt x="27431" y="191852"/>
                  </a:moveTo>
                  <a:lnTo>
                    <a:pt x="184587" y="191852"/>
                  </a:lnTo>
                  <a:lnTo>
                    <a:pt x="183482" y="191830"/>
                  </a:lnTo>
                  <a:lnTo>
                    <a:pt x="187893" y="191652"/>
                  </a:lnTo>
                  <a:lnTo>
                    <a:pt x="192219" y="190769"/>
                  </a:lnTo>
                  <a:lnTo>
                    <a:pt x="196347" y="189203"/>
                  </a:lnTo>
                  <a:lnTo>
                    <a:pt x="200170" y="186996"/>
                  </a:lnTo>
                  <a:lnTo>
                    <a:pt x="203590" y="184204"/>
                  </a:lnTo>
                  <a:lnTo>
                    <a:pt x="206517" y="180899"/>
                  </a:lnTo>
                  <a:lnTo>
                    <a:pt x="208877" y="177168"/>
                  </a:lnTo>
                  <a:lnTo>
                    <a:pt x="210607" y="173107"/>
                  </a:lnTo>
                  <a:lnTo>
                    <a:pt x="211664" y="168820"/>
                  </a:lnTo>
                  <a:lnTo>
                    <a:pt x="212019" y="164420"/>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3" name="tx83"/>
            <p:cNvSpPr/>
            <p:nvPr/>
          </p:nvSpPr>
          <p:spPr>
            <a:xfrm>
              <a:off x="8769811" y="268568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84" name="tx84"/>
            <p:cNvSpPr/>
            <p:nvPr/>
          </p:nvSpPr>
          <p:spPr>
            <a:xfrm>
              <a:off x="8932593" y="376286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7</a:t>
              </a:r>
            </a:p>
          </p:txBody>
        </p:sp>
        <p:sp>
          <p:nvSpPr>
            <p:cNvPr id="85" name="tx85"/>
            <p:cNvSpPr/>
            <p:nvPr/>
          </p:nvSpPr>
          <p:spPr>
            <a:xfrm>
              <a:off x="5020637"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86" name="tx86"/>
            <p:cNvSpPr/>
            <p:nvPr/>
          </p:nvSpPr>
          <p:spPr>
            <a:xfrm>
              <a:off x="4942943"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87" name="tx87"/>
            <p:cNvSpPr/>
            <p:nvPr/>
          </p:nvSpPr>
          <p:spPr>
            <a:xfrm>
              <a:off x="4942943"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88" name="tx88"/>
            <p:cNvSpPr/>
            <p:nvPr/>
          </p:nvSpPr>
          <p:spPr>
            <a:xfrm>
              <a:off x="4942943"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89" name="tx89"/>
            <p:cNvSpPr/>
            <p:nvPr/>
          </p:nvSpPr>
          <p:spPr>
            <a:xfrm rot="-5400000">
              <a:off x="5179237"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0" name="tx90"/>
            <p:cNvSpPr/>
            <p:nvPr/>
          </p:nvSpPr>
          <p:spPr>
            <a:xfrm rot="-5400000">
              <a:off x="5938893"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1" name="tx91"/>
            <p:cNvSpPr/>
            <p:nvPr/>
          </p:nvSpPr>
          <p:spPr>
            <a:xfrm rot="-5400000">
              <a:off x="669854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2" name="tx92"/>
            <p:cNvSpPr/>
            <p:nvPr/>
          </p:nvSpPr>
          <p:spPr>
            <a:xfrm rot="-5400000">
              <a:off x="7458205"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3" name="tx93"/>
            <p:cNvSpPr/>
            <p:nvPr/>
          </p:nvSpPr>
          <p:spPr>
            <a:xfrm rot="-5400000">
              <a:off x="806592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8673620"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5" name="tx95"/>
            <p:cNvSpPr/>
            <p:nvPr/>
          </p:nvSpPr>
          <p:spPr>
            <a:xfrm rot="-5400000">
              <a:off x="4273632"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96" name="pl96"/>
            <p:cNvSpPr/>
            <p:nvPr/>
          </p:nvSpPr>
          <p:spPr>
            <a:xfrm>
              <a:off x="6439388" y="6154255"/>
              <a:ext cx="175564" cy="0"/>
            </a:xfrm>
            <a:custGeom>
              <a:avLst/>
              <a:pathLst>
                <a:path w="175564" h="0">
                  <a:moveTo>
                    <a:pt x="0" y="0"/>
                  </a:moveTo>
                  <a:lnTo>
                    <a:pt x="175564" y="0"/>
                  </a:lnTo>
                </a:path>
              </a:pathLst>
            </a:custGeom>
            <a:ln w="27101" cap="flat">
              <a:solidFill>
                <a:srgbClr val="F4A81D">
                  <a:alpha val="50196"/>
                </a:srgbClr>
              </a:solidFill>
              <a:prstDash val="solid"/>
              <a:round/>
            </a:ln>
          </p:spPr>
          <p:txBody>
            <a:bodyPr/>
            <a:lstStyle/>
            <a:p/>
          </p:txBody>
        </p:sp>
        <p:sp>
          <p:nvSpPr>
            <p:cNvPr id="97" name="pl97"/>
            <p:cNvSpPr/>
            <p:nvPr/>
          </p:nvSpPr>
          <p:spPr>
            <a:xfrm>
              <a:off x="6439388" y="6154255"/>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98" name="pl98"/>
            <p:cNvSpPr/>
            <p:nvPr/>
          </p:nvSpPr>
          <p:spPr>
            <a:xfrm>
              <a:off x="7077422"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99" name="tx99"/>
            <p:cNvSpPr/>
            <p:nvPr/>
          </p:nvSpPr>
          <p:spPr>
            <a:xfrm>
              <a:off x="6706487" y="6104255"/>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00" name="tx100"/>
            <p:cNvSpPr/>
            <p:nvPr/>
          </p:nvSpPr>
          <p:spPr>
            <a:xfrm>
              <a:off x="7344521"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101" name="tx101"/>
            <p:cNvSpPr/>
            <p:nvPr/>
          </p:nvSpPr>
          <p:spPr>
            <a:xfrm>
              <a:off x="6303516"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102" name="tx102"/>
            <p:cNvSpPr/>
            <p:nvPr/>
          </p:nvSpPr>
          <p:spPr>
            <a:xfrm>
              <a:off x="6367252" y="860466"/>
              <a:ext cx="143128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MCV1 (%)</a:t>
              </a:r>
            </a:p>
          </p:txBody>
        </p:sp>
        <p:sp>
          <p:nvSpPr>
            <p:cNvPr id="103" name="tx10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4" name="tx104"/>
            <p:cNvSpPr/>
            <p:nvPr/>
          </p:nvSpPr>
          <p:spPr>
            <a:xfrm>
              <a:off x="5721708" y="649897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sp>
          <p:nvSpPr>
            <p:cNvPr id="105" name="tx105"/>
            <p:cNvSpPr/>
            <p:nvPr/>
          </p:nvSpPr>
          <p:spPr>
            <a:xfrm>
              <a:off x="3413838" y="401542"/>
              <a:ext cx="2590643"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drop-out, AFR, 2000-2023</a:t>
              </a:r>
            </a:p>
          </p:txBody>
        </p:sp>
      </p:grpSp>
      <p:sp>
        <p:nvSpPr>
          <p:cNvPr id="1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2023, 10% of children who received DTP1 did not receive DTP3 (left), and 15% of children who received DTP1 did not receive MCV1 (right).
The medium DTP drop-out rates imply moderate ability to provide a complete series of vaccines early in life. The high DTP-MCV drop-out rates imply poor retention in immunization programmes and ability to provide a full course of vaccines in infancy (up to one year).
In 2023, AFR DTP drop-out was higher and DTP-MCV drop-out was higher than global drop-out rates, respectively.</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1137404" cy="460746"/>
            </a:xfrm>
            <a:prstGeom prst="rect">
              <a:avLst/>
            </a:prstGeom>
            <a:solidFill>
              <a:srgbClr val="EBEBEB">
                <a:alpha val="100000"/>
              </a:srgbClr>
            </a:solidFill>
          </p:spPr>
          <p:txBody>
            <a:bodyPr/>
            <a:lstStyle/>
            <a:p/>
          </p:txBody>
        </p:sp>
        <p:sp>
          <p:nvSpPr>
            <p:cNvPr id="6" name="pl6"/>
            <p:cNvSpPr/>
            <p:nvPr/>
          </p:nvSpPr>
          <p:spPr>
            <a:xfrm>
              <a:off x="695044" y="122302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 name="pl7"/>
            <p:cNvSpPr/>
            <p:nvPr/>
          </p:nvSpPr>
          <p:spPr>
            <a:xfrm>
              <a:off x="695044" y="10393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 name="pl8"/>
            <p:cNvSpPr/>
            <p:nvPr/>
          </p:nvSpPr>
          <p:spPr>
            <a:xfrm>
              <a:off x="85014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 name="pl9"/>
            <p:cNvSpPr/>
            <p:nvPr/>
          </p:nvSpPr>
          <p:spPr>
            <a:xfrm>
              <a:off x="105694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 name="pl10"/>
            <p:cNvSpPr/>
            <p:nvPr/>
          </p:nvSpPr>
          <p:spPr>
            <a:xfrm>
              <a:off x="126374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47054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67734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695044" y="131488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4" name="pl14"/>
            <p:cNvSpPr/>
            <p:nvPr/>
          </p:nvSpPr>
          <p:spPr>
            <a:xfrm>
              <a:off x="695044" y="11311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5" name="pl15"/>
            <p:cNvSpPr/>
            <p:nvPr/>
          </p:nvSpPr>
          <p:spPr>
            <a:xfrm>
              <a:off x="695044" y="9474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 name="pl16"/>
            <p:cNvSpPr/>
            <p:nvPr/>
          </p:nvSpPr>
          <p:spPr>
            <a:xfrm>
              <a:off x="74674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9535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16034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36714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57394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78074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746744"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3" name="pl23"/>
            <p:cNvSpPr/>
            <p:nvPr/>
          </p:nvSpPr>
          <p:spPr>
            <a:xfrm>
              <a:off x="746744"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40651" cap="flat">
              <a:solidFill>
                <a:srgbClr val="BEBEBE">
                  <a:alpha val="69803"/>
                </a:srgbClr>
              </a:solidFill>
              <a:prstDash val="solid"/>
              <a:round/>
            </a:ln>
          </p:spPr>
          <p:txBody>
            <a:bodyPr/>
            <a:lstStyle/>
            <a:p/>
          </p:txBody>
        </p:sp>
        <p:sp>
          <p:nvSpPr>
            <p:cNvPr id="24" name="pl24"/>
            <p:cNvSpPr/>
            <p:nvPr/>
          </p:nvSpPr>
          <p:spPr>
            <a:xfrm>
              <a:off x="746744"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5" name="pl25"/>
            <p:cNvSpPr/>
            <p:nvPr/>
          </p:nvSpPr>
          <p:spPr>
            <a:xfrm>
              <a:off x="746744"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6" name="pl26"/>
            <p:cNvSpPr/>
            <p:nvPr/>
          </p:nvSpPr>
          <p:spPr>
            <a:xfrm>
              <a:off x="746744"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7" name="pl27"/>
            <p:cNvSpPr/>
            <p:nvPr/>
          </p:nvSpPr>
          <p:spPr>
            <a:xfrm>
              <a:off x="746744"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8" name="pl28"/>
            <p:cNvSpPr/>
            <p:nvPr/>
          </p:nvSpPr>
          <p:spPr>
            <a:xfrm>
              <a:off x="746744"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9" name="pl29"/>
            <p:cNvSpPr/>
            <p:nvPr/>
          </p:nvSpPr>
          <p:spPr>
            <a:xfrm>
              <a:off x="746744"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30" name="pl30"/>
            <p:cNvSpPr/>
            <p:nvPr/>
          </p:nvSpPr>
          <p:spPr>
            <a:xfrm>
              <a:off x="746744" y="115321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 name="pl31"/>
            <p:cNvSpPr/>
            <p:nvPr/>
          </p:nvSpPr>
          <p:spPr>
            <a:xfrm>
              <a:off x="746744"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2" name="pl32"/>
            <p:cNvSpPr/>
            <p:nvPr/>
          </p:nvSpPr>
          <p:spPr>
            <a:xfrm>
              <a:off x="746744" y="1256096"/>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3" name="pl33"/>
            <p:cNvSpPr/>
            <p:nvPr/>
          </p:nvSpPr>
          <p:spPr>
            <a:xfrm>
              <a:off x="746744" y="1094430"/>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34" name="pl34"/>
            <p:cNvSpPr/>
            <p:nvPr/>
          </p:nvSpPr>
          <p:spPr>
            <a:xfrm>
              <a:off x="746744" y="1241399"/>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35" name="pl35"/>
            <p:cNvSpPr/>
            <p:nvPr/>
          </p:nvSpPr>
          <p:spPr>
            <a:xfrm>
              <a:off x="746744" y="1278141"/>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6" name="pl36"/>
            <p:cNvSpPr/>
            <p:nvPr/>
          </p:nvSpPr>
          <p:spPr>
            <a:xfrm>
              <a:off x="746744" y="123405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7" name="pl37"/>
            <p:cNvSpPr/>
            <p:nvPr/>
          </p:nvSpPr>
          <p:spPr>
            <a:xfrm>
              <a:off x="746744" y="113117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8" name="pl38"/>
            <p:cNvSpPr/>
            <p:nvPr/>
          </p:nvSpPr>
          <p:spPr>
            <a:xfrm>
              <a:off x="746744" y="1145869"/>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9" name="pl39"/>
            <p:cNvSpPr/>
            <p:nvPr/>
          </p:nvSpPr>
          <p:spPr>
            <a:xfrm>
              <a:off x="746744" y="130018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0" name="pl40"/>
            <p:cNvSpPr/>
            <p:nvPr/>
          </p:nvSpPr>
          <p:spPr>
            <a:xfrm>
              <a:off x="746744" y="1241399"/>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41" name="pl41"/>
            <p:cNvSpPr/>
            <p:nvPr/>
          </p:nvSpPr>
          <p:spPr>
            <a:xfrm>
              <a:off x="746744" y="1219354"/>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42" name="pl42"/>
            <p:cNvSpPr/>
            <p:nvPr/>
          </p:nvSpPr>
          <p:spPr>
            <a:xfrm>
              <a:off x="746744" y="1241399"/>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43" name="pl43"/>
            <p:cNvSpPr/>
            <p:nvPr/>
          </p:nvSpPr>
          <p:spPr>
            <a:xfrm>
              <a:off x="746744" y="1263444"/>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44" name="pl44"/>
            <p:cNvSpPr/>
            <p:nvPr/>
          </p:nvSpPr>
          <p:spPr>
            <a:xfrm>
              <a:off x="746744" y="128548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45" name="pl45"/>
            <p:cNvSpPr/>
            <p:nvPr/>
          </p:nvSpPr>
          <p:spPr>
            <a:xfrm>
              <a:off x="746744" y="113852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6" name="pl46"/>
            <p:cNvSpPr/>
            <p:nvPr/>
          </p:nvSpPr>
          <p:spPr>
            <a:xfrm>
              <a:off x="746744" y="1189960"/>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47" name="pl47"/>
            <p:cNvSpPr/>
            <p:nvPr/>
          </p:nvSpPr>
          <p:spPr>
            <a:xfrm>
              <a:off x="746744" y="1278141"/>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48" name="pl48"/>
            <p:cNvSpPr/>
            <p:nvPr/>
          </p:nvSpPr>
          <p:spPr>
            <a:xfrm>
              <a:off x="746744" y="127814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9" name="pl49"/>
            <p:cNvSpPr/>
            <p:nvPr/>
          </p:nvSpPr>
          <p:spPr>
            <a:xfrm>
              <a:off x="746744" y="1160566"/>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50" name="pl50"/>
            <p:cNvSpPr/>
            <p:nvPr/>
          </p:nvSpPr>
          <p:spPr>
            <a:xfrm>
              <a:off x="746744" y="1212005"/>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51" name="pl51"/>
            <p:cNvSpPr/>
            <p:nvPr/>
          </p:nvSpPr>
          <p:spPr>
            <a:xfrm>
              <a:off x="746744" y="128548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52" name="pl52"/>
            <p:cNvSpPr/>
            <p:nvPr/>
          </p:nvSpPr>
          <p:spPr>
            <a:xfrm>
              <a:off x="746744" y="1263444"/>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53" name="pl53"/>
            <p:cNvSpPr/>
            <p:nvPr/>
          </p:nvSpPr>
          <p:spPr>
            <a:xfrm>
              <a:off x="746744" y="1226702"/>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54" name="pl54"/>
            <p:cNvSpPr/>
            <p:nvPr/>
          </p:nvSpPr>
          <p:spPr>
            <a:xfrm>
              <a:off x="746744" y="130753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5" name="pl55"/>
            <p:cNvSpPr/>
            <p:nvPr/>
          </p:nvSpPr>
          <p:spPr>
            <a:xfrm>
              <a:off x="746744" y="107973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56" name="pl56"/>
            <p:cNvSpPr/>
            <p:nvPr/>
          </p:nvSpPr>
          <p:spPr>
            <a:xfrm>
              <a:off x="746744" y="1263444"/>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57" name="pl57"/>
            <p:cNvSpPr/>
            <p:nvPr/>
          </p:nvSpPr>
          <p:spPr>
            <a:xfrm>
              <a:off x="746744" y="1219354"/>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58" name="pl58"/>
            <p:cNvSpPr/>
            <p:nvPr/>
          </p:nvSpPr>
          <p:spPr>
            <a:xfrm>
              <a:off x="746744" y="1226702"/>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59" name="pl59"/>
            <p:cNvSpPr/>
            <p:nvPr/>
          </p:nvSpPr>
          <p:spPr>
            <a:xfrm>
              <a:off x="746744" y="1256096"/>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60" name="pl60"/>
            <p:cNvSpPr/>
            <p:nvPr/>
          </p:nvSpPr>
          <p:spPr>
            <a:xfrm>
              <a:off x="746744" y="1300186"/>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61" name="pl61"/>
            <p:cNvSpPr/>
            <p:nvPr/>
          </p:nvSpPr>
          <p:spPr>
            <a:xfrm>
              <a:off x="746744" y="1248747"/>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62" name="pl62"/>
            <p:cNvSpPr/>
            <p:nvPr/>
          </p:nvSpPr>
          <p:spPr>
            <a:xfrm>
              <a:off x="746744" y="1278141"/>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63" name="pl63"/>
            <p:cNvSpPr/>
            <p:nvPr/>
          </p:nvSpPr>
          <p:spPr>
            <a:xfrm>
              <a:off x="746744" y="128548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64" name="pl64"/>
            <p:cNvSpPr/>
            <p:nvPr/>
          </p:nvSpPr>
          <p:spPr>
            <a:xfrm>
              <a:off x="746744" y="1278141"/>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65" name="pl65"/>
            <p:cNvSpPr/>
            <p:nvPr/>
          </p:nvSpPr>
          <p:spPr>
            <a:xfrm>
              <a:off x="746744" y="1226702"/>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66" name="pl66"/>
            <p:cNvSpPr/>
            <p:nvPr/>
          </p:nvSpPr>
          <p:spPr>
            <a:xfrm>
              <a:off x="746744" y="1278141"/>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67" name="pl67"/>
            <p:cNvSpPr/>
            <p:nvPr/>
          </p:nvSpPr>
          <p:spPr>
            <a:xfrm>
              <a:off x="746744" y="1256096"/>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68" name="pl68"/>
            <p:cNvSpPr/>
            <p:nvPr/>
          </p:nvSpPr>
          <p:spPr>
            <a:xfrm>
              <a:off x="746744" y="1270793"/>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69" name="pl69"/>
            <p:cNvSpPr/>
            <p:nvPr/>
          </p:nvSpPr>
          <p:spPr>
            <a:xfrm>
              <a:off x="746744" y="1270793"/>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70" name="pl70"/>
            <p:cNvSpPr/>
            <p:nvPr/>
          </p:nvSpPr>
          <p:spPr>
            <a:xfrm>
              <a:off x="746744" y="1256096"/>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71" name="pl71"/>
            <p:cNvSpPr/>
            <p:nvPr/>
          </p:nvSpPr>
          <p:spPr>
            <a:xfrm>
              <a:off x="746744"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72" name="pl72"/>
            <p:cNvSpPr/>
            <p:nvPr/>
          </p:nvSpPr>
          <p:spPr>
            <a:xfrm>
              <a:off x="746744"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40651" cap="flat">
              <a:solidFill>
                <a:srgbClr val="000000">
                  <a:alpha val="100000"/>
                </a:srgbClr>
              </a:solidFill>
              <a:prstDash val="solid"/>
              <a:round/>
            </a:ln>
          </p:spPr>
          <p:txBody>
            <a:bodyPr/>
            <a:lstStyle/>
            <a:p/>
          </p:txBody>
        </p:sp>
        <p:sp>
          <p:nvSpPr>
            <p:cNvPr id="73" name="pl73"/>
            <p:cNvSpPr/>
            <p:nvPr/>
          </p:nvSpPr>
          <p:spPr>
            <a:xfrm>
              <a:off x="746744"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F8766D">
                  <a:alpha val="100000"/>
                </a:srgbClr>
              </a:solidFill>
              <a:prstDash val="solid"/>
              <a:round/>
            </a:ln>
          </p:spPr>
          <p:txBody>
            <a:bodyPr/>
            <a:lstStyle/>
            <a:p/>
          </p:txBody>
        </p:sp>
        <p:sp>
          <p:nvSpPr>
            <p:cNvPr id="74" name="pl74"/>
            <p:cNvSpPr/>
            <p:nvPr/>
          </p:nvSpPr>
          <p:spPr>
            <a:xfrm>
              <a:off x="695044" y="131488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75" name="tx75"/>
            <p:cNvSpPr/>
            <p:nvPr/>
          </p:nvSpPr>
          <p:spPr>
            <a:xfrm>
              <a:off x="1100056" y="107077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76" name="tx76"/>
            <p:cNvSpPr/>
            <p:nvPr/>
          </p:nvSpPr>
          <p:spPr>
            <a:xfrm>
              <a:off x="1306857" y="106342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77" name="tx77"/>
            <p:cNvSpPr/>
            <p:nvPr/>
          </p:nvSpPr>
          <p:spPr>
            <a:xfrm>
              <a:off x="1513658" y="104005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78" name="tx78"/>
            <p:cNvSpPr/>
            <p:nvPr/>
          </p:nvSpPr>
          <p:spPr>
            <a:xfrm>
              <a:off x="1750604" y="110619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79" name="tx79"/>
            <p:cNvSpPr/>
            <p:nvPr/>
          </p:nvSpPr>
          <p:spPr>
            <a:xfrm>
              <a:off x="716600" y="11149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0" name="tx80"/>
            <p:cNvSpPr/>
            <p:nvPr/>
          </p:nvSpPr>
          <p:spPr>
            <a:xfrm>
              <a:off x="923400" y="110149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1" name="rc81"/>
            <p:cNvSpPr/>
            <p:nvPr/>
          </p:nvSpPr>
          <p:spPr>
            <a:xfrm>
              <a:off x="695044" y="1620278"/>
              <a:ext cx="1137404" cy="460746"/>
            </a:xfrm>
            <a:prstGeom prst="rect">
              <a:avLst/>
            </a:prstGeom>
            <a:solidFill>
              <a:srgbClr val="EBEBEB">
                <a:alpha val="100000"/>
              </a:srgbClr>
            </a:solidFill>
          </p:spPr>
          <p:txBody>
            <a:bodyPr/>
            <a:lstStyle/>
            <a:p/>
          </p:txBody>
        </p:sp>
        <p:sp>
          <p:nvSpPr>
            <p:cNvPr id="82" name="pl82"/>
            <p:cNvSpPr/>
            <p:nvPr/>
          </p:nvSpPr>
          <p:spPr>
            <a:xfrm>
              <a:off x="695044" y="196822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3" name="pl83"/>
            <p:cNvSpPr/>
            <p:nvPr/>
          </p:nvSpPr>
          <p:spPr>
            <a:xfrm>
              <a:off x="695044" y="17845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4" name="pl84"/>
            <p:cNvSpPr/>
            <p:nvPr/>
          </p:nvSpPr>
          <p:spPr>
            <a:xfrm>
              <a:off x="85014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5" name="pl85"/>
            <p:cNvSpPr/>
            <p:nvPr/>
          </p:nvSpPr>
          <p:spPr>
            <a:xfrm>
              <a:off x="105694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6" name="pl86"/>
            <p:cNvSpPr/>
            <p:nvPr/>
          </p:nvSpPr>
          <p:spPr>
            <a:xfrm>
              <a:off x="126374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7" name="pl87"/>
            <p:cNvSpPr/>
            <p:nvPr/>
          </p:nvSpPr>
          <p:spPr>
            <a:xfrm>
              <a:off x="147054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8" name="pl88"/>
            <p:cNvSpPr/>
            <p:nvPr/>
          </p:nvSpPr>
          <p:spPr>
            <a:xfrm>
              <a:off x="167734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 name="pl89"/>
            <p:cNvSpPr/>
            <p:nvPr/>
          </p:nvSpPr>
          <p:spPr>
            <a:xfrm>
              <a:off x="695044" y="20600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0" name="pl90"/>
            <p:cNvSpPr/>
            <p:nvPr/>
          </p:nvSpPr>
          <p:spPr>
            <a:xfrm>
              <a:off x="695044" y="18763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1" name="pl91"/>
            <p:cNvSpPr/>
            <p:nvPr/>
          </p:nvSpPr>
          <p:spPr>
            <a:xfrm>
              <a:off x="695044" y="169266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2" name="pl92"/>
            <p:cNvSpPr/>
            <p:nvPr/>
          </p:nvSpPr>
          <p:spPr>
            <a:xfrm>
              <a:off x="74674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 name="pl93"/>
            <p:cNvSpPr/>
            <p:nvPr/>
          </p:nvSpPr>
          <p:spPr>
            <a:xfrm>
              <a:off x="9535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4" name="pl94"/>
            <p:cNvSpPr/>
            <p:nvPr/>
          </p:nvSpPr>
          <p:spPr>
            <a:xfrm>
              <a:off x="116034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136714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157394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178074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746744"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99" name="pl99"/>
            <p:cNvSpPr/>
            <p:nvPr/>
          </p:nvSpPr>
          <p:spPr>
            <a:xfrm>
              <a:off x="746744"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40651" cap="flat">
              <a:solidFill>
                <a:srgbClr val="BEBEBE">
                  <a:alpha val="69803"/>
                </a:srgbClr>
              </a:solidFill>
              <a:prstDash val="solid"/>
              <a:round/>
            </a:ln>
          </p:spPr>
          <p:txBody>
            <a:bodyPr/>
            <a:lstStyle/>
            <a:p/>
          </p:txBody>
        </p:sp>
        <p:sp>
          <p:nvSpPr>
            <p:cNvPr id="100" name="pl100"/>
            <p:cNvSpPr/>
            <p:nvPr/>
          </p:nvSpPr>
          <p:spPr>
            <a:xfrm>
              <a:off x="746744" y="1949855"/>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01" name="pl101"/>
            <p:cNvSpPr/>
            <p:nvPr/>
          </p:nvSpPr>
          <p:spPr>
            <a:xfrm>
              <a:off x="746744" y="1898416"/>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02" name="pl102"/>
            <p:cNvSpPr/>
            <p:nvPr/>
          </p:nvSpPr>
          <p:spPr>
            <a:xfrm>
              <a:off x="746744" y="1964551"/>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03" name="pl103"/>
            <p:cNvSpPr/>
            <p:nvPr/>
          </p:nvSpPr>
          <p:spPr>
            <a:xfrm>
              <a:off x="746744" y="1971900"/>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04" name="pl104"/>
            <p:cNvSpPr/>
            <p:nvPr/>
          </p:nvSpPr>
          <p:spPr>
            <a:xfrm>
              <a:off x="746744" y="2023339"/>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05" name="pl105"/>
            <p:cNvSpPr/>
            <p:nvPr/>
          </p:nvSpPr>
          <p:spPr>
            <a:xfrm>
              <a:off x="746744" y="2023339"/>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06" name="pl106"/>
            <p:cNvSpPr/>
            <p:nvPr/>
          </p:nvSpPr>
          <p:spPr>
            <a:xfrm>
              <a:off x="746744" y="189841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7" name="pl107"/>
            <p:cNvSpPr/>
            <p:nvPr/>
          </p:nvSpPr>
          <p:spPr>
            <a:xfrm>
              <a:off x="746744" y="2052733"/>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08" name="pl108"/>
            <p:cNvSpPr/>
            <p:nvPr/>
          </p:nvSpPr>
          <p:spPr>
            <a:xfrm>
              <a:off x="746744"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09" name="pl109"/>
            <p:cNvSpPr/>
            <p:nvPr/>
          </p:nvSpPr>
          <p:spPr>
            <a:xfrm>
              <a:off x="746744"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10" name="pl110"/>
            <p:cNvSpPr/>
            <p:nvPr/>
          </p:nvSpPr>
          <p:spPr>
            <a:xfrm>
              <a:off x="746744"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11" name="pl111"/>
            <p:cNvSpPr/>
            <p:nvPr/>
          </p:nvSpPr>
          <p:spPr>
            <a:xfrm>
              <a:off x="746744"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2" name="pl112"/>
            <p:cNvSpPr/>
            <p:nvPr/>
          </p:nvSpPr>
          <p:spPr>
            <a:xfrm>
              <a:off x="746744"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13" name="pl113"/>
            <p:cNvSpPr/>
            <p:nvPr/>
          </p:nvSpPr>
          <p:spPr>
            <a:xfrm>
              <a:off x="746744"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14" name="pl114"/>
            <p:cNvSpPr/>
            <p:nvPr/>
          </p:nvSpPr>
          <p:spPr>
            <a:xfrm>
              <a:off x="746744" y="1891067"/>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15" name="pl115"/>
            <p:cNvSpPr/>
            <p:nvPr/>
          </p:nvSpPr>
          <p:spPr>
            <a:xfrm>
              <a:off x="746744" y="204538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6" name="pl116"/>
            <p:cNvSpPr/>
            <p:nvPr/>
          </p:nvSpPr>
          <p:spPr>
            <a:xfrm>
              <a:off x="746744" y="1986597"/>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17" name="pl117"/>
            <p:cNvSpPr/>
            <p:nvPr/>
          </p:nvSpPr>
          <p:spPr>
            <a:xfrm>
              <a:off x="746744" y="1964551"/>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18" name="pl118"/>
            <p:cNvSpPr/>
            <p:nvPr/>
          </p:nvSpPr>
          <p:spPr>
            <a:xfrm>
              <a:off x="746744" y="1986597"/>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19" name="pl119"/>
            <p:cNvSpPr/>
            <p:nvPr/>
          </p:nvSpPr>
          <p:spPr>
            <a:xfrm>
              <a:off x="746744" y="2008642"/>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20" name="pl120"/>
            <p:cNvSpPr/>
            <p:nvPr/>
          </p:nvSpPr>
          <p:spPr>
            <a:xfrm>
              <a:off x="746744" y="2030687"/>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21" name="pl121"/>
            <p:cNvSpPr/>
            <p:nvPr/>
          </p:nvSpPr>
          <p:spPr>
            <a:xfrm>
              <a:off x="746744" y="188371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2" name="pl122"/>
            <p:cNvSpPr/>
            <p:nvPr/>
          </p:nvSpPr>
          <p:spPr>
            <a:xfrm>
              <a:off x="746744" y="1935158"/>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23" name="pl123"/>
            <p:cNvSpPr/>
            <p:nvPr/>
          </p:nvSpPr>
          <p:spPr>
            <a:xfrm>
              <a:off x="746744" y="2023339"/>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24" name="pl124"/>
            <p:cNvSpPr/>
            <p:nvPr/>
          </p:nvSpPr>
          <p:spPr>
            <a:xfrm>
              <a:off x="746744" y="202333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5" name="pl125"/>
            <p:cNvSpPr/>
            <p:nvPr/>
          </p:nvSpPr>
          <p:spPr>
            <a:xfrm>
              <a:off x="746744" y="1905764"/>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26" name="pl126"/>
            <p:cNvSpPr/>
            <p:nvPr/>
          </p:nvSpPr>
          <p:spPr>
            <a:xfrm>
              <a:off x="746744" y="1957203"/>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27" name="pl127"/>
            <p:cNvSpPr/>
            <p:nvPr/>
          </p:nvSpPr>
          <p:spPr>
            <a:xfrm>
              <a:off x="746744" y="2030687"/>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28" name="pl128"/>
            <p:cNvSpPr/>
            <p:nvPr/>
          </p:nvSpPr>
          <p:spPr>
            <a:xfrm>
              <a:off x="746744" y="2008642"/>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29" name="pl129"/>
            <p:cNvSpPr/>
            <p:nvPr/>
          </p:nvSpPr>
          <p:spPr>
            <a:xfrm>
              <a:off x="746744" y="1971900"/>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30" name="pl130"/>
            <p:cNvSpPr/>
            <p:nvPr/>
          </p:nvSpPr>
          <p:spPr>
            <a:xfrm>
              <a:off x="746744" y="205273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1" name="pl131"/>
            <p:cNvSpPr/>
            <p:nvPr/>
          </p:nvSpPr>
          <p:spPr>
            <a:xfrm>
              <a:off x="746744" y="1824931"/>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32" name="pl132"/>
            <p:cNvSpPr/>
            <p:nvPr/>
          </p:nvSpPr>
          <p:spPr>
            <a:xfrm>
              <a:off x="746744" y="2008642"/>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33" name="pl133"/>
            <p:cNvSpPr/>
            <p:nvPr/>
          </p:nvSpPr>
          <p:spPr>
            <a:xfrm>
              <a:off x="746744" y="1964551"/>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34" name="pl134"/>
            <p:cNvSpPr/>
            <p:nvPr/>
          </p:nvSpPr>
          <p:spPr>
            <a:xfrm>
              <a:off x="746744" y="1971900"/>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35" name="pl135"/>
            <p:cNvSpPr/>
            <p:nvPr/>
          </p:nvSpPr>
          <p:spPr>
            <a:xfrm>
              <a:off x="746744" y="2001294"/>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36" name="pl136"/>
            <p:cNvSpPr/>
            <p:nvPr/>
          </p:nvSpPr>
          <p:spPr>
            <a:xfrm>
              <a:off x="746744" y="2045384"/>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37" name="pl137"/>
            <p:cNvSpPr/>
            <p:nvPr/>
          </p:nvSpPr>
          <p:spPr>
            <a:xfrm>
              <a:off x="746744" y="1993945"/>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38" name="pl138"/>
            <p:cNvSpPr/>
            <p:nvPr/>
          </p:nvSpPr>
          <p:spPr>
            <a:xfrm>
              <a:off x="746744" y="2023339"/>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39" name="pl139"/>
            <p:cNvSpPr/>
            <p:nvPr/>
          </p:nvSpPr>
          <p:spPr>
            <a:xfrm>
              <a:off x="746744" y="2030687"/>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40" name="pl140"/>
            <p:cNvSpPr/>
            <p:nvPr/>
          </p:nvSpPr>
          <p:spPr>
            <a:xfrm>
              <a:off x="746744" y="2023339"/>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41" name="pl141"/>
            <p:cNvSpPr/>
            <p:nvPr/>
          </p:nvSpPr>
          <p:spPr>
            <a:xfrm>
              <a:off x="746744" y="1971900"/>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42" name="pl142"/>
            <p:cNvSpPr/>
            <p:nvPr/>
          </p:nvSpPr>
          <p:spPr>
            <a:xfrm>
              <a:off x="746744" y="2023339"/>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43" name="pl143"/>
            <p:cNvSpPr/>
            <p:nvPr/>
          </p:nvSpPr>
          <p:spPr>
            <a:xfrm>
              <a:off x="746744" y="2001294"/>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44" name="pl144"/>
            <p:cNvSpPr/>
            <p:nvPr/>
          </p:nvSpPr>
          <p:spPr>
            <a:xfrm>
              <a:off x="746744" y="2015990"/>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45" name="pl145"/>
            <p:cNvSpPr/>
            <p:nvPr/>
          </p:nvSpPr>
          <p:spPr>
            <a:xfrm>
              <a:off x="746744" y="2015990"/>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46" name="pl146"/>
            <p:cNvSpPr/>
            <p:nvPr/>
          </p:nvSpPr>
          <p:spPr>
            <a:xfrm>
              <a:off x="746744" y="2001294"/>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47" name="pl147"/>
            <p:cNvSpPr/>
            <p:nvPr/>
          </p:nvSpPr>
          <p:spPr>
            <a:xfrm>
              <a:off x="746744"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48" name="pl148"/>
            <p:cNvSpPr/>
            <p:nvPr/>
          </p:nvSpPr>
          <p:spPr>
            <a:xfrm>
              <a:off x="746744"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40651" cap="flat">
              <a:solidFill>
                <a:srgbClr val="000000">
                  <a:alpha val="100000"/>
                </a:srgbClr>
              </a:solidFill>
              <a:prstDash val="solid"/>
              <a:round/>
            </a:ln>
          </p:spPr>
          <p:txBody>
            <a:bodyPr/>
            <a:lstStyle/>
            <a:p/>
          </p:txBody>
        </p:sp>
        <p:sp>
          <p:nvSpPr>
            <p:cNvPr id="149" name="pl149"/>
            <p:cNvSpPr/>
            <p:nvPr/>
          </p:nvSpPr>
          <p:spPr>
            <a:xfrm>
              <a:off x="746744"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C19B00">
                  <a:alpha val="100000"/>
                </a:srgbClr>
              </a:solidFill>
              <a:prstDash val="solid"/>
              <a:round/>
            </a:ln>
          </p:spPr>
          <p:txBody>
            <a:bodyPr/>
            <a:lstStyle/>
            <a:p/>
          </p:txBody>
        </p:sp>
        <p:sp>
          <p:nvSpPr>
            <p:cNvPr id="150" name="pl150"/>
            <p:cNvSpPr/>
            <p:nvPr/>
          </p:nvSpPr>
          <p:spPr>
            <a:xfrm>
              <a:off x="695044" y="20600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51" name="tx151"/>
            <p:cNvSpPr/>
            <p:nvPr/>
          </p:nvSpPr>
          <p:spPr>
            <a:xfrm>
              <a:off x="716600" y="183669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52" name="tx152"/>
            <p:cNvSpPr/>
            <p:nvPr/>
          </p:nvSpPr>
          <p:spPr>
            <a:xfrm>
              <a:off x="923400" y="184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53" name="tx153"/>
            <p:cNvSpPr/>
            <p:nvPr/>
          </p:nvSpPr>
          <p:spPr>
            <a:xfrm>
              <a:off x="1130201" y="183669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54" name="tx154"/>
            <p:cNvSpPr/>
            <p:nvPr/>
          </p:nvSpPr>
          <p:spPr>
            <a:xfrm>
              <a:off x="1337002" y="184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55" name="tx155"/>
            <p:cNvSpPr/>
            <p:nvPr/>
          </p:nvSpPr>
          <p:spPr>
            <a:xfrm>
              <a:off x="1543803" y="184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56" name="tx156"/>
            <p:cNvSpPr/>
            <p:nvPr/>
          </p:nvSpPr>
          <p:spPr>
            <a:xfrm>
              <a:off x="1750604" y="184669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57" name="rc157"/>
            <p:cNvSpPr/>
            <p:nvPr/>
          </p:nvSpPr>
          <p:spPr>
            <a:xfrm>
              <a:off x="695044" y="2365475"/>
              <a:ext cx="1137404" cy="460746"/>
            </a:xfrm>
            <a:prstGeom prst="rect">
              <a:avLst/>
            </a:prstGeom>
            <a:solidFill>
              <a:srgbClr val="EBEBEB">
                <a:alpha val="100000"/>
              </a:srgbClr>
            </a:solidFill>
          </p:spPr>
          <p:txBody>
            <a:bodyPr/>
            <a:lstStyle/>
            <a:p/>
          </p:txBody>
        </p:sp>
        <p:sp>
          <p:nvSpPr>
            <p:cNvPr id="158" name="pl158"/>
            <p:cNvSpPr/>
            <p:nvPr/>
          </p:nvSpPr>
          <p:spPr>
            <a:xfrm>
              <a:off x="695044" y="271342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59" name="pl159"/>
            <p:cNvSpPr/>
            <p:nvPr/>
          </p:nvSpPr>
          <p:spPr>
            <a:xfrm>
              <a:off x="695044" y="25297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0" name="pl160"/>
            <p:cNvSpPr/>
            <p:nvPr/>
          </p:nvSpPr>
          <p:spPr>
            <a:xfrm>
              <a:off x="85014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1" name="pl161"/>
            <p:cNvSpPr/>
            <p:nvPr/>
          </p:nvSpPr>
          <p:spPr>
            <a:xfrm>
              <a:off x="105694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2" name="pl162"/>
            <p:cNvSpPr/>
            <p:nvPr/>
          </p:nvSpPr>
          <p:spPr>
            <a:xfrm>
              <a:off x="126374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3" name="pl163"/>
            <p:cNvSpPr/>
            <p:nvPr/>
          </p:nvSpPr>
          <p:spPr>
            <a:xfrm>
              <a:off x="147054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4" name="pl164"/>
            <p:cNvSpPr/>
            <p:nvPr/>
          </p:nvSpPr>
          <p:spPr>
            <a:xfrm>
              <a:off x="167734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5" name="pl165"/>
            <p:cNvSpPr/>
            <p:nvPr/>
          </p:nvSpPr>
          <p:spPr>
            <a:xfrm>
              <a:off x="695044" y="28052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6" name="pl166"/>
            <p:cNvSpPr/>
            <p:nvPr/>
          </p:nvSpPr>
          <p:spPr>
            <a:xfrm>
              <a:off x="695044" y="26215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7" name="pl167"/>
            <p:cNvSpPr/>
            <p:nvPr/>
          </p:nvSpPr>
          <p:spPr>
            <a:xfrm>
              <a:off x="695044" y="243785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8" name="pl168"/>
            <p:cNvSpPr/>
            <p:nvPr/>
          </p:nvSpPr>
          <p:spPr>
            <a:xfrm>
              <a:off x="74674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9535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116034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136714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157394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178074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746744"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75" name="pl175"/>
            <p:cNvSpPr/>
            <p:nvPr/>
          </p:nvSpPr>
          <p:spPr>
            <a:xfrm>
              <a:off x="746744"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40651" cap="flat">
              <a:solidFill>
                <a:srgbClr val="BEBEBE">
                  <a:alpha val="69803"/>
                </a:srgbClr>
              </a:solidFill>
              <a:prstDash val="solid"/>
              <a:round/>
            </a:ln>
          </p:spPr>
          <p:txBody>
            <a:bodyPr/>
            <a:lstStyle/>
            <a:p/>
          </p:txBody>
        </p:sp>
        <p:sp>
          <p:nvSpPr>
            <p:cNvPr id="176" name="pl176"/>
            <p:cNvSpPr/>
            <p:nvPr/>
          </p:nvSpPr>
          <p:spPr>
            <a:xfrm>
              <a:off x="746744" y="2695052"/>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77" name="pl177"/>
            <p:cNvSpPr/>
            <p:nvPr/>
          </p:nvSpPr>
          <p:spPr>
            <a:xfrm>
              <a:off x="746744" y="2643613"/>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78" name="pl178"/>
            <p:cNvSpPr/>
            <p:nvPr/>
          </p:nvSpPr>
          <p:spPr>
            <a:xfrm>
              <a:off x="746744" y="2709749"/>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79" name="pl179"/>
            <p:cNvSpPr/>
            <p:nvPr/>
          </p:nvSpPr>
          <p:spPr>
            <a:xfrm>
              <a:off x="746744" y="2717098"/>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80" name="pl180"/>
            <p:cNvSpPr/>
            <p:nvPr/>
          </p:nvSpPr>
          <p:spPr>
            <a:xfrm>
              <a:off x="746744" y="2768537"/>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81" name="pl181"/>
            <p:cNvSpPr/>
            <p:nvPr/>
          </p:nvSpPr>
          <p:spPr>
            <a:xfrm>
              <a:off x="746744" y="2768537"/>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82" name="pl182"/>
            <p:cNvSpPr/>
            <p:nvPr/>
          </p:nvSpPr>
          <p:spPr>
            <a:xfrm>
              <a:off x="746744" y="264361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3" name="pl183"/>
            <p:cNvSpPr/>
            <p:nvPr/>
          </p:nvSpPr>
          <p:spPr>
            <a:xfrm>
              <a:off x="746744" y="2797930"/>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84" name="pl184"/>
            <p:cNvSpPr/>
            <p:nvPr/>
          </p:nvSpPr>
          <p:spPr>
            <a:xfrm>
              <a:off x="746744" y="2746491"/>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85" name="pl185"/>
            <p:cNvSpPr/>
            <p:nvPr/>
          </p:nvSpPr>
          <p:spPr>
            <a:xfrm>
              <a:off x="746744" y="2584826"/>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86" name="pl186"/>
            <p:cNvSpPr/>
            <p:nvPr/>
          </p:nvSpPr>
          <p:spPr>
            <a:xfrm>
              <a:off x="746744" y="2731795"/>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87" name="pl187"/>
            <p:cNvSpPr/>
            <p:nvPr/>
          </p:nvSpPr>
          <p:spPr>
            <a:xfrm>
              <a:off x="746744" y="2768537"/>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8" name="pl188"/>
            <p:cNvSpPr/>
            <p:nvPr/>
          </p:nvSpPr>
          <p:spPr>
            <a:xfrm>
              <a:off x="746744" y="2724446"/>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89" name="pl189"/>
            <p:cNvSpPr/>
            <p:nvPr/>
          </p:nvSpPr>
          <p:spPr>
            <a:xfrm>
              <a:off x="746744" y="2621568"/>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90" name="pl190"/>
            <p:cNvSpPr/>
            <p:nvPr/>
          </p:nvSpPr>
          <p:spPr>
            <a:xfrm>
              <a:off x="746744"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91" name="pl191"/>
            <p:cNvSpPr/>
            <p:nvPr/>
          </p:nvSpPr>
          <p:spPr>
            <a:xfrm>
              <a:off x="746744" y="279058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2" name="pl192"/>
            <p:cNvSpPr/>
            <p:nvPr/>
          </p:nvSpPr>
          <p:spPr>
            <a:xfrm>
              <a:off x="746744"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93" name="pl193"/>
            <p:cNvSpPr/>
            <p:nvPr/>
          </p:nvSpPr>
          <p:spPr>
            <a:xfrm>
              <a:off x="746744"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94" name="pl194"/>
            <p:cNvSpPr/>
            <p:nvPr/>
          </p:nvSpPr>
          <p:spPr>
            <a:xfrm>
              <a:off x="746744"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95" name="pl195"/>
            <p:cNvSpPr/>
            <p:nvPr/>
          </p:nvSpPr>
          <p:spPr>
            <a:xfrm>
              <a:off x="746744"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96" name="pl196"/>
            <p:cNvSpPr/>
            <p:nvPr/>
          </p:nvSpPr>
          <p:spPr>
            <a:xfrm>
              <a:off x="746744"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97" name="pl197"/>
            <p:cNvSpPr/>
            <p:nvPr/>
          </p:nvSpPr>
          <p:spPr>
            <a:xfrm>
              <a:off x="746744" y="262891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8" name="pl198"/>
            <p:cNvSpPr/>
            <p:nvPr/>
          </p:nvSpPr>
          <p:spPr>
            <a:xfrm>
              <a:off x="746744" y="2680356"/>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99" name="pl199"/>
            <p:cNvSpPr/>
            <p:nvPr/>
          </p:nvSpPr>
          <p:spPr>
            <a:xfrm>
              <a:off x="746744" y="2768537"/>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00" name="pl200"/>
            <p:cNvSpPr/>
            <p:nvPr/>
          </p:nvSpPr>
          <p:spPr>
            <a:xfrm>
              <a:off x="746744" y="276853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1" name="pl201"/>
            <p:cNvSpPr/>
            <p:nvPr/>
          </p:nvSpPr>
          <p:spPr>
            <a:xfrm>
              <a:off x="746744" y="2650962"/>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02" name="pl202"/>
            <p:cNvSpPr/>
            <p:nvPr/>
          </p:nvSpPr>
          <p:spPr>
            <a:xfrm>
              <a:off x="746744" y="2702401"/>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03" name="pl203"/>
            <p:cNvSpPr/>
            <p:nvPr/>
          </p:nvSpPr>
          <p:spPr>
            <a:xfrm>
              <a:off x="746744" y="2775885"/>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04" name="pl204"/>
            <p:cNvSpPr/>
            <p:nvPr/>
          </p:nvSpPr>
          <p:spPr>
            <a:xfrm>
              <a:off x="746744" y="2753840"/>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05" name="pl205"/>
            <p:cNvSpPr/>
            <p:nvPr/>
          </p:nvSpPr>
          <p:spPr>
            <a:xfrm>
              <a:off x="746744" y="2717098"/>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06" name="pl206"/>
            <p:cNvSpPr/>
            <p:nvPr/>
          </p:nvSpPr>
          <p:spPr>
            <a:xfrm>
              <a:off x="746744" y="27979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7" name="pl207"/>
            <p:cNvSpPr/>
            <p:nvPr/>
          </p:nvSpPr>
          <p:spPr>
            <a:xfrm>
              <a:off x="746744" y="2570129"/>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08" name="pl208"/>
            <p:cNvSpPr/>
            <p:nvPr/>
          </p:nvSpPr>
          <p:spPr>
            <a:xfrm>
              <a:off x="746744" y="2753840"/>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09" name="pl209"/>
            <p:cNvSpPr/>
            <p:nvPr/>
          </p:nvSpPr>
          <p:spPr>
            <a:xfrm>
              <a:off x="746744" y="2709749"/>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10" name="pl210"/>
            <p:cNvSpPr/>
            <p:nvPr/>
          </p:nvSpPr>
          <p:spPr>
            <a:xfrm>
              <a:off x="746744" y="2717098"/>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11" name="pl211"/>
            <p:cNvSpPr/>
            <p:nvPr/>
          </p:nvSpPr>
          <p:spPr>
            <a:xfrm>
              <a:off x="746744" y="2746491"/>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12" name="pl212"/>
            <p:cNvSpPr/>
            <p:nvPr/>
          </p:nvSpPr>
          <p:spPr>
            <a:xfrm>
              <a:off x="746744" y="2790582"/>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13" name="pl213"/>
            <p:cNvSpPr/>
            <p:nvPr/>
          </p:nvSpPr>
          <p:spPr>
            <a:xfrm>
              <a:off x="746744" y="2739143"/>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14" name="pl214"/>
            <p:cNvSpPr/>
            <p:nvPr/>
          </p:nvSpPr>
          <p:spPr>
            <a:xfrm>
              <a:off x="746744" y="2768537"/>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15" name="pl215"/>
            <p:cNvSpPr/>
            <p:nvPr/>
          </p:nvSpPr>
          <p:spPr>
            <a:xfrm>
              <a:off x="746744" y="2775885"/>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16" name="pl216"/>
            <p:cNvSpPr/>
            <p:nvPr/>
          </p:nvSpPr>
          <p:spPr>
            <a:xfrm>
              <a:off x="746744" y="2768537"/>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17" name="pl217"/>
            <p:cNvSpPr/>
            <p:nvPr/>
          </p:nvSpPr>
          <p:spPr>
            <a:xfrm>
              <a:off x="746744" y="2717098"/>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18" name="pl218"/>
            <p:cNvSpPr/>
            <p:nvPr/>
          </p:nvSpPr>
          <p:spPr>
            <a:xfrm>
              <a:off x="746744" y="2768537"/>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19" name="pl219"/>
            <p:cNvSpPr/>
            <p:nvPr/>
          </p:nvSpPr>
          <p:spPr>
            <a:xfrm>
              <a:off x="746744" y="2746491"/>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20" name="pl220"/>
            <p:cNvSpPr/>
            <p:nvPr/>
          </p:nvSpPr>
          <p:spPr>
            <a:xfrm>
              <a:off x="746744" y="2761188"/>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21" name="pl221"/>
            <p:cNvSpPr/>
            <p:nvPr/>
          </p:nvSpPr>
          <p:spPr>
            <a:xfrm>
              <a:off x="746744" y="2761188"/>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22" name="pl222"/>
            <p:cNvSpPr/>
            <p:nvPr/>
          </p:nvSpPr>
          <p:spPr>
            <a:xfrm>
              <a:off x="746744" y="2746491"/>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23" name="pl223"/>
            <p:cNvSpPr/>
            <p:nvPr/>
          </p:nvSpPr>
          <p:spPr>
            <a:xfrm>
              <a:off x="746744"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24" name="pl224"/>
            <p:cNvSpPr/>
            <p:nvPr/>
          </p:nvSpPr>
          <p:spPr>
            <a:xfrm>
              <a:off x="746744"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40651" cap="flat">
              <a:solidFill>
                <a:srgbClr val="000000">
                  <a:alpha val="100000"/>
                </a:srgbClr>
              </a:solidFill>
              <a:prstDash val="solid"/>
              <a:round/>
            </a:ln>
          </p:spPr>
          <p:txBody>
            <a:bodyPr/>
            <a:lstStyle/>
            <a:p/>
          </p:txBody>
        </p:sp>
        <p:sp>
          <p:nvSpPr>
            <p:cNvPr id="225" name="pl225"/>
            <p:cNvSpPr/>
            <p:nvPr/>
          </p:nvSpPr>
          <p:spPr>
            <a:xfrm>
              <a:off x="746744"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3EB500">
                  <a:alpha val="100000"/>
                </a:srgbClr>
              </a:solidFill>
              <a:prstDash val="solid"/>
              <a:round/>
            </a:ln>
          </p:spPr>
          <p:txBody>
            <a:bodyPr/>
            <a:lstStyle/>
            <a:p/>
          </p:txBody>
        </p:sp>
        <p:sp>
          <p:nvSpPr>
            <p:cNvPr id="226" name="pl226"/>
            <p:cNvSpPr/>
            <p:nvPr/>
          </p:nvSpPr>
          <p:spPr>
            <a:xfrm>
              <a:off x="695044" y="28052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27" name="tx227"/>
            <p:cNvSpPr/>
            <p:nvPr/>
          </p:nvSpPr>
          <p:spPr>
            <a:xfrm>
              <a:off x="686455" y="247161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228" name="tx228"/>
            <p:cNvSpPr/>
            <p:nvPr/>
          </p:nvSpPr>
          <p:spPr>
            <a:xfrm>
              <a:off x="893256" y="250106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29" name="tx229"/>
            <p:cNvSpPr/>
            <p:nvPr/>
          </p:nvSpPr>
          <p:spPr>
            <a:xfrm>
              <a:off x="1100056" y="252310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30" name="tx230"/>
            <p:cNvSpPr/>
            <p:nvPr/>
          </p:nvSpPr>
          <p:spPr>
            <a:xfrm>
              <a:off x="1306857" y="25538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31" name="tx231"/>
            <p:cNvSpPr/>
            <p:nvPr/>
          </p:nvSpPr>
          <p:spPr>
            <a:xfrm>
              <a:off x="1543803" y="25818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32" name="tx232"/>
            <p:cNvSpPr/>
            <p:nvPr/>
          </p:nvSpPr>
          <p:spPr>
            <a:xfrm>
              <a:off x="1750604" y="2591889"/>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33" name="rc233"/>
            <p:cNvSpPr/>
            <p:nvPr/>
          </p:nvSpPr>
          <p:spPr>
            <a:xfrm>
              <a:off x="695044" y="3110673"/>
              <a:ext cx="1137404" cy="460746"/>
            </a:xfrm>
            <a:prstGeom prst="rect">
              <a:avLst/>
            </a:prstGeom>
            <a:solidFill>
              <a:srgbClr val="EBEBEB">
                <a:alpha val="100000"/>
              </a:srgbClr>
            </a:solidFill>
          </p:spPr>
          <p:txBody>
            <a:bodyPr/>
            <a:lstStyle/>
            <a:p/>
          </p:txBody>
        </p:sp>
        <p:sp>
          <p:nvSpPr>
            <p:cNvPr id="234" name="pl234"/>
            <p:cNvSpPr/>
            <p:nvPr/>
          </p:nvSpPr>
          <p:spPr>
            <a:xfrm>
              <a:off x="695044" y="345862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35" name="pl235"/>
            <p:cNvSpPr/>
            <p:nvPr/>
          </p:nvSpPr>
          <p:spPr>
            <a:xfrm>
              <a:off x="695044" y="32749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36" name="pl236"/>
            <p:cNvSpPr/>
            <p:nvPr/>
          </p:nvSpPr>
          <p:spPr>
            <a:xfrm>
              <a:off x="85014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7" name="pl237"/>
            <p:cNvSpPr/>
            <p:nvPr/>
          </p:nvSpPr>
          <p:spPr>
            <a:xfrm>
              <a:off x="105694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8" name="pl238"/>
            <p:cNvSpPr/>
            <p:nvPr/>
          </p:nvSpPr>
          <p:spPr>
            <a:xfrm>
              <a:off x="126374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9" name="pl239"/>
            <p:cNvSpPr/>
            <p:nvPr/>
          </p:nvSpPr>
          <p:spPr>
            <a:xfrm>
              <a:off x="147054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0" name="pl240"/>
            <p:cNvSpPr/>
            <p:nvPr/>
          </p:nvSpPr>
          <p:spPr>
            <a:xfrm>
              <a:off x="167734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 name="pl241"/>
            <p:cNvSpPr/>
            <p:nvPr/>
          </p:nvSpPr>
          <p:spPr>
            <a:xfrm>
              <a:off x="695044" y="35504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42" name="pl242"/>
            <p:cNvSpPr/>
            <p:nvPr/>
          </p:nvSpPr>
          <p:spPr>
            <a:xfrm>
              <a:off x="695044" y="336676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43" name="pl243"/>
            <p:cNvSpPr/>
            <p:nvPr/>
          </p:nvSpPr>
          <p:spPr>
            <a:xfrm>
              <a:off x="695044" y="318305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44" name="pl244"/>
            <p:cNvSpPr/>
            <p:nvPr/>
          </p:nvSpPr>
          <p:spPr>
            <a:xfrm>
              <a:off x="74674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9535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116034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136714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157394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178074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746744"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51" name="pl251"/>
            <p:cNvSpPr/>
            <p:nvPr/>
          </p:nvSpPr>
          <p:spPr>
            <a:xfrm>
              <a:off x="746744" y="3374114"/>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252" name="pl252"/>
            <p:cNvSpPr/>
            <p:nvPr/>
          </p:nvSpPr>
          <p:spPr>
            <a:xfrm>
              <a:off x="746744" y="3440250"/>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53" name="pl253"/>
            <p:cNvSpPr/>
            <p:nvPr/>
          </p:nvSpPr>
          <p:spPr>
            <a:xfrm>
              <a:off x="746744" y="3388811"/>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54" name="pl254"/>
            <p:cNvSpPr/>
            <p:nvPr/>
          </p:nvSpPr>
          <p:spPr>
            <a:xfrm>
              <a:off x="746744" y="3454947"/>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55" name="pl255"/>
            <p:cNvSpPr/>
            <p:nvPr/>
          </p:nvSpPr>
          <p:spPr>
            <a:xfrm>
              <a:off x="746744" y="3462295"/>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56" name="pl256"/>
            <p:cNvSpPr/>
            <p:nvPr/>
          </p:nvSpPr>
          <p:spPr>
            <a:xfrm>
              <a:off x="746744" y="3513734"/>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57" name="pl257"/>
            <p:cNvSpPr/>
            <p:nvPr/>
          </p:nvSpPr>
          <p:spPr>
            <a:xfrm>
              <a:off x="746744" y="3513734"/>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58" name="pl258"/>
            <p:cNvSpPr/>
            <p:nvPr/>
          </p:nvSpPr>
          <p:spPr>
            <a:xfrm>
              <a:off x="746744" y="338881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9" name="pl259"/>
            <p:cNvSpPr/>
            <p:nvPr/>
          </p:nvSpPr>
          <p:spPr>
            <a:xfrm>
              <a:off x="746744" y="3543128"/>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60" name="pl260"/>
            <p:cNvSpPr/>
            <p:nvPr/>
          </p:nvSpPr>
          <p:spPr>
            <a:xfrm>
              <a:off x="746744" y="3491689"/>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61" name="pl261"/>
            <p:cNvSpPr/>
            <p:nvPr/>
          </p:nvSpPr>
          <p:spPr>
            <a:xfrm>
              <a:off x="746744" y="3330024"/>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62" name="pl262"/>
            <p:cNvSpPr/>
            <p:nvPr/>
          </p:nvSpPr>
          <p:spPr>
            <a:xfrm>
              <a:off x="746744" y="3476992"/>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63" name="pl263"/>
            <p:cNvSpPr/>
            <p:nvPr/>
          </p:nvSpPr>
          <p:spPr>
            <a:xfrm>
              <a:off x="746744" y="3513734"/>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4" name="pl264"/>
            <p:cNvSpPr/>
            <p:nvPr/>
          </p:nvSpPr>
          <p:spPr>
            <a:xfrm>
              <a:off x="746744" y="3469644"/>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65" name="pl265"/>
            <p:cNvSpPr/>
            <p:nvPr/>
          </p:nvSpPr>
          <p:spPr>
            <a:xfrm>
              <a:off x="746744" y="3366766"/>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66" name="pl266"/>
            <p:cNvSpPr/>
            <p:nvPr/>
          </p:nvSpPr>
          <p:spPr>
            <a:xfrm>
              <a:off x="746744" y="3381463"/>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67" name="pl267"/>
            <p:cNvSpPr/>
            <p:nvPr/>
          </p:nvSpPr>
          <p:spPr>
            <a:xfrm>
              <a:off x="746744" y="353578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8" name="pl268"/>
            <p:cNvSpPr/>
            <p:nvPr/>
          </p:nvSpPr>
          <p:spPr>
            <a:xfrm>
              <a:off x="746744" y="3476992"/>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69" name="pl269"/>
            <p:cNvSpPr/>
            <p:nvPr/>
          </p:nvSpPr>
          <p:spPr>
            <a:xfrm>
              <a:off x="746744" y="3454947"/>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70" name="pl270"/>
            <p:cNvSpPr/>
            <p:nvPr/>
          </p:nvSpPr>
          <p:spPr>
            <a:xfrm>
              <a:off x="746744" y="3476992"/>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71" name="pl271"/>
            <p:cNvSpPr/>
            <p:nvPr/>
          </p:nvSpPr>
          <p:spPr>
            <a:xfrm>
              <a:off x="746744" y="3499038"/>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72" name="pl272"/>
            <p:cNvSpPr/>
            <p:nvPr/>
          </p:nvSpPr>
          <p:spPr>
            <a:xfrm>
              <a:off x="746744" y="3521083"/>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73" name="pl273"/>
            <p:cNvSpPr/>
            <p:nvPr/>
          </p:nvSpPr>
          <p:spPr>
            <a:xfrm>
              <a:off x="746744" y="337411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4" name="pl274"/>
            <p:cNvSpPr/>
            <p:nvPr/>
          </p:nvSpPr>
          <p:spPr>
            <a:xfrm>
              <a:off x="746744"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75" name="pl275"/>
            <p:cNvSpPr/>
            <p:nvPr/>
          </p:nvSpPr>
          <p:spPr>
            <a:xfrm>
              <a:off x="746744"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76" name="pl276"/>
            <p:cNvSpPr/>
            <p:nvPr/>
          </p:nvSpPr>
          <p:spPr>
            <a:xfrm>
              <a:off x="746744" y="35137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7" name="pl277"/>
            <p:cNvSpPr/>
            <p:nvPr/>
          </p:nvSpPr>
          <p:spPr>
            <a:xfrm>
              <a:off x="746744"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78" name="pl278"/>
            <p:cNvSpPr/>
            <p:nvPr/>
          </p:nvSpPr>
          <p:spPr>
            <a:xfrm>
              <a:off x="746744"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79" name="pl279"/>
            <p:cNvSpPr/>
            <p:nvPr/>
          </p:nvSpPr>
          <p:spPr>
            <a:xfrm>
              <a:off x="746744"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80" name="pl280"/>
            <p:cNvSpPr/>
            <p:nvPr/>
          </p:nvSpPr>
          <p:spPr>
            <a:xfrm>
              <a:off x="746744" y="3499038"/>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81" name="pl281"/>
            <p:cNvSpPr/>
            <p:nvPr/>
          </p:nvSpPr>
          <p:spPr>
            <a:xfrm>
              <a:off x="746744" y="3462295"/>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82" name="pl282"/>
            <p:cNvSpPr/>
            <p:nvPr/>
          </p:nvSpPr>
          <p:spPr>
            <a:xfrm>
              <a:off x="746744" y="35431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3" name="pl283"/>
            <p:cNvSpPr/>
            <p:nvPr/>
          </p:nvSpPr>
          <p:spPr>
            <a:xfrm>
              <a:off x="746744" y="3315327"/>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84" name="pl284"/>
            <p:cNvSpPr/>
            <p:nvPr/>
          </p:nvSpPr>
          <p:spPr>
            <a:xfrm>
              <a:off x="746744" y="3499038"/>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85" name="pl285"/>
            <p:cNvSpPr/>
            <p:nvPr/>
          </p:nvSpPr>
          <p:spPr>
            <a:xfrm>
              <a:off x="746744" y="3454947"/>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86" name="pl286"/>
            <p:cNvSpPr/>
            <p:nvPr/>
          </p:nvSpPr>
          <p:spPr>
            <a:xfrm>
              <a:off x="746744" y="3462295"/>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87" name="pl287"/>
            <p:cNvSpPr/>
            <p:nvPr/>
          </p:nvSpPr>
          <p:spPr>
            <a:xfrm>
              <a:off x="746744" y="3491689"/>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88" name="pl288"/>
            <p:cNvSpPr/>
            <p:nvPr/>
          </p:nvSpPr>
          <p:spPr>
            <a:xfrm>
              <a:off x="746744" y="3535780"/>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89" name="pl289"/>
            <p:cNvSpPr/>
            <p:nvPr/>
          </p:nvSpPr>
          <p:spPr>
            <a:xfrm>
              <a:off x="746744" y="3484341"/>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90" name="pl290"/>
            <p:cNvSpPr/>
            <p:nvPr/>
          </p:nvSpPr>
          <p:spPr>
            <a:xfrm>
              <a:off x="746744" y="3513734"/>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91" name="pl291"/>
            <p:cNvSpPr/>
            <p:nvPr/>
          </p:nvSpPr>
          <p:spPr>
            <a:xfrm>
              <a:off x="746744" y="3521083"/>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92" name="pl292"/>
            <p:cNvSpPr/>
            <p:nvPr/>
          </p:nvSpPr>
          <p:spPr>
            <a:xfrm>
              <a:off x="746744" y="3513734"/>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93" name="pl293"/>
            <p:cNvSpPr/>
            <p:nvPr/>
          </p:nvSpPr>
          <p:spPr>
            <a:xfrm>
              <a:off x="746744" y="3462295"/>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94" name="pl294"/>
            <p:cNvSpPr/>
            <p:nvPr/>
          </p:nvSpPr>
          <p:spPr>
            <a:xfrm>
              <a:off x="746744" y="3513734"/>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95" name="pl295"/>
            <p:cNvSpPr/>
            <p:nvPr/>
          </p:nvSpPr>
          <p:spPr>
            <a:xfrm>
              <a:off x="746744" y="3491689"/>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96" name="pl296"/>
            <p:cNvSpPr/>
            <p:nvPr/>
          </p:nvSpPr>
          <p:spPr>
            <a:xfrm>
              <a:off x="746744" y="3506386"/>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97" name="pl297"/>
            <p:cNvSpPr/>
            <p:nvPr/>
          </p:nvSpPr>
          <p:spPr>
            <a:xfrm>
              <a:off x="746744" y="3506386"/>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98" name="pl298"/>
            <p:cNvSpPr/>
            <p:nvPr/>
          </p:nvSpPr>
          <p:spPr>
            <a:xfrm>
              <a:off x="746744" y="3491689"/>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99" name="pl299"/>
            <p:cNvSpPr/>
            <p:nvPr/>
          </p:nvSpPr>
          <p:spPr>
            <a:xfrm>
              <a:off x="746744"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00" name="pl300"/>
            <p:cNvSpPr/>
            <p:nvPr/>
          </p:nvSpPr>
          <p:spPr>
            <a:xfrm>
              <a:off x="746744" y="3374114"/>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301" name="pl301"/>
            <p:cNvSpPr/>
            <p:nvPr/>
          </p:nvSpPr>
          <p:spPr>
            <a:xfrm>
              <a:off x="746744" y="337411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00C1A1">
                  <a:alpha val="100000"/>
                </a:srgbClr>
              </a:solidFill>
              <a:prstDash val="solid"/>
              <a:round/>
            </a:ln>
          </p:spPr>
          <p:txBody>
            <a:bodyPr/>
            <a:lstStyle/>
            <a:p/>
          </p:txBody>
        </p:sp>
        <p:sp>
          <p:nvSpPr>
            <p:cNvPr id="302" name="pl302"/>
            <p:cNvSpPr/>
            <p:nvPr/>
          </p:nvSpPr>
          <p:spPr>
            <a:xfrm>
              <a:off x="695044" y="35504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03" name="tx303"/>
            <p:cNvSpPr/>
            <p:nvPr/>
          </p:nvSpPr>
          <p:spPr>
            <a:xfrm>
              <a:off x="686455" y="32108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04" name="tx304"/>
            <p:cNvSpPr/>
            <p:nvPr/>
          </p:nvSpPr>
          <p:spPr>
            <a:xfrm>
              <a:off x="893256" y="32108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05" name="tx305"/>
            <p:cNvSpPr/>
            <p:nvPr/>
          </p:nvSpPr>
          <p:spPr>
            <a:xfrm>
              <a:off x="1100056" y="32108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06" name="tx306"/>
            <p:cNvSpPr/>
            <p:nvPr/>
          </p:nvSpPr>
          <p:spPr>
            <a:xfrm>
              <a:off x="1306857" y="32108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07" name="tx307"/>
            <p:cNvSpPr/>
            <p:nvPr/>
          </p:nvSpPr>
          <p:spPr>
            <a:xfrm>
              <a:off x="1513658" y="32108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08" name="tx308"/>
            <p:cNvSpPr/>
            <p:nvPr/>
          </p:nvSpPr>
          <p:spPr>
            <a:xfrm>
              <a:off x="1720459" y="32108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09" name="rc309"/>
            <p:cNvSpPr/>
            <p:nvPr/>
          </p:nvSpPr>
          <p:spPr>
            <a:xfrm>
              <a:off x="695044" y="3855871"/>
              <a:ext cx="1137404" cy="460746"/>
            </a:xfrm>
            <a:prstGeom prst="rect">
              <a:avLst/>
            </a:prstGeom>
            <a:solidFill>
              <a:srgbClr val="EBEBEB">
                <a:alpha val="100000"/>
              </a:srgbClr>
            </a:solidFill>
          </p:spPr>
          <p:txBody>
            <a:bodyPr/>
            <a:lstStyle/>
            <a:p/>
          </p:txBody>
        </p:sp>
        <p:sp>
          <p:nvSpPr>
            <p:cNvPr id="310" name="pl310"/>
            <p:cNvSpPr/>
            <p:nvPr/>
          </p:nvSpPr>
          <p:spPr>
            <a:xfrm>
              <a:off x="695044" y="42038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1" name="pl311"/>
            <p:cNvSpPr/>
            <p:nvPr/>
          </p:nvSpPr>
          <p:spPr>
            <a:xfrm>
              <a:off x="695044" y="402010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2" name="pl312"/>
            <p:cNvSpPr/>
            <p:nvPr/>
          </p:nvSpPr>
          <p:spPr>
            <a:xfrm>
              <a:off x="85014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 name="pl313"/>
            <p:cNvSpPr/>
            <p:nvPr/>
          </p:nvSpPr>
          <p:spPr>
            <a:xfrm>
              <a:off x="105694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4" name="pl314"/>
            <p:cNvSpPr/>
            <p:nvPr/>
          </p:nvSpPr>
          <p:spPr>
            <a:xfrm>
              <a:off x="126374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5" name="pl315"/>
            <p:cNvSpPr/>
            <p:nvPr/>
          </p:nvSpPr>
          <p:spPr>
            <a:xfrm>
              <a:off x="147054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 name="pl316"/>
            <p:cNvSpPr/>
            <p:nvPr/>
          </p:nvSpPr>
          <p:spPr>
            <a:xfrm>
              <a:off x="167734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7" name="pl317"/>
            <p:cNvSpPr/>
            <p:nvPr/>
          </p:nvSpPr>
          <p:spPr>
            <a:xfrm>
              <a:off x="695044" y="429567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18" name="pl318"/>
            <p:cNvSpPr/>
            <p:nvPr/>
          </p:nvSpPr>
          <p:spPr>
            <a:xfrm>
              <a:off x="695044" y="411196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19" name="pl319"/>
            <p:cNvSpPr/>
            <p:nvPr/>
          </p:nvSpPr>
          <p:spPr>
            <a:xfrm>
              <a:off x="695044" y="392825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0" name="pl320"/>
            <p:cNvSpPr/>
            <p:nvPr/>
          </p:nvSpPr>
          <p:spPr>
            <a:xfrm>
              <a:off x="74674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9535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2" name="pl322"/>
            <p:cNvSpPr/>
            <p:nvPr/>
          </p:nvSpPr>
          <p:spPr>
            <a:xfrm>
              <a:off x="116034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3" name="pl323"/>
            <p:cNvSpPr/>
            <p:nvPr/>
          </p:nvSpPr>
          <p:spPr>
            <a:xfrm>
              <a:off x="136714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157394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178074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746744"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327" name="pl327"/>
            <p:cNvSpPr/>
            <p:nvPr/>
          </p:nvSpPr>
          <p:spPr>
            <a:xfrm>
              <a:off x="746744"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40651" cap="flat">
              <a:solidFill>
                <a:srgbClr val="BEBEBE">
                  <a:alpha val="69803"/>
                </a:srgbClr>
              </a:solidFill>
              <a:prstDash val="solid"/>
              <a:round/>
            </a:ln>
          </p:spPr>
          <p:txBody>
            <a:bodyPr/>
            <a:lstStyle/>
            <a:p/>
          </p:txBody>
        </p:sp>
        <p:sp>
          <p:nvSpPr>
            <p:cNvPr id="328" name="pl328"/>
            <p:cNvSpPr/>
            <p:nvPr/>
          </p:nvSpPr>
          <p:spPr>
            <a:xfrm>
              <a:off x="746744" y="4185448"/>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329" name="pl329"/>
            <p:cNvSpPr/>
            <p:nvPr/>
          </p:nvSpPr>
          <p:spPr>
            <a:xfrm>
              <a:off x="746744" y="4134009"/>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30" name="pl330"/>
            <p:cNvSpPr/>
            <p:nvPr/>
          </p:nvSpPr>
          <p:spPr>
            <a:xfrm>
              <a:off x="746744" y="4200145"/>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31" name="pl331"/>
            <p:cNvSpPr/>
            <p:nvPr/>
          </p:nvSpPr>
          <p:spPr>
            <a:xfrm>
              <a:off x="746744" y="4207493"/>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332" name="pl332"/>
            <p:cNvSpPr/>
            <p:nvPr/>
          </p:nvSpPr>
          <p:spPr>
            <a:xfrm>
              <a:off x="746744" y="4258932"/>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33" name="pl333"/>
            <p:cNvSpPr/>
            <p:nvPr/>
          </p:nvSpPr>
          <p:spPr>
            <a:xfrm>
              <a:off x="746744" y="4258932"/>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334" name="pl334"/>
            <p:cNvSpPr/>
            <p:nvPr/>
          </p:nvSpPr>
          <p:spPr>
            <a:xfrm>
              <a:off x="746744" y="413400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5" name="pl335"/>
            <p:cNvSpPr/>
            <p:nvPr/>
          </p:nvSpPr>
          <p:spPr>
            <a:xfrm>
              <a:off x="746744" y="4288326"/>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36" name="pl336"/>
            <p:cNvSpPr/>
            <p:nvPr/>
          </p:nvSpPr>
          <p:spPr>
            <a:xfrm>
              <a:off x="746744" y="4236887"/>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37" name="pl337"/>
            <p:cNvSpPr/>
            <p:nvPr/>
          </p:nvSpPr>
          <p:spPr>
            <a:xfrm>
              <a:off x="746744" y="4075222"/>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338" name="pl338"/>
            <p:cNvSpPr/>
            <p:nvPr/>
          </p:nvSpPr>
          <p:spPr>
            <a:xfrm>
              <a:off x="746744" y="4222190"/>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339" name="pl339"/>
            <p:cNvSpPr/>
            <p:nvPr/>
          </p:nvSpPr>
          <p:spPr>
            <a:xfrm>
              <a:off x="746744" y="4258932"/>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0" name="pl340"/>
            <p:cNvSpPr/>
            <p:nvPr/>
          </p:nvSpPr>
          <p:spPr>
            <a:xfrm>
              <a:off x="746744" y="4214842"/>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41" name="pl341"/>
            <p:cNvSpPr/>
            <p:nvPr/>
          </p:nvSpPr>
          <p:spPr>
            <a:xfrm>
              <a:off x="746744" y="4111964"/>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42" name="pl342"/>
            <p:cNvSpPr/>
            <p:nvPr/>
          </p:nvSpPr>
          <p:spPr>
            <a:xfrm>
              <a:off x="746744" y="4126661"/>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43" name="pl343"/>
            <p:cNvSpPr/>
            <p:nvPr/>
          </p:nvSpPr>
          <p:spPr>
            <a:xfrm>
              <a:off x="746744" y="428097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4" name="pl344"/>
            <p:cNvSpPr/>
            <p:nvPr/>
          </p:nvSpPr>
          <p:spPr>
            <a:xfrm>
              <a:off x="746744" y="4222190"/>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345" name="pl345"/>
            <p:cNvSpPr/>
            <p:nvPr/>
          </p:nvSpPr>
          <p:spPr>
            <a:xfrm>
              <a:off x="746744" y="4200145"/>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346" name="pl346"/>
            <p:cNvSpPr/>
            <p:nvPr/>
          </p:nvSpPr>
          <p:spPr>
            <a:xfrm>
              <a:off x="746744" y="4222190"/>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347" name="pl347"/>
            <p:cNvSpPr/>
            <p:nvPr/>
          </p:nvSpPr>
          <p:spPr>
            <a:xfrm>
              <a:off x="746744" y="4244235"/>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348" name="pl348"/>
            <p:cNvSpPr/>
            <p:nvPr/>
          </p:nvSpPr>
          <p:spPr>
            <a:xfrm>
              <a:off x="746744" y="4266281"/>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349" name="pl349"/>
            <p:cNvSpPr/>
            <p:nvPr/>
          </p:nvSpPr>
          <p:spPr>
            <a:xfrm>
              <a:off x="746744" y="411931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0" name="pl350"/>
            <p:cNvSpPr/>
            <p:nvPr/>
          </p:nvSpPr>
          <p:spPr>
            <a:xfrm>
              <a:off x="746744" y="4170751"/>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351" name="pl351"/>
            <p:cNvSpPr/>
            <p:nvPr/>
          </p:nvSpPr>
          <p:spPr>
            <a:xfrm>
              <a:off x="746744" y="4258932"/>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352" name="pl352"/>
            <p:cNvSpPr/>
            <p:nvPr/>
          </p:nvSpPr>
          <p:spPr>
            <a:xfrm>
              <a:off x="746744" y="42589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3" name="pl353"/>
            <p:cNvSpPr/>
            <p:nvPr/>
          </p:nvSpPr>
          <p:spPr>
            <a:xfrm>
              <a:off x="746744" y="4141357"/>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354" name="pl354"/>
            <p:cNvSpPr/>
            <p:nvPr/>
          </p:nvSpPr>
          <p:spPr>
            <a:xfrm>
              <a:off x="746744" y="4192796"/>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355" name="pl355"/>
            <p:cNvSpPr/>
            <p:nvPr/>
          </p:nvSpPr>
          <p:spPr>
            <a:xfrm>
              <a:off x="746744" y="4266281"/>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56" name="pl356"/>
            <p:cNvSpPr/>
            <p:nvPr/>
          </p:nvSpPr>
          <p:spPr>
            <a:xfrm>
              <a:off x="746744"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57" name="pl357"/>
            <p:cNvSpPr/>
            <p:nvPr/>
          </p:nvSpPr>
          <p:spPr>
            <a:xfrm>
              <a:off x="746744"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358" name="pl358"/>
            <p:cNvSpPr/>
            <p:nvPr/>
          </p:nvSpPr>
          <p:spPr>
            <a:xfrm>
              <a:off x="746744" y="428832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9" name="pl359"/>
            <p:cNvSpPr/>
            <p:nvPr/>
          </p:nvSpPr>
          <p:spPr>
            <a:xfrm>
              <a:off x="746744"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360" name="pl360"/>
            <p:cNvSpPr/>
            <p:nvPr/>
          </p:nvSpPr>
          <p:spPr>
            <a:xfrm>
              <a:off x="746744"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361" name="pl361"/>
            <p:cNvSpPr/>
            <p:nvPr/>
          </p:nvSpPr>
          <p:spPr>
            <a:xfrm>
              <a:off x="746744"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362" name="pl362"/>
            <p:cNvSpPr/>
            <p:nvPr/>
          </p:nvSpPr>
          <p:spPr>
            <a:xfrm>
              <a:off x="746744"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63" name="pl363"/>
            <p:cNvSpPr/>
            <p:nvPr/>
          </p:nvSpPr>
          <p:spPr>
            <a:xfrm>
              <a:off x="746744" y="4236887"/>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364" name="pl364"/>
            <p:cNvSpPr/>
            <p:nvPr/>
          </p:nvSpPr>
          <p:spPr>
            <a:xfrm>
              <a:off x="746744" y="4280978"/>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365" name="pl365"/>
            <p:cNvSpPr/>
            <p:nvPr/>
          </p:nvSpPr>
          <p:spPr>
            <a:xfrm>
              <a:off x="746744" y="4229539"/>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366" name="pl366"/>
            <p:cNvSpPr/>
            <p:nvPr/>
          </p:nvSpPr>
          <p:spPr>
            <a:xfrm>
              <a:off x="746744" y="4258932"/>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367" name="pl367"/>
            <p:cNvSpPr/>
            <p:nvPr/>
          </p:nvSpPr>
          <p:spPr>
            <a:xfrm>
              <a:off x="746744" y="4266281"/>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368" name="pl368"/>
            <p:cNvSpPr/>
            <p:nvPr/>
          </p:nvSpPr>
          <p:spPr>
            <a:xfrm>
              <a:off x="746744" y="4258932"/>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369" name="pl369"/>
            <p:cNvSpPr/>
            <p:nvPr/>
          </p:nvSpPr>
          <p:spPr>
            <a:xfrm>
              <a:off x="746744" y="4207493"/>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370" name="pl370"/>
            <p:cNvSpPr/>
            <p:nvPr/>
          </p:nvSpPr>
          <p:spPr>
            <a:xfrm>
              <a:off x="746744" y="4258932"/>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71" name="pl371"/>
            <p:cNvSpPr/>
            <p:nvPr/>
          </p:nvSpPr>
          <p:spPr>
            <a:xfrm>
              <a:off x="746744" y="4236887"/>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72" name="pl372"/>
            <p:cNvSpPr/>
            <p:nvPr/>
          </p:nvSpPr>
          <p:spPr>
            <a:xfrm>
              <a:off x="746744" y="4251584"/>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373" name="pl373"/>
            <p:cNvSpPr/>
            <p:nvPr/>
          </p:nvSpPr>
          <p:spPr>
            <a:xfrm>
              <a:off x="746744" y="4251584"/>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374" name="pl374"/>
            <p:cNvSpPr/>
            <p:nvPr/>
          </p:nvSpPr>
          <p:spPr>
            <a:xfrm>
              <a:off x="746744" y="4236887"/>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375" name="pl375"/>
            <p:cNvSpPr/>
            <p:nvPr/>
          </p:nvSpPr>
          <p:spPr>
            <a:xfrm>
              <a:off x="746744"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76" name="pl376"/>
            <p:cNvSpPr/>
            <p:nvPr/>
          </p:nvSpPr>
          <p:spPr>
            <a:xfrm>
              <a:off x="746744"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40651" cap="flat">
              <a:solidFill>
                <a:srgbClr val="000000">
                  <a:alpha val="100000"/>
                </a:srgbClr>
              </a:solidFill>
              <a:prstDash val="solid"/>
              <a:round/>
            </a:ln>
          </p:spPr>
          <p:txBody>
            <a:bodyPr/>
            <a:lstStyle/>
            <a:p/>
          </p:txBody>
        </p:sp>
        <p:sp>
          <p:nvSpPr>
            <p:cNvPr id="377" name="pl377"/>
            <p:cNvSpPr/>
            <p:nvPr/>
          </p:nvSpPr>
          <p:spPr>
            <a:xfrm>
              <a:off x="746744"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00B1F5">
                  <a:alpha val="100000"/>
                </a:srgbClr>
              </a:solidFill>
              <a:prstDash val="solid"/>
              <a:round/>
            </a:ln>
          </p:spPr>
          <p:txBody>
            <a:bodyPr/>
            <a:lstStyle/>
            <a:p/>
          </p:txBody>
        </p:sp>
        <p:sp>
          <p:nvSpPr>
            <p:cNvPr id="378" name="pl378"/>
            <p:cNvSpPr/>
            <p:nvPr/>
          </p:nvSpPr>
          <p:spPr>
            <a:xfrm>
              <a:off x="695044" y="4295674"/>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79" name="tx379"/>
            <p:cNvSpPr/>
            <p:nvPr/>
          </p:nvSpPr>
          <p:spPr>
            <a:xfrm>
              <a:off x="716600" y="40869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80" name="tx380"/>
            <p:cNvSpPr/>
            <p:nvPr/>
          </p:nvSpPr>
          <p:spPr>
            <a:xfrm>
              <a:off x="923400" y="40957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81" name="tx381"/>
            <p:cNvSpPr/>
            <p:nvPr/>
          </p:nvSpPr>
          <p:spPr>
            <a:xfrm>
              <a:off x="1130201" y="408228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82" name="tx382"/>
            <p:cNvSpPr/>
            <p:nvPr/>
          </p:nvSpPr>
          <p:spPr>
            <a:xfrm>
              <a:off x="1337002" y="410897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83" name="tx383"/>
            <p:cNvSpPr/>
            <p:nvPr/>
          </p:nvSpPr>
          <p:spPr>
            <a:xfrm>
              <a:off x="1543803" y="412505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84" name="tx384"/>
            <p:cNvSpPr/>
            <p:nvPr/>
          </p:nvSpPr>
          <p:spPr>
            <a:xfrm>
              <a:off x="1750604" y="412505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85" name="rc385"/>
            <p:cNvSpPr/>
            <p:nvPr/>
          </p:nvSpPr>
          <p:spPr>
            <a:xfrm>
              <a:off x="695044" y="4601069"/>
              <a:ext cx="1137404" cy="460746"/>
            </a:xfrm>
            <a:prstGeom prst="rect">
              <a:avLst/>
            </a:prstGeom>
            <a:solidFill>
              <a:srgbClr val="EBEBEB">
                <a:alpha val="100000"/>
              </a:srgbClr>
            </a:solidFill>
          </p:spPr>
          <p:txBody>
            <a:bodyPr/>
            <a:lstStyle/>
            <a:p/>
          </p:txBody>
        </p:sp>
        <p:sp>
          <p:nvSpPr>
            <p:cNvPr id="386" name="pl386"/>
            <p:cNvSpPr/>
            <p:nvPr/>
          </p:nvSpPr>
          <p:spPr>
            <a:xfrm>
              <a:off x="695044" y="49490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87" name="pl387"/>
            <p:cNvSpPr/>
            <p:nvPr/>
          </p:nvSpPr>
          <p:spPr>
            <a:xfrm>
              <a:off x="695044" y="476530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88" name="pl388"/>
            <p:cNvSpPr/>
            <p:nvPr/>
          </p:nvSpPr>
          <p:spPr>
            <a:xfrm>
              <a:off x="85014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9" name="pl389"/>
            <p:cNvSpPr/>
            <p:nvPr/>
          </p:nvSpPr>
          <p:spPr>
            <a:xfrm>
              <a:off x="105694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0" name="pl390"/>
            <p:cNvSpPr/>
            <p:nvPr/>
          </p:nvSpPr>
          <p:spPr>
            <a:xfrm>
              <a:off x="126374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 name="pl391"/>
            <p:cNvSpPr/>
            <p:nvPr/>
          </p:nvSpPr>
          <p:spPr>
            <a:xfrm>
              <a:off x="147054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2" name="pl392"/>
            <p:cNvSpPr/>
            <p:nvPr/>
          </p:nvSpPr>
          <p:spPr>
            <a:xfrm>
              <a:off x="167734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3" name="pl393"/>
            <p:cNvSpPr/>
            <p:nvPr/>
          </p:nvSpPr>
          <p:spPr>
            <a:xfrm>
              <a:off x="695044" y="50408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94" name="pl394"/>
            <p:cNvSpPr/>
            <p:nvPr/>
          </p:nvSpPr>
          <p:spPr>
            <a:xfrm>
              <a:off x="695044" y="48571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95" name="pl395"/>
            <p:cNvSpPr/>
            <p:nvPr/>
          </p:nvSpPr>
          <p:spPr>
            <a:xfrm>
              <a:off x="695044" y="467345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96" name="pl396"/>
            <p:cNvSpPr/>
            <p:nvPr/>
          </p:nvSpPr>
          <p:spPr>
            <a:xfrm>
              <a:off x="74674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7" name="pl397"/>
            <p:cNvSpPr/>
            <p:nvPr/>
          </p:nvSpPr>
          <p:spPr>
            <a:xfrm>
              <a:off x="9535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 name="pl398"/>
            <p:cNvSpPr/>
            <p:nvPr/>
          </p:nvSpPr>
          <p:spPr>
            <a:xfrm>
              <a:off x="116034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9" name="pl399"/>
            <p:cNvSpPr/>
            <p:nvPr/>
          </p:nvSpPr>
          <p:spPr>
            <a:xfrm>
              <a:off x="136714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 name="pl400"/>
            <p:cNvSpPr/>
            <p:nvPr/>
          </p:nvSpPr>
          <p:spPr>
            <a:xfrm>
              <a:off x="157394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1" name="pl401"/>
            <p:cNvSpPr/>
            <p:nvPr/>
          </p:nvSpPr>
          <p:spPr>
            <a:xfrm>
              <a:off x="178074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 name="pl402"/>
            <p:cNvSpPr/>
            <p:nvPr/>
          </p:nvSpPr>
          <p:spPr>
            <a:xfrm>
              <a:off x="746744"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403" name="pl403"/>
            <p:cNvSpPr/>
            <p:nvPr/>
          </p:nvSpPr>
          <p:spPr>
            <a:xfrm>
              <a:off x="746744"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40651" cap="flat">
              <a:solidFill>
                <a:srgbClr val="BEBEBE">
                  <a:alpha val="69803"/>
                </a:srgbClr>
              </a:solidFill>
              <a:prstDash val="solid"/>
              <a:round/>
            </a:ln>
          </p:spPr>
          <p:txBody>
            <a:bodyPr/>
            <a:lstStyle/>
            <a:p/>
          </p:txBody>
        </p:sp>
        <p:sp>
          <p:nvSpPr>
            <p:cNvPr id="404" name="pl404"/>
            <p:cNvSpPr/>
            <p:nvPr/>
          </p:nvSpPr>
          <p:spPr>
            <a:xfrm>
              <a:off x="746744" y="4930646"/>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405" name="pl405"/>
            <p:cNvSpPr/>
            <p:nvPr/>
          </p:nvSpPr>
          <p:spPr>
            <a:xfrm>
              <a:off x="746744" y="4879207"/>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406" name="pl406"/>
            <p:cNvSpPr/>
            <p:nvPr/>
          </p:nvSpPr>
          <p:spPr>
            <a:xfrm>
              <a:off x="746744" y="4945343"/>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407" name="pl407"/>
            <p:cNvSpPr/>
            <p:nvPr/>
          </p:nvSpPr>
          <p:spPr>
            <a:xfrm>
              <a:off x="746744" y="4952691"/>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408" name="pl408"/>
            <p:cNvSpPr/>
            <p:nvPr/>
          </p:nvSpPr>
          <p:spPr>
            <a:xfrm>
              <a:off x="746744" y="5004130"/>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409" name="pl409"/>
            <p:cNvSpPr/>
            <p:nvPr/>
          </p:nvSpPr>
          <p:spPr>
            <a:xfrm>
              <a:off x="746744" y="5004130"/>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410" name="pl410"/>
            <p:cNvSpPr/>
            <p:nvPr/>
          </p:nvSpPr>
          <p:spPr>
            <a:xfrm>
              <a:off x="746744" y="4879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11" name="pl411"/>
            <p:cNvSpPr/>
            <p:nvPr/>
          </p:nvSpPr>
          <p:spPr>
            <a:xfrm>
              <a:off x="746744" y="5033524"/>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412" name="pl412"/>
            <p:cNvSpPr/>
            <p:nvPr/>
          </p:nvSpPr>
          <p:spPr>
            <a:xfrm>
              <a:off x="746744" y="4982085"/>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413" name="pl413"/>
            <p:cNvSpPr/>
            <p:nvPr/>
          </p:nvSpPr>
          <p:spPr>
            <a:xfrm>
              <a:off x="746744" y="4820419"/>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414" name="pl414"/>
            <p:cNvSpPr/>
            <p:nvPr/>
          </p:nvSpPr>
          <p:spPr>
            <a:xfrm>
              <a:off x="746744" y="4967388"/>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415" name="pl415"/>
            <p:cNvSpPr/>
            <p:nvPr/>
          </p:nvSpPr>
          <p:spPr>
            <a:xfrm>
              <a:off x="746744" y="5004130"/>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16" name="pl416"/>
            <p:cNvSpPr/>
            <p:nvPr/>
          </p:nvSpPr>
          <p:spPr>
            <a:xfrm>
              <a:off x="746744" y="496004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417" name="pl417"/>
            <p:cNvSpPr/>
            <p:nvPr/>
          </p:nvSpPr>
          <p:spPr>
            <a:xfrm>
              <a:off x="746744" y="485716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418" name="pl418"/>
            <p:cNvSpPr/>
            <p:nvPr/>
          </p:nvSpPr>
          <p:spPr>
            <a:xfrm>
              <a:off x="746744" y="4871858"/>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419" name="pl419"/>
            <p:cNvSpPr/>
            <p:nvPr/>
          </p:nvSpPr>
          <p:spPr>
            <a:xfrm>
              <a:off x="746744" y="502617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20" name="pl420"/>
            <p:cNvSpPr/>
            <p:nvPr/>
          </p:nvSpPr>
          <p:spPr>
            <a:xfrm>
              <a:off x="746744" y="4967388"/>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421" name="pl421"/>
            <p:cNvSpPr/>
            <p:nvPr/>
          </p:nvSpPr>
          <p:spPr>
            <a:xfrm>
              <a:off x="746744" y="4945343"/>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422" name="pl422"/>
            <p:cNvSpPr/>
            <p:nvPr/>
          </p:nvSpPr>
          <p:spPr>
            <a:xfrm>
              <a:off x="746744" y="4967388"/>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423" name="pl423"/>
            <p:cNvSpPr/>
            <p:nvPr/>
          </p:nvSpPr>
          <p:spPr>
            <a:xfrm>
              <a:off x="746744" y="4989433"/>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424" name="pl424"/>
            <p:cNvSpPr/>
            <p:nvPr/>
          </p:nvSpPr>
          <p:spPr>
            <a:xfrm>
              <a:off x="746744" y="501147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425" name="pl425"/>
            <p:cNvSpPr/>
            <p:nvPr/>
          </p:nvSpPr>
          <p:spPr>
            <a:xfrm>
              <a:off x="746744" y="48645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26" name="pl426"/>
            <p:cNvSpPr/>
            <p:nvPr/>
          </p:nvSpPr>
          <p:spPr>
            <a:xfrm>
              <a:off x="746744" y="4915949"/>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427" name="pl427"/>
            <p:cNvSpPr/>
            <p:nvPr/>
          </p:nvSpPr>
          <p:spPr>
            <a:xfrm>
              <a:off x="746744" y="5004130"/>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428" name="pl428"/>
            <p:cNvSpPr/>
            <p:nvPr/>
          </p:nvSpPr>
          <p:spPr>
            <a:xfrm>
              <a:off x="746744" y="50041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29" name="pl429"/>
            <p:cNvSpPr/>
            <p:nvPr/>
          </p:nvSpPr>
          <p:spPr>
            <a:xfrm>
              <a:off x="746744" y="4886555"/>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430" name="pl430"/>
            <p:cNvSpPr/>
            <p:nvPr/>
          </p:nvSpPr>
          <p:spPr>
            <a:xfrm>
              <a:off x="746744" y="4937994"/>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431" name="pl431"/>
            <p:cNvSpPr/>
            <p:nvPr/>
          </p:nvSpPr>
          <p:spPr>
            <a:xfrm>
              <a:off x="746744" y="501147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432" name="pl432"/>
            <p:cNvSpPr/>
            <p:nvPr/>
          </p:nvSpPr>
          <p:spPr>
            <a:xfrm>
              <a:off x="746744" y="4989433"/>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433" name="pl433"/>
            <p:cNvSpPr/>
            <p:nvPr/>
          </p:nvSpPr>
          <p:spPr>
            <a:xfrm>
              <a:off x="746744" y="4952691"/>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434" name="pl434"/>
            <p:cNvSpPr/>
            <p:nvPr/>
          </p:nvSpPr>
          <p:spPr>
            <a:xfrm>
              <a:off x="746744" y="503352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35" name="pl435"/>
            <p:cNvSpPr/>
            <p:nvPr/>
          </p:nvSpPr>
          <p:spPr>
            <a:xfrm>
              <a:off x="746744" y="480572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436" name="pl436"/>
            <p:cNvSpPr/>
            <p:nvPr/>
          </p:nvSpPr>
          <p:spPr>
            <a:xfrm>
              <a:off x="746744" y="4989433"/>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437" name="pl437"/>
            <p:cNvSpPr/>
            <p:nvPr/>
          </p:nvSpPr>
          <p:spPr>
            <a:xfrm>
              <a:off x="746744" y="4945343"/>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438" name="pl438"/>
            <p:cNvSpPr/>
            <p:nvPr/>
          </p:nvSpPr>
          <p:spPr>
            <a:xfrm>
              <a:off x="746744" y="4952691"/>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439" name="pl439"/>
            <p:cNvSpPr/>
            <p:nvPr/>
          </p:nvSpPr>
          <p:spPr>
            <a:xfrm>
              <a:off x="746744"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440" name="pl440"/>
            <p:cNvSpPr/>
            <p:nvPr/>
          </p:nvSpPr>
          <p:spPr>
            <a:xfrm>
              <a:off x="746744"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441" name="pl441"/>
            <p:cNvSpPr/>
            <p:nvPr/>
          </p:nvSpPr>
          <p:spPr>
            <a:xfrm>
              <a:off x="746744"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442" name="pl442"/>
            <p:cNvSpPr/>
            <p:nvPr/>
          </p:nvSpPr>
          <p:spPr>
            <a:xfrm>
              <a:off x="746744"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443" name="pl443"/>
            <p:cNvSpPr/>
            <p:nvPr/>
          </p:nvSpPr>
          <p:spPr>
            <a:xfrm>
              <a:off x="746744"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444" name="pl444"/>
            <p:cNvSpPr/>
            <p:nvPr/>
          </p:nvSpPr>
          <p:spPr>
            <a:xfrm>
              <a:off x="746744"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445" name="pl445"/>
            <p:cNvSpPr/>
            <p:nvPr/>
          </p:nvSpPr>
          <p:spPr>
            <a:xfrm>
              <a:off x="746744"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446" name="pl446"/>
            <p:cNvSpPr/>
            <p:nvPr/>
          </p:nvSpPr>
          <p:spPr>
            <a:xfrm>
              <a:off x="746744" y="5004130"/>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447" name="pl447"/>
            <p:cNvSpPr/>
            <p:nvPr/>
          </p:nvSpPr>
          <p:spPr>
            <a:xfrm>
              <a:off x="746744" y="4982085"/>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448" name="pl448"/>
            <p:cNvSpPr/>
            <p:nvPr/>
          </p:nvSpPr>
          <p:spPr>
            <a:xfrm>
              <a:off x="746744" y="4996782"/>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449" name="pl449"/>
            <p:cNvSpPr/>
            <p:nvPr/>
          </p:nvSpPr>
          <p:spPr>
            <a:xfrm>
              <a:off x="746744" y="4996782"/>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450" name="pl450"/>
            <p:cNvSpPr/>
            <p:nvPr/>
          </p:nvSpPr>
          <p:spPr>
            <a:xfrm>
              <a:off x="746744" y="4982085"/>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451" name="pl451"/>
            <p:cNvSpPr/>
            <p:nvPr/>
          </p:nvSpPr>
          <p:spPr>
            <a:xfrm>
              <a:off x="746744"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452" name="pl452"/>
            <p:cNvSpPr/>
            <p:nvPr/>
          </p:nvSpPr>
          <p:spPr>
            <a:xfrm>
              <a:off x="746744"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40651" cap="flat">
              <a:solidFill>
                <a:srgbClr val="000000">
                  <a:alpha val="100000"/>
                </a:srgbClr>
              </a:solidFill>
              <a:prstDash val="solid"/>
              <a:round/>
            </a:ln>
          </p:spPr>
          <p:txBody>
            <a:bodyPr/>
            <a:lstStyle/>
            <a:p/>
          </p:txBody>
        </p:sp>
        <p:sp>
          <p:nvSpPr>
            <p:cNvPr id="453" name="pl453"/>
            <p:cNvSpPr/>
            <p:nvPr/>
          </p:nvSpPr>
          <p:spPr>
            <a:xfrm>
              <a:off x="746744"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C37EFF">
                  <a:alpha val="100000"/>
                </a:srgbClr>
              </a:solidFill>
              <a:prstDash val="solid"/>
              <a:round/>
            </a:ln>
          </p:spPr>
          <p:txBody>
            <a:bodyPr/>
            <a:lstStyle/>
            <a:p/>
          </p:txBody>
        </p:sp>
        <p:sp>
          <p:nvSpPr>
            <p:cNvPr id="454" name="pl454"/>
            <p:cNvSpPr/>
            <p:nvPr/>
          </p:nvSpPr>
          <p:spPr>
            <a:xfrm>
              <a:off x="695044" y="5040872"/>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455" name="tx455"/>
            <p:cNvSpPr/>
            <p:nvPr/>
          </p:nvSpPr>
          <p:spPr>
            <a:xfrm>
              <a:off x="716600" y="48702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6" name="tx456"/>
            <p:cNvSpPr/>
            <p:nvPr/>
          </p:nvSpPr>
          <p:spPr>
            <a:xfrm>
              <a:off x="923400" y="48702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7" name="tx457"/>
            <p:cNvSpPr/>
            <p:nvPr/>
          </p:nvSpPr>
          <p:spPr>
            <a:xfrm>
              <a:off x="1130201" y="48485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58" name="tx458"/>
            <p:cNvSpPr/>
            <p:nvPr/>
          </p:nvSpPr>
          <p:spPr>
            <a:xfrm>
              <a:off x="1337002" y="48174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59" name="tx459"/>
            <p:cNvSpPr/>
            <p:nvPr/>
          </p:nvSpPr>
          <p:spPr>
            <a:xfrm>
              <a:off x="1543803"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0" name="tx460"/>
            <p:cNvSpPr/>
            <p:nvPr/>
          </p:nvSpPr>
          <p:spPr>
            <a:xfrm>
              <a:off x="1750604" y="484090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61" name="rc461"/>
            <p:cNvSpPr/>
            <p:nvPr/>
          </p:nvSpPr>
          <p:spPr>
            <a:xfrm>
              <a:off x="695044" y="5346267"/>
              <a:ext cx="1137404" cy="460746"/>
            </a:xfrm>
            <a:prstGeom prst="rect">
              <a:avLst/>
            </a:prstGeom>
            <a:solidFill>
              <a:srgbClr val="EBEBEB">
                <a:alpha val="100000"/>
              </a:srgbClr>
            </a:solidFill>
          </p:spPr>
          <p:txBody>
            <a:bodyPr/>
            <a:lstStyle/>
            <a:p/>
          </p:txBody>
        </p:sp>
        <p:sp>
          <p:nvSpPr>
            <p:cNvPr id="462" name="pl462"/>
            <p:cNvSpPr/>
            <p:nvPr/>
          </p:nvSpPr>
          <p:spPr>
            <a:xfrm>
              <a:off x="695044" y="56942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463" name="pl463"/>
            <p:cNvSpPr/>
            <p:nvPr/>
          </p:nvSpPr>
          <p:spPr>
            <a:xfrm>
              <a:off x="695044" y="551050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464" name="pl464"/>
            <p:cNvSpPr/>
            <p:nvPr/>
          </p:nvSpPr>
          <p:spPr>
            <a:xfrm>
              <a:off x="850145"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65" name="pl465"/>
            <p:cNvSpPr/>
            <p:nvPr/>
          </p:nvSpPr>
          <p:spPr>
            <a:xfrm>
              <a:off x="1056946"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66" name="pl466"/>
            <p:cNvSpPr/>
            <p:nvPr/>
          </p:nvSpPr>
          <p:spPr>
            <a:xfrm>
              <a:off x="126374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67" name="pl467"/>
            <p:cNvSpPr/>
            <p:nvPr/>
          </p:nvSpPr>
          <p:spPr>
            <a:xfrm>
              <a:off x="147054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68" name="pl468"/>
            <p:cNvSpPr/>
            <p:nvPr/>
          </p:nvSpPr>
          <p:spPr>
            <a:xfrm>
              <a:off x="167734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69" name="pl469"/>
            <p:cNvSpPr/>
            <p:nvPr/>
          </p:nvSpPr>
          <p:spPr>
            <a:xfrm>
              <a:off x="695044" y="57860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470" name="pl470"/>
            <p:cNvSpPr/>
            <p:nvPr/>
          </p:nvSpPr>
          <p:spPr>
            <a:xfrm>
              <a:off x="695044" y="560235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471" name="pl471"/>
            <p:cNvSpPr/>
            <p:nvPr/>
          </p:nvSpPr>
          <p:spPr>
            <a:xfrm>
              <a:off x="695044" y="541864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472" name="pl472"/>
            <p:cNvSpPr/>
            <p:nvPr/>
          </p:nvSpPr>
          <p:spPr>
            <a:xfrm>
              <a:off x="74674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73" name="pl473"/>
            <p:cNvSpPr/>
            <p:nvPr/>
          </p:nvSpPr>
          <p:spPr>
            <a:xfrm>
              <a:off x="9535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74" name="pl474"/>
            <p:cNvSpPr/>
            <p:nvPr/>
          </p:nvSpPr>
          <p:spPr>
            <a:xfrm>
              <a:off x="116034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75" name="pl475"/>
            <p:cNvSpPr/>
            <p:nvPr/>
          </p:nvSpPr>
          <p:spPr>
            <a:xfrm>
              <a:off x="1367147"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157394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178074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746744"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479" name="pl479"/>
            <p:cNvSpPr/>
            <p:nvPr/>
          </p:nvSpPr>
          <p:spPr>
            <a:xfrm>
              <a:off x="746744" y="5749328"/>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40651" cap="flat">
              <a:solidFill>
                <a:srgbClr val="BEBEBE">
                  <a:alpha val="69803"/>
                </a:srgbClr>
              </a:solidFill>
              <a:prstDash val="solid"/>
              <a:round/>
            </a:ln>
          </p:spPr>
          <p:txBody>
            <a:bodyPr/>
            <a:lstStyle/>
            <a:p/>
          </p:txBody>
        </p:sp>
        <p:sp>
          <p:nvSpPr>
            <p:cNvPr id="480" name="pl480"/>
            <p:cNvSpPr/>
            <p:nvPr/>
          </p:nvSpPr>
          <p:spPr>
            <a:xfrm>
              <a:off x="746744" y="5675844"/>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481" name="pl481"/>
            <p:cNvSpPr/>
            <p:nvPr/>
          </p:nvSpPr>
          <p:spPr>
            <a:xfrm>
              <a:off x="746744" y="5624405"/>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482" name="pl482"/>
            <p:cNvSpPr/>
            <p:nvPr/>
          </p:nvSpPr>
          <p:spPr>
            <a:xfrm>
              <a:off x="746744" y="5690540"/>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483" name="pl483"/>
            <p:cNvSpPr/>
            <p:nvPr/>
          </p:nvSpPr>
          <p:spPr>
            <a:xfrm>
              <a:off x="746744" y="5697889"/>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484" name="pl484"/>
            <p:cNvSpPr/>
            <p:nvPr/>
          </p:nvSpPr>
          <p:spPr>
            <a:xfrm>
              <a:off x="746744" y="5749328"/>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485" name="pl485"/>
            <p:cNvSpPr/>
            <p:nvPr/>
          </p:nvSpPr>
          <p:spPr>
            <a:xfrm>
              <a:off x="746744" y="5749328"/>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486" name="pl486"/>
            <p:cNvSpPr/>
            <p:nvPr/>
          </p:nvSpPr>
          <p:spPr>
            <a:xfrm>
              <a:off x="746744" y="5624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87" name="pl487"/>
            <p:cNvSpPr/>
            <p:nvPr/>
          </p:nvSpPr>
          <p:spPr>
            <a:xfrm>
              <a:off x="746744" y="5778722"/>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488" name="pl488"/>
            <p:cNvSpPr/>
            <p:nvPr/>
          </p:nvSpPr>
          <p:spPr>
            <a:xfrm>
              <a:off x="746744" y="5727283"/>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489" name="pl489"/>
            <p:cNvSpPr/>
            <p:nvPr/>
          </p:nvSpPr>
          <p:spPr>
            <a:xfrm>
              <a:off x="746744" y="5565617"/>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490" name="pl490"/>
            <p:cNvSpPr/>
            <p:nvPr/>
          </p:nvSpPr>
          <p:spPr>
            <a:xfrm>
              <a:off x="746744" y="5712586"/>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491" name="pl491"/>
            <p:cNvSpPr/>
            <p:nvPr/>
          </p:nvSpPr>
          <p:spPr>
            <a:xfrm>
              <a:off x="746744" y="5749328"/>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92" name="pl492"/>
            <p:cNvSpPr/>
            <p:nvPr/>
          </p:nvSpPr>
          <p:spPr>
            <a:xfrm>
              <a:off x="746744" y="5705237"/>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493" name="pl493"/>
            <p:cNvSpPr/>
            <p:nvPr/>
          </p:nvSpPr>
          <p:spPr>
            <a:xfrm>
              <a:off x="746744" y="5602359"/>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494" name="pl494"/>
            <p:cNvSpPr/>
            <p:nvPr/>
          </p:nvSpPr>
          <p:spPr>
            <a:xfrm>
              <a:off x="746744" y="5617056"/>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495" name="pl495"/>
            <p:cNvSpPr/>
            <p:nvPr/>
          </p:nvSpPr>
          <p:spPr>
            <a:xfrm>
              <a:off x="746744" y="577137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96" name="pl496"/>
            <p:cNvSpPr/>
            <p:nvPr/>
          </p:nvSpPr>
          <p:spPr>
            <a:xfrm>
              <a:off x="746744" y="5712586"/>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497" name="pl497"/>
            <p:cNvSpPr/>
            <p:nvPr/>
          </p:nvSpPr>
          <p:spPr>
            <a:xfrm>
              <a:off x="746744" y="5690540"/>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498" name="pl498"/>
            <p:cNvSpPr/>
            <p:nvPr/>
          </p:nvSpPr>
          <p:spPr>
            <a:xfrm>
              <a:off x="746744" y="5712586"/>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499" name="pl499"/>
            <p:cNvSpPr/>
            <p:nvPr/>
          </p:nvSpPr>
          <p:spPr>
            <a:xfrm>
              <a:off x="746744" y="5734631"/>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500" name="pl500"/>
            <p:cNvSpPr/>
            <p:nvPr/>
          </p:nvSpPr>
          <p:spPr>
            <a:xfrm>
              <a:off x="746744" y="5756676"/>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501" name="pl501"/>
            <p:cNvSpPr/>
            <p:nvPr/>
          </p:nvSpPr>
          <p:spPr>
            <a:xfrm>
              <a:off x="746744" y="560970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02" name="pl502"/>
            <p:cNvSpPr/>
            <p:nvPr/>
          </p:nvSpPr>
          <p:spPr>
            <a:xfrm>
              <a:off x="746744" y="5661147"/>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503" name="pl503"/>
            <p:cNvSpPr/>
            <p:nvPr/>
          </p:nvSpPr>
          <p:spPr>
            <a:xfrm>
              <a:off x="746744" y="5749328"/>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504" name="pl504"/>
            <p:cNvSpPr/>
            <p:nvPr/>
          </p:nvSpPr>
          <p:spPr>
            <a:xfrm>
              <a:off x="746744" y="57493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05" name="pl505"/>
            <p:cNvSpPr/>
            <p:nvPr/>
          </p:nvSpPr>
          <p:spPr>
            <a:xfrm>
              <a:off x="746744" y="5631753"/>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506" name="pl506"/>
            <p:cNvSpPr/>
            <p:nvPr/>
          </p:nvSpPr>
          <p:spPr>
            <a:xfrm>
              <a:off x="746744" y="5683192"/>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507" name="pl507"/>
            <p:cNvSpPr/>
            <p:nvPr/>
          </p:nvSpPr>
          <p:spPr>
            <a:xfrm>
              <a:off x="746744" y="5756676"/>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508" name="pl508"/>
            <p:cNvSpPr/>
            <p:nvPr/>
          </p:nvSpPr>
          <p:spPr>
            <a:xfrm>
              <a:off x="746744" y="5734631"/>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509" name="pl509"/>
            <p:cNvSpPr/>
            <p:nvPr/>
          </p:nvSpPr>
          <p:spPr>
            <a:xfrm>
              <a:off x="746744" y="5697889"/>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510" name="pl510"/>
            <p:cNvSpPr/>
            <p:nvPr/>
          </p:nvSpPr>
          <p:spPr>
            <a:xfrm>
              <a:off x="746744" y="577872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11" name="pl511"/>
            <p:cNvSpPr/>
            <p:nvPr/>
          </p:nvSpPr>
          <p:spPr>
            <a:xfrm>
              <a:off x="746744" y="5550920"/>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512" name="pl512"/>
            <p:cNvSpPr/>
            <p:nvPr/>
          </p:nvSpPr>
          <p:spPr>
            <a:xfrm>
              <a:off x="746744" y="5734631"/>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513" name="pl513"/>
            <p:cNvSpPr/>
            <p:nvPr/>
          </p:nvSpPr>
          <p:spPr>
            <a:xfrm>
              <a:off x="746744" y="5690540"/>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514" name="pl514"/>
            <p:cNvSpPr/>
            <p:nvPr/>
          </p:nvSpPr>
          <p:spPr>
            <a:xfrm>
              <a:off x="746744" y="5697889"/>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515" name="pl515"/>
            <p:cNvSpPr/>
            <p:nvPr/>
          </p:nvSpPr>
          <p:spPr>
            <a:xfrm>
              <a:off x="746744" y="5727283"/>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516" name="pl516"/>
            <p:cNvSpPr/>
            <p:nvPr/>
          </p:nvSpPr>
          <p:spPr>
            <a:xfrm>
              <a:off x="746744" y="5771373"/>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517" name="pl517"/>
            <p:cNvSpPr/>
            <p:nvPr/>
          </p:nvSpPr>
          <p:spPr>
            <a:xfrm>
              <a:off x="746744" y="5719934"/>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518" name="pl518"/>
            <p:cNvSpPr/>
            <p:nvPr/>
          </p:nvSpPr>
          <p:spPr>
            <a:xfrm>
              <a:off x="746744" y="5749328"/>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519" name="pl519"/>
            <p:cNvSpPr/>
            <p:nvPr/>
          </p:nvSpPr>
          <p:spPr>
            <a:xfrm>
              <a:off x="746744" y="5756676"/>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520" name="pl520"/>
            <p:cNvSpPr/>
            <p:nvPr/>
          </p:nvSpPr>
          <p:spPr>
            <a:xfrm>
              <a:off x="746744" y="5749328"/>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521" name="pl521"/>
            <p:cNvSpPr/>
            <p:nvPr/>
          </p:nvSpPr>
          <p:spPr>
            <a:xfrm>
              <a:off x="746744" y="5697889"/>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522" name="pl522"/>
            <p:cNvSpPr/>
            <p:nvPr/>
          </p:nvSpPr>
          <p:spPr>
            <a:xfrm>
              <a:off x="746744" y="5749328"/>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523" name="pl523"/>
            <p:cNvSpPr/>
            <p:nvPr/>
          </p:nvSpPr>
          <p:spPr>
            <a:xfrm>
              <a:off x="746744" y="5727283"/>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524" name="pl524"/>
            <p:cNvSpPr/>
            <p:nvPr/>
          </p:nvSpPr>
          <p:spPr>
            <a:xfrm>
              <a:off x="746744" y="5741979"/>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525" name="pl525"/>
            <p:cNvSpPr/>
            <p:nvPr/>
          </p:nvSpPr>
          <p:spPr>
            <a:xfrm>
              <a:off x="746744" y="5741979"/>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526" name="pl526"/>
            <p:cNvSpPr/>
            <p:nvPr/>
          </p:nvSpPr>
          <p:spPr>
            <a:xfrm>
              <a:off x="746744" y="5727283"/>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527" name="pl527"/>
            <p:cNvSpPr/>
            <p:nvPr/>
          </p:nvSpPr>
          <p:spPr>
            <a:xfrm>
              <a:off x="746744"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528" name="pl528"/>
            <p:cNvSpPr/>
            <p:nvPr/>
          </p:nvSpPr>
          <p:spPr>
            <a:xfrm>
              <a:off x="746744" y="5749328"/>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40651" cap="flat">
              <a:solidFill>
                <a:srgbClr val="000000">
                  <a:alpha val="100000"/>
                </a:srgbClr>
              </a:solidFill>
              <a:prstDash val="solid"/>
              <a:round/>
            </a:ln>
          </p:spPr>
          <p:txBody>
            <a:bodyPr/>
            <a:lstStyle/>
            <a:p/>
          </p:txBody>
        </p:sp>
        <p:sp>
          <p:nvSpPr>
            <p:cNvPr id="529" name="pl529"/>
            <p:cNvSpPr/>
            <p:nvPr/>
          </p:nvSpPr>
          <p:spPr>
            <a:xfrm>
              <a:off x="746744" y="5749328"/>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FF62C0">
                  <a:alpha val="100000"/>
                </a:srgbClr>
              </a:solidFill>
              <a:prstDash val="solid"/>
              <a:round/>
            </a:ln>
          </p:spPr>
          <p:txBody>
            <a:bodyPr/>
            <a:lstStyle/>
            <a:p/>
          </p:txBody>
        </p:sp>
        <p:sp>
          <p:nvSpPr>
            <p:cNvPr id="530" name="pl530"/>
            <p:cNvSpPr/>
            <p:nvPr/>
          </p:nvSpPr>
          <p:spPr>
            <a:xfrm>
              <a:off x="695044" y="57860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531" name="tx531"/>
            <p:cNvSpPr/>
            <p:nvPr/>
          </p:nvSpPr>
          <p:spPr>
            <a:xfrm>
              <a:off x="716600" y="56080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32" name="tx532"/>
            <p:cNvSpPr/>
            <p:nvPr/>
          </p:nvSpPr>
          <p:spPr>
            <a:xfrm>
              <a:off x="923400" y="559371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33" name="tx533"/>
            <p:cNvSpPr/>
            <p:nvPr/>
          </p:nvSpPr>
          <p:spPr>
            <a:xfrm>
              <a:off x="1130201" y="559371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34" name="tx534"/>
            <p:cNvSpPr/>
            <p:nvPr/>
          </p:nvSpPr>
          <p:spPr>
            <a:xfrm>
              <a:off x="1337002" y="559371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35" name="tx535"/>
            <p:cNvSpPr/>
            <p:nvPr/>
          </p:nvSpPr>
          <p:spPr>
            <a:xfrm>
              <a:off x="1543803" y="558610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36" name="tx536"/>
            <p:cNvSpPr/>
            <p:nvPr/>
          </p:nvSpPr>
          <p:spPr>
            <a:xfrm>
              <a:off x="1750604" y="558610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37" name="rc537"/>
            <p:cNvSpPr/>
            <p:nvPr/>
          </p:nvSpPr>
          <p:spPr>
            <a:xfrm>
              <a:off x="1902038" y="875080"/>
              <a:ext cx="1137404" cy="460746"/>
            </a:xfrm>
            <a:prstGeom prst="rect">
              <a:avLst/>
            </a:prstGeom>
            <a:solidFill>
              <a:srgbClr val="EBEBEB">
                <a:alpha val="100000"/>
              </a:srgbClr>
            </a:solidFill>
          </p:spPr>
          <p:txBody>
            <a:bodyPr/>
            <a:lstStyle/>
            <a:p/>
          </p:txBody>
        </p:sp>
        <p:sp>
          <p:nvSpPr>
            <p:cNvPr id="538" name="pl538"/>
            <p:cNvSpPr/>
            <p:nvPr/>
          </p:nvSpPr>
          <p:spPr>
            <a:xfrm>
              <a:off x="1902038" y="122302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539" name="pl539"/>
            <p:cNvSpPr/>
            <p:nvPr/>
          </p:nvSpPr>
          <p:spPr>
            <a:xfrm>
              <a:off x="1902038" y="10393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540" name="pl540"/>
            <p:cNvSpPr/>
            <p:nvPr/>
          </p:nvSpPr>
          <p:spPr>
            <a:xfrm>
              <a:off x="205713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1" name="pl541"/>
            <p:cNvSpPr/>
            <p:nvPr/>
          </p:nvSpPr>
          <p:spPr>
            <a:xfrm>
              <a:off x="226393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2" name="pl542"/>
            <p:cNvSpPr/>
            <p:nvPr/>
          </p:nvSpPr>
          <p:spPr>
            <a:xfrm>
              <a:off x="247074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3" name="pl543"/>
            <p:cNvSpPr/>
            <p:nvPr/>
          </p:nvSpPr>
          <p:spPr>
            <a:xfrm>
              <a:off x="267754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4" name="pl544"/>
            <p:cNvSpPr/>
            <p:nvPr/>
          </p:nvSpPr>
          <p:spPr>
            <a:xfrm>
              <a:off x="2884342"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5" name="pl545"/>
            <p:cNvSpPr/>
            <p:nvPr/>
          </p:nvSpPr>
          <p:spPr>
            <a:xfrm>
              <a:off x="1902038" y="131488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546" name="pl546"/>
            <p:cNvSpPr/>
            <p:nvPr/>
          </p:nvSpPr>
          <p:spPr>
            <a:xfrm>
              <a:off x="1902038" y="11311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547" name="pl547"/>
            <p:cNvSpPr/>
            <p:nvPr/>
          </p:nvSpPr>
          <p:spPr>
            <a:xfrm>
              <a:off x="1902038" y="9474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548" name="pl548"/>
            <p:cNvSpPr/>
            <p:nvPr/>
          </p:nvSpPr>
          <p:spPr>
            <a:xfrm>
              <a:off x="195373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21605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0" name="pl550"/>
            <p:cNvSpPr/>
            <p:nvPr/>
          </p:nvSpPr>
          <p:spPr>
            <a:xfrm>
              <a:off x="236734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1" name="pl551"/>
            <p:cNvSpPr/>
            <p:nvPr/>
          </p:nvSpPr>
          <p:spPr>
            <a:xfrm>
              <a:off x="25741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2" name="pl552"/>
            <p:cNvSpPr/>
            <p:nvPr/>
          </p:nvSpPr>
          <p:spPr>
            <a:xfrm>
              <a:off x="27809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298774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1953738"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555" name="pl555"/>
            <p:cNvSpPr/>
            <p:nvPr/>
          </p:nvSpPr>
          <p:spPr>
            <a:xfrm>
              <a:off x="1953738"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40651" cap="flat">
              <a:solidFill>
                <a:srgbClr val="BEBEBE">
                  <a:alpha val="69803"/>
                </a:srgbClr>
              </a:solidFill>
              <a:prstDash val="solid"/>
              <a:round/>
            </a:ln>
          </p:spPr>
          <p:txBody>
            <a:bodyPr/>
            <a:lstStyle/>
            <a:p/>
          </p:txBody>
        </p:sp>
        <p:sp>
          <p:nvSpPr>
            <p:cNvPr id="556" name="pl556"/>
            <p:cNvSpPr/>
            <p:nvPr/>
          </p:nvSpPr>
          <p:spPr>
            <a:xfrm>
              <a:off x="1953738"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557" name="pl557"/>
            <p:cNvSpPr/>
            <p:nvPr/>
          </p:nvSpPr>
          <p:spPr>
            <a:xfrm>
              <a:off x="1953738"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558" name="pl558"/>
            <p:cNvSpPr/>
            <p:nvPr/>
          </p:nvSpPr>
          <p:spPr>
            <a:xfrm>
              <a:off x="1953738"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559" name="pl559"/>
            <p:cNvSpPr/>
            <p:nvPr/>
          </p:nvSpPr>
          <p:spPr>
            <a:xfrm>
              <a:off x="1953738"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560" name="pl560"/>
            <p:cNvSpPr/>
            <p:nvPr/>
          </p:nvSpPr>
          <p:spPr>
            <a:xfrm>
              <a:off x="1953738"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561" name="pl561"/>
            <p:cNvSpPr/>
            <p:nvPr/>
          </p:nvSpPr>
          <p:spPr>
            <a:xfrm>
              <a:off x="1953738"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562" name="pl562"/>
            <p:cNvSpPr/>
            <p:nvPr/>
          </p:nvSpPr>
          <p:spPr>
            <a:xfrm>
              <a:off x="1953738" y="115321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63" name="pl563"/>
            <p:cNvSpPr/>
            <p:nvPr/>
          </p:nvSpPr>
          <p:spPr>
            <a:xfrm>
              <a:off x="1953738"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564" name="pl564"/>
            <p:cNvSpPr/>
            <p:nvPr/>
          </p:nvSpPr>
          <p:spPr>
            <a:xfrm>
              <a:off x="1953738" y="1256096"/>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565" name="pl565"/>
            <p:cNvSpPr/>
            <p:nvPr/>
          </p:nvSpPr>
          <p:spPr>
            <a:xfrm>
              <a:off x="1953738" y="1094430"/>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566" name="pl566"/>
            <p:cNvSpPr/>
            <p:nvPr/>
          </p:nvSpPr>
          <p:spPr>
            <a:xfrm>
              <a:off x="1953738" y="1241399"/>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567" name="pl567"/>
            <p:cNvSpPr/>
            <p:nvPr/>
          </p:nvSpPr>
          <p:spPr>
            <a:xfrm>
              <a:off x="1953738" y="1278141"/>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68" name="pl568"/>
            <p:cNvSpPr/>
            <p:nvPr/>
          </p:nvSpPr>
          <p:spPr>
            <a:xfrm>
              <a:off x="1953738" y="123405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569" name="pl569"/>
            <p:cNvSpPr/>
            <p:nvPr/>
          </p:nvSpPr>
          <p:spPr>
            <a:xfrm>
              <a:off x="1953738" y="113117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570" name="pl570"/>
            <p:cNvSpPr/>
            <p:nvPr/>
          </p:nvSpPr>
          <p:spPr>
            <a:xfrm>
              <a:off x="1953738" y="1145869"/>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571" name="pl571"/>
            <p:cNvSpPr/>
            <p:nvPr/>
          </p:nvSpPr>
          <p:spPr>
            <a:xfrm>
              <a:off x="1953738" y="130018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72" name="pl572"/>
            <p:cNvSpPr/>
            <p:nvPr/>
          </p:nvSpPr>
          <p:spPr>
            <a:xfrm>
              <a:off x="1953738" y="1241399"/>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573" name="pl573"/>
            <p:cNvSpPr/>
            <p:nvPr/>
          </p:nvSpPr>
          <p:spPr>
            <a:xfrm>
              <a:off x="1953738" y="1219354"/>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574" name="pl574"/>
            <p:cNvSpPr/>
            <p:nvPr/>
          </p:nvSpPr>
          <p:spPr>
            <a:xfrm>
              <a:off x="1953738" y="1241399"/>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575" name="pl575"/>
            <p:cNvSpPr/>
            <p:nvPr/>
          </p:nvSpPr>
          <p:spPr>
            <a:xfrm>
              <a:off x="1953738" y="1263444"/>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576" name="pl576"/>
            <p:cNvSpPr/>
            <p:nvPr/>
          </p:nvSpPr>
          <p:spPr>
            <a:xfrm>
              <a:off x="1953738" y="128548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577" name="pl577"/>
            <p:cNvSpPr/>
            <p:nvPr/>
          </p:nvSpPr>
          <p:spPr>
            <a:xfrm>
              <a:off x="1953738" y="113852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78" name="pl578"/>
            <p:cNvSpPr/>
            <p:nvPr/>
          </p:nvSpPr>
          <p:spPr>
            <a:xfrm>
              <a:off x="1953738" y="1189960"/>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579" name="pl579"/>
            <p:cNvSpPr/>
            <p:nvPr/>
          </p:nvSpPr>
          <p:spPr>
            <a:xfrm>
              <a:off x="1953738" y="1278141"/>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580" name="pl580"/>
            <p:cNvSpPr/>
            <p:nvPr/>
          </p:nvSpPr>
          <p:spPr>
            <a:xfrm>
              <a:off x="1953738" y="127814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81" name="pl581"/>
            <p:cNvSpPr/>
            <p:nvPr/>
          </p:nvSpPr>
          <p:spPr>
            <a:xfrm>
              <a:off x="1953738" y="1160566"/>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582" name="pl582"/>
            <p:cNvSpPr/>
            <p:nvPr/>
          </p:nvSpPr>
          <p:spPr>
            <a:xfrm>
              <a:off x="1953738" y="1212005"/>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583" name="pl583"/>
            <p:cNvSpPr/>
            <p:nvPr/>
          </p:nvSpPr>
          <p:spPr>
            <a:xfrm>
              <a:off x="1953738" y="128548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584" name="pl584"/>
            <p:cNvSpPr/>
            <p:nvPr/>
          </p:nvSpPr>
          <p:spPr>
            <a:xfrm>
              <a:off x="1953738" y="1263444"/>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585" name="pl585"/>
            <p:cNvSpPr/>
            <p:nvPr/>
          </p:nvSpPr>
          <p:spPr>
            <a:xfrm>
              <a:off x="1953738" y="1226702"/>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586" name="pl586"/>
            <p:cNvSpPr/>
            <p:nvPr/>
          </p:nvSpPr>
          <p:spPr>
            <a:xfrm>
              <a:off x="1953738" y="130753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87" name="pl587"/>
            <p:cNvSpPr/>
            <p:nvPr/>
          </p:nvSpPr>
          <p:spPr>
            <a:xfrm>
              <a:off x="1953738" y="107973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588" name="pl588"/>
            <p:cNvSpPr/>
            <p:nvPr/>
          </p:nvSpPr>
          <p:spPr>
            <a:xfrm>
              <a:off x="1953738" y="1263444"/>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589" name="pl589"/>
            <p:cNvSpPr/>
            <p:nvPr/>
          </p:nvSpPr>
          <p:spPr>
            <a:xfrm>
              <a:off x="1953738" y="1219354"/>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590" name="pl590"/>
            <p:cNvSpPr/>
            <p:nvPr/>
          </p:nvSpPr>
          <p:spPr>
            <a:xfrm>
              <a:off x="1953738" y="1226702"/>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591" name="pl591"/>
            <p:cNvSpPr/>
            <p:nvPr/>
          </p:nvSpPr>
          <p:spPr>
            <a:xfrm>
              <a:off x="1953738" y="1256096"/>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592" name="pl592"/>
            <p:cNvSpPr/>
            <p:nvPr/>
          </p:nvSpPr>
          <p:spPr>
            <a:xfrm>
              <a:off x="1953738" y="1300186"/>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593" name="pl593"/>
            <p:cNvSpPr/>
            <p:nvPr/>
          </p:nvSpPr>
          <p:spPr>
            <a:xfrm>
              <a:off x="1953738" y="1248747"/>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594" name="pl594"/>
            <p:cNvSpPr/>
            <p:nvPr/>
          </p:nvSpPr>
          <p:spPr>
            <a:xfrm>
              <a:off x="1953738" y="1278141"/>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595" name="pl595"/>
            <p:cNvSpPr/>
            <p:nvPr/>
          </p:nvSpPr>
          <p:spPr>
            <a:xfrm>
              <a:off x="1953738" y="128548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596" name="pl596"/>
            <p:cNvSpPr/>
            <p:nvPr/>
          </p:nvSpPr>
          <p:spPr>
            <a:xfrm>
              <a:off x="1953738" y="1278141"/>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597" name="pl597"/>
            <p:cNvSpPr/>
            <p:nvPr/>
          </p:nvSpPr>
          <p:spPr>
            <a:xfrm>
              <a:off x="1953738" y="1226702"/>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598" name="pl598"/>
            <p:cNvSpPr/>
            <p:nvPr/>
          </p:nvSpPr>
          <p:spPr>
            <a:xfrm>
              <a:off x="1953738" y="1278141"/>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599" name="pl599"/>
            <p:cNvSpPr/>
            <p:nvPr/>
          </p:nvSpPr>
          <p:spPr>
            <a:xfrm>
              <a:off x="1953738" y="1256096"/>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600" name="pl600"/>
            <p:cNvSpPr/>
            <p:nvPr/>
          </p:nvSpPr>
          <p:spPr>
            <a:xfrm>
              <a:off x="1953738" y="1270793"/>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601" name="pl601"/>
            <p:cNvSpPr/>
            <p:nvPr/>
          </p:nvSpPr>
          <p:spPr>
            <a:xfrm>
              <a:off x="1953738" y="1270793"/>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602" name="pl602"/>
            <p:cNvSpPr/>
            <p:nvPr/>
          </p:nvSpPr>
          <p:spPr>
            <a:xfrm>
              <a:off x="1953738" y="1256096"/>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603" name="pl603"/>
            <p:cNvSpPr/>
            <p:nvPr/>
          </p:nvSpPr>
          <p:spPr>
            <a:xfrm>
              <a:off x="1953738"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604" name="pl604"/>
            <p:cNvSpPr/>
            <p:nvPr/>
          </p:nvSpPr>
          <p:spPr>
            <a:xfrm>
              <a:off x="1953738"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40651" cap="flat">
              <a:solidFill>
                <a:srgbClr val="000000">
                  <a:alpha val="100000"/>
                </a:srgbClr>
              </a:solidFill>
              <a:prstDash val="solid"/>
              <a:round/>
            </a:ln>
          </p:spPr>
          <p:txBody>
            <a:bodyPr/>
            <a:lstStyle/>
            <a:p/>
          </p:txBody>
        </p:sp>
        <p:sp>
          <p:nvSpPr>
            <p:cNvPr id="605" name="pl605"/>
            <p:cNvSpPr/>
            <p:nvPr/>
          </p:nvSpPr>
          <p:spPr>
            <a:xfrm>
              <a:off x="1953738"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F37C57">
                  <a:alpha val="100000"/>
                </a:srgbClr>
              </a:solidFill>
              <a:prstDash val="solid"/>
              <a:round/>
            </a:ln>
          </p:spPr>
          <p:txBody>
            <a:bodyPr/>
            <a:lstStyle/>
            <a:p/>
          </p:txBody>
        </p:sp>
        <p:sp>
          <p:nvSpPr>
            <p:cNvPr id="606" name="pl606"/>
            <p:cNvSpPr/>
            <p:nvPr/>
          </p:nvSpPr>
          <p:spPr>
            <a:xfrm>
              <a:off x="1902038" y="131488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607" name="tx607"/>
            <p:cNvSpPr/>
            <p:nvPr/>
          </p:nvSpPr>
          <p:spPr>
            <a:xfrm>
              <a:off x="1893448" y="104005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608" name="tx608"/>
            <p:cNvSpPr/>
            <p:nvPr/>
          </p:nvSpPr>
          <p:spPr>
            <a:xfrm>
              <a:off x="2100249" y="104005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609" name="tx609"/>
            <p:cNvSpPr/>
            <p:nvPr/>
          </p:nvSpPr>
          <p:spPr>
            <a:xfrm>
              <a:off x="2307050" y="10327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610" name="tx610"/>
            <p:cNvSpPr/>
            <p:nvPr/>
          </p:nvSpPr>
          <p:spPr>
            <a:xfrm>
              <a:off x="2513851" y="99729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611" name="tx611"/>
            <p:cNvSpPr/>
            <p:nvPr/>
          </p:nvSpPr>
          <p:spPr>
            <a:xfrm>
              <a:off x="2720652" y="99729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612" name="tx612"/>
            <p:cNvSpPr/>
            <p:nvPr/>
          </p:nvSpPr>
          <p:spPr>
            <a:xfrm>
              <a:off x="2927453" y="98994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613" name="rc613"/>
            <p:cNvSpPr/>
            <p:nvPr/>
          </p:nvSpPr>
          <p:spPr>
            <a:xfrm>
              <a:off x="1902038" y="1620278"/>
              <a:ext cx="1137404" cy="460746"/>
            </a:xfrm>
            <a:prstGeom prst="rect">
              <a:avLst/>
            </a:prstGeom>
            <a:solidFill>
              <a:srgbClr val="EBEBEB">
                <a:alpha val="100000"/>
              </a:srgbClr>
            </a:solidFill>
          </p:spPr>
          <p:txBody>
            <a:bodyPr/>
            <a:lstStyle/>
            <a:p/>
          </p:txBody>
        </p:sp>
        <p:sp>
          <p:nvSpPr>
            <p:cNvPr id="614" name="pl614"/>
            <p:cNvSpPr/>
            <p:nvPr/>
          </p:nvSpPr>
          <p:spPr>
            <a:xfrm>
              <a:off x="1902038" y="196822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615" name="pl615"/>
            <p:cNvSpPr/>
            <p:nvPr/>
          </p:nvSpPr>
          <p:spPr>
            <a:xfrm>
              <a:off x="1902038" y="17845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616" name="pl616"/>
            <p:cNvSpPr/>
            <p:nvPr/>
          </p:nvSpPr>
          <p:spPr>
            <a:xfrm>
              <a:off x="205713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17" name="pl617"/>
            <p:cNvSpPr/>
            <p:nvPr/>
          </p:nvSpPr>
          <p:spPr>
            <a:xfrm>
              <a:off x="226393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18" name="pl618"/>
            <p:cNvSpPr/>
            <p:nvPr/>
          </p:nvSpPr>
          <p:spPr>
            <a:xfrm>
              <a:off x="247074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19" name="pl619"/>
            <p:cNvSpPr/>
            <p:nvPr/>
          </p:nvSpPr>
          <p:spPr>
            <a:xfrm>
              <a:off x="267754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20" name="pl620"/>
            <p:cNvSpPr/>
            <p:nvPr/>
          </p:nvSpPr>
          <p:spPr>
            <a:xfrm>
              <a:off x="2884342"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21" name="pl621"/>
            <p:cNvSpPr/>
            <p:nvPr/>
          </p:nvSpPr>
          <p:spPr>
            <a:xfrm>
              <a:off x="1902038" y="20600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622" name="pl622"/>
            <p:cNvSpPr/>
            <p:nvPr/>
          </p:nvSpPr>
          <p:spPr>
            <a:xfrm>
              <a:off x="1902038" y="18763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623" name="pl623"/>
            <p:cNvSpPr/>
            <p:nvPr/>
          </p:nvSpPr>
          <p:spPr>
            <a:xfrm>
              <a:off x="1902038" y="169266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624" name="pl624"/>
            <p:cNvSpPr/>
            <p:nvPr/>
          </p:nvSpPr>
          <p:spPr>
            <a:xfrm>
              <a:off x="195373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25" name="pl625"/>
            <p:cNvSpPr/>
            <p:nvPr/>
          </p:nvSpPr>
          <p:spPr>
            <a:xfrm>
              <a:off x="21605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26" name="pl626"/>
            <p:cNvSpPr/>
            <p:nvPr/>
          </p:nvSpPr>
          <p:spPr>
            <a:xfrm>
              <a:off x="236734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27" name="pl627"/>
            <p:cNvSpPr/>
            <p:nvPr/>
          </p:nvSpPr>
          <p:spPr>
            <a:xfrm>
              <a:off x="25741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28" name="pl628"/>
            <p:cNvSpPr/>
            <p:nvPr/>
          </p:nvSpPr>
          <p:spPr>
            <a:xfrm>
              <a:off x="27809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29" name="pl629"/>
            <p:cNvSpPr/>
            <p:nvPr/>
          </p:nvSpPr>
          <p:spPr>
            <a:xfrm>
              <a:off x="298774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30" name="pl630"/>
            <p:cNvSpPr/>
            <p:nvPr/>
          </p:nvSpPr>
          <p:spPr>
            <a:xfrm>
              <a:off x="1953738"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631" name="pl631"/>
            <p:cNvSpPr/>
            <p:nvPr/>
          </p:nvSpPr>
          <p:spPr>
            <a:xfrm>
              <a:off x="1953738" y="1898416"/>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632" name="pl632"/>
            <p:cNvSpPr/>
            <p:nvPr/>
          </p:nvSpPr>
          <p:spPr>
            <a:xfrm>
              <a:off x="1953738" y="1949855"/>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633" name="pl633"/>
            <p:cNvSpPr/>
            <p:nvPr/>
          </p:nvSpPr>
          <p:spPr>
            <a:xfrm>
              <a:off x="1953738" y="1898416"/>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634" name="pl634"/>
            <p:cNvSpPr/>
            <p:nvPr/>
          </p:nvSpPr>
          <p:spPr>
            <a:xfrm>
              <a:off x="1953738" y="1964551"/>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635" name="pl635"/>
            <p:cNvSpPr/>
            <p:nvPr/>
          </p:nvSpPr>
          <p:spPr>
            <a:xfrm>
              <a:off x="1953738" y="1971900"/>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636" name="pl636"/>
            <p:cNvSpPr/>
            <p:nvPr/>
          </p:nvSpPr>
          <p:spPr>
            <a:xfrm>
              <a:off x="1953738" y="2023339"/>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637" name="pl637"/>
            <p:cNvSpPr/>
            <p:nvPr/>
          </p:nvSpPr>
          <p:spPr>
            <a:xfrm>
              <a:off x="1953738" y="2023339"/>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638" name="pl638"/>
            <p:cNvSpPr/>
            <p:nvPr/>
          </p:nvSpPr>
          <p:spPr>
            <a:xfrm>
              <a:off x="1953738" y="189841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39" name="pl639"/>
            <p:cNvSpPr/>
            <p:nvPr/>
          </p:nvSpPr>
          <p:spPr>
            <a:xfrm>
              <a:off x="1953738" y="2052733"/>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640" name="pl640"/>
            <p:cNvSpPr/>
            <p:nvPr/>
          </p:nvSpPr>
          <p:spPr>
            <a:xfrm>
              <a:off x="1953738"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641" name="pl641"/>
            <p:cNvSpPr/>
            <p:nvPr/>
          </p:nvSpPr>
          <p:spPr>
            <a:xfrm>
              <a:off x="1953738"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642" name="pl642"/>
            <p:cNvSpPr/>
            <p:nvPr/>
          </p:nvSpPr>
          <p:spPr>
            <a:xfrm>
              <a:off x="1953738"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643" name="pl643"/>
            <p:cNvSpPr/>
            <p:nvPr/>
          </p:nvSpPr>
          <p:spPr>
            <a:xfrm>
              <a:off x="1953738"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44" name="pl644"/>
            <p:cNvSpPr/>
            <p:nvPr/>
          </p:nvSpPr>
          <p:spPr>
            <a:xfrm>
              <a:off x="1953738"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645" name="pl645"/>
            <p:cNvSpPr/>
            <p:nvPr/>
          </p:nvSpPr>
          <p:spPr>
            <a:xfrm>
              <a:off x="1953738"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646" name="pl646"/>
            <p:cNvSpPr/>
            <p:nvPr/>
          </p:nvSpPr>
          <p:spPr>
            <a:xfrm>
              <a:off x="1953738" y="1891067"/>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647" name="pl647"/>
            <p:cNvSpPr/>
            <p:nvPr/>
          </p:nvSpPr>
          <p:spPr>
            <a:xfrm>
              <a:off x="1953738" y="204538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48" name="pl648"/>
            <p:cNvSpPr/>
            <p:nvPr/>
          </p:nvSpPr>
          <p:spPr>
            <a:xfrm>
              <a:off x="1953738" y="1986597"/>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649" name="pl649"/>
            <p:cNvSpPr/>
            <p:nvPr/>
          </p:nvSpPr>
          <p:spPr>
            <a:xfrm>
              <a:off x="1953738" y="1964551"/>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650" name="pl650"/>
            <p:cNvSpPr/>
            <p:nvPr/>
          </p:nvSpPr>
          <p:spPr>
            <a:xfrm>
              <a:off x="1953738" y="1986597"/>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651" name="pl651"/>
            <p:cNvSpPr/>
            <p:nvPr/>
          </p:nvSpPr>
          <p:spPr>
            <a:xfrm>
              <a:off x="1953738" y="2008642"/>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652" name="pl652"/>
            <p:cNvSpPr/>
            <p:nvPr/>
          </p:nvSpPr>
          <p:spPr>
            <a:xfrm>
              <a:off x="1953738" y="2030687"/>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653" name="pl653"/>
            <p:cNvSpPr/>
            <p:nvPr/>
          </p:nvSpPr>
          <p:spPr>
            <a:xfrm>
              <a:off x="1953738" y="188371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54" name="pl654"/>
            <p:cNvSpPr/>
            <p:nvPr/>
          </p:nvSpPr>
          <p:spPr>
            <a:xfrm>
              <a:off x="1953738" y="1935158"/>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655" name="pl655"/>
            <p:cNvSpPr/>
            <p:nvPr/>
          </p:nvSpPr>
          <p:spPr>
            <a:xfrm>
              <a:off x="1953738" y="2023339"/>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656" name="pl656"/>
            <p:cNvSpPr/>
            <p:nvPr/>
          </p:nvSpPr>
          <p:spPr>
            <a:xfrm>
              <a:off x="1953738" y="202333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57" name="pl657"/>
            <p:cNvSpPr/>
            <p:nvPr/>
          </p:nvSpPr>
          <p:spPr>
            <a:xfrm>
              <a:off x="1953738" y="1905764"/>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658" name="pl658"/>
            <p:cNvSpPr/>
            <p:nvPr/>
          </p:nvSpPr>
          <p:spPr>
            <a:xfrm>
              <a:off x="1953738" y="1957203"/>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659" name="pl659"/>
            <p:cNvSpPr/>
            <p:nvPr/>
          </p:nvSpPr>
          <p:spPr>
            <a:xfrm>
              <a:off x="1953738" y="2030687"/>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660" name="pl660"/>
            <p:cNvSpPr/>
            <p:nvPr/>
          </p:nvSpPr>
          <p:spPr>
            <a:xfrm>
              <a:off x="1953738" y="2008642"/>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661" name="pl661"/>
            <p:cNvSpPr/>
            <p:nvPr/>
          </p:nvSpPr>
          <p:spPr>
            <a:xfrm>
              <a:off x="1953738" y="1971900"/>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662" name="pl662"/>
            <p:cNvSpPr/>
            <p:nvPr/>
          </p:nvSpPr>
          <p:spPr>
            <a:xfrm>
              <a:off x="1953738" y="205273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63" name="pl663"/>
            <p:cNvSpPr/>
            <p:nvPr/>
          </p:nvSpPr>
          <p:spPr>
            <a:xfrm>
              <a:off x="1953738" y="1824931"/>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664" name="pl664"/>
            <p:cNvSpPr/>
            <p:nvPr/>
          </p:nvSpPr>
          <p:spPr>
            <a:xfrm>
              <a:off x="1953738" y="2008642"/>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665" name="pl665"/>
            <p:cNvSpPr/>
            <p:nvPr/>
          </p:nvSpPr>
          <p:spPr>
            <a:xfrm>
              <a:off x="1953738" y="1964551"/>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666" name="pl666"/>
            <p:cNvSpPr/>
            <p:nvPr/>
          </p:nvSpPr>
          <p:spPr>
            <a:xfrm>
              <a:off x="1953738" y="1971900"/>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667" name="pl667"/>
            <p:cNvSpPr/>
            <p:nvPr/>
          </p:nvSpPr>
          <p:spPr>
            <a:xfrm>
              <a:off x="1953738" y="2001294"/>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668" name="pl668"/>
            <p:cNvSpPr/>
            <p:nvPr/>
          </p:nvSpPr>
          <p:spPr>
            <a:xfrm>
              <a:off x="1953738" y="2045384"/>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669" name="pl669"/>
            <p:cNvSpPr/>
            <p:nvPr/>
          </p:nvSpPr>
          <p:spPr>
            <a:xfrm>
              <a:off x="1953738" y="1993945"/>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670" name="pl670"/>
            <p:cNvSpPr/>
            <p:nvPr/>
          </p:nvSpPr>
          <p:spPr>
            <a:xfrm>
              <a:off x="1953738" y="2023339"/>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671" name="pl671"/>
            <p:cNvSpPr/>
            <p:nvPr/>
          </p:nvSpPr>
          <p:spPr>
            <a:xfrm>
              <a:off x="1953738" y="2030687"/>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672" name="pl672"/>
            <p:cNvSpPr/>
            <p:nvPr/>
          </p:nvSpPr>
          <p:spPr>
            <a:xfrm>
              <a:off x="1953738" y="2023339"/>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673" name="pl673"/>
            <p:cNvSpPr/>
            <p:nvPr/>
          </p:nvSpPr>
          <p:spPr>
            <a:xfrm>
              <a:off x="1953738" y="1971900"/>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674" name="pl674"/>
            <p:cNvSpPr/>
            <p:nvPr/>
          </p:nvSpPr>
          <p:spPr>
            <a:xfrm>
              <a:off x="1953738" y="2023339"/>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675" name="pl675"/>
            <p:cNvSpPr/>
            <p:nvPr/>
          </p:nvSpPr>
          <p:spPr>
            <a:xfrm>
              <a:off x="1953738" y="2001294"/>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676" name="pl676"/>
            <p:cNvSpPr/>
            <p:nvPr/>
          </p:nvSpPr>
          <p:spPr>
            <a:xfrm>
              <a:off x="1953738" y="2015990"/>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677" name="pl677"/>
            <p:cNvSpPr/>
            <p:nvPr/>
          </p:nvSpPr>
          <p:spPr>
            <a:xfrm>
              <a:off x="1953738" y="2015990"/>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678" name="pl678"/>
            <p:cNvSpPr/>
            <p:nvPr/>
          </p:nvSpPr>
          <p:spPr>
            <a:xfrm>
              <a:off x="1953738" y="2001294"/>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679" name="pl679"/>
            <p:cNvSpPr/>
            <p:nvPr/>
          </p:nvSpPr>
          <p:spPr>
            <a:xfrm>
              <a:off x="1953738"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680" name="pl680"/>
            <p:cNvSpPr/>
            <p:nvPr/>
          </p:nvSpPr>
          <p:spPr>
            <a:xfrm>
              <a:off x="1953738" y="1898416"/>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681" name="pl681"/>
            <p:cNvSpPr/>
            <p:nvPr/>
          </p:nvSpPr>
          <p:spPr>
            <a:xfrm>
              <a:off x="1953738" y="189841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59F00">
                  <a:alpha val="100000"/>
                </a:srgbClr>
              </a:solidFill>
              <a:prstDash val="solid"/>
              <a:round/>
            </a:ln>
          </p:spPr>
          <p:txBody>
            <a:bodyPr/>
            <a:lstStyle/>
            <a:p/>
          </p:txBody>
        </p:sp>
        <p:sp>
          <p:nvSpPr>
            <p:cNvPr id="682" name="pl682"/>
            <p:cNvSpPr/>
            <p:nvPr/>
          </p:nvSpPr>
          <p:spPr>
            <a:xfrm>
              <a:off x="1902038" y="20600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683" name="tx683"/>
            <p:cNvSpPr/>
            <p:nvPr/>
          </p:nvSpPr>
          <p:spPr>
            <a:xfrm>
              <a:off x="1893448" y="173514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684" name="tx684"/>
            <p:cNvSpPr/>
            <p:nvPr/>
          </p:nvSpPr>
          <p:spPr>
            <a:xfrm>
              <a:off x="2100249" y="173514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685" name="tx685"/>
            <p:cNvSpPr/>
            <p:nvPr/>
          </p:nvSpPr>
          <p:spPr>
            <a:xfrm>
              <a:off x="2307050" y="173514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686" name="tx686"/>
            <p:cNvSpPr/>
            <p:nvPr/>
          </p:nvSpPr>
          <p:spPr>
            <a:xfrm>
              <a:off x="2513851" y="173514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687" name="tx687"/>
            <p:cNvSpPr/>
            <p:nvPr/>
          </p:nvSpPr>
          <p:spPr>
            <a:xfrm>
              <a:off x="2720652" y="173514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688" name="tx688"/>
            <p:cNvSpPr/>
            <p:nvPr/>
          </p:nvSpPr>
          <p:spPr>
            <a:xfrm>
              <a:off x="2927453" y="173514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689" name="rc689"/>
            <p:cNvSpPr/>
            <p:nvPr/>
          </p:nvSpPr>
          <p:spPr>
            <a:xfrm>
              <a:off x="1902038" y="2365475"/>
              <a:ext cx="1137404" cy="460746"/>
            </a:xfrm>
            <a:prstGeom prst="rect">
              <a:avLst/>
            </a:prstGeom>
            <a:solidFill>
              <a:srgbClr val="EBEBEB">
                <a:alpha val="100000"/>
              </a:srgbClr>
            </a:solidFill>
          </p:spPr>
          <p:txBody>
            <a:bodyPr/>
            <a:lstStyle/>
            <a:p/>
          </p:txBody>
        </p:sp>
        <p:sp>
          <p:nvSpPr>
            <p:cNvPr id="690" name="pl690"/>
            <p:cNvSpPr/>
            <p:nvPr/>
          </p:nvSpPr>
          <p:spPr>
            <a:xfrm>
              <a:off x="1902038" y="271342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691" name="pl691"/>
            <p:cNvSpPr/>
            <p:nvPr/>
          </p:nvSpPr>
          <p:spPr>
            <a:xfrm>
              <a:off x="1902038" y="25297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692" name="pl692"/>
            <p:cNvSpPr/>
            <p:nvPr/>
          </p:nvSpPr>
          <p:spPr>
            <a:xfrm>
              <a:off x="205713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93" name="pl693"/>
            <p:cNvSpPr/>
            <p:nvPr/>
          </p:nvSpPr>
          <p:spPr>
            <a:xfrm>
              <a:off x="226393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94" name="pl694"/>
            <p:cNvSpPr/>
            <p:nvPr/>
          </p:nvSpPr>
          <p:spPr>
            <a:xfrm>
              <a:off x="247074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95" name="pl695"/>
            <p:cNvSpPr/>
            <p:nvPr/>
          </p:nvSpPr>
          <p:spPr>
            <a:xfrm>
              <a:off x="267754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96" name="pl696"/>
            <p:cNvSpPr/>
            <p:nvPr/>
          </p:nvSpPr>
          <p:spPr>
            <a:xfrm>
              <a:off x="2884342"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97" name="pl697"/>
            <p:cNvSpPr/>
            <p:nvPr/>
          </p:nvSpPr>
          <p:spPr>
            <a:xfrm>
              <a:off x="1902038" y="28052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698" name="pl698"/>
            <p:cNvSpPr/>
            <p:nvPr/>
          </p:nvSpPr>
          <p:spPr>
            <a:xfrm>
              <a:off x="1902038" y="26215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699" name="pl699"/>
            <p:cNvSpPr/>
            <p:nvPr/>
          </p:nvSpPr>
          <p:spPr>
            <a:xfrm>
              <a:off x="1902038" y="243785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00" name="pl700"/>
            <p:cNvSpPr/>
            <p:nvPr/>
          </p:nvSpPr>
          <p:spPr>
            <a:xfrm>
              <a:off x="195373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01" name="pl701"/>
            <p:cNvSpPr/>
            <p:nvPr/>
          </p:nvSpPr>
          <p:spPr>
            <a:xfrm>
              <a:off x="21605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02" name="pl702"/>
            <p:cNvSpPr/>
            <p:nvPr/>
          </p:nvSpPr>
          <p:spPr>
            <a:xfrm>
              <a:off x="236734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25741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27809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298774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1953738"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707" name="pl707"/>
            <p:cNvSpPr/>
            <p:nvPr/>
          </p:nvSpPr>
          <p:spPr>
            <a:xfrm>
              <a:off x="1953738" y="2790582"/>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708" name="pl708"/>
            <p:cNvSpPr/>
            <p:nvPr/>
          </p:nvSpPr>
          <p:spPr>
            <a:xfrm>
              <a:off x="1953738" y="2695052"/>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709" name="pl709"/>
            <p:cNvSpPr/>
            <p:nvPr/>
          </p:nvSpPr>
          <p:spPr>
            <a:xfrm>
              <a:off x="1953738" y="2643613"/>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710" name="pl710"/>
            <p:cNvSpPr/>
            <p:nvPr/>
          </p:nvSpPr>
          <p:spPr>
            <a:xfrm>
              <a:off x="1953738" y="2709749"/>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711" name="pl711"/>
            <p:cNvSpPr/>
            <p:nvPr/>
          </p:nvSpPr>
          <p:spPr>
            <a:xfrm>
              <a:off x="1953738" y="2717098"/>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712" name="pl712"/>
            <p:cNvSpPr/>
            <p:nvPr/>
          </p:nvSpPr>
          <p:spPr>
            <a:xfrm>
              <a:off x="1953738" y="2768537"/>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713" name="pl713"/>
            <p:cNvSpPr/>
            <p:nvPr/>
          </p:nvSpPr>
          <p:spPr>
            <a:xfrm>
              <a:off x="1953738" y="2768537"/>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714" name="pl714"/>
            <p:cNvSpPr/>
            <p:nvPr/>
          </p:nvSpPr>
          <p:spPr>
            <a:xfrm>
              <a:off x="1953738" y="264361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15" name="pl715"/>
            <p:cNvSpPr/>
            <p:nvPr/>
          </p:nvSpPr>
          <p:spPr>
            <a:xfrm>
              <a:off x="1953738" y="2797930"/>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716" name="pl716"/>
            <p:cNvSpPr/>
            <p:nvPr/>
          </p:nvSpPr>
          <p:spPr>
            <a:xfrm>
              <a:off x="1953738" y="2746491"/>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717" name="pl717"/>
            <p:cNvSpPr/>
            <p:nvPr/>
          </p:nvSpPr>
          <p:spPr>
            <a:xfrm>
              <a:off x="1953738" y="2584826"/>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718" name="pl718"/>
            <p:cNvSpPr/>
            <p:nvPr/>
          </p:nvSpPr>
          <p:spPr>
            <a:xfrm>
              <a:off x="1953738" y="2731795"/>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719" name="pl719"/>
            <p:cNvSpPr/>
            <p:nvPr/>
          </p:nvSpPr>
          <p:spPr>
            <a:xfrm>
              <a:off x="1953738" y="2768537"/>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20" name="pl720"/>
            <p:cNvSpPr/>
            <p:nvPr/>
          </p:nvSpPr>
          <p:spPr>
            <a:xfrm>
              <a:off x="1953738" y="2724446"/>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721" name="pl721"/>
            <p:cNvSpPr/>
            <p:nvPr/>
          </p:nvSpPr>
          <p:spPr>
            <a:xfrm>
              <a:off x="1953738" y="2621568"/>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722" name="pl722"/>
            <p:cNvSpPr/>
            <p:nvPr/>
          </p:nvSpPr>
          <p:spPr>
            <a:xfrm>
              <a:off x="1953738"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723" name="pl723"/>
            <p:cNvSpPr/>
            <p:nvPr/>
          </p:nvSpPr>
          <p:spPr>
            <a:xfrm>
              <a:off x="1953738" y="279058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24" name="pl724"/>
            <p:cNvSpPr/>
            <p:nvPr/>
          </p:nvSpPr>
          <p:spPr>
            <a:xfrm>
              <a:off x="1953738"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725" name="pl725"/>
            <p:cNvSpPr/>
            <p:nvPr/>
          </p:nvSpPr>
          <p:spPr>
            <a:xfrm>
              <a:off x="1953738"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726" name="pl726"/>
            <p:cNvSpPr/>
            <p:nvPr/>
          </p:nvSpPr>
          <p:spPr>
            <a:xfrm>
              <a:off x="1953738"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727" name="pl727"/>
            <p:cNvSpPr/>
            <p:nvPr/>
          </p:nvSpPr>
          <p:spPr>
            <a:xfrm>
              <a:off x="1953738"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728" name="pl728"/>
            <p:cNvSpPr/>
            <p:nvPr/>
          </p:nvSpPr>
          <p:spPr>
            <a:xfrm>
              <a:off x="1953738"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729" name="pl729"/>
            <p:cNvSpPr/>
            <p:nvPr/>
          </p:nvSpPr>
          <p:spPr>
            <a:xfrm>
              <a:off x="1953738" y="262891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30" name="pl730"/>
            <p:cNvSpPr/>
            <p:nvPr/>
          </p:nvSpPr>
          <p:spPr>
            <a:xfrm>
              <a:off x="1953738" y="2680356"/>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731" name="pl731"/>
            <p:cNvSpPr/>
            <p:nvPr/>
          </p:nvSpPr>
          <p:spPr>
            <a:xfrm>
              <a:off x="1953738" y="2768537"/>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732" name="pl732"/>
            <p:cNvSpPr/>
            <p:nvPr/>
          </p:nvSpPr>
          <p:spPr>
            <a:xfrm>
              <a:off x="1953738" y="276853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33" name="pl733"/>
            <p:cNvSpPr/>
            <p:nvPr/>
          </p:nvSpPr>
          <p:spPr>
            <a:xfrm>
              <a:off x="1953738" y="2650962"/>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734" name="pl734"/>
            <p:cNvSpPr/>
            <p:nvPr/>
          </p:nvSpPr>
          <p:spPr>
            <a:xfrm>
              <a:off x="1953738" y="2702401"/>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735" name="pl735"/>
            <p:cNvSpPr/>
            <p:nvPr/>
          </p:nvSpPr>
          <p:spPr>
            <a:xfrm>
              <a:off x="1953738" y="2775885"/>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736" name="pl736"/>
            <p:cNvSpPr/>
            <p:nvPr/>
          </p:nvSpPr>
          <p:spPr>
            <a:xfrm>
              <a:off x="1953738" y="2753840"/>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737" name="pl737"/>
            <p:cNvSpPr/>
            <p:nvPr/>
          </p:nvSpPr>
          <p:spPr>
            <a:xfrm>
              <a:off x="1953738" y="2717098"/>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738" name="pl738"/>
            <p:cNvSpPr/>
            <p:nvPr/>
          </p:nvSpPr>
          <p:spPr>
            <a:xfrm>
              <a:off x="1953738" y="27979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39" name="pl739"/>
            <p:cNvSpPr/>
            <p:nvPr/>
          </p:nvSpPr>
          <p:spPr>
            <a:xfrm>
              <a:off x="1953738" y="2570129"/>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740" name="pl740"/>
            <p:cNvSpPr/>
            <p:nvPr/>
          </p:nvSpPr>
          <p:spPr>
            <a:xfrm>
              <a:off x="1953738" y="2753840"/>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741" name="pl741"/>
            <p:cNvSpPr/>
            <p:nvPr/>
          </p:nvSpPr>
          <p:spPr>
            <a:xfrm>
              <a:off x="1953738" y="2709749"/>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742" name="pl742"/>
            <p:cNvSpPr/>
            <p:nvPr/>
          </p:nvSpPr>
          <p:spPr>
            <a:xfrm>
              <a:off x="1953738" y="2717098"/>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743" name="pl743"/>
            <p:cNvSpPr/>
            <p:nvPr/>
          </p:nvSpPr>
          <p:spPr>
            <a:xfrm>
              <a:off x="1953738" y="2746491"/>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744" name="pl744"/>
            <p:cNvSpPr/>
            <p:nvPr/>
          </p:nvSpPr>
          <p:spPr>
            <a:xfrm>
              <a:off x="1953738" y="2790582"/>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745" name="pl745"/>
            <p:cNvSpPr/>
            <p:nvPr/>
          </p:nvSpPr>
          <p:spPr>
            <a:xfrm>
              <a:off x="1953738" y="2739143"/>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746" name="pl746"/>
            <p:cNvSpPr/>
            <p:nvPr/>
          </p:nvSpPr>
          <p:spPr>
            <a:xfrm>
              <a:off x="1953738" y="2768537"/>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747" name="pl747"/>
            <p:cNvSpPr/>
            <p:nvPr/>
          </p:nvSpPr>
          <p:spPr>
            <a:xfrm>
              <a:off x="1953738" y="2775885"/>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748" name="pl748"/>
            <p:cNvSpPr/>
            <p:nvPr/>
          </p:nvSpPr>
          <p:spPr>
            <a:xfrm>
              <a:off x="1953738" y="2768537"/>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749" name="pl749"/>
            <p:cNvSpPr/>
            <p:nvPr/>
          </p:nvSpPr>
          <p:spPr>
            <a:xfrm>
              <a:off x="1953738" y="2717098"/>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750" name="pl750"/>
            <p:cNvSpPr/>
            <p:nvPr/>
          </p:nvSpPr>
          <p:spPr>
            <a:xfrm>
              <a:off x="1953738" y="2768537"/>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751" name="pl751"/>
            <p:cNvSpPr/>
            <p:nvPr/>
          </p:nvSpPr>
          <p:spPr>
            <a:xfrm>
              <a:off x="1953738" y="2746491"/>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752" name="pl752"/>
            <p:cNvSpPr/>
            <p:nvPr/>
          </p:nvSpPr>
          <p:spPr>
            <a:xfrm>
              <a:off x="1953738" y="2761188"/>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753" name="pl753"/>
            <p:cNvSpPr/>
            <p:nvPr/>
          </p:nvSpPr>
          <p:spPr>
            <a:xfrm>
              <a:off x="1953738" y="2761188"/>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754" name="pl754"/>
            <p:cNvSpPr/>
            <p:nvPr/>
          </p:nvSpPr>
          <p:spPr>
            <a:xfrm>
              <a:off x="1953738" y="2746491"/>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755" name="pl755"/>
            <p:cNvSpPr/>
            <p:nvPr/>
          </p:nvSpPr>
          <p:spPr>
            <a:xfrm>
              <a:off x="1953738"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756" name="pl756"/>
            <p:cNvSpPr/>
            <p:nvPr/>
          </p:nvSpPr>
          <p:spPr>
            <a:xfrm>
              <a:off x="1953738" y="2790582"/>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757" name="pl757"/>
            <p:cNvSpPr/>
            <p:nvPr/>
          </p:nvSpPr>
          <p:spPr>
            <a:xfrm>
              <a:off x="1953738" y="279058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00B81D">
                  <a:alpha val="100000"/>
                </a:srgbClr>
              </a:solidFill>
              <a:prstDash val="solid"/>
              <a:round/>
            </a:ln>
          </p:spPr>
          <p:txBody>
            <a:bodyPr/>
            <a:lstStyle/>
            <a:p/>
          </p:txBody>
        </p:sp>
        <p:sp>
          <p:nvSpPr>
            <p:cNvPr id="758" name="pl758"/>
            <p:cNvSpPr/>
            <p:nvPr/>
          </p:nvSpPr>
          <p:spPr>
            <a:xfrm>
              <a:off x="1902038" y="28052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759" name="tx759"/>
            <p:cNvSpPr/>
            <p:nvPr/>
          </p:nvSpPr>
          <p:spPr>
            <a:xfrm>
              <a:off x="1923593" y="26273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60" name="tx760"/>
            <p:cNvSpPr/>
            <p:nvPr/>
          </p:nvSpPr>
          <p:spPr>
            <a:xfrm>
              <a:off x="2130394" y="26273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61" name="tx761"/>
            <p:cNvSpPr/>
            <p:nvPr/>
          </p:nvSpPr>
          <p:spPr>
            <a:xfrm>
              <a:off x="2337195" y="26273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62" name="tx762"/>
            <p:cNvSpPr/>
            <p:nvPr/>
          </p:nvSpPr>
          <p:spPr>
            <a:xfrm>
              <a:off x="2543996" y="26273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63" name="tx763"/>
            <p:cNvSpPr/>
            <p:nvPr/>
          </p:nvSpPr>
          <p:spPr>
            <a:xfrm>
              <a:off x="2750797" y="26273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64" name="tx764"/>
            <p:cNvSpPr/>
            <p:nvPr/>
          </p:nvSpPr>
          <p:spPr>
            <a:xfrm>
              <a:off x="2957597" y="26273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65" name="rc765"/>
            <p:cNvSpPr/>
            <p:nvPr/>
          </p:nvSpPr>
          <p:spPr>
            <a:xfrm>
              <a:off x="1902038" y="3110673"/>
              <a:ext cx="1137404" cy="460746"/>
            </a:xfrm>
            <a:prstGeom prst="rect">
              <a:avLst/>
            </a:prstGeom>
            <a:solidFill>
              <a:srgbClr val="EBEBEB">
                <a:alpha val="100000"/>
              </a:srgbClr>
            </a:solidFill>
          </p:spPr>
          <p:txBody>
            <a:bodyPr/>
            <a:lstStyle/>
            <a:p/>
          </p:txBody>
        </p:sp>
        <p:sp>
          <p:nvSpPr>
            <p:cNvPr id="766" name="pl766"/>
            <p:cNvSpPr/>
            <p:nvPr/>
          </p:nvSpPr>
          <p:spPr>
            <a:xfrm>
              <a:off x="1902038" y="345862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67" name="pl767"/>
            <p:cNvSpPr/>
            <p:nvPr/>
          </p:nvSpPr>
          <p:spPr>
            <a:xfrm>
              <a:off x="1902038" y="32749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68" name="pl768"/>
            <p:cNvSpPr/>
            <p:nvPr/>
          </p:nvSpPr>
          <p:spPr>
            <a:xfrm>
              <a:off x="205713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69" name="pl769"/>
            <p:cNvSpPr/>
            <p:nvPr/>
          </p:nvSpPr>
          <p:spPr>
            <a:xfrm>
              <a:off x="226393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70" name="pl770"/>
            <p:cNvSpPr/>
            <p:nvPr/>
          </p:nvSpPr>
          <p:spPr>
            <a:xfrm>
              <a:off x="247074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71" name="pl771"/>
            <p:cNvSpPr/>
            <p:nvPr/>
          </p:nvSpPr>
          <p:spPr>
            <a:xfrm>
              <a:off x="267754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72" name="pl772"/>
            <p:cNvSpPr/>
            <p:nvPr/>
          </p:nvSpPr>
          <p:spPr>
            <a:xfrm>
              <a:off x="2884342"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73" name="pl773"/>
            <p:cNvSpPr/>
            <p:nvPr/>
          </p:nvSpPr>
          <p:spPr>
            <a:xfrm>
              <a:off x="1902038" y="35504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74" name="pl774"/>
            <p:cNvSpPr/>
            <p:nvPr/>
          </p:nvSpPr>
          <p:spPr>
            <a:xfrm>
              <a:off x="1902038" y="336676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75" name="pl775"/>
            <p:cNvSpPr/>
            <p:nvPr/>
          </p:nvSpPr>
          <p:spPr>
            <a:xfrm>
              <a:off x="1902038" y="318305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76" name="pl776"/>
            <p:cNvSpPr/>
            <p:nvPr/>
          </p:nvSpPr>
          <p:spPr>
            <a:xfrm>
              <a:off x="195373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77" name="pl777"/>
            <p:cNvSpPr/>
            <p:nvPr/>
          </p:nvSpPr>
          <p:spPr>
            <a:xfrm>
              <a:off x="21605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78" name="pl778"/>
            <p:cNvSpPr/>
            <p:nvPr/>
          </p:nvSpPr>
          <p:spPr>
            <a:xfrm>
              <a:off x="236734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79" name="pl779"/>
            <p:cNvSpPr/>
            <p:nvPr/>
          </p:nvSpPr>
          <p:spPr>
            <a:xfrm>
              <a:off x="25741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80" name="pl780"/>
            <p:cNvSpPr/>
            <p:nvPr/>
          </p:nvSpPr>
          <p:spPr>
            <a:xfrm>
              <a:off x="27809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81" name="pl781"/>
            <p:cNvSpPr/>
            <p:nvPr/>
          </p:nvSpPr>
          <p:spPr>
            <a:xfrm>
              <a:off x="298774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82" name="pl782"/>
            <p:cNvSpPr/>
            <p:nvPr/>
          </p:nvSpPr>
          <p:spPr>
            <a:xfrm>
              <a:off x="1953738"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783" name="pl783"/>
            <p:cNvSpPr/>
            <p:nvPr/>
          </p:nvSpPr>
          <p:spPr>
            <a:xfrm>
              <a:off x="1953738"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40651" cap="flat">
              <a:solidFill>
                <a:srgbClr val="BEBEBE">
                  <a:alpha val="69803"/>
                </a:srgbClr>
              </a:solidFill>
              <a:prstDash val="solid"/>
              <a:round/>
            </a:ln>
          </p:spPr>
          <p:txBody>
            <a:bodyPr/>
            <a:lstStyle/>
            <a:p/>
          </p:txBody>
        </p:sp>
        <p:sp>
          <p:nvSpPr>
            <p:cNvPr id="784" name="pl784"/>
            <p:cNvSpPr/>
            <p:nvPr/>
          </p:nvSpPr>
          <p:spPr>
            <a:xfrm>
              <a:off x="1953738" y="3440250"/>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785" name="pl785"/>
            <p:cNvSpPr/>
            <p:nvPr/>
          </p:nvSpPr>
          <p:spPr>
            <a:xfrm>
              <a:off x="1953738" y="3388811"/>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786" name="pl786"/>
            <p:cNvSpPr/>
            <p:nvPr/>
          </p:nvSpPr>
          <p:spPr>
            <a:xfrm>
              <a:off x="1953738" y="3454947"/>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787" name="pl787"/>
            <p:cNvSpPr/>
            <p:nvPr/>
          </p:nvSpPr>
          <p:spPr>
            <a:xfrm>
              <a:off x="1953738" y="3462295"/>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788" name="pl788"/>
            <p:cNvSpPr/>
            <p:nvPr/>
          </p:nvSpPr>
          <p:spPr>
            <a:xfrm>
              <a:off x="1953738" y="3513734"/>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789" name="pl789"/>
            <p:cNvSpPr/>
            <p:nvPr/>
          </p:nvSpPr>
          <p:spPr>
            <a:xfrm>
              <a:off x="1953738" y="3513734"/>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790" name="pl790"/>
            <p:cNvSpPr/>
            <p:nvPr/>
          </p:nvSpPr>
          <p:spPr>
            <a:xfrm>
              <a:off x="1953738" y="338881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91" name="pl791"/>
            <p:cNvSpPr/>
            <p:nvPr/>
          </p:nvSpPr>
          <p:spPr>
            <a:xfrm>
              <a:off x="1953738" y="3543128"/>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792" name="pl792"/>
            <p:cNvSpPr/>
            <p:nvPr/>
          </p:nvSpPr>
          <p:spPr>
            <a:xfrm>
              <a:off x="1953738" y="3491689"/>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793" name="pl793"/>
            <p:cNvSpPr/>
            <p:nvPr/>
          </p:nvSpPr>
          <p:spPr>
            <a:xfrm>
              <a:off x="1953738" y="3330024"/>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794" name="pl794"/>
            <p:cNvSpPr/>
            <p:nvPr/>
          </p:nvSpPr>
          <p:spPr>
            <a:xfrm>
              <a:off x="1953738" y="3476992"/>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795" name="pl795"/>
            <p:cNvSpPr/>
            <p:nvPr/>
          </p:nvSpPr>
          <p:spPr>
            <a:xfrm>
              <a:off x="1953738" y="3513734"/>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96" name="pl796"/>
            <p:cNvSpPr/>
            <p:nvPr/>
          </p:nvSpPr>
          <p:spPr>
            <a:xfrm>
              <a:off x="1953738" y="3469644"/>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797" name="pl797"/>
            <p:cNvSpPr/>
            <p:nvPr/>
          </p:nvSpPr>
          <p:spPr>
            <a:xfrm>
              <a:off x="1953738" y="3366766"/>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798" name="pl798"/>
            <p:cNvSpPr/>
            <p:nvPr/>
          </p:nvSpPr>
          <p:spPr>
            <a:xfrm>
              <a:off x="1953738" y="3381463"/>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799" name="pl799"/>
            <p:cNvSpPr/>
            <p:nvPr/>
          </p:nvSpPr>
          <p:spPr>
            <a:xfrm>
              <a:off x="1953738" y="353578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00" name="pl800"/>
            <p:cNvSpPr/>
            <p:nvPr/>
          </p:nvSpPr>
          <p:spPr>
            <a:xfrm>
              <a:off x="1953738" y="3476992"/>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801" name="pl801"/>
            <p:cNvSpPr/>
            <p:nvPr/>
          </p:nvSpPr>
          <p:spPr>
            <a:xfrm>
              <a:off x="1953738" y="3454947"/>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802" name="pl802"/>
            <p:cNvSpPr/>
            <p:nvPr/>
          </p:nvSpPr>
          <p:spPr>
            <a:xfrm>
              <a:off x="1953738" y="3476992"/>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803" name="pl803"/>
            <p:cNvSpPr/>
            <p:nvPr/>
          </p:nvSpPr>
          <p:spPr>
            <a:xfrm>
              <a:off x="1953738" y="3499038"/>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804" name="pl804"/>
            <p:cNvSpPr/>
            <p:nvPr/>
          </p:nvSpPr>
          <p:spPr>
            <a:xfrm>
              <a:off x="1953738" y="3521083"/>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805" name="pl805"/>
            <p:cNvSpPr/>
            <p:nvPr/>
          </p:nvSpPr>
          <p:spPr>
            <a:xfrm>
              <a:off x="1953738" y="337411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06" name="pl806"/>
            <p:cNvSpPr/>
            <p:nvPr/>
          </p:nvSpPr>
          <p:spPr>
            <a:xfrm>
              <a:off x="1953738"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807" name="pl807"/>
            <p:cNvSpPr/>
            <p:nvPr/>
          </p:nvSpPr>
          <p:spPr>
            <a:xfrm>
              <a:off x="1953738"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808" name="pl808"/>
            <p:cNvSpPr/>
            <p:nvPr/>
          </p:nvSpPr>
          <p:spPr>
            <a:xfrm>
              <a:off x="1953738" y="35137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09" name="pl809"/>
            <p:cNvSpPr/>
            <p:nvPr/>
          </p:nvSpPr>
          <p:spPr>
            <a:xfrm>
              <a:off x="1953738"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810" name="pl810"/>
            <p:cNvSpPr/>
            <p:nvPr/>
          </p:nvSpPr>
          <p:spPr>
            <a:xfrm>
              <a:off x="1953738"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811" name="pl811"/>
            <p:cNvSpPr/>
            <p:nvPr/>
          </p:nvSpPr>
          <p:spPr>
            <a:xfrm>
              <a:off x="1953738"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812" name="pl812"/>
            <p:cNvSpPr/>
            <p:nvPr/>
          </p:nvSpPr>
          <p:spPr>
            <a:xfrm>
              <a:off x="1953738" y="3499038"/>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813" name="pl813"/>
            <p:cNvSpPr/>
            <p:nvPr/>
          </p:nvSpPr>
          <p:spPr>
            <a:xfrm>
              <a:off x="1953738" y="3462295"/>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814" name="pl814"/>
            <p:cNvSpPr/>
            <p:nvPr/>
          </p:nvSpPr>
          <p:spPr>
            <a:xfrm>
              <a:off x="1953738" y="35431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15" name="pl815"/>
            <p:cNvSpPr/>
            <p:nvPr/>
          </p:nvSpPr>
          <p:spPr>
            <a:xfrm>
              <a:off x="1953738" y="3315327"/>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816" name="pl816"/>
            <p:cNvSpPr/>
            <p:nvPr/>
          </p:nvSpPr>
          <p:spPr>
            <a:xfrm>
              <a:off x="1953738" y="3499038"/>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817" name="pl817"/>
            <p:cNvSpPr/>
            <p:nvPr/>
          </p:nvSpPr>
          <p:spPr>
            <a:xfrm>
              <a:off x="1953738" y="3454947"/>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818" name="pl818"/>
            <p:cNvSpPr/>
            <p:nvPr/>
          </p:nvSpPr>
          <p:spPr>
            <a:xfrm>
              <a:off x="1953738" y="3462295"/>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819" name="pl819"/>
            <p:cNvSpPr/>
            <p:nvPr/>
          </p:nvSpPr>
          <p:spPr>
            <a:xfrm>
              <a:off x="1953738" y="3491689"/>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820" name="pl820"/>
            <p:cNvSpPr/>
            <p:nvPr/>
          </p:nvSpPr>
          <p:spPr>
            <a:xfrm>
              <a:off x="1953738" y="3535780"/>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821" name="pl821"/>
            <p:cNvSpPr/>
            <p:nvPr/>
          </p:nvSpPr>
          <p:spPr>
            <a:xfrm>
              <a:off x="1953738" y="3484341"/>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822" name="pl822"/>
            <p:cNvSpPr/>
            <p:nvPr/>
          </p:nvSpPr>
          <p:spPr>
            <a:xfrm>
              <a:off x="1953738" y="3513734"/>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823" name="pl823"/>
            <p:cNvSpPr/>
            <p:nvPr/>
          </p:nvSpPr>
          <p:spPr>
            <a:xfrm>
              <a:off x="1953738" y="3521083"/>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824" name="pl824"/>
            <p:cNvSpPr/>
            <p:nvPr/>
          </p:nvSpPr>
          <p:spPr>
            <a:xfrm>
              <a:off x="1953738" y="3513734"/>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825" name="pl825"/>
            <p:cNvSpPr/>
            <p:nvPr/>
          </p:nvSpPr>
          <p:spPr>
            <a:xfrm>
              <a:off x="1953738" y="3462295"/>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826" name="pl826"/>
            <p:cNvSpPr/>
            <p:nvPr/>
          </p:nvSpPr>
          <p:spPr>
            <a:xfrm>
              <a:off x="1953738" y="3513734"/>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827" name="pl827"/>
            <p:cNvSpPr/>
            <p:nvPr/>
          </p:nvSpPr>
          <p:spPr>
            <a:xfrm>
              <a:off x="1953738" y="3491689"/>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828" name="pl828"/>
            <p:cNvSpPr/>
            <p:nvPr/>
          </p:nvSpPr>
          <p:spPr>
            <a:xfrm>
              <a:off x="1953738" y="3506386"/>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829" name="pl829"/>
            <p:cNvSpPr/>
            <p:nvPr/>
          </p:nvSpPr>
          <p:spPr>
            <a:xfrm>
              <a:off x="1953738" y="3506386"/>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830" name="pl830"/>
            <p:cNvSpPr/>
            <p:nvPr/>
          </p:nvSpPr>
          <p:spPr>
            <a:xfrm>
              <a:off x="1953738" y="3491689"/>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831" name="pl831"/>
            <p:cNvSpPr/>
            <p:nvPr/>
          </p:nvSpPr>
          <p:spPr>
            <a:xfrm>
              <a:off x="1953738"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832" name="pl832"/>
            <p:cNvSpPr/>
            <p:nvPr/>
          </p:nvSpPr>
          <p:spPr>
            <a:xfrm>
              <a:off x="1953738"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40651" cap="flat">
              <a:solidFill>
                <a:srgbClr val="000000">
                  <a:alpha val="100000"/>
                </a:srgbClr>
              </a:solidFill>
              <a:prstDash val="solid"/>
              <a:round/>
            </a:ln>
          </p:spPr>
          <p:txBody>
            <a:bodyPr/>
            <a:lstStyle/>
            <a:p/>
          </p:txBody>
        </p:sp>
        <p:sp>
          <p:nvSpPr>
            <p:cNvPr id="833" name="pl833"/>
            <p:cNvSpPr/>
            <p:nvPr/>
          </p:nvSpPr>
          <p:spPr>
            <a:xfrm>
              <a:off x="1953738"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00C0B0">
                  <a:alpha val="100000"/>
                </a:srgbClr>
              </a:solidFill>
              <a:prstDash val="solid"/>
              <a:round/>
            </a:ln>
          </p:spPr>
          <p:txBody>
            <a:bodyPr/>
            <a:lstStyle/>
            <a:p/>
          </p:txBody>
        </p:sp>
        <p:sp>
          <p:nvSpPr>
            <p:cNvPr id="834" name="pl834"/>
            <p:cNvSpPr/>
            <p:nvPr/>
          </p:nvSpPr>
          <p:spPr>
            <a:xfrm>
              <a:off x="1902038" y="35504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835" name="tx835"/>
            <p:cNvSpPr/>
            <p:nvPr/>
          </p:nvSpPr>
          <p:spPr>
            <a:xfrm>
              <a:off x="1893448" y="330636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836" name="tx836"/>
            <p:cNvSpPr/>
            <p:nvPr/>
          </p:nvSpPr>
          <p:spPr>
            <a:xfrm>
              <a:off x="2130394" y="33197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837" name="tx837"/>
            <p:cNvSpPr/>
            <p:nvPr/>
          </p:nvSpPr>
          <p:spPr>
            <a:xfrm>
              <a:off x="2307050" y="327565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838" name="tx838"/>
            <p:cNvSpPr/>
            <p:nvPr/>
          </p:nvSpPr>
          <p:spPr>
            <a:xfrm>
              <a:off x="2513851" y="326227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839" name="tx839"/>
            <p:cNvSpPr/>
            <p:nvPr/>
          </p:nvSpPr>
          <p:spPr>
            <a:xfrm>
              <a:off x="2750797" y="33197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840" name="tx840"/>
            <p:cNvSpPr/>
            <p:nvPr/>
          </p:nvSpPr>
          <p:spPr>
            <a:xfrm>
              <a:off x="2957597" y="33270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841" name="rc841"/>
            <p:cNvSpPr/>
            <p:nvPr/>
          </p:nvSpPr>
          <p:spPr>
            <a:xfrm>
              <a:off x="1902038" y="3855871"/>
              <a:ext cx="1137404" cy="460746"/>
            </a:xfrm>
            <a:prstGeom prst="rect">
              <a:avLst/>
            </a:prstGeom>
            <a:solidFill>
              <a:srgbClr val="EBEBEB">
                <a:alpha val="100000"/>
              </a:srgbClr>
            </a:solidFill>
          </p:spPr>
          <p:txBody>
            <a:bodyPr/>
            <a:lstStyle/>
            <a:p/>
          </p:txBody>
        </p:sp>
        <p:sp>
          <p:nvSpPr>
            <p:cNvPr id="842" name="pl842"/>
            <p:cNvSpPr/>
            <p:nvPr/>
          </p:nvSpPr>
          <p:spPr>
            <a:xfrm>
              <a:off x="1902038" y="42038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43" name="pl843"/>
            <p:cNvSpPr/>
            <p:nvPr/>
          </p:nvSpPr>
          <p:spPr>
            <a:xfrm>
              <a:off x="1902038" y="402010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44" name="pl844"/>
            <p:cNvSpPr/>
            <p:nvPr/>
          </p:nvSpPr>
          <p:spPr>
            <a:xfrm>
              <a:off x="205713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5" name="pl845"/>
            <p:cNvSpPr/>
            <p:nvPr/>
          </p:nvSpPr>
          <p:spPr>
            <a:xfrm>
              <a:off x="226393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6" name="pl846"/>
            <p:cNvSpPr/>
            <p:nvPr/>
          </p:nvSpPr>
          <p:spPr>
            <a:xfrm>
              <a:off x="247074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7" name="pl847"/>
            <p:cNvSpPr/>
            <p:nvPr/>
          </p:nvSpPr>
          <p:spPr>
            <a:xfrm>
              <a:off x="267754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8" name="pl848"/>
            <p:cNvSpPr/>
            <p:nvPr/>
          </p:nvSpPr>
          <p:spPr>
            <a:xfrm>
              <a:off x="2884342"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9" name="pl849"/>
            <p:cNvSpPr/>
            <p:nvPr/>
          </p:nvSpPr>
          <p:spPr>
            <a:xfrm>
              <a:off x="1902038" y="429567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850" name="pl850"/>
            <p:cNvSpPr/>
            <p:nvPr/>
          </p:nvSpPr>
          <p:spPr>
            <a:xfrm>
              <a:off x="1902038" y="411196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851" name="pl851"/>
            <p:cNvSpPr/>
            <p:nvPr/>
          </p:nvSpPr>
          <p:spPr>
            <a:xfrm>
              <a:off x="1902038" y="392825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852" name="pl852"/>
            <p:cNvSpPr/>
            <p:nvPr/>
          </p:nvSpPr>
          <p:spPr>
            <a:xfrm>
              <a:off x="195373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21605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236734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25741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27809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298774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1953738"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859" name="pl859"/>
            <p:cNvSpPr/>
            <p:nvPr/>
          </p:nvSpPr>
          <p:spPr>
            <a:xfrm>
              <a:off x="1953738"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40651" cap="flat">
              <a:solidFill>
                <a:srgbClr val="BEBEBE">
                  <a:alpha val="69803"/>
                </a:srgbClr>
              </a:solidFill>
              <a:prstDash val="solid"/>
              <a:round/>
            </a:ln>
          </p:spPr>
          <p:txBody>
            <a:bodyPr/>
            <a:lstStyle/>
            <a:p/>
          </p:txBody>
        </p:sp>
        <p:sp>
          <p:nvSpPr>
            <p:cNvPr id="860" name="pl860"/>
            <p:cNvSpPr/>
            <p:nvPr/>
          </p:nvSpPr>
          <p:spPr>
            <a:xfrm>
              <a:off x="1953738" y="4185448"/>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861" name="pl861"/>
            <p:cNvSpPr/>
            <p:nvPr/>
          </p:nvSpPr>
          <p:spPr>
            <a:xfrm>
              <a:off x="1953738" y="4134009"/>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862" name="pl862"/>
            <p:cNvSpPr/>
            <p:nvPr/>
          </p:nvSpPr>
          <p:spPr>
            <a:xfrm>
              <a:off x="1953738" y="4200145"/>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863" name="pl863"/>
            <p:cNvSpPr/>
            <p:nvPr/>
          </p:nvSpPr>
          <p:spPr>
            <a:xfrm>
              <a:off x="1953738" y="4207493"/>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864" name="pl864"/>
            <p:cNvSpPr/>
            <p:nvPr/>
          </p:nvSpPr>
          <p:spPr>
            <a:xfrm>
              <a:off x="1953738" y="4258932"/>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865" name="pl865"/>
            <p:cNvSpPr/>
            <p:nvPr/>
          </p:nvSpPr>
          <p:spPr>
            <a:xfrm>
              <a:off x="1953738" y="4258932"/>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866" name="pl866"/>
            <p:cNvSpPr/>
            <p:nvPr/>
          </p:nvSpPr>
          <p:spPr>
            <a:xfrm>
              <a:off x="1953738" y="413400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67" name="pl867"/>
            <p:cNvSpPr/>
            <p:nvPr/>
          </p:nvSpPr>
          <p:spPr>
            <a:xfrm>
              <a:off x="1953738" y="4288326"/>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868" name="pl868"/>
            <p:cNvSpPr/>
            <p:nvPr/>
          </p:nvSpPr>
          <p:spPr>
            <a:xfrm>
              <a:off x="1953738" y="4236887"/>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869" name="pl869"/>
            <p:cNvSpPr/>
            <p:nvPr/>
          </p:nvSpPr>
          <p:spPr>
            <a:xfrm>
              <a:off x="1953738" y="4075222"/>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870" name="pl870"/>
            <p:cNvSpPr/>
            <p:nvPr/>
          </p:nvSpPr>
          <p:spPr>
            <a:xfrm>
              <a:off x="1953738" y="4222190"/>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871" name="pl871"/>
            <p:cNvSpPr/>
            <p:nvPr/>
          </p:nvSpPr>
          <p:spPr>
            <a:xfrm>
              <a:off x="1953738" y="4258932"/>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72" name="pl872"/>
            <p:cNvSpPr/>
            <p:nvPr/>
          </p:nvSpPr>
          <p:spPr>
            <a:xfrm>
              <a:off x="1953738" y="4214842"/>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873" name="pl873"/>
            <p:cNvSpPr/>
            <p:nvPr/>
          </p:nvSpPr>
          <p:spPr>
            <a:xfrm>
              <a:off x="1953738" y="4111964"/>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874" name="pl874"/>
            <p:cNvSpPr/>
            <p:nvPr/>
          </p:nvSpPr>
          <p:spPr>
            <a:xfrm>
              <a:off x="1953738" y="4126661"/>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875" name="pl875"/>
            <p:cNvSpPr/>
            <p:nvPr/>
          </p:nvSpPr>
          <p:spPr>
            <a:xfrm>
              <a:off x="1953738" y="428097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76" name="pl876"/>
            <p:cNvSpPr/>
            <p:nvPr/>
          </p:nvSpPr>
          <p:spPr>
            <a:xfrm>
              <a:off x="1953738" y="4222190"/>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877" name="pl877"/>
            <p:cNvSpPr/>
            <p:nvPr/>
          </p:nvSpPr>
          <p:spPr>
            <a:xfrm>
              <a:off x="1953738" y="4200145"/>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878" name="pl878"/>
            <p:cNvSpPr/>
            <p:nvPr/>
          </p:nvSpPr>
          <p:spPr>
            <a:xfrm>
              <a:off x="1953738" y="4222190"/>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879" name="pl879"/>
            <p:cNvSpPr/>
            <p:nvPr/>
          </p:nvSpPr>
          <p:spPr>
            <a:xfrm>
              <a:off x="1953738" y="4244235"/>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880" name="pl880"/>
            <p:cNvSpPr/>
            <p:nvPr/>
          </p:nvSpPr>
          <p:spPr>
            <a:xfrm>
              <a:off x="1953738" y="4266281"/>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881" name="pl881"/>
            <p:cNvSpPr/>
            <p:nvPr/>
          </p:nvSpPr>
          <p:spPr>
            <a:xfrm>
              <a:off x="1953738" y="411931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82" name="pl882"/>
            <p:cNvSpPr/>
            <p:nvPr/>
          </p:nvSpPr>
          <p:spPr>
            <a:xfrm>
              <a:off x="1953738" y="4170751"/>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883" name="pl883"/>
            <p:cNvSpPr/>
            <p:nvPr/>
          </p:nvSpPr>
          <p:spPr>
            <a:xfrm>
              <a:off x="1953738" y="4258932"/>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884" name="pl884"/>
            <p:cNvSpPr/>
            <p:nvPr/>
          </p:nvSpPr>
          <p:spPr>
            <a:xfrm>
              <a:off x="1953738" y="42589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85" name="pl885"/>
            <p:cNvSpPr/>
            <p:nvPr/>
          </p:nvSpPr>
          <p:spPr>
            <a:xfrm>
              <a:off x="1953738" y="4141357"/>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886" name="pl886"/>
            <p:cNvSpPr/>
            <p:nvPr/>
          </p:nvSpPr>
          <p:spPr>
            <a:xfrm>
              <a:off x="1953738" y="4192796"/>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887" name="pl887"/>
            <p:cNvSpPr/>
            <p:nvPr/>
          </p:nvSpPr>
          <p:spPr>
            <a:xfrm>
              <a:off x="1953738" y="4266281"/>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888" name="pl888"/>
            <p:cNvSpPr/>
            <p:nvPr/>
          </p:nvSpPr>
          <p:spPr>
            <a:xfrm>
              <a:off x="1953738"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889" name="pl889"/>
            <p:cNvSpPr/>
            <p:nvPr/>
          </p:nvSpPr>
          <p:spPr>
            <a:xfrm>
              <a:off x="1953738"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890" name="pl890"/>
            <p:cNvSpPr/>
            <p:nvPr/>
          </p:nvSpPr>
          <p:spPr>
            <a:xfrm>
              <a:off x="1953738" y="428832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91" name="pl891"/>
            <p:cNvSpPr/>
            <p:nvPr/>
          </p:nvSpPr>
          <p:spPr>
            <a:xfrm>
              <a:off x="1953738"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892" name="pl892"/>
            <p:cNvSpPr/>
            <p:nvPr/>
          </p:nvSpPr>
          <p:spPr>
            <a:xfrm>
              <a:off x="1953738"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893" name="pl893"/>
            <p:cNvSpPr/>
            <p:nvPr/>
          </p:nvSpPr>
          <p:spPr>
            <a:xfrm>
              <a:off x="1953738"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894" name="pl894"/>
            <p:cNvSpPr/>
            <p:nvPr/>
          </p:nvSpPr>
          <p:spPr>
            <a:xfrm>
              <a:off x="1953738"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895" name="pl895"/>
            <p:cNvSpPr/>
            <p:nvPr/>
          </p:nvSpPr>
          <p:spPr>
            <a:xfrm>
              <a:off x="1953738" y="4236887"/>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896" name="pl896"/>
            <p:cNvSpPr/>
            <p:nvPr/>
          </p:nvSpPr>
          <p:spPr>
            <a:xfrm>
              <a:off x="1953738" y="4280978"/>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897" name="pl897"/>
            <p:cNvSpPr/>
            <p:nvPr/>
          </p:nvSpPr>
          <p:spPr>
            <a:xfrm>
              <a:off x="1953738" y="4229539"/>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898" name="pl898"/>
            <p:cNvSpPr/>
            <p:nvPr/>
          </p:nvSpPr>
          <p:spPr>
            <a:xfrm>
              <a:off x="1953738" y="4258932"/>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899" name="pl899"/>
            <p:cNvSpPr/>
            <p:nvPr/>
          </p:nvSpPr>
          <p:spPr>
            <a:xfrm>
              <a:off x="1953738" y="4266281"/>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900" name="pl900"/>
            <p:cNvSpPr/>
            <p:nvPr/>
          </p:nvSpPr>
          <p:spPr>
            <a:xfrm>
              <a:off x="1953738" y="4258932"/>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901" name="pl901"/>
            <p:cNvSpPr/>
            <p:nvPr/>
          </p:nvSpPr>
          <p:spPr>
            <a:xfrm>
              <a:off x="1953738" y="4207493"/>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902" name="pl902"/>
            <p:cNvSpPr/>
            <p:nvPr/>
          </p:nvSpPr>
          <p:spPr>
            <a:xfrm>
              <a:off x="1953738" y="4258932"/>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903" name="pl903"/>
            <p:cNvSpPr/>
            <p:nvPr/>
          </p:nvSpPr>
          <p:spPr>
            <a:xfrm>
              <a:off x="1953738" y="4236887"/>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904" name="pl904"/>
            <p:cNvSpPr/>
            <p:nvPr/>
          </p:nvSpPr>
          <p:spPr>
            <a:xfrm>
              <a:off x="1953738" y="4251584"/>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905" name="pl905"/>
            <p:cNvSpPr/>
            <p:nvPr/>
          </p:nvSpPr>
          <p:spPr>
            <a:xfrm>
              <a:off x="1953738" y="4251584"/>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906" name="pl906"/>
            <p:cNvSpPr/>
            <p:nvPr/>
          </p:nvSpPr>
          <p:spPr>
            <a:xfrm>
              <a:off x="1953738" y="4236887"/>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907" name="pl907"/>
            <p:cNvSpPr/>
            <p:nvPr/>
          </p:nvSpPr>
          <p:spPr>
            <a:xfrm>
              <a:off x="1953738"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908" name="pl908"/>
            <p:cNvSpPr/>
            <p:nvPr/>
          </p:nvSpPr>
          <p:spPr>
            <a:xfrm>
              <a:off x="1953738"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40651" cap="flat">
              <a:solidFill>
                <a:srgbClr val="000000">
                  <a:alpha val="100000"/>
                </a:srgbClr>
              </a:solidFill>
              <a:prstDash val="solid"/>
              <a:round/>
            </a:ln>
          </p:spPr>
          <p:txBody>
            <a:bodyPr/>
            <a:lstStyle/>
            <a:p/>
          </p:txBody>
        </p:sp>
        <p:sp>
          <p:nvSpPr>
            <p:cNvPr id="909" name="pl909"/>
            <p:cNvSpPr/>
            <p:nvPr/>
          </p:nvSpPr>
          <p:spPr>
            <a:xfrm>
              <a:off x="1953738"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00ACFC">
                  <a:alpha val="100000"/>
                </a:srgbClr>
              </a:solidFill>
              <a:prstDash val="solid"/>
              <a:round/>
            </a:ln>
          </p:spPr>
          <p:txBody>
            <a:bodyPr/>
            <a:lstStyle/>
            <a:p/>
          </p:txBody>
        </p:sp>
        <p:sp>
          <p:nvSpPr>
            <p:cNvPr id="910" name="pl910"/>
            <p:cNvSpPr/>
            <p:nvPr/>
          </p:nvSpPr>
          <p:spPr>
            <a:xfrm>
              <a:off x="1902038" y="4295674"/>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911" name="tx911"/>
            <p:cNvSpPr/>
            <p:nvPr/>
          </p:nvSpPr>
          <p:spPr>
            <a:xfrm>
              <a:off x="1893448" y="40575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912" name="tx912"/>
            <p:cNvSpPr/>
            <p:nvPr/>
          </p:nvSpPr>
          <p:spPr>
            <a:xfrm>
              <a:off x="2130394" y="406494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913" name="tx913"/>
            <p:cNvSpPr/>
            <p:nvPr/>
          </p:nvSpPr>
          <p:spPr>
            <a:xfrm>
              <a:off x="2307050" y="404421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914" name="tx914"/>
            <p:cNvSpPr/>
            <p:nvPr/>
          </p:nvSpPr>
          <p:spPr>
            <a:xfrm>
              <a:off x="2513851" y="405156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915" name="tx915"/>
            <p:cNvSpPr/>
            <p:nvPr/>
          </p:nvSpPr>
          <p:spPr>
            <a:xfrm>
              <a:off x="2720652" y="405156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916" name="tx916"/>
            <p:cNvSpPr/>
            <p:nvPr/>
          </p:nvSpPr>
          <p:spPr>
            <a:xfrm>
              <a:off x="2957597" y="40869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17" name="rc917"/>
            <p:cNvSpPr/>
            <p:nvPr/>
          </p:nvSpPr>
          <p:spPr>
            <a:xfrm>
              <a:off x="1902038" y="4601069"/>
              <a:ext cx="1137404" cy="460746"/>
            </a:xfrm>
            <a:prstGeom prst="rect">
              <a:avLst/>
            </a:prstGeom>
            <a:solidFill>
              <a:srgbClr val="EBEBEB">
                <a:alpha val="100000"/>
              </a:srgbClr>
            </a:solidFill>
          </p:spPr>
          <p:txBody>
            <a:bodyPr/>
            <a:lstStyle/>
            <a:p/>
          </p:txBody>
        </p:sp>
        <p:sp>
          <p:nvSpPr>
            <p:cNvPr id="918" name="pl918"/>
            <p:cNvSpPr/>
            <p:nvPr/>
          </p:nvSpPr>
          <p:spPr>
            <a:xfrm>
              <a:off x="1902038" y="49490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919" name="pl919"/>
            <p:cNvSpPr/>
            <p:nvPr/>
          </p:nvSpPr>
          <p:spPr>
            <a:xfrm>
              <a:off x="1902038" y="476530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920" name="pl920"/>
            <p:cNvSpPr/>
            <p:nvPr/>
          </p:nvSpPr>
          <p:spPr>
            <a:xfrm>
              <a:off x="205713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1" name="pl921"/>
            <p:cNvSpPr/>
            <p:nvPr/>
          </p:nvSpPr>
          <p:spPr>
            <a:xfrm>
              <a:off x="226393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2" name="pl922"/>
            <p:cNvSpPr/>
            <p:nvPr/>
          </p:nvSpPr>
          <p:spPr>
            <a:xfrm>
              <a:off x="247074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3" name="pl923"/>
            <p:cNvSpPr/>
            <p:nvPr/>
          </p:nvSpPr>
          <p:spPr>
            <a:xfrm>
              <a:off x="267754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4" name="pl924"/>
            <p:cNvSpPr/>
            <p:nvPr/>
          </p:nvSpPr>
          <p:spPr>
            <a:xfrm>
              <a:off x="2884342"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5" name="pl925"/>
            <p:cNvSpPr/>
            <p:nvPr/>
          </p:nvSpPr>
          <p:spPr>
            <a:xfrm>
              <a:off x="1902038" y="50408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26" name="pl926"/>
            <p:cNvSpPr/>
            <p:nvPr/>
          </p:nvSpPr>
          <p:spPr>
            <a:xfrm>
              <a:off x="1902038" y="48571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27" name="pl927"/>
            <p:cNvSpPr/>
            <p:nvPr/>
          </p:nvSpPr>
          <p:spPr>
            <a:xfrm>
              <a:off x="1902038" y="467345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28" name="pl928"/>
            <p:cNvSpPr/>
            <p:nvPr/>
          </p:nvSpPr>
          <p:spPr>
            <a:xfrm>
              <a:off x="195373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29" name="pl929"/>
            <p:cNvSpPr/>
            <p:nvPr/>
          </p:nvSpPr>
          <p:spPr>
            <a:xfrm>
              <a:off x="21605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0" name="pl930"/>
            <p:cNvSpPr/>
            <p:nvPr/>
          </p:nvSpPr>
          <p:spPr>
            <a:xfrm>
              <a:off x="236734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1" name="pl931"/>
            <p:cNvSpPr/>
            <p:nvPr/>
          </p:nvSpPr>
          <p:spPr>
            <a:xfrm>
              <a:off x="25741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2" name="pl932"/>
            <p:cNvSpPr/>
            <p:nvPr/>
          </p:nvSpPr>
          <p:spPr>
            <a:xfrm>
              <a:off x="27809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3" name="pl933"/>
            <p:cNvSpPr/>
            <p:nvPr/>
          </p:nvSpPr>
          <p:spPr>
            <a:xfrm>
              <a:off x="298774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4" name="pl934"/>
            <p:cNvSpPr/>
            <p:nvPr/>
          </p:nvSpPr>
          <p:spPr>
            <a:xfrm>
              <a:off x="1953738"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935" name="pl935"/>
            <p:cNvSpPr/>
            <p:nvPr/>
          </p:nvSpPr>
          <p:spPr>
            <a:xfrm>
              <a:off x="1953738"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40651" cap="flat">
              <a:solidFill>
                <a:srgbClr val="BEBEBE">
                  <a:alpha val="69803"/>
                </a:srgbClr>
              </a:solidFill>
              <a:prstDash val="solid"/>
              <a:round/>
            </a:ln>
          </p:spPr>
          <p:txBody>
            <a:bodyPr/>
            <a:lstStyle/>
            <a:p/>
          </p:txBody>
        </p:sp>
        <p:sp>
          <p:nvSpPr>
            <p:cNvPr id="936" name="pl936"/>
            <p:cNvSpPr/>
            <p:nvPr/>
          </p:nvSpPr>
          <p:spPr>
            <a:xfrm>
              <a:off x="1953738" y="4930646"/>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937" name="pl937"/>
            <p:cNvSpPr/>
            <p:nvPr/>
          </p:nvSpPr>
          <p:spPr>
            <a:xfrm>
              <a:off x="1953738" y="4879207"/>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938" name="pl938"/>
            <p:cNvSpPr/>
            <p:nvPr/>
          </p:nvSpPr>
          <p:spPr>
            <a:xfrm>
              <a:off x="1953738" y="4945343"/>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939" name="pl939"/>
            <p:cNvSpPr/>
            <p:nvPr/>
          </p:nvSpPr>
          <p:spPr>
            <a:xfrm>
              <a:off x="1953738" y="4952691"/>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940" name="pl940"/>
            <p:cNvSpPr/>
            <p:nvPr/>
          </p:nvSpPr>
          <p:spPr>
            <a:xfrm>
              <a:off x="1953738" y="5004130"/>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941" name="pl941"/>
            <p:cNvSpPr/>
            <p:nvPr/>
          </p:nvSpPr>
          <p:spPr>
            <a:xfrm>
              <a:off x="1953738" y="5004130"/>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942" name="pl942"/>
            <p:cNvSpPr/>
            <p:nvPr/>
          </p:nvSpPr>
          <p:spPr>
            <a:xfrm>
              <a:off x="1953738" y="4879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43" name="pl943"/>
            <p:cNvSpPr/>
            <p:nvPr/>
          </p:nvSpPr>
          <p:spPr>
            <a:xfrm>
              <a:off x="1953738" y="5033524"/>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944" name="pl944"/>
            <p:cNvSpPr/>
            <p:nvPr/>
          </p:nvSpPr>
          <p:spPr>
            <a:xfrm>
              <a:off x="1953738" y="4982085"/>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945" name="pl945"/>
            <p:cNvSpPr/>
            <p:nvPr/>
          </p:nvSpPr>
          <p:spPr>
            <a:xfrm>
              <a:off x="1953738" y="4820419"/>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946" name="pl946"/>
            <p:cNvSpPr/>
            <p:nvPr/>
          </p:nvSpPr>
          <p:spPr>
            <a:xfrm>
              <a:off x="1953738" y="4967388"/>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947" name="pl947"/>
            <p:cNvSpPr/>
            <p:nvPr/>
          </p:nvSpPr>
          <p:spPr>
            <a:xfrm>
              <a:off x="1953738" y="5004130"/>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48" name="pl948"/>
            <p:cNvSpPr/>
            <p:nvPr/>
          </p:nvSpPr>
          <p:spPr>
            <a:xfrm>
              <a:off x="1953738" y="496004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949" name="pl949"/>
            <p:cNvSpPr/>
            <p:nvPr/>
          </p:nvSpPr>
          <p:spPr>
            <a:xfrm>
              <a:off x="1953738" y="485716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950" name="pl950"/>
            <p:cNvSpPr/>
            <p:nvPr/>
          </p:nvSpPr>
          <p:spPr>
            <a:xfrm>
              <a:off x="1953738" y="4871858"/>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951" name="pl951"/>
            <p:cNvSpPr/>
            <p:nvPr/>
          </p:nvSpPr>
          <p:spPr>
            <a:xfrm>
              <a:off x="1953738" y="502617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52" name="pl952"/>
            <p:cNvSpPr/>
            <p:nvPr/>
          </p:nvSpPr>
          <p:spPr>
            <a:xfrm>
              <a:off x="1953738" y="4967388"/>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953" name="pl953"/>
            <p:cNvSpPr/>
            <p:nvPr/>
          </p:nvSpPr>
          <p:spPr>
            <a:xfrm>
              <a:off x="1953738" y="4945343"/>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954" name="pl954"/>
            <p:cNvSpPr/>
            <p:nvPr/>
          </p:nvSpPr>
          <p:spPr>
            <a:xfrm>
              <a:off x="1953738" y="4967388"/>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955" name="pl955"/>
            <p:cNvSpPr/>
            <p:nvPr/>
          </p:nvSpPr>
          <p:spPr>
            <a:xfrm>
              <a:off x="1953738" y="4989433"/>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956" name="pl956"/>
            <p:cNvSpPr/>
            <p:nvPr/>
          </p:nvSpPr>
          <p:spPr>
            <a:xfrm>
              <a:off x="1953738" y="501147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957" name="pl957"/>
            <p:cNvSpPr/>
            <p:nvPr/>
          </p:nvSpPr>
          <p:spPr>
            <a:xfrm>
              <a:off x="1953738" y="48645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58" name="pl958"/>
            <p:cNvSpPr/>
            <p:nvPr/>
          </p:nvSpPr>
          <p:spPr>
            <a:xfrm>
              <a:off x="1953738" y="4915949"/>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959" name="pl959"/>
            <p:cNvSpPr/>
            <p:nvPr/>
          </p:nvSpPr>
          <p:spPr>
            <a:xfrm>
              <a:off x="1953738" y="5004130"/>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960" name="pl960"/>
            <p:cNvSpPr/>
            <p:nvPr/>
          </p:nvSpPr>
          <p:spPr>
            <a:xfrm>
              <a:off x="1953738" y="50041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61" name="pl961"/>
            <p:cNvSpPr/>
            <p:nvPr/>
          </p:nvSpPr>
          <p:spPr>
            <a:xfrm>
              <a:off x="1953738" y="4886555"/>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962" name="pl962"/>
            <p:cNvSpPr/>
            <p:nvPr/>
          </p:nvSpPr>
          <p:spPr>
            <a:xfrm>
              <a:off x="1953738" y="4937994"/>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963" name="pl963"/>
            <p:cNvSpPr/>
            <p:nvPr/>
          </p:nvSpPr>
          <p:spPr>
            <a:xfrm>
              <a:off x="1953738" y="501147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964" name="pl964"/>
            <p:cNvSpPr/>
            <p:nvPr/>
          </p:nvSpPr>
          <p:spPr>
            <a:xfrm>
              <a:off x="1953738" y="4989433"/>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965" name="pl965"/>
            <p:cNvSpPr/>
            <p:nvPr/>
          </p:nvSpPr>
          <p:spPr>
            <a:xfrm>
              <a:off x="1953738" y="4952691"/>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966" name="pl966"/>
            <p:cNvSpPr/>
            <p:nvPr/>
          </p:nvSpPr>
          <p:spPr>
            <a:xfrm>
              <a:off x="1953738" y="503352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67" name="pl967"/>
            <p:cNvSpPr/>
            <p:nvPr/>
          </p:nvSpPr>
          <p:spPr>
            <a:xfrm>
              <a:off x="1953738" y="480572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968" name="pl968"/>
            <p:cNvSpPr/>
            <p:nvPr/>
          </p:nvSpPr>
          <p:spPr>
            <a:xfrm>
              <a:off x="1953738" y="4989433"/>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969" name="pl969"/>
            <p:cNvSpPr/>
            <p:nvPr/>
          </p:nvSpPr>
          <p:spPr>
            <a:xfrm>
              <a:off x="1953738" y="4945343"/>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970" name="pl970"/>
            <p:cNvSpPr/>
            <p:nvPr/>
          </p:nvSpPr>
          <p:spPr>
            <a:xfrm>
              <a:off x="1953738" y="4952691"/>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971" name="pl971"/>
            <p:cNvSpPr/>
            <p:nvPr/>
          </p:nvSpPr>
          <p:spPr>
            <a:xfrm>
              <a:off x="1953738"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972" name="pl972"/>
            <p:cNvSpPr/>
            <p:nvPr/>
          </p:nvSpPr>
          <p:spPr>
            <a:xfrm>
              <a:off x="1953738"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973" name="pl973"/>
            <p:cNvSpPr/>
            <p:nvPr/>
          </p:nvSpPr>
          <p:spPr>
            <a:xfrm>
              <a:off x="1953738"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974" name="pl974"/>
            <p:cNvSpPr/>
            <p:nvPr/>
          </p:nvSpPr>
          <p:spPr>
            <a:xfrm>
              <a:off x="1953738"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975" name="pl975"/>
            <p:cNvSpPr/>
            <p:nvPr/>
          </p:nvSpPr>
          <p:spPr>
            <a:xfrm>
              <a:off x="1953738"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976" name="pl976"/>
            <p:cNvSpPr/>
            <p:nvPr/>
          </p:nvSpPr>
          <p:spPr>
            <a:xfrm>
              <a:off x="1953738"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977" name="pl977"/>
            <p:cNvSpPr/>
            <p:nvPr/>
          </p:nvSpPr>
          <p:spPr>
            <a:xfrm>
              <a:off x="1953738"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978" name="pl978"/>
            <p:cNvSpPr/>
            <p:nvPr/>
          </p:nvSpPr>
          <p:spPr>
            <a:xfrm>
              <a:off x="1953738" y="5004130"/>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979" name="pl979"/>
            <p:cNvSpPr/>
            <p:nvPr/>
          </p:nvSpPr>
          <p:spPr>
            <a:xfrm>
              <a:off x="1953738" y="4982085"/>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980" name="pl980"/>
            <p:cNvSpPr/>
            <p:nvPr/>
          </p:nvSpPr>
          <p:spPr>
            <a:xfrm>
              <a:off x="1953738" y="4996782"/>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981" name="pl981"/>
            <p:cNvSpPr/>
            <p:nvPr/>
          </p:nvSpPr>
          <p:spPr>
            <a:xfrm>
              <a:off x="1953738" y="4996782"/>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982" name="pl982"/>
            <p:cNvSpPr/>
            <p:nvPr/>
          </p:nvSpPr>
          <p:spPr>
            <a:xfrm>
              <a:off x="1953738" y="4982085"/>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983" name="pl983"/>
            <p:cNvSpPr/>
            <p:nvPr/>
          </p:nvSpPr>
          <p:spPr>
            <a:xfrm>
              <a:off x="1953738"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984" name="pl984"/>
            <p:cNvSpPr/>
            <p:nvPr/>
          </p:nvSpPr>
          <p:spPr>
            <a:xfrm>
              <a:off x="1953738"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40651" cap="flat">
              <a:solidFill>
                <a:srgbClr val="000000">
                  <a:alpha val="100000"/>
                </a:srgbClr>
              </a:solidFill>
              <a:prstDash val="solid"/>
              <a:round/>
            </a:ln>
          </p:spPr>
          <p:txBody>
            <a:bodyPr/>
            <a:lstStyle/>
            <a:p/>
          </p:txBody>
        </p:sp>
        <p:sp>
          <p:nvSpPr>
            <p:cNvPr id="985" name="pl985"/>
            <p:cNvSpPr/>
            <p:nvPr/>
          </p:nvSpPr>
          <p:spPr>
            <a:xfrm>
              <a:off x="1953738"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D376FF">
                  <a:alpha val="100000"/>
                </a:srgbClr>
              </a:solidFill>
              <a:prstDash val="solid"/>
              <a:round/>
            </a:ln>
          </p:spPr>
          <p:txBody>
            <a:bodyPr/>
            <a:lstStyle/>
            <a:p/>
          </p:txBody>
        </p:sp>
        <p:sp>
          <p:nvSpPr>
            <p:cNvPr id="986" name="pl986"/>
            <p:cNvSpPr/>
            <p:nvPr/>
          </p:nvSpPr>
          <p:spPr>
            <a:xfrm>
              <a:off x="1902038" y="5040872"/>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987" name="tx987"/>
            <p:cNvSpPr/>
            <p:nvPr/>
          </p:nvSpPr>
          <p:spPr>
            <a:xfrm>
              <a:off x="1923593"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88" name="tx988"/>
            <p:cNvSpPr/>
            <p:nvPr/>
          </p:nvSpPr>
          <p:spPr>
            <a:xfrm>
              <a:off x="2130394"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89" name="tx989"/>
            <p:cNvSpPr/>
            <p:nvPr/>
          </p:nvSpPr>
          <p:spPr>
            <a:xfrm>
              <a:off x="2337195" y="48702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0" name="tx990"/>
            <p:cNvSpPr/>
            <p:nvPr/>
          </p:nvSpPr>
          <p:spPr>
            <a:xfrm>
              <a:off x="2543996"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91" name="tx991"/>
            <p:cNvSpPr/>
            <p:nvPr/>
          </p:nvSpPr>
          <p:spPr>
            <a:xfrm>
              <a:off x="2750797"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92" name="tx992"/>
            <p:cNvSpPr/>
            <p:nvPr/>
          </p:nvSpPr>
          <p:spPr>
            <a:xfrm>
              <a:off x="2957597"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93" name="rc993"/>
            <p:cNvSpPr/>
            <p:nvPr/>
          </p:nvSpPr>
          <p:spPr>
            <a:xfrm>
              <a:off x="1902038" y="5346267"/>
              <a:ext cx="1137404" cy="460746"/>
            </a:xfrm>
            <a:prstGeom prst="rect">
              <a:avLst/>
            </a:prstGeom>
            <a:solidFill>
              <a:srgbClr val="EBEBEB">
                <a:alpha val="100000"/>
              </a:srgbClr>
            </a:solidFill>
          </p:spPr>
          <p:txBody>
            <a:bodyPr/>
            <a:lstStyle/>
            <a:p/>
          </p:txBody>
        </p:sp>
        <p:sp>
          <p:nvSpPr>
            <p:cNvPr id="994" name="pl994"/>
            <p:cNvSpPr/>
            <p:nvPr/>
          </p:nvSpPr>
          <p:spPr>
            <a:xfrm>
              <a:off x="1902038" y="56942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995" name="pl995"/>
            <p:cNvSpPr/>
            <p:nvPr/>
          </p:nvSpPr>
          <p:spPr>
            <a:xfrm>
              <a:off x="1902038" y="551050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996" name="pl996"/>
            <p:cNvSpPr/>
            <p:nvPr/>
          </p:nvSpPr>
          <p:spPr>
            <a:xfrm>
              <a:off x="205713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97" name="pl997"/>
            <p:cNvSpPr/>
            <p:nvPr/>
          </p:nvSpPr>
          <p:spPr>
            <a:xfrm>
              <a:off x="226393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98" name="pl998"/>
            <p:cNvSpPr/>
            <p:nvPr/>
          </p:nvSpPr>
          <p:spPr>
            <a:xfrm>
              <a:off x="247074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99" name="pl999"/>
            <p:cNvSpPr/>
            <p:nvPr/>
          </p:nvSpPr>
          <p:spPr>
            <a:xfrm>
              <a:off x="267754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0" name="pl1000"/>
            <p:cNvSpPr/>
            <p:nvPr/>
          </p:nvSpPr>
          <p:spPr>
            <a:xfrm>
              <a:off x="2884342"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1" name="pl1001"/>
            <p:cNvSpPr/>
            <p:nvPr/>
          </p:nvSpPr>
          <p:spPr>
            <a:xfrm>
              <a:off x="1902038" y="57860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002" name="pl1002"/>
            <p:cNvSpPr/>
            <p:nvPr/>
          </p:nvSpPr>
          <p:spPr>
            <a:xfrm>
              <a:off x="1902038" y="560235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003" name="pl1003"/>
            <p:cNvSpPr/>
            <p:nvPr/>
          </p:nvSpPr>
          <p:spPr>
            <a:xfrm>
              <a:off x="1902038" y="541864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004" name="pl1004"/>
            <p:cNvSpPr/>
            <p:nvPr/>
          </p:nvSpPr>
          <p:spPr>
            <a:xfrm>
              <a:off x="195373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216053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2367340"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257414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278094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298774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1953738"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011" name="pl1011"/>
            <p:cNvSpPr/>
            <p:nvPr/>
          </p:nvSpPr>
          <p:spPr>
            <a:xfrm>
              <a:off x="1953738" y="5727283"/>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40651" cap="flat">
              <a:solidFill>
                <a:srgbClr val="BEBEBE">
                  <a:alpha val="69803"/>
                </a:srgbClr>
              </a:solidFill>
              <a:prstDash val="solid"/>
              <a:round/>
            </a:ln>
          </p:spPr>
          <p:txBody>
            <a:bodyPr/>
            <a:lstStyle/>
            <a:p/>
          </p:txBody>
        </p:sp>
        <p:sp>
          <p:nvSpPr>
            <p:cNvPr id="1012" name="pl1012"/>
            <p:cNvSpPr/>
            <p:nvPr/>
          </p:nvSpPr>
          <p:spPr>
            <a:xfrm>
              <a:off x="1953738" y="5675844"/>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013" name="pl1013"/>
            <p:cNvSpPr/>
            <p:nvPr/>
          </p:nvSpPr>
          <p:spPr>
            <a:xfrm>
              <a:off x="1953738" y="5624405"/>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014" name="pl1014"/>
            <p:cNvSpPr/>
            <p:nvPr/>
          </p:nvSpPr>
          <p:spPr>
            <a:xfrm>
              <a:off x="1953738" y="5690540"/>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015" name="pl1015"/>
            <p:cNvSpPr/>
            <p:nvPr/>
          </p:nvSpPr>
          <p:spPr>
            <a:xfrm>
              <a:off x="1953738" y="5697889"/>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016" name="pl1016"/>
            <p:cNvSpPr/>
            <p:nvPr/>
          </p:nvSpPr>
          <p:spPr>
            <a:xfrm>
              <a:off x="1953738" y="5749328"/>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017" name="pl1017"/>
            <p:cNvSpPr/>
            <p:nvPr/>
          </p:nvSpPr>
          <p:spPr>
            <a:xfrm>
              <a:off x="1953738" y="5749328"/>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018" name="pl1018"/>
            <p:cNvSpPr/>
            <p:nvPr/>
          </p:nvSpPr>
          <p:spPr>
            <a:xfrm>
              <a:off x="1953738" y="5624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19" name="pl1019"/>
            <p:cNvSpPr/>
            <p:nvPr/>
          </p:nvSpPr>
          <p:spPr>
            <a:xfrm>
              <a:off x="1953738" y="5778722"/>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020" name="pl1020"/>
            <p:cNvSpPr/>
            <p:nvPr/>
          </p:nvSpPr>
          <p:spPr>
            <a:xfrm>
              <a:off x="1953738" y="5727283"/>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021" name="pl1021"/>
            <p:cNvSpPr/>
            <p:nvPr/>
          </p:nvSpPr>
          <p:spPr>
            <a:xfrm>
              <a:off x="1953738" y="5565617"/>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022" name="pl1022"/>
            <p:cNvSpPr/>
            <p:nvPr/>
          </p:nvSpPr>
          <p:spPr>
            <a:xfrm>
              <a:off x="1953738" y="5712586"/>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023" name="pl1023"/>
            <p:cNvSpPr/>
            <p:nvPr/>
          </p:nvSpPr>
          <p:spPr>
            <a:xfrm>
              <a:off x="1953738" y="5749328"/>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24" name="pl1024"/>
            <p:cNvSpPr/>
            <p:nvPr/>
          </p:nvSpPr>
          <p:spPr>
            <a:xfrm>
              <a:off x="1953738" y="5705237"/>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025" name="pl1025"/>
            <p:cNvSpPr/>
            <p:nvPr/>
          </p:nvSpPr>
          <p:spPr>
            <a:xfrm>
              <a:off x="1953738" y="5602359"/>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026" name="pl1026"/>
            <p:cNvSpPr/>
            <p:nvPr/>
          </p:nvSpPr>
          <p:spPr>
            <a:xfrm>
              <a:off x="1953738" y="5617056"/>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027" name="pl1027"/>
            <p:cNvSpPr/>
            <p:nvPr/>
          </p:nvSpPr>
          <p:spPr>
            <a:xfrm>
              <a:off x="1953738" y="577137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28" name="pl1028"/>
            <p:cNvSpPr/>
            <p:nvPr/>
          </p:nvSpPr>
          <p:spPr>
            <a:xfrm>
              <a:off x="1953738" y="5712586"/>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029" name="pl1029"/>
            <p:cNvSpPr/>
            <p:nvPr/>
          </p:nvSpPr>
          <p:spPr>
            <a:xfrm>
              <a:off x="1953738" y="5690540"/>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030" name="pl1030"/>
            <p:cNvSpPr/>
            <p:nvPr/>
          </p:nvSpPr>
          <p:spPr>
            <a:xfrm>
              <a:off x="1953738" y="5712586"/>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031" name="pl1031"/>
            <p:cNvSpPr/>
            <p:nvPr/>
          </p:nvSpPr>
          <p:spPr>
            <a:xfrm>
              <a:off x="1953738" y="5734631"/>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032" name="pl1032"/>
            <p:cNvSpPr/>
            <p:nvPr/>
          </p:nvSpPr>
          <p:spPr>
            <a:xfrm>
              <a:off x="1953738" y="5756676"/>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033" name="pl1033"/>
            <p:cNvSpPr/>
            <p:nvPr/>
          </p:nvSpPr>
          <p:spPr>
            <a:xfrm>
              <a:off x="1953738" y="560970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34" name="pl1034"/>
            <p:cNvSpPr/>
            <p:nvPr/>
          </p:nvSpPr>
          <p:spPr>
            <a:xfrm>
              <a:off x="1953738" y="5661147"/>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035" name="pl1035"/>
            <p:cNvSpPr/>
            <p:nvPr/>
          </p:nvSpPr>
          <p:spPr>
            <a:xfrm>
              <a:off x="1953738" y="5749328"/>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036" name="pl1036"/>
            <p:cNvSpPr/>
            <p:nvPr/>
          </p:nvSpPr>
          <p:spPr>
            <a:xfrm>
              <a:off x="1953738" y="57493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37" name="pl1037"/>
            <p:cNvSpPr/>
            <p:nvPr/>
          </p:nvSpPr>
          <p:spPr>
            <a:xfrm>
              <a:off x="1953738" y="5631753"/>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038" name="pl1038"/>
            <p:cNvSpPr/>
            <p:nvPr/>
          </p:nvSpPr>
          <p:spPr>
            <a:xfrm>
              <a:off x="1953738" y="5683192"/>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039" name="pl1039"/>
            <p:cNvSpPr/>
            <p:nvPr/>
          </p:nvSpPr>
          <p:spPr>
            <a:xfrm>
              <a:off x="1953738" y="5756676"/>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040" name="pl1040"/>
            <p:cNvSpPr/>
            <p:nvPr/>
          </p:nvSpPr>
          <p:spPr>
            <a:xfrm>
              <a:off x="1953738" y="5734631"/>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041" name="pl1041"/>
            <p:cNvSpPr/>
            <p:nvPr/>
          </p:nvSpPr>
          <p:spPr>
            <a:xfrm>
              <a:off x="1953738" y="5697889"/>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042" name="pl1042"/>
            <p:cNvSpPr/>
            <p:nvPr/>
          </p:nvSpPr>
          <p:spPr>
            <a:xfrm>
              <a:off x="1953738" y="577872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43" name="pl1043"/>
            <p:cNvSpPr/>
            <p:nvPr/>
          </p:nvSpPr>
          <p:spPr>
            <a:xfrm>
              <a:off x="1953738" y="5550920"/>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044" name="pl1044"/>
            <p:cNvSpPr/>
            <p:nvPr/>
          </p:nvSpPr>
          <p:spPr>
            <a:xfrm>
              <a:off x="1953738" y="5734631"/>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045" name="pl1045"/>
            <p:cNvSpPr/>
            <p:nvPr/>
          </p:nvSpPr>
          <p:spPr>
            <a:xfrm>
              <a:off x="1953738" y="5690540"/>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046" name="pl1046"/>
            <p:cNvSpPr/>
            <p:nvPr/>
          </p:nvSpPr>
          <p:spPr>
            <a:xfrm>
              <a:off x="1953738" y="5697889"/>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047" name="pl1047"/>
            <p:cNvSpPr/>
            <p:nvPr/>
          </p:nvSpPr>
          <p:spPr>
            <a:xfrm>
              <a:off x="1953738" y="5727283"/>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048" name="pl1048"/>
            <p:cNvSpPr/>
            <p:nvPr/>
          </p:nvSpPr>
          <p:spPr>
            <a:xfrm>
              <a:off x="1953738" y="5771373"/>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049" name="pl1049"/>
            <p:cNvSpPr/>
            <p:nvPr/>
          </p:nvSpPr>
          <p:spPr>
            <a:xfrm>
              <a:off x="1953738" y="5719934"/>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050" name="pl1050"/>
            <p:cNvSpPr/>
            <p:nvPr/>
          </p:nvSpPr>
          <p:spPr>
            <a:xfrm>
              <a:off x="1953738" y="5749328"/>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051" name="pl1051"/>
            <p:cNvSpPr/>
            <p:nvPr/>
          </p:nvSpPr>
          <p:spPr>
            <a:xfrm>
              <a:off x="1953738" y="5756676"/>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052" name="pl1052"/>
            <p:cNvSpPr/>
            <p:nvPr/>
          </p:nvSpPr>
          <p:spPr>
            <a:xfrm>
              <a:off x="1953738" y="5749328"/>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053" name="pl1053"/>
            <p:cNvSpPr/>
            <p:nvPr/>
          </p:nvSpPr>
          <p:spPr>
            <a:xfrm>
              <a:off x="1953738" y="5697889"/>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054" name="pl1054"/>
            <p:cNvSpPr/>
            <p:nvPr/>
          </p:nvSpPr>
          <p:spPr>
            <a:xfrm>
              <a:off x="1953738" y="5749328"/>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055" name="pl1055"/>
            <p:cNvSpPr/>
            <p:nvPr/>
          </p:nvSpPr>
          <p:spPr>
            <a:xfrm>
              <a:off x="1953738" y="5727283"/>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056" name="pl1056"/>
            <p:cNvSpPr/>
            <p:nvPr/>
          </p:nvSpPr>
          <p:spPr>
            <a:xfrm>
              <a:off x="1953738" y="5741979"/>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057" name="pl1057"/>
            <p:cNvSpPr/>
            <p:nvPr/>
          </p:nvSpPr>
          <p:spPr>
            <a:xfrm>
              <a:off x="1953738" y="5741979"/>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058" name="pl1058"/>
            <p:cNvSpPr/>
            <p:nvPr/>
          </p:nvSpPr>
          <p:spPr>
            <a:xfrm>
              <a:off x="1953738" y="5727283"/>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059" name="pl1059"/>
            <p:cNvSpPr/>
            <p:nvPr/>
          </p:nvSpPr>
          <p:spPr>
            <a:xfrm>
              <a:off x="1953738"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060" name="pl1060"/>
            <p:cNvSpPr/>
            <p:nvPr/>
          </p:nvSpPr>
          <p:spPr>
            <a:xfrm>
              <a:off x="1953738" y="5727283"/>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40651" cap="flat">
              <a:solidFill>
                <a:srgbClr val="000000">
                  <a:alpha val="100000"/>
                </a:srgbClr>
              </a:solidFill>
              <a:prstDash val="solid"/>
              <a:round/>
            </a:ln>
          </p:spPr>
          <p:txBody>
            <a:bodyPr/>
            <a:lstStyle/>
            <a:p/>
          </p:txBody>
        </p:sp>
        <p:sp>
          <p:nvSpPr>
            <p:cNvPr id="1061" name="pl1061"/>
            <p:cNvSpPr/>
            <p:nvPr/>
          </p:nvSpPr>
          <p:spPr>
            <a:xfrm>
              <a:off x="1953738" y="5727283"/>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FF64B2">
                  <a:alpha val="100000"/>
                </a:srgbClr>
              </a:solidFill>
              <a:prstDash val="solid"/>
              <a:round/>
            </a:ln>
          </p:spPr>
          <p:txBody>
            <a:bodyPr/>
            <a:lstStyle/>
            <a:p/>
          </p:txBody>
        </p:sp>
        <p:sp>
          <p:nvSpPr>
            <p:cNvPr id="1062" name="pl1062"/>
            <p:cNvSpPr/>
            <p:nvPr/>
          </p:nvSpPr>
          <p:spPr>
            <a:xfrm>
              <a:off x="1902038" y="57860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063" name="tx1063"/>
            <p:cNvSpPr/>
            <p:nvPr/>
          </p:nvSpPr>
          <p:spPr>
            <a:xfrm>
              <a:off x="1923593" y="55626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064" name="tx1064"/>
            <p:cNvSpPr/>
            <p:nvPr/>
          </p:nvSpPr>
          <p:spPr>
            <a:xfrm>
              <a:off x="2130394" y="557268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065" name="tx1065"/>
            <p:cNvSpPr/>
            <p:nvPr/>
          </p:nvSpPr>
          <p:spPr>
            <a:xfrm>
              <a:off x="2337195" y="55773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066" name="tx1066"/>
            <p:cNvSpPr/>
            <p:nvPr/>
          </p:nvSpPr>
          <p:spPr>
            <a:xfrm>
              <a:off x="2543996" y="55773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067" name="tx1067"/>
            <p:cNvSpPr/>
            <p:nvPr/>
          </p:nvSpPr>
          <p:spPr>
            <a:xfrm>
              <a:off x="2750797" y="557268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068" name="tx1068"/>
            <p:cNvSpPr/>
            <p:nvPr/>
          </p:nvSpPr>
          <p:spPr>
            <a:xfrm>
              <a:off x="2957597" y="55626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069" name="rc1069"/>
            <p:cNvSpPr/>
            <p:nvPr/>
          </p:nvSpPr>
          <p:spPr>
            <a:xfrm>
              <a:off x="3109031" y="875080"/>
              <a:ext cx="1137404" cy="460746"/>
            </a:xfrm>
            <a:prstGeom prst="rect">
              <a:avLst/>
            </a:prstGeom>
            <a:solidFill>
              <a:srgbClr val="EBEBEB">
                <a:alpha val="100000"/>
              </a:srgbClr>
            </a:solidFill>
          </p:spPr>
          <p:txBody>
            <a:bodyPr/>
            <a:lstStyle/>
            <a:p/>
          </p:txBody>
        </p:sp>
        <p:sp>
          <p:nvSpPr>
            <p:cNvPr id="1070" name="pl1070"/>
            <p:cNvSpPr/>
            <p:nvPr/>
          </p:nvSpPr>
          <p:spPr>
            <a:xfrm>
              <a:off x="3109031" y="122302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071" name="pl1071"/>
            <p:cNvSpPr/>
            <p:nvPr/>
          </p:nvSpPr>
          <p:spPr>
            <a:xfrm>
              <a:off x="3109031" y="10393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072" name="pl1072"/>
            <p:cNvSpPr/>
            <p:nvPr/>
          </p:nvSpPr>
          <p:spPr>
            <a:xfrm>
              <a:off x="3264132"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73" name="pl1073"/>
            <p:cNvSpPr/>
            <p:nvPr/>
          </p:nvSpPr>
          <p:spPr>
            <a:xfrm>
              <a:off x="347093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74" name="pl1074"/>
            <p:cNvSpPr/>
            <p:nvPr/>
          </p:nvSpPr>
          <p:spPr>
            <a:xfrm>
              <a:off x="367773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75" name="pl1075"/>
            <p:cNvSpPr/>
            <p:nvPr/>
          </p:nvSpPr>
          <p:spPr>
            <a:xfrm>
              <a:off x="388453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76" name="pl1076"/>
            <p:cNvSpPr/>
            <p:nvPr/>
          </p:nvSpPr>
          <p:spPr>
            <a:xfrm>
              <a:off x="409133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77" name="pl1077"/>
            <p:cNvSpPr/>
            <p:nvPr/>
          </p:nvSpPr>
          <p:spPr>
            <a:xfrm>
              <a:off x="3109031" y="131488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078" name="pl1078"/>
            <p:cNvSpPr/>
            <p:nvPr/>
          </p:nvSpPr>
          <p:spPr>
            <a:xfrm>
              <a:off x="3109031" y="11311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079" name="pl1079"/>
            <p:cNvSpPr/>
            <p:nvPr/>
          </p:nvSpPr>
          <p:spPr>
            <a:xfrm>
              <a:off x="3109031" y="9474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080" name="pl1080"/>
            <p:cNvSpPr/>
            <p:nvPr/>
          </p:nvSpPr>
          <p:spPr>
            <a:xfrm>
              <a:off x="316073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1" name="pl1081"/>
            <p:cNvSpPr/>
            <p:nvPr/>
          </p:nvSpPr>
          <p:spPr>
            <a:xfrm>
              <a:off x="336753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2" name="pl1082"/>
            <p:cNvSpPr/>
            <p:nvPr/>
          </p:nvSpPr>
          <p:spPr>
            <a:xfrm>
              <a:off x="357433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3" name="pl1083"/>
            <p:cNvSpPr/>
            <p:nvPr/>
          </p:nvSpPr>
          <p:spPr>
            <a:xfrm>
              <a:off x="378113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4" name="pl1084"/>
            <p:cNvSpPr/>
            <p:nvPr/>
          </p:nvSpPr>
          <p:spPr>
            <a:xfrm>
              <a:off x="398793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5" name="pl1085"/>
            <p:cNvSpPr/>
            <p:nvPr/>
          </p:nvSpPr>
          <p:spPr>
            <a:xfrm>
              <a:off x="419473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6" name="pl1086"/>
            <p:cNvSpPr/>
            <p:nvPr/>
          </p:nvSpPr>
          <p:spPr>
            <a:xfrm>
              <a:off x="3160732"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087" name="pl1087"/>
            <p:cNvSpPr/>
            <p:nvPr/>
          </p:nvSpPr>
          <p:spPr>
            <a:xfrm>
              <a:off x="3160732"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40651" cap="flat">
              <a:solidFill>
                <a:srgbClr val="BEBEBE">
                  <a:alpha val="69803"/>
                </a:srgbClr>
              </a:solidFill>
              <a:prstDash val="solid"/>
              <a:round/>
            </a:ln>
          </p:spPr>
          <p:txBody>
            <a:bodyPr/>
            <a:lstStyle/>
            <a:p/>
          </p:txBody>
        </p:sp>
        <p:sp>
          <p:nvSpPr>
            <p:cNvPr id="1088" name="pl1088"/>
            <p:cNvSpPr/>
            <p:nvPr/>
          </p:nvSpPr>
          <p:spPr>
            <a:xfrm>
              <a:off x="3160732"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089" name="pl1089"/>
            <p:cNvSpPr/>
            <p:nvPr/>
          </p:nvSpPr>
          <p:spPr>
            <a:xfrm>
              <a:off x="3160732"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090" name="pl1090"/>
            <p:cNvSpPr/>
            <p:nvPr/>
          </p:nvSpPr>
          <p:spPr>
            <a:xfrm>
              <a:off x="3160732"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091" name="pl1091"/>
            <p:cNvSpPr/>
            <p:nvPr/>
          </p:nvSpPr>
          <p:spPr>
            <a:xfrm>
              <a:off x="3160732"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092" name="pl1092"/>
            <p:cNvSpPr/>
            <p:nvPr/>
          </p:nvSpPr>
          <p:spPr>
            <a:xfrm>
              <a:off x="3160732"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093" name="pl1093"/>
            <p:cNvSpPr/>
            <p:nvPr/>
          </p:nvSpPr>
          <p:spPr>
            <a:xfrm>
              <a:off x="3160732"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094" name="pl1094"/>
            <p:cNvSpPr/>
            <p:nvPr/>
          </p:nvSpPr>
          <p:spPr>
            <a:xfrm>
              <a:off x="3160732" y="115321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95" name="pl1095"/>
            <p:cNvSpPr/>
            <p:nvPr/>
          </p:nvSpPr>
          <p:spPr>
            <a:xfrm>
              <a:off x="3160732"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096" name="pl1096"/>
            <p:cNvSpPr/>
            <p:nvPr/>
          </p:nvSpPr>
          <p:spPr>
            <a:xfrm>
              <a:off x="3160732" y="1256096"/>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097" name="pl1097"/>
            <p:cNvSpPr/>
            <p:nvPr/>
          </p:nvSpPr>
          <p:spPr>
            <a:xfrm>
              <a:off x="3160732" y="1094430"/>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098" name="pl1098"/>
            <p:cNvSpPr/>
            <p:nvPr/>
          </p:nvSpPr>
          <p:spPr>
            <a:xfrm>
              <a:off x="3160732" y="1241399"/>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099" name="pl1099"/>
            <p:cNvSpPr/>
            <p:nvPr/>
          </p:nvSpPr>
          <p:spPr>
            <a:xfrm>
              <a:off x="3160732" y="1278141"/>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00" name="pl1100"/>
            <p:cNvSpPr/>
            <p:nvPr/>
          </p:nvSpPr>
          <p:spPr>
            <a:xfrm>
              <a:off x="3160732" y="123405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101" name="pl1101"/>
            <p:cNvSpPr/>
            <p:nvPr/>
          </p:nvSpPr>
          <p:spPr>
            <a:xfrm>
              <a:off x="3160732" y="113117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102" name="pl1102"/>
            <p:cNvSpPr/>
            <p:nvPr/>
          </p:nvSpPr>
          <p:spPr>
            <a:xfrm>
              <a:off x="3160732" y="1145869"/>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103" name="pl1103"/>
            <p:cNvSpPr/>
            <p:nvPr/>
          </p:nvSpPr>
          <p:spPr>
            <a:xfrm>
              <a:off x="3160732" y="130018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04" name="pl1104"/>
            <p:cNvSpPr/>
            <p:nvPr/>
          </p:nvSpPr>
          <p:spPr>
            <a:xfrm>
              <a:off x="3160732" y="1241399"/>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105" name="pl1105"/>
            <p:cNvSpPr/>
            <p:nvPr/>
          </p:nvSpPr>
          <p:spPr>
            <a:xfrm>
              <a:off x="3160732" y="1219354"/>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106" name="pl1106"/>
            <p:cNvSpPr/>
            <p:nvPr/>
          </p:nvSpPr>
          <p:spPr>
            <a:xfrm>
              <a:off x="3160732" y="1241399"/>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107" name="pl1107"/>
            <p:cNvSpPr/>
            <p:nvPr/>
          </p:nvSpPr>
          <p:spPr>
            <a:xfrm>
              <a:off x="3160732" y="1263444"/>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108" name="pl1108"/>
            <p:cNvSpPr/>
            <p:nvPr/>
          </p:nvSpPr>
          <p:spPr>
            <a:xfrm>
              <a:off x="3160732" y="128548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109" name="pl1109"/>
            <p:cNvSpPr/>
            <p:nvPr/>
          </p:nvSpPr>
          <p:spPr>
            <a:xfrm>
              <a:off x="3160732" y="113852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10" name="pl1110"/>
            <p:cNvSpPr/>
            <p:nvPr/>
          </p:nvSpPr>
          <p:spPr>
            <a:xfrm>
              <a:off x="3160732" y="1189960"/>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111" name="pl1111"/>
            <p:cNvSpPr/>
            <p:nvPr/>
          </p:nvSpPr>
          <p:spPr>
            <a:xfrm>
              <a:off x="3160732" y="1278141"/>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112" name="pl1112"/>
            <p:cNvSpPr/>
            <p:nvPr/>
          </p:nvSpPr>
          <p:spPr>
            <a:xfrm>
              <a:off x="3160732" y="127814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13" name="pl1113"/>
            <p:cNvSpPr/>
            <p:nvPr/>
          </p:nvSpPr>
          <p:spPr>
            <a:xfrm>
              <a:off x="3160732" y="1160566"/>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114" name="pl1114"/>
            <p:cNvSpPr/>
            <p:nvPr/>
          </p:nvSpPr>
          <p:spPr>
            <a:xfrm>
              <a:off x="3160732" y="1212005"/>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115" name="pl1115"/>
            <p:cNvSpPr/>
            <p:nvPr/>
          </p:nvSpPr>
          <p:spPr>
            <a:xfrm>
              <a:off x="3160732" y="128548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116" name="pl1116"/>
            <p:cNvSpPr/>
            <p:nvPr/>
          </p:nvSpPr>
          <p:spPr>
            <a:xfrm>
              <a:off x="3160732" y="1263444"/>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117" name="pl1117"/>
            <p:cNvSpPr/>
            <p:nvPr/>
          </p:nvSpPr>
          <p:spPr>
            <a:xfrm>
              <a:off x="3160732" y="1226702"/>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118" name="pl1118"/>
            <p:cNvSpPr/>
            <p:nvPr/>
          </p:nvSpPr>
          <p:spPr>
            <a:xfrm>
              <a:off x="3160732" y="130753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19" name="pl1119"/>
            <p:cNvSpPr/>
            <p:nvPr/>
          </p:nvSpPr>
          <p:spPr>
            <a:xfrm>
              <a:off x="3160732" y="107973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120" name="pl1120"/>
            <p:cNvSpPr/>
            <p:nvPr/>
          </p:nvSpPr>
          <p:spPr>
            <a:xfrm>
              <a:off x="3160732" y="1263444"/>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121" name="pl1121"/>
            <p:cNvSpPr/>
            <p:nvPr/>
          </p:nvSpPr>
          <p:spPr>
            <a:xfrm>
              <a:off x="3160732" y="1219354"/>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122" name="pl1122"/>
            <p:cNvSpPr/>
            <p:nvPr/>
          </p:nvSpPr>
          <p:spPr>
            <a:xfrm>
              <a:off x="3160732" y="1226702"/>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123" name="pl1123"/>
            <p:cNvSpPr/>
            <p:nvPr/>
          </p:nvSpPr>
          <p:spPr>
            <a:xfrm>
              <a:off x="3160732" y="1256096"/>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124" name="pl1124"/>
            <p:cNvSpPr/>
            <p:nvPr/>
          </p:nvSpPr>
          <p:spPr>
            <a:xfrm>
              <a:off x="3160732" y="1300186"/>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125" name="pl1125"/>
            <p:cNvSpPr/>
            <p:nvPr/>
          </p:nvSpPr>
          <p:spPr>
            <a:xfrm>
              <a:off x="3160732" y="1248747"/>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126" name="pl1126"/>
            <p:cNvSpPr/>
            <p:nvPr/>
          </p:nvSpPr>
          <p:spPr>
            <a:xfrm>
              <a:off x="3160732" y="1278141"/>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127" name="pl1127"/>
            <p:cNvSpPr/>
            <p:nvPr/>
          </p:nvSpPr>
          <p:spPr>
            <a:xfrm>
              <a:off x="3160732" y="128548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128" name="pl1128"/>
            <p:cNvSpPr/>
            <p:nvPr/>
          </p:nvSpPr>
          <p:spPr>
            <a:xfrm>
              <a:off x="3160732" y="1278141"/>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129" name="pl1129"/>
            <p:cNvSpPr/>
            <p:nvPr/>
          </p:nvSpPr>
          <p:spPr>
            <a:xfrm>
              <a:off x="3160732" y="1226702"/>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130" name="pl1130"/>
            <p:cNvSpPr/>
            <p:nvPr/>
          </p:nvSpPr>
          <p:spPr>
            <a:xfrm>
              <a:off x="3160732" y="1278141"/>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131" name="pl1131"/>
            <p:cNvSpPr/>
            <p:nvPr/>
          </p:nvSpPr>
          <p:spPr>
            <a:xfrm>
              <a:off x="3160732" y="1256096"/>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132" name="pl1132"/>
            <p:cNvSpPr/>
            <p:nvPr/>
          </p:nvSpPr>
          <p:spPr>
            <a:xfrm>
              <a:off x="3160732" y="1270793"/>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133" name="pl1133"/>
            <p:cNvSpPr/>
            <p:nvPr/>
          </p:nvSpPr>
          <p:spPr>
            <a:xfrm>
              <a:off x="3160732" y="1270793"/>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134" name="pl1134"/>
            <p:cNvSpPr/>
            <p:nvPr/>
          </p:nvSpPr>
          <p:spPr>
            <a:xfrm>
              <a:off x="3160732" y="1256096"/>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135" name="pl1135"/>
            <p:cNvSpPr/>
            <p:nvPr/>
          </p:nvSpPr>
          <p:spPr>
            <a:xfrm>
              <a:off x="3160732"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136" name="pl1136"/>
            <p:cNvSpPr/>
            <p:nvPr/>
          </p:nvSpPr>
          <p:spPr>
            <a:xfrm>
              <a:off x="3160732"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40651" cap="flat">
              <a:solidFill>
                <a:srgbClr val="000000">
                  <a:alpha val="100000"/>
                </a:srgbClr>
              </a:solidFill>
              <a:prstDash val="solid"/>
              <a:round/>
            </a:ln>
          </p:spPr>
          <p:txBody>
            <a:bodyPr/>
            <a:lstStyle/>
            <a:p/>
          </p:txBody>
        </p:sp>
        <p:sp>
          <p:nvSpPr>
            <p:cNvPr id="1137" name="pl1137"/>
            <p:cNvSpPr/>
            <p:nvPr/>
          </p:nvSpPr>
          <p:spPr>
            <a:xfrm>
              <a:off x="3160732"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ED813D">
                  <a:alpha val="100000"/>
                </a:srgbClr>
              </a:solidFill>
              <a:prstDash val="solid"/>
              <a:round/>
            </a:ln>
          </p:spPr>
          <p:txBody>
            <a:bodyPr/>
            <a:lstStyle/>
            <a:p/>
          </p:txBody>
        </p:sp>
        <p:sp>
          <p:nvSpPr>
            <p:cNvPr id="1138" name="pl1138"/>
            <p:cNvSpPr/>
            <p:nvPr/>
          </p:nvSpPr>
          <p:spPr>
            <a:xfrm>
              <a:off x="3109031" y="131488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139" name="tx1139"/>
            <p:cNvSpPr/>
            <p:nvPr/>
          </p:nvSpPr>
          <p:spPr>
            <a:xfrm>
              <a:off x="3927645" y="105470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140" name="tx1140"/>
            <p:cNvSpPr/>
            <p:nvPr/>
          </p:nvSpPr>
          <p:spPr>
            <a:xfrm>
              <a:off x="4134446" y="105470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141" name="tx1141"/>
            <p:cNvSpPr/>
            <p:nvPr/>
          </p:nvSpPr>
          <p:spPr>
            <a:xfrm>
              <a:off x="3100442" y="107077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42" name="tx1142"/>
            <p:cNvSpPr/>
            <p:nvPr/>
          </p:nvSpPr>
          <p:spPr>
            <a:xfrm>
              <a:off x="3307243" y="107077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43" name="tx1143"/>
            <p:cNvSpPr/>
            <p:nvPr/>
          </p:nvSpPr>
          <p:spPr>
            <a:xfrm>
              <a:off x="3514044" y="106342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144" name="tx1144"/>
            <p:cNvSpPr/>
            <p:nvPr/>
          </p:nvSpPr>
          <p:spPr>
            <a:xfrm>
              <a:off x="3720844" y="106342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145" name="rc1145"/>
            <p:cNvSpPr/>
            <p:nvPr/>
          </p:nvSpPr>
          <p:spPr>
            <a:xfrm>
              <a:off x="3109031" y="1620278"/>
              <a:ext cx="1137404" cy="460746"/>
            </a:xfrm>
            <a:prstGeom prst="rect">
              <a:avLst/>
            </a:prstGeom>
            <a:solidFill>
              <a:srgbClr val="EBEBEB">
                <a:alpha val="100000"/>
              </a:srgbClr>
            </a:solidFill>
          </p:spPr>
          <p:txBody>
            <a:bodyPr/>
            <a:lstStyle/>
            <a:p/>
          </p:txBody>
        </p:sp>
        <p:sp>
          <p:nvSpPr>
            <p:cNvPr id="1146" name="pl1146"/>
            <p:cNvSpPr/>
            <p:nvPr/>
          </p:nvSpPr>
          <p:spPr>
            <a:xfrm>
              <a:off x="3109031" y="196822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147" name="pl1147"/>
            <p:cNvSpPr/>
            <p:nvPr/>
          </p:nvSpPr>
          <p:spPr>
            <a:xfrm>
              <a:off x="3109031" y="17845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148" name="pl1148"/>
            <p:cNvSpPr/>
            <p:nvPr/>
          </p:nvSpPr>
          <p:spPr>
            <a:xfrm>
              <a:off x="3264132"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49" name="pl1149"/>
            <p:cNvSpPr/>
            <p:nvPr/>
          </p:nvSpPr>
          <p:spPr>
            <a:xfrm>
              <a:off x="347093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50" name="pl1150"/>
            <p:cNvSpPr/>
            <p:nvPr/>
          </p:nvSpPr>
          <p:spPr>
            <a:xfrm>
              <a:off x="367773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51" name="pl1151"/>
            <p:cNvSpPr/>
            <p:nvPr/>
          </p:nvSpPr>
          <p:spPr>
            <a:xfrm>
              <a:off x="388453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52" name="pl1152"/>
            <p:cNvSpPr/>
            <p:nvPr/>
          </p:nvSpPr>
          <p:spPr>
            <a:xfrm>
              <a:off x="409133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53" name="pl1153"/>
            <p:cNvSpPr/>
            <p:nvPr/>
          </p:nvSpPr>
          <p:spPr>
            <a:xfrm>
              <a:off x="3109031" y="20600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154" name="pl1154"/>
            <p:cNvSpPr/>
            <p:nvPr/>
          </p:nvSpPr>
          <p:spPr>
            <a:xfrm>
              <a:off x="3109031" y="18763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155" name="pl1155"/>
            <p:cNvSpPr/>
            <p:nvPr/>
          </p:nvSpPr>
          <p:spPr>
            <a:xfrm>
              <a:off x="3109031" y="169266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156" name="pl1156"/>
            <p:cNvSpPr/>
            <p:nvPr/>
          </p:nvSpPr>
          <p:spPr>
            <a:xfrm>
              <a:off x="316073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7" name="pl1157"/>
            <p:cNvSpPr/>
            <p:nvPr/>
          </p:nvSpPr>
          <p:spPr>
            <a:xfrm>
              <a:off x="336753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8" name="pl1158"/>
            <p:cNvSpPr/>
            <p:nvPr/>
          </p:nvSpPr>
          <p:spPr>
            <a:xfrm>
              <a:off x="357433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9" name="pl1159"/>
            <p:cNvSpPr/>
            <p:nvPr/>
          </p:nvSpPr>
          <p:spPr>
            <a:xfrm>
              <a:off x="378113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60" name="pl1160"/>
            <p:cNvSpPr/>
            <p:nvPr/>
          </p:nvSpPr>
          <p:spPr>
            <a:xfrm>
              <a:off x="398793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61" name="pl1161"/>
            <p:cNvSpPr/>
            <p:nvPr/>
          </p:nvSpPr>
          <p:spPr>
            <a:xfrm>
              <a:off x="419473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62" name="pl1162"/>
            <p:cNvSpPr/>
            <p:nvPr/>
          </p:nvSpPr>
          <p:spPr>
            <a:xfrm>
              <a:off x="3160732"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163" name="pl1163"/>
            <p:cNvSpPr/>
            <p:nvPr/>
          </p:nvSpPr>
          <p:spPr>
            <a:xfrm>
              <a:off x="3160732"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40651" cap="flat">
              <a:solidFill>
                <a:srgbClr val="BEBEBE">
                  <a:alpha val="69803"/>
                </a:srgbClr>
              </a:solidFill>
              <a:prstDash val="solid"/>
              <a:round/>
            </a:ln>
          </p:spPr>
          <p:txBody>
            <a:bodyPr/>
            <a:lstStyle/>
            <a:p/>
          </p:txBody>
        </p:sp>
        <p:sp>
          <p:nvSpPr>
            <p:cNvPr id="1164" name="pl1164"/>
            <p:cNvSpPr/>
            <p:nvPr/>
          </p:nvSpPr>
          <p:spPr>
            <a:xfrm>
              <a:off x="3160732" y="1949855"/>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165" name="pl1165"/>
            <p:cNvSpPr/>
            <p:nvPr/>
          </p:nvSpPr>
          <p:spPr>
            <a:xfrm>
              <a:off x="3160732" y="1898416"/>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166" name="pl1166"/>
            <p:cNvSpPr/>
            <p:nvPr/>
          </p:nvSpPr>
          <p:spPr>
            <a:xfrm>
              <a:off x="3160732" y="1964551"/>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167" name="pl1167"/>
            <p:cNvSpPr/>
            <p:nvPr/>
          </p:nvSpPr>
          <p:spPr>
            <a:xfrm>
              <a:off x="3160732" y="1971900"/>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168" name="pl1168"/>
            <p:cNvSpPr/>
            <p:nvPr/>
          </p:nvSpPr>
          <p:spPr>
            <a:xfrm>
              <a:off x="3160732" y="2023339"/>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169" name="pl1169"/>
            <p:cNvSpPr/>
            <p:nvPr/>
          </p:nvSpPr>
          <p:spPr>
            <a:xfrm>
              <a:off x="3160732" y="2023339"/>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170" name="pl1170"/>
            <p:cNvSpPr/>
            <p:nvPr/>
          </p:nvSpPr>
          <p:spPr>
            <a:xfrm>
              <a:off x="3160732" y="189841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71" name="pl1171"/>
            <p:cNvSpPr/>
            <p:nvPr/>
          </p:nvSpPr>
          <p:spPr>
            <a:xfrm>
              <a:off x="3160732" y="2052733"/>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172" name="pl1172"/>
            <p:cNvSpPr/>
            <p:nvPr/>
          </p:nvSpPr>
          <p:spPr>
            <a:xfrm>
              <a:off x="3160732"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173" name="pl1173"/>
            <p:cNvSpPr/>
            <p:nvPr/>
          </p:nvSpPr>
          <p:spPr>
            <a:xfrm>
              <a:off x="3160732"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174" name="pl1174"/>
            <p:cNvSpPr/>
            <p:nvPr/>
          </p:nvSpPr>
          <p:spPr>
            <a:xfrm>
              <a:off x="3160732"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175" name="pl1175"/>
            <p:cNvSpPr/>
            <p:nvPr/>
          </p:nvSpPr>
          <p:spPr>
            <a:xfrm>
              <a:off x="3160732"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76" name="pl1176"/>
            <p:cNvSpPr/>
            <p:nvPr/>
          </p:nvSpPr>
          <p:spPr>
            <a:xfrm>
              <a:off x="3160732"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177" name="pl1177"/>
            <p:cNvSpPr/>
            <p:nvPr/>
          </p:nvSpPr>
          <p:spPr>
            <a:xfrm>
              <a:off x="3160732"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178" name="pl1178"/>
            <p:cNvSpPr/>
            <p:nvPr/>
          </p:nvSpPr>
          <p:spPr>
            <a:xfrm>
              <a:off x="3160732" y="1891067"/>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179" name="pl1179"/>
            <p:cNvSpPr/>
            <p:nvPr/>
          </p:nvSpPr>
          <p:spPr>
            <a:xfrm>
              <a:off x="3160732" y="204538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80" name="pl1180"/>
            <p:cNvSpPr/>
            <p:nvPr/>
          </p:nvSpPr>
          <p:spPr>
            <a:xfrm>
              <a:off x="3160732" y="1986597"/>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181" name="pl1181"/>
            <p:cNvSpPr/>
            <p:nvPr/>
          </p:nvSpPr>
          <p:spPr>
            <a:xfrm>
              <a:off x="3160732" y="1964551"/>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182" name="pl1182"/>
            <p:cNvSpPr/>
            <p:nvPr/>
          </p:nvSpPr>
          <p:spPr>
            <a:xfrm>
              <a:off x="3160732" y="1986597"/>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183" name="pl1183"/>
            <p:cNvSpPr/>
            <p:nvPr/>
          </p:nvSpPr>
          <p:spPr>
            <a:xfrm>
              <a:off x="3160732" y="2008642"/>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184" name="pl1184"/>
            <p:cNvSpPr/>
            <p:nvPr/>
          </p:nvSpPr>
          <p:spPr>
            <a:xfrm>
              <a:off x="3160732" y="2030687"/>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185" name="pl1185"/>
            <p:cNvSpPr/>
            <p:nvPr/>
          </p:nvSpPr>
          <p:spPr>
            <a:xfrm>
              <a:off x="3160732" y="188371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86" name="pl1186"/>
            <p:cNvSpPr/>
            <p:nvPr/>
          </p:nvSpPr>
          <p:spPr>
            <a:xfrm>
              <a:off x="3160732" y="1935158"/>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187" name="pl1187"/>
            <p:cNvSpPr/>
            <p:nvPr/>
          </p:nvSpPr>
          <p:spPr>
            <a:xfrm>
              <a:off x="3160732" y="2023339"/>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188" name="pl1188"/>
            <p:cNvSpPr/>
            <p:nvPr/>
          </p:nvSpPr>
          <p:spPr>
            <a:xfrm>
              <a:off x="3160732" y="202333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89" name="pl1189"/>
            <p:cNvSpPr/>
            <p:nvPr/>
          </p:nvSpPr>
          <p:spPr>
            <a:xfrm>
              <a:off x="3160732" y="1905764"/>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190" name="pl1190"/>
            <p:cNvSpPr/>
            <p:nvPr/>
          </p:nvSpPr>
          <p:spPr>
            <a:xfrm>
              <a:off x="3160732" y="1957203"/>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191" name="pl1191"/>
            <p:cNvSpPr/>
            <p:nvPr/>
          </p:nvSpPr>
          <p:spPr>
            <a:xfrm>
              <a:off x="3160732" y="2030687"/>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192" name="pl1192"/>
            <p:cNvSpPr/>
            <p:nvPr/>
          </p:nvSpPr>
          <p:spPr>
            <a:xfrm>
              <a:off x="3160732" y="2008642"/>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193" name="pl1193"/>
            <p:cNvSpPr/>
            <p:nvPr/>
          </p:nvSpPr>
          <p:spPr>
            <a:xfrm>
              <a:off x="3160732" y="1971900"/>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194" name="pl1194"/>
            <p:cNvSpPr/>
            <p:nvPr/>
          </p:nvSpPr>
          <p:spPr>
            <a:xfrm>
              <a:off x="3160732" y="205273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95" name="pl1195"/>
            <p:cNvSpPr/>
            <p:nvPr/>
          </p:nvSpPr>
          <p:spPr>
            <a:xfrm>
              <a:off x="3160732" y="1824931"/>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196" name="pl1196"/>
            <p:cNvSpPr/>
            <p:nvPr/>
          </p:nvSpPr>
          <p:spPr>
            <a:xfrm>
              <a:off x="3160732" y="2008642"/>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197" name="pl1197"/>
            <p:cNvSpPr/>
            <p:nvPr/>
          </p:nvSpPr>
          <p:spPr>
            <a:xfrm>
              <a:off x="3160732" y="1964551"/>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198" name="pl1198"/>
            <p:cNvSpPr/>
            <p:nvPr/>
          </p:nvSpPr>
          <p:spPr>
            <a:xfrm>
              <a:off x="3160732" y="1971900"/>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199" name="pl1199"/>
            <p:cNvSpPr/>
            <p:nvPr/>
          </p:nvSpPr>
          <p:spPr>
            <a:xfrm>
              <a:off x="3160732" y="2001294"/>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200" name="pl1200"/>
            <p:cNvSpPr/>
            <p:nvPr/>
          </p:nvSpPr>
          <p:spPr>
            <a:xfrm>
              <a:off x="3160732" y="2045384"/>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201" name="pl1201"/>
            <p:cNvSpPr/>
            <p:nvPr/>
          </p:nvSpPr>
          <p:spPr>
            <a:xfrm>
              <a:off x="3160732" y="1993945"/>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202" name="pl1202"/>
            <p:cNvSpPr/>
            <p:nvPr/>
          </p:nvSpPr>
          <p:spPr>
            <a:xfrm>
              <a:off x="3160732" y="2023339"/>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203" name="pl1203"/>
            <p:cNvSpPr/>
            <p:nvPr/>
          </p:nvSpPr>
          <p:spPr>
            <a:xfrm>
              <a:off x="3160732" y="2030687"/>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204" name="pl1204"/>
            <p:cNvSpPr/>
            <p:nvPr/>
          </p:nvSpPr>
          <p:spPr>
            <a:xfrm>
              <a:off x="3160732" y="2023339"/>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205" name="pl1205"/>
            <p:cNvSpPr/>
            <p:nvPr/>
          </p:nvSpPr>
          <p:spPr>
            <a:xfrm>
              <a:off x="3160732" y="1971900"/>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206" name="pl1206"/>
            <p:cNvSpPr/>
            <p:nvPr/>
          </p:nvSpPr>
          <p:spPr>
            <a:xfrm>
              <a:off x="3160732" y="2023339"/>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207" name="pl1207"/>
            <p:cNvSpPr/>
            <p:nvPr/>
          </p:nvSpPr>
          <p:spPr>
            <a:xfrm>
              <a:off x="3160732" y="2001294"/>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208" name="pl1208"/>
            <p:cNvSpPr/>
            <p:nvPr/>
          </p:nvSpPr>
          <p:spPr>
            <a:xfrm>
              <a:off x="3160732" y="2015990"/>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209" name="pl1209"/>
            <p:cNvSpPr/>
            <p:nvPr/>
          </p:nvSpPr>
          <p:spPr>
            <a:xfrm>
              <a:off x="3160732" y="2015990"/>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210" name="pl1210"/>
            <p:cNvSpPr/>
            <p:nvPr/>
          </p:nvSpPr>
          <p:spPr>
            <a:xfrm>
              <a:off x="3160732" y="2001294"/>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211" name="pl1211"/>
            <p:cNvSpPr/>
            <p:nvPr/>
          </p:nvSpPr>
          <p:spPr>
            <a:xfrm>
              <a:off x="3160732"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212" name="pl1212"/>
            <p:cNvSpPr/>
            <p:nvPr/>
          </p:nvSpPr>
          <p:spPr>
            <a:xfrm>
              <a:off x="3160732"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40651" cap="flat">
              <a:solidFill>
                <a:srgbClr val="000000">
                  <a:alpha val="100000"/>
                </a:srgbClr>
              </a:solidFill>
              <a:prstDash val="solid"/>
              <a:round/>
            </a:ln>
          </p:spPr>
          <p:txBody>
            <a:bodyPr/>
            <a:lstStyle/>
            <a:p/>
          </p:txBody>
        </p:sp>
        <p:sp>
          <p:nvSpPr>
            <p:cNvPr id="1213" name="pl1213"/>
            <p:cNvSpPr/>
            <p:nvPr/>
          </p:nvSpPr>
          <p:spPr>
            <a:xfrm>
              <a:off x="3160732"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A8A400">
                  <a:alpha val="100000"/>
                </a:srgbClr>
              </a:solidFill>
              <a:prstDash val="solid"/>
              <a:round/>
            </a:ln>
          </p:spPr>
          <p:txBody>
            <a:bodyPr/>
            <a:lstStyle/>
            <a:p/>
          </p:txBody>
        </p:sp>
        <p:sp>
          <p:nvSpPr>
            <p:cNvPr id="1214" name="pl1214"/>
            <p:cNvSpPr/>
            <p:nvPr/>
          </p:nvSpPr>
          <p:spPr>
            <a:xfrm>
              <a:off x="3109031" y="20600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215" name="tx1215"/>
            <p:cNvSpPr/>
            <p:nvPr/>
          </p:nvSpPr>
          <p:spPr>
            <a:xfrm>
              <a:off x="3100442" y="169839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a:t>
              </a:r>
            </a:p>
          </p:txBody>
        </p:sp>
        <p:sp>
          <p:nvSpPr>
            <p:cNvPr id="1216" name="tx1216"/>
            <p:cNvSpPr/>
            <p:nvPr/>
          </p:nvSpPr>
          <p:spPr>
            <a:xfrm>
              <a:off x="3307243" y="168972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1217" name="tx1217"/>
            <p:cNvSpPr/>
            <p:nvPr/>
          </p:nvSpPr>
          <p:spPr>
            <a:xfrm>
              <a:off x="3514044" y="167497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a:t>
              </a:r>
            </a:p>
          </p:txBody>
        </p:sp>
        <p:sp>
          <p:nvSpPr>
            <p:cNvPr id="1218" name="tx1218"/>
            <p:cNvSpPr/>
            <p:nvPr/>
          </p:nvSpPr>
          <p:spPr>
            <a:xfrm>
              <a:off x="3720844" y="169839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a:t>
              </a:r>
            </a:p>
          </p:txBody>
        </p:sp>
        <p:sp>
          <p:nvSpPr>
            <p:cNvPr id="1219" name="tx1219"/>
            <p:cNvSpPr/>
            <p:nvPr/>
          </p:nvSpPr>
          <p:spPr>
            <a:xfrm>
              <a:off x="3927645" y="169839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a:t>
              </a:r>
            </a:p>
          </p:txBody>
        </p:sp>
        <p:sp>
          <p:nvSpPr>
            <p:cNvPr id="1220" name="tx1220"/>
            <p:cNvSpPr/>
            <p:nvPr/>
          </p:nvSpPr>
          <p:spPr>
            <a:xfrm>
              <a:off x="4134446" y="174851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1221" name="rc1221"/>
            <p:cNvSpPr/>
            <p:nvPr/>
          </p:nvSpPr>
          <p:spPr>
            <a:xfrm>
              <a:off x="3109031" y="2365475"/>
              <a:ext cx="1137404" cy="460746"/>
            </a:xfrm>
            <a:prstGeom prst="rect">
              <a:avLst/>
            </a:prstGeom>
            <a:solidFill>
              <a:srgbClr val="EBEBEB">
                <a:alpha val="100000"/>
              </a:srgbClr>
            </a:solidFill>
          </p:spPr>
          <p:txBody>
            <a:bodyPr/>
            <a:lstStyle/>
            <a:p/>
          </p:txBody>
        </p:sp>
        <p:sp>
          <p:nvSpPr>
            <p:cNvPr id="1222" name="pl1222"/>
            <p:cNvSpPr/>
            <p:nvPr/>
          </p:nvSpPr>
          <p:spPr>
            <a:xfrm>
              <a:off x="3109031" y="271342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223" name="pl1223"/>
            <p:cNvSpPr/>
            <p:nvPr/>
          </p:nvSpPr>
          <p:spPr>
            <a:xfrm>
              <a:off x="3109031" y="25297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224" name="pl1224"/>
            <p:cNvSpPr/>
            <p:nvPr/>
          </p:nvSpPr>
          <p:spPr>
            <a:xfrm>
              <a:off x="3264132"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5" name="pl1225"/>
            <p:cNvSpPr/>
            <p:nvPr/>
          </p:nvSpPr>
          <p:spPr>
            <a:xfrm>
              <a:off x="347093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6" name="pl1226"/>
            <p:cNvSpPr/>
            <p:nvPr/>
          </p:nvSpPr>
          <p:spPr>
            <a:xfrm>
              <a:off x="367773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7" name="pl1227"/>
            <p:cNvSpPr/>
            <p:nvPr/>
          </p:nvSpPr>
          <p:spPr>
            <a:xfrm>
              <a:off x="388453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8" name="pl1228"/>
            <p:cNvSpPr/>
            <p:nvPr/>
          </p:nvSpPr>
          <p:spPr>
            <a:xfrm>
              <a:off x="409133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29" name="pl1229"/>
            <p:cNvSpPr/>
            <p:nvPr/>
          </p:nvSpPr>
          <p:spPr>
            <a:xfrm>
              <a:off x="3109031" y="28052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230" name="pl1230"/>
            <p:cNvSpPr/>
            <p:nvPr/>
          </p:nvSpPr>
          <p:spPr>
            <a:xfrm>
              <a:off x="3109031" y="26215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231" name="pl1231"/>
            <p:cNvSpPr/>
            <p:nvPr/>
          </p:nvSpPr>
          <p:spPr>
            <a:xfrm>
              <a:off x="3109031" y="243785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232" name="pl1232"/>
            <p:cNvSpPr/>
            <p:nvPr/>
          </p:nvSpPr>
          <p:spPr>
            <a:xfrm>
              <a:off x="316073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3" name="pl1233"/>
            <p:cNvSpPr/>
            <p:nvPr/>
          </p:nvSpPr>
          <p:spPr>
            <a:xfrm>
              <a:off x="336753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4" name="pl1234"/>
            <p:cNvSpPr/>
            <p:nvPr/>
          </p:nvSpPr>
          <p:spPr>
            <a:xfrm>
              <a:off x="357433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5" name="pl1235"/>
            <p:cNvSpPr/>
            <p:nvPr/>
          </p:nvSpPr>
          <p:spPr>
            <a:xfrm>
              <a:off x="378113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6" name="pl1236"/>
            <p:cNvSpPr/>
            <p:nvPr/>
          </p:nvSpPr>
          <p:spPr>
            <a:xfrm>
              <a:off x="398793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7" name="pl1237"/>
            <p:cNvSpPr/>
            <p:nvPr/>
          </p:nvSpPr>
          <p:spPr>
            <a:xfrm>
              <a:off x="419473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38" name="pl1238"/>
            <p:cNvSpPr/>
            <p:nvPr/>
          </p:nvSpPr>
          <p:spPr>
            <a:xfrm>
              <a:off x="3160732"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239" name="pl1239"/>
            <p:cNvSpPr/>
            <p:nvPr/>
          </p:nvSpPr>
          <p:spPr>
            <a:xfrm>
              <a:off x="3160732"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40651" cap="flat">
              <a:solidFill>
                <a:srgbClr val="BEBEBE">
                  <a:alpha val="69803"/>
                </a:srgbClr>
              </a:solidFill>
              <a:prstDash val="solid"/>
              <a:round/>
            </a:ln>
          </p:spPr>
          <p:txBody>
            <a:bodyPr/>
            <a:lstStyle/>
            <a:p/>
          </p:txBody>
        </p:sp>
        <p:sp>
          <p:nvSpPr>
            <p:cNvPr id="1240" name="pl1240"/>
            <p:cNvSpPr/>
            <p:nvPr/>
          </p:nvSpPr>
          <p:spPr>
            <a:xfrm>
              <a:off x="3160732" y="2695052"/>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241" name="pl1241"/>
            <p:cNvSpPr/>
            <p:nvPr/>
          </p:nvSpPr>
          <p:spPr>
            <a:xfrm>
              <a:off x="3160732" y="2643613"/>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242" name="pl1242"/>
            <p:cNvSpPr/>
            <p:nvPr/>
          </p:nvSpPr>
          <p:spPr>
            <a:xfrm>
              <a:off x="3160732" y="2709749"/>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243" name="pl1243"/>
            <p:cNvSpPr/>
            <p:nvPr/>
          </p:nvSpPr>
          <p:spPr>
            <a:xfrm>
              <a:off x="3160732" y="2717098"/>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244" name="pl1244"/>
            <p:cNvSpPr/>
            <p:nvPr/>
          </p:nvSpPr>
          <p:spPr>
            <a:xfrm>
              <a:off x="3160732" y="2768537"/>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245" name="pl1245"/>
            <p:cNvSpPr/>
            <p:nvPr/>
          </p:nvSpPr>
          <p:spPr>
            <a:xfrm>
              <a:off x="3160732" y="2768537"/>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246" name="pl1246"/>
            <p:cNvSpPr/>
            <p:nvPr/>
          </p:nvSpPr>
          <p:spPr>
            <a:xfrm>
              <a:off x="3160732" y="264361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47" name="pl1247"/>
            <p:cNvSpPr/>
            <p:nvPr/>
          </p:nvSpPr>
          <p:spPr>
            <a:xfrm>
              <a:off x="3160732" y="2797930"/>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248" name="pl1248"/>
            <p:cNvSpPr/>
            <p:nvPr/>
          </p:nvSpPr>
          <p:spPr>
            <a:xfrm>
              <a:off x="3160732" y="2746491"/>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249" name="pl1249"/>
            <p:cNvSpPr/>
            <p:nvPr/>
          </p:nvSpPr>
          <p:spPr>
            <a:xfrm>
              <a:off x="3160732" y="2584826"/>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250" name="pl1250"/>
            <p:cNvSpPr/>
            <p:nvPr/>
          </p:nvSpPr>
          <p:spPr>
            <a:xfrm>
              <a:off x="3160732" y="2731795"/>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251" name="pl1251"/>
            <p:cNvSpPr/>
            <p:nvPr/>
          </p:nvSpPr>
          <p:spPr>
            <a:xfrm>
              <a:off x="3160732" y="2768537"/>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52" name="pl1252"/>
            <p:cNvSpPr/>
            <p:nvPr/>
          </p:nvSpPr>
          <p:spPr>
            <a:xfrm>
              <a:off x="3160732" y="2724446"/>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253" name="pl1253"/>
            <p:cNvSpPr/>
            <p:nvPr/>
          </p:nvSpPr>
          <p:spPr>
            <a:xfrm>
              <a:off x="3160732" y="2621568"/>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254" name="pl1254"/>
            <p:cNvSpPr/>
            <p:nvPr/>
          </p:nvSpPr>
          <p:spPr>
            <a:xfrm>
              <a:off x="3160732"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255" name="pl1255"/>
            <p:cNvSpPr/>
            <p:nvPr/>
          </p:nvSpPr>
          <p:spPr>
            <a:xfrm>
              <a:off x="3160732" y="279058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56" name="pl1256"/>
            <p:cNvSpPr/>
            <p:nvPr/>
          </p:nvSpPr>
          <p:spPr>
            <a:xfrm>
              <a:off x="3160732"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257" name="pl1257"/>
            <p:cNvSpPr/>
            <p:nvPr/>
          </p:nvSpPr>
          <p:spPr>
            <a:xfrm>
              <a:off x="3160732"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258" name="pl1258"/>
            <p:cNvSpPr/>
            <p:nvPr/>
          </p:nvSpPr>
          <p:spPr>
            <a:xfrm>
              <a:off x="3160732"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259" name="pl1259"/>
            <p:cNvSpPr/>
            <p:nvPr/>
          </p:nvSpPr>
          <p:spPr>
            <a:xfrm>
              <a:off x="3160732"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260" name="pl1260"/>
            <p:cNvSpPr/>
            <p:nvPr/>
          </p:nvSpPr>
          <p:spPr>
            <a:xfrm>
              <a:off x="3160732"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261" name="pl1261"/>
            <p:cNvSpPr/>
            <p:nvPr/>
          </p:nvSpPr>
          <p:spPr>
            <a:xfrm>
              <a:off x="3160732" y="262891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62" name="pl1262"/>
            <p:cNvSpPr/>
            <p:nvPr/>
          </p:nvSpPr>
          <p:spPr>
            <a:xfrm>
              <a:off x="3160732" y="2680356"/>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263" name="pl1263"/>
            <p:cNvSpPr/>
            <p:nvPr/>
          </p:nvSpPr>
          <p:spPr>
            <a:xfrm>
              <a:off x="3160732" y="2768537"/>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264" name="pl1264"/>
            <p:cNvSpPr/>
            <p:nvPr/>
          </p:nvSpPr>
          <p:spPr>
            <a:xfrm>
              <a:off x="3160732" y="276853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65" name="pl1265"/>
            <p:cNvSpPr/>
            <p:nvPr/>
          </p:nvSpPr>
          <p:spPr>
            <a:xfrm>
              <a:off x="3160732" y="2650962"/>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266" name="pl1266"/>
            <p:cNvSpPr/>
            <p:nvPr/>
          </p:nvSpPr>
          <p:spPr>
            <a:xfrm>
              <a:off x="3160732" y="2702401"/>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267" name="pl1267"/>
            <p:cNvSpPr/>
            <p:nvPr/>
          </p:nvSpPr>
          <p:spPr>
            <a:xfrm>
              <a:off x="3160732" y="2775885"/>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268" name="pl1268"/>
            <p:cNvSpPr/>
            <p:nvPr/>
          </p:nvSpPr>
          <p:spPr>
            <a:xfrm>
              <a:off x="3160732" y="2753840"/>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269" name="pl1269"/>
            <p:cNvSpPr/>
            <p:nvPr/>
          </p:nvSpPr>
          <p:spPr>
            <a:xfrm>
              <a:off x="3160732" y="2717098"/>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270" name="pl1270"/>
            <p:cNvSpPr/>
            <p:nvPr/>
          </p:nvSpPr>
          <p:spPr>
            <a:xfrm>
              <a:off x="3160732" y="27979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71" name="pl1271"/>
            <p:cNvSpPr/>
            <p:nvPr/>
          </p:nvSpPr>
          <p:spPr>
            <a:xfrm>
              <a:off x="3160732" y="2570129"/>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272" name="pl1272"/>
            <p:cNvSpPr/>
            <p:nvPr/>
          </p:nvSpPr>
          <p:spPr>
            <a:xfrm>
              <a:off x="3160732" y="2753840"/>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273" name="pl1273"/>
            <p:cNvSpPr/>
            <p:nvPr/>
          </p:nvSpPr>
          <p:spPr>
            <a:xfrm>
              <a:off x="3160732" y="2709749"/>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274" name="pl1274"/>
            <p:cNvSpPr/>
            <p:nvPr/>
          </p:nvSpPr>
          <p:spPr>
            <a:xfrm>
              <a:off x="3160732" y="2717098"/>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275" name="pl1275"/>
            <p:cNvSpPr/>
            <p:nvPr/>
          </p:nvSpPr>
          <p:spPr>
            <a:xfrm>
              <a:off x="3160732" y="2746491"/>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276" name="pl1276"/>
            <p:cNvSpPr/>
            <p:nvPr/>
          </p:nvSpPr>
          <p:spPr>
            <a:xfrm>
              <a:off x="3160732" y="2790582"/>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277" name="pl1277"/>
            <p:cNvSpPr/>
            <p:nvPr/>
          </p:nvSpPr>
          <p:spPr>
            <a:xfrm>
              <a:off x="3160732" y="2739143"/>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278" name="pl1278"/>
            <p:cNvSpPr/>
            <p:nvPr/>
          </p:nvSpPr>
          <p:spPr>
            <a:xfrm>
              <a:off x="3160732" y="2768537"/>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279" name="pl1279"/>
            <p:cNvSpPr/>
            <p:nvPr/>
          </p:nvSpPr>
          <p:spPr>
            <a:xfrm>
              <a:off x="3160732" y="2775885"/>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280" name="pl1280"/>
            <p:cNvSpPr/>
            <p:nvPr/>
          </p:nvSpPr>
          <p:spPr>
            <a:xfrm>
              <a:off x="3160732" y="2768537"/>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281" name="pl1281"/>
            <p:cNvSpPr/>
            <p:nvPr/>
          </p:nvSpPr>
          <p:spPr>
            <a:xfrm>
              <a:off x="3160732" y="2717098"/>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282" name="pl1282"/>
            <p:cNvSpPr/>
            <p:nvPr/>
          </p:nvSpPr>
          <p:spPr>
            <a:xfrm>
              <a:off x="3160732" y="2768537"/>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283" name="pl1283"/>
            <p:cNvSpPr/>
            <p:nvPr/>
          </p:nvSpPr>
          <p:spPr>
            <a:xfrm>
              <a:off x="3160732" y="2746491"/>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284" name="pl1284"/>
            <p:cNvSpPr/>
            <p:nvPr/>
          </p:nvSpPr>
          <p:spPr>
            <a:xfrm>
              <a:off x="3160732" y="2761188"/>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285" name="pl1285"/>
            <p:cNvSpPr/>
            <p:nvPr/>
          </p:nvSpPr>
          <p:spPr>
            <a:xfrm>
              <a:off x="3160732" y="2761188"/>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286" name="pl1286"/>
            <p:cNvSpPr/>
            <p:nvPr/>
          </p:nvSpPr>
          <p:spPr>
            <a:xfrm>
              <a:off x="3160732" y="2746491"/>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287" name="pl1287"/>
            <p:cNvSpPr/>
            <p:nvPr/>
          </p:nvSpPr>
          <p:spPr>
            <a:xfrm>
              <a:off x="3160732"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288" name="pl1288"/>
            <p:cNvSpPr/>
            <p:nvPr/>
          </p:nvSpPr>
          <p:spPr>
            <a:xfrm>
              <a:off x="3160732"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40651" cap="flat">
              <a:solidFill>
                <a:srgbClr val="000000">
                  <a:alpha val="100000"/>
                </a:srgbClr>
              </a:solidFill>
              <a:prstDash val="solid"/>
              <a:round/>
            </a:ln>
          </p:spPr>
          <p:txBody>
            <a:bodyPr/>
            <a:lstStyle/>
            <a:p/>
          </p:txBody>
        </p:sp>
        <p:sp>
          <p:nvSpPr>
            <p:cNvPr id="1289" name="pl1289"/>
            <p:cNvSpPr/>
            <p:nvPr/>
          </p:nvSpPr>
          <p:spPr>
            <a:xfrm>
              <a:off x="3160732"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00BA42">
                  <a:alpha val="100000"/>
                </a:srgbClr>
              </a:solidFill>
              <a:prstDash val="solid"/>
              <a:round/>
            </a:ln>
          </p:spPr>
          <p:txBody>
            <a:bodyPr/>
            <a:lstStyle/>
            <a:p/>
          </p:txBody>
        </p:sp>
        <p:sp>
          <p:nvSpPr>
            <p:cNvPr id="1290" name="pl1290"/>
            <p:cNvSpPr/>
            <p:nvPr/>
          </p:nvSpPr>
          <p:spPr>
            <a:xfrm>
              <a:off x="3109031" y="28052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291" name="tx1291"/>
            <p:cNvSpPr/>
            <p:nvPr/>
          </p:nvSpPr>
          <p:spPr>
            <a:xfrm>
              <a:off x="3130587" y="259659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92" name="tx1292"/>
            <p:cNvSpPr/>
            <p:nvPr/>
          </p:nvSpPr>
          <p:spPr>
            <a:xfrm>
              <a:off x="3337388" y="259659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93" name="tx1293"/>
            <p:cNvSpPr/>
            <p:nvPr/>
          </p:nvSpPr>
          <p:spPr>
            <a:xfrm>
              <a:off x="3544188" y="26053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294" name="tx1294"/>
            <p:cNvSpPr/>
            <p:nvPr/>
          </p:nvSpPr>
          <p:spPr>
            <a:xfrm>
              <a:off x="3720844" y="256719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295" name="tx1295"/>
            <p:cNvSpPr/>
            <p:nvPr/>
          </p:nvSpPr>
          <p:spPr>
            <a:xfrm>
              <a:off x="3957790" y="26273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296" name="tx1296"/>
            <p:cNvSpPr/>
            <p:nvPr/>
          </p:nvSpPr>
          <p:spPr>
            <a:xfrm>
              <a:off x="4164591" y="261292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297" name="rc1297"/>
            <p:cNvSpPr/>
            <p:nvPr/>
          </p:nvSpPr>
          <p:spPr>
            <a:xfrm>
              <a:off x="3109031" y="3110673"/>
              <a:ext cx="1137404" cy="460746"/>
            </a:xfrm>
            <a:prstGeom prst="rect">
              <a:avLst/>
            </a:prstGeom>
            <a:solidFill>
              <a:srgbClr val="EBEBEB">
                <a:alpha val="100000"/>
              </a:srgbClr>
            </a:solidFill>
          </p:spPr>
          <p:txBody>
            <a:bodyPr/>
            <a:lstStyle/>
            <a:p/>
          </p:txBody>
        </p:sp>
        <p:sp>
          <p:nvSpPr>
            <p:cNvPr id="1298" name="pl1298"/>
            <p:cNvSpPr/>
            <p:nvPr/>
          </p:nvSpPr>
          <p:spPr>
            <a:xfrm>
              <a:off x="3109031" y="345862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299" name="pl1299"/>
            <p:cNvSpPr/>
            <p:nvPr/>
          </p:nvSpPr>
          <p:spPr>
            <a:xfrm>
              <a:off x="3109031" y="32749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300" name="pl1300"/>
            <p:cNvSpPr/>
            <p:nvPr/>
          </p:nvSpPr>
          <p:spPr>
            <a:xfrm>
              <a:off x="3264132"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1" name="pl1301"/>
            <p:cNvSpPr/>
            <p:nvPr/>
          </p:nvSpPr>
          <p:spPr>
            <a:xfrm>
              <a:off x="347093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2" name="pl1302"/>
            <p:cNvSpPr/>
            <p:nvPr/>
          </p:nvSpPr>
          <p:spPr>
            <a:xfrm>
              <a:off x="367773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3" name="pl1303"/>
            <p:cNvSpPr/>
            <p:nvPr/>
          </p:nvSpPr>
          <p:spPr>
            <a:xfrm>
              <a:off x="388453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4" name="pl1304"/>
            <p:cNvSpPr/>
            <p:nvPr/>
          </p:nvSpPr>
          <p:spPr>
            <a:xfrm>
              <a:off x="409133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05" name="pl1305"/>
            <p:cNvSpPr/>
            <p:nvPr/>
          </p:nvSpPr>
          <p:spPr>
            <a:xfrm>
              <a:off x="3109031" y="35504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306" name="pl1306"/>
            <p:cNvSpPr/>
            <p:nvPr/>
          </p:nvSpPr>
          <p:spPr>
            <a:xfrm>
              <a:off x="3109031" y="336676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307" name="pl1307"/>
            <p:cNvSpPr/>
            <p:nvPr/>
          </p:nvSpPr>
          <p:spPr>
            <a:xfrm>
              <a:off x="3109031" y="318305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308" name="pl1308"/>
            <p:cNvSpPr/>
            <p:nvPr/>
          </p:nvSpPr>
          <p:spPr>
            <a:xfrm>
              <a:off x="316073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09" name="pl1309"/>
            <p:cNvSpPr/>
            <p:nvPr/>
          </p:nvSpPr>
          <p:spPr>
            <a:xfrm>
              <a:off x="336753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0" name="pl1310"/>
            <p:cNvSpPr/>
            <p:nvPr/>
          </p:nvSpPr>
          <p:spPr>
            <a:xfrm>
              <a:off x="357433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1" name="pl1311"/>
            <p:cNvSpPr/>
            <p:nvPr/>
          </p:nvSpPr>
          <p:spPr>
            <a:xfrm>
              <a:off x="378113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2" name="pl1312"/>
            <p:cNvSpPr/>
            <p:nvPr/>
          </p:nvSpPr>
          <p:spPr>
            <a:xfrm>
              <a:off x="398793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3" name="pl1313"/>
            <p:cNvSpPr/>
            <p:nvPr/>
          </p:nvSpPr>
          <p:spPr>
            <a:xfrm>
              <a:off x="419473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14" name="pl1314"/>
            <p:cNvSpPr/>
            <p:nvPr/>
          </p:nvSpPr>
          <p:spPr>
            <a:xfrm>
              <a:off x="3160732"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315" name="pl1315"/>
            <p:cNvSpPr/>
            <p:nvPr/>
          </p:nvSpPr>
          <p:spPr>
            <a:xfrm>
              <a:off x="3160732"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40651" cap="flat">
              <a:solidFill>
                <a:srgbClr val="BEBEBE">
                  <a:alpha val="69803"/>
                </a:srgbClr>
              </a:solidFill>
              <a:prstDash val="solid"/>
              <a:round/>
            </a:ln>
          </p:spPr>
          <p:txBody>
            <a:bodyPr/>
            <a:lstStyle/>
            <a:p/>
          </p:txBody>
        </p:sp>
        <p:sp>
          <p:nvSpPr>
            <p:cNvPr id="1316" name="pl1316"/>
            <p:cNvSpPr/>
            <p:nvPr/>
          </p:nvSpPr>
          <p:spPr>
            <a:xfrm>
              <a:off x="3160732" y="3440250"/>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317" name="pl1317"/>
            <p:cNvSpPr/>
            <p:nvPr/>
          </p:nvSpPr>
          <p:spPr>
            <a:xfrm>
              <a:off x="3160732" y="3388811"/>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318" name="pl1318"/>
            <p:cNvSpPr/>
            <p:nvPr/>
          </p:nvSpPr>
          <p:spPr>
            <a:xfrm>
              <a:off x="3160732" y="3454947"/>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319" name="pl1319"/>
            <p:cNvSpPr/>
            <p:nvPr/>
          </p:nvSpPr>
          <p:spPr>
            <a:xfrm>
              <a:off x="3160732" y="3462295"/>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320" name="pl1320"/>
            <p:cNvSpPr/>
            <p:nvPr/>
          </p:nvSpPr>
          <p:spPr>
            <a:xfrm>
              <a:off x="3160732" y="3513734"/>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321" name="pl1321"/>
            <p:cNvSpPr/>
            <p:nvPr/>
          </p:nvSpPr>
          <p:spPr>
            <a:xfrm>
              <a:off x="3160732" y="3513734"/>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322" name="pl1322"/>
            <p:cNvSpPr/>
            <p:nvPr/>
          </p:nvSpPr>
          <p:spPr>
            <a:xfrm>
              <a:off x="3160732" y="338881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23" name="pl1323"/>
            <p:cNvSpPr/>
            <p:nvPr/>
          </p:nvSpPr>
          <p:spPr>
            <a:xfrm>
              <a:off x="3160732" y="3543128"/>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324" name="pl1324"/>
            <p:cNvSpPr/>
            <p:nvPr/>
          </p:nvSpPr>
          <p:spPr>
            <a:xfrm>
              <a:off x="3160732" y="3491689"/>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325" name="pl1325"/>
            <p:cNvSpPr/>
            <p:nvPr/>
          </p:nvSpPr>
          <p:spPr>
            <a:xfrm>
              <a:off x="3160732" y="3330024"/>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326" name="pl1326"/>
            <p:cNvSpPr/>
            <p:nvPr/>
          </p:nvSpPr>
          <p:spPr>
            <a:xfrm>
              <a:off x="3160732" y="3476992"/>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327" name="pl1327"/>
            <p:cNvSpPr/>
            <p:nvPr/>
          </p:nvSpPr>
          <p:spPr>
            <a:xfrm>
              <a:off x="3160732" y="3513734"/>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28" name="pl1328"/>
            <p:cNvSpPr/>
            <p:nvPr/>
          </p:nvSpPr>
          <p:spPr>
            <a:xfrm>
              <a:off x="3160732" y="3469644"/>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329" name="pl1329"/>
            <p:cNvSpPr/>
            <p:nvPr/>
          </p:nvSpPr>
          <p:spPr>
            <a:xfrm>
              <a:off x="3160732" y="3366766"/>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330" name="pl1330"/>
            <p:cNvSpPr/>
            <p:nvPr/>
          </p:nvSpPr>
          <p:spPr>
            <a:xfrm>
              <a:off x="3160732" y="3381463"/>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331" name="pl1331"/>
            <p:cNvSpPr/>
            <p:nvPr/>
          </p:nvSpPr>
          <p:spPr>
            <a:xfrm>
              <a:off x="3160732" y="353578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32" name="pl1332"/>
            <p:cNvSpPr/>
            <p:nvPr/>
          </p:nvSpPr>
          <p:spPr>
            <a:xfrm>
              <a:off x="3160732" y="3476992"/>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333" name="pl1333"/>
            <p:cNvSpPr/>
            <p:nvPr/>
          </p:nvSpPr>
          <p:spPr>
            <a:xfrm>
              <a:off x="3160732" y="3454947"/>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334" name="pl1334"/>
            <p:cNvSpPr/>
            <p:nvPr/>
          </p:nvSpPr>
          <p:spPr>
            <a:xfrm>
              <a:off x="3160732" y="3476992"/>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335" name="pl1335"/>
            <p:cNvSpPr/>
            <p:nvPr/>
          </p:nvSpPr>
          <p:spPr>
            <a:xfrm>
              <a:off x="3160732" y="3499038"/>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336" name="pl1336"/>
            <p:cNvSpPr/>
            <p:nvPr/>
          </p:nvSpPr>
          <p:spPr>
            <a:xfrm>
              <a:off x="3160732" y="3521083"/>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337" name="pl1337"/>
            <p:cNvSpPr/>
            <p:nvPr/>
          </p:nvSpPr>
          <p:spPr>
            <a:xfrm>
              <a:off x="3160732" y="337411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38" name="pl1338"/>
            <p:cNvSpPr/>
            <p:nvPr/>
          </p:nvSpPr>
          <p:spPr>
            <a:xfrm>
              <a:off x="3160732"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339" name="pl1339"/>
            <p:cNvSpPr/>
            <p:nvPr/>
          </p:nvSpPr>
          <p:spPr>
            <a:xfrm>
              <a:off x="3160732"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340" name="pl1340"/>
            <p:cNvSpPr/>
            <p:nvPr/>
          </p:nvSpPr>
          <p:spPr>
            <a:xfrm>
              <a:off x="3160732" y="35137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41" name="pl1341"/>
            <p:cNvSpPr/>
            <p:nvPr/>
          </p:nvSpPr>
          <p:spPr>
            <a:xfrm>
              <a:off x="3160732"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342" name="pl1342"/>
            <p:cNvSpPr/>
            <p:nvPr/>
          </p:nvSpPr>
          <p:spPr>
            <a:xfrm>
              <a:off x="3160732"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343" name="pl1343"/>
            <p:cNvSpPr/>
            <p:nvPr/>
          </p:nvSpPr>
          <p:spPr>
            <a:xfrm>
              <a:off x="3160732"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344" name="pl1344"/>
            <p:cNvSpPr/>
            <p:nvPr/>
          </p:nvSpPr>
          <p:spPr>
            <a:xfrm>
              <a:off x="3160732" y="3499038"/>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345" name="pl1345"/>
            <p:cNvSpPr/>
            <p:nvPr/>
          </p:nvSpPr>
          <p:spPr>
            <a:xfrm>
              <a:off x="3160732" y="3462295"/>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346" name="pl1346"/>
            <p:cNvSpPr/>
            <p:nvPr/>
          </p:nvSpPr>
          <p:spPr>
            <a:xfrm>
              <a:off x="3160732" y="35431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47" name="pl1347"/>
            <p:cNvSpPr/>
            <p:nvPr/>
          </p:nvSpPr>
          <p:spPr>
            <a:xfrm>
              <a:off x="3160732" y="3315327"/>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348" name="pl1348"/>
            <p:cNvSpPr/>
            <p:nvPr/>
          </p:nvSpPr>
          <p:spPr>
            <a:xfrm>
              <a:off x="3160732" y="3499038"/>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349" name="pl1349"/>
            <p:cNvSpPr/>
            <p:nvPr/>
          </p:nvSpPr>
          <p:spPr>
            <a:xfrm>
              <a:off x="3160732" y="3454947"/>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350" name="pl1350"/>
            <p:cNvSpPr/>
            <p:nvPr/>
          </p:nvSpPr>
          <p:spPr>
            <a:xfrm>
              <a:off x="3160732" y="3462295"/>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351" name="pl1351"/>
            <p:cNvSpPr/>
            <p:nvPr/>
          </p:nvSpPr>
          <p:spPr>
            <a:xfrm>
              <a:off x="3160732" y="3491689"/>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352" name="pl1352"/>
            <p:cNvSpPr/>
            <p:nvPr/>
          </p:nvSpPr>
          <p:spPr>
            <a:xfrm>
              <a:off x="3160732" y="3535780"/>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353" name="pl1353"/>
            <p:cNvSpPr/>
            <p:nvPr/>
          </p:nvSpPr>
          <p:spPr>
            <a:xfrm>
              <a:off x="3160732" y="3484341"/>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354" name="pl1354"/>
            <p:cNvSpPr/>
            <p:nvPr/>
          </p:nvSpPr>
          <p:spPr>
            <a:xfrm>
              <a:off x="3160732" y="3513734"/>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355" name="pl1355"/>
            <p:cNvSpPr/>
            <p:nvPr/>
          </p:nvSpPr>
          <p:spPr>
            <a:xfrm>
              <a:off x="3160732" y="3521083"/>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356" name="pl1356"/>
            <p:cNvSpPr/>
            <p:nvPr/>
          </p:nvSpPr>
          <p:spPr>
            <a:xfrm>
              <a:off x="3160732" y="3513734"/>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357" name="pl1357"/>
            <p:cNvSpPr/>
            <p:nvPr/>
          </p:nvSpPr>
          <p:spPr>
            <a:xfrm>
              <a:off x="3160732" y="3462295"/>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358" name="pl1358"/>
            <p:cNvSpPr/>
            <p:nvPr/>
          </p:nvSpPr>
          <p:spPr>
            <a:xfrm>
              <a:off x="3160732" y="3513734"/>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359" name="pl1359"/>
            <p:cNvSpPr/>
            <p:nvPr/>
          </p:nvSpPr>
          <p:spPr>
            <a:xfrm>
              <a:off x="3160732" y="3491689"/>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360" name="pl1360"/>
            <p:cNvSpPr/>
            <p:nvPr/>
          </p:nvSpPr>
          <p:spPr>
            <a:xfrm>
              <a:off x="3160732" y="3506386"/>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361" name="pl1361"/>
            <p:cNvSpPr/>
            <p:nvPr/>
          </p:nvSpPr>
          <p:spPr>
            <a:xfrm>
              <a:off x="3160732" y="3506386"/>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362" name="pl1362"/>
            <p:cNvSpPr/>
            <p:nvPr/>
          </p:nvSpPr>
          <p:spPr>
            <a:xfrm>
              <a:off x="3160732" y="3491689"/>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363" name="pl1363"/>
            <p:cNvSpPr/>
            <p:nvPr/>
          </p:nvSpPr>
          <p:spPr>
            <a:xfrm>
              <a:off x="3160732"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364" name="pl1364"/>
            <p:cNvSpPr/>
            <p:nvPr/>
          </p:nvSpPr>
          <p:spPr>
            <a:xfrm>
              <a:off x="3160732"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40651" cap="flat">
              <a:solidFill>
                <a:srgbClr val="000000">
                  <a:alpha val="100000"/>
                </a:srgbClr>
              </a:solidFill>
              <a:prstDash val="solid"/>
              <a:round/>
            </a:ln>
          </p:spPr>
          <p:txBody>
            <a:bodyPr/>
            <a:lstStyle/>
            <a:p/>
          </p:txBody>
        </p:sp>
        <p:sp>
          <p:nvSpPr>
            <p:cNvPr id="1365" name="pl1365"/>
            <p:cNvSpPr/>
            <p:nvPr/>
          </p:nvSpPr>
          <p:spPr>
            <a:xfrm>
              <a:off x="3160732"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00C0BE">
                  <a:alpha val="100000"/>
                </a:srgbClr>
              </a:solidFill>
              <a:prstDash val="solid"/>
              <a:round/>
            </a:ln>
          </p:spPr>
          <p:txBody>
            <a:bodyPr/>
            <a:lstStyle/>
            <a:p/>
          </p:txBody>
        </p:sp>
        <p:sp>
          <p:nvSpPr>
            <p:cNvPr id="1366" name="pl1366"/>
            <p:cNvSpPr/>
            <p:nvPr/>
          </p:nvSpPr>
          <p:spPr>
            <a:xfrm>
              <a:off x="3109031" y="35504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367" name="tx1367"/>
            <p:cNvSpPr/>
            <p:nvPr/>
          </p:nvSpPr>
          <p:spPr>
            <a:xfrm>
              <a:off x="3130587" y="33725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68" name="tx1368"/>
            <p:cNvSpPr/>
            <p:nvPr/>
          </p:nvSpPr>
          <p:spPr>
            <a:xfrm>
              <a:off x="3337388" y="336378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369" name="tx1369"/>
            <p:cNvSpPr/>
            <p:nvPr/>
          </p:nvSpPr>
          <p:spPr>
            <a:xfrm>
              <a:off x="3544188" y="33581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370" name="tx1370"/>
            <p:cNvSpPr/>
            <p:nvPr/>
          </p:nvSpPr>
          <p:spPr>
            <a:xfrm>
              <a:off x="3750989" y="33581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371" name="tx1371"/>
            <p:cNvSpPr/>
            <p:nvPr/>
          </p:nvSpPr>
          <p:spPr>
            <a:xfrm>
              <a:off x="3957790" y="335051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372" name="tx1372"/>
            <p:cNvSpPr/>
            <p:nvPr/>
          </p:nvSpPr>
          <p:spPr>
            <a:xfrm>
              <a:off x="4164591" y="33581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373" name="rc1373"/>
            <p:cNvSpPr/>
            <p:nvPr/>
          </p:nvSpPr>
          <p:spPr>
            <a:xfrm>
              <a:off x="3109031" y="3855871"/>
              <a:ext cx="1137404" cy="460746"/>
            </a:xfrm>
            <a:prstGeom prst="rect">
              <a:avLst/>
            </a:prstGeom>
            <a:solidFill>
              <a:srgbClr val="EBEBEB">
                <a:alpha val="100000"/>
              </a:srgbClr>
            </a:solidFill>
          </p:spPr>
          <p:txBody>
            <a:bodyPr/>
            <a:lstStyle/>
            <a:p/>
          </p:txBody>
        </p:sp>
        <p:sp>
          <p:nvSpPr>
            <p:cNvPr id="1374" name="pl1374"/>
            <p:cNvSpPr/>
            <p:nvPr/>
          </p:nvSpPr>
          <p:spPr>
            <a:xfrm>
              <a:off x="3109031" y="42038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375" name="pl1375"/>
            <p:cNvSpPr/>
            <p:nvPr/>
          </p:nvSpPr>
          <p:spPr>
            <a:xfrm>
              <a:off x="3109031" y="402010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376" name="pl1376"/>
            <p:cNvSpPr/>
            <p:nvPr/>
          </p:nvSpPr>
          <p:spPr>
            <a:xfrm>
              <a:off x="3264132"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77" name="pl1377"/>
            <p:cNvSpPr/>
            <p:nvPr/>
          </p:nvSpPr>
          <p:spPr>
            <a:xfrm>
              <a:off x="347093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78" name="pl1378"/>
            <p:cNvSpPr/>
            <p:nvPr/>
          </p:nvSpPr>
          <p:spPr>
            <a:xfrm>
              <a:off x="367773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79" name="pl1379"/>
            <p:cNvSpPr/>
            <p:nvPr/>
          </p:nvSpPr>
          <p:spPr>
            <a:xfrm>
              <a:off x="388453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80" name="pl1380"/>
            <p:cNvSpPr/>
            <p:nvPr/>
          </p:nvSpPr>
          <p:spPr>
            <a:xfrm>
              <a:off x="409133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81" name="pl1381"/>
            <p:cNvSpPr/>
            <p:nvPr/>
          </p:nvSpPr>
          <p:spPr>
            <a:xfrm>
              <a:off x="3109031" y="429567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382" name="pl1382"/>
            <p:cNvSpPr/>
            <p:nvPr/>
          </p:nvSpPr>
          <p:spPr>
            <a:xfrm>
              <a:off x="3109031" y="411196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383" name="pl1383"/>
            <p:cNvSpPr/>
            <p:nvPr/>
          </p:nvSpPr>
          <p:spPr>
            <a:xfrm>
              <a:off x="3109031" y="392825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384" name="pl1384"/>
            <p:cNvSpPr/>
            <p:nvPr/>
          </p:nvSpPr>
          <p:spPr>
            <a:xfrm>
              <a:off x="316073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85" name="pl1385"/>
            <p:cNvSpPr/>
            <p:nvPr/>
          </p:nvSpPr>
          <p:spPr>
            <a:xfrm>
              <a:off x="336753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86" name="pl1386"/>
            <p:cNvSpPr/>
            <p:nvPr/>
          </p:nvSpPr>
          <p:spPr>
            <a:xfrm>
              <a:off x="357433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87" name="pl1387"/>
            <p:cNvSpPr/>
            <p:nvPr/>
          </p:nvSpPr>
          <p:spPr>
            <a:xfrm>
              <a:off x="378113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88" name="pl1388"/>
            <p:cNvSpPr/>
            <p:nvPr/>
          </p:nvSpPr>
          <p:spPr>
            <a:xfrm>
              <a:off x="398793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89" name="pl1389"/>
            <p:cNvSpPr/>
            <p:nvPr/>
          </p:nvSpPr>
          <p:spPr>
            <a:xfrm>
              <a:off x="419473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90" name="pl1390"/>
            <p:cNvSpPr/>
            <p:nvPr/>
          </p:nvSpPr>
          <p:spPr>
            <a:xfrm>
              <a:off x="3160732"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391" name="pl1391"/>
            <p:cNvSpPr/>
            <p:nvPr/>
          </p:nvSpPr>
          <p:spPr>
            <a:xfrm>
              <a:off x="3160732" y="4288326"/>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1392" name="pl1392"/>
            <p:cNvSpPr/>
            <p:nvPr/>
          </p:nvSpPr>
          <p:spPr>
            <a:xfrm>
              <a:off x="3160732" y="4185448"/>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393" name="pl1393"/>
            <p:cNvSpPr/>
            <p:nvPr/>
          </p:nvSpPr>
          <p:spPr>
            <a:xfrm>
              <a:off x="3160732" y="4134009"/>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394" name="pl1394"/>
            <p:cNvSpPr/>
            <p:nvPr/>
          </p:nvSpPr>
          <p:spPr>
            <a:xfrm>
              <a:off x="3160732" y="4200145"/>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395" name="pl1395"/>
            <p:cNvSpPr/>
            <p:nvPr/>
          </p:nvSpPr>
          <p:spPr>
            <a:xfrm>
              <a:off x="3160732" y="4207493"/>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396" name="pl1396"/>
            <p:cNvSpPr/>
            <p:nvPr/>
          </p:nvSpPr>
          <p:spPr>
            <a:xfrm>
              <a:off x="3160732" y="4258932"/>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397" name="pl1397"/>
            <p:cNvSpPr/>
            <p:nvPr/>
          </p:nvSpPr>
          <p:spPr>
            <a:xfrm>
              <a:off x="3160732" y="4258932"/>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398" name="pl1398"/>
            <p:cNvSpPr/>
            <p:nvPr/>
          </p:nvSpPr>
          <p:spPr>
            <a:xfrm>
              <a:off x="3160732" y="413400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99" name="pl1399"/>
            <p:cNvSpPr/>
            <p:nvPr/>
          </p:nvSpPr>
          <p:spPr>
            <a:xfrm>
              <a:off x="3160732" y="4288326"/>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400" name="pl1400"/>
            <p:cNvSpPr/>
            <p:nvPr/>
          </p:nvSpPr>
          <p:spPr>
            <a:xfrm>
              <a:off x="3160732" y="4236887"/>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401" name="pl1401"/>
            <p:cNvSpPr/>
            <p:nvPr/>
          </p:nvSpPr>
          <p:spPr>
            <a:xfrm>
              <a:off x="3160732" y="4075222"/>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402" name="pl1402"/>
            <p:cNvSpPr/>
            <p:nvPr/>
          </p:nvSpPr>
          <p:spPr>
            <a:xfrm>
              <a:off x="3160732" y="4222190"/>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403" name="pl1403"/>
            <p:cNvSpPr/>
            <p:nvPr/>
          </p:nvSpPr>
          <p:spPr>
            <a:xfrm>
              <a:off x="3160732" y="4258932"/>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04" name="pl1404"/>
            <p:cNvSpPr/>
            <p:nvPr/>
          </p:nvSpPr>
          <p:spPr>
            <a:xfrm>
              <a:off x="3160732" y="4214842"/>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405" name="pl1405"/>
            <p:cNvSpPr/>
            <p:nvPr/>
          </p:nvSpPr>
          <p:spPr>
            <a:xfrm>
              <a:off x="3160732" y="4111964"/>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406" name="pl1406"/>
            <p:cNvSpPr/>
            <p:nvPr/>
          </p:nvSpPr>
          <p:spPr>
            <a:xfrm>
              <a:off x="3160732" y="4126661"/>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407" name="pl1407"/>
            <p:cNvSpPr/>
            <p:nvPr/>
          </p:nvSpPr>
          <p:spPr>
            <a:xfrm>
              <a:off x="3160732" y="428097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08" name="pl1408"/>
            <p:cNvSpPr/>
            <p:nvPr/>
          </p:nvSpPr>
          <p:spPr>
            <a:xfrm>
              <a:off x="3160732" y="4222190"/>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409" name="pl1409"/>
            <p:cNvSpPr/>
            <p:nvPr/>
          </p:nvSpPr>
          <p:spPr>
            <a:xfrm>
              <a:off x="3160732" y="4200145"/>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410" name="pl1410"/>
            <p:cNvSpPr/>
            <p:nvPr/>
          </p:nvSpPr>
          <p:spPr>
            <a:xfrm>
              <a:off x="3160732" y="4222190"/>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411" name="pl1411"/>
            <p:cNvSpPr/>
            <p:nvPr/>
          </p:nvSpPr>
          <p:spPr>
            <a:xfrm>
              <a:off x="3160732" y="4244235"/>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412" name="pl1412"/>
            <p:cNvSpPr/>
            <p:nvPr/>
          </p:nvSpPr>
          <p:spPr>
            <a:xfrm>
              <a:off x="3160732" y="4266281"/>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413" name="pl1413"/>
            <p:cNvSpPr/>
            <p:nvPr/>
          </p:nvSpPr>
          <p:spPr>
            <a:xfrm>
              <a:off x="3160732" y="411931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14" name="pl1414"/>
            <p:cNvSpPr/>
            <p:nvPr/>
          </p:nvSpPr>
          <p:spPr>
            <a:xfrm>
              <a:off x="3160732" y="4170751"/>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415" name="pl1415"/>
            <p:cNvSpPr/>
            <p:nvPr/>
          </p:nvSpPr>
          <p:spPr>
            <a:xfrm>
              <a:off x="3160732" y="4258932"/>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416" name="pl1416"/>
            <p:cNvSpPr/>
            <p:nvPr/>
          </p:nvSpPr>
          <p:spPr>
            <a:xfrm>
              <a:off x="3160732" y="42589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17" name="pl1417"/>
            <p:cNvSpPr/>
            <p:nvPr/>
          </p:nvSpPr>
          <p:spPr>
            <a:xfrm>
              <a:off x="3160732" y="4141357"/>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418" name="pl1418"/>
            <p:cNvSpPr/>
            <p:nvPr/>
          </p:nvSpPr>
          <p:spPr>
            <a:xfrm>
              <a:off x="3160732" y="4192796"/>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419" name="pl1419"/>
            <p:cNvSpPr/>
            <p:nvPr/>
          </p:nvSpPr>
          <p:spPr>
            <a:xfrm>
              <a:off x="3160732" y="4266281"/>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420" name="pl1420"/>
            <p:cNvSpPr/>
            <p:nvPr/>
          </p:nvSpPr>
          <p:spPr>
            <a:xfrm>
              <a:off x="3160732"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421" name="pl1421"/>
            <p:cNvSpPr/>
            <p:nvPr/>
          </p:nvSpPr>
          <p:spPr>
            <a:xfrm>
              <a:off x="3160732"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422" name="pl1422"/>
            <p:cNvSpPr/>
            <p:nvPr/>
          </p:nvSpPr>
          <p:spPr>
            <a:xfrm>
              <a:off x="3160732" y="428832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23" name="pl1423"/>
            <p:cNvSpPr/>
            <p:nvPr/>
          </p:nvSpPr>
          <p:spPr>
            <a:xfrm>
              <a:off x="3160732"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424" name="pl1424"/>
            <p:cNvSpPr/>
            <p:nvPr/>
          </p:nvSpPr>
          <p:spPr>
            <a:xfrm>
              <a:off x="3160732"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425" name="pl1425"/>
            <p:cNvSpPr/>
            <p:nvPr/>
          </p:nvSpPr>
          <p:spPr>
            <a:xfrm>
              <a:off x="3160732"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426" name="pl1426"/>
            <p:cNvSpPr/>
            <p:nvPr/>
          </p:nvSpPr>
          <p:spPr>
            <a:xfrm>
              <a:off x="3160732"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427" name="pl1427"/>
            <p:cNvSpPr/>
            <p:nvPr/>
          </p:nvSpPr>
          <p:spPr>
            <a:xfrm>
              <a:off x="3160732" y="4236887"/>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428" name="pl1428"/>
            <p:cNvSpPr/>
            <p:nvPr/>
          </p:nvSpPr>
          <p:spPr>
            <a:xfrm>
              <a:off x="3160732" y="4280978"/>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429" name="pl1429"/>
            <p:cNvSpPr/>
            <p:nvPr/>
          </p:nvSpPr>
          <p:spPr>
            <a:xfrm>
              <a:off x="3160732" y="4229539"/>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430" name="pl1430"/>
            <p:cNvSpPr/>
            <p:nvPr/>
          </p:nvSpPr>
          <p:spPr>
            <a:xfrm>
              <a:off x="3160732" y="4258932"/>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431" name="pl1431"/>
            <p:cNvSpPr/>
            <p:nvPr/>
          </p:nvSpPr>
          <p:spPr>
            <a:xfrm>
              <a:off x="3160732" y="4266281"/>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432" name="pl1432"/>
            <p:cNvSpPr/>
            <p:nvPr/>
          </p:nvSpPr>
          <p:spPr>
            <a:xfrm>
              <a:off x="3160732" y="4258932"/>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433" name="pl1433"/>
            <p:cNvSpPr/>
            <p:nvPr/>
          </p:nvSpPr>
          <p:spPr>
            <a:xfrm>
              <a:off x="3160732" y="4207493"/>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434" name="pl1434"/>
            <p:cNvSpPr/>
            <p:nvPr/>
          </p:nvSpPr>
          <p:spPr>
            <a:xfrm>
              <a:off x="3160732" y="4258932"/>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435" name="pl1435"/>
            <p:cNvSpPr/>
            <p:nvPr/>
          </p:nvSpPr>
          <p:spPr>
            <a:xfrm>
              <a:off x="3160732" y="4236887"/>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436" name="pl1436"/>
            <p:cNvSpPr/>
            <p:nvPr/>
          </p:nvSpPr>
          <p:spPr>
            <a:xfrm>
              <a:off x="3160732" y="4251584"/>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437" name="pl1437"/>
            <p:cNvSpPr/>
            <p:nvPr/>
          </p:nvSpPr>
          <p:spPr>
            <a:xfrm>
              <a:off x="3160732" y="4251584"/>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438" name="pl1438"/>
            <p:cNvSpPr/>
            <p:nvPr/>
          </p:nvSpPr>
          <p:spPr>
            <a:xfrm>
              <a:off x="3160732" y="4236887"/>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439" name="pl1439"/>
            <p:cNvSpPr/>
            <p:nvPr/>
          </p:nvSpPr>
          <p:spPr>
            <a:xfrm>
              <a:off x="3160732"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440" name="pl1440"/>
            <p:cNvSpPr/>
            <p:nvPr/>
          </p:nvSpPr>
          <p:spPr>
            <a:xfrm>
              <a:off x="3160732" y="4288326"/>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1441" name="pl1441"/>
            <p:cNvSpPr/>
            <p:nvPr/>
          </p:nvSpPr>
          <p:spPr>
            <a:xfrm>
              <a:off x="3160732" y="428832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00A5FF">
                  <a:alpha val="100000"/>
                </a:srgbClr>
              </a:solidFill>
              <a:prstDash val="solid"/>
              <a:round/>
            </a:ln>
          </p:spPr>
          <p:txBody>
            <a:bodyPr/>
            <a:lstStyle/>
            <a:p/>
          </p:txBody>
        </p:sp>
        <p:sp>
          <p:nvSpPr>
            <p:cNvPr id="1442" name="pl1442"/>
            <p:cNvSpPr/>
            <p:nvPr/>
          </p:nvSpPr>
          <p:spPr>
            <a:xfrm>
              <a:off x="3109031" y="4295674"/>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443" name="tx1443"/>
            <p:cNvSpPr/>
            <p:nvPr/>
          </p:nvSpPr>
          <p:spPr>
            <a:xfrm>
              <a:off x="3130587" y="412505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44" name="tx1444"/>
            <p:cNvSpPr/>
            <p:nvPr/>
          </p:nvSpPr>
          <p:spPr>
            <a:xfrm>
              <a:off x="3337388" y="412505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45" name="tx1445"/>
            <p:cNvSpPr/>
            <p:nvPr/>
          </p:nvSpPr>
          <p:spPr>
            <a:xfrm>
              <a:off x="3544188" y="412505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46" name="tx1446"/>
            <p:cNvSpPr/>
            <p:nvPr/>
          </p:nvSpPr>
          <p:spPr>
            <a:xfrm>
              <a:off x="3750989" y="412505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47" name="tx1447"/>
            <p:cNvSpPr/>
            <p:nvPr/>
          </p:nvSpPr>
          <p:spPr>
            <a:xfrm>
              <a:off x="3957790" y="412505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48" name="tx1448"/>
            <p:cNvSpPr/>
            <p:nvPr/>
          </p:nvSpPr>
          <p:spPr>
            <a:xfrm>
              <a:off x="4164591" y="412505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49" name="rc1449"/>
            <p:cNvSpPr/>
            <p:nvPr/>
          </p:nvSpPr>
          <p:spPr>
            <a:xfrm>
              <a:off x="3109031" y="4601069"/>
              <a:ext cx="1137404" cy="460746"/>
            </a:xfrm>
            <a:prstGeom prst="rect">
              <a:avLst/>
            </a:prstGeom>
            <a:solidFill>
              <a:srgbClr val="EBEBEB">
                <a:alpha val="100000"/>
              </a:srgbClr>
            </a:solidFill>
          </p:spPr>
          <p:txBody>
            <a:bodyPr/>
            <a:lstStyle/>
            <a:p/>
          </p:txBody>
        </p:sp>
        <p:sp>
          <p:nvSpPr>
            <p:cNvPr id="1450" name="pl1450"/>
            <p:cNvSpPr/>
            <p:nvPr/>
          </p:nvSpPr>
          <p:spPr>
            <a:xfrm>
              <a:off x="3109031" y="49490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51" name="pl1451"/>
            <p:cNvSpPr/>
            <p:nvPr/>
          </p:nvSpPr>
          <p:spPr>
            <a:xfrm>
              <a:off x="3109031" y="476530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52" name="pl1452"/>
            <p:cNvSpPr/>
            <p:nvPr/>
          </p:nvSpPr>
          <p:spPr>
            <a:xfrm>
              <a:off x="3264132"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53" name="pl1453"/>
            <p:cNvSpPr/>
            <p:nvPr/>
          </p:nvSpPr>
          <p:spPr>
            <a:xfrm>
              <a:off x="347093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54" name="pl1454"/>
            <p:cNvSpPr/>
            <p:nvPr/>
          </p:nvSpPr>
          <p:spPr>
            <a:xfrm>
              <a:off x="367773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55" name="pl1455"/>
            <p:cNvSpPr/>
            <p:nvPr/>
          </p:nvSpPr>
          <p:spPr>
            <a:xfrm>
              <a:off x="388453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56" name="pl1456"/>
            <p:cNvSpPr/>
            <p:nvPr/>
          </p:nvSpPr>
          <p:spPr>
            <a:xfrm>
              <a:off x="409133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57" name="pl1457"/>
            <p:cNvSpPr/>
            <p:nvPr/>
          </p:nvSpPr>
          <p:spPr>
            <a:xfrm>
              <a:off x="3109031" y="50408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458" name="pl1458"/>
            <p:cNvSpPr/>
            <p:nvPr/>
          </p:nvSpPr>
          <p:spPr>
            <a:xfrm>
              <a:off x="3109031" y="48571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459" name="pl1459"/>
            <p:cNvSpPr/>
            <p:nvPr/>
          </p:nvSpPr>
          <p:spPr>
            <a:xfrm>
              <a:off x="3109031" y="467345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460" name="pl1460"/>
            <p:cNvSpPr/>
            <p:nvPr/>
          </p:nvSpPr>
          <p:spPr>
            <a:xfrm>
              <a:off x="316073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61" name="pl1461"/>
            <p:cNvSpPr/>
            <p:nvPr/>
          </p:nvSpPr>
          <p:spPr>
            <a:xfrm>
              <a:off x="336753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62" name="pl1462"/>
            <p:cNvSpPr/>
            <p:nvPr/>
          </p:nvSpPr>
          <p:spPr>
            <a:xfrm>
              <a:off x="357433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63" name="pl1463"/>
            <p:cNvSpPr/>
            <p:nvPr/>
          </p:nvSpPr>
          <p:spPr>
            <a:xfrm>
              <a:off x="378113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64" name="pl1464"/>
            <p:cNvSpPr/>
            <p:nvPr/>
          </p:nvSpPr>
          <p:spPr>
            <a:xfrm>
              <a:off x="398793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65" name="pl1465"/>
            <p:cNvSpPr/>
            <p:nvPr/>
          </p:nvSpPr>
          <p:spPr>
            <a:xfrm>
              <a:off x="419473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66" name="pl1466"/>
            <p:cNvSpPr/>
            <p:nvPr/>
          </p:nvSpPr>
          <p:spPr>
            <a:xfrm>
              <a:off x="3160732"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467" name="pl1467"/>
            <p:cNvSpPr/>
            <p:nvPr/>
          </p:nvSpPr>
          <p:spPr>
            <a:xfrm>
              <a:off x="3160732"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40651" cap="flat">
              <a:solidFill>
                <a:srgbClr val="BEBEBE">
                  <a:alpha val="69803"/>
                </a:srgbClr>
              </a:solidFill>
              <a:prstDash val="solid"/>
              <a:round/>
            </a:ln>
          </p:spPr>
          <p:txBody>
            <a:bodyPr/>
            <a:lstStyle/>
            <a:p/>
          </p:txBody>
        </p:sp>
        <p:sp>
          <p:nvSpPr>
            <p:cNvPr id="1468" name="pl1468"/>
            <p:cNvSpPr/>
            <p:nvPr/>
          </p:nvSpPr>
          <p:spPr>
            <a:xfrm>
              <a:off x="3160732" y="4930646"/>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469" name="pl1469"/>
            <p:cNvSpPr/>
            <p:nvPr/>
          </p:nvSpPr>
          <p:spPr>
            <a:xfrm>
              <a:off x="3160732" y="4879207"/>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470" name="pl1470"/>
            <p:cNvSpPr/>
            <p:nvPr/>
          </p:nvSpPr>
          <p:spPr>
            <a:xfrm>
              <a:off x="3160732" y="4945343"/>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471" name="pl1471"/>
            <p:cNvSpPr/>
            <p:nvPr/>
          </p:nvSpPr>
          <p:spPr>
            <a:xfrm>
              <a:off x="3160732" y="4952691"/>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472" name="pl1472"/>
            <p:cNvSpPr/>
            <p:nvPr/>
          </p:nvSpPr>
          <p:spPr>
            <a:xfrm>
              <a:off x="3160732" y="5004130"/>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473" name="pl1473"/>
            <p:cNvSpPr/>
            <p:nvPr/>
          </p:nvSpPr>
          <p:spPr>
            <a:xfrm>
              <a:off x="3160732" y="5004130"/>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474" name="pl1474"/>
            <p:cNvSpPr/>
            <p:nvPr/>
          </p:nvSpPr>
          <p:spPr>
            <a:xfrm>
              <a:off x="3160732" y="4879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75" name="pl1475"/>
            <p:cNvSpPr/>
            <p:nvPr/>
          </p:nvSpPr>
          <p:spPr>
            <a:xfrm>
              <a:off x="3160732" y="5033524"/>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476" name="pl1476"/>
            <p:cNvSpPr/>
            <p:nvPr/>
          </p:nvSpPr>
          <p:spPr>
            <a:xfrm>
              <a:off x="3160732" y="4982085"/>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477" name="pl1477"/>
            <p:cNvSpPr/>
            <p:nvPr/>
          </p:nvSpPr>
          <p:spPr>
            <a:xfrm>
              <a:off x="3160732" y="4820419"/>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478" name="pl1478"/>
            <p:cNvSpPr/>
            <p:nvPr/>
          </p:nvSpPr>
          <p:spPr>
            <a:xfrm>
              <a:off x="3160732" y="4967388"/>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479" name="pl1479"/>
            <p:cNvSpPr/>
            <p:nvPr/>
          </p:nvSpPr>
          <p:spPr>
            <a:xfrm>
              <a:off x="3160732" y="5004130"/>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80" name="pl1480"/>
            <p:cNvSpPr/>
            <p:nvPr/>
          </p:nvSpPr>
          <p:spPr>
            <a:xfrm>
              <a:off x="3160732" y="496004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481" name="pl1481"/>
            <p:cNvSpPr/>
            <p:nvPr/>
          </p:nvSpPr>
          <p:spPr>
            <a:xfrm>
              <a:off x="3160732" y="485716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482" name="pl1482"/>
            <p:cNvSpPr/>
            <p:nvPr/>
          </p:nvSpPr>
          <p:spPr>
            <a:xfrm>
              <a:off x="3160732" y="4871858"/>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483" name="pl1483"/>
            <p:cNvSpPr/>
            <p:nvPr/>
          </p:nvSpPr>
          <p:spPr>
            <a:xfrm>
              <a:off x="3160732" y="502617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84" name="pl1484"/>
            <p:cNvSpPr/>
            <p:nvPr/>
          </p:nvSpPr>
          <p:spPr>
            <a:xfrm>
              <a:off x="3160732" y="4967388"/>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485" name="pl1485"/>
            <p:cNvSpPr/>
            <p:nvPr/>
          </p:nvSpPr>
          <p:spPr>
            <a:xfrm>
              <a:off x="3160732" y="4945343"/>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486" name="pl1486"/>
            <p:cNvSpPr/>
            <p:nvPr/>
          </p:nvSpPr>
          <p:spPr>
            <a:xfrm>
              <a:off x="3160732" y="4967388"/>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487" name="pl1487"/>
            <p:cNvSpPr/>
            <p:nvPr/>
          </p:nvSpPr>
          <p:spPr>
            <a:xfrm>
              <a:off x="3160732" y="4989433"/>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488" name="pl1488"/>
            <p:cNvSpPr/>
            <p:nvPr/>
          </p:nvSpPr>
          <p:spPr>
            <a:xfrm>
              <a:off x="3160732" y="501147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489" name="pl1489"/>
            <p:cNvSpPr/>
            <p:nvPr/>
          </p:nvSpPr>
          <p:spPr>
            <a:xfrm>
              <a:off x="3160732" y="48645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90" name="pl1490"/>
            <p:cNvSpPr/>
            <p:nvPr/>
          </p:nvSpPr>
          <p:spPr>
            <a:xfrm>
              <a:off x="3160732" y="4915949"/>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491" name="pl1491"/>
            <p:cNvSpPr/>
            <p:nvPr/>
          </p:nvSpPr>
          <p:spPr>
            <a:xfrm>
              <a:off x="3160732" y="5004130"/>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492" name="pl1492"/>
            <p:cNvSpPr/>
            <p:nvPr/>
          </p:nvSpPr>
          <p:spPr>
            <a:xfrm>
              <a:off x="3160732" y="50041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93" name="pl1493"/>
            <p:cNvSpPr/>
            <p:nvPr/>
          </p:nvSpPr>
          <p:spPr>
            <a:xfrm>
              <a:off x="3160732" y="4886555"/>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494" name="pl1494"/>
            <p:cNvSpPr/>
            <p:nvPr/>
          </p:nvSpPr>
          <p:spPr>
            <a:xfrm>
              <a:off x="3160732" y="4937994"/>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495" name="pl1495"/>
            <p:cNvSpPr/>
            <p:nvPr/>
          </p:nvSpPr>
          <p:spPr>
            <a:xfrm>
              <a:off x="3160732" y="501147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496" name="pl1496"/>
            <p:cNvSpPr/>
            <p:nvPr/>
          </p:nvSpPr>
          <p:spPr>
            <a:xfrm>
              <a:off x="3160732" y="4989433"/>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497" name="pl1497"/>
            <p:cNvSpPr/>
            <p:nvPr/>
          </p:nvSpPr>
          <p:spPr>
            <a:xfrm>
              <a:off x="3160732" y="4952691"/>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498" name="pl1498"/>
            <p:cNvSpPr/>
            <p:nvPr/>
          </p:nvSpPr>
          <p:spPr>
            <a:xfrm>
              <a:off x="3160732" y="503352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99" name="pl1499"/>
            <p:cNvSpPr/>
            <p:nvPr/>
          </p:nvSpPr>
          <p:spPr>
            <a:xfrm>
              <a:off x="3160732" y="480572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500" name="pl1500"/>
            <p:cNvSpPr/>
            <p:nvPr/>
          </p:nvSpPr>
          <p:spPr>
            <a:xfrm>
              <a:off x="3160732" y="4989433"/>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501" name="pl1501"/>
            <p:cNvSpPr/>
            <p:nvPr/>
          </p:nvSpPr>
          <p:spPr>
            <a:xfrm>
              <a:off x="3160732" y="4945343"/>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502" name="pl1502"/>
            <p:cNvSpPr/>
            <p:nvPr/>
          </p:nvSpPr>
          <p:spPr>
            <a:xfrm>
              <a:off x="3160732" y="4952691"/>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503" name="pl1503"/>
            <p:cNvSpPr/>
            <p:nvPr/>
          </p:nvSpPr>
          <p:spPr>
            <a:xfrm>
              <a:off x="3160732"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504" name="pl1504"/>
            <p:cNvSpPr/>
            <p:nvPr/>
          </p:nvSpPr>
          <p:spPr>
            <a:xfrm>
              <a:off x="3160732"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505" name="pl1505"/>
            <p:cNvSpPr/>
            <p:nvPr/>
          </p:nvSpPr>
          <p:spPr>
            <a:xfrm>
              <a:off x="3160732"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506" name="pl1506"/>
            <p:cNvSpPr/>
            <p:nvPr/>
          </p:nvSpPr>
          <p:spPr>
            <a:xfrm>
              <a:off x="3160732"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507" name="pl1507"/>
            <p:cNvSpPr/>
            <p:nvPr/>
          </p:nvSpPr>
          <p:spPr>
            <a:xfrm>
              <a:off x="3160732"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508" name="pl1508"/>
            <p:cNvSpPr/>
            <p:nvPr/>
          </p:nvSpPr>
          <p:spPr>
            <a:xfrm>
              <a:off x="3160732"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509" name="pl1509"/>
            <p:cNvSpPr/>
            <p:nvPr/>
          </p:nvSpPr>
          <p:spPr>
            <a:xfrm>
              <a:off x="3160732"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510" name="pl1510"/>
            <p:cNvSpPr/>
            <p:nvPr/>
          </p:nvSpPr>
          <p:spPr>
            <a:xfrm>
              <a:off x="3160732" y="5004130"/>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511" name="pl1511"/>
            <p:cNvSpPr/>
            <p:nvPr/>
          </p:nvSpPr>
          <p:spPr>
            <a:xfrm>
              <a:off x="3160732" y="4982085"/>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512" name="pl1512"/>
            <p:cNvSpPr/>
            <p:nvPr/>
          </p:nvSpPr>
          <p:spPr>
            <a:xfrm>
              <a:off x="3160732" y="4996782"/>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513" name="pl1513"/>
            <p:cNvSpPr/>
            <p:nvPr/>
          </p:nvSpPr>
          <p:spPr>
            <a:xfrm>
              <a:off x="3160732" y="4996782"/>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514" name="pl1514"/>
            <p:cNvSpPr/>
            <p:nvPr/>
          </p:nvSpPr>
          <p:spPr>
            <a:xfrm>
              <a:off x="3160732" y="4982085"/>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515" name="pl1515"/>
            <p:cNvSpPr/>
            <p:nvPr/>
          </p:nvSpPr>
          <p:spPr>
            <a:xfrm>
              <a:off x="3160732"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516" name="pl1516"/>
            <p:cNvSpPr/>
            <p:nvPr/>
          </p:nvSpPr>
          <p:spPr>
            <a:xfrm>
              <a:off x="3160732"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40651" cap="flat">
              <a:solidFill>
                <a:srgbClr val="000000">
                  <a:alpha val="100000"/>
                </a:srgbClr>
              </a:solidFill>
              <a:prstDash val="solid"/>
              <a:round/>
            </a:ln>
          </p:spPr>
          <p:txBody>
            <a:bodyPr/>
            <a:lstStyle/>
            <a:p/>
          </p:txBody>
        </p:sp>
        <p:sp>
          <p:nvSpPr>
            <p:cNvPr id="1517" name="pl1517"/>
            <p:cNvSpPr/>
            <p:nvPr/>
          </p:nvSpPr>
          <p:spPr>
            <a:xfrm>
              <a:off x="3160732"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E06FF8">
                  <a:alpha val="100000"/>
                </a:srgbClr>
              </a:solidFill>
              <a:prstDash val="solid"/>
              <a:round/>
            </a:ln>
          </p:spPr>
          <p:txBody>
            <a:bodyPr/>
            <a:lstStyle/>
            <a:p/>
          </p:txBody>
        </p:sp>
        <p:sp>
          <p:nvSpPr>
            <p:cNvPr id="1518" name="pl1518"/>
            <p:cNvSpPr/>
            <p:nvPr/>
          </p:nvSpPr>
          <p:spPr>
            <a:xfrm>
              <a:off x="3109031" y="5040872"/>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519" name="tx1519"/>
            <p:cNvSpPr/>
            <p:nvPr/>
          </p:nvSpPr>
          <p:spPr>
            <a:xfrm>
              <a:off x="3130587" y="48485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20" name="tx1520"/>
            <p:cNvSpPr/>
            <p:nvPr/>
          </p:nvSpPr>
          <p:spPr>
            <a:xfrm>
              <a:off x="3337388"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21" name="tx1521"/>
            <p:cNvSpPr/>
            <p:nvPr/>
          </p:nvSpPr>
          <p:spPr>
            <a:xfrm>
              <a:off x="3544188" y="48485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22" name="tx1522"/>
            <p:cNvSpPr/>
            <p:nvPr/>
          </p:nvSpPr>
          <p:spPr>
            <a:xfrm>
              <a:off x="3750989"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23" name="tx1523"/>
            <p:cNvSpPr/>
            <p:nvPr/>
          </p:nvSpPr>
          <p:spPr>
            <a:xfrm>
              <a:off x="3957790" y="48485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24" name="tx1524"/>
            <p:cNvSpPr/>
            <p:nvPr/>
          </p:nvSpPr>
          <p:spPr>
            <a:xfrm>
              <a:off x="4164591" y="481013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525" name="rc1525"/>
            <p:cNvSpPr/>
            <p:nvPr/>
          </p:nvSpPr>
          <p:spPr>
            <a:xfrm>
              <a:off x="3109031" y="5346267"/>
              <a:ext cx="1137404" cy="460746"/>
            </a:xfrm>
            <a:prstGeom prst="rect">
              <a:avLst/>
            </a:prstGeom>
            <a:solidFill>
              <a:srgbClr val="EBEBEB">
                <a:alpha val="100000"/>
              </a:srgbClr>
            </a:solidFill>
          </p:spPr>
          <p:txBody>
            <a:bodyPr/>
            <a:lstStyle/>
            <a:p/>
          </p:txBody>
        </p:sp>
        <p:sp>
          <p:nvSpPr>
            <p:cNvPr id="1526" name="pl1526"/>
            <p:cNvSpPr/>
            <p:nvPr/>
          </p:nvSpPr>
          <p:spPr>
            <a:xfrm>
              <a:off x="3109031" y="56942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527" name="pl1527"/>
            <p:cNvSpPr/>
            <p:nvPr/>
          </p:nvSpPr>
          <p:spPr>
            <a:xfrm>
              <a:off x="3109031" y="551050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528" name="pl1528"/>
            <p:cNvSpPr/>
            <p:nvPr/>
          </p:nvSpPr>
          <p:spPr>
            <a:xfrm>
              <a:off x="3264132"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29" name="pl1529"/>
            <p:cNvSpPr/>
            <p:nvPr/>
          </p:nvSpPr>
          <p:spPr>
            <a:xfrm>
              <a:off x="347093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30" name="pl1530"/>
            <p:cNvSpPr/>
            <p:nvPr/>
          </p:nvSpPr>
          <p:spPr>
            <a:xfrm>
              <a:off x="367773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31" name="pl1531"/>
            <p:cNvSpPr/>
            <p:nvPr/>
          </p:nvSpPr>
          <p:spPr>
            <a:xfrm>
              <a:off x="3884535"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32" name="pl1532"/>
            <p:cNvSpPr/>
            <p:nvPr/>
          </p:nvSpPr>
          <p:spPr>
            <a:xfrm>
              <a:off x="4091335"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33" name="pl1533"/>
            <p:cNvSpPr/>
            <p:nvPr/>
          </p:nvSpPr>
          <p:spPr>
            <a:xfrm>
              <a:off x="3109031" y="57860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534" name="pl1534"/>
            <p:cNvSpPr/>
            <p:nvPr/>
          </p:nvSpPr>
          <p:spPr>
            <a:xfrm>
              <a:off x="3109031" y="560235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535" name="pl1535"/>
            <p:cNvSpPr/>
            <p:nvPr/>
          </p:nvSpPr>
          <p:spPr>
            <a:xfrm>
              <a:off x="3109031" y="541864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536" name="pl1536"/>
            <p:cNvSpPr/>
            <p:nvPr/>
          </p:nvSpPr>
          <p:spPr>
            <a:xfrm>
              <a:off x="316073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37" name="pl1537"/>
            <p:cNvSpPr/>
            <p:nvPr/>
          </p:nvSpPr>
          <p:spPr>
            <a:xfrm>
              <a:off x="336753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38" name="pl1538"/>
            <p:cNvSpPr/>
            <p:nvPr/>
          </p:nvSpPr>
          <p:spPr>
            <a:xfrm>
              <a:off x="357433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39" name="pl1539"/>
            <p:cNvSpPr/>
            <p:nvPr/>
          </p:nvSpPr>
          <p:spPr>
            <a:xfrm>
              <a:off x="378113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40" name="pl1540"/>
            <p:cNvSpPr/>
            <p:nvPr/>
          </p:nvSpPr>
          <p:spPr>
            <a:xfrm>
              <a:off x="398793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41" name="pl1541"/>
            <p:cNvSpPr/>
            <p:nvPr/>
          </p:nvSpPr>
          <p:spPr>
            <a:xfrm>
              <a:off x="419473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42" name="pl1542"/>
            <p:cNvSpPr/>
            <p:nvPr/>
          </p:nvSpPr>
          <p:spPr>
            <a:xfrm>
              <a:off x="3160732"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543" name="pl1543"/>
            <p:cNvSpPr/>
            <p:nvPr/>
          </p:nvSpPr>
          <p:spPr>
            <a:xfrm>
              <a:off x="3160732" y="5741979"/>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40651" cap="flat">
              <a:solidFill>
                <a:srgbClr val="BEBEBE">
                  <a:alpha val="69803"/>
                </a:srgbClr>
              </a:solidFill>
              <a:prstDash val="solid"/>
              <a:round/>
            </a:ln>
          </p:spPr>
          <p:txBody>
            <a:bodyPr/>
            <a:lstStyle/>
            <a:p/>
          </p:txBody>
        </p:sp>
        <p:sp>
          <p:nvSpPr>
            <p:cNvPr id="1544" name="pl1544"/>
            <p:cNvSpPr/>
            <p:nvPr/>
          </p:nvSpPr>
          <p:spPr>
            <a:xfrm>
              <a:off x="3160732" y="5675844"/>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545" name="pl1545"/>
            <p:cNvSpPr/>
            <p:nvPr/>
          </p:nvSpPr>
          <p:spPr>
            <a:xfrm>
              <a:off x="3160732" y="5624405"/>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546" name="pl1546"/>
            <p:cNvSpPr/>
            <p:nvPr/>
          </p:nvSpPr>
          <p:spPr>
            <a:xfrm>
              <a:off x="3160732" y="5690540"/>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547" name="pl1547"/>
            <p:cNvSpPr/>
            <p:nvPr/>
          </p:nvSpPr>
          <p:spPr>
            <a:xfrm>
              <a:off x="3160732" y="5697889"/>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548" name="pl1548"/>
            <p:cNvSpPr/>
            <p:nvPr/>
          </p:nvSpPr>
          <p:spPr>
            <a:xfrm>
              <a:off x="3160732" y="5749328"/>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549" name="pl1549"/>
            <p:cNvSpPr/>
            <p:nvPr/>
          </p:nvSpPr>
          <p:spPr>
            <a:xfrm>
              <a:off x="3160732" y="5749328"/>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550" name="pl1550"/>
            <p:cNvSpPr/>
            <p:nvPr/>
          </p:nvSpPr>
          <p:spPr>
            <a:xfrm>
              <a:off x="3160732" y="5624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51" name="pl1551"/>
            <p:cNvSpPr/>
            <p:nvPr/>
          </p:nvSpPr>
          <p:spPr>
            <a:xfrm>
              <a:off x="3160732" y="5778722"/>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552" name="pl1552"/>
            <p:cNvSpPr/>
            <p:nvPr/>
          </p:nvSpPr>
          <p:spPr>
            <a:xfrm>
              <a:off x="3160732" y="5727283"/>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553" name="pl1553"/>
            <p:cNvSpPr/>
            <p:nvPr/>
          </p:nvSpPr>
          <p:spPr>
            <a:xfrm>
              <a:off x="3160732" y="5565617"/>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554" name="pl1554"/>
            <p:cNvSpPr/>
            <p:nvPr/>
          </p:nvSpPr>
          <p:spPr>
            <a:xfrm>
              <a:off x="3160732" y="5712586"/>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555" name="pl1555"/>
            <p:cNvSpPr/>
            <p:nvPr/>
          </p:nvSpPr>
          <p:spPr>
            <a:xfrm>
              <a:off x="3160732" y="5749328"/>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56" name="pl1556"/>
            <p:cNvSpPr/>
            <p:nvPr/>
          </p:nvSpPr>
          <p:spPr>
            <a:xfrm>
              <a:off x="3160732" y="5705237"/>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557" name="pl1557"/>
            <p:cNvSpPr/>
            <p:nvPr/>
          </p:nvSpPr>
          <p:spPr>
            <a:xfrm>
              <a:off x="3160732" y="5602359"/>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558" name="pl1558"/>
            <p:cNvSpPr/>
            <p:nvPr/>
          </p:nvSpPr>
          <p:spPr>
            <a:xfrm>
              <a:off x="3160732" y="5617056"/>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559" name="pl1559"/>
            <p:cNvSpPr/>
            <p:nvPr/>
          </p:nvSpPr>
          <p:spPr>
            <a:xfrm>
              <a:off x="3160732" y="577137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60" name="pl1560"/>
            <p:cNvSpPr/>
            <p:nvPr/>
          </p:nvSpPr>
          <p:spPr>
            <a:xfrm>
              <a:off x="3160732" y="5712586"/>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561" name="pl1561"/>
            <p:cNvSpPr/>
            <p:nvPr/>
          </p:nvSpPr>
          <p:spPr>
            <a:xfrm>
              <a:off x="3160732" y="5690540"/>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562" name="pl1562"/>
            <p:cNvSpPr/>
            <p:nvPr/>
          </p:nvSpPr>
          <p:spPr>
            <a:xfrm>
              <a:off x="3160732" y="5712586"/>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563" name="pl1563"/>
            <p:cNvSpPr/>
            <p:nvPr/>
          </p:nvSpPr>
          <p:spPr>
            <a:xfrm>
              <a:off x="3160732" y="5734631"/>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564" name="pl1564"/>
            <p:cNvSpPr/>
            <p:nvPr/>
          </p:nvSpPr>
          <p:spPr>
            <a:xfrm>
              <a:off x="3160732" y="5756676"/>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565" name="pl1565"/>
            <p:cNvSpPr/>
            <p:nvPr/>
          </p:nvSpPr>
          <p:spPr>
            <a:xfrm>
              <a:off x="3160732" y="560970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66" name="pl1566"/>
            <p:cNvSpPr/>
            <p:nvPr/>
          </p:nvSpPr>
          <p:spPr>
            <a:xfrm>
              <a:off x="3160732" y="5661147"/>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567" name="pl1567"/>
            <p:cNvSpPr/>
            <p:nvPr/>
          </p:nvSpPr>
          <p:spPr>
            <a:xfrm>
              <a:off x="3160732" y="5749328"/>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568" name="pl1568"/>
            <p:cNvSpPr/>
            <p:nvPr/>
          </p:nvSpPr>
          <p:spPr>
            <a:xfrm>
              <a:off x="3160732" y="57493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69" name="pl1569"/>
            <p:cNvSpPr/>
            <p:nvPr/>
          </p:nvSpPr>
          <p:spPr>
            <a:xfrm>
              <a:off x="3160732" y="5631753"/>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570" name="pl1570"/>
            <p:cNvSpPr/>
            <p:nvPr/>
          </p:nvSpPr>
          <p:spPr>
            <a:xfrm>
              <a:off x="3160732" y="5683192"/>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571" name="pl1571"/>
            <p:cNvSpPr/>
            <p:nvPr/>
          </p:nvSpPr>
          <p:spPr>
            <a:xfrm>
              <a:off x="3160732" y="5756676"/>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572" name="pl1572"/>
            <p:cNvSpPr/>
            <p:nvPr/>
          </p:nvSpPr>
          <p:spPr>
            <a:xfrm>
              <a:off x="3160732" y="5734631"/>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573" name="pl1573"/>
            <p:cNvSpPr/>
            <p:nvPr/>
          </p:nvSpPr>
          <p:spPr>
            <a:xfrm>
              <a:off x="3160732" y="5697889"/>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574" name="pl1574"/>
            <p:cNvSpPr/>
            <p:nvPr/>
          </p:nvSpPr>
          <p:spPr>
            <a:xfrm>
              <a:off x="3160732" y="577872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75" name="pl1575"/>
            <p:cNvSpPr/>
            <p:nvPr/>
          </p:nvSpPr>
          <p:spPr>
            <a:xfrm>
              <a:off x="3160732" y="5550920"/>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576" name="pl1576"/>
            <p:cNvSpPr/>
            <p:nvPr/>
          </p:nvSpPr>
          <p:spPr>
            <a:xfrm>
              <a:off x="3160732" y="5734631"/>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577" name="pl1577"/>
            <p:cNvSpPr/>
            <p:nvPr/>
          </p:nvSpPr>
          <p:spPr>
            <a:xfrm>
              <a:off x="3160732" y="5690540"/>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578" name="pl1578"/>
            <p:cNvSpPr/>
            <p:nvPr/>
          </p:nvSpPr>
          <p:spPr>
            <a:xfrm>
              <a:off x="3160732" y="5697889"/>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579" name="pl1579"/>
            <p:cNvSpPr/>
            <p:nvPr/>
          </p:nvSpPr>
          <p:spPr>
            <a:xfrm>
              <a:off x="3160732" y="5727283"/>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580" name="pl1580"/>
            <p:cNvSpPr/>
            <p:nvPr/>
          </p:nvSpPr>
          <p:spPr>
            <a:xfrm>
              <a:off x="3160732" y="5771373"/>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581" name="pl1581"/>
            <p:cNvSpPr/>
            <p:nvPr/>
          </p:nvSpPr>
          <p:spPr>
            <a:xfrm>
              <a:off x="3160732" y="5719934"/>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582" name="pl1582"/>
            <p:cNvSpPr/>
            <p:nvPr/>
          </p:nvSpPr>
          <p:spPr>
            <a:xfrm>
              <a:off x="3160732" y="5749328"/>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583" name="pl1583"/>
            <p:cNvSpPr/>
            <p:nvPr/>
          </p:nvSpPr>
          <p:spPr>
            <a:xfrm>
              <a:off x="3160732" y="5756676"/>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584" name="pl1584"/>
            <p:cNvSpPr/>
            <p:nvPr/>
          </p:nvSpPr>
          <p:spPr>
            <a:xfrm>
              <a:off x="3160732" y="5749328"/>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585" name="pl1585"/>
            <p:cNvSpPr/>
            <p:nvPr/>
          </p:nvSpPr>
          <p:spPr>
            <a:xfrm>
              <a:off x="3160732" y="5697889"/>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586" name="pl1586"/>
            <p:cNvSpPr/>
            <p:nvPr/>
          </p:nvSpPr>
          <p:spPr>
            <a:xfrm>
              <a:off x="3160732" y="5749328"/>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587" name="pl1587"/>
            <p:cNvSpPr/>
            <p:nvPr/>
          </p:nvSpPr>
          <p:spPr>
            <a:xfrm>
              <a:off x="3160732" y="5727283"/>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588" name="pl1588"/>
            <p:cNvSpPr/>
            <p:nvPr/>
          </p:nvSpPr>
          <p:spPr>
            <a:xfrm>
              <a:off x="3160732" y="5741979"/>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589" name="pl1589"/>
            <p:cNvSpPr/>
            <p:nvPr/>
          </p:nvSpPr>
          <p:spPr>
            <a:xfrm>
              <a:off x="3160732" y="5741979"/>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590" name="pl1590"/>
            <p:cNvSpPr/>
            <p:nvPr/>
          </p:nvSpPr>
          <p:spPr>
            <a:xfrm>
              <a:off x="3160732" y="5727283"/>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591" name="pl1591"/>
            <p:cNvSpPr/>
            <p:nvPr/>
          </p:nvSpPr>
          <p:spPr>
            <a:xfrm>
              <a:off x="3160732"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592" name="pl1592"/>
            <p:cNvSpPr/>
            <p:nvPr/>
          </p:nvSpPr>
          <p:spPr>
            <a:xfrm>
              <a:off x="3160732" y="5741979"/>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40651" cap="flat">
              <a:solidFill>
                <a:srgbClr val="000000">
                  <a:alpha val="100000"/>
                </a:srgbClr>
              </a:solidFill>
              <a:prstDash val="solid"/>
              <a:round/>
            </a:ln>
          </p:spPr>
          <p:txBody>
            <a:bodyPr/>
            <a:lstStyle/>
            <a:p/>
          </p:txBody>
        </p:sp>
        <p:sp>
          <p:nvSpPr>
            <p:cNvPr id="1593" name="pl1593"/>
            <p:cNvSpPr/>
            <p:nvPr/>
          </p:nvSpPr>
          <p:spPr>
            <a:xfrm>
              <a:off x="3160732" y="5741979"/>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FF67A2">
                  <a:alpha val="100000"/>
                </a:srgbClr>
              </a:solidFill>
              <a:prstDash val="solid"/>
              <a:round/>
            </a:ln>
          </p:spPr>
          <p:txBody>
            <a:bodyPr/>
            <a:lstStyle/>
            <a:p/>
          </p:txBody>
        </p:sp>
        <p:sp>
          <p:nvSpPr>
            <p:cNvPr id="1594" name="pl1594"/>
            <p:cNvSpPr/>
            <p:nvPr/>
          </p:nvSpPr>
          <p:spPr>
            <a:xfrm>
              <a:off x="3109031" y="57860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595" name="tx1595"/>
            <p:cNvSpPr/>
            <p:nvPr/>
          </p:nvSpPr>
          <p:spPr>
            <a:xfrm>
              <a:off x="3130587" y="559371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96" name="tx1596"/>
            <p:cNvSpPr/>
            <p:nvPr/>
          </p:nvSpPr>
          <p:spPr>
            <a:xfrm>
              <a:off x="3337388" y="55993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97" name="tx1597"/>
            <p:cNvSpPr/>
            <p:nvPr/>
          </p:nvSpPr>
          <p:spPr>
            <a:xfrm>
              <a:off x="3544188" y="558610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598" name="tx1598"/>
            <p:cNvSpPr/>
            <p:nvPr/>
          </p:nvSpPr>
          <p:spPr>
            <a:xfrm>
              <a:off x="3750989" y="55773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599" name="tx1599"/>
            <p:cNvSpPr/>
            <p:nvPr/>
          </p:nvSpPr>
          <p:spPr>
            <a:xfrm>
              <a:off x="3957790" y="558610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600" name="tx1600"/>
            <p:cNvSpPr/>
            <p:nvPr/>
          </p:nvSpPr>
          <p:spPr>
            <a:xfrm>
              <a:off x="4164591" y="559371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01" name="rc1601"/>
            <p:cNvSpPr/>
            <p:nvPr/>
          </p:nvSpPr>
          <p:spPr>
            <a:xfrm>
              <a:off x="4316025" y="875080"/>
              <a:ext cx="1137404" cy="460746"/>
            </a:xfrm>
            <a:prstGeom prst="rect">
              <a:avLst/>
            </a:prstGeom>
            <a:solidFill>
              <a:srgbClr val="EBEBEB">
                <a:alpha val="100000"/>
              </a:srgbClr>
            </a:solidFill>
          </p:spPr>
          <p:txBody>
            <a:bodyPr/>
            <a:lstStyle/>
            <a:p/>
          </p:txBody>
        </p:sp>
        <p:sp>
          <p:nvSpPr>
            <p:cNvPr id="1602" name="pl1602"/>
            <p:cNvSpPr/>
            <p:nvPr/>
          </p:nvSpPr>
          <p:spPr>
            <a:xfrm>
              <a:off x="4316025" y="122302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03" name="pl1603"/>
            <p:cNvSpPr/>
            <p:nvPr/>
          </p:nvSpPr>
          <p:spPr>
            <a:xfrm>
              <a:off x="4316025" y="10393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04" name="pl1604"/>
            <p:cNvSpPr/>
            <p:nvPr/>
          </p:nvSpPr>
          <p:spPr>
            <a:xfrm>
              <a:off x="447112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05" name="pl1605"/>
            <p:cNvSpPr/>
            <p:nvPr/>
          </p:nvSpPr>
          <p:spPr>
            <a:xfrm>
              <a:off x="467792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06" name="pl1606"/>
            <p:cNvSpPr/>
            <p:nvPr/>
          </p:nvSpPr>
          <p:spPr>
            <a:xfrm>
              <a:off x="488472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07" name="pl1607"/>
            <p:cNvSpPr/>
            <p:nvPr/>
          </p:nvSpPr>
          <p:spPr>
            <a:xfrm>
              <a:off x="509152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08" name="pl1608"/>
            <p:cNvSpPr/>
            <p:nvPr/>
          </p:nvSpPr>
          <p:spPr>
            <a:xfrm>
              <a:off x="529832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09" name="pl1609"/>
            <p:cNvSpPr/>
            <p:nvPr/>
          </p:nvSpPr>
          <p:spPr>
            <a:xfrm>
              <a:off x="4316025" y="131488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10" name="pl1610"/>
            <p:cNvSpPr/>
            <p:nvPr/>
          </p:nvSpPr>
          <p:spPr>
            <a:xfrm>
              <a:off x="4316025" y="11311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11" name="pl1611"/>
            <p:cNvSpPr/>
            <p:nvPr/>
          </p:nvSpPr>
          <p:spPr>
            <a:xfrm>
              <a:off x="4316025" y="9474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12" name="pl1612"/>
            <p:cNvSpPr/>
            <p:nvPr/>
          </p:nvSpPr>
          <p:spPr>
            <a:xfrm>
              <a:off x="436772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3" name="pl1613"/>
            <p:cNvSpPr/>
            <p:nvPr/>
          </p:nvSpPr>
          <p:spPr>
            <a:xfrm>
              <a:off x="457452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4" name="pl1614"/>
            <p:cNvSpPr/>
            <p:nvPr/>
          </p:nvSpPr>
          <p:spPr>
            <a:xfrm>
              <a:off x="478132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5" name="pl1615"/>
            <p:cNvSpPr/>
            <p:nvPr/>
          </p:nvSpPr>
          <p:spPr>
            <a:xfrm>
              <a:off x="498812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6" name="pl1616"/>
            <p:cNvSpPr/>
            <p:nvPr/>
          </p:nvSpPr>
          <p:spPr>
            <a:xfrm>
              <a:off x="519492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7" name="pl1617"/>
            <p:cNvSpPr/>
            <p:nvPr/>
          </p:nvSpPr>
          <p:spPr>
            <a:xfrm>
              <a:off x="540172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8" name="pl1618"/>
            <p:cNvSpPr/>
            <p:nvPr/>
          </p:nvSpPr>
          <p:spPr>
            <a:xfrm>
              <a:off x="4367725"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619" name="pl1619"/>
            <p:cNvSpPr/>
            <p:nvPr/>
          </p:nvSpPr>
          <p:spPr>
            <a:xfrm>
              <a:off x="4367725"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40651" cap="flat">
              <a:solidFill>
                <a:srgbClr val="BEBEBE">
                  <a:alpha val="69803"/>
                </a:srgbClr>
              </a:solidFill>
              <a:prstDash val="solid"/>
              <a:round/>
            </a:ln>
          </p:spPr>
          <p:txBody>
            <a:bodyPr/>
            <a:lstStyle/>
            <a:p/>
          </p:txBody>
        </p:sp>
        <p:sp>
          <p:nvSpPr>
            <p:cNvPr id="1620" name="pl1620"/>
            <p:cNvSpPr/>
            <p:nvPr/>
          </p:nvSpPr>
          <p:spPr>
            <a:xfrm>
              <a:off x="4367725"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621" name="pl1621"/>
            <p:cNvSpPr/>
            <p:nvPr/>
          </p:nvSpPr>
          <p:spPr>
            <a:xfrm>
              <a:off x="4367725"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622" name="pl1622"/>
            <p:cNvSpPr/>
            <p:nvPr/>
          </p:nvSpPr>
          <p:spPr>
            <a:xfrm>
              <a:off x="4367725"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623" name="pl1623"/>
            <p:cNvSpPr/>
            <p:nvPr/>
          </p:nvSpPr>
          <p:spPr>
            <a:xfrm>
              <a:off x="4367725"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624" name="pl1624"/>
            <p:cNvSpPr/>
            <p:nvPr/>
          </p:nvSpPr>
          <p:spPr>
            <a:xfrm>
              <a:off x="4367725"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625" name="pl1625"/>
            <p:cNvSpPr/>
            <p:nvPr/>
          </p:nvSpPr>
          <p:spPr>
            <a:xfrm>
              <a:off x="4367725"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626" name="pl1626"/>
            <p:cNvSpPr/>
            <p:nvPr/>
          </p:nvSpPr>
          <p:spPr>
            <a:xfrm>
              <a:off x="4367725" y="115321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27" name="pl1627"/>
            <p:cNvSpPr/>
            <p:nvPr/>
          </p:nvSpPr>
          <p:spPr>
            <a:xfrm>
              <a:off x="4367725"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628" name="pl1628"/>
            <p:cNvSpPr/>
            <p:nvPr/>
          </p:nvSpPr>
          <p:spPr>
            <a:xfrm>
              <a:off x="4367725" y="1256096"/>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629" name="pl1629"/>
            <p:cNvSpPr/>
            <p:nvPr/>
          </p:nvSpPr>
          <p:spPr>
            <a:xfrm>
              <a:off x="4367725" y="1094430"/>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630" name="pl1630"/>
            <p:cNvSpPr/>
            <p:nvPr/>
          </p:nvSpPr>
          <p:spPr>
            <a:xfrm>
              <a:off x="4367725" y="1241399"/>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631" name="pl1631"/>
            <p:cNvSpPr/>
            <p:nvPr/>
          </p:nvSpPr>
          <p:spPr>
            <a:xfrm>
              <a:off x="4367725" y="1278141"/>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32" name="pl1632"/>
            <p:cNvSpPr/>
            <p:nvPr/>
          </p:nvSpPr>
          <p:spPr>
            <a:xfrm>
              <a:off x="4367725" y="123405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633" name="pl1633"/>
            <p:cNvSpPr/>
            <p:nvPr/>
          </p:nvSpPr>
          <p:spPr>
            <a:xfrm>
              <a:off x="4367725" y="113117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634" name="pl1634"/>
            <p:cNvSpPr/>
            <p:nvPr/>
          </p:nvSpPr>
          <p:spPr>
            <a:xfrm>
              <a:off x="4367725" y="1145869"/>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635" name="pl1635"/>
            <p:cNvSpPr/>
            <p:nvPr/>
          </p:nvSpPr>
          <p:spPr>
            <a:xfrm>
              <a:off x="4367725" y="130018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36" name="pl1636"/>
            <p:cNvSpPr/>
            <p:nvPr/>
          </p:nvSpPr>
          <p:spPr>
            <a:xfrm>
              <a:off x="4367725" y="1241399"/>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637" name="pl1637"/>
            <p:cNvSpPr/>
            <p:nvPr/>
          </p:nvSpPr>
          <p:spPr>
            <a:xfrm>
              <a:off x="4367725" y="1219354"/>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638" name="pl1638"/>
            <p:cNvSpPr/>
            <p:nvPr/>
          </p:nvSpPr>
          <p:spPr>
            <a:xfrm>
              <a:off x="4367725" y="1241399"/>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639" name="pl1639"/>
            <p:cNvSpPr/>
            <p:nvPr/>
          </p:nvSpPr>
          <p:spPr>
            <a:xfrm>
              <a:off x="4367725" y="1263444"/>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640" name="pl1640"/>
            <p:cNvSpPr/>
            <p:nvPr/>
          </p:nvSpPr>
          <p:spPr>
            <a:xfrm>
              <a:off x="4367725" y="128548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641" name="pl1641"/>
            <p:cNvSpPr/>
            <p:nvPr/>
          </p:nvSpPr>
          <p:spPr>
            <a:xfrm>
              <a:off x="4367725" y="113852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42" name="pl1642"/>
            <p:cNvSpPr/>
            <p:nvPr/>
          </p:nvSpPr>
          <p:spPr>
            <a:xfrm>
              <a:off x="4367725" y="1189960"/>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643" name="pl1643"/>
            <p:cNvSpPr/>
            <p:nvPr/>
          </p:nvSpPr>
          <p:spPr>
            <a:xfrm>
              <a:off x="4367725" y="1278141"/>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644" name="pl1644"/>
            <p:cNvSpPr/>
            <p:nvPr/>
          </p:nvSpPr>
          <p:spPr>
            <a:xfrm>
              <a:off x="4367725" y="127814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45" name="pl1645"/>
            <p:cNvSpPr/>
            <p:nvPr/>
          </p:nvSpPr>
          <p:spPr>
            <a:xfrm>
              <a:off x="4367725" y="1160566"/>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646" name="pl1646"/>
            <p:cNvSpPr/>
            <p:nvPr/>
          </p:nvSpPr>
          <p:spPr>
            <a:xfrm>
              <a:off x="4367725" y="1212005"/>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647" name="pl1647"/>
            <p:cNvSpPr/>
            <p:nvPr/>
          </p:nvSpPr>
          <p:spPr>
            <a:xfrm>
              <a:off x="4367725" y="128548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648" name="pl1648"/>
            <p:cNvSpPr/>
            <p:nvPr/>
          </p:nvSpPr>
          <p:spPr>
            <a:xfrm>
              <a:off x="4367725" y="1263444"/>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649" name="pl1649"/>
            <p:cNvSpPr/>
            <p:nvPr/>
          </p:nvSpPr>
          <p:spPr>
            <a:xfrm>
              <a:off x="4367725" y="1226702"/>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650" name="pl1650"/>
            <p:cNvSpPr/>
            <p:nvPr/>
          </p:nvSpPr>
          <p:spPr>
            <a:xfrm>
              <a:off x="4367725" y="130753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51" name="pl1651"/>
            <p:cNvSpPr/>
            <p:nvPr/>
          </p:nvSpPr>
          <p:spPr>
            <a:xfrm>
              <a:off x="4367725" y="107973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652" name="pl1652"/>
            <p:cNvSpPr/>
            <p:nvPr/>
          </p:nvSpPr>
          <p:spPr>
            <a:xfrm>
              <a:off x="4367725" y="1263444"/>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653" name="pl1653"/>
            <p:cNvSpPr/>
            <p:nvPr/>
          </p:nvSpPr>
          <p:spPr>
            <a:xfrm>
              <a:off x="4367725" y="1219354"/>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654" name="pl1654"/>
            <p:cNvSpPr/>
            <p:nvPr/>
          </p:nvSpPr>
          <p:spPr>
            <a:xfrm>
              <a:off x="4367725" y="1226702"/>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655" name="pl1655"/>
            <p:cNvSpPr/>
            <p:nvPr/>
          </p:nvSpPr>
          <p:spPr>
            <a:xfrm>
              <a:off x="4367725" y="1256096"/>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656" name="pl1656"/>
            <p:cNvSpPr/>
            <p:nvPr/>
          </p:nvSpPr>
          <p:spPr>
            <a:xfrm>
              <a:off x="4367725" y="1300186"/>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657" name="pl1657"/>
            <p:cNvSpPr/>
            <p:nvPr/>
          </p:nvSpPr>
          <p:spPr>
            <a:xfrm>
              <a:off x="4367725" y="1248747"/>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658" name="pl1658"/>
            <p:cNvSpPr/>
            <p:nvPr/>
          </p:nvSpPr>
          <p:spPr>
            <a:xfrm>
              <a:off x="4367725" y="1278141"/>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659" name="pl1659"/>
            <p:cNvSpPr/>
            <p:nvPr/>
          </p:nvSpPr>
          <p:spPr>
            <a:xfrm>
              <a:off x="4367725" y="128548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660" name="pl1660"/>
            <p:cNvSpPr/>
            <p:nvPr/>
          </p:nvSpPr>
          <p:spPr>
            <a:xfrm>
              <a:off x="4367725" y="1278141"/>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661" name="pl1661"/>
            <p:cNvSpPr/>
            <p:nvPr/>
          </p:nvSpPr>
          <p:spPr>
            <a:xfrm>
              <a:off x="4367725" y="1226702"/>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662" name="pl1662"/>
            <p:cNvSpPr/>
            <p:nvPr/>
          </p:nvSpPr>
          <p:spPr>
            <a:xfrm>
              <a:off x="4367725" y="1278141"/>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663" name="pl1663"/>
            <p:cNvSpPr/>
            <p:nvPr/>
          </p:nvSpPr>
          <p:spPr>
            <a:xfrm>
              <a:off x="4367725" y="1256096"/>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664" name="pl1664"/>
            <p:cNvSpPr/>
            <p:nvPr/>
          </p:nvSpPr>
          <p:spPr>
            <a:xfrm>
              <a:off x="4367725" y="1270793"/>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665" name="pl1665"/>
            <p:cNvSpPr/>
            <p:nvPr/>
          </p:nvSpPr>
          <p:spPr>
            <a:xfrm>
              <a:off x="4367725" y="1270793"/>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666" name="pl1666"/>
            <p:cNvSpPr/>
            <p:nvPr/>
          </p:nvSpPr>
          <p:spPr>
            <a:xfrm>
              <a:off x="4367725" y="1256096"/>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667" name="pl1667"/>
            <p:cNvSpPr/>
            <p:nvPr/>
          </p:nvSpPr>
          <p:spPr>
            <a:xfrm>
              <a:off x="4367725"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668" name="pl1668"/>
            <p:cNvSpPr/>
            <p:nvPr/>
          </p:nvSpPr>
          <p:spPr>
            <a:xfrm>
              <a:off x="4367725"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40651" cap="flat">
              <a:solidFill>
                <a:srgbClr val="000000">
                  <a:alpha val="100000"/>
                </a:srgbClr>
              </a:solidFill>
              <a:prstDash val="solid"/>
              <a:round/>
            </a:ln>
          </p:spPr>
          <p:txBody>
            <a:bodyPr/>
            <a:lstStyle/>
            <a:p/>
          </p:txBody>
        </p:sp>
        <p:sp>
          <p:nvSpPr>
            <p:cNvPr id="1669" name="pl1669"/>
            <p:cNvSpPr/>
            <p:nvPr/>
          </p:nvSpPr>
          <p:spPr>
            <a:xfrm>
              <a:off x="4367725"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E6870D">
                  <a:alpha val="100000"/>
                </a:srgbClr>
              </a:solidFill>
              <a:prstDash val="solid"/>
              <a:round/>
            </a:ln>
          </p:spPr>
          <p:txBody>
            <a:bodyPr/>
            <a:lstStyle/>
            <a:p/>
          </p:txBody>
        </p:sp>
        <p:sp>
          <p:nvSpPr>
            <p:cNvPr id="1670" name="pl1670"/>
            <p:cNvSpPr/>
            <p:nvPr/>
          </p:nvSpPr>
          <p:spPr>
            <a:xfrm>
              <a:off x="4316025" y="131488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671" name="tx1671"/>
            <p:cNvSpPr/>
            <p:nvPr/>
          </p:nvSpPr>
          <p:spPr>
            <a:xfrm>
              <a:off x="4337580" y="112818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72" name="tx1672"/>
            <p:cNvSpPr/>
            <p:nvPr/>
          </p:nvSpPr>
          <p:spPr>
            <a:xfrm>
              <a:off x="4544381" y="112818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73" name="tx1673"/>
            <p:cNvSpPr/>
            <p:nvPr/>
          </p:nvSpPr>
          <p:spPr>
            <a:xfrm>
              <a:off x="4751182" y="112818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74" name="tx1674"/>
            <p:cNvSpPr/>
            <p:nvPr/>
          </p:nvSpPr>
          <p:spPr>
            <a:xfrm>
              <a:off x="4957983" y="112818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75" name="tx1675"/>
            <p:cNvSpPr/>
            <p:nvPr/>
          </p:nvSpPr>
          <p:spPr>
            <a:xfrm>
              <a:off x="5134639" y="106342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676" name="tx1676"/>
            <p:cNvSpPr/>
            <p:nvPr/>
          </p:nvSpPr>
          <p:spPr>
            <a:xfrm>
              <a:off x="5371585" y="112818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77" name="rc1677"/>
            <p:cNvSpPr/>
            <p:nvPr/>
          </p:nvSpPr>
          <p:spPr>
            <a:xfrm>
              <a:off x="4316025" y="1620278"/>
              <a:ext cx="1137404" cy="460746"/>
            </a:xfrm>
            <a:prstGeom prst="rect">
              <a:avLst/>
            </a:prstGeom>
            <a:solidFill>
              <a:srgbClr val="EBEBEB">
                <a:alpha val="100000"/>
              </a:srgbClr>
            </a:solidFill>
          </p:spPr>
          <p:txBody>
            <a:bodyPr/>
            <a:lstStyle/>
            <a:p/>
          </p:txBody>
        </p:sp>
        <p:sp>
          <p:nvSpPr>
            <p:cNvPr id="1678" name="pl1678"/>
            <p:cNvSpPr/>
            <p:nvPr/>
          </p:nvSpPr>
          <p:spPr>
            <a:xfrm>
              <a:off x="4316025" y="196822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79" name="pl1679"/>
            <p:cNvSpPr/>
            <p:nvPr/>
          </p:nvSpPr>
          <p:spPr>
            <a:xfrm>
              <a:off x="4316025" y="17845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80" name="pl1680"/>
            <p:cNvSpPr/>
            <p:nvPr/>
          </p:nvSpPr>
          <p:spPr>
            <a:xfrm>
              <a:off x="447112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1" name="pl1681"/>
            <p:cNvSpPr/>
            <p:nvPr/>
          </p:nvSpPr>
          <p:spPr>
            <a:xfrm>
              <a:off x="467792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2" name="pl1682"/>
            <p:cNvSpPr/>
            <p:nvPr/>
          </p:nvSpPr>
          <p:spPr>
            <a:xfrm>
              <a:off x="488472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3" name="pl1683"/>
            <p:cNvSpPr/>
            <p:nvPr/>
          </p:nvSpPr>
          <p:spPr>
            <a:xfrm>
              <a:off x="509152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4" name="pl1684"/>
            <p:cNvSpPr/>
            <p:nvPr/>
          </p:nvSpPr>
          <p:spPr>
            <a:xfrm>
              <a:off x="529832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5" name="pl1685"/>
            <p:cNvSpPr/>
            <p:nvPr/>
          </p:nvSpPr>
          <p:spPr>
            <a:xfrm>
              <a:off x="4316025" y="20600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86" name="pl1686"/>
            <p:cNvSpPr/>
            <p:nvPr/>
          </p:nvSpPr>
          <p:spPr>
            <a:xfrm>
              <a:off x="4316025" y="18763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87" name="pl1687"/>
            <p:cNvSpPr/>
            <p:nvPr/>
          </p:nvSpPr>
          <p:spPr>
            <a:xfrm>
              <a:off x="4316025" y="169266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88" name="pl1688"/>
            <p:cNvSpPr/>
            <p:nvPr/>
          </p:nvSpPr>
          <p:spPr>
            <a:xfrm>
              <a:off x="436772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9" name="pl1689"/>
            <p:cNvSpPr/>
            <p:nvPr/>
          </p:nvSpPr>
          <p:spPr>
            <a:xfrm>
              <a:off x="457452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0" name="pl1690"/>
            <p:cNvSpPr/>
            <p:nvPr/>
          </p:nvSpPr>
          <p:spPr>
            <a:xfrm>
              <a:off x="478132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1" name="pl1691"/>
            <p:cNvSpPr/>
            <p:nvPr/>
          </p:nvSpPr>
          <p:spPr>
            <a:xfrm>
              <a:off x="498812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2" name="pl1692"/>
            <p:cNvSpPr/>
            <p:nvPr/>
          </p:nvSpPr>
          <p:spPr>
            <a:xfrm>
              <a:off x="519492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3" name="pl1693"/>
            <p:cNvSpPr/>
            <p:nvPr/>
          </p:nvSpPr>
          <p:spPr>
            <a:xfrm>
              <a:off x="540172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4" name="pl1694"/>
            <p:cNvSpPr/>
            <p:nvPr/>
          </p:nvSpPr>
          <p:spPr>
            <a:xfrm>
              <a:off x="4367725"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695" name="pl1695"/>
            <p:cNvSpPr/>
            <p:nvPr/>
          </p:nvSpPr>
          <p:spPr>
            <a:xfrm>
              <a:off x="4367725"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40651" cap="flat">
              <a:solidFill>
                <a:srgbClr val="BEBEBE">
                  <a:alpha val="69803"/>
                </a:srgbClr>
              </a:solidFill>
              <a:prstDash val="solid"/>
              <a:round/>
            </a:ln>
          </p:spPr>
          <p:txBody>
            <a:bodyPr/>
            <a:lstStyle/>
            <a:p/>
          </p:txBody>
        </p:sp>
        <p:sp>
          <p:nvSpPr>
            <p:cNvPr id="1696" name="pl1696"/>
            <p:cNvSpPr/>
            <p:nvPr/>
          </p:nvSpPr>
          <p:spPr>
            <a:xfrm>
              <a:off x="4367725" y="1949855"/>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697" name="pl1697"/>
            <p:cNvSpPr/>
            <p:nvPr/>
          </p:nvSpPr>
          <p:spPr>
            <a:xfrm>
              <a:off x="4367725" y="1898416"/>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698" name="pl1698"/>
            <p:cNvSpPr/>
            <p:nvPr/>
          </p:nvSpPr>
          <p:spPr>
            <a:xfrm>
              <a:off x="4367725" y="1964551"/>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699" name="pl1699"/>
            <p:cNvSpPr/>
            <p:nvPr/>
          </p:nvSpPr>
          <p:spPr>
            <a:xfrm>
              <a:off x="4367725" y="1971900"/>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700" name="pl1700"/>
            <p:cNvSpPr/>
            <p:nvPr/>
          </p:nvSpPr>
          <p:spPr>
            <a:xfrm>
              <a:off x="4367725" y="2023339"/>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701" name="pl1701"/>
            <p:cNvSpPr/>
            <p:nvPr/>
          </p:nvSpPr>
          <p:spPr>
            <a:xfrm>
              <a:off x="4367725" y="2023339"/>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702" name="pl1702"/>
            <p:cNvSpPr/>
            <p:nvPr/>
          </p:nvSpPr>
          <p:spPr>
            <a:xfrm>
              <a:off x="4367725" y="189841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03" name="pl1703"/>
            <p:cNvSpPr/>
            <p:nvPr/>
          </p:nvSpPr>
          <p:spPr>
            <a:xfrm>
              <a:off x="4367725" y="2052733"/>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704" name="pl1704"/>
            <p:cNvSpPr/>
            <p:nvPr/>
          </p:nvSpPr>
          <p:spPr>
            <a:xfrm>
              <a:off x="4367725"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705" name="pl1705"/>
            <p:cNvSpPr/>
            <p:nvPr/>
          </p:nvSpPr>
          <p:spPr>
            <a:xfrm>
              <a:off x="4367725"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706" name="pl1706"/>
            <p:cNvSpPr/>
            <p:nvPr/>
          </p:nvSpPr>
          <p:spPr>
            <a:xfrm>
              <a:off x="4367725"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707" name="pl1707"/>
            <p:cNvSpPr/>
            <p:nvPr/>
          </p:nvSpPr>
          <p:spPr>
            <a:xfrm>
              <a:off x="4367725"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08" name="pl1708"/>
            <p:cNvSpPr/>
            <p:nvPr/>
          </p:nvSpPr>
          <p:spPr>
            <a:xfrm>
              <a:off x="4367725"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709" name="pl1709"/>
            <p:cNvSpPr/>
            <p:nvPr/>
          </p:nvSpPr>
          <p:spPr>
            <a:xfrm>
              <a:off x="4367725"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710" name="pl1710"/>
            <p:cNvSpPr/>
            <p:nvPr/>
          </p:nvSpPr>
          <p:spPr>
            <a:xfrm>
              <a:off x="4367725" y="1891067"/>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711" name="pl1711"/>
            <p:cNvSpPr/>
            <p:nvPr/>
          </p:nvSpPr>
          <p:spPr>
            <a:xfrm>
              <a:off x="4367725" y="204538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12" name="pl1712"/>
            <p:cNvSpPr/>
            <p:nvPr/>
          </p:nvSpPr>
          <p:spPr>
            <a:xfrm>
              <a:off x="4367725" y="1986597"/>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713" name="pl1713"/>
            <p:cNvSpPr/>
            <p:nvPr/>
          </p:nvSpPr>
          <p:spPr>
            <a:xfrm>
              <a:off x="4367725" y="1964551"/>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714" name="pl1714"/>
            <p:cNvSpPr/>
            <p:nvPr/>
          </p:nvSpPr>
          <p:spPr>
            <a:xfrm>
              <a:off x="4367725" y="1986597"/>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715" name="pl1715"/>
            <p:cNvSpPr/>
            <p:nvPr/>
          </p:nvSpPr>
          <p:spPr>
            <a:xfrm>
              <a:off x="4367725" y="2008642"/>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716" name="pl1716"/>
            <p:cNvSpPr/>
            <p:nvPr/>
          </p:nvSpPr>
          <p:spPr>
            <a:xfrm>
              <a:off x="4367725" y="2030687"/>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717" name="pl1717"/>
            <p:cNvSpPr/>
            <p:nvPr/>
          </p:nvSpPr>
          <p:spPr>
            <a:xfrm>
              <a:off x="4367725" y="188371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18" name="pl1718"/>
            <p:cNvSpPr/>
            <p:nvPr/>
          </p:nvSpPr>
          <p:spPr>
            <a:xfrm>
              <a:off x="4367725" y="1935158"/>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719" name="pl1719"/>
            <p:cNvSpPr/>
            <p:nvPr/>
          </p:nvSpPr>
          <p:spPr>
            <a:xfrm>
              <a:off x="4367725" y="2023339"/>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720" name="pl1720"/>
            <p:cNvSpPr/>
            <p:nvPr/>
          </p:nvSpPr>
          <p:spPr>
            <a:xfrm>
              <a:off x="4367725" y="202333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21" name="pl1721"/>
            <p:cNvSpPr/>
            <p:nvPr/>
          </p:nvSpPr>
          <p:spPr>
            <a:xfrm>
              <a:off x="4367725" y="1905764"/>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722" name="pl1722"/>
            <p:cNvSpPr/>
            <p:nvPr/>
          </p:nvSpPr>
          <p:spPr>
            <a:xfrm>
              <a:off x="4367725" y="1957203"/>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723" name="pl1723"/>
            <p:cNvSpPr/>
            <p:nvPr/>
          </p:nvSpPr>
          <p:spPr>
            <a:xfrm>
              <a:off x="4367725" y="2030687"/>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724" name="pl1724"/>
            <p:cNvSpPr/>
            <p:nvPr/>
          </p:nvSpPr>
          <p:spPr>
            <a:xfrm>
              <a:off x="4367725" y="2008642"/>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725" name="pl1725"/>
            <p:cNvSpPr/>
            <p:nvPr/>
          </p:nvSpPr>
          <p:spPr>
            <a:xfrm>
              <a:off x="4367725" y="1971900"/>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726" name="pl1726"/>
            <p:cNvSpPr/>
            <p:nvPr/>
          </p:nvSpPr>
          <p:spPr>
            <a:xfrm>
              <a:off x="4367725" y="205273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27" name="pl1727"/>
            <p:cNvSpPr/>
            <p:nvPr/>
          </p:nvSpPr>
          <p:spPr>
            <a:xfrm>
              <a:off x="4367725" y="1824931"/>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728" name="pl1728"/>
            <p:cNvSpPr/>
            <p:nvPr/>
          </p:nvSpPr>
          <p:spPr>
            <a:xfrm>
              <a:off x="4367725" y="2008642"/>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729" name="pl1729"/>
            <p:cNvSpPr/>
            <p:nvPr/>
          </p:nvSpPr>
          <p:spPr>
            <a:xfrm>
              <a:off x="4367725" y="1964551"/>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730" name="pl1730"/>
            <p:cNvSpPr/>
            <p:nvPr/>
          </p:nvSpPr>
          <p:spPr>
            <a:xfrm>
              <a:off x="4367725" y="1971900"/>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731" name="pl1731"/>
            <p:cNvSpPr/>
            <p:nvPr/>
          </p:nvSpPr>
          <p:spPr>
            <a:xfrm>
              <a:off x="4367725" y="2001294"/>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732" name="pl1732"/>
            <p:cNvSpPr/>
            <p:nvPr/>
          </p:nvSpPr>
          <p:spPr>
            <a:xfrm>
              <a:off x="4367725" y="2045384"/>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733" name="pl1733"/>
            <p:cNvSpPr/>
            <p:nvPr/>
          </p:nvSpPr>
          <p:spPr>
            <a:xfrm>
              <a:off x="4367725" y="1993945"/>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734" name="pl1734"/>
            <p:cNvSpPr/>
            <p:nvPr/>
          </p:nvSpPr>
          <p:spPr>
            <a:xfrm>
              <a:off x="4367725" y="2023339"/>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735" name="pl1735"/>
            <p:cNvSpPr/>
            <p:nvPr/>
          </p:nvSpPr>
          <p:spPr>
            <a:xfrm>
              <a:off x="4367725" y="2030687"/>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736" name="pl1736"/>
            <p:cNvSpPr/>
            <p:nvPr/>
          </p:nvSpPr>
          <p:spPr>
            <a:xfrm>
              <a:off x="4367725" y="2023339"/>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737" name="pl1737"/>
            <p:cNvSpPr/>
            <p:nvPr/>
          </p:nvSpPr>
          <p:spPr>
            <a:xfrm>
              <a:off x="4367725" y="1971900"/>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738" name="pl1738"/>
            <p:cNvSpPr/>
            <p:nvPr/>
          </p:nvSpPr>
          <p:spPr>
            <a:xfrm>
              <a:off x="4367725" y="2023339"/>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739" name="pl1739"/>
            <p:cNvSpPr/>
            <p:nvPr/>
          </p:nvSpPr>
          <p:spPr>
            <a:xfrm>
              <a:off x="4367725" y="2001294"/>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740" name="pl1740"/>
            <p:cNvSpPr/>
            <p:nvPr/>
          </p:nvSpPr>
          <p:spPr>
            <a:xfrm>
              <a:off x="4367725" y="2015990"/>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741" name="pl1741"/>
            <p:cNvSpPr/>
            <p:nvPr/>
          </p:nvSpPr>
          <p:spPr>
            <a:xfrm>
              <a:off x="4367725" y="2015990"/>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742" name="pl1742"/>
            <p:cNvSpPr/>
            <p:nvPr/>
          </p:nvSpPr>
          <p:spPr>
            <a:xfrm>
              <a:off x="4367725" y="2001294"/>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743" name="pl1743"/>
            <p:cNvSpPr/>
            <p:nvPr/>
          </p:nvSpPr>
          <p:spPr>
            <a:xfrm>
              <a:off x="4367725"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744" name="pl1744"/>
            <p:cNvSpPr/>
            <p:nvPr/>
          </p:nvSpPr>
          <p:spPr>
            <a:xfrm>
              <a:off x="4367725"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40651" cap="flat">
              <a:solidFill>
                <a:srgbClr val="000000">
                  <a:alpha val="100000"/>
                </a:srgbClr>
              </a:solidFill>
              <a:prstDash val="solid"/>
              <a:round/>
            </a:ln>
          </p:spPr>
          <p:txBody>
            <a:bodyPr/>
            <a:lstStyle/>
            <a:p/>
          </p:txBody>
        </p:sp>
        <p:sp>
          <p:nvSpPr>
            <p:cNvPr id="1745" name="pl1745"/>
            <p:cNvSpPr/>
            <p:nvPr/>
          </p:nvSpPr>
          <p:spPr>
            <a:xfrm>
              <a:off x="4367725"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9AA800">
                  <a:alpha val="100000"/>
                </a:srgbClr>
              </a:solidFill>
              <a:prstDash val="solid"/>
              <a:round/>
            </a:ln>
          </p:spPr>
          <p:txBody>
            <a:bodyPr/>
            <a:lstStyle/>
            <a:p/>
          </p:txBody>
        </p:sp>
        <p:sp>
          <p:nvSpPr>
            <p:cNvPr id="1746" name="pl1746"/>
            <p:cNvSpPr/>
            <p:nvPr/>
          </p:nvSpPr>
          <p:spPr>
            <a:xfrm>
              <a:off x="4316025" y="20600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747" name="tx1747"/>
            <p:cNvSpPr/>
            <p:nvPr/>
          </p:nvSpPr>
          <p:spPr>
            <a:xfrm>
              <a:off x="4337580" y="186773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748" name="tx1748"/>
            <p:cNvSpPr/>
            <p:nvPr/>
          </p:nvSpPr>
          <p:spPr>
            <a:xfrm>
              <a:off x="4544381" y="186773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749" name="tx1749"/>
            <p:cNvSpPr/>
            <p:nvPr/>
          </p:nvSpPr>
          <p:spPr>
            <a:xfrm>
              <a:off x="4751182" y="18601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750" name="tx1750"/>
            <p:cNvSpPr/>
            <p:nvPr/>
          </p:nvSpPr>
          <p:spPr>
            <a:xfrm>
              <a:off x="4927838" y="182199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751" name="tx1751"/>
            <p:cNvSpPr/>
            <p:nvPr/>
          </p:nvSpPr>
          <p:spPr>
            <a:xfrm>
              <a:off x="5164784" y="183669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752" name="tx1752"/>
            <p:cNvSpPr/>
            <p:nvPr/>
          </p:nvSpPr>
          <p:spPr>
            <a:xfrm>
              <a:off x="5371585" y="185139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753" name="rc1753"/>
            <p:cNvSpPr/>
            <p:nvPr/>
          </p:nvSpPr>
          <p:spPr>
            <a:xfrm>
              <a:off x="4316025" y="2365475"/>
              <a:ext cx="1137404" cy="460746"/>
            </a:xfrm>
            <a:prstGeom prst="rect">
              <a:avLst/>
            </a:prstGeom>
            <a:solidFill>
              <a:srgbClr val="EBEBEB">
                <a:alpha val="100000"/>
              </a:srgbClr>
            </a:solidFill>
          </p:spPr>
          <p:txBody>
            <a:bodyPr/>
            <a:lstStyle/>
            <a:p/>
          </p:txBody>
        </p:sp>
        <p:sp>
          <p:nvSpPr>
            <p:cNvPr id="1754" name="pl1754"/>
            <p:cNvSpPr/>
            <p:nvPr/>
          </p:nvSpPr>
          <p:spPr>
            <a:xfrm>
              <a:off x="4316025" y="271342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755" name="pl1755"/>
            <p:cNvSpPr/>
            <p:nvPr/>
          </p:nvSpPr>
          <p:spPr>
            <a:xfrm>
              <a:off x="4316025" y="25297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756" name="pl1756"/>
            <p:cNvSpPr/>
            <p:nvPr/>
          </p:nvSpPr>
          <p:spPr>
            <a:xfrm>
              <a:off x="447112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7" name="pl1757"/>
            <p:cNvSpPr/>
            <p:nvPr/>
          </p:nvSpPr>
          <p:spPr>
            <a:xfrm>
              <a:off x="467792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8" name="pl1758"/>
            <p:cNvSpPr/>
            <p:nvPr/>
          </p:nvSpPr>
          <p:spPr>
            <a:xfrm>
              <a:off x="488472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9" name="pl1759"/>
            <p:cNvSpPr/>
            <p:nvPr/>
          </p:nvSpPr>
          <p:spPr>
            <a:xfrm>
              <a:off x="509152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60" name="pl1760"/>
            <p:cNvSpPr/>
            <p:nvPr/>
          </p:nvSpPr>
          <p:spPr>
            <a:xfrm>
              <a:off x="529832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61" name="pl1761"/>
            <p:cNvSpPr/>
            <p:nvPr/>
          </p:nvSpPr>
          <p:spPr>
            <a:xfrm>
              <a:off x="4316025" y="28052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62" name="pl1762"/>
            <p:cNvSpPr/>
            <p:nvPr/>
          </p:nvSpPr>
          <p:spPr>
            <a:xfrm>
              <a:off x="4316025" y="26215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63" name="pl1763"/>
            <p:cNvSpPr/>
            <p:nvPr/>
          </p:nvSpPr>
          <p:spPr>
            <a:xfrm>
              <a:off x="4316025" y="243785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64" name="pl1764"/>
            <p:cNvSpPr/>
            <p:nvPr/>
          </p:nvSpPr>
          <p:spPr>
            <a:xfrm>
              <a:off x="436772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5" name="pl1765"/>
            <p:cNvSpPr/>
            <p:nvPr/>
          </p:nvSpPr>
          <p:spPr>
            <a:xfrm>
              <a:off x="457452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6" name="pl1766"/>
            <p:cNvSpPr/>
            <p:nvPr/>
          </p:nvSpPr>
          <p:spPr>
            <a:xfrm>
              <a:off x="478132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7" name="pl1767"/>
            <p:cNvSpPr/>
            <p:nvPr/>
          </p:nvSpPr>
          <p:spPr>
            <a:xfrm>
              <a:off x="498812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8" name="pl1768"/>
            <p:cNvSpPr/>
            <p:nvPr/>
          </p:nvSpPr>
          <p:spPr>
            <a:xfrm>
              <a:off x="519492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9" name="pl1769"/>
            <p:cNvSpPr/>
            <p:nvPr/>
          </p:nvSpPr>
          <p:spPr>
            <a:xfrm>
              <a:off x="540172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70" name="pl1770"/>
            <p:cNvSpPr/>
            <p:nvPr/>
          </p:nvSpPr>
          <p:spPr>
            <a:xfrm>
              <a:off x="4367725"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771" name="pl1771"/>
            <p:cNvSpPr/>
            <p:nvPr/>
          </p:nvSpPr>
          <p:spPr>
            <a:xfrm>
              <a:off x="4367725"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40651" cap="flat">
              <a:solidFill>
                <a:srgbClr val="BEBEBE">
                  <a:alpha val="69803"/>
                </a:srgbClr>
              </a:solidFill>
              <a:prstDash val="solid"/>
              <a:round/>
            </a:ln>
          </p:spPr>
          <p:txBody>
            <a:bodyPr/>
            <a:lstStyle/>
            <a:p/>
          </p:txBody>
        </p:sp>
        <p:sp>
          <p:nvSpPr>
            <p:cNvPr id="1772" name="pl1772"/>
            <p:cNvSpPr/>
            <p:nvPr/>
          </p:nvSpPr>
          <p:spPr>
            <a:xfrm>
              <a:off x="4367725" y="2695052"/>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773" name="pl1773"/>
            <p:cNvSpPr/>
            <p:nvPr/>
          </p:nvSpPr>
          <p:spPr>
            <a:xfrm>
              <a:off x="4367725" y="2643613"/>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774" name="pl1774"/>
            <p:cNvSpPr/>
            <p:nvPr/>
          </p:nvSpPr>
          <p:spPr>
            <a:xfrm>
              <a:off x="4367725" y="2709749"/>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775" name="pl1775"/>
            <p:cNvSpPr/>
            <p:nvPr/>
          </p:nvSpPr>
          <p:spPr>
            <a:xfrm>
              <a:off x="4367725" y="2717098"/>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776" name="pl1776"/>
            <p:cNvSpPr/>
            <p:nvPr/>
          </p:nvSpPr>
          <p:spPr>
            <a:xfrm>
              <a:off x="4367725" y="2768537"/>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777" name="pl1777"/>
            <p:cNvSpPr/>
            <p:nvPr/>
          </p:nvSpPr>
          <p:spPr>
            <a:xfrm>
              <a:off x="4367725" y="2768537"/>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778" name="pl1778"/>
            <p:cNvSpPr/>
            <p:nvPr/>
          </p:nvSpPr>
          <p:spPr>
            <a:xfrm>
              <a:off x="4367725" y="264361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79" name="pl1779"/>
            <p:cNvSpPr/>
            <p:nvPr/>
          </p:nvSpPr>
          <p:spPr>
            <a:xfrm>
              <a:off x="4367725" y="2797930"/>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780" name="pl1780"/>
            <p:cNvSpPr/>
            <p:nvPr/>
          </p:nvSpPr>
          <p:spPr>
            <a:xfrm>
              <a:off x="4367725" y="2746491"/>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781" name="pl1781"/>
            <p:cNvSpPr/>
            <p:nvPr/>
          </p:nvSpPr>
          <p:spPr>
            <a:xfrm>
              <a:off x="4367725" y="2584826"/>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782" name="pl1782"/>
            <p:cNvSpPr/>
            <p:nvPr/>
          </p:nvSpPr>
          <p:spPr>
            <a:xfrm>
              <a:off x="4367725" y="2731795"/>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783" name="pl1783"/>
            <p:cNvSpPr/>
            <p:nvPr/>
          </p:nvSpPr>
          <p:spPr>
            <a:xfrm>
              <a:off x="4367725" y="2768537"/>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84" name="pl1784"/>
            <p:cNvSpPr/>
            <p:nvPr/>
          </p:nvSpPr>
          <p:spPr>
            <a:xfrm>
              <a:off x="4367725" y="2724446"/>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785" name="pl1785"/>
            <p:cNvSpPr/>
            <p:nvPr/>
          </p:nvSpPr>
          <p:spPr>
            <a:xfrm>
              <a:off x="4367725" y="2621568"/>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786" name="pl1786"/>
            <p:cNvSpPr/>
            <p:nvPr/>
          </p:nvSpPr>
          <p:spPr>
            <a:xfrm>
              <a:off x="4367725"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787" name="pl1787"/>
            <p:cNvSpPr/>
            <p:nvPr/>
          </p:nvSpPr>
          <p:spPr>
            <a:xfrm>
              <a:off x="4367725" y="279058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88" name="pl1788"/>
            <p:cNvSpPr/>
            <p:nvPr/>
          </p:nvSpPr>
          <p:spPr>
            <a:xfrm>
              <a:off x="4367725"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789" name="pl1789"/>
            <p:cNvSpPr/>
            <p:nvPr/>
          </p:nvSpPr>
          <p:spPr>
            <a:xfrm>
              <a:off x="4367725"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790" name="pl1790"/>
            <p:cNvSpPr/>
            <p:nvPr/>
          </p:nvSpPr>
          <p:spPr>
            <a:xfrm>
              <a:off x="4367725"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791" name="pl1791"/>
            <p:cNvSpPr/>
            <p:nvPr/>
          </p:nvSpPr>
          <p:spPr>
            <a:xfrm>
              <a:off x="4367725"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792" name="pl1792"/>
            <p:cNvSpPr/>
            <p:nvPr/>
          </p:nvSpPr>
          <p:spPr>
            <a:xfrm>
              <a:off x="4367725"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793" name="pl1793"/>
            <p:cNvSpPr/>
            <p:nvPr/>
          </p:nvSpPr>
          <p:spPr>
            <a:xfrm>
              <a:off x="4367725" y="262891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94" name="pl1794"/>
            <p:cNvSpPr/>
            <p:nvPr/>
          </p:nvSpPr>
          <p:spPr>
            <a:xfrm>
              <a:off x="4367725" y="2680356"/>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795" name="pl1795"/>
            <p:cNvSpPr/>
            <p:nvPr/>
          </p:nvSpPr>
          <p:spPr>
            <a:xfrm>
              <a:off x="4367725" y="2768537"/>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796" name="pl1796"/>
            <p:cNvSpPr/>
            <p:nvPr/>
          </p:nvSpPr>
          <p:spPr>
            <a:xfrm>
              <a:off x="4367725" y="276853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97" name="pl1797"/>
            <p:cNvSpPr/>
            <p:nvPr/>
          </p:nvSpPr>
          <p:spPr>
            <a:xfrm>
              <a:off x="4367725" y="2650962"/>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798" name="pl1798"/>
            <p:cNvSpPr/>
            <p:nvPr/>
          </p:nvSpPr>
          <p:spPr>
            <a:xfrm>
              <a:off x="4367725" y="2702401"/>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799" name="pl1799"/>
            <p:cNvSpPr/>
            <p:nvPr/>
          </p:nvSpPr>
          <p:spPr>
            <a:xfrm>
              <a:off x="4367725" y="2775885"/>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800" name="pl1800"/>
            <p:cNvSpPr/>
            <p:nvPr/>
          </p:nvSpPr>
          <p:spPr>
            <a:xfrm>
              <a:off x="4367725" y="2753840"/>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801" name="pl1801"/>
            <p:cNvSpPr/>
            <p:nvPr/>
          </p:nvSpPr>
          <p:spPr>
            <a:xfrm>
              <a:off x="4367725" y="2717098"/>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802" name="pl1802"/>
            <p:cNvSpPr/>
            <p:nvPr/>
          </p:nvSpPr>
          <p:spPr>
            <a:xfrm>
              <a:off x="4367725" y="27979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03" name="pl1803"/>
            <p:cNvSpPr/>
            <p:nvPr/>
          </p:nvSpPr>
          <p:spPr>
            <a:xfrm>
              <a:off x="4367725" y="2570129"/>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804" name="pl1804"/>
            <p:cNvSpPr/>
            <p:nvPr/>
          </p:nvSpPr>
          <p:spPr>
            <a:xfrm>
              <a:off x="4367725" y="2753840"/>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805" name="pl1805"/>
            <p:cNvSpPr/>
            <p:nvPr/>
          </p:nvSpPr>
          <p:spPr>
            <a:xfrm>
              <a:off x="4367725" y="2709749"/>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806" name="pl1806"/>
            <p:cNvSpPr/>
            <p:nvPr/>
          </p:nvSpPr>
          <p:spPr>
            <a:xfrm>
              <a:off x="4367725" y="2717098"/>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807" name="pl1807"/>
            <p:cNvSpPr/>
            <p:nvPr/>
          </p:nvSpPr>
          <p:spPr>
            <a:xfrm>
              <a:off x="4367725" y="2746491"/>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808" name="pl1808"/>
            <p:cNvSpPr/>
            <p:nvPr/>
          </p:nvSpPr>
          <p:spPr>
            <a:xfrm>
              <a:off x="4367725" y="2790582"/>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809" name="pl1809"/>
            <p:cNvSpPr/>
            <p:nvPr/>
          </p:nvSpPr>
          <p:spPr>
            <a:xfrm>
              <a:off x="4367725" y="2739143"/>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810" name="pl1810"/>
            <p:cNvSpPr/>
            <p:nvPr/>
          </p:nvSpPr>
          <p:spPr>
            <a:xfrm>
              <a:off x="4367725" y="2768537"/>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811" name="pl1811"/>
            <p:cNvSpPr/>
            <p:nvPr/>
          </p:nvSpPr>
          <p:spPr>
            <a:xfrm>
              <a:off x="4367725" y="2775885"/>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812" name="pl1812"/>
            <p:cNvSpPr/>
            <p:nvPr/>
          </p:nvSpPr>
          <p:spPr>
            <a:xfrm>
              <a:off x="4367725" y="2768537"/>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813" name="pl1813"/>
            <p:cNvSpPr/>
            <p:nvPr/>
          </p:nvSpPr>
          <p:spPr>
            <a:xfrm>
              <a:off x="4367725" y="2717098"/>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814" name="pl1814"/>
            <p:cNvSpPr/>
            <p:nvPr/>
          </p:nvSpPr>
          <p:spPr>
            <a:xfrm>
              <a:off x="4367725" y="2768537"/>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815" name="pl1815"/>
            <p:cNvSpPr/>
            <p:nvPr/>
          </p:nvSpPr>
          <p:spPr>
            <a:xfrm>
              <a:off x="4367725" y="2746491"/>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816" name="pl1816"/>
            <p:cNvSpPr/>
            <p:nvPr/>
          </p:nvSpPr>
          <p:spPr>
            <a:xfrm>
              <a:off x="4367725" y="2761188"/>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817" name="pl1817"/>
            <p:cNvSpPr/>
            <p:nvPr/>
          </p:nvSpPr>
          <p:spPr>
            <a:xfrm>
              <a:off x="4367725" y="2761188"/>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818" name="pl1818"/>
            <p:cNvSpPr/>
            <p:nvPr/>
          </p:nvSpPr>
          <p:spPr>
            <a:xfrm>
              <a:off x="4367725" y="2746491"/>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819" name="pl1819"/>
            <p:cNvSpPr/>
            <p:nvPr/>
          </p:nvSpPr>
          <p:spPr>
            <a:xfrm>
              <a:off x="4367725"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820" name="pl1820"/>
            <p:cNvSpPr/>
            <p:nvPr/>
          </p:nvSpPr>
          <p:spPr>
            <a:xfrm>
              <a:off x="4367725"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40651" cap="flat">
              <a:solidFill>
                <a:srgbClr val="000000">
                  <a:alpha val="100000"/>
                </a:srgbClr>
              </a:solidFill>
              <a:prstDash val="solid"/>
              <a:round/>
            </a:ln>
          </p:spPr>
          <p:txBody>
            <a:bodyPr/>
            <a:lstStyle/>
            <a:p/>
          </p:txBody>
        </p:sp>
        <p:sp>
          <p:nvSpPr>
            <p:cNvPr id="1821" name="pl1821"/>
            <p:cNvSpPr/>
            <p:nvPr/>
          </p:nvSpPr>
          <p:spPr>
            <a:xfrm>
              <a:off x="4367725"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00BC5A">
                  <a:alpha val="100000"/>
                </a:srgbClr>
              </a:solidFill>
              <a:prstDash val="solid"/>
              <a:round/>
            </a:ln>
          </p:spPr>
          <p:txBody>
            <a:bodyPr/>
            <a:lstStyle/>
            <a:p/>
          </p:txBody>
        </p:sp>
        <p:sp>
          <p:nvSpPr>
            <p:cNvPr id="1822" name="pl1822"/>
            <p:cNvSpPr/>
            <p:nvPr/>
          </p:nvSpPr>
          <p:spPr>
            <a:xfrm>
              <a:off x="4316025" y="28052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823" name="tx1823"/>
            <p:cNvSpPr/>
            <p:nvPr/>
          </p:nvSpPr>
          <p:spPr>
            <a:xfrm>
              <a:off x="4307436" y="254509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824" name="tx1824"/>
            <p:cNvSpPr/>
            <p:nvPr/>
          </p:nvSpPr>
          <p:spPr>
            <a:xfrm>
              <a:off x="4514236" y="256117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825" name="tx1825"/>
            <p:cNvSpPr/>
            <p:nvPr/>
          </p:nvSpPr>
          <p:spPr>
            <a:xfrm>
              <a:off x="4751182" y="2591889"/>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826" name="tx1826"/>
            <p:cNvSpPr/>
            <p:nvPr/>
          </p:nvSpPr>
          <p:spPr>
            <a:xfrm>
              <a:off x="4957983" y="2591889"/>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827" name="tx1827"/>
            <p:cNvSpPr/>
            <p:nvPr/>
          </p:nvSpPr>
          <p:spPr>
            <a:xfrm>
              <a:off x="5164784" y="2591889"/>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828" name="tx1828"/>
            <p:cNvSpPr/>
            <p:nvPr/>
          </p:nvSpPr>
          <p:spPr>
            <a:xfrm>
              <a:off x="5371585" y="259659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829" name="rc1829"/>
            <p:cNvSpPr/>
            <p:nvPr/>
          </p:nvSpPr>
          <p:spPr>
            <a:xfrm>
              <a:off x="4316025" y="3110673"/>
              <a:ext cx="1137404" cy="460746"/>
            </a:xfrm>
            <a:prstGeom prst="rect">
              <a:avLst/>
            </a:prstGeom>
            <a:solidFill>
              <a:srgbClr val="EBEBEB">
                <a:alpha val="100000"/>
              </a:srgbClr>
            </a:solidFill>
          </p:spPr>
          <p:txBody>
            <a:bodyPr/>
            <a:lstStyle/>
            <a:p/>
          </p:txBody>
        </p:sp>
        <p:sp>
          <p:nvSpPr>
            <p:cNvPr id="1830" name="pl1830"/>
            <p:cNvSpPr/>
            <p:nvPr/>
          </p:nvSpPr>
          <p:spPr>
            <a:xfrm>
              <a:off x="4316025" y="345862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31" name="pl1831"/>
            <p:cNvSpPr/>
            <p:nvPr/>
          </p:nvSpPr>
          <p:spPr>
            <a:xfrm>
              <a:off x="4316025" y="32749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32" name="pl1832"/>
            <p:cNvSpPr/>
            <p:nvPr/>
          </p:nvSpPr>
          <p:spPr>
            <a:xfrm>
              <a:off x="447112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3" name="pl1833"/>
            <p:cNvSpPr/>
            <p:nvPr/>
          </p:nvSpPr>
          <p:spPr>
            <a:xfrm>
              <a:off x="467792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4" name="pl1834"/>
            <p:cNvSpPr/>
            <p:nvPr/>
          </p:nvSpPr>
          <p:spPr>
            <a:xfrm>
              <a:off x="488472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5" name="pl1835"/>
            <p:cNvSpPr/>
            <p:nvPr/>
          </p:nvSpPr>
          <p:spPr>
            <a:xfrm>
              <a:off x="509152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6" name="pl1836"/>
            <p:cNvSpPr/>
            <p:nvPr/>
          </p:nvSpPr>
          <p:spPr>
            <a:xfrm>
              <a:off x="529832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7" name="pl1837"/>
            <p:cNvSpPr/>
            <p:nvPr/>
          </p:nvSpPr>
          <p:spPr>
            <a:xfrm>
              <a:off x="4316025" y="35504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38" name="pl1838"/>
            <p:cNvSpPr/>
            <p:nvPr/>
          </p:nvSpPr>
          <p:spPr>
            <a:xfrm>
              <a:off x="4316025" y="336676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39" name="pl1839"/>
            <p:cNvSpPr/>
            <p:nvPr/>
          </p:nvSpPr>
          <p:spPr>
            <a:xfrm>
              <a:off x="4316025" y="318305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40" name="pl1840"/>
            <p:cNvSpPr/>
            <p:nvPr/>
          </p:nvSpPr>
          <p:spPr>
            <a:xfrm>
              <a:off x="436772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1" name="pl1841"/>
            <p:cNvSpPr/>
            <p:nvPr/>
          </p:nvSpPr>
          <p:spPr>
            <a:xfrm>
              <a:off x="457452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2" name="pl1842"/>
            <p:cNvSpPr/>
            <p:nvPr/>
          </p:nvSpPr>
          <p:spPr>
            <a:xfrm>
              <a:off x="478132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3" name="pl1843"/>
            <p:cNvSpPr/>
            <p:nvPr/>
          </p:nvSpPr>
          <p:spPr>
            <a:xfrm>
              <a:off x="498812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4" name="pl1844"/>
            <p:cNvSpPr/>
            <p:nvPr/>
          </p:nvSpPr>
          <p:spPr>
            <a:xfrm>
              <a:off x="519492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5" name="pl1845"/>
            <p:cNvSpPr/>
            <p:nvPr/>
          </p:nvSpPr>
          <p:spPr>
            <a:xfrm>
              <a:off x="540172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6" name="pl1846"/>
            <p:cNvSpPr/>
            <p:nvPr/>
          </p:nvSpPr>
          <p:spPr>
            <a:xfrm>
              <a:off x="4367725"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847" name="pl1847"/>
            <p:cNvSpPr/>
            <p:nvPr/>
          </p:nvSpPr>
          <p:spPr>
            <a:xfrm>
              <a:off x="4367725" y="3513734"/>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1848" name="pl1848"/>
            <p:cNvSpPr/>
            <p:nvPr/>
          </p:nvSpPr>
          <p:spPr>
            <a:xfrm>
              <a:off x="4367725" y="3440250"/>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849" name="pl1849"/>
            <p:cNvSpPr/>
            <p:nvPr/>
          </p:nvSpPr>
          <p:spPr>
            <a:xfrm>
              <a:off x="4367725" y="3388811"/>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850" name="pl1850"/>
            <p:cNvSpPr/>
            <p:nvPr/>
          </p:nvSpPr>
          <p:spPr>
            <a:xfrm>
              <a:off x="4367725" y="3454947"/>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851" name="pl1851"/>
            <p:cNvSpPr/>
            <p:nvPr/>
          </p:nvSpPr>
          <p:spPr>
            <a:xfrm>
              <a:off x="4367725" y="3462295"/>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852" name="pl1852"/>
            <p:cNvSpPr/>
            <p:nvPr/>
          </p:nvSpPr>
          <p:spPr>
            <a:xfrm>
              <a:off x="4367725" y="3513734"/>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853" name="pl1853"/>
            <p:cNvSpPr/>
            <p:nvPr/>
          </p:nvSpPr>
          <p:spPr>
            <a:xfrm>
              <a:off x="4367725" y="3513734"/>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854" name="pl1854"/>
            <p:cNvSpPr/>
            <p:nvPr/>
          </p:nvSpPr>
          <p:spPr>
            <a:xfrm>
              <a:off x="4367725" y="338881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55" name="pl1855"/>
            <p:cNvSpPr/>
            <p:nvPr/>
          </p:nvSpPr>
          <p:spPr>
            <a:xfrm>
              <a:off x="4367725" y="3543128"/>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856" name="pl1856"/>
            <p:cNvSpPr/>
            <p:nvPr/>
          </p:nvSpPr>
          <p:spPr>
            <a:xfrm>
              <a:off x="4367725" y="3491689"/>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857" name="pl1857"/>
            <p:cNvSpPr/>
            <p:nvPr/>
          </p:nvSpPr>
          <p:spPr>
            <a:xfrm>
              <a:off x="4367725" y="3330024"/>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858" name="pl1858"/>
            <p:cNvSpPr/>
            <p:nvPr/>
          </p:nvSpPr>
          <p:spPr>
            <a:xfrm>
              <a:off x="4367725" y="3476992"/>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859" name="pl1859"/>
            <p:cNvSpPr/>
            <p:nvPr/>
          </p:nvSpPr>
          <p:spPr>
            <a:xfrm>
              <a:off x="4367725" y="3513734"/>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60" name="pl1860"/>
            <p:cNvSpPr/>
            <p:nvPr/>
          </p:nvSpPr>
          <p:spPr>
            <a:xfrm>
              <a:off x="4367725" y="3469644"/>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861" name="pl1861"/>
            <p:cNvSpPr/>
            <p:nvPr/>
          </p:nvSpPr>
          <p:spPr>
            <a:xfrm>
              <a:off x="4367725" y="3366766"/>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862" name="pl1862"/>
            <p:cNvSpPr/>
            <p:nvPr/>
          </p:nvSpPr>
          <p:spPr>
            <a:xfrm>
              <a:off x="4367725" y="3381463"/>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863" name="pl1863"/>
            <p:cNvSpPr/>
            <p:nvPr/>
          </p:nvSpPr>
          <p:spPr>
            <a:xfrm>
              <a:off x="4367725" y="353578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64" name="pl1864"/>
            <p:cNvSpPr/>
            <p:nvPr/>
          </p:nvSpPr>
          <p:spPr>
            <a:xfrm>
              <a:off x="4367725" y="3476992"/>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865" name="pl1865"/>
            <p:cNvSpPr/>
            <p:nvPr/>
          </p:nvSpPr>
          <p:spPr>
            <a:xfrm>
              <a:off x="4367725" y="3454947"/>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866" name="pl1866"/>
            <p:cNvSpPr/>
            <p:nvPr/>
          </p:nvSpPr>
          <p:spPr>
            <a:xfrm>
              <a:off x="4367725" y="3476992"/>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867" name="pl1867"/>
            <p:cNvSpPr/>
            <p:nvPr/>
          </p:nvSpPr>
          <p:spPr>
            <a:xfrm>
              <a:off x="4367725" y="3499038"/>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868" name="pl1868"/>
            <p:cNvSpPr/>
            <p:nvPr/>
          </p:nvSpPr>
          <p:spPr>
            <a:xfrm>
              <a:off x="4367725" y="3521083"/>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869" name="pl1869"/>
            <p:cNvSpPr/>
            <p:nvPr/>
          </p:nvSpPr>
          <p:spPr>
            <a:xfrm>
              <a:off x="4367725" y="337411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70" name="pl1870"/>
            <p:cNvSpPr/>
            <p:nvPr/>
          </p:nvSpPr>
          <p:spPr>
            <a:xfrm>
              <a:off x="4367725"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871" name="pl1871"/>
            <p:cNvSpPr/>
            <p:nvPr/>
          </p:nvSpPr>
          <p:spPr>
            <a:xfrm>
              <a:off x="4367725"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872" name="pl1872"/>
            <p:cNvSpPr/>
            <p:nvPr/>
          </p:nvSpPr>
          <p:spPr>
            <a:xfrm>
              <a:off x="4367725" y="35137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73" name="pl1873"/>
            <p:cNvSpPr/>
            <p:nvPr/>
          </p:nvSpPr>
          <p:spPr>
            <a:xfrm>
              <a:off x="4367725"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874" name="pl1874"/>
            <p:cNvSpPr/>
            <p:nvPr/>
          </p:nvSpPr>
          <p:spPr>
            <a:xfrm>
              <a:off x="4367725"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875" name="pl1875"/>
            <p:cNvSpPr/>
            <p:nvPr/>
          </p:nvSpPr>
          <p:spPr>
            <a:xfrm>
              <a:off x="4367725"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876" name="pl1876"/>
            <p:cNvSpPr/>
            <p:nvPr/>
          </p:nvSpPr>
          <p:spPr>
            <a:xfrm>
              <a:off x="4367725" y="3499038"/>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877" name="pl1877"/>
            <p:cNvSpPr/>
            <p:nvPr/>
          </p:nvSpPr>
          <p:spPr>
            <a:xfrm>
              <a:off x="4367725" y="3462295"/>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878" name="pl1878"/>
            <p:cNvSpPr/>
            <p:nvPr/>
          </p:nvSpPr>
          <p:spPr>
            <a:xfrm>
              <a:off x="4367725" y="35431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79" name="pl1879"/>
            <p:cNvSpPr/>
            <p:nvPr/>
          </p:nvSpPr>
          <p:spPr>
            <a:xfrm>
              <a:off x="4367725" y="3315327"/>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880" name="pl1880"/>
            <p:cNvSpPr/>
            <p:nvPr/>
          </p:nvSpPr>
          <p:spPr>
            <a:xfrm>
              <a:off x="4367725" y="3499038"/>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881" name="pl1881"/>
            <p:cNvSpPr/>
            <p:nvPr/>
          </p:nvSpPr>
          <p:spPr>
            <a:xfrm>
              <a:off x="4367725" y="3454947"/>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882" name="pl1882"/>
            <p:cNvSpPr/>
            <p:nvPr/>
          </p:nvSpPr>
          <p:spPr>
            <a:xfrm>
              <a:off x="4367725" y="3462295"/>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883" name="pl1883"/>
            <p:cNvSpPr/>
            <p:nvPr/>
          </p:nvSpPr>
          <p:spPr>
            <a:xfrm>
              <a:off x="4367725" y="3491689"/>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884" name="pl1884"/>
            <p:cNvSpPr/>
            <p:nvPr/>
          </p:nvSpPr>
          <p:spPr>
            <a:xfrm>
              <a:off x="4367725" y="3535780"/>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885" name="pl1885"/>
            <p:cNvSpPr/>
            <p:nvPr/>
          </p:nvSpPr>
          <p:spPr>
            <a:xfrm>
              <a:off x="4367725" y="3484341"/>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886" name="pl1886"/>
            <p:cNvSpPr/>
            <p:nvPr/>
          </p:nvSpPr>
          <p:spPr>
            <a:xfrm>
              <a:off x="4367725" y="3513734"/>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887" name="pl1887"/>
            <p:cNvSpPr/>
            <p:nvPr/>
          </p:nvSpPr>
          <p:spPr>
            <a:xfrm>
              <a:off x="4367725" y="3521083"/>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888" name="pl1888"/>
            <p:cNvSpPr/>
            <p:nvPr/>
          </p:nvSpPr>
          <p:spPr>
            <a:xfrm>
              <a:off x="4367725" y="3513734"/>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889" name="pl1889"/>
            <p:cNvSpPr/>
            <p:nvPr/>
          </p:nvSpPr>
          <p:spPr>
            <a:xfrm>
              <a:off x="4367725" y="3462295"/>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890" name="pl1890"/>
            <p:cNvSpPr/>
            <p:nvPr/>
          </p:nvSpPr>
          <p:spPr>
            <a:xfrm>
              <a:off x="4367725" y="3513734"/>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891" name="pl1891"/>
            <p:cNvSpPr/>
            <p:nvPr/>
          </p:nvSpPr>
          <p:spPr>
            <a:xfrm>
              <a:off x="4367725" y="3491689"/>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892" name="pl1892"/>
            <p:cNvSpPr/>
            <p:nvPr/>
          </p:nvSpPr>
          <p:spPr>
            <a:xfrm>
              <a:off x="4367725" y="3506386"/>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893" name="pl1893"/>
            <p:cNvSpPr/>
            <p:nvPr/>
          </p:nvSpPr>
          <p:spPr>
            <a:xfrm>
              <a:off x="4367725" y="3506386"/>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894" name="pl1894"/>
            <p:cNvSpPr/>
            <p:nvPr/>
          </p:nvSpPr>
          <p:spPr>
            <a:xfrm>
              <a:off x="4367725" y="3491689"/>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895" name="pl1895"/>
            <p:cNvSpPr/>
            <p:nvPr/>
          </p:nvSpPr>
          <p:spPr>
            <a:xfrm>
              <a:off x="4367725"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896" name="pl1896"/>
            <p:cNvSpPr/>
            <p:nvPr/>
          </p:nvSpPr>
          <p:spPr>
            <a:xfrm>
              <a:off x="4367725" y="3513734"/>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1897" name="pl1897"/>
            <p:cNvSpPr/>
            <p:nvPr/>
          </p:nvSpPr>
          <p:spPr>
            <a:xfrm>
              <a:off x="4367725" y="35137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00BECB">
                  <a:alpha val="100000"/>
                </a:srgbClr>
              </a:solidFill>
              <a:prstDash val="solid"/>
              <a:round/>
            </a:ln>
          </p:spPr>
          <p:txBody>
            <a:bodyPr/>
            <a:lstStyle/>
            <a:p/>
          </p:txBody>
        </p:sp>
        <p:sp>
          <p:nvSpPr>
            <p:cNvPr id="1898" name="pl1898"/>
            <p:cNvSpPr/>
            <p:nvPr/>
          </p:nvSpPr>
          <p:spPr>
            <a:xfrm>
              <a:off x="4316025" y="35504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899" name="tx1899"/>
            <p:cNvSpPr/>
            <p:nvPr/>
          </p:nvSpPr>
          <p:spPr>
            <a:xfrm>
              <a:off x="4337580" y="335051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00" name="tx1900"/>
            <p:cNvSpPr/>
            <p:nvPr/>
          </p:nvSpPr>
          <p:spPr>
            <a:xfrm>
              <a:off x="4544381" y="335051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01" name="tx1901"/>
            <p:cNvSpPr/>
            <p:nvPr/>
          </p:nvSpPr>
          <p:spPr>
            <a:xfrm>
              <a:off x="4751182" y="335051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02" name="tx1902"/>
            <p:cNvSpPr/>
            <p:nvPr/>
          </p:nvSpPr>
          <p:spPr>
            <a:xfrm>
              <a:off x="4957983" y="335051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03" name="tx1903"/>
            <p:cNvSpPr/>
            <p:nvPr/>
          </p:nvSpPr>
          <p:spPr>
            <a:xfrm>
              <a:off x="5164784" y="335051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04" name="tx1904"/>
            <p:cNvSpPr/>
            <p:nvPr/>
          </p:nvSpPr>
          <p:spPr>
            <a:xfrm>
              <a:off x="5371585" y="335051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05" name="rc1905"/>
            <p:cNvSpPr/>
            <p:nvPr/>
          </p:nvSpPr>
          <p:spPr>
            <a:xfrm>
              <a:off x="4316025" y="3855871"/>
              <a:ext cx="1137404" cy="460746"/>
            </a:xfrm>
            <a:prstGeom prst="rect">
              <a:avLst/>
            </a:prstGeom>
            <a:solidFill>
              <a:srgbClr val="EBEBEB">
                <a:alpha val="100000"/>
              </a:srgbClr>
            </a:solidFill>
          </p:spPr>
          <p:txBody>
            <a:bodyPr/>
            <a:lstStyle/>
            <a:p/>
          </p:txBody>
        </p:sp>
        <p:sp>
          <p:nvSpPr>
            <p:cNvPr id="1906" name="pl1906"/>
            <p:cNvSpPr/>
            <p:nvPr/>
          </p:nvSpPr>
          <p:spPr>
            <a:xfrm>
              <a:off x="4316025" y="42038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907" name="pl1907"/>
            <p:cNvSpPr/>
            <p:nvPr/>
          </p:nvSpPr>
          <p:spPr>
            <a:xfrm>
              <a:off x="4316025" y="402010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908" name="pl1908"/>
            <p:cNvSpPr/>
            <p:nvPr/>
          </p:nvSpPr>
          <p:spPr>
            <a:xfrm>
              <a:off x="447112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09" name="pl1909"/>
            <p:cNvSpPr/>
            <p:nvPr/>
          </p:nvSpPr>
          <p:spPr>
            <a:xfrm>
              <a:off x="467792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10" name="pl1910"/>
            <p:cNvSpPr/>
            <p:nvPr/>
          </p:nvSpPr>
          <p:spPr>
            <a:xfrm>
              <a:off x="488472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11" name="pl1911"/>
            <p:cNvSpPr/>
            <p:nvPr/>
          </p:nvSpPr>
          <p:spPr>
            <a:xfrm>
              <a:off x="509152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12" name="pl1912"/>
            <p:cNvSpPr/>
            <p:nvPr/>
          </p:nvSpPr>
          <p:spPr>
            <a:xfrm>
              <a:off x="529832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13" name="pl1913"/>
            <p:cNvSpPr/>
            <p:nvPr/>
          </p:nvSpPr>
          <p:spPr>
            <a:xfrm>
              <a:off x="4316025" y="429567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914" name="pl1914"/>
            <p:cNvSpPr/>
            <p:nvPr/>
          </p:nvSpPr>
          <p:spPr>
            <a:xfrm>
              <a:off x="4316025" y="411196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915" name="pl1915"/>
            <p:cNvSpPr/>
            <p:nvPr/>
          </p:nvSpPr>
          <p:spPr>
            <a:xfrm>
              <a:off x="4316025" y="392825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916" name="pl1916"/>
            <p:cNvSpPr/>
            <p:nvPr/>
          </p:nvSpPr>
          <p:spPr>
            <a:xfrm>
              <a:off x="436772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17" name="pl1917"/>
            <p:cNvSpPr/>
            <p:nvPr/>
          </p:nvSpPr>
          <p:spPr>
            <a:xfrm>
              <a:off x="457452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18" name="pl1918"/>
            <p:cNvSpPr/>
            <p:nvPr/>
          </p:nvSpPr>
          <p:spPr>
            <a:xfrm>
              <a:off x="478132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19" name="pl1919"/>
            <p:cNvSpPr/>
            <p:nvPr/>
          </p:nvSpPr>
          <p:spPr>
            <a:xfrm>
              <a:off x="498812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20" name="pl1920"/>
            <p:cNvSpPr/>
            <p:nvPr/>
          </p:nvSpPr>
          <p:spPr>
            <a:xfrm>
              <a:off x="519492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21" name="pl1921"/>
            <p:cNvSpPr/>
            <p:nvPr/>
          </p:nvSpPr>
          <p:spPr>
            <a:xfrm>
              <a:off x="540172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22" name="pl1922"/>
            <p:cNvSpPr/>
            <p:nvPr/>
          </p:nvSpPr>
          <p:spPr>
            <a:xfrm>
              <a:off x="4367725"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923" name="pl1923"/>
            <p:cNvSpPr/>
            <p:nvPr/>
          </p:nvSpPr>
          <p:spPr>
            <a:xfrm>
              <a:off x="4367725"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40651" cap="flat">
              <a:solidFill>
                <a:srgbClr val="BEBEBE">
                  <a:alpha val="69803"/>
                </a:srgbClr>
              </a:solidFill>
              <a:prstDash val="solid"/>
              <a:round/>
            </a:ln>
          </p:spPr>
          <p:txBody>
            <a:bodyPr/>
            <a:lstStyle/>
            <a:p/>
          </p:txBody>
        </p:sp>
        <p:sp>
          <p:nvSpPr>
            <p:cNvPr id="1924" name="pl1924"/>
            <p:cNvSpPr/>
            <p:nvPr/>
          </p:nvSpPr>
          <p:spPr>
            <a:xfrm>
              <a:off x="4367725" y="4185448"/>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1925" name="pl1925"/>
            <p:cNvSpPr/>
            <p:nvPr/>
          </p:nvSpPr>
          <p:spPr>
            <a:xfrm>
              <a:off x="4367725" y="4134009"/>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926" name="pl1926"/>
            <p:cNvSpPr/>
            <p:nvPr/>
          </p:nvSpPr>
          <p:spPr>
            <a:xfrm>
              <a:off x="4367725" y="4200145"/>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927" name="pl1927"/>
            <p:cNvSpPr/>
            <p:nvPr/>
          </p:nvSpPr>
          <p:spPr>
            <a:xfrm>
              <a:off x="4367725" y="4207493"/>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1928" name="pl1928"/>
            <p:cNvSpPr/>
            <p:nvPr/>
          </p:nvSpPr>
          <p:spPr>
            <a:xfrm>
              <a:off x="4367725" y="4258932"/>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1929" name="pl1929"/>
            <p:cNvSpPr/>
            <p:nvPr/>
          </p:nvSpPr>
          <p:spPr>
            <a:xfrm>
              <a:off x="4367725" y="4258932"/>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1930" name="pl1930"/>
            <p:cNvSpPr/>
            <p:nvPr/>
          </p:nvSpPr>
          <p:spPr>
            <a:xfrm>
              <a:off x="4367725" y="413400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31" name="pl1931"/>
            <p:cNvSpPr/>
            <p:nvPr/>
          </p:nvSpPr>
          <p:spPr>
            <a:xfrm>
              <a:off x="4367725" y="4288326"/>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932" name="pl1932"/>
            <p:cNvSpPr/>
            <p:nvPr/>
          </p:nvSpPr>
          <p:spPr>
            <a:xfrm>
              <a:off x="4367725" y="4236887"/>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933" name="pl1933"/>
            <p:cNvSpPr/>
            <p:nvPr/>
          </p:nvSpPr>
          <p:spPr>
            <a:xfrm>
              <a:off x="4367725" y="4075222"/>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1934" name="pl1934"/>
            <p:cNvSpPr/>
            <p:nvPr/>
          </p:nvSpPr>
          <p:spPr>
            <a:xfrm>
              <a:off x="4367725" y="4222190"/>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1935" name="pl1935"/>
            <p:cNvSpPr/>
            <p:nvPr/>
          </p:nvSpPr>
          <p:spPr>
            <a:xfrm>
              <a:off x="4367725" y="4258932"/>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36" name="pl1936"/>
            <p:cNvSpPr/>
            <p:nvPr/>
          </p:nvSpPr>
          <p:spPr>
            <a:xfrm>
              <a:off x="4367725" y="4214842"/>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1937" name="pl1937"/>
            <p:cNvSpPr/>
            <p:nvPr/>
          </p:nvSpPr>
          <p:spPr>
            <a:xfrm>
              <a:off x="4367725" y="4111964"/>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1938" name="pl1938"/>
            <p:cNvSpPr/>
            <p:nvPr/>
          </p:nvSpPr>
          <p:spPr>
            <a:xfrm>
              <a:off x="4367725" y="4126661"/>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1939" name="pl1939"/>
            <p:cNvSpPr/>
            <p:nvPr/>
          </p:nvSpPr>
          <p:spPr>
            <a:xfrm>
              <a:off x="4367725" y="428097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40" name="pl1940"/>
            <p:cNvSpPr/>
            <p:nvPr/>
          </p:nvSpPr>
          <p:spPr>
            <a:xfrm>
              <a:off x="4367725" y="4222190"/>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1941" name="pl1941"/>
            <p:cNvSpPr/>
            <p:nvPr/>
          </p:nvSpPr>
          <p:spPr>
            <a:xfrm>
              <a:off x="4367725" y="4200145"/>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1942" name="pl1942"/>
            <p:cNvSpPr/>
            <p:nvPr/>
          </p:nvSpPr>
          <p:spPr>
            <a:xfrm>
              <a:off x="4367725" y="4222190"/>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1943" name="pl1943"/>
            <p:cNvSpPr/>
            <p:nvPr/>
          </p:nvSpPr>
          <p:spPr>
            <a:xfrm>
              <a:off x="4367725" y="4244235"/>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1944" name="pl1944"/>
            <p:cNvSpPr/>
            <p:nvPr/>
          </p:nvSpPr>
          <p:spPr>
            <a:xfrm>
              <a:off x="4367725" y="4266281"/>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1945" name="pl1945"/>
            <p:cNvSpPr/>
            <p:nvPr/>
          </p:nvSpPr>
          <p:spPr>
            <a:xfrm>
              <a:off x="4367725" y="411931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46" name="pl1946"/>
            <p:cNvSpPr/>
            <p:nvPr/>
          </p:nvSpPr>
          <p:spPr>
            <a:xfrm>
              <a:off x="4367725" y="4170751"/>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1947" name="pl1947"/>
            <p:cNvSpPr/>
            <p:nvPr/>
          </p:nvSpPr>
          <p:spPr>
            <a:xfrm>
              <a:off x="4367725" y="4258932"/>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1948" name="pl1948"/>
            <p:cNvSpPr/>
            <p:nvPr/>
          </p:nvSpPr>
          <p:spPr>
            <a:xfrm>
              <a:off x="4367725" y="42589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49" name="pl1949"/>
            <p:cNvSpPr/>
            <p:nvPr/>
          </p:nvSpPr>
          <p:spPr>
            <a:xfrm>
              <a:off x="4367725" y="4141357"/>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1950" name="pl1950"/>
            <p:cNvSpPr/>
            <p:nvPr/>
          </p:nvSpPr>
          <p:spPr>
            <a:xfrm>
              <a:off x="4367725" y="4192796"/>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1951" name="pl1951"/>
            <p:cNvSpPr/>
            <p:nvPr/>
          </p:nvSpPr>
          <p:spPr>
            <a:xfrm>
              <a:off x="4367725" y="4266281"/>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952" name="pl1952"/>
            <p:cNvSpPr/>
            <p:nvPr/>
          </p:nvSpPr>
          <p:spPr>
            <a:xfrm>
              <a:off x="4367725"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953" name="pl1953"/>
            <p:cNvSpPr/>
            <p:nvPr/>
          </p:nvSpPr>
          <p:spPr>
            <a:xfrm>
              <a:off x="4367725"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1954" name="pl1954"/>
            <p:cNvSpPr/>
            <p:nvPr/>
          </p:nvSpPr>
          <p:spPr>
            <a:xfrm>
              <a:off x="4367725" y="428832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55" name="pl1955"/>
            <p:cNvSpPr/>
            <p:nvPr/>
          </p:nvSpPr>
          <p:spPr>
            <a:xfrm>
              <a:off x="4367725"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1956" name="pl1956"/>
            <p:cNvSpPr/>
            <p:nvPr/>
          </p:nvSpPr>
          <p:spPr>
            <a:xfrm>
              <a:off x="4367725"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1957" name="pl1957"/>
            <p:cNvSpPr/>
            <p:nvPr/>
          </p:nvSpPr>
          <p:spPr>
            <a:xfrm>
              <a:off x="4367725"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1958" name="pl1958"/>
            <p:cNvSpPr/>
            <p:nvPr/>
          </p:nvSpPr>
          <p:spPr>
            <a:xfrm>
              <a:off x="4367725"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1959" name="pl1959"/>
            <p:cNvSpPr/>
            <p:nvPr/>
          </p:nvSpPr>
          <p:spPr>
            <a:xfrm>
              <a:off x="4367725" y="4236887"/>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1960" name="pl1960"/>
            <p:cNvSpPr/>
            <p:nvPr/>
          </p:nvSpPr>
          <p:spPr>
            <a:xfrm>
              <a:off x="4367725" y="4280978"/>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1961" name="pl1961"/>
            <p:cNvSpPr/>
            <p:nvPr/>
          </p:nvSpPr>
          <p:spPr>
            <a:xfrm>
              <a:off x="4367725" y="4229539"/>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1962" name="pl1962"/>
            <p:cNvSpPr/>
            <p:nvPr/>
          </p:nvSpPr>
          <p:spPr>
            <a:xfrm>
              <a:off x="4367725" y="4258932"/>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1963" name="pl1963"/>
            <p:cNvSpPr/>
            <p:nvPr/>
          </p:nvSpPr>
          <p:spPr>
            <a:xfrm>
              <a:off x="4367725" y="4266281"/>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1964" name="pl1964"/>
            <p:cNvSpPr/>
            <p:nvPr/>
          </p:nvSpPr>
          <p:spPr>
            <a:xfrm>
              <a:off x="4367725" y="4258932"/>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1965" name="pl1965"/>
            <p:cNvSpPr/>
            <p:nvPr/>
          </p:nvSpPr>
          <p:spPr>
            <a:xfrm>
              <a:off x="4367725" y="4207493"/>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1966" name="pl1966"/>
            <p:cNvSpPr/>
            <p:nvPr/>
          </p:nvSpPr>
          <p:spPr>
            <a:xfrm>
              <a:off x="4367725" y="4258932"/>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1967" name="pl1967"/>
            <p:cNvSpPr/>
            <p:nvPr/>
          </p:nvSpPr>
          <p:spPr>
            <a:xfrm>
              <a:off x="4367725" y="4236887"/>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1968" name="pl1968"/>
            <p:cNvSpPr/>
            <p:nvPr/>
          </p:nvSpPr>
          <p:spPr>
            <a:xfrm>
              <a:off x="4367725" y="4251584"/>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1969" name="pl1969"/>
            <p:cNvSpPr/>
            <p:nvPr/>
          </p:nvSpPr>
          <p:spPr>
            <a:xfrm>
              <a:off x="4367725" y="4251584"/>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1970" name="pl1970"/>
            <p:cNvSpPr/>
            <p:nvPr/>
          </p:nvSpPr>
          <p:spPr>
            <a:xfrm>
              <a:off x="4367725" y="4236887"/>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1971" name="pl1971"/>
            <p:cNvSpPr/>
            <p:nvPr/>
          </p:nvSpPr>
          <p:spPr>
            <a:xfrm>
              <a:off x="4367725"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1972" name="pl1972"/>
            <p:cNvSpPr/>
            <p:nvPr/>
          </p:nvSpPr>
          <p:spPr>
            <a:xfrm>
              <a:off x="4367725"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40651" cap="flat">
              <a:solidFill>
                <a:srgbClr val="000000">
                  <a:alpha val="100000"/>
                </a:srgbClr>
              </a:solidFill>
              <a:prstDash val="solid"/>
              <a:round/>
            </a:ln>
          </p:spPr>
          <p:txBody>
            <a:bodyPr/>
            <a:lstStyle/>
            <a:p/>
          </p:txBody>
        </p:sp>
        <p:sp>
          <p:nvSpPr>
            <p:cNvPr id="1973" name="pl1973"/>
            <p:cNvSpPr/>
            <p:nvPr/>
          </p:nvSpPr>
          <p:spPr>
            <a:xfrm>
              <a:off x="4367725"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519EFF">
                  <a:alpha val="100000"/>
                </a:srgbClr>
              </a:solidFill>
              <a:prstDash val="solid"/>
              <a:round/>
            </a:ln>
          </p:spPr>
          <p:txBody>
            <a:bodyPr/>
            <a:lstStyle/>
            <a:p/>
          </p:txBody>
        </p:sp>
        <p:sp>
          <p:nvSpPr>
            <p:cNvPr id="1974" name="pl1974"/>
            <p:cNvSpPr/>
            <p:nvPr/>
          </p:nvSpPr>
          <p:spPr>
            <a:xfrm>
              <a:off x="4316025" y="4295674"/>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975" name="tx1975"/>
            <p:cNvSpPr/>
            <p:nvPr/>
          </p:nvSpPr>
          <p:spPr>
            <a:xfrm>
              <a:off x="5341440" y="397073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1976" name="tx1976"/>
            <p:cNvSpPr/>
            <p:nvPr/>
          </p:nvSpPr>
          <p:spPr>
            <a:xfrm>
              <a:off x="4337580" y="40869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977" name="tx1977"/>
            <p:cNvSpPr/>
            <p:nvPr/>
          </p:nvSpPr>
          <p:spPr>
            <a:xfrm>
              <a:off x="4544381" y="40869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978" name="tx1978"/>
            <p:cNvSpPr/>
            <p:nvPr/>
          </p:nvSpPr>
          <p:spPr>
            <a:xfrm>
              <a:off x="4721037" y="402952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1979" name="tx1979"/>
            <p:cNvSpPr/>
            <p:nvPr/>
          </p:nvSpPr>
          <p:spPr>
            <a:xfrm>
              <a:off x="4927838" y="394001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1980" name="tx1980"/>
            <p:cNvSpPr/>
            <p:nvPr/>
          </p:nvSpPr>
          <p:spPr>
            <a:xfrm>
              <a:off x="5134639" y="389587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1981" name="rc1981"/>
            <p:cNvSpPr/>
            <p:nvPr/>
          </p:nvSpPr>
          <p:spPr>
            <a:xfrm>
              <a:off x="4316025" y="4601069"/>
              <a:ext cx="1137404" cy="460746"/>
            </a:xfrm>
            <a:prstGeom prst="rect">
              <a:avLst/>
            </a:prstGeom>
            <a:solidFill>
              <a:srgbClr val="EBEBEB">
                <a:alpha val="100000"/>
              </a:srgbClr>
            </a:solidFill>
          </p:spPr>
          <p:txBody>
            <a:bodyPr/>
            <a:lstStyle/>
            <a:p/>
          </p:txBody>
        </p:sp>
        <p:sp>
          <p:nvSpPr>
            <p:cNvPr id="1982" name="pl1982"/>
            <p:cNvSpPr/>
            <p:nvPr/>
          </p:nvSpPr>
          <p:spPr>
            <a:xfrm>
              <a:off x="4316025" y="49490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983" name="pl1983"/>
            <p:cNvSpPr/>
            <p:nvPr/>
          </p:nvSpPr>
          <p:spPr>
            <a:xfrm>
              <a:off x="4316025" y="476530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984" name="pl1984"/>
            <p:cNvSpPr/>
            <p:nvPr/>
          </p:nvSpPr>
          <p:spPr>
            <a:xfrm>
              <a:off x="447112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85" name="pl1985"/>
            <p:cNvSpPr/>
            <p:nvPr/>
          </p:nvSpPr>
          <p:spPr>
            <a:xfrm>
              <a:off x="467792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86" name="pl1986"/>
            <p:cNvSpPr/>
            <p:nvPr/>
          </p:nvSpPr>
          <p:spPr>
            <a:xfrm>
              <a:off x="488472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87" name="pl1987"/>
            <p:cNvSpPr/>
            <p:nvPr/>
          </p:nvSpPr>
          <p:spPr>
            <a:xfrm>
              <a:off x="509152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88" name="pl1988"/>
            <p:cNvSpPr/>
            <p:nvPr/>
          </p:nvSpPr>
          <p:spPr>
            <a:xfrm>
              <a:off x="529832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89" name="pl1989"/>
            <p:cNvSpPr/>
            <p:nvPr/>
          </p:nvSpPr>
          <p:spPr>
            <a:xfrm>
              <a:off x="4316025" y="50408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990" name="pl1990"/>
            <p:cNvSpPr/>
            <p:nvPr/>
          </p:nvSpPr>
          <p:spPr>
            <a:xfrm>
              <a:off x="4316025" y="48571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991" name="pl1991"/>
            <p:cNvSpPr/>
            <p:nvPr/>
          </p:nvSpPr>
          <p:spPr>
            <a:xfrm>
              <a:off x="4316025" y="467345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992" name="pl1992"/>
            <p:cNvSpPr/>
            <p:nvPr/>
          </p:nvSpPr>
          <p:spPr>
            <a:xfrm>
              <a:off x="436772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93" name="pl1993"/>
            <p:cNvSpPr/>
            <p:nvPr/>
          </p:nvSpPr>
          <p:spPr>
            <a:xfrm>
              <a:off x="457452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94" name="pl1994"/>
            <p:cNvSpPr/>
            <p:nvPr/>
          </p:nvSpPr>
          <p:spPr>
            <a:xfrm>
              <a:off x="478132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95" name="pl1995"/>
            <p:cNvSpPr/>
            <p:nvPr/>
          </p:nvSpPr>
          <p:spPr>
            <a:xfrm>
              <a:off x="498812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96" name="pl1996"/>
            <p:cNvSpPr/>
            <p:nvPr/>
          </p:nvSpPr>
          <p:spPr>
            <a:xfrm>
              <a:off x="519492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97" name="pl1997"/>
            <p:cNvSpPr/>
            <p:nvPr/>
          </p:nvSpPr>
          <p:spPr>
            <a:xfrm>
              <a:off x="540172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98" name="pl1998"/>
            <p:cNvSpPr/>
            <p:nvPr/>
          </p:nvSpPr>
          <p:spPr>
            <a:xfrm>
              <a:off x="4367725"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1999" name="pl1999"/>
            <p:cNvSpPr/>
            <p:nvPr/>
          </p:nvSpPr>
          <p:spPr>
            <a:xfrm>
              <a:off x="4367725"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40651" cap="flat">
              <a:solidFill>
                <a:srgbClr val="BEBEBE">
                  <a:alpha val="69803"/>
                </a:srgbClr>
              </a:solidFill>
              <a:prstDash val="solid"/>
              <a:round/>
            </a:ln>
          </p:spPr>
          <p:txBody>
            <a:bodyPr/>
            <a:lstStyle/>
            <a:p/>
          </p:txBody>
        </p:sp>
        <p:sp>
          <p:nvSpPr>
            <p:cNvPr id="2000" name="pl2000"/>
            <p:cNvSpPr/>
            <p:nvPr/>
          </p:nvSpPr>
          <p:spPr>
            <a:xfrm>
              <a:off x="4367725" y="4930646"/>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001" name="pl2001"/>
            <p:cNvSpPr/>
            <p:nvPr/>
          </p:nvSpPr>
          <p:spPr>
            <a:xfrm>
              <a:off x="4367725" y="4879207"/>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002" name="pl2002"/>
            <p:cNvSpPr/>
            <p:nvPr/>
          </p:nvSpPr>
          <p:spPr>
            <a:xfrm>
              <a:off x="4367725" y="4945343"/>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003" name="pl2003"/>
            <p:cNvSpPr/>
            <p:nvPr/>
          </p:nvSpPr>
          <p:spPr>
            <a:xfrm>
              <a:off x="4367725" y="4952691"/>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004" name="pl2004"/>
            <p:cNvSpPr/>
            <p:nvPr/>
          </p:nvSpPr>
          <p:spPr>
            <a:xfrm>
              <a:off x="4367725" y="5004130"/>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005" name="pl2005"/>
            <p:cNvSpPr/>
            <p:nvPr/>
          </p:nvSpPr>
          <p:spPr>
            <a:xfrm>
              <a:off x="4367725" y="5004130"/>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006" name="pl2006"/>
            <p:cNvSpPr/>
            <p:nvPr/>
          </p:nvSpPr>
          <p:spPr>
            <a:xfrm>
              <a:off x="4367725" y="4879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07" name="pl2007"/>
            <p:cNvSpPr/>
            <p:nvPr/>
          </p:nvSpPr>
          <p:spPr>
            <a:xfrm>
              <a:off x="4367725" y="5033524"/>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008" name="pl2008"/>
            <p:cNvSpPr/>
            <p:nvPr/>
          </p:nvSpPr>
          <p:spPr>
            <a:xfrm>
              <a:off x="4367725" y="4982085"/>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009" name="pl2009"/>
            <p:cNvSpPr/>
            <p:nvPr/>
          </p:nvSpPr>
          <p:spPr>
            <a:xfrm>
              <a:off x="4367725" y="4820419"/>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010" name="pl2010"/>
            <p:cNvSpPr/>
            <p:nvPr/>
          </p:nvSpPr>
          <p:spPr>
            <a:xfrm>
              <a:off x="4367725" y="4967388"/>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011" name="pl2011"/>
            <p:cNvSpPr/>
            <p:nvPr/>
          </p:nvSpPr>
          <p:spPr>
            <a:xfrm>
              <a:off x="4367725" y="5004130"/>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12" name="pl2012"/>
            <p:cNvSpPr/>
            <p:nvPr/>
          </p:nvSpPr>
          <p:spPr>
            <a:xfrm>
              <a:off x="4367725" y="496004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013" name="pl2013"/>
            <p:cNvSpPr/>
            <p:nvPr/>
          </p:nvSpPr>
          <p:spPr>
            <a:xfrm>
              <a:off x="4367725" y="485716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014" name="pl2014"/>
            <p:cNvSpPr/>
            <p:nvPr/>
          </p:nvSpPr>
          <p:spPr>
            <a:xfrm>
              <a:off x="4367725" y="4871858"/>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015" name="pl2015"/>
            <p:cNvSpPr/>
            <p:nvPr/>
          </p:nvSpPr>
          <p:spPr>
            <a:xfrm>
              <a:off x="4367725" y="502617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16" name="pl2016"/>
            <p:cNvSpPr/>
            <p:nvPr/>
          </p:nvSpPr>
          <p:spPr>
            <a:xfrm>
              <a:off x="4367725" y="4967388"/>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017" name="pl2017"/>
            <p:cNvSpPr/>
            <p:nvPr/>
          </p:nvSpPr>
          <p:spPr>
            <a:xfrm>
              <a:off x="4367725" y="4945343"/>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018" name="pl2018"/>
            <p:cNvSpPr/>
            <p:nvPr/>
          </p:nvSpPr>
          <p:spPr>
            <a:xfrm>
              <a:off x="4367725" y="4967388"/>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019" name="pl2019"/>
            <p:cNvSpPr/>
            <p:nvPr/>
          </p:nvSpPr>
          <p:spPr>
            <a:xfrm>
              <a:off x="4367725" y="4989433"/>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020" name="pl2020"/>
            <p:cNvSpPr/>
            <p:nvPr/>
          </p:nvSpPr>
          <p:spPr>
            <a:xfrm>
              <a:off x="4367725" y="501147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021" name="pl2021"/>
            <p:cNvSpPr/>
            <p:nvPr/>
          </p:nvSpPr>
          <p:spPr>
            <a:xfrm>
              <a:off x="4367725" y="48645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22" name="pl2022"/>
            <p:cNvSpPr/>
            <p:nvPr/>
          </p:nvSpPr>
          <p:spPr>
            <a:xfrm>
              <a:off x="4367725" y="4915949"/>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023" name="pl2023"/>
            <p:cNvSpPr/>
            <p:nvPr/>
          </p:nvSpPr>
          <p:spPr>
            <a:xfrm>
              <a:off x="4367725" y="5004130"/>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024" name="pl2024"/>
            <p:cNvSpPr/>
            <p:nvPr/>
          </p:nvSpPr>
          <p:spPr>
            <a:xfrm>
              <a:off x="4367725" y="50041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25" name="pl2025"/>
            <p:cNvSpPr/>
            <p:nvPr/>
          </p:nvSpPr>
          <p:spPr>
            <a:xfrm>
              <a:off x="4367725" y="4886555"/>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026" name="pl2026"/>
            <p:cNvSpPr/>
            <p:nvPr/>
          </p:nvSpPr>
          <p:spPr>
            <a:xfrm>
              <a:off x="4367725" y="4937994"/>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027" name="pl2027"/>
            <p:cNvSpPr/>
            <p:nvPr/>
          </p:nvSpPr>
          <p:spPr>
            <a:xfrm>
              <a:off x="4367725" y="501147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028" name="pl2028"/>
            <p:cNvSpPr/>
            <p:nvPr/>
          </p:nvSpPr>
          <p:spPr>
            <a:xfrm>
              <a:off x="4367725" y="4989433"/>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029" name="pl2029"/>
            <p:cNvSpPr/>
            <p:nvPr/>
          </p:nvSpPr>
          <p:spPr>
            <a:xfrm>
              <a:off x="4367725" y="4952691"/>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030" name="pl2030"/>
            <p:cNvSpPr/>
            <p:nvPr/>
          </p:nvSpPr>
          <p:spPr>
            <a:xfrm>
              <a:off x="4367725" y="503352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31" name="pl2031"/>
            <p:cNvSpPr/>
            <p:nvPr/>
          </p:nvSpPr>
          <p:spPr>
            <a:xfrm>
              <a:off x="4367725" y="480572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032" name="pl2032"/>
            <p:cNvSpPr/>
            <p:nvPr/>
          </p:nvSpPr>
          <p:spPr>
            <a:xfrm>
              <a:off x="4367725" y="4989433"/>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033" name="pl2033"/>
            <p:cNvSpPr/>
            <p:nvPr/>
          </p:nvSpPr>
          <p:spPr>
            <a:xfrm>
              <a:off x="4367725" y="4945343"/>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034" name="pl2034"/>
            <p:cNvSpPr/>
            <p:nvPr/>
          </p:nvSpPr>
          <p:spPr>
            <a:xfrm>
              <a:off x="4367725" y="4952691"/>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035" name="pl2035"/>
            <p:cNvSpPr/>
            <p:nvPr/>
          </p:nvSpPr>
          <p:spPr>
            <a:xfrm>
              <a:off x="4367725"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036" name="pl2036"/>
            <p:cNvSpPr/>
            <p:nvPr/>
          </p:nvSpPr>
          <p:spPr>
            <a:xfrm>
              <a:off x="4367725"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037" name="pl2037"/>
            <p:cNvSpPr/>
            <p:nvPr/>
          </p:nvSpPr>
          <p:spPr>
            <a:xfrm>
              <a:off x="4367725"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038" name="pl2038"/>
            <p:cNvSpPr/>
            <p:nvPr/>
          </p:nvSpPr>
          <p:spPr>
            <a:xfrm>
              <a:off x="4367725"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039" name="pl2039"/>
            <p:cNvSpPr/>
            <p:nvPr/>
          </p:nvSpPr>
          <p:spPr>
            <a:xfrm>
              <a:off x="4367725"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040" name="pl2040"/>
            <p:cNvSpPr/>
            <p:nvPr/>
          </p:nvSpPr>
          <p:spPr>
            <a:xfrm>
              <a:off x="4367725"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041" name="pl2041"/>
            <p:cNvSpPr/>
            <p:nvPr/>
          </p:nvSpPr>
          <p:spPr>
            <a:xfrm>
              <a:off x="4367725"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042" name="pl2042"/>
            <p:cNvSpPr/>
            <p:nvPr/>
          </p:nvSpPr>
          <p:spPr>
            <a:xfrm>
              <a:off x="4367725" y="5004130"/>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043" name="pl2043"/>
            <p:cNvSpPr/>
            <p:nvPr/>
          </p:nvSpPr>
          <p:spPr>
            <a:xfrm>
              <a:off x="4367725" y="4982085"/>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044" name="pl2044"/>
            <p:cNvSpPr/>
            <p:nvPr/>
          </p:nvSpPr>
          <p:spPr>
            <a:xfrm>
              <a:off x="4367725" y="4996782"/>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045" name="pl2045"/>
            <p:cNvSpPr/>
            <p:nvPr/>
          </p:nvSpPr>
          <p:spPr>
            <a:xfrm>
              <a:off x="4367725" y="4996782"/>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046" name="pl2046"/>
            <p:cNvSpPr/>
            <p:nvPr/>
          </p:nvSpPr>
          <p:spPr>
            <a:xfrm>
              <a:off x="4367725" y="4982085"/>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047" name="pl2047"/>
            <p:cNvSpPr/>
            <p:nvPr/>
          </p:nvSpPr>
          <p:spPr>
            <a:xfrm>
              <a:off x="4367725"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048" name="pl2048"/>
            <p:cNvSpPr/>
            <p:nvPr/>
          </p:nvSpPr>
          <p:spPr>
            <a:xfrm>
              <a:off x="4367725"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40651" cap="flat">
              <a:solidFill>
                <a:srgbClr val="000000">
                  <a:alpha val="100000"/>
                </a:srgbClr>
              </a:solidFill>
              <a:prstDash val="solid"/>
              <a:round/>
            </a:ln>
          </p:spPr>
          <p:txBody>
            <a:bodyPr/>
            <a:lstStyle/>
            <a:p/>
          </p:txBody>
        </p:sp>
        <p:sp>
          <p:nvSpPr>
            <p:cNvPr id="2049" name="pl2049"/>
            <p:cNvSpPr/>
            <p:nvPr/>
          </p:nvSpPr>
          <p:spPr>
            <a:xfrm>
              <a:off x="4367725"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EB69EF">
                  <a:alpha val="100000"/>
                </a:srgbClr>
              </a:solidFill>
              <a:prstDash val="solid"/>
              <a:round/>
            </a:ln>
          </p:spPr>
          <p:txBody>
            <a:bodyPr/>
            <a:lstStyle/>
            <a:p/>
          </p:txBody>
        </p:sp>
        <p:sp>
          <p:nvSpPr>
            <p:cNvPr id="2050" name="pl2050"/>
            <p:cNvSpPr/>
            <p:nvPr/>
          </p:nvSpPr>
          <p:spPr>
            <a:xfrm>
              <a:off x="4316025" y="5040872"/>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051" name="tx2051"/>
            <p:cNvSpPr/>
            <p:nvPr/>
          </p:nvSpPr>
          <p:spPr>
            <a:xfrm>
              <a:off x="4337580"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52" name="tx2052"/>
            <p:cNvSpPr/>
            <p:nvPr/>
          </p:nvSpPr>
          <p:spPr>
            <a:xfrm>
              <a:off x="4544381"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53" name="tx2053"/>
            <p:cNvSpPr/>
            <p:nvPr/>
          </p:nvSpPr>
          <p:spPr>
            <a:xfrm>
              <a:off x="4751182"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54" name="tx2054"/>
            <p:cNvSpPr/>
            <p:nvPr/>
          </p:nvSpPr>
          <p:spPr>
            <a:xfrm>
              <a:off x="4957983" y="484090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055" name="tx2055"/>
            <p:cNvSpPr/>
            <p:nvPr/>
          </p:nvSpPr>
          <p:spPr>
            <a:xfrm>
              <a:off x="5164784"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56" name="tx2056"/>
            <p:cNvSpPr/>
            <p:nvPr/>
          </p:nvSpPr>
          <p:spPr>
            <a:xfrm>
              <a:off x="5371585" y="48702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57" name="rc2057"/>
            <p:cNvSpPr/>
            <p:nvPr/>
          </p:nvSpPr>
          <p:spPr>
            <a:xfrm>
              <a:off x="4316025" y="5346267"/>
              <a:ext cx="1137404" cy="460746"/>
            </a:xfrm>
            <a:prstGeom prst="rect">
              <a:avLst/>
            </a:prstGeom>
            <a:solidFill>
              <a:srgbClr val="EBEBEB">
                <a:alpha val="100000"/>
              </a:srgbClr>
            </a:solidFill>
          </p:spPr>
          <p:txBody>
            <a:bodyPr/>
            <a:lstStyle/>
            <a:p/>
          </p:txBody>
        </p:sp>
        <p:sp>
          <p:nvSpPr>
            <p:cNvPr id="2058" name="pl2058"/>
            <p:cNvSpPr/>
            <p:nvPr/>
          </p:nvSpPr>
          <p:spPr>
            <a:xfrm>
              <a:off x="4316025" y="56942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059" name="pl2059"/>
            <p:cNvSpPr/>
            <p:nvPr/>
          </p:nvSpPr>
          <p:spPr>
            <a:xfrm>
              <a:off x="4316025" y="551050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060" name="pl2060"/>
            <p:cNvSpPr/>
            <p:nvPr/>
          </p:nvSpPr>
          <p:spPr>
            <a:xfrm>
              <a:off x="4471126"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61" name="pl2061"/>
            <p:cNvSpPr/>
            <p:nvPr/>
          </p:nvSpPr>
          <p:spPr>
            <a:xfrm>
              <a:off x="467792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62" name="pl2062"/>
            <p:cNvSpPr/>
            <p:nvPr/>
          </p:nvSpPr>
          <p:spPr>
            <a:xfrm>
              <a:off x="488472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63" name="pl2063"/>
            <p:cNvSpPr/>
            <p:nvPr/>
          </p:nvSpPr>
          <p:spPr>
            <a:xfrm>
              <a:off x="509152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64" name="pl2064"/>
            <p:cNvSpPr/>
            <p:nvPr/>
          </p:nvSpPr>
          <p:spPr>
            <a:xfrm>
              <a:off x="529832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65" name="pl2065"/>
            <p:cNvSpPr/>
            <p:nvPr/>
          </p:nvSpPr>
          <p:spPr>
            <a:xfrm>
              <a:off x="4316025" y="57860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066" name="pl2066"/>
            <p:cNvSpPr/>
            <p:nvPr/>
          </p:nvSpPr>
          <p:spPr>
            <a:xfrm>
              <a:off x="4316025" y="560235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067" name="pl2067"/>
            <p:cNvSpPr/>
            <p:nvPr/>
          </p:nvSpPr>
          <p:spPr>
            <a:xfrm>
              <a:off x="4316025" y="541864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068" name="pl2068"/>
            <p:cNvSpPr/>
            <p:nvPr/>
          </p:nvSpPr>
          <p:spPr>
            <a:xfrm>
              <a:off x="436772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69" name="pl2069"/>
            <p:cNvSpPr/>
            <p:nvPr/>
          </p:nvSpPr>
          <p:spPr>
            <a:xfrm>
              <a:off x="457452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70" name="pl2070"/>
            <p:cNvSpPr/>
            <p:nvPr/>
          </p:nvSpPr>
          <p:spPr>
            <a:xfrm>
              <a:off x="4781327"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71" name="pl2071"/>
            <p:cNvSpPr/>
            <p:nvPr/>
          </p:nvSpPr>
          <p:spPr>
            <a:xfrm>
              <a:off x="498812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72" name="pl2072"/>
            <p:cNvSpPr/>
            <p:nvPr/>
          </p:nvSpPr>
          <p:spPr>
            <a:xfrm>
              <a:off x="519492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73" name="pl2073"/>
            <p:cNvSpPr/>
            <p:nvPr/>
          </p:nvSpPr>
          <p:spPr>
            <a:xfrm>
              <a:off x="540172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74" name="pl2074"/>
            <p:cNvSpPr/>
            <p:nvPr/>
          </p:nvSpPr>
          <p:spPr>
            <a:xfrm>
              <a:off x="4367725"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075" name="pl2075"/>
            <p:cNvSpPr/>
            <p:nvPr/>
          </p:nvSpPr>
          <p:spPr>
            <a:xfrm>
              <a:off x="4367725" y="5741979"/>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40651" cap="flat">
              <a:solidFill>
                <a:srgbClr val="BEBEBE">
                  <a:alpha val="69803"/>
                </a:srgbClr>
              </a:solidFill>
              <a:prstDash val="solid"/>
              <a:round/>
            </a:ln>
          </p:spPr>
          <p:txBody>
            <a:bodyPr/>
            <a:lstStyle/>
            <a:p/>
          </p:txBody>
        </p:sp>
        <p:sp>
          <p:nvSpPr>
            <p:cNvPr id="2076" name="pl2076"/>
            <p:cNvSpPr/>
            <p:nvPr/>
          </p:nvSpPr>
          <p:spPr>
            <a:xfrm>
              <a:off x="4367725" y="5675844"/>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077" name="pl2077"/>
            <p:cNvSpPr/>
            <p:nvPr/>
          </p:nvSpPr>
          <p:spPr>
            <a:xfrm>
              <a:off x="4367725" y="5624405"/>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078" name="pl2078"/>
            <p:cNvSpPr/>
            <p:nvPr/>
          </p:nvSpPr>
          <p:spPr>
            <a:xfrm>
              <a:off x="4367725" y="5690540"/>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079" name="pl2079"/>
            <p:cNvSpPr/>
            <p:nvPr/>
          </p:nvSpPr>
          <p:spPr>
            <a:xfrm>
              <a:off x="4367725" y="5697889"/>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080" name="pl2080"/>
            <p:cNvSpPr/>
            <p:nvPr/>
          </p:nvSpPr>
          <p:spPr>
            <a:xfrm>
              <a:off x="4367725" y="5749328"/>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081" name="pl2081"/>
            <p:cNvSpPr/>
            <p:nvPr/>
          </p:nvSpPr>
          <p:spPr>
            <a:xfrm>
              <a:off x="4367725" y="5749328"/>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082" name="pl2082"/>
            <p:cNvSpPr/>
            <p:nvPr/>
          </p:nvSpPr>
          <p:spPr>
            <a:xfrm>
              <a:off x="4367725" y="5624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83" name="pl2083"/>
            <p:cNvSpPr/>
            <p:nvPr/>
          </p:nvSpPr>
          <p:spPr>
            <a:xfrm>
              <a:off x="4367725" y="5778722"/>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084" name="pl2084"/>
            <p:cNvSpPr/>
            <p:nvPr/>
          </p:nvSpPr>
          <p:spPr>
            <a:xfrm>
              <a:off x="4367725" y="5727283"/>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085" name="pl2085"/>
            <p:cNvSpPr/>
            <p:nvPr/>
          </p:nvSpPr>
          <p:spPr>
            <a:xfrm>
              <a:off x="4367725" y="5565617"/>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086" name="pl2086"/>
            <p:cNvSpPr/>
            <p:nvPr/>
          </p:nvSpPr>
          <p:spPr>
            <a:xfrm>
              <a:off x="4367725" y="5712586"/>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087" name="pl2087"/>
            <p:cNvSpPr/>
            <p:nvPr/>
          </p:nvSpPr>
          <p:spPr>
            <a:xfrm>
              <a:off x="4367725" y="5749328"/>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88" name="pl2088"/>
            <p:cNvSpPr/>
            <p:nvPr/>
          </p:nvSpPr>
          <p:spPr>
            <a:xfrm>
              <a:off x="4367725" y="5705237"/>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089" name="pl2089"/>
            <p:cNvSpPr/>
            <p:nvPr/>
          </p:nvSpPr>
          <p:spPr>
            <a:xfrm>
              <a:off x="4367725" y="5602359"/>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090" name="pl2090"/>
            <p:cNvSpPr/>
            <p:nvPr/>
          </p:nvSpPr>
          <p:spPr>
            <a:xfrm>
              <a:off x="4367725" y="5617056"/>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091" name="pl2091"/>
            <p:cNvSpPr/>
            <p:nvPr/>
          </p:nvSpPr>
          <p:spPr>
            <a:xfrm>
              <a:off x="4367725" y="577137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92" name="pl2092"/>
            <p:cNvSpPr/>
            <p:nvPr/>
          </p:nvSpPr>
          <p:spPr>
            <a:xfrm>
              <a:off x="4367725" y="5712586"/>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093" name="pl2093"/>
            <p:cNvSpPr/>
            <p:nvPr/>
          </p:nvSpPr>
          <p:spPr>
            <a:xfrm>
              <a:off x="4367725" y="5690540"/>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094" name="pl2094"/>
            <p:cNvSpPr/>
            <p:nvPr/>
          </p:nvSpPr>
          <p:spPr>
            <a:xfrm>
              <a:off x="4367725" y="5712586"/>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095" name="pl2095"/>
            <p:cNvSpPr/>
            <p:nvPr/>
          </p:nvSpPr>
          <p:spPr>
            <a:xfrm>
              <a:off x="4367725" y="5734631"/>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096" name="pl2096"/>
            <p:cNvSpPr/>
            <p:nvPr/>
          </p:nvSpPr>
          <p:spPr>
            <a:xfrm>
              <a:off x="4367725" y="5756676"/>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097" name="pl2097"/>
            <p:cNvSpPr/>
            <p:nvPr/>
          </p:nvSpPr>
          <p:spPr>
            <a:xfrm>
              <a:off x="4367725" y="560970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98" name="pl2098"/>
            <p:cNvSpPr/>
            <p:nvPr/>
          </p:nvSpPr>
          <p:spPr>
            <a:xfrm>
              <a:off x="4367725" y="5661147"/>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099" name="pl2099"/>
            <p:cNvSpPr/>
            <p:nvPr/>
          </p:nvSpPr>
          <p:spPr>
            <a:xfrm>
              <a:off x="4367725" y="5749328"/>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100" name="pl2100"/>
            <p:cNvSpPr/>
            <p:nvPr/>
          </p:nvSpPr>
          <p:spPr>
            <a:xfrm>
              <a:off x="4367725" y="57493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01" name="pl2101"/>
            <p:cNvSpPr/>
            <p:nvPr/>
          </p:nvSpPr>
          <p:spPr>
            <a:xfrm>
              <a:off x="4367725" y="5631753"/>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102" name="pl2102"/>
            <p:cNvSpPr/>
            <p:nvPr/>
          </p:nvSpPr>
          <p:spPr>
            <a:xfrm>
              <a:off x="4367725" y="5683192"/>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103" name="pl2103"/>
            <p:cNvSpPr/>
            <p:nvPr/>
          </p:nvSpPr>
          <p:spPr>
            <a:xfrm>
              <a:off x="4367725" y="5756676"/>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104" name="pl2104"/>
            <p:cNvSpPr/>
            <p:nvPr/>
          </p:nvSpPr>
          <p:spPr>
            <a:xfrm>
              <a:off x="4367725" y="5734631"/>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105" name="pl2105"/>
            <p:cNvSpPr/>
            <p:nvPr/>
          </p:nvSpPr>
          <p:spPr>
            <a:xfrm>
              <a:off x="4367725" y="5697889"/>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106" name="pl2106"/>
            <p:cNvSpPr/>
            <p:nvPr/>
          </p:nvSpPr>
          <p:spPr>
            <a:xfrm>
              <a:off x="4367725" y="577872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07" name="pl2107"/>
            <p:cNvSpPr/>
            <p:nvPr/>
          </p:nvSpPr>
          <p:spPr>
            <a:xfrm>
              <a:off x="4367725" y="5550920"/>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108" name="pl2108"/>
            <p:cNvSpPr/>
            <p:nvPr/>
          </p:nvSpPr>
          <p:spPr>
            <a:xfrm>
              <a:off x="4367725" y="5734631"/>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109" name="pl2109"/>
            <p:cNvSpPr/>
            <p:nvPr/>
          </p:nvSpPr>
          <p:spPr>
            <a:xfrm>
              <a:off x="4367725" y="5690540"/>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110" name="pl2110"/>
            <p:cNvSpPr/>
            <p:nvPr/>
          </p:nvSpPr>
          <p:spPr>
            <a:xfrm>
              <a:off x="4367725" y="5697889"/>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111" name="pl2111"/>
            <p:cNvSpPr/>
            <p:nvPr/>
          </p:nvSpPr>
          <p:spPr>
            <a:xfrm>
              <a:off x="4367725" y="5727283"/>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112" name="pl2112"/>
            <p:cNvSpPr/>
            <p:nvPr/>
          </p:nvSpPr>
          <p:spPr>
            <a:xfrm>
              <a:off x="4367725" y="5771373"/>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113" name="pl2113"/>
            <p:cNvSpPr/>
            <p:nvPr/>
          </p:nvSpPr>
          <p:spPr>
            <a:xfrm>
              <a:off x="4367725" y="5719934"/>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114" name="pl2114"/>
            <p:cNvSpPr/>
            <p:nvPr/>
          </p:nvSpPr>
          <p:spPr>
            <a:xfrm>
              <a:off x="4367725" y="5749328"/>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115" name="pl2115"/>
            <p:cNvSpPr/>
            <p:nvPr/>
          </p:nvSpPr>
          <p:spPr>
            <a:xfrm>
              <a:off x="4367725" y="5756676"/>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116" name="pl2116"/>
            <p:cNvSpPr/>
            <p:nvPr/>
          </p:nvSpPr>
          <p:spPr>
            <a:xfrm>
              <a:off x="4367725" y="5749328"/>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117" name="pl2117"/>
            <p:cNvSpPr/>
            <p:nvPr/>
          </p:nvSpPr>
          <p:spPr>
            <a:xfrm>
              <a:off x="4367725" y="5697889"/>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118" name="pl2118"/>
            <p:cNvSpPr/>
            <p:nvPr/>
          </p:nvSpPr>
          <p:spPr>
            <a:xfrm>
              <a:off x="4367725" y="5749328"/>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119" name="pl2119"/>
            <p:cNvSpPr/>
            <p:nvPr/>
          </p:nvSpPr>
          <p:spPr>
            <a:xfrm>
              <a:off x="4367725" y="5727283"/>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120" name="pl2120"/>
            <p:cNvSpPr/>
            <p:nvPr/>
          </p:nvSpPr>
          <p:spPr>
            <a:xfrm>
              <a:off x="4367725" y="5741979"/>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121" name="pl2121"/>
            <p:cNvSpPr/>
            <p:nvPr/>
          </p:nvSpPr>
          <p:spPr>
            <a:xfrm>
              <a:off x="4367725" y="5741979"/>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122" name="pl2122"/>
            <p:cNvSpPr/>
            <p:nvPr/>
          </p:nvSpPr>
          <p:spPr>
            <a:xfrm>
              <a:off x="4367725" y="5727283"/>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123" name="pl2123"/>
            <p:cNvSpPr/>
            <p:nvPr/>
          </p:nvSpPr>
          <p:spPr>
            <a:xfrm>
              <a:off x="4367725"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124" name="pl2124"/>
            <p:cNvSpPr/>
            <p:nvPr/>
          </p:nvSpPr>
          <p:spPr>
            <a:xfrm>
              <a:off x="4367725" y="5741979"/>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40651" cap="flat">
              <a:solidFill>
                <a:srgbClr val="000000">
                  <a:alpha val="100000"/>
                </a:srgbClr>
              </a:solidFill>
              <a:prstDash val="solid"/>
              <a:round/>
            </a:ln>
          </p:spPr>
          <p:txBody>
            <a:bodyPr/>
            <a:lstStyle/>
            <a:p/>
          </p:txBody>
        </p:sp>
        <p:sp>
          <p:nvSpPr>
            <p:cNvPr id="2125" name="pl2125"/>
            <p:cNvSpPr/>
            <p:nvPr/>
          </p:nvSpPr>
          <p:spPr>
            <a:xfrm>
              <a:off x="4367725" y="5741979"/>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FF6C92">
                  <a:alpha val="100000"/>
                </a:srgbClr>
              </a:solidFill>
              <a:prstDash val="solid"/>
              <a:round/>
            </a:ln>
          </p:spPr>
          <p:txBody>
            <a:bodyPr/>
            <a:lstStyle/>
            <a:p/>
          </p:txBody>
        </p:sp>
        <p:sp>
          <p:nvSpPr>
            <p:cNvPr id="2126" name="pl2126"/>
            <p:cNvSpPr/>
            <p:nvPr/>
          </p:nvSpPr>
          <p:spPr>
            <a:xfrm>
              <a:off x="4316025" y="57860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127" name="tx2127"/>
            <p:cNvSpPr/>
            <p:nvPr/>
          </p:nvSpPr>
          <p:spPr>
            <a:xfrm>
              <a:off x="4337580" y="559371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28" name="tx2128"/>
            <p:cNvSpPr/>
            <p:nvPr/>
          </p:nvSpPr>
          <p:spPr>
            <a:xfrm>
              <a:off x="4544381" y="55773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129" name="tx2129"/>
            <p:cNvSpPr/>
            <p:nvPr/>
          </p:nvSpPr>
          <p:spPr>
            <a:xfrm>
              <a:off x="4751182" y="558610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30" name="tx2130"/>
            <p:cNvSpPr/>
            <p:nvPr/>
          </p:nvSpPr>
          <p:spPr>
            <a:xfrm>
              <a:off x="4957983" y="55993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31" name="tx2131"/>
            <p:cNvSpPr/>
            <p:nvPr/>
          </p:nvSpPr>
          <p:spPr>
            <a:xfrm>
              <a:off x="5164784" y="558610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32" name="tx2132"/>
            <p:cNvSpPr/>
            <p:nvPr/>
          </p:nvSpPr>
          <p:spPr>
            <a:xfrm>
              <a:off x="5371585" y="559371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33" name="rc2133"/>
            <p:cNvSpPr/>
            <p:nvPr/>
          </p:nvSpPr>
          <p:spPr>
            <a:xfrm>
              <a:off x="5523019" y="875080"/>
              <a:ext cx="1137404" cy="460746"/>
            </a:xfrm>
            <a:prstGeom prst="rect">
              <a:avLst/>
            </a:prstGeom>
            <a:solidFill>
              <a:srgbClr val="EBEBEB">
                <a:alpha val="100000"/>
              </a:srgbClr>
            </a:solidFill>
          </p:spPr>
          <p:txBody>
            <a:bodyPr/>
            <a:lstStyle/>
            <a:p/>
          </p:txBody>
        </p:sp>
        <p:sp>
          <p:nvSpPr>
            <p:cNvPr id="2134" name="pl2134"/>
            <p:cNvSpPr/>
            <p:nvPr/>
          </p:nvSpPr>
          <p:spPr>
            <a:xfrm>
              <a:off x="5523019" y="122302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35" name="pl2135"/>
            <p:cNvSpPr/>
            <p:nvPr/>
          </p:nvSpPr>
          <p:spPr>
            <a:xfrm>
              <a:off x="5523019" y="10393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36" name="pl2136"/>
            <p:cNvSpPr/>
            <p:nvPr/>
          </p:nvSpPr>
          <p:spPr>
            <a:xfrm>
              <a:off x="567811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37" name="pl2137"/>
            <p:cNvSpPr/>
            <p:nvPr/>
          </p:nvSpPr>
          <p:spPr>
            <a:xfrm>
              <a:off x="588492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38" name="pl2138"/>
            <p:cNvSpPr/>
            <p:nvPr/>
          </p:nvSpPr>
          <p:spPr>
            <a:xfrm>
              <a:off x="609172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39" name="pl2139"/>
            <p:cNvSpPr/>
            <p:nvPr/>
          </p:nvSpPr>
          <p:spPr>
            <a:xfrm>
              <a:off x="6298522"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40" name="pl2140"/>
            <p:cNvSpPr/>
            <p:nvPr/>
          </p:nvSpPr>
          <p:spPr>
            <a:xfrm>
              <a:off x="650532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41" name="pl2141"/>
            <p:cNvSpPr/>
            <p:nvPr/>
          </p:nvSpPr>
          <p:spPr>
            <a:xfrm>
              <a:off x="5523019" y="131488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142" name="pl2142"/>
            <p:cNvSpPr/>
            <p:nvPr/>
          </p:nvSpPr>
          <p:spPr>
            <a:xfrm>
              <a:off x="5523019" y="11311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143" name="pl2143"/>
            <p:cNvSpPr/>
            <p:nvPr/>
          </p:nvSpPr>
          <p:spPr>
            <a:xfrm>
              <a:off x="5523019" y="9474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144" name="pl2144"/>
            <p:cNvSpPr/>
            <p:nvPr/>
          </p:nvSpPr>
          <p:spPr>
            <a:xfrm>
              <a:off x="557471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45" name="pl2145"/>
            <p:cNvSpPr/>
            <p:nvPr/>
          </p:nvSpPr>
          <p:spPr>
            <a:xfrm>
              <a:off x="578152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46" name="pl2146"/>
            <p:cNvSpPr/>
            <p:nvPr/>
          </p:nvSpPr>
          <p:spPr>
            <a:xfrm>
              <a:off x="59883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47" name="pl2147"/>
            <p:cNvSpPr/>
            <p:nvPr/>
          </p:nvSpPr>
          <p:spPr>
            <a:xfrm>
              <a:off x="61951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48" name="pl2148"/>
            <p:cNvSpPr/>
            <p:nvPr/>
          </p:nvSpPr>
          <p:spPr>
            <a:xfrm>
              <a:off x="64019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49" name="pl2149"/>
            <p:cNvSpPr/>
            <p:nvPr/>
          </p:nvSpPr>
          <p:spPr>
            <a:xfrm>
              <a:off x="660872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50" name="pl2150"/>
            <p:cNvSpPr/>
            <p:nvPr/>
          </p:nvSpPr>
          <p:spPr>
            <a:xfrm>
              <a:off x="5574719"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151" name="pl2151"/>
            <p:cNvSpPr/>
            <p:nvPr/>
          </p:nvSpPr>
          <p:spPr>
            <a:xfrm>
              <a:off x="5574719"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40651" cap="flat">
              <a:solidFill>
                <a:srgbClr val="BEBEBE">
                  <a:alpha val="69803"/>
                </a:srgbClr>
              </a:solidFill>
              <a:prstDash val="solid"/>
              <a:round/>
            </a:ln>
          </p:spPr>
          <p:txBody>
            <a:bodyPr/>
            <a:lstStyle/>
            <a:p/>
          </p:txBody>
        </p:sp>
        <p:sp>
          <p:nvSpPr>
            <p:cNvPr id="2152" name="pl2152"/>
            <p:cNvSpPr/>
            <p:nvPr/>
          </p:nvSpPr>
          <p:spPr>
            <a:xfrm>
              <a:off x="5574719"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153" name="pl2153"/>
            <p:cNvSpPr/>
            <p:nvPr/>
          </p:nvSpPr>
          <p:spPr>
            <a:xfrm>
              <a:off x="5574719"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154" name="pl2154"/>
            <p:cNvSpPr/>
            <p:nvPr/>
          </p:nvSpPr>
          <p:spPr>
            <a:xfrm>
              <a:off x="5574719"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155" name="pl2155"/>
            <p:cNvSpPr/>
            <p:nvPr/>
          </p:nvSpPr>
          <p:spPr>
            <a:xfrm>
              <a:off x="5574719"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156" name="pl2156"/>
            <p:cNvSpPr/>
            <p:nvPr/>
          </p:nvSpPr>
          <p:spPr>
            <a:xfrm>
              <a:off x="5574719"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157" name="pl2157"/>
            <p:cNvSpPr/>
            <p:nvPr/>
          </p:nvSpPr>
          <p:spPr>
            <a:xfrm>
              <a:off x="5574719"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158" name="pl2158"/>
            <p:cNvSpPr/>
            <p:nvPr/>
          </p:nvSpPr>
          <p:spPr>
            <a:xfrm>
              <a:off x="5574719" y="115321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59" name="pl2159"/>
            <p:cNvSpPr/>
            <p:nvPr/>
          </p:nvSpPr>
          <p:spPr>
            <a:xfrm>
              <a:off x="5574719"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160" name="pl2160"/>
            <p:cNvSpPr/>
            <p:nvPr/>
          </p:nvSpPr>
          <p:spPr>
            <a:xfrm>
              <a:off x="5574719" y="1256096"/>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161" name="pl2161"/>
            <p:cNvSpPr/>
            <p:nvPr/>
          </p:nvSpPr>
          <p:spPr>
            <a:xfrm>
              <a:off x="5574719" y="1094430"/>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162" name="pl2162"/>
            <p:cNvSpPr/>
            <p:nvPr/>
          </p:nvSpPr>
          <p:spPr>
            <a:xfrm>
              <a:off x="5574719" y="1241399"/>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163" name="pl2163"/>
            <p:cNvSpPr/>
            <p:nvPr/>
          </p:nvSpPr>
          <p:spPr>
            <a:xfrm>
              <a:off x="5574719" y="1278141"/>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64" name="pl2164"/>
            <p:cNvSpPr/>
            <p:nvPr/>
          </p:nvSpPr>
          <p:spPr>
            <a:xfrm>
              <a:off x="5574719" y="123405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165" name="pl2165"/>
            <p:cNvSpPr/>
            <p:nvPr/>
          </p:nvSpPr>
          <p:spPr>
            <a:xfrm>
              <a:off x="5574719" y="113117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166" name="pl2166"/>
            <p:cNvSpPr/>
            <p:nvPr/>
          </p:nvSpPr>
          <p:spPr>
            <a:xfrm>
              <a:off x="5574719" y="1145869"/>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167" name="pl2167"/>
            <p:cNvSpPr/>
            <p:nvPr/>
          </p:nvSpPr>
          <p:spPr>
            <a:xfrm>
              <a:off x="5574719" y="130018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68" name="pl2168"/>
            <p:cNvSpPr/>
            <p:nvPr/>
          </p:nvSpPr>
          <p:spPr>
            <a:xfrm>
              <a:off x="5574719" y="1241399"/>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169" name="pl2169"/>
            <p:cNvSpPr/>
            <p:nvPr/>
          </p:nvSpPr>
          <p:spPr>
            <a:xfrm>
              <a:off x="5574719" y="1219354"/>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170" name="pl2170"/>
            <p:cNvSpPr/>
            <p:nvPr/>
          </p:nvSpPr>
          <p:spPr>
            <a:xfrm>
              <a:off x="5574719" y="1241399"/>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171" name="pl2171"/>
            <p:cNvSpPr/>
            <p:nvPr/>
          </p:nvSpPr>
          <p:spPr>
            <a:xfrm>
              <a:off x="5574719" y="1263444"/>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172" name="pl2172"/>
            <p:cNvSpPr/>
            <p:nvPr/>
          </p:nvSpPr>
          <p:spPr>
            <a:xfrm>
              <a:off x="5574719" y="128548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173" name="pl2173"/>
            <p:cNvSpPr/>
            <p:nvPr/>
          </p:nvSpPr>
          <p:spPr>
            <a:xfrm>
              <a:off x="5574719" y="113852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74" name="pl2174"/>
            <p:cNvSpPr/>
            <p:nvPr/>
          </p:nvSpPr>
          <p:spPr>
            <a:xfrm>
              <a:off x="5574719" y="1189960"/>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175" name="pl2175"/>
            <p:cNvSpPr/>
            <p:nvPr/>
          </p:nvSpPr>
          <p:spPr>
            <a:xfrm>
              <a:off x="5574719" y="1278141"/>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176" name="pl2176"/>
            <p:cNvSpPr/>
            <p:nvPr/>
          </p:nvSpPr>
          <p:spPr>
            <a:xfrm>
              <a:off x="5574719" y="127814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77" name="pl2177"/>
            <p:cNvSpPr/>
            <p:nvPr/>
          </p:nvSpPr>
          <p:spPr>
            <a:xfrm>
              <a:off x="5574719" y="1160566"/>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178" name="pl2178"/>
            <p:cNvSpPr/>
            <p:nvPr/>
          </p:nvSpPr>
          <p:spPr>
            <a:xfrm>
              <a:off x="5574719" y="1212005"/>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179" name="pl2179"/>
            <p:cNvSpPr/>
            <p:nvPr/>
          </p:nvSpPr>
          <p:spPr>
            <a:xfrm>
              <a:off x="5574719" y="128548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180" name="pl2180"/>
            <p:cNvSpPr/>
            <p:nvPr/>
          </p:nvSpPr>
          <p:spPr>
            <a:xfrm>
              <a:off x="5574719" y="1263444"/>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181" name="pl2181"/>
            <p:cNvSpPr/>
            <p:nvPr/>
          </p:nvSpPr>
          <p:spPr>
            <a:xfrm>
              <a:off x="5574719" y="1226702"/>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182" name="pl2182"/>
            <p:cNvSpPr/>
            <p:nvPr/>
          </p:nvSpPr>
          <p:spPr>
            <a:xfrm>
              <a:off x="5574719" y="130753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83" name="pl2183"/>
            <p:cNvSpPr/>
            <p:nvPr/>
          </p:nvSpPr>
          <p:spPr>
            <a:xfrm>
              <a:off x="5574719" y="107973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184" name="pl2184"/>
            <p:cNvSpPr/>
            <p:nvPr/>
          </p:nvSpPr>
          <p:spPr>
            <a:xfrm>
              <a:off x="5574719" y="1263444"/>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185" name="pl2185"/>
            <p:cNvSpPr/>
            <p:nvPr/>
          </p:nvSpPr>
          <p:spPr>
            <a:xfrm>
              <a:off x="5574719" y="1219354"/>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186" name="pl2186"/>
            <p:cNvSpPr/>
            <p:nvPr/>
          </p:nvSpPr>
          <p:spPr>
            <a:xfrm>
              <a:off x="5574719" y="1226702"/>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187" name="pl2187"/>
            <p:cNvSpPr/>
            <p:nvPr/>
          </p:nvSpPr>
          <p:spPr>
            <a:xfrm>
              <a:off x="5574719" y="1256096"/>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188" name="pl2188"/>
            <p:cNvSpPr/>
            <p:nvPr/>
          </p:nvSpPr>
          <p:spPr>
            <a:xfrm>
              <a:off x="5574719" y="1300186"/>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189" name="pl2189"/>
            <p:cNvSpPr/>
            <p:nvPr/>
          </p:nvSpPr>
          <p:spPr>
            <a:xfrm>
              <a:off x="5574719" y="1248747"/>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190" name="pl2190"/>
            <p:cNvSpPr/>
            <p:nvPr/>
          </p:nvSpPr>
          <p:spPr>
            <a:xfrm>
              <a:off x="5574719" y="1278141"/>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191" name="pl2191"/>
            <p:cNvSpPr/>
            <p:nvPr/>
          </p:nvSpPr>
          <p:spPr>
            <a:xfrm>
              <a:off x="5574719" y="128548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192" name="pl2192"/>
            <p:cNvSpPr/>
            <p:nvPr/>
          </p:nvSpPr>
          <p:spPr>
            <a:xfrm>
              <a:off x="5574719" y="1278141"/>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193" name="pl2193"/>
            <p:cNvSpPr/>
            <p:nvPr/>
          </p:nvSpPr>
          <p:spPr>
            <a:xfrm>
              <a:off x="5574719" y="1226702"/>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194" name="pl2194"/>
            <p:cNvSpPr/>
            <p:nvPr/>
          </p:nvSpPr>
          <p:spPr>
            <a:xfrm>
              <a:off x="5574719" y="1278141"/>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195" name="pl2195"/>
            <p:cNvSpPr/>
            <p:nvPr/>
          </p:nvSpPr>
          <p:spPr>
            <a:xfrm>
              <a:off x="5574719" y="1256096"/>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196" name="pl2196"/>
            <p:cNvSpPr/>
            <p:nvPr/>
          </p:nvSpPr>
          <p:spPr>
            <a:xfrm>
              <a:off x="5574719" y="1270793"/>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197" name="pl2197"/>
            <p:cNvSpPr/>
            <p:nvPr/>
          </p:nvSpPr>
          <p:spPr>
            <a:xfrm>
              <a:off x="5574719" y="1270793"/>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198" name="pl2198"/>
            <p:cNvSpPr/>
            <p:nvPr/>
          </p:nvSpPr>
          <p:spPr>
            <a:xfrm>
              <a:off x="5574719" y="1256096"/>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199" name="pl2199"/>
            <p:cNvSpPr/>
            <p:nvPr/>
          </p:nvSpPr>
          <p:spPr>
            <a:xfrm>
              <a:off x="5574719"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200" name="pl2200"/>
            <p:cNvSpPr/>
            <p:nvPr/>
          </p:nvSpPr>
          <p:spPr>
            <a:xfrm>
              <a:off x="5574719"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40651" cap="flat">
              <a:solidFill>
                <a:srgbClr val="000000">
                  <a:alpha val="100000"/>
                </a:srgbClr>
              </a:solidFill>
              <a:prstDash val="solid"/>
              <a:round/>
            </a:ln>
          </p:spPr>
          <p:txBody>
            <a:bodyPr/>
            <a:lstStyle/>
            <a:p/>
          </p:txBody>
        </p:sp>
        <p:sp>
          <p:nvSpPr>
            <p:cNvPr id="2201" name="pl2201"/>
            <p:cNvSpPr/>
            <p:nvPr/>
          </p:nvSpPr>
          <p:spPr>
            <a:xfrm>
              <a:off x="5574719"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DE8C00">
                  <a:alpha val="100000"/>
                </a:srgbClr>
              </a:solidFill>
              <a:prstDash val="solid"/>
              <a:round/>
            </a:ln>
          </p:spPr>
          <p:txBody>
            <a:bodyPr/>
            <a:lstStyle/>
            <a:p/>
          </p:txBody>
        </p:sp>
        <p:sp>
          <p:nvSpPr>
            <p:cNvPr id="2202" name="pl2202"/>
            <p:cNvSpPr/>
            <p:nvPr/>
          </p:nvSpPr>
          <p:spPr>
            <a:xfrm>
              <a:off x="5523019" y="131488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203" name="tx2203"/>
            <p:cNvSpPr/>
            <p:nvPr/>
          </p:nvSpPr>
          <p:spPr>
            <a:xfrm>
              <a:off x="5544574" y="11225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04" name="tx2204"/>
            <p:cNvSpPr/>
            <p:nvPr/>
          </p:nvSpPr>
          <p:spPr>
            <a:xfrm>
              <a:off x="5751375" y="11225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05" name="tx2205"/>
            <p:cNvSpPr/>
            <p:nvPr/>
          </p:nvSpPr>
          <p:spPr>
            <a:xfrm>
              <a:off x="5958176" y="11225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06" name="tx2206"/>
            <p:cNvSpPr/>
            <p:nvPr/>
          </p:nvSpPr>
          <p:spPr>
            <a:xfrm>
              <a:off x="6164977" y="11225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07" name="tx2207"/>
            <p:cNvSpPr/>
            <p:nvPr/>
          </p:nvSpPr>
          <p:spPr>
            <a:xfrm>
              <a:off x="6371777" y="11225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08" name="tx2208"/>
            <p:cNvSpPr/>
            <p:nvPr/>
          </p:nvSpPr>
          <p:spPr>
            <a:xfrm>
              <a:off x="6578578" y="11149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09" name="rc2209"/>
            <p:cNvSpPr/>
            <p:nvPr/>
          </p:nvSpPr>
          <p:spPr>
            <a:xfrm>
              <a:off x="5523019" y="1620278"/>
              <a:ext cx="1137404" cy="460746"/>
            </a:xfrm>
            <a:prstGeom prst="rect">
              <a:avLst/>
            </a:prstGeom>
            <a:solidFill>
              <a:srgbClr val="EBEBEB">
                <a:alpha val="100000"/>
              </a:srgbClr>
            </a:solidFill>
          </p:spPr>
          <p:txBody>
            <a:bodyPr/>
            <a:lstStyle/>
            <a:p/>
          </p:txBody>
        </p:sp>
        <p:sp>
          <p:nvSpPr>
            <p:cNvPr id="2210" name="pl2210"/>
            <p:cNvSpPr/>
            <p:nvPr/>
          </p:nvSpPr>
          <p:spPr>
            <a:xfrm>
              <a:off x="5523019" y="196822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211" name="pl2211"/>
            <p:cNvSpPr/>
            <p:nvPr/>
          </p:nvSpPr>
          <p:spPr>
            <a:xfrm>
              <a:off x="5523019" y="17845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212" name="pl2212"/>
            <p:cNvSpPr/>
            <p:nvPr/>
          </p:nvSpPr>
          <p:spPr>
            <a:xfrm>
              <a:off x="567811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3" name="pl2213"/>
            <p:cNvSpPr/>
            <p:nvPr/>
          </p:nvSpPr>
          <p:spPr>
            <a:xfrm>
              <a:off x="588492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4" name="pl2214"/>
            <p:cNvSpPr/>
            <p:nvPr/>
          </p:nvSpPr>
          <p:spPr>
            <a:xfrm>
              <a:off x="609172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5" name="pl2215"/>
            <p:cNvSpPr/>
            <p:nvPr/>
          </p:nvSpPr>
          <p:spPr>
            <a:xfrm>
              <a:off x="6298522"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6" name="pl2216"/>
            <p:cNvSpPr/>
            <p:nvPr/>
          </p:nvSpPr>
          <p:spPr>
            <a:xfrm>
              <a:off x="650532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7" name="pl2217"/>
            <p:cNvSpPr/>
            <p:nvPr/>
          </p:nvSpPr>
          <p:spPr>
            <a:xfrm>
              <a:off x="5523019" y="20600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18" name="pl2218"/>
            <p:cNvSpPr/>
            <p:nvPr/>
          </p:nvSpPr>
          <p:spPr>
            <a:xfrm>
              <a:off x="5523019" y="18763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19" name="pl2219"/>
            <p:cNvSpPr/>
            <p:nvPr/>
          </p:nvSpPr>
          <p:spPr>
            <a:xfrm>
              <a:off x="5523019" y="169266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20" name="pl2220"/>
            <p:cNvSpPr/>
            <p:nvPr/>
          </p:nvSpPr>
          <p:spPr>
            <a:xfrm>
              <a:off x="557471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1" name="pl2221"/>
            <p:cNvSpPr/>
            <p:nvPr/>
          </p:nvSpPr>
          <p:spPr>
            <a:xfrm>
              <a:off x="578152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2" name="pl2222"/>
            <p:cNvSpPr/>
            <p:nvPr/>
          </p:nvSpPr>
          <p:spPr>
            <a:xfrm>
              <a:off x="59883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3" name="pl2223"/>
            <p:cNvSpPr/>
            <p:nvPr/>
          </p:nvSpPr>
          <p:spPr>
            <a:xfrm>
              <a:off x="61951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4" name="pl2224"/>
            <p:cNvSpPr/>
            <p:nvPr/>
          </p:nvSpPr>
          <p:spPr>
            <a:xfrm>
              <a:off x="64019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5" name="pl2225"/>
            <p:cNvSpPr/>
            <p:nvPr/>
          </p:nvSpPr>
          <p:spPr>
            <a:xfrm>
              <a:off x="660872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6" name="pl2226"/>
            <p:cNvSpPr/>
            <p:nvPr/>
          </p:nvSpPr>
          <p:spPr>
            <a:xfrm>
              <a:off x="5574719"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227" name="pl2227"/>
            <p:cNvSpPr/>
            <p:nvPr/>
          </p:nvSpPr>
          <p:spPr>
            <a:xfrm>
              <a:off x="5574719"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2228" name="pl2228"/>
            <p:cNvSpPr/>
            <p:nvPr/>
          </p:nvSpPr>
          <p:spPr>
            <a:xfrm>
              <a:off x="5574719" y="1949855"/>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229" name="pl2229"/>
            <p:cNvSpPr/>
            <p:nvPr/>
          </p:nvSpPr>
          <p:spPr>
            <a:xfrm>
              <a:off x="5574719" y="1898416"/>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230" name="pl2230"/>
            <p:cNvSpPr/>
            <p:nvPr/>
          </p:nvSpPr>
          <p:spPr>
            <a:xfrm>
              <a:off x="5574719" y="1964551"/>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231" name="pl2231"/>
            <p:cNvSpPr/>
            <p:nvPr/>
          </p:nvSpPr>
          <p:spPr>
            <a:xfrm>
              <a:off x="5574719" y="1971900"/>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232" name="pl2232"/>
            <p:cNvSpPr/>
            <p:nvPr/>
          </p:nvSpPr>
          <p:spPr>
            <a:xfrm>
              <a:off x="5574719" y="2023339"/>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233" name="pl2233"/>
            <p:cNvSpPr/>
            <p:nvPr/>
          </p:nvSpPr>
          <p:spPr>
            <a:xfrm>
              <a:off x="5574719" y="2023339"/>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234" name="pl2234"/>
            <p:cNvSpPr/>
            <p:nvPr/>
          </p:nvSpPr>
          <p:spPr>
            <a:xfrm>
              <a:off x="5574719" y="189841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35" name="pl2235"/>
            <p:cNvSpPr/>
            <p:nvPr/>
          </p:nvSpPr>
          <p:spPr>
            <a:xfrm>
              <a:off x="5574719" y="2052733"/>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236" name="pl2236"/>
            <p:cNvSpPr/>
            <p:nvPr/>
          </p:nvSpPr>
          <p:spPr>
            <a:xfrm>
              <a:off x="5574719"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237" name="pl2237"/>
            <p:cNvSpPr/>
            <p:nvPr/>
          </p:nvSpPr>
          <p:spPr>
            <a:xfrm>
              <a:off x="5574719"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238" name="pl2238"/>
            <p:cNvSpPr/>
            <p:nvPr/>
          </p:nvSpPr>
          <p:spPr>
            <a:xfrm>
              <a:off x="5574719"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239" name="pl2239"/>
            <p:cNvSpPr/>
            <p:nvPr/>
          </p:nvSpPr>
          <p:spPr>
            <a:xfrm>
              <a:off x="5574719"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40" name="pl2240"/>
            <p:cNvSpPr/>
            <p:nvPr/>
          </p:nvSpPr>
          <p:spPr>
            <a:xfrm>
              <a:off x="5574719"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241" name="pl2241"/>
            <p:cNvSpPr/>
            <p:nvPr/>
          </p:nvSpPr>
          <p:spPr>
            <a:xfrm>
              <a:off x="5574719"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242" name="pl2242"/>
            <p:cNvSpPr/>
            <p:nvPr/>
          </p:nvSpPr>
          <p:spPr>
            <a:xfrm>
              <a:off x="5574719" y="1891067"/>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243" name="pl2243"/>
            <p:cNvSpPr/>
            <p:nvPr/>
          </p:nvSpPr>
          <p:spPr>
            <a:xfrm>
              <a:off x="5574719" y="204538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44" name="pl2244"/>
            <p:cNvSpPr/>
            <p:nvPr/>
          </p:nvSpPr>
          <p:spPr>
            <a:xfrm>
              <a:off x="5574719" y="1986597"/>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245" name="pl2245"/>
            <p:cNvSpPr/>
            <p:nvPr/>
          </p:nvSpPr>
          <p:spPr>
            <a:xfrm>
              <a:off x="5574719" y="1964551"/>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246" name="pl2246"/>
            <p:cNvSpPr/>
            <p:nvPr/>
          </p:nvSpPr>
          <p:spPr>
            <a:xfrm>
              <a:off x="5574719" y="1986597"/>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247" name="pl2247"/>
            <p:cNvSpPr/>
            <p:nvPr/>
          </p:nvSpPr>
          <p:spPr>
            <a:xfrm>
              <a:off x="5574719" y="2008642"/>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248" name="pl2248"/>
            <p:cNvSpPr/>
            <p:nvPr/>
          </p:nvSpPr>
          <p:spPr>
            <a:xfrm>
              <a:off x="5574719" y="2030687"/>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249" name="pl2249"/>
            <p:cNvSpPr/>
            <p:nvPr/>
          </p:nvSpPr>
          <p:spPr>
            <a:xfrm>
              <a:off x="5574719" y="188371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50" name="pl2250"/>
            <p:cNvSpPr/>
            <p:nvPr/>
          </p:nvSpPr>
          <p:spPr>
            <a:xfrm>
              <a:off x="5574719" y="1935158"/>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251" name="pl2251"/>
            <p:cNvSpPr/>
            <p:nvPr/>
          </p:nvSpPr>
          <p:spPr>
            <a:xfrm>
              <a:off x="5574719" y="2023339"/>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252" name="pl2252"/>
            <p:cNvSpPr/>
            <p:nvPr/>
          </p:nvSpPr>
          <p:spPr>
            <a:xfrm>
              <a:off x="5574719" y="202333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53" name="pl2253"/>
            <p:cNvSpPr/>
            <p:nvPr/>
          </p:nvSpPr>
          <p:spPr>
            <a:xfrm>
              <a:off x="5574719" y="1905764"/>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254" name="pl2254"/>
            <p:cNvSpPr/>
            <p:nvPr/>
          </p:nvSpPr>
          <p:spPr>
            <a:xfrm>
              <a:off x="5574719" y="1957203"/>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255" name="pl2255"/>
            <p:cNvSpPr/>
            <p:nvPr/>
          </p:nvSpPr>
          <p:spPr>
            <a:xfrm>
              <a:off x="5574719" y="2030687"/>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256" name="pl2256"/>
            <p:cNvSpPr/>
            <p:nvPr/>
          </p:nvSpPr>
          <p:spPr>
            <a:xfrm>
              <a:off x="5574719" y="2008642"/>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257" name="pl2257"/>
            <p:cNvSpPr/>
            <p:nvPr/>
          </p:nvSpPr>
          <p:spPr>
            <a:xfrm>
              <a:off x="5574719" y="1971900"/>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258" name="pl2258"/>
            <p:cNvSpPr/>
            <p:nvPr/>
          </p:nvSpPr>
          <p:spPr>
            <a:xfrm>
              <a:off x="5574719" y="205273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59" name="pl2259"/>
            <p:cNvSpPr/>
            <p:nvPr/>
          </p:nvSpPr>
          <p:spPr>
            <a:xfrm>
              <a:off x="5574719" y="1824931"/>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260" name="pl2260"/>
            <p:cNvSpPr/>
            <p:nvPr/>
          </p:nvSpPr>
          <p:spPr>
            <a:xfrm>
              <a:off x="5574719" y="2008642"/>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261" name="pl2261"/>
            <p:cNvSpPr/>
            <p:nvPr/>
          </p:nvSpPr>
          <p:spPr>
            <a:xfrm>
              <a:off x="5574719" y="1964551"/>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262" name="pl2262"/>
            <p:cNvSpPr/>
            <p:nvPr/>
          </p:nvSpPr>
          <p:spPr>
            <a:xfrm>
              <a:off x="5574719" y="1971900"/>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263" name="pl2263"/>
            <p:cNvSpPr/>
            <p:nvPr/>
          </p:nvSpPr>
          <p:spPr>
            <a:xfrm>
              <a:off x="5574719" y="2001294"/>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264" name="pl2264"/>
            <p:cNvSpPr/>
            <p:nvPr/>
          </p:nvSpPr>
          <p:spPr>
            <a:xfrm>
              <a:off x="5574719" y="2045384"/>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265" name="pl2265"/>
            <p:cNvSpPr/>
            <p:nvPr/>
          </p:nvSpPr>
          <p:spPr>
            <a:xfrm>
              <a:off x="5574719" y="1993945"/>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266" name="pl2266"/>
            <p:cNvSpPr/>
            <p:nvPr/>
          </p:nvSpPr>
          <p:spPr>
            <a:xfrm>
              <a:off x="5574719" y="2023339"/>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267" name="pl2267"/>
            <p:cNvSpPr/>
            <p:nvPr/>
          </p:nvSpPr>
          <p:spPr>
            <a:xfrm>
              <a:off x="5574719" y="2030687"/>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268" name="pl2268"/>
            <p:cNvSpPr/>
            <p:nvPr/>
          </p:nvSpPr>
          <p:spPr>
            <a:xfrm>
              <a:off x="5574719" y="2023339"/>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269" name="pl2269"/>
            <p:cNvSpPr/>
            <p:nvPr/>
          </p:nvSpPr>
          <p:spPr>
            <a:xfrm>
              <a:off x="5574719" y="1971900"/>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270" name="pl2270"/>
            <p:cNvSpPr/>
            <p:nvPr/>
          </p:nvSpPr>
          <p:spPr>
            <a:xfrm>
              <a:off x="5574719" y="2023339"/>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271" name="pl2271"/>
            <p:cNvSpPr/>
            <p:nvPr/>
          </p:nvSpPr>
          <p:spPr>
            <a:xfrm>
              <a:off x="5574719" y="2001294"/>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272" name="pl2272"/>
            <p:cNvSpPr/>
            <p:nvPr/>
          </p:nvSpPr>
          <p:spPr>
            <a:xfrm>
              <a:off x="5574719" y="2015990"/>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273" name="pl2273"/>
            <p:cNvSpPr/>
            <p:nvPr/>
          </p:nvSpPr>
          <p:spPr>
            <a:xfrm>
              <a:off x="5574719" y="2015990"/>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274" name="pl2274"/>
            <p:cNvSpPr/>
            <p:nvPr/>
          </p:nvSpPr>
          <p:spPr>
            <a:xfrm>
              <a:off x="5574719" y="2001294"/>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275" name="pl2275"/>
            <p:cNvSpPr/>
            <p:nvPr/>
          </p:nvSpPr>
          <p:spPr>
            <a:xfrm>
              <a:off x="5574719"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276" name="pl2276"/>
            <p:cNvSpPr/>
            <p:nvPr/>
          </p:nvSpPr>
          <p:spPr>
            <a:xfrm>
              <a:off x="5574719"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2277" name="pl2277"/>
            <p:cNvSpPr/>
            <p:nvPr/>
          </p:nvSpPr>
          <p:spPr>
            <a:xfrm>
              <a:off x="5574719"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8AAC00">
                  <a:alpha val="100000"/>
                </a:srgbClr>
              </a:solidFill>
              <a:prstDash val="solid"/>
              <a:round/>
            </a:ln>
          </p:spPr>
          <p:txBody>
            <a:bodyPr/>
            <a:lstStyle/>
            <a:p/>
          </p:txBody>
        </p:sp>
        <p:sp>
          <p:nvSpPr>
            <p:cNvPr id="2278" name="pl2278"/>
            <p:cNvSpPr/>
            <p:nvPr/>
          </p:nvSpPr>
          <p:spPr>
            <a:xfrm>
              <a:off x="5523019" y="20600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279" name="tx2279"/>
            <p:cNvSpPr/>
            <p:nvPr/>
          </p:nvSpPr>
          <p:spPr>
            <a:xfrm>
              <a:off x="5544574" y="18601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80" name="tx2280"/>
            <p:cNvSpPr/>
            <p:nvPr/>
          </p:nvSpPr>
          <p:spPr>
            <a:xfrm>
              <a:off x="5751375" y="186773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81" name="tx2281"/>
            <p:cNvSpPr/>
            <p:nvPr/>
          </p:nvSpPr>
          <p:spPr>
            <a:xfrm>
              <a:off x="5958176" y="18601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82" name="tx2282"/>
            <p:cNvSpPr/>
            <p:nvPr/>
          </p:nvSpPr>
          <p:spPr>
            <a:xfrm>
              <a:off x="6164977" y="18601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83" name="tx2283"/>
            <p:cNvSpPr/>
            <p:nvPr/>
          </p:nvSpPr>
          <p:spPr>
            <a:xfrm>
              <a:off x="6371777" y="18601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84" name="tx2284"/>
            <p:cNvSpPr/>
            <p:nvPr/>
          </p:nvSpPr>
          <p:spPr>
            <a:xfrm>
              <a:off x="6578578" y="18601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85" name="rc2285"/>
            <p:cNvSpPr/>
            <p:nvPr/>
          </p:nvSpPr>
          <p:spPr>
            <a:xfrm>
              <a:off x="5523019" y="2365475"/>
              <a:ext cx="1137404" cy="460746"/>
            </a:xfrm>
            <a:prstGeom prst="rect">
              <a:avLst/>
            </a:prstGeom>
            <a:solidFill>
              <a:srgbClr val="EBEBEB">
                <a:alpha val="100000"/>
              </a:srgbClr>
            </a:solidFill>
          </p:spPr>
          <p:txBody>
            <a:bodyPr/>
            <a:lstStyle/>
            <a:p/>
          </p:txBody>
        </p:sp>
        <p:sp>
          <p:nvSpPr>
            <p:cNvPr id="2286" name="pl2286"/>
            <p:cNvSpPr/>
            <p:nvPr/>
          </p:nvSpPr>
          <p:spPr>
            <a:xfrm>
              <a:off x="5523019" y="271342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287" name="pl2287"/>
            <p:cNvSpPr/>
            <p:nvPr/>
          </p:nvSpPr>
          <p:spPr>
            <a:xfrm>
              <a:off x="5523019" y="25297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288" name="pl2288"/>
            <p:cNvSpPr/>
            <p:nvPr/>
          </p:nvSpPr>
          <p:spPr>
            <a:xfrm>
              <a:off x="567811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89" name="pl2289"/>
            <p:cNvSpPr/>
            <p:nvPr/>
          </p:nvSpPr>
          <p:spPr>
            <a:xfrm>
              <a:off x="588492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90" name="pl2290"/>
            <p:cNvSpPr/>
            <p:nvPr/>
          </p:nvSpPr>
          <p:spPr>
            <a:xfrm>
              <a:off x="609172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91" name="pl2291"/>
            <p:cNvSpPr/>
            <p:nvPr/>
          </p:nvSpPr>
          <p:spPr>
            <a:xfrm>
              <a:off x="6298522"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92" name="pl2292"/>
            <p:cNvSpPr/>
            <p:nvPr/>
          </p:nvSpPr>
          <p:spPr>
            <a:xfrm>
              <a:off x="650532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93" name="pl2293"/>
            <p:cNvSpPr/>
            <p:nvPr/>
          </p:nvSpPr>
          <p:spPr>
            <a:xfrm>
              <a:off x="5523019" y="28052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94" name="pl2294"/>
            <p:cNvSpPr/>
            <p:nvPr/>
          </p:nvSpPr>
          <p:spPr>
            <a:xfrm>
              <a:off x="5523019" y="26215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95" name="pl2295"/>
            <p:cNvSpPr/>
            <p:nvPr/>
          </p:nvSpPr>
          <p:spPr>
            <a:xfrm>
              <a:off x="5523019" y="243785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96" name="pl2296"/>
            <p:cNvSpPr/>
            <p:nvPr/>
          </p:nvSpPr>
          <p:spPr>
            <a:xfrm>
              <a:off x="557471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97" name="pl2297"/>
            <p:cNvSpPr/>
            <p:nvPr/>
          </p:nvSpPr>
          <p:spPr>
            <a:xfrm>
              <a:off x="578152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98" name="pl2298"/>
            <p:cNvSpPr/>
            <p:nvPr/>
          </p:nvSpPr>
          <p:spPr>
            <a:xfrm>
              <a:off x="59883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99" name="pl2299"/>
            <p:cNvSpPr/>
            <p:nvPr/>
          </p:nvSpPr>
          <p:spPr>
            <a:xfrm>
              <a:off x="61951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00" name="pl2300"/>
            <p:cNvSpPr/>
            <p:nvPr/>
          </p:nvSpPr>
          <p:spPr>
            <a:xfrm>
              <a:off x="64019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01" name="pl2301"/>
            <p:cNvSpPr/>
            <p:nvPr/>
          </p:nvSpPr>
          <p:spPr>
            <a:xfrm>
              <a:off x="660872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02" name="pl2302"/>
            <p:cNvSpPr/>
            <p:nvPr/>
          </p:nvSpPr>
          <p:spPr>
            <a:xfrm>
              <a:off x="5574719"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303" name="pl2303"/>
            <p:cNvSpPr/>
            <p:nvPr/>
          </p:nvSpPr>
          <p:spPr>
            <a:xfrm>
              <a:off x="5574719"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40651" cap="flat">
              <a:solidFill>
                <a:srgbClr val="BEBEBE">
                  <a:alpha val="69803"/>
                </a:srgbClr>
              </a:solidFill>
              <a:prstDash val="solid"/>
              <a:round/>
            </a:ln>
          </p:spPr>
          <p:txBody>
            <a:bodyPr/>
            <a:lstStyle/>
            <a:p/>
          </p:txBody>
        </p:sp>
        <p:sp>
          <p:nvSpPr>
            <p:cNvPr id="2304" name="pl2304"/>
            <p:cNvSpPr/>
            <p:nvPr/>
          </p:nvSpPr>
          <p:spPr>
            <a:xfrm>
              <a:off x="5574719" y="2695052"/>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305" name="pl2305"/>
            <p:cNvSpPr/>
            <p:nvPr/>
          </p:nvSpPr>
          <p:spPr>
            <a:xfrm>
              <a:off x="5574719" y="2643613"/>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306" name="pl2306"/>
            <p:cNvSpPr/>
            <p:nvPr/>
          </p:nvSpPr>
          <p:spPr>
            <a:xfrm>
              <a:off x="5574719" y="2709749"/>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307" name="pl2307"/>
            <p:cNvSpPr/>
            <p:nvPr/>
          </p:nvSpPr>
          <p:spPr>
            <a:xfrm>
              <a:off x="5574719" y="2717098"/>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308" name="pl2308"/>
            <p:cNvSpPr/>
            <p:nvPr/>
          </p:nvSpPr>
          <p:spPr>
            <a:xfrm>
              <a:off x="5574719" y="2768537"/>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309" name="pl2309"/>
            <p:cNvSpPr/>
            <p:nvPr/>
          </p:nvSpPr>
          <p:spPr>
            <a:xfrm>
              <a:off x="5574719" y="2768537"/>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310" name="pl2310"/>
            <p:cNvSpPr/>
            <p:nvPr/>
          </p:nvSpPr>
          <p:spPr>
            <a:xfrm>
              <a:off x="5574719" y="264361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11" name="pl2311"/>
            <p:cNvSpPr/>
            <p:nvPr/>
          </p:nvSpPr>
          <p:spPr>
            <a:xfrm>
              <a:off x="5574719" y="2797930"/>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312" name="pl2312"/>
            <p:cNvSpPr/>
            <p:nvPr/>
          </p:nvSpPr>
          <p:spPr>
            <a:xfrm>
              <a:off x="5574719" y="2746491"/>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313" name="pl2313"/>
            <p:cNvSpPr/>
            <p:nvPr/>
          </p:nvSpPr>
          <p:spPr>
            <a:xfrm>
              <a:off x="5574719" y="2584826"/>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314" name="pl2314"/>
            <p:cNvSpPr/>
            <p:nvPr/>
          </p:nvSpPr>
          <p:spPr>
            <a:xfrm>
              <a:off x="5574719" y="2731795"/>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315" name="pl2315"/>
            <p:cNvSpPr/>
            <p:nvPr/>
          </p:nvSpPr>
          <p:spPr>
            <a:xfrm>
              <a:off x="5574719" y="2768537"/>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16" name="pl2316"/>
            <p:cNvSpPr/>
            <p:nvPr/>
          </p:nvSpPr>
          <p:spPr>
            <a:xfrm>
              <a:off x="5574719" y="2724446"/>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317" name="pl2317"/>
            <p:cNvSpPr/>
            <p:nvPr/>
          </p:nvSpPr>
          <p:spPr>
            <a:xfrm>
              <a:off x="5574719" y="2621568"/>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318" name="pl2318"/>
            <p:cNvSpPr/>
            <p:nvPr/>
          </p:nvSpPr>
          <p:spPr>
            <a:xfrm>
              <a:off x="5574719"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319" name="pl2319"/>
            <p:cNvSpPr/>
            <p:nvPr/>
          </p:nvSpPr>
          <p:spPr>
            <a:xfrm>
              <a:off x="5574719" y="279058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20" name="pl2320"/>
            <p:cNvSpPr/>
            <p:nvPr/>
          </p:nvSpPr>
          <p:spPr>
            <a:xfrm>
              <a:off x="5574719"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321" name="pl2321"/>
            <p:cNvSpPr/>
            <p:nvPr/>
          </p:nvSpPr>
          <p:spPr>
            <a:xfrm>
              <a:off x="5574719"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322" name="pl2322"/>
            <p:cNvSpPr/>
            <p:nvPr/>
          </p:nvSpPr>
          <p:spPr>
            <a:xfrm>
              <a:off x="5574719"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323" name="pl2323"/>
            <p:cNvSpPr/>
            <p:nvPr/>
          </p:nvSpPr>
          <p:spPr>
            <a:xfrm>
              <a:off x="5574719"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324" name="pl2324"/>
            <p:cNvSpPr/>
            <p:nvPr/>
          </p:nvSpPr>
          <p:spPr>
            <a:xfrm>
              <a:off x="5574719"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325" name="pl2325"/>
            <p:cNvSpPr/>
            <p:nvPr/>
          </p:nvSpPr>
          <p:spPr>
            <a:xfrm>
              <a:off x="5574719" y="262891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26" name="pl2326"/>
            <p:cNvSpPr/>
            <p:nvPr/>
          </p:nvSpPr>
          <p:spPr>
            <a:xfrm>
              <a:off x="5574719" y="2680356"/>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327" name="pl2327"/>
            <p:cNvSpPr/>
            <p:nvPr/>
          </p:nvSpPr>
          <p:spPr>
            <a:xfrm>
              <a:off x="5574719" y="2768537"/>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328" name="pl2328"/>
            <p:cNvSpPr/>
            <p:nvPr/>
          </p:nvSpPr>
          <p:spPr>
            <a:xfrm>
              <a:off x="5574719" y="276853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29" name="pl2329"/>
            <p:cNvSpPr/>
            <p:nvPr/>
          </p:nvSpPr>
          <p:spPr>
            <a:xfrm>
              <a:off x="5574719" y="2650962"/>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330" name="pl2330"/>
            <p:cNvSpPr/>
            <p:nvPr/>
          </p:nvSpPr>
          <p:spPr>
            <a:xfrm>
              <a:off x="5574719" y="2702401"/>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331" name="pl2331"/>
            <p:cNvSpPr/>
            <p:nvPr/>
          </p:nvSpPr>
          <p:spPr>
            <a:xfrm>
              <a:off x="5574719" y="2775885"/>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332" name="pl2332"/>
            <p:cNvSpPr/>
            <p:nvPr/>
          </p:nvSpPr>
          <p:spPr>
            <a:xfrm>
              <a:off x="5574719" y="2753840"/>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333" name="pl2333"/>
            <p:cNvSpPr/>
            <p:nvPr/>
          </p:nvSpPr>
          <p:spPr>
            <a:xfrm>
              <a:off x="5574719" y="2717098"/>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334" name="pl2334"/>
            <p:cNvSpPr/>
            <p:nvPr/>
          </p:nvSpPr>
          <p:spPr>
            <a:xfrm>
              <a:off x="5574719" y="27979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35" name="pl2335"/>
            <p:cNvSpPr/>
            <p:nvPr/>
          </p:nvSpPr>
          <p:spPr>
            <a:xfrm>
              <a:off x="5574719" y="2570129"/>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336" name="pl2336"/>
            <p:cNvSpPr/>
            <p:nvPr/>
          </p:nvSpPr>
          <p:spPr>
            <a:xfrm>
              <a:off x="5574719" y="2753840"/>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337" name="pl2337"/>
            <p:cNvSpPr/>
            <p:nvPr/>
          </p:nvSpPr>
          <p:spPr>
            <a:xfrm>
              <a:off x="5574719" y="2709749"/>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338" name="pl2338"/>
            <p:cNvSpPr/>
            <p:nvPr/>
          </p:nvSpPr>
          <p:spPr>
            <a:xfrm>
              <a:off x="5574719" y="2717098"/>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339" name="pl2339"/>
            <p:cNvSpPr/>
            <p:nvPr/>
          </p:nvSpPr>
          <p:spPr>
            <a:xfrm>
              <a:off x="5574719" y="2746491"/>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340" name="pl2340"/>
            <p:cNvSpPr/>
            <p:nvPr/>
          </p:nvSpPr>
          <p:spPr>
            <a:xfrm>
              <a:off x="5574719" y="2790582"/>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341" name="pl2341"/>
            <p:cNvSpPr/>
            <p:nvPr/>
          </p:nvSpPr>
          <p:spPr>
            <a:xfrm>
              <a:off x="5574719" y="2739143"/>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342" name="pl2342"/>
            <p:cNvSpPr/>
            <p:nvPr/>
          </p:nvSpPr>
          <p:spPr>
            <a:xfrm>
              <a:off x="5574719" y="2768537"/>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343" name="pl2343"/>
            <p:cNvSpPr/>
            <p:nvPr/>
          </p:nvSpPr>
          <p:spPr>
            <a:xfrm>
              <a:off x="5574719" y="2775885"/>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344" name="pl2344"/>
            <p:cNvSpPr/>
            <p:nvPr/>
          </p:nvSpPr>
          <p:spPr>
            <a:xfrm>
              <a:off x="5574719" y="2768537"/>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345" name="pl2345"/>
            <p:cNvSpPr/>
            <p:nvPr/>
          </p:nvSpPr>
          <p:spPr>
            <a:xfrm>
              <a:off x="5574719" y="2717098"/>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346" name="pl2346"/>
            <p:cNvSpPr/>
            <p:nvPr/>
          </p:nvSpPr>
          <p:spPr>
            <a:xfrm>
              <a:off x="5574719" y="2768537"/>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347" name="pl2347"/>
            <p:cNvSpPr/>
            <p:nvPr/>
          </p:nvSpPr>
          <p:spPr>
            <a:xfrm>
              <a:off x="5574719" y="2746491"/>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348" name="pl2348"/>
            <p:cNvSpPr/>
            <p:nvPr/>
          </p:nvSpPr>
          <p:spPr>
            <a:xfrm>
              <a:off x="5574719" y="2761188"/>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349" name="pl2349"/>
            <p:cNvSpPr/>
            <p:nvPr/>
          </p:nvSpPr>
          <p:spPr>
            <a:xfrm>
              <a:off x="5574719" y="2761188"/>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350" name="pl2350"/>
            <p:cNvSpPr/>
            <p:nvPr/>
          </p:nvSpPr>
          <p:spPr>
            <a:xfrm>
              <a:off x="5574719" y="2746491"/>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351" name="pl2351"/>
            <p:cNvSpPr/>
            <p:nvPr/>
          </p:nvSpPr>
          <p:spPr>
            <a:xfrm>
              <a:off x="5574719"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352" name="pl2352"/>
            <p:cNvSpPr/>
            <p:nvPr/>
          </p:nvSpPr>
          <p:spPr>
            <a:xfrm>
              <a:off x="5574719"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40651" cap="flat">
              <a:solidFill>
                <a:srgbClr val="000000">
                  <a:alpha val="100000"/>
                </a:srgbClr>
              </a:solidFill>
              <a:prstDash val="solid"/>
              <a:round/>
            </a:ln>
          </p:spPr>
          <p:txBody>
            <a:bodyPr/>
            <a:lstStyle/>
            <a:p/>
          </p:txBody>
        </p:sp>
        <p:sp>
          <p:nvSpPr>
            <p:cNvPr id="2353" name="pl2353"/>
            <p:cNvSpPr/>
            <p:nvPr/>
          </p:nvSpPr>
          <p:spPr>
            <a:xfrm>
              <a:off x="5574719"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00BE6F">
                  <a:alpha val="100000"/>
                </a:srgbClr>
              </a:solidFill>
              <a:prstDash val="solid"/>
              <a:round/>
            </a:ln>
          </p:spPr>
          <p:txBody>
            <a:bodyPr/>
            <a:lstStyle/>
            <a:p/>
          </p:txBody>
        </p:sp>
        <p:sp>
          <p:nvSpPr>
            <p:cNvPr id="2354" name="pl2354"/>
            <p:cNvSpPr/>
            <p:nvPr/>
          </p:nvSpPr>
          <p:spPr>
            <a:xfrm>
              <a:off x="5523019" y="28052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355" name="tx2355"/>
            <p:cNvSpPr/>
            <p:nvPr/>
          </p:nvSpPr>
          <p:spPr>
            <a:xfrm>
              <a:off x="5514429" y="256719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356" name="tx2356"/>
            <p:cNvSpPr/>
            <p:nvPr/>
          </p:nvSpPr>
          <p:spPr>
            <a:xfrm>
              <a:off x="5751375" y="257454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357" name="tx2357"/>
            <p:cNvSpPr/>
            <p:nvPr/>
          </p:nvSpPr>
          <p:spPr>
            <a:xfrm>
              <a:off x="5958176" y="257454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358" name="tx2358"/>
            <p:cNvSpPr/>
            <p:nvPr/>
          </p:nvSpPr>
          <p:spPr>
            <a:xfrm>
              <a:off x="6164977" y="263465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359" name="tx2359"/>
            <p:cNvSpPr/>
            <p:nvPr/>
          </p:nvSpPr>
          <p:spPr>
            <a:xfrm>
              <a:off x="6371777" y="25818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360" name="tx2360"/>
            <p:cNvSpPr/>
            <p:nvPr/>
          </p:nvSpPr>
          <p:spPr>
            <a:xfrm>
              <a:off x="6578578" y="261292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61" name="rc2361"/>
            <p:cNvSpPr/>
            <p:nvPr/>
          </p:nvSpPr>
          <p:spPr>
            <a:xfrm>
              <a:off x="5523019" y="3110673"/>
              <a:ext cx="1137404" cy="460746"/>
            </a:xfrm>
            <a:prstGeom prst="rect">
              <a:avLst/>
            </a:prstGeom>
            <a:solidFill>
              <a:srgbClr val="EBEBEB">
                <a:alpha val="100000"/>
              </a:srgbClr>
            </a:solidFill>
          </p:spPr>
          <p:txBody>
            <a:bodyPr/>
            <a:lstStyle/>
            <a:p/>
          </p:txBody>
        </p:sp>
        <p:sp>
          <p:nvSpPr>
            <p:cNvPr id="2362" name="pl2362"/>
            <p:cNvSpPr/>
            <p:nvPr/>
          </p:nvSpPr>
          <p:spPr>
            <a:xfrm>
              <a:off x="5523019" y="345862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363" name="pl2363"/>
            <p:cNvSpPr/>
            <p:nvPr/>
          </p:nvSpPr>
          <p:spPr>
            <a:xfrm>
              <a:off x="5523019" y="32749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364" name="pl2364"/>
            <p:cNvSpPr/>
            <p:nvPr/>
          </p:nvSpPr>
          <p:spPr>
            <a:xfrm>
              <a:off x="567811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5" name="pl2365"/>
            <p:cNvSpPr/>
            <p:nvPr/>
          </p:nvSpPr>
          <p:spPr>
            <a:xfrm>
              <a:off x="588492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6" name="pl2366"/>
            <p:cNvSpPr/>
            <p:nvPr/>
          </p:nvSpPr>
          <p:spPr>
            <a:xfrm>
              <a:off x="609172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7" name="pl2367"/>
            <p:cNvSpPr/>
            <p:nvPr/>
          </p:nvSpPr>
          <p:spPr>
            <a:xfrm>
              <a:off x="6298522"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8" name="pl2368"/>
            <p:cNvSpPr/>
            <p:nvPr/>
          </p:nvSpPr>
          <p:spPr>
            <a:xfrm>
              <a:off x="650532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69" name="pl2369"/>
            <p:cNvSpPr/>
            <p:nvPr/>
          </p:nvSpPr>
          <p:spPr>
            <a:xfrm>
              <a:off x="5523019" y="35504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370" name="pl2370"/>
            <p:cNvSpPr/>
            <p:nvPr/>
          </p:nvSpPr>
          <p:spPr>
            <a:xfrm>
              <a:off x="5523019" y="336676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371" name="pl2371"/>
            <p:cNvSpPr/>
            <p:nvPr/>
          </p:nvSpPr>
          <p:spPr>
            <a:xfrm>
              <a:off x="5523019" y="318305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372" name="pl2372"/>
            <p:cNvSpPr/>
            <p:nvPr/>
          </p:nvSpPr>
          <p:spPr>
            <a:xfrm>
              <a:off x="557471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3" name="pl2373"/>
            <p:cNvSpPr/>
            <p:nvPr/>
          </p:nvSpPr>
          <p:spPr>
            <a:xfrm>
              <a:off x="578152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4" name="pl2374"/>
            <p:cNvSpPr/>
            <p:nvPr/>
          </p:nvSpPr>
          <p:spPr>
            <a:xfrm>
              <a:off x="59883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5" name="pl2375"/>
            <p:cNvSpPr/>
            <p:nvPr/>
          </p:nvSpPr>
          <p:spPr>
            <a:xfrm>
              <a:off x="61951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6" name="pl2376"/>
            <p:cNvSpPr/>
            <p:nvPr/>
          </p:nvSpPr>
          <p:spPr>
            <a:xfrm>
              <a:off x="64019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7" name="pl2377"/>
            <p:cNvSpPr/>
            <p:nvPr/>
          </p:nvSpPr>
          <p:spPr>
            <a:xfrm>
              <a:off x="660872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78" name="pl2378"/>
            <p:cNvSpPr/>
            <p:nvPr/>
          </p:nvSpPr>
          <p:spPr>
            <a:xfrm>
              <a:off x="5574719"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379" name="pl2379"/>
            <p:cNvSpPr/>
            <p:nvPr/>
          </p:nvSpPr>
          <p:spPr>
            <a:xfrm>
              <a:off x="5574719"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40651" cap="flat">
              <a:solidFill>
                <a:srgbClr val="BEBEBE">
                  <a:alpha val="69803"/>
                </a:srgbClr>
              </a:solidFill>
              <a:prstDash val="solid"/>
              <a:round/>
            </a:ln>
          </p:spPr>
          <p:txBody>
            <a:bodyPr/>
            <a:lstStyle/>
            <a:p/>
          </p:txBody>
        </p:sp>
        <p:sp>
          <p:nvSpPr>
            <p:cNvPr id="2380" name="pl2380"/>
            <p:cNvSpPr/>
            <p:nvPr/>
          </p:nvSpPr>
          <p:spPr>
            <a:xfrm>
              <a:off x="5574719" y="3440250"/>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381" name="pl2381"/>
            <p:cNvSpPr/>
            <p:nvPr/>
          </p:nvSpPr>
          <p:spPr>
            <a:xfrm>
              <a:off x="5574719" y="3388811"/>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382" name="pl2382"/>
            <p:cNvSpPr/>
            <p:nvPr/>
          </p:nvSpPr>
          <p:spPr>
            <a:xfrm>
              <a:off x="5574719" y="3454947"/>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383" name="pl2383"/>
            <p:cNvSpPr/>
            <p:nvPr/>
          </p:nvSpPr>
          <p:spPr>
            <a:xfrm>
              <a:off x="5574719" y="3462295"/>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384" name="pl2384"/>
            <p:cNvSpPr/>
            <p:nvPr/>
          </p:nvSpPr>
          <p:spPr>
            <a:xfrm>
              <a:off x="5574719" y="3513734"/>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385" name="pl2385"/>
            <p:cNvSpPr/>
            <p:nvPr/>
          </p:nvSpPr>
          <p:spPr>
            <a:xfrm>
              <a:off x="5574719" y="3513734"/>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386" name="pl2386"/>
            <p:cNvSpPr/>
            <p:nvPr/>
          </p:nvSpPr>
          <p:spPr>
            <a:xfrm>
              <a:off x="5574719" y="338881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87" name="pl2387"/>
            <p:cNvSpPr/>
            <p:nvPr/>
          </p:nvSpPr>
          <p:spPr>
            <a:xfrm>
              <a:off x="5574719" y="3543128"/>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388" name="pl2388"/>
            <p:cNvSpPr/>
            <p:nvPr/>
          </p:nvSpPr>
          <p:spPr>
            <a:xfrm>
              <a:off x="5574719" y="3491689"/>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389" name="pl2389"/>
            <p:cNvSpPr/>
            <p:nvPr/>
          </p:nvSpPr>
          <p:spPr>
            <a:xfrm>
              <a:off x="5574719" y="3330024"/>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390" name="pl2390"/>
            <p:cNvSpPr/>
            <p:nvPr/>
          </p:nvSpPr>
          <p:spPr>
            <a:xfrm>
              <a:off x="5574719" y="3476992"/>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391" name="pl2391"/>
            <p:cNvSpPr/>
            <p:nvPr/>
          </p:nvSpPr>
          <p:spPr>
            <a:xfrm>
              <a:off x="5574719" y="3513734"/>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92" name="pl2392"/>
            <p:cNvSpPr/>
            <p:nvPr/>
          </p:nvSpPr>
          <p:spPr>
            <a:xfrm>
              <a:off x="5574719" y="3469644"/>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393" name="pl2393"/>
            <p:cNvSpPr/>
            <p:nvPr/>
          </p:nvSpPr>
          <p:spPr>
            <a:xfrm>
              <a:off x="5574719" y="3366766"/>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394" name="pl2394"/>
            <p:cNvSpPr/>
            <p:nvPr/>
          </p:nvSpPr>
          <p:spPr>
            <a:xfrm>
              <a:off x="5574719" y="3381463"/>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395" name="pl2395"/>
            <p:cNvSpPr/>
            <p:nvPr/>
          </p:nvSpPr>
          <p:spPr>
            <a:xfrm>
              <a:off x="5574719" y="353578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96" name="pl2396"/>
            <p:cNvSpPr/>
            <p:nvPr/>
          </p:nvSpPr>
          <p:spPr>
            <a:xfrm>
              <a:off x="5574719" y="3476992"/>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397" name="pl2397"/>
            <p:cNvSpPr/>
            <p:nvPr/>
          </p:nvSpPr>
          <p:spPr>
            <a:xfrm>
              <a:off x="5574719" y="3454947"/>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398" name="pl2398"/>
            <p:cNvSpPr/>
            <p:nvPr/>
          </p:nvSpPr>
          <p:spPr>
            <a:xfrm>
              <a:off x="5574719" y="3476992"/>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399" name="pl2399"/>
            <p:cNvSpPr/>
            <p:nvPr/>
          </p:nvSpPr>
          <p:spPr>
            <a:xfrm>
              <a:off x="5574719" y="3499038"/>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400" name="pl2400"/>
            <p:cNvSpPr/>
            <p:nvPr/>
          </p:nvSpPr>
          <p:spPr>
            <a:xfrm>
              <a:off x="5574719" y="3521083"/>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401" name="pl2401"/>
            <p:cNvSpPr/>
            <p:nvPr/>
          </p:nvSpPr>
          <p:spPr>
            <a:xfrm>
              <a:off x="5574719" y="337411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02" name="pl2402"/>
            <p:cNvSpPr/>
            <p:nvPr/>
          </p:nvSpPr>
          <p:spPr>
            <a:xfrm>
              <a:off x="5574719"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403" name="pl2403"/>
            <p:cNvSpPr/>
            <p:nvPr/>
          </p:nvSpPr>
          <p:spPr>
            <a:xfrm>
              <a:off x="5574719"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404" name="pl2404"/>
            <p:cNvSpPr/>
            <p:nvPr/>
          </p:nvSpPr>
          <p:spPr>
            <a:xfrm>
              <a:off x="5574719" y="35137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05" name="pl2405"/>
            <p:cNvSpPr/>
            <p:nvPr/>
          </p:nvSpPr>
          <p:spPr>
            <a:xfrm>
              <a:off x="5574719"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406" name="pl2406"/>
            <p:cNvSpPr/>
            <p:nvPr/>
          </p:nvSpPr>
          <p:spPr>
            <a:xfrm>
              <a:off x="5574719"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407" name="pl2407"/>
            <p:cNvSpPr/>
            <p:nvPr/>
          </p:nvSpPr>
          <p:spPr>
            <a:xfrm>
              <a:off x="5574719"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408" name="pl2408"/>
            <p:cNvSpPr/>
            <p:nvPr/>
          </p:nvSpPr>
          <p:spPr>
            <a:xfrm>
              <a:off x="5574719" y="3499038"/>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409" name="pl2409"/>
            <p:cNvSpPr/>
            <p:nvPr/>
          </p:nvSpPr>
          <p:spPr>
            <a:xfrm>
              <a:off x="5574719" y="3462295"/>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410" name="pl2410"/>
            <p:cNvSpPr/>
            <p:nvPr/>
          </p:nvSpPr>
          <p:spPr>
            <a:xfrm>
              <a:off x="5574719" y="35431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11" name="pl2411"/>
            <p:cNvSpPr/>
            <p:nvPr/>
          </p:nvSpPr>
          <p:spPr>
            <a:xfrm>
              <a:off x="5574719" y="3315327"/>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412" name="pl2412"/>
            <p:cNvSpPr/>
            <p:nvPr/>
          </p:nvSpPr>
          <p:spPr>
            <a:xfrm>
              <a:off x="5574719" y="3499038"/>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413" name="pl2413"/>
            <p:cNvSpPr/>
            <p:nvPr/>
          </p:nvSpPr>
          <p:spPr>
            <a:xfrm>
              <a:off x="5574719" y="3454947"/>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414" name="pl2414"/>
            <p:cNvSpPr/>
            <p:nvPr/>
          </p:nvSpPr>
          <p:spPr>
            <a:xfrm>
              <a:off x="5574719" y="3462295"/>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415" name="pl2415"/>
            <p:cNvSpPr/>
            <p:nvPr/>
          </p:nvSpPr>
          <p:spPr>
            <a:xfrm>
              <a:off x="5574719" y="3491689"/>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416" name="pl2416"/>
            <p:cNvSpPr/>
            <p:nvPr/>
          </p:nvSpPr>
          <p:spPr>
            <a:xfrm>
              <a:off x="5574719" y="3535780"/>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417" name="pl2417"/>
            <p:cNvSpPr/>
            <p:nvPr/>
          </p:nvSpPr>
          <p:spPr>
            <a:xfrm>
              <a:off x="5574719" y="3484341"/>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418" name="pl2418"/>
            <p:cNvSpPr/>
            <p:nvPr/>
          </p:nvSpPr>
          <p:spPr>
            <a:xfrm>
              <a:off x="5574719" y="3513734"/>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419" name="pl2419"/>
            <p:cNvSpPr/>
            <p:nvPr/>
          </p:nvSpPr>
          <p:spPr>
            <a:xfrm>
              <a:off x="5574719" y="3521083"/>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420" name="pl2420"/>
            <p:cNvSpPr/>
            <p:nvPr/>
          </p:nvSpPr>
          <p:spPr>
            <a:xfrm>
              <a:off x="5574719" y="3513734"/>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421" name="pl2421"/>
            <p:cNvSpPr/>
            <p:nvPr/>
          </p:nvSpPr>
          <p:spPr>
            <a:xfrm>
              <a:off x="5574719" y="3462295"/>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422" name="pl2422"/>
            <p:cNvSpPr/>
            <p:nvPr/>
          </p:nvSpPr>
          <p:spPr>
            <a:xfrm>
              <a:off x="5574719" y="3513734"/>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423" name="pl2423"/>
            <p:cNvSpPr/>
            <p:nvPr/>
          </p:nvSpPr>
          <p:spPr>
            <a:xfrm>
              <a:off x="5574719" y="3491689"/>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424" name="pl2424"/>
            <p:cNvSpPr/>
            <p:nvPr/>
          </p:nvSpPr>
          <p:spPr>
            <a:xfrm>
              <a:off x="5574719" y="3506386"/>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425" name="pl2425"/>
            <p:cNvSpPr/>
            <p:nvPr/>
          </p:nvSpPr>
          <p:spPr>
            <a:xfrm>
              <a:off x="5574719" y="3506386"/>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426" name="pl2426"/>
            <p:cNvSpPr/>
            <p:nvPr/>
          </p:nvSpPr>
          <p:spPr>
            <a:xfrm>
              <a:off x="5574719" y="3491689"/>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427" name="pl2427"/>
            <p:cNvSpPr/>
            <p:nvPr/>
          </p:nvSpPr>
          <p:spPr>
            <a:xfrm>
              <a:off x="5574719"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428" name="pl2428"/>
            <p:cNvSpPr/>
            <p:nvPr/>
          </p:nvSpPr>
          <p:spPr>
            <a:xfrm>
              <a:off x="5574719"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40651" cap="flat">
              <a:solidFill>
                <a:srgbClr val="000000">
                  <a:alpha val="100000"/>
                </a:srgbClr>
              </a:solidFill>
              <a:prstDash val="solid"/>
              <a:round/>
            </a:ln>
          </p:spPr>
          <p:txBody>
            <a:bodyPr/>
            <a:lstStyle/>
            <a:p/>
          </p:txBody>
        </p:sp>
        <p:sp>
          <p:nvSpPr>
            <p:cNvPr id="2429" name="pl2429"/>
            <p:cNvSpPr/>
            <p:nvPr/>
          </p:nvSpPr>
          <p:spPr>
            <a:xfrm>
              <a:off x="5574719"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00BCD7">
                  <a:alpha val="100000"/>
                </a:srgbClr>
              </a:solidFill>
              <a:prstDash val="solid"/>
              <a:round/>
            </a:ln>
          </p:spPr>
          <p:txBody>
            <a:bodyPr/>
            <a:lstStyle/>
            <a:p/>
          </p:txBody>
        </p:sp>
        <p:sp>
          <p:nvSpPr>
            <p:cNvPr id="2430" name="pl2430"/>
            <p:cNvSpPr/>
            <p:nvPr/>
          </p:nvSpPr>
          <p:spPr>
            <a:xfrm>
              <a:off x="5523019" y="35504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431" name="tx2431"/>
            <p:cNvSpPr/>
            <p:nvPr/>
          </p:nvSpPr>
          <p:spPr>
            <a:xfrm>
              <a:off x="5514429" y="329902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432" name="tx2432"/>
            <p:cNvSpPr/>
            <p:nvPr/>
          </p:nvSpPr>
          <p:spPr>
            <a:xfrm>
              <a:off x="5721230" y="324625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433" name="tx2433"/>
            <p:cNvSpPr/>
            <p:nvPr/>
          </p:nvSpPr>
          <p:spPr>
            <a:xfrm>
              <a:off x="5928031" y="323288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2434" name="tx2434"/>
            <p:cNvSpPr/>
            <p:nvPr/>
          </p:nvSpPr>
          <p:spPr>
            <a:xfrm>
              <a:off x="6134832" y="324625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435" name="tx2435"/>
            <p:cNvSpPr/>
            <p:nvPr/>
          </p:nvSpPr>
          <p:spPr>
            <a:xfrm>
              <a:off x="6341633" y="326830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436" name="tx2436"/>
            <p:cNvSpPr/>
            <p:nvPr/>
          </p:nvSpPr>
          <p:spPr>
            <a:xfrm>
              <a:off x="6548433" y="326227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2437" name="rc2437"/>
            <p:cNvSpPr/>
            <p:nvPr/>
          </p:nvSpPr>
          <p:spPr>
            <a:xfrm>
              <a:off x="5523019" y="3855871"/>
              <a:ext cx="1137404" cy="460746"/>
            </a:xfrm>
            <a:prstGeom prst="rect">
              <a:avLst/>
            </a:prstGeom>
            <a:solidFill>
              <a:srgbClr val="EBEBEB">
                <a:alpha val="100000"/>
              </a:srgbClr>
            </a:solidFill>
          </p:spPr>
          <p:txBody>
            <a:bodyPr/>
            <a:lstStyle/>
            <a:p/>
          </p:txBody>
        </p:sp>
        <p:sp>
          <p:nvSpPr>
            <p:cNvPr id="2438" name="pl2438"/>
            <p:cNvSpPr/>
            <p:nvPr/>
          </p:nvSpPr>
          <p:spPr>
            <a:xfrm>
              <a:off x="5523019" y="42038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39" name="pl2439"/>
            <p:cNvSpPr/>
            <p:nvPr/>
          </p:nvSpPr>
          <p:spPr>
            <a:xfrm>
              <a:off x="5523019" y="402010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40" name="pl2440"/>
            <p:cNvSpPr/>
            <p:nvPr/>
          </p:nvSpPr>
          <p:spPr>
            <a:xfrm>
              <a:off x="567811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1" name="pl2441"/>
            <p:cNvSpPr/>
            <p:nvPr/>
          </p:nvSpPr>
          <p:spPr>
            <a:xfrm>
              <a:off x="588492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2" name="pl2442"/>
            <p:cNvSpPr/>
            <p:nvPr/>
          </p:nvSpPr>
          <p:spPr>
            <a:xfrm>
              <a:off x="609172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3" name="pl2443"/>
            <p:cNvSpPr/>
            <p:nvPr/>
          </p:nvSpPr>
          <p:spPr>
            <a:xfrm>
              <a:off x="6298522"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4" name="pl2444"/>
            <p:cNvSpPr/>
            <p:nvPr/>
          </p:nvSpPr>
          <p:spPr>
            <a:xfrm>
              <a:off x="650532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45" name="pl2445"/>
            <p:cNvSpPr/>
            <p:nvPr/>
          </p:nvSpPr>
          <p:spPr>
            <a:xfrm>
              <a:off x="5523019" y="429567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446" name="pl2446"/>
            <p:cNvSpPr/>
            <p:nvPr/>
          </p:nvSpPr>
          <p:spPr>
            <a:xfrm>
              <a:off x="5523019" y="411196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447" name="pl2447"/>
            <p:cNvSpPr/>
            <p:nvPr/>
          </p:nvSpPr>
          <p:spPr>
            <a:xfrm>
              <a:off x="5523019" y="392825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448" name="pl2448"/>
            <p:cNvSpPr/>
            <p:nvPr/>
          </p:nvSpPr>
          <p:spPr>
            <a:xfrm>
              <a:off x="557471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49" name="pl2449"/>
            <p:cNvSpPr/>
            <p:nvPr/>
          </p:nvSpPr>
          <p:spPr>
            <a:xfrm>
              <a:off x="578152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0" name="pl2450"/>
            <p:cNvSpPr/>
            <p:nvPr/>
          </p:nvSpPr>
          <p:spPr>
            <a:xfrm>
              <a:off x="59883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1" name="pl2451"/>
            <p:cNvSpPr/>
            <p:nvPr/>
          </p:nvSpPr>
          <p:spPr>
            <a:xfrm>
              <a:off x="61951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2" name="pl2452"/>
            <p:cNvSpPr/>
            <p:nvPr/>
          </p:nvSpPr>
          <p:spPr>
            <a:xfrm>
              <a:off x="64019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3" name="pl2453"/>
            <p:cNvSpPr/>
            <p:nvPr/>
          </p:nvSpPr>
          <p:spPr>
            <a:xfrm>
              <a:off x="660872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54" name="pl2454"/>
            <p:cNvSpPr/>
            <p:nvPr/>
          </p:nvSpPr>
          <p:spPr>
            <a:xfrm>
              <a:off x="5574719"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455" name="pl2455"/>
            <p:cNvSpPr/>
            <p:nvPr/>
          </p:nvSpPr>
          <p:spPr>
            <a:xfrm>
              <a:off x="5574719"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40651" cap="flat">
              <a:solidFill>
                <a:srgbClr val="BEBEBE">
                  <a:alpha val="69803"/>
                </a:srgbClr>
              </a:solidFill>
              <a:prstDash val="solid"/>
              <a:round/>
            </a:ln>
          </p:spPr>
          <p:txBody>
            <a:bodyPr/>
            <a:lstStyle/>
            <a:p/>
          </p:txBody>
        </p:sp>
        <p:sp>
          <p:nvSpPr>
            <p:cNvPr id="2456" name="pl2456"/>
            <p:cNvSpPr/>
            <p:nvPr/>
          </p:nvSpPr>
          <p:spPr>
            <a:xfrm>
              <a:off x="5574719" y="4185448"/>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457" name="pl2457"/>
            <p:cNvSpPr/>
            <p:nvPr/>
          </p:nvSpPr>
          <p:spPr>
            <a:xfrm>
              <a:off x="5574719" y="4134009"/>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458" name="pl2458"/>
            <p:cNvSpPr/>
            <p:nvPr/>
          </p:nvSpPr>
          <p:spPr>
            <a:xfrm>
              <a:off x="5574719" y="4200145"/>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459" name="pl2459"/>
            <p:cNvSpPr/>
            <p:nvPr/>
          </p:nvSpPr>
          <p:spPr>
            <a:xfrm>
              <a:off x="5574719" y="4207493"/>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460" name="pl2460"/>
            <p:cNvSpPr/>
            <p:nvPr/>
          </p:nvSpPr>
          <p:spPr>
            <a:xfrm>
              <a:off x="5574719" y="4258932"/>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461" name="pl2461"/>
            <p:cNvSpPr/>
            <p:nvPr/>
          </p:nvSpPr>
          <p:spPr>
            <a:xfrm>
              <a:off x="5574719" y="4258932"/>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462" name="pl2462"/>
            <p:cNvSpPr/>
            <p:nvPr/>
          </p:nvSpPr>
          <p:spPr>
            <a:xfrm>
              <a:off x="5574719" y="413400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63" name="pl2463"/>
            <p:cNvSpPr/>
            <p:nvPr/>
          </p:nvSpPr>
          <p:spPr>
            <a:xfrm>
              <a:off x="5574719" y="4288326"/>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464" name="pl2464"/>
            <p:cNvSpPr/>
            <p:nvPr/>
          </p:nvSpPr>
          <p:spPr>
            <a:xfrm>
              <a:off x="5574719" y="4236887"/>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465" name="pl2465"/>
            <p:cNvSpPr/>
            <p:nvPr/>
          </p:nvSpPr>
          <p:spPr>
            <a:xfrm>
              <a:off x="5574719" y="4075222"/>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466" name="pl2466"/>
            <p:cNvSpPr/>
            <p:nvPr/>
          </p:nvSpPr>
          <p:spPr>
            <a:xfrm>
              <a:off x="5574719" y="4222190"/>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467" name="pl2467"/>
            <p:cNvSpPr/>
            <p:nvPr/>
          </p:nvSpPr>
          <p:spPr>
            <a:xfrm>
              <a:off x="5574719" y="4258932"/>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68" name="pl2468"/>
            <p:cNvSpPr/>
            <p:nvPr/>
          </p:nvSpPr>
          <p:spPr>
            <a:xfrm>
              <a:off x="5574719" y="4214842"/>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469" name="pl2469"/>
            <p:cNvSpPr/>
            <p:nvPr/>
          </p:nvSpPr>
          <p:spPr>
            <a:xfrm>
              <a:off x="5574719" y="4111964"/>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470" name="pl2470"/>
            <p:cNvSpPr/>
            <p:nvPr/>
          </p:nvSpPr>
          <p:spPr>
            <a:xfrm>
              <a:off x="5574719" y="4126661"/>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471" name="pl2471"/>
            <p:cNvSpPr/>
            <p:nvPr/>
          </p:nvSpPr>
          <p:spPr>
            <a:xfrm>
              <a:off x="5574719" y="428097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72" name="pl2472"/>
            <p:cNvSpPr/>
            <p:nvPr/>
          </p:nvSpPr>
          <p:spPr>
            <a:xfrm>
              <a:off x="5574719" y="4222190"/>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473" name="pl2473"/>
            <p:cNvSpPr/>
            <p:nvPr/>
          </p:nvSpPr>
          <p:spPr>
            <a:xfrm>
              <a:off x="5574719" y="4200145"/>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474" name="pl2474"/>
            <p:cNvSpPr/>
            <p:nvPr/>
          </p:nvSpPr>
          <p:spPr>
            <a:xfrm>
              <a:off x="5574719" y="4222190"/>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475" name="pl2475"/>
            <p:cNvSpPr/>
            <p:nvPr/>
          </p:nvSpPr>
          <p:spPr>
            <a:xfrm>
              <a:off x="5574719" y="4244235"/>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476" name="pl2476"/>
            <p:cNvSpPr/>
            <p:nvPr/>
          </p:nvSpPr>
          <p:spPr>
            <a:xfrm>
              <a:off x="5574719" y="4266281"/>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477" name="pl2477"/>
            <p:cNvSpPr/>
            <p:nvPr/>
          </p:nvSpPr>
          <p:spPr>
            <a:xfrm>
              <a:off x="5574719" y="411931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78" name="pl2478"/>
            <p:cNvSpPr/>
            <p:nvPr/>
          </p:nvSpPr>
          <p:spPr>
            <a:xfrm>
              <a:off x="5574719" y="4170751"/>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479" name="pl2479"/>
            <p:cNvSpPr/>
            <p:nvPr/>
          </p:nvSpPr>
          <p:spPr>
            <a:xfrm>
              <a:off x="5574719" y="4258932"/>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480" name="pl2480"/>
            <p:cNvSpPr/>
            <p:nvPr/>
          </p:nvSpPr>
          <p:spPr>
            <a:xfrm>
              <a:off x="5574719" y="42589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81" name="pl2481"/>
            <p:cNvSpPr/>
            <p:nvPr/>
          </p:nvSpPr>
          <p:spPr>
            <a:xfrm>
              <a:off x="5574719" y="4141357"/>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482" name="pl2482"/>
            <p:cNvSpPr/>
            <p:nvPr/>
          </p:nvSpPr>
          <p:spPr>
            <a:xfrm>
              <a:off x="5574719" y="4192796"/>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483" name="pl2483"/>
            <p:cNvSpPr/>
            <p:nvPr/>
          </p:nvSpPr>
          <p:spPr>
            <a:xfrm>
              <a:off x="5574719" y="4266281"/>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484" name="pl2484"/>
            <p:cNvSpPr/>
            <p:nvPr/>
          </p:nvSpPr>
          <p:spPr>
            <a:xfrm>
              <a:off x="5574719"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485" name="pl2485"/>
            <p:cNvSpPr/>
            <p:nvPr/>
          </p:nvSpPr>
          <p:spPr>
            <a:xfrm>
              <a:off x="5574719"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486" name="pl2486"/>
            <p:cNvSpPr/>
            <p:nvPr/>
          </p:nvSpPr>
          <p:spPr>
            <a:xfrm>
              <a:off x="5574719" y="428832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87" name="pl2487"/>
            <p:cNvSpPr/>
            <p:nvPr/>
          </p:nvSpPr>
          <p:spPr>
            <a:xfrm>
              <a:off x="5574719"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488" name="pl2488"/>
            <p:cNvSpPr/>
            <p:nvPr/>
          </p:nvSpPr>
          <p:spPr>
            <a:xfrm>
              <a:off x="5574719"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489" name="pl2489"/>
            <p:cNvSpPr/>
            <p:nvPr/>
          </p:nvSpPr>
          <p:spPr>
            <a:xfrm>
              <a:off x="5574719"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490" name="pl2490"/>
            <p:cNvSpPr/>
            <p:nvPr/>
          </p:nvSpPr>
          <p:spPr>
            <a:xfrm>
              <a:off x="5574719"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491" name="pl2491"/>
            <p:cNvSpPr/>
            <p:nvPr/>
          </p:nvSpPr>
          <p:spPr>
            <a:xfrm>
              <a:off x="5574719" y="4236887"/>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492" name="pl2492"/>
            <p:cNvSpPr/>
            <p:nvPr/>
          </p:nvSpPr>
          <p:spPr>
            <a:xfrm>
              <a:off x="5574719" y="4280978"/>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493" name="pl2493"/>
            <p:cNvSpPr/>
            <p:nvPr/>
          </p:nvSpPr>
          <p:spPr>
            <a:xfrm>
              <a:off x="5574719" y="4229539"/>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494" name="pl2494"/>
            <p:cNvSpPr/>
            <p:nvPr/>
          </p:nvSpPr>
          <p:spPr>
            <a:xfrm>
              <a:off x="5574719" y="4258932"/>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495" name="pl2495"/>
            <p:cNvSpPr/>
            <p:nvPr/>
          </p:nvSpPr>
          <p:spPr>
            <a:xfrm>
              <a:off x="5574719" y="4266281"/>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496" name="pl2496"/>
            <p:cNvSpPr/>
            <p:nvPr/>
          </p:nvSpPr>
          <p:spPr>
            <a:xfrm>
              <a:off x="5574719" y="4258932"/>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497" name="pl2497"/>
            <p:cNvSpPr/>
            <p:nvPr/>
          </p:nvSpPr>
          <p:spPr>
            <a:xfrm>
              <a:off x="5574719" y="4207493"/>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498" name="pl2498"/>
            <p:cNvSpPr/>
            <p:nvPr/>
          </p:nvSpPr>
          <p:spPr>
            <a:xfrm>
              <a:off x="5574719" y="4258932"/>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499" name="pl2499"/>
            <p:cNvSpPr/>
            <p:nvPr/>
          </p:nvSpPr>
          <p:spPr>
            <a:xfrm>
              <a:off x="5574719" y="4236887"/>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500" name="pl2500"/>
            <p:cNvSpPr/>
            <p:nvPr/>
          </p:nvSpPr>
          <p:spPr>
            <a:xfrm>
              <a:off x="5574719" y="4251584"/>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501" name="pl2501"/>
            <p:cNvSpPr/>
            <p:nvPr/>
          </p:nvSpPr>
          <p:spPr>
            <a:xfrm>
              <a:off x="5574719" y="4251584"/>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502" name="pl2502"/>
            <p:cNvSpPr/>
            <p:nvPr/>
          </p:nvSpPr>
          <p:spPr>
            <a:xfrm>
              <a:off x="5574719" y="4236887"/>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503" name="pl2503"/>
            <p:cNvSpPr/>
            <p:nvPr/>
          </p:nvSpPr>
          <p:spPr>
            <a:xfrm>
              <a:off x="5574719"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504" name="pl2504"/>
            <p:cNvSpPr/>
            <p:nvPr/>
          </p:nvSpPr>
          <p:spPr>
            <a:xfrm>
              <a:off x="5574719"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40651" cap="flat">
              <a:solidFill>
                <a:srgbClr val="000000">
                  <a:alpha val="100000"/>
                </a:srgbClr>
              </a:solidFill>
              <a:prstDash val="solid"/>
              <a:round/>
            </a:ln>
          </p:spPr>
          <p:txBody>
            <a:bodyPr/>
            <a:lstStyle/>
            <a:p/>
          </p:txBody>
        </p:sp>
        <p:sp>
          <p:nvSpPr>
            <p:cNvPr id="2505" name="pl2505"/>
            <p:cNvSpPr/>
            <p:nvPr/>
          </p:nvSpPr>
          <p:spPr>
            <a:xfrm>
              <a:off x="5574719"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7A97FF">
                  <a:alpha val="100000"/>
                </a:srgbClr>
              </a:solidFill>
              <a:prstDash val="solid"/>
              <a:round/>
            </a:ln>
          </p:spPr>
          <p:txBody>
            <a:bodyPr/>
            <a:lstStyle/>
            <a:p/>
          </p:txBody>
        </p:sp>
        <p:sp>
          <p:nvSpPr>
            <p:cNvPr id="2506" name="pl2506"/>
            <p:cNvSpPr/>
            <p:nvPr/>
          </p:nvSpPr>
          <p:spPr>
            <a:xfrm>
              <a:off x="5523019" y="4295674"/>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507" name="tx2507"/>
            <p:cNvSpPr/>
            <p:nvPr/>
          </p:nvSpPr>
          <p:spPr>
            <a:xfrm>
              <a:off x="5544574" y="40957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508" name="tx2508"/>
            <p:cNvSpPr/>
            <p:nvPr/>
          </p:nvSpPr>
          <p:spPr>
            <a:xfrm>
              <a:off x="5751375" y="40957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509" name="tx2509"/>
            <p:cNvSpPr/>
            <p:nvPr/>
          </p:nvSpPr>
          <p:spPr>
            <a:xfrm>
              <a:off x="5958176" y="4103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10" name="tx2510"/>
            <p:cNvSpPr/>
            <p:nvPr/>
          </p:nvSpPr>
          <p:spPr>
            <a:xfrm>
              <a:off x="6164977" y="4103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11" name="tx2511"/>
            <p:cNvSpPr/>
            <p:nvPr/>
          </p:nvSpPr>
          <p:spPr>
            <a:xfrm>
              <a:off x="6371777" y="408228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512" name="tx2512"/>
            <p:cNvSpPr/>
            <p:nvPr/>
          </p:nvSpPr>
          <p:spPr>
            <a:xfrm>
              <a:off x="6578578" y="40869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513" name="rc2513"/>
            <p:cNvSpPr/>
            <p:nvPr/>
          </p:nvSpPr>
          <p:spPr>
            <a:xfrm>
              <a:off x="5523019" y="4601069"/>
              <a:ext cx="1137404" cy="460746"/>
            </a:xfrm>
            <a:prstGeom prst="rect">
              <a:avLst/>
            </a:prstGeom>
            <a:solidFill>
              <a:srgbClr val="EBEBEB">
                <a:alpha val="100000"/>
              </a:srgbClr>
            </a:solidFill>
          </p:spPr>
          <p:txBody>
            <a:bodyPr/>
            <a:lstStyle/>
            <a:p/>
          </p:txBody>
        </p:sp>
        <p:sp>
          <p:nvSpPr>
            <p:cNvPr id="2514" name="pl2514"/>
            <p:cNvSpPr/>
            <p:nvPr/>
          </p:nvSpPr>
          <p:spPr>
            <a:xfrm>
              <a:off x="5523019" y="49490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15" name="pl2515"/>
            <p:cNvSpPr/>
            <p:nvPr/>
          </p:nvSpPr>
          <p:spPr>
            <a:xfrm>
              <a:off x="5523019" y="476530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16" name="pl2516"/>
            <p:cNvSpPr/>
            <p:nvPr/>
          </p:nvSpPr>
          <p:spPr>
            <a:xfrm>
              <a:off x="567811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17" name="pl2517"/>
            <p:cNvSpPr/>
            <p:nvPr/>
          </p:nvSpPr>
          <p:spPr>
            <a:xfrm>
              <a:off x="588492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18" name="pl2518"/>
            <p:cNvSpPr/>
            <p:nvPr/>
          </p:nvSpPr>
          <p:spPr>
            <a:xfrm>
              <a:off x="609172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19" name="pl2519"/>
            <p:cNvSpPr/>
            <p:nvPr/>
          </p:nvSpPr>
          <p:spPr>
            <a:xfrm>
              <a:off x="6298522"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20" name="pl2520"/>
            <p:cNvSpPr/>
            <p:nvPr/>
          </p:nvSpPr>
          <p:spPr>
            <a:xfrm>
              <a:off x="650532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21" name="pl2521"/>
            <p:cNvSpPr/>
            <p:nvPr/>
          </p:nvSpPr>
          <p:spPr>
            <a:xfrm>
              <a:off x="5523019" y="50408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22" name="pl2522"/>
            <p:cNvSpPr/>
            <p:nvPr/>
          </p:nvSpPr>
          <p:spPr>
            <a:xfrm>
              <a:off x="5523019" y="48571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23" name="pl2523"/>
            <p:cNvSpPr/>
            <p:nvPr/>
          </p:nvSpPr>
          <p:spPr>
            <a:xfrm>
              <a:off x="5523019" y="467345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24" name="pl2524"/>
            <p:cNvSpPr/>
            <p:nvPr/>
          </p:nvSpPr>
          <p:spPr>
            <a:xfrm>
              <a:off x="557471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25" name="pl2525"/>
            <p:cNvSpPr/>
            <p:nvPr/>
          </p:nvSpPr>
          <p:spPr>
            <a:xfrm>
              <a:off x="578152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26" name="pl2526"/>
            <p:cNvSpPr/>
            <p:nvPr/>
          </p:nvSpPr>
          <p:spPr>
            <a:xfrm>
              <a:off x="59883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27" name="pl2527"/>
            <p:cNvSpPr/>
            <p:nvPr/>
          </p:nvSpPr>
          <p:spPr>
            <a:xfrm>
              <a:off x="61951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28" name="pl2528"/>
            <p:cNvSpPr/>
            <p:nvPr/>
          </p:nvSpPr>
          <p:spPr>
            <a:xfrm>
              <a:off x="64019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29" name="pl2529"/>
            <p:cNvSpPr/>
            <p:nvPr/>
          </p:nvSpPr>
          <p:spPr>
            <a:xfrm>
              <a:off x="660872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30" name="pl2530"/>
            <p:cNvSpPr/>
            <p:nvPr/>
          </p:nvSpPr>
          <p:spPr>
            <a:xfrm>
              <a:off x="5574719"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531" name="pl2531"/>
            <p:cNvSpPr/>
            <p:nvPr/>
          </p:nvSpPr>
          <p:spPr>
            <a:xfrm>
              <a:off x="5574719"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40651" cap="flat">
              <a:solidFill>
                <a:srgbClr val="BEBEBE">
                  <a:alpha val="69803"/>
                </a:srgbClr>
              </a:solidFill>
              <a:prstDash val="solid"/>
              <a:round/>
            </a:ln>
          </p:spPr>
          <p:txBody>
            <a:bodyPr/>
            <a:lstStyle/>
            <a:p/>
          </p:txBody>
        </p:sp>
        <p:sp>
          <p:nvSpPr>
            <p:cNvPr id="2532" name="pl2532"/>
            <p:cNvSpPr/>
            <p:nvPr/>
          </p:nvSpPr>
          <p:spPr>
            <a:xfrm>
              <a:off x="5574719" y="4930646"/>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533" name="pl2533"/>
            <p:cNvSpPr/>
            <p:nvPr/>
          </p:nvSpPr>
          <p:spPr>
            <a:xfrm>
              <a:off x="5574719" y="4879207"/>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534" name="pl2534"/>
            <p:cNvSpPr/>
            <p:nvPr/>
          </p:nvSpPr>
          <p:spPr>
            <a:xfrm>
              <a:off x="5574719" y="4945343"/>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535" name="pl2535"/>
            <p:cNvSpPr/>
            <p:nvPr/>
          </p:nvSpPr>
          <p:spPr>
            <a:xfrm>
              <a:off x="5574719" y="4952691"/>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536" name="pl2536"/>
            <p:cNvSpPr/>
            <p:nvPr/>
          </p:nvSpPr>
          <p:spPr>
            <a:xfrm>
              <a:off x="5574719" y="5004130"/>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537" name="pl2537"/>
            <p:cNvSpPr/>
            <p:nvPr/>
          </p:nvSpPr>
          <p:spPr>
            <a:xfrm>
              <a:off x="5574719" y="5004130"/>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538" name="pl2538"/>
            <p:cNvSpPr/>
            <p:nvPr/>
          </p:nvSpPr>
          <p:spPr>
            <a:xfrm>
              <a:off x="5574719" y="4879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39" name="pl2539"/>
            <p:cNvSpPr/>
            <p:nvPr/>
          </p:nvSpPr>
          <p:spPr>
            <a:xfrm>
              <a:off x="5574719" y="5033524"/>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540" name="pl2540"/>
            <p:cNvSpPr/>
            <p:nvPr/>
          </p:nvSpPr>
          <p:spPr>
            <a:xfrm>
              <a:off x="5574719" y="4982085"/>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541" name="pl2541"/>
            <p:cNvSpPr/>
            <p:nvPr/>
          </p:nvSpPr>
          <p:spPr>
            <a:xfrm>
              <a:off x="5574719" y="4820419"/>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542" name="pl2542"/>
            <p:cNvSpPr/>
            <p:nvPr/>
          </p:nvSpPr>
          <p:spPr>
            <a:xfrm>
              <a:off x="5574719" y="4967388"/>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543" name="pl2543"/>
            <p:cNvSpPr/>
            <p:nvPr/>
          </p:nvSpPr>
          <p:spPr>
            <a:xfrm>
              <a:off x="5574719" y="5004130"/>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44" name="pl2544"/>
            <p:cNvSpPr/>
            <p:nvPr/>
          </p:nvSpPr>
          <p:spPr>
            <a:xfrm>
              <a:off x="5574719" y="496004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545" name="pl2545"/>
            <p:cNvSpPr/>
            <p:nvPr/>
          </p:nvSpPr>
          <p:spPr>
            <a:xfrm>
              <a:off x="5574719" y="485716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546" name="pl2546"/>
            <p:cNvSpPr/>
            <p:nvPr/>
          </p:nvSpPr>
          <p:spPr>
            <a:xfrm>
              <a:off x="5574719" y="4871858"/>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547" name="pl2547"/>
            <p:cNvSpPr/>
            <p:nvPr/>
          </p:nvSpPr>
          <p:spPr>
            <a:xfrm>
              <a:off x="5574719" y="502617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48" name="pl2548"/>
            <p:cNvSpPr/>
            <p:nvPr/>
          </p:nvSpPr>
          <p:spPr>
            <a:xfrm>
              <a:off x="5574719" y="4967388"/>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549" name="pl2549"/>
            <p:cNvSpPr/>
            <p:nvPr/>
          </p:nvSpPr>
          <p:spPr>
            <a:xfrm>
              <a:off x="5574719" y="4945343"/>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550" name="pl2550"/>
            <p:cNvSpPr/>
            <p:nvPr/>
          </p:nvSpPr>
          <p:spPr>
            <a:xfrm>
              <a:off x="5574719" y="4967388"/>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551" name="pl2551"/>
            <p:cNvSpPr/>
            <p:nvPr/>
          </p:nvSpPr>
          <p:spPr>
            <a:xfrm>
              <a:off x="5574719" y="4989433"/>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552" name="pl2552"/>
            <p:cNvSpPr/>
            <p:nvPr/>
          </p:nvSpPr>
          <p:spPr>
            <a:xfrm>
              <a:off x="5574719" y="501147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553" name="pl2553"/>
            <p:cNvSpPr/>
            <p:nvPr/>
          </p:nvSpPr>
          <p:spPr>
            <a:xfrm>
              <a:off x="5574719" y="48645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54" name="pl2554"/>
            <p:cNvSpPr/>
            <p:nvPr/>
          </p:nvSpPr>
          <p:spPr>
            <a:xfrm>
              <a:off x="5574719" y="4915949"/>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555" name="pl2555"/>
            <p:cNvSpPr/>
            <p:nvPr/>
          </p:nvSpPr>
          <p:spPr>
            <a:xfrm>
              <a:off x="5574719" y="5004130"/>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556" name="pl2556"/>
            <p:cNvSpPr/>
            <p:nvPr/>
          </p:nvSpPr>
          <p:spPr>
            <a:xfrm>
              <a:off x="5574719" y="50041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57" name="pl2557"/>
            <p:cNvSpPr/>
            <p:nvPr/>
          </p:nvSpPr>
          <p:spPr>
            <a:xfrm>
              <a:off x="5574719" y="4886555"/>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558" name="pl2558"/>
            <p:cNvSpPr/>
            <p:nvPr/>
          </p:nvSpPr>
          <p:spPr>
            <a:xfrm>
              <a:off x="5574719" y="4937994"/>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559" name="pl2559"/>
            <p:cNvSpPr/>
            <p:nvPr/>
          </p:nvSpPr>
          <p:spPr>
            <a:xfrm>
              <a:off x="5574719" y="501147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560" name="pl2560"/>
            <p:cNvSpPr/>
            <p:nvPr/>
          </p:nvSpPr>
          <p:spPr>
            <a:xfrm>
              <a:off x="5574719" y="4989433"/>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561" name="pl2561"/>
            <p:cNvSpPr/>
            <p:nvPr/>
          </p:nvSpPr>
          <p:spPr>
            <a:xfrm>
              <a:off x="5574719" y="4952691"/>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562" name="pl2562"/>
            <p:cNvSpPr/>
            <p:nvPr/>
          </p:nvSpPr>
          <p:spPr>
            <a:xfrm>
              <a:off x="5574719" y="503352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63" name="pl2563"/>
            <p:cNvSpPr/>
            <p:nvPr/>
          </p:nvSpPr>
          <p:spPr>
            <a:xfrm>
              <a:off x="5574719" y="480572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564" name="pl2564"/>
            <p:cNvSpPr/>
            <p:nvPr/>
          </p:nvSpPr>
          <p:spPr>
            <a:xfrm>
              <a:off x="5574719" y="4989433"/>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565" name="pl2565"/>
            <p:cNvSpPr/>
            <p:nvPr/>
          </p:nvSpPr>
          <p:spPr>
            <a:xfrm>
              <a:off x="5574719" y="4945343"/>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566" name="pl2566"/>
            <p:cNvSpPr/>
            <p:nvPr/>
          </p:nvSpPr>
          <p:spPr>
            <a:xfrm>
              <a:off x="5574719" y="4952691"/>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567" name="pl2567"/>
            <p:cNvSpPr/>
            <p:nvPr/>
          </p:nvSpPr>
          <p:spPr>
            <a:xfrm>
              <a:off x="5574719"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568" name="pl2568"/>
            <p:cNvSpPr/>
            <p:nvPr/>
          </p:nvSpPr>
          <p:spPr>
            <a:xfrm>
              <a:off x="5574719"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569" name="pl2569"/>
            <p:cNvSpPr/>
            <p:nvPr/>
          </p:nvSpPr>
          <p:spPr>
            <a:xfrm>
              <a:off x="5574719"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570" name="pl2570"/>
            <p:cNvSpPr/>
            <p:nvPr/>
          </p:nvSpPr>
          <p:spPr>
            <a:xfrm>
              <a:off x="5574719"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571" name="pl2571"/>
            <p:cNvSpPr/>
            <p:nvPr/>
          </p:nvSpPr>
          <p:spPr>
            <a:xfrm>
              <a:off x="5574719"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572" name="pl2572"/>
            <p:cNvSpPr/>
            <p:nvPr/>
          </p:nvSpPr>
          <p:spPr>
            <a:xfrm>
              <a:off x="5574719"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573" name="pl2573"/>
            <p:cNvSpPr/>
            <p:nvPr/>
          </p:nvSpPr>
          <p:spPr>
            <a:xfrm>
              <a:off x="5574719"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574" name="pl2574"/>
            <p:cNvSpPr/>
            <p:nvPr/>
          </p:nvSpPr>
          <p:spPr>
            <a:xfrm>
              <a:off x="5574719" y="5004130"/>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575" name="pl2575"/>
            <p:cNvSpPr/>
            <p:nvPr/>
          </p:nvSpPr>
          <p:spPr>
            <a:xfrm>
              <a:off x="5574719" y="4982085"/>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576" name="pl2576"/>
            <p:cNvSpPr/>
            <p:nvPr/>
          </p:nvSpPr>
          <p:spPr>
            <a:xfrm>
              <a:off x="5574719" y="4996782"/>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577" name="pl2577"/>
            <p:cNvSpPr/>
            <p:nvPr/>
          </p:nvSpPr>
          <p:spPr>
            <a:xfrm>
              <a:off x="5574719" y="4996782"/>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578" name="pl2578"/>
            <p:cNvSpPr/>
            <p:nvPr/>
          </p:nvSpPr>
          <p:spPr>
            <a:xfrm>
              <a:off x="5574719" y="4982085"/>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579" name="pl2579"/>
            <p:cNvSpPr/>
            <p:nvPr/>
          </p:nvSpPr>
          <p:spPr>
            <a:xfrm>
              <a:off x="5574719"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580" name="pl2580"/>
            <p:cNvSpPr/>
            <p:nvPr/>
          </p:nvSpPr>
          <p:spPr>
            <a:xfrm>
              <a:off x="5574719"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40651" cap="flat">
              <a:solidFill>
                <a:srgbClr val="000000">
                  <a:alpha val="100000"/>
                </a:srgbClr>
              </a:solidFill>
              <a:prstDash val="solid"/>
              <a:round/>
            </a:ln>
          </p:spPr>
          <p:txBody>
            <a:bodyPr/>
            <a:lstStyle/>
            <a:p/>
          </p:txBody>
        </p:sp>
        <p:sp>
          <p:nvSpPr>
            <p:cNvPr id="2581" name="pl2581"/>
            <p:cNvSpPr/>
            <p:nvPr/>
          </p:nvSpPr>
          <p:spPr>
            <a:xfrm>
              <a:off x="5574719"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F464E5">
                  <a:alpha val="100000"/>
                </a:srgbClr>
              </a:solidFill>
              <a:prstDash val="solid"/>
              <a:round/>
            </a:ln>
          </p:spPr>
          <p:txBody>
            <a:bodyPr/>
            <a:lstStyle/>
            <a:p/>
          </p:txBody>
        </p:sp>
        <p:sp>
          <p:nvSpPr>
            <p:cNvPr id="2582" name="pl2582"/>
            <p:cNvSpPr/>
            <p:nvPr/>
          </p:nvSpPr>
          <p:spPr>
            <a:xfrm>
              <a:off x="5523019" y="5040872"/>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583" name="tx2583"/>
            <p:cNvSpPr/>
            <p:nvPr/>
          </p:nvSpPr>
          <p:spPr>
            <a:xfrm>
              <a:off x="5544574" y="48485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84" name="tx2584"/>
            <p:cNvSpPr/>
            <p:nvPr/>
          </p:nvSpPr>
          <p:spPr>
            <a:xfrm>
              <a:off x="5751375"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85" name="tx2585"/>
            <p:cNvSpPr/>
            <p:nvPr/>
          </p:nvSpPr>
          <p:spPr>
            <a:xfrm>
              <a:off x="5958176"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586" name="tx2586"/>
            <p:cNvSpPr/>
            <p:nvPr/>
          </p:nvSpPr>
          <p:spPr>
            <a:xfrm>
              <a:off x="6164977"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587" name="tx2587"/>
            <p:cNvSpPr/>
            <p:nvPr/>
          </p:nvSpPr>
          <p:spPr>
            <a:xfrm>
              <a:off x="6371777" y="48702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88" name="tx2588"/>
            <p:cNvSpPr/>
            <p:nvPr/>
          </p:nvSpPr>
          <p:spPr>
            <a:xfrm>
              <a:off x="6578578" y="48702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89" name="rc2589"/>
            <p:cNvSpPr/>
            <p:nvPr/>
          </p:nvSpPr>
          <p:spPr>
            <a:xfrm>
              <a:off x="5523019" y="5346267"/>
              <a:ext cx="1137404" cy="460746"/>
            </a:xfrm>
            <a:prstGeom prst="rect">
              <a:avLst/>
            </a:prstGeom>
            <a:solidFill>
              <a:srgbClr val="EBEBEB">
                <a:alpha val="100000"/>
              </a:srgbClr>
            </a:solidFill>
          </p:spPr>
          <p:txBody>
            <a:bodyPr/>
            <a:lstStyle/>
            <a:p/>
          </p:txBody>
        </p:sp>
        <p:sp>
          <p:nvSpPr>
            <p:cNvPr id="2590" name="pl2590"/>
            <p:cNvSpPr/>
            <p:nvPr/>
          </p:nvSpPr>
          <p:spPr>
            <a:xfrm>
              <a:off x="5523019" y="56942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91" name="pl2591"/>
            <p:cNvSpPr/>
            <p:nvPr/>
          </p:nvSpPr>
          <p:spPr>
            <a:xfrm>
              <a:off x="5523019" y="551050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92" name="pl2592"/>
            <p:cNvSpPr/>
            <p:nvPr/>
          </p:nvSpPr>
          <p:spPr>
            <a:xfrm>
              <a:off x="567811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93" name="pl2593"/>
            <p:cNvSpPr/>
            <p:nvPr/>
          </p:nvSpPr>
          <p:spPr>
            <a:xfrm>
              <a:off x="588492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94" name="pl2594"/>
            <p:cNvSpPr/>
            <p:nvPr/>
          </p:nvSpPr>
          <p:spPr>
            <a:xfrm>
              <a:off x="609172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95" name="pl2595"/>
            <p:cNvSpPr/>
            <p:nvPr/>
          </p:nvSpPr>
          <p:spPr>
            <a:xfrm>
              <a:off x="6298522"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96" name="pl2596"/>
            <p:cNvSpPr/>
            <p:nvPr/>
          </p:nvSpPr>
          <p:spPr>
            <a:xfrm>
              <a:off x="650532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97" name="pl2597"/>
            <p:cNvSpPr/>
            <p:nvPr/>
          </p:nvSpPr>
          <p:spPr>
            <a:xfrm>
              <a:off x="5523019" y="57860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98" name="pl2598"/>
            <p:cNvSpPr/>
            <p:nvPr/>
          </p:nvSpPr>
          <p:spPr>
            <a:xfrm>
              <a:off x="5523019" y="560235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99" name="pl2599"/>
            <p:cNvSpPr/>
            <p:nvPr/>
          </p:nvSpPr>
          <p:spPr>
            <a:xfrm>
              <a:off x="5523019" y="541864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600" name="pl2600"/>
            <p:cNvSpPr/>
            <p:nvPr/>
          </p:nvSpPr>
          <p:spPr>
            <a:xfrm>
              <a:off x="557471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1" name="pl2601"/>
            <p:cNvSpPr/>
            <p:nvPr/>
          </p:nvSpPr>
          <p:spPr>
            <a:xfrm>
              <a:off x="5781520"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2" name="pl2602"/>
            <p:cNvSpPr/>
            <p:nvPr/>
          </p:nvSpPr>
          <p:spPr>
            <a:xfrm>
              <a:off x="598832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3" name="pl2603"/>
            <p:cNvSpPr/>
            <p:nvPr/>
          </p:nvSpPr>
          <p:spPr>
            <a:xfrm>
              <a:off x="619512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4" name="pl2604"/>
            <p:cNvSpPr/>
            <p:nvPr/>
          </p:nvSpPr>
          <p:spPr>
            <a:xfrm>
              <a:off x="640192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5" name="pl2605"/>
            <p:cNvSpPr/>
            <p:nvPr/>
          </p:nvSpPr>
          <p:spPr>
            <a:xfrm>
              <a:off x="660872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6" name="pl2606"/>
            <p:cNvSpPr/>
            <p:nvPr/>
          </p:nvSpPr>
          <p:spPr>
            <a:xfrm>
              <a:off x="5574719"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607" name="pl2607"/>
            <p:cNvSpPr/>
            <p:nvPr/>
          </p:nvSpPr>
          <p:spPr>
            <a:xfrm>
              <a:off x="5574719" y="5727283"/>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40651" cap="flat">
              <a:solidFill>
                <a:srgbClr val="BEBEBE">
                  <a:alpha val="69803"/>
                </a:srgbClr>
              </a:solidFill>
              <a:prstDash val="solid"/>
              <a:round/>
            </a:ln>
          </p:spPr>
          <p:txBody>
            <a:bodyPr/>
            <a:lstStyle/>
            <a:p/>
          </p:txBody>
        </p:sp>
        <p:sp>
          <p:nvSpPr>
            <p:cNvPr id="2608" name="pl2608"/>
            <p:cNvSpPr/>
            <p:nvPr/>
          </p:nvSpPr>
          <p:spPr>
            <a:xfrm>
              <a:off x="5574719" y="5675844"/>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609" name="pl2609"/>
            <p:cNvSpPr/>
            <p:nvPr/>
          </p:nvSpPr>
          <p:spPr>
            <a:xfrm>
              <a:off x="5574719" y="5624405"/>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610" name="pl2610"/>
            <p:cNvSpPr/>
            <p:nvPr/>
          </p:nvSpPr>
          <p:spPr>
            <a:xfrm>
              <a:off x="5574719" y="5690540"/>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611" name="pl2611"/>
            <p:cNvSpPr/>
            <p:nvPr/>
          </p:nvSpPr>
          <p:spPr>
            <a:xfrm>
              <a:off x="5574719" y="5697889"/>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612" name="pl2612"/>
            <p:cNvSpPr/>
            <p:nvPr/>
          </p:nvSpPr>
          <p:spPr>
            <a:xfrm>
              <a:off x="5574719" y="5749328"/>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613" name="pl2613"/>
            <p:cNvSpPr/>
            <p:nvPr/>
          </p:nvSpPr>
          <p:spPr>
            <a:xfrm>
              <a:off x="5574719" y="5749328"/>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614" name="pl2614"/>
            <p:cNvSpPr/>
            <p:nvPr/>
          </p:nvSpPr>
          <p:spPr>
            <a:xfrm>
              <a:off x="5574719" y="5624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15" name="pl2615"/>
            <p:cNvSpPr/>
            <p:nvPr/>
          </p:nvSpPr>
          <p:spPr>
            <a:xfrm>
              <a:off x="5574719" y="5778722"/>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616" name="pl2616"/>
            <p:cNvSpPr/>
            <p:nvPr/>
          </p:nvSpPr>
          <p:spPr>
            <a:xfrm>
              <a:off x="5574719" y="5727283"/>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617" name="pl2617"/>
            <p:cNvSpPr/>
            <p:nvPr/>
          </p:nvSpPr>
          <p:spPr>
            <a:xfrm>
              <a:off x="5574719" y="5565617"/>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618" name="pl2618"/>
            <p:cNvSpPr/>
            <p:nvPr/>
          </p:nvSpPr>
          <p:spPr>
            <a:xfrm>
              <a:off x="5574719" y="5712586"/>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619" name="pl2619"/>
            <p:cNvSpPr/>
            <p:nvPr/>
          </p:nvSpPr>
          <p:spPr>
            <a:xfrm>
              <a:off x="5574719" y="5749328"/>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20" name="pl2620"/>
            <p:cNvSpPr/>
            <p:nvPr/>
          </p:nvSpPr>
          <p:spPr>
            <a:xfrm>
              <a:off x="5574719" y="5705237"/>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621" name="pl2621"/>
            <p:cNvSpPr/>
            <p:nvPr/>
          </p:nvSpPr>
          <p:spPr>
            <a:xfrm>
              <a:off x="5574719" y="5602359"/>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622" name="pl2622"/>
            <p:cNvSpPr/>
            <p:nvPr/>
          </p:nvSpPr>
          <p:spPr>
            <a:xfrm>
              <a:off x="5574719" y="5617056"/>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623" name="pl2623"/>
            <p:cNvSpPr/>
            <p:nvPr/>
          </p:nvSpPr>
          <p:spPr>
            <a:xfrm>
              <a:off x="5574719" y="577137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24" name="pl2624"/>
            <p:cNvSpPr/>
            <p:nvPr/>
          </p:nvSpPr>
          <p:spPr>
            <a:xfrm>
              <a:off x="5574719" y="5712586"/>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625" name="pl2625"/>
            <p:cNvSpPr/>
            <p:nvPr/>
          </p:nvSpPr>
          <p:spPr>
            <a:xfrm>
              <a:off x="5574719" y="5690540"/>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626" name="pl2626"/>
            <p:cNvSpPr/>
            <p:nvPr/>
          </p:nvSpPr>
          <p:spPr>
            <a:xfrm>
              <a:off x="5574719" y="5712586"/>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627" name="pl2627"/>
            <p:cNvSpPr/>
            <p:nvPr/>
          </p:nvSpPr>
          <p:spPr>
            <a:xfrm>
              <a:off x="5574719" y="5734631"/>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628" name="pl2628"/>
            <p:cNvSpPr/>
            <p:nvPr/>
          </p:nvSpPr>
          <p:spPr>
            <a:xfrm>
              <a:off x="5574719" y="5756676"/>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629" name="pl2629"/>
            <p:cNvSpPr/>
            <p:nvPr/>
          </p:nvSpPr>
          <p:spPr>
            <a:xfrm>
              <a:off x="5574719" y="560970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30" name="pl2630"/>
            <p:cNvSpPr/>
            <p:nvPr/>
          </p:nvSpPr>
          <p:spPr>
            <a:xfrm>
              <a:off x="5574719" y="5661147"/>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631" name="pl2631"/>
            <p:cNvSpPr/>
            <p:nvPr/>
          </p:nvSpPr>
          <p:spPr>
            <a:xfrm>
              <a:off x="5574719" y="5749328"/>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632" name="pl2632"/>
            <p:cNvSpPr/>
            <p:nvPr/>
          </p:nvSpPr>
          <p:spPr>
            <a:xfrm>
              <a:off x="5574719" y="57493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33" name="pl2633"/>
            <p:cNvSpPr/>
            <p:nvPr/>
          </p:nvSpPr>
          <p:spPr>
            <a:xfrm>
              <a:off x="5574719" y="5631753"/>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634" name="pl2634"/>
            <p:cNvSpPr/>
            <p:nvPr/>
          </p:nvSpPr>
          <p:spPr>
            <a:xfrm>
              <a:off x="5574719" y="5683192"/>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635" name="pl2635"/>
            <p:cNvSpPr/>
            <p:nvPr/>
          </p:nvSpPr>
          <p:spPr>
            <a:xfrm>
              <a:off x="5574719" y="5756676"/>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636" name="pl2636"/>
            <p:cNvSpPr/>
            <p:nvPr/>
          </p:nvSpPr>
          <p:spPr>
            <a:xfrm>
              <a:off x="5574719" y="5734631"/>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637" name="pl2637"/>
            <p:cNvSpPr/>
            <p:nvPr/>
          </p:nvSpPr>
          <p:spPr>
            <a:xfrm>
              <a:off x="5574719" y="5697889"/>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638" name="pl2638"/>
            <p:cNvSpPr/>
            <p:nvPr/>
          </p:nvSpPr>
          <p:spPr>
            <a:xfrm>
              <a:off x="5574719" y="577872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39" name="pl2639"/>
            <p:cNvSpPr/>
            <p:nvPr/>
          </p:nvSpPr>
          <p:spPr>
            <a:xfrm>
              <a:off x="5574719" y="5550920"/>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640" name="pl2640"/>
            <p:cNvSpPr/>
            <p:nvPr/>
          </p:nvSpPr>
          <p:spPr>
            <a:xfrm>
              <a:off x="5574719" y="5734631"/>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641" name="pl2641"/>
            <p:cNvSpPr/>
            <p:nvPr/>
          </p:nvSpPr>
          <p:spPr>
            <a:xfrm>
              <a:off x="5574719" y="5690540"/>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642" name="pl2642"/>
            <p:cNvSpPr/>
            <p:nvPr/>
          </p:nvSpPr>
          <p:spPr>
            <a:xfrm>
              <a:off x="5574719" y="5697889"/>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643" name="pl2643"/>
            <p:cNvSpPr/>
            <p:nvPr/>
          </p:nvSpPr>
          <p:spPr>
            <a:xfrm>
              <a:off x="5574719" y="5727283"/>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644" name="pl2644"/>
            <p:cNvSpPr/>
            <p:nvPr/>
          </p:nvSpPr>
          <p:spPr>
            <a:xfrm>
              <a:off x="5574719" y="5771373"/>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645" name="pl2645"/>
            <p:cNvSpPr/>
            <p:nvPr/>
          </p:nvSpPr>
          <p:spPr>
            <a:xfrm>
              <a:off x="5574719" y="5719934"/>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646" name="pl2646"/>
            <p:cNvSpPr/>
            <p:nvPr/>
          </p:nvSpPr>
          <p:spPr>
            <a:xfrm>
              <a:off x="5574719" y="5749328"/>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647" name="pl2647"/>
            <p:cNvSpPr/>
            <p:nvPr/>
          </p:nvSpPr>
          <p:spPr>
            <a:xfrm>
              <a:off x="5574719" y="5756676"/>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648" name="pl2648"/>
            <p:cNvSpPr/>
            <p:nvPr/>
          </p:nvSpPr>
          <p:spPr>
            <a:xfrm>
              <a:off x="5574719" y="5749328"/>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649" name="pl2649"/>
            <p:cNvSpPr/>
            <p:nvPr/>
          </p:nvSpPr>
          <p:spPr>
            <a:xfrm>
              <a:off x="5574719" y="5697889"/>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650" name="pl2650"/>
            <p:cNvSpPr/>
            <p:nvPr/>
          </p:nvSpPr>
          <p:spPr>
            <a:xfrm>
              <a:off x="5574719" y="5749328"/>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651" name="pl2651"/>
            <p:cNvSpPr/>
            <p:nvPr/>
          </p:nvSpPr>
          <p:spPr>
            <a:xfrm>
              <a:off x="5574719" y="5727283"/>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652" name="pl2652"/>
            <p:cNvSpPr/>
            <p:nvPr/>
          </p:nvSpPr>
          <p:spPr>
            <a:xfrm>
              <a:off x="5574719" y="5741979"/>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653" name="pl2653"/>
            <p:cNvSpPr/>
            <p:nvPr/>
          </p:nvSpPr>
          <p:spPr>
            <a:xfrm>
              <a:off x="5574719" y="5741979"/>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654" name="pl2654"/>
            <p:cNvSpPr/>
            <p:nvPr/>
          </p:nvSpPr>
          <p:spPr>
            <a:xfrm>
              <a:off x="5574719" y="5727283"/>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655" name="pl2655"/>
            <p:cNvSpPr/>
            <p:nvPr/>
          </p:nvSpPr>
          <p:spPr>
            <a:xfrm>
              <a:off x="5574719" y="5712586"/>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656" name="pl2656"/>
            <p:cNvSpPr/>
            <p:nvPr/>
          </p:nvSpPr>
          <p:spPr>
            <a:xfrm>
              <a:off x="5574719" y="5727283"/>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40651" cap="flat">
              <a:solidFill>
                <a:srgbClr val="000000">
                  <a:alpha val="100000"/>
                </a:srgbClr>
              </a:solidFill>
              <a:prstDash val="solid"/>
              <a:round/>
            </a:ln>
          </p:spPr>
          <p:txBody>
            <a:bodyPr/>
            <a:lstStyle/>
            <a:p/>
          </p:txBody>
        </p:sp>
        <p:sp>
          <p:nvSpPr>
            <p:cNvPr id="2657" name="pl2657"/>
            <p:cNvSpPr/>
            <p:nvPr/>
          </p:nvSpPr>
          <p:spPr>
            <a:xfrm>
              <a:off x="5574719" y="5727283"/>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FC7180">
                  <a:alpha val="100000"/>
                </a:srgbClr>
              </a:solidFill>
              <a:prstDash val="solid"/>
              <a:round/>
            </a:ln>
          </p:spPr>
          <p:txBody>
            <a:bodyPr/>
            <a:lstStyle/>
            <a:p/>
          </p:txBody>
        </p:sp>
        <p:sp>
          <p:nvSpPr>
            <p:cNvPr id="2658" name="pl2658"/>
            <p:cNvSpPr/>
            <p:nvPr/>
          </p:nvSpPr>
          <p:spPr>
            <a:xfrm>
              <a:off x="5523019" y="57860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659" name="tx2659"/>
            <p:cNvSpPr/>
            <p:nvPr/>
          </p:nvSpPr>
          <p:spPr>
            <a:xfrm>
              <a:off x="5544574" y="558610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660" name="tx2660"/>
            <p:cNvSpPr/>
            <p:nvPr/>
          </p:nvSpPr>
          <p:spPr>
            <a:xfrm>
              <a:off x="5751375" y="559371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61" name="tx2661"/>
            <p:cNvSpPr/>
            <p:nvPr/>
          </p:nvSpPr>
          <p:spPr>
            <a:xfrm>
              <a:off x="5958176" y="55626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662" name="tx2662"/>
            <p:cNvSpPr/>
            <p:nvPr/>
          </p:nvSpPr>
          <p:spPr>
            <a:xfrm>
              <a:off x="6164977" y="558610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663" name="tx2663"/>
            <p:cNvSpPr/>
            <p:nvPr/>
          </p:nvSpPr>
          <p:spPr>
            <a:xfrm>
              <a:off x="6371777" y="55993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64" name="tx2664"/>
            <p:cNvSpPr/>
            <p:nvPr/>
          </p:nvSpPr>
          <p:spPr>
            <a:xfrm>
              <a:off x="6578578" y="55993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65" name="rc2665"/>
            <p:cNvSpPr/>
            <p:nvPr/>
          </p:nvSpPr>
          <p:spPr>
            <a:xfrm>
              <a:off x="6730012" y="875080"/>
              <a:ext cx="1137404" cy="460746"/>
            </a:xfrm>
            <a:prstGeom prst="rect">
              <a:avLst/>
            </a:prstGeom>
            <a:solidFill>
              <a:srgbClr val="EBEBEB">
                <a:alpha val="100000"/>
              </a:srgbClr>
            </a:solidFill>
          </p:spPr>
          <p:txBody>
            <a:bodyPr/>
            <a:lstStyle/>
            <a:p/>
          </p:txBody>
        </p:sp>
        <p:sp>
          <p:nvSpPr>
            <p:cNvPr id="2666" name="pl2666"/>
            <p:cNvSpPr/>
            <p:nvPr/>
          </p:nvSpPr>
          <p:spPr>
            <a:xfrm>
              <a:off x="6730012" y="122302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667" name="pl2667"/>
            <p:cNvSpPr/>
            <p:nvPr/>
          </p:nvSpPr>
          <p:spPr>
            <a:xfrm>
              <a:off x="6730012" y="10393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668" name="pl2668"/>
            <p:cNvSpPr/>
            <p:nvPr/>
          </p:nvSpPr>
          <p:spPr>
            <a:xfrm>
              <a:off x="688511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9" name="pl2669"/>
            <p:cNvSpPr/>
            <p:nvPr/>
          </p:nvSpPr>
          <p:spPr>
            <a:xfrm>
              <a:off x="709191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70" name="pl2670"/>
            <p:cNvSpPr/>
            <p:nvPr/>
          </p:nvSpPr>
          <p:spPr>
            <a:xfrm>
              <a:off x="729871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71" name="pl2671"/>
            <p:cNvSpPr/>
            <p:nvPr/>
          </p:nvSpPr>
          <p:spPr>
            <a:xfrm>
              <a:off x="750551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72" name="pl2672"/>
            <p:cNvSpPr/>
            <p:nvPr/>
          </p:nvSpPr>
          <p:spPr>
            <a:xfrm>
              <a:off x="771231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73" name="pl2673"/>
            <p:cNvSpPr/>
            <p:nvPr/>
          </p:nvSpPr>
          <p:spPr>
            <a:xfrm>
              <a:off x="6730012" y="131488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674" name="pl2674"/>
            <p:cNvSpPr/>
            <p:nvPr/>
          </p:nvSpPr>
          <p:spPr>
            <a:xfrm>
              <a:off x="6730012" y="11311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675" name="pl2675"/>
            <p:cNvSpPr/>
            <p:nvPr/>
          </p:nvSpPr>
          <p:spPr>
            <a:xfrm>
              <a:off x="6730012" y="9474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676" name="pl2676"/>
            <p:cNvSpPr/>
            <p:nvPr/>
          </p:nvSpPr>
          <p:spPr>
            <a:xfrm>
              <a:off x="678171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7" name="pl2677"/>
            <p:cNvSpPr/>
            <p:nvPr/>
          </p:nvSpPr>
          <p:spPr>
            <a:xfrm>
              <a:off x="698851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8" name="pl2678"/>
            <p:cNvSpPr/>
            <p:nvPr/>
          </p:nvSpPr>
          <p:spPr>
            <a:xfrm>
              <a:off x="719531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9" name="pl2679"/>
            <p:cNvSpPr/>
            <p:nvPr/>
          </p:nvSpPr>
          <p:spPr>
            <a:xfrm>
              <a:off x="74021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80" name="pl2680"/>
            <p:cNvSpPr/>
            <p:nvPr/>
          </p:nvSpPr>
          <p:spPr>
            <a:xfrm>
              <a:off x="760891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81" name="pl2681"/>
            <p:cNvSpPr/>
            <p:nvPr/>
          </p:nvSpPr>
          <p:spPr>
            <a:xfrm>
              <a:off x="781571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82" name="pl2682"/>
            <p:cNvSpPr/>
            <p:nvPr/>
          </p:nvSpPr>
          <p:spPr>
            <a:xfrm>
              <a:off x="6781712"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683" name="pl2683"/>
            <p:cNvSpPr/>
            <p:nvPr/>
          </p:nvSpPr>
          <p:spPr>
            <a:xfrm>
              <a:off x="6781712"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40651" cap="flat">
              <a:solidFill>
                <a:srgbClr val="BEBEBE">
                  <a:alpha val="69803"/>
                </a:srgbClr>
              </a:solidFill>
              <a:prstDash val="solid"/>
              <a:round/>
            </a:ln>
          </p:spPr>
          <p:txBody>
            <a:bodyPr/>
            <a:lstStyle/>
            <a:p/>
          </p:txBody>
        </p:sp>
        <p:sp>
          <p:nvSpPr>
            <p:cNvPr id="2684" name="pl2684"/>
            <p:cNvSpPr/>
            <p:nvPr/>
          </p:nvSpPr>
          <p:spPr>
            <a:xfrm>
              <a:off x="6781712"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685" name="pl2685"/>
            <p:cNvSpPr/>
            <p:nvPr/>
          </p:nvSpPr>
          <p:spPr>
            <a:xfrm>
              <a:off x="6781712"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686" name="pl2686"/>
            <p:cNvSpPr/>
            <p:nvPr/>
          </p:nvSpPr>
          <p:spPr>
            <a:xfrm>
              <a:off x="6781712"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687" name="pl2687"/>
            <p:cNvSpPr/>
            <p:nvPr/>
          </p:nvSpPr>
          <p:spPr>
            <a:xfrm>
              <a:off x="6781712"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688" name="pl2688"/>
            <p:cNvSpPr/>
            <p:nvPr/>
          </p:nvSpPr>
          <p:spPr>
            <a:xfrm>
              <a:off x="6781712"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689" name="pl2689"/>
            <p:cNvSpPr/>
            <p:nvPr/>
          </p:nvSpPr>
          <p:spPr>
            <a:xfrm>
              <a:off x="6781712"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690" name="pl2690"/>
            <p:cNvSpPr/>
            <p:nvPr/>
          </p:nvSpPr>
          <p:spPr>
            <a:xfrm>
              <a:off x="6781712" y="115321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91" name="pl2691"/>
            <p:cNvSpPr/>
            <p:nvPr/>
          </p:nvSpPr>
          <p:spPr>
            <a:xfrm>
              <a:off x="6781712"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692" name="pl2692"/>
            <p:cNvSpPr/>
            <p:nvPr/>
          </p:nvSpPr>
          <p:spPr>
            <a:xfrm>
              <a:off x="6781712" y="1256096"/>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693" name="pl2693"/>
            <p:cNvSpPr/>
            <p:nvPr/>
          </p:nvSpPr>
          <p:spPr>
            <a:xfrm>
              <a:off x="6781712" y="1094430"/>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694" name="pl2694"/>
            <p:cNvSpPr/>
            <p:nvPr/>
          </p:nvSpPr>
          <p:spPr>
            <a:xfrm>
              <a:off x="6781712" y="1241399"/>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695" name="pl2695"/>
            <p:cNvSpPr/>
            <p:nvPr/>
          </p:nvSpPr>
          <p:spPr>
            <a:xfrm>
              <a:off x="6781712" y="1278141"/>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96" name="pl2696"/>
            <p:cNvSpPr/>
            <p:nvPr/>
          </p:nvSpPr>
          <p:spPr>
            <a:xfrm>
              <a:off x="6781712" y="123405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697" name="pl2697"/>
            <p:cNvSpPr/>
            <p:nvPr/>
          </p:nvSpPr>
          <p:spPr>
            <a:xfrm>
              <a:off x="6781712" y="113117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698" name="pl2698"/>
            <p:cNvSpPr/>
            <p:nvPr/>
          </p:nvSpPr>
          <p:spPr>
            <a:xfrm>
              <a:off x="6781712" y="1145869"/>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699" name="pl2699"/>
            <p:cNvSpPr/>
            <p:nvPr/>
          </p:nvSpPr>
          <p:spPr>
            <a:xfrm>
              <a:off x="6781712" y="130018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00" name="pl2700"/>
            <p:cNvSpPr/>
            <p:nvPr/>
          </p:nvSpPr>
          <p:spPr>
            <a:xfrm>
              <a:off x="6781712" y="1241399"/>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701" name="pl2701"/>
            <p:cNvSpPr/>
            <p:nvPr/>
          </p:nvSpPr>
          <p:spPr>
            <a:xfrm>
              <a:off x="6781712" y="1219354"/>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702" name="pl2702"/>
            <p:cNvSpPr/>
            <p:nvPr/>
          </p:nvSpPr>
          <p:spPr>
            <a:xfrm>
              <a:off x="6781712" y="1241399"/>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703" name="pl2703"/>
            <p:cNvSpPr/>
            <p:nvPr/>
          </p:nvSpPr>
          <p:spPr>
            <a:xfrm>
              <a:off x="6781712" y="1263444"/>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704" name="pl2704"/>
            <p:cNvSpPr/>
            <p:nvPr/>
          </p:nvSpPr>
          <p:spPr>
            <a:xfrm>
              <a:off x="6781712" y="128548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705" name="pl2705"/>
            <p:cNvSpPr/>
            <p:nvPr/>
          </p:nvSpPr>
          <p:spPr>
            <a:xfrm>
              <a:off x="6781712" y="113852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06" name="pl2706"/>
            <p:cNvSpPr/>
            <p:nvPr/>
          </p:nvSpPr>
          <p:spPr>
            <a:xfrm>
              <a:off x="6781712" y="1189960"/>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707" name="pl2707"/>
            <p:cNvSpPr/>
            <p:nvPr/>
          </p:nvSpPr>
          <p:spPr>
            <a:xfrm>
              <a:off x="6781712" y="1278141"/>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708" name="pl2708"/>
            <p:cNvSpPr/>
            <p:nvPr/>
          </p:nvSpPr>
          <p:spPr>
            <a:xfrm>
              <a:off x="6781712" y="127814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09" name="pl2709"/>
            <p:cNvSpPr/>
            <p:nvPr/>
          </p:nvSpPr>
          <p:spPr>
            <a:xfrm>
              <a:off x="6781712" y="1160566"/>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710" name="pl2710"/>
            <p:cNvSpPr/>
            <p:nvPr/>
          </p:nvSpPr>
          <p:spPr>
            <a:xfrm>
              <a:off x="6781712" y="1212005"/>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711" name="pl2711"/>
            <p:cNvSpPr/>
            <p:nvPr/>
          </p:nvSpPr>
          <p:spPr>
            <a:xfrm>
              <a:off x="6781712" y="128548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712" name="pl2712"/>
            <p:cNvSpPr/>
            <p:nvPr/>
          </p:nvSpPr>
          <p:spPr>
            <a:xfrm>
              <a:off x="6781712" y="1263444"/>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713" name="pl2713"/>
            <p:cNvSpPr/>
            <p:nvPr/>
          </p:nvSpPr>
          <p:spPr>
            <a:xfrm>
              <a:off x="6781712" y="1226702"/>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714" name="pl2714"/>
            <p:cNvSpPr/>
            <p:nvPr/>
          </p:nvSpPr>
          <p:spPr>
            <a:xfrm>
              <a:off x="6781712" y="130753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15" name="pl2715"/>
            <p:cNvSpPr/>
            <p:nvPr/>
          </p:nvSpPr>
          <p:spPr>
            <a:xfrm>
              <a:off x="6781712" y="107973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716" name="pl2716"/>
            <p:cNvSpPr/>
            <p:nvPr/>
          </p:nvSpPr>
          <p:spPr>
            <a:xfrm>
              <a:off x="6781712" y="1263444"/>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717" name="pl2717"/>
            <p:cNvSpPr/>
            <p:nvPr/>
          </p:nvSpPr>
          <p:spPr>
            <a:xfrm>
              <a:off x="6781712" y="1219354"/>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718" name="pl2718"/>
            <p:cNvSpPr/>
            <p:nvPr/>
          </p:nvSpPr>
          <p:spPr>
            <a:xfrm>
              <a:off x="6781712" y="1226702"/>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719" name="pl2719"/>
            <p:cNvSpPr/>
            <p:nvPr/>
          </p:nvSpPr>
          <p:spPr>
            <a:xfrm>
              <a:off x="6781712" y="1256096"/>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720" name="pl2720"/>
            <p:cNvSpPr/>
            <p:nvPr/>
          </p:nvSpPr>
          <p:spPr>
            <a:xfrm>
              <a:off x="6781712" y="1300186"/>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721" name="pl2721"/>
            <p:cNvSpPr/>
            <p:nvPr/>
          </p:nvSpPr>
          <p:spPr>
            <a:xfrm>
              <a:off x="6781712" y="1248747"/>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722" name="pl2722"/>
            <p:cNvSpPr/>
            <p:nvPr/>
          </p:nvSpPr>
          <p:spPr>
            <a:xfrm>
              <a:off x="6781712" y="1278141"/>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723" name="pl2723"/>
            <p:cNvSpPr/>
            <p:nvPr/>
          </p:nvSpPr>
          <p:spPr>
            <a:xfrm>
              <a:off x="6781712" y="128548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724" name="pl2724"/>
            <p:cNvSpPr/>
            <p:nvPr/>
          </p:nvSpPr>
          <p:spPr>
            <a:xfrm>
              <a:off x="6781712" y="1278141"/>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725" name="pl2725"/>
            <p:cNvSpPr/>
            <p:nvPr/>
          </p:nvSpPr>
          <p:spPr>
            <a:xfrm>
              <a:off x="6781712" y="1226702"/>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726" name="pl2726"/>
            <p:cNvSpPr/>
            <p:nvPr/>
          </p:nvSpPr>
          <p:spPr>
            <a:xfrm>
              <a:off x="6781712" y="1278141"/>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727" name="pl2727"/>
            <p:cNvSpPr/>
            <p:nvPr/>
          </p:nvSpPr>
          <p:spPr>
            <a:xfrm>
              <a:off x="6781712" y="1256096"/>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728" name="pl2728"/>
            <p:cNvSpPr/>
            <p:nvPr/>
          </p:nvSpPr>
          <p:spPr>
            <a:xfrm>
              <a:off x="6781712" y="1270793"/>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729" name="pl2729"/>
            <p:cNvSpPr/>
            <p:nvPr/>
          </p:nvSpPr>
          <p:spPr>
            <a:xfrm>
              <a:off x="6781712" y="1270793"/>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730" name="pl2730"/>
            <p:cNvSpPr/>
            <p:nvPr/>
          </p:nvSpPr>
          <p:spPr>
            <a:xfrm>
              <a:off x="6781712" y="1256096"/>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731" name="pl2731"/>
            <p:cNvSpPr/>
            <p:nvPr/>
          </p:nvSpPr>
          <p:spPr>
            <a:xfrm>
              <a:off x="6781712"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732" name="pl2732"/>
            <p:cNvSpPr/>
            <p:nvPr/>
          </p:nvSpPr>
          <p:spPr>
            <a:xfrm>
              <a:off x="6781712"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40651" cap="flat">
              <a:solidFill>
                <a:srgbClr val="000000">
                  <a:alpha val="100000"/>
                </a:srgbClr>
              </a:solidFill>
              <a:prstDash val="solid"/>
              <a:round/>
            </a:ln>
          </p:spPr>
          <p:txBody>
            <a:bodyPr/>
            <a:lstStyle/>
            <a:p/>
          </p:txBody>
        </p:sp>
        <p:sp>
          <p:nvSpPr>
            <p:cNvPr id="2733" name="pl2733"/>
            <p:cNvSpPr/>
            <p:nvPr/>
          </p:nvSpPr>
          <p:spPr>
            <a:xfrm>
              <a:off x="6781712"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D59100">
                  <a:alpha val="100000"/>
                </a:srgbClr>
              </a:solidFill>
              <a:prstDash val="solid"/>
              <a:round/>
            </a:ln>
          </p:spPr>
          <p:txBody>
            <a:bodyPr/>
            <a:lstStyle/>
            <a:p/>
          </p:txBody>
        </p:sp>
        <p:sp>
          <p:nvSpPr>
            <p:cNvPr id="2734" name="pl2734"/>
            <p:cNvSpPr/>
            <p:nvPr/>
          </p:nvSpPr>
          <p:spPr>
            <a:xfrm>
              <a:off x="6730012" y="131488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735" name="tx2735"/>
            <p:cNvSpPr/>
            <p:nvPr/>
          </p:nvSpPr>
          <p:spPr>
            <a:xfrm>
              <a:off x="6751568" y="11225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36" name="tx2736"/>
            <p:cNvSpPr/>
            <p:nvPr/>
          </p:nvSpPr>
          <p:spPr>
            <a:xfrm>
              <a:off x="6958368" y="11225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37" name="tx2737"/>
            <p:cNvSpPr/>
            <p:nvPr/>
          </p:nvSpPr>
          <p:spPr>
            <a:xfrm>
              <a:off x="7165169" y="11149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738" name="tx2738"/>
            <p:cNvSpPr/>
            <p:nvPr/>
          </p:nvSpPr>
          <p:spPr>
            <a:xfrm>
              <a:off x="7371970" y="113691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39" name="tx2739"/>
            <p:cNvSpPr/>
            <p:nvPr/>
          </p:nvSpPr>
          <p:spPr>
            <a:xfrm>
              <a:off x="7578771" y="113691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40" name="tx2740"/>
            <p:cNvSpPr/>
            <p:nvPr/>
          </p:nvSpPr>
          <p:spPr>
            <a:xfrm>
              <a:off x="7785572"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41" name="rc2741"/>
            <p:cNvSpPr/>
            <p:nvPr/>
          </p:nvSpPr>
          <p:spPr>
            <a:xfrm>
              <a:off x="6730012" y="1620278"/>
              <a:ext cx="1137404" cy="460746"/>
            </a:xfrm>
            <a:prstGeom prst="rect">
              <a:avLst/>
            </a:prstGeom>
            <a:solidFill>
              <a:srgbClr val="EBEBEB">
                <a:alpha val="100000"/>
              </a:srgbClr>
            </a:solidFill>
          </p:spPr>
          <p:txBody>
            <a:bodyPr/>
            <a:lstStyle/>
            <a:p/>
          </p:txBody>
        </p:sp>
        <p:sp>
          <p:nvSpPr>
            <p:cNvPr id="2742" name="pl2742"/>
            <p:cNvSpPr/>
            <p:nvPr/>
          </p:nvSpPr>
          <p:spPr>
            <a:xfrm>
              <a:off x="6730012" y="196822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743" name="pl2743"/>
            <p:cNvSpPr/>
            <p:nvPr/>
          </p:nvSpPr>
          <p:spPr>
            <a:xfrm>
              <a:off x="6730012" y="17845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744" name="pl2744"/>
            <p:cNvSpPr/>
            <p:nvPr/>
          </p:nvSpPr>
          <p:spPr>
            <a:xfrm>
              <a:off x="688511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5" name="pl2745"/>
            <p:cNvSpPr/>
            <p:nvPr/>
          </p:nvSpPr>
          <p:spPr>
            <a:xfrm>
              <a:off x="709191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6" name="pl2746"/>
            <p:cNvSpPr/>
            <p:nvPr/>
          </p:nvSpPr>
          <p:spPr>
            <a:xfrm>
              <a:off x="729871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7" name="pl2747"/>
            <p:cNvSpPr/>
            <p:nvPr/>
          </p:nvSpPr>
          <p:spPr>
            <a:xfrm>
              <a:off x="750551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8" name="pl2748"/>
            <p:cNvSpPr/>
            <p:nvPr/>
          </p:nvSpPr>
          <p:spPr>
            <a:xfrm>
              <a:off x="771231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9" name="pl2749"/>
            <p:cNvSpPr/>
            <p:nvPr/>
          </p:nvSpPr>
          <p:spPr>
            <a:xfrm>
              <a:off x="6730012" y="20600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750" name="pl2750"/>
            <p:cNvSpPr/>
            <p:nvPr/>
          </p:nvSpPr>
          <p:spPr>
            <a:xfrm>
              <a:off x="6730012" y="18763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751" name="pl2751"/>
            <p:cNvSpPr/>
            <p:nvPr/>
          </p:nvSpPr>
          <p:spPr>
            <a:xfrm>
              <a:off x="6730012" y="169266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752" name="pl2752"/>
            <p:cNvSpPr/>
            <p:nvPr/>
          </p:nvSpPr>
          <p:spPr>
            <a:xfrm>
              <a:off x="678171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3" name="pl2753"/>
            <p:cNvSpPr/>
            <p:nvPr/>
          </p:nvSpPr>
          <p:spPr>
            <a:xfrm>
              <a:off x="698851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4" name="pl2754"/>
            <p:cNvSpPr/>
            <p:nvPr/>
          </p:nvSpPr>
          <p:spPr>
            <a:xfrm>
              <a:off x="719531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5" name="pl2755"/>
            <p:cNvSpPr/>
            <p:nvPr/>
          </p:nvSpPr>
          <p:spPr>
            <a:xfrm>
              <a:off x="74021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6" name="pl2756"/>
            <p:cNvSpPr/>
            <p:nvPr/>
          </p:nvSpPr>
          <p:spPr>
            <a:xfrm>
              <a:off x="760891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7" name="pl2757"/>
            <p:cNvSpPr/>
            <p:nvPr/>
          </p:nvSpPr>
          <p:spPr>
            <a:xfrm>
              <a:off x="781571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8" name="pl2758"/>
            <p:cNvSpPr/>
            <p:nvPr/>
          </p:nvSpPr>
          <p:spPr>
            <a:xfrm>
              <a:off x="6781712"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759" name="pl2759"/>
            <p:cNvSpPr/>
            <p:nvPr/>
          </p:nvSpPr>
          <p:spPr>
            <a:xfrm>
              <a:off x="6781712"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40651" cap="flat">
              <a:solidFill>
                <a:srgbClr val="BEBEBE">
                  <a:alpha val="69803"/>
                </a:srgbClr>
              </a:solidFill>
              <a:prstDash val="solid"/>
              <a:round/>
            </a:ln>
          </p:spPr>
          <p:txBody>
            <a:bodyPr/>
            <a:lstStyle/>
            <a:p/>
          </p:txBody>
        </p:sp>
        <p:sp>
          <p:nvSpPr>
            <p:cNvPr id="2760" name="pl2760"/>
            <p:cNvSpPr/>
            <p:nvPr/>
          </p:nvSpPr>
          <p:spPr>
            <a:xfrm>
              <a:off x="6781712" y="1949855"/>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761" name="pl2761"/>
            <p:cNvSpPr/>
            <p:nvPr/>
          </p:nvSpPr>
          <p:spPr>
            <a:xfrm>
              <a:off x="6781712" y="1898416"/>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762" name="pl2762"/>
            <p:cNvSpPr/>
            <p:nvPr/>
          </p:nvSpPr>
          <p:spPr>
            <a:xfrm>
              <a:off x="6781712" y="1964551"/>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763" name="pl2763"/>
            <p:cNvSpPr/>
            <p:nvPr/>
          </p:nvSpPr>
          <p:spPr>
            <a:xfrm>
              <a:off x="6781712" y="1971900"/>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764" name="pl2764"/>
            <p:cNvSpPr/>
            <p:nvPr/>
          </p:nvSpPr>
          <p:spPr>
            <a:xfrm>
              <a:off x="6781712" y="2023339"/>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765" name="pl2765"/>
            <p:cNvSpPr/>
            <p:nvPr/>
          </p:nvSpPr>
          <p:spPr>
            <a:xfrm>
              <a:off x="6781712" y="2023339"/>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766" name="pl2766"/>
            <p:cNvSpPr/>
            <p:nvPr/>
          </p:nvSpPr>
          <p:spPr>
            <a:xfrm>
              <a:off x="6781712" y="189841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67" name="pl2767"/>
            <p:cNvSpPr/>
            <p:nvPr/>
          </p:nvSpPr>
          <p:spPr>
            <a:xfrm>
              <a:off x="6781712" y="2052733"/>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768" name="pl2768"/>
            <p:cNvSpPr/>
            <p:nvPr/>
          </p:nvSpPr>
          <p:spPr>
            <a:xfrm>
              <a:off x="6781712"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769" name="pl2769"/>
            <p:cNvSpPr/>
            <p:nvPr/>
          </p:nvSpPr>
          <p:spPr>
            <a:xfrm>
              <a:off x="6781712"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770" name="pl2770"/>
            <p:cNvSpPr/>
            <p:nvPr/>
          </p:nvSpPr>
          <p:spPr>
            <a:xfrm>
              <a:off x="6781712"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771" name="pl2771"/>
            <p:cNvSpPr/>
            <p:nvPr/>
          </p:nvSpPr>
          <p:spPr>
            <a:xfrm>
              <a:off x="6781712"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72" name="pl2772"/>
            <p:cNvSpPr/>
            <p:nvPr/>
          </p:nvSpPr>
          <p:spPr>
            <a:xfrm>
              <a:off x="6781712"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773" name="pl2773"/>
            <p:cNvSpPr/>
            <p:nvPr/>
          </p:nvSpPr>
          <p:spPr>
            <a:xfrm>
              <a:off x="6781712"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774" name="pl2774"/>
            <p:cNvSpPr/>
            <p:nvPr/>
          </p:nvSpPr>
          <p:spPr>
            <a:xfrm>
              <a:off x="6781712" y="1891067"/>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775" name="pl2775"/>
            <p:cNvSpPr/>
            <p:nvPr/>
          </p:nvSpPr>
          <p:spPr>
            <a:xfrm>
              <a:off x="6781712" y="204538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76" name="pl2776"/>
            <p:cNvSpPr/>
            <p:nvPr/>
          </p:nvSpPr>
          <p:spPr>
            <a:xfrm>
              <a:off x="6781712" y="1986597"/>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777" name="pl2777"/>
            <p:cNvSpPr/>
            <p:nvPr/>
          </p:nvSpPr>
          <p:spPr>
            <a:xfrm>
              <a:off x="6781712" y="1964551"/>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778" name="pl2778"/>
            <p:cNvSpPr/>
            <p:nvPr/>
          </p:nvSpPr>
          <p:spPr>
            <a:xfrm>
              <a:off x="6781712" y="1986597"/>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779" name="pl2779"/>
            <p:cNvSpPr/>
            <p:nvPr/>
          </p:nvSpPr>
          <p:spPr>
            <a:xfrm>
              <a:off x="6781712" y="2008642"/>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780" name="pl2780"/>
            <p:cNvSpPr/>
            <p:nvPr/>
          </p:nvSpPr>
          <p:spPr>
            <a:xfrm>
              <a:off x="6781712" y="2030687"/>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781" name="pl2781"/>
            <p:cNvSpPr/>
            <p:nvPr/>
          </p:nvSpPr>
          <p:spPr>
            <a:xfrm>
              <a:off x="6781712" y="188371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82" name="pl2782"/>
            <p:cNvSpPr/>
            <p:nvPr/>
          </p:nvSpPr>
          <p:spPr>
            <a:xfrm>
              <a:off x="6781712" y="1935158"/>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783" name="pl2783"/>
            <p:cNvSpPr/>
            <p:nvPr/>
          </p:nvSpPr>
          <p:spPr>
            <a:xfrm>
              <a:off x="6781712" y="2023339"/>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784" name="pl2784"/>
            <p:cNvSpPr/>
            <p:nvPr/>
          </p:nvSpPr>
          <p:spPr>
            <a:xfrm>
              <a:off x="6781712" y="202333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85" name="pl2785"/>
            <p:cNvSpPr/>
            <p:nvPr/>
          </p:nvSpPr>
          <p:spPr>
            <a:xfrm>
              <a:off x="6781712" y="1905764"/>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786" name="pl2786"/>
            <p:cNvSpPr/>
            <p:nvPr/>
          </p:nvSpPr>
          <p:spPr>
            <a:xfrm>
              <a:off x="6781712" y="1957203"/>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787" name="pl2787"/>
            <p:cNvSpPr/>
            <p:nvPr/>
          </p:nvSpPr>
          <p:spPr>
            <a:xfrm>
              <a:off x="6781712" y="2030687"/>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788" name="pl2788"/>
            <p:cNvSpPr/>
            <p:nvPr/>
          </p:nvSpPr>
          <p:spPr>
            <a:xfrm>
              <a:off x="6781712" y="2008642"/>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789" name="pl2789"/>
            <p:cNvSpPr/>
            <p:nvPr/>
          </p:nvSpPr>
          <p:spPr>
            <a:xfrm>
              <a:off x="6781712" y="1971900"/>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790" name="pl2790"/>
            <p:cNvSpPr/>
            <p:nvPr/>
          </p:nvSpPr>
          <p:spPr>
            <a:xfrm>
              <a:off x="6781712" y="205273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91" name="pl2791"/>
            <p:cNvSpPr/>
            <p:nvPr/>
          </p:nvSpPr>
          <p:spPr>
            <a:xfrm>
              <a:off x="6781712" y="1824931"/>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792" name="pl2792"/>
            <p:cNvSpPr/>
            <p:nvPr/>
          </p:nvSpPr>
          <p:spPr>
            <a:xfrm>
              <a:off x="6781712" y="2008642"/>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793" name="pl2793"/>
            <p:cNvSpPr/>
            <p:nvPr/>
          </p:nvSpPr>
          <p:spPr>
            <a:xfrm>
              <a:off x="6781712" y="1964551"/>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794" name="pl2794"/>
            <p:cNvSpPr/>
            <p:nvPr/>
          </p:nvSpPr>
          <p:spPr>
            <a:xfrm>
              <a:off x="6781712" y="1971900"/>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795" name="pl2795"/>
            <p:cNvSpPr/>
            <p:nvPr/>
          </p:nvSpPr>
          <p:spPr>
            <a:xfrm>
              <a:off x="6781712" y="2001294"/>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796" name="pl2796"/>
            <p:cNvSpPr/>
            <p:nvPr/>
          </p:nvSpPr>
          <p:spPr>
            <a:xfrm>
              <a:off x="6781712" y="2045384"/>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797" name="pl2797"/>
            <p:cNvSpPr/>
            <p:nvPr/>
          </p:nvSpPr>
          <p:spPr>
            <a:xfrm>
              <a:off x="6781712" y="1993945"/>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798" name="pl2798"/>
            <p:cNvSpPr/>
            <p:nvPr/>
          </p:nvSpPr>
          <p:spPr>
            <a:xfrm>
              <a:off x="6781712" y="2023339"/>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799" name="pl2799"/>
            <p:cNvSpPr/>
            <p:nvPr/>
          </p:nvSpPr>
          <p:spPr>
            <a:xfrm>
              <a:off x="6781712" y="2030687"/>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800" name="pl2800"/>
            <p:cNvSpPr/>
            <p:nvPr/>
          </p:nvSpPr>
          <p:spPr>
            <a:xfrm>
              <a:off x="6781712" y="2023339"/>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801" name="pl2801"/>
            <p:cNvSpPr/>
            <p:nvPr/>
          </p:nvSpPr>
          <p:spPr>
            <a:xfrm>
              <a:off x="6781712" y="1971900"/>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802" name="pl2802"/>
            <p:cNvSpPr/>
            <p:nvPr/>
          </p:nvSpPr>
          <p:spPr>
            <a:xfrm>
              <a:off x="6781712" y="2023339"/>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803" name="pl2803"/>
            <p:cNvSpPr/>
            <p:nvPr/>
          </p:nvSpPr>
          <p:spPr>
            <a:xfrm>
              <a:off x="6781712" y="2001294"/>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804" name="pl2804"/>
            <p:cNvSpPr/>
            <p:nvPr/>
          </p:nvSpPr>
          <p:spPr>
            <a:xfrm>
              <a:off x="6781712" y="2015990"/>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805" name="pl2805"/>
            <p:cNvSpPr/>
            <p:nvPr/>
          </p:nvSpPr>
          <p:spPr>
            <a:xfrm>
              <a:off x="6781712" y="2015990"/>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806" name="pl2806"/>
            <p:cNvSpPr/>
            <p:nvPr/>
          </p:nvSpPr>
          <p:spPr>
            <a:xfrm>
              <a:off x="6781712" y="2001294"/>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807" name="pl2807"/>
            <p:cNvSpPr/>
            <p:nvPr/>
          </p:nvSpPr>
          <p:spPr>
            <a:xfrm>
              <a:off x="6781712"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808" name="pl2808"/>
            <p:cNvSpPr/>
            <p:nvPr/>
          </p:nvSpPr>
          <p:spPr>
            <a:xfrm>
              <a:off x="6781712"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40651" cap="flat">
              <a:solidFill>
                <a:srgbClr val="000000">
                  <a:alpha val="100000"/>
                </a:srgbClr>
              </a:solidFill>
              <a:prstDash val="solid"/>
              <a:round/>
            </a:ln>
          </p:spPr>
          <p:txBody>
            <a:bodyPr/>
            <a:lstStyle/>
            <a:p/>
          </p:txBody>
        </p:sp>
        <p:sp>
          <p:nvSpPr>
            <p:cNvPr id="2809" name="pl2809"/>
            <p:cNvSpPr/>
            <p:nvPr/>
          </p:nvSpPr>
          <p:spPr>
            <a:xfrm>
              <a:off x="6781712"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77AF00">
                  <a:alpha val="100000"/>
                </a:srgbClr>
              </a:solidFill>
              <a:prstDash val="solid"/>
              <a:round/>
            </a:ln>
          </p:spPr>
          <p:txBody>
            <a:bodyPr/>
            <a:lstStyle/>
            <a:p/>
          </p:txBody>
        </p:sp>
        <p:sp>
          <p:nvSpPr>
            <p:cNvPr id="2810" name="pl2810"/>
            <p:cNvSpPr/>
            <p:nvPr/>
          </p:nvSpPr>
          <p:spPr>
            <a:xfrm>
              <a:off x="6730012" y="20600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811" name="tx2811"/>
            <p:cNvSpPr/>
            <p:nvPr/>
          </p:nvSpPr>
          <p:spPr>
            <a:xfrm>
              <a:off x="6721423" y="181597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812" name="tx2812"/>
            <p:cNvSpPr/>
            <p:nvPr/>
          </p:nvSpPr>
          <p:spPr>
            <a:xfrm>
              <a:off x="6958368" y="182934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813" name="tx2813"/>
            <p:cNvSpPr/>
            <p:nvPr/>
          </p:nvSpPr>
          <p:spPr>
            <a:xfrm>
              <a:off x="7165169" y="185139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14" name="tx2814"/>
            <p:cNvSpPr/>
            <p:nvPr/>
          </p:nvSpPr>
          <p:spPr>
            <a:xfrm>
              <a:off x="7371970" y="185139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15" name="tx2815"/>
            <p:cNvSpPr/>
            <p:nvPr/>
          </p:nvSpPr>
          <p:spPr>
            <a:xfrm>
              <a:off x="7578771" y="185139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16" name="tx2816"/>
            <p:cNvSpPr/>
            <p:nvPr/>
          </p:nvSpPr>
          <p:spPr>
            <a:xfrm>
              <a:off x="7785572" y="18601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17" name="rc2817"/>
            <p:cNvSpPr/>
            <p:nvPr/>
          </p:nvSpPr>
          <p:spPr>
            <a:xfrm>
              <a:off x="6730012" y="2365475"/>
              <a:ext cx="1137404" cy="460746"/>
            </a:xfrm>
            <a:prstGeom prst="rect">
              <a:avLst/>
            </a:prstGeom>
            <a:solidFill>
              <a:srgbClr val="EBEBEB">
                <a:alpha val="100000"/>
              </a:srgbClr>
            </a:solidFill>
          </p:spPr>
          <p:txBody>
            <a:bodyPr/>
            <a:lstStyle/>
            <a:p/>
          </p:txBody>
        </p:sp>
        <p:sp>
          <p:nvSpPr>
            <p:cNvPr id="2818" name="pl2818"/>
            <p:cNvSpPr/>
            <p:nvPr/>
          </p:nvSpPr>
          <p:spPr>
            <a:xfrm>
              <a:off x="6730012" y="271342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19" name="pl2819"/>
            <p:cNvSpPr/>
            <p:nvPr/>
          </p:nvSpPr>
          <p:spPr>
            <a:xfrm>
              <a:off x="6730012" y="25297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20" name="pl2820"/>
            <p:cNvSpPr/>
            <p:nvPr/>
          </p:nvSpPr>
          <p:spPr>
            <a:xfrm>
              <a:off x="688511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1" name="pl2821"/>
            <p:cNvSpPr/>
            <p:nvPr/>
          </p:nvSpPr>
          <p:spPr>
            <a:xfrm>
              <a:off x="709191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2" name="pl2822"/>
            <p:cNvSpPr/>
            <p:nvPr/>
          </p:nvSpPr>
          <p:spPr>
            <a:xfrm>
              <a:off x="729871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3" name="pl2823"/>
            <p:cNvSpPr/>
            <p:nvPr/>
          </p:nvSpPr>
          <p:spPr>
            <a:xfrm>
              <a:off x="750551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4" name="pl2824"/>
            <p:cNvSpPr/>
            <p:nvPr/>
          </p:nvSpPr>
          <p:spPr>
            <a:xfrm>
              <a:off x="771231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5" name="pl2825"/>
            <p:cNvSpPr/>
            <p:nvPr/>
          </p:nvSpPr>
          <p:spPr>
            <a:xfrm>
              <a:off x="6730012" y="28052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826" name="pl2826"/>
            <p:cNvSpPr/>
            <p:nvPr/>
          </p:nvSpPr>
          <p:spPr>
            <a:xfrm>
              <a:off x="6730012" y="26215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827" name="pl2827"/>
            <p:cNvSpPr/>
            <p:nvPr/>
          </p:nvSpPr>
          <p:spPr>
            <a:xfrm>
              <a:off x="6730012" y="243785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828" name="pl2828"/>
            <p:cNvSpPr/>
            <p:nvPr/>
          </p:nvSpPr>
          <p:spPr>
            <a:xfrm>
              <a:off x="678171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29" name="pl2829"/>
            <p:cNvSpPr/>
            <p:nvPr/>
          </p:nvSpPr>
          <p:spPr>
            <a:xfrm>
              <a:off x="698851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0" name="pl2830"/>
            <p:cNvSpPr/>
            <p:nvPr/>
          </p:nvSpPr>
          <p:spPr>
            <a:xfrm>
              <a:off x="719531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1" name="pl2831"/>
            <p:cNvSpPr/>
            <p:nvPr/>
          </p:nvSpPr>
          <p:spPr>
            <a:xfrm>
              <a:off x="74021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2" name="pl2832"/>
            <p:cNvSpPr/>
            <p:nvPr/>
          </p:nvSpPr>
          <p:spPr>
            <a:xfrm>
              <a:off x="760891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3" name="pl2833"/>
            <p:cNvSpPr/>
            <p:nvPr/>
          </p:nvSpPr>
          <p:spPr>
            <a:xfrm>
              <a:off x="781571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4" name="pl2834"/>
            <p:cNvSpPr/>
            <p:nvPr/>
          </p:nvSpPr>
          <p:spPr>
            <a:xfrm>
              <a:off x="6781712"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835" name="pl2835"/>
            <p:cNvSpPr/>
            <p:nvPr/>
          </p:nvSpPr>
          <p:spPr>
            <a:xfrm>
              <a:off x="6781712"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40651" cap="flat">
              <a:solidFill>
                <a:srgbClr val="BEBEBE">
                  <a:alpha val="69803"/>
                </a:srgbClr>
              </a:solidFill>
              <a:prstDash val="solid"/>
              <a:round/>
            </a:ln>
          </p:spPr>
          <p:txBody>
            <a:bodyPr/>
            <a:lstStyle/>
            <a:p/>
          </p:txBody>
        </p:sp>
        <p:sp>
          <p:nvSpPr>
            <p:cNvPr id="2836" name="pl2836"/>
            <p:cNvSpPr/>
            <p:nvPr/>
          </p:nvSpPr>
          <p:spPr>
            <a:xfrm>
              <a:off x="6781712" y="2695052"/>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837" name="pl2837"/>
            <p:cNvSpPr/>
            <p:nvPr/>
          </p:nvSpPr>
          <p:spPr>
            <a:xfrm>
              <a:off x="6781712" y="2643613"/>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838" name="pl2838"/>
            <p:cNvSpPr/>
            <p:nvPr/>
          </p:nvSpPr>
          <p:spPr>
            <a:xfrm>
              <a:off x="6781712" y="2709749"/>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839" name="pl2839"/>
            <p:cNvSpPr/>
            <p:nvPr/>
          </p:nvSpPr>
          <p:spPr>
            <a:xfrm>
              <a:off x="6781712" y="2717098"/>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840" name="pl2840"/>
            <p:cNvSpPr/>
            <p:nvPr/>
          </p:nvSpPr>
          <p:spPr>
            <a:xfrm>
              <a:off x="6781712" y="2768537"/>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841" name="pl2841"/>
            <p:cNvSpPr/>
            <p:nvPr/>
          </p:nvSpPr>
          <p:spPr>
            <a:xfrm>
              <a:off x="6781712" y="2768537"/>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842" name="pl2842"/>
            <p:cNvSpPr/>
            <p:nvPr/>
          </p:nvSpPr>
          <p:spPr>
            <a:xfrm>
              <a:off x="6781712" y="264361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43" name="pl2843"/>
            <p:cNvSpPr/>
            <p:nvPr/>
          </p:nvSpPr>
          <p:spPr>
            <a:xfrm>
              <a:off x="6781712" y="2797930"/>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844" name="pl2844"/>
            <p:cNvSpPr/>
            <p:nvPr/>
          </p:nvSpPr>
          <p:spPr>
            <a:xfrm>
              <a:off x="6781712" y="2746491"/>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845" name="pl2845"/>
            <p:cNvSpPr/>
            <p:nvPr/>
          </p:nvSpPr>
          <p:spPr>
            <a:xfrm>
              <a:off x="6781712" y="2584826"/>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846" name="pl2846"/>
            <p:cNvSpPr/>
            <p:nvPr/>
          </p:nvSpPr>
          <p:spPr>
            <a:xfrm>
              <a:off x="6781712" y="2731795"/>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847" name="pl2847"/>
            <p:cNvSpPr/>
            <p:nvPr/>
          </p:nvSpPr>
          <p:spPr>
            <a:xfrm>
              <a:off x="6781712" y="2768537"/>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48" name="pl2848"/>
            <p:cNvSpPr/>
            <p:nvPr/>
          </p:nvSpPr>
          <p:spPr>
            <a:xfrm>
              <a:off x="6781712" y="2724446"/>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849" name="pl2849"/>
            <p:cNvSpPr/>
            <p:nvPr/>
          </p:nvSpPr>
          <p:spPr>
            <a:xfrm>
              <a:off x="6781712" y="2621568"/>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850" name="pl2850"/>
            <p:cNvSpPr/>
            <p:nvPr/>
          </p:nvSpPr>
          <p:spPr>
            <a:xfrm>
              <a:off x="6781712"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851" name="pl2851"/>
            <p:cNvSpPr/>
            <p:nvPr/>
          </p:nvSpPr>
          <p:spPr>
            <a:xfrm>
              <a:off x="6781712" y="279058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52" name="pl2852"/>
            <p:cNvSpPr/>
            <p:nvPr/>
          </p:nvSpPr>
          <p:spPr>
            <a:xfrm>
              <a:off x="6781712"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853" name="pl2853"/>
            <p:cNvSpPr/>
            <p:nvPr/>
          </p:nvSpPr>
          <p:spPr>
            <a:xfrm>
              <a:off x="6781712"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854" name="pl2854"/>
            <p:cNvSpPr/>
            <p:nvPr/>
          </p:nvSpPr>
          <p:spPr>
            <a:xfrm>
              <a:off x="6781712"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855" name="pl2855"/>
            <p:cNvSpPr/>
            <p:nvPr/>
          </p:nvSpPr>
          <p:spPr>
            <a:xfrm>
              <a:off x="6781712"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856" name="pl2856"/>
            <p:cNvSpPr/>
            <p:nvPr/>
          </p:nvSpPr>
          <p:spPr>
            <a:xfrm>
              <a:off x="6781712"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857" name="pl2857"/>
            <p:cNvSpPr/>
            <p:nvPr/>
          </p:nvSpPr>
          <p:spPr>
            <a:xfrm>
              <a:off x="6781712" y="262891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58" name="pl2858"/>
            <p:cNvSpPr/>
            <p:nvPr/>
          </p:nvSpPr>
          <p:spPr>
            <a:xfrm>
              <a:off x="6781712" y="2680356"/>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859" name="pl2859"/>
            <p:cNvSpPr/>
            <p:nvPr/>
          </p:nvSpPr>
          <p:spPr>
            <a:xfrm>
              <a:off x="6781712" y="2768537"/>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860" name="pl2860"/>
            <p:cNvSpPr/>
            <p:nvPr/>
          </p:nvSpPr>
          <p:spPr>
            <a:xfrm>
              <a:off x="6781712" y="276853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61" name="pl2861"/>
            <p:cNvSpPr/>
            <p:nvPr/>
          </p:nvSpPr>
          <p:spPr>
            <a:xfrm>
              <a:off x="6781712" y="2650962"/>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862" name="pl2862"/>
            <p:cNvSpPr/>
            <p:nvPr/>
          </p:nvSpPr>
          <p:spPr>
            <a:xfrm>
              <a:off x="6781712" y="2702401"/>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863" name="pl2863"/>
            <p:cNvSpPr/>
            <p:nvPr/>
          </p:nvSpPr>
          <p:spPr>
            <a:xfrm>
              <a:off x="6781712" y="2775885"/>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864" name="pl2864"/>
            <p:cNvSpPr/>
            <p:nvPr/>
          </p:nvSpPr>
          <p:spPr>
            <a:xfrm>
              <a:off x="6781712" y="2753840"/>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865" name="pl2865"/>
            <p:cNvSpPr/>
            <p:nvPr/>
          </p:nvSpPr>
          <p:spPr>
            <a:xfrm>
              <a:off x="6781712" y="2717098"/>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866" name="pl2866"/>
            <p:cNvSpPr/>
            <p:nvPr/>
          </p:nvSpPr>
          <p:spPr>
            <a:xfrm>
              <a:off x="6781712" y="27979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67" name="pl2867"/>
            <p:cNvSpPr/>
            <p:nvPr/>
          </p:nvSpPr>
          <p:spPr>
            <a:xfrm>
              <a:off x="6781712" y="2570129"/>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868" name="pl2868"/>
            <p:cNvSpPr/>
            <p:nvPr/>
          </p:nvSpPr>
          <p:spPr>
            <a:xfrm>
              <a:off x="6781712" y="2753840"/>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869" name="pl2869"/>
            <p:cNvSpPr/>
            <p:nvPr/>
          </p:nvSpPr>
          <p:spPr>
            <a:xfrm>
              <a:off x="6781712" y="2709749"/>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870" name="pl2870"/>
            <p:cNvSpPr/>
            <p:nvPr/>
          </p:nvSpPr>
          <p:spPr>
            <a:xfrm>
              <a:off x="6781712" y="2717098"/>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871" name="pl2871"/>
            <p:cNvSpPr/>
            <p:nvPr/>
          </p:nvSpPr>
          <p:spPr>
            <a:xfrm>
              <a:off x="6781712" y="2746491"/>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872" name="pl2872"/>
            <p:cNvSpPr/>
            <p:nvPr/>
          </p:nvSpPr>
          <p:spPr>
            <a:xfrm>
              <a:off x="6781712" y="2790582"/>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873" name="pl2873"/>
            <p:cNvSpPr/>
            <p:nvPr/>
          </p:nvSpPr>
          <p:spPr>
            <a:xfrm>
              <a:off x="6781712" y="2739143"/>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874" name="pl2874"/>
            <p:cNvSpPr/>
            <p:nvPr/>
          </p:nvSpPr>
          <p:spPr>
            <a:xfrm>
              <a:off x="6781712" y="2768537"/>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875" name="pl2875"/>
            <p:cNvSpPr/>
            <p:nvPr/>
          </p:nvSpPr>
          <p:spPr>
            <a:xfrm>
              <a:off x="6781712" y="2775885"/>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876" name="pl2876"/>
            <p:cNvSpPr/>
            <p:nvPr/>
          </p:nvSpPr>
          <p:spPr>
            <a:xfrm>
              <a:off x="6781712" y="2768537"/>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877" name="pl2877"/>
            <p:cNvSpPr/>
            <p:nvPr/>
          </p:nvSpPr>
          <p:spPr>
            <a:xfrm>
              <a:off x="6781712" y="2717098"/>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878" name="pl2878"/>
            <p:cNvSpPr/>
            <p:nvPr/>
          </p:nvSpPr>
          <p:spPr>
            <a:xfrm>
              <a:off x="6781712" y="2768537"/>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879" name="pl2879"/>
            <p:cNvSpPr/>
            <p:nvPr/>
          </p:nvSpPr>
          <p:spPr>
            <a:xfrm>
              <a:off x="6781712" y="2746491"/>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880" name="pl2880"/>
            <p:cNvSpPr/>
            <p:nvPr/>
          </p:nvSpPr>
          <p:spPr>
            <a:xfrm>
              <a:off x="6781712" y="2761188"/>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881" name="pl2881"/>
            <p:cNvSpPr/>
            <p:nvPr/>
          </p:nvSpPr>
          <p:spPr>
            <a:xfrm>
              <a:off x="6781712" y="2761188"/>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882" name="pl2882"/>
            <p:cNvSpPr/>
            <p:nvPr/>
          </p:nvSpPr>
          <p:spPr>
            <a:xfrm>
              <a:off x="6781712" y="2746491"/>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883" name="pl2883"/>
            <p:cNvSpPr/>
            <p:nvPr/>
          </p:nvSpPr>
          <p:spPr>
            <a:xfrm>
              <a:off x="6781712"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884" name="pl2884"/>
            <p:cNvSpPr/>
            <p:nvPr/>
          </p:nvSpPr>
          <p:spPr>
            <a:xfrm>
              <a:off x="6781712"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40651" cap="flat">
              <a:solidFill>
                <a:srgbClr val="000000">
                  <a:alpha val="100000"/>
                </a:srgbClr>
              </a:solidFill>
              <a:prstDash val="solid"/>
              <a:round/>
            </a:ln>
          </p:spPr>
          <p:txBody>
            <a:bodyPr/>
            <a:lstStyle/>
            <a:p/>
          </p:txBody>
        </p:sp>
        <p:sp>
          <p:nvSpPr>
            <p:cNvPr id="2885" name="pl2885"/>
            <p:cNvSpPr/>
            <p:nvPr/>
          </p:nvSpPr>
          <p:spPr>
            <a:xfrm>
              <a:off x="6781712"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00BF81">
                  <a:alpha val="100000"/>
                </a:srgbClr>
              </a:solidFill>
              <a:prstDash val="solid"/>
              <a:round/>
            </a:ln>
          </p:spPr>
          <p:txBody>
            <a:bodyPr/>
            <a:lstStyle/>
            <a:p/>
          </p:txBody>
        </p:sp>
        <p:sp>
          <p:nvSpPr>
            <p:cNvPr id="2886" name="pl2886"/>
            <p:cNvSpPr/>
            <p:nvPr/>
          </p:nvSpPr>
          <p:spPr>
            <a:xfrm>
              <a:off x="6730012" y="28052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887" name="tx2887"/>
            <p:cNvSpPr/>
            <p:nvPr/>
          </p:nvSpPr>
          <p:spPr>
            <a:xfrm>
              <a:off x="6751568" y="263465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88" name="tx2888"/>
            <p:cNvSpPr/>
            <p:nvPr/>
          </p:nvSpPr>
          <p:spPr>
            <a:xfrm>
              <a:off x="6958368" y="26053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89" name="tx2889"/>
            <p:cNvSpPr/>
            <p:nvPr/>
          </p:nvSpPr>
          <p:spPr>
            <a:xfrm>
              <a:off x="7165169" y="261858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890" name="tx2890"/>
            <p:cNvSpPr/>
            <p:nvPr/>
          </p:nvSpPr>
          <p:spPr>
            <a:xfrm>
              <a:off x="7371970"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91" name="tx2891"/>
            <p:cNvSpPr/>
            <p:nvPr/>
          </p:nvSpPr>
          <p:spPr>
            <a:xfrm>
              <a:off x="7578771" y="2591889"/>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892" name="tx2892"/>
            <p:cNvSpPr/>
            <p:nvPr/>
          </p:nvSpPr>
          <p:spPr>
            <a:xfrm>
              <a:off x="7785572"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93" name="rc2893"/>
            <p:cNvSpPr/>
            <p:nvPr/>
          </p:nvSpPr>
          <p:spPr>
            <a:xfrm>
              <a:off x="6730012" y="3110673"/>
              <a:ext cx="1137404" cy="460746"/>
            </a:xfrm>
            <a:prstGeom prst="rect">
              <a:avLst/>
            </a:prstGeom>
            <a:solidFill>
              <a:srgbClr val="EBEBEB">
                <a:alpha val="100000"/>
              </a:srgbClr>
            </a:solidFill>
          </p:spPr>
          <p:txBody>
            <a:bodyPr/>
            <a:lstStyle/>
            <a:p/>
          </p:txBody>
        </p:sp>
        <p:sp>
          <p:nvSpPr>
            <p:cNvPr id="2894" name="pl2894"/>
            <p:cNvSpPr/>
            <p:nvPr/>
          </p:nvSpPr>
          <p:spPr>
            <a:xfrm>
              <a:off x="6730012" y="345862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95" name="pl2895"/>
            <p:cNvSpPr/>
            <p:nvPr/>
          </p:nvSpPr>
          <p:spPr>
            <a:xfrm>
              <a:off x="6730012" y="32749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96" name="pl2896"/>
            <p:cNvSpPr/>
            <p:nvPr/>
          </p:nvSpPr>
          <p:spPr>
            <a:xfrm>
              <a:off x="688511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7" name="pl2897"/>
            <p:cNvSpPr/>
            <p:nvPr/>
          </p:nvSpPr>
          <p:spPr>
            <a:xfrm>
              <a:off x="709191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8" name="pl2898"/>
            <p:cNvSpPr/>
            <p:nvPr/>
          </p:nvSpPr>
          <p:spPr>
            <a:xfrm>
              <a:off x="729871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9" name="pl2899"/>
            <p:cNvSpPr/>
            <p:nvPr/>
          </p:nvSpPr>
          <p:spPr>
            <a:xfrm>
              <a:off x="750551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00" name="pl2900"/>
            <p:cNvSpPr/>
            <p:nvPr/>
          </p:nvSpPr>
          <p:spPr>
            <a:xfrm>
              <a:off x="771231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01" name="pl2901"/>
            <p:cNvSpPr/>
            <p:nvPr/>
          </p:nvSpPr>
          <p:spPr>
            <a:xfrm>
              <a:off x="6730012" y="35504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02" name="pl2902"/>
            <p:cNvSpPr/>
            <p:nvPr/>
          </p:nvSpPr>
          <p:spPr>
            <a:xfrm>
              <a:off x="6730012" y="336676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03" name="pl2903"/>
            <p:cNvSpPr/>
            <p:nvPr/>
          </p:nvSpPr>
          <p:spPr>
            <a:xfrm>
              <a:off x="6730012" y="318305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04" name="pl2904"/>
            <p:cNvSpPr/>
            <p:nvPr/>
          </p:nvSpPr>
          <p:spPr>
            <a:xfrm>
              <a:off x="678171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5" name="pl2905"/>
            <p:cNvSpPr/>
            <p:nvPr/>
          </p:nvSpPr>
          <p:spPr>
            <a:xfrm>
              <a:off x="698851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6" name="pl2906"/>
            <p:cNvSpPr/>
            <p:nvPr/>
          </p:nvSpPr>
          <p:spPr>
            <a:xfrm>
              <a:off x="719531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7" name="pl2907"/>
            <p:cNvSpPr/>
            <p:nvPr/>
          </p:nvSpPr>
          <p:spPr>
            <a:xfrm>
              <a:off x="74021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8" name="pl2908"/>
            <p:cNvSpPr/>
            <p:nvPr/>
          </p:nvSpPr>
          <p:spPr>
            <a:xfrm>
              <a:off x="760891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9" name="pl2909"/>
            <p:cNvSpPr/>
            <p:nvPr/>
          </p:nvSpPr>
          <p:spPr>
            <a:xfrm>
              <a:off x="781571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10" name="pl2910"/>
            <p:cNvSpPr/>
            <p:nvPr/>
          </p:nvSpPr>
          <p:spPr>
            <a:xfrm>
              <a:off x="6781712"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911" name="pl2911"/>
            <p:cNvSpPr/>
            <p:nvPr/>
          </p:nvSpPr>
          <p:spPr>
            <a:xfrm>
              <a:off x="6781712"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40651" cap="flat">
              <a:solidFill>
                <a:srgbClr val="BEBEBE">
                  <a:alpha val="69803"/>
                </a:srgbClr>
              </a:solidFill>
              <a:prstDash val="solid"/>
              <a:round/>
            </a:ln>
          </p:spPr>
          <p:txBody>
            <a:bodyPr/>
            <a:lstStyle/>
            <a:p/>
          </p:txBody>
        </p:sp>
        <p:sp>
          <p:nvSpPr>
            <p:cNvPr id="2912" name="pl2912"/>
            <p:cNvSpPr/>
            <p:nvPr/>
          </p:nvSpPr>
          <p:spPr>
            <a:xfrm>
              <a:off x="6781712" y="3440250"/>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913" name="pl2913"/>
            <p:cNvSpPr/>
            <p:nvPr/>
          </p:nvSpPr>
          <p:spPr>
            <a:xfrm>
              <a:off x="6781712" y="3388811"/>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914" name="pl2914"/>
            <p:cNvSpPr/>
            <p:nvPr/>
          </p:nvSpPr>
          <p:spPr>
            <a:xfrm>
              <a:off x="6781712" y="3454947"/>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915" name="pl2915"/>
            <p:cNvSpPr/>
            <p:nvPr/>
          </p:nvSpPr>
          <p:spPr>
            <a:xfrm>
              <a:off x="6781712" y="3462295"/>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916" name="pl2916"/>
            <p:cNvSpPr/>
            <p:nvPr/>
          </p:nvSpPr>
          <p:spPr>
            <a:xfrm>
              <a:off x="6781712" y="3513734"/>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917" name="pl2917"/>
            <p:cNvSpPr/>
            <p:nvPr/>
          </p:nvSpPr>
          <p:spPr>
            <a:xfrm>
              <a:off x="6781712" y="3513734"/>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918" name="pl2918"/>
            <p:cNvSpPr/>
            <p:nvPr/>
          </p:nvSpPr>
          <p:spPr>
            <a:xfrm>
              <a:off x="6781712" y="338881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19" name="pl2919"/>
            <p:cNvSpPr/>
            <p:nvPr/>
          </p:nvSpPr>
          <p:spPr>
            <a:xfrm>
              <a:off x="6781712" y="3543128"/>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920" name="pl2920"/>
            <p:cNvSpPr/>
            <p:nvPr/>
          </p:nvSpPr>
          <p:spPr>
            <a:xfrm>
              <a:off x="6781712" y="3491689"/>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921" name="pl2921"/>
            <p:cNvSpPr/>
            <p:nvPr/>
          </p:nvSpPr>
          <p:spPr>
            <a:xfrm>
              <a:off x="6781712" y="3330024"/>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922" name="pl2922"/>
            <p:cNvSpPr/>
            <p:nvPr/>
          </p:nvSpPr>
          <p:spPr>
            <a:xfrm>
              <a:off x="6781712" y="3476992"/>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923" name="pl2923"/>
            <p:cNvSpPr/>
            <p:nvPr/>
          </p:nvSpPr>
          <p:spPr>
            <a:xfrm>
              <a:off x="6781712" y="3513734"/>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24" name="pl2924"/>
            <p:cNvSpPr/>
            <p:nvPr/>
          </p:nvSpPr>
          <p:spPr>
            <a:xfrm>
              <a:off x="6781712" y="3469644"/>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2925" name="pl2925"/>
            <p:cNvSpPr/>
            <p:nvPr/>
          </p:nvSpPr>
          <p:spPr>
            <a:xfrm>
              <a:off x="6781712" y="3366766"/>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2926" name="pl2926"/>
            <p:cNvSpPr/>
            <p:nvPr/>
          </p:nvSpPr>
          <p:spPr>
            <a:xfrm>
              <a:off x="6781712" y="3381463"/>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2927" name="pl2927"/>
            <p:cNvSpPr/>
            <p:nvPr/>
          </p:nvSpPr>
          <p:spPr>
            <a:xfrm>
              <a:off x="6781712" y="353578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28" name="pl2928"/>
            <p:cNvSpPr/>
            <p:nvPr/>
          </p:nvSpPr>
          <p:spPr>
            <a:xfrm>
              <a:off x="6781712" y="3476992"/>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2929" name="pl2929"/>
            <p:cNvSpPr/>
            <p:nvPr/>
          </p:nvSpPr>
          <p:spPr>
            <a:xfrm>
              <a:off x="6781712" y="3454947"/>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2930" name="pl2930"/>
            <p:cNvSpPr/>
            <p:nvPr/>
          </p:nvSpPr>
          <p:spPr>
            <a:xfrm>
              <a:off x="6781712" y="3476992"/>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2931" name="pl2931"/>
            <p:cNvSpPr/>
            <p:nvPr/>
          </p:nvSpPr>
          <p:spPr>
            <a:xfrm>
              <a:off x="6781712" y="3499038"/>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2932" name="pl2932"/>
            <p:cNvSpPr/>
            <p:nvPr/>
          </p:nvSpPr>
          <p:spPr>
            <a:xfrm>
              <a:off x="6781712" y="3521083"/>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2933" name="pl2933"/>
            <p:cNvSpPr/>
            <p:nvPr/>
          </p:nvSpPr>
          <p:spPr>
            <a:xfrm>
              <a:off x="6781712" y="337411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34" name="pl2934"/>
            <p:cNvSpPr/>
            <p:nvPr/>
          </p:nvSpPr>
          <p:spPr>
            <a:xfrm>
              <a:off x="6781712"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2935" name="pl2935"/>
            <p:cNvSpPr/>
            <p:nvPr/>
          </p:nvSpPr>
          <p:spPr>
            <a:xfrm>
              <a:off x="6781712"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2936" name="pl2936"/>
            <p:cNvSpPr/>
            <p:nvPr/>
          </p:nvSpPr>
          <p:spPr>
            <a:xfrm>
              <a:off x="6781712" y="35137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37" name="pl2937"/>
            <p:cNvSpPr/>
            <p:nvPr/>
          </p:nvSpPr>
          <p:spPr>
            <a:xfrm>
              <a:off x="6781712"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2938" name="pl2938"/>
            <p:cNvSpPr/>
            <p:nvPr/>
          </p:nvSpPr>
          <p:spPr>
            <a:xfrm>
              <a:off x="6781712"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2939" name="pl2939"/>
            <p:cNvSpPr/>
            <p:nvPr/>
          </p:nvSpPr>
          <p:spPr>
            <a:xfrm>
              <a:off x="6781712"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940" name="pl2940"/>
            <p:cNvSpPr/>
            <p:nvPr/>
          </p:nvSpPr>
          <p:spPr>
            <a:xfrm>
              <a:off x="6781712" y="3499038"/>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941" name="pl2941"/>
            <p:cNvSpPr/>
            <p:nvPr/>
          </p:nvSpPr>
          <p:spPr>
            <a:xfrm>
              <a:off x="6781712" y="3462295"/>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2942" name="pl2942"/>
            <p:cNvSpPr/>
            <p:nvPr/>
          </p:nvSpPr>
          <p:spPr>
            <a:xfrm>
              <a:off x="6781712" y="35431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43" name="pl2943"/>
            <p:cNvSpPr/>
            <p:nvPr/>
          </p:nvSpPr>
          <p:spPr>
            <a:xfrm>
              <a:off x="6781712" y="3315327"/>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2944" name="pl2944"/>
            <p:cNvSpPr/>
            <p:nvPr/>
          </p:nvSpPr>
          <p:spPr>
            <a:xfrm>
              <a:off x="6781712" y="3499038"/>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2945" name="pl2945"/>
            <p:cNvSpPr/>
            <p:nvPr/>
          </p:nvSpPr>
          <p:spPr>
            <a:xfrm>
              <a:off x="6781712" y="3454947"/>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2946" name="pl2946"/>
            <p:cNvSpPr/>
            <p:nvPr/>
          </p:nvSpPr>
          <p:spPr>
            <a:xfrm>
              <a:off x="6781712" y="3462295"/>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947" name="pl2947"/>
            <p:cNvSpPr/>
            <p:nvPr/>
          </p:nvSpPr>
          <p:spPr>
            <a:xfrm>
              <a:off x="6781712" y="3491689"/>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2948" name="pl2948"/>
            <p:cNvSpPr/>
            <p:nvPr/>
          </p:nvSpPr>
          <p:spPr>
            <a:xfrm>
              <a:off x="6781712" y="3535780"/>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2949" name="pl2949"/>
            <p:cNvSpPr/>
            <p:nvPr/>
          </p:nvSpPr>
          <p:spPr>
            <a:xfrm>
              <a:off x="6781712" y="3484341"/>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2950" name="pl2950"/>
            <p:cNvSpPr/>
            <p:nvPr/>
          </p:nvSpPr>
          <p:spPr>
            <a:xfrm>
              <a:off x="6781712" y="3513734"/>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2951" name="pl2951"/>
            <p:cNvSpPr/>
            <p:nvPr/>
          </p:nvSpPr>
          <p:spPr>
            <a:xfrm>
              <a:off x="6781712" y="3521083"/>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2952" name="pl2952"/>
            <p:cNvSpPr/>
            <p:nvPr/>
          </p:nvSpPr>
          <p:spPr>
            <a:xfrm>
              <a:off x="6781712" y="3513734"/>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2953" name="pl2953"/>
            <p:cNvSpPr/>
            <p:nvPr/>
          </p:nvSpPr>
          <p:spPr>
            <a:xfrm>
              <a:off x="6781712" y="3462295"/>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2954" name="pl2954"/>
            <p:cNvSpPr/>
            <p:nvPr/>
          </p:nvSpPr>
          <p:spPr>
            <a:xfrm>
              <a:off x="6781712" y="3513734"/>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955" name="pl2955"/>
            <p:cNvSpPr/>
            <p:nvPr/>
          </p:nvSpPr>
          <p:spPr>
            <a:xfrm>
              <a:off x="6781712" y="3491689"/>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2956" name="pl2956"/>
            <p:cNvSpPr/>
            <p:nvPr/>
          </p:nvSpPr>
          <p:spPr>
            <a:xfrm>
              <a:off x="6781712" y="3506386"/>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2957" name="pl2957"/>
            <p:cNvSpPr/>
            <p:nvPr/>
          </p:nvSpPr>
          <p:spPr>
            <a:xfrm>
              <a:off x="6781712" y="3506386"/>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2958" name="pl2958"/>
            <p:cNvSpPr/>
            <p:nvPr/>
          </p:nvSpPr>
          <p:spPr>
            <a:xfrm>
              <a:off x="6781712" y="3491689"/>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2959" name="pl2959"/>
            <p:cNvSpPr/>
            <p:nvPr/>
          </p:nvSpPr>
          <p:spPr>
            <a:xfrm>
              <a:off x="6781712"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2960" name="pl2960"/>
            <p:cNvSpPr/>
            <p:nvPr/>
          </p:nvSpPr>
          <p:spPr>
            <a:xfrm>
              <a:off x="6781712"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40651" cap="flat">
              <a:solidFill>
                <a:srgbClr val="000000">
                  <a:alpha val="100000"/>
                </a:srgbClr>
              </a:solidFill>
              <a:prstDash val="solid"/>
              <a:round/>
            </a:ln>
          </p:spPr>
          <p:txBody>
            <a:bodyPr/>
            <a:lstStyle/>
            <a:p/>
          </p:txBody>
        </p:sp>
        <p:sp>
          <p:nvSpPr>
            <p:cNvPr id="2961" name="pl2961"/>
            <p:cNvSpPr/>
            <p:nvPr/>
          </p:nvSpPr>
          <p:spPr>
            <a:xfrm>
              <a:off x="6781712"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00B9E2">
                  <a:alpha val="100000"/>
                </a:srgbClr>
              </a:solidFill>
              <a:prstDash val="solid"/>
              <a:round/>
            </a:ln>
          </p:spPr>
          <p:txBody>
            <a:bodyPr/>
            <a:lstStyle/>
            <a:p/>
          </p:txBody>
        </p:sp>
        <p:sp>
          <p:nvSpPr>
            <p:cNvPr id="2962" name="pl2962"/>
            <p:cNvSpPr/>
            <p:nvPr/>
          </p:nvSpPr>
          <p:spPr>
            <a:xfrm>
              <a:off x="6730012" y="35504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963" name="tx2963"/>
            <p:cNvSpPr/>
            <p:nvPr/>
          </p:nvSpPr>
          <p:spPr>
            <a:xfrm>
              <a:off x="6751568" y="33581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964" name="tx2964"/>
            <p:cNvSpPr/>
            <p:nvPr/>
          </p:nvSpPr>
          <p:spPr>
            <a:xfrm>
              <a:off x="6958368" y="33197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965" name="tx2965"/>
            <p:cNvSpPr/>
            <p:nvPr/>
          </p:nvSpPr>
          <p:spPr>
            <a:xfrm>
              <a:off x="7135024" y="329029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966" name="tx2966"/>
            <p:cNvSpPr/>
            <p:nvPr/>
          </p:nvSpPr>
          <p:spPr>
            <a:xfrm>
              <a:off x="7341825" y="328432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2967" name="tx2967"/>
            <p:cNvSpPr/>
            <p:nvPr/>
          </p:nvSpPr>
          <p:spPr>
            <a:xfrm>
              <a:off x="7548626" y="328432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2968" name="tx2968"/>
            <p:cNvSpPr/>
            <p:nvPr/>
          </p:nvSpPr>
          <p:spPr>
            <a:xfrm>
              <a:off x="7755427" y="329902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969" name="rc2969"/>
            <p:cNvSpPr/>
            <p:nvPr/>
          </p:nvSpPr>
          <p:spPr>
            <a:xfrm>
              <a:off x="6730012" y="3855871"/>
              <a:ext cx="1137404" cy="460746"/>
            </a:xfrm>
            <a:prstGeom prst="rect">
              <a:avLst/>
            </a:prstGeom>
            <a:solidFill>
              <a:srgbClr val="EBEBEB">
                <a:alpha val="100000"/>
              </a:srgbClr>
            </a:solidFill>
          </p:spPr>
          <p:txBody>
            <a:bodyPr/>
            <a:lstStyle/>
            <a:p/>
          </p:txBody>
        </p:sp>
        <p:sp>
          <p:nvSpPr>
            <p:cNvPr id="2970" name="pl2970"/>
            <p:cNvSpPr/>
            <p:nvPr/>
          </p:nvSpPr>
          <p:spPr>
            <a:xfrm>
              <a:off x="6730012" y="42038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971" name="pl2971"/>
            <p:cNvSpPr/>
            <p:nvPr/>
          </p:nvSpPr>
          <p:spPr>
            <a:xfrm>
              <a:off x="6730012" y="402010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972" name="pl2972"/>
            <p:cNvSpPr/>
            <p:nvPr/>
          </p:nvSpPr>
          <p:spPr>
            <a:xfrm>
              <a:off x="688511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3" name="pl2973"/>
            <p:cNvSpPr/>
            <p:nvPr/>
          </p:nvSpPr>
          <p:spPr>
            <a:xfrm>
              <a:off x="709191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4" name="pl2974"/>
            <p:cNvSpPr/>
            <p:nvPr/>
          </p:nvSpPr>
          <p:spPr>
            <a:xfrm>
              <a:off x="729871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5" name="pl2975"/>
            <p:cNvSpPr/>
            <p:nvPr/>
          </p:nvSpPr>
          <p:spPr>
            <a:xfrm>
              <a:off x="750551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6" name="pl2976"/>
            <p:cNvSpPr/>
            <p:nvPr/>
          </p:nvSpPr>
          <p:spPr>
            <a:xfrm>
              <a:off x="771231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7" name="pl2977"/>
            <p:cNvSpPr/>
            <p:nvPr/>
          </p:nvSpPr>
          <p:spPr>
            <a:xfrm>
              <a:off x="6730012" y="429567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78" name="pl2978"/>
            <p:cNvSpPr/>
            <p:nvPr/>
          </p:nvSpPr>
          <p:spPr>
            <a:xfrm>
              <a:off x="6730012" y="411196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79" name="pl2979"/>
            <p:cNvSpPr/>
            <p:nvPr/>
          </p:nvSpPr>
          <p:spPr>
            <a:xfrm>
              <a:off x="6730012" y="392825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80" name="pl2980"/>
            <p:cNvSpPr/>
            <p:nvPr/>
          </p:nvSpPr>
          <p:spPr>
            <a:xfrm>
              <a:off x="678171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1" name="pl2981"/>
            <p:cNvSpPr/>
            <p:nvPr/>
          </p:nvSpPr>
          <p:spPr>
            <a:xfrm>
              <a:off x="698851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2" name="pl2982"/>
            <p:cNvSpPr/>
            <p:nvPr/>
          </p:nvSpPr>
          <p:spPr>
            <a:xfrm>
              <a:off x="719531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3" name="pl2983"/>
            <p:cNvSpPr/>
            <p:nvPr/>
          </p:nvSpPr>
          <p:spPr>
            <a:xfrm>
              <a:off x="74021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4" name="pl2984"/>
            <p:cNvSpPr/>
            <p:nvPr/>
          </p:nvSpPr>
          <p:spPr>
            <a:xfrm>
              <a:off x="760891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5" name="pl2985"/>
            <p:cNvSpPr/>
            <p:nvPr/>
          </p:nvSpPr>
          <p:spPr>
            <a:xfrm>
              <a:off x="781571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6" name="pl2986"/>
            <p:cNvSpPr/>
            <p:nvPr/>
          </p:nvSpPr>
          <p:spPr>
            <a:xfrm>
              <a:off x="6781712"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2987" name="pl2987"/>
            <p:cNvSpPr/>
            <p:nvPr/>
          </p:nvSpPr>
          <p:spPr>
            <a:xfrm>
              <a:off x="6781712"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40651" cap="flat">
              <a:solidFill>
                <a:srgbClr val="BEBEBE">
                  <a:alpha val="69803"/>
                </a:srgbClr>
              </a:solidFill>
              <a:prstDash val="solid"/>
              <a:round/>
            </a:ln>
          </p:spPr>
          <p:txBody>
            <a:bodyPr/>
            <a:lstStyle/>
            <a:p/>
          </p:txBody>
        </p:sp>
        <p:sp>
          <p:nvSpPr>
            <p:cNvPr id="2988" name="pl2988"/>
            <p:cNvSpPr/>
            <p:nvPr/>
          </p:nvSpPr>
          <p:spPr>
            <a:xfrm>
              <a:off x="6781712" y="4185448"/>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2989" name="pl2989"/>
            <p:cNvSpPr/>
            <p:nvPr/>
          </p:nvSpPr>
          <p:spPr>
            <a:xfrm>
              <a:off x="6781712" y="4134009"/>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990" name="pl2990"/>
            <p:cNvSpPr/>
            <p:nvPr/>
          </p:nvSpPr>
          <p:spPr>
            <a:xfrm>
              <a:off x="6781712" y="4200145"/>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2991" name="pl2991"/>
            <p:cNvSpPr/>
            <p:nvPr/>
          </p:nvSpPr>
          <p:spPr>
            <a:xfrm>
              <a:off x="6781712" y="4207493"/>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2992" name="pl2992"/>
            <p:cNvSpPr/>
            <p:nvPr/>
          </p:nvSpPr>
          <p:spPr>
            <a:xfrm>
              <a:off x="6781712" y="4258932"/>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2993" name="pl2993"/>
            <p:cNvSpPr/>
            <p:nvPr/>
          </p:nvSpPr>
          <p:spPr>
            <a:xfrm>
              <a:off x="6781712" y="4258932"/>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2994" name="pl2994"/>
            <p:cNvSpPr/>
            <p:nvPr/>
          </p:nvSpPr>
          <p:spPr>
            <a:xfrm>
              <a:off x="6781712" y="413400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95" name="pl2995"/>
            <p:cNvSpPr/>
            <p:nvPr/>
          </p:nvSpPr>
          <p:spPr>
            <a:xfrm>
              <a:off x="6781712" y="4288326"/>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996" name="pl2996"/>
            <p:cNvSpPr/>
            <p:nvPr/>
          </p:nvSpPr>
          <p:spPr>
            <a:xfrm>
              <a:off x="6781712" y="4236887"/>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2997" name="pl2997"/>
            <p:cNvSpPr/>
            <p:nvPr/>
          </p:nvSpPr>
          <p:spPr>
            <a:xfrm>
              <a:off x="6781712" y="4075222"/>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2998" name="pl2998"/>
            <p:cNvSpPr/>
            <p:nvPr/>
          </p:nvSpPr>
          <p:spPr>
            <a:xfrm>
              <a:off x="6781712" y="4222190"/>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2999" name="pl2999"/>
            <p:cNvSpPr/>
            <p:nvPr/>
          </p:nvSpPr>
          <p:spPr>
            <a:xfrm>
              <a:off x="6781712" y="4258932"/>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00" name="pl3000"/>
            <p:cNvSpPr/>
            <p:nvPr/>
          </p:nvSpPr>
          <p:spPr>
            <a:xfrm>
              <a:off x="6781712" y="4214842"/>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001" name="pl3001"/>
            <p:cNvSpPr/>
            <p:nvPr/>
          </p:nvSpPr>
          <p:spPr>
            <a:xfrm>
              <a:off x="6781712" y="4111964"/>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002" name="pl3002"/>
            <p:cNvSpPr/>
            <p:nvPr/>
          </p:nvSpPr>
          <p:spPr>
            <a:xfrm>
              <a:off x="6781712" y="4126661"/>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003" name="pl3003"/>
            <p:cNvSpPr/>
            <p:nvPr/>
          </p:nvSpPr>
          <p:spPr>
            <a:xfrm>
              <a:off x="6781712" y="428097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04" name="pl3004"/>
            <p:cNvSpPr/>
            <p:nvPr/>
          </p:nvSpPr>
          <p:spPr>
            <a:xfrm>
              <a:off x="6781712" y="4222190"/>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3005" name="pl3005"/>
            <p:cNvSpPr/>
            <p:nvPr/>
          </p:nvSpPr>
          <p:spPr>
            <a:xfrm>
              <a:off x="6781712" y="4200145"/>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3006" name="pl3006"/>
            <p:cNvSpPr/>
            <p:nvPr/>
          </p:nvSpPr>
          <p:spPr>
            <a:xfrm>
              <a:off x="6781712" y="4222190"/>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3007" name="pl3007"/>
            <p:cNvSpPr/>
            <p:nvPr/>
          </p:nvSpPr>
          <p:spPr>
            <a:xfrm>
              <a:off x="6781712" y="4244235"/>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3008" name="pl3008"/>
            <p:cNvSpPr/>
            <p:nvPr/>
          </p:nvSpPr>
          <p:spPr>
            <a:xfrm>
              <a:off x="6781712" y="4266281"/>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3009" name="pl3009"/>
            <p:cNvSpPr/>
            <p:nvPr/>
          </p:nvSpPr>
          <p:spPr>
            <a:xfrm>
              <a:off x="6781712" y="411931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10" name="pl3010"/>
            <p:cNvSpPr/>
            <p:nvPr/>
          </p:nvSpPr>
          <p:spPr>
            <a:xfrm>
              <a:off x="6781712" y="4170751"/>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3011" name="pl3011"/>
            <p:cNvSpPr/>
            <p:nvPr/>
          </p:nvSpPr>
          <p:spPr>
            <a:xfrm>
              <a:off x="6781712" y="4258932"/>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3012" name="pl3012"/>
            <p:cNvSpPr/>
            <p:nvPr/>
          </p:nvSpPr>
          <p:spPr>
            <a:xfrm>
              <a:off x="6781712" y="42589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13" name="pl3013"/>
            <p:cNvSpPr/>
            <p:nvPr/>
          </p:nvSpPr>
          <p:spPr>
            <a:xfrm>
              <a:off x="6781712" y="4141357"/>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3014" name="pl3014"/>
            <p:cNvSpPr/>
            <p:nvPr/>
          </p:nvSpPr>
          <p:spPr>
            <a:xfrm>
              <a:off x="6781712" y="4192796"/>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3015" name="pl3015"/>
            <p:cNvSpPr/>
            <p:nvPr/>
          </p:nvSpPr>
          <p:spPr>
            <a:xfrm>
              <a:off x="6781712" y="4266281"/>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016" name="pl3016"/>
            <p:cNvSpPr/>
            <p:nvPr/>
          </p:nvSpPr>
          <p:spPr>
            <a:xfrm>
              <a:off x="6781712"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017" name="pl3017"/>
            <p:cNvSpPr/>
            <p:nvPr/>
          </p:nvSpPr>
          <p:spPr>
            <a:xfrm>
              <a:off x="6781712"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3018" name="pl3018"/>
            <p:cNvSpPr/>
            <p:nvPr/>
          </p:nvSpPr>
          <p:spPr>
            <a:xfrm>
              <a:off x="6781712" y="428832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19" name="pl3019"/>
            <p:cNvSpPr/>
            <p:nvPr/>
          </p:nvSpPr>
          <p:spPr>
            <a:xfrm>
              <a:off x="6781712"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3020" name="pl3020"/>
            <p:cNvSpPr/>
            <p:nvPr/>
          </p:nvSpPr>
          <p:spPr>
            <a:xfrm>
              <a:off x="6781712"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3021" name="pl3021"/>
            <p:cNvSpPr/>
            <p:nvPr/>
          </p:nvSpPr>
          <p:spPr>
            <a:xfrm>
              <a:off x="6781712"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3022" name="pl3022"/>
            <p:cNvSpPr/>
            <p:nvPr/>
          </p:nvSpPr>
          <p:spPr>
            <a:xfrm>
              <a:off x="6781712"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023" name="pl3023"/>
            <p:cNvSpPr/>
            <p:nvPr/>
          </p:nvSpPr>
          <p:spPr>
            <a:xfrm>
              <a:off x="6781712" y="4236887"/>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3024" name="pl3024"/>
            <p:cNvSpPr/>
            <p:nvPr/>
          </p:nvSpPr>
          <p:spPr>
            <a:xfrm>
              <a:off x="6781712" y="4280978"/>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3025" name="pl3025"/>
            <p:cNvSpPr/>
            <p:nvPr/>
          </p:nvSpPr>
          <p:spPr>
            <a:xfrm>
              <a:off x="6781712" y="4229539"/>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3026" name="pl3026"/>
            <p:cNvSpPr/>
            <p:nvPr/>
          </p:nvSpPr>
          <p:spPr>
            <a:xfrm>
              <a:off x="6781712" y="4258932"/>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3027" name="pl3027"/>
            <p:cNvSpPr/>
            <p:nvPr/>
          </p:nvSpPr>
          <p:spPr>
            <a:xfrm>
              <a:off x="6781712" y="4266281"/>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3028" name="pl3028"/>
            <p:cNvSpPr/>
            <p:nvPr/>
          </p:nvSpPr>
          <p:spPr>
            <a:xfrm>
              <a:off x="6781712" y="4258932"/>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3029" name="pl3029"/>
            <p:cNvSpPr/>
            <p:nvPr/>
          </p:nvSpPr>
          <p:spPr>
            <a:xfrm>
              <a:off x="6781712" y="4207493"/>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3030" name="pl3030"/>
            <p:cNvSpPr/>
            <p:nvPr/>
          </p:nvSpPr>
          <p:spPr>
            <a:xfrm>
              <a:off x="6781712" y="4258932"/>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031" name="pl3031"/>
            <p:cNvSpPr/>
            <p:nvPr/>
          </p:nvSpPr>
          <p:spPr>
            <a:xfrm>
              <a:off x="6781712" y="4236887"/>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032" name="pl3032"/>
            <p:cNvSpPr/>
            <p:nvPr/>
          </p:nvSpPr>
          <p:spPr>
            <a:xfrm>
              <a:off x="6781712" y="4251584"/>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3033" name="pl3033"/>
            <p:cNvSpPr/>
            <p:nvPr/>
          </p:nvSpPr>
          <p:spPr>
            <a:xfrm>
              <a:off x="6781712" y="4251584"/>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3034" name="pl3034"/>
            <p:cNvSpPr/>
            <p:nvPr/>
          </p:nvSpPr>
          <p:spPr>
            <a:xfrm>
              <a:off x="6781712" y="4236887"/>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3035" name="pl3035"/>
            <p:cNvSpPr/>
            <p:nvPr/>
          </p:nvSpPr>
          <p:spPr>
            <a:xfrm>
              <a:off x="6781712"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036" name="pl3036"/>
            <p:cNvSpPr/>
            <p:nvPr/>
          </p:nvSpPr>
          <p:spPr>
            <a:xfrm>
              <a:off x="6781712"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40651" cap="flat">
              <a:solidFill>
                <a:srgbClr val="000000">
                  <a:alpha val="100000"/>
                </a:srgbClr>
              </a:solidFill>
              <a:prstDash val="solid"/>
              <a:round/>
            </a:ln>
          </p:spPr>
          <p:txBody>
            <a:bodyPr/>
            <a:lstStyle/>
            <a:p/>
          </p:txBody>
        </p:sp>
        <p:sp>
          <p:nvSpPr>
            <p:cNvPr id="3037" name="pl3037"/>
            <p:cNvSpPr/>
            <p:nvPr/>
          </p:nvSpPr>
          <p:spPr>
            <a:xfrm>
              <a:off x="6781712"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978FFF">
                  <a:alpha val="100000"/>
                </a:srgbClr>
              </a:solidFill>
              <a:prstDash val="solid"/>
              <a:round/>
            </a:ln>
          </p:spPr>
          <p:txBody>
            <a:bodyPr/>
            <a:lstStyle/>
            <a:p/>
          </p:txBody>
        </p:sp>
        <p:sp>
          <p:nvSpPr>
            <p:cNvPr id="3038" name="pl3038"/>
            <p:cNvSpPr/>
            <p:nvPr/>
          </p:nvSpPr>
          <p:spPr>
            <a:xfrm>
              <a:off x="6730012" y="4295674"/>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039" name="tx3039"/>
            <p:cNvSpPr/>
            <p:nvPr/>
          </p:nvSpPr>
          <p:spPr>
            <a:xfrm>
              <a:off x="6721423" y="403549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040" name="tx3040"/>
            <p:cNvSpPr/>
            <p:nvPr/>
          </p:nvSpPr>
          <p:spPr>
            <a:xfrm>
              <a:off x="6928224" y="404421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041" name="tx3041"/>
            <p:cNvSpPr/>
            <p:nvPr/>
          </p:nvSpPr>
          <p:spPr>
            <a:xfrm>
              <a:off x="7135024" y="403549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042" name="tx3042"/>
            <p:cNvSpPr/>
            <p:nvPr/>
          </p:nvSpPr>
          <p:spPr>
            <a:xfrm>
              <a:off x="7341825" y="403549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043" name="tx3043"/>
            <p:cNvSpPr/>
            <p:nvPr/>
          </p:nvSpPr>
          <p:spPr>
            <a:xfrm>
              <a:off x="7548626" y="404421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044" name="tx3044"/>
            <p:cNvSpPr/>
            <p:nvPr/>
          </p:nvSpPr>
          <p:spPr>
            <a:xfrm>
              <a:off x="7755427" y="40575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045" name="rc3045"/>
            <p:cNvSpPr/>
            <p:nvPr/>
          </p:nvSpPr>
          <p:spPr>
            <a:xfrm>
              <a:off x="6730012" y="4601069"/>
              <a:ext cx="1137404" cy="460746"/>
            </a:xfrm>
            <a:prstGeom prst="rect">
              <a:avLst/>
            </a:prstGeom>
            <a:solidFill>
              <a:srgbClr val="EBEBEB">
                <a:alpha val="100000"/>
              </a:srgbClr>
            </a:solidFill>
          </p:spPr>
          <p:txBody>
            <a:bodyPr/>
            <a:lstStyle/>
            <a:p/>
          </p:txBody>
        </p:sp>
        <p:sp>
          <p:nvSpPr>
            <p:cNvPr id="3046" name="pl3046"/>
            <p:cNvSpPr/>
            <p:nvPr/>
          </p:nvSpPr>
          <p:spPr>
            <a:xfrm>
              <a:off x="6730012" y="49490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047" name="pl3047"/>
            <p:cNvSpPr/>
            <p:nvPr/>
          </p:nvSpPr>
          <p:spPr>
            <a:xfrm>
              <a:off x="6730012" y="476530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048" name="pl3048"/>
            <p:cNvSpPr/>
            <p:nvPr/>
          </p:nvSpPr>
          <p:spPr>
            <a:xfrm>
              <a:off x="688511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49" name="pl3049"/>
            <p:cNvSpPr/>
            <p:nvPr/>
          </p:nvSpPr>
          <p:spPr>
            <a:xfrm>
              <a:off x="709191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0" name="pl3050"/>
            <p:cNvSpPr/>
            <p:nvPr/>
          </p:nvSpPr>
          <p:spPr>
            <a:xfrm>
              <a:off x="729871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1" name="pl3051"/>
            <p:cNvSpPr/>
            <p:nvPr/>
          </p:nvSpPr>
          <p:spPr>
            <a:xfrm>
              <a:off x="750551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2" name="pl3052"/>
            <p:cNvSpPr/>
            <p:nvPr/>
          </p:nvSpPr>
          <p:spPr>
            <a:xfrm>
              <a:off x="771231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3" name="pl3053"/>
            <p:cNvSpPr/>
            <p:nvPr/>
          </p:nvSpPr>
          <p:spPr>
            <a:xfrm>
              <a:off x="6730012" y="50408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054" name="pl3054"/>
            <p:cNvSpPr/>
            <p:nvPr/>
          </p:nvSpPr>
          <p:spPr>
            <a:xfrm>
              <a:off x="6730012" y="48571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055" name="pl3055"/>
            <p:cNvSpPr/>
            <p:nvPr/>
          </p:nvSpPr>
          <p:spPr>
            <a:xfrm>
              <a:off x="6730012" y="467345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056" name="pl3056"/>
            <p:cNvSpPr/>
            <p:nvPr/>
          </p:nvSpPr>
          <p:spPr>
            <a:xfrm>
              <a:off x="678171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57" name="pl3057"/>
            <p:cNvSpPr/>
            <p:nvPr/>
          </p:nvSpPr>
          <p:spPr>
            <a:xfrm>
              <a:off x="698851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58" name="pl3058"/>
            <p:cNvSpPr/>
            <p:nvPr/>
          </p:nvSpPr>
          <p:spPr>
            <a:xfrm>
              <a:off x="719531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59" name="pl3059"/>
            <p:cNvSpPr/>
            <p:nvPr/>
          </p:nvSpPr>
          <p:spPr>
            <a:xfrm>
              <a:off x="74021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0" name="pl3060"/>
            <p:cNvSpPr/>
            <p:nvPr/>
          </p:nvSpPr>
          <p:spPr>
            <a:xfrm>
              <a:off x="760891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1" name="pl3061"/>
            <p:cNvSpPr/>
            <p:nvPr/>
          </p:nvSpPr>
          <p:spPr>
            <a:xfrm>
              <a:off x="781571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2" name="pl3062"/>
            <p:cNvSpPr/>
            <p:nvPr/>
          </p:nvSpPr>
          <p:spPr>
            <a:xfrm>
              <a:off x="6781712"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3063" name="pl3063"/>
            <p:cNvSpPr/>
            <p:nvPr/>
          </p:nvSpPr>
          <p:spPr>
            <a:xfrm>
              <a:off x="6781712"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40651" cap="flat">
              <a:solidFill>
                <a:srgbClr val="BEBEBE">
                  <a:alpha val="69803"/>
                </a:srgbClr>
              </a:solidFill>
              <a:prstDash val="solid"/>
              <a:round/>
            </a:ln>
          </p:spPr>
          <p:txBody>
            <a:bodyPr/>
            <a:lstStyle/>
            <a:p/>
          </p:txBody>
        </p:sp>
        <p:sp>
          <p:nvSpPr>
            <p:cNvPr id="3064" name="pl3064"/>
            <p:cNvSpPr/>
            <p:nvPr/>
          </p:nvSpPr>
          <p:spPr>
            <a:xfrm>
              <a:off x="6781712" y="4930646"/>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3065" name="pl3065"/>
            <p:cNvSpPr/>
            <p:nvPr/>
          </p:nvSpPr>
          <p:spPr>
            <a:xfrm>
              <a:off x="6781712" y="4879207"/>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066" name="pl3066"/>
            <p:cNvSpPr/>
            <p:nvPr/>
          </p:nvSpPr>
          <p:spPr>
            <a:xfrm>
              <a:off x="6781712" y="4945343"/>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067" name="pl3067"/>
            <p:cNvSpPr/>
            <p:nvPr/>
          </p:nvSpPr>
          <p:spPr>
            <a:xfrm>
              <a:off x="6781712" y="4952691"/>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3068" name="pl3068"/>
            <p:cNvSpPr/>
            <p:nvPr/>
          </p:nvSpPr>
          <p:spPr>
            <a:xfrm>
              <a:off x="6781712" y="5004130"/>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069" name="pl3069"/>
            <p:cNvSpPr/>
            <p:nvPr/>
          </p:nvSpPr>
          <p:spPr>
            <a:xfrm>
              <a:off x="6781712" y="5004130"/>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3070" name="pl3070"/>
            <p:cNvSpPr/>
            <p:nvPr/>
          </p:nvSpPr>
          <p:spPr>
            <a:xfrm>
              <a:off x="6781712" y="4879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71" name="pl3071"/>
            <p:cNvSpPr/>
            <p:nvPr/>
          </p:nvSpPr>
          <p:spPr>
            <a:xfrm>
              <a:off x="6781712" y="5033524"/>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072" name="pl3072"/>
            <p:cNvSpPr/>
            <p:nvPr/>
          </p:nvSpPr>
          <p:spPr>
            <a:xfrm>
              <a:off x="6781712" y="4982085"/>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073" name="pl3073"/>
            <p:cNvSpPr/>
            <p:nvPr/>
          </p:nvSpPr>
          <p:spPr>
            <a:xfrm>
              <a:off x="6781712" y="4820419"/>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3074" name="pl3074"/>
            <p:cNvSpPr/>
            <p:nvPr/>
          </p:nvSpPr>
          <p:spPr>
            <a:xfrm>
              <a:off x="6781712" y="4967388"/>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3075" name="pl3075"/>
            <p:cNvSpPr/>
            <p:nvPr/>
          </p:nvSpPr>
          <p:spPr>
            <a:xfrm>
              <a:off x="6781712" y="5004130"/>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76" name="pl3076"/>
            <p:cNvSpPr/>
            <p:nvPr/>
          </p:nvSpPr>
          <p:spPr>
            <a:xfrm>
              <a:off x="6781712" y="496004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077" name="pl3077"/>
            <p:cNvSpPr/>
            <p:nvPr/>
          </p:nvSpPr>
          <p:spPr>
            <a:xfrm>
              <a:off x="6781712" y="485716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078" name="pl3078"/>
            <p:cNvSpPr/>
            <p:nvPr/>
          </p:nvSpPr>
          <p:spPr>
            <a:xfrm>
              <a:off x="6781712" y="4871858"/>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079" name="pl3079"/>
            <p:cNvSpPr/>
            <p:nvPr/>
          </p:nvSpPr>
          <p:spPr>
            <a:xfrm>
              <a:off x="6781712" y="502617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80" name="pl3080"/>
            <p:cNvSpPr/>
            <p:nvPr/>
          </p:nvSpPr>
          <p:spPr>
            <a:xfrm>
              <a:off x="6781712" y="4967388"/>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3081" name="pl3081"/>
            <p:cNvSpPr/>
            <p:nvPr/>
          </p:nvSpPr>
          <p:spPr>
            <a:xfrm>
              <a:off x="6781712" y="4945343"/>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3082" name="pl3082"/>
            <p:cNvSpPr/>
            <p:nvPr/>
          </p:nvSpPr>
          <p:spPr>
            <a:xfrm>
              <a:off x="6781712" y="4967388"/>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3083" name="pl3083"/>
            <p:cNvSpPr/>
            <p:nvPr/>
          </p:nvSpPr>
          <p:spPr>
            <a:xfrm>
              <a:off x="6781712" y="4989433"/>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3084" name="pl3084"/>
            <p:cNvSpPr/>
            <p:nvPr/>
          </p:nvSpPr>
          <p:spPr>
            <a:xfrm>
              <a:off x="6781712" y="501147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3085" name="pl3085"/>
            <p:cNvSpPr/>
            <p:nvPr/>
          </p:nvSpPr>
          <p:spPr>
            <a:xfrm>
              <a:off x="6781712" y="48645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86" name="pl3086"/>
            <p:cNvSpPr/>
            <p:nvPr/>
          </p:nvSpPr>
          <p:spPr>
            <a:xfrm>
              <a:off x="6781712" y="4915949"/>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3087" name="pl3087"/>
            <p:cNvSpPr/>
            <p:nvPr/>
          </p:nvSpPr>
          <p:spPr>
            <a:xfrm>
              <a:off x="6781712" y="5004130"/>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3088" name="pl3088"/>
            <p:cNvSpPr/>
            <p:nvPr/>
          </p:nvSpPr>
          <p:spPr>
            <a:xfrm>
              <a:off x="6781712" y="50041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89" name="pl3089"/>
            <p:cNvSpPr/>
            <p:nvPr/>
          </p:nvSpPr>
          <p:spPr>
            <a:xfrm>
              <a:off x="6781712" y="4886555"/>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3090" name="pl3090"/>
            <p:cNvSpPr/>
            <p:nvPr/>
          </p:nvSpPr>
          <p:spPr>
            <a:xfrm>
              <a:off x="6781712" y="4937994"/>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3091" name="pl3091"/>
            <p:cNvSpPr/>
            <p:nvPr/>
          </p:nvSpPr>
          <p:spPr>
            <a:xfrm>
              <a:off x="6781712" y="501147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092" name="pl3092"/>
            <p:cNvSpPr/>
            <p:nvPr/>
          </p:nvSpPr>
          <p:spPr>
            <a:xfrm>
              <a:off x="6781712" y="4989433"/>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093" name="pl3093"/>
            <p:cNvSpPr/>
            <p:nvPr/>
          </p:nvSpPr>
          <p:spPr>
            <a:xfrm>
              <a:off x="6781712" y="4952691"/>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3094" name="pl3094"/>
            <p:cNvSpPr/>
            <p:nvPr/>
          </p:nvSpPr>
          <p:spPr>
            <a:xfrm>
              <a:off x="6781712" y="503352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95" name="pl3095"/>
            <p:cNvSpPr/>
            <p:nvPr/>
          </p:nvSpPr>
          <p:spPr>
            <a:xfrm>
              <a:off x="6781712" y="480572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3096" name="pl3096"/>
            <p:cNvSpPr/>
            <p:nvPr/>
          </p:nvSpPr>
          <p:spPr>
            <a:xfrm>
              <a:off x="6781712" y="4989433"/>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3097" name="pl3097"/>
            <p:cNvSpPr/>
            <p:nvPr/>
          </p:nvSpPr>
          <p:spPr>
            <a:xfrm>
              <a:off x="6781712" y="4945343"/>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3098" name="pl3098"/>
            <p:cNvSpPr/>
            <p:nvPr/>
          </p:nvSpPr>
          <p:spPr>
            <a:xfrm>
              <a:off x="6781712" y="4952691"/>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099" name="pl3099"/>
            <p:cNvSpPr/>
            <p:nvPr/>
          </p:nvSpPr>
          <p:spPr>
            <a:xfrm>
              <a:off x="6781712"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3100" name="pl3100"/>
            <p:cNvSpPr/>
            <p:nvPr/>
          </p:nvSpPr>
          <p:spPr>
            <a:xfrm>
              <a:off x="6781712"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3101" name="pl3101"/>
            <p:cNvSpPr/>
            <p:nvPr/>
          </p:nvSpPr>
          <p:spPr>
            <a:xfrm>
              <a:off x="6781712"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3102" name="pl3102"/>
            <p:cNvSpPr/>
            <p:nvPr/>
          </p:nvSpPr>
          <p:spPr>
            <a:xfrm>
              <a:off x="6781712"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3103" name="pl3103"/>
            <p:cNvSpPr/>
            <p:nvPr/>
          </p:nvSpPr>
          <p:spPr>
            <a:xfrm>
              <a:off x="6781712"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3104" name="pl3104"/>
            <p:cNvSpPr/>
            <p:nvPr/>
          </p:nvSpPr>
          <p:spPr>
            <a:xfrm>
              <a:off x="6781712"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3105" name="pl3105"/>
            <p:cNvSpPr/>
            <p:nvPr/>
          </p:nvSpPr>
          <p:spPr>
            <a:xfrm>
              <a:off x="6781712"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3106" name="pl3106"/>
            <p:cNvSpPr/>
            <p:nvPr/>
          </p:nvSpPr>
          <p:spPr>
            <a:xfrm>
              <a:off x="6781712" y="5004130"/>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107" name="pl3107"/>
            <p:cNvSpPr/>
            <p:nvPr/>
          </p:nvSpPr>
          <p:spPr>
            <a:xfrm>
              <a:off x="6781712" y="4982085"/>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108" name="pl3108"/>
            <p:cNvSpPr/>
            <p:nvPr/>
          </p:nvSpPr>
          <p:spPr>
            <a:xfrm>
              <a:off x="6781712" y="4996782"/>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3109" name="pl3109"/>
            <p:cNvSpPr/>
            <p:nvPr/>
          </p:nvSpPr>
          <p:spPr>
            <a:xfrm>
              <a:off x="6781712" y="4996782"/>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3110" name="pl3110"/>
            <p:cNvSpPr/>
            <p:nvPr/>
          </p:nvSpPr>
          <p:spPr>
            <a:xfrm>
              <a:off x="6781712" y="4982085"/>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3111" name="pl3111"/>
            <p:cNvSpPr/>
            <p:nvPr/>
          </p:nvSpPr>
          <p:spPr>
            <a:xfrm>
              <a:off x="6781712"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112" name="pl3112"/>
            <p:cNvSpPr/>
            <p:nvPr/>
          </p:nvSpPr>
          <p:spPr>
            <a:xfrm>
              <a:off x="6781712"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40651" cap="flat">
              <a:solidFill>
                <a:srgbClr val="000000">
                  <a:alpha val="100000"/>
                </a:srgbClr>
              </a:solidFill>
              <a:prstDash val="solid"/>
              <a:round/>
            </a:ln>
          </p:spPr>
          <p:txBody>
            <a:bodyPr/>
            <a:lstStyle/>
            <a:p/>
          </p:txBody>
        </p:sp>
        <p:sp>
          <p:nvSpPr>
            <p:cNvPr id="3113" name="pl3113"/>
            <p:cNvSpPr/>
            <p:nvPr/>
          </p:nvSpPr>
          <p:spPr>
            <a:xfrm>
              <a:off x="6781712"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FA62DA">
                  <a:alpha val="100000"/>
                </a:srgbClr>
              </a:solidFill>
              <a:prstDash val="solid"/>
              <a:round/>
            </a:ln>
          </p:spPr>
          <p:txBody>
            <a:bodyPr/>
            <a:lstStyle/>
            <a:p/>
          </p:txBody>
        </p:sp>
        <p:sp>
          <p:nvSpPr>
            <p:cNvPr id="3114" name="pl3114"/>
            <p:cNvSpPr/>
            <p:nvPr/>
          </p:nvSpPr>
          <p:spPr>
            <a:xfrm>
              <a:off x="6730012" y="5040872"/>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115" name="tx3115"/>
            <p:cNvSpPr/>
            <p:nvPr/>
          </p:nvSpPr>
          <p:spPr>
            <a:xfrm>
              <a:off x="6751568"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16" name="tx3116"/>
            <p:cNvSpPr/>
            <p:nvPr/>
          </p:nvSpPr>
          <p:spPr>
            <a:xfrm>
              <a:off x="6958368"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17" name="tx3117"/>
            <p:cNvSpPr/>
            <p:nvPr/>
          </p:nvSpPr>
          <p:spPr>
            <a:xfrm>
              <a:off x="7165169" y="484090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118" name="tx3118"/>
            <p:cNvSpPr/>
            <p:nvPr/>
          </p:nvSpPr>
          <p:spPr>
            <a:xfrm>
              <a:off x="7371970" y="484090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119" name="tx3119"/>
            <p:cNvSpPr/>
            <p:nvPr/>
          </p:nvSpPr>
          <p:spPr>
            <a:xfrm>
              <a:off x="7578771"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20" name="tx3120"/>
            <p:cNvSpPr/>
            <p:nvPr/>
          </p:nvSpPr>
          <p:spPr>
            <a:xfrm>
              <a:off x="7785572" y="48629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21" name="rc3121"/>
            <p:cNvSpPr/>
            <p:nvPr/>
          </p:nvSpPr>
          <p:spPr>
            <a:xfrm>
              <a:off x="7937006" y="875080"/>
              <a:ext cx="1137404" cy="460746"/>
            </a:xfrm>
            <a:prstGeom prst="rect">
              <a:avLst/>
            </a:prstGeom>
            <a:solidFill>
              <a:srgbClr val="EBEBEB">
                <a:alpha val="100000"/>
              </a:srgbClr>
            </a:solidFill>
          </p:spPr>
          <p:txBody>
            <a:bodyPr/>
            <a:lstStyle/>
            <a:p/>
          </p:txBody>
        </p:sp>
        <p:sp>
          <p:nvSpPr>
            <p:cNvPr id="3122" name="pl3122"/>
            <p:cNvSpPr/>
            <p:nvPr/>
          </p:nvSpPr>
          <p:spPr>
            <a:xfrm>
              <a:off x="7937006" y="122302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23" name="pl3123"/>
            <p:cNvSpPr/>
            <p:nvPr/>
          </p:nvSpPr>
          <p:spPr>
            <a:xfrm>
              <a:off x="7937006" y="10393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24" name="pl3124"/>
            <p:cNvSpPr/>
            <p:nvPr/>
          </p:nvSpPr>
          <p:spPr>
            <a:xfrm>
              <a:off x="809210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25" name="pl3125"/>
            <p:cNvSpPr/>
            <p:nvPr/>
          </p:nvSpPr>
          <p:spPr>
            <a:xfrm>
              <a:off x="829890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26" name="pl3126"/>
            <p:cNvSpPr/>
            <p:nvPr/>
          </p:nvSpPr>
          <p:spPr>
            <a:xfrm>
              <a:off x="850570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27" name="pl3127"/>
            <p:cNvSpPr/>
            <p:nvPr/>
          </p:nvSpPr>
          <p:spPr>
            <a:xfrm>
              <a:off x="871250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28" name="pl3128"/>
            <p:cNvSpPr/>
            <p:nvPr/>
          </p:nvSpPr>
          <p:spPr>
            <a:xfrm>
              <a:off x="891931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29" name="pl3129"/>
            <p:cNvSpPr/>
            <p:nvPr/>
          </p:nvSpPr>
          <p:spPr>
            <a:xfrm>
              <a:off x="7937006" y="131488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130" name="pl3130"/>
            <p:cNvSpPr/>
            <p:nvPr/>
          </p:nvSpPr>
          <p:spPr>
            <a:xfrm>
              <a:off x="7937006" y="11311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131" name="pl3131"/>
            <p:cNvSpPr/>
            <p:nvPr/>
          </p:nvSpPr>
          <p:spPr>
            <a:xfrm>
              <a:off x="7937006" y="9474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132" name="pl3132"/>
            <p:cNvSpPr/>
            <p:nvPr/>
          </p:nvSpPr>
          <p:spPr>
            <a:xfrm>
              <a:off x="798870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3" name="pl3133"/>
            <p:cNvSpPr/>
            <p:nvPr/>
          </p:nvSpPr>
          <p:spPr>
            <a:xfrm>
              <a:off x="819550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4" name="pl3134"/>
            <p:cNvSpPr/>
            <p:nvPr/>
          </p:nvSpPr>
          <p:spPr>
            <a:xfrm>
              <a:off x="84023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5" name="pl3135"/>
            <p:cNvSpPr/>
            <p:nvPr/>
          </p:nvSpPr>
          <p:spPr>
            <a:xfrm>
              <a:off x="860910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6" name="pl3136"/>
            <p:cNvSpPr/>
            <p:nvPr/>
          </p:nvSpPr>
          <p:spPr>
            <a:xfrm>
              <a:off x="881590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7" name="pl3137"/>
            <p:cNvSpPr/>
            <p:nvPr/>
          </p:nvSpPr>
          <p:spPr>
            <a:xfrm>
              <a:off x="90227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8" name="pl3138"/>
            <p:cNvSpPr/>
            <p:nvPr/>
          </p:nvSpPr>
          <p:spPr>
            <a:xfrm>
              <a:off x="7988706"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3139" name="pl3139"/>
            <p:cNvSpPr/>
            <p:nvPr/>
          </p:nvSpPr>
          <p:spPr>
            <a:xfrm>
              <a:off x="7988706"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40651" cap="flat">
              <a:solidFill>
                <a:srgbClr val="BEBEBE">
                  <a:alpha val="69803"/>
                </a:srgbClr>
              </a:solidFill>
              <a:prstDash val="solid"/>
              <a:round/>
            </a:ln>
          </p:spPr>
          <p:txBody>
            <a:bodyPr/>
            <a:lstStyle/>
            <a:p/>
          </p:txBody>
        </p:sp>
        <p:sp>
          <p:nvSpPr>
            <p:cNvPr id="3140" name="pl3140"/>
            <p:cNvSpPr/>
            <p:nvPr/>
          </p:nvSpPr>
          <p:spPr>
            <a:xfrm>
              <a:off x="7988706" y="1204657"/>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3141" name="pl3141"/>
            <p:cNvSpPr/>
            <p:nvPr/>
          </p:nvSpPr>
          <p:spPr>
            <a:xfrm>
              <a:off x="7988706" y="1153218"/>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142" name="pl3142"/>
            <p:cNvSpPr/>
            <p:nvPr/>
          </p:nvSpPr>
          <p:spPr>
            <a:xfrm>
              <a:off x="7988706" y="1219354"/>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143" name="pl3143"/>
            <p:cNvSpPr/>
            <p:nvPr/>
          </p:nvSpPr>
          <p:spPr>
            <a:xfrm>
              <a:off x="7988706" y="1226702"/>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3144" name="pl3144"/>
            <p:cNvSpPr/>
            <p:nvPr/>
          </p:nvSpPr>
          <p:spPr>
            <a:xfrm>
              <a:off x="7988706" y="1278141"/>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145" name="pl3145"/>
            <p:cNvSpPr/>
            <p:nvPr/>
          </p:nvSpPr>
          <p:spPr>
            <a:xfrm>
              <a:off x="7988706" y="1278141"/>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3146" name="pl3146"/>
            <p:cNvSpPr/>
            <p:nvPr/>
          </p:nvSpPr>
          <p:spPr>
            <a:xfrm>
              <a:off x="7988706" y="115321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47" name="pl3147"/>
            <p:cNvSpPr/>
            <p:nvPr/>
          </p:nvSpPr>
          <p:spPr>
            <a:xfrm>
              <a:off x="7988706"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148" name="pl3148"/>
            <p:cNvSpPr/>
            <p:nvPr/>
          </p:nvSpPr>
          <p:spPr>
            <a:xfrm>
              <a:off x="7988706" y="1256096"/>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149" name="pl3149"/>
            <p:cNvSpPr/>
            <p:nvPr/>
          </p:nvSpPr>
          <p:spPr>
            <a:xfrm>
              <a:off x="7988706" y="1094430"/>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3150" name="pl3150"/>
            <p:cNvSpPr/>
            <p:nvPr/>
          </p:nvSpPr>
          <p:spPr>
            <a:xfrm>
              <a:off x="7988706" y="1241399"/>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3151" name="pl3151"/>
            <p:cNvSpPr/>
            <p:nvPr/>
          </p:nvSpPr>
          <p:spPr>
            <a:xfrm>
              <a:off x="7988706" y="1278141"/>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52" name="pl3152"/>
            <p:cNvSpPr/>
            <p:nvPr/>
          </p:nvSpPr>
          <p:spPr>
            <a:xfrm>
              <a:off x="7988706" y="123405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153" name="pl3153"/>
            <p:cNvSpPr/>
            <p:nvPr/>
          </p:nvSpPr>
          <p:spPr>
            <a:xfrm>
              <a:off x="7988706" y="113117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154" name="pl3154"/>
            <p:cNvSpPr/>
            <p:nvPr/>
          </p:nvSpPr>
          <p:spPr>
            <a:xfrm>
              <a:off x="7988706" y="1145869"/>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155" name="pl3155"/>
            <p:cNvSpPr/>
            <p:nvPr/>
          </p:nvSpPr>
          <p:spPr>
            <a:xfrm>
              <a:off x="7988706" y="130018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56" name="pl3156"/>
            <p:cNvSpPr/>
            <p:nvPr/>
          </p:nvSpPr>
          <p:spPr>
            <a:xfrm>
              <a:off x="7988706" y="1241399"/>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3157" name="pl3157"/>
            <p:cNvSpPr/>
            <p:nvPr/>
          </p:nvSpPr>
          <p:spPr>
            <a:xfrm>
              <a:off x="7988706" y="1219354"/>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3158" name="pl3158"/>
            <p:cNvSpPr/>
            <p:nvPr/>
          </p:nvSpPr>
          <p:spPr>
            <a:xfrm>
              <a:off x="7988706" y="1241399"/>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3159" name="pl3159"/>
            <p:cNvSpPr/>
            <p:nvPr/>
          </p:nvSpPr>
          <p:spPr>
            <a:xfrm>
              <a:off x="7988706" y="1263444"/>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3160" name="pl3160"/>
            <p:cNvSpPr/>
            <p:nvPr/>
          </p:nvSpPr>
          <p:spPr>
            <a:xfrm>
              <a:off x="7988706" y="128548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3161" name="pl3161"/>
            <p:cNvSpPr/>
            <p:nvPr/>
          </p:nvSpPr>
          <p:spPr>
            <a:xfrm>
              <a:off x="7988706" y="113852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62" name="pl3162"/>
            <p:cNvSpPr/>
            <p:nvPr/>
          </p:nvSpPr>
          <p:spPr>
            <a:xfrm>
              <a:off x="7988706" y="1189960"/>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3163" name="pl3163"/>
            <p:cNvSpPr/>
            <p:nvPr/>
          </p:nvSpPr>
          <p:spPr>
            <a:xfrm>
              <a:off x="7988706" y="1278141"/>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3164" name="pl3164"/>
            <p:cNvSpPr/>
            <p:nvPr/>
          </p:nvSpPr>
          <p:spPr>
            <a:xfrm>
              <a:off x="7988706" y="127814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65" name="pl3165"/>
            <p:cNvSpPr/>
            <p:nvPr/>
          </p:nvSpPr>
          <p:spPr>
            <a:xfrm>
              <a:off x="7988706" y="1160566"/>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3166" name="pl3166"/>
            <p:cNvSpPr/>
            <p:nvPr/>
          </p:nvSpPr>
          <p:spPr>
            <a:xfrm>
              <a:off x="7988706" y="1212005"/>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3167" name="pl3167"/>
            <p:cNvSpPr/>
            <p:nvPr/>
          </p:nvSpPr>
          <p:spPr>
            <a:xfrm>
              <a:off x="7988706" y="128548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168" name="pl3168"/>
            <p:cNvSpPr/>
            <p:nvPr/>
          </p:nvSpPr>
          <p:spPr>
            <a:xfrm>
              <a:off x="7988706" y="1263444"/>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169" name="pl3169"/>
            <p:cNvSpPr/>
            <p:nvPr/>
          </p:nvSpPr>
          <p:spPr>
            <a:xfrm>
              <a:off x="7988706" y="1226702"/>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3170" name="pl3170"/>
            <p:cNvSpPr/>
            <p:nvPr/>
          </p:nvSpPr>
          <p:spPr>
            <a:xfrm>
              <a:off x="7988706" y="130753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71" name="pl3171"/>
            <p:cNvSpPr/>
            <p:nvPr/>
          </p:nvSpPr>
          <p:spPr>
            <a:xfrm>
              <a:off x="7988706" y="107973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3172" name="pl3172"/>
            <p:cNvSpPr/>
            <p:nvPr/>
          </p:nvSpPr>
          <p:spPr>
            <a:xfrm>
              <a:off x="7988706" y="1263444"/>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3173" name="pl3173"/>
            <p:cNvSpPr/>
            <p:nvPr/>
          </p:nvSpPr>
          <p:spPr>
            <a:xfrm>
              <a:off x="7988706" y="1219354"/>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3174" name="pl3174"/>
            <p:cNvSpPr/>
            <p:nvPr/>
          </p:nvSpPr>
          <p:spPr>
            <a:xfrm>
              <a:off x="7988706" y="1226702"/>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175" name="pl3175"/>
            <p:cNvSpPr/>
            <p:nvPr/>
          </p:nvSpPr>
          <p:spPr>
            <a:xfrm>
              <a:off x="7988706" y="1256096"/>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3176" name="pl3176"/>
            <p:cNvSpPr/>
            <p:nvPr/>
          </p:nvSpPr>
          <p:spPr>
            <a:xfrm>
              <a:off x="7988706" y="1300186"/>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3177" name="pl3177"/>
            <p:cNvSpPr/>
            <p:nvPr/>
          </p:nvSpPr>
          <p:spPr>
            <a:xfrm>
              <a:off x="7988706" y="1248747"/>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3178" name="pl3178"/>
            <p:cNvSpPr/>
            <p:nvPr/>
          </p:nvSpPr>
          <p:spPr>
            <a:xfrm>
              <a:off x="7988706" y="1278141"/>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3179" name="pl3179"/>
            <p:cNvSpPr/>
            <p:nvPr/>
          </p:nvSpPr>
          <p:spPr>
            <a:xfrm>
              <a:off x="7988706" y="128548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3180" name="pl3180"/>
            <p:cNvSpPr/>
            <p:nvPr/>
          </p:nvSpPr>
          <p:spPr>
            <a:xfrm>
              <a:off x="7988706" y="1278141"/>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3181" name="pl3181"/>
            <p:cNvSpPr/>
            <p:nvPr/>
          </p:nvSpPr>
          <p:spPr>
            <a:xfrm>
              <a:off x="7988706" y="1226702"/>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3182" name="pl3182"/>
            <p:cNvSpPr/>
            <p:nvPr/>
          </p:nvSpPr>
          <p:spPr>
            <a:xfrm>
              <a:off x="7988706" y="1278141"/>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183" name="pl3183"/>
            <p:cNvSpPr/>
            <p:nvPr/>
          </p:nvSpPr>
          <p:spPr>
            <a:xfrm>
              <a:off x="7988706" y="1256096"/>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184" name="pl3184"/>
            <p:cNvSpPr/>
            <p:nvPr/>
          </p:nvSpPr>
          <p:spPr>
            <a:xfrm>
              <a:off x="7988706" y="1270793"/>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3185" name="pl3185"/>
            <p:cNvSpPr/>
            <p:nvPr/>
          </p:nvSpPr>
          <p:spPr>
            <a:xfrm>
              <a:off x="7988706" y="1270793"/>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3186" name="pl3186"/>
            <p:cNvSpPr/>
            <p:nvPr/>
          </p:nvSpPr>
          <p:spPr>
            <a:xfrm>
              <a:off x="7988706" y="1256096"/>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3187" name="pl3187"/>
            <p:cNvSpPr/>
            <p:nvPr/>
          </p:nvSpPr>
          <p:spPr>
            <a:xfrm>
              <a:off x="7988706" y="1241399"/>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188" name="pl3188"/>
            <p:cNvSpPr/>
            <p:nvPr/>
          </p:nvSpPr>
          <p:spPr>
            <a:xfrm>
              <a:off x="7988706"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40651" cap="flat">
              <a:solidFill>
                <a:srgbClr val="000000">
                  <a:alpha val="100000"/>
                </a:srgbClr>
              </a:solidFill>
              <a:prstDash val="solid"/>
              <a:round/>
            </a:ln>
          </p:spPr>
          <p:txBody>
            <a:bodyPr/>
            <a:lstStyle/>
            <a:p/>
          </p:txBody>
        </p:sp>
        <p:sp>
          <p:nvSpPr>
            <p:cNvPr id="3189" name="pl3189"/>
            <p:cNvSpPr/>
            <p:nvPr/>
          </p:nvSpPr>
          <p:spPr>
            <a:xfrm>
              <a:off x="7988706" y="1307535"/>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CB9600">
                  <a:alpha val="100000"/>
                </a:srgbClr>
              </a:solidFill>
              <a:prstDash val="solid"/>
              <a:round/>
            </a:ln>
          </p:spPr>
          <p:txBody>
            <a:bodyPr/>
            <a:lstStyle/>
            <a:p/>
          </p:txBody>
        </p:sp>
        <p:sp>
          <p:nvSpPr>
            <p:cNvPr id="3190" name="pl3190"/>
            <p:cNvSpPr/>
            <p:nvPr/>
          </p:nvSpPr>
          <p:spPr>
            <a:xfrm>
              <a:off x="7937006" y="131488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191" name="tx3191"/>
            <p:cNvSpPr/>
            <p:nvPr/>
          </p:nvSpPr>
          <p:spPr>
            <a:xfrm>
              <a:off x="7958561" y="114426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192" name="tx3192"/>
            <p:cNvSpPr/>
            <p:nvPr/>
          </p:nvSpPr>
          <p:spPr>
            <a:xfrm>
              <a:off x="8165362"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93" name="tx3193"/>
            <p:cNvSpPr/>
            <p:nvPr/>
          </p:nvSpPr>
          <p:spPr>
            <a:xfrm>
              <a:off x="8372163"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94" name="tx3194"/>
            <p:cNvSpPr/>
            <p:nvPr/>
          </p:nvSpPr>
          <p:spPr>
            <a:xfrm>
              <a:off x="8578964"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95" name="tx3195"/>
            <p:cNvSpPr/>
            <p:nvPr/>
          </p:nvSpPr>
          <p:spPr>
            <a:xfrm>
              <a:off x="8785765"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96" name="tx3196"/>
            <p:cNvSpPr/>
            <p:nvPr/>
          </p:nvSpPr>
          <p:spPr>
            <a:xfrm>
              <a:off x="8992565"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97" name="rc3197"/>
            <p:cNvSpPr/>
            <p:nvPr/>
          </p:nvSpPr>
          <p:spPr>
            <a:xfrm>
              <a:off x="7937006" y="1620278"/>
              <a:ext cx="1137404" cy="460746"/>
            </a:xfrm>
            <a:prstGeom prst="rect">
              <a:avLst/>
            </a:prstGeom>
            <a:solidFill>
              <a:srgbClr val="EBEBEB">
                <a:alpha val="100000"/>
              </a:srgbClr>
            </a:solidFill>
          </p:spPr>
          <p:txBody>
            <a:bodyPr/>
            <a:lstStyle/>
            <a:p/>
          </p:txBody>
        </p:sp>
        <p:sp>
          <p:nvSpPr>
            <p:cNvPr id="3198" name="pl3198"/>
            <p:cNvSpPr/>
            <p:nvPr/>
          </p:nvSpPr>
          <p:spPr>
            <a:xfrm>
              <a:off x="7937006" y="196822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99" name="pl3199"/>
            <p:cNvSpPr/>
            <p:nvPr/>
          </p:nvSpPr>
          <p:spPr>
            <a:xfrm>
              <a:off x="7937006" y="17845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00" name="pl3200"/>
            <p:cNvSpPr/>
            <p:nvPr/>
          </p:nvSpPr>
          <p:spPr>
            <a:xfrm>
              <a:off x="809210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01" name="pl3201"/>
            <p:cNvSpPr/>
            <p:nvPr/>
          </p:nvSpPr>
          <p:spPr>
            <a:xfrm>
              <a:off x="829890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02" name="pl3202"/>
            <p:cNvSpPr/>
            <p:nvPr/>
          </p:nvSpPr>
          <p:spPr>
            <a:xfrm>
              <a:off x="850570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03" name="pl3203"/>
            <p:cNvSpPr/>
            <p:nvPr/>
          </p:nvSpPr>
          <p:spPr>
            <a:xfrm>
              <a:off x="871250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04" name="pl3204"/>
            <p:cNvSpPr/>
            <p:nvPr/>
          </p:nvSpPr>
          <p:spPr>
            <a:xfrm>
              <a:off x="891931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05" name="pl3205"/>
            <p:cNvSpPr/>
            <p:nvPr/>
          </p:nvSpPr>
          <p:spPr>
            <a:xfrm>
              <a:off x="7937006" y="20600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06" name="pl3206"/>
            <p:cNvSpPr/>
            <p:nvPr/>
          </p:nvSpPr>
          <p:spPr>
            <a:xfrm>
              <a:off x="7937006" y="18763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07" name="pl3207"/>
            <p:cNvSpPr/>
            <p:nvPr/>
          </p:nvSpPr>
          <p:spPr>
            <a:xfrm>
              <a:off x="7937006" y="169266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08" name="pl3208"/>
            <p:cNvSpPr/>
            <p:nvPr/>
          </p:nvSpPr>
          <p:spPr>
            <a:xfrm>
              <a:off x="798870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09" name="pl3209"/>
            <p:cNvSpPr/>
            <p:nvPr/>
          </p:nvSpPr>
          <p:spPr>
            <a:xfrm>
              <a:off x="819550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0" name="pl3210"/>
            <p:cNvSpPr/>
            <p:nvPr/>
          </p:nvSpPr>
          <p:spPr>
            <a:xfrm>
              <a:off x="84023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1" name="pl3211"/>
            <p:cNvSpPr/>
            <p:nvPr/>
          </p:nvSpPr>
          <p:spPr>
            <a:xfrm>
              <a:off x="860910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2" name="pl3212"/>
            <p:cNvSpPr/>
            <p:nvPr/>
          </p:nvSpPr>
          <p:spPr>
            <a:xfrm>
              <a:off x="881590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3" name="pl3213"/>
            <p:cNvSpPr/>
            <p:nvPr/>
          </p:nvSpPr>
          <p:spPr>
            <a:xfrm>
              <a:off x="90227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4" name="pl3214"/>
            <p:cNvSpPr/>
            <p:nvPr/>
          </p:nvSpPr>
          <p:spPr>
            <a:xfrm>
              <a:off x="7988706"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3215" name="pl3215"/>
            <p:cNvSpPr/>
            <p:nvPr/>
          </p:nvSpPr>
          <p:spPr>
            <a:xfrm>
              <a:off x="7988706"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40651" cap="flat">
              <a:solidFill>
                <a:srgbClr val="BEBEBE">
                  <a:alpha val="69803"/>
                </a:srgbClr>
              </a:solidFill>
              <a:prstDash val="solid"/>
              <a:round/>
            </a:ln>
          </p:spPr>
          <p:txBody>
            <a:bodyPr/>
            <a:lstStyle/>
            <a:p/>
          </p:txBody>
        </p:sp>
        <p:sp>
          <p:nvSpPr>
            <p:cNvPr id="3216" name="pl3216"/>
            <p:cNvSpPr/>
            <p:nvPr/>
          </p:nvSpPr>
          <p:spPr>
            <a:xfrm>
              <a:off x="7988706" y="1949855"/>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3217" name="pl3217"/>
            <p:cNvSpPr/>
            <p:nvPr/>
          </p:nvSpPr>
          <p:spPr>
            <a:xfrm>
              <a:off x="7988706" y="1898416"/>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218" name="pl3218"/>
            <p:cNvSpPr/>
            <p:nvPr/>
          </p:nvSpPr>
          <p:spPr>
            <a:xfrm>
              <a:off x="7988706" y="1964551"/>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219" name="pl3219"/>
            <p:cNvSpPr/>
            <p:nvPr/>
          </p:nvSpPr>
          <p:spPr>
            <a:xfrm>
              <a:off x="7988706" y="1971900"/>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3220" name="pl3220"/>
            <p:cNvSpPr/>
            <p:nvPr/>
          </p:nvSpPr>
          <p:spPr>
            <a:xfrm>
              <a:off x="7988706" y="2023339"/>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221" name="pl3221"/>
            <p:cNvSpPr/>
            <p:nvPr/>
          </p:nvSpPr>
          <p:spPr>
            <a:xfrm>
              <a:off x="7988706" y="2023339"/>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3222" name="pl3222"/>
            <p:cNvSpPr/>
            <p:nvPr/>
          </p:nvSpPr>
          <p:spPr>
            <a:xfrm>
              <a:off x="7988706" y="189841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23" name="pl3223"/>
            <p:cNvSpPr/>
            <p:nvPr/>
          </p:nvSpPr>
          <p:spPr>
            <a:xfrm>
              <a:off x="7988706" y="2052733"/>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224" name="pl3224"/>
            <p:cNvSpPr/>
            <p:nvPr/>
          </p:nvSpPr>
          <p:spPr>
            <a:xfrm>
              <a:off x="7988706" y="2001294"/>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225" name="pl3225"/>
            <p:cNvSpPr/>
            <p:nvPr/>
          </p:nvSpPr>
          <p:spPr>
            <a:xfrm>
              <a:off x="7988706" y="1839628"/>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3226" name="pl3226"/>
            <p:cNvSpPr/>
            <p:nvPr/>
          </p:nvSpPr>
          <p:spPr>
            <a:xfrm>
              <a:off x="7988706" y="1986597"/>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3227" name="pl3227"/>
            <p:cNvSpPr/>
            <p:nvPr/>
          </p:nvSpPr>
          <p:spPr>
            <a:xfrm>
              <a:off x="7988706" y="2023339"/>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28" name="pl3228"/>
            <p:cNvSpPr/>
            <p:nvPr/>
          </p:nvSpPr>
          <p:spPr>
            <a:xfrm>
              <a:off x="7988706" y="1979248"/>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229" name="pl3229"/>
            <p:cNvSpPr/>
            <p:nvPr/>
          </p:nvSpPr>
          <p:spPr>
            <a:xfrm>
              <a:off x="7988706"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230" name="pl3230"/>
            <p:cNvSpPr/>
            <p:nvPr/>
          </p:nvSpPr>
          <p:spPr>
            <a:xfrm>
              <a:off x="7988706" y="1891067"/>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231" name="pl3231"/>
            <p:cNvSpPr/>
            <p:nvPr/>
          </p:nvSpPr>
          <p:spPr>
            <a:xfrm>
              <a:off x="7988706" y="204538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32" name="pl3232"/>
            <p:cNvSpPr/>
            <p:nvPr/>
          </p:nvSpPr>
          <p:spPr>
            <a:xfrm>
              <a:off x="7988706" y="1986597"/>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3233" name="pl3233"/>
            <p:cNvSpPr/>
            <p:nvPr/>
          </p:nvSpPr>
          <p:spPr>
            <a:xfrm>
              <a:off x="7988706" y="1964551"/>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3234" name="pl3234"/>
            <p:cNvSpPr/>
            <p:nvPr/>
          </p:nvSpPr>
          <p:spPr>
            <a:xfrm>
              <a:off x="7988706" y="1986597"/>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3235" name="pl3235"/>
            <p:cNvSpPr/>
            <p:nvPr/>
          </p:nvSpPr>
          <p:spPr>
            <a:xfrm>
              <a:off x="7988706" y="2008642"/>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3236" name="pl3236"/>
            <p:cNvSpPr/>
            <p:nvPr/>
          </p:nvSpPr>
          <p:spPr>
            <a:xfrm>
              <a:off x="7988706" y="2030687"/>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3237" name="pl3237"/>
            <p:cNvSpPr/>
            <p:nvPr/>
          </p:nvSpPr>
          <p:spPr>
            <a:xfrm>
              <a:off x="7988706" y="188371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38" name="pl3238"/>
            <p:cNvSpPr/>
            <p:nvPr/>
          </p:nvSpPr>
          <p:spPr>
            <a:xfrm>
              <a:off x="7988706" y="1935158"/>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3239" name="pl3239"/>
            <p:cNvSpPr/>
            <p:nvPr/>
          </p:nvSpPr>
          <p:spPr>
            <a:xfrm>
              <a:off x="7988706" y="2023339"/>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3240" name="pl3240"/>
            <p:cNvSpPr/>
            <p:nvPr/>
          </p:nvSpPr>
          <p:spPr>
            <a:xfrm>
              <a:off x="7988706" y="202333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41" name="pl3241"/>
            <p:cNvSpPr/>
            <p:nvPr/>
          </p:nvSpPr>
          <p:spPr>
            <a:xfrm>
              <a:off x="7988706" y="1905764"/>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3242" name="pl3242"/>
            <p:cNvSpPr/>
            <p:nvPr/>
          </p:nvSpPr>
          <p:spPr>
            <a:xfrm>
              <a:off x="7988706" y="1957203"/>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3243" name="pl3243"/>
            <p:cNvSpPr/>
            <p:nvPr/>
          </p:nvSpPr>
          <p:spPr>
            <a:xfrm>
              <a:off x="7988706" y="2030687"/>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244" name="pl3244"/>
            <p:cNvSpPr/>
            <p:nvPr/>
          </p:nvSpPr>
          <p:spPr>
            <a:xfrm>
              <a:off x="7988706" y="2008642"/>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245" name="pl3245"/>
            <p:cNvSpPr/>
            <p:nvPr/>
          </p:nvSpPr>
          <p:spPr>
            <a:xfrm>
              <a:off x="7988706" y="1971900"/>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3246" name="pl3246"/>
            <p:cNvSpPr/>
            <p:nvPr/>
          </p:nvSpPr>
          <p:spPr>
            <a:xfrm>
              <a:off x="7988706" y="205273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47" name="pl3247"/>
            <p:cNvSpPr/>
            <p:nvPr/>
          </p:nvSpPr>
          <p:spPr>
            <a:xfrm>
              <a:off x="7988706" y="1824931"/>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3248" name="pl3248"/>
            <p:cNvSpPr/>
            <p:nvPr/>
          </p:nvSpPr>
          <p:spPr>
            <a:xfrm>
              <a:off x="7988706" y="2008642"/>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3249" name="pl3249"/>
            <p:cNvSpPr/>
            <p:nvPr/>
          </p:nvSpPr>
          <p:spPr>
            <a:xfrm>
              <a:off x="7988706" y="1964551"/>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3250" name="pl3250"/>
            <p:cNvSpPr/>
            <p:nvPr/>
          </p:nvSpPr>
          <p:spPr>
            <a:xfrm>
              <a:off x="7988706" y="1971900"/>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251" name="pl3251"/>
            <p:cNvSpPr/>
            <p:nvPr/>
          </p:nvSpPr>
          <p:spPr>
            <a:xfrm>
              <a:off x="7988706" y="2001294"/>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3252" name="pl3252"/>
            <p:cNvSpPr/>
            <p:nvPr/>
          </p:nvSpPr>
          <p:spPr>
            <a:xfrm>
              <a:off x="7988706" y="2045384"/>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3253" name="pl3253"/>
            <p:cNvSpPr/>
            <p:nvPr/>
          </p:nvSpPr>
          <p:spPr>
            <a:xfrm>
              <a:off x="7988706" y="1993945"/>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3254" name="pl3254"/>
            <p:cNvSpPr/>
            <p:nvPr/>
          </p:nvSpPr>
          <p:spPr>
            <a:xfrm>
              <a:off x="7988706" y="2023339"/>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3255" name="pl3255"/>
            <p:cNvSpPr/>
            <p:nvPr/>
          </p:nvSpPr>
          <p:spPr>
            <a:xfrm>
              <a:off x="7988706" y="2030687"/>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3256" name="pl3256"/>
            <p:cNvSpPr/>
            <p:nvPr/>
          </p:nvSpPr>
          <p:spPr>
            <a:xfrm>
              <a:off x="7988706" y="2023339"/>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3257" name="pl3257"/>
            <p:cNvSpPr/>
            <p:nvPr/>
          </p:nvSpPr>
          <p:spPr>
            <a:xfrm>
              <a:off x="7988706" y="1971900"/>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3258" name="pl3258"/>
            <p:cNvSpPr/>
            <p:nvPr/>
          </p:nvSpPr>
          <p:spPr>
            <a:xfrm>
              <a:off x="7988706" y="2023339"/>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259" name="pl3259"/>
            <p:cNvSpPr/>
            <p:nvPr/>
          </p:nvSpPr>
          <p:spPr>
            <a:xfrm>
              <a:off x="7988706" y="2001294"/>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260" name="pl3260"/>
            <p:cNvSpPr/>
            <p:nvPr/>
          </p:nvSpPr>
          <p:spPr>
            <a:xfrm>
              <a:off x="7988706" y="2015990"/>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3261" name="pl3261"/>
            <p:cNvSpPr/>
            <p:nvPr/>
          </p:nvSpPr>
          <p:spPr>
            <a:xfrm>
              <a:off x="7988706" y="2015990"/>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3262" name="pl3262"/>
            <p:cNvSpPr/>
            <p:nvPr/>
          </p:nvSpPr>
          <p:spPr>
            <a:xfrm>
              <a:off x="7988706" y="2001294"/>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3263" name="pl3263"/>
            <p:cNvSpPr/>
            <p:nvPr/>
          </p:nvSpPr>
          <p:spPr>
            <a:xfrm>
              <a:off x="7988706" y="1986597"/>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264" name="pl3264"/>
            <p:cNvSpPr/>
            <p:nvPr/>
          </p:nvSpPr>
          <p:spPr>
            <a:xfrm>
              <a:off x="7988706"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40651" cap="flat">
              <a:solidFill>
                <a:srgbClr val="000000">
                  <a:alpha val="100000"/>
                </a:srgbClr>
              </a:solidFill>
              <a:prstDash val="solid"/>
              <a:round/>
            </a:ln>
          </p:spPr>
          <p:txBody>
            <a:bodyPr/>
            <a:lstStyle/>
            <a:p/>
          </p:txBody>
        </p:sp>
        <p:sp>
          <p:nvSpPr>
            <p:cNvPr id="3265" name="pl3265"/>
            <p:cNvSpPr/>
            <p:nvPr/>
          </p:nvSpPr>
          <p:spPr>
            <a:xfrm>
              <a:off x="7988706" y="1876370"/>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5FB200">
                  <a:alpha val="100000"/>
                </a:srgbClr>
              </a:solidFill>
              <a:prstDash val="solid"/>
              <a:round/>
            </a:ln>
          </p:spPr>
          <p:txBody>
            <a:bodyPr/>
            <a:lstStyle/>
            <a:p/>
          </p:txBody>
        </p:sp>
        <p:sp>
          <p:nvSpPr>
            <p:cNvPr id="3266" name="pl3266"/>
            <p:cNvSpPr/>
            <p:nvPr/>
          </p:nvSpPr>
          <p:spPr>
            <a:xfrm>
              <a:off x="7937006" y="20600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267" name="tx3267"/>
            <p:cNvSpPr/>
            <p:nvPr/>
          </p:nvSpPr>
          <p:spPr>
            <a:xfrm>
              <a:off x="7928416" y="179990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268" name="tx3268"/>
            <p:cNvSpPr/>
            <p:nvPr/>
          </p:nvSpPr>
          <p:spPr>
            <a:xfrm>
              <a:off x="8135217" y="179990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269" name="tx3269"/>
            <p:cNvSpPr/>
            <p:nvPr/>
          </p:nvSpPr>
          <p:spPr>
            <a:xfrm>
              <a:off x="8342018" y="17779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3270" name="tx3270"/>
            <p:cNvSpPr/>
            <p:nvPr/>
          </p:nvSpPr>
          <p:spPr>
            <a:xfrm>
              <a:off x="8548819" y="174851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3271" name="tx3271"/>
            <p:cNvSpPr/>
            <p:nvPr/>
          </p:nvSpPr>
          <p:spPr>
            <a:xfrm>
              <a:off x="8755620" y="174851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3272" name="tx3272"/>
            <p:cNvSpPr/>
            <p:nvPr/>
          </p:nvSpPr>
          <p:spPr>
            <a:xfrm>
              <a:off x="8962421" y="17117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3273" name="rc3273"/>
            <p:cNvSpPr/>
            <p:nvPr/>
          </p:nvSpPr>
          <p:spPr>
            <a:xfrm>
              <a:off x="7937006" y="2365475"/>
              <a:ext cx="1137404" cy="460746"/>
            </a:xfrm>
            <a:prstGeom prst="rect">
              <a:avLst/>
            </a:prstGeom>
            <a:solidFill>
              <a:srgbClr val="EBEBEB">
                <a:alpha val="100000"/>
              </a:srgbClr>
            </a:solidFill>
          </p:spPr>
          <p:txBody>
            <a:bodyPr/>
            <a:lstStyle/>
            <a:p/>
          </p:txBody>
        </p:sp>
        <p:sp>
          <p:nvSpPr>
            <p:cNvPr id="3274" name="pl3274"/>
            <p:cNvSpPr/>
            <p:nvPr/>
          </p:nvSpPr>
          <p:spPr>
            <a:xfrm>
              <a:off x="7937006" y="271342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75" name="pl3275"/>
            <p:cNvSpPr/>
            <p:nvPr/>
          </p:nvSpPr>
          <p:spPr>
            <a:xfrm>
              <a:off x="7937006" y="25297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76" name="pl3276"/>
            <p:cNvSpPr/>
            <p:nvPr/>
          </p:nvSpPr>
          <p:spPr>
            <a:xfrm>
              <a:off x="809210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77" name="pl3277"/>
            <p:cNvSpPr/>
            <p:nvPr/>
          </p:nvSpPr>
          <p:spPr>
            <a:xfrm>
              <a:off x="829890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78" name="pl3278"/>
            <p:cNvSpPr/>
            <p:nvPr/>
          </p:nvSpPr>
          <p:spPr>
            <a:xfrm>
              <a:off x="850570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79" name="pl3279"/>
            <p:cNvSpPr/>
            <p:nvPr/>
          </p:nvSpPr>
          <p:spPr>
            <a:xfrm>
              <a:off x="871250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80" name="pl3280"/>
            <p:cNvSpPr/>
            <p:nvPr/>
          </p:nvSpPr>
          <p:spPr>
            <a:xfrm>
              <a:off x="891931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81" name="pl3281"/>
            <p:cNvSpPr/>
            <p:nvPr/>
          </p:nvSpPr>
          <p:spPr>
            <a:xfrm>
              <a:off x="7937006" y="28052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82" name="pl3282"/>
            <p:cNvSpPr/>
            <p:nvPr/>
          </p:nvSpPr>
          <p:spPr>
            <a:xfrm>
              <a:off x="7937006" y="26215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83" name="pl3283"/>
            <p:cNvSpPr/>
            <p:nvPr/>
          </p:nvSpPr>
          <p:spPr>
            <a:xfrm>
              <a:off x="7937006" y="243785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84" name="pl3284"/>
            <p:cNvSpPr/>
            <p:nvPr/>
          </p:nvSpPr>
          <p:spPr>
            <a:xfrm>
              <a:off x="798870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5" name="pl3285"/>
            <p:cNvSpPr/>
            <p:nvPr/>
          </p:nvSpPr>
          <p:spPr>
            <a:xfrm>
              <a:off x="819550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6" name="pl3286"/>
            <p:cNvSpPr/>
            <p:nvPr/>
          </p:nvSpPr>
          <p:spPr>
            <a:xfrm>
              <a:off x="84023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7" name="pl3287"/>
            <p:cNvSpPr/>
            <p:nvPr/>
          </p:nvSpPr>
          <p:spPr>
            <a:xfrm>
              <a:off x="860910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8" name="pl3288"/>
            <p:cNvSpPr/>
            <p:nvPr/>
          </p:nvSpPr>
          <p:spPr>
            <a:xfrm>
              <a:off x="881590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9" name="pl3289"/>
            <p:cNvSpPr/>
            <p:nvPr/>
          </p:nvSpPr>
          <p:spPr>
            <a:xfrm>
              <a:off x="90227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90" name="pl3290"/>
            <p:cNvSpPr/>
            <p:nvPr/>
          </p:nvSpPr>
          <p:spPr>
            <a:xfrm>
              <a:off x="7988706"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3291" name="pl3291"/>
            <p:cNvSpPr/>
            <p:nvPr/>
          </p:nvSpPr>
          <p:spPr>
            <a:xfrm>
              <a:off x="7988706"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40651" cap="flat">
              <a:solidFill>
                <a:srgbClr val="BEBEBE">
                  <a:alpha val="69803"/>
                </a:srgbClr>
              </a:solidFill>
              <a:prstDash val="solid"/>
              <a:round/>
            </a:ln>
          </p:spPr>
          <p:txBody>
            <a:bodyPr/>
            <a:lstStyle/>
            <a:p/>
          </p:txBody>
        </p:sp>
        <p:sp>
          <p:nvSpPr>
            <p:cNvPr id="3292" name="pl3292"/>
            <p:cNvSpPr/>
            <p:nvPr/>
          </p:nvSpPr>
          <p:spPr>
            <a:xfrm>
              <a:off x="7988706" y="2695052"/>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3293" name="pl3293"/>
            <p:cNvSpPr/>
            <p:nvPr/>
          </p:nvSpPr>
          <p:spPr>
            <a:xfrm>
              <a:off x="7988706" y="2643613"/>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294" name="pl3294"/>
            <p:cNvSpPr/>
            <p:nvPr/>
          </p:nvSpPr>
          <p:spPr>
            <a:xfrm>
              <a:off x="7988706" y="2709749"/>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295" name="pl3295"/>
            <p:cNvSpPr/>
            <p:nvPr/>
          </p:nvSpPr>
          <p:spPr>
            <a:xfrm>
              <a:off x="7988706" y="2717098"/>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3296" name="pl3296"/>
            <p:cNvSpPr/>
            <p:nvPr/>
          </p:nvSpPr>
          <p:spPr>
            <a:xfrm>
              <a:off x="7988706" y="2768537"/>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297" name="pl3297"/>
            <p:cNvSpPr/>
            <p:nvPr/>
          </p:nvSpPr>
          <p:spPr>
            <a:xfrm>
              <a:off x="7988706" y="2768537"/>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3298" name="pl3298"/>
            <p:cNvSpPr/>
            <p:nvPr/>
          </p:nvSpPr>
          <p:spPr>
            <a:xfrm>
              <a:off x="7988706" y="264361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99" name="pl3299"/>
            <p:cNvSpPr/>
            <p:nvPr/>
          </p:nvSpPr>
          <p:spPr>
            <a:xfrm>
              <a:off x="7988706" y="2797930"/>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300" name="pl3300"/>
            <p:cNvSpPr/>
            <p:nvPr/>
          </p:nvSpPr>
          <p:spPr>
            <a:xfrm>
              <a:off x="7988706" y="2746491"/>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301" name="pl3301"/>
            <p:cNvSpPr/>
            <p:nvPr/>
          </p:nvSpPr>
          <p:spPr>
            <a:xfrm>
              <a:off x="7988706" y="2584826"/>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3302" name="pl3302"/>
            <p:cNvSpPr/>
            <p:nvPr/>
          </p:nvSpPr>
          <p:spPr>
            <a:xfrm>
              <a:off x="7988706" y="2731795"/>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3303" name="pl3303"/>
            <p:cNvSpPr/>
            <p:nvPr/>
          </p:nvSpPr>
          <p:spPr>
            <a:xfrm>
              <a:off x="7988706" y="2768537"/>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04" name="pl3304"/>
            <p:cNvSpPr/>
            <p:nvPr/>
          </p:nvSpPr>
          <p:spPr>
            <a:xfrm>
              <a:off x="7988706" y="2724446"/>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305" name="pl3305"/>
            <p:cNvSpPr/>
            <p:nvPr/>
          </p:nvSpPr>
          <p:spPr>
            <a:xfrm>
              <a:off x="7988706" y="2621568"/>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306" name="pl3306"/>
            <p:cNvSpPr/>
            <p:nvPr/>
          </p:nvSpPr>
          <p:spPr>
            <a:xfrm>
              <a:off x="7988706" y="2636265"/>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307" name="pl3307"/>
            <p:cNvSpPr/>
            <p:nvPr/>
          </p:nvSpPr>
          <p:spPr>
            <a:xfrm>
              <a:off x="7988706" y="279058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08" name="pl3308"/>
            <p:cNvSpPr/>
            <p:nvPr/>
          </p:nvSpPr>
          <p:spPr>
            <a:xfrm>
              <a:off x="7988706" y="2731795"/>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3309" name="pl3309"/>
            <p:cNvSpPr/>
            <p:nvPr/>
          </p:nvSpPr>
          <p:spPr>
            <a:xfrm>
              <a:off x="7988706" y="2709749"/>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3310" name="pl3310"/>
            <p:cNvSpPr/>
            <p:nvPr/>
          </p:nvSpPr>
          <p:spPr>
            <a:xfrm>
              <a:off x="7988706" y="2731795"/>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3311" name="pl3311"/>
            <p:cNvSpPr/>
            <p:nvPr/>
          </p:nvSpPr>
          <p:spPr>
            <a:xfrm>
              <a:off x="7988706" y="2753840"/>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3312" name="pl3312"/>
            <p:cNvSpPr/>
            <p:nvPr/>
          </p:nvSpPr>
          <p:spPr>
            <a:xfrm>
              <a:off x="7988706"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3313" name="pl3313"/>
            <p:cNvSpPr/>
            <p:nvPr/>
          </p:nvSpPr>
          <p:spPr>
            <a:xfrm>
              <a:off x="7988706" y="262891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14" name="pl3314"/>
            <p:cNvSpPr/>
            <p:nvPr/>
          </p:nvSpPr>
          <p:spPr>
            <a:xfrm>
              <a:off x="7988706" y="2680356"/>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3315" name="pl3315"/>
            <p:cNvSpPr/>
            <p:nvPr/>
          </p:nvSpPr>
          <p:spPr>
            <a:xfrm>
              <a:off x="7988706" y="2768537"/>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3316" name="pl3316"/>
            <p:cNvSpPr/>
            <p:nvPr/>
          </p:nvSpPr>
          <p:spPr>
            <a:xfrm>
              <a:off x="7988706" y="276853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17" name="pl3317"/>
            <p:cNvSpPr/>
            <p:nvPr/>
          </p:nvSpPr>
          <p:spPr>
            <a:xfrm>
              <a:off x="7988706" y="2650962"/>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3318" name="pl3318"/>
            <p:cNvSpPr/>
            <p:nvPr/>
          </p:nvSpPr>
          <p:spPr>
            <a:xfrm>
              <a:off x="7988706" y="2702401"/>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3319" name="pl3319"/>
            <p:cNvSpPr/>
            <p:nvPr/>
          </p:nvSpPr>
          <p:spPr>
            <a:xfrm>
              <a:off x="7988706" y="2775885"/>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320" name="pl3320"/>
            <p:cNvSpPr/>
            <p:nvPr/>
          </p:nvSpPr>
          <p:spPr>
            <a:xfrm>
              <a:off x="7988706" y="2753840"/>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321" name="pl3321"/>
            <p:cNvSpPr/>
            <p:nvPr/>
          </p:nvSpPr>
          <p:spPr>
            <a:xfrm>
              <a:off x="7988706" y="2717098"/>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3322" name="pl3322"/>
            <p:cNvSpPr/>
            <p:nvPr/>
          </p:nvSpPr>
          <p:spPr>
            <a:xfrm>
              <a:off x="7988706" y="27979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23" name="pl3323"/>
            <p:cNvSpPr/>
            <p:nvPr/>
          </p:nvSpPr>
          <p:spPr>
            <a:xfrm>
              <a:off x="7988706" y="2570129"/>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3324" name="pl3324"/>
            <p:cNvSpPr/>
            <p:nvPr/>
          </p:nvSpPr>
          <p:spPr>
            <a:xfrm>
              <a:off x="7988706" y="2753840"/>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3325" name="pl3325"/>
            <p:cNvSpPr/>
            <p:nvPr/>
          </p:nvSpPr>
          <p:spPr>
            <a:xfrm>
              <a:off x="7988706" y="2709749"/>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3326" name="pl3326"/>
            <p:cNvSpPr/>
            <p:nvPr/>
          </p:nvSpPr>
          <p:spPr>
            <a:xfrm>
              <a:off x="7988706" y="2717098"/>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327" name="pl3327"/>
            <p:cNvSpPr/>
            <p:nvPr/>
          </p:nvSpPr>
          <p:spPr>
            <a:xfrm>
              <a:off x="7988706" y="2746491"/>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3328" name="pl3328"/>
            <p:cNvSpPr/>
            <p:nvPr/>
          </p:nvSpPr>
          <p:spPr>
            <a:xfrm>
              <a:off x="7988706" y="2790582"/>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3329" name="pl3329"/>
            <p:cNvSpPr/>
            <p:nvPr/>
          </p:nvSpPr>
          <p:spPr>
            <a:xfrm>
              <a:off x="7988706" y="2739143"/>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3330" name="pl3330"/>
            <p:cNvSpPr/>
            <p:nvPr/>
          </p:nvSpPr>
          <p:spPr>
            <a:xfrm>
              <a:off x="7988706" y="2768537"/>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3331" name="pl3331"/>
            <p:cNvSpPr/>
            <p:nvPr/>
          </p:nvSpPr>
          <p:spPr>
            <a:xfrm>
              <a:off x="7988706" y="2775885"/>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3332" name="pl3332"/>
            <p:cNvSpPr/>
            <p:nvPr/>
          </p:nvSpPr>
          <p:spPr>
            <a:xfrm>
              <a:off x="7988706" y="2768537"/>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3333" name="pl3333"/>
            <p:cNvSpPr/>
            <p:nvPr/>
          </p:nvSpPr>
          <p:spPr>
            <a:xfrm>
              <a:off x="7988706" y="2717098"/>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3334" name="pl3334"/>
            <p:cNvSpPr/>
            <p:nvPr/>
          </p:nvSpPr>
          <p:spPr>
            <a:xfrm>
              <a:off x="7988706" y="2768537"/>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335" name="pl3335"/>
            <p:cNvSpPr/>
            <p:nvPr/>
          </p:nvSpPr>
          <p:spPr>
            <a:xfrm>
              <a:off x="7988706" y="2746491"/>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336" name="pl3336"/>
            <p:cNvSpPr/>
            <p:nvPr/>
          </p:nvSpPr>
          <p:spPr>
            <a:xfrm>
              <a:off x="7988706" y="2761188"/>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3337" name="pl3337"/>
            <p:cNvSpPr/>
            <p:nvPr/>
          </p:nvSpPr>
          <p:spPr>
            <a:xfrm>
              <a:off x="7988706" y="2761188"/>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3338" name="pl3338"/>
            <p:cNvSpPr/>
            <p:nvPr/>
          </p:nvSpPr>
          <p:spPr>
            <a:xfrm>
              <a:off x="7988706" y="2746491"/>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3339" name="pl3339"/>
            <p:cNvSpPr/>
            <p:nvPr/>
          </p:nvSpPr>
          <p:spPr>
            <a:xfrm>
              <a:off x="7988706" y="2731795"/>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340" name="pl3340"/>
            <p:cNvSpPr/>
            <p:nvPr/>
          </p:nvSpPr>
          <p:spPr>
            <a:xfrm>
              <a:off x="7988706"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40651" cap="flat">
              <a:solidFill>
                <a:srgbClr val="000000">
                  <a:alpha val="100000"/>
                </a:srgbClr>
              </a:solidFill>
              <a:prstDash val="solid"/>
              <a:round/>
            </a:ln>
          </p:spPr>
          <p:txBody>
            <a:bodyPr/>
            <a:lstStyle/>
            <a:p/>
          </p:txBody>
        </p:sp>
        <p:sp>
          <p:nvSpPr>
            <p:cNvPr id="3341" name="pl3341"/>
            <p:cNvSpPr/>
            <p:nvPr/>
          </p:nvSpPr>
          <p:spPr>
            <a:xfrm>
              <a:off x="7988706" y="2775885"/>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00C092">
                  <a:alpha val="100000"/>
                </a:srgbClr>
              </a:solidFill>
              <a:prstDash val="solid"/>
              <a:round/>
            </a:ln>
          </p:spPr>
          <p:txBody>
            <a:bodyPr/>
            <a:lstStyle/>
            <a:p/>
          </p:txBody>
        </p:sp>
        <p:sp>
          <p:nvSpPr>
            <p:cNvPr id="3342" name="pl3342"/>
            <p:cNvSpPr/>
            <p:nvPr/>
          </p:nvSpPr>
          <p:spPr>
            <a:xfrm>
              <a:off x="7937006" y="28052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343" name="tx3343"/>
            <p:cNvSpPr/>
            <p:nvPr/>
          </p:nvSpPr>
          <p:spPr>
            <a:xfrm>
              <a:off x="7958561"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44" name="tx3344"/>
            <p:cNvSpPr/>
            <p:nvPr/>
          </p:nvSpPr>
          <p:spPr>
            <a:xfrm>
              <a:off x="8165362"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45" name="tx3345"/>
            <p:cNvSpPr/>
            <p:nvPr/>
          </p:nvSpPr>
          <p:spPr>
            <a:xfrm>
              <a:off x="8372163"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46" name="tx3346"/>
            <p:cNvSpPr/>
            <p:nvPr/>
          </p:nvSpPr>
          <p:spPr>
            <a:xfrm>
              <a:off x="8578964" y="263465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47" name="tx3347"/>
            <p:cNvSpPr/>
            <p:nvPr/>
          </p:nvSpPr>
          <p:spPr>
            <a:xfrm>
              <a:off x="8785765"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48" name="tx3348"/>
            <p:cNvSpPr/>
            <p:nvPr/>
          </p:nvSpPr>
          <p:spPr>
            <a:xfrm>
              <a:off x="8992565" y="261292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49" name="rc3349"/>
            <p:cNvSpPr/>
            <p:nvPr/>
          </p:nvSpPr>
          <p:spPr>
            <a:xfrm>
              <a:off x="7937006" y="3110673"/>
              <a:ext cx="1137404" cy="460746"/>
            </a:xfrm>
            <a:prstGeom prst="rect">
              <a:avLst/>
            </a:prstGeom>
            <a:solidFill>
              <a:srgbClr val="EBEBEB">
                <a:alpha val="100000"/>
              </a:srgbClr>
            </a:solidFill>
          </p:spPr>
          <p:txBody>
            <a:bodyPr/>
            <a:lstStyle/>
            <a:p/>
          </p:txBody>
        </p:sp>
        <p:sp>
          <p:nvSpPr>
            <p:cNvPr id="3350" name="pl3350"/>
            <p:cNvSpPr/>
            <p:nvPr/>
          </p:nvSpPr>
          <p:spPr>
            <a:xfrm>
              <a:off x="7937006" y="345862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351" name="pl3351"/>
            <p:cNvSpPr/>
            <p:nvPr/>
          </p:nvSpPr>
          <p:spPr>
            <a:xfrm>
              <a:off x="7937006" y="32749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352" name="pl3352"/>
            <p:cNvSpPr/>
            <p:nvPr/>
          </p:nvSpPr>
          <p:spPr>
            <a:xfrm>
              <a:off x="809210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3" name="pl3353"/>
            <p:cNvSpPr/>
            <p:nvPr/>
          </p:nvSpPr>
          <p:spPr>
            <a:xfrm>
              <a:off x="829890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4" name="pl3354"/>
            <p:cNvSpPr/>
            <p:nvPr/>
          </p:nvSpPr>
          <p:spPr>
            <a:xfrm>
              <a:off x="850570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5" name="pl3355"/>
            <p:cNvSpPr/>
            <p:nvPr/>
          </p:nvSpPr>
          <p:spPr>
            <a:xfrm>
              <a:off x="871250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6" name="pl3356"/>
            <p:cNvSpPr/>
            <p:nvPr/>
          </p:nvSpPr>
          <p:spPr>
            <a:xfrm>
              <a:off x="891931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7" name="pl3357"/>
            <p:cNvSpPr/>
            <p:nvPr/>
          </p:nvSpPr>
          <p:spPr>
            <a:xfrm>
              <a:off x="7937006" y="35504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358" name="pl3358"/>
            <p:cNvSpPr/>
            <p:nvPr/>
          </p:nvSpPr>
          <p:spPr>
            <a:xfrm>
              <a:off x="7937006" y="336676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359" name="pl3359"/>
            <p:cNvSpPr/>
            <p:nvPr/>
          </p:nvSpPr>
          <p:spPr>
            <a:xfrm>
              <a:off x="7937006" y="318305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360" name="pl3360"/>
            <p:cNvSpPr/>
            <p:nvPr/>
          </p:nvSpPr>
          <p:spPr>
            <a:xfrm>
              <a:off x="798870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1" name="pl3361"/>
            <p:cNvSpPr/>
            <p:nvPr/>
          </p:nvSpPr>
          <p:spPr>
            <a:xfrm>
              <a:off x="819550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2" name="pl3362"/>
            <p:cNvSpPr/>
            <p:nvPr/>
          </p:nvSpPr>
          <p:spPr>
            <a:xfrm>
              <a:off x="84023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3" name="pl3363"/>
            <p:cNvSpPr/>
            <p:nvPr/>
          </p:nvSpPr>
          <p:spPr>
            <a:xfrm>
              <a:off x="860910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4" name="pl3364"/>
            <p:cNvSpPr/>
            <p:nvPr/>
          </p:nvSpPr>
          <p:spPr>
            <a:xfrm>
              <a:off x="881590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5" name="pl3365"/>
            <p:cNvSpPr/>
            <p:nvPr/>
          </p:nvSpPr>
          <p:spPr>
            <a:xfrm>
              <a:off x="90227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6" name="pl3366"/>
            <p:cNvSpPr/>
            <p:nvPr/>
          </p:nvSpPr>
          <p:spPr>
            <a:xfrm>
              <a:off x="7988706"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3367" name="pl3367"/>
            <p:cNvSpPr/>
            <p:nvPr/>
          </p:nvSpPr>
          <p:spPr>
            <a:xfrm>
              <a:off x="7988706"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40651" cap="flat">
              <a:solidFill>
                <a:srgbClr val="BEBEBE">
                  <a:alpha val="69803"/>
                </a:srgbClr>
              </a:solidFill>
              <a:prstDash val="solid"/>
              <a:round/>
            </a:ln>
          </p:spPr>
          <p:txBody>
            <a:bodyPr/>
            <a:lstStyle/>
            <a:p/>
          </p:txBody>
        </p:sp>
        <p:sp>
          <p:nvSpPr>
            <p:cNvPr id="3368" name="pl3368"/>
            <p:cNvSpPr/>
            <p:nvPr/>
          </p:nvSpPr>
          <p:spPr>
            <a:xfrm>
              <a:off x="7988706" y="3440250"/>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3369" name="pl3369"/>
            <p:cNvSpPr/>
            <p:nvPr/>
          </p:nvSpPr>
          <p:spPr>
            <a:xfrm>
              <a:off x="7988706" y="3388811"/>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370" name="pl3370"/>
            <p:cNvSpPr/>
            <p:nvPr/>
          </p:nvSpPr>
          <p:spPr>
            <a:xfrm>
              <a:off x="7988706" y="3454947"/>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371" name="pl3371"/>
            <p:cNvSpPr/>
            <p:nvPr/>
          </p:nvSpPr>
          <p:spPr>
            <a:xfrm>
              <a:off x="7988706" y="3462295"/>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3372" name="pl3372"/>
            <p:cNvSpPr/>
            <p:nvPr/>
          </p:nvSpPr>
          <p:spPr>
            <a:xfrm>
              <a:off x="7988706" y="3513734"/>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373" name="pl3373"/>
            <p:cNvSpPr/>
            <p:nvPr/>
          </p:nvSpPr>
          <p:spPr>
            <a:xfrm>
              <a:off x="7988706" y="3513734"/>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3374" name="pl3374"/>
            <p:cNvSpPr/>
            <p:nvPr/>
          </p:nvSpPr>
          <p:spPr>
            <a:xfrm>
              <a:off x="7988706" y="338881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75" name="pl3375"/>
            <p:cNvSpPr/>
            <p:nvPr/>
          </p:nvSpPr>
          <p:spPr>
            <a:xfrm>
              <a:off x="7988706" y="3543128"/>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376" name="pl3376"/>
            <p:cNvSpPr/>
            <p:nvPr/>
          </p:nvSpPr>
          <p:spPr>
            <a:xfrm>
              <a:off x="7988706" y="3491689"/>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377" name="pl3377"/>
            <p:cNvSpPr/>
            <p:nvPr/>
          </p:nvSpPr>
          <p:spPr>
            <a:xfrm>
              <a:off x="7988706" y="3330024"/>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3378" name="pl3378"/>
            <p:cNvSpPr/>
            <p:nvPr/>
          </p:nvSpPr>
          <p:spPr>
            <a:xfrm>
              <a:off x="7988706" y="3476992"/>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3379" name="pl3379"/>
            <p:cNvSpPr/>
            <p:nvPr/>
          </p:nvSpPr>
          <p:spPr>
            <a:xfrm>
              <a:off x="7988706" y="3513734"/>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80" name="pl3380"/>
            <p:cNvSpPr/>
            <p:nvPr/>
          </p:nvSpPr>
          <p:spPr>
            <a:xfrm>
              <a:off x="7988706" y="3469644"/>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381" name="pl3381"/>
            <p:cNvSpPr/>
            <p:nvPr/>
          </p:nvSpPr>
          <p:spPr>
            <a:xfrm>
              <a:off x="7988706" y="3366766"/>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382" name="pl3382"/>
            <p:cNvSpPr/>
            <p:nvPr/>
          </p:nvSpPr>
          <p:spPr>
            <a:xfrm>
              <a:off x="7988706" y="3381463"/>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383" name="pl3383"/>
            <p:cNvSpPr/>
            <p:nvPr/>
          </p:nvSpPr>
          <p:spPr>
            <a:xfrm>
              <a:off x="7988706" y="353578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84" name="pl3384"/>
            <p:cNvSpPr/>
            <p:nvPr/>
          </p:nvSpPr>
          <p:spPr>
            <a:xfrm>
              <a:off x="7988706" y="3476992"/>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3385" name="pl3385"/>
            <p:cNvSpPr/>
            <p:nvPr/>
          </p:nvSpPr>
          <p:spPr>
            <a:xfrm>
              <a:off x="7988706" y="3454947"/>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3386" name="pl3386"/>
            <p:cNvSpPr/>
            <p:nvPr/>
          </p:nvSpPr>
          <p:spPr>
            <a:xfrm>
              <a:off x="7988706" y="3476992"/>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3387" name="pl3387"/>
            <p:cNvSpPr/>
            <p:nvPr/>
          </p:nvSpPr>
          <p:spPr>
            <a:xfrm>
              <a:off x="7988706" y="3499038"/>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3388" name="pl3388"/>
            <p:cNvSpPr/>
            <p:nvPr/>
          </p:nvSpPr>
          <p:spPr>
            <a:xfrm>
              <a:off x="7988706" y="3521083"/>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3389" name="pl3389"/>
            <p:cNvSpPr/>
            <p:nvPr/>
          </p:nvSpPr>
          <p:spPr>
            <a:xfrm>
              <a:off x="7988706" y="337411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90" name="pl3390"/>
            <p:cNvSpPr/>
            <p:nvPr/>
          </p:nvSpPr>
          <p:spPr>
            <a:xfrm>
              <a:off x="7988706" y="3425553"/>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3391" name="pl3391"/>
            <p:cNvSpPr/>
            <p:nvPr/>
          </p:nvSpPr>
          <p:spPr>
            <a:xfrm>
              <a:off x="7988706" y="3513734"/>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3392" name="pl3392"/>
            <p:cNvSpPr/>
            <p:nvPr/>
          </p:nvSpPr>
          <p:spPr>
            <a:xfrm>
              <a:off x="7988706" y="35137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93" name="pl3393"/>
            <p:cNvSpPr/>
            <p:nvPr/>
          </p:nvSpPr>
          <p:spPr>
            <a:xfrm>
              <a:off x="7988706" y="3396160"/>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3394" name="pl3394"/>
            <p:cNvSpPr/>
            <p:nvPr/>
          </p:nvSpPr>
          <p:spPr>
            <a:xfrm>
              <a:off x="7988706" y="3447599"/>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3395" name="pl3395"/>
            <p:cNvSpPr/>
            <p:nvPr/>
          </p:nvSpPr>
          <p:spPr>
            <a:xfrm>
              <a:off x="7988706"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396" name="pl3396"/>
            <p:cNvSpPr/>
            <p:nvPr/>
          </p:nvSpPr>
          <p:spPr>
            <a:xfrm>
              <a:off x="7988706" y="3499038"/>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397" name="pl3397"/>
            <p:cNvSpPr/>
            <p:nvPr/>
          </p:nvSpPr>
          <p:spPr>
            <a:xfrm>
              <a:off x="7988706" y="3462295"/>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3398" name="pl3398"/>
            <p:cNvSpPr/>
            <p:nvPr/>
          </p:nvSpPr>
          <p:spPr>
            <a:xfrm>
              <a:off x="7988706" y="354312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99" name="pl3399"/>
            <p:cNvSpPr/>
            <p:nvPr/>
          </p:nvSpPr>
          <p:spPr>
            <a:xfrm>
              <a:off x="7988706" y="3315327"/>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3400" name="pl3400"/>
            <p:cNvSpPr/>
            <p:nvPr/>
          </p:nvSpPr>
          <p:spPr>
            <a:xfrm>
              <a:off x="7988706" y="3499038"/>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3401" name="pl3401"/>
            <p:cNvSpPr/>
            <p:nvPr/>
          </p:nvSpPr>
          <p:spPr>
            <a:xfrm>
              <a:off x="7988706" y="3454947"/>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3402" name="pl3402"/>
            <p:cNvSpPr/>
            <p:nvPr/>
          </p:nvSpPr>
          <p:spPr>
            <a:xfrm>
              <a:off x="7988706" y="3462295"/>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403" name="pl3403"/>
            <p:cNvSpPr/>
            <p:nvPr/>
          </p:nvSpPr>
          <p:spPr>
            <a:xfrm>
              <a:off x="7988706" y="3491689"/>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3404" name="pl3404"/>
            <p:cNvSpPr/>
            <p:nvPr/>
          </p:nvSpPr>
          <p:spPr>
            <a:xfrm>
              <a:off x="7988706" y="3535780"/>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3405" name="pl3405"/>
            <p:cNvSpPr/>
            <p:nvPr/>
          </p:nvSpPr>
          <p:spPr>
            <a:xfrm>
              <a:off x="7988706" y="3484341"/>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3406" name="pl3406"/>
            <p:cNvSpPr/>
            <p:nvPr/>
          </p:nvSpPr>
          <p:spPr>
            <a:xfrm>
              <a:off x="7988706" y="3513734"/>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3407" name="pl3407"/>
            <p:cNvSpPr/>
            <p:nvPr/>
          </p:nvSpPr>
          <p:spPr>
            <a:xfrm>
              <a:off x="7988706" y="3521083"/>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3408" name="pl3408"/>
            <p:cNvSpPr/>
            <p:nvPr/>
          </p:nvSpPr>
          <p:spPr>
            <a:xfrm>
              <a:off x="7988706" y="3513734"/>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3409" name="pl3409"/>
            <p:cNvSpPr/>
            <p:nvPr/>
          </p:nvSpPr>
          <p:spPr>
            <a:xfrm>
              <a:off x="7988706" y="3462295"/>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3410" name="pl3410"/>
            <p:cNvSpPr/>
            <p:nvPr/>
          </p:nvSpPr>
          <p:spPr>
            <a:xfrm>
              <a:off x="7988706" y="3513734"/>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411" name="pl3411"/>
            <p:cNvSpPr/>
            <p:nvPr/>
          </p:nvSpPr>
          <p:spPr>
            <a:xfrm>
              <a:off x="7988706" y="3491689"/>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412" name="pl3412"/>
            <p:cNvSpPr/>
            <p:nvPr/>
          </p:nvSpPr>
          <p:spPr>
            <a:xfrm>
              <a:off x="7988706" y="3506386"/>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3413" name="pl3413"/>
            <p:cNvSpPr/>
            <p:nvPr/>
          </p:nvSpPr>
          <p:spPr>
            <a:xfrm>
              <a:off x="7988706" y="3506386"/>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3414" name="pl3414"/>
            <p:cNvSpPr/>
            <p:nvPr/>
          </p:nvSpPr>
          <p:spPr>
            <a:xfrm>
              <a:off x="7988706" y="3491689"/>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3415" name="pl3415"/>
            <p:cNvSpPr/>
            <p:nvPr/>
          </p:nvSpPr>
          <p:spPr>
            <a:xfrm>
              <a:off x="7988706" y="3476992"/>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416" name="pl3416"/>
            <p:cNvSpPr/>
            <p:nvPr/>
          </p:nvSpPr>
          <p:spPr>
            <a:xfrm>
              <a:off x="7988706"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40651" cap="flat">
              <a:solidFill>
                <a:srgbClr val="000000">
                  <a:alpha val="100000"/>
                </a:srgbClr>
              </a:solidFill>
              <a:prstDash val="solid"/>
              <a:round/>
            </a:ln>
          </p:spPr>
          <p:txBody>
            <a:bodyPr/>
            <a:lstStyle/>
            <a:p/>
          </p:txBody>
        </p:sp>
        <p:sp>
          <p:nvSpPr>
            <p:cNvPr id="3417" name="pl3417"/>
            <p:cNvSpPr/>
            <p:nvPr/>
          </p:nvSpPr>
          <p:spPr>
            <a:xfrm>
              <a:off x="7988706" y="3521083"/>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00B6EC">
                  <a:alpha val="100000"/>
                </a:srgbClr>
              </a:solidFill>
              <a:prstDash val="solid"/>
              <a:round/>
            </a:ln>
          </p:spPr>
          <p:txBody>
            <a:bodyPr/>
            <a:lstStyle/>
            <a:p/>
          </p:txBody>
        </p:sp>
        <p:sp>
          <p:nvSpPr>
            <p:cNvPr id="3418" name="pl3418"/>
            <p:cNvSpPr/>
            <p:nvPr/>
          </p:nvSpPr>
          <p:spPr>
            <a:xfrm>
              <a:off x="7937006" y="35504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419" name="tx3419"/>
            <p:cNvSpPr/>
            <p:nvPr/>
          </p:nvSpPr>
          <p:spPr>
            <a:xfrm>
              <a:off x="7958561" y="33581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420" name="tx3420"/>
            <p:cNvSpPr/>
            <p:nvPr/>
          </p:nvSpPr>
          <p:spPr>
            <a:xfrm>
              <a:off x="8165362" y="33725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21" name="tx3421"/>
            <p:cNvSpPr/>
            <p:nvPr/>
          </p:nvSpPr>
          <p:spPr>
            <a:xfrm>
              <a:off x="8372163" y="33798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22" name="tx3422"/>
            <p:cNvSpPr/>
            <p:nvPr/>
          </p:nvSpPr>
          <p:spPr>
            <a:xfrm>
              <a:off x="8578964" y="33725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23" name="tx3423"/>
            <p:cNvSpPr/>
            <p:nvPr/>
          </p:nvSpPr>
          <p:spPr>
            <a:xfrm>
              <a:off x="8785765" y="336378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424" name="tx3424"/>
            <p:cNvSpPr/>
            <p:nvPr/>
          </p:nvSpPr>
          <p:spPr>
            <a:xfrm>
              <a:off x="8992565" y="33581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425" name="rc3425"/>
            <p:cNvSpPr/>
            <p:nvPr/>
          </p:nvSpPr>
          <p:spPr>
            <a:xfrm>
              <a:off x="7937006" y="3855871"/>
              <a:ext cx="1137404" cy="460746"/>
            </a:xfrm>
            <a:prstGeom prst="rect">
              <a:avLst/>
            </a:prstGeom>
            <a:solidFill>
              <a:srgbClr val="EBEBEB">
                <a:alpha val="100000"/>
              </a:srgbClr>
            </a:solidFill>
          </p:spPr>
          <p:txBody>
            <a:bodyPr/>
            <a:lstStyle/>
            <a:p/>
          </p:txBody>
        </p:sp>
        <p:sp>
          <p:nvSpPr>
            <p:cNvPr id="3426" name="pl3426"/>
            <p:cNvSpPr/>
            <p:nvPr/>
          </p:nvSpPr>
          <p:spPr>
            <a:xfrm>
              <a:off x="7937006" y="42038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427" name="pl3427"/>
            <p:cNvSpPr/>
            <p:nvPr/>
          </p:nvSpPr>
          <p:spPr>
            <a:xfrm>
              <a:off x="7937006" y="402010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428" name="pl3428"/>
            <p:cNvSpPr/>
            <p:nvPr/>
          </p:nvSpPr>
          <p:spPr>
            <a:xfrm>
              <a:off x="809210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29" name="pl3429"/>
            <p:cNvSpPr/>
            <p:nvPr/>
          </p:nvSpPr>
          <p:spPr>
            <a:xfrm>
              <a:off x="829890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30" name="pl3430"/>
            <p:cNvSpPr/>
            <p:nvPr/>
          </p:nvSpPr>
          <p:spPr>
            <a:xfrm>
              <a:off x="850570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31" name="pl3431"/>
            <p:cNvSpPr/>
            <p:nvPr/>
          </p:nvSpPr>
          <p:spPr>
            <a:xfrm>
              <a:off x="871250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32" name="pl3432"/>
            <p:cNvSpPr/>
            <p:nvPr/>
          </p:nvSpPr>
          <p:spPr>
            <a:xfrm>
              <a:off x="891931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33" name="pl3433"/>
            <p:cNvSpPr/>
            <p:nvPr/>
          </p:nvSpPr>
          <p:spPr>
            <a:xfrm>
              <a:off x="7937006" y="429567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434" name="pl3434"/>
            <p:cNvSpPr/>
            <p:nvPr/>
          </p:nvSpPr>
          <p:spPr>
            <a:xfrm>
              <a:off x="7937006" y="411196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435" name="pl3435"/>
            <p:cNvSpPr/>
            <p:nvPr/>
          </p:nvSpPr>
          <p:spPr>
            <a:xfrm>
              <a:off x="7937006" y="392825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436" name="pl3436"/>
            <p:cNvSpPr/>
            <p:nvPr/>
          </p:nvSpPr>
          <p:spPr>
            <a:xfrm>
              <a:off x="798870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37" name="pl3437"/>
            <p:cNvSpPr/>
            <p:nvPr/>
          </p:nvSpPr>
          <p:spPr>
            <a:xfrm>
              <a:off x="819550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38" name="pl3438"/>
            <p:cNvSpPr/>
            <p:nvPr/>
          </p:nvSpPr>
          <p:spPr>
            <a:xfrm>
              <a:off x="84023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39" name="pl3439"/>
            <p:cNvSpPr/>
            <p:nvPr/>
          </p:nvSpPr>
          <p:spPr>
            <a:xfrm>
              <a:off x="860910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40" name="pl3440"/>
            <p:cNvSpPr/>
            <p:nvPr/>
          </p:nvSpPr>
          <p:spPr>
            <a:xfrm>
              <a:off x="881590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41" name="pl3441"/>
            <p:cNvSpPr/>
            <p:nvPr/>
          </p:nvSpPr>
          <p:spPr>
            <a:xfrm>
              <a:off x="90227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42" name="pl3442"/>
            <p:cNvSpPr/>
            <p:nvPr/>
          </p:nvSpPr>
          <p:spPr>
            <a:xfrm>
              <a:off x="7988706"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3443" name="pl3443"/>
            <p:cNvSpPr/>
            <p:nvPr/>
          </p:nvSpPr>
          <p:spPr>
            <a:xfrm>
              <a:off x="7988706"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40651" cap="flat">
              <a:solidFill>
                <a:srgbClr val="BEBEBE">
                  <a:alpha val="69803"/>
                </a:srgbClr>
              </a:solidFill>
              <a:prstDash val="solid"/>
              <a:round/>
            </a:ln>
          </p:spPr>
          <p:txBody>
            <a:bodyPr/>
            <a:lstStyle/>
            <a:p/>
          </p:txBody>
        </p:sp>
        <p:sp>
          <p:nvSpPr>
            <p:cNvPr id="3444" name="pl3444"/>
            <p:cNvSpPr/>
            <p:nvPr/>
          </p:nvSpPr>
          <p:spPr>
            <a:xfrm>
              <a:off x="7988706" y="4185448"/>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3445" name="pl3445"/>
            <p:cNvSpPr/>
            <p:nvPr/>
          </p:nvSpPr>
          <p:spPr>
            <a:xfrm>
              <a:off x="7988706" y="4134009"/>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446" name="pl3446"/>
            <p:cNvSpPr/>
            <p:nvPr/>
          </p:nvSpPr>
          <p:spPr>
            <a:xfrm>
              <a:off x="7988706" y="4200145"/>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447" name="pl3447"/>
            <p:cNvSpPr/>
            <p:nvPr/>
          </p:nvSpPr>
          <p:spPr>
            <a:xfrm>
              <a:off x="7988706" y="4207493"/>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3448" name="pl3448"/>
            <p:cNvSpPr/>
            <p:nvPr/>
          </p:nvSpPr>
          <p:spPr>
            <a:xfrm>
              <a:off x="7988706" y="4258932"/>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449" name="pl3449"/>
            <p:cNvSpPr/>
            <p:nvPr/>
          </p:nvSpPr>
          <p:spPr>
            <a:xfrm>
              <a:off x="7988706" y="4258932"/>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3450" name="pl3450"/>
            <p:cNvSpPr/>
            <p:nvPr/>
          </p:nvSpPr>
          <p:spPr>
            <a:xfrm>
              <a:off x="7988706" y="413400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51" name="pl3451"/>
            <p:cNvSpPr/>
            <p:nvPr/>
          </p:nvSpPr>
          <p:spPr>
            <a:xfrm>
              <a:off x="7988706" y="4288326"/>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452" name="pl3452"/>
            <p:cNvSpPr/>
            <p:nvPr/>
          </p:nvSpPr>
          <p:spPr>
            <a:xfrm>
              <a:off x="7988706" y="4236887"/>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453" name="pl3453"/>
            <p:cNvSpPr/>
            <p:nvPr/>
          </p:nvSpPr>
          <p:spPr>
            <a:xfrm>
              <a:off x="7988706" y="4075222"/>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3454" name="pl3454"/>
            <p:cNvSpPr/>
            <p:nvPr/>
          </p:nvSpPr>
          <p:spPr>
            <a:xfrm>
              <a:off x="7988706" y="4222190"/>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3455" name="pl3455"/>
            <p:cNvSpPr/>
            <p:nvPr/>
          </p:nvSpPr>
          <p:spPr>
            <a:xfrm>
              <a:off x="7988706" y="4258932"/>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56" name="pl3456"/>
            <p:cNvSpPr/>
            <p:nvPr/>
          </p:nvSpPr>
          <p:spPr>
            <a:xfrm>
              <a:off x="7988706" y="4214842"/>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457" name="pl3457"/>
            <p:cNvSpPr/>
            <p:nvPr/>
          </p:nvSpPr>
          <p:spPr>
            <a:xfrm>
              <a:off x="7988706" y="4111964"/>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458" name="pl3458"/>
            <p:cNvSpPr/>
            <p:nvPr/>
          </p:nvSpPr>
          <p:spPr>
            <a:xfrm>
              <a:off x="7988706" y="4126661"/>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459" name="pl3459"/>
            <p:cNvSpPr/>
            <p:nvPr/>
          </p:nvSpPr>
          <p:spPr>
            <a:xfrm>
              <a:off x="7988706" y="4280978"/>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60" name="pl3460"/>
            <p:cNvSpPr/>
            <p:nvPr/>
          </p:nvSpPr>
          <p:spPr>
            <a:xfrm>
              <a:off x="7988706" y="4222190"/>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3461" name="pl3461"/>
            <p:cNvSpPr/>
            <p:nvPr/>
          </p:nvSpPr>
          <p:spPr>
            <a:xfrm>
              <a:off x="7988706" y="4200145"/>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3462" name="pl3462"/>
            <p:cNvSpPr/>
            <p:nvPr/>
          </p:nvSpPr>
          <p:spPr>
            <a:xfrm>
              <a:off x="7988706" y="4222190"/>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3463" name="pl3463"/>
            <p:cNvSpPr/>
            <p:nvPr/>
          </p:nvSpPr>
          <p:spPr>
            <a:xfrm>
              <a:off x="7988706" y="4244235"/>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3464" name="pl3464"/>
            <p:cNvSpPr/>
            <p:nvPr/>
          </p:nvSpPr>
          <p:spPr>
            <a:xfrm>
              <a:off x="7988706" y="4266281"/>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3465" name="pl3465"/>
            <p:cNvSpPr/>
            <p:nvPr/>
          </p:nvSpPr>
          <p:spPr>
            <a:xfrm>
              <a:off x="7988706" y="411931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66" name="pl3466"/>
            <p:cNvSpPr/>
            <p:nvPr/>
          </p:nvSpPr>
          <p:spPr>
            <a:xfrm>
              <a:off x="7988706" y="4170751"/>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3467" name="pl3467"/>
            <p:cNvSpPr/>
            <p:nvPr/>
          </p:nvSpPr>
          <p:spPr>
            <a:xfrm>
              <a:off x="7988706" y="4258932"/>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3468" name="pl3468"/>
            <p:cNvSpPr/>
            <p:nvPr/>
          </p:nvSpPr>
          <p:spPr>
            <a:xfrm>
              <a:off x="7988706" y="42589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69" name="pl3469"/>
            <p:cNvSpPr/>
            <p:nvPr/>
          </p:nvSpPr>
          <p:spPr>
            <a:xfrm>
              <a:off x="7988706" y="4141357"/>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3470" name="pl3470"/>
            <p:cNvSpPr/>
            <p:nvPr/>
          </p:nvSpPr>
          <p:spPr>
            <a:xfrm>
              <a:off x="7988706" y="4192796"/>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3471" name="pl3471"/>
            <p:cNvSpPr/>
            <p:nvPr/>
          </p:nvSpPr>
          <p:spPr>
            <a:xfrm>
              <a:off x="7988706" y="4266281"/>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472" name="pl3472"/>
            <p:cNvSpPr/>
            <p:nvPr/>
          </p:nvSpPr>
          <p:spPr>
            <a:xfrm>
              <a:off x="7988706" y="4244235"/>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473" name="pl3473"/>
            <p:cNvSpPr/>
            <p:nvPr/>
          </p:nvSpPr>
          <p:spPr>
            <a:xfrm>
              <a:off x="7988706" y="4207493"/>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3474" name="pl3474"/>
            <p:cNvSpPr/>
            <p:nvPr/>
          </p:nvSpPr>
          <p:spPr>
            <a:xfrm>
              <a:off x="7988706" y="428832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75" name="pl3475"/>
            <p:cNvSpPr/>
            <p:nvPr/>
          </p:nvSpPr>
          <p:spPr>
            <a:xfrm>
              <a:off x="7988706" y="4060525"/>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3476" name="pl3476"/>
            <p:cNvSpPr/>
            <p:nvPr/>
          </p:nvSpPr>
          <p:spPr>
            <a:xfrm>
              <a:off x="7988706" y="4244235"/>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3477" name="pl3477"/>
            <p:cNvSpPr/>
            <p:nvPr/>
          </p:nvSpPr>
          <p:spPr>
            <a:xfrm>
              <a:off x="7988706" y="4200145"/>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3478" name="pl3478"/>
            <p:cNvSpPr/>
            <p:nvPr/>
          </p:nvSpPr>
          <p:spPr>
            <a:xfrm>
              <a:off x="7988706"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479" name="pl3479"/>
            <p:cNvSpPr/>
            <p:nvPr/>
          </p:nvSpPr>
          <p:spPr>
            <a:xfrm>
              <a:off x="7988706" y="4236887"/>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3480" name="pl3480"/>
            <p:cNvSpPr/>
            <p:nvPr/>
          </p:nvSpPr>
          <p:spPr>
            <a:xfrm>
              <a:off x="7988706" y="4280978"/>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3481" name="pl3481"/>
            <p:cNvSpPr/>
            <p:nvPr/>
          </p:nvSpPr>
          <p:spPr>
            <a:xfrm>
              <a:off x="7988706" y="4229539"/>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3482" name="pl3482"/>
            <p:cNvSpPr/>
            <p:nvPr/>
          </p:nvSpPr>
          <p:spPr>
            <a:xfrm>
              <a:off x="7988706" y="4258932"/>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3483" name="pl3483"/>
            <p:cNvSpPr/>
            <p:nvPr/>
          </p:nvSpPr>
          <p:spPr>
            <a:xfrm>
              <a:off x="7988706" y="4266281"/>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3484" name="pl3484"/>
            <p:cNvSpPr/>
            <p:nvPr/>
          </p:nvSpPr>
          <p:spPr>
            <a:xfrm>
              <a:off x="7988706" y="4258932"/>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3485" name="pl3485"/>
            <p:cNvSpPr/>
            <p:nvPr/>
          </p:nvSpPr>
          <p:spPr>
            <a:xfrm>
              <a:off x="7988706" y="4207493"/>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3486" name="pl3486"/>
            <p:cNvSpPr/>
            <p:nvPr/>
          </p:nvSpPr>
          <p:spPr>
            <a:xfrm>
              <a:off x="7988706" y="4258932"/>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487" name="pl3487"/>
            <p:cNvSpPr/>
            <p:nvPr/>
          </p:nvSpPr>
          <p:spPr>
            <a:xfrm>
              <a:off x="7988706" y="4236887"/>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488" name="pl3488"/>
            <p:cNvSpPr/>
            <p:nvPr/>
          </p:nvSpPr>
          <p:spPr>
            <a:xfrm>
              <a:off x="7988706" y="4251584"/>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3489" name="pl3489"/>
            <p:cNvSpPr/>
            <p:nvPr/>
          </p:nvSpPr>
          <p:spPr>
            <a:xfrm>
              <a:off x="7988706" y="4251584"/>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3490" name="pl3490"/>
            <p:cNvSpPr/>
            <p:nvPr/>
          </p:nvSpPr>
          <p:spPr>
            <a:xfrm>
              <a:off x="7988706" y="4236887"/>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3491" name="pl3491"/>
            <p:cNvSpPr/>
            <p:nvPr/>
          </p:nvSpPr>
          <p:spPr>
            <a:xfrm>
              <a:off x="7988706" y="4222190"/>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492" name="pl3492"/>
            <p:cNvSpPr/>
            <p:nvPr/>
          </p:nvSpPr>
          <p:spPr>
            <a:xfrm>
              <a:off x="7988706"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40651" cap="flat">
              <a:solidFill>
                <a:srgbClr val="000000">
                  <a:alpha val="100000"/>
                </a:srgbClr>
              </a:solidFill>
              <a:prstDash val="solid"/>
              <a:round/>
            </a:ln>
          </p:spPr>
          <p:txBody>
            <a:bodyPr/>
            <a:lstStyle/>
            <a:p/>
          </p:txBody>
        </p:sp>
        <p:sp>
          <p:nvSpPr>
            <p:cNvPr id="3493" name="pl3493"/>
            <p:cNvSpPr/>
            <p:nvPr/>
          </p:nvSpPr>
          <p:spPr>
            <a:xfrm>
              <a:off x="7988706" y="4207493"/>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AF86FF">
                  <a:alpha val="100000"/>
                </a:srgbClr>
              </a:solidFill>
              <a:prstDash val="solid"/>
              <a:round/>
            </a:ln>
          </p:spPr>
          <p:txBody>
            <a:bodyPr/>
            <a:lstStyle/>
            <a:p/>
          </p:txBody>
        </p:sp>
        <p:sp>
          <p:nvSpPr>
            <p:cNvPr id="3494" name="pl3494"/>
            <p:cNvSpPr/>
            <p:nvPr/>
          </p:nvSpPr>
          <p:spPr>
            <a:xfrm>
              <a:off x="7937006" y="4295674"/>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495" name="tx3495"/>
            <p:cNvSpPr/>
            <p:nvPr/>
          </p:nvSpPr>
          <p:spPr>
            <a:xfrm>
              <a:off x="7928416" y="404421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496" name="tx3496"/>
            <p:cNvSpPr/>
            <p:nvPr/>
          </p:nvSpPr>
          <p:spPr>
            <a:xfrm>
              <a:off x="8165362" y="407228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497" name="tx3497"/>
            <p:cNvSpPr/>
            <p:nvPr/>
          </p:nvSpPr>
          <p:spPr>
            <a:xfrm>
              <a:off x="8342018" y="405156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498" name="tx3498"/>
            <p:cNvSpPr/>
            <p:nvPr/>
          </p:nvSpPr>
          <p:spPr>
            <a:xfrm>
              <a:off x="8548819" y="405156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499" name="tx3499"/>
            <p:cNvSpPr/>
            <p:nvPr/>
          </p:nvSpPr>
          <p:spPr>
            <a:xfrm>
              <a:off x="8755620" y="405156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500" name="tx3500"/>
            <p:cNvSpPr/>
            <p:nvPr/>
          </p:nvSpPr>
          <p:spPr>
            <a:xfrm>
              <a:off x="8962421" y="405156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501" name="rc3501"/>
            <p:cNvSpPr/>
            <p:nvPr/>
          </p:nvSpPr>
          <p:spPr>
            <a:xfrm>
              <a:off x="7937006" y="4601069"/>
              <a:ext cx="1137404" cy="460746"/>
            </a:xfrm>
            <a:prstGeom prst="rect">
              <a:avLst/>
            </a:prstGeom>
            <a:solidFill>
              <a:srgbClr val="EBEBEB">
                <a:alpha val="100000"/>
              </a:srgbClr>
            </a:solidFill>
          </p:spPr>
          <p:txBody>
            <a:bodyPr/>
            <a:lstStyle/>
            <a:p/>
          </p:txBody>
        </p:sp>
        <p:sp>
          <p:nvSpPr>
            <p:cNvPr id="3502" name="pl3502"/>
            <p:cNvSpPr/>
            <p:nvPr/>
          </p:nvSpPr>
          <p:spPr>
            <a:xfrm>
              <a:off x="7937006" y="49490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03" name="pl3503"/>
            <p:cNvSpPr/>
            <p:nvPr/>
          </p:nvSpPr>
          <p:spPr>
            <a:xfrm>
              <a:off x="7937006" y="476530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04" name="pl3504"/>
            <p:cNvSpPr/>
            <p:nvPr/>
          </p:nvSpPr>
          <p:spPr>
            <a:xfrm>
              <a:off x="809210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05" name="pl3505"/>
            <p:cNvSpPr/>
            <p:nvPr/>
          </p:nvSpPr>
          <p:spPr>
            <a:xfrm>
              <a:off x="829890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06" name="pl3506"/>
            <p:cNvSpPr/>
            <p:nvPr/>
          </p:nvSpPr>
          <p:spPr>
            <a:xfrm>
              <a:off x="850570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07" name="pl3507"/>
            <p:cNvSpPr/>
            <p:nvPr/>
          </p:nvSpPr>
          <p:spPr>
            <a:xfrm>
              <a:off x="871250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08" name="pl3508"/>
            <p:cNvSpPr/>
            <p:nvPr/>
          </p:nvSpPr>
          <p:spPr>
            <a:xfrm>
              <a:off x="891931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09" name="pl3509"/>
            <p:cNvSpPr/>
            <p:nvPr/>
          </p:nvSpPr>
          <p:spPr>
            <a:xfrm>
              <a:off x="7937006" y="504087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510" name="pl3510"/>
            <p:cNvSpPr/>
            <p:nvPr/>
          </p:nvSpPr>
          <p:spPr>
            <a:xfrm>
              <a:off x="7937006" y="485716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511" name="pl3511"/>
            <p:cNvSpPr/>
            <p:nvPr/>
          </p:nvSpPr>
          <p:spPr>
            <a:xfrm>
              <a:off x="7937006" y="467345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512" name="pl3512"/>
            <p:cNvSpPr/>
            <p:nvPr/>
          </p:nvSpPr>
          <p:spPr>
            <a:xfrm>
              <a:off x="798870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13" name="pl3513"/>
            <p:cNvSpPr/>
            <p:nvPr/>
          </p:nvSpPr>
          <p:spPr>
            <a:xfrm>
              <a:off x="819550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14" name="pl3514"/>
            <p:cNvSpPr/>
            <p:nvPr/>
          </p:nvSpPr>
          <p:spPr>
            <a:xfrm>
              <a:off x="84023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15" name="pl3515"/>
            <p:cNvSpPr/>
            <p:nvPr/>
          </p:nvSpPr>
          <p:spPr>
            <a:xfrm>
              <a:off x="860910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16" name="pl3516"/>
            <p:cNvSpPr/>
            <p:nvPr/>
          </p:nvSpPr>
          <p:spPr>
            <a:xfrm>
              <a:off x="881590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17" name="pl3517"/>
            <p:cNvSpPr/>
            <p:nvPr/>
          </p:nvSpPr>
          <p:spPr>
            <a:xfrm>
              <a:off x="90227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18" name="pl3518"/>
            <p:cNvSpPr/>
            <p:nvPr/>
          </p:nvSpPr>
          <p:spPr>
            <a:xfrm>
              <a:off x="7988706"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BEBEBE">
                  <a:alpha val="69803"/>
                </a:srgbClr>
              </a:solidFill>
              <a:prstDash val="solid"/>
              <a:round/>
            </a:ln>
          </p:spPr>
          <p:txBody>
            <a:bodyPr/>
            <a:lstStyle/>
            <a:p/>
          </p:txBody>
        </p:sp>
        <p:sp>
          <p:nvSpPr>
            <p:cNvPr id="3519" name="pl3519"/>
            <p:cNvSpPr/>
            <p:nvPr/>
          </p:nvSpPr>
          <p:spPr>
            <a:xfrm>
              <a:off x="7988706"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40651" cap="flat">
              <a:solidFill>
                <a:srgbClr val="BEBEBE">
                  <a:alpha val="69803"/>
                </a:srgbClr>
              </a:solidFill>
              <a:prstDash val="solid"/>
              <a:round/>
            </a:ln>
          </p:spPr>
          <p:txBody>
            <a:bodyPr/>
            <a:lstStyle/>
            <a:p/>
          </p:txBody>
        </p:sp>
        <p:sp>
          <p:nvSpPr>
            <p:cNvPr id="3520" name="pl3520"/>
            <p:cNvSpPr/>
            <p:nvPr/>
          </p:nvSpPr>
          <p:spPr>
            <a:xfrm>
              <a:off x="7988706" y="4930646"/>
              <a:ext cx="1034004" cy="73484"/>
            </a:xfrm>
            <a:custGeom>
              <a:avLst/>
              <a:pathLst>
                <a:path w="1034004" h="73484">
                  <a:moveTo>
                    <a:pt x="0" y="73484"/>
                  </a:moveTo>
                  <a:lnTo>
                    <a:pt x="206800" y="58787"/>
                  </a:lnTo>
                  <a:lnTo>
                    <a:pt x="413601" y="29393"/>
                  </a:lnTo>
                  <a:lnTo>
                    <a:pt x="620402" y="22045"/>
                  </a:lnTo>
                  <a:lnTo>
                    <a:pt x="827203" y="0"/>
                  </a:lnTo>
                  <a:lnTo>
                    <a:pt x="1034004" y="66135"/>
                  </a:lnTo>
                </a:path>
              </a:pathLst>
            </a:custGeom>
            <a:ln w="35231" cap="flat">
              <a:solidFill>
                <a:srgbClr val="BEBEBE">
                  <a:alpha val="69803"/>
                </a:srgbClr>
              </a:solidFill>
              <a:prstDash val="solid"/>
              <a:round/>
            </a:ln>
          </p:spPr>
          <p:txBody>
            <a:bodyPr/>
            <a:lstStyle/>
            <a:p/>
          </p:txBody>
        </p:sp>
        <p:sp>
          <p:nvSpPr>
            <p:cNvPr id="3521" name="pl3521"/>
            <p:cNvSpPr/>
            <p:nvPr/>
          </p:nvSpPr>
          <p:spPr>
            <a:xfrm>
              <a:off x="7988706" y="4879207"/>
              <a:ext cx="1034004" cy="51438"/>
            </a:xfrm>
            <a:custGeom>
              <a:avLst/>
              <a:pathLst>
                <a:path w="1034004" h="51438">
                  <a:moveTo>
                    <a:pt x="0" y="51438"/>
                  </a:moveTo>
                  <a:lnTo>
                    <a:pt x="206800" y="51438"/>
                  </a:lnTo>
                  <a:lnTo>
                    <a:pt x="413601" y="44090"/>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522" name="pl3522"/>
            <p:cNvSpPr/>
            <p:nvPr/>
          </p:nvSpPr>
          <p:spPr>
            <a:xfrm>
              <a:off x="7988706" y="4945343"/>
              <a:ext cx="1034004" cy="14696"/>
            </a:xfrm>
            <a:custGeom>
              <a:avLst/>
              <a:pathLst>
                <a:path w="1034004" h="14696">
                  <a:moveTo>
                    <a:pt x="0" y="14696"/>
                  </a:moveTo>
                  <a:lnTo>
                    <a:pt x="206800" y="14696"/>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523" name="pl3523"/>
            <p:cNvSpPr/>
            <p:nvPr/>
          </p:nvSpPr>
          <p:spPr>
            <a:xfrm>
              <a:off x="7988706" y="4952691"/>
              <a:ext cx="1034004" cy="66135"/>
            </a:xfrm>
            <a:custGeom>
              <a:avLst/>
              <a:pathLst>
                <a:path w="1034004" h="66135">
                  <a:moveTo>
                    <a:pt x="0" y="66135"/>
                  </a:moveTo>
                  <a:lnTo>
                    <a:pt x="206800" y="66135"/>
                  </a:lnTo>
                  <a:lnTo>
                    <a:pt x="413601" y="66135"/>
                  </a:lnTo>
                  <a:lnTo>
                    <a:pt x="620402" y="66135"/>
                  </a:lnTo>
                  <a:lnTo>
                    <a:pt x="827203" y="0"/>
                  </a:lnTo>
                  <a:lnTo>
                    <a:pt x="1034004" y="66135"/>
                  </a:lnTo>
                </a:path>
              </a:pathLst>
            </a:custGeom>
            <a:ln w="35231" cap="flat">
              <a:solidFill>
                <a:srgbClr val="BEBEBE">
                  <a:alpha val="69803"/>
                </a:srgbClr>
              </a:solidFill>
              <a:prstDash val="solid"/>
              <a:round/>
            </a:ln>
          </p:spPr>
          <p:txBody>
            <a:bodyPr/>
            <a:lstStyle/>
            <a:p/>
          </p:txBody>
        </p:sp>
        <p:sp>
          <p:nvSpPr>
            <p:cNvPr id="3524" name="pl3524"/>
            <p:cNvSpPr/>
            <p:nvPr/>
          </p:nvSpPr>
          <p:spPr>
            <a:xfrm>
              <a:off x="7988706" y="5004130"/>
              <a:ext cx="1034004" cy="7348"/>
            </a:xfrm>
            <a:custGeom>
              <a:avLst/>
              <a:pathLst>
                <a:path w="1034004" h="7348">
                  <a:moveTo>
                    <a:pt x="0" y="7348"/>
                  </a:moveTo>
                  <a:lnTo>
                    <a:pt x="206800" y="7348"/>
                  </a:lnTo>
                  <a:lnTo>
                    <a:pt x="413601" y="7348"/>
                  </a:lnTo>
                  <a:lnTo>
                    <a:pt x="620402" y="7348"/>
                  </a:lnTo>
                  <a:lnTo>
                    <a:pt x="827203" y="7348"/>
                  </a:lnTo>
                  <a:lnTo>
                    <a:pt x="1034004" y="0"/>
                  </a:lnTo>
                </a:path>
              </a:pathLst>
            </a:custGeom>
            <a:ln w="35231" cap="flat">
              <a:solidFill>
                <a:srgbClr val="BEBEBE">
                  <a:alpha val="69803"/>
                </a:srgbClr>
              </a:solidFill>
              <a:prstDash val="solid"/>
              <a:round/>
            </a:ln>
          </p:spPr>
          <p:txBody>
            <a:bodyPr/>
            <a:lstStyle/>
            <a:p/>
          </p:txBody>
        </p:sp>
        <p:sp>
          <p:nvSpPr>
            <p:cNvPr id="3525" name="pl3525"/>
            <p:cNvSpPr/>
            <p:nvPr/>
          </p:nvSpPr>
          <p:spPr>
            <a:xfrm>
              <a:off x="7988706" y="5004130"/>
              <a:ext cx="1034004" cy="36742"/>
            </a:xfrm>
            <a:custGeom>
              <a:avLst/>
              <a:pathLst>
                <a:path w="1034004" h="36742">
                  <a:moveTo>
                    <a:pt x="0" y="7348"/>
                  </a:moveTo>
                  <a:lnTo>
                    <a:pt x="206800" y="7348"/>
                  </a:lnTo>
                  <a:lnTo>
                    <a:pt x="413601" y="0"/>
                  </a:lnTo>
                  <a:lnTo>
                    <a:pt x="620402" y="22045"/>
                  </a:lnTo>
                  <a:lnTo>
                    <a:pt x="827203" y="22045"/>
                  </a:lnTo>
                  <a:lnTo>
                    <a:pt x="1034004" y="36742"/>
                  </a:lnTo>
                </a:path>
              </a:pathLst>
            </a:custGeom>
            <a:ln w="35231" cap="flat">
              <a:solidFill>
                <a:srgbClr val="BEBEBE">
                  <a:alpha val="69803"/>
                </a:srgbClr>
              </a:solidFill>
              <a:prstDash val="solid"/>
              <a:round/>
            </a:ln>
          </p:spPr>
          <p:txBody>
            <a:bodyPr/>
            <a:lstStyle/>
            <a:p/>
          </p:txBody>
        </p:sp>
        <p:sp>
          <p:nvSpPr>
            <p:cNvPr id="3526" name="pl3526"/>
            <p:cNvSpPr/>
            <p:nvPr/>
          </p:nvSpPr>
          <p:spPr>
            <a:xfrm>
              <a:off x="7988706" y="4879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27" name="pl3527"/>
            <p:cNvSpPr/>
            <p:nvPr/>
          </p:nvSpPr>
          <p:spPr>
            <a:xfrm>
              <a:off x="7988706" y="5033524"/>
              <a:ext cx="1034004" cy="7348"/>
            </a:xfrm>
            <a:custGeom>
              <a:avLst/>
              <a:pathLst>
                <a:path w="1034004" h="7348">
                  <a:moveTo>
                    <a:pt x="0" y="0"/>
                  </a:moveTo>
                  <a:lnTo>
                    <a:pt x="206800" y="7348"/>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528" name="pl3528"/>
            <p:cNvSpPr/>
            <p:nvPr/>
          </p:nvSpPr>
          <p:spPr>
            <a:xfrm>
              <a:off x="7988706" y="4982085"/>
              <a:ext cx="1034004" cy="7348"/>
            </a:xfrm>
            <a:custGeom>
              <a:avLst/>
              <a:pathLst>
                <a:path w="1034004" h="7348">
                  <a:moveTo>
                    <a:pt x="0" y="0"/>
                  </a:moveTo>
                  <a:lnTo>
                    <a:pt x="206800" y="7348"/>
                  </a:lnTo>
                  <a:lnTo>
                    <a:pt x="413601" y="0"/>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529" name="pl3529"/>
            <p:cNvSpPr/>
            <p:nvPr/>
          </p:nvSpPr>
          <p:spPr>
            <a:xfrm>
              <a:off x="7988706" y="4820419"/>
              <a:ext cx="1034004" cy="73484"/>
            </a:xfrm>
            <a:custGeom>
              <a:avLst/>
              <a:pathLst>
                <a:path w="1034004" h="73484">
                  <a:moveTo>
                    <a:pt x="0" y="22045"/>
                  </a:moveTo>
                  <a:lnTo>
                    <a:pt x="206800" y="14696"/>
                  </a:lnTo>
                  <a:lnTo>
                    <a:pt x="413601" y="0"/>
                  </a:lnTo>
                  <a:lnTo>
                    <a:pt x="620402" y="22045"/>
                  </a:lnTo>
                  <a:lnTo>
                    <a:pt x="827203" y="22045"/>
                  </a:lnTo>
                  <a:lnTo>
                    <a:pt x="1034004" y="73484"/>
                  </a:lnTo>
                </a:path>
              </a:pathLst>
            </a:custGeom>
            <a:ln w="35231" cap="flat">
              <a:solidFill>
                <a:srgbClr val="BEBEBE">
                  <a:alpha val="69803"/>
                </a:srgbClr>
              </a:solidFill>
              <a:prstDash val="solid"/>
              <a:round/>
            </a:ln>
          </p:spPr>
          <p:txBody>
            <a:bodyPr/>
            <a:lstStyle/>
            <a:p/>
          </p:txBody>
        </p:sp>
        <p:sp>
          <p:nvSpPr>
            <p:cNvPr id="3530" name="pl3530"/>
            <p:cNvSpPr/>
            <p:nvPr/>
          </p:nvSpPr>
          <p:spPr>
            <a:xfrm>
              <a:off x="7988706" y="4967388"/>
              <a:ext cx="1034004" cy="44090"/>
            </a:xfrm>
            <a:custGeom>
              <a:avLst/>
              <a:pathLst>
                <a:path w="1034004" h="44090">
                  <a:moveTo>
                    <a:pt x="0" y="44090"/>
                  </a:moveTo>
                  <a:lnTo>
                    <a:pt x="206800" y="44090"/>
                  </a:lnTo>
                  <a:lnTo>
                    <a:pt x="413601" y="36742"/>
                  </a:lnTo>
                  <a:lnTo>
                    <a:pt x="620402" y="0"/>
                  </a:lnTo>
                  <a:lnTo>
                    <a:pt x="827203" y="14696"/>
                  </a:lnTo>
                  <a:lnTo>
                    <a:pt x="1034004" y="29393"/>
                  </a:lnTo>
                </a:path>
              </a:pathLst>
            </a:custGeom>
            <a:ln w="35231" cap="flat">
              <a:solidFill>
                <a:srgbClr val="BEBEBE">
                  <a:alpha val="69803"/>
                </a:srgbClr>
              </a:solidFill>
              <a:prstDash val="solid"/>
              <a:round/>
            </a:ln>
          </p:spPr>
          <p:txBody>
            <a:bodyPr/>
            <a:lstStyle/>
            <a:p/>
          </p:txBody>
        </p:sp>
        <p:sp>
          <p:nvSpPr>
            <p:cNvPr id="3531" name="pl3531"/>
            <p:cNvSpPr/>
            <p:nvPr/>
          </p:nvSpPr>
          <p:spPr>
            <a:xfrm>
              <a:off x="7988706" y="5004130"/>
              <a:ext cx="1034004" cy="7348"/>
            </a:xfrm>
            <a:custGeom>
              <a:avLst/>
              <a:pathLst>
                <a:path w="1034004" h="7348">
                  <a:moveTo>
                    <a:pt x="0" y="0"/>
                  </a:moveTo>
                  <a:lnTo>
                    <a:pt x="206800" y="7348"/>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32" name="pl3532"/>
            <p:cNvSpPr/>
            <p:nvPr/>
          </p:nvSpPr>
          <p:spPr>
            <a:xfrm>
              <a:off x="7988706" y="4960040"/>
              <a:ext cx="1034004" cy="44090"/>
            </a:xfrm>
            <a:custGeom>
              <a:avLst/>
              <a:pathLst>
                <a:path w="1034004" h="44090">
                  <a:moveTo>
                    <a:pt x="0" y="0"/>
                  </a:moveTo>
                  <a:lnTo>
                    <a:pt x="206800" y="14696"/>
                  </a:lnTo>
                  <a:lnTo>
                    <a:pt x="413601" y="36742"/>
                  </a:lnTo>
                  <a:lnTo>
                    <a:pt x="620402" y="36742"/>
                  </a:lnTo>
                  <a:lnTo>
                    <a:pt x="827203" y="36742"/>
                  </a:lnTo>
                  <a:lnTo>
                    <a:pt x="1034004" y="44090"/>
                  </a:lnTo>
                </a:path>
              </a:pathLst>
            </a:custGeom>
            <a:ln w="35231" cap="flat">
              <a:solidFill>
                <a:srgbClr val="BEBEBE">
                  <a:alpha val="69803"/>
                </a:srgbClr>
              </a:solidFill>
              <a:prstDash val="solid"/>
              <a:round/>
            </a:ln>
          </p:spPr>
          <p:txBody>
            <a:bodyPr/>
            <a:lstStyle/>
            <a:p/>
          </p:txBody>
        </p:sp>
        <p:sp>
          <p:nvSpPr>
            <p:cNvPr id="3533" name="pl3533"/>
            <p:cNvSpPr/>
            <p:nvPr/>
          </p:nvSpPr>
          <p:spPr>
            <a:xfrm>
              <a:off x="7988706" y="4857162"/>
              <a:ext cx="1034004" cy="88181"/>
            </a:xfrm>
            <a:custGeom>
              <a:avLst/>
              <a:pathLst>
                <a:path w="1034004" h="88181">
                  <a:moveTo>
                    <a:pt x="0" y="88181"/>
                  </a:moveTo>
                  <a:lnTo>
                    <a:pt x="206800" y="88181"/>
                  </a:lnTo>
                  <a:lnTo>
                    <a:pt x="413601" y="66135"/>
                  </a:lnTo>
                  <a:lnTo>
                    <a:pt x="620402" y="36742"/>
                  </a:lnTo>
                  <a:lnTo>
                    <a:pt x="827203" y="36742"/>
                  </a:lnTo>
                  <a:lnTo>
                    <a:pt x="1034004" y="0"/>
                  </a:lnTo>
                </a:path>
              </a:pathLst>
            </a:custGeom>
            <a:ln w="35231" cap="flat">
              <a:solidFill>
                <a:srgbClr val="BEBEBE">
                  <a:alpha val="69803"/>
                </a:srgbClr>
              </a:solidFill>
              <a:prstDash val="solid"/>
              <a:round/>
            </a:ln>
          </p:spPr>
          <p:txBody>
            <a:bodyPr/>
            <a:lstStyle/>
            <a:p/>
          </p:txBody>
        </p:sp>
        <p:sp>
          <p:nvSpPr>
            <p:cNvPr id="3534" name="pl3534"/>
            <p:cNvSpPr/>
            <p:nvPr/>
          </p:nvSpPr>
          <p:spPr>
            <a:xfrm>
              <a:off x="7988706" y="4871858"/>
              <a:ext cx="1034004" cy="117574"/>
            </a:xfrm>
            <a:custGeom>
              <a:avLst/>
              <a:pathLst>
                <a:path w="1034004" h="117574">
                  <a:moveTo>
                    <a:pt x="0" y="0"/>
                  </a:moveTo>
                  <a:lnTo>
                    <a:pt x="206800" y="29393"/>
                  </a:lnTo>
                  <a:lnTo>
                    <a:pt x="413601" y="51438"/>
                  </a:lnTo>
                  <a:lnTo>
                    <a:pt x="620402" y="80832"/>
                  </a:lnTo>
                  <a:lnTo>
                    <a:pt x="827203" y="110226"/>
                  </a:lnTo>
                  <a:lnTo>
                    <a:pt x="1034004" y="117574"/>
                  </a:lnTo>
                </a:path>
              </a:pathLst>
            </a:custGeom>
            <a:ln w="35231" cap="flat">
              <a:solidFill>
                <a:srgbClr val="BEBEBE">
                  <a:alpha val="69803"/>
                </a:srgbClr>
              </a:solidFill>
              <a:prstDash val="solid"/>
              <a:round/>
            </a:ln>
          </p:spPr>
          <p:txBody>
            <a:bodyPr/>
            <a:lstStyle/>
            <a:p/>
          </p:txBody>
        </p:sp>
        <p:sp>
          <p:nvSpPr>
            <p:cNvPr id="3535" name="pl3535"/>
            <p:cNvSpPr/>
            <p:nvPr/>
          </p:nvSpPr>
          <p:spPr>
            <a:xfrm>
              <a:off x="7988706" y="502617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36" name="pl3536"/>
            <p:cNvSpPr/>
            <p:nvPr/>
          </p:nvSpPr>
          <p:spPr>
            <a:xfrm>
              <a:off x="7988706" y="4967388"/>
              <a:ext cx="1034004" cy="58787"/>
            </a:xfrm>
            <a:custGeom>
              <a:avLst/>
              <a:pathLst>
                <a:path w="1034004" h="58787">
                  <a:moveTo>
                    <a:pt x="0" y="29393"/>
                  </a:moveTo>
                  <a:lnTo>
                    <a:pt x="206800" y="29393"/>
                  </a:lnTo>
                  <a:lnTo>
                    <a:pt x="413601" y="36742"/>
                  </a:lnTo>
                  <a:lnTo>
                    <a:pt x="620402" y="0"/>
                  </a:lnTo>
                  <a:lnTo>
                    <a:pt x="827203" y="58787"/>
                  </a:lnTo>
                  <a:lnTo>
                    <a:pt x="1034004" y="44090"/>
                  </a:lnTo>
                </a:path>
              </a:pathLst>
            </a:custGeom>
            <a:ln w="35231" cap="flat">
              <a:solidFill>
                <a:srgbClr val="BEBEBE">
                  <a:alpha val="69803"/>
                </a:srgbClr>
              </a:solidFill>
              <a:prstDash val="solid"/>
              <a:round/>
            </a:ln>
          </p:spPr>
          <p:txBody>
            <a:bodyPr/>
            <a:lstStyle/>
            <a:p/>
          </p:txBody>
        </p:sp>
        <p:sp>
          <p:nvSpPr>
            <p:cNvPr id="3537" name="pl3537"/>
            <p:cNvSpPr/>
            <p:nvPr/>
          </p:nvSpPr>
          <p:spPr>
            <a:xfrm>
              <a:off x="7988706" y="4945343"/>
              <a:ext cx="1034004" cy="51438"/>
            </a:xfrm>
            <a:custGeom>
              <a:avLst/>
              <a:pathLst>
                <a:path w="1034004" h="51438">
                  <a:moveTo>
                    <a:pt x="0" y="0"/>
                  </a:moveTo>
                  <a:lnTo>
                    <a:pt x="206800" y="14696"/>
                  </a:lnTo>
                  <a:lnTo>
                    <a:pt x="413601" y="44090"/>
                  </a:lnTo>
                  <a:lnTo>
                    <a:pt x="620402" y="44090"/>
                  </a:lnTo>
                  <a:lnTo>
                    <a:pt x="827203" y="44090"/>
                  </a:lnTo>
                  <a:lnTo>
                    <a:pt x="1034004" y="51438"/>
                  </a:lnTo>
                </a:path>
              </a:pathLst>
            </a:custGeom>
            <a:ln w="35231" cap="flat">
              <a:solidFill>
                <a:srgbClr val="BEBEBE">
                  <a:alpha val="69803"/>
                </a:srgbClr>
              </a:solidFill>
              <a:prstDash val="solid"/>
              <a:round/>
            </a:ln>
          </p:spPr>
          <p:txBody>
            <a:bodyPr/>
            <a:lstStyle/>
            <a:p/>
          </p:txBody>
        </p:sp>
        <p:sp>
          <p:nvSpPr>
            <p:cNvPr id="3538" name="pl3538"/>
            <p:cNvSpPr/>
            <p:nvPr/>
          </p:nvSpPr>
          <p:spPr>
            <a:xfrm>
              <a:off x="7988706" y="4967388"/>
              <a:ext cx="1034004" cy="66135"/>
            </a:xfrm>
            <a:custGeom>
              <a:avLst/>
              <a:pathLst>
                <a:path w="1034004" h="66135">
                  <a:moveTo>
                    <a:pt x="0" y="0"/>
                  </a:moveTo>
                  <a:lnTo>
                    <a:pt x="206800" y="7348"/>
                  </a:lnTo>
                  <a:lnTo>
                    <a:pt x="413601" y="7348"/>
                  </a:lnTo>
                  <a:lnTo>
                    <a:pt x="620402" y="66135"/>
                  </a:lnTo>
                  <a:lnTo>
                    <a:pt x="827203" y="14696"/>
                  </a:lnTo>
                  <a:lnTo>
                    <a:pt x="1034004" y="44090"/>
                  </a:lnTo>
                </a:path>
              </a:pathLst>
            </a:custGeom>
            <a:ln w="35231" cap="flat">
              <a:solidFill>
                <a:srgbClr val="BEBEBE">
                  <a:alpha val="69803"/>
                </a:srgbClr>
              </a:solidFill>
              <a:prstDash val="solid"/>
              <a:round/>
            </a:ln>
          </p:spPr>
          <p:txBody>
            <a:bodyPr/>
            <a:lstStyle/>
            <a:p/>
          </p:txBody>
        </p:sp>
        <p:sp>
          <p:nvSpPr>
            <p:cNvPr id="3539" name="pl3539"/>
            <p:cNvSpPr/>
            <p:nvPr/>
          </p:nvSpPr>
          <p:spPr>
            <a:xfrm>
              <a:off x="7988706" y="4989433"/>
              <a:ext cx="1034004" cy="51438"/>
            </a:xfrm>
            <a:custGeom>
              <a:avLst/>
              <a:pathLst>
                <a:path w="1034004" h="51438">
                  <a:moveTo>
                    <a:pt x="0" y="44090"/>
                  </a:moveTo>
                  <a:lnTo>
                    <a:pt x="206800" y="14696"/>
                  </a:lnTo>
                  <a:lnTo>
                    <a:pt x="413601" y="29393"/>
                  </a:lnTo>
                  <a:lnTo>
                    <a:pt x="620402" y="51438"/>
                  </a:lnTo>
                  <a:lnTo>
                    <a:pt x="827203" y="0"/>
                  </a:lnTo>
                  <a:lnTo>
                    <a:pt x="1034004" y="51438"/>
                  </a:lnTo>
                </a:path>
              </a:pathLst>
            </a:custGeom>
            <a:ln w="35231" cap="flat">
              <a:solidFill>
                <a:srgbClr val="BEBEBE">
                  <a:alpha val="69803"/>
                </a:srgbClr>
              </a:solidFill>
              <a:prstDash val="solid"/>
              <a:round/>
            </a:ln>
          </p:spPr>
          <p:txBody>
            <a:bodyPr/>
            <a:lstStyle/>
            <a:p/>
          </p:txBody>
        </p:sp>
        <p:sp>
          <p:nvSpPr>
            <p:cNvPr id="3540" name="pl3540"/>
            <p:cNvSpPr/>
            <p:nvPr/>
          </p:nvSpPr>
          <p:spPr>
            <a:xfrm>
              <a:off x="7988706" y="5011479"/>
              <a:ext cx="1034004" cy="29393"/>
            </a:xfrm>
            <a:custGeom>
              <a:avLst/>
              <a:pathLst>
                <a:path w="1034004" h="29393">
                  <a:moveTo>
                    <a:pt x="0" y="29393"/>
                  </a:moveTo>
                  <a:lnTo>
                    <a:pt x="206800" y="29393"/>
                  </a:lnTo>
                  <a:lnTo>
                    <a:pt x="413601" y="29393"/>
                  </a:lnTo>
                  <a:lnTo>
                    <a:pt x="620402" y="22045"/>
                  </a:lnTo>
                  <a:lnTo>
                    <a:pt x="827203" y="29393"/>
                  </a:lnTo>
                  <a:lnTo>
                    <a:pt x="1034004" y="0"/>
                  </a:lnTo>
                </a:path>
              </a:pathLst>
            </a:custGeom>
            <a:ln w="35231" cap="flat">
              <a:solidFill>
                <a:srgbClr val="BEBEBE">
                  <a:alpha val="69803"/>
                </a:srgbClr>
              </a:solidFill>
              <a:prstDash val="solid"/>
              <a:round/>
            </a:ln>
          </p:spPr>
          <p:txBody>
            <a:bodyPr/>
            <a:lstStyle/>
            <a:p/>
          </p:txBody>
        </p:sp>
        <p:sp>
          <p:nvSpPr>
            <p:cNvPr id="3541" name="pl3541"/>
            <p:cNvSpPr/>
            <p:nvPr/>
          </p:nvSpPr>
          <p:spPr>
            <a:xfrm>
              <a:off x="7988706" y="48645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42" name="pl3542"/>
            <p:cNvSpPr/>
            <p:nvPr/>
          </p:nvSpPr>
          <p:spPr>
            <a:xfrm>
              <a:off x="7988706" y="4915949"/>
              <a:ext cx="1034004" cy="66135"/>
            </a:xfrm>
            <a:custGeom>
              <a:avLst/>
              <a:pathLst>
                <a:path w="1034004" h="66135">
                  <a:moveTo>
                    <a:pt x="0" y="44090"/>
                  </a:moveTo>
                  <a:lnTo>
                    <a:pt x="206800" y="58787"/>
                  </a:lnTo>
                  <a:lnTo>
                    <a:pt x="413601" y="14696"/>
                  </a:lnTo>
                  <a:lnTo>
                    <a:pt x="620402" y="0"/>
                  </a:lnTo>
                  <a:lnTo>
                    <a:pt x="827203" y="58787"/>
                  </a:lnTo>
                  <a:lnTo>
                    <a:pt x="1034004" y="66135"/>
                  </a:lnTo>
                </a:path>
              </a:pathLst>
            </a:custGeom>
            <a:ln w="35231" cap="flat">
              <a:solidFill>
                <a:srgbClr val="BEBEBE">
                  <a:alpha val="69803"/>
                </a:srgbClr>
              </a:solidFill>
              <a:prstDash val="solid"/>
              <a:round/>
            </a:ln>
          </p:spPr>
          <p:txBody>
            <a:bodyPr/>
            <a:lstStyle/>
            <a:p/>
          </p:txBody>
        </p:sp>
        <p:sp>
          <p:nvSpPr>
            <p:cNvPr id="3543" name="pl3543"/>
            <p:cNvSpPr/>
            <p:nvPr/>
          </p:nvSpPr>
          <p:spPr>
            <a:xfrm>
              <a:off x="7988706" y="5004130"/>
              <a:ext cx="1034004" cy="22045"/>
            </a:xfrm>
            <a:custGeom>
              <a:avLst/>
              <a:pathLst>
                <a:path w="1034004" h="22045">
                  <a:moveTo>
                    <a:pt x="0" y="22045"/>
                  </a:moveTo>
                  <a:lnTo>
                    <a:pt x="206800" y="14696"/>
                  </a:lnTo>
                  <a:lnTo>
                    <a:pt x="413601" y="7348"/>
                  </a:lnTo>
                  <a:lnTo>
                    <a:pt x="620402" y="7348"/>
                  </a:lnTo>
                  <a:lnTo>
                    <a:pt x="827203" y="0"/>
                  </a:lnTo>
                  <a:lnTo>
                    <a:pt x="1034004" y="7348"/>
                  </a:lnTo>
                </a:path>
              </a:pathLst>
            </a:custGeom>
            <a:ln w="35231" cap="flat">
              <a:solidFill>
                <a:srgbClr val="BEBEBE">
                  <a:alpha val="69803"/>
                </a:srgbClr>
              </a:solidFill>
              <a:prstDash val="solid"/>
              <a:round/>
            </a:ln>
          </p:spPr>
          <p:txBody>
            <a:bodyPr/>
            <a:lstStyle/>
            <a:p/>
          </p:txBody>
        </p:sp>
        <p:sp>
          <p:nvSpPr>
            <p:cNvPr id="3544" name="pl3544"/>
            <p:cNvSpPr/>
            <p:nvPr/>
          </p:nvSpPr>
          <p:spPr>
            <a:xfrm>
              <a:off x="7988706" y="500413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45" name="pl3545"/>
            <p:cNvSpPr/>
            <p:nvPr/>
          </p:nvSpPr>
          <p:spPr>
            <a:xfrm>
              <a:off x="7988706" y="4886555"/>
              <a:ext cx="1034004" cy="66135"/>
            </a:xfrm>
            <a:custGeom>
              <a:avLst/>
              <a:pathLst>
                <a:path w="1034004" h="66135">
                  <a:moveTo>
                    <a:pt x="0" y="66135"/>
                  </a:moveTo>
                  <a:lnTo>
                    <a:pt x="206800" y="14696"/>
                  </a:lnTo>
                  <a:lnTo>
                    <a:pt x="413601" y="0"/>
                  </a:lnTo>
                  <a:lnTo>
                    <a:pt x="620402" y="14696"/>
                  </a:lnTo>
                  <a:lnTo>
                    <a:pt x="827203" y="36742"/>
                  </a:lnTo>
                  <a:lnTo>
                    <a:pt x="1034004" y="29393"/>
                  </a:lnTo>
                </a:path>
              </a:pathLst>
            </a:custGeom>
            <a:ln w="35231" cap="flat">
              <a:solidFill>
                <a:srgbClr val="BEBEBE">
                  <a:alpha val="69803"/>
                </a:srgbClr>
              </a:solidFill>
              <a:prstDash val="solid"/>
              <a:round/>
            </a:ln>
          </p:spPr>
          <p:txBody>
            <a:bodyPr/>
            <a:lstStyle/>
            <a:p/>
          </p:txBody>
        </p:sp>
        <p:sp>
          <p:nvSpPr>
            <p:cNvPr id="3546" name="pl3546"/>
            <p:cNvSpPr/>
            <p:nvPr/>
          </p:nvSpPr>
          <p:spPr>
            <a:xfrm>
              <a:off x="7988706" y="4937994"/>
              <a:ext cx="1034004" cy="73484"/>
            </a:xfrm>
            <a:custGeom>
              <a:avLst/>
              <a:pathLst>
                <a:path w="1034004" h="73484">
                  <a:moveTo>
                    <a:pt x="0" y="73484"/>
                  </a:moveTo>
                  <a:lnTo>
                    <a:pt x="206800" y="36742"/>
                  </a:lnTo>
                  <a:lnTo>
                    <a:pt x="413601" y="7348"/>
                  </a:lnTo>
                  <a:lnTo>
                    <a:pt x="620402" y="0"/>
                  </a:lnTo>
                  <a:lnTo>
                    <a:pt x="827203" y="0"/>
                  </a:lnTo>
                  <a:lnTo>
                    <a:pt x="1034004" y="14696"/>
                  </a:lnTo>
                </a:path>
              </a:pathLst>
            </a:custGeom>
            <a:ln w="35231" cap="flat">
              <a:solidFill>
                <a:srgbClr val="BEBEBE">
                  <a:alpha val="69803"/>
                </a:srgbClr>
              </a:solidFill>
              <a:prstDash val="solid"/>
              <a:round/>
            </a:ln>
          </p:spPr>
          <p:txBody>
            <a:bodyPr/>
            <a:lstStyle/>
            <a:p/>
          </p:txBody>
        </p:sp>
        <p:sp>
          <p:nvSpPr>
            <p:cNvPr id="3547" name="pl3547"/>
            <p:cNvSpPr/>
            <p:nvPr/>
          </p:nvSpPr>
          <p:spPr>
            <a:xfrm>
              <a:off x="7988706" y="5011479"/>
              <a:ext cx="1034004" cy="22045"/>
            </a:xfrm>
            <a:custGeom>
              <a:avLst/>
              <a:pathLst>
                <a:path w="1034004" h="22045">
                  <a:moveTo>
                    <a:pt x="0" y="0"/>
                  </a:moveTo>
                  <a:lnTo>
                    <a:pt x="206800" y="14696"/>
                  </a:lnTo>
                  <a:lnTo>
                    <a:pt x="413601" y="22045"/>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548" name="pl3548"/>
            <p:cNvSpPr/>
            <p:nvPr/>
          </p:nvSpPr>
          <p:spPr>
            <a:xfrm>
              <a:off x="7988706" y="4989433"/>
              <a:ext cx="1034004" cy="44090"/>
            </a:xfrm>
            <a:custGeom>
              <a:avLst/>
              <a:pathLst>
                <a:path w="1034004" h="44090">
                  <a:moveTo>
                    <a:pt x="0" y="7348"/>
                  </a:moveTo>
                  <a:lnTo>
                    <a:pt x="206800" y="14696"/>
                  </a:lnTo>
                  <a:lnTo>
                    <a:pt x="413601" y="0"/>
                  </a:lnTo>
                  <a:lnTo>
                    <a:pt x="620402" y="2939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549" name="pl3549"/>
            <p:cNvSpPr/>
            <p:nvPr/>
          </p:nvSpPr>
          <p:spPr>
            <a:xfrm>
              <a:off x="7988706" y="4952691"/>
              <a:ext cx="1034004" cy="44090"/>
            </a:xfrm>
            <a:custGeom>
              <a:avLst/>
              <a:pathLst>
                <a:path w="1034004" h="44090">
                  <a:moveTo>
                    <a:pt x="0" y="14696"/>
                  </a:moveTo>
                  <a:lnTo>
                    <a:pt x="206800" y="22045"/>
                  </a:lnTo>
                  <a:lnTo>
                    <a:pt x="413601" y="0"/>
                  </a:lnTo>
                  <a:lnTo>
                    <a:pt x="620402" y="7348"/>
                  </a:lnTo>
                  <a:lnTo>
                    <a:pt x="827203" y="7348"/>
                  </a:lnTo>
                  <a:lnTo>
                    <a:pt x="1034004" y="44090"/>
                  </a:lnTo>
                </a:path>
              </a:pathLst>
            </a:custGeom>
            <a:ln w="35231" cap="flat">
              <a:solidFill>
                <a:srgbClr val="BEBEBE">
                  <a:alpha val="69803"/>
                </a:srgbClr>
              </a:solidFill>
              <a:prstDash val="solid"/>
              <a:round/>
            </a:ln>
          </p:spPr>
          <p:txBody>
            <a:bodyPr/>
            <a:lstStyle/>
            <a:p/>
          </p:txBody>
        </p:sp>
        <p:sp>
          <p:nvSpPr>
            <p:cNvPr id="3550" name="pl3550"/>
            <p:cNvSpPr/>
            <p:nvPr/>
          </p:nvSpPr>
          <p:spPr>
            <a:xfrm>
              <a:off x="7988706" y="503352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51" name="pl3551"/>
            <p:cNvSpPr/>
            <p:nvPr/>
          </p:nvSpPr>
          <p:spPr>
            <a:xfrm>
              <a:off x="7988706" y="4805723"/>
              <a:ext cx="1034004" cy="191059"/>
            </a:xfrm>
            <a:custGeom>
              <a:avLst/>
              <a:pathLst>
                <a:path w="1034004" h="191059">
                  <a:moveTo>
                    <a:pt x="0" y="191059"/>
                  </a:moveTo>
                  <a:lnTo>
                    <a:pt x="206800" y="191059"/>
                  </a:lnTo>
                  <a:lnTo>
                    <a:pt x="413601" y="132271"/>
                  </a:lnTo>
                  <a:lnTo>
                    <a:pt x="620402" y="44090"/>
                  </a:lnTo>
                  <a:lnTo>
                    <a:pt x="827203" y="0"/>
                  </a:lnTo>
                  <a:lnTo>
                    <a:pt x="1034004" y="73484"/>
                  </a:lnTo>
                </a:path>
              </a:pathLst>
            </a:custGeom>
            <a:ln w="35231" cap="flat">
              <a:solidFill>
                <a:srgbClr val="BEBEBE">
                  <a:alpha val="69803"/>
                </a:srgbClr>
              </a:solidFill>
              <a:prstDash val="solid"/>
              <a:round/>
            </a:ln>
          </p:spPr>
          <p:txBody>
            <a:bodyPr/>
            <a:lstStyle/>
            <a:p/>
          </p:txBody>
        </p:sp>
        <p:sp>
          <p:nvSpPr>
            <p:cNvPr id="3552" name="pl3552"/>
            <p:cNvSpPr/>
            <p:nvPr/>
          </p:nvSpPr>
          <p:spPr>
            <a:xfrm>
              <a:off x="7988706" y="4989433"/>
              <a:ext cx="1034004" cy="22045"/>
            </a:xfrm>
            <a:custGeom>
              <a:avLst/>
              <a:pathLst>
                <a:path w="1034004" h="22045">
                  <a:moveTo>
                    <a:pt x="0" y="14696"/>
                  </a:moveTo>
                  <a:lnTo>
                    <a:pt x="206800" y="14696"/>
                  </a:lnTo>
                  <a:lnTo>
                    <a:pt x="413601" y="22045"/>
                  </a:lnTo>
                  <a:lnTo>
                    <a:pt x="620402" y="22045"/>
                  </a:lnTo>
                  <a:lnTo>
                    <a:pt x="827203" y="0"/>
                  </a:lnTo>
                  <a:lnTo>
                    <a:pt x="1034004" y="7348"/>
                  </a:lnTo>
                </a:path>
              </a:pathLst>
            </a:custGeom>
            <a:ln w="35231" cap="flat">
              <a:solidFill>
                <a:srgbClr val="BEBEBE">
                  <a:alpha val="69803"/>
                </a:srgbClr>
              </a:solidFill>
              <a:prstDash val="solid"/>
              <a:round/>
            </a:ln>
          </p:spPr>
          <p:txBody>
            <a:bodyPr/>
            <a:lstStyle/>
            <a:p/>
          </p:txBody>
        </p:sp>
        <p:sp>
          <p:nvSpPr>
            <p:cNvPr id="3553" name="pl3553"/>
            <p:cNvSpPr/>
            <p:nvPr/>
          </p:nvSpPr>
          <p:spPr>
            <a:xfrm>
              <a:off x="7988706" y="4945343"/>
              <a:ext cx="1034004" cy="22045"/>
            </a:xfrm>
            <a:custGeom>
              <a:avLst/>
              <a:pathLst>
                <a:path w="1034004" h="22045">
                  <a:moveTo>
                    <a:pt x="0" y="0"/>
                  </a:moveTo>
                  <a:lnTo>
                    <a:pt x="206800" y="7348"/>
                  </a:lnTo>
                  <a:lnTo>
                    <a:pt x="413601" y="0"/>
                  </a:lnTo>
                  <a:lnTo>
                    <a:pt x="620402" y="0"/>
                  </a:lnTo>
                  <a:lnTo>
                    <a:pt x="827203" y="7348"/>
                  </a:lnTo>
                  <a:lnTo>
                    <a:pt x="1034004" y="22045"/>
                  </a:lnTo>
                </a:path>
              </a:pathLst>
            </a:custGeom>
            <a:ln w="35231" cap="flat">
              <a:solidFill>
                <a:srgbClr val="BEBEBE">
                  <a:alpha val="69803"/>
                </a:srgbClr>
              </a:solidFill>
              <a:prstDash val="solid"/>
              <a:round/>
            </a:ln>
          </p:spPr>
          <p:txBody>
            <a:bodyPr/>
            <a:lstStyle/>
            <a:p/>
          </p:txBody>
        </p:sp>
        <p:sp>
          <p:nvSpPr>
            <p:cNvPr id="3554" name="pl3554"/>
            <p:cNvSpPr/>
            <p:nvPr/>
          </p:nvSpPr>
          <p:spPr>
            <a:xfrm>
              <a:off x="7988706" y="4952691"/>
              <a:ext cx="1034004" cy="29393"/>
            </a:xfrm>
            <a:custGeom>
              <a:avLst/>
              <a:pathLst>
                <a:path w="1034004" h="29393">
                  <a:moveTo>
                    <a:pt x="0" y="0"/>
                  </a:moveTo>
                  <a:lnTo>
                    <a:pt x="206800" y="29393"/>
                  </a:lnTo>
                  <a:lnTo>
                    <a:pt x="413601" y="7348"/>
                  </a:lnTo>
                  <a:lnTo>
                    <a:pt x="620402" y="7348"/>
                  </a:lnTo>
                  <a:lnTo>
                    <a:pt x="827203" y="7348"/>
                  </a:lnTo>
                  <a:lnTo>
                    <a:pt x="1034004" y="7348"/>
                  </a:lnTo>
                </a:path>
              </a:pathLst>
            </a:custGeom>
            <a:ln w="35231" cap="flat">
              <a:solidFill>
                <a:srgbClr val="BEBEBE">
                  <a:alpha val="69803"/>
                </a:srgbClr>
              </a:solidFill>
              <a:prstDash val="solid"/>
              <a:round/>
            </a:ln>
          </p:spPr>
          <p:txBody>
            <a:bodyPr/>
            <a:lstStyle/>
            <a:p/>
          </p:txBody>
        </p:sp>
        <p:sp>
          <p:nvSpPr>
            <p:cNvPr id="3555" name="pl3555"/>
            <p:cNvSpPr/>
            <p:nvPr/>
          </p:nvSpPr>
          <p:spPr>
            <a:xfrm>
              <a:off x="7988706" y="4982085"/>
              <a:ext cx="1034004" cy="58787"/>
            </a:xfrm>
            <a:custGeom>
              <a:avLst/>
              <a:pathLst>
                <a:path w="1034004" h="58787">
                  <a:moveTo>
                    <a:pt x="0" y="51438"/>
                  </a:moveTo>
                  <a:lnTo>
                    <a:pt x="206800" y="51438"/>
                  </a:lnTo>
                  <a:lnTo>
                    <a:pt x="413601" y="29393"/>
                  </a:lnTo>
                  <a:lnTo>
                    <a:pt x="620402" y="0"/>
                  </a:lnTo>
                  <a:lnTo>
                    <a:pt x="827203" y="58787"/>
                  </a:lnTo>
                  <a:lnTo>
                    <a:pt x="1034004" y="22045"/>
                  </a:lnTo>
                </a:path>
              </a:pathLst>
            </a:custGeom>
            <a:ln w="35231" cap="flat">
              <a:solidFill>
                <a:srgbClr val="BEBEBE">
                  <a:alpha val="69803"/>
                </a:srgbClr>
              </a:solidFill>
              <a:prstDash val="solid"/>
              <a:round/>
            </a:ln>
          </p:spPr>
          <p:txBody>
            <a:bodyPr/>
            <a:lstStyle/>
            <a:p/>
          </p:txBody>
        </p:sp>
        <p:sp>
          <p:nvSpPr>
            <p:cNvPr id="3556" name="pl3556"/>
            <p:cNvSpPr/>
            <p:nvPr/>
          </p:nvSpPr>
          <p:spPr>
            <a:xfrm>
              <a:off x="7988706" y="5026175"/>
              <a:ext cx="1034004" cy="14696"/>
            </a:xfrm>
            <a:custGeom>
              <a:avLst/>
              <a:pathLst>
                <a:path w="1034004" h="14696">
                  <a:moveTo>
                    <a:pt x="0" y="0"/>
                  </a:moveTo>
                  <a:lnTo>
                    <a:pt x="206800" y="0"/>
                  </a:lnTo>
                  <a:lnTo>
                    <a:pt x="413601" y="7348"/>
                  </a:lnTo>
                  <a:lnTo>
                    <a:pt x="620402" y="14696"/>
                  </a:lnTo>
                  <a:lnTo>
                    <a:pt x="827203" y="14696"/>
                  </a:lnTo>
                  <a:lnTo>
                    <a:pt x="1034004" y="14696"/>
                  </a:lnTo>
                </a:path>
              </a:pathLst>
            </a:custGeom>
            <a:ln w="35231" cap="flat">
              <a:solidFill>
                <a:srgbClr val="BEBEBE">
                  <a:alpha val="69803"/>
                </a:srgbClr>
              </a:solidFill>
              <a:prstDash val="solid"/>
              <a:round/>
            </a:ln>
          </p:spPr>
          <p:txBody>
            <a:bodyPr/>
            <a:lstStyle/>
            <a:p/>
          </p:txBody>
        </p:sp>
        <p:sp>
          <p:nvSpPr>
            <p:cNvPr id="3557" name="pl3557"/>
            <p:cNvSpPr/>
            <p:nvPr/>
          </p:nvSpPr>
          <p:spPr>
            <a:xfrm>
              <a:off x="7988706" y="4974736"/>
              <a:ext cx="1034004" cy="51438"/>
            </a:xfrm>
            <a:custGeom>
              <a:avLst/>
              <a:pathLst>
                <a:path w="1034004" h="51438">
                  <a:moveTo>
                    <a:pt x="0" y="36742"/>
                  </a:moveTo>
                  <a:lnTo>
                    <a:pt x="206800" y="51438"/>
                  </a:lnTo>
                  <a:lnTo>
                    <a:pt x="413601" y="36742"/>
                  </a:lnTo>
                  <a:lnTo>
                    <a:pt x="620402" y="51438"/>
                  </a:lnTo>
                  <a:lnTo>
                    <a:pt x="827203" y="36742"/>
                  </a:lnTo>
                  <a:lnTo>
                    <a:pt x="1034004" y="0"/>
                  </a:lnTo>
                </a:path>
              </a:pathLst>
            </a:custGeom>
            <a:ln w="35231" cap="flat">
              <a:solidFill>
                <a:srgbClr val="BEBEBE">
                  <a:alpha val="69803"/>
                </a:srgbClr>
              </a:solidFill>
              <a:prstDash val="solid"/>
              <a:round/>
            </a:ln>
          </p:spPr>
          <p:txBody>
            <a:bodyPr/>
            <a:lstStyle/>
            <a:p/>
          </p:txBody>
        </p:sp>
        <p:sp>
          <p:nvSpPr>
            <p:cNvPr id="3558" name="pl3558"/>
            <p:cNvSpPr/>
            <p:nvPr/>
          </p:nvSpPr>
          <p:spPr>
            <a:xfrm>
              <a:off x="7988706" y="5004130"/>
              <a:ext cx="1034004" cy="36742"/>
            </a:xfrm>
            <a:custGeom>
              <a:avLst/>
              <a:pathLst>
                <a:path w="1034004" h="36742">
                  <a:moveTo>
                    <a:pt x="0" y="36742"/>
                  </a:moveTo>
                  <a:lnTo>
                    <a:pt x="206800" y="36742"/>
                  </a:lnTo>
                  <a:lnTo>
                    <a:pt x="413601" y="22045"/>
                  </a:lnTo>
                  <a:lnTo>
                    <a:pt x="620402" y="0"/>
                  </a:lnTo>
                  <a:lnTo>
                    <a:pt x="827203" y="22045"/>
                  </a:lnTo>
                  <a:lnTo>
                    <a:pt x="1034004" y="29393"/>
                  </a:lnTo>
                </a:path>
              </a:pathLst>
            </a:custGeom>
            <a:ln w="35231" cap="flat">
              <a:solidFill>
                <a:srgbClr val="BEBEBE">
                  <a:alpha val="69803"/>
                </a:srgbClr>
              </a:solidFill>
              <a:prstDash val="solid"/>
              <a:round/>
            </a:ln>
          </p:spPr>
          <p:txBody>
            <a:bodyPr/>
            <a:lstStyle/>
            <a:p/>
          </p:txBody>
        </p:sp>
        <p:sp>
          <p:nvSpPr>
            <p:cNvPr id="3559" name="pl3559"/>
            <p:cNvSpPr/>
            <p:nvPr/>
          </p:nvSpPr>
          <p:spPr>
            <a:xfrm>
              <a:off x="7988706" y="5011479"/>
              <a:ext cx="1034004" cy="29393"/>
            </a:xfrm>
            <a:custGeom>
              <a:avLst/>
              <a:pathLst>
                <a:path w="1034004" h="29393">
                  <a:moveTo>
                    <a:pt x="0" y="0"/>
                  </a:moveTo>
                  <a:lnTo>
                    <a:pt x="206800" y="29393"/>
                  </a:lnTo>
                  <a:lnTo>
                    <a:pt x="413601" y="14696"/>
                  </a:lnTo>
                  <a:lnTo>
                    <a:pt x="620402" y="14696"/>
                  </a:lnTo>
                  <a:lnTo>
                    <a:pt x="827203" y="22045"/>
                  </a:lnTo>
                  <a:lnTo>
                    <a:pt x="1034004" y="22045"/>
                  </a:lnTo>
                </a:path>
              </a:pathLst>
            </a:custGeom>
            <a:ln w="35231" cap="flat">
              <a:solidFill>
                <a:srgbClr val="BEBEBE">
                  <a:alpha val="69803"/>
                </a:srgbClr>
              </a:solidFill>
              <a:prstDash val="solid"/>
              <a:round/>
            </a:ln>
          </p:spPr>
          <p:txBody>
            <a:bodyPr/>
            <a:lstStyle/>
            <a:p/>
          </p:txBody>
        </p:sp>
        <p:sp>
          <p:nvSpPr>
            <p:cNvPr id="3560" name="pl3560"/>
            <p:cNvSpPr/>
            <p:nvPr/>
          </p:nvSpPr>
          <p:spPr>
            <a:xfrm>
              <a:off x="7988706" y="5004130"/>
              <a:ext cx="1034004" cy="22045"/>
            </a:xfrm>
            <a:custGeom>
              <a:avLst/>
              <a:pathLst>
                <a:path w="1034004" h="22045">
                  <a:moveTo>
                    <a:pt x="0" y="22045"/>
                  </a:moveTo>
                  <a:lnTo>
                    <a:pt x="206800" y="22045"/>
                  </a:lnTo>
                  <a:lnTo>
                    <a:pt x="413601" y="0"/>
                  </a:lnTo>
                  <a:lnTo>
                    <a:pt x="620402" y="0"/>
                  </a:lnTo>
                  <a:lnTo>
                    <a:pt x="827203" y="22045"/>
                  </a:lnTo>
                  <a:lnTo>
                    <a:pt x="1034004" y="22045"/>
                  </a:lnTo>
                </a:path>
              </a:pathLst>
            </a:custGeom>
            <a:ln w="35231" cap="flat">
              <a:solidFill>
                <a:srgbClr val="BEBEBE">
                  <a:alpha val="69803"/>
                </a:srgbClr>
              </a:solidFill>
              <a:prstDash val="solid"/>
              <a:round/>
            </a:ln>
          </p:spPr>
          <p:txBody>
            <a:bodyPr/>
            <a:lstStyle/>
            <a:p/>
          </p:txBody>
        </p:sp>
        <p:sp>
          <p:nvSpPr>
            <p:cNvPr id="3561" name="pl3561"/>
            <p:cNvSpPr/>
            <p:nvPr/>
          </p:nvSpPr>
          <p:spPr>
            <a:xfrm>
              <a:off x="7988706"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BEBEBE">
                  <a:alpha val="69803"/>
                </a:srgbClr>
              </a:solidFill>
              <a:prstDash val="solid"/>
              <a:round/>
            </a:ln>
          </p:spPr>
          <p:txBody>
            <a:bodyPr/>
            <a:lstStyle/>
            <a:p/>
          </p:txBody>
        </p:sp>
        <p:sp>
          <p:nvSpPr>
            <p:cNvPr id="3562" name="pl3562"/>
            <p:cNvSpPr/>
            <p:nvPr/>
          </p:nvSpPr>
          <p:spPr>
            <a:xfrm>
              <a:off x="7988706" y="5004130"/>
              <a:ext cx="1034004" cy="22045"/>
            </a:xfrm>
            <a:custGeom>
              <a:avLst/>
              <a:pathLst>
                <a:path w="1034004" h="22045">
                  <a:moveTo>
                    <a:pt x="0" y="22045"/>
                  </a:moveTo>
                  <a:lnTo>
                    <a:pt x="206800" y="7348"/>
                  </a:lnTo>
                  <a:lnTo>
                    <a:pt x="413601" y="7348"/>
                  </a:lnTo>
                  <a:lnTo>
                    <a:pt x="620402" y="7348"/>
                  </a:lnTo>
                  <a:lnTo>
                    <a:pt x="827203" y="0"/>
                  </a:lnTo>
                  <a:lnTo>
                    <a:pt x="1034004" y="0"/>
                  </a:lnTo>
                </a:path>
              </a:pathLst>
            </a:custGeom>
            <a:ln w="35231" cap="flat">
              <a:solidFill>
                <a:srgbClr val="BEBEBE">
                  <a:alpha val="69803"/>
                </a:srgbClr>
              </a:solidFill>
              <a:prstDash val="solid"/>
              <a:round/>
            </a:ln>
          </p:spPr>
          <p:txBody>
            <a:bodyPr/>
            <a:lstStyle/>
            <a:p/>
          </p:txBody>
        </p:sp>
        <p:sp>
          <p:nvSpPr>
            <p:cNvPr id="3563" name="pl3563"/>
            <p:cNvSpPr/>
            <p:nvPr/>
          </p:nvSpPr>
          <p:spPr>
            <a:xfrm>
              <a:off x="7988706" y="4982085"/>
              <a:ext cx="1034004" cy="14696"/>
            </a:xfrm>
            <a:custGeom>
              <a:avLst/>
              <a:pathLst>
                <a:path w="1034004" h="14696">
                  <a:moveTo>
                    <a:pt x="0" y="0"/>
                  </a:moveTo>
                  <a:lnTo>
                    <a:pt x="206800" y="7348"/>
                  </a:lnTo>
                  <a:lnTo>
                    <a:pt x="413601" y="14696"/>
                  </a:lnTo>
                  <a:lnTo>
                    <a:pt x="620402" y="14696"/>
                  </a:lnTo>
                  <a:lnTo>
                    <a:pt x="827203" y="7348"/>
                  </a:lnTo>
                  <a:lnTo>
                    <a:pt x="1034004" y="0"/>
                  </a:lnTo>
                </a:path>
              </a:pathLst>
            </a:custGeom>
            <a:ln w="35231" cap="flat">
              <a:solidFill>
                <a:srgbClr val="BEBEBE">
                  <a:alpha val="69803"/>
                </a:srgbClr>
              </a:solidFill>
              <a:prstDash val="solid"/>
              <a:round/>
            </a:ln>
          </p:spPr>
          <p:txBody>
            <a:bodyPr/>
            <a:lstStyle/>
            <a:p/>
          </p:txBody>
        </p:sp>
        <p:sp>
          <p:nvSpPr>
            <p:cNvPr id="3564" name="pl3564"/>
            <p:cNvSpPr/>
            <p:nvPr/>
          </p:nvSpPr>
          <p:spPr>
            <a:xfrm>
              <a:off x="7988706" y="4996782"/>
              <a:ext cx="1034004" cy="22045"/>
            </a:xfrm>
            <a:custGeom>
              <a:avLst/>
              <a:pathLst>
                <a:path w="1034004" h="22045">
                  <a:moveTo>
                    <a:pt x="0" y="14696"/>
                  </a:moveTo>
                  <a:lnTo>
                    <a:pt x="206800" y="22045"/>
                  </a:lnTo>
                  <a:lnTo>
                    <a:pt x="413601" y="7348"/>
                  </a:lnTo>
                  <a:lnTo>
                    <a:pt x="620402" y="0"/>
                  </a:lnTo>
                  <a:lnTo>
                    <a:pt x="827203" y="7348"/>
                  </a:lnTo>
                  <a:lnTo>
                    <a:pt x="1034004" y="14696"/>
                  </a:lnTo>
                </a:path>
              </a:pathLst>
            </a:custGeom>
            <a:ln w="35231" cap="flat">
              <a:solidFill>
                <a:srgbClr val="BEBEBE">
                  <a:alpha val="69803"/>
                </a:srgbClr>
              </a:solidFill>
              <a:prstDash val="solid"/>
              <a:round/>
            </a:ln>
          </p:spPr>
          <p:txBody>
            <a:bodyPr/>
            <a:lstStyle/>
            <a:p/>
          </p:txBody>
        </p:sp>
        <p:sp>
          <p:nvSpPr>
            <p:cNvPr id="3565" name="pl3565"/>
            <p:cNvSpPr/>
            <p:nvPr/>
          </p:nvSpPr>
          <p:spPr>
            <a:xfrm>
              <a:off x="7988706" y="4996782"/>
              <a:ext cx="1034004" cy="22045"/>
            </a:xfrm>
            <a:custGeom>
              <a:avLst/>
              <a:pathLst>
                <a:path w="1034004" h="22045">
                  <a:moveTo>
                    <a:pt x="0" y="14696"/>
                  </a:moveTo>
                  <a:lnTo>
                    <a:pt x="206800" y="0"/>
                  </a:lnTo>
                  <a:lnTo>
                    <a:pt x="413601" y="7348"/>
                  </a:lnTo>
                  <a:lnTo>
                    <a:pt x="620402" y="22045"/>
                  </a:lnTo>
                  <a:lnTo>
                    <a:pt x="827203" y="7348"/>
                  </a:lnTo>
                  <a:lnTo>
                    <a:pt x="1034004" y="14696"/>
                  </a:lnTo>
                </a:path>
              </a:pathLst>
            </a:custGeom>
            <a:ln w="35231" cap="flat">
              <a:solidFill>
                <a:srgbClr val="BEBEBE">
                  <a:alpha val="69803"/>
                </a:srgbClr>
              </a:solidFill>
              <a:prstDash val="solid"/>
              <a:round/>
            </a:ln>
          </p:spPr>
          <p:txBody>
            <a:bodyPr/>
            <a:lstStyle/>
            <a:p/>
          </p:txBody>
        </p:sp>
        <p:sp>
          <p:nvSpPr>
            <p:cNvPr id="3566" name="pl3566"/>
            <p:cNvSpPr/>
            <p:nvPr/>
          </p:nvSpPr>
          <p:spPr>
            <a:xfrm>
              <a:off x="7988706" y="4982085"/>
              <a:ext cx="1034004" cy="36742"/>
            </a:xfrm>
            <a:custGeom>
              <a:avLst/>
              <a:pathLst>
                <a:path w="1034004" h="36742">
                  <a:moveTo>
                    <a:pt x="0" y="22045"/>
                  </a:moveTo>
                  <a:lnTo>
                    <a:pt x="206800" y="29393"/>
                  </a:lnTo>
                  <a:lnTo>
                    <a:pt x="413601" y="0"/>
                  </a:lnTo>
                  <a:lnTo>
                    <a:pt x="620402" y="22045"/>
                  </a:lnTo>
                  <a:lnTo>
                    <a:pt x="827203" y="36742"/>
                  </a:lnTo>
                  <a:lnTo>
                    <a:pt x="1034004" y="36742"/>
                  </a:lnTo>
                </a:path>
              </a:pathLst>
            </a:custGeom>
            <a:ln w="35231" cap="flat">
              <a:solidFill>
                <a:srgbClr val="BEBEBE">
                  <a:alpha val="69803"/>
                </a:srgbClr>
              </a:solidFill>
              <a:prstDash val="solid"/>
              <a:round/>
            </a:ln>
          </p:spPr>
          <p:txBody>
            <a:bodyPr/>
            <a:lstStyle/>
            <a:p/>
          </p:txBody>
        </p:sp>
        <p:sp>
          <p:nvSpPr>
            <p:cNvPr id="3567" name="pl3567"/>
            <p:cNvSpPr/>
            <p:nvPr/>
          </p:nvSpPr>
          <p:spPr>
            <a:xfrm>
              <a:off x="7988706" y="4967388"/>
              <a:ext cx="1034004" cy="14696"/>
            </a:xfrm>
            <a:custGeom>
              <a:avLst/>
              <a:pathLst>
                <a:path w="1034004" h="14696">
                  <a:moveTo>
                    <a:pt x="0" y="7348"/>
                  </a:moveTo>
                  <a:lnTo>
                    <a:pt x="206800" y="14696"/>
                  </a:lnTo>
                  <a:lnTo>
                    <a:pt x="413601" y="7348"/>
                  </a:lnTo>
                  <a:lnTo>
                    <a:pt x="620402" y="0"/>
                  </a:lnTo>
                  <a:lnTo>
                    <a:pt x="827203" y="0"/>
                  </a:lnTo>
                  <a:lnTo>
                    <a:pt x="1034004" y="0"/>
                  </a:lnTo>
                </a:path>
              </a:pathLst>
            </a:custGeom>
            <a:ln w="20325" cap="flat">
              <a:solidFill>
                <a:srgbClr val="6B6B6B">
                  <a:alpha val="100000"/>
                </a:srgbClr>
              </a:solidFill>
              <a:prstDash val="solid"/>
              <a:round/>
            </a:ln>
          </p:spPr>
          <p:txBody>
            <a:bodyPr/>
            <a:lstStyle/>
            <a:p/>
          </p:txBody>
        </p:sp>
        <p:sp>
          <p:nvSpPr>
            <p:cNvPr id="3568" name="pl3568"/>
            <p:cNvSpPr/>
            <p:nvPr/>
          </p:nvSpPr>
          <p:spPr>
            <a:xfrm>
              <a:off x="7988706"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40651" cap="flat">
              <a:solidFill>
                <a:srgbClr val="000000">
                  <a:alpha val="100000"/>
                </a:srgbClr>
              </a:solidFill>
              <a:prstDash val="solid"/>
              <a:round/>
            </a:ln>
          </p:spPr>
          <p:txBody>
            <a:bodyPr/>
            <a:lstStyle/>
            <a:p/>
          </p:txBody>
        </p:sp>
        <p:sp>
          <p:nvSpPr>
            <p:cNvPr id="3569" name="pl3569"/>
            <p:cNvSpPr/>
            <p:nvPr/>
          </p:nvSpPr>
          <p:spPr>
            <a:xfrm>
              <a:off x="7988706" y="4952691"/>
              <a:ext cx="1034004" cy="58787"/>
            </a:xfrm>
            <a:custGeom>
              <a:avLst/>
              <a:pathLst>
                <a:path w="1034004" h="58787">
                  <a:moveTo>
                    <a:pt x="0" y="0"/>
                  </a:moveTo>
                  <a:lnTo>
                    <a:pt x="206800" y="14696"/>
                  </a:lnTo>
                  <a:lnTo>
                    <a:pt x="413601" y="44090"/>
                  </a:lnTo>
                  <a:lnTo>
                    <a:pt x="620402" y="51438"/>
                  </a:lnTo>
                  <a:lnTo>
                    <a:pt x="827203" y="58787"/>
                  </a:lnTo>
                  <a:lnTo>
                    <a:pt x="1034004" y="58787"/>
                  </a:lnTo>
                </a:path>
              </a:pathLst>
            </a:custGeom>
            <a:ln w="35231" cap="flat">
              <a:solidFill>
                <a:srgbClr val="FE61CE">
                  <a:alpha val="100000"/>
                </a:srgbClr>
              </a:solidFill>
              <a:prstDash val="solid"/>
              <a:round/>
            </a:ln>
          </p:spPr>
          <p:txBody>
            <a:bodyPr/>
            <a:lstStyle/>
            <a:p/>
          </p:txBody>
        </p:sp>
        <p:sp>
          <p:nvSpPr>
            <p:cNvPr id="3570" name="pl3570"/>
            <p:cNvSpPr/>
            <p:nvPr/>
          </p:nvSpPr>
          <p:spPr>
            <a:xfrm>
              <a:off x="7937006" y="5040872"/>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571" name="tx3571"/>
            <p:cNvSpPr/>
            <p:nvPr/>
          </p:nvSpPr>
          <p:spPr>
            <a:xfrm>
              <a:off x="7928416" y="47894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572" name="tx3572"/>
            <p:cNvSpPr/>
            <p:nvPr/>
          </p:nvSpPr>
          <p:spPr>
            <a:xfrm>
              <a:off x="8135217" y="48027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573" name="tx3573"/>
            <p:cNvSpPr/>
            <p:nvPr/>
          </p:nvSpPr>
          <p:spPr>
            <a:xfrm>
              <a:off x="8372163" y="483218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574" name="tx3574"/>
            <p:cNvSpPr/>
            <p:nvPr/>
          </p:nvSpPr>
          <p:spPr>
            <a:xfrm>
              <a:off x="8578964" y="484090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575" name="tx3575"/>
            <p:cNvSpPr/>
            <p:nvPr/>
          </p:nvSpPr>
          <p:spPr>
            <a:xfrm>
              <a:off x="8785765" y="48485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76" name="tx3576"/>
            <p:cNvSpPr/>
            <p:nvPr/>
          </p:nvSpPr>
          <p:spPr>
            <a:xfrm>
              <a:off x="8992565" y="48485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77" name="rc3577"/>
            <p:cNvSpPr/>
            <p:nvPr/>
          </p:nvSpPr>
          <p:spPr>
            <a:xfrm>
              <a:off x="695044" y="5131404"/>
              <a:ext cx="1137404" cy="214862"/>
            </a:xfrm>
            <a:prstGeom prst="rect">
              <a:avLst/>
            </a:prstGeom>
            <a:solidFill>
              <a:srgbClr val="D9D9D9">
                <a:alpha val="100000"/>
              </a:srgbClr>
            </a:solidFill>
          </p:spPr>
          <p:txBody>
            <a:bodyPr/>
            <a:lstStyle/>
            <a:p/>
          </p:txBody>
        </p:sp>
        <p:sp>
          <p:nvSpPr>
            <p:cNvPr id="3578" name="tx3578"/>
            <p:cNvSpPr/>
            <p:nvPr/>
          </p:nvSpPr>
          <p:spPr>
            <a:xfrm>
              <a:off x="1033869" y="5197526"/>
              <a:ext cx="45975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Tanzania</a:t>
              </a:r>
            </a:p>
          </p:txBody>
        </p:sp>
        <p:sp>
          <p:nvSpPr>
            <p:cNvPr id="3579" name="rc3579"/>
            <p:cNvSpPr/>
            <p:nvPr/>
          </p:nvSpPr>
          <p:spPr>
            <a:xfrm>
              <a:off x="1902038" y="5131404"/>
              <a:ext cx="1137404" cy="214862"/>
            </a:xfrm>
            <a:prstGeom prst="rect">
              <a:avLst/>
            </a:prstGeom>
            <a:solidFill>
              <a:srgbClr val="D9D9D9">
                <a:alpha val="100000"/>
              </a:srgbClr>
            </a:solidFill>
          </p:spPr>
          <p:txBody>
            <a:bodyPr/>
            <a:lstStyle/>
            <a:p/>
          </p:txBody>
        </p:sp>
        <p:sp>
          <p:nvSpPr>
            <p:cNvPr id="3580" name="tx3580"/>
            <p:cNvSpPr/>
            <p:nvPr/>
          </p:nvSpPr>
          <p:spPr>
            <a:xfrm>
              <a:off x="2343373" y="5175316"/>
              <a:ext cx="25473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Togo</a:t>
              </a:r>
            </a:p>
          </p:txBody>
        </p:sp>
        <p:sp>
          <p:nvSpPr>
            <p:cNvPr id="3581" name="rc3581"/>
            <p:cNvSpPr/>
            <p:nvPr/>
          </p:nvSpPr>
          <p:spPr>
            <a:xfrm>
              <a:off x="3109031" y="5131404"/>
              <a:ext cx="1137404" cy="214862"/>
            </a:xfrm>
            <a:prstGeom prst="rect">
              <a:avLst/>
            </a:prstGeom>
            <a:solidFill>
              <a:srgbClr val="D9D9D9">
                <a:alpha val="100000"/>
              </a:srgbClr>
            </a:solidFill>
          </p:spPr>
          <p:txBody>
            <a:bodyPr/>
            <a:lstStyle/>
            <a:p/>
          </p:txBody>
        </p:sp>
        <p:sp>
          <p:nvSpPr>
            <p:cNvPr id="3582" name="tx3582"/>
            <p:cNvSpPr/>
            <p:nvPr/>
          </p:nvSpPr>
          <p:spPr>
            <a:xfrm>
              <a:off x="3481990" y="5175316"/>
              <a:ext cx="39148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Uganda</a:t>
              </a:r>
            </a:p>
          </p:txBody>
        </p:sp>
        <p:sp>
          <p:nvSpPr>
            <p:cNvPr id="3583" name="rc3583"/>
            <p:cNvSpPr/>
            <p:nvPr/>
          </p:nvSpPr>
          <p:spPr>
            <a:xfrm>
              <a:off x="4316025" y="5131404"/>
              <a:ext cx="1137404" cy="214862"/>
            </a:xfrm>
            <a:prstGeom prst="rect">
              <a:avLst/>
            </a:prstGeom>
            <a:solidFill>
              <a:srgbClr val="D9D9D9">
                <a:alpha val="100000"/>
              </a:srgbClr>
            </a:solidFill>
          </p:spPr>
          <p:txBody>
            <a:bodyPr/>
            <a:lstStyle/>
            <a:p/>
          </p:txBody>
        </p:sp>
        <p:sp>
          <p:nvSpPr>
            <p:cNvPr id="3584" name="tx3584"/>
            <p:cNvSpPr/>
            <p:nvPr/>
          </p:nvSpPr>
          <p:spPr>
            <a:xfrm>
              <a:off x="4698397" y="5197526"/>
              <a:ext cx="37266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Zambia</a:t>
              </a:r>
            </a:p>
          </p:txBody>
        </p:sp>
        <p:sp>
          <p:nvSpPr>
            <p:cNvPr id="3585" name="rc3585"/>
            <p:cNvSpPr/>
            <p:nvPr/>
          </p:nvSpPr>
          <p:spPr>
            <a:xfrm>
              <a:off x="5523019" y="5131404"/>
              <a:ext cx="1137404" cy="214862"/>
            </a:xfrm>
            <a:prstGeom prst="rect">
              <a:avLst/>
            </a:prstGeom>
            <a:solidFill>
              <a:srgbClr val="D9D9D9">
                <a:alpha val="100000"/>
              </a:srgbClr>
            </a:solidFill>
          </p:spPr>
          <p:txBody>
            <a:bodyPr/>
            <a:lstStyle/>
            <a:p/>
          </p:txBody>
        </p:sp>
        <p:sp>
          <p:nvSpPr>
            <p:cNvPr id="3586" name="tx3586"/>
            <p:cNvSpPr/>
            <p:nvPr/>
          </p:nvSpPr>
          <p:spPr>
            <a:xfrm>
              <a:off x="5833958" y="5197526"/>
              <a:ext cx="51552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Zimbabwe</a:t>
              </a:r>
            </a:p>
          </p:txBody>
        </p:sp>
        <p:sp>
          <p:nvSpPr>
            <p:cNvPr id="3587" name="rc3587"/>
            <p:cNvSpPr/>
            <p:nvPr/>
          </p:nvSpPr>
          <p:spPr>
            <a:xfrm>
              <a:off x="695044" y="4386206"/>
              <a:ext cx="1137404" cy="214862"/>
            </a:xfrm>
            <a:prstGeom prst="rect">
              <a:avLst/>
            </a:prstGeom>
            <a:solidFill>
              <a:srgbClr val="D9D9D9">
                <a:alpha val="100000"/>
              </a:srgbClr>
            </a:solidFill>
          </p:spPr>
          <p:txBody>
            <a:bodyPr/>
            <a:lstStyle/>
            <a:p/>
          </p:txBody>
        </p:sp>
        <p:sp>
          <p:nvSpPr>
            <p:cNvPr id="3588" name="tx3588"/>
            <p:cNvSpPr/>
            <p:nvPr/>
          </p:nvSpPr>
          <p:spPr>
            <a:xfrm>
              <a:off x="1058726" y="4452328"/>
              <a:ext cx="41004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Rwanda</a:t>
              </a:r>
            </a:p>
          </p:txBody>
        </p:sp>
        <p:sp>
          <p:nvSpPr>
            <p:cNvPr id="3589" name="rc3589"/>
            <p:cNvSpPr/>
            <p:nvPr/>
          </p:nvSpPr>
          <p:spPr>
            <a:xfrm>
              <a:off x="1902038" y="4386206"/>
              <a:ext cx="1137404" cy="214862"/>
            </a:xfrm>
            <a:prstGeom prst="rect">
              <a:avLst/>
            </a:prstGeom>
            <a:solidFill>
              <a:srgbClr val="D9D9D9">
                <a:alpha val="100000"/>
              </a:srgbClr>
            </a:solidFill>
          </p:spPr>
          <p:txBody>
            <a:bodyPr/>
            <a:lstStyle/>
            <a:p/>
          </p:txBody>
        </p:sp>
        <p:sp>
          <p:nvSpPr>
            <p:cNvPr id="3590" name="tx3590"/>
            <p:cNvSpPr/>
            <p:nvPr/>
          </p:nvSpPr>
          <p:spPr>
            <a:xfrm>
              <a:off x="1886783" y="4430063"/>
              <a:ext cx="1167913"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Sao Tome and Principe</a:t>
              </a:r>
            </a:p>
          </p:txBody>
        </p:sp>
        <p:sp>
          <p:nvSpPr>
            <p:cNvPr id="3591" name="rc3591"/>
            <p:cNvSpPr/>
            <p:nvPr/>
          </p:nvSpPr>
          <p:spPr>
            <a:xfrm>
              <a:off x="3109031" y="4386206"/>
              <a:ext cx="1137404" cy="214862"/>
            </a:xfrm>
            <a:prstGeom prst="rect">
              <a:avLst/>
            </a:prstGeom>
            <a:solidFill>
              <a:srgbClr val="D9D9D9">
                <a:alpha val="100000"/>
              </a:srgbClr>
            </a:solidFill>
          </p:spPr>
          <p:txBody>
            <a:bodyPr/>
            <a:lstStyle/>
            <a:p/>
          </p:txBody>
        </p:sp>
        <p:sp>
          <p:nvSpPr>
            <p:cNvPr id="3592" name="tx3592"/>
            <p:cNvSpPr/>
            <p:nvPr/>
          </p:nvSpPr>
          <p:spPr>
            <a:xfrm>
              <a:off x="3472658" y="4428754"/>
              <a:ext cx="4101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Senegal</a:t>
              </a:r>
            </a:p>
          </p:txBody>
        </p:sp>
        <p:sp>
          <p:nvSpPr>
            <p:cNvPr id="3593" name="rc3593"/>
            <p:cNvSpPr/>
            <p:nvPr/>
          </p:nvSpPr>
          <p:spPr>
            <a:xfrm>
              <a:off x="4316025" y="4386206"/>
              <a:ext cx="1137404" cy="214862"/>
            </a:xfrm>
            <a:prstGeom prst="rect">
              <a:avLst/>
            </a:prstGeom>
            <a:solidFill>
              <a:srgbClr val="D9D9D9">
                <a:alpha val="100000"/>
              </a:srgbClr>
            </a:solidFill>
          </p:spPr>
          <p:txBody>
            <a:bodyPr/>
            <a:lstStyle/>
            <a:p/>
          </p:txBody>
        </p:sp>
        <p:sp>
          <p:nvSpPr>
            <p:cNvPr id="3594" name="tx3594"/>
            <p:cNvSpPr/>
            <p:nvPr/>
          </p:nvSpPr>
          <p:spPr>
            <a:xfrm>
              <a:off x="4614495" y="4428754"/>
              <a:ext cx="5404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Seychelles</a:t>
              </a:r>
            </a:p>
          </p:txBody>
        </p:sp>
        <p:sp>
          <p:nvSpPr>
            <p:cNvPr id="3595" name="rc3595"/>
            <p:cNvSpPr/>
            <p:nvPr/>
          </p:nvSpPr>
          <p:spPr>
            <a:xfrm>
              <a:off x="5523019" y="4386206"/>
              <a:ext cx="1137404" cy="214862"/>
            </a:xfrm>
            <a:prstGeom prst="rect">
              <a:avLst/>
            </a:prstGeom>
            <a:solidFill>
              <a:srgbClr val="D9D9D9">
                <a:alpha val="100000"/>
              </a:srgbClr>
            </a:solidFill>
          </p:spPr>
          <p:txBody>
            <a:bodyPr/>
            <a:lstStyle/>
            <a:p/>
          </p:txBody>
        </p:sp>
        <p:sp>
          <p:nvSpPr>
            <p:cNvPr id="3596" name="tx3596"/>
            <p:cNvSpPr/>
            <p:nvPr/>
          </p:nvSpPr>
          <p:spPr>
            <a:xfrm>
              <a:off x="5771748" y="4450909"/>
              <a:ext cx="63994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Sierra Leone</a:t>
              </a:r>
            </a:p>
          </p:txBody>
        </p:sp>
        <p:sp>
          <p:nvSpPr>
            <p:cNvPr id="3597" name="rc3597"/>
            <p:cNvSpPr/>
            <p:nvPr/>
          </p:nvSpPr>
          <p:spPr>
            <a:xfrm>
              <a:off x="6730012" y="4386206"/>
              <a:ext cx="1137404" cy="214862"/>
            </a:xfrm>
            <a:prstGeom prst="rect">
              <a:avLst/>
            </a:prstGeom>
            <a:solidFill>
              <a:srgbClr val="D9D9D9">
                <a:alpha val="100000"/>
              </a:srgbClr>
            </a:solidFill>
          </p:spPr>
          <p:txBody>
            <a:bodyPr/>
            <a:lstStyle/>
            <a:p/>
          </p:txBody>
        </p:sp>
        <p:sp>
          <p:nvSpPr>
            <p:cNvPr id="3598" name="tx3598"/>
            <p:cNvSpPr/>
            <p:nvPr/>
          </p:nvSpPr>
          <p:spPr>
            <a:xfrm>
              <a:off x="6994321" y="4450909"/>
              <a:ext cx="60878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South Africa</a:t>
              </a:r>
            </a:p>
          </p:txBody>
        </p:sp>
        <p:sp>
          <p:nvSpPr>
            <p:cNvPr id="3599" name="rc3599"/>
            <p:cNvSpPr/>
            <p:nvPr/>
          </p:nvSpPr>
          <p:spPr>
            <a:xfrm>
              <a:off x="7937006" y="4386206"/>
              <a:ext cx="1137404" cy="214862"/>
            </a:xfrm>
            <a:prstGeom prst="rect">
              <a:avLst/>
            </a:prstGeom>
            <a:solidFill>
              <a:srgbClr val="D9D9D9">
                <a:alpha val="100000"/>
              </a:srgbClr>
            </a:solidFill>
          </p:spPr>
          <p:txBody>
            <a:bodyPr/>
            <a:lstStyle/>
            <a:p/>
          </p:txBody>
        </p:sp>
        <p:sp>
          <p:nvSpPr>
            <p:cNvPr id="3600" name="tx3600"/>
            <p:cNvSpPr/>
            <p:nvPr/>
          </p:nvSpPr>
          <p:spPr>
            <a:xfrm>
              <a:off x="8182570" y="4450909"/>
              <a:ext cx="6462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South Sudan</a:t>
              </a:r>
            </a:p>
          </p:txBody>
        </p:sp>
        <p:sp>
          <p:nvSpPr>
            <p:cNvPr id="3601" name="rc3601"/>
            <p:cNvSpPr/>
            <p:nvPr/>
          </p:nvSpPr>
          <p:spPr>
            <a:xfrm>
              <a:off x="695044" y="3641009"/>
              <a:ext cx="1137404" cy="214862"/>
            </a:xfrm>
            <a:prstGeom prst="rect">
              <a:avLst/>
            </a:prstGeom>
            <a:solidFill>
              <a:srgbClr val="D9D9D9">
                <a:alpha val="100000"/>
              </a:srgbClr>
            </a:solidFill>
          </p:spPr>
          <p:txBody>
            <a:bodyPr/>
            <a:lstStyle/>
            <a:p/>
          </p:txBody>
        </p:sp>
        <p:sp>
          <p:nvSpPr>
            <p:cNvPr id="3602" name="tx3602"/>
            <p:cNvSpPr/>
            <p:nvPr/>
          </p:nvSpPr>
          <p:spPr>
            <a:xfrm>
              <a:off x="1161291" y="3707130"/>
              <a:ext cx="2049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Mali</a:t>
              </a:r>
            </a:p>
          </p:txBody>
        </p:sp>
        <p:sp>
          <p:nvSpPr>
            <p:cNvPr id="3603" name="rc3603"/>
            <p:cNvSpPr/>
            <p:nvPr/>
          </p:nvSpPr>
          <p:spPr>
            <a:xfrm>
              <a:off x="1902038" y="3641009"/>
              <a:ext cx="1137404" cy="214862"/>
            </a:xfrm>
            <a:prstGeom prst="rect">
              <a:avLst/>
            </a:prstGeom>
            <a:solidFill>
              <a:srgbClr val="D9D9D9">
                <a:alpha val="100000"/>
              </a:srgbClr>
            </a:solidFill>
          </p:spPr>
          <p:txBody>
            <a:bodyPr/>
            <a:lstStyle/>
            <a:p/>
          </p:txBody>
        </p:sp>
        <p:sp>
          <p:nvSpPr>
            <p:cNvPr id="3604" name="tx3604"/>
            <p:cNvSpPr/>
            <p:nvPr/>
          </p:nvSpPr>
          <p:spPr>
            <a:xfrm>
              <a:off x="2209839" y="3707130"/>
              <a:ext cx="52180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Mauritania</a:t>
              </a:r>
            </a:p>
          </p:txBody>
        </p:sp>
        <p:sp>
          <p:nvSpPr>
            <p:cNvPr id="3605" name="rc3605"/>
            <p:cNvSpPr/>
            <p:nvPr/>
          </p:nvSpPr>
          <p:spPr>
            <a:xfrm>
              <a:off x="3109031" y="3641009"/>
              <a:ext cx="1137404" cy="214862"/>
            </a:xfrm>
            <a:prstGeom prst="rect">
              <a:avLst/>
            </a:prstGeom>
            <a:solidFill>
              <a:srgbClr val="D9D9D9">
                <a:alpha val="100000"/>
              </a:srgbClr>
            </a:solidFill>
          </p:spPr>
          <p:txBody>
            <a:bodyPr/>
            <a:lstStyle/>
            <a:p/>
          </p:txBody>
        </p:sp>
        <p:sp>
          <p:nvSpPr>
            <p:cNvPr id="3606" name="tx3606"/>
            <p:cNvSpPr/>
            <p:nvPr/>
          </p:nvSpPr>
          <p:spPr>
            <a:xfrm>
              <a:off x="3451049" y="3707130"/>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Mauritius</a:t>
              </a:r>
            </a:p>
          </p:txBody>
        </p:sp>
        <p:sp>
          <p:nvSpPr>
            <p:cNvPr id="3607" name="rc3607"/>
            <p:cNvSpPr/>
            <p:nvPr/>
          </p:nvSpPr>
          <p:spPr>
            <a:xfrm>
              <a:off x="4316025" y="3641009"/>
              <a:ext cx="1137404" cy="214862"/>
            </a:xfrm>
            <a:prstGeom prst="rect">
              <a:avLst/>
            </a:prstGeom>
            <a:solidFill>
              <a:srgbClr val="D9D9D9">
                <a:alpha val="100000"/>
              </a:srgbClr>
            </a:solidFill>
          </p:spPr>
          <p:txBody>
            <a:bodyPr/>
            <a:lstStyle/>
            <a:p/>
          </p:txBody>
        </p:sp>
        <p:sp>
          <p:nvSpPr>
            <p:cNvPr id="3608" name="tx3608"/>
            <p:cNvSpPr/>
            <p:nvPr/>
          </p:nvSpPr>
          <p:spPr>
            <a:xfrm>
              <a:off x="4564809" y="3686230"/>
              <a:ext cx="63983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Mozambique</a:t>
              </a:r>
            </a:p>
          </p:txBody>
        </p:sp>
        <p:sp>
          <p:nvSpPr>
            <p:cNvPr id="3609" name="rc3609"/>
            <p:cNvSpPr/>
            <p:nvPr/>
          </p:nvSpPr>
          <p:spPr>
            <a:xfrm>
              <a:off x="5523019" y="3641009"/>
              <a:ext cx="1137404" cy="214862"/>
            </a:xfrm>
            <a:prstGeom prst="rect">
              <a:avLst/>
            </a:prstGeom>
            <a:solidFill>
              <a:srgbClr val="D9D9D9">
                <a:alpha val="100000"/>
              </a:srgbClr>
            </a:solidFill>
          </p:spPr>
          <p:txBody>
            <a:bodyPr/>
            <a:lstStyle/>
            <a:p/>
          </p:txBody>
        </p:sp>
        <p:sp>
          <p:nvSpPr>
            <p:cNvPr id="3610" name="tx3610"/>
            <p:cNvSpPr/>
            <p:nvPr/>
          </p:nvSpPr>
          <p:spPr>
            <a:xfrm>
              <a:off x="5886755" y="3707130"/>
              <a:ext cx="40993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Namibia</a:t>
              </a:r>
            </a:p>
          </p:txBody>
        </p:sp>
        <p:sp>
          <p:nvSpPr>
            <p:cNvPr id="3611" name="rc3611"/>
            <p:cNvSpPr/>
            <p:nvPr/>
          </p:nvSpPr>
          <p:spPr>
            <a:xfrm>
              <a:off x="6730012" y="3641009"/>
              <a:ext cx="1137404" cy="214862"/>
            </a:xfrm>
            <a:prstGeom prst="rect">
              <a:avLst/>
            </a:prstGeom>
            <a:solidFill>
              <a:srgbClr val="D9D9D9">
                <a:alpha val="100000"/>
              </a:srgbClr>
            </a:solidFill>
          </p:spPr>
          <p:txBody>
            <a:bodyPr/>
            <a:lstStyle/>
            <a:p/>
          </p:txBody>
        </p:sp>
        <p:sp>
          <p:nvSpPr>
            <p:cNvPr id="3612" name="tx3612"/>
            <p:cNvSpPr/>
            <p:nvPr/>
          </p:nvSpPr>
          <p:spPr>
            <a:xfrm>
              <a:off x="7165181" y="3684920"/>
              <a:ext cx="26706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Niger</a:t>
              </a:r>
            </a:p>
          </p:txBody>
        </p:sp>
        <p:sp>
          <p:nvSpPr>
            <p:cNvPr id="3613" name="rc3613"/>
            <p:cNvSpPr/>
            <p:nvPr/>
          </p:nvSpPr>
          <p:spPr>
            <a:xfrm>
              <a:off x="7937006" y="3641009"/>
              <a:ext cx="1137404" cy="214862"/>
            </a:xfrm>
            <a:prstGeom prst="rect">
              <a:avLst/>
            </a:prstGeom>
            <a:solidFill>
              <a:srgbClr val="D9D9D9">
                <a:alpha val="100000"/>
              </a:srgbClr>
            </a:solidFill>
          </p:spPr>
          <p:txBody>
            <a:bodyPr/>
            <a:lstStyle/>
            <a:p/>
          </p:txBody>
        </p:sp>
        <p:sp>
          <p:nvSpPr>
            <p:cNvPr id="3614" name="tx3614"/>
            <p:cNvSpPr/>
            <p:nvPr/>
          </p:nvSpPr>
          <p:spPr>
            <a:xfrm>
              <a:off x="8328682" y="3684920"/>
              <a:ext cx="35405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Nigeria</a:t>
              </a:r>
            </a:p>
          </p:txBody>
        </p:sp>
        <p:sp>
          <p:nvSpPr>
            <p:cNvPr id="3615" name="rc3615"/>
            <p:cNvSpPr/>
            <p:nvPr/>
          </p:nvSpPr>
          <p:spPr>
            <a:xfrm>
              <a:off x="695044" y="2895811"/>
              <a:ext cx="1137404" cy="214862"/>
            </a:xfrm>
            <a:prstGeom prst="rect">
              <a:avLst/>
            </a:prstGeom>
            <a:solidFill>
              <a:srgbClr val="D9D9D9">
                <a:alpha val="100000"/>
              </a:srgbClr>
            </a:solidFill>
          </p:spPr>
          <p:txBody>
            <a:bodyPr/>
            <a:lstStyle/>
            <a:p/>
          </p:txBody>
        </p:sp>
        <p:sp>
          <p:nvSpPr>
            <p:cNvPr id="3616" name="tx3616"/>
            <p:cNvSpPr/>
            <p:nvPr/>
          </p:nvSpPr>
          <p:spPr>
            <a:xfrm>
              <a:off x="1083555" y="2960513"/>
              <a:ext cx="36038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Guinea</a:t>
              </a:r>
            </a:p>
          </p:txBody>
        </p:sp>
        <p:sp>
          <p:nvSpPr>
            <p:cNvPr id="3617" name="rc3617"/>
            <p:cNvSpPr/>
            <p:nvPr/>
          </p:nvSpPr>
          <p:spPr>
            <a:xfrm>
              <a:off x="1902038" y="2895811"/>
              <a:ext cx="1137404" cy="214862"/>
            </a:xfrm>
            <a:prstGeom prst="rect">
              <a:avLst/>
            </a:prstGeom>
            <a:solidFill>
              <a:srgbClr val="D9D9D9">
                <a:alpha val="100000"/>
              </a:srgbClr>
            </a:solidFill>
          </p:spPr>
          <p:txBody>
            <a:bodyPr/>
            <a:lstStyle/>
            <a:p/>
          </p:txBody>
        </p:sp>
        <p:sp>
          <p:nvSpPr>
            <p:cNvPr id="3618" name="tx3618"/>
            <p:cNvSpPr/>
            <p:nvPr/>
          </p:nvSpPr>
          <p:spPr>
            <a:xfrm>
              <a:off x="2104219" y="2960513"/>
              <a:ext cx="73304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Guinea-Bissau</a:t>
              </a:r>
            </a:p>
          </p:txBody>
        </p:sp>
        <p:sp>
          <p:nvSpPr>
            <p:cNvPr id="3619" name="rc3619"/>
            <p:cNvSpPr/>
            <p:nvPr/>
          </p:nvSpPr>
          <p:spPr>
            <a:xfrm>
              <a:off x="3109031" y="2895811"/>
              <a:ext cx="1137404" cy="214862"/>
            </a:xfrm>
            <a:prstGeom prst="rect">
              <a:avLst/>
            </a:prstGeom>
            <a:solidFill>
              <a:srgbClr val="D9D9D9">
                <a:alpha val="100000"/>
              </a:srgbClr>
            </a:solidFill>
          </p:spPr>
          <p:txBody>
            <a:bodyPr/>
            <a:lstStyle/>
            <a:p/>
          </p:txBody>
        </p:sp>
        <p:sp>
          <p:nvSpPr>
            <p:cNvPr id="3620" name="tx3620"/>
            <p:cNvSpPr/>
            <p:nvPr/>
          </p:nvSpPr>
          <p:spPr>
            <a:xfrm>
              <a:off x="3519289" y="2939722"/>
              <a:ext cx="31688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Kenya</a:t>
              </a:r>
            </a:p>
          </p:txBody>
        </p:sp>
        <p:sp>
          <p:nvSpPr>
            <p:cNvPr id="3621" name="rc3621"/>
            <p:cNvSpPr/>
            <p:nvPr/>
          </p:nvSpPr>
          <p:spPr>
            <a:xfrm>
              <a:off x="4316025" y="2895811"/>
              <a:ext cx="1137404" cy="214862"/>
            </a:xfrm>
            <a:prstGeom prst="rect">
              <a:avLst/>
            </a:prstGeom>
            <a:solidFill>
              <a:srgbClr val="D9D9D9">
                <a:alpha val="100000"/>
              </a:srgbClr>
            </a:solidFill>
          </p:spPr>
          <p:txBody>
            <a:bodyPr/>
            <a:lstStyle/>
            <a:p/>
          </p:txBody>
        </p:sp>
        <p:sp>
          <p:nvSpPr>
            <p:cNvPr id="3622" name="tx3622"/>
            <p:cNvSpPr/>
            <p:nvPr/>
          </p:nvSpPr>
          <p:spPr>
            <a:xfrm>
              <a:off x="4685873" y="2961932"/>
              <a:ext cx="39770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Lesotho</a:t>
              </a:r>
            </a:p>
          </p:txBody>
        </p:sp>
        <p:sp>
          <p:nvSpPr>
            <p:cNvPr id="3623" name="rc3623"/>
            <p:cNvSpPr/>
            <p:nvPr/>
          </p:nvSpPr>
          <p:spPr>
            <a:xfrm>
              <a:off x="5523019" y="2895811"/>
              <a:ext cx="1137404" cy="214862"/>
            </a:xfrm>
            <a:prstGeom prst="rect">
              <a:avLst/>
            </a:prstGeom>
            <a:solidFill>
              <a:srgbClr val="D9D9D9">
                <a:alpha val="100000"/>
              </a:srgbClr>
            </a:solidFill>
          </p:spPr>
          <p:txBody>
            <a:bodyPr/>
            <a:lstStyle/>
            <a:p/>
          </p:txBody>
        </p:sp>
        <p:sp>
          <p:nvSpPr>
            <p:cNvPr id="3624" name="tx3624"/>
            <p:cNvSpPr/>
            <p:nvPr/>
          </p:nvSpPr>
          <p:spPr>
            <a:xfrm>
              <a:off x="5923972" y="2961932"/>
              <a:ext cx="33549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Liberia</a:t>
              </a:r>
            </a:p>
          </p:txBody>
        </p:sp>
        <p:sp>
          <p:nvSpPr>
            <p:cNvPr id="3625" name="rc3625"/>
            <p:cNvSpPr/>
            <p:nvPr/>
          </p:nvSpPr>
          <p:spPr>
            <a:xfrm>
              <a:off x="6730012" y="2895811"/>
              <a:ext cx="1137404" cy="214862"/>
            </a:xfrm>
            <a:prstGeom prst="rect">
              <a:avLst/>
            </a:prstGeom>
            <a:solidFill>
              <a:srgbClr val="D9D9D9">
                <a:alpha val="100000"/>
              </a:srgbClr>
            </a:solidFill>
          </p:spPr>
          <p:txBody>
            <a:bodyPr/>
            <a:lstStyle/>
            <a:p/>
          </p:txBody>
        </p:sp>
        <p:sp>
          <p:nvSpPr>
            <p:cNvPr id="3626" name="tx3626"/>
            <p:cNvSpPr/>
            <p:nvPr/>
          </p:nvSpPr>
          <p:spPr>
            <a:xfrm>
              <a:off x="6991211" y="2939722"/>
              <a:ext cx="61500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Madagascar</a:t>
              </a:r>
            </a:p>
          </p:txBody>
        </p:sp>
        <p:sp>
          <p:nvSpPr>
            <p:cNvPr id="3627" name="rc3627"/>
            <p:cNvSpPr/>
            <p:nvPr/>
          </p:nvSpPr>
          <p:spPr>
            <a:xfrm>
              <a:off x="7937006" y="2895811"/>
              <a:ext cx="1137404" cy="214862"/>
            </a:xfrm>
            <a:prstGeom prst="rect">
              <a:avLst/>
            </a:prstGeom>
            <a:solidFill>
              <a:srgbClr val="D9D9D9">
                <a:alpha val="100000"/>
              </a:srgbClr>
            </a:solidFill>
          </p:spPr>
          <p:txBody>
            <a:bodyPr/>
            <a:lstStyle/>
            <a:p/>
          </p:txBody>
        </p:sp>
        <p:sp>
          <p:nvSpPr>
            <p:cNvPr id="3628" name="tx3628"/>
            <p:cNvSpPr/>
            <p:nvPr/>
          </p:nvSpPr>
          <p:spPr>
            <a:xfrm>
              <a:off x="8331820" y="2961932"/>
              <a:ext cx="34777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Malawi</a:t>
              </a:r>
            </a:p>
          </p:txBody>
        </p:sp>
        <p:sp>
          <p:nvSpPr>
            <p:cNvPr id="3629" name="rc3629"/>
            <p:cNvSpPr/>
            <p:nvPr/>
          </p:nvSpPr>
          <p:spPr>
            <a:xfrm>
              <a:off x="695044" y="2150613"/>
              <a:ext cx="1137404" cy="214862"/>
            </a:xfrm>
            <a:prstGeom prst="rect">
              <a:avLst/>
            </a:prstGeom>
            <a:solidFill>
              <a:srgbClr val="D9D9D9">
                <a:alpha val="100000"/>
              </a:srgbClr>
            </a:solidFill>
          </p:spPr>
          <p:txBody>
            <a:bodyPr/>
            <a:lstStyle/>
            <a:p/>
          </p:txBody>
        </p:sp>
        <p:sp>
          <p:nvSpPr>
            <p:cNvPr id="3630" name="tx3630"/>
            <p:cNvSpPr/>
            <p:nvPr/>
          </p:nvSpPr>
          <p:spPr>
            <a:xfrm>
              <a:off x="816406" y="2194470"/>
              <a:ext cx="89468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Equatorial Guinea</a:t>
              </a:r>
            </a:p>
          </p:txBody>
        </p:sp>
        <p:sp>
          <p:nvSpPr>
            <p:cNvPr id="3631" name="rc3631"/>
            <p:cNvSpPr/>
            <p:nvPr/>
          </p:nvSpPr>
          <p:spPr>
            <a:xfrm>
              <a:off x="1902038" y="2150613"/>
              <a:ext cx="1137404" cy="214862"/>
            </a:xfrm>
            <a:prstGeom prst="rect">
              <a:avLst/>
            </a:prstGeom>
            <a:solidFill>
              <a:srgbClr val="D9D9D9">
                <a:alpha val="100000"/>
              </a:srgbClr>
            </a:solidFill>
          </p:spPr>
          <p:txBody>
            <a:bodyPr/>
            <a:lstStyle/>
            <a:p/>
          </p:txBody>
        </p:sp>
        <p:sp>
          <p:nvSpPr>
            <p:cNvPr id="3632" name="tx3632"/>
            <p:cNvSpPr/>
            <p:nvPr/>
          </p:nvSpPr>
          <p:spPr>
            <a:xfrm>
              <a:off x="2306156" y="2216734"/>
              <a:ext cx="32916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Eritrea</a:t>
              </a:r>
            </a:p>
          </p:txBody>
        </p:sp>
        <p:sp>
          <p:nvSpPr>
            <p:cNvPr id="3633" name="rc3633"/>
            <p:cNvSpPr/>
            <p:nvPr/>
          </p:nvSpPr>
          <p:spPr>
            <a:xfrm>
              <a:off x="3109031" y="2150613"/>
              <a:ext cx="1137404" cy="214862"/>
            </a:xfrm>
            <a:prstGeom prst="rect">
              <a:avLst/>
            </a:prstGeom>
            <a:solidFill>
              <a:srgbClr val="D9D9D9">
                <a:alpha val="100000"/>
              </a:srgbClr>
            </a:solidFill>
          </p:spPr>
          <p:txBody>
            <a:bodyPr/>
            <a:lstStyle/>
            <a:p/>
          </p:txBody>
        </p:sp>
        <p:sp>
          <p:nvSpPr>
            <p:cNvPr id="3634" name="tx3634"/>
            <p:cNvSpPr/>
            <p:nvPr/>
          </p:nvSpPr>
          <p:spPr>
            <a:xfrm>
              <a:off x="3469657" y="2216734"/>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Eswatini</a:t>
              </a:r>
            </a:p>
          </p:txBody>
        </p:sp>
        <p:sp>
          <p:nvSpPr>
            <p:cNvPr id="3635" name="rc3635"/>
            <p:cNvSpPr/>
            <p:nvPr/>
          </p:nvSpPr>
          <p:spPr>
            <a:xfrm>
              <a:off x="4316025" y="2150613"/>
              <a:ext cx="1137404" cy="214862"/>
            </a:xfrm>
            <a:prstGeom prst="rect">
              <a:avLst/>
            </a:prstGeom>
            <a:solidFill>
              <a:srgbClr val="D9D9D9">
                <a:alpha val="100000"/>
              </a:srgbClr>
            </a:solidFill>
          </p:spPr>
          <p:txBody>
            <a:bodyPr/>
            <a:lstStyle/>
            <a:p/>
          </p:txBody>
        </p:sp>
        <p:sp>
          <p:nvSpPr>
            <p:cNvPr id="3636" name="tx3636"/>
            <p:cNvSpPr/>
            <p:nvPr/>
          </p:nvSpPr>
          <p:spPr>
            <a:xfrm>
              <a:off x="4682790" y="2195834"/>
              <a:ext cx="403874"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Ethiopia</a:t>
              </a:r>
            </a:p>
          </p:txBody>
        </p:sp>
        <p:sp>
          <p:nvSpPr>
            <p:cNvPr id="3637" name="rc3637"/>
            <p:cNvSpPr/>
            <p:nvPr/>
          </p:nvSpPr>
          <p:spPr>
            <a:xfrm>
              <a:off x="5523019" y="2150613"/>
              <a:ext cx="1137404" cy="214862"/>
            </a:xfrm>
            <a:prstGeom prst="rect">
              <a:avLst/>
            </a:prstGeom>
            <a:solidFill>
              <a:srgbClr val="D9D9D9">
                <a:alpha val="100000"/>
              </a:srgbClr>
            </a:solidFill>
          </p:spPr>
          <p:txBody>
            <a:bodyPr/>
            <a:lstStyle/>
            <a:p/>
          </p:txBody>
        </p:sp>
        <p:sp>
          <p:nvSpPr>
            <p:cNvPr id="3638" name="tx3638"/>
            <p:cNvSpPr/>
            <p:nvPr/>
          </p:nvSpPr>
          <p:spPr>
            <a:xfrm>
              <a:off x="5923945" y="2215316"/>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Gabon</a:t>
              </a:r>
            </a:p>
          </p:txBody>
        </p:sp>
        <p:sp>
          <p:nvSpPr>
            <p:cNvPr id="3639" name="rc3639"/>
            <p:cNvSpPr/>
            <p:nvPr/>
          </p:nvSpPr>
          <p:spPr>
            <a:xfrm>
              <a:off x="6730012" y="2150613"/>
              <a:ext cx="1137404" cy="214862"/>
            </a:xfrm>
            <a:prstGeom prst="rect">
              <a:avLst/>
            </a:prstGeom>
            <a:solidFill>
              <a:srgbClr val="D9D9D9">
                <a:alpha val="100000"/>
              </a:srgbClr>
            </a:solidFill>
          </p:spPr>
          <p:txBody>
            <a:bodyPr/>
            <a:lstStyle/>
            <a:p/>
          </p:txBody>
        </p:sp>
        <p:sp>
          <p:nvSpPr>
            <p:cNvPr id="3640" name="tx3640"/>
            <p:cNvSpPr/>
            <p:nvPr/>
          </p:nvSpPr>
          <p:spPr>
            <a:xfrm>
              <a:off x="7103053" y="2215316"/>
              <a:ext cx="39132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Gambia</a:t>
              </a:r>
            </a:p>
          </p:txBody>
        </p:sp>
        <p:sp>
          <p:nvSpPr>
            <p:cNvPr id="3641" name="rc3641"/>
            <p:cNvSpPr/>
            <p:nvPr/>
          </p:nvSpPr>
          <p:spPr>
            <a:xfrm>
              <a:off x="7937006" y="2150613"/>
              <a:ext cx="1137404" cy="214862"/>
            </a:xfrm>
            <a:prstGeom prst="rect">
              <a:avLst/>
            </a:prstGeom>
            <a:solidFill>
              <a:srgbClr val="D9D9D9">
                <a:alpha val="100000"/>
              </a:srgbClr>
            </a:solidFill>
          </p:spPr>
          <p:txBody>
            <a:bodyPr/>
            <a:lstStyle/>
            <a:p/>
          </p:txBody>
        </p:sp>
        <p:sp>
          <p:nvSpPr>
            <p:cNvPr id="3642" name="tx3642"/>
            <p:cNvSpPr/>
            <p:nvPr/>
          </p:nvSpPr>
          <p:spPr>
            <a:xfrm>
              <a:off x="8337932" y="2215316"/>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Ghana</a:t>
              </a:r>
            </a:p>
          </p:txBody>
        </p:sp>
        <p:sp>
          <p:nvSpPr>
            <p:cNvPr id="3643" name="rc3643"/>
            <p:cNvSpPr/>
            <p:nvPr/>
          </p:nvSpPr>
          <p:spPr>
            <a:xfrm>
              <a:off x="695044" y="1405415"/>
              <a:ext cx="1137404" cy="214862"/>
            </a:xfrm>
            <a:prstGeom prst="rect">
              <a:avLst/>
            </a:prstGeom>
            <a:solidFill>
              <a:srgbClr val="D9D9D9">
                <a:alpha val="100000"/>
              </a:srgbClr>
            </a:solidFill>
          </p:spPr>
          <p:txBody>
            <a:bodyPr/>
            <a:lstStyle/>
            <a:p/>
          </p:txBody>
        </p:sp>
        <p:sp>
          <p:nvSpPr>
            <p:cNvPr id="3644" name="tx3644"/>
            <p:cNvSpPr/>
            <p:nvPr/>
          </p:nvSpPr>
          <p:spPr>
            <a:xfrm>
              <a:off x="1002846" y="1470118"/>
              <a:ext cx="52180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Cameroon</a:t>
              </a:r>
            </a:p>
          </p:txBody>
        </p:sp>
        <p:sp>
          <p:nvSpPr>
            <p:cNvPr id="3645" name="rc3645"/>
            <p:cNvSpPr/>
            <p:nvPr/>
          </p:nvSpPr>
          <p:spPr>
            <a:xfrm>
              <a:off x="1902038" y="1405415"/>
              <a:ext cx="1137404" cy="214862"/>
            </a:xfrm>
            <a:prstGeom prst="rect">
              <a:avLst/>
            </a:prstGeom>
            <a:solidFill>
              <a:srgbClr val="D9D9D9">
                <a:alpha val="100000"/>
              </a:srgbClr>
            </a:solidFill>
          </p:spPr>
          <p:txBody>
            <a:bodyPr/>
            <a:lstStyle/>
            <a:p/>
          </p:txBody>
        </p:sp>
        <p:sp>
          <p:nvSpPr>
            <p:cNvPr id="3646" name="tx3646"/>
            <p:cNvSpPr/>
            <p:nvPr/>
          </p:nvSpPr>
          <p:spPr>
            <a:xfrm>
              <a:off x="2352759" y="1470118"/>
              <a:ext cx="23596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CAR</a:t>
              </a:r>
            </a:p>
          </p:txBody>
        </p:sp>
        <p:sp>
          <p:nvSpPr>
            <p:cNvPr id="3647" name="rc3647"/>
            <p:cNvSpPr/>
            <p:nvPr/>
          </p:nvSpPr>
          <p:spPr>
            <a:xfrm>
              <a:off x="3109031" y="1405415"/>
              <a:ext cx="1137404" cy="214862"/>
            </a:xfrm>
            <a:prstGeom prst="rect">
              <a:avLst/>
            </a:prstGeom>
            <a:solidFill>
              <a:srgbClr val="D9D9D9">
                <a:alpha val="100000"/>
              </a:srgbClr>
            </a:solidFill>
          </p:spPr>
          <p:txBody>
            <a:bodyPr/>
            <a:lstStyle/>
            <a:p/>
          </p:txBody>
        </p:sp>
        <p:sp>
          <p:nvSpPr>
            <p:cNvPr id="3648" name="tx3648"/>
            <p:cNvSpPr/>
            <p:nvPr/>
          </p:nvSpPr>
          <p:spPr>
            <a:xfrm>
              <a:off x="3544146" y="1470118"/>
              <a:ext cx="2671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Chad</a:t>
              </a:r>
            </a:p>
          </p:txBody>
        </p:sp>
        <p:sp>
          <p:nvSpPr>
            <p:cNvPr id="3649" name="rc3649"/>
            <p:cNvSpPr/>
            <p:nvPr/>
          </p:nvSpPr>
          <p:spPr>
            <a:xfrm>
              <a:off x="4316025" y="1405415"/>
              <a:ext cx="1137404" cy="214862"/>
            </a:xfrm>
            <a:prstGeom prst="rect">
              <a:avLst/>
            </a:prstGeom>
            <a:solidFill>
              <a:srgbClr val="D9D9D9">
                <a:alpha val="100000"/>
              </a:srgbClr>
            </a:solidFill>
          </p:spPr>
          <p:txBody>
            <a:bodyPr/>
            <a:lstStyle/>
            <a:p/>
          </p:txBody>
        </p:sp>
        <p:sp>
          <p:nvSpPr>
            <p:cNvPr id="3650" name="tx3650"/>
            <p:cNvSpPr/>
            <p:nvPr/>
          </p:nvSpPr>
          <p:spPr>
            <a:xfrm>
              <a:off x="4658042" y="1470118"/>
              <a:ext cx="45337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Comoros</a:t>
              </a:r>
            </a:p>
          </p:txBody>
        </p:sp>
        <p:sp>
          <p:nvSpPr>
            <p:cNvPr id="3651" name="rc3651"/>
            <p:cNvSpPr/>
            <p:nvPr/>
          </p:nvSpPr>
          <p:spPr>
            <a:xfrm>
              <a:off x="5523019" y="1405415"/>
              <a:ext cx="1137404" cy="214862"/>
            </a:xfrm>
            <a:prstGeom prst="rect">
              <a:avLst/>
            </a:prstGeom>
            <a:solidFill>
              <a:srgbClr val="D9D9D9">
                <a:alpha val="100000"/>
              </a:srgbClr>
            </a:solidFill>
          </p:spPr>
          <p:txBody>
            <a:bodyPr/>
            <a:lstStyle/>
            <a:p/>
          </p:txBody>
        </p:sp>
        <p:sp>
          <p:nvSpPr>
            <p:cNvPr id="3652" name="tx3652"/>
            <p:cNvSpPr/>
            <p:nvPr/>
          </p:nvSpPr>
          <p:spPr>
            <a:xfrm>
              <a:off x="5927055" y="1447962"/>
              <a:ext cx="3293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Congo</a:t>
              </a:r>
            </a:p>
          </p:txBody>
        </p:sp>
        <p:sp>
          <p:nvSpPr>
            <p:cNvPr id="3653" name="rc3653"/>
            <p:cNvSpPr/>
            <p:nvPr/>
          </p:nvSpPr>
          <p:spPr>
            <a:xfrm>
              <a:off x="6730012" y="1405415"/>
              <a:ext cx="1137404" cy="214862"/>
            </a:xfrm>
            <a:prstGeom prst="rect">
              <a:avLst/>
            </a:prstGeom>
            <a:solidFill>
              <a:srgbClr val="D9D9D9">
                <a:alpha val="100000"/>
              </a:srgbClr>
            </a:solidFill>
          </p:spPr>
          <p:txBody>
            <a:bodyPr/>
            <a:lstStyle/>
            <a:p/>
          </p:txBody>
        </p:sp>
        <p:sp>
          <p:nvSpPr>
            <p:cNvPr id="3654" name="tx3654"/>
            <p:cNvSpPr/>
            <p:nvPr/>
          </p:nvSpPr>
          <p:spPr>
            <a:xfrm>
              <a:off x="6986763" y="1470118"/>
              <a:ext cx="62390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Cote d'Ivoire</a:t>
              </a:r>
            </a:p>
          </p:txBody>
        </p:sp>
        <p:sp>
          <p:nvSpPr>
            <p:cNvPr id="3655" name="rc3655"/>
            <p:cNvSpPr/>
            <p:nvPr/>
          </p:nvSpPr>
          <p:spPr>
            <a:xfrm>
              <a:off x="7937006" y="1405415"/>
              <a:ext cx="1137404" cy="214862"/>
            </a:xfrm>
            <a:prstGeom prst="rect">
              <a:avLst/>
            </a:prstGeom>
            <a:solidFill>
              <a:srgbClr val="D9D9D9">
                <a:alpha val="100000"/>
              </a:srgbClr>
            </a:solidFill>
          </p:spPr>
          <p:txBody>
            <a:bodyPr/>
            <a:lstStyle/>
            <a:p/>
          </p:txBody>
        </p:sp>
        <p:sp>
          <p:nvSpPr>
            <p:cNvPr id="3656" name="tx3656"/>
            <p:cNvSpPr/>
            <p:nvPr/>
          </p:nvSpPr>
          <p:spPr>
            <a:xfrm>
              <a:off x="8384644" y="1470118"/>
              <a:ext cx="24212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DRC</a:t>
              </a:r>
            </a:p>
          </p:txBody>
        </p:sp>
        <p:sp>
          <p:nvSpPr>
            <p:cNvPr id="3657" name="rc3657"/>
            <p:cNvSpPr/>
            <p:nvPr/>
          </p:nvSpPr>
          <p:spPr>
            <a:xfrm>
              <a:off x="695044" y="660217"/>
              <a:ext cx="1137404" cy="214862"/>
            </a:xfrm>
            <a:prstGeom prst="rect">
              <a:avLst/>
            </a:prstGeom>
            <a:solidFill>
              <a:srgbClr val="D9D9D9">
                <a:alpha val="100000"/>
              </a:srgbClr>
            </a:solidFill>
          </p:spPr>
          <p:txBody>
            <a:bodyPr/>
            <a:lstStyle/>
            <a:p/>
          </p:txBody>
        </p:sp>
        <p:sp>
          <p:nvSpPr>
            <p:cNvPr id="3658" name="tx3658"/>
            <p:cNvSpPr/>
            <p:nvPr/>
          </p:nvSpPr>
          <p:spPr>
            <a:xfrm>
              <a:off x="1089804" y="704129"/>
              <a:ext cx="3478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Algeria</a:t>
              </a:r>
            </a:p>
          </p:txBody>
        </p:sp>
        <p:sp>
          <p:nvSpPr>
            <p:cNvPr id="3659" name="rc3659"/>
            <p:cNvSpPr/>
            <p:nvPr/>
          </p:nvSpPr>
          <p:spPr>
            <a:xfrm>
              <a:off x="1902038" y="660217"/>
              <a:ext cx="1137404" cy="214862"/>
            </a:xfrm>
            <a:prstGeom prst="rect">
              <a:avLst/>
            </a:prstGeom>
            <a:solidFill>
              <a:srgbClr val="D9D9D9">
                <a:alpha val="100000"/>
              </a:srgbClr>
            </a:solidFill>
          </p:spPr>
          <p:txBody>
            <a:bodyPr/>
            <a:lstStyle/>
            <a:p/>
          </p:txBody>
        </p:sp>
        <p:sp>
          <p:nvSpPr>
            <p:cNvPr id="3660" name="tx3660"/>
            <p:cNvSpPr/>
            <p:nvPr/>
          </p:nvSpPr>
          <p:spPr>
            <a:xfrm>
              <a:off x="2296743" y="704129"/>
              <a:ext cx="34799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Angola</a:t>
              </a:r>
            </a:p>
          </p:txBody>
        </p:sp>
        <p:sp>
          <p:nvSpPr>
            <p:cNvPr id="3661" name="rc3661"/>
            <p:cNvSpPr/>
            <p:nvPr/>
          </p:nvSpPr>
          <p:spPr>
            <a:xfrm>
              <a:off x="3109031" y="660217"/>
              <a:ext cx="1137404" cy="214862"/>
            </a:xfrm>
            <a:prstGeom prst="rect">
              <a:avLst/>
            </a:prstGeom>
            <a:solidFill>
              <a:srgbClr val="D9D9D9">
                <a:alpha val="100000"/>
              </a:srgbClr>
            </a:solidFill>
          </p:spPr>
          <p:txBody>
            <a:bodyPr/>
            <a:lstStyle/>
            <a:p/>
          </p:txBody>
        </p:sp>
        <p:sp>
          <p:nvSpPr>
            <p:cNvPr id="3662" name="tx3662"/>
            <p:cNvSpPr/>
            <p:nvPr/>
          </p:nvSpPr>
          <p:spPr>
            <a:xfrm>
              <a:off x="3534814" y="726339"/>
              <a:ext cx="28583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Benin</a:t>
              </a:r>
            </a:p>
          </p:txBody>
        </p:sp>
        <p:sp>
          <p:nvSpPr>
            <p:cNvPr id="3663" name="rc3663"/>
            <p:cNvSpPr/>
            <p:nvPr/>
          </p:nvSpPr>
          <p:spPr>
            <a:xfrm>
              <a:off x="4316025" y="660217"/>
              <a:ext cx="1137404" cy="214862"/>
            </a:xfrm>
            <a:prstGeom prst="rect">
              <a:avLst/>
            </a:prstGeom>
            <a:solidFill>
              <a:srgbClr val="D9D9D9">
                <a:alpha val="100000"/>
              </a:srgbClr>
            </a:solidFill>
          </p:spPr>
          <p:txBody>
            <a:bodyPr/>
            <a:lstStyle/>
            <a:p/>
          </p:txBody>
        </p:sp>
        <p:sp>
          <p:nvSpPr>
            <p:cNvPr id="3664" name="tx3664"/>
            <p:cNvSpPr/>
            <p:nvPr/>
          </p:nvSpPr>
          <p:spPr>
            <a:xfrm>
              <a:off x="4639325" y="726339"/>
              <a:ext cx="49080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Botswana</a:t>
              </a:r>
            </a:p>
          </p:txBody>
        </p:sp>
        <p:sp>
          <p:nvSpPr>
            <p:cNvPr id="3665" name="rc3665"/>
            <p:cNvSpPr/>
            <p:nvPr/>
          </p:nvSpPr>
          <p:spPr>
            <a:xfrm>
              <a:off x="5523019" y="660217"/>
              <a:ext cx="1137404" cy="214862"/>
            </a:xfrm>
            <a:prstGeom prst="rect">
              <a:avLst/>
            </a:prstGeom>
            <a:solidFill>
              <a:srgbClr val="D9D9D9">
                <a:alpha val="100000"/>
              </a:srgbClr>
            </a:solidFill>
          </p:spPr>
          <p:txBody>
            <a:bodyPr/>
            <a:lstStyle/>
            <a:p/>
          </p:txBody>
        </p:sp>
        <p:sp>
          <p:nvSpPr>
            <p:cNvPr id="3666" name="tx3666"/>
            <p:cNvSpPr/>
            <p:nvPr/>
          </p:nvSpPr>
          <p:spPr>
            <a:xfrm>
              <a:off x="5762498" y="726339"/>
              <a:ext cx="65844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Burkina Faso</a:t>
              </a:r>
            </a:p>
          </p:txBody>
        </p:sp>
        <p:sp>
          <p:nvSpPr>
            <p:cNvPr id="3667" name="rc3667"/>
            <p:cNvSpPr/>
            <p:nvPr/>
          </p:nvSpPr>
          <p:spPr>
            <a:xfrm>
              <a:off x="6730012" y="660217"/>
              <a:ext cx="1137404" cy="214862"/>
            </a:xfrm>
            <a:prstGeom prst="rect">
              <a:avLst/>
            </a:prstGeom>
            <a:solidFill>
              <a:srgbClr val="D9D9D9">
                <a:alpha val="100000"/>
              </a:srgbClr>
            </a:solidFill>
          </p:spPr>
          <p:txBody>
            <a:bodyPr/>
            <a:lstStyle/>
            <a:p/>
          </p:txBody>
        </p:sp>
        <p:sp>
          <p:nvSpPr>
            <p:cNvPr id="3668" name="tx3668"/>
            <p:cNvSpPr/>
            <p:nvPr/>
          </p:nvSpPr>
          <p:spPr>
            <a:xfrm>
              <a:off x="7106109" y="726339"/>
              <a:ext cx="3852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Burundi</a:t>
              </a:r>
            </a:p>
          </p:txBody>
        </p:sp>
        <p:sp>
          <p:nvSpPr>
            <p:cNvPr id="3669" name="rc3669"/>
            <p:cNvSpPr/>
            <p:nvPr/>
          </p:nvSpPr>
          <p:spPr>
            <a:xfrm>
              <a:off x="7937006" y="660217"/>
              <a:ext cx="1137404" cy="214862"/>
            </a:xfrm>
            <a:prstGeom prst="rect">
              <a:avLst/>
            </a:prstGeom>
            <a:solidFill>
              <a:srgbClr val="D9D9D9">
                <a:alpha val="100000"/>
              </a:srgbClr>
            </a:solidFill>
          </p:spPr>
          <p:txBody>
            <a:bodyPr/>
            <a:lstStyle/>
            <a:p/>
          </p:txBody>
        </p:sp>
        <p:sp>
          <p:nvSpPr>
            <p:cNvPr id="3670" name="tx3670"/>
            <p:cNvSpPr/>
            <p:nvPr/>
          </p:nvSpPr>
          <p:spPr>
            <a:xfrm>
              <a:off x="8207481" y="724920"/>
              <a:ext cx="59645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Cabo Verde</a:t>
              </a:r>
            </a:p>
          </p:txBody>
        </p:sp>
        <p:sp>
          <p:nvSpPr>
            <p:cNvPr id="3671" name="pl3671"/>
            <p:cNvSpPr/>
            <p:nvPr/>
          </p:nvSpPr>
          <p:spPr>
            <a:xfrm>
              <a:off x="746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72" name="pl3672"/>
            <p:cNvSpPr/>
            <p:nvPr/>
          </p:nvSpPr>
          <p:spPr>
            <a:xfrm>
              <a:off x="9535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73" name="pl3673"/>
            <p:cNvSpPr/>
            <p:nvPr/>
          </p:nvSpPr>
          <p:spPr>
            <a:xfrm>
              <a:off x="116034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74" name="pl3674"/>
            <p:cNvSpPr/>
            <p:nvPr/>
          </p:nvSpPr>
          <p:spPr>
            <a:xfrm>
              <a:off x="136714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75" name="pl3675"/>
            <p:cNvSpPr/>
            <p:nvPr/>
          </p:nvSpPr>
          <p:spPr>
            <a:xfrm>
              <a:off x="157394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76" name="pl3676"/>
            <p:cNvSpPr/>
            <p:nvPr/>
          </p:nvSpPr>
          <p:spPr>
            <a:xfrm>
              <a:off x="178074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77" name="tx3677"/>
            <p:cNvSpPr/>
            <p:nvPr/>
          </p:nvSpPr>
          <p:spPr>
            <a:xfrm rot="-5400000">
              <a:off x="621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678" name="tx3678"/>
            <p:cNvSpPr/>
            <p:nvPr/>
          </p:nvSpPr>
          <p:spPr>
            <a:xfrm rot="-5400000">
              <a:off x="8283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679" name="tx3679"/>
            <p:cNvSpPr/>
            <p:nvPr/>
          </p:nvSpPr>
          <p:spPr>
            <a:xfrm rot="-5400000">
              <a:off x="103518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680" name="tx3680"/>
            <p:cNvSpPr/>
            <p:nvPr/>
          </p:nvSpPr>
          <p:spPr>
            <a:xfrm rot="-5400000">
              <a:off x="124199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681" name="tx3681"/>
            <p:cNvSpPr/>
            <p:nvPr/>
          </p:nvSpPr>
          <p:spPr>
            <a:xfrm rot="-5400000">
              <a:off x="144879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682" name="tx3682"/>
            <p:cNvSpPr/>
            <p:nvPr/>
          </p:nvSpPr>
          <p:spPr>
            <a:xfrm rot="-5400000">
              <a:off x="1655564"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683" name="pl3683"/>
            <p:cNvSpPr/>
            <p:nvPr/>
          </p:nvSpPr>
          <p:spPr>
            <a:xfrm>
              <a:off x="195373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84" name="pl3684"/>
            <p:cNvSpPr/>
            <p:nvPr/>
          </p:nvSpPr>
          <p:spPr>
            <a:xfrm>
              <a:off x="216053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85" name="pl3685"/>
            <p:cNvSpPr/>
            <p:nvPr/>
          </p:nvSpPr>
          <p:spPr>
            <a:xfrm>
              <a:off x="236734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86" name="pl3686"/>
            <p:cNvSpPr/>
            <p:nvPr/>
          </p:nvSpPr>
          <p:spPr>
            <a:xfrm>
              <a:off x="25741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87" name="pl3687"/>
            <p:cNvSpPr/>
            <p:nvPr/>
          </p:nvSpPr>
          <p:spPr>
            <a:xfrm>
              <a:off x="27809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88" name="pl3688"/>
            <p:cNvSpPr/>
            <p:nvPr/>
          </p:nvSpPr>
          <p:spPr>
            <a:xfrm>
              <a:off x="298774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89" name="tx3689"/>
            <p:cNvSpPr/>
            <p:nvPr/>
          </p:nvSpPr>
          <p:spPr>
            <a:xfrm rot="-5400000">
              <a:off x="182858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690" name="tx3690"/>
            <p:cNvSpPr/>
            <p:nvPr/>
          </p:nvSpPr>
          <p:spPr>
            <a:xfrm rot="-5400000">
              <a:off x="203538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691" name="tx3691"/>
            <p:cNvSpPr/>
            <p:nvPr/>
          </p:nvSpPr>
          <p:spPr>
            <a:xfrm rot="-5400000">
              <a:off x="2242183"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692" name="tx3692"/>
            <p:cNvSpPr/>
            <p:nvPr/>
          </p:nvSpPr>
          <p:spPr>
            <a:xfrm rot="-5400000">
              <a:off x="24489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693" name="tx3693"/>
            <p:cNvSpPr/>
            <p:nvPr/>
          </p:nvSpPr>
          <p:spPr>
            <a:xfrm rot="-5400000">
              <a:off x="26557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694" name="tx3694"/>
            <p:cNvSpPr/>
            <p:nvPr/>
          </p:nvSpPr>
          <p:spPr>
            <a:xfrm rot="-5400000">
              <a:off x="286255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695" name="pl3695"/>
            <p:cNvSpPr/>
            <p:nvPr/>
          </p:nvSpPr>
          <p:spPr>
            <a:xfrm>
              <a:off x="3160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96" name="pl3696"/>
            <p:cNvSpPr/>
            <p:nvPr/>
          </p:nvSpPr>
          <p:spPr>
            <a:xfrm>
              <a:off x="33675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97" name="pl3697"/>
            <p:cNvSpPr/>
            <p:nvPr/>
          </p:nvSpPr>
          <p:spPr>
            <a:xfrm>
              <a:off x="35743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98" name="pl3698"/>
            <p:cNvSpPr/>
            <p:nvPr/>
          </p:nvSpPr>
          <p:spPr>
            <a:xfrm>
              <a:off x="378113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699" name="pl3699"/>
            <p:cNvSpPr/>
            <p:nvPr/>
          </p:nvSpPr>
          <p:spPr>
            <a:xfrm>
              <a:off x="398793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00" name="pl3700"/>
            <p:cNvSpPr/>
            <p:nvPr/>
          </p:nvSpPr>
          <p:spPr>
            <a:xfrm>
              <a:off x="419473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01" name="tx3701"/>
            <p:cNvSpPr/>
            <p:nvPr/>
          </p:nvSpPr>
          <p:spPr>
            <a:xfrm rot="-5400000">
              <a:off x="303557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702" name="tx3702"/>
            <p:cNvSpPr/>
            <p:nvPr/>
          </p:nvSpPr>
          <p:spPr>
            <a:xfrm rot="-5400000">
              <a:off x="324237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703" name="tx3703"/>
            <p:cNvSpPr/>
            <p:nvPr/>
          </p:nvSpPr>
          <p:spPr>
            <a:xfrm rot="-5400000">
              <a:off x="34491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704" name="tx3704"/>
            <p:cNvSpPr/>
            <p:nvPr/>
          </p:nvSpPr>
          <p:spPr>
            <a:xfrm rot="-5400000">
              <a:off x="365597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705" name="tx3705"/>
            <p:cNvSpPr/>
            <p:nvPr/>
          </p:nvSpPr>
          <p:spPr>
            <a:xfrm rot="-5400000">
              <a:off x="386277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706" name="tx3706"/>
            <p:cNvSpPr/>
            <p:nvPr/>
          </p:nvSpPr>
          <p:spPr>
            <a:xfrm rot="-5400000">
              <a:off x="4069552"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707" name="pl3707"/>
            <p:cNvSpPr/>
            <p:nvPr/>
          </p:nvSpPr>
          <p:spPr>
            <a:xfrm>
              <a:off x="43677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08" name="pl3708"/>
            <p:cNvSpPr/>
            <p:nvPr/>
          </p:nvSpPr>
          <p:spPr>
            <a:xfrm>
              <a:off x="457452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09" name="pl3709"/>
            <p:cNvSpPr/>
            <p:nvPr/>
          </p:nvSpPr>
          <p:spPr>
            <a:xfrm>
              <a:off x="478132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10" name="pl3710"/>
            <p:cNvSpPr/>
            <p:nvPr/>
          </p:nvSpPr>
          <p:spPr>
            <a:xfrm>
              <a:off x="498812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11" name="pl3711"/>
            <p:cNvSpPr/>
            <p:nvPr/>
          </p:nvSpPr>
          <p:spPr>
            <a:xfrm>
              <a:off x="519492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12" name="pl3712"/>
            <p:cNvSpPr/>
            <p:nvPr/>
          </p:nvSpPr>
          <p:spPr>
            <a:xfrm>
              <a:off x="540172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13" name="tx3713"/>
            <p:cNvSpPr/>
            <p:nvPr/>
          </p:nvSpPr>
          <p:spPr>
            <a:xfrm rot="-5400000">
              <a:off x="42425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714" name="tx3714"/>
            <p:cNvSpPr/>
            <p:nvPr/>
          </p:nvSpPr>
          <p:spPr>
            <a:xfrm rot="-5400000">
              <a:off x="444936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715" name="tx3715"/>
            <p:cNvSpPr/>
            <p:nvPr/>
          </p:nvSpPr>
          <p:spPr>
            <a:xfrm rot="-5400000">
              <a:off x="465617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716" name="tx3716"/>
            <p:cNvSpPr/>
            <p:nvPr/>
          </p:nvSpPr>
          <p:spPr>
            <a:xfrm rot="-5400000">
              <a:off x="486297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717" name="tx3717"/>
            <p:cNvSpPr/>
            <p:nvPr/>
          </p:nvSpPr>
          <p:spPr>
            <a:xfrm rot="-5400000">
              <a:off x="506977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718" name="tx3718"/>
            <p:cNvSpPr/>
            <p:nvPr/>
          </p:nvSpPr>
          <p:spPr>
            <a:xfrm rot="-5400000">
              <a:off x="5276545"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719" name="pl3719"/>
            <p:cNvSpPr/>
            <p:nvPr/>
          </p:nvSpPr>
          <p:spPr>
            <a:xfrm>
              <a:off x="557471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20" name="pl3720"/>
            <p:cNvSpPr/>
            <p:nvPr/>
          </p:nvSpPr>
          <p:spPr>
            <a:xfrm>
              <a:off x="578152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21" name="pl3721"/>
            <p:cNvSpPr/>
            <p:nvPr/>
          </p:nvSpPr>
          <p:spPr>
            <a:xfrm>
              <a:off x="59883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22" name="pl3722"/>
            <p:cNvSpPr/>
            <p:nvPr/>
          </p:nvSpPr>
          <p:spPr>
            <a:xfrm>
              <a:off x="61951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23" name="pl3723"/>
            <p:cNvSpPr/>
            <p:nvPr/>
          </p:nvSpPr>
          <p:spPr>
            <a:xfrm>
              <a:off x="640192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24" name="pl3724"/>
            <p:cNvSpPr/>
            <p:nvPr/>
          </p:nvSpPr>
          <p:spPr>
            <a:xfrm>
              <a:off x="660872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25" name="tx3725"/>
            <p:cNvSpPr/>
            <p:nvPr/>
          </p:nvSpPr>
          <p:spPr>
            <a:xfrm rot="-5400000">
              <a:off x="544956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726" name="tx3726"/>
            <p:cNvSpPr/>
            <p:nvPr/>
          </p:nvSpPr>
          <p:spPr>
            <a:xfrm rot="-5400000">
              <a:off x="5656363"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727" name="tx3727"/>
            <p:cNvSpPr/>
            <p:nvPr/>
          </p:nvSpPr>
          <p:spPr>
            <a:xfrm rot="-5400000">
              <a:off x="58631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728" name="tx3728"/>
            <p:cNvSpPr/>
            <p:nvPr/>
          </p:nvSpPr>
          <p:spPr>
            <a:xfrm rot="-5400000">
              <a:off x="60699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729" name="tx3729"/>
            <p:cNvSpPr/>
            <p:nvPr/>
          </p:nvSpPr>
          <p:spPr>
            <a:xfrm rot="-5400000">
              <a:off x="627676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730" name="tx3730"/>
            <p:cNvSpPr/>
            <p:nvPr/>
          </p:nvSpPr>
          <p:spPr>
            <a:xfrm rot="-5400000">
              <a:off x="6483539"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731" name="pl3731"/>
            <p:cNvSpPr/>
            <p:nvPr/>
          </p:nvSpPr>
          <p:spPr>
            <a:xfrm>
              <a:off x="678171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32" name="pl3732"/>
            <p:cNvSpPr/>
            <p:nvPr/>
          </p:nvSpPr>
          <p:spPr>
            <a:xfrm>
              <a:off x="698851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33" name="pl3733"/>
            <p:cNvSpPr/>
            <p:nvPr/>
          </p:nvSpPr>
          <p:spPr>
            <a:xfrm>
              <a:off x="719531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34" name="pl3734"/>
            <p:cNvSpPr/>
            <p:nvPr/>
          </p:nvSpPr>
          <p:spPr>
            <a:xfrm>
              <a:off x="740211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35" name="pl3735"/>
            <p:cNvSpPr/>
            <p:nvPr/>
          </p:nvSpPr>
          <p:spPr>
            <a:xfrm>
              <a:off x="7608916"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36" name="pl3736"/>
            <p:cNvSpPr/>
            <p:nvPr/>
          </p:nvSpPr>
          <p:spPr>
            <a:xfrm>
              <a:off x="7815717"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37" name="tx3737"/>
            <p:cNvSpPr/>
            <p:nvPr/>
          </p:nvSpPr>
          <p:spPr>
            <a:xfrm rot="-5400000">
              <a:off x="665655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738" name="tx3738"/>
            <p:cNvSpPr/>
            <p:nvPr/>
          </p:nvSpPr>
          <p:spPr>
            <a:xfrm rot="-5400000">
              <a:off x="686335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739" name="tx3739"/>
            <p:cNvSpPr/>
            <p:nvPr/>
          </p:nvSpPr>
          <p:spPr>
            <a:xfrm rot="-5400000">
              <a:off x="707015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740" name="tx3740"/>
            <p:cNvSpPr/>
            <p:nvPr/>
          </p:nvSpPr>
          <p:spPr>
            <a:xfrm rot="-5400000">
              <a:off x="727695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741" name="tx3741"/>
            <p:cNvSpPr/>
            <p:nvPr/>
          </p:nvSpPr>
          <p:spPr>
            <a:xfrm rot="-5400000">
              <a:off x="7483759"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742" name="tx3742"/>
            <p:cNvSpPr/>
            <p:nvPr/>
          </p:nvSpPr>
          <p:spPr>
            <a:xfrm rot="-5400000">
              <a:off x="7690532"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743" name="pl3743"/>
            <p:cNvSpPr/>
            <p:nvPr/>
          </p:nvSpPr>
          <p:spPr>
            <a:xfrm>
              <a:off x="7988706"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44" name="pl3744"/>
            <p:cNvSpPr/>
            <p:nvPr/>
          </p:nvSpPr>
          <p:spPr>
            <a:xfrm>
              <a:off x="8195507"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45" name="pl3745"/>
            <p:cNvSpPr/>
            <p:nvPr/>
          </p:nvSpPr>
          <p:spPr>
            <a:xfrm>
              <a:off x="840230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46" name="pl3746"/>
            <p:cNvSpPr/>
            <p:nvPr/>
          </p:nvSpPr>
          <p:spPr>
            <a:xfrm>
              <a:off x="860910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47" name="pl3747"/>
            <p:cNvSpPr/>
            <p:nvPr/>
          </p:nvSpPr>
          <p:spPr>
            <a:xfrm>
              <a:off x="881590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48" name="pl3748"/>
            <p:cNvSpPr/>
            <p:nvPr/>
          </p:nvSpPr>
          <p:spPr>
            <a:xfrm>
              <a:off x="902271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49" name="tx3749"/>
            <p:cNvSpPr/>
            <p:nvPr/>
          </p:nvSpPr>
          <p:spPr>
            <a:xfrm rot="-5400000">
              <a:off x="7863549"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750" name="tx3750"/>
            <p:cNvSpPr/>
            <p:nvPr/>
          </p:nvSpPr>
          <p:spPr>
            <a:xfrm rot="-5400000">
              <a:off x="8070350"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751" name="tx3751"/>
            <p:cNvSpPr/>
            <p:nvPr/>
          </p:nvSpPr>
          <p:spPr>
            <a:xfrm rot="-5400000">
              <a:off x="827715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752" name="tx3752"/>
            <p:cNvSpPr/>
            <p:nvPr/>
          </p:nvSpPr>
          <p:spPr>
            <a:xfrm rot="-5400000">
              <a:off x="848395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753" name="tx3753"/>
            <p:cNvSpPr/>
            <p:nvPr/>
          </p:nvSpPr>
          <p:spPr>
            <a:xfrm rot="-5400000">
              <a:off x="869075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754" name="tx3754"/>
            <p:cNvSpPr/>
            <p:nvPr/>
          </p:nvSpPr>
          <p:spPr>
            <a:xfrm rot="-5400000">
              <a:off x="8897526"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755" name="tx3755"/>
            <p:cNvSpPr/>
            <p:nvPr/>
          </p:nvSpPr>
          <p:spPr>
            <a:xfrm>
              <a:off x="570259" y="127319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756" name="tx3756"/>
            <p:cNvSpPr/>
            <p:nvPr/>
          </p:nvSpPr>
          <p:spPr>
            <a:xfrm>
              <a:off x="508103" y="108948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757" name="tx3757"/>
            <p:cNvSpPr/>
            <p:nvPr/>
          </p:nvSpPr>
          <p:spPr>
            <a:xfrm>
              <a:off x="508103" y="90577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758" name="pl3758"/>
            <p:cNvSpPr/>
            <p:nvPr/>
          </p:nvSpPr>
          <p:spPr>
            <a:xfrm>
              <a:off x="660250" y="13148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59" name="pl3759"/>
            <p:cNvSpPr/>
            <p:nvPr/>
          </p:nvSpPr>
          <p:spPr>
            <a:xfrm>
              <a:off x="660250" y="11311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60" name="pl3760"/>
            <p:cNvSpPr/>
            <p:nvPr/>
          </p:nvSpPr>
          <p:spPr>
            <a:xfrm>
              <a:off x="660250" y="9474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61" name="tx3761"/>
            <p:cNvSpPr/>
            <p:nvPr/>
          </p:nvSpPr>
          <p:spPr>
            <a:xfrm>
              <a:off x="570259" y="201838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762" name="tx3762"/>
            <p:cNvSpPr/>
            <p:nvPr/>
          </p:nvSpPr>
          <p:spPr>
            <a:xfrm>
              <a:off x="508103" y="183467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763" name="tx3763"/>
            <p:cNvSpPr/>
            <p:nvPr/>
          </p:nvSpPr>
          <p:spPr>
            <a:xfrm>
              <a:off x="508103" y="165096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764" name="pl3764"/>
            <p:cNvSpPr/>
            <p:nvPr/>
          </p:nvSpPr>
          <p:spPr>
            <a:xfrm>
              <a:off x="660250" y="20600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65" name="pl3765"/>
            <p:cNvSpPr/>
            <p:nvPr/>
          </p:nvSpPr>
          <p:spPr>
            <a:xfrm>
              <a:off x="660250" y="18763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66" name="pl3766"/>
            <p:cNvSpPr/>
            <p:nvPr/>
          </p:nvSpPr>
          <p:spPr>
            <a:xfrm>
              <a:off x="660250" y="16926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67" name="tx3767"/>
            <p:cNvSpPr/>
            <p:nvPr/>
          </p:nvSpPr>
          <p:spPr>
            <a:xfrm>
              <a:off x="570259" y="276358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768" name="tx3768"/>
            <p:cNvSpPr/>
            <p:nvPr/>
          </p:nvSpPr>
          <p:spPr>
            <a:xfrm>
              <a:off x="508103" y="257987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769" name="tx3769"/>
            <p:cNvSpPr/>
            <p:nvPr/>
          </p:nvSpPr>
          <p:spPr>
            <a:xfrm>
              <a:off x="508103" y="239616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770" name="pl3770"/>
            <p:cNvSpPr/>
            <p:nvPr/>
          </p:nvSpPr>
          <p:spPr>
            <a:xfrm>
              <a:off x="660250" y="28052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71" name="pl3771"/>
            <p:cNvSpPr/>
            <p:nvPr/>
          </p:nvSpPr>
          <p:spPr>
            <a:xfrm>
              <a:off x="660250" y="26215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72" name="pl3772"/>
            <p:cNvSpPr/>
            <p:nvPr/>
          </p:nvSpPr>
          <p:spPr>
            <a:xfrm>
              <a:off x="660250" y="24378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73" name="tx3773"/>
            <p:cNvSpPr/>
            <p:nvPr/>
          </p:nvSpPr>
          <p:spPr>
            <a:xfrm>
              <a:off x="570259" y="350878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774" name="tx3774"/>
            <p:cNvSpPr/>
            <p:nvPr/>
          </p:nvSpPr>
          <p:spPr>
            <a:xfrm>
              <a:off x="508103" y="332507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775" name="tx3775"/>
            <p:cNvSpPr/>
            <p:nvPr/>
          </p:nvSpPr>
          <p:spPr>
            <a:xfrm>
              <a:off x="508103" y="314136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776" name="pl3776"/>
            <p:cNvSpPr/>
            <p:nvPr/>
          </p:nvSpPr>
          <p:spPr>
            <a:xfrm>
              <a:off x="660250" y="35504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77" name="pl3777"/>
            <p:cNvSpPr/>
            <p:nvPr/>
          </p:nvSpPr>
          <p:spPr>
            <a:xfrm>
              <a:off x="660250" y="33667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78" name="pl3778"/>
            <p:cNvSpPr/>
            <p:nvPr/>
          </p:nvSpPr>
          <p:spPr>
            <a:xfrm>
              <a:off x="660250" y="31830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79" name="tx3779"/>
            <p:cNvSpPr/>
            <p:nvPr/>
          </p:nvSpPr>
          <p:spPr>
            <a:xfrm>
              <a:off x="570259" y="425398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780" name="tx3780"/>
            <p:cNvSpPr/>
            <p:nvPr/>
          </p:nvSpPr>
          <p:spPr>
            <a:xfrm>
              <a:off x="508103" y="407027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781" name="tx3781"/>
            <p:cNvSpPr/>
            <p:nvPr/>
          </p:nvSpPr>
          <p:spPr>
            <a:xfrm>
              <a:off x="508103" y="38865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782" name="pl3782"/>
            <p:cNvSpPr/>
            <p:nvPr/>
          </p:nvSpPr>
          <p:spPr>
            <a:xfrm>
              <a:off x="660250" y="42956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83" name="pl3783"/>
            <p:cNvSpPr/>
            <p:nvPr/>
          </p:nvSpPr>
          <p:spPr>
            <a:xfrm>
              <a:off x="660250" y="41119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84" name="pl3784"/>
            <p:cNvSpPr/>
            <p:nvPr/>
          </p:nvSpPr>
          <p:spPr>
            <a:xfrm>
              <a:off x="660250" y="39282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85" name="tx3785"/>
            <p:cNvSpPr/>
            <p:nvPr/>
          </p:nvSpPr>
          <p:spPr>
            <a:xfrm>
              <a:off x="570259" y="499918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786" name="tx3786"/>
            <p:cNvSpPr/>
            <p:nvPr/>
          </p:nvSpPr>
          <p:spPr>
            <a:xfrm>
              <a:off x="508103" y="481547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787" name="tx3787"/>
            <p:cNvSpPr/>
            <p:nvPr/>
          </p:nvSpPr>
          <p:spPr>
            <a:xfrm>
              <a:off x="508103" y="46317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788" name="pl3788"/>
            <p:cNvSpPr/>
            <p:nvPr/>
          </p:nvSpPr>
          <p:spPr>
            <a:xfrm>
              <a:off x="660250" y="50408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89" name="pl3789"/>
            <p:cNvSpPr/>
            <p:nvPr/>
          </p:nvSpPr>
          <p:spPr>
            <a:xfrm>
              <a:off x="660250" y="48571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90" name="pl3790"/>
            <p:cNvSpPr/>
            <p:nvPr/>
          </p:nvSpPr>
          <p:spPr>
            <a:xfrm>
              <a:off x="660250" y="467345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91" name="tx3791"/>
            <p:cNvSpPr/>
            <p:nvPr/>
          </p:nvSpPr>
          <p:spPr>
            <a:xfrm>
              <a:off x="570259" y="574437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792" name="tx3792"/>
            <p:cNvSpPr/>
            <p:nvPr/>
          </p:nvSpPr>
          <p:spPr>
            <a:xfrm>
              <a:off x="508103" y="556066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793" name="tx3793"/>
            <p:cNvSpPr/>
            <p:nvPr/>
          </p:nvSpPr>
          <p:spPr>
            <a:xfrm>
              <a:off x="508103" y="537695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794" name="pl3794"/>
            <p:cNvSpPr/>
            <p:nvPr/>
          </p:nvSpPr>
          <p:spPr>
            <a:xfrm>
              <a:off x="660250" y="57860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95" name="pl3795"/>
            <p:cNvSpPr/>
            <p:nvPr/>
          </p:nvSpPr>
          <p:spPr>
            <a:xfrm>
              <a:off x="660250" y="56023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96" name="pl3796"/>
            <p:cNvSpPr/>
            <p:nvPr/>
          </p:nvSpPr>
          <p:spPr>
            <a:xfrm>
              <a:off x="660250" y="54186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797" name="tx3797"/>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3798" name="tx3798"/>
            <p:cNvSpPr/>
            <p:nvPr/>
          </p:nvSpPr>
          <p:spPr>
            <a:xfrm>
              <a:off x="695044" y="398022"/>
              <a:ext cx="544158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DTP3 (%), by country, AFR, 2018-2023</a:t>
              </a:r>
            </a:p>
          </p:txBody>
        </p:sp>
        <p:sp>
          <p:nvSpPr>
            <p:cNvPr id="3799" name="tx3799"/>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3800" name="tx3800"/>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3801" name="tx3801"/>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380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DTP3 by country.
In 2023, DRC had the highest drop-out with 25% of children who received DTP1 not receiving DTP3.
Burundi, Cabo Verde, Gambia, and Sao Tome and Principe had the lowest DTP drop-out (0%). Zero drop-out indicates that near enough all children that received DTP1 also received DTP3.
10 countries had DTP drop-out of more than 10%.</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1137404" cy="460746"/>
            </a:xfrm>
            <a:prstGeom prst="rect">
              <a:avLst/>
            </a:prstGeom>
            <a:solidFill>
              <a:srgbClr val="EBEBEB">
                <a:alpha val="100000"/>
              </a:srgbClr>
            </a:solidFill>
          </p:spPr>
          <p:txBody>
            <a:bodyPr/>
            <a:lstStyle/>
            <a:p/>
          </p:txBody>
        </p:sp>
        <p:sp>
          <p:nvSpPr>
            <p:cNvPr id="6" name="pl6"/>
            <p:cNvSpPr/>
            <p:nvPr/>
          </p:nvSpPr>
          <p:spPr>
            <a:xfrm>
              <a:off x="695044" y="133417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 name="pl7"/>
            <p:cNvSpPr/>
            <p:nvPr/>
          </p:nvSpPr>
          <p:spPr>
            <a:xfrm>
              <a:off x="695044" y="119639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 name="pl8"/>
            <p:cNvSpPr/>
            <p:nvPr/>
          </p:nvSpPr>
          <p:spPr>
            <a:xfrm>
              <a:off x="695044" y="105860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9" name="pl9"/>
            <p:cNvSpPr/>
            <p:nvPr/>
          </p:nvSpPr>
          <p:spPr>
            <a:xfrm>
              <a:off x="695044" y="92082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0" name="pl10"/>
            <p:cNvSpPr/>
            <p:nvPr/>
          </p:nvSpPr>
          <p:spPr>
            <a:xfrm>
              <a:off x="85014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05694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26374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147054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 name="pl14"/>
            <p:cNvSpPr/>
            <p:nvPr/>
          </p:nvSpPr>
          <p:spPr>
            <a:xfrm>
              <a:off x="167734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 name="pl15"/>
            <p:cNvSpPr/>
            <p:nvPr/>
          </p:nvSpPr>
          <p:spPr>
            <a:xfrm>
              <a:off x="695044" y="12652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 name="pl16"/>
            <p:cNvSpPr/>
            <p:nvPr/>
          </p:nvSpPr>
          <p:spPr>
            <a:xfrm>
              <a:off x="695044" y="112749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 name="pl17"/>
            <p:cNvSpPr/>
            <p:nvPr/>
          </p:nvSpPr>
          <p:spPr>
            <a:xfrm>
              <a:off x="695044" y="98971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 name="pl18"/>
            <p:cNvSpPr/>
            <p:nvPr/>
          </p:nvSpPr>
          <p:spPr>
            <a:xfrm>
              <a:off x="74674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9535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16034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36714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157394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178074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 name="pl24"/>
            <p:cNvSpPr/>
            <p:nvPr/>
          </p:nvSpPr>
          <p:spPr>
            <a:xfrm>
              <a:off x="746744"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5" name="pl25"/>
            <p:cNvSpPr/>
            <p:nvPr/>
          </p:nvSpPr>
          <p:spPr>
            <a:xfrm>
              <a:off x="746744"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40651" cap="flat">
              <a:solidFill>
                <a:srgbClr val="BEBEBE">
                  <a:alpha val="69803"/>
                </a:srgbClr>
              </a:solidFill>
              <a:prstDash val="solid"/>
              <a:round/>
            </a:ln>
          </p:spPr>
          <p:txBody>
            <a:bodyPr/>
            <a:lstStyle/>
            <a:p/>
          </p:txBody>
        </p:sp>
        <p:sp>
          <p:nvSpPr>
            <p:cNvPr id="26" name="pl26"/>
            <p:cNvSpPr/>
            <p:nvPr/>
          </p:nvSpPr>
          <p:spPr>
            <a:xfrm>
              <a:off x="746744"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7" name="pl27"/>
            <p:cNvSpPr/>
            <p:nvPr/>
          </p:nvSpPr>
          <p:spPr>
            <a:xfrm>
              <a:off x="746744"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8" name="pl28"/>
            <p:cNvSpPr/>
            <p:nvPr/>
          </p:nvSpPr>
          <p:spPr>
            <a:xfrm>
              <a:off x="746744"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 name="pl29"/>
            <p:cNvSpPr/>
            <p:nvPr/>
          </p:nvSpPr>
          <p:spPr>
            <a:xfrm>
              <a:off x="746744"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0" name="pl30"/>
            <p:cNvSpPr/>
            <p:nvPr/>
          </p:nvSpPr>
          <p:spPr>
            <a:xfrm>
              <a:off x="746744"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1" name="pl31"/>
            <p:cNvSpPr/>
            <p:nvPr/>
          </p:nvSpPr>
          <p:spPr>
            <a:xfrm>
              <a:off x="746744"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2" name="pl32"/>
            <p:cNvSpPr/>
            <p:nvPr/>
          </p:nvSpPr>
          <p:spPr>
            <a:xfrm>
              <a:off x="746744"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 name="pl33"/>
            <p:cNvSpPr/>
            <p:nvPr/>
          </p:nvSpPr>
          <p:spPr>
            <a:xfrm>
              <a:off x="746744"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4" name="pl34"/>
            <p:cNvSpPr/>
            <p:nvPr/>
          </p:nvSpPr>
          <p:spPr>
            <a:xfrm>
              <a:off x="746744" y="116607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5" name="pl35"/>
            <p:cNvSpPr/>
            <p:nvPr/>
          </p:nvSpPr>
          <p:spPr>
            <a:xfrm>
              <a:off x="746744" y="1033806"/>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6" name="pl36"/>
            <p:cNvSpPr/>
            <p:nvPr/>
          </p:nvSpPr>
          <p:spPr>
            <a:xfrm>
              <a:off x="746744" y="1177100"/>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7" name="pl37"/>
            <p:cNvSpPr/>
            <p:nvPr/>
          </p:nvSpPr>
          <p:spPr>
            <a:xfrm>
              <a:off x="746744" y="1149544"/>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8" name="pl38"/>
            <p:cNvSpPr/>
            <p:nvPr/>
          </p:nvSpPr>
          <p:spPr>
            <a:xfrm>
              <a:off x="746744" y="1149544"/>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9" name="pl39"/>
            <p:cNvSpPr/>
            <p:nvPr/>
          </p:nvSpPr>
          <p:spPr>
            <a:xfrm>
              <a:off x="746744" y="1072385"/>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40" name="pl40"/>
            <p:cNvSpPr/>
            <p:nvPr/>
          </p:nvSpPr>
          <p:spPr>
            <a:xfrm>
              <a:off x="746744" y="1066874"/>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41" name="pl41"/>
            <p:cNvSpPr/>
            <p:nvPr/>
          </p:nvSpPr>
          <p:spPr>
            <a:xfrm>
              <a:off x="746744" y="124323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2" name="pl42"/>
            <p:cNvSpPr/>
            <p:nvPr/>
          </p:nvSpPr>
          <p:spPr>
            <a:xfrm>
              <a:off x="746744" y="1177100"/>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43" name="pl43"/>
            <p:cNvSpPr/>
            <p:nvPr/>
          </p:nvSpPr>
          <p:spPr>
            <a:xfrm>
              <a:off x="746744" y="1099942"/>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44" name="pl44"/>
            <p:cNvSpPr/>
            <p:nvPr/>
          </p:nvSpPr>
          <p:spPr>
            <a:xfrm>
              <a:off x="746744" y="1133010"/>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45" name="pl45"/>
            <p:cNvSpPr/>
            <p:nvPr/>
          </p:nvSpPr>
          <p:spPr>
            <a:xfrm>
              <a:off x="746744" y="1193634"/>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46" name="pl46"/>
            <p:cNvSpPr/>
            <p:nvPr/>
          </p:nvSpPr>
          <p:spPr>
            <a:xfrm>
              <a:off x="746744" y="1215679"/>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47" name="pl47"/>
            <p:cNvSpPr/>
            <p:nvPr/>
          </p:nvSpPr>
          <p:spPr>
            <a:xfrm>
              <a:off x="746744"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8" name="pl48"/>
            <p:cNvSpPr/>
            <p:nvPr/>
          </p:nvSpPr>
          <p:spPr>
            <a:xfrm>
              <a:off x="746744" y="1144032"/>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49" name="pl49"/>
            <p:cNvSpPr/>
            <p:nvPr/>
          </p:nvSpPr>
          <p:spPr>
            <a:xfrm>
              <a:off x="746744" y="1210168"/>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50" name="pl50"/>
            <p:cNvSpPr/>
            <p:nvPr/>
          </p:nvSpPr>
          <p:spPr>
            <a:xfrm>
              <a:off x="746744" y="119914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51" name="pl51"/>
            <p:cNvSpPr/>
            <p:nvPr/>
          </p:nvSpPr>
          <p:spPr>
            <a:xfrm>
              <a:off x="746744" y="1110964"/>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52" name="pl52"/>
            <p:cNvSpPr/>
            <p:nvPr/>
          </p:nvSpPr>
          <p:spPr>
            <a:xfrm>
              <a:off x="746744" y="1083408"/>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53" name="pl53"/>
            <p:cNvSpPr/>
            <p:nvPr/>
          </p:nvSpPr>
          <p:spPr>
            <a:xfrm>
              <a:off x="746744" y="1215679"/>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54" name="pl54"/>
            <p:cNvSpPr/>
            <p:nvPr/>
          </p:nvSpPr>
          <p:spPr>
            <a:xfrm>
              <a:off x="746744" y="1171589"/>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55" name="pl55"/>
            <p:cNvSpPr/>
            <p:nvPr/>
          </p:nvSpPr>
          <p:spPr>
            <a:xfrm>
              <a:off x="746744" y="118261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56" name="pl56"/>
            <p:cNvSpPr/>
            <p:nvPr/>
          </p:nvSpPr>
          <p:spPr>
            <a:xfrm>
              <a:off x="746744" y="1232213"/>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57" name="pl57"/>
            <p:cNvSpPr/>
            <p:nvPr/>
          </p:nvSpPr>
          <p:spPr>
            <a:xfrm>
              <a:off x="746744" y="1110964"/>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58" name="pl58"/>
            <p:cNvSpPr/>
            <p:nvPr/>
          </p:nvSpPr>
          <p:spPr>
            <a:xfrm>
              <a:off x="746744" y="1193634"/>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59" name="pl59"/>
            <p:cNvSpPr/>
            <p:nvPr/>
          </p:nvSpPr>
          <p:spPr>
            <a:xfrm>
              <a:off x="746744" y="1088919"/>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60" name="pl60"/>
            <p:cNvSpPr/>
            <p:nvPr/>
          </p:nvSpPr>
          <p:spPr>
            <a:xfrm>
              <a:off x="746744" y="1160566"/>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61" name="pl61"/>
            <p:cNvSpPr/>
            <p:nvPr/>
          </p:nvSpPr>
          <p:spPr>
            <a:xfrm>
              <a:off x="746744" y="1215679"/>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62" name="pl62"/>
            <p:cNvSpPr/>
            <p:nvPr/>
          </p:nvSpPr>
          <p:spPr>
            <a:xfrm>
              <a:off x="746744" y="1149544"/>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63" name="pl63"/>
            <p:cNvSpPr/>
            <p:nvPr/>
          </p:nvSpPr>
          <p:spPr>
            <a:xfrm>
              <a:off x="746744" y="1144032"/>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64" name="pl64"/>
            <p:cNvSpPr/>
            <p:nvPr/>
          </p:nvSpPr>
          <p:spPr>
            <a:xfrm>
              <a:off x="746744" y="1237725"/>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65" name="pl65"/>
            <p:cNvSpPr/>
            <p:nvPr/>
          </p:nvSpPr>
          <p:spPr>
            <a:xfrm>
              <a:off x="746744" y="1210168"/>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66" name="pl66"/>
            <p:cNvSpPr/>
            <p:nvPr/>
          </p:nvSpPr>
          <p:spPr>
            <a:xfrm>
              <a:off x="746744" y="1237725"/>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67" name="pl67"/>
            <p:cNvSpPr/>
            <p:nvPr/>
          </p:nvSpPr>
          <p:spPr>
            <a:xfrm>
              <a:off x="746744" y="1215679"/>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68" name="pl68"/>
            <p:cNvSpPr/>
            <p:nvPr/>
          </p:nvSpPr>
          <p:spPr>
            <a:xfrm>
              <a:off x="746744" y="1204657"/>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69" name="pl69"/>
            <p:cNvSpPr/>
            <p:nvPr/>
          </p:nvSpPr>
          <p:spPr>
            <a:xfrm>
              <a:off x="746744" y="1144032"/>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70" name="pl70"/>
            <p:cNvSpPr/>
            <p:nvPr/>
          </p:nvSpPr>
          <p:spPr>
            <a:xfrm>
              <a:off x="746744" y="1204657"/>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71" name="pl71"/>
            <p:cNvSpPr/>
            <p:nvPr/>
          </p:nvSpPr>
          <p:spPr>
            <a:xfrm>
              <a:off x="746744" y="1243236"/>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72" name="pl72"/>
            <p:cNvSpPr/>
            <p:nvPr/>
          </p:nvSpPr>
          <p:spPr>
            <a:xfrm>
              <a:off x="746744" y="1210168"/>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73" name="pl73"/>
            <p:cNvSpPr/>
            <p:nvPr/>
          </p:nvSpPr>
          <p:spPr>
            <a:xfrm>
              <a:off x="746744"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74" name="pl74"/>
            <p:cNvSpPr/>
            <p:nvPr/>
          </p:nvSpPr>
          <p:spPr>
            <a:xfrm>
              <a:off x="746744"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40651" cap="flat">
              <a:solidFill>
                <a:srgbClr val="000000">
                  <a:alpha val="100000"/>
                </a:srgbClr>
              </a:solidFill>
              <a:prstDash val="solid"/>
              <a:round/>
            </a:ln>
          </p:spPr>
          <p:txBody>
            <a:bodyPr/>
            <a:lstStyle/>
            <a:p/>
          </p:txBody>
        </p:sp>
        <p:sp>
          <p:nvSpPr>
            <p:cNvPr id="75" name="pl75"/>
            <p:cNvSpPr/>
            <p:nvPr/>
          </p:nvSpPr>
          <p:spPr>
            <a:xfrm>
              <a:off x="746744"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F8766D">
                  <a:alpha val="100000"/>
                </a:srgbClr>
              </a:solidFill>
              <a:prstDash val="solid"/>
              <a:round/>
            </a:ln>
          </p:spPr>
          <p:txBody>
            <a:bodyPr/>
            <a:lstStyle/>
            <a:p/>
          </p:txBody>
        </p:sp>
        <p:sp>
          <p:nvSpPr>
            <p:cNvPr id="76" name="pl76"/>
            <p:cNvSpPr/>
            <p:nvPr/>
          </p:nvSpPr>
          <p:spPr>
            <a:xfrm>
              <a:off x="695044" y="12652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77" name="tx77"/>
            <p:cNvSpPr/>
            <p:nvPr/>
          </p:nvSpPr>
          <p:spPr>
            <a:xfrm>
              <a:off x="1100056" y="101801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78" name="tx78"/>
            <p:cNvSpPr/>
            <p:nvPr/>
          </p:nvSpPr>
          <p:spPr>
            <a:xfrm>
              <a:off x="1306857" y="102484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79" name="tx79"/>
            <p:cNvSpPr/>
            <p:nvPr/>
          </p:nvSpPr>
          <p:spPr>
            <a:xfrm>
              <a:off x="1513658" y="102898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80" name="tx80"/>
            <p:cNvSpPr/>
            <p:nvPr/>
          </p:nvSpPr>
          <p:spPr>
            <a:xfrm>
              <a:off x="1732554" y="110751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1" name="tx81"/>
            <p:cNvSpPr/>
            <p:nvPr/>
          </p:nvSpPr>
          <p:spPr>
            <a:xfrm>
              <a:off x="686455" y="100831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82" name="tx82"/>
            <p:cNvSpPr/>
            <p:nvPr/>
          </p:nvSpPr>
          <p:spPr>
            <a:xfrm>
              <a:off x="893256" y="10125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83" name="rc83"/>
            <p:cNvSpPr/>
            <p:nvPr/>
          </p:nvSpPr>
          <p:spPr>
            <a:xfrm>
              <a:off x="695044" y="1620278"/>
              <a:ext cx="1137404" cy="460746"/>
            </a:xfrm>
            <a:prstGeom prst="rect">
              <a:avLst/>
            </a:prstGeom>
            <a:solidFill>
              <a:srgbClr val="EBEBEB">
                <a:alpha val="100000"/>
              </a:srgbClr>
            </a:solidFill>
          </p:spPr>
          <p:txBody>
            <a:bodyPr/>
            <a:lstStyle/>
            <a:p/>
          </p:txBody>
        </p:sp>
        <p:sp>
          <p:nvSpPr>
            <p:cNvPr id="84" name="pl84"/>
            <p:cNvSpPr/>
            <p:nvPr/>
          </p:nvSpPr>
          <p:spPr>
            <a:xfrm>
              <a:off x="695044" y="207937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5" name="pl85"/>
            <p:cNvSpPr/>
            <p:nvPr/>
          </p:nvSpPr>
          <p:spPr>
            <a:xfrm>
              <a:off x="695044" y="194158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6" name="pl86"/>
            <p:cNvSpPr/>
            <p:nvPr/>
          </p:nvSpPr>
          <p:spPr>
            <a:xfrm>
              <a:off x="695044" y="180380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7" name="pl87"/>
            <p:cNvSpPr/>
            <p:nvPr/>
          </p:nvSpPr>
          <p:spPr>
            <a:xfrm>
              <a:off x="695044" y="166602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8" name="pl88"/>
            <p:cNvSpPr/>
            <p:nvPr/>
          </p:nvSpPr>
          <p:spPr>
            <a:xfrm>
              <a:off x="85014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 name="pl89"/>
            <p:cNvSpPr/>
            <p:nvPr/>
          </p:nvSpPr>
          <p:spPr>
            <a:xfrm>
              <a:off x="105694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0" name="pl90"/>
            <p:cNvSpPr/>
            <p:nvPr/>
          </p:nvSpPr>
          <p:spPr>
            <a:xfrm>
              <a:off x="126374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1" name="pl91"/>
            <p:cNvSpPr/>
            <p:nvPr/>
          </p:nvSpPr>
          <p:spPr>
            <a:xfrm>
              <a:off x="147054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 name="pl92"/>
            <p:cNvSpPr/>
            <p:nvPr/>
          </p:nvSpPr>
          <p:spPr>
            <a:xfrm>
              <a:off x="167734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3" name="pl93"/>
            <p:cNvSpPr/>
            <p:nvPr/>
          </p:nvSpPr>
          <p:spPr>
            <a:xfrm>
              <a:off x="695044" y="20104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4" name="pl94"/>
            <p:cNvSpPr/>
            <p:nvPr/>
          </p:nvSpPr>
          <p:spPr>
            <a:xfrm>
              <a:off x="695044" y="187269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5" name="pl95"/>
            <p:cNvSpPr/>
            <p:nvPr/>
          </p:nvSpPr>
          <p:spPr>
            <a:xfrm>
              <a:off x="695044" y="173491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6" name="pl96"/>
            <p:cNvSpPr/>
            <p:nvPr/>
          </p:nvSpPr>
          <p:spPr>
            <a:xfrm>
              <a:off x="74674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9535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116034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36714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57394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78074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746744"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03" name="pl103"/>
            <p:cNvSpPr/>
            <p:nvPr/>
          </p:nvSpPr>
          <p:spPr>
            <a:xfrm>
              <a:off x="746744"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40651" cap="flat">
              <a:solidFill>
                <a:srgbClr val="BEBEBE">
                  <a:alpha val="69803"/>
                </a:srgbClr>
              </a:solidFill>
              <a:prstDash val="solid"/>
              <a:round/>
            </a:ln>
          </p:spPr>
          <p:txBody>
            <a:bodyPr/>
            <a:lstStyle/>
            <a:p/>
          </p:txBody>
        </p:sp>
        <p:sp>
          <p:nvSpPr>
            <p:cNvPr id="104" name="pl104"/>
            <p:cNvSpPr/>
            <p:nvPr/>
          </p:nvSpPr>
          <p:spPr>
            <a:xfrm>
              <a:off x="746744" y="1916787"/>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05" name="pl105"/>
            <p:cNvSpPr/>
            <p:nvPr/>
          </p:nvSpPr>
          <p:spPr>
            <a:xfrm>
              <a:off x="746744" y="1806560"/>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06" name="pl106"/>
            <p:cNvSpPr/>
            <p:nvPr/>
          </p:nvSpPr>
          <p:spPr>
            <a:xfrm>
              <a:off x="746744" y="1823094"/>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7" name="pl107"/>
            <p:cNvSpPr/>
            <p:nvPr/>
          </p:nvSpPr>
          <p:spPr>
            <a:xfrm>
              <a:off x="746744" y="1949855"/>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08" name="pl108"/>
            <p:cNvSpPr/>
            <p:nvPr/>
          </p:nvSpPr>
          <p:spPr>
            <a:xfrm>
              <a:off x="746744" y="1971900"/>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09" name="pl109"/>
            <p:cNvSpPr/>
            <p:nvPr/>
          </p:nvSpPr>
          <p:spPr>
            <a:xfrm>
              <a:off x="746744" y="1966389"/>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10" name="pl110"/>
            <p:cNvSpPr/>
            <p:nvPr/>
          </p:nvSpPr>
          <p:spPr>
            <a:xfrm>
              <a:off x="746744"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1" name="pl111"/>
            <p:cNvSpPr/>
            <p:nvPr/>
          </p:nvSpPr>
          <p:spPr>
            <a:xfrm>
              <a:off x="746744" y="2010479"/>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12" name="pl112"/>
            <p:cNvSpPr/>
            <p:nvPr/>
          </p:nvSpPr>
          <p:spPr>
            <a:xfrm>
              <a:off x="746744"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13" name="pl113"/>
            <p:cNvSpPr/>
            <p:nvPr/>
          </p:nvSpPr>
          <p:spPr>
            <a:xfrm>
              <a:off x="746744"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14" name="pl114"/>
            <p:cNvSpPr/>
            <p:nvPr/>
          </p:nvSpPr>
          <p:spPr>
            <a:xfrm>
              <a:off x="746744"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15" name="pl115"/>
            <p:cNvSpPr/>
            <p:nvPr/>
          </p:nvSpPr>
          <p:spPr>
            <a:xfrm>
              <a:off x="746744"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16" name="pl116"/>
            <p:cNvSpPr/>
            <p:nvPr/>
          </p:nvSpPr>
          <p:spPr>
            <a:xfrm>
              <a:off x="746744"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17" name="pl117"/>
            <p:cNvSpPr/>
            <p:nvPr/>
          </p:nvSpPr>
          <p:spPr>
            <a:xfrm>
              <a:off x="746744"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18" name="pl118"/>
            <p:cNvSpPr/>
            <p:nvPr/>
          </p:nvSpPr>
          <p:spPr>
            <a:xfrm>
              <a:off x="746744" y="1812072"/>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19" name="pl119"/>
            <p:cNvSpPr/>
            <p:nvPr/>
          </p:nvSpPr>
          <p:spPr>
            <a:xfrm>
              <a:off x="746744" y="19884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0" name="pl120"/>
            <p:cNvSpPr/>
            <p:nvPr/>
          </p:nvSpPr>
          <p:spPr>
            <a:xfrm>
              <a:off x="746744" y="1922298"/>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21" name="pl121"/>
            <p:cNvSpPr/>
            <p:nvPr/>
          </p:nvSpPr>
          <p:spPr>
            <a:xfrm>
              <a:off x="746744" y="184513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22" name="pl122"/>
            <p:cNvSpPr/>
            <p:nvPr/>
          </p:nvSpPr>
          <p:spPr>
            <a:xfrm>
              <a:off x="746744" y="1878207"/>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23" name="pl123"/>
            <p:cNvSpPr/>
            <p:nvPr/>
          </p:nvSpPr>
          <p:spPr>
            <a:xfrm>
              <a:off x="746744" y="1938832"/>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24" name="pl124"/>
            <p:cNvSpPr/>
            <p:nvPr/>
          </p:nvSpPr>
          <p:spPr>
            <a:xfrm>
              <a:off x="746744" y="1960877"/>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25" name="pl125"/>
            <p:cNvSpPr/>
            <p:nvPr/>
          </p:nvSpPr>
          <p:spPr>
            <a:xfrm>
              <a:off x="746744"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6" name="pl126"/>
            <p:cNvSpPr/>
            <p:nvPr/>
          </p:nvSpPr>
          <p:spPr>
            <a:xfrm>
              <a:off x="746744" y="1889230"/>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27" name="pl127"/>
            <p:cNvSpPr/>
            <p:nvPr/>
          </p:nvSpPr>
          <p:spPr>
            <a:xfrm>
              <a:off x="746744" y="1955366"/>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28" name="pl128"/>
            <p:cNvSpPr/>
            <p:nvPr/>
          </p:nvSpPr>
          <p:spPr>
            <a:xfrm>
              <a:off x="746744" y="1944343"/>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29" name="pl129"/>
            <p:cNvSpPr/>
            <p:nvPr/>
          </p:nvSpPr>
          <p:spPr>
            <a:xfrm>
              <a:off x="746744" y="1856162"/>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30" name="pl130"/>
            <p:cNvSpPr/>
            <p:nvPr/>
          </p:nvSpPr>
          <p:spPr>
            <a:xfrm>
              <a:off x="746744" y="1828606"/>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31" name="pl131"/>
            <p:cNvSpPr/>
            <p:nvPr/>
          </p:nvSpPr>
          <p:spPr>
            <a:xfrm>
              <a:off x="746744" y="1960877"/>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32" name="pl132"/>
            <p:cNvSpPr/>
            <p:nvPr/>
          </p:nvSpPr>
          <p:spPr>
            <a:xfrm>
              <a:off x="746744" y="1916787"/>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33" name="pl133"/>
            <p:cNvSpPr/>
            <p:nvPr/>
          </p:nvSpPr>
          <p:spPr>
            <a:xfrm>
              <a:off x="746744" y="1927809"/>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34" name="pl134"/>
            <p:cNvSpPr/>
            <p:nvPr/>
          </p:nvSpPr>
          <p:spPr>
            <a:xfrm>
              <a:off x="746744" y="1977411"/>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35" name="pl135"/>
            <p:cNvSpPr/>
            <p:nvPr/>
          </p:nvSpPr>
          <p:spPr>
            <a:xfrm>
              <a:off x="746744" y="1856162"/>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36" name="pl136"/>
            <p:cNvSpPr/>
            <p:nvPr/>
          </p:nvSpPr>
          <p:spPr>
            <a:xfrm>
              <a:off x="746744" y="1938832"/>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37" name="pl137"/>
            <p:cNvSpPr/>
            <p:nvPr/>
          </p:nvSpPr>
          <p:spPr>
            <a:xfrm>
              <a:off x="746744" y="1834117"/>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38" name="pl138"/>
            <p:cNvSpPr/>
            <p:nvPr/>
          </p:nvSpPr>
          <p:spPr>
            <a:xfrm>
              <a:off x="746744" y="1905764"/>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39" name="pl139"/>
            <p:cNvSpPr/>
            <p:nvPr/>
          </p:nvSpPr>
          <p:spPr>
            <a:xfrm>
              <a:off x="746744" y="1960877"/>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40" name="pl140"/>
            <p:cNvSpPr/>
            <p:nvPr/>
          </p:nvSpPr>
          <p:spPr>
            <a:xfrm>
              <a:off x="746744" y="1894741"/>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41" name="pl141"/>
            <p:cNvSpPr/>
            <p:nvPr/>
          </p:nvSpPr>
          <p:spPr>
            <a:xfrm>
              <a:off x="746744" y="1889230"/>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42" name="pl142"/>
            <p:cNvSpPr/>
            <p:nvPr/>
          </p:nvSpPr>
          <p:spPr>
            <a:xfrm>
              <a:off x="746744" y="198292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43" name="pl143"/>
            <p:cNvSpPr/>
            <p:nvPr/>
          </p:nvSpPr>
          <p:spPr>
            <a:xfrm>
              <a:off x="746744" y="1955366"/>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44" name="pl144"/>
            <p:cNvSpPr/>
            <p:nvPr/>
          </p:nvSpPr>
          <p:spPr>
            <a:xfrm>
              <a:off x="746744" y="198292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45" name="pl145"/>
            <p:cNvSpPr/>
            <p:nvPr/>
          </p:nvSpPr>
          <p:spPr>
            <a:xfrm>
              <a:off x="746744" y="1960877"/>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46" name="pl146"/>
            <p:cNvSpPr/>
            <p:nvPr/>
          </p:nvSpPr>
          <p:spPr>
            <a:xfrm>
              <a:off x="746744" y="1949855"/>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47" name="pl147"/>
            <p:cNvSpPr/>
            <p:nvPr/>
          </p:nvSpPr>
          <p:spPr>
            <a:xfrm>
              <a:off x="746744" y="1889230"/>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48" name="pl148"/>
            <p:cNvSpPr/>
            <p:nvPr/>
          </p:nvSpPr>
          <p:spPr>
            <a:xfrm>
              <a:off x="746744" y="1949855"/>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49" name="pl149"/>
            <p:cNvSpPr/>
            <p:nvPr/>
          </p:nvSpPr>
          <p:spPr>
            <a:xfrm>
              <a:off x="746744" y="1988434"/>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50" name="pl150"/>
            <p:cNvSpPr/>
            <p:nvPr/>
          </p:nvSpPr>
          <p:spPr>
            <a:xfrm>
              <a:off x="746744" y="1955366"/>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51" name="pl151"/>
            <p:cNvSpPr/>
            <p:nvPr/>
          </p:nvSpPr>
          <p:spPr>
            <a:xfrm>
              <a:off x="746744"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52" name="pl152"/>
            <p:cNvSpPr/>
            <p:nvPr/>
          </p:nvSpPr>
          <p:spPr>
            <a:xfrm>
              <a:off x="746744"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40651" cap="flat">
              <a:solidFill>
                <a:srgbClr val="000000">
                  <a:alpha val="100000"/>
                </a:srgbClr>
              </a:solidFill>
              <a:prstDash val="solid"/>
              <a:round/>
            </a:ln>
          </p:spPr>
          <p:txBody>
            <a:bodyPr/>
            <a:lstStyle/>
            <a:p/>
          </p:txBody>
        </p:sp>
        <p:sp>
          <p:nvSpPr>
            <p:cNvPr id="153" name="pl153"/>
            <p:cNvSpPr/>
            <p:nvPr/>
          </p:nvSpPr>
          <p:spPr>
            <a:xfrm>
              <a:off x="746744"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C19B00">
                  <a:alpha val="100000"/>
                </a:srgbClr>
              </a:solidFill>
              <a:prstDash val="solid"/>
              <a:round/>
            </a:ln>
          </p:spPr>
          <p:txBody>
            <a:bodyPr/>
            <a:lstStyle/>
            <a:p/>
          </p:txBody>
        </p:sp>
        <p:sp>
          <p:nvSpPr>
            <p:cNvPr id="154" name="pl154"/>
            <p:cNvSpPr/>
            <p:nvPr/>
          </p:nvSpPr>
          <p:spPr>
            <a:xfrm>
              <a:off x="695044" y="20104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55" name="tx155"/>
            <p:cNvSpPr/>
            <p:nvPr/>
          </p:nvSpPr>
          <p:spPr>
            <a:xfrm>
              <a:off x="686455" y="174667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156" name="tx156"/>
            <p:cNvSpPr/>
            <p:nvPr/>
          </p:nvSpPr>
          <p:spPr>
            <a:xfrm>
              <a:off x="893256" y="176321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157" name="tx157"/>
            <p:cNvSpPr/>
            <p:nvPr/>
          </p:nvSpPr>
          <p:spPr>
            <a:xfrm>
              <a:off x="1100056" y="176321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158" name="tx158"/>
            <p:cNvSpPr/>
            <p:nvPr/>
          </p:nvSpPr>
          <p:spPr>
            <a:xfrm>
              <a:off x="1306857" y="177004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159" name="tx159"/>
            <p:cNvSpPr/>
            <p:nvPr/>
          </p:nvSpPr>
          <p:spPr>
            <a:xfrm>
              <a:off x="1513658" y="17865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60" name="tx160"/>
            <p:cNvSpPr/>
            <p:nvPr/>
          </p:nvSpPr>
          <p:spPr>
            <a:xfrm>
              <a:off x="1720459" y="178106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61" name="rc161"/>
            <p:cNvSpPr/>
            <p:nvPr/>
          </p:nvSpPr>
          <p:spPr>
            <a:xfrm>
              <a:off x="695044" y="2365475"/>
              <a:ext cx="1137404" cy="460746"/>
            </a:xfrm>
            <a:prstGeom prst="rect">
              <a:avLst/>
            </a:prstGeom>
            <a:solidFill>
              <a:srgbClr val="EBEBEB">
                <a:alpha val="100000"/>
              </a:srgbClr>
            </a:solidFill>
          </p:spPr>
          <p:txBody>
            <a:bodyPr/>
            <a:lstStyle/>
            <a:p/>
          </p:txBody>
        </p:sp>
        <p:sp>
          <p:nvSpPr>
            <p:cNvPr id="162" name="pl162"/>
            <p:cNvSpPr/>
            <p:nvPr/>
          </p:nvSpPr>
          <p:spPr>
            <a:xfrm>
              <a:off x="695044" y="282456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3" name="pl163"/>
            <p:cNvSpPr/>
            <p:nvPr/>
          </p:nvSpPr>
          <p:spPr>
            <a:xfrm>
              <a:off x="695044" y="268678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4" name="pl164"/>
            <p:cNvSpPr/>
            <p:nvPr/>
          </p:nvSpPr>
          <p:spPr>
            <a:xfrm>
              <a:off x="695044" y="254900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5" name="pl165"/>
            <p:cNvSpPr/>
            <p:nvPr/>
          </p:nvSpPr>
          <p:spPr>
            <a:xfrm>
              <a:off x="695044" y="24112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6" name="pl166"/>
            <p:cNvSpPr/>
            <p:nvPr/>
          </p:nvSpPr>
          <p:spPr>
            <a:xfrm>
              <a:off x="85014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 name="pl167"/>
            <p:cNvSpPr/>
            <p:nvPr/>
          </p:nvSpPr>
          <p:spPr>
            <a:xfrm>
              <a:off x="105694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 name="pl168"/>
            <p:cNvSpPr/>
            <p:nvPr/>
          </p:nvSpPr>
          <p:spPr>
            <a:xfrm>
              <a:off x="126374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9" name="pl169"/>
            <p:cNvSpPr/>
            <p:nvPr/>
          </p:nvSpPr>
          <p:spPr>
            <a:xfrm>
              <a:off x="147054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0" name="pl170"/>
            <p:cNvSpPr/>
            <p:nvPr/>
          </p:nvSpPr>
          <p:spPr>
            <a:xfrm>
              <a:off x="167734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1" name="pl171"/>
            <p:cNvSpPr/>
            <p:nvPr/>
          </p:nvSpPr>
          <p:spPr>
            <a:xfrm>
              <a:off x="695044" y="27556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2" name="pl172"/>
            <p:cNvSpPr/>
            <p:nvPr/>
          </p:nvSpPr>
          <p:spPr>
            <a:xfrm>
              <a:off x="695044" y="261789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3" name="pl173"/>
            <p:cNvSpPr/>
            <p:nvPr/>
          </p:nvSpPr>
          <p:spPr>
            <a:xfrm>
              <a:off x="695044" y="248011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4" name="pl174"/>
            <p:cNvSpPr/>
            <p:nvPr/>
          </p:nvSpPr>
          <p:spPr>
            <a:xfrm>
              <a:off x="74674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9535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116034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7" name="pl177"/>
            <p:cNvSpPr/>
            <p:nvPr/>
          </p:nvSpPr>
          <p:spPr>
            <a:xfrm>
              <a:off x="136714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 name="pl178"/>
            <p:cNvSpPr/>
            <p:nvPr/>
          </p:nvSpPr>
          <p:spPr>
            <a:xfrm>
              <a:off x="157394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9" name="pl179"/>
            <p:cNvSpPr/>
            <p:nvPr/>
          </p:nvSpPr>
          <p:spPr>
            <a:xfrm>
              <a:off x="178074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746744"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81" name="pl181"/>
            <p:cNvSpPr/>
            <p:nvPr/>
          </p:nvSpPr>
          <p:spPr>
            <a:xfrm>
              <a:off x="746744"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40651" cap="flat">
              <a:solidFill>
                <a:srgbClr val="BEBEBE">
                  <a:alpha val="69803"/>
                </a:srgbClr>
              </a:solidFill>
              <a:prstDash val="solid"/>
              <a:round/>
            </a:ln>
          </p:spPr>
          <p:txBody>
            <a:bodyPr/>
            <a:lstStyle/>
            <a:p/>
          </p:txBody>
        </p:sp>
        <p:sp>
          <p:nvSpPr>
            <p:cNvPr id="182" name="pl182"/>
            <p:cNvSpPr/>
            <p:nvPr/>
          </p:nvSpPr>
          <p:spPr>
            <a:xfrm>
              <a:off x="746744" y="2661984"/>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83" name="pl183"/>
            <p:cNvSpPr/>
            <p:nvPr/>
          </p:nvSpPr>
          <p:spPr>
            <a:xfrm>
              <a:off x="746744" y="2551758"/>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84" name="pl184"/>
            <p:cNvSpPr/>
            <p:nvPr/>
          </p:nvSpPr>
          <p:spPr>
            <a:xfrm>
              <a:off x="746744" y="2568292"/>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5" name="pl185"/>
            <p:cNvSpPr/>
            <p:nvPr/>
          </p:nvSpPr>
          <p:spPr>
            <a:xfrm>
              <a:off x="746744" y="2695052"/>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86" name="pl186"/>
            <p:cNvSpPr/>
            <p:nvPr/>
          </p:nvSpPr>
          <p:spPr>
            <a:xfrm>
              <a:off x="746744" y="2717098"/>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87" name="pl187"/>
            <p:cNvSpPr/>
            <p:nvPr/>
          </p:nvSpPr>
          <p:spPr>
            <a:xfrm>
              <a:off x="746744" y="2711586"/>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88" name="pl188"/>
            <p:cNvSpPr/>
            <p:nvPr/>
          </p:nvSpPr>
          <p:spPr>
            <a:xfrm>
              <a:off x="746744"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9" name="pl189"/>
            <p:cNvSpPr/>
            <p:nvPr/>
          </p:nvSpPr>
          <p:spPr>
            <a:xfrm>
              <a:off x="746744" y="2755677"/>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90" name="pl190"/>
            <p:cNvSpPr/>
            <p:nvPr/>
          </p:nvSpPr>
          <p:spPr>
            <a:xfrm>
              <a:off x="746744" y="2656473"/>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91" name="pl191"/>
            <p:cNvSpPr/>
            <p:nvPr/>
          </p:nvSpPr>
          <p:spPr>
            <a:xfrm>
              <a:off x="746744" y="2524201"/>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92" name="pl192"/>
            <p:cNvSpPr/>
            <p:nvPr/>
          </p:nvSpPr>
          <p:spPr>
            <a:xfrm>
              <a:off x="746744" y="2667496"/>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93" name="pl193"/>
            <p:cNvSpPr/>
            <p:nvPr/>
          </p:nvSpPr>
          <p:spPr>
            <a:xfrm>
              <a:off x="746744" y="2639939"/>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94" name="pl194"/>
            <p:cNvSpPr/>
            <p:nvPr/>
          </p:nvSpPr>
          <p:spPr>
            <a:xfrm>
              <a:off x="746744" y="2639939"/>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95" name="pl195"/>
            <p:cNvSpPr/>
            <p:nvPr/>
          </p:nvSpPr>
          <p:spPr>
            <a:xfrm>
              <a:off x="746744" y="2562781"/>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96" name="pl196"/>
            <p:cNvSpPr/>
            <p:nvPr/>
          </p:nvSpPr>
          <p:spPr>
            <a:xfrm>
              <a:off x="746744"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97" name="pl197"/>
            <p:cNvSpPr/>
            <p:nvPr/>
          </p:nvSpPr>
          <p:spPr>
            <a:xfrm>
              <a:off x="746744" y="27336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8" name="pl198"/>
            <p:cNvSpPr/>
            <p:nvPr/>
          </p:nvSpPr>
          <p:spPr>
            <a:xfrm>
              <a:off x="746744"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99" name="pl199"/>
            <p:cNvSpPr/>
            <p:nvPr/>
          </p:nvSpPr>
          <p:spPr>
            <a:xfrm>
              <a:off x="746744"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00" name="pl200"/>
            <p:cNvSpPr/>
            <p:nvPr/>
          </p:nvSpPr>
          <p:spPr>
            <a:xfrm>
              <a:off x="746744"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01" name="pl201"/>
            <p:cNvSpPr/>
            <p:nvPr/>
          </p:nvSpPr>
          <p:spPr>
            <a:xfrm>
              <a:off x="746744"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02" name="pl202"/>
            <p:cNvSpPr/>
            <p:nvPr/>
          </p:nvSpPr>
          <p:spPr>
            <a:xfrm>
              <a:off x="746744"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03" name="pl203"/>
            <p:cNvSpPr/>
            <p:nvPr/>
          </p:nvSpPr>
          <p:spPr>
            <a:xfrm>
              <a:off x="746744"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4" name="pl204"/>
            <p:cNvSpPr/>
            <p:nvPr/>
          </p:nvSpPr>
          <p:spPr>
            <a:xfrm>
              <a:off x="746744" y="2634428"/>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05" name="pl205"/>
            <p:cNvSpPr/>
            <p:nvPr/>
          </p:nvSpPr>
          <p:spPr>
            <a:xfrm>
              <a:off x="746744" y="2700564"/>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06" name="pl206"/>
            <p:cNvSpPr/>
            <p:nvPr/>
          </p:nvSpPr>
          <p:spPr>
            <a:xfrm>
              <a:off x="746744" y="2689541"/>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07" name="pl207"/>
            <p:cNvSpPr/>
            <p:nvPr/>
          </p:nvSpPr>
          <p:spPr>
            <a:xfrm>
              <a:off x="746744" y="2601360"/>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08" name="pl208"/>
            <p:cNvSpPr/>
            <p:nvPr/>
          </p:nvSpPr>
          <p:spPr>
            <a:xfrm>
              <a:off x="746744" y="2573803"/>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09" name="pl209"/>
            <p:cNvSpPr/>
            <p:nvPr/>
          </p:nvSpPr>
          <p:spPr>
            <a:xfrm>
              <a:off x="746744" y="2706075"/>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10" name="pl210"/>
            <p:cNvSpPr/>
            <p:nvPr/>
          </p:nvSpPr>
          <p:spPr>
            <a:xfrm>
              <a:off x="746744" y="2661984"/>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11" name="pl211"/>
            <p:cNvSpPr/>
            <p:nvPr/>
          </p:nvSpPr>
          <p:spPr>
            <a:xfrm>
              <a:off x="746744" y="2673007"/>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12" name="pl212"/>
            <p:cNvSpPr/>
            <p:nvPr/>
          </p:nvSpPr>
          <p:spPr>
            <a:xfrm>
              <a:off x="746744" y="2722609"/>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13" name="pl213"/>
            <p:cNvSpPr/>
            <p:nvPr/>
          </p:nvSpPr>
          <p:spPr>
            <a:xfrm>
              <a:off x="746744" y="2601360"/>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14" name="pl214"/>
            <p:cNvSpPr/>
            <p:nvPr/>
          </p:nvSpPr>
          <p:spPr>
            <a:xfrm>
              <a:off x="746744" y="2684030"/>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15" name="pl215"/>
            <p:cNvSpPr/>
            <p:nvPr/>
          </p:nvSpPr>
          <p:spPr>
            <a:xfrm>
              <a:off x="746744" y="2579315"/>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16" name="pl216"/>
            <p:cNvSpPr/>
            <p:nvPr/>
          </p:nvSpPr>
          <p:spPr>
            <a:xfrm>
              <a:off x="746744" y="2650962"/>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17" name="pl217"/>
            <p:cNvSpPr/>
            <p:nvPr/>
          </p:nvSpPr>
          <p:spPr>
            <a:xfrm>
              <a:off x="746744" y="2706075"/>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18" name="pl218"/>
            <p:cNvSpPr/>
            <p:nvPr/>
          </p:nvSpPr>
          <p:spPr>
            <a:xfrm>
              <a:off x="746744" y="2639939"/>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19" name="pl219"/>
            <p:cNvSpPr/>
            <p:nvPr/>
          </p:nvSpPr>
          <p:spPr>
            <a:xfrm>
              <a:off x="746744" y="2634428"/>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20" name="pl220"/>
            <p:cNvSpPr/>
            <p:nvPr/>
          </p:nvSpPr>
          <p:spPr>
            <a:xfrm>
              <a:off x="746744" y="2728120"/>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21" name="pl221"/>
            <p:cNvSpPr/>
            <p:nvPr/>
          </p:nvSpPr>
          <p:spPr>
            <a:xfrm>
              <a:off x="746744" y="2700564"/>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22" name="pl222"/>
            <p:cNvSpPr/>
            <p:nvPr/>
          </p:nvSpPr>
          <p:spPr>
            <a:xfrm>
              <a:off x="746744" y="2728120"/>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23" name="pl223"/>
            <p:cNvSpPr/>
            <p:nvPr/>
          </p:nvSpPr>
          <p:spPr>
            <a:xfrm>
              <a:off x="746744" y="2706075"/>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24" name="pl224"/>
            <p:cNvSpPr/>
            <p:nvPr/>
          </p:nvSpPr>
          <p:spPr>
            <a:xfrm>
              <a:off x="746744" y="2695052"/>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25" name="pl225"/>
            <p:cNvSpPr/>
            <p:nvPr/>
          </p:nvSpPr>
          <p:spPr>
            <a:xfrm>
              <a:off x="746744" y="2634428"/>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26" name="pl226"/>
            <p:cNvSpPr/>
            <p:nvPr/>
          </p:nvSpPr>
          <p:spPr>
            <a:xfrm>
              <a:off x="746744" y="2695052"/>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27" name="pl227"/>
            <p:cNvSpPr/>
            <p:nvPr/>
          </p:nvSpPr>
          <p:spPr>
            <a:xfrm>
              <a:off x="746744" y="2733632"/>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28" name="pl228"/>
            <p:cNvSpPr/>
            <p:nvPr/>
          </p:nvSpPr>
          <p:spPr>
            <a:xfrm>
              <a:off x="746744" y="2700564"/>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29" name="pl229"/>
            <p:cNvSpPr/>
            <p:nvPr/>
          </p:nvSpPr>
          <p:spPr>
            <a:xfrm>
              <a:off x="746744"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30" name="pl230"/>
            <p:cNvSpPr/>
            <p:nvPr/>
          </p:nvSpPr>
          <p:spPr>
            <a:xfrm>
              <a:off x="746744"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40651" cap="flat">
              <a:solidFill>
                <a:srgbClr val="000000">
                  <a:alpha val="100000"/>
                </a:srgbClr>
              </a:solidFill>
              <a:prstDash val="solid"/>
              <a:round/>
            </a:ln>
          </p:spPr>
          <p:txBody>
            <a:bodyPr/>
            <a:lstStyle/>
            <a:p/>
          </p:txBody>
        </p:sp>
        <p:sp>
          <p:nvSpPr>
            <p:cNvPr id="231" name="pl231"/>
            <p:cNvSpPr/>
            <p:nvPr/>
          </p:nvSpPr>
          <p:spPr>
            <a:xfrm>
              <a:off x="746744"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3EB500">
                  <a:alpha val="100000"/>
                </a:srgbClr>
              </a:solidFill>
              <a:prstDash val="solid"/>
              <a:round/>
            </a:ln>
          </p:spPr>
          <p:txBody>
            <a:bodyPr/>
            <a:lstStyle/>
            <a:p/>
          </p:txBody>
        </p:sp>
        <p:sp>
          <p:nvSpPr>
            <p:cNvPr id="232" name="pl232"/>
            <p:cNvSpPr/>
            <p:nvPr/>
          </p:nvSpPr>
          <p:spPr>
            <a:xfrm>
              <a:off x="695044" y="27556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33" name="tx233"/>
            <p:cNvSpPr/>
            <p:nvPr/>
          </p:nvSpPr>
          <p:spPr>
            <a:xfrm>
              <a:off x="686455" y="241466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234" name="tx234"/>
            <p:cNvSpPr/>
            <p:nvPr/>
          </p:nvSpPr>
          <p:spPr>
            <a:xfrm>
              <a:off x="893256" y="240364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235" name="tx235"/>
            <p:cNvSpPr/>
            <p:nvPr/>
          </p:nvSpPr>
          <p:spPr>
            <a:xfrm>
              <a:off x="1100056" y="240364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236" name="tx236"/>
            <p:cNvSpPr/>
            <p:nvPr/>
          </p:nvSpPr>
          <p:spPr>
            <a:xfrm>
              <a:off x="1306857" y="240364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237" name="tx237"/>
            <p:cNvSpPr/>
            <p:nvPr/>
          </p:nvSpPr>
          <p:spPr>
            <a:xfrm>
              <a:off x="1513658" y="239261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a:t>
              </a:r>
            </a:p>
          </p:txBody>
        </p:sp>
        <p:sp>
          <p:nvSpPr>
            <p:cNvPr id="238" name="tx238"/>
            <p:cNvSpPr/>
            <p:nvPr/>
          </p:nvSpPr>
          <p:spPr>
            <a:xfrm>
              <a:off x="1720459" y="246013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239" name="rc239"/>
            <p:cNvSpPr/>
            <p:nvPr/>
          </p:nvSpPr>
          <p:spPr>
            <a:xfrm>
              <a:off x="695044" y="3110673"/>
              <a:ext cx="1137404" cy="460746"/>
            </a:xfrm>
            <a:prstGeom prst="rect">
              <a:avLst/>
            </a:prstGeom>
            <a:solidFill>
              <a:srgbClr val="EBEBEB">
                <a:alpha val="100000"/>
              </a:srgbClr>
            </a:solidFill>
          </p:spPr>
          <p:txBody>
            <a:bodyPr/>
            <a:lstStyle/>
            <a:p/>
          </p:txBody>
        </p:sp>
        <p:sp>
          <p:nvSpPr>
            <p:cNvPr id="240" name="pl240"/>
            <p:cNvSpPr/>
            <p:nvPr/>
          </p:nvSpPr>
          <p:spPr>
            <a:xfrm>
              <a:off x="695044" y="356976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1" name="pl241"/>
            <p:cNvSpPr/>
            <p:nvPr/>
          </p:nvSpPr>
          <p:spPr>
            <a:xfrm>
              <a:off x="695044" y="343198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2" name="pl242"/>
            <p:cNvSpPr/>
            <p:nvPr/>
          </p:nvSpPr>
          <p:spPr>
            <a:xfrm>
              <a:off x="695044" y="329420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3" name="pl243"/>
            <p:cNvSpPr/>
            <p:nvPr/>
          </p:nvSpPr>
          <p:spPr>
            <a:xfrm>
              <a:off x="695044" y="31564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4" name="pl244"/>
            <p:cNvSpPr/>
            <p:nvPr/>
          </p:nvSpPr>
          <p:spPr>
            <a:xfrm>
              <a:off x="85014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5" name="pl245"/>
            <p:cNvSpPr/>
            <p:nvPr/>
          </p:nvSpPr>
          <p:spPr>
            <a:xfrm>
              <a:off x="105694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6" name="pl246"/>
            <p:cNvSpPr/>
            <p:nvPr/>
          </p:nvSpPr>
          <p:spPr>
            <a:xfrm>
              <a:off x="126374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7" name="pl247"/>
            <p:cNvSpPr/>
            <p:nvPr/>
          </p:nvSpPr>
          <p:spPr>
            <a:xfrm>
              <a:off x="147054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8" name="pl248"/>
            <p:cNvSpPr/>
            <p:nvPr/>
          </p:nvSpPr>
          <p:spPr>
            <a:xfrm>
              <a:off x="167734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9" name="pl249"/>
            <p:cNvSpPr/>
            <p:nvPr/>
          </p:nvSpPr>
          <p:spPr>
            <a:xfrm>
              <a:off x="695044" y="350087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0" name="pl250"/>
            <p:cNvSpPr/>
            <p:nvPr/>
          </p:nvSpPr>
          <p:spPr>
            <a:xfrm>
              <a:off x="695044" y="336309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1" name="pl251"/>
            <p:cNvSpPr/>
            <p:nvPr/>
          </p:nvSpPr>
          <p:spPr>
            <a:xfrm>
              <a:off x="695044" y="322530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2" name="pl252"/>
            <p:cNvSpPr/>
            <p:nvPr/>
          </p:nvSpPr>
          <p:spPr>
            <a:xfrm>
              <a:off x="74674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9535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116034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136714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157394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178074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746744"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59" name="pl259"/>
            <p:cNvSpPr/>
            <p:nvPr/>
          </p:nvSpPr>
          <p:spPr>
            <a:xfrm>
              <a:off x="746744" y="3368603"/>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260" name="pl260"/>
            <p:cNvSpPr/>
            <p:nvPr/>
          </p:nvSpPr>
          <p:spPr>
            <a:xfrm>
              <a:off x="746744" y="3407182"/>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61" name="pl261"/>
            <p:cNvSpPr/>
            <p:nvPr/>
          </p:nvSpPr>
          <p:spPr>
            <a:xfrm>
              <a:off x="746744" y="3296956"/>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62" name="pl262"/>
            <p:cNvSpPr/>
            <p:nvPr/>
          </p:nvSpPr>
          <p:spPr>
            <a:xfrm>
              <a:off x="746744" y="3313490"/>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3" name="pl263"/>
            <p:cNvSpPr/>
            <p:nvPr/>
          </p:nvSpPr>
          <p:spPr>
            <a:xfrm>
              <a:off x="746744" y="3440250"/>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64" name="pl264"/>
            <p:cNvSpPr/>
            <p:nvPr/>
          </p:nvSpPr>
          <p:spPr>
            <a:xfrm>
              <a:off x="746744" y="3462295"/>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65" name="pl265"/>
            <p:cNvSpPr/>
            <p:nvPr/>
          </p:nvSpPr>
          <p:spPr>
            <a:xfrm>
              <a:off x="746744" y="3456784"/>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66" name="pl266"/>
            <p:cNvSpPr/>
            <p:nvPr/>
          </p:nvSpPr>
          <p:spPr>
            <a:xfrm>
              <a:off x="746744"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7" name="pl267"/>
            <p:cNvSpPr/>
            <p:nvPr/>
          </p:nvSpPr>
          <p:spPr>
            <a:xfrm>
              <a:off x="746744" y="3500875"/>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68" name="pl268"/>
            <p:cNvSpPr/>
            <p:nvPr/>
          </p:nvSpPr>
          <p:spPr>
            <a:xfrm>
              <a:off x="746744" y="3401671"/>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69" name="pl269"/>
            <p:cNvSpPr/>
            <p:nvPr/>
          </p:nvSpPr>
          <p:spPr>
            <a:xfrm>
              <a:off x="746744" y="3269399"/>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70" name="pl270"/>
            <p:cNvSpPr/>
            <p:nvPr/>
          </p:nvSpPr>
          <p:spPr>
            <a:xfrm>
              <a:off x="746744" y="3412694"/>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71" name="pl271"/>
            <p:cNvSpPr/>
            <p:nvPr/>
          </p:nvSpPr>
          <p:spPr>
            <a:xfrm>
              <a:off x="746744" y="3385137"/>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72" name="pl272"/>
            <p:cNvSpPr/>
            <p:nvPr/>
          </p:nvSpPr>
          <p:spPr>
            <a:xfrm>
              <a:off x="746744" y="3385137"/>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73" name="pl273"/>
            <p:cNvSpPr/>
            <p:nvPr/>
          </p:nvSpPr>
          <p:spPr>
            <a:xfrm>
              <a:off x="746744" y="3307978"/>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74" name="pl274"/>
            <p:cNvSpPr/>
            <p:nvPr/>
          </p:nvSpPr>
          <p:spPr>
            <a:xfrm>
              <a:off x="746744" y="3302467"/>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75" name="pl275"/>
            <p:cNvSpPr/>
            <p:nvPr/>
          </p:nvSpPr>
          <p:spPr>
            <a:xfrm>
              <a:off x="746744" y="347882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6" name="pl276"/>
            <p:cNvSpPr/>
            <p:nvPr/>
          </p:nvSpPr>
          <p:spPr>
            <a:xfrm>
              <a:off x="746744" y="3412694"/>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77" name="pl277"/>
            <p:cNvSpPr/>
            <p:nvPr/>
          </p:nvSpPr>
          <p:spPr>
            <a:xfrm>
              <a:off x="746744" y="3335535"/>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78" name="pl278"/>
            <p:cNvSpPr/>
            <p:nvPr/>
          </p:nvSpPr>
          <p:spPr>
            <a:xfrm>
              <a:off x="746744" y="3368603"/>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79" name="pl279"/>
            <p:cNvSpPr/>
            <p:nvPr/>
          </p:nvSpPr>
          <p:spPr>
            <a:xfrm>
              <a:off x="746744" y="3429228"/>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80" name="pl280"/>
            <p:cNvSpPr/>
            <p:nvPr/>
          </p:nvSpPr>
          <p:spPr>
            <a:xfrm>
              <a:off x="746744" y="3451273"/>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81" name="pl281"/>
            <p:cNvSpPr/>
            <p:nvPr/>
          </p:nvSpPr>
          <p:spPr>
            <a:xfrm>
              <a:off x="746744"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2" name="pl282"/>
            <p:cNvSpPr/>
            <p:nvPr/>
          </p:nvSpPr>
          <p:spPr>
            <a:xfrm>
              <a:off x="746744"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83" name="pl283"/>
            <p:cNvSpPr/>
            <p:nvPr/>
          </p:nvSpPr>
          <p:spPr>
            <a:xfrm>
              <a:off x="746744"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84" name="pl284"/>
            <p:cNvSpPr/>
            <p:nvPr/>
          </p:nvSpPr>
          <p:spPr>
            <a:xfrm>
              <a:off x="746744"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85" name="pl285"/>
            <p:cNvSpPr/>
            <p:nvPr/>
          </p:nvSpPr>
          <p:spPr>
            <a:xfrm>
              <a:off x="746744"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86" name="pl286"/>
            <p:cNvSpPr/>
            <p:nvPr/>
          </p:nvSpPr>
          <p:spPr>
            <a:xfrm>
              <a:off x="746744"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87" name="pl287"/>
            <p:cNvSpPr/>
            <p:nvPr/>
          </p:nvSpPr>
          <p:spPr>
            <a:xfrm>
              <a:off x="746744"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88" name="pl288"/>
            <p:cNvSpPr/>
            <p:nvPr/>
          </p:nvSpPr>
          <p:spPr>
            <a:xfrm>
              <a:off x="746744" y="3407182"/>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89" name="pl289"/>
            <p:cNvSpPr/>
            <p:nvPr/>
          </p:nvSpPr>
          <p:spPr>
            <a:xfrm>
              <a:off x="746744" y="3418205"/>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90" name="pl290"/>
            <p:cNvSpPr/>
            <p:nvPr/>
          </p:nvSpPr>
          <p:spPr>
            <a:xfrm>
              <a:off x="746744" y="3467807"/>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91" name="pl291"/>
            <p:cNvSpPr/>
            <p:nvPr/>
          </p:nvSpPr>
          <p:spPr>
            <a:xfrm>
              <a:off x="746744" y="3346558"/>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92" name="pl292"/>
            <p:cNvSpPr/>
            <p:nvPr/>
          </p:nvSpPr>
          <p:spPr>
            <a:xfrm>
              <a:off x="746744" y="3429228"/>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93" name="pl293"/>
            <p:cNvSpPr/>
            <p:nvPr/>
          </p:nvSpPr>
          <p:spPr>
            <a:xfrm>
              <a:off x="746744" y="3324512"/>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94" name="pl294"/>
            <p:cNvSpPr/>
            <p:nvPr/>
          </p:nvSpPr>
          <p:spPr>
            <a:xfrm>
              <a:off x="746744" y="3396160"/>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95" name="pl295"/>
            <p:cNvSpPr/>
            <p:nvPr/>
          </p:nvSpPr>
          <p:spPr>
            <a:xfrm>
              <a:off x="746744" y="3451273"/>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96" name="pl296"/>
            <p:cNvSpPr/>
            <p:nvPr/>
          </p:nvSpPr>
          <p:spPr>
            <a:xfrm>
              <a:off x="746744" y="3385137"/>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97" name="pl297"/>
            <p:cNvSpPr/>
            <p:nvPr/>
          </p:nvSpPr>
          <p:spPr>
            <a:xfrm>
              <a:off x="746744" y="3379626"/>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98" name="pl298"/>
            <p:cNvSpPr/>
            <p:nvPr/>
          </p:nvSpPr>
          <p:spPr>
            <a:xfrm>
              <a:off x="746744" y="3473318"/>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99" name="pl299"/>
            <p:cNvSpPr/>
            <p:nvPr/>
          </p:nvSpPr>
          <p:spPr>
            <a:xfrm>
              <a:off x="746744" y="3445762"/>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00" name="pl300"/>
            <p:cNvSpPr/>
            <p:nvPr/>
          </p:nvSpPr>
          <p:spPr>
            <a:xfrm>
              <a:off x="746744" y="3473318"/>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01" name="pl301"/>
            <p:cNvSpPr/>
            <p:nvPr/>
          </p:nvSpPr>
          <p:spPr>
            <a:xfrm>
              <a:off x="746744" y="3451273"/>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02" name="pl302"/>
            <p:cNvSpPr/>
            <p:nvPr/>
          </p:nvSpPr>
          <p:spPr>
            <a:xfrm>
              <a:off x="746744" y="3440250"/>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03" name="pl303"/>
            <p:cNvSpPr/>
            <p:nvPr/>
          </p:nvSpPr>
          <p:spPr>
            <a:xfrm>
              <a:off x="746744" y="3379626"/>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04" name="pl304"/>
            <p:cNvSpPr/>
            <p:nvPr/>
          </p:nvSpPr>
          <p:spPr>
            <a:xfrm>
              <a:off x="746744" y="3440250"/>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05" name="pl305"/>
            <p:cNvSpPr/>
            <p:nvPr/>
          </p:nvSpPr>
          <p:spPr>
            <a:xfrm>
              <a:off x="746744" y="3478829"/>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06" name="pl306"/>
            <p:cNvSpPr/>
            <p:nvPr/>
          </p:nvSpPr>
          <p:spPr>
            <a:xfrm>
              <a:off x="746744" y="3445762"/>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07" name="pl307"/>
            <p:cNvSpPr/>
            <p:nvPr/>
          </p:nvSpPr>
          <p:spPr>
            <a:xfrm>
              <a:off x="746744"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08" name="pl308"/>
            <p:cNvSpPr/>
            <p:nvPr/>
          </p:nvSpPr>
          <p:spPr>
            <a:xfrm>
              <a:off x="746744" y="3368603"/>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309" name="pl309"/>
            <p:cNvSpPr/>
            <p:nvPr/>
          </p:nvSpPr>
          <p:spPr>
            <a:xfrm>
              <a:off x="746744"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00C1A1">
                  <a:alpha val="100000"/>
                </a:srgbClr>
              </a:solidFill>
              <a:prstDash val="solid"/>
              <a:round/>
            </a:ln>
          </p:spPr>
          <p:txBody>
            <a:bodyPr/>
            <a:lstStyle/>
            <a:p/>
          </p:txBody>
        </p:sp>
        <p:sp>
          <p:nvSpPr>
            <p:cNvPr id="310" name="pl310"/>
            <p:cNvSpPr/>
            <p:nvPr/>
          </p:nvSpPr>
          <p:spPr>
            <a:xfrm>
              <a:off x="695044" y="3500875"/>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11" name="tx311"/>
            <p:cNvSpPr/>
            <p:nvPr/>
          </p:nvSpPr>
          <p:spPr>
            <a:xfrm>
              <a:off x="686455" y="320532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12" name="tx312"/>
            <p:cNvSpPr/>
            <p:nvPr/>
          </p:nvSpPr>
          <p:spPr>
            <a:xfrm>
              <a:off x="893256" y="320532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13" name="tx313"/>
            <p:cNvSpPr/>
            <p:nvPr/>
          </p:nvSpPr>
          <p:spPr>
            <a:xfrm>
              <a:off x="1100056" y="320532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14" name="tx314"/>
            <p:cNvSpPr/>
            <p:nvPr/>
          </p:nvSpPr>
          <p:spPr>
            <a:xfrm>
              <a:off x="1306857" y="320532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15" name="tx315"/>
            <p:cNvSpPr/>
            <p:nvPr/>
          </p:nvSpPr>
          <p:spPr>
            <a:xfrm>
              <a:off x="1513658" y="320532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16" name="tx316"/>
            <p:cNvSpPr/>
            <p:nvPr/>
          </p:nvSpPr>
          <p:spPr>
            <a:xfrm>
              <a:off x="1720459" y="320532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17" name="rc317"/>
            <p:cNvSpPr/>
            <p:nvPr/>
          </p:nvSpPr>
          <p:spPr>
            <a:xfrm>
              <a:off x="695044" y="3855871"/>
              <a:ext cx="1137404" cy="460746"/>
            </a:xfrm>
            <a:prstGeom prst="rect">
              <a:avLst/>
            </a:prstGeom>
            <a:solidFill>
              <a:srgbClr val="EBEBEB">
                <a:alpha val="100000"/>
              </a:srgbClr>
            </a:solidFill>
          </p:spPr>
          <p:txBody>
            <a:bodyPr/>
            <a:lstStyle/>
            <a:p/>
          </p:txBody>
        </p:sp>
        <p:sp>
          <p:nvSpPr>
            <p:cNvPr id="318" name="pl318"/>
            <p:cNvSpPr/>
            <p:nvPr/>
          </p:nvSpPr>
          <p:spPr>
            <a:xfrm>
              <a:off x="695044" y="431496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9" name="pl319"/>
            <p:cNvSpPr/>
            <p:nvPr/>
          </p:nvSpPr>
          <p:spPr>
            <a:xfrm>
              <a:off x="695044" y="417718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0" name="pl320"/>
            <p:cNvSpPr/>
            <p:nvPr/>
          </p:nvSpPr>
          <p:spPr>
            <a:xfrm>
              <a:off x="695044" y="403939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1" name="pl321"/>
            <p:cNvSpPr/>
            <p:nvPr/>
          </p:nvSpPr>
          <p:spPr>
            <a:xfrm>
              <a:off x="695044" y="39016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2" name="pl322"/>
            <p:cNvSpPr/>
            <p:nvPr/>
          </p:nvSpPr>
          <p:spPr>
            <a:xfrm>
              <a:off x="85014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3" name="pl323"/>
            <p:cNvSpPr/>
            <p:nvPr/>
          </p:nvSpPr>
          <p:spPr>
            <a:xfrm>
              <a:off x="105694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4" name="pl324"/>
            <p:cNvSpPr/>
            <p:nvPr/>
          </p:nvSpPr>
          <p:spPr>
            <a:xfrm>
              <a:off x="126374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 name="pl325"/>
            <p:cNvSpPr/>
            <p:nvPr/>
          </p:nvSpPr>
          <p:spPr>
            <a:xfrm>
              <a:off x="147054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6" name="pl326"/>
            <p:cNvSpPr/>
            <p:nvPr/>
          </p:nvSpPr>
          <p:spPr>
            <a:xfrm>
              <a:off x="167734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7" name="pl327"/>
            <p:cNvSpPr/>
            <p:nvPr/>
          </p:nvSpPr>
          <p:spPr>
            <a:xfrm>
              <a:off x="695044" y="424607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8" name="pl328"/>
            <p:cNvSpPr/>
            <p:nvPr/>
          </p:nvSpPr>
          <p:spPr>
            <a:xfrm>
              <a:off x="695044" y="410829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9" name="pl329"/>
            <p:cNvSpPr/>
            <p:nvPr/>
          </p:nvSpPr>
          <p:spPr>
            <a:xfrm>
              <a:off x="695044" y="397050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30" name="pl330"/>
            <p:cNvSpPr/>
            <p:nvPr/>
          </p:nvSpPr>
          <p:spPr>
            <a:xfrm>
              <a:off x="74674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9535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116034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136714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157394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178074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746744"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337" name="pl337"/>
            <p:cNvSpPr/>
            <p:nvPr/>
          </p:nvSpPr>
          <p:spPr>
            <a:xfrm>
              <a:off x="746744"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40651" cap="flat">
              <a:solidFill>
                <a:srgbClr val="BEBEBE">
                  <a:alpha val="69803"/>
                </a:srgbClr>
              </a:solidFill>
              <a:prstDash val="solid"/>
              <a:round/>
            </a:ln>
          </p:spPr>
          <p:txBody>
            <a:bodyPr/>
            <a:lstStyle/>
            <a:p/>
          </p:txBody>
        </p:sp>
        <p:sp>
          <p:nvSpPr>
            <p:cNvPr id="338" name="pl338"/>
            <p:cNvSpPr/>
            <p:nvPr/>
          </p:nvSpPr>
          <p:spPr>
            <a:xfrm>
              <a:off x="746744" y="4152380"/>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339" name="pl339"/>
            <p:cNvSpPr/>
            <p:nvPr/>
          </p:nvSpPr>
          <p:spPr>
            <a:xfrm>
              <a:off x="746744" y="4042154"/>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340" name="pl340"/>
            <p:cNvSpPr/>
            <p:nvPr/>
          </p:nvSpPr>
          <p:spPr>
            <a:xfrm>
              <a:off x="746744" y="4058688"/>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1" name="pl341"/>
            <p:cNvSpPr/>
            <p:nvPr/>
          </p:nvSpPr>
          <p:spPr>
            <a:xfrm>
              <a:off x="746744" y="4185448"/>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42" name="pl342"/>
            <p:cNvSpPr/>
            <p:nvPr/>
          </p:nvSpPr>
          <p:spPr>
            <a:xfrm>
              <a:off x="746744" y="4207493"/>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43" name="pl343"/>
            <p:cNvSpPr/>
            <p:nvPr/>
          </p:nvSpPr>
          <p:spPr>
            <a:xfrm>
              <a:off x="746744" y="4201982"/>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44" name="pl344"/>
            <p:cNvSpPr/>
            <p:nvPr/>
          </p:nvSpPr>
          <p:spPr>
            <a:xfrm>
              <a:off x="746744"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5" name="pl345"/>
            <p:cNvSpPr/>
            <p:nvPr/>
          </p:nvSpPr>
          <p:spPr>
            <a:xfrm>
              <a:off x="746744" y="4246073"/>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46" name="pl346"/>
            <p:cNvSpPr/>
            <p:nvPr/>
          </p:nvSpPr>
          <p:spPr>
            <a:xfrm>
              <a:off x="746744" y="4146869"/>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47" name="pl347"/>
            <p:cNvSpPr/>
            <p:nvPr/>
          </p:nvSpPr>
          <p:spPr>
            <a:xfrm>
              <a:off x="746744" y="4014597"/>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48" name="pl348"/>
            <p:cNvSpPr/>
            <p:nvPr/>
          </p:nvSpPr>
          <p:spPr>
            <a:xfrm>
              <a:off x="746744" y="4157891"/>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49" name="pl349"/>
            <p:cNvSpPr/>
            <p:nvPr/>
          </p:nvSpPr>
          <p:spPr>
            <a:xfrm>
              <a:off x="746744" y="4130335"/>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50" name="pl350"/>
            <p:cNvSpPr/>
            <p:nvPr/>
          </p:nvSpPr>
          <p:spPr>
            <a:xfrm>
              <a:off x="746744" y="4130335"/>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51" name="pl351"/>
            <p:cNvSpPr/>
            <p:nvPr/>
          </p:nvSpPr>
          <p:spPr>
            <a:xfrm>
              <a:off x="746744" y="4053176"/>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52" name="pl352"/>
            <p:cNvSpPr/>
            <p:nvPr/>
          </p:nvSpPr>
          <p:spPr>
            <a:xfrm>
              <a:off x="746744" y="4047665"/>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53" name="pl353"/>
            <p:cNvSpPr/>
            <p:nvPr/>
          </p:nvSpPr>
          <p:spPr>
            <a:xfrm>
              <a:off x="746744" y="422402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4" name="pl354"/>
            <p:cNvSpPr/>
            <p:nvPr/>
          </p:nvSpPr>
          <p:spPr>
            <a:xfrm>
              <a:off x="746744" y="4157891"/>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55" name="pl355"/>
            <p:cNvSpPr/>
            <p:nvPr/>
          </p:nvSpPr>
          <p:spPr>
            <a:xfrm>
              <a:off x="746744" y="4080733"/>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56" name="pl356"/>
            <p:cNvSpPr/>
            <p:nvPr/>
          </p:nvSpPr>
          <p:spPr>
            <a:xfrm>
              <a:off x="746744" y="4113801"/>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57" name="pl357"/>
            <p:cNvSpPr/>
            <p:nvPr/>
          </p:nvSpPr>
          <p:spPr>
            <a:xfrm>
              <a:off x="746744" y="4174425"/>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58" name="pl358"/>
            <p:cNvSpPr/>
            <p:nvPr/>
          </p:nvSpPr>
          <p:spPr>
            <a:xfrm>
              <a:off x="746744" y="4196471"/>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59" name="pl359"/>
            <p:cNvSpPr/>
            <p:nvPr/>
          </p:nvSpPr>
          <p:spPr>
            <a:xfrm>
              <a:off x="746744"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60" name="pl360"/>
            <p:cNvSpPr/>
            <p:nvPr/>
          </p:nvSpPr>
          <p:spPr>
            <a:xfrm>
              <a:off x="746744" y="4124823"/>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61" name="pl361"/>
            <p:cNvSpPr/>
            <p:nvPr/>
          </p:nvSpPr>
          <p:spPr>
            <a:xfrm>
              <a:off x="746744" y="4190959"/>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62" name="pl362"/>
            <p:cNvSpPr/>
            <p:nvPr/>
          </p:nvSpPr>
          <p:spPr>
            <a:xfrm>
              <a:off x="746744" y="4179937"/>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63" name="pl363"/>
            <p:cNvSpPr/>
            <p:nvPr/>
          </p:nvSpPr>
          <p:spPr>
            <a:xfrm>
              <a:off x="746744" y="4091756"/>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64" name="pl364"/>
            <p:cNvSpPr/>
            <p:nvPr/>
          </p:nvSpPr>
          <p:spPr>
            <a:xfrm>
              <a:off x="746744" y="4064199"/>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65" name="pl365"/>
            <p:cNvSpPr/>
            <p:nvPr/>
          </p:nvSpPr>
          <p:spPr>
            <a:xfrm>
              <a:off x="746744" y="4196471"/>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66" name="pl366"/>
            <p:cNvSpPr/>
            <p:nvPr/>
          </p:nvSpPr>
          <p:spPr>
            <a:xfrm>
              <a:off x="746744"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67" name="pl367"/>
            <p:cNvSpPr/>
            <p:nvPr/>
          </p:nvSpPr>
          <p:spPr>
            <a:xfrm>
              <a:off x="746744"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68" name="pl368"/>
            <p:cNvSpPr/>
            <p:nvPr/>
          </p:nvSpPr>
          <p:spPr>
            <a:xfrm>
              <a:off x="746744"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69" name="pl369"/>
            <p:cNvSpPr/>
            <p:nvPr/>
          </p:nvSpPr>
          <p:spPr>
            <a:xfrm>
              <a:off x="746744"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70" name="pl370"/>
            <p:cNvSpPr/>
            <p:nvPr/>
          </p:nvSpPr>
          <p:spPr>
            <a:xfrm>
              <a:off x="746744"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71" name="pl371"/>
            <p:cNvSpPr/>
            <p:nvPr/>
          </p:nvSpPr>
          <p:spPr>
            <a:xfrm>
              <a:off x="746744"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72" name="pl372"/>
            <p:cNvSpPr/>
            <p:nvPr/>
          </p:nvSpPr>
          <p:spPr>
            <a:xfrm>
              <a:off x="746744"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73" name="pl373"/>
            <p:cNvSpPr/>
            <p:nvPr/>
          </p:nvSpPr>
          <p:spPr>
            <a:xfrm>
              <a:off x="746744" y="4196471"/>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74" name="pl374"/>
            <p:cNvSpPr/>
            <p:nvPr/>
          </p:nvSpPr>
          <p:spPr>
            <a:xfrm>
              <a:off x="746744" y="4130335"/>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75" name="pl375"/>
            <p:cNvSpPr/>
            <p:nvPr/>
          </p:nvSpPr>
          <p:spPr>
            <a:xfrm>
              <a:off x="746744" y="4124823"/>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76" name="pl376"/>
            <p:cNvSpPr/>
            <p:nvPr/>
          </p:nvSpPr>
          <p:spPr>
            <a:xfrm>
              <a:off x="746744" y="4218516"/>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77" name="pl377"/>
            <p:cNvSpPr/>
            <p:nvPr/>
          </p:nvSpPr>
          <p:spPr>
            <a:xfrm>
              <a:off x="746744" y="4190959"/>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78" name="pl378"/>
            <p:cNvSpPr/>
            <p:nvPr/>
          </p:nvSpPr>
          <p:spPr>
            <a:xfrm>
              <a:off x="746744" y="4218516"/>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79" name="pl379"/>
            <p:cNvSpPr/>
            <p:nvPr/>
          </p:nvSpPr>
          <p:spPr>
            <a:xfrm>
              <a:off x="746744" y="4196471"/>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80" name="pl380"/>
            <p:cNvSpPr/>
            <p:nvPr/>
          </p:nvSpPr>
          <p:spPr>
            <a:xfrm>
              <a:off x="746744" y="4185448"/>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81" name="pl381"/>
            <p:cNvSpPr/>
            <p:nvPr/>
          </p:nvSpPr>
          <p:spPr>
            <a:xfrm>
              <a:off x="746744" y="4124823"/>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82" name="pl382"/>
            <p:cNvSpPr/>
            <p:nvPr/>
          </p:nvSpPr>
          <p:spPr>
            <a:xfrm>
              <a:off x="746744" y="4185448"/>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83" name="pl383"/>
            <p:cNvSpPr/>
            <p:nvPr/>
          </p:nvSpPr>
          <p:spPr>
            <a:xfrm>
              <a:off x="746744" y="4224027"/>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84" name="pl384"/>
            <p:cNvSpPr/>
            <p:nvPr/>
          </p:nvSpPr>
          <p:spPr>
            <a:xfrm>
              <a:off x="746744" y="4190959"/>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85" name="pl385"/>
            <p:cNvSpPr/>
            <p:nvPr/>
          </p:nvSpPr>
          <p:spPr>
            <a:xfrm>
              <a:off x="746744"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86" name="pl386"/>
            <p:cNvSpPr/>
            <p:nvPr/>
          </p:nvSpPr>
          <p:spPr>
            <a:xfrm>
              <a:off x="746744"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40651" cap="flat">
              <a:solidFill>
                <a:srgbClr val="000000">
                  <a:alpha val="100000"/>
                </a:srgbClr>
              </a:solidFill>
              <a:prstDash val="solid"/>
              <a:round/>
            </a:ln>
          </p:spPr>
          <p:txBody>
            <a:bodyPr/>
            <a:lstStyle/>
            <a:p/>
          </p:txBody>
        </p:sp>
        <p:sp>
          <p:nvSpPr>
            <p:cNvPr id="387" name="pl387"/>
            <p:cNvSpPr/>
            <p:nvPr/>
          </p:nvSpPr>
          <p:spPr>
            <a:xfrm>
              <a:off x="746744"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00B1F5">
                  <a:alpha val="100000"/>
                </a:srgbClr>
              </a:solidFill>
              <a:prstDash val="solid"/>
              <a:round/>
            </a:ln>
          </p:spPr>
          <p:txBody>
            <a:bodyPr/>
            <a:lstStyle/>
            <a:p/>
          </p:txBody>
        </p:sp>
        <p:sp>
          <p:nvSpPr>
            <p:cNvPr id="388" name="pl388"/>
            <p:cNvSpPr/>
            <p:nvPr/>
          </p:nvSpPr>
          <p:spPr>
            <a:xfrm>
              <a:off x="695044" y="424607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89" name="tx389"/>
            <p:cNvSpPr/>
            <p:nvPr/>
          </p:nvSpPr>
          <p:spPr>
            <a:xfrm>
              <a:off x="686455" y="400977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90" name="tx390"/>
            <p:cNvSpPr/>
            <p:nvPr/>
          </p:nvSpPr>
          <p:spPr>
            <a:xfrm>
              <a:off x="893256" y="401666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91" name="tx391"/>
            <p:cNvSpPr/>
            <p:nvPr/>
          </p:nvSpPr>
          <p:spPr>
            <a:xfrm>
              <a:off x="1100056" y="398910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392" name="tx392"/>
            <p:cNvSpPr/>
            <p:nvPr/>
          </p:nvSpPr>
          <p:spPr>
            <a:xfrm>
              <a:off x="1337002" y="403187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93" name="tx393"/>
            <p:cNvSpPr/>
            <p:nvPr/>
          </p:nvSpPr>
          <p:spPr>
            <a:xfrm>
              <a:off x="1543803" y="404840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94" name="tx394"/>
            <p:cNvSpPr/>
            <p:nvPr/>
          </p:nvSpPr>
          <p:spPr>
            <a:xfrm>
              <a:off x="1750604" y="404840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95" name="rc395"/>
            <p:cNvSpPr/>
            <p:nvPr/>
          </p:nvSpPr>
          <p:spPr>
            <a:xfrm>
              <a:off x="695044" y="4601069"/>
              <a:ext cx="1137404" cy="460746"/>
            </a:xfrm>
            <a:prstGeom prst="rect">
              <a:avLst/>
            </a:prstGeom>
            <a:solidFill>
              <a:srgbClr val="EBEBEB">
                <a:alpha val="100000"/>
              </a:srgbClr>
            </a:solidFill>
          </p:spPr>
          <p:txBody>
            <a:bodyPr/>
            <a:lstStyle/>
            <a:p/>
          </p:txBody>
        </p:sp>
        <p:sp>
          <p:nvSpPr>
            <p:cNvPr id="396" name="pl396"/>
            <p:cNvSpPr/>
            <p:nvPr/>
          </p:nvSpPr>
          <p:spPr>
            <a:xfrm>
              <a:off x="695044" y="506016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97" name="pl397"/>
            <p:cNvSpPr/>
            <p:nvPr/>
          </p:nvSpPr>
          <p:spPr>
            <a:xfrm>
              <a:off x="695044" y="492237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98" name="pl398"/>
            <p:cNvSpPr/>
            <p:nvPr/>
          </p:nvSpPr>
          <p:spPr>
            <a:xfrm>
              <a:off x="695044" y="478459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99" name="pl399"/>
            <p:cNvSpPr/>
            <p:nvPr/>
          </p:nvSpPr>
          <p:spPr>
            <a:xfrm>
              <a:off x="695044" y="46468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400" name="pl400"/>
            <p:cNvSpPr/>
            <p:nvPr/>
          </p:nvSpPr>
          <p:spPr>
            <a:xfrm>
              <a:off x="85014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 name="pl401"/>
            <p:cNvSpPr/>
            <p:nvPr/>
          </p:nvSpPr>
          <p:spPr>
            <a:xfrm>
              <a:off x="105694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2" name="pl402"/>
            <p:cNvSpPr/>
            <p:nvPr/>
          </p:nvSpPr>
          <p:spPr>
            <a:xfrm>
              <a:off x="126374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3" name="pl403"/>
            <p:cNvSpPr/>
            <p:nvPr/>
          </p:nvSpPr>
          <p:spPr>
            <a:xfrm>
              <a:off x="147054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4" name="pl404"/>
            <p:cNvSpPr/>
            <p:nvPr/>
          </p:nvSpPr>
          <p:spPr>
            <a:xfrm>
              <a:off x="167734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5" name="pl405"/>
            <p:cNvSpPr/>
            <p:nvPr/>
          </p:nvSpPr>
          <p:spPr>
            <a:xfrm>
              <a:off x="695044" y="49912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406" name="pl406"/>
            <p:cNvSpPr/>
            <p:nvPr/>
          </p:nvSpPr>
          <p:spPr>
            <a:xfrm>
              <a:off x="695044" y="485348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407" name="pl407"/>
            <p:cNvSpPr/>
            <p:nvPr/>
          </p:nvSpPr>
          <p:spPr>
            <a:xfrm>
              <a:off x="695044" y="471570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408" name="pl408"/>
            <p:cNvSpPr/>
            <p:nvPr/>
          </p:nvSpPr>
          <p:spPr>
            <a:xfrm>
              <a:off x="74674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9535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116034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1" name="pl411"/>
            <p:cNvSpPr/>
            <p:nvPr/>
          </p:nvSpPr>
          <p:spPr>
            <a:xfrm>
              <a:off x="136714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2" name="pl412"/>
            <p:cNvSpPr/>
            <p:nvPr/>
          </p:nvSpPr>
          <p:spPr>
            <a:xfrm>
              <a:off x="157394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3" name="pl413"/>
            <p:cNvSpPr/>
            <p:nvPr/>
          </p:nvSpPr>
          <p:spPr>
            <a:xfrm>
              <a:off x="178074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4" name="pl414"/>
            <p:cNvSpPr/>
            <p:nvPr/>
          </p:nvSpPr>
          <p:spPr>
            <a:xfrm>
              <a:off x="746744"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415" name="pl415"/>
            <p:cNvSpPr/>
            <p:nvPr/>
          </p:nvSpPr>
          <p:spPr>
            <a:xfrm>
              <a:off x="746744"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40651" cap="flat">
              <a:solidFill>
                <a:srgbClr val="BEBEBE">
                  <a:alpha val="69803"/>
                </a:srgbClr>
              </a:solidFill>
              <a:prstDash val="solid"/>
              <a:round/>
            </a:ln>
          </p:spPr>
          <p:txBody>
            <a:bodyPr/>
            <a:lstStyle/>
            <a:p/>
          </p:txBody>
        </p:sp>
        <p:sp>
          <p:nvSpPr>
            <p:cNvPr id="416" name="pl416"/>
            <p:cNvSpPr/>
            <p:nvPr/>
          </p:nvSpPr>
          <p:spPr>
            <a:xfrm>
              <a:off x="746744" y="4897578"/>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417" name="pl417"/>
            <p:cNvSpPr/>
            <p:nvPr/>
          </p:nvSpPr>
          <p:spPr>
            <a:xfrm>
              <a:off x="746744" y="4787351"/>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418" name="pl418"/>
            <p:cNvSpPr/>
            <p:nvPr/>
          </p:nvSpPr>
          <p:spPr>
            <a:xfrm>
              <a:off x="746744" y="4803885"/>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19" name="pl419"/>
            <p:cNvSpPr/>
            <p:nvPr/>
          </p:nvSpPr>
          <p:spPr>
            <a:xfrm>
              <a:off x="746744" y="4930646"/>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420" name="pl420"/>
            <p:cNvSpPr/>
            <p:nvPr/>
          </p:nvSpPr>
          <p:spPr>
            <a:xfrm>
              <a:off x="746744" y="4952691"/>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421" name="pl421"/>
            <p:cNvSpPr/>
            <p:nvPr/>
          </p:nvSpPr>
          <p:spPr>
            <a:xfrm>
              <a:off x="746744" y="4947180"/>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422" name="pl422"/>
            <p:cNvSpPr/>
            <p:nvPr/>
          </p:nvSpPr>
          <p:spPr>
            <a:xfrm>
              <a:off x="746744"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23" name="pl423"/>
            <p:cNvSpPr/>
            <p:nvPr/>
          </p:nvSpPr>
          <p:spPr>
            <a:xfrm>
              <a:off x="746744" y="4991270"/>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424" name="pl424"/>
            <p:cNvSpPr/>
            <p:nvPr/>
          </p:nvSpPr>
          <p:spPr>
            <a:xfrm>
              <a:off x="746744" y="489206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425" name="pl425"/>
            <p:cNvSpPr/>
            <p:nvPr/>
          </p:nvSpPr>
          <p:spPr>
            <a:xfrm>
              <a:off x="746744" y="4759795"/>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426" name="pl426"/>
            <p:cNvSpPr/>
            <p:nvPr/>
          </p:nvSpPr>
          <p:spPr>
            <a:xfrm>
              <a:off x="746744" y="4903089"/>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427" name="pl427"/>
            <p:cNvSpPr/>
            <p:nvPr/>
          </p:nvSpPr>
          <p:spPr>
            <a:xfrm>
              <a:off x="746744" y="4875533"/>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428" name="pl428"/>
            <p:cNvSpPr/>
            <p:nvPr/>
          </p:nvSpPr>
          <p:spPr>
            <a:xfrm>
              <a:off x="746744" y="4875533"/>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429" name="pl429"/>
            <p:cNvSpPr/>
            <p:nvPr/>
          </p:nvSpPr>
          <p:spPr>
            <a:xfrm>
              <a:off x="746744" y="4798374"/>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430" name="pl430"/>
            <p:cNvSpPr/>
            <p:nvPr/>
          </p:nvSpPr>
          <p:spPr>
            <a:xfrm>
              <a:off x="746744" y="4792863"/>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431" name="pl431"/>
            <p:cNvSpPr/>
            <p:nvPr/>
          </p:nvSpPr>
          <p:spPr>
            <a:xfrm>
              <a:off x="746744" y="496922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32" name="pl432"/>
            <p:cNvSpPr/>
            <p:nvPr/>
          </p:nvSpPr>
          <p:spPr>
            <a:xfrm>
              <a:off x="746744" y="4903089"/>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433" name="pl433"/>
            <p:cNvSpPr/>
            <p:nvPr/>
          </p:nvSpPr>
          <p:spPr>
            <a:xfrm>
              <a:off x="746744" y="4825931"/>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434" name="pl434"/>
            <p:cNvSpPr/>
            <p:nvPr/>
          </p:nvSpPr>
          <p:spPr>
            <a:xfrm>
              <a:off x="746744" y="4858999"/>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435" name="pl435"/>
            <p:cNvSpPr/>
            <p:nvPr/>
          </p:nvSpPr>
          <p:spPr>
            <a:xfrm>
              <a:off x="746744" y="4919623"/>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436" name="pl436"/>
            <p:cNvSpPr/>
            <p:nvPr/>
          </p:nvSpPr>
          <p:spPr>
            <a:xfrm>
              <a:off x="746744" y="4941668"/>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437" name="pl437"/>
            <p:cNvSpPr/>
            <p:nvPr/>
          </p:nvSpPr>
          <p:spPr>
            <a:xfrm>
              <a:off x="746744"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38" name="pl438"/>
            <p:cNvSpPr/>
            <p:nvPr/>
          </p:nvSpPr>
          <p:spPr>
            <a:xfrm>
              <a:off x="746744" y="4870021"/>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439" name="pl439"/>
            <p:cNvSpPr/>
            <p:nvPr/>
          </p:nvSpPr>
          <p:spPr>
            <a:xfrm>
              <a:off x="746744" y="4936157"/>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440" name="pl440"/>
            <p:cNvSpPr/>
            <p:nvPr/>
          </p:nvSpPr>
          <p:spPr>
            <a:xfrm>
              <a:off x="746744" y="492513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441" name="pl441"/>
            <p:cNvSpPr/>
            <p:nvPr/>
          </p:nvSpPr>
          <p:spPr>
            <a:xfrm>
              <a:off x="746744" y="4836953"/>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442" name="pl442"/>
            <p:cNvSpPr/>
            <p:nvPr/>
          </p:nvSpPr>
          <p:spPr>
            <a:xfrm>
              <a:off x="746744" y="4809397"/>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443" name="pl443"/>
            <p:cNvSpPr/>
            <p:nvPr/>
          </p:nvSpPr>
          <p:spPr>
            <a:xfrm>
              <a:off x="746744" y="4941668"/>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444" name="pl444"/>
            <p:cNvSpPr/>
            <p:nvPr/>
          </p:nvSpPr>
          <p:spPr>
            <a:xfrm>
              <a:off x="746744" y="4897578"/>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445" name="pl445"/>
            <p:cNvSpPr/>
            <p:nvPr/>
          </p:nvSpPr>
          <p:spPr>
            <a:xfrm>
              <a:off x="746744" y="490860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446" name="pl446"/>
            <p:cNvSpPr/>
            <p:nvPr/>
          </p:nvSpPr>
          <p:spPr>
            <a:xfrm>
              <a:off x="746744" y="4958202"/>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447" name="pl447"/>
            <p:cNvSpPr/>
            <p:nvPr/>
          </p:nvSpPr>
          <p:spPr>
            <a:xfrm>
              <a:off x="746744" y="4836953"/>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448" name="pl448"/>
            <p:cNvSpPr/>
            <p:nvPr/>
          </p:nvSpPr>
          <p:spPr>
            <a:xfrm>
              <a:off x="746744" y="4919623"/>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449" name="pl449"/>
            <p:cNvSpPr/>
            <p:nvPr/>
          </p:nvSpPr>
          <p:spPr>
            <a:xfrm>
              <a:off x="746744" y="4814908"/>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450" name="pl450"/>
            <p:cNvSpPr/>
            <p:nvPr/>
          </p:nvSpPr>
          <p:spPr>
            <a:xfrm>
              <a:off x="746744" y="4886555"/>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451" name="pl451"/>
            <p:cNvSpPr/>
            <p:nvPr/>
          </p:nvSpPr>
          <p:spPr>
            <a:xfrm>
              <a:off x="746744"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452" name="pl452"/>
            <p:cNvSpPr/>
            <p:nvPr/>
          </p:nvSpPr>
          <p:spPr>
            <a:xfrm>
              <a:off x="746744"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453" name="pl453"/>
            <p:cNvSpPr/>
            <p:nvPr/>
          </p:nvSpPr>
          <p:spPr>
            <a:xfrm>
              <a:off x="746744"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454" name="pl454"/>
            <p:cNvSpPr/>
            <p:nvPr/>
          </p:nvSpPr>
          <p:spPr>
            <a:xfrm>
              <a:off x="746744"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455" name="pl455"/>
            <p:cNvSpPr/>
            <p:nvPr/>
          </p:nvSpPr>
          <p:spPr>
            <a:xfrm>
              <a:off x="746744"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456" name="pl456"/>
            <p:cNvSpPr/>
            <p:nvPr/>
          </p:nvSpPr>
          <p:spPr>
            <a:xfrm>
              <a:off x="746744"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457" name="pl457"/>
            <p:cNvSpPr/>
            <p:nvPr/>
          </p:nvSpPr>
          <p:spPr>
            <a:xfrm>
              <a:off x="746744"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458" name="pl458"/>
            <p:cNvSpPr/>
            <p:nvPr/>
          </p:nvSpPr>
          <p:spPr>
            <a:xfrm>
              <a:off x="746744" y="4930646"/>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459" name="pl459"/>
            <p:cNvSpPr/>
            <p:nvPr/>
          </p:nvSpPr>
          <p:spPr>
            <a:xfrm>
              <a:off x="746744" y="4870021"/>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460" name="pl460"/>
            <p:cNvSpPr/>
            <p:nvPr/>
          </p:nvSpPr>
          <p:spPr>
            <a:xfrm>
              <a:off x="746744" y="4930646"/>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461" name="pl461"/>
            <p:cNvSpPr/>
            <p:nvPr/>
          </p:nvSpPr>
          <p:spPr>
            <a:xfrm>
              <a:off x="746744" y="4969225"/>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462" name="pl462"/>
            <p:cNvSpPr/>
            <p:nvPr/>
          </p:nvSpPr>
          <p:spPr>
            <a:xfrm>
              <a:off x="746744" y="4936157"/>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463" name="pl463"/>
            <p:cNvSpPr/>
            <p:nvPr/>
          </p:nvSpPr>
          <p:spPr>
            <a:xfrm>
              <a:off x="746744"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464" name="pl464"/>
            <p:cNvSpPr/>
            <p:nvPr/>
          </p:nvSpPr>
          <p:spPr>
            <a:xfrm>
              <a:off x="746744"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40651" cap="flat">
              <a:solidFill>
                <a:srgbClr val="000000">
                  <a:alpha val="100000"/>
                </a:srgbClr>
              </a:solidFill>
              <a:prstDash val="solid"/>
              <a:round/>
            </a:ln>
          </p:spPr>
          <p:txBody>
            <a:bodyPr/>
            <a:lstStyle/>
            <a:p/>
          </p:txBody>
        </p:sp>
        <p:sp>
          <p:nvSpPr>
            <p:cNvPr id="465" name="pl465"/>
            <p:cNvSpPr/>
            <p:nvPr/>
          </p:nvSpPr>
          <p:spPr>
            <a:xfrm>
              <a:off x="746744"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C37EFF">
                  <a:alpha val="100000"/>
                </a:srgbClr>
              </a:solidFill>
              <a:prstDash val="solid"/>
              <a:round/>
            </a:ln>
          </p:spPr>
          <p:txBody>
            <a:bodyPr/>
            <a:lstStyle/>
            <a:p/>
          </p:txBody>
        </p:sp>
        <p:sp>
          <p:nvSpPr>
            <p:cNvPr id="466" name="pl466"/>
            <p:cNvSpPr/>
            <p:nvPr/>
          </p:nvSpPr>
          <p:spPr>
            <a:xfrm>
              <a:off x="695044" y="49912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467" name="tx467"/>
            <p:cNvSpPr/>
            <p:nvPr/>
          </p:nvSpPr>
          <p:spPr>
            <a:xfrm>
              <a:off x="698550" y="4833507"/>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68" name="tx468"/>
            <p:cNvSpPr/>
            <p:nvPr/>
          </p:nvSpPr>
          <p:spPr>
            <a:xfrm>
              <a:off x="923400" y="481008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9" name="tx469"/>
            <p:cNvSpPr/>
            <p:nvPr/>
          </p:nvSpPr>
          <p:spPr>
            <a:xfrm>
              <a:off x="1130201" y="482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0" name="tx470"/>
            <p:cNvSpPr/>
            <p:nvPr/>
          </p:nvSpPr>
          <p:spPr>
            <a:xfrm>
              <a:off x="1337002" y="47770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71" name="tx471"/>
            <p:cNvSpPr/>
            <p:nvPr/>
          </p:nvSpPr>
          <p:spPr>
            <a:xfrm>
              <a:off x="1525753" y="4833507"/>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2" name="tx472"/>
            <p:cNvSpPr/>
            <p:nvPr/>
          </p:nvSpPr>
          <p:spPr>
            <a:xfrm>
              <a:off x="1750604" y="481008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73" name="rc473"/>
            <p:cNvSpPr/>
            <p:nvPr/>
          </p:nvSpPr>
          <p:spPr>
            <a:xfrm>
              <a:off x="695044" y="5346267"/>
              <a:ext cx="1137404" cy="460746"/>
            </a:xfrm>
            <a:prstGeom prst="rect">
              <a:avLst/>
            </a:prstGeom>
            <a:solidFill>
              <a:srgbClr val="EBEBEB">
                <a:alpha val="100000"/>
              </a:srgbClr>
            </a:solidFill>
          </p:spPr>
          <p:txBody>
            <a:bodyPr/>
            <a:lstStyle/>
            <a:p/>
          </p:txBody>
        </p:sp>
        <p:sp>
          <p:nvSpPr>
            <p:cNvPr id="474" name="pl474"/>
            <p:cNvSpPr/>
            <p:nvPr/>
          </p:nvSpPr>
          <p:spPr>
            <a:xfrm>
              <a:off x="695044" y="580536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475" name="pl475"/>
            <p:cNvSpPr/>
            <p:nvPr/>
          </p:nvSpPr>
          <p:spPr>
            <a:xfrm>
              <a:off x="695044" y="566757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476" name="pl476"/>
            <p:cNvSpPr/>
            <p:nvPr/>
          </p:nvSpPr>
          <p:spPr>
            <a:xfrm>
              <a:off x="695044" y="552979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477" name="pl477"/>
            <p:cNvSpPr/>
            <p:nvPr/>
          </p:nvSpPr>
          <p:spPr>
            <a:xfrm>
              <a:off x="695044" y="53920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478" name="pl478"/>
            <p:cNvSpPr/>
            <p:nvPr/>
          </p:nvSpPr>
          <p:spPr>
            <a:xfrm>
              <a:off x="850145"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79" name="pl479"/>
            <p:cNvSpPr/>
            <p:nvPr/>
          </p:nvSpPr>
          <p:spPr>
            <a:xfrm>
              <a:off x="1056946"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80" name="pl480"/>
            <p:cNvSpPr/>
            <p:nvPr/>
          </p:nvSpPr>
          <p:spPr>
            <a:xfrm>
              <a:off x="126374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81" name="pl481"/>
            <p:cNvSpPr/>
            <p:nvPr/>
          </p:nvSpPr>
          <p:spPr>
            <a:xfrm>
              <a:off x="147054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82" name="pl482"/>
            <p:cNvSpPr/>
            <p:nvPr/>
          </p:nvSpPr>
          <p:spPr>
            <a:xfrm>
              <a:off x="167734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83" name="pl483"/>
            <p:cNvSpPr/>
            <p:nvPr/>
          </p:nvSpPr>
          <p:spPr>
            <a:xfrm>
              <a:off x="695044" y="57364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484" name="pl484"/>
            <p:cNvSpPr/>
            <p:nvPr/>
          </p:nvSpPr>
          <p:spPr>
            <a:xfrm>
              <a:off x="695044" y="559868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485" name="pl485"/>
            <p:cNvSpPr/>
            <p:nvPr/>
          </p:nvSpPr>
          <p:spPr>
            <a:xfrm>
              <a:off x="695044" y="546090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486" name="pl486"/>
            <p:cNvSpPr/>
            <p:nvPr/>
          </p:nvSpPr>
          <p:spPr>
            <a:xfrm>
              <a:off x="74674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9535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88" name="pl488"/>
            <p:cNvSpPr/>
            <p:nvPr/>
          </p:nvSpPr>
          <p:spPr>
            <a:xfrm>
              <a:off x="116034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89" name="pl489"/>
            <p:cNvSpPr/>
            <p:nvPr/>
          </p:nvSpPr>
          <p:spPr>
            <a:xfrm>
              <a:off x="1367147"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90" name="pl490"/>
            <p:cNvSpPr/>
            <p:nvPr/>
          </p:nvSpPr>
          <p:spPr>
            <a:xfrm>
              <a:off x="157394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91" name="pl491"/>
            <p:cNvSpPr/>
            <p:nvPr/>
          </p:nvSpPr>
          <p:spPr>
            <a:xfrm>
              <a:off x="178074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92" name="pl492"/>
            <p:cNvSpPr/>
            <p:nvPr/>
          </p:nvSpPr>
          <p:spPr>
            <a:xfrm>
              <a:off x="746744"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493" name="pl493"/>
            <p:cNvSpPr/>
            <p:nvPr/>
          </p:nvSpPr>
          <p:spPr>
            <a:xfrm>
              <a:off x="746744" y="5675844"/>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40651" cap="flat">
              <a:solidFill>
                <a:srgbClr val="BEBEBE">
                  <a:alpha val="69803"/>
                </a:srgbClr>
              </a:solidFill>
              <a:prstDash val="solid"/>
              <a:round/>
            </a:ln>
          </p:spPr>
          <p:txBody>
            <a:bodyPr/>
            <a:lstStyle/>
            <a:p/>
          </p:txBody>
        </p:sp>
        <p:sp>
          <p:nvSpPr>
            <p:cNvPr id="494" name="pl494"/>
            <p:cNvSpPr/>
            <p:nvPr/>
          </p:nvSpPr>
          <p:spPr>
            <a:xfrm>
              <a:off x="746744" y="5642776"/>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495" name="pl495"/>
            <p:cNvSpPr/>
            <p:nvPr/>
          </p:nvSpPr>
          <p:spPr>
            <a:xfrm>
              <a:off x="746744" y="5532549"/>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496" name="pl496"/>
            <p:cNvSpPr/>
            <p:nvPr/>
          </p:nvSpPr>
          <p:spPr>
            <a:xfrm>
              <a:off x="746744" y="5549083"/>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497" name="pl497"/>
            <p:cNvSpPr/>
            <p:nvPr/>
          </p:nvSpPr>
          <p:spPr>
            <a:xfrm>
              <a:off x="746744" y="5675844"/>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498" name="pl498"/>
            <p:cNvSpPr/>
            <p:nvPr/>
          </p:nvSpPr>
          <p:spPr>
            <a:xfrm>
              <a:off x="746744" y="5697889"/>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499" name="pl499"/>
            <p:cNvSpPr/>
            <p:nvPr/>
          </p:nvSpPr>
          <p:spPr>
            <a:xfrm>
              <a:off x="746744" y="5692378"/>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500" name="pl500"/>
            <p:cNvSpPr/>
            <p:nvPr/>
          </p:nvSpPr>
          <p:spPr>
            <a:xfrm>
              <a:off x="746744"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01" name="pl501"/>
            <p:cNvSpPr/>
            <p:nvPr/>
          </p:nvSpPr>
          <p:spPr>
            <a:xfrm>
              <a:off x="746744" y="5736468"/>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502" name="pl502"/>
            <p:cNvSpPr/>
            <p:nvPr/>
          </p:nvSpPr>
          <p:spPr>
            <a:xfrm>
              <a:off x="746744" y="5637264"/>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503" name="pl503"/>
            <p:cNvSpPr/>
            <p:nvPr/>
          </p:nvSpPr>
          <p:spPr>
            <a:xfrm>
              <a:off x="746744" y="5504993"/>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504" name="pl504"/>
            <p:cNvSpPr/>
            <p:nvPr/>
          </p:nvSpPr>
          <p:spPr>
            <a:xfrm>
              <a:off x="746744" y="5648287"/>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505" name="pl505"/>
            <p:cNvSpPr/>
            <p:nvPr/>
          </p:nvSpPr>
          <p:spPr>
            <a:xfrm>
              <a:off x="746744" y="5620730"/>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506" name="pl506"/>
            <p:cNvSpPr/>
            <p:nvPr/>
          </p:nvSpPr>
          <p:spPr>
            <a:xfrm>
              <a:off x="746744" y="5620730"/>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507" name="pl507"/>
            <p:cNvSpPr/>
            <p:nvPr/>
          </p:nvSpPr>
          <p:spPr>
            <a:xfrm>
              <a:off x="746744" y="5543572"/>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508" name="pl508"/>
            <p:cNvSpPr/>
            <p:nvPr/>
          </p:nvSpPr>
          <p:spPr>
            <a:xfrm>
              <a:off x="746744" y="5538061"/>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509" name="pl509"/>
            <p:cNvSpPr/>
            <p:nvPr/>
          </p:nvSpPr>
          <p:spPr>
            <a:xfrm>
              <a:off x="746744" y="571442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10" name="pl510"/>
            <p:cNvSpPr/>
            <p:nvPr/>
          </p:nvSpPr>
          <p:spPr>
            <a:xfrm>
              <a:off x="746744" y="5648287"/>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511" name="pl511"/>
            <p:cNvSpPr/>
            <p:nvPr/>
          </p:nvSpPr>
          <p:spPr>
            <a:xfrm>
              <a:off x="746744" y="557112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512" name="pl512"/>
            <p:cNvSpPr/>
            <p:nvPr/>
          </p:nvSpPr>
          <p:spPr>
            <a:xfrm>
              <a:off x="746744" y="5604196"/>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513" name="pl513"/>
            <p:cNvSpPr/>
            <p:nvPr/>
          </p:nvSpPr>
          <p:spPr>
            <a:xfrm>
              <a:off x="746744" y="5664821"/>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514" name="pl514"/>
            <p:cNvSpPr/>
            <p:nvPr/>
          </p:nvSpPr>
          <p:spPr>
            <a:xfrm>
              <a:off x="746744" y="5686866"/>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515" name="pl515"/>
            <p:cNvSpPr/>
            <p:nvPr/>
          </p:nvSpPr>
          <p:spPr>
            <a:xfrm>
              <a:off x="746744"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16" name="pl516"/>
            <p:cNvSpPr/>
            <p:nvPr/>
          </p:nvSpPr>
          <p:spPr>
            <a:xfrm>
              <a:off x="746744" y="5615219"/>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517" name="pl517"/>
            <p:cNvSpPr/>
            <p:nvPr/>
          </p:nvSpPr>
          <p:spPr>
            <a:xfrm>
              <a:off x="746744" y="5681355"/>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518" name="pl518"/>
            <p:cNvSpPr/>
            <p:nvPr/>
          </p:nvSpPr>
          <p:spPr>
            <a:xfrm>
              <a:off x="746744" y="5670332"/>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519" name="pl519"/>
            <p:cNvSpPr/>
            <p:nvPr/>
          </p:nvSpPr>
          <p:spPr>
            <a:xfrm>
              <a:off x="746744" y="5582151"/>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520" name="pl520"/>
            <p:cNvSpPr/>
            <p:nvPr/>
          </p:nvSpPr>
          <p:spPr>
            <a:xfrm>
              <a:off x="746744" y="5554595"/>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521" name="pl521"/>
            <p:cNvSpPr/>
            <p:nvPr/>
          </p:nvSpPr>
          <p:spPr>
            <a:xfrm>
              <a:off x="746744" y="5686866"/>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522" name="pl522"/>
            <p:cNvSpPr/>
            <p:nvPr/>
          </p:nvSpPr>
          <p:spPr>
            <a:xfrm>
              <a:off x="746744" y="5642776"/>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523" name="pl523"/>
            <p:cNvSpPr/>
            <p:nvPr/>
          </p:nvSpPr>
          <p:spPr>
            <a:xfrm>
              <a:off x="746744" y="5653798"/>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524" name="pl524"/>
            <p:cNvSpPr/>
            <p:nvPr/>
          </p:nvSpPr>
          <p:spPr>
            <a:xfrm>
              <a:off x="746744" y="5703400"/>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525" name="pl525"/>
            <p:cNvSpPr/>
            <p:nvPr/>
          </p:nvSpPr>
          <p:spPr>
            <a:xfrm>
              <a:off x="746744" y="5582151"/>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526" name="pl526"/>
            <p:cNvSpPr/>
            <p:nvPr/>
          </p:nvSpPr>
          <p:spPr>
            <a:xfrm>
              <a:off x="746744" y="5664821"/>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527" name="pl527"/>
            <p:cNvSpPr/>
            <p:nvPr/>
          </p:nvSpPr>
          <p:spPr>
            <a:xfrm>
              <a:off x="746744" y="5560106"/>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528" name="pl528"/>
            <p:cNvSpPr/>
            <p:nvPr/>
          </p:nvSpPr>
          <p:spPr>
            <a:xfrm>
              <a:off x="746744" y="5631753"/>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529" name="pl529"/>
            <p:cNvSpPr/>
            <p:nvPr/>
          </p:nvSpPr>
          <p:spPr>
            <a:xfrm>
              <a:off x="746744" y="5686866"/>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530" name="pl530"/>
            <p:cNvSpPr/>
            <p:nvPr/>
          </p:nvSpPr>
          <p:spPr>
            <a:xfrm>
              <a:off x="746744" y="5620730"/>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531" name="pl531"/>
            <p:cNvSpPr/>
            <p:nvPr/>
          </p:nvSpPr>
          <p:spPr>
            <a:xfrm>
              <a:off x="746744" y="5615219"/>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532" name="pl532"/>
            <p:cNvSpPr/>
            <p:nvPr/>
          </p:nvSpPr>
          <p:spPr>
            <a:xfrm>
              <a:off x="746744" y="570891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533" name="pl533"/>
            <p:cNvSpPr/>
            <p:nvPr/>
          </p:nvSpPr>
          <p:spPr>
            <a:xfrm>
              <a:off x="746744" y="5681355"/>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534" name="pl534"/>
            <p:cNvSpPr/>
            <p:nvPr/>
          </p:nvSpPr>
          <p:spPr>
            <a:xfrm>
              <a:off x="746744" y="570891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535" name="pl535"/>
            <p:cNvSpPr/>
            <p:nvPr/>
          </p:nvSpPr>
          <p:spPr>
            <a:xfrm>
              <a:off x="746744" y="5686866"/>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536" name="pl536"/>
            <p:cNvSpPr/>
            <p:nvPr/>
          </p:nvSpPr>
          <p:spPr>
            <a:xfrm>
              <a:off x="746744" y="5675844"/>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537" name="pl537"/>
            <p:cNvSpPr/>
            <p:nvPr/>
          </p:nvSpPr>
          <p:spPr>
            <a:xfrm>
              <a:off x="746744" y="5615219"/>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538" name="pl538"/>
            <p:cNvSpPr/>
            <p:nvPr/>
          </p:nvSpPr>
          <p:spPr>
            <a:xfrm>
              <a:off x="746744" y="5675844"/>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539" name="pl539"/>
            <p:cNvSpPr/>
            <p:nvPr/>
          </p:nvSpPr>
          <p:spPr>
            <a:xfrm>
              <a:off x="746744" y="5714423"/>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540" name="pl540"/>
            <p:cNvSpPr/>
            <p:nvPr/>
          </p:nvSpPr>
          <p:spPr>
            <a:xfrm>
              <a:off x="746744" y="5681355"/>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541" name="pl541"/>
            <p:cNvSpPr/>
            <p:nvPr/>
          </p:nvSpPr>
          <p:spPr>
            <a:xfrm>
              <a:off x="746744"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542" name="pl542"/>
            <p:cNvSpPr/>
            <p:nvPr/>
          </p:nvSpPr>
          <p:spPr>
            <a:xfrm>
              <a:off x="746744" y="5675844"/>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40651" cap="flat">
              <a:solidFill>
                <a:srgbClr val="000000">
                  <a:alpha val="100000"/>
                </a:srgbClr>
              </a:solidFill>
              <a:prstDash val="solid"/>
              <a:round/>
            </a:ln>
          </p:spPr>
          <p:txBody>
            <a:bodyPr/>
            <a:lstStyle/>
            <a:p/>
          </p:txBody>
        </p:sp>
        <p:sp>
          <p:nvSpPr>
            <p:cNvPr id="543" name="pl543"/>
            <p:cNvSpPr/>
            <p:nvPr/>
          </p:nvSpPr>
          <p:spPr>
            <a:xfrm>
              <a:off x="746744" y="5675844"/>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FF62C0">
                  <a:alpha val="100000"/>
                </a:srgbClr>
              </a:solidFill>
              <a:prstDash val="solid"/>
              <a:round/>
            </a:ln>
          </p:spPr>
          <p:txBody>
            <a:bodyPr/>
            <a:lstStyle/>
            <a:p/>
          </p:txBody>
        </p:sp>
        <p:sp>
          <p:nvSpPr>
            <p:cNvPr id="544" name="pl544"/>
            <p:cNvSpPr/>
            <p:nvPr/>
          </p:nvSpPr>
          <p:spPr>
            <a:xfrm>
              <a:off x="695044" y="5736468"/>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545" name="tx545"/>
            <p:cNvSpPr/>
            <p:nvPr/>
          </p:nvSpPr>
          <p:spPr>
            <a:xfrm>
              <a:off x="716600" y="555528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6" name="tx546"/>
            <p:cNvSpPr/>
            <p:nvPr/>
          </p:nvSpPr>
          <p:spPr>
            <a:xfrm>
              <a:off x="923400" y="553880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47" name="tx547"/>
            <p:cNvSpPr/>
            <p:nvPr/>
          </p:nvSpPr>
          <p:spPr>
            <a:xfrm>
              <a:off x="1130201" y="552778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48" name="tx548"/>
            <p:cNvSpPr/>
            <p:nvPr/>
          </p:nvSpPr>
          <p:spPr>
            <a:xfrm>
              <a:off x="1306857" y="551256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549" name="tx549"/>
            <p:cNvSpPr/>
            <p:nvPr/>
          </p:nvSpPr>
          <p:spPr>
            <a:xfrm>
              <a:off x="1543803" y="55222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50" name="tx550"/>
            <p:cNvSpPr/>
            <p:nvPr/>
          </p:nvSpPr>
          <p:spPr>
            <a:xfrm>
              <a:off x="1750604" y="553593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51" name="rc551"/>
            <p:cNvSpPr/>
            <p:nvPr/>
          </p:nvSpPr>
          <p:spPr>
            <a:xfrm>
              <a:off x="1902038" y="875080"/>
              <a:ext cx="1137404" cy="460746"/>
            </a:xfrm>
            <a:prstGeom prst="rect">
              <a:avLst/>
            </a:prstGeom>
            <a:solidFill>
              <a:srgbClr val="EBEBEB">
                <a:alpha val="100000"/>
              </a:srgbClr>
            </a:solidFill>
          </p:spPr>
          <p:txBody>
            <a:bodyPr/>
            <a:lstStyle/>
            <a:p/>
          </p:txBody>
        </p:sp>
        <p:sp>
          <p:nvSpPr>
            <p:cNvPr id="552" name="pl552"/>
            <p:cNvSpPr/>
            <p:nvPr/>
          </p:nvSpPr>
          <p:spPr>
            <a:xfrm>
              <a:off x="1902038" y="133417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553" name="pl553"/>
            <p:cNvSpPr/>
            <p:nvPr/>
          </p:nvSpPr>
          <p:spPr>
            <a:xfrm>
              <a:off x="1902038" y="119639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554" name="pl554"/>
            <p:cNvSpPr/>
            <p:nvPr/>
          </p:nvSpPr>
          <p:spPr>
            <a:xfrm>
              <a:off x="1902038" y="105860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555" name="pl555"/>
            <p:cNvSpPr/>
            <p:nvPr/>
          </p:nvSpPr>
          <p:spPr>
            <a:xfrm>
              <a:off x="1902038" y="92082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556" name="pl556"/>
            <p:cNvSpPr/>
            <p:nvPr/>
          </p:nvSpPr>
          <p:spPr>
            <a:xfrm>
              <a:off x="205713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57" name="pl557"/>
            <p:cNvSpPr/>
            <p:nvPr/>
          </p:nvSpPr>
          <p:spPr>
            <a:xfrm>
              <a:off x="226393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58" name="pl558"/>
            <p:cNvSpPr/>
            <p:nvPr/>
          </p:nvSpPr>
          <p:spPr>
            <a:xfrm>
              <a:off x="247074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59" name="pl559"/>
            <p:cNvSpPr/>
            <p:nvPr/>
          </p:nvSpPr>
          <p:spPr>
            <a:xfrm>
              <a:off x="267754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60" name="pl560"/>
            <p:cNvSpPr/>
            <p:nvPr/>
          </p:nvSpPr>
          <p:spPr>
            <a:xfrm>
              <a:off x="2884342"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61" name="pl561"/>
            <p:cNvSpPr/>
            <p:nvPr/>
          </p:nvSpPr>
          <p:spPr>
            <a:xfrm>
              <a:off x="1902038" y="12652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562" name="pl562"/>
            <p:cNvSpPr/>
            <p:nvPr/>
          </p:nvSpPr>
          <p:spPr>
            <a:xfrm>
              <a:off x="1902038" y="112749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563" name="pl563"/>
            <p:cNvSpPr/>
            <p:nvPr/>
          </p:nvSpPr>
          <p:spPr>
            <a:xfrm>
              <a:off x="1902038" y="98971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564" name="pl564"/>
            <p:cNvSpPr/>
            <p:nvPr/>
          </p:nvSpPr>
          <p:spPr>
            <a:xfrm>
              <a:off x="195373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21605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236734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25741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27809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298774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1953738"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571" name="pl571"/>
            <p:cNvSpPr/>
            <p:nvPr/>
          </p:nvSpPr>
          <p:spPr>
            <a:xfrm>
              <a:off x="1953738"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40651" cap="flat">
              <a:solidFill>
                <a:srgbClr val="BEBEBE">
                  <a:alpha val="69803"/>
                </a:srgbClr>
              </a:solidFill>
              <a:prstDash val="solid"/>
              <a:round/>
            </a:ln>
          </p:spPr>
          <p:txBody>
            <a:bodyPr/>
            <a:lstStyle/>
            <a:p/>
          </p:txBody>
        </p:sp>
        <p:sp>
          <p:nvSpPr>
            <p:cNvPr id="572" name="pl572"/>
            <p:cNvSpPr/>
            <p:nvPr/>
          </p:nvSpPr>
          <p:spPr>
            <a:xfrm>
              <a:off x="1953738"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573" name="pl573"/>
            <p:cNvSpPr/>
            <p:nvPr/>
          </p:nvSpPr>
          <p:spPr>
            <a:xfrm>
              <a:off x="1953738"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574" name="pl574"/>
            <p:cNvSpPr/>
            <p:nvPr/>
          </p:nvSpPr>
          <p:spPr>
            <a:xfrm>
              <a:off x="1953738"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75" name="pl575"/>
            <p:cNvSpPr/>
            <p:nvPr/>
          </p:nvSpPr>
          <p:spPr>
            <a:xfrm>
              <a:off x="1953738"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576" name="pl576"/>
            <p:cNvSpPr/>
            <p:nvPr/>
          </p:nvSpPr>
          <p:spPr>
            <a:xfrm>
              <a:off x="1953738"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577" name="pl577"/>
            <p:cNvSpPr/>
            <p:nvPr/>
          </p:nvSpPr>
          <p:spPr>
            <a:xfrm>
              <a:off x="1953738"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578" name="pl578"/>
            <p:cNvSpPr/>
            <p:nvPr/>
          </p:nvSpPr>
          <p:spPr>
            <a:xfrm>
              <a:off x="1953738"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79" name="pl579"/>
            <p:cNvSpPr/>
            <p:nvPr/>
          </p:nvSpPr>
          <p:spPr>
            <a:xfrm>
              <a:off x="1953738"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580" name="pl580"/>
            <p:cNvSpPr/>
            <p:nvPr/>
          </p:nvSpPr>
          <p:spPr>
            <a:xfrm>
              <a:off x="1953738" y="116607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581" name="pl581"/>
            <p:cNvSpPr/>
            <p:nvPr/>
          </p:nvSpPr>
          <p:spPr>
            <a:xfrm>
              <a:off x="1953738" y="1033806"/>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582" name="pl582"/>
            <p:cNvSpPr/>
            <p:nvPr/>
          </p:nvSpPr>
          <p:spPr>
            <a:xfrm>
              <a:off x="1953738" y="1177100"/>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583" name="pl583"/>
            <p:cNvSpPr/>
            <p:nvPr/>
          </p:nvSpPr>
          <p:spPr>
            <a:xfrm>
              <a:off x="1953738" y="1149544"/>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584" name="pl584"/>
            <p:cNvSpPr/>
            <p:nvPr/>
          </p:nvSpPr>
          <p:spPr>
            <a:xfrm>
              <a:off x="1953738" y="1149544"/>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585" name="pl585"/>
            <p:cNvSpPr/>
            <p:nvPr/>
          </p:nvSpPr>
          <p:spPr>
            <a:xfrm>
              <a:off x="1953738" y="1072385"/>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586" name="pl586"/>
            <p:cNvSpPr/>
            <p:nvPr/>
          </p:nvSpPr>
          <p:spPr>
            <a:xfrm>
              <a:off x="1953738" y="1066874"/>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587" name="pl587"/>
            <p:cNvSpPr/>
            <p:nvPr/>
          </p:nvSpPr>
          <p:spPr>
            <a:xfrm>
              <a:off x="1953738" y="124323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88" name="pl588"/>
            <p:cNvSpPr/>
            <p:nvPr/>
          </p:nvSpPr>
          <p:spPr>
            <a:xfrm>
              <a:off x="1953738" y="1177100"/>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589" name="pl589"/>
            <p:cNvSpPr/>
            <p:nvPr/>
          </p:nvSpPr>
          <p:spPr>
            <a:xfrm>
              <a:off x="1953738" y="1099942"/>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590" name="pl590"/>
            <p:cNvSpPr/>
            <p:nvPr/>
          </p:nvSpPr>
          <p:spPr>
            <a:xfrm>
              <a:off x="1953738" y="1133010"/>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591" name="pl591"/>
            <p:cNvSpPr/>
            <p:nvPr/>
          </p:nvSpPr>
          <p:spPr>
            <a:xfrm>
              <a:off x="1953738" y="1193634"/>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592" name="pl592"/>
            <p:cNvSpPr/>
            <p:nvPr/>
          </p:nvSpPr>
          <p:spPr>
            <a:xfrm>
              <a:off x="1953738" y="1215679"/>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593" name="pl593"/>
            <p:cNvSpPr/>
            <p:nvPr/>
          </p:nvSpPr>
          <p:spPr>
            <a:xfrm>
              <a:off x="1953738"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594" name="pl594"/>
            <p:cNvSpPr/>
            <p:nvPr/>
          </p:nvSpPr>
          <p:spPr>
            <a:xfrm>
              <a:off x="1953738" y="1144032"/>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595" name="pl595"/>
            <p:cNvSpPr/>
            <p:nvPr/>
          </p:nvSpPr>
          <p:spPr>
            <a:xfrm>
              <a:off x="1953738" y="1210168"/>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596" name="pl596"/>
            <p:cNvSpPr/>
            <p:nvPr/>
          </p:nvSpPr>
          <p:spPr>
            <a:xfrm>
              <a:off x="1953738" y="119914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597" name="pl597"/>
            <p:cNvSpPr/>
            <p:nvPr/>
          </p:nvSpPr>
          <p:spPr>
            <a:xfrm>
              <a:off x="1953738" y="1110964"/>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598" name="pl598"/>
            <p:cNvSpPr/>
            <p:nvPr/>
          </p:nvSpPr>
          <p:spPr>
            <a:xfrm>
              <a:off x="1953738" y="1083408"/>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599" name="pl599"/>
            <p:cNvSpPr/>
            <p:nvPr/>
          </p:nvSpPr>
          <p:spPr>
            <a:xfrm>
              <a:off x="1953738" y="1215679"/>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600" name="pl600"/>
            <p:cNvSpPr/>
            <p:nvPr/>
          </p:nvSpPr>
          <p:spPr>
            <a:xfrm>
              <a:off x="1953738" y="1171589"/>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601" name="pl601"/>
            <p:cNvSpPr/>
            <p:nvPr/>
          </p:nvSpPr>
          <p:spPr>
            <a:xfrm>
              <a:off x="1953738" y="118261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602" name="pl602"/>
            <p:cNvSpPr/>
            <p:nvPr/>
          </p:nvSpPr>
          <p:spPr>
            <a:xfrm>
              <a:off x="1953738" y="1232213"/>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603" name="pl603"/>
            <p:cNvSpPr/>
            <p:nvPr/>
          </p:nvSpPr>
          <p:spPr>
            <a:xfrm>
              <a:off x="1953738" y="1110964"/>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604" name="pl604"/>
            <p:cNvSpPr/>
            <p:nvPr/>
          </p:nvSpPr>
          <p:spPr>
            <a:xfrm>
              <a:off x="1953738" y="1193634"/>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605" name="pl605"/>
            <p:cNvSpPr/>
            <p:nvPr/>
          </p:nvSpPr>
          <p:spPr>
            <a:xfrm>
              <a:off x="1953738" y="1088919"/>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606" name="pl606"/>
            <p:cNvSpPr/>
            <p:nvPr/>
          </p:nvSpPr>
          <p:spPr>
            <a:xfrm>
              <a:off x="1953738" y="1160566"/>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607" name="pl607"/>
            <p:cNvSpPr/>
            <p:nvPr/>
          </p:nvSpPr>
          <p:spPr>
            <a:xfrm>
              <a:off x="1953738" y="1215679"/>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608" name="pl608"/>
            <p:cNvSpPr/>
            <p:nvPr/>
          </p:nvSpPr>
          <p:spPr>
            <a:xfrm>
              <a:off x="1953738" y="1149544"/>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609" name="pl609"/>
            <p:cNvSpPr/>
            <p:nvPr/>
          </p:nvSpPr>
          <p:spPr>
            <a:xfrm>
              <a:off x="1953738" y="1144032"/>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610" name="pl610"/>
            <p:cNvSpPr/>
            <p:nvPr/>
          </p:nvSpPr>
          <p:spPr>
            <a:xfrm>
              <a:off x="1953738" y="1237725"/>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611" name="pl611"/>
            <p:cNvSpPr/>
            <p:nvPr/>
          </p:nvSpPr>
          <p:spPr>
            <a:xfrm>
              <a:off x="1953738" y="1210168"/>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612" name="pl612"/>
            <p:cNvSpPr/>
            <p:nvPr/>
          </p:nvSpPr>
          <p:spPr>
            <a:xfrm>
              <a:off x="1953738" y="1237725"/>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613" name="pl613"/>
            <p:cNvSpPr/>
            <p:nvPr/>
          </p:nvSpPr>
          <p:spPr>
            <a:xfrm>
              <a:off x="1953738" y="1215679"/>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614" name="pl614"/>
            <p:cNvSpPr/>
            <p:nvPr/>
          </p:nvSpPr>
          <p:spPr>
            <a:xfrm>
              <a:off x="1953738" y="1204657"/>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615" name="pl615"/>
            <p:cNvSpPr/>
            <p:nvPr/>
          </p:nvSpPr>
          <p:spPr>
            <a:xfrm>
              <a:off x="1953738" y="1144032"/>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616" name="pl616"/>
            <p:cNvSpPr/>
            <p:nvPr/>
          </p:nvSpPr>
          <p:spPr>
            <a:xfrm>
              <a:off x="1953738" y="1204657"/>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617" name="pl617"/>
            <p:cNvSpPr/>
            <p:nvPr/>
          </p:nvSpPr>
          <p:spPr>
            <a:xfrm>
              <a:off x="1953738" y="1243236"/>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618" name="pl618"/>
            <p:cNvSpPr/>
            <p:nvPr/>
          </p:nvSpPr>
          <p:spPr>
            <a:xfrm>
              <a:off x="1953738" y="1210168"/>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619" name="pl619"/>
            <p:cNvSpPr/>
            <p:nvPr/>
          </p:nvSpPr>
          <p:spPr>
            <a:xfrm>
              <a:off x="1953738"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620" name="pl620"/>
            <p:cNvSpPr/>
            <p:nvPr/>
          </p:nvSpPr>
          <p:spPr>
            <a:xfrm>
              <a:off x="1953738"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40651" cap="flat">
              <a:solidFill>
                <a:srgbClr val="000000">
                  <a:alpha val="100000"/>
                </a:srgbClr>
              </a:solidFill>
              <a:prstDash val="solid"/>
              <a:round/>
            </a:ln>
          </p:spPr>
          <p:txBody>
            <a:bodyPr/>
            <a:lstStyle/>
            <a:p/>
          </p:txBody>
        </p:sp>
        <p:sp>
          <p:nvSpPr>
            <p:cNvPr id="621" name="pl621"/>
            <p:cNvSpPr/>
            <p:nvPr/>
          </p:nvSpPr>
          <p:spPr>
            <a:xfrm>
              <a:off x="1953738"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F37C57">
                  <a:alpha val="100000"/>
                </a:srgbClr>
              </a:solidFill>
              <a:prstDash val="solid"/>
              <a:round/>
            </a:ln>
          </p:spPr>
          <p:txBody>
            <a:bodyPr/>
            <a:lstStyle/>
            <a:p/>
          </p:txBody>
        </p:sp>
        <p:sp>
          <p:nvSpPr>
            <p:cNvPr id="622" name="pl622"/>
            <p:cNvSpPr/>
            <p:nvPr/>
          </p:nvSpPr>
          <p:spPr>
            <a:xfrm>
              <a:off x="1902038" y="12652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623" name="tx623"/>
            <p:cNvSpPr/>
            <p:nvPr/>
          </p:nvSpPr>
          <p:spPr>
            <a:xfrm>
              <a:off x="1893448" y="92426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624" name="tx624"/>
            <p:cNvSpPr/>
            <p:nvPr/>
          </p:nvSpPr>
          <p:spPr>
            <a:xfrm>
              <a:off x="2100249" y="96973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625" name="tx625"/>
            <p:cNvSpPr/>
            <p:nvPr/>
          </p:nvSpPr>
          <p:spPr>
            <a:xfrm>
              <a:off x="2307050" y="94636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626" name="tx626"/>
            <p:cNvSpPr/>
            <p:nvPr/>
          </p:nvSpPr>
          <p:spPr>
            <a:xfrm>
              <a:off x="2513851" y="89671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37</a:t>
              </a:r>
            </a:p>
          </p:txBody>
        </p:sp>
        <p:sp>
          <p:nvSpPr>
            <p:cNvPr id="627" name="tx627"/>
            <p:cNvSpPr/>
            <p:nvPr/>
          </p:nvSpPr>
          <p:spPr>
            <a:xfrm>
              <a:off x="2720652" y="93529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a:t>
              </a:r>
            </a:p>
          </p:txBody>
        </p:sp>
        <p:sp>
          <p:nvSpPr>
            <p:cNvPr id="628" name="tx628"/>
            <p:cNvSpPr/>
            <p:nvPr/>
          </p:nvSpPr>
          <p:spPr>
            <a:xfrm>
              <a:off x="2927453" y="94636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629" name="rc629"/>
            <p:cNvSpPr/>
            <p:nvPr/>
          </p:nvSpPr>
          <p:spPr>
            <a:xfrm>
              <a:off x="1902038" y="1620278"/>
              <a:ext cx="1137404" cy="460746"/>
            </a:xfrm>
            <a:prstGeom prst="rect">
              <a:avLst/>
            </a:prstGeom>
            <a:solidFill>
              <a:srgbClr val="EBEBEB">
                <a:alpha val="100000"/>
              </a:srgbClr>
            </a:solidFill>
          </p:spPr>
          <p:txBody>
            <a:bodyPr/>
            <a:lstStyle/>
            <a:p/>
          </p:txBody>
        </p:sp>
        <p:sp>
          <p:nvSpPr>
            <p:cNvPr id="630" name="pl630"/>
            <p:cNvSpPr/>
            <p:nvPr/>
          </p:nvSpPr>
          <p:spPr>
            <a:xfrm>
              <a:off x="1902038" y="207937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631" name="pl631"/>
            <p:cNvSpPr/>
            <p:nvPr/>
          </p:nvSpPr>
          <p:spPr>
            <a:xfrm>
              <a:off x="1902038" y="194158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632" name="pl632"/>
            <p:cNvSpPr/>
            <p:nvPr/>
          </p:nvSpPr>
          <p:spPr>
            <a:xfrm>
              <a:off x="1902038" y="180380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633" name="pl633"/>
            <p:cNvSpPr/>
            <p:nvPr/>
          </p:nvSpPr>
          <p:spPr>
            <a:xfrm>
              <a:off x="1902038" y="166602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634" name="pl634"/>
            <p:cNvSpPr/>
            <p:nvPr/>
          </p:nvSpPr>
          <p:spPr>
            <a:xfrm>
              <a:off x="205713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35" name="pl635"/>
            <p:cNvSpPr/>
            <p:nvPr/>
          </p:nvSpPr>
          <p:spPr>
            <a:xfrm>
              <a:off x="226393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36" name="pl636"/>
            <p:cNvSpPr/>
            <p:nvPr/>
          </p:nvSpPr>
          <p:spPr>
            <a:xfrm>
              <a:off x="247074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37" name="pl637"/>
            <p:cNvSpPr/>
            <p:nvPr/>
          </p:nvSpPr>
          <p:spPr>
            <a:xfrm>
              <a:off x="267754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38" name="pl638"/>
            <p:cNvSpPr/>
            <p:nvPr/>
          </p:nvSpPr>
          <p:spPr>
            <a:xfrm>
              <a:off x="2884342"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39" name="pl639"/>
            <p:cNvSpPr/>
            <p:nvPr/>
          </p:nvSpPr>
          <p:spPr>
            <a:xfrm>
              <a:off x="1902038" y="20104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640" name="pl640"/>
            <p:cNvSpPr/>
            <p:nvPr/>
          </p:nvSpPr>
          <p:spPr>
            <a:xfrm>
              <a:off x="1902038" y="187269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641" name="pl641"/>
            <p:cNvSpPr/>
            <p:nvPr/>
          </p:nvSpPr>
          <p:spPr>
            <a:xfrm>
              <a:off x="1902038" y="173491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642" name="pl642"/>
            <p:cNvSpPr/>
            <p:nvPr/>
          </p:nvSpPr>
          <p:spPr>
            <a:xfrm>
              <a:off x="195373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21605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236734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5" name="pl645"/>
            <p:cNvSpPr/>
            <p:nvPr/>
          </p:nvSpPr>
          <p:spPr>
            <a:xfrm>
              <a:off x="25741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6" name="pl646"/>
            <p:cNvSpPr/>
            <p:nvPr/>
          </p:nvSpPr>
          <p:spPr>
            <a:xfrm>
              <a:off x="27809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298774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1953738"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649" name="pl649"/>
            <p:cNvSpPr/>
            <p:nvPr/>
          </p:nvSpPr>
          <p:spPr>
            <a:xfrm>
              <a:off x="1953738" y="1878207"/>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650" name="pl650"/>
            <p:cNvSpPr/>
            <p:nvPr/>
          </p:nvSpPr>
          <p:spPr>
            <a:xfrm>
              <a:off x="1953738" y="1916787"/>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651" name="pl651"/>
            <p:cNvSpPr/>
            <p:nvPr/>
          </p:nvSpPr>
          <p:spPr>
            <a:xfrm>
              <a:off x="1953738" y="1806560"/>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652" name="pl652"/>
            <p:cNvSpPr/>
            <p:nvPr/>
          </p:nvSpPr>
          <p:spPr>
            <a:xfrm>
              <a:off x="1953738" y="1823094"/>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53" name="pl653"/>
            <p:cNvSpPr/>
            <p:nvPr/>
          </p:nvSpPr>
          <p:spPr>
            <a:xfrm>
              <a:off x="1953738" y="1949855"/>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654" name="pl654"/>
            <p:cNvSpPr/>
            <p:nvPr/>
          </p:nvSpPr>
          <p:spPr>
            <a:xfrm>
              <a:off x="1953738" y="1971900"/>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655" name="pl655"/>
            <p:cNvSpPr/>
            <p:nvPr/>
          </p:nvSpPr>
          <p:spPr>
            <a:xfrm>
              <a:off x="1953738" y="1966389"/>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656" name="pl656"/>
            <p:cNvSpPr/>
            <p:nvPr/>
          </p:nvSpPr>
          <p:spPr>
            <a:xfrm>
              <a:off x="1953738"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57" name="pl657"/>
            <p:cNvSpPr/>
            <p:nvPr/>
          </p:nvSpPr>
          <p:spPr>
            <a:xfrm>
              <a:off x="1953738" y="2010479"/>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658" name="pl658"/>
            <p:cNvSpPr/>
            <p:nvPr/>
          </p:nvSpPr>
          <p:spPr>
            <a:xfrm>
              <a:off x="1953738"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659" name="pl659"/>
            <p:cNvSpPr/>
            <p:nvPr/>
          </p:nvSpPr>
          <p:spPr>
            <a:xfrm>
              <a:off x="1953738"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660" name="pl660"/>
            <p:cNvSpPr/>
            <p:nvPr/>
          </p:nvSpPr>
          <p:spPr>
            <a:xfrm>
              <a:off x="1953738"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661" name="pl661"/>
            <p:cNvSpPr/>
            <p:nvPr/>
          </p:nvSpPr>
          <p:spPr>
            <a:xfrm>
              <a:off x="1953738"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662" name="pl662"/>
            <p:cNvSpPr/>
            <p:nvPr/>
          </p:nvSpPr>
          <p:spPr>
            <a:xfrm>
              <a:off x="1953738"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663" name="pl663"/>
            <p:cNvSpPr/>
            <p:nvPr/>
          </p:nvSpPr>
          <p:spPr>
            <a:xfrm>
              <a:off x="1953738"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664" name="pl664"/>
            <p:cNvSpPr/>
            <p:nvPr/>
          </p:nvSpPr>
          <p:spPr>
            <a:xfrm>
              <a:off x="1953738" y="1812072"/>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665" name="pl665"/>
            <p:cNvSpPr/>
            <p:nvPr/>
          </p:nvSpPr>
          <p:spPr>
            <a:xfrm>
              <a:off x="1953738" y="19884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66" name="pl666"/>
            <p:cNvSpPr/>
            <p:nvPr/>
          </p:nvSpPr>
          <p:spPr>
            <a:xfrm>
              <a:off x="1953738" y="1922298"/>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667" name="pl667"/>
            <p:cNvSpPr/>
            <p:nvPr/>
          </p:nvSpPr>
          <p:spPr>
            <a:xfrm>
              <a:off x="1953738" y="184513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668" name="pl668"/>
            <p:cNvSpPr/>
            <p:nvPr/>
          </p:nvSpPr>
          <p:spPr>
            <a:xfrm>
              <a:off x="1953738" y="1878207"/>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669" name="pl669"/>
            <p:cNvSpPr/>
            <p:nvPr/>
          </p:nvSpPr>
          <p:spPr>
            <a:xfrm>
              <a:off x="1953738" y="1938832"/>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670" name="pl670"/>
            <p:cNvSpPr/>
            <p:nvPr/>
          </p:nvSpPr>
          <p:spPr>
            <a:xfrm>
              <a:off x="1953738" y="1960877"/>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671" name="pl671"/>
            <p:cNvSpPr/>
            <p:nvPr/>
          </p:nvSpPr>
          <p:spPr>
            <a:xfrm>
              <a:off x="1953738"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672" name="pl672"/>
            <p:cNvSpPr/>
            <p:nvPr/>
          </p:nvSpPr>
          <p:spPr>
            <a:xfrm>
              <a:off x="1953738" y="1889230"/>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673" name="pl673"/>
            <p:cNvSpPr/>
            <p:nvPr/>
          </p:nvSpPr>
          <p:spPr>
            <a:xfrm>
              <a:off x="1953738" y="1955366"/>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674" name="pl674"/>
            <p:cNvSpPr/>
            <p:nvPr/>
          </p:nvSpPr>
          <p:spPr>
            <a:xfrm>
              <a:off x="1953738" y="1944343"/>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675" name="pl675"/>
            <p:cNvSpPr/>
            <p:nvPr/>
          </p:nvSpPr>
          <p:spPr>
            <a:xfrm>
              <a:off x="1953738" y="1856162"/>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676" name="pl676"/>
            <p:cNvSpPr/>
            <p:nvPr/>
          </p:nvSpPr>
          <p:spPr>
            <a:xfrm>
              <a:off x="1953738" y="1828606"/>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677" name="pl677"/>
            <p:cNvSpPr/>
            <p:nvPr/>
          </p:nvSpPr>
          <p:spPr>
            <a:xfrm>
              <a:off x="1953738" y="1960877"/>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678" name="pl678"/>
            <p:cNvSpPr/>
            <p:nvPr/>
          </p:nvSpPr>
          <p:spPr>
            <a:xfrm>
              <a:off x="1953738" y="1916787"/>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679" name="pl679"/>
            <p:cNvSpPr/>
            <p:nvPr/>
          </p:nvSpPr>
          <p:spPr>
            <a:xfrm>
              <a:off x="1953738" y="1927809"/>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680" name="pl680"/>
            <p:cNvSpPr/>
            <p:nvPr/>
          </p:nvSpPr>
          <p:spPr>
            <a:xfrm>
              <a:off x="1953738" y="1977411"/>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681" name="pl681"/>
            <p:cNvSpPr/>
            <p:nvPr/>
          </p:nvSpPr>
          <p:spPr>
            <a:xfrm>
              <a:off x="1953738" y="1856162"/>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682" name="pl682"/>
            <p:cNvSpPr/>
            <p:nvPr/>
          </p:nvSpPr>
          <p:spPr>
            <a:xfrm>
              <a:off x="1953738" y="1938832"/>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683" name="pl683"/>
            <p:cNvSpPr/>
            <p:nvPr/>
          </p:nvSpPr>
          <p:spPr>
            <a:xfrm>
              <a:off x="1953738" y="1834117"/>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684" name="pl684"/>
            <p:cNvSpPr/>
            <p:nvPr/>
          </p:nvSpPr>
          <p:spPr>
            <a:xfrm>
              <a:off x="1953738" y="1905764"/>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685" name="pl685"/>
            <p:cNvSpPr/>
            <p:nvPr/>
          </p:nvSpPr>
          <p:spPr>
            <a:xfrm>
              <a:off x="1953738" y="1960877"/>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686" name="pl686"/>
            <p:cNvSpPr/>
            <p:nvPr/>
          </p:nvSpPr>
          <p:spPr>
            <a:xfrm>
              <a:off x="1953738" y="1894741"/>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687" name="pl687"/>
            <p:cNvSpPr/>
            <p:nvPr/>
          </p:nvSpPr>
          <p:spPr>
            <a:xfrm>
              <a:off x="1953738" y="1889230"/>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688" name="pl688"/>
            <p:cNvSpPr/>
            <p:nvPr/>
          </p:nvSpPr>
          <p:spPr>
            <a:xfrm>
              <a:off x="1953738" y="198292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689" name="pl689"/>
            <p:cNvSpPr/>
            <p:nvPr/>
          </p:nvSpPr>
          <p:spPr>
            <a:xfrm>
              <a:off x="1953738" y="1955366"/>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690" name="pl690"/>
            <p:cNvSpPr/>
            <p:nvPr/>
          </p:nvSpPr>
          <p:spPr>
            <a:xfrm>
              <a:off x="1953738" y="198292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691" name="pl691"/>
            <p:cNvSpPr/>
            <p:nvPr/>
          </p:nvSpPr>
          <p:spPr>
            <a:xfrm>
              <a:off x="1953738" y="1960877"/>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692" name="pl692"/>
            <p:cNvSpPr/>
            <p:nvPr/>
          </p:nvSpPr>
          <p:spPr>
            <a:xfrm>
              <a:off x="1953738" y="1949855"/>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693" name="pl693"/>
            <p:cNvSpPr/>
            <p:nvPr/>
          </p:nvSpPr>
          <p:spPr>
            <a:xfrm>
              <a:off x="1953738" y="1889230"/>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694" name="pl694"/>
            <p:cNvSpPr/>
            <p:nvPr/>
          </p:nvSpPr>
          <p:spPr>
            <a:xfrm>
              <a:off x="1953738" y="1949855"/>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695" name="pl695"/>
            <p:cNvSpPr/>
            <p:nvPr/>
          </p:nvSpPr>
          <p:spPr>
            <a:xfrm>
              <a:off x="1953738" y="1988434"/>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696" name="pl696"/>
            <p:cNvSpPr/>
            <p:nvPr/>
          </p:nvSpPr>
          <p:spPr>
            <a:xfrm>
              <a:off x="1953738" y="1955366"/>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697" name="pl697"/>
            <p:cNvSpPr/>
            <p:nvPr/>
          </p:nvSpPr>
          <p:spPr>
            <a:xfrm>
              <a:off x="1953738"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698" name="pl698"/>
            <p:cNvSpPr/>
            <p:nvPr/>
          </p:nvSpPr>
          <p:spPr>
            <a:xfrm>
              <a:off x="1953738" y="1878207"/>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699" name="pl699"/>
            <p:cNvSpPr/>
            <p:nvPr/>
          </p:nvSpPr>
          <p:spPr>
            <a:xfrm>
              <a:off x="1953738"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59F00">
                  <a:alpha val="100000"/>
                </a:srgbClr>
              </a:solidFill>
              <a:prstDash val="solid"/>
              <a:round/>
            </a:ln>
          </p:spPr>
          <p:txBody>
            <a:bodyPr/>
            <a:lstStyle/>
            <a:p/>
          </p:txBody>
        </p:sp>
        <p:sp>
          <p:nvSpPr>
            <p:cNvPr id="700" name="pl700"/>
            <p:cNvSpPr/>
            <p:nvPr/>
          </p:nvSpPr>
          <p:spPr>
            <a:xfrm>
              <a:off x="1902038" y="20104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701" name="tx701"/>
            <p:cNvSpPr/>
            <p:nvPr/>
          </p:nvSpPr>
          <p:spPr>
            <a:xfrm>
              <a:off x="1893448" y="171493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702" name="tx702"/>
            <p:cNvSpPr/>
            <p:nvPr/>
          </p:nvSpPr>
          <p:spPr>
            <a:xfrm>
              <a:off x="2100249" y="171493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703" name="tx703"/>
            <p:cNvSpPr/>
            <p:nvPr/>
          </p:nvSpPr>
          <p:spPr>
            <a:xfrm>
              <a:off x="2307050" y="171493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704" name="tx704"/>
            <p:cNvSpPr/>
            <p:nvPr/>
          </p:nvSpPr>
          <p:spPr>
            <a:xfrm>
              <a:off x="2513851" y="171493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705" name="tx705"/>
            <p:cNvSpPr/>
            <p:nvPr/>
          </p:nvSpPr>
          <p:spPr>
            <a:xfrm>
              <a:off x="2720652" y="171493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706" name="tx706"/>
            <p:cNvSpPr/>
            <p:nvPr/>
          </p:nvSpPr>
          <p:spPr>
            <a:xfrm>
              <a:off x="2927453" y="171493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707" name="rc707"/>
            <p:cNvSpPr/>
            <p:nvPr/>
          </p:nvSpPr>
          <p:spPr>
            <a:xfrm>
              <a:off x="1902038" y="2365475"/>
              <a:ext cx="1137404" cy="460746"/>
            </a:xfrm>
            <a:prstGeom prst="rect">
              <a:avLst/>
            </a:prstGeom>
            <a:solidFill>
              <a:srgbClr val="EBEBEB">
                <a:alpha val="100000"/>
              </a:srgbClr>
            </a:solidFill>
          </p:spPr>
          <p:txBody>
            <a:bodyPr/>
            <a:lstStyle/>
            <a:p/>
          </p:txBody>
        </p:sp>
        <p:sp>
          <p:nvSpPr>
            <p:cNvPr id="708" name="pl708"/>
            <p:cNvSpPr/>
            <p:nvPr/>
          </p:nvSpPr>
          <p:spPr>
            <a:xfrm>
              <a:off x="1902038" y="282456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09" name="pl709"/>
            <p:cNvSpPr/>
            <p:nvPr/>
          </p:nvSpPr>
          <p:spPr>
            <a:xfrm>
              <a:off x="1902038" y="268678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10" name="pl710"/>
            <p:cNvSpPr/>
            <p:nvPr/>
          </p:nvSpPr>
          <p:spPr>
            <a:xfrm>
              <a:off x="1902038" y="254900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11" name="pl711"/>
            <p:cNvSpPr/>
            <p:nvPr/>
          </p:nvSpPr>
          <p:spPr>
            <a:xfrm>
              <a:off x="1902038" y="24112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12" name="pl712"/>
            <p:cNvSpPr/>
            <p:nvPr/>
          </p:nvSpPr>
          <p:spPr>
            <a:xfrm>
              <a:off x="205713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3" name="pl713"/>
            <p:cNvSpPr/>
            <p:nvPr/>
          </p:nvSpPr>
          <p:spPr>
            <a:xfrm>
              <a:off x="226393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4" name="pl714"/>
            <p:cNvSpPr/>
            <p:nvPr/>
          </p:nvSpPr>
          <p:spPr>
            <a:xfrm>
              <a:off x="247074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5" name="pl715"/>
            <p:cNvSpPr/>
            <p:nvPr/>
          </p:nvSpPr>
          <p:spPr>
            <a:xfrm>
              <a:off x="267754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6" name="pl716"/>
            <p:cNvSpPr/>
            <p:nvPr/>
          </p:nvSpPr>
          <p:spPr>
            <a:xfrm>
              <a:off x="2884342"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7" name="pl717"/>
            <p:cNvSpPr/>
            <p:nvPr/>
          </p:nvSpPr>
          <p:spPr>
            <a:xfrm>
              <a:off x="1902038" y="27556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18" name="pl718"/>
            <p:cNvSpPr/>
            <p:nvPr/>
          </p:nvSpPr>
          <p:spPr>
            <a:xfrm>
              <a:off x="1902038" y="261789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19" name="pl719"/>
            <p:cNvSpPr/>
            <p:nvPr/>
          </p:nvSpPr>
          <p:spPr>
            <a:xfrm>
              <a:off x="1902038" y="248011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20" name="pl720"/>
            <p:cNvSpPr/>
            <p:nvPr/>
          </p:nvSpPr>
          <p:spPr>
            <a:xfrm>
              <a:off x="195373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1" name="pl721"/>
            <p:cNvSpPr/>
            <p:nvPr/>
          </p:nvSpPr>
          <p:spPr>
            <a:xfrm>
              <a:off x="21605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2" name="pl722"/>
            <p:cNvSpPr/>
            <p:nvPr/>
          </p:nvSpPr>
          <p:spPr>
            <a:xfrm>
              <a:off x="236734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3" name="pl723"/>
            <p:cNvSpPr/>
            <p:nvPr/>
          </p:nvSpPr>
          <p:spPr>
            <a:xfrm>
              <a:off x="25741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4" name="pl724"/>
            <p:cNvSpPr/>
            <p:nvPr/>
          </p:nvSpPr>
          <p:spPr>
            <a:xfrm>
              <a:off x="27809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5" name="pl725"/>
            <p:cNvSpPr/>
            <p:nvPr/>
          </p:nvSpPr>
          <p:spPr>
            <a:xfrm>
              <a:off x="298774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6" name="pl726"/>
            <p:cNvSpPr/>
            <p:nvPr/>
          </p:nvSpPr>
          <p:spPr>
            <a:xfrm>
              <a:off x="1953738"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727" name="pl727"/>
            <p:cNvSpPr/>
            <p:nvPr/>
          </p:nvSpPr>
          <p:spPr>
            <a:xfrm>
              <a:off x="1953738" y="2733632"/>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728" name="pl728"/>
            <p:cNvSpPr/>
            <p:nvPr/>
          </p:nvSpPr>
          <p:spPr>
            <a:xfrm>
              <a:off x="1953738" y="2661984"/>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729" name="pl729"/>
            <p:cNvSpPr/>
            <p:nvPr/>
          </p:nvSpPr>
          <p:spPr>
            <a:xfrm>
              <a:off x="1953738" y="2551758"/>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730" name="pl730"/>
            <p:cNvSpPr/>
            <p:nvPr/>
          </p:nvSpPr>
          <p:spPr>
            <a:xfrm>
              <a:off x="1953738" y="2568292"/>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31" name="pl731"/>
            <p:cNvSpPr/>
            <p:nvPr/>
          </p:nvSpPr>
          <p:spPr>
            <a:xfrm>
              <a:off x="1953738" y="2695052"/>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732" name="pl732"/>
            <p:cNvSpPr/>
            <p:nvPr/>
          </p:nvSpPr>
          <p:spPr>
            <a:xfrm>
              <a:off x="1953738" y="2717098"/>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733" name="pl733"/>
            <p:cNvSpPr/>
            <p:nvPr/>
          </p:nvSpPr>
          <p:spPr>
            <a:xfrm>
              <a:off x="1953738" y="2711586"/>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734" name="pl734"/>
            <p:cNvSpPr/>
            <p:nvPr/>
          </p:nvSpPr>
          <p:spPr>
            <a:xfrm>
              <a:off x="1953738"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35" name="pl735"/>
            <p:cNvSpPr/>
            <p:nvPr/>
          </p:nvSpPr>
          <p:spPr>
            <a:xfrm>
              <a:off x="1953738" y="2755677"/>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736" name="pl736"/>
            <p:cNvSpPr/>
            <p:nvPr/>
          </p:nvSpPr>
          <p:spPr>
            <a:xfrm>
              <a:off x="1953738" y="2656473"/>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737" name="pl737"/>
            <p:cNvSpPr/>
            <p:nvPr/>
          </p:nvSpPr>
          <p:spPr>
            <a:xfrm>
              <a:off x="1953738" y="2524201"/>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738" name="pl738"/>
            <p:cNvSpPr/>
            <p:nvPr/>
          </p:nvSpPr>
          <p:spPr>
            <a:xfrm>
              <a:off x="1953738" y="2667496"/>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739" name="pl739"/>
            <p:cNvSpPr/>
            <p:nvPr/>
          </p:nvSpPr>
          <p:spPr>
            <a:xfrm>
              <a:off x="1953738" y="2639939"/>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740" name="pl740"/>
            <p:cNvSpPr/>
            <p:nvPr/>
          </p:nvSpPr>
          <p:spPr>
            <a:xfrm>
              <a:off x="1953738" y="2639939"/>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741" name="pl741"/>
            <p:cNvSpPr/>
            <p:nvPr/>
          </p:nvSpPr>
          <p:spPr>
            <a:xfrm>
              <a:off x="1953738" y="2562781"/>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742" name="pl742"/>
            <p:cNvSpPr/>
            <p:nvPr/>
          </p:nvSpPr>
          <p:spPr>
            <a:xfrm>
              <a:off x="1953738"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743" name="pl743"/>
            <p:cNvSpPr/>
            <p:nvPr/>
          </p:nvSpPr>
          <p:spPr>
            <a:xfrm>
              <a:off x="1953738" y="27336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44" name="pl744"/>
            <p:cNvSpPr/>
            <p:nvPr/>
          </p:nvSpPr>
          <p:spPr>
            <a:xfrm>
              <a:off x="1953738"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745" name="pl745"/>
            <p:cNvSpPr/>
            <p:nvPr/>
          </p:nvSpPr>
          <p:spPr>
            <a:xfrm>
              <a:off x="1953738"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746" name="pl746"/>
            <p:cNvSpPr/>
            <p:nvPr/>
          </p:nvSpPr>
          <p:spPr>
            <a:xfrm>
              <a:off x="1953738"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747" name="pl747"/>
            <p:cNvSpPr/>
            <p:nvPr/>
          </p:nvSpPr>
          <p:spPr>
            <a:xfrm>
              <a:off x="1953738"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748" name="pl748"/>
            <p:cNvSpPr/>
            <p:nvPr/>
          </p:nvSpPr>
          <p:spPr>
            <a:xfrm>
              <a:off x="1953738"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749" name="pl749"/>
            <p:cNvSpPr/>
            <p:nvPr/>
          </p:nvSpPr>
          <p:spPr>
            <a:xfrm>
              <a:off x="1953738"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750" name="pl750"/>
            <p:cNvSpPr/>
            <p:nvPr/>
          </p:nvSpPr>
          <p:spPr>
            <a:xfrm>
              <a:off x="1953738" y="2634428"/>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751" name="pl751"/>
            <p:cNvSpPr/>
            <p:nvPr/>
          </p:nvSpPr>
          <p:spPr>
            <a:xfrm>
              <a:off x="1953738" y="2700564"/>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752" name="pl752"/>
            <p:cNvSpPr/>
            <p:nvPr/>
          </p:nvSpPr>
          <p:spPr>
            <a:xfrm>
              <a:off x="1953738" y="2689541"/>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753" name="pl753"/>
            <p:cNvSpPr/>
            <p:nvPr/>
          </p:nvSpPr>
          <p:spPr>
            <a:xfrm>
              <a:off x="1953738" y="2601360"/>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754" name="pl754"/>
            <p:cNvSpPr/>
            <p:nvPr/>
          </p:nvSpPr>
          <p:spPr>
            <a:xfrm>
              <a:off x="1953738" y="2573803"/>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755" name="pl755"/>
            <p:cNvSpPr/>
            <p:nvPr/>
          </p:nvSpPr>
          <p:spPr>
            <a:xfrm>
              <a:off x="1953738" y="2706075"/>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756" name="pl756"/>
            <p:cNvSpPr/>
            <p:nvPr/>
          </p:nvSpPr>
          <p:spPr>
            <a:xfrm>
              <a:off x="1953738" y="2661984"/>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757" name="pl757"/>
            <p:cNvSpPr/>
            <p:nvPr/>
          </p:nvSpPr>
          <p:spPr>
            <a:xfrm>
              <a:off x="1953738" y="2673007"/>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758" name="pl758"/>
            <p:cNvSpPr/>
            <p:nvPr/>
          </p:nvSpPr>
          <p:spPr>
            <a:xfrm>
              <a:off x="1953738" y="2722609"/>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759" name="pl759"/>
            <p:cNvSpPr/>
            <p:nvPr/>
          </p:nvSpPr>
          <p:spPr>
            <a:xfrm>
              <a:off x="1953738" y="2601360"/>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760" name="pl760"/>
            <p:cNvSpPr/>
            <p:nvPr/>
          </p:nvSpPr>
          <p:spPr>
            <a:xfrm>
              <a:off x="1953738" y="2684030"/>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761" name="pl761"/>
            <p:cNvSpPr/>
            <p:nvPr/>
          </p:nvSpPr>
          <p:spPr>
            <a:xfrm>
              <a:off x="1953738" y="2579315"/>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762" name="pl762"/>
            <p:cNvSpPr/>
            <p:nvPr/>
          </p:nvSpPr>
          <p:spPr>
            <a:xfrm>
              <a:off x="1953738" y="2650962"/>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763" name="pl763"/>
            <p:cNvSpPr/>
            <p:nvPr/>
          </p:nvSpPr>
          <p:spPr>
            <a:xfrm>
              <a:off x="1953738" y="2706075"/>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764" name="pl764"/>
            <p:cNvSpPr/>
            <p:nvPr/>
          </p:nvSpPr>
          <p:spPr>
            <a:xfrm>
              <a:off x="1953738" y="2639939"/>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765" name="pl765"/>
            <p:cNvSpPr/>
            <p:nvPr/>
          </p:nvSpPr>
          <p:spPr>
            <a:xfrm>
              <a:off x="1953738" y="2634428"/>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766" name="pl766"/>
            <p:cNvSpPr/>
            <p:nvPr/>
          </p:nvSpPr>
          <p:spPr>
            <a:xfrm>
              <a:off x="1953738" y="2728120"/>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767" name="pl767"/>
            <p:cNvSpPr/>
            <p:nvPr/>
          </p:nvSpPr>
          <p:spPr>
            <a:xfrm>
              <a:off x="1953738" y="2700564"/>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768" name="pl768"/>
            <p:cNvSpPr/>
            <p:nvPr/>
          </p:nvSpPr>
          <p:spPr>
            <a:xfrm>
              <a:off x="1953738" y="2728120"/>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769" name="pl769"/>
            <p:cNvSpPr/>
            <p:nvPr/>
          </p:nvSpPr>
          <p:spPr>
            <a:xfrm>
              <a:off x="1953738" y="2706075"/>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770" name="pl770"/>
            <p:cNvSpPr/>
            <p:nvPr/>
          </p:nvSpPr>
          <p:spPr>
            <a:xfrm>
              <a:off x="1953738" y="2695052"/>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771" name="pl771"/>
            <p:cNvSpPr/>
            <p:nvPr/>
          </p:nvSpPr>
          <p:spPr>
            <a:xfrm>
              <a:off x="1953738" y="2634428"/>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772" name="pl772"/>
            <p:cNvSpPr/>
            <p:nvPr/>
          </p:nvSpPr>
          <p:spPr>
            <a:xfrm>
              <a:off x="1953738" y="2695052"/>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773" name="pl773"/>
            <p:cNvSpPr/>
            <p:nvPr/>
          </p:nvSpPr>
          <p:spPr>
            <a:xfrm>
              <a:off x="1953738" y="2733632"/>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774" name="pl774"/>
            <p:cNvSpPr/>
            <p:nvPr/>
          </p:nvSpPr>
          <p:spPr>
            <a:xfrm>
              <a:off x="1953738" y="2700564"/>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775" name="pl775"/>
            <p:cNvSpPr/>
            <p:nvPr/>
          </p:nvSpPr>
          <p:spPr>
            <a:xfrm>
              <a:off x="1953738"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776" name="pl776"/>
            <p:cNvSpPr/>
            <p:nvPr/>
          </p:nvSpPr>
          <p:spPr>
            <a:xfrm>
              <a:off x="1953738" y="2733632"/>
              <a:ext cx="1034004" cy="0"/>
            </a:xfrm>
            <a:custGeom>
              <a:avLst/>
              <a:pathLst>
                <a:path w="1034004" h="0">
                  <a:moveTo>
                    <a:pt x="0" y="0"/>
                  </a:moveTo>
                  <a:lnTo>
                    <a:pt x="206800" y="0"/>
                  </a:lnTo>
                  <a:lnTo>
                    <a:pt x="413601" y="0"/>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777" name="pl777"/>
            <p:cNvSpPr/>
            <p:nvPr/>
          </p:nvSpPr>
          <p:spPr>
            <a:xfrm>
              <a:off x="1953738" y="27336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00B81D">
                  <a:alpha val="100000"/>
                </a:srgbClr>
              </a:solidFill>
              <a:prstDash val="solid"/>
              <a:round/>
            </a:ln>
          </p:spPr>
          <p:txBody>
            <a:bodyPr/>
            <a:lstStyle/>
            <a:p/>
          </p:txBody>
        </p:sp>
        <p:sp>
          <p:nvSpPr>
            <p:cNvPr id="778" name="pl778"/>
            <p:cNvSpPr/>
            <p:nvPr/>
          </p:nvSpPr>
          <p:spPr>
            <a:xfrm>
              <a:off x="1902038" y="27556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779" name="tx779"/>
            <p:cNvSpPr/>
            <p:nvPr/>
          </p:nvSpPr>
          <p:spPr>
            <a:xfrm>
              <a:off x="1923593" y="257067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80" name="tx780"/>
            <p:cNvSpPr/>
            <p:nvPr/>
          </p:nvSpPr>
          <p:spPr>
            <a:xfrm>
              <a:off x="2130394" y="257067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81" name="tx781"/>
            <p:cNvSpPr/>
            <p:nvPr/>
          </p:nvSpPr>
          <p:spPr>
            <a:xfrm>
              <a:off x="2337195" y="257067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82" name="tx782"/>
            <p:cNvSpPr/>
            <p:nvPr/>
          </p:nvSpPr>
          <p:spPr>
            <a:xfrm>
              <a:off x="2543996" y="257067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83" name="tx783"/>
            <p:cNvSpPr/>
            <p:nvPr/>
          </p:nvSpPr>
          <p:spPr>
            <a:xfrm>
              <a:off x="2750797" y="257067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84" name="tx784"/>
            <p:cNvSpPr/>
            <p:nvPr/>
          </p:nvSpPr>
          <p:spPr>
            <a:xfrm>
              <a:off x="2957597" y="257067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85" name="rc785"/>
            <p:cNvSpPr/>
            <p:nvPr/>
          </p:nvSpPr>
          <p:spPr>
            <a:xfrm>
              <a:off x="1902038" y="3110673"/>
              <a:ext cx="1137404" cy="460746"/>
            </a:xfrm>
            <a:prstGeom prst="rect">
              <a:avLst/>
            </a:prstGeom>
            <a:solidFill>
              <a:srgbClr val="EBEBEB">
                <a:alpha val="100000"/>
              </a:srgbClr>
            </a:solidFill>
          </p:spPr>
          <p:txBody>
            <a:bodyPr/>
            <a:lstStyle/>
            <a:p/>
          </p:txBody>
        </p:sp>
        <p:sp>
          <p:nvSpPr>
            <p:cNvPr id="786" name="pl786"/>
            <p:cNvSpPr/>
            <p:nvPr/>
          </p:nvSpPr>
          <p:spPr>
            <a:xfrm>
              <a:off x="1902038" y="356976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87" name="pl787"/>
            <p:cNvSpPr/>
            <p:nvPr/>
          </p:nvSpPr>
          <p:spPr>
            <a:xfrm>
              <a:off x="1902038" y="343198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88" name="pl788"/>
            <p:cNvSpPr/>
            <p:nvPr/>
          </p:nvSpPr>
          <p:spPr>
            <a:xfrm>
              <a:off x="1902038" y="329420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89" name="pl789"/>
            <p:cNvSpPr/>
            <p:nvPr/>
          </p:nvSpPr>
          <p:spPr>
            <a:xfrm>
              <a:off x="1902038" y="31564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790" name="pl790"/>
            <p:cNvSpPr/>
            <p:nvPr/>
          </p:nvSpPr>
          <p:spPr>
            <a:xfrm>
              <a:off x="205713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1" name="pl791"/>
            <p:cNvSpPr/>
            <p:nvPr/>
          </p:nvSpPr>
          <p:spPr>
            <a:xfrm>
              <a:off x="226393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2" name="pl792"/>
            <p:cNvSpPr/>
            <p:nvPr/>
          </p:nvSpPr>
          <p:spPr>
            <a:xfrm>
              <a:off x="247074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3" name="pl793"/>
            <p:cNvSpPr/>
            <p:nvPr/>
          </p:nvSpPr>
          <p:spPr>
            <a:xfrm>
              <a:off x="267754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4" name="pl794"/>
            <p:cNvSpPr/>
            <p:nvPr/>
          </p:nvSpPr>
          <p:spPr>
            <a:xfrm>
              <a:off x="2884342"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95" name="pl795"/>
            <p:cNvSpPr/>
            <p:nvPr/>
          </p:nvSpPr>
          <p:spPr>
            <a:xfrm>
              <a:off x="1902038" y="350087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96" name="pl796"/>
            <p:cNvSpPr/>
            <p:nvPr/>
          </p:nvSpPr>
          <p:spPr>
            <a:xfrm>
              <a:off x="1902038" y="336309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97" name="pl797"/>
            <p:cNvSpPr/>
            <p:nvPr/>
          </p:nvSpPr>
          <p:spPr>
            <a:xfrm>
              <a:off x="1902038" y="322530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798" name="pl798"/>
            <p:cNvSpPr/>
            <p:nvPr/>
          </p:nvSpPr>
          <p:spPr>
            <a:xfrm>
              <a:off x="195373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21605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236734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1" name="pl801"/>
            <p:cNvSpPr/>
            <p:nvPr/>
          </p:nvSpPr>
          <p:spPr>
            <a:xfrm>
              <a:off x="25741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2" name="pl802"/>
            <p:cNvSpPr/>
            <p:nvPr/>
          </p:nvSpPr>
          <p:spPr>
            <a:xfrm>
              <a:off x="27809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3" name="pl803"/>
            <p:cNvSpPr/>
            <p:nvPr/>
          </p:nvSpPr>
          <p:spPr>
            <a:xfrm>
              <a:off x="298774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04" name="pl804"/>
            <p:cNvSpPr/>
            <p:nvPr/>
          </p:nvSpPr>
          <p:spPr>
            <a:xfrm>
              <a:off x="1953738"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805" name="pl805"/>
            <p:cNvSpPr/>
            <p:nvPr/>
          </p:nvSpPr>
          <p:spPr>
            <a:xfrm>
              <a:off x="1953738"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40651" cap="flat">
              <a:solidFill>
                <a:srgbClr val="BEBEBE">
                  <a:alpha val="69803"/>
                </a:srgbClr>
              </a:solidFill>
              <a:prstDash val="solid"/>
              <a:round/>
            </a:ln>
          </p:spPr>
          <p:txBody>
            <a:bodyPr/>
            <a:lstStyle/>
            <a:p/>
          </p:txBody>
        </p:sp>
        <p:sp>
          <p:nvSpPr>
            <p:cNvPr id="806" name="pl806"/>
            <p:cNvSpPr/>
            <p:nvPr/>
          </p:nvSpPr>
          <p:spPr>
            <a:xfrm>
              <a:off x="1953738" y="3407182"/>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807" name="pl807"/>
            <p:cNvSpPr/>
            <p:nvPr/>
          </p:nvSpPr>
          <p:spPr>
            <a:xfrm>
              <a:off x="1953738" y="3296956"/>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808" name="pl808"/>
            <p:cNvSpPr/>
            <p:nvPr/>
          </p:nvSpPr>
          <p:spPr>
            <a:xfrm>
              <a:off x="1953738" y="3313490"/>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09" name="pl809"/>
            <p:cNvSpPr/>
            <p:nvPr/>
          </p:nvSpPr>
          <p:spPr>
            <a:xfrm>
              <a:off x="1953738" y="3440250"/>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810" name="pl810"/>
            <p:cNvSpPr/>
            <p:nvPr/>
          </p:nvSpPr>
          <p:spPr>
            <a:xfrm>
              <a:off x="1953738" y="3462295"/>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811" name="pl811"/>
            <p:cNvSpPr/>
            <p:nvPr/>
          </p:nvSpPr>
          <p:spPr>
            <a:xfrm>
              <a:off x="1953738" y="3456784"/>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812" name="pl812"/>
            <p:cNvSpPr/>
            <p:nvPr/>
          </p:nvSpPr>
          <p:spPr>
            <a:xfrm>
              <a:off x="1953738"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13" name="pl813"/>
            <p:cNvSpPr/>
            <p:nvPr/>
          </p:nvSpPr>
          <p:spPr>
            <a:xfrm>
              <a:off x="1953738" y="3500875"/>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814" name="pl814"/>
            <p:cNvSpPr/>
            <p:nvPr/>
          </p:nvSpPr>
          <p:spPr>
            <a:xfrm>
              <a:off x="1953738" y="3401671"/>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815" name="pl815"/>
            <p:cNvSpPr/>
            <p:nvPr/>
          </p:nvSpPr>
          <p:spPr>
            <a:xfrm>
              <a:off x="1953738" y="3269399"/>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816" name="pl816"/>
            <p:cNvSpPr/>
            <p:nvPr/>
          </p:nvSpPr>
          <p:spPr>
            <a:xfrm>
              <a:off x="1953738" y="3412694"/>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817" name="pl817"/>
            <p:cNvSpPr/>
            <p:nvPr/>
          </p:nvSpPr>
          <p:spPr>
            <a:xfrm>
              <a:off x="1953738" y="3385137"/>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818" name="pl818"/>
            <p:cNvSpPr/>
            <p:nvPr/>
          </p:nvSpPr>
          <p:spPr>
            <a:xfrm>
              <a:off x="1953738" y="3385137"/>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819" name="pl819"/>
            <p:cNvSpPr/>
            <p:nvPr/>
          </p:nvSpPr>
          <p:spPr>
            <a:xfrm>
              <a:off x="1953738" y="3307978"/>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820" name="pl820"/>
            <p:cNvSpPr/>
            <p:nvPr/>
          </p:nvSpPr>
          <p:spPr>
            <a:xfrm>
              <a:off x="1953738" y="3302467"/>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821" name="pl821"/>
            <p:cNvSpPr/>
            <p:nvPr/>
          </p:nvSpPr>
          <p:spPr>
            <a:xfrm>
              <a:off x="1953738" y="347882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22" name="pl822"/>
            <p:cNvSpPr/>
            <p:nvPr/>
          </p:nvSpPr>
          <p:spPr>
            <a:xfrm>
              <a:off x="1953738" y="3412694"/>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823" name="pl823"/>
            <p:cNvSpPr/>
            <p:nvPr/>
          </p:nvSpPr>
          <p:spPr>
            <a:xfrm>
              <a:off x="1953738" y="3335535"/>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824" name="pl824"/>
            <p:cNvSpPr/>
            <p:nvPr/>
          </p:nvSpPr>
          <p:spPr>
            <a:xfrm>
              <a:off x="1953738" y="3368603"/>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825" name="pl825"/>
            <p:cNvSpPr/>
            <p:nvPr/>
          </p:nvSpPr>
          <p:spPr>
            <a:xfrm>
              <a:off x="1953738" y="3429228"/>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826" name="pl826"/>
            <p:cNvSpPr/>
            <p:nvPr/>
          </p:nvSpPr>
          <p:spPr>
            <a:xfrm>
              <a:off x="1953738" y="3451273"/>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827" name="pl827"/>
            <p:cNvSpPr/>
            <p:nvPr/>
          </p:nvSpPr>
          <p:spPr>
            <a:xfrm>
              <a:off x="1953738"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28" name="pl828"/>
            <p:cNvSpPr/>
            <p:nvPr/>
          </p:nvSpPr>
          <p:spPr>
            <a:xfrm>
              <a:off x="1953738"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829" name="pl829"/>
            <p:cNvSpPr/>
            <p:nvPr/>
          </p:nvSpPr>
          <p:spPr>
            <a:xfrm>
              <a:off x="1953738"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830" name="pl830"/>
            <p:cNvSpPr/>
            <p:nvPr/>
          </p:nvSpPr>
          <p:spPr>
            <a:xfrm>
              <a:off x="1953738"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831" name="pl831"/>
            <p:cNvSpPr/>
            <p:nvPr/>
          </p:nvSpPr>
          <p:spPr>
            <a:xfrm>
              <a:off x="1953738"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832" name="pl832"/>
            <p:cNvSpPr/>
            <p:nvPr/>
          </p:nvSpPr>
          <p:spPr>
            <a:xfrm>
              <a:off x="1953738"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833" name="pl833"/>
            <p:cNvSpPr/>
            <p:nvPr/>
          </p:nvSpPr>
          <p:spPr>
            <a:xfrm>
              <a:off x="1953738"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834" name="pl834"/>
            <p:cNvSpPr/>
            <p:nvPr/>
          </p:nvSpPr>
          <p:spPr>
            <a:xfrm>
              <a:off x="1953738" y="3407182"/>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835" name="pl835"/>
            <p:cNvSpPr/>
            <p:nvPr/>
          </p:nvSpPr>
          <p:spPr>
            <a:xfrm>
              <a:off x="1953738" y="3418205"/>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836" name="pl836"/>
            <p:cNvSpPr/>
            <p:nvPr/>
          </p:nvSpPr>
          <p:spPr>
            <a:xfrm>
              <a:off x="1953738" y="3467807"/>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837" name="pl837"/>
            <p:cNvSpPr/>
            <p:nvPr/>
          </p:nvSpPr>
          <p:spPr>
            <a:xfrm>
              <a:off x="1953738" y="3346558"/>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838" name="pl838"/>
            <p:cNvSpPr/>
            <p:nvPr/>
          </p:nvSpPr>
          <p:spPr>
            <a:xfrm>
              <a:off x="1953738" y="3429228"/>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839" name="pl839"/>
            <p:cNvSpPr/>
            <p:nvPr/>
          </p:nvSpPr>
          <p:spPr>
            <a:xfrm>
              <a:off x="1953738" y="3324512"/>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840" name="pl840"/>
            <p:cNvSpPr/>
            <p:nvPr/>
          </p:nvSpPr>
          <p:spPr>
            <a:xfrm>
              <a:off x="1953738" y="3396160"/>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841" name="pl841"/>
            <p:cNvSpPr/>
            <p:nvPr/>
          </p:nvSpPr>
          <p:spPr>
            <a:xfrm>
              <a:off x="1953738" y="3451273"/>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842" name="pl842"/>
            <p:cNvSpPr/>
            <p:nvPr/>
          </p:nvSpPr>
          <p:spPr>
            <a:xfrm>
              <a:off x="1953738" y="3385137"/>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843" name="pl843"/>
            <p:cNvSpPr/>
            <p:nvPr/>
          </p:nvSpPr>
          <p:spPr>
            <a:xfrm>
              <a:off x="1953738" y="3379626"/>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844" name="pl844"/>
            <p:cNvSpPr/>
            <p:nvPr/>
          </p:nvSpPr>
          <p:spPr>
            <a:xfrm>
              <a:off x="1953738" y="3473318"/>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845" name="pl845"/>
            <p:cNvSpPr/>
            <p:nvPr/>
          </p:nvSpPr>
          <p:spPr>
            <a:xfrm>
              <a:off x="1953738" y="3445762"/>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846" name="pl846"/>
            <p:cNvSpPr/>
            <p:nvPr/>
          </p:nvSpPr>
          <p:spPr>
            <a:xfrm>
              <a:off x="1953738" y="3473318"/>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847" name="pl847"/>
            <p:cNvSpPr/>
            <p:nvPr/>
          </p:nvSpPr>
          <p:spPr>
            <a:xfrm>
              <a:off x="1953738" y="3451273"/>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848" name="pl848"/>
            <p:cNvSpPr/>
            <p:nvPr/>
          </p:nvSpPr>
          <p:spPr>
            <a:xfrm>
              <a:off x="1953738" y="3440250"/>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849" name="pl849"/>
            <p:cNvSpPr/>
            <p:nvPr/>
          </p:nvSpPr>
          <p:spPr>
            <a:xfrm>
              <a:off x="1953738" y="3379626"/>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850" name="pl850"/>
            <p:cNvSpPr/>
            <p:nvPr/>
          </p:nvSpPr>
          <p:spPr>
            <a:xfrm>
              <a:off x="1953738" y="3440250"/>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851" name="pl851"/>
            <p:cNvSpPr/>
            <p:nvPr/>
          </p:nvSpPr>
          <p:spPr>
            <a:xfrm>
              <a:off x="1953738" y="3478829"/>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852" name="pl852"/>
            <p:cNvSpPr/>
            <p:nvPr/>
          </p:nvSpPr>
          <p:spPr>
            <a:xfrm>
              <a:off x="1953738" y="3445762"/>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853" name="pl853"/>
            <p:cNvSpPr/>
            <p:nvPr/>
          </p:nvSpPr>
          <p:spPr>
            <a:xfrm>
              <a:off x="1953738"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854" name="pl854"/>
            <p:cNvSpPr/>
            <p:nvPr/>
          </p:nvSpPr>
          <p:spPr>
            <a:xfrm>
              <a:off x="1953738"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40651" cap="flat">
              <a:solidFill>
                <a:srgbClr val="000000">
                  <a:alpha val="100000"/>
                </a:srgbClr>
              </a:solidFill>
              <a:prstDash val="solid"/>
              <a:round/>
            </a:ln>
          </p:spPr>
          <p:txBody>
            <a:bodyPr/>
            <a:lstStyle/>
            <a:p/>
          </p:txBody>
        </p:sp>
        <p:sp>
          <p:nvSpPr>
            <p:cNvPr id="855" name="pl855"/>
            <p:cNvSpPr/>
            <p:nvPr/>
          </p:nvSpPr>
          <p:spPr>
            <a:xfrm>
              <a:off x="1953738"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00C0B0">
                  <a:alpha val="100000"/>
                </a:srgbClr>
              </a:solidFill>
              <a:prstDash val="solid"/>
              <a:round/>
            </a:ln>
          </p:spPr>
          <p:txBody>
            <a:bodyPr/>
            <a:lstStyle/>
            <a:p/>
          </p:txBody>
        </p:sp>
        <p:sp>
          <p:nvSpPr>
            <p:cNvPr id="856" name="pl856"/>
            <p:cNvSpPr/>
            <p:nvPr/>
          </p:nvSpPr>
          <p:spPr>
            <a:xfrm>
              <a:off x="1902038" y="3500875"/>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857" name="tx857"/>
            <p:cNvSpPr/>
            <p:nvPr/>
          </p:nvSpPr>
          <p:spPr>
            <a:xfrm>
              <a:off x="1893448" y="326044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858" name="tx858"/>
            <p:cNvSpPr/>
            <p:nvPr/>
          </p:nvSpPr>
          <p:spPr>
            <a:xfrm>
              <a:off x="2130394" y="32921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859" name="tx859"/>
            <p:cNvSpPr/>
            <p:nvPr/>
          </p:nvSpPr>
          <p:spPr>
            <a:xfrm>
              <a:off x="2307050" y="324390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860" name="tx860"/>
            <p:cNvSpPr/>
            <p:nvPr/>
          </p:nvSpPr>
          <p:spPr>
            <a:xfrm>
              <a:off x="2513851" y="321635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861" name="tx861"/>
            <p:cNvSpPr/>
            <p:nvPr/>
          </p:nvSpPr>
          <p:spPr>
            <a:xfrm>
              <a:off x="2750797" y="330034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62" name="tx862"/>
            <p:cNvSpPr/>
            <p:nvPr/>
          </p:nvSpPr>
          <p:spPr>
            <a:xfrm>
              <a:off x="2927453" y="328116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863" name="rc863"/>
            <p:cNvSpPr/>
            <p:nvPr/>
          </p:nvSpPr>
          <p:spPr>
            <a:xfrm>
              <a:off x="1902038" y="3855871"/>
              <a:ext cx="1137404" cy="460746"/>
            </a:xfrm>
            <a:prstGeom prst="rect">
              <a:avLst/>
            </a:prstGeom>
            <a:solidFill>
              <a:srgbClr val="EBEBEB">
                <a:alpha val="100000"/>
              </a:srgbClr>
            </a:solidFill>
          </p:spPr>
          <p:txBody>
            <a:bodyPr/>
            <a:lstStyle/>
            <a:p/>
          </p:txBody>
        </p:sp>
        <p:sp>
          <p:nvSpPr>
            <p:cNvPr id="864" name="pl864"/>
            <p:cNvSpPr/>
            <p:nvPr/>
          </p:nvSpPr>
          <p:spPr>
            <a:xfrm>
              <a:off x="1902038" y="431496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65" name="pl865"/>
            <p:cNvSpPr/>
            <p:nvPr/>
          </p:nvSpPr>
          <p:spPr>
            <a:xfrm>
              <a:off x="1902038" y="417718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66" name="pl866"/>
            <p:cNvSpPr/>
            <p:nvPr/>
          </p:nvSpPr>
          <p:spPr>
            <a:xfrm>
              <a:off x="1902038" y="403939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67" name="pl867"/>
            <p:cNvSpPr/>
            <p:nvPr/>
          </p:nvSpPr>
          <p:spPr>
            <a:xfrm>
              <a:off x="1902038" y="39016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868" name="pl868"/>
            <p:cNvSpPr/>
            <p:nvPr/>
          </p:nvSpPr>
          <p:spPr>
            <a:xfrm>
              <a:off x="205713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69" name="pl869"/>
            <p:cNvSpPr/>
            <p:nvPr/>
          </p:nvSpPr>
          <p:spPr>
            <a:xfrm>
              <a:off x="226393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70" name="pl870"/>
            <p:cNvSpPr/>
            <p:nvPr/>
          </p:nvSpPr>
          <p:spPr>
            <a:xfrm>
              <a:off x="247074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71" name="pl871"/>
            <p:cNvSpPr/>
            <p:nvPr/>
          </p:nvSpPr>
          <p:spPr>
            <a:xfrm>
              <a:off x="267754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72" name="pl872"/>
            <p:cNvSpPr/>
            <p:nvPr/>
          </p:nvSpPr>
          <p:spPr>
            <a:xfrm>
              <a:off x="2884342"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73" name="pl873"/>
            <p:cNvSpPr/>
            <p:nvPr/>
          </p:nvSpPr>
          <p:spPr>
            <a:xfrm>
              <a:off x="1902038" y="424607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874" name="pl874"/>
            <p:cNvSpPr/>
            <p:nvPr/>
          </p:nvSpPr>
          <p:spPr>
            <a:xfrm>
              <a:off x="1902038" y="410829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875" name="pl875"/>
            <p:cNvSpPr/>
            <p:nvPr/>
          </p:nvSpPr>
          <p:spPr>
            <a:xfrm>
              <a:off x="1902038" y="397050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876" name="pl876"/>
            <p:cNvSpPr/>
            <p:nvPr/>
          </p:nvSpPr>
          <p:spPr>
            <a:xfrm>
              <a:off x="195373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77" name="pl877"/>
            <p:cNvSpPr/>
            <p:nvPr/>
          </p:nvSpPr>
          <p:spPr>
            <a:xfrm>
              <a:off x="21605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78" name="pl878"/>
            <p:cNvSpPr/>
            <p:nvPr/>
          </p:nvSpPr>
          <p:spPr>
            <a:xfrm>
              <a:off x="236734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79" name="pl879"/>
            <p:cNvSpPr/>
            <p:nvPr/>
          </p:nvSpPr>
          <p:spPr>
            <a:xfrm>
              <a:off x="25741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80" name="pl880"/>
            <p:cNvSpPr/>
            <p:nvPr/>
          </p:nvSpPr>
          <p:spPr>
            <a:xfrm>
              <a:off x="27809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81" name="pl881"/>
            <p:cNvSpPr/>
            <p:nvPr/>
          </p:nvSpPr>
          <p:spPr>
            <a:xfrm>
              <a:off x="298774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1953738"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883" name="pl883"/>
            <p:cNvSpPr/>
            <p:nvPr/>
          </p:nvSpPr>
          <p:spPr>
            <a:xfrm>
              <a:off x="1953738"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40651" cap="flat">
              <a:solidFill>
                <a:srgbClr val="BEBEBE">
                  <a:alpha val="69803"/>
                </a:srgbClr>
              </a:solidFill>
              <a:prstDash val="solid"/>
              <a:round/>
            </a:ln>
          </p:spPr>
          <p:txBody>
            <a:bodyPr/>
            <a:lstStyle/>
            <a:p/>
          </p:txBody>
        </p:sp>
        <p:sp>
          <p:nvSpPr>
            <p:cNvPr id="884" name="pl884"/>
            <p:cNvSpPr/>
            <p:nvPr/>
          </p:nvSpPr>
          <p:spPr>
            <a:xfrm>
              <a:off x="1953738" y="4152380"/>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885" name="pl885"/>
            <p:cNvSpPr/>
            <p:nvPr/>
          </p:nvSpPr>
          <p:spPr>
            <a:xfrm>
              <a:off x="1953738" y="4042154"/>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886" name="pl886"/>
            <p:cNvSpPr/>
            <p:nvPr/>
          </p:nvSpPr>
          <p:spPr>
            <a:xfrm>
              <a:off x="1953738" y="4058688"/>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87" name="pl887"/>
            <p:cNvSpPr/>
            <p:nvPr/>
          </p:nvSpPr>
          <p:spPr>
            <a:xfrm>
              <a:off x="1953738" y="4185448"/>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888" name="pl888"/>
            <p:cNvSpPr/>
            <p:nvPr/>
          </p:nvSpPr>
          <p:spPr>
            <a:xfrm>
              <a:off x="1953738" y="4207493"/>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889" name="pl889"/>
            <p:cNvSpPr/>
            <p:nvPr/>
          </p:nvSpPr>
          <p:spPr>
            <a:xfrm>
              <a:off x="1953738" y="4201982"/>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890" name="pl890"/>
            <p:cNvSpPr/>
            <p:nvPr/>
          </p:nvSpPr>
          <p:spPr>
            <a:xfrm>
              <a:off x="1953738"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891" name="pl891"/>
            <p:cNvSpPr/>
            <p:nvPr/>
          </p:nvSpPr>
          <p:spPr>
            <a:xfrm>
              <a:off x="1953738" y="4246073"/>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892" name="pl892"/>
            <p:cNvSpPr/>
            <p:nvPr/>
          </p:nvSpPr>
          <p:spPr>
            <a:xfrm>
              <a:off x="1953738" y="4146869"/>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893" name="pl893"/>
            <p:cNvSpPr/>
            <p:nvPr/>
          </p:nvSpPr>
          <p:spPr>
            <a:xfrm>
              <a:off x="1953738" y="4014597"/>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894" name="pl894"/>
            <p:cNvSpPr/>
            <p:nvPr/>
          </p:nvSpPr>
          <p:spPr>
            <a:xfrm>
              <a:off x="1953738" y="4157891"/>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895" name="pl895"/>
            <p:cNvSpPr/>
            <p:nvPr/>
          </p:nvSpPr>
          <p:spPr>
            <a:xfrm>
              <a:off x="1953738" y="4130335"/>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896" name="pl896"/>
            <p:cNvSpPr/>
            <p:nvPr/>
          </p:nvSpPr>
          <p:spPr>
            <a:xfrm>
              <a:off x="1953738" y="4130335"/>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897" name="pl897"/>
            <p:cNvSpPr/>
            <p:nvPr/>
          </p:nvSpPr>
          <p:spPr>
            <a:xfrm>
              <a:off x="1953738" y="4053176"/>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898" name="pl898"/>
            <p:cNvSpPr/>
            <p:nvPr/>
          </p:nvSpPr>
          <p:spPr>
            <a:xfrm>
              <a:off x="1953738" y="4047665"/>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899" name="pl899"/>
            <p:cNvSpPr/>
            <p:nvPr/>
          </p:nvSpPr>
          <p:spPr>
            <a:xfrm>
              <a:off x="1953738" y="422402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00" name="pl900"/>
            <p:cNvSpPr/>
            <p:nvPr/>
          </p:nvSpPr>
          <p:spPr>
            <a:xfrm>
              <a:off x="1953738" y="4157891"/>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901" name="pl901"/>
            <p:cNvSpPr/>
            <p:nvPr/>
          </p:nvSpPr>
          <p:spPr>
            <a:xfrm>
              <a:off x="1953738" y="4080733"/>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902" name="pl902"/>
            <p:cNvSpPr/>
            <p:nvPr/>
          </p:nvSpPr>
          <p:spPr>
            <a:xfrm>
              <a:off x="1953738" y="4113801"/>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903" name="pl903"/>
            <p:cNvSpPr/>
            <p:nvPr/>
          </p:nvSpPr>
          <p:spPr>
            <a:xfrm>
              <a:off x="1953738" y="4174425"/>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904" name="pl904"/>
            <p:cNvSpPr/>
            <p:nvPr/>
          </p:nvSpPr>
          <p:spPr>
            <a:xfrm>
              <a:off x="1953738" y="4196471"/>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905" name="pl905"/>
            <p:cNvSpPr/>
            <p:nvPr/>
          </p:nvSpPr>
          <p:spPr>
            <a:xfrm>
              <a:off x="1953738"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06" name="pl906"/>
            <p:cNvSpPr/>
            <p:nvPr/>
          </p:nvSpPr>
          <p:spPr>
            <a:xfrm>
              <a:off x="1953738" y="4124823"/>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907" name="pl907"/>
            <p:cNvSpPr/>
            <p:nvPr/>
          </p:nvSpPr>
          <p:spPr>
            <a:xfrm>
              <a:off x="1953738" y="4190959"/>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908" name="pl908"/>
            <p:cNvSpPr/>
            <p:nvPr/>
          </p:nvSpPr>
          <p:spPr>
            <a:xfrm>
              <a:off x="1953738" y="4179937"/>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909" name="pl909"/>
            <p:cNvSpPr/>
            <p:nvPr/>
          </p:nvSpPr>
          <p:spPr>
            <a:xfrm>
              <a:off x="1953738" y="4091756"/>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910" name="pl910"/>
            <p:cNvSpPr/>
            <p:nvPr/>
          </p:nvSpPr>
          <p:spPr>
            <a:xfrm>
              <a:off x="1953738" y="4064199"/>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911" name="pl911"/>
            <p:cNvSpPr/>
            <p:nvPr/>
          </p:nvSpPr>
          <p:spPr>
            <a:xfrm>
              <a:off x="1953738" y="4196471"/>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912" name="pl912"/>
            <p:cNvSpPr/>
            <p:nvPr/>
          </p:nvSpPr>
          <p:spPr>
            <a:xfrm>
              <a:off x="1953738"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913" name="pl913"/>
            <p:cNvSpPr/>
            <p:nvPr/>
          </p:nvSpPr>
          <p:spPr>
            <a:xfrm>
              <a:off x="1953738"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914" name="pl914"/>
            <p:cNvSpPr/>
            <p:nvPr/>
          </p:nvSpPr>
          <p:spPr>
            <a:xfrm>
              <a:off x="1953738"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915" name="pl915"/>
            <p:cNvSpPr/>
            <p:nvPr/>
          </p:nvSpPr>
          <p:spPr>
            <a:xfrm>
              <a:off x="1953738"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916" name="pl916"/>
            <p:cNvSpPr/>
            <p:nvPr/>
          </p:nvSpPr>
          <p:spPr>
            <a:xfrm>
              <a:off x="1953738"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917" name="pl917"/>
            <p:cNvSpPr/>
            <p:nvPr/>
          </p:nvSpPr>
          <p:spPr>
            <a:xfrm>
              <a:off x="1953738"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918" name="pl918"/>
            <p:cNvSpPr/>
            <p:nvPr/>
          </p:nvSpPr>
          <p:spPr>
            <a:xfrm>
              <a:off x="1953738"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919" name="pl919"/>
            <p:cNvSpPr/>
            <p:nvPr/>
          </p:nvSpPr>
          <p:spPr>
            <a:xfrm>
              <a:off x="1953738" y="4196471"/>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920" name="pl920"/>
            <p:cNvSpPr/>
            <p:nvPr/>
          </p:nvSpPr>
          <p:spPr>
            <a:xfrm>
              <a:off x="1953738" y="4130335"/>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921" name="pl921"/>
            <p:cNvSpPr/>
            <p:nvPr/>
          </p:nvSpPr>
          <p:spPr>
            <a:xfrm>
              <a:off x="1953738" y="4124823"/>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922" name="pl922"/>
            <p:cNvSpPr/>
            <p:nvPr/>
          </p:nvSpPr>
          <p:spPr>
            <a:xfrm>
              <a:off x="1953738" y="4218516"/>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923" name="pl923"/>
            <p:cNvSpPr/>
            <p:nvPr/>
          </p:nvSpPr>
          <p:spPr>
            <a:xfrm>
              <a:off x="1953738" y="4190959"/>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924" name="pl924"/>
            <p:cNvSpPr/>
            <p:nvPr/>
          </p:nvSpPr>
          <p:spPr>
            <a:xfrm>
              <a:off x="1953738" y="4218516"/>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925" name="pl925"/>
            <p:cNvSpPr/>
            <p:nvPr/>
          </p:nvSpPr>
          <p:spPr>
            <a:xfrm>
              <a:off x="1953738" y="4196471"/>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926" name="pl926"/>
            <p:cNvSpPr/>
            <p:nvPr/>
          </p:nvSpPr>
          <p:spPr>
            <a:xfrm>
              <a:off x="1953738" y="4185448"/>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927" name="pl927"/>
            <p:cNvSpPr/>
            <p:nvPr/>
          </p:nvSpPr>
          <p:spPr>
            <a:xfrm>
              <a:off x="1953738" y="4124823"/>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928" name="pl928"/>
            <p:cNvSpPr/>
            <p:nvPr/>
          </p:nvSpPr>
          <p:spPr>
            <a:xfrm>
              <a:off x="1953738" y="4185448"/>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929" name="pl929"/>
            <p:cNvSpPr/>
            <p:nvPr/>
          </p:nvSpPr>
          <p:spPr>
            <a:xfrm>
              <a:off x="1953738" y="4224027"/>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930" name="pl930"/>
            <p:cNvSpPr/>
            <p:nvPr/>
          </p:nvSpPr>
          <p:spPr>
            <a:xfrm>
              <a:off x="1953738" y="4190959"/>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931" name="pl931"/>
            <p:cNvSpPr/>
            <p:nvPr/>
          </p:nvSpPr>
          <p:spPr>
            <a:xfrm>
              <a:off x="1953738"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932" name="pl932"/>
            <p:cNvSpPr/>
            <p:nvPr/>
          </p:nvSpPr>
          <p:spPr>
            <a:xfrm>
              <a:off x="1953738"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40651" cap="flat">
              <a:solidFill>
                <a:srgbClr val="000000">
                  <a:alpha val="100000"/>
                </a:srgbClr>
              </a:solidFill>
              <a:prstDash val="solid"/>
              <a:round/>
            </a:ln>
          </p:spPr>
          <p:txBody>
            <a:bodyPr/>
            <a:lstStyle/>
            <a:p/>
          </p:txBody>
        </p:sp>
        <p:sp>
          <p:nvSpPr>
            <p:cNvPr id="933" name="pl933"/>
            <p:cNvSpPr/>
            <p:nvPr/>
          </p:nvSpPr>
          <p:spPr>
            <a:xfrm>
              <a:off x="1953738"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00ACFC">
                  <a:alpha val="100000"/>
                </a:srgbClr>
              </a:solidFill>
              <a:prstDash val="solid"/>
              <a:round/>
            </a:ln>
          </p:spPr>
          <p:txBody>
            <a:bodyPr/>
            <a:lstStyle/>
            <a:p/>
          </p:txBody>
        </p:sp>
        <p:sp>
          <p:nvSpPr>
            <p:cNvPr id="934" name="pl934"/>
            <p:cNvSpPr/>
            <p:nvPr/>
          </p:nvSpPr>
          <p:spPr>
            <a:xfrm>
              <a:off x="1902038" y="424607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935" name="tx935"/>
            <p:cNvSpPr/>
            <p:nvPr/>
          </p:nvSpPr>
          <p:spPr>
            <a:xfrm>
              <a:off x="1923593" y="403187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936" name="tx936"/>
            <p:cNvSpPr/>
            <p:nvPr/>
          </p:nvSpPr>
          <p:spPr>
            <a:xfrm>
              <a:off x="2100249" y="399880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937" name="tx937"/>
            <p:cNvSpPr/>
            <p:nvPr/>
          </p:nvSpPr>
          <p:spPr>
            <a:xfrm>
              <a:off x="2307050" y="402217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938" name="tx938"/>
            <p:cNvSpPr/>
            <p:nvPr/>
          </p:nvSpPr>
          <p:spPr>
            <a:xfrm>
              <a:off x="2513851" y="40056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939" name="tx939"/>
            <p:cNvSpPr/>
            <p:nvPr/>
          </p:nvSpPr>
          <p:spPr>
            <a:xfrm>
              <a:off x="2720652" y="401666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940" name="tx940"/>
            <p:cNvSpPr/>
            <p:nvPr/>
          </p:nvSpPr>
          <p:spPr>
            <a:xfrm>
              <a:off x="2957597" y="406107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41" name="rc941"/>
            <p:cNvSpPr/>
            <p:nvPr/>
          </p:nvSpPr>
          <p:spPr>
            <a:xfrm>
              <a:off x="1902038" y="4601069"/>
              <a:ext cx="1137404" cy="460746"/>
            </a:xfrm>
            <a:prstGeom prst="rect">
              <a:avLst/>
            </a:prstGeom>
            <a:solidFill>
              <a:srgbClr val="EBEBEB">
                <a:alpha val="100000"/>
              </a:srgbClr>
            </a:solidFill>
          </p:spPr>
          <p:txBody>
            <a:bodyPr/>
            <a:lstStyle/>
            <a:p/>
          </p:txBody>
        </p:sp>
        <p:sp>
          <p:nvSpPr>
            <p:cNvPr id="942" name="pl942"/>
            <p:cNvSpPr/>
            <p:nvPr/>
          </p:nvSpPr>
          <p:spPr>
            <a:xfrm>
              <a:off x="1902038" y="506016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943" name="pl943"/>
            <p:cNvSpPr/>
            <p:nvPr/>
          </p:nvSpPr>
          <p:spPr>
            <a:xfrm>
              <a:off x="1902038" y="492237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944" name="pl944"/>
            <p:cNvSpPr/>
            <p:nvPr/>
          </p:nvSpPr>
          <p:spPr>
            <a:xfrm>
              <a:off x="1902038" y="478459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945" name="pl945"/>
            <p:cNvSpPr/>
            <p:nvPr/>
          </p:nvSpPr>
          <p:spPr>
            <a:xfrm>
              <a:off x="1902038" y="46468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946" name="pl946"/>
            <p:cNvSpPr/>
            <p:nvPr/>
          </p:nvSpPr>
          <p:spPr>
            <a:xfrm>
              <a:off x="205713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47" name="pl947"/>
            <p:cNvSpPr/>
            <p:nvPr/>
          </p:nvSpPr>
          <p:spPr>
            <a:xfrm>
              <a:off x="226393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48" name="pl948"/>
            <p:cNvSpPr/>
            <p:nvPr/>
          </p:nvSpPr>
          <p:spPr>
            <a:xfrm>
              <a:off x="247074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49" name="pl949"/>
            <p:cNvSpPr/>
            <p:nvPr/>
          </p:nvSpPr>
          <p:spPr>
            <a:xfrm>
              <a:off x="267754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50" name="pl950"/>
            <p:cNvSpPr/>
            <p:nvPr/>
          </p:nvSpPr>
          <p:spPr>
            <a:xfrm>
              <a:off x="2884342"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51" name="pl951"/>
            <p:cNvSpPr/>
            <p:nvPr/>
          </p:nvSpPr>
          <p:spPr>
            <a:xfrm>
              <a:off x="1902038" y="49912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52" name="pl952"/>
            <p:cNvSpPr/>
            <p:nvPr/>
          </p:nvSpPr>
          <p:spPr>
            <a:xfrm>
              <a:off x="1902038" y="485348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53" name="pl953"/>
            <p:cNvSpPr/>
            <p:nvPr/>
          </p:nvSpPr>
          <p:spPr>
            <a:xfrm>
              <a:off x="1902038" y="471570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954" name="pl954"/>
            <p:cNvSpPr/>
            <p:nvPr/>
          </p:nvSpPr>
          <p:spPr>
            <a:xfrm>
              <a:off x="195373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55" name="pl955"/>
            <p:cNvSpPr/>
            <p:nvPr/>
          </p:nvSpPr>
          <p:spPr>
            <a:xfrm>
              <a:off x="21605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56" name="pl956"/>
            <p:cNvSpPr/>
            <p:nvPr/>
          </p:nvSpPr>
          <p:spPr>
            <a:xfrm>
              <a:off x="236734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57" name="pl957"/>
            <p:cNvSpPr/>
            <p:nvPr/>
          </p:nvSpPr>
          <p:spPr>
            <a:xfrm>
              <a:off x="25741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58" name="pl958"/>
            <p:cNvSpPr/>
            <p:nvPr/>
          </p:nvSpPr>
          <p:spPr>
            <a:xfrm>
              <a:off x="27809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59" name="pl959"/>
            <p:cNvSpPr/>
            <p:nvPr/>
          </p:nvSpPr>
          <p:spPr>
            <a:xfrm>
              <a:off x="298774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60" name="pl960"/>
            <p:cNvSpPr/>
            <p:nvPr/>
          </p:nvSpPr>
          <p:spPr>
            <a:xfrm>
              <a:off x="1953738"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961" name="pl961"/>
            <p:cNvSpPr/>
            <p:nvPr/>
          </p:nvSpPr>
          <p:spPr>
            <a:xfrm>
              <a:off x="1953738"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40651" cap="flat">
              <a:solidFill>
                <a:srgbClr val="BEBEBE">
                  <a:alpha val="69803"/>
                </a:srgbClr>
              </a:solidFill>
              <a:prstDash val="solid"/>
              <a:round/>
            </a:ln>
          </p:spPr>
          <p:txBody>
            <a:bodyPr/>
            <a:lstStyle/>
            <a:p/>
          </p:txBody>
        </p:sp>
        <p:sp>
          <p:nvSpPr>
            <p:cNvPr id="962" name="pl962"/>
            <p:cNvSpPr/>
            <p:nvPr/>
          </p:nvSpPr>
          <p:spPr>
            <a:xfrm>
              <a:off x="1953738" y="4897578"/>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963" name="pl963"/>
            <p:cNvSpPr/>
            <p:nvPr/>
          </p:nvSpPr>
          <p:spPr>
            <a:xfrm>
              <a:off x="1953738" y="4787351"/>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964" name="pl964"/>
            <p:cNvSpPr/>
            <p:nvPr/>
          </p:nvSpPr>
          <p:spPr>
            <a:xfrm>
              <a:off x="1953738" y="4803885"/>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65" name="pl965"/>
            <p:cNvSpPr/>
            <p:nvPr/>
          </p:nvSpPr>
          <p:spPr>
            <a:xfrm>
              <a:off x="1953738" y="4930646"/>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966" name="pl966"/>
            <p:cNvSpPr/>
            <p:nvPr/>
          </p:nvSpPr>
          <p:spPr>
            <a:xfrm>
              <a:off x="1953738" y="4952691"/>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967" name="pl967"/>
            <p:cNvSpPr/>
            <p:nvPr/>
          </p:nvSpPr>
          <p:spPr>
            <a:xfrm>
              <a:off x="1953738" y="4947180"/>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968" name="pl968"/>
            <p:cNvSpPr/>
            <p:nvPr/>
          </p:nvSpPr>
          <p:spPr>
            <a:xfrm>
              <a:off x="1953738"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69" name="pl969"/>
            <p:cNvSpPr/>
            <p:nvPr/>
          </p:nvSpPr>
          <p:spPr>
            <a:xfrm>
              <a:off x="1953738" y="4991270"/>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970" name="pl970"/>
            <p:cNvSpPr/>
            <p:nvPr/>
          </p:nvSpPr>
          <p:spPr>
            <a:xfrm>
              <a:off x="1953738" y="489206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971" name="pl971"/>
            <p:cNvSpPr/>
            <p:nvPr/>
          </p:nvSpPr>
          <p:spPr>
            <a:xfrm>
              <a:off x="1953738" y="4759795"/>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972" name="pl972"/>
            <p:cNvSpPr/>
            <p:nvPr/>
          </p:nvSpPr>
          <p:spPr>
            <a:xfrm>
              <a:off x="1953738" y="4903089"/>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973" name="pl973"/>
            <p:cNvSpPr/>
            <p:nvPr/>
          </p:nvSpPr>
          <p:spPr>
            <a:xfrm>
              <a:off x="1953738" y="4875533"/>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974" name="pl974"/>
            <p:cNvSpPr/>
            <p:nvPr/>
          </p:nvSpPr>
          <p:spPr>
            <a:xfrm>
              <a:off x="1953738" y="4875533"/>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975" name="pl975"/>
            <p:cNvSpPr/>
            <p:nvPr/>
          </p:nvSpPr>
          <p:spPr>
            <a:xfrm>
              <a:off x="1953738" y="4798374"/>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976" name="pl976"/>
            <p:cNvSpPr/>
            <p:nvPr/>
          </p:nvSpPr>
          <p:spPr>
            <a:xfrm>
              <a:off x="1953738" y="4792863"/>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977" name="pl977"/>
            <p:cNvSpPr/>
            <p:nvPr/>
          </p:nvSpPr>
          <p:spPr>
            <a:xfrm>
              <a:off x="1953738" y="496922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78" name="pl978"/>
            <p:cNvSpPr/>
            <p:nvPr/>
          </p:nvSpPr>
          <p:spPr>
            <a:xfrm>
              <a:off x="1953738" y="4903089"/>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979" name="pl979"/>
            <p:cNvSpPr/>
            <p:nvPr/>
          </p:nvSpPr>
          <p:spPr>
            <a:xfrm>
              <a:off x="1953738" y="4825931"/>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980" name="pl980"/>
            <p:cNvSpPr/>
            <p:nvPr/>
          </p:nvSpPr>
          <p:spPr>
            <a:xfrm>
              <a:off x="1953738" y="4858999"/>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981" name="pl981"/>
            <p:cNvSpPr/>
            <p:nvPr/>
          </p:nvSpPr>
          <p:spPr>
            <a:xfrm>
              <a:off x="1953738" y="4919623"/>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982" name="pl982"/>
            <p:cNvSpPr/>
            <p:nvPr/>
          </p:nvSpPr>
          <p:spPr>
            <a:xfrm>
              <a:off x="1953738" y="4941668"/>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983" name="pl983"/>
            <p:cNvSpPr/>
            <p:nvPr/>
          </p:nvSpPr>
          <p:spPr>
            <a:xfrm>
              <a:off x="1953738"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984" name="pl984"/>
            <p:cNvSpPr/>
            <p:nvPr/>
          </p:nvSpPr>
          <p:spPr>
            <a:xfrm>
              <a:off x="1953738" y="4870021"/>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985" name="pl985"/>
            <p:cNvSpPr/>
            <p:nvPr/>
          </p:nvSpPr>
          <p:spPr>
            <a:xfrm>
              <a:off x="1953738" y="4936157"/>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986" name="pl986"/>
            <p:cNvSpPr/>
            <p:nvPr/>
          </p:nvSpPr>
          <p:spPr>
            <a:xfrm>
              <a:off x="1953738" y="492513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987" name="pl987"/>
            <p:cNvSpPr/>
            <p:nvPr/>
          </p:nvSpPr>
          <p:spPr>
            <a:xfrm>
              <a:off x="1953738" y="4836953"/>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988" name="pl988"/>
            <p:cNvSpPr/>
            <p:nvPr/>
          </p:nvSpPr>
          <p:spPr>
            <a:xfrm>
              <a:off x="1953738" y="4809397"/>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989" name="pl989"/>
            <p:cNvSpPr/>
            <p:nvPr/>
          </p:nvSpPr>
          <p:spPr>
            <a:xfrm>
              <a:off x="1953738" y="4941668"/>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990" name="pl990"/>
            <p:cNvSpPr/>
            <p:nvPr/>
          </p:nvSpPr>
          <p:spPr>
            <a:xfrm>
              <a:off x="1953738" y="4897578"/>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991" name="pl991"/>
            <p:cNvSpPr/>
            <p:nvPr/>
          </p:nvSpPr>
          <p:spPr>
            <a:xfrm>
              <a:off x="1953738" y="490860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992" name="pl992"/>
            <p:cNvSpPr/>
            <p:nvPr/>
          </p:nvSpPr>
          <p:spPr>
            <a:xfrm>
              <a:off x="1953738" y="4958202"/>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993" name="pl993"/>
            <p:cNvSpPr/>
            <p:nvPr/>
          </p:nvSpPr>
          <p:spPr>
            <a:xfrm>
              <a:off x="1953738" y="4836953"/>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994" name="pl994"/>
            <p:cNvSpPr/>
            <p:nvPr/>
          </p:nvSpPr>
          <p:spPr>
            <a:xfrm>
              <a:off x="1953738" y="4919623"/>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995" name="pl995"/>
            <p:cNvSpPr/>
            <p:nvPr/>
          </p:nvSpPr>
          <p:spPr>
            <a:xfrm>
              <a:off x="1953738" y="4814908"/>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996" name="pl996"/>
            <p:cNvSpPr/>
            <p:nvPr/>
          </p:nvSpPr>
          <p:spPr>
            <a:xfrm>
              <a:off x="1953738" y="4886555"/>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997" name="pl997"/>
            <p:cNvSpPr/>
            <p:nvPr/>
          </p:nvSpPr>
          <p:spPr>
            <a:xfrm>
              <a:off x="1953738"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998" name="pl998"/>
            <p:cNvSpPr/>
            <p:nvPr/>
          </p:nvSpPr>
          <p:spPr>
            <a:xfrm>
              <a:off x="1953738"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999" name="pl999"/>
            <p:cNvSpPr/>
            <p:nvPr/>
          </p:nvSpPr>
          <p:spPr>
            <a:xfrm>
              <a:off x="1953738"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000" name="pl1000"/>
            <p:cNvSpPr/>
            <p:nvPr/>
          </p:nvSpPr>
          <p:spPr>
            <a:xfrm>
              <a:off x="1953738"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001" name="pl1001"/>
            <p:cNvSpPr/>
            <p:nvPr/>
          </p:nvSpPr>
          <p:spPr>
            <a:xfrm>
              <a:off x="1953738"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002" name="pl1002"/>
            <p:cNvSpPr/>
            <p:nvPr/>
          </p:nvSpPr>
          <p:spPr>
            <a:xfrm>
              <a:off x="1953738"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003" name="pl1003"/>
            <p:cNvSpPr/>
            <p:nvPr/>
          </p:nvSpPr>
          <p:spPr>
            <a:xfrm>
              <a:off x="1953738"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004" name="pl1004"/>
            <p:cNvSpPr/>
            <p:nvPr/>
          </p:nvSpPr>
          <p:spPr>
            <a:xfrm>
              <a:off x="1953738" y="4930646"/>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005" name="pl1005"/>
            <p:cNvSpPr/>
            <p:nvPr/>
          </p:nvSpPr>
          <p:spPr>
            <a:xfrm>
              <a:off x="1953738" y="4870021"/>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006" name="pl1006"/>
            <p:cNvSpPr/>
            <p:nvPr/>
          </p:nvSpPr>
          <p:spPr>
            <a:xfrm>
              <a:off x="1953738" y="4930646"/>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007" name="pl1007"/>
            <p:cNvSpPr/>
            <p:nvPr/>
          </p:nvSpPr>
          <p:spPr>
            <a:xfrm>
              <a:off x="1953738" y="4969225"/>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008" name="pl1008"/>
            <p:cNvSpPr/>
            <p:nvPr/>
          </p:nvSpPr>
          <p:spPr>
            <a:xfrm>
              <a:off x="1953738" y="4936157"/>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009" name="pl1009"/>
            <p:cNvSpPr/>
            <p:nvPr/>
          </p:nvSpPr>
          <p:spPr>
            <a:xfrm>
              <a:off x="1953738"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010" name="pl1010"/>
            <p:cNvSpPr/>
            <p:nvPr/>
          </p:nvSpPr>
          <p:spPr>
            <a:xfrm>
              <a:off x="1953738"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40651" cap="flat">
              <a:solidFill>
                <a:srgbClr val="000000">
                  <a:alpha val="100000"/>
                </a:srgbClr>
              </a:solidFill>
              <a:prstDash val="solid"/>
              <a:round/>
            </a:ln>
          </p:spPr>
          <p:txBody>
            <a:bodyPr/>
            <a:lstStyle/>
            <a:p/>
          </p:txBody>
        </p:sp>
        <p:sp>
          <p:nvSpPr>
            <p:cNvPr id="1011" name="pl1011"/>
            <p:cNvSpPr/>
            <p:nvPr/>
          </p:nvSpPr>
          <p:spPr>
            <a:xfrm>
              <a:off x="1953738"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D376FF">
                  <a:alpha val="100000"/>
                </a:srgbClr>
              </a:solidFill>
              <a:prstDash val="solid"/>
              <a:round/>
            </a:ln>
          </p:spPr>
          <p:txBody>
            <a:bodyPr/>
            <a:lstStyle/>
            <a:p/>
          </p:txBody>
        </p:sp>
        <p:sp>
          <p:nvSpPr>
            <p:cNvPr id="1012" name="pl1012"/>
            <p:cNvSpPr/>
            <p:nvPr/>
          </p:nvSpPr>
          <p:spPr>
            <a:xfrm>
              <a:off x="1902038" y="49912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013" name="tx1013"/>
            <p:cNvSpPr/>
            <p:nvPr/>
          </p:nvSpPr>
          <p:spPr>
            <a:xfrm>
              <a:off x="1923593" y="48169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14" name="tx1014"/>
            <p:cNvSpPr/>
            <p:nvPr/>
          </p:nvSpPr>
          <p:spPr>
            <a:xfrm>
              <a:off x="2130394" y="48169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15" name="tx1015"/>
            <p:cNvSpPr/>
            <p:nvPr/>
          </p:nvSpPr>
          <p:spPr>
            <a:xfrm>
              <a:off x="2307050" y="476737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016" name="tx1016"/>
            <p:cNvSpPr/>
            <p:nvPr/>
          </p:nvSpPr>
          <p:spPr>
            <a:xfrm>
              <a:off x="2513851" y="471225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017" name="tx1017"/>
            <p:cNvSpPr/>
            <p:nvPr/>
          </p:nvSpPr>
          <p:spPr>
            <a:xfrm>
              <a:off x="2720652" y="476737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018" name="tx1018"/>
            <p:cNvSpPr/>
            <p:nvPr/>
          </p:nvSpPr>
          <p:spPr>
            <a:xfrm>
              <a:off x="2957597" y="482667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19" name="rc1019"/>
            <p:cNvSpPr/>
            <p:nvPr/>
          </p:nvSpPr>
          <p:spPr>
            <a:xfrm>
              <a:off x="1902038" y="5346267"/>
              <a:ext cx="1137404" cy="460746"/>
            </a:xfrm>
            <a:prstGeom prst="rect">
              <a:avLst/>
            </a:prstGeom>
            <a:solidFill>
              <a:srgbClr val="EBEBEB">
                <a:alpha val="100000"/>
              </a:srgbClr>
            </a:solidFill>
          </p:spPr>
          <p:txBody>
            <a:bodyPr/>
            <a:lstStyle/>
            <a:p/>
          </p:txBody>
        </p:sp>
        <p:sp>
          <p:nvSpPr>
            <p:cNvPr id="1020" name="pl1020"/>
            <p:cNvSpPr/>
            <p:nvPr/>
          </p:nvSpPr>
          <p:spPr>
            <a:xfrm>
              <a:off x="1902038" y="580536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021" name="pl1021"/>
            <p:cNvSpPr/>
            <p:nvPr/>
          </p:nvSpPr>
          <p:spPr>
            <a:xfrm>
              <a:off x="1902038" y="566757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022" name="pl1022"/>
            <p:cNvSpPr/>
            <p:nvPr/>
          </p:nvSpPr>
          <p:spPr>
            <a:xfrm>
              <a:off x="1902038" y="552979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023" name="pl1023"/>
            <p:cNvSpPr/>
            <p:nvPr/>
          </p:nvSpPr>
          <p:spPr>
            <a:xfrm>
              <a:off x="1902038" y="53920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024" name="pl1024"/>
            <p:cNvSpPr/>
            <p:nvPr/>
          </p:nvSpPr>
          <p:spPr>
            <a:xfrm>
              <a:off x="205713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25" name="pl1025"/>
            <p:cNvSpPr/>
            <p:nvPr/>
          </p:nvSpPr>
          <p:spPr>
            <a:xfrm>
              <a:off x="226393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26" name="pl1026"/>
            <p:cNvSpPr/>
            <p:nvPr/>
          </p:nvSpPr>
          <p:spPr>
            <a:xfrm>
              <a:off x="247074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27" name="pl1027"/>
            <p:cNvSpPr/>
            <p:nvPr/>
          </p:nvSpPr>
          <p:spPr>
            <a:xfrm>
              <a:off x="267754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28" name="pl1028"/>
            <p:cNvSpPr/>
            <p:nvPr/>
          </p:nvSpPr>
          <p:spPr>
            <a:xfrm>
              <a:off x="2884342"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29" name="pl1029"/>
            <p:cNvSpPr/>
            <p:nvPr/>
          </p:nvSpPr>
          <p:spPr>
            <a:xfrm>
              <a:off x="1902038" y="57364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030" name="pl1030"/>
            <p:cNvSpPr/>
            <p:nvPr/>
          </p:nvSpPr>
          <p:spPr>
            <a:xfrm>
              <a:off x="1902038" y="559868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031" name="pl1031"/>
            <p:cNvSpPr/>
            <p:nvPr/>
          </p:nvSpPr>
          <p:spPr>
            <a:xfrm>
              <a:off x="1902038" y="546090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032" name="pl1032"/>
            <p:cNvSpPr/>
            <p:nvPr/>
          </p:nvSpPr>
          <p:spPr>
            <a:xfrm>
              <a:off x="195373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216053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2367340"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35" name="pl1035"/>
            <p:cNvSpPr/>
            <p:nvPr/>
          </p:nvSpPr>
          <p:spPr>
            <a:xfrm>
              <a:off x="257414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36" name="pl1036"/>
            <p:cNvSpPr/>
            <p:nvPr/>
          </p:nvSpPr>
          <p:spPr>
            <a:xfrm>
              <a:off x="278094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298774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1953738"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039" name="pl1039"/>
            <p:cNvSpPr/>
            <p:nvPr/>
          </p:nvSpPr>
          <p:spPr>
            <a:xfrm>
              <a:off x="1953738" y="5615219"/>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40651" cap="flat">
              <a:solidFill>
                <a:srgbClr val="BEBEBE">
                  <a:alpha val="69803"/>
                </a:srgbClr>
              </a:solidFill>
              <a:prstDash val="solid"/>
              <a:round/>
            </a:ln>
          </p:spPr>
          <p:txBody>
            <a:bodyPr/>
            <a:lstStyle/>
            <a:p/>
          </p:txBody>
        </p:sp>
        <p:sp>
          <p:nvSpPr>
            <p:cNvPr id="1040" name="pl1040"/>
            <p:cNvSpPr/>
            <p:nvPr/>
          </p:nvSpPr>
          <p:spPr>
            <a:xfrm>
              <a:off x="1953738" y="5642776"/>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041" name="pl1041"/>
            <p:cNvSpPr/>
            <p:nvPr/>
          </p:nvSpPr>
          <p:spPr>
            <a:xfrm>
              <a:off x="1953738" y="5532549"/>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042" name="pl1042"/>
            <p:cNvSpPr/>
            <p:nvPr/>
          </p:nvSpPr>
          <p:spPr>
            <a:xfrm>
              <a:off x="1953738" y="5549083"/>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43" name="pl1043"/>
            <p:cNvSpPr/>
            <p:nvPr/>
          </p:nvSpPr>
          <p:spPr>
            <a:xfrm>
              <a:off x="1953738" y="5675844"/>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044" name="pl1044"/>
            <p:cNvSpPr/>
            <p:nvPr/>
          </p:nvSpPr>
          <p:spPr>
            <a:xfrm>
              <a:off x="1953738" y="5697889"/>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045" name="pl1045"/>
            <p:cNvSpPr/>
            <p:nvPr/>
          </p:nvSpPr>
          <p:spPr>
            <a:xfrm>
              <a:off x="1953738" y="5692378"/>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046" name="pl1046"/>
            <p:cNvSpPr/>
            <p:nvPr/>
          </p:nvSpPr>
          <p:spPr>
            <a:xfrm>
              <a:off x="1953738"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47" name="pl1047"/>
            <p:cNvSpPr/>
            <p:nvPr/>
          </p:nvSpPr>
          <p:spPr>
            <a:xfrm>
              <a:off x="1953738" y="5736468"/>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048" name="pl1048"/>
            <p:cNvSpPr/>
            <p:nvPr/>
          </p:nvSpPr>
          <p:spPr>
            <a:xfrm>
              <a:off x="1953738" y="5637264"/>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049" name="pl1049"/>
            <p:cNvSpPr/>
            <p:nvPr/>
          </p:nvSpPr>
          <p:spPr>
            <a:xfrm>
              <a:off x="1953738" y="5504993"/>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050" name="pl1050"/>
            <p:cNvSpPr/>
            <p:nvPr/>
          </p:nvSpPr>
          <p:spPr>
            <a:xfrm>
              <a:off x="1953738" y="5648287"/>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051" name="pl1051"/>
            <p:cNvSpPr/>
            <p:nvPr/>
          </p:nvSpPr>
          <p:spPr>
            <a:xfrm>
              <a:off x="1953738" y="5620730"/>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052" name="pl1052"/>
            <p:cNvSpPr/>
            <p:nvPr/>
          </p:nvSpPr>
          <p:spPr>
            <a:xfrm>
              <a:off x="1953738" y="5620730"/>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053" name="pl1053"/>
            <p:cNvSpPr/>
            <p:nvPr/>
          </p:nvSpPr>
          <p:spPr>
            <a:xfrm>
              <a:off x="1953738" y="5543572"/>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054" name="pl1054"/>
            <p:cNvSpPr/>
            <p:nvPr/>
          </p:nvSpPr>
          <p:spPr>
            <a:xfrm>
              <a:off x="1953738" y="5538061"/>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055" name="pl1055"/>
            <p:cNvSpPr/>
            <p:nvPr/>
          </p:nvSpPr>
          <p:spPr>
            <a:xfrm>
              <a:off x="1953738" y="571442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56" name="pl1056"/>
            <p:cNvSpPr/>
            <p:nvPr/>
          </p:nvSpPr>
          <p:spPr>
            <a:xfrm>
              <a:off x="1953738" y="5648287"/>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057" name="pl1057"/>
            <p:cNvSpPr/>
            <p:nvPr/>
          </p:nvSpPr>
          <p:spPr>
            <a:xfrm>
              <a:off x="1953738" y="557112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058" name="pl1058"/>
            <p:cNvSpPr/>
            <p:nvPr/>
          </p:nvSpPr>
          <p:spPr>
            <a:xfrm>
              <a:off x="1953738" y="5604196"/>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059" name="pl1059"/>
            <p:cNvSpPr/>
            <p:nvPr/>
          </p:nvSpPr>
          <p:spPr>
            <a:xfrm>
              <a:off x="1953738" y="5664821"/>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060" name="pl1060"/>
            <p:cNvSpPr/>
            <p:nvPr/>
          </p:nvSpPr>
          <p:spPr>
            <a:xfrm>
              <a:off x="1953738" y="5686866"/>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061" name="pl1061"/>
            <p:cNvSpPr/>
            <p:nvPr/>
          </p:nvSpPr>
          <p:spPr>
            <a:xfrm>
              <a:off x="1953738"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062" name="pl1062"/>
            <p:cNvSpPr/>
            <p:nvPr/>
          </p:nvSpPr>
          <p:spPr>
            <a:xfrm>
              <a:off x="1953738" y="5615219"/>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063" name="pl1063"/>
            <p:cNvSpPr/>
            <p:nvPr/>
          </p:nvSpPr>
          <p:spPr>
            <a:xfrm>
              <a:off x="1953738" y="5681355"/>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064" name="pl1064"/>
            <p:cNvSpPr/>
            <p:nvPr/>
          </p:nvSpPr>
          <p:spPr>
            <a:xfrm>
              <a:off x="1953738" y="5670332"/>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065" name="pl1065"/>
            <p:cNvSpPr/>
            <p:nvPr/>
          </p:nvSpPr>
          <p:spPr>
            <a:xfrm>
              <a:off x="1953738" y="5582151"/>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066" name="pl1066"/>
            <p:cNvSpPr/>
            <p:nvPr/>
          </p:nvSpPr>
          <p:spPr>
            <a:xfrm>
              <a:off x="1953738" y="5554595"/>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067" name="pl1067"/>
            <p:cNvSpPr/>
            <p:nvPr/>
          </p:nvSpPr>
          <p:spPr>
            <a:xfrm>
              <a:off x="1953738" y="5686866"/>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068" name="pl1068"/>
            <p:cNvSpPr/>
            <p:nvPr/>
          </p:nvSpPr>
          <p:spPr>
            <a:xfrm>
              <a:off x="1953738" y="5642776"/>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069" name="pl1069"/>
            <p:cNvSpPr/>
            <p:nvPr/>
          </p:nvSpPr>
          <p:spPr>
            <a:xfrm>
              <a:off x="1953738" y="5653798"/>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070" name="pl1070"/>
            <p:cNvSpPr/>
            <p:nvPr/>
          </p:nvSpPr>
          <p:spPr>
            <a:xfrm>
              <a:off x="1953738" y="5703400"/>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071" name="pl1071"/>
            <p:cNvSpPr/>
            <p:nvPr/>
          </p:nvSpPr>
          <p:spPr>
            <a:xfrm>
              <a:off x="1953738" y="5582151"/>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072" name="pl1072"/>
            <p:cNvSpPr/>
            <p:nvPr/>
          </p:nvSpPr>
          <p:spPr>
            <a:xfrm>
              <a:off x="1953738" y="5664821"/>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073" name="pl1073"/>
            <p:cNvSpPr/>
            <p:nvPr/>
          </p:nvSpPr>
          <p:spPr>
            <a:xfrm>
              <a:off x="1953738" y="5560106"/>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074" name="pl1074"/>
            <p:cNvSpPr/>
            <p:nvPr/>
          </p:nvSpPr>
          <p:spPr>
            <a:xfrm>
              <a:off x="1953738" y="5631753"/>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075" name="pl1075"/>
            <p:cNvSpPr/>
            <p:nvPr/>
          </p:nvSpPr>
          <p:spPr>
            <a:xfrm>
              <a:off x="1953738" y="5686866"/>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076" name="pl1076"/>
            <p:cNvSpPr/>
            <p:nvPr/>
          </p:nvSpPr>
          <p:spPr>
            <a:xfrm>
              <a:off x="1953738" y="5620730"/>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077" name="pl1077"/>
            <p:cNvSpPr/>
            <p:nvPr/>
          </p:nvSpPr>
          <p:spPr>
            <a:xfrm>
              <a:off x="1953738" y="5615219"/>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078" name="pl1078"/>
            <p:cNvSpPr/>
            <p:nvPr/>
          </p:nvSpPr>
          <p:spPr>
            <a:xfrm>
              <a:off x="1953738" y="570891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079" name="pl1079"/>
            <p:cNvSpPr/>
            <p:nvPr/>
          </p:nvSpPr>
          <p:spPr>
            <a:xfrm>
              <a:off x="1953738" y="5681355"/>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080" name="pl1080"/>
            <p:cNvSpPr/>
            <p:nvPr/>
          </p:nvSpPr>
          <p:spPr>
            <a:xfrm>
              <a:off x="1953738" y="570891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081" name="pl1081"/>
            <p:cNvSpPr/>
            <p:nvPr/>
          </p:nvSpPr>
          <p:spPr>
            <a:xfrm>
              <a:off x="1953738" y="5686866"/>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082" name="pl1082"/>
            <p:cNvSpPr/>
            <p:nvPr/>
          </p:nvSpPr>
          <p:spPr>
            <a:xfrm>
              <a:off x="1953738" y="5675844"/>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083" name="pl1083"/>
            <p:cNvSpPr/>
            <p:nvPr/>
          </p:nvSpPr>
          <p:spPr>
            <a:xfrm>
              <a:off x="1953738" y="5615219"/>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084" name="pl1084"/>
            <p:cNvSpPr/>
            <p:nvPr/>
          </p:nvSpPr>
          <p:spPr>
            <a:xfrm>
              <a:off x="1953738" y="5675844"/>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085" name="pl1085"/>
            <p:cNvSpPr/>
            <p:nvPr/>
          </p:nvSpPr>
          <p:spPr>
            <a:xfrm>
              <a:off x="1953738" y="5714423"/>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086" name="pl1086"/>
            <p:cNvSpPr/>
            <p:nvPr/>
          </p:nvSpPr>
          <p:spPr>
            <a:xfrm>
              <a:off x="1953738" y="5681355"/>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087" name="pl1087"/>
            <p:cNvSpPr/>
            <p:nvPr/>
          </p:nvSpPr>
          <p:spPr>
            <a:xfrm>
              <a:off x="1953738"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088" name="pl1088"/>
            <p:cNvSpPr/>
            <p:nvPr/>
          </p:nvSpPr>
          <p:spPr>
            <a:xfrm>
              <a:off x="1953738" y="5615219"/>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40651" cap="flat">
              <a:solidFill>
                <a:srgbClr val="000000">
                  <a:alpha val="100000"/>
                </a:srgbClr>
              </a:solidFill>
              <a:prstDash val="solid"/>
              <a:round/>
            </a:ln>
          </p:spPr>
          <p:txBody>
            <a:bodyPr/>
            <a:lstStyle/>
            <a:p/>
          </p:txBody>
        </p:sp>
        <p:sp>
          <p:nvSpPr>
            <p:cNvPr id="1089" name="pl1089"/>
            <p:cNvSpPr/>
            <p:nvPr/>
          </p:nvSpPr>
          <p:spPr>
            <a:xfrm>
              <a:off x="1953738" y="5615219"/>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FF64B2">
                  <a:alpha val="100000"/>
                </a:srgbClr>
              </a:solidFill>
              <a:prstDash val="solid"/>
              <a:round/>
            </a:ln>
          </p:spPr>
          <p:txBody>
            <a:bodyPr/>
            <a:lstStyle/>
            <a:p/>
          </p:txBody>
        </p:sp>
        <p:sp>
          <p:nvSpPr>
            <p:cNvPr id="1090" name="pl1090"/>
            <p:cNvSpPr/>
            <p:nvPr/>
          </p:nvSpPr>
          <p:spPr>
            <a:xfrm>
              <a:off x="1902038" y="5736468"/>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091" name="tx1091"/>
            <p:cNvSpPr/>
            <p:nvPr/>
          </p:nvSpPr>
          <p:spPr>
            <a:xfrm>
              <a:off x="1893448" y="546715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1092" name="tx1092"/>
            <p:cNvSpPr/>
            <p:nvPr/>
          </p:nvSpPr>
          <p:spPr>
            <a:xfrm>
              <a:off x="2100249" y="547950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1093" name="tx1093"/>
            <p:cNvSpPr/>
            <p:nvPr/>
          </p:nvSpPr>
          <p:spPr>
            <a:xfrm>
              <a:off x="2307050" y="545745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094" name="tx1094"/>
            <p:cNvSpPr/>
            <p:nvPr/>
          </p:nvSpPr>
          <p:spPr>
            <a:xfrm>
              <a:off x="2513851" y="546164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1095" name="tx1095"/>
            <p:cNvSpPr/>
            <p:nvPr/>
          </p:nvSpPr>
          <p:spPr>
            <a:xfrm>
              <a:off x="2720652" y="546715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1096" name="tx1096"/>
            <p:cNvSpPr/>
            <p:nvPr/>
          </p:nvSpPr>
          <p:spPr>
            <a:xfrm>
              <a:off x="2927453" y="545194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1097" name="rc1097"/>
            <p:cNvSpPr/>
            <p:nvPr/>
          </p:nvSpPr>
          <p:spPr>
            <a:xfrm>
              <a:off x="3109031" y="875080"/>
              <a:ext cx="1137404" cy="460746"/>
            </a:xfrm>
            <a:prstGeom prst="rect">
              <a:avLst/>
            </a:prstGeom>
            <a:solidFill>
              <a:srgbClr val="EBEBEB">
                <a:alpha val="100000"/>
              </a:srgbClr>
            </a:solidFill>
          </p:spPr>
          <p:txBody>
            <a:bodyPr/>
            <a:lstStyle/>
            <a:p/>
          </p:txBody>
        </p:sp>
        <p:sp>
          <p:nvSpPr>
            <p:cNvPr id="1098" name="pl1098"/>
            <p:cNvSpPr/>
            <p:nvPr/>
          </p:nvSpPr>
          <p:spPr>
            <a:xfrm>
              <a:off x="3109031" y="133417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099" name="pl1099"/>
            <p:cNvSpPr/>
            <p:nvPr/>
          </p:nvSpPr>
          <p:spPr>
            <a:xfrm>
              <a:off x="3109031" y="119639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100" name="pl1100"/>
            <p:cNvSpPr/>
            <p:nvPr/>
          </p:nvSpPr>
          <p:spPr>
            <a:xfrm>
              <a:off x="3109031" y="105860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101" name="pl1101"/>
            <p:cNvSpPr/>
            <p:nvPr/>
          </p:nvSpPr>
          <p:spPr>
            <a:xfrm>
              <a:off x="3109031" y="92082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102" name="pl1102"/>
            <p:cNvSpPr/>
            <p:nvPr/>
          </p:nvSpPr>
          <p:spPr>
            <a:xfrm>
              <a:off x="3264132"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03" name="pl1103"/>
            <p:cNvSpPr/>
            <p:nvPr/>
          </p:nvSpPr>
          <p:spPr>
            <a:xfrm>
              <a:off x="347093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04" name="pl1104"/>
            <p:cNvSpPr/>
            <p:nvPr/>
          </p:nvSpPr>
          <p:spPr>
            <a:xfrm>
              <a:off x="367773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05" name="pl1105"/>
            <p:cNvSpPr/>
            <p:nvPr/>
          </p:nvSpPr>
          <p:spPr>
            <a:xfrm>
              <a:off x="388453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06" name="pl1106"/>
            <p:cNvSpPr/>
            <p:nvPr/>
          </p:nvSpPr>
          <p:spPr>
            <a:xfrm>
              <a:off x="409133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07" name="pl1107"/>
            <p:cNvSpPr/>
            <p:nvPr/>
          </p:nvSpPr>
          <p:spPr>
            <a:xfrm>
              <a:off x="3109031" y="12652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108" name="pl1108"/>
            <p:cNvSpPr/>
            <p:nvPr/>
          </p:nvSpPr>
          <p:spPr>
            <a:xfrm>
              <a:off x="3109031" y="112749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109" name="pl1109"/>
            <p:cNvSpPr/>
            <p:nvPr/>
          </p:nvSpPr>
          <p:spPr>
            <a:xfrm>
              <a:off x="3109031" y="98971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110" name="pl1110"/>
            <p:cNvSpPr/>
            <p:nvPr/>
          </p:nvSpPr>
          <p:spPr>
            <a:xfrm>
              <a:off x="316073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11" name="pl1111"/>
            <p:cNvSpPr/>
            <p:nvPr/>
          </p:nvSpPr>
          <p:spPr>
            <a:xfrm>
              <a:off x="336753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12" name="pl1112"/>
            <p:cNvSpPr/>
            <p:nvPr/>
          </p:nvSpPr>
          <p:spPr>
            <a:xfrm>
              <a:off x="357433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13" name="pl1113"/>
            <p:cNvSpPr/>
            <p:nvPr/>
          </p:nvSpPr>
          <p:spPr>
            <a:xfrm>
              <a:off x="378113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14" name="pl1114"/>
            <p:cNvSpPr/>
            <p:nvPr/>
          </p:nvSpPr>
          <p:spPr>
            <a:xfrm>
              <a:off x="398793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15" name="pl1115"/>
            <p:cNvSpPr/>
            <p:nvPr/>
          </p:nvSpPr>
          <p:spPr>
            <a:xfrm>
              <a:off x="419473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16" name="pl1116"/>
            <p:cNvSpPr/>
            <p:nvPr/>
          </p:nvSpPr>
          <p:spPr>
            <a:xfrm>
              <a:off x="3160732"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117" name="pl1117"/>
            <p:cNvSpPr/>
            <p:nvPr/>
          </p:nvSpPr>
          <p:spPr>
            <a:xfrm>
              <a:off x="3160732"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40651" cap="flat">
              <a:solidFill>
                <a:srgbClr val="BEBEBE">
                  <a:alpha val="69803"/>
                </a:srgbClr>
              </a:solidFill>
              <a:prstDash val="solid"/>
              <a:round/>
            </a:ln>
          </p:spPr>
          <p:txBody>
            <a:bodyPr/>
            <a:lstStyle/>
            <a:p/>
          </p:txBody>
        </p:sp>
        <p:sp>
          <p:nvSpPr>
            <p:cNvPr id="1118" name="pl1118"/>
            <p:cNvSpPr/>
            <p:nvPr/>
          </p:nvSpPr>
          <p:spPr>
            <a:xfrm>
              <a:off x="3160732"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119" name="pl1119"/>
            <p:cNvSpPr/>
            <p:nvPr/>
          </p:nvSpPr>
          <p:spPr>
            <a:xfrm>
              <a:off x="3160732"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120" name="pl1120"/>
            <p:cNvSpPr/>
            <p:nvPr/>
          </p:nvSpPr>
          <p:spPr>
            <a:xfrm>
              <a:off x="3160732"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21" name="pl1121"/>
            <p:cNvSpPr/>
            <p:nvPr/>
          </p:nvSpPr>
          <p:spPr>
            <a:xfrm>
              <a:off x="3160732"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122" name="pl1122"/>
            <p:cNvSpPr/>
            <p:nvPr/>
          </p:nvSpPr>
          <p:spPr>
            <a:xfrm>
              <a:off x="3160732"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123" name="pl1123"/>
            <p:cNvSpPr/>
            <p:nvPr/>
          </p:nvSpPr>
          <p:spPr>
            <a:xfrm>
              <a:off x="3160732"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124" name="pl1124"/>
            <p:cNvSpPr/>
            <p:nvPr/>
          </p:nvSpPr>
          <p:spPr>
            <a:xfrm>
              <a:off x="3160732"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25" name="pl1125"/>
            <p:cNvSpPr/>
            <p:nvPr/>
          </p:nvSpPr>
          <p:spPr>
            <a:xfrm>
              <a:off x="3160732"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126" name="pl1126"/>
            <p:cNvSpPr/>
            <p:nvPr/>
          </p:nvSpPr>
          <p:spPr>
            <a:xfrm>
              <a:off x="3160732" y="116607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127" name="pl1127"/>
            <p:cNvSpPr/>
            <p:nvPr/>
          </p:nvSpPr>
          <p:spPr>
            <a:xfrm>
              <a:off x="3160732" y="1033806"/>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128" name="pl1128"/>
            <p:cNvSpPr/>
            <p:nvPr/>
          </p:nvSpPr>
          <p:spPr>
            <a:xfrm>
              <a:off x="3160732" y="1177100"/>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129" name="pl1129"/>
            <p:cNvSpPr/>
            <p:nvPr/>
          </p:nvSpPr>
          <p:spPr>
            <a:xfrm>
              <a:off x="3160732" y="1149544"/>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130" name="pl1130"/>
            <p:cNvSpPr/>
            <p:nvPr/>
          </p:nvSpPr>
          <p:spPr>
            <a:xfrm>
              <a:off x="3160732" y="1149544"/>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131" name="pl1131"/>
            <p:cNvSpPr/>
            <p:nvPr/>
          </p:nvSpPr>
          <p:spPr>
            <a:xfrm>
              <a:off x="3160732" y="1072385"/>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132" name="pl1132"/>
            <p:cNvSpPr/>
            <p:nvPr/>
          </p:nvSpPr>
          <p:spPr>
            <a:xfrm>
              <a:off x="3160732" y="1066874"/>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133" name="pl1133"/>
            <p:cNvSpPr/>
            <p:nvPr/>
          </p:nvSpPr>
          <p:spPr>
            <a:xfrm>
              <a:off x="3160732" y="124323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34" name="pl1134"/>
            <p:cNvSpPr/>
            <p:nvPr/>
          </p:nvSpPr>
          <p:spPr>
            <a:xfrm>
              <a:off x="3160732" y="1177100"/>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135" name="pl1135"/>
            <p:cNvSpPr/>
            <p:nvPr/>
          </p:nvSpPr>
          <p:spPr>
            <a:xfrm>
              <a:off x="3160732" y="1099942"/>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136" name="pl1136"/>
            <p:cNvSpPr/>
            <p:nvPr/>
          </p:nvSpPr>
          <p:spPr>
            <a:xfrm>
              <a:off x="3160732" y="1133010"/>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137" name="pl1137"/>
            <p:cNvSpPr/>
            <p:nvPr/>
          </p:nvSpPr>
          <p:spPr>
            <a:xfrm>
              <a:off x="3160732" y="1193634"/>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138" name="pl1138"/>
            <p:cNvSpPr/>
            <p:nvPr/>
          </p:nvSpPr>
          <p:spPr>
            <a:xfrm>
              <a:off x="3160732" y="1215679"/>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139" name="pl1139"/>
            <p:cNvSpPr/>
            <p:nvPr/>
          </p:nvSpPr>
          <p:spPr>
            <a:xfrm>
              <a:off x="3160732"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40" name="pl1140"/>
            <p:cNvSpPr/>
            <p:nvPr/>
          </p:nvSpPr>
          <p:spPr>
            <a:xfrm>
              <a:off x="3160732" y="1144032"/>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141" name="pl1141"/>
            <p:cNvSpPr/>
            <p:nvPr/>
          </p:nvSpPr>
          <p:spPr>
            <a:xfrm>
              <a:off x="3160732" y="1210168"/>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142" name="pl1142"/>
            <p:cNvSpPr/>
            <p:nvPr/>
          </p:nvSpPr>
          <p:spPr>
            <a:xfrm>
              <a:off x="3160732" y="119914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143" name="pl1143"/>
            <p:cNvSpPr/>
            <p:nvPr/>
          </p:nvSpPr>
          <p:spPr>
            <a:xfrm>
              <a:off x="3160732" y="1110964"/>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144" name="pl1144"/>
            <p:cNvSpPr/>
            <p:nvPr/>
          </p:nvSpPr>
          <p:spPr>
            <a:xfrm>
              <a:off x="3160732" y="1083408"/>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145" name="pl1145"/>
            <p:cNvSpPr/>
            <p:nvPr/>
          </p:nvSpPr>
          <p:spPr>
            <a:xfrm>
              <a:off x="3160732" y="1215679"/>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146" name="pl1146"/>
            <p:cNvSpPr/>
            <p:nvPr/>
          </p:nvSpPr>
          <p:spPr>
            <a:xfrm>
              <a:off x="3160732" y="1171589"/>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147" name="pl1147"/>
            <p:cNvSpPr/>
            <p:nvPr/>
          </p:nvSpPr>
          <p:spPr>
            <a:xfrm>
              <a:off x="3160732" y="118261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148" name="pl1148"/>
            <p:cNvSpPr/>
            <p:nvPr/>
          </p:nvSpPr>
          <p:spPr>
            <a:xfrm>
              <a:off x="3160732" y="1232213"/>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149" name="pl1149"/>
            <p:cNvSpPr/>
            <p:nvPr/>
          </p:nvSpPr>
          <p:spPr>
            <a:xfrm>
              <a:off x="3160732" y="1110964"/>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150" name="pl1150"/>
            <p:cNvSpPr/>
            <p:nvPr/>
          </p:nvSpPr>
          <p:spPr>
            <a:xfrm>
              <a:off x="3160732" y="1193634"/>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151" name="pl1151"/>
            <p:cNvSpPr/>
            <p:nvPr/>
          </p:nvSpPr>
          <p:spPr>
            <a:xfrm>
              <a:off x="3160732" y="1088919"/>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152" name="pl1152"/>
            <p:cNvSpPr/>
            <p:nvPr/>
          </p:nvSpPr>
          <p:spPr>
            <a:xfrm>
              <a:off x="3160732" y="1160566"/>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153" name="pl1153"/>
            <p:cNvSpPr/>
            <p:nvPr/>
          </p:nvSpPr>
          <p:spPr>
            <a:xfrm>
              <a:off x="3160732" y="1215679"/>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154" name="pl1154"/>
            <p:cNvSpPr/>
            <p:nvPr/>
          </p:nvSpPr>
          <p:spPr>
            <a:xfrm>
              <a:off x="3160732" y="1149544"/>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155" name="pl1155"/>
            <p:cNvSpPr/>
            <p:nvPr/>
          </p:nvSpPr>
          <p:spPr>
            <a:xfrm>
              <a:off x="3160732" y="1144032"/>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156" name="pl1156"/>
            <p:cNvSpPr/>
            <p:nvPr/>
          </p:nvSpPr>
          <p:spPr>
            <a:xfrm>
              <a:off x="3160732" y="1237725"/>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157" name="pl1157"/>
            <p:cNvSpPr/>
            <p:nvPr/>
          </p:nvSpPr>
          <p:spPr>
            <a:xfrm>
              <a:off x="3160732" y="1210168"/>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158" name="pl1158"/>
            <p:cNvSpPr/>
            <p:nvPr/>
          </p:nvSpPr>
          <p:spPr>
            <a:xfrm>
              <a:off x="3160732" y="1237725"/>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159" name="pl1159"/>
            <p:cNvSpPr/>
            <p:nvPr/>
          </p:nvSpPr>
          <p:spPr>
            <a:xfrm>
              <a:off x="3160732" y="1215679"/>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160" name="pl1160"/>
            <p:cNvSpPr/>
            <p:nvPr/>
          </p:nvSpPr>
          <p:spPr>
            <a:xfrm>
              <a:off x="3160732" y="1204657"/>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161" name="pl1161"/>
            <p:cNvSpPr/>
            <p:nvPr/>
          </p:nvSpPr>
          <p:spPr>
            <a:xfrm>
              <a:off x="3160732" y="1144032"/>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162" name="pl1162"/>
            <p:cNvSpPr/>
            <p:nvPr/>
          </p:nvSpPr>
          <p:spPr>
            <a:xfrm>
              <a:off x="3160732" y="1204657"/>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163" name="pl1163"/>
            <p:cNvSpPr/>
            <p:nvPr/>
          </p:nvSpPr>
          <p:spPr>
            <a:xfrm>
              <a:off x="3160732" y="1243236"/>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164" name="pl1164"/>
            <p:cNvSpPr/>
            <p:nvPr/>
          </p:nvSpPr>
          <p:spPr>
            <a:xfrm>
              <a:off x="3160732" y="1210168"/>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165" name="pl1165"/>
            <p:cNvSpPr/>
            <p:nvPr/>
          </p:nvSpPr>
          <p:spPr>
            <a:xfrm>
              <a:off x="3160732"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166" name="pl1166"/>
            <p:cNvSpPr/>
            <p:nvPr/>
          </p:nvSpPr>
          <p:spPr>
            <a:xfrm>
              <a:off x="3160732"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40651" cap="flat">
              <a:solidFill>
                <a:srgbClr val="000000">
                  <a:alpha val="100000"/>
                </a:srgbClr>
              </a:solidFill>
              <a:prstDash val="solid"/>
              <a:round/>
            </a:ln>
          </p:spPr>
          <p:txBody>
            <a:bodyPr/>
            <a:lstStyle/>
            <a:p/>
          </p:txBody>
        </p:sp>
        <p:sp>
          <p:nvSpPr>
            <p:cNvPr id="1167" name="pl1167"/>
            <p:cNvSpPr/>
            <p:nvPr/>
          </p:nvSpPr>
          <p:spPr>
            <a:xfrm>
              <a:off x="3160732"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ED813D">
                  <a:alpha val="100000"/>
                </a:srgbClr>
              </a:solidFill>
              <a:prstDash val="solid"/>
              <a:round/>
            </a:ln>
          </p:spPr>
          <p:txBody>
            <a:bodyPr/>
            <a:lstStyle/>
            <a:p/>
          </p:txBody>
        </p:sp>
        <p:sp>
          <p:nvSpPr>
            <p:cNvPr id="1168" name="pl1168"/>
            <p:cNvSpPr/>
            <p:nvPr/>
          </p:nvSpPr>
          <p:spPr>
            <a:xfrm>
              <a:off x="3109031" y="12652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169" name="tx1169"/>
            <p:cNvSpPr/>
            <p:nvPr/>
          </p:nvSpPr>
          <p:spPr>
            <a:xfrm>
              <a:off x="3100442" y="95738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1170" name="tx1170"/>
            <p:cNvSpPr/>
            <p:nvPr/>
          </p:nvSpPr>
          <p:spPr>
            <a:xfrm>
              <a:off x="3307243" y="94636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1171" name="tx1171"/>
            <p:cNvSpPr/>
            <p:nvPr/>
          </p:nvSpPr>
          <p:spPr>
            <a:xfrm>
              <a:off x="3514044" y="92426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1172" name="tx1172"/>
            <p:cNvSpPr/>
            <p:nvPr/>
          </p:nvSpPr>
          <p:spPr>
            <a:xfrm>
              <a:off x="3720844" y="91324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173" name="tx1173"/>
            <p:cNvSpPr/>
            <p:nvPr/>
          </p:nvSpPr>
          <p:spPr>
            <a:xfrm>
              <a:off x="3927645" y="91324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174" name="tx1174"/>
            <p:cNvSpPr/>
            <p:nvPr/>
          </p:nvSpPr>
          <p:spPr>
            <a:xfrm>
              <a:off x="4134446" y="91324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175" name="rc1175"/>
            <p:cNvSpPr/>
            <p:nvPr/>
          </p:nvSpPr>
          <p:spPr>
            <a:xfrm>
              <a:off x="3109031" y="1620278"/>
              <a:ext cx="1137404" cy="460746"/>
            </a:xfrm>
            <a:prstGeom prst="rect">
              <a:avLst/>
            </a:prstGeom>
            <a:solidFill>
              <a:srgbClr val="EBEBEB">
                <a:alpha val="100000"/>
              </a:srgbClr>
            </a:solidFill>
          </p:spPr>
          <p:txBody>
            <a:bodyPr/>
            <a:lstStyle/>
            <a:p/>
          </p:txBody>
        </p:sp>
        <p:sp>
          <p:nvSpPr>
            <p:cNvPr id="1176" name="pl1176"/>
            <p:cNvSpPr/>
            <p:nvPr/>
          </p:nvSpPr>
          <p:spPr>
            <a:xfrm>
              <a:off x="3109031" y="207937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177" name="pl1177"/>
            <p:cNvSpPr/>
            <p:nvPr/>
          </p:nvSpPr>
          <p:spPr>
            <a:xfrm>
              <a:off x="3109031" y="194158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178" name="pl1178"/>
            <p:cNvSpPr/>
            <p:nvPr/>
          </p:nvSpPr>
          <p:spPr>
            <a:xfrm>
              <a:off x="3109031" y="180380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179" name="pl1179"/>
            <p:cNvSpPr/>
            <p:nvPr/>
          </p:nvSpPr>
          <p:spPr>
            <a:xfrm>
              <a:off x="3109031" y="166602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180" name="pl1180"/>
            <p:cNvSpPr/>
            <p:nvPr/>
          </p:nvSpPr>
          <p:spPr>
            <a:xfrm>
              <a:off x="3264132"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81" name="pl1181"/>
            <p:cNvSpPr/>
            <p:nvPr/>
          </p:nvSpPr>
          <p:spPr>
            <a:xfrm>
              <a:off x="347093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82" name="pl1182"/>
            <p:cNvSpPr/>
            <p:nvPr/>
          </p:nvSpPr>
          <p:spPr>
            <a:xfrm>
              <a:off x="367773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83" name="pl1183"/>
            <p:cNvSpPr/>
            <p:nvPr/>
          </p:nvSpPr>
          <p:spPr>
            <a:xfrm>
              <a:off x="388453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84" name="pl1184"/>
            <p:cNvSpPr/>
            <p:nvPr/>
          </p:nvSpPr>
          <p:spPr>
            <a:xfrm>
              <a:off x="409133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85" name="pl1185"/>
            <p:cNvSpPr/>
            <p:nvPr/>
          </p:nvSpPr>
          <p:spPr>
            <a:xfrm>
              <a:off x="3109031" y="20104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186" name="pl1186"/>
            <p:cNvSpPr/>
            <p:nvPr/>
          </p:nvSpPr>
          <p:spPr>
            <a:xfrm>
              <a:off x="3109031" y="187269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187" name="pl1187"/>
            <p:cNvSpPr/>
            <p:nvPr/>
          </p:nvSpPr>
          <p:spPr>
            <a:xfrm>
              <a:off x="3109031" y="173491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188" name="pl1188"/>
            <p:cNvSpPr/>
            <p:nvPr/>
          </p:nvSpPr>
          <p:spPr>
            <a:xfrm>
              <a:off x="316073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336753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357433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91" name="pl1191"/>
            <p:cNvSpPr/>
            <p:nvPr/>
          </p:nvSpPr>
          <p:spPr>
            <a:xfrm>
              <a:off x="378113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92" name="pl1192"/>
            <p:cNvSpPr/>
            <p:nvPr/>
          </p:nvSpPr>
          <p:spPr>
            <a:xfrm>
              <a:off x="398793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93" name="pl1193"/>
            <p:cNvSpPr/>
            <p:nvPr/>
          </p:nvSpPr>
          <p:spPr>
            <a:xfrm>
              <a:off x="419473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94" name="pl1194"/>
            <p:cNvSpPr/>
            <p:nvPr/>
          </p:nvSpPr>
          <p:spPr>
            <a:xfrm>
              <a:off x="3160732"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195" name="pl1195"/>
            <p:cNvSpPr/>
            <p:nvPr/>
          </p:nvSpPr>
          <p:spPr>
            <a:xfrm>
              <a:off x="3160732"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40651" cap="flat">
              <a:solidFill>
                <a:srgbClr val="BEBEBE">
                  <a:alpha val="69803"/>
                </a:srgbClr>
              </a:solidFill>
              <a:prstDash val="solid"/>
              <a:round/>
            </a:ln>
          </p:spPr>
          <p:txBody>
            <a:bodyPr/>
            <a:lstStyle/>
            <a:p/>
          </p:txBody>
        </p:sp>
        <p:sp>
          <p:nvSpPr>
            <p:cNvPr id="1196" name="pl1196"/>
            <p:cNvSpPr/>
            <p:nvPr/>
          </p:nvSpPr>
          <p:spPr>
            <a:xfrm>
              <a:off x="3160732" y="1916787"/>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197" name="pl1197"/>
            <p:cNvSpPr/>
            <p:nvPr/>
          </p:nvSpPr>
          <p:spPr>
            <a:xfrm>
              <a:off x="3160732" y="1806560"/>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198" name="pl1198"/>
            <p:cNvSpPr/>
            <p:nvPr/>
          </p:nvSpPr>
          <p:spPr>
            <a:xfrm>
              <a:off x="3160732" y="1823094"/>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199" name="pl1199"/>
            <p:cNvSpPr/>
            <p:nvPr/>
          </p:nvSpPr>
          <p:spPr>
            <a:xfrm>
              <a:off x="3160732" y="1949855"/>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200" name="pl1200"/>
            <p:cNvSpPr/>
            <p:nvPr/>
          </p:nvSpPr>
          <p:spPr>
            <a:xfrm>
              <a:off x="3160732" y="1971900"/>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201" name="pl1201"/>
            <p:cNvSpPr/>
            <p:nvPr/>
          </p:nvSpPr>
          <p:spPr>
            <a:xfrm>
              <a:off x="3160732" y="1966389"/>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202" name="pl1202"/>
            <p:cNvSpPr/>
            <p:nvPr/>
          </p:nvSpPr>
          <p:spPr>
            <a:xfrm>
              <a:off x="3160732"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03" name="pl1203"/>
            <p:cNvSpPr/>
            <p:nvPr/>
          </p:nvSpPr>
          <p:spPr>
            <a:xfrm>
              <a:off x="3160732" y="2010479"/>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204" name="pl1204"/>
            <p:cNvSpPr/>
            <p:nvPr/>
          </p:nvSpPr>
          <p:spPr>
            <a:xfrm>
              <a:off x="3160732"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205" name="pl1205"/>
            <p:cNvSpPr/>
            <p:nvPr/>
          </p:nvSpPr>
          <p:spPr>
            <a:xfrm>
              <a:off x="3160732"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206" name="pl1206"/>
            <p:cNvSpPr/>
            <p:nvPr/>
          </p:nvSpPr>
          <p:spPr>
            <a:xfrm>
              <a:off x="3160732"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207" name="pl1207"/>
            <p:cNvSpPr/>
            <p:nvPr/>
          </p:nvSpPr>
          <p:spPr>
            <a:xfrm>
              <a:off x="3160732"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208" name="pl1208"/>
            <p:cNvSpPr/>
            <p:nvPr/>
          </p:nvSpPr>
          <p:spPr>
            <a:xfrm>
              <a:off x="3160732"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209" name="pl1209"/>
            <p:cNvSpPr/>
            <p:nvPr/>
          </p:nvSpPr>
          <p:spPr>
            <a:xfrm>
              <a:off x="3160732"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210" name="pl1210"/>
            <p:cNvSpPr/>
            <p:nvPr/>
          </p:nvSpPr>
          <p:spPr>
            <a:xfrm>
              <a:off x="3160732" y="1812072"/>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211" name="pl1211"/>
            <p:cNvSpPr/>
            <p:nvPr/>
          </p:nvSpPr>
          <p:spPr>
            <a:xfrm>
              <a:off x="3160732" y="19884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12" name="pl1212"/>
            <p:cNvSpPr/>
            <p:nvPr/>
          </p:nvSpPr>
          <p:spPr>
            <a:xfrm>
              <a:off x="3160732" y="1922298"/>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213" name="pl1213"/>
            <p:cNvSpPr/>
            <p:nvPr/>
          </p:nvSpPr>
          <p:spPr>
            <a:xfrm>
              <a:off x="3160732" y="184513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214" name="pl1214"/>
            <p:cNvSpPr/>
            <p:nvPr/>
          </p:nvSpPr>
          <p:spPr>
            <a:xfrm>
              <a:off x="3160732" y="1878207"/>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215" name="pl1215"/>
            <p:cNvSpPr/>
            <p:nvPr/>
          </p:nvSpPr>
          <p:spPr>
            <a:xfrm>
              <a:off x="3160732" y="1938832"/>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216" name="pl1216"/>
            <p:cNvSpPr/>
            <p:nvPr/>
          </p:nvSpPr>
          <p:spPr>
            <a:xfrm>
              <a:off x="3160732" y="1960877"/>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217" name="pl1217"/>
            <p:cNvSpPr/>
            <p:nvPr/>
          </p:nvSpPr>
          <p:spPr>
            <a:xfrm>
              <a:off x="3160732"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18" name="pl1218"/>
            <p:cNvSpPr/>
            <p:nvPr/>
          </p:nvSpPr>
          <p:spPr>
            <a:xfrm>
              <a:off x="3160732" y="1889230"/>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219" name="pl1219"/>
            <p:cNvSpPr/>
            <p:nvPr/>
          </p:nvSpPr>
          <p:spPr>
            <a:xfrm>
              <a:off x="3160732" y="1955366"/>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220" name="pl1220"/>
            <p:cNvSpPr/>
            <p:nvPr/>
          </p:nvSpPr>
          <p:spPr>
            <a:xfrm>
              <a:off x="3160732" y="1944343"/>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221" name="pl1221"/>
            <p:cNvSpPr/>
            <p:nvPr/>
          </p:nvSpPr>
          <p:spPr>
            <a:xfrm>
              <a:off x="3160732" y="1856162"/>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222" name="pl1222"/>
            <p:cNvSpPr/>
            <p:nvPr/>
          </p:nvSpPr>
          <p:spPr>
            <a:xfrm>
              <a:off x="3160732" y="1828606"/>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223" name="pl1223"/>
            <p:cNvSpPr/>
            <p:nvPr/>
          </p:nvSpPr>
          <p:spPr>
            <a:xfrm>
              <a:off x="3160732" y="1960877"/>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224" name="pl1224"/>
            <p:cNvSpPr/>
            <p:nvPr/>
          </p:nvSpPr>
          <p:spPr>
            <a:xfrm>
              <a:off x="3160732" y="1916787"/>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225" name="pl1225"/>
            <p:cNvSpPr/>
            <p:nvPr/>
          </p:nvSpPr>
          <p:spPr>
            <a:xfrm>
              <a:off x="3160732" y="1927809"/>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226" name="pl1226"/>
            <p:cNvSpPr/>
            <p:nvPr/>
          </p:nvSpPr>
          <p:spPr>
            <a:xfrm>
              <a:off x="3160732" y="1977411"/>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227" name="pl1227"/>
            <p:cNvSpPr/>
            <p:nvPr/>
          </p:nvSpPr>
          <p:spPr>
            <a:xfrm>
              <a:off x="3160732" y="1856162"/>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228" name="pl1228"/>
            <p:cNvSpPr/>
            <p:nvPr/>
          </p:nvSpPr>
          <p:spPr>
            <a:xfrm>
              <a:off x="3160732" y="1938832"/>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229" name="pl1229"/>
            <p:cNvSpPr/>
            <p:nvPr/>
          </p:nvSpPr>
          <p:spPr>
            <a:xfrm>
              <a:off x="3160732" y="1834117"/>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230" name="pl1230"/>
            <p:cNvSpPr/>
            <p:nvPr/>
          </p:nvSpPr>
          <p:spPr>
            <a:xfrm>
              <a:off x="3160732" y="1905764"/>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231" name="pl1231"/>
            <p:cNvSpPr/>
            <p:nvPr/>
          </p:nvSpPr>
          <p:spPr>
            <a:xfrm>
              <a:off x="3160732" y="1960877"/>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232" name="pl1232"/>
            <p:cNvSpPr/>
            <p:nvPr/>
          </p:nvSpPr>
          <p:spPr>
            <a:xfrm>
              <a:off x="3160732" y="1894741"/>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233" name="pl1233"/>
            <p:cNvSpPr/>
            <p:nvPr/>
          </p:nvSpPr>
          <p:spPr>
            <a:xfrm>
              <a:off x="3160732" y="1889230"/>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234" name="pl1234"/>
            <p:cNvSpPr/>
            <p:nvPr/>
          </p:nvSpPr>
          <p:spPr>
            <a:xfrm>
              <a:off x="3160732" y="198292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235" name="pl1235"/>
            <p:cNvSpPr/>
            <p:nvPr/>
          </p:nvSpPr>
          <p:spPr>
            <a:xfrm>
              <a:off x="3160732" y="1955366"/>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236" name="pl1236"/>
            <p:cNvSpPr/>
            <p:nvPr/>
          </p:nvSpPr>
          <p:spPr>
            <a:xfrm>
              <a:off x="3160732" y="198292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237" name="pl1237"/>
            <p:cNvSpPr/>
            <p:nvPr/>
          </p:nvSpPr>
          <p:spPr>
            <a:xfrm>
              <a:off x="3160732" y="1960877"/>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238" name="pl1238"/>
            <p:cNvSpPr/>
            <p:nvPr/>
          </p:nvSpPr>
          <p:spPr>
            <a:xfrm>
              <a:off x="3160732" y="1949855"/>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239" name="pl1239"/>
            <p:cNvSpPr/>
            <p:nvPr/>
          </p:nvSpPr>
          <p:spPr>
            <a:xfrm>
              <a:off x="3160732" y="1889230"/>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240" name="pl1240"/>
            <p:cNvSpPr/>
            <p:nvPr/>
          </p:nvSpPr>
          <p:spPr>
            <a:xfrm>
              <a:off x="3160732" y="1949855"/>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241" name="pl1241"/>
            <p:cNvSpPr/>
            <p:nvPr/>
          </p:nvSpPr>
          <p:spPr>
            <a:xfrm>
              <a:off x="3160732" y="1988434"/>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242" name="pl1242"/>
            <p:cNvSpPr/>
            <p:nvPr/>
          </p:nvSpPr>
          <p:spPr>
            <a:xfrm>
              <a:off x="3160732" y="1955366"/>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243" name="pl1243"/>
            <p:cNvSpPr/>
            <p:nvPr/>
          </p:nvSpPr>
          <p:spPr>
            <a:xfrm>
              <a:off x="3160732"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244" name="pl1244"/>
            <p:cNvSpPr/>
            <p:nvPr/>
          </p:nvSpPr>
          <p:spPr>
            <a:xfrm>
              <a:off x="3160732"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40651" cap="flat">
              <a:solidFill>
                <a:srgbClr val="000000">
                  <a:alpha val="100000"/>
                </a:srgbClr>
              </a:solidFill>
              <a:prstDash val="solid"/>
              <a:round/>
            </a:ln>
          </p:spPr>
          <p:txBody>
            <a:bodyPr/>
            <a:lstStyle/>
            <a:p/>
          </p:txBody>
        </p:sp>
        <p:sp>
          <p:nvSpPr>
            <p:cNvPr id="1245" name="pl1245"/>
            <p:cNvSpPr/>
            <p:nvPr/>
          </p:nvSpPr>
          <p:spPr>
            <a:xfrm>
              <a:off x="3160732"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A8A400">
                  <a:alpha val="100000"/>
                </a:srgbClr>
              </a:solidFill>
              <a:prstDash val="solid"/>
              <a:round/>
            </a:ln>
          </p:spPr>
          <p:txBody>
            <a:bodyPr/>
            <a:lstStyle/>
            <a:p/>
          </p:txBody>
        </p:sp>
        <p:sp>
          <p:nvSpPr>
            <p:cNvPr id="1246" name="pl1246"/>
            <p:cNvSpPr/>
            <p:nvPr/>
          </p:nvSpPr>
          <p:spPr>
            <a:xfrm>
              <a:off x="3109031" y="20104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247" name="tx1247"/>
            <p:cNvSpPr/>
            <p:nvPr/>
          </p:nvSpPr>
          <p:spPr>
            <a:xfrm>
              <a:off x="3100442" y="165293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1248" name="tx1248"/>
            <p:cNvSpPr/>
            <p:nvPr/>
          </p:nvSpPr>
          <p:spPr>
            <a:xfrm>
              <a:off x="3307243" y="161572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42</a:t>
              </a:r>
            </a:p>
          </p:txBody>
        </p:sp>
        <p:sp>
          <p:nvSpPr>
            <p:cNvPr id="1249" name="tx1249"/>
            <p:cNvSpPr/>
            <p:nvPr/>
          </p:nvSpPr>
          <p:spPr>
            <a:xfrm>
              <a:off x="3514044" y="163088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39</a:t>
              </a:r>
            </a:p>
          </p:txBody>
        </p:sp>
        <p:sp>
          <p:nvSpPr>
            <p:cNvPr id="1250" name="tx1250"/>
            <p:cNvSpPr/>
            <p:nvPr/>
          </p:nvSpPr>
          <p:spPr>
            <a:xfrm>
              <a:off x="3720844" y="166395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a:t>
              </a:r>
            </a:p>
          </p:txBody>
        </p:sp>
        <p:sp>
          <p:nvSpPr>
            <p:cNvPr id="1251" name="tx1251"/>
            <p:cNvSpPr/>
            <p:nvPr/>
          </p:nvSpPr>
          <p:spPr>
            <a:xfrm>
              <a:off x="3927645" y="165844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252" name="tx1252"/>
            <p:cNvSpPr/>
            <p:nvPr/>
          </p:nvSpPr>
          <p:spPr>
            <a:xfrm>
              <a:off x="4134446" y="17080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1253" name="rc1253"/>
            <p:cNvSpPr/>
            <p:nvPr/>
          </p:nvSpPr>
          <p:spPr>
            <a:xfrm>
              <a:off x="3109031" y="2365475"/>
              <a:ext cx="1137404" cy="460746"/>
            </a:xfrm>
            <a:prstGeom prst="rect">
              <a:avLst/>
            </a:prstGeom>
            <a:solidFill>
              <a:srgbClr val="EBEBEB">
                <a:alpha val="100000"/>
              </a:srgbClr>
            </a:solidFill>
          </p:spPr>
          <p:txBody>
            <a:bodyPr/>
            <a:lstStyle/>
            <a:p/>
          </p:txBody>
        </p:sp>
        <p:sp>
          <p:nvSpPr>
            <p:cNvPr id="1254" name="pl1254"/>
            <p:cNvSpPr/>
            <p:nvPr/>
          </p:nvSpPr>
          <p:spPr>
            <a:xfrm>
              <a:off x="3109031" y="282456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255" name="pl1255"/>
            <p:cNvSpPr/>
            <p:nvPr/>
          </p:nvSpPr>
          <p:spPr>
            <a:xfrm>
              <a:off x="3109031" y="268678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256" name="pl1256"/>
            <p:cNvSpPr/>
            <p:nvPr/>
          </p:nvSpPr>
          <p:spPr>
            <a:xfrm>
              <a:off x="3109031" y="254900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257" name="pl1257"/>
            <p:cNvSpPr/>
            <p:nvPr/>
          </p:nvSpPr>
          <p:spPr>
            <a:xfrm>
              <a:off x="3109031" y="24112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258" name="pl1258"/>
            <p:cNvSpPr/>
            <p:nvPr/>
          </p:nvSpPr>
          <p:spPr>
            <a:xfrm>
              <a:off x="3264132"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9" name="pl1259"/>
            <p:cNvSpPr/>
            <p:nvPr/>
          </p:nvSpPr>
          <p:spPr>
            <a:xfrm>
              <a:off x="347093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60" name="pl1260"/>
            <p:cNvSpPr/>
            <p:nvPr/>
          </p:nvSpPr>
          <p:spPr>
            <a:xfrm>
              <a:off x="367773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61" name="pl1261"/>
            <p:cNvSpPr/>
            <p:nvPr/>
          </p:nvSpPr>
          <p:spPr>
            <a:xfrm>
              <a:off x="388453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62" name="pl1262"/>
            <p:cNvSpPr/>
            <p:nvPr/>
          </p:nvSpPr>
          <p:spPr>
            <a:xfrm>
              <a:off x="409133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63" name="pl1263"/>
            <p:cNvSpPr/>
            <p:nvPr/>
          </p:nvSpPr>
          <p:spPr>
            <a:xfrm>
              <a:off x="3109031" y="27556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264" name="pl1264"/>
            <p:cNvSpPr/>
            <p:nvPr/>
          </p:nvSpPr>
          <p:spPr>
            <a:xfrm>
              <a:off x="3109031" y="261789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265" name="pl1265"/>
            <p:cNvSpPr/>
            <p:nvPr/>
          </p:nvSpPr>
          <p:spPr>
            <a:xfrm>
              <a:off x="3109031" y="248011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266" name="pl1266"/>
            <p:cNvSpPr/>
            <p:nvPr/>
          </p:nvSpPr>
          <p:spPr>
            <a:xfrm>
              <a:off x="316073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7" name="pl1267"/>
            <p:cNvSpPr/>
            <p:nvPr/>
          </p:nvSpPr>
          <p:spPr>
            <a:xfrm>
              <a:off x="336753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8" name="pl1268"/>
            <p:cNvSpPr/>
            <p:nvPr/>
          </p:nvSpPr>
          <p:spPr>
            <a:xfrm>
              <a:off x="357433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9" name="pl1269"/>
            <p:cNvSpPr/>
            <p:nvPr/>
          </p:nvSpPr>
          <p:spPr>
            <a:xfrm>
              <a:off x="378113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70" name="pl1270"/>
            <p:cNvSpPr/>
            <p:nvPr/>
          </p:nvSpPr>
          <p:spPr>
            <a:xfrm>
              <a:off x="398793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71" name="pl1271"/>
            <p:cNvSpPr/>
            <p:nvPr/>
          </p:nvSpPr>
          <p:spPr>
            <a:xfrm>
              <a:off x="419473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72" name="pl1272"/>
            <p:cNvSpPr/>
            <p:nvPr/>
          </p:nvSpPr>
          <p:spPr>
            <a:xfrm>
              <a:off x="3160732"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273" name="pl1273"/>
            <p:cNvSpPr/>
            <p:nvPr/>
          </p:nvSpPr>
          <p:spPr>
            <a:xfrm>
              <a:off x="3160732"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40651" cap="flat">
              <a:solidFill>
                <a:srgbClr val="BEBEBE">
                  <a:alpha val="69803"/>
                </a:srgbClr>
              </a:solidFill>
              <a:prstDash val="solid"/>
              <a:round/>
            </a:ln>
          </p:spPr>
          <p:txBody>
            <a:bodyPr/>
            <a:lstStyle/>
            <a:p/>
          </p:txBody>
        </p:sp>
        <p:sp>
          <p:nvSpPr>
            <p:cNvPr id="1274" name="pl1274"/>
            <p:cNvSpPr/>
            <p:nvPr/>
          </p:nvSpPr>
          <p:spPr>
            <a:xfrm>
              <a:off x="3160732" y="2661984"/>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275" name="pl1275"/>
            <p:cNvSpPr/>
            <p:nvPr/>
          </p:nvSpPr>
          <p:spPr>
            <a:xfrm>
              <a:off x="3160732" y="2551758"/>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276" name="pl1276"/>
            <p:cNvSpPr/>
            <p:nvPr/>
          </p:nvSpPr>
          <p:spPr>
            <a:xfrm>
              <a:off x="3160732" y="2568292"/>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77" name="pl1277"/>
            <p:cNvSpPr/>
            <p:nvPr/>
          </p:nvSpPr>
          <p:spPr>
            <a:xfrm>
              <a:off x="3160732" y="2695052"/>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278" name="pl1278"/>
            <p:cNvSpPr/>
            <p:nvPr/>
          </p:nvSpPr>
          <p:spPr>
            <a:xfrm>
              <a:off x="3160732" y="2717098"/>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279" name="pl1279"/>
            <p:cNvSpPr/>
            <p:nvPr/>
          </p:nvSpPr>
          <p:spPr>
            <a:xfrm>
              <a:off x="3160732" y="2711586"/>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280" name="pl1280"/>
            <p:cNvSpPr/>
            <p:nvPr/>
          </p:nvSpPr>
          <p:spPr>
            <a:xfrm>
              <a:off x="3160732"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81" name="pl1281"/>
            <p:cNvSpPr/>
            <p:nvPr/>
          </p:nvSpPr>
          <p:spPr>
            <a:xfrm>
              <a:off x="3160732" y="2755677"/>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282" name="pl1282"/>
            <p:cNvSpPr/>
            <p:nvPr/>
          </p:nvSpPr>
          <p:spPr>
            <a:xfrm>
              <a:off x="3160732" y="2656473"/>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283" name="pl1283"/>
            <p:cNvSpPr/>
            <p:nvPr/>
          </p:nvSpPr>
          <p:spPr>
            <a:xfrm>
              <a:off x="3160732" y="2524201"/>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284" name="pl1284"/>
            <p:cNvSpPr/>
            <p:nvPr/>
          </p:nvSpPr>
          <p:spPr>
            <a:xfrm>
              <a:off x="3160732" y="2667496"/>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285" name="pl1285"/>
            <p:cNvSpPr/>
            <p:nvPr/>
          </p:nvSpPr>
          <p:spPr>
            <a:xfrm>
              <a:off x="3160732" y="2639939"/>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286" name="pl1286"/>
            <p:cNvSpPr/>
            <p:nvPr/>
          </p:nvSpPr>
          <p:spPr>
            <a:xfrm>
              <a:off x="3160732" y="2639939"/>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287" name="pl1287"/>
            <p:cNvSpPr/>
            <p:nvPr/>
          </p:nvSpPr>
          <p:spPr>
            <a:xfrm>
              <a:off x="3160732" y="2562781"/>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288" name="pl1288"/>
            <p:cNvSpPr/>
            <p:nvPr/>
          </p:nvSpPr>
          <p:spPr>
            <a:xfrm>
              <a:off x="3160732"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289" name="pl1289"/>
            <p:cNvSpPr/>
            <p:nvPr/>
          </p:nvSpPr>
          <p:spPr>
            <a:xfrm>
              <a:off x="3160732" y="27336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90" name="pl1290"/>
            <p:cNvSpPr/>
            <p:nvPr/>
          </p:nvSpPr>
          <p:spPr>
            <a:xfrm>
              <a:off x="3160732"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291" name="pl1291"/>
            <p:cNvSpPr/>
            <p:nvPr/>
          </p:nvSpPr>
          <p:spPr>
            <a:xfrm>
              <a:off x="3160732"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292" name="pl1292"/>
            <p:cNvSpPr/>
            <p:nvPr/>
          </p:nvSpPr>
          <p:spPr>
            <a:xfrm>
              <a:off x="3160732"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293" name="pl1293"/>
            <p:cNvSpPr/>
            <p:nvPr/>
          </p:nvSpPr>
          <p:spPr>
            <a:xfrm>
              <a:off x="3160732"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294" name="pl1294"/>
            <p:cNvSpPr/>
            <p:nvPr/>
          </p:nvSpPr>
          <p:spPr>
            <a:xfrm>
              <a:off x="3160732"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295" name="pl1295"/>
            <p:cNvSpPr/>
            <p:nvPr/>
          </p:nvSpPr>
          <p:spPr>
            <a:xfrm>
              <a:off x="3160732"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296" name="pl1296"/>
            <p:cNvSpPr/>
            <p:nvPr/>
          </p:nvSpPr>
          <p:spPr>
            <a:xfrm>
              <a:off x="3160732" y="2634428"/>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297" name="pl1297"/>
            <p:cNvSpPr/>
            <p:nvPr/>
          </p:nvSpPr>
          <p:spPr>
            <a:xfrm>
              <a:off x="3160732" y="2700564"/>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298" name="pl1298"/>
            <p:cNvSpPr/>
            <p:nvPr/>
          </p:nvSpPr>
          <p:spPr>
            <a:xfrm>
              <a:off x="3160732" y="2689541"/>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299" name="pl1299"/>
            <p:cNvSpPr/>
            <p:nvPr/>
          </p:nvSpPr>
          <p:spPr>
            <a:xfrm>
              <a:off x="3160732" y="2601360"/>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300" name="pl1300"/>
            <p:cNvSpPr/>
            <p:nvPr/>
          </p:nvSpPr>
          <p:spPr>
            <a:xfrm>
              <a:off x="3160732" y="2573803"/>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301" name="pl1301"/>
            <p:cNvSpPr/>
            <p:nvPr/>
          </p:nvSpPr>
          <p:spPr>
            <a:xfrm>
              <a:off x="3160732" y="2706075"/>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302" name="pl1302"/>
            <p:cNvSpPr/>
            <p:nvPr/>
          </p:nvSpPr>
          <p:spPr>
            <a:xfrm>
              <a:off x="3160732" y="2661984"/>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303" name="pl1303"/>
            <p:cNvSpPr/>
            <p:nvPr/>
          </p:nvSpPr>
          <p:spPr>
            <a:xfrm>
              <a:off x="3160732" y="2673007"/>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304" name="pl1304"/>
            <p:cNvSpPr/>
            <p:nvPr/>
          </p:nvSpPr>
          <p:spPr>
            <a:xfrm>
              <a:off x="3160732" y="2722609"/>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305" name="pl1305"/>
            <p:cNvSpPr/>
            <p:nvPr/>
          </p:nvSpPr>
          <p:spPr>
            <a:xfrm>
              <a:off x="3160732" y="2601360"/>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306" name="pl1306"/>
            <p:cNvSpPr/>
            <p:nvPr/>
          </p:nvSpPr>
          <p:spPr>
            <a:xfrm>
              <a:off x="3160732" y="2684030"/>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307" name="pl1307"/>
            <p:cNvSpPr/>
            <p:nvPr/>
          </p:nvSpPr>
          <p:spPr>
            <a:xfrm>
              <a:off x="3160732" y="2579315"/>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308" name="pl1308"/>
            <p:cNvSpPr/>
            <p:nvPr/>
          </p:nvSpPr>
          <p:spPr>
            <a:xfrm>
              <a:off x="3160732" y="2650962"/>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309" name="pl1309"/>
            <p:cNvSpPr/>
            <p:nvPr/>
          </p:nvSpPr>
          <p:spPr>
            <a:xfrm>
              <a:off x="3160732" y="2706075"/>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310" name="pl1310"/>
            <p:cNvSpPr/>
            <p:nvPr/>
          </p:nvSpPr>
          <p:spPr>
            <a:xfrm>
              <a:off x="3160732" y="2639939"/>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311" name="pl1311"/>
            <p:cNvSpPr/>
            <p:nvPr/>
          </p:nvSpPr>
          <p:spPr>
            <a:xfrm>
              <a:off x="3160732" y="2634428"/>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312" name="pl1312"/>
            <p:cNvSpPr/>
            <p:nvPr/>
          </p:nvSpPr>
          <p:spPr>
            <a:xfrm>
              <a:off x="3160732" y="2728120"/>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313" name="pl1313"/>
            <p:cNvSpPr/>
            <p:nvPr/>
          </p:nvSpPr>
          <p:spPr>
            <a:xfrm>
              <a:off x="3160732" y="2700564"/>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314" name="pl1314"/>
            <p:cNvSpPr/>
            <p:nvPr/>
          </p:nvSpPr>
          <p:spPr>
            <a:xfrm>
              <a:off x="3160732" y="2728120"/>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315" name="pl1315"/>
            <p:cNvSpPr/>
            <p:nvPr/>
          </p:nvSpPr>
          <p:spPr>
            <a:xfrm>
              <a:off x="3160732" y="2706075"/>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316" name="pl1316"/>
            <p:cNvSpPr/>
            <p:nvPr/>
          </p:nvSpPr>
          <p:spPr>
            <a:xfrm>
              <a:off x="3160732" y="2695052"/>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317" name="pl1317"/>
            <p:cNvSpPr/>
            <p:nvPr/>
          </p:nvSpPr>
          <p:spPr>
            <a:xfrm>
              <a:off x="3160732" y="2634428"/>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318" name="pl1318"/>
            <p:cNvSpPr/>
            <p:nvPr/>
          </p:nvSpPr>
          <p:spPr>
            <a:xfrm>
              <a:off x="3160732" y="2695052"/>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319" name="pl1319"/>
            <p:cNvSpPr/>
            <p:nvPr/>
          </p:nvSpPr>
          <p:spPr>
            <a:xfrm>
              <a:off x="3160732" y="2733632"/>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320" name="pl1320"/>
            <p:cNvSpPr/>
            <p:nvPr/>
          </p:nvSpPr>
          <p:spPr>
            <a:xfrm>
              <a:off x="3160732" y="2700564"/>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321" name="pl1321"/>
            <p:cNvSpPr/>
            <p:nvPr/>
          </p:nvSpPr>
          <p:spPr>
            <a:xfrm>
              <a:off x="3160732"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322" name="pl1322"/>
            <p:cNvSpPr/>
            <p:nvPr/>
          </p:nvSpPr>
          <p:spPr>
            <a:xfrm>
              <a:off x="3160732"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40651" cap="flat">
              <a:solidFill>
                <a:srgbClr val="000000">
                  <a:alpha val="100000"/>
                </a:srgbClr>
              </a:solidFill>
              <a:prstDash val="solid"/>
              <a:round/>
            </a:ln>
          </p:spPr>
          <p:txBody>
            <a:bodyPr/>
            <a:lstStyle/>
            <a:p/>
          </p:txBody>
        </p:sp>
        <p:sp>
          <p:nvSpPr>
            <p:cNvPr id="1323" name="pl1323"/>
            <p:cNvSpPr/>
            <p:nvPr/>
          </p:nvSpPr>
          <p:spPr>
            <a:xfrm>
              <a:off x="3160732"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00BA42">
                  <a:alpha val="100000"/>
                </a:srgbClr>
              </a:solidFill>
              <a:prstDash val="solid"/>
              <a:round/>
            </a:ln>
          </p:spPr>
          <p:txBody>
            <a:bodyPr/>
            <a:lstStyle/>
            <a:p/>
          </p:txBody>
        </p:sp>
        <p:sp>
          <p:nvSpPr>
            <p:cNvPr id="1324" name="pl1324"/>
            <p:cNvSpPr/>
            <p:nvPr/>
          </p:nvSpPr>
          <p:spPr>
            <a:xfrm>
              <a:off x="3109031" y="27556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325" name="tx1325"/>
            <p:cNvSpPr/>
            <p:nvPr/>
          </p:nvSpPr>
          <p:spPr>
            <a:xfrm>
              <a:off x="3100442" y="253177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326" name="tx1326"/>
            <p:cNvSpPr/>
            <p:nvPr/>
          </p:nvSpPr>
          <p:spPr>
            <a:xfrm>
              <a:off x="3307243" y="25028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327" name="tx1327"/>
            <p:cNvSpPr/>
            <p:nvPr/>
          </p:nvSpPr>
          <p:spPr>
            <a:xfrm>
              <a:off x="3514044" y="251937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328" name="tx1328"/>
            <p:cNvSpPr/>
            <p:nvPr/>
          </p:nvSpPr>
          <p:spPr>
            <a:xfrm>
              <a:off x="3750989" y="255514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329" name="tx1329"/>
            <p:cNvSpPr/>
            <p:nvPr/>
          </p:nvSpPr>
          <p:spPr>
            <a:xfrm>
              <a:off x="3927645" y="25028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330" name="tx1330"/>
            <p:cNvSpPr/>
            <p:nvPr/>
          </p:nvSpPr>
          <p:spPr>
            <a:xfrm>
              <a:off x="4164591" y="257067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331" name="rc1331"/>
            <p:cNvSpPr/>
            <p:nvPr/>
          </p:nvSpPr>
          <p:spPr>
            <a:xfrm>
              <a:off x="3109031" y="3110673"/>
              <a:ext cx="1137404" cy="460746"/>
            </a:xfrm>
            <a:prstGeom prst="rect">
              <a:avLst/>
            </a:prstGeom>
            <a:solidFill>
              <a:srgbClr val="EBEBEB">
                <a:alpha val="100000"/>
              </a:srgbClr>
            </a:solidFill>
          </p:spPr>
          <p:txBody>
            <a:bodyPr/>
            <a:lstStyle/>
            <a:p/>
          </p:txBody>
        </p:sp>
        <p:sp>
          <p:nvSpPr>
            <p:cNvPr id="1332" name="pl1332"/>
            <p:cNvSpPr/>
            <p:nvPr/>
          </p:nvSpPr>
          <p:spPr>
            <a:xfrm>
              <a:off x="3109031" y="356976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333" name="pl1333"/>
            <p:cNvSpPr/>
            <p:nvPr/>
          </p:nvSpPr>
          <p:spPr>
            <a:xfrm>
              <a:off x="3109031" y="343198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334" name="pl1334"/>
            <p:cNvSpPr/>
            <p:nvPr/>
          </p:nvSpPr>
          <p:spPr>
            <a:xfrm>
              <a:off x="3109031" y="329420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335" name="pl1335"/>
            <p:cNvSpPr/>
            <p:nvPr/>
          </p:nvSpPr>
          <p:spPr>
            <a:xfrm>
              <a:off x="3109031" y="31564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336" name="pl1336"/>
            <p:cNvSpPr/>
            <p:nvPr/>
          </p:nvSpPr>
          <p:spPr>
            <a:xfrm>
              <a:off x="3264132"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7" name="pl1337"/>
            <p:cNvSpPr/>
            <p:nvPr/>
          </p:nvSpPr>
          <p:spPr>
            <a:xfrm>
              <a:off x="347093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8" name="pl1338"/>
            <p:cNvSpPr/>
            <p:nvPr/>
          </p:nvSpPr>
          <p:spPr>
            <a:xfrm>
              <a:off x="367773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9" name="pl1339"/>
            <p:cNvSpPr/>
            <p:nvPr/>
          </p:nvSpPr>
          <p:spPr>
            <a:xfrm>
              <a:off x="388453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40" name="pl1340"/>
            <p:cNvSpPr/>
            <p:nvPr/>
          </p:nvSpPr>
          <p:spPr>
            <a:xfrm>
              <a:off x="409133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41" name="pl1341"/>
            <p:cNvSpPr/>
            <p:nvPr/>
          </p:nvSpPr>
          <p:spPr>
            <a:xfrm>
              <a:off x="3109031" y="350087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342" name="pl1342"/>
            <p:cNvSpPr/>
            <p:nvPr/>
          </p:nvSpPr>
          <p:spPr>
            <a:xfrm>
              <a:off x="3109031" y="336309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343" name="pl1343"/>
            <p:cNvSpPr/>
            <p:nvPr/>
          </p:nvSpPr>
          <p:spPr>
            <a:xfrm>
              <a:off x="3109031" y="322530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344" name="pl1344"/>
            <p:cNvSpPr/>
            <p:nvPr/>
          </p:nvSpPr>
          <p:spPr>
            <a:xfrm>
              <a:off x="316073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5" name="pl1345"/>
            <p:cNvSpPr/>
            <p:nvPr/>
          </p:nvSpPr>
          <p:spPr>
            <a:xfrm>
              <a:off x="336753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6" name="pl1346"/>
            <p:cNvSpPr/>
            <p:nvPr/>
          </p:nvSpPr>
          <p:spPr>
            <a:xfrm>
              <a:off x="357433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7" name="pl1347"/>
            <p:cNvSpPr/>
            <p:nvPr/>
          </p:nvSpPr>
          <p:spPr>
            <a:xfrm>
              <a:off x="378113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398793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9" name="pl1349"/>
            <p:cNvSpPr/>
            <p:nvPr/>
          </p:nvSpPr>
          <p:spPr>
            <a:xfrm>
              <a:off x="419473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50" name="pl1350"/>
            <p:cNvSpPr/>
            <p:nvPr/>
          </p:nvSpPr>
          <p:spPr>
            <a:xfrm>
              <a:off x="3160732"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351" name="pl1351"/>
            <p:cNvSpPr/>
            <p:nvPr/>
          </p:nvSpPr>
          <p:spPr>
            <a:xfrm>
              <a:off x="3160732"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40651" cap="flat">
              <a:solidFill>
                <a:srgbClr val="BEBEBE">
                  <a:alpha val="69803"/>
                </a:srgbClr>
              </a:solidFill>
              <a:prstDash val="solid"/>
              <a:round/>
            </a:ln>
          </p:spPr>
          <p:txBody>
            <a:bodyPr/>
            <a:lstStyle/>
            <a:p/>
          </p:txBody>
        </p:sp>
        <p:sp>
          <p:nvSpPr>
            <p:cNvPr id="1352" name="pl1352"/>
            <p:cNvSpPr/>
            <p:nvPr/>
          </p:nvSpPr>
          <p:spPr>
            <a:xfrm>
              <a:off x="3160732" y="3407182"/>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353" name="pl1353"/>
            <p:cNvSpPr/>
            <p:nvPr/>
          </p:nvSpPr>
          <p:spPr>
            <a:xfrm>
              <a:off x="3160732" y="3296956"/>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354" name="pl1354"/>
            <p:cNvSpPr/>
            <p:nvPr/>
          </p:nvSpPr>
          <p:spPr>
            <a:xfrm>
              <a:off x="3160732" y="3313490"/>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55" name="pl1355"/>
            <p:cNvSpPr/>
            <p:nvPr/>
          </p:nvSpPr>
          <p:spPr>
            <a:xfrm>
              <a:off x="3160732" y="3440250"/>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356" name="pl1356"/>
            <p:cNvSpPr/>
            <p:nvPr/>
          </p:nvSpPr>
          <p:spPr>
            <a:xfrm>
              <a:off x="3160732" y="3462295"/>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357" name="pl1357"/>
            <p:cNvSpPr/>
            <p:nvPr/>
          </p:nvSpPr>
          <p:spPr>
            <a:xfrm>
              <a:off x="3160732" y="3456784"/>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358" name="pl1358"/>
            <p:cNvSpPr/>
            <p:nvPr/>
          </p:nvSpPr>
          <p:spPr>
            <a:xfrm>
              <a:off x="3160732"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59" name="pl1359"/>
            <p:cNvSpPr/>
            <p:nvPr/>
          </p:nvSpPr>
          <p:spPr>
            <a:xfrm>
              <a:off x="3160732" y="3500875"/>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360" name="pl1360"/>
            <p:cNvSpPr/>
            <p:nvPr/>
          </p:nvSpPr>
          <p:spPr>
            <a:xfrm>
              <a:off x="3160732" y="3401671"/>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361" name="pl1361"/>
            <p:cNvSpPr/>
            <p:nvPr/>
          </p:nvSpPr>
          <p:spPr>
            <a:xfrm>
              <a:off x="3160732" y="3269399"/>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362" name="pl1362"/>
            <p:cNvSpPr/>
            <p:nvPr/>
          </p:nvSpPr>
          <p:spPr>
            <a:xfrm>
              <a:off x="3160732" y="3412694"/>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363" name="pl1363"/>
            <p:cNvSpPr/>
            <p:nvPr/>
          </p:nvSpPr>
          <p:spPr>
            <a:xfrm>
              <a:off x="3160732" y="3385137"/>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364" name="pl1364"/>
            <p:cNvSpPr/>
            <p:nvPr/>
          </p:nvSpPr>
          <p:spPr>
            <a:xfrm>
              <a:off x="3160732" y="3385137"/>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365" name="pl1365"/>
            <p:cNvSpPr/>
            <p:nvPr/>
          </p:nvSpPr>
          <p:spPr>
            <a:xfrm>
              <a:off x="3160732" y="3307978"/>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366" name="pl1366"/>
            <p:cNvSpPr/>
            <p:nvPr/>
          </p:nvSpPr>
          <p:spPr>
            <a:xfrm>
              <a:off x="3160732" y="3302467"/>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367" name="pl1367"/>
            <p:cNvSpPr/>
            <p:nvPr/>
          </p:nvSpPr>
          <p:spPr>
            <a:xfrm>
              <a:off x="3160732" y="347882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68" name="pl1368"/>
            <p:cNvSpPr/>
            <p:nvPr/>
          </p:nvSpPr>
          <p:spPr>
            <a:xfrm>
              <a:off x="3160732" y="3412694"/>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369" name="pl1369"/>
            <p:cNvSpPr/>
            <p:nvPr/>
          </p:nvSpPr>
          <p:spPr>
            <a:xfrm>
              <a:off x="3160732" y="3335535"/>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370" name="pl1370"/>
            <p:cNvSpPr/>
            <p:nvPr/>
          </p:nvSpPr>
          <p:spPr>
            <a:xfrm>
              <a:off x="3160732" y="3368603"/>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371" name="pl1371"/>
            <p:cNvSpPr/>
            <p:nvPr/>
          </p:nvSpPr>
          <p:spPr>
            <a:xfrm>
              <a:off x="3160732" y="3429228"/>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372" name="pl1372"/>
            <p:cNvSpPr/>
            <p:nvPr/>
          </p:nvSpPr>
          <p:spPr>
            <a:xfrm>
              <a:off x="3160732" y="3451273"/>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373" name="pl1373"/>
            <p:cNvSpPr/>
            <p:nvPr/>
          </p:nvSpPr>
          <p:spPr>
            <a:xfrm>
              <a:off x="3160732"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374" name="pl1374"/>
            <p:cNvSpPr/>
            <p:nvPr/>
          </p:nvSpPr>
          <p:spPr>
            <a:xfrm>
              <a:off x="3160732"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375" name="pl1375"/>
            <p:cNvSpPr/>
            <p:nvPr/>
          </p:nvSpPr>
          <p:spPr>
            <a:xfrm>
              <a:off x="3160732"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376" name="pl1376"/>
            <p:cNvSpPr/>
            <p:nvPr/>
          </p:nvSpPr>
          <p:spPr>
            <a:xfrm>
              <a:off x="3160732"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377" name="pl1377"/>
            <p:cNvSpPr/>
            <p:nvPr/>
          </p:nvSpPr>
          <p:spPr>
            <a:xfrm>
              <a:off x="3160732"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378" name="pl1378"/>
            <p:cNvSpPr/>
            <p:nvPr/>
          </p:nvSpPr>
          <p:spPr>
            <a:xfrm>
              <a:off x="3160732"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379" name="pl1379"/>
            <p:cNvSpPr/>
            <p:nvPr/>
          </p:nvSpPr>
          <p:spPr>
            <a:xfrm>
              <a:off x="3160732"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380" name="pl1380"/>
            <p:cNvSpPr/>
            <p:nvPr/>
          </p:nvSpPr>
          <p:spPr>
            <a:xfrm>
              <a:off x="3160732" y="3407182"/>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381" name="pl1381"/>
            <p:cNvSpPr/>
            <p:nvPr/>
          </p:nvSpPr>
          <p:spPr>
            <a:xfrm>
              <a:off x="3160732" y="3418205"/>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382" name="pl1382"/>
            <p:cNvSpPr/>
            <p:nvPr/>
          </p:nvSpPr>
          <p:spPr>
            <a:xfrm>
              <a:off x="3160732" y="3467807"/>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383" name="pl1383"/>
            <p:cNvSpPr/>
            <p:nvPr/>
          </p:nvSpPr>
          <p:spPr>
            <a:xfrm>
              <a:off x="3160732" y="3346558"/>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384" name="pl1384"/>
            <p:cNvSpPr/>
            <p:nvPr/>
          </p:nvSpPr>
          <p:spPr>
            <a:xfrm>
              <a:off x="3160732" y="3429228"/>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385" name="pl1385"/>
            <p:cNvSpPr/>
            <p:nvPr/>
          </p:nvSpPr>
          <p:spPr>
            <a:xfrm>
              <a:off x="3160732" y="3324512"/>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386" name="pl1386"/>
            <p:cNvSpPr/>
            <p:nvPr/>
          </p:nvSpPr>
          <p:spPr>
            <a:xfrm>
              <a:off x="3160732" y="3396160"/>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387" name="pl1387"/>
            <p:cNvSpPr/>
            <p:nvPr/>
          </p:nvSpPr>
          <p:spPr>
            <a:xfrm>
              <a:off x="3160732" y="3451273"/>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388" name="pl1388"/>
            <p:cNvSpPr/>
            <p:nvPr/>
          </p:nvSpPr>
          <p:spPr>
            <a:xfrm>
              <a:off x="3160732" y="3385137"/>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389" name="pl1389"/>
            <p:cNvSpPr/>
            <p:nvPr/>
          </p:nvSpPr>
          <p:spPr>
            <a:xfrm>
              <a:off x="3160732" y="3379626"/>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390" name="pl1390"/>
            <p:cNvSpPr/>
            <p:nvPr/>
          </p:nvSpPr>
          <p:spPr>
            <a:xfrm>
              <a:off x="3160732" y="3473318"/>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391" name="pl1391"/>
            <p:cNvSpPr/>
            <p:nvPr/>
          </p:nvSpPr>
          <p:spPr>
            <a:xfrm>
              <a:off x="3160732" y="3445762"/>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392" name="pl1392"/>
            <p:cNvSpPr/>
            <p:nvPr/>
          </p:nvSpPr>
          <p:spPr>
            <a:xfrm>
              <a:off x="3160732" y="3473318"/>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393" name="pl1393"/>
            <p:cNvSpPr/>
            <p:nvPr/>
          </p:nvSpPr>
          <p:spPr>
            <a:xfrm>
              <a:off x="3160732" y="3451273"/>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394" name="pl1394"/>
            <p:cNvSpPr/>
            <p:nvPr/>
          </p:nvSpPr>
          <p:spPr>
            <a:xfrm>
              <a:off x="3160732" y="3440250"/>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395" name="pl1395"/>
            <p:cNvSpPr/>
            <p:nvPr/>
          </p:nvSpPr>
          <p:spPr>
            <a:xfrm>
              <a:off x="3160732" y="3379626"/>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396" name="pl1396"/>
            <p:cNvSpPr/>
            <p:nvPr/>
          </p:nvSpPr>
          <p:spPr>
            <a:xfrm>
              <a:off x="3160732" y="3440250"/>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397" name="pl1397"/>
            <p:cNvSpPr/>
            <p:nvPr/>
          </p:nvSpPr>
          <p:spPr>
            <a:xfrm>
              <a:off x="3160732" y="3478829"/>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398" name="pl1398"/>
            <p:cNvSpPr/>
            <p:nvPr/>
          </p:nvSpPr>
          <p:spPr>
            <a:xfrm>
              <a:off x="3160732" y="3445762"/>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399" name="pl1399"/>
            <p:cNvSpPr/>
            <p:nvPr/>
          </p:nvSpPr>
          <p:spPr>
            <a:xfrm>
              <a:off x="3160732"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400" name="pl1400"/>
            <p:cNvSpPr/>
            <p:nvPr/>
          </p:nvSpPr>
          <p:spPr>
            <a:xfrm>
              <a:off x="3160732"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40651" cap="flat">
              <a:solidFill>
                <a:srgbClr val="000000">
                  <a:alpha val="100000"/>
                </a:srgbClr>
              </a:solidFill>
              <a:prstDash val="solid"/>
              <a:round/>
            </a:ln>
          </p:spPr>
          <p:txBody>
            <a:bodyPr/>
            <a:lstStyle/>
            <a:p/>
          </p:txBody>
        </p:sp>
        <p:sp>
          <p:nvSpPr>
            <p:cNvPr id="1401" name="pl1401"/>
            <p:cNvSpPr/>
            <p:nvPr/>
          </p:nvSpPr>
          <p:spPr>
            <a:xfrm>
              <a:off x="3160732"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00C0BE">
                  <a:alpha val="100000"/>
                </a:srgbClr>
              </a:solidFill>
              <a:prstDash val="solid"/>
              <a:round/>
            </a:ln>
          </p:spPr>
          <p:txBody>
            <a:bodyPr/>
            <a:lstStyle/>
            <a:p/>
          </p:txBody>
        </p:sp>
        <p:sp>
          <p:nvSpPr>
            <p:cNvPr id="1402" name="pl1402"/>
            <p:cNvSpPr/>
            <p:nvPr/>
          </p:nvSpPr>
          <p:spPr>
            <a:xfrm>
              <a:off x="3109031" y="3500875"/>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403" name="tx1403"/>
            <p:cNvSpPr/>
            <p:nvPr/>
          </p:nvSpPr>
          <p:spPr>
            <a:xfrm>
              <a:off x="3130587" y="33320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04" name="tx1404"/>
            <p:cNvSpPr/>
            <p:nvPr/>
          </p:nvSpPr>
          <p:spPr>
            <a:xfrm>
              <a:off x="3337388" y="331587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405" name="tx1405"/>
            <p:cNvSpPr/>
            <p:nvPr/>
          </p:nvSpPr>
          <p:spPr>
            <a:xfrm>
              <a:off x="3544188" y="32921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406" name="tx1406"/>
            <p:cNvSpPr/>
            <p:nvPr/>
          </p:nvSpPr>
          <p:spPr>
            <a:xfrm>
              <a:off x="3750989" y="328667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407" name="tx1407"/>
            <p:cNvSpPr/>
            <p:nvPr/>
          </p:nvSpPr>
          <p:spPr>
            <a:xfrm>
              <a:off x="3927645" y="328116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408" name="tx1408"/>
            <p:cNvSpPr/>
            <p:nvPr/>
          </p:nvSpPr>
          <p:spPr>
            <a:xfrm>
              <a:off x="4164591" y="330320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409" name="rc1409"/>
            <p:cNvSpPr/>
            <p:nvPr/>
          </p:nvSpPr>
          <p:spPr>
            <a:xfrm>
              <a:off x="3109031" y="3855871"/>
              <a:ext cx="1137404" cy="460746"/>
            </a:xfrm>
            <a:prstGeom prst="rect">
              <a:avLst/>
            </a:prstGeom>
            <a:solidFill>
              <a:srgbClr val="EBEBEB">
                <a:alpha val="100000"/>
              </a:srgbClr>
            </a:solidFill>
          </p:spPr>
          <p:txBody>
            <a:bodyPr/>
            <a:lstStyle/>
            <a:p/>
          </p:txBody>
        </p:sp>
        <p:sp>
          <p:nvSpPr>
            <p:cNvPr id="1410" name="pl1410"/>
            <p:cNvSpPr/>
            <p:nvPr/>
          </p:nvSpPr>
          <p:spPr>
            <a:xfrm>
              <a:off x="3109031" y="431496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11" name="pl1411"/>
            <p:cNvSpPr/>
            <p:nvPr/>
          </p:nvSpPr>
          <p:spPr>
            <a:xfrm>
              <a:off x="3109031" y="417718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12" name="pl1412"/>
            <p:cNvSpPr/>
            <p:nvPr/>
          </p:nvSpPr>
          <p:spPr>
            <a:xfrm>
              <a:off x="3109031" y="403939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13" name="pl1413"/>
            <p:cNvSpPr/>
            <p:nvPr/>
          </p:nvSpPr>
          <p:spPr>
            <a:xfrm>
              <a:off x="3109031" y="39016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14" name="pl1414"/>
            <p:cNvSpPr/>
            <p:nvPr/>
          </p:nvSpPr>
          <p:spPr>
            <a:xfrm>
              <a:off x="3264132"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15" name="pl1415"/>
            <p:cNvSpPr/>
            <p:nvPr/>
          </p:nvSpPr>
          <p:spPr>
            <a:xfrm>
              <a:off x="347093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16" name="pl1416"/>
            <p:cNvSpPr/>
            <p:nvPr/>
          </p:nvSpPr>
          <p:spPr>
            <a:xfrm>
              <a:off x="367773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17" name="pl1417"/>
            <p:cNvSpPr/>
            <p:nvPr/>
          </p:nvSpPr>
          <p:spPr>
            <a:xfrm>
              <a:off x="388453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18" name="pl1418"/>
            <p:cNvSpPr/>
            <p:nvPr/>
          </p:nvSpPr>
          <p:spPr>
            <a:xfrm>
              <a:off x="409133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19" name="pl1419"/>
            <p:cNvSpPr/>
            <p:nvPr/>
          </p:nvSpPr>
          <p:spPr>
            <a:xfrm>
              <a:off x="3109031" y="424607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420" name="pl1420"/>
            <p:cNvSpPr/>
            <p:nvPr/>
          </p:nvSpPr>
          <p:spPr>
            <a:xfrm>
              <a:off x="3109031" y="410829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421" name="pl1421"/>
            <p:cNvSpPr/>
            <p:nvPr/>
          </p:nvSpPr>
          <p:spPr>
            <a:xfrm>
              <a:off x="3109031" y="397050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422" name="pl1422"/>
            <p:cNvSpPr/>
            <p:nvPr/>
          </p:nvSpPr>
          <p:spPr>
            <a:xfrm>
              <a:off x="316073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23" name="pl1423"/>
            <p:cNvSpPr/>
            <p:nvPr/>
          </p:nvSpPr>
          <p:spPr>
            <a:xfrm>
              <a:off x="336753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24" name="pl1424"/>
            <p:cNvSpPr/>
            <p:nvPr/>
          </p:nvSpPr>
          <p:spPr>
            <a:xfrm>
              <a:off x="357433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25" name="pl1425"/>
            <p:cNvSpPr/>
            <p:nvPr/>
          </p:nvSpPr>
          <p:spPr>
            <a:xfrm>
              <a:off x="378113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26" name="pl1426"/>
            <p:cNvSpPr/>
            <p:nvPr/>
          </p:nvSpPr>
          <p:spPr>
            <a:xfrm>
              <a:off x="398793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27" name="pl1427"/>
            <p:cNvSpPr/>
            <p:nvPr/>
          </p:nvSpPr>
          <p:spPr>
            <a:xfrm>
              <a:off x="419473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28" name="pl1428"/>
            <p:cNvSpPr/>
            <p:nvPr/>
          </p:nvSpPr>
          <p:spPr>
            <a:xfrm>
              <a:off x="3160732"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429" name="pl1429"/>
            <p:cNvSpPr/>
            <p:nvPr/>
          </p:nvSpPr>
          <p:spPr>
            <a:xfrm>
              <a:off x="3160732"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40651" cap="flat">
              <a:solidFill>
                <a:srgbClr val="BEBEBE">
                  <a:alpha val="69803"/>
                </a:srgbClr>
              </a:solidFill>
              <a:prstDash val="solid"/>
              <a:round/>
            </a:ln>
          </p:spPr>
          <p:txBody>
            <a:bodyPr/>
            <a:lstStyle/>
            <a:p/>
          </p:txBody>
        </p:sp>
        <p:sp>
          <p:nvSpPr>
            <p:cNvPr id="1430" name="pl1430"/>
            <p:cNvSpPr/>
            <p:nvPr/>
          </p:nvSpPr>
          <p:spPr>
            <a:xfrm>
              <a:off x="3160732" y="4152380"/>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431" name="pl1431"/>
            <p:cNvSpPr/>
            <p:nvPr/>
          </p:nvSpPr>
          <p:spPr>
            <a:xfrm>
              <a:off x="3160732" y="4042154"/>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432" name="pl1432"/>
            <p:cNvSpPr/>
            <p:nvPr/>
          </p:nvSpPr>
          <p:spPr>
            <a:xfrm>
              <a:off x="3160732" y="4058688"/>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33" name="pl1433"/>
            <p:cNvSpPr/>
            <p:nvPr/>
          </p:nvSpPr>
          <p:spPr>
            <a:xfrm>
              <a:off x="3160732" y="4185448"/>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434" name="pl1434"/>
            <p:cNvSpPr/>
            <p:nvPr/>
          </p:nvSpPr>
          <p:spPr>
            <a:xfrm>
              <a:off x="3160732" y="4207493"/>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435" name="pl1435"/>
            <p:cNvSpPr/>
            <p:nvPr/>
          </p:nvSpPr>
          <p:spPr>
            <a:xfrm>
              <a:off x="3160732" y="4201982"/>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436" name="pl1436"/>
            <p:cNvSpPr/>
            <p:nvPr/>
          </p:nvSpPr>
          <p:spPr>
            <a:xfrm>
              <a:off x="3160732"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37" name="pl1437"/>
            <p:cNvSpPr/>
            <p:nvPr/>
          </p:nvSpPr>
          <p:spPr>
            <a:xfrm>
              <a:off x="3160732" y="4246073"/>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438" name="pl1438"/>
            <p:cNvSpPr/>
            <p:nvPr/>
          </p:nvSpPr>
          <p:spPr>
            <a:xfrm>
              <a:off x="3160732" y="4146869"/>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439" name="pl1439"/>
            <p:cNvSpPr/>
            <p:nvPr/>
          </p:nvSpPr>
          <p:spPr>
            <a:xfrm>
              <a:off x="3160732" y="4014597"/>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440" name="pl1440"/>
            <p:cNvSpPr/>
            <p:nvPr/>
          </p:nvSpPr>
          <p:spPr>
            <a:xfrm>
              <a:off x="3160732" y="4157891"/>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441" name="pl1441"/>
            <p:cNvSpPr/>
            <p:nvPr/>
          </p:nvSpPr>
          <p:spPr>
            <a:xfrm>
              <a:off x="3160732" y="4130335"/>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442" name="pl1442"/>
            <p:cNvSpPr/>
            <p:nvPr/>
          </p:nvSpPr>
          <p:spPr>
            <a:xfrm>
              <a:off x="3160732" y="4130335"/>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443" name="pl1443"/>
            <p:cNvSpPr/>
            <p:nvPr/>
          </p:nvSpPr>
          <p:spPr>
            <a:xfrm>
              <a:off x="3160732" y="4053176"/>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444" name="pl1444"/>
            <p:cNvSpPr/>
            <p:nvPr/>
          </p:nvSpPr>
          <p:spPr>
            <a:xfrm>
              <a:off x="3160732" y="4047665"/>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445" name="pl1445"/>
            <p:cNvSpPr/>
            <p:nvPr/>
          </p:nvSpPr>
          <p:spPr>
            <a:xfrm>
              <a:off x="3160732" y="422402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46" name="pl1446"/>
            <p:cNvSpPr/>
            <p:nvPr/>
          </p:nvSpPr>
          <p:spPr>
            <a:xfrm>
              <a:off x="3160732" y="4157891"/>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447" name="pl1447"/>
            <p:cNvSpPr/>
            <p:nvPr/>
          </p:nvSpPr>
          <p:spPr>
            <a:xfrm>
              <a:off x="3160732" y="4080733"/>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448" name="pl1448"/>
            <p:cNvSpPr/>
            <p:nvPr/>
          </p:nvSpPr>
          <p:spPr>
            <a:xfrm>
              <a:off x="3160732" y="4113801"/>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449" name="pl1449"/>
            <p:cNvSpPr/>
            <p:nvPr/>
          </p:nvSpPr>
          <p:spPr>
            <a:xfrm>
              <a:off x="3160732" y="4174425"/>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450" name="pl1450"/>
            <p:cNvSpPr/>
            <p:nvPr/>
          </p:nvSpPr>
          <p:spPr>
            <a:xfrm>
              <a:off x="3160732" y="4196471"/>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451" name="pl1451"/>
            <p:cNvSpPr/>
            <p:nvPr/>
          </p:nvSpPr>
          <p:spPr>
            <a:xfrm>
              <a:off x="3160732"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452" name="pl1452"/>
            <p:cNvSpPr/>
            <p:nvPr/>
          </p:nvSpPr>
          <p:spPr>
            <a:xfrm>
              <a:off x="3160732" y="4124823"/>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453" name="pl1453"/>
            <p:cNvSpPr/>
            <p:nvPr/>
          </p:nvSpPr>
          <p:spPr>
            <a:xfrm>
              <a:off x="3160732" y="4190959"/>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454" name="pl1454"/>
            <p:cNvSpPr/>
            <p:nvPr/>
          </p:nvSpPr>
          <p:spPr>
            <a:xfrm>
              <a:off x="3160732" y="4179937"/>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455" name="pl1455"/>
            <p:cNvSpPr/>
            <p:nvPr/>
          </p:nvSpPr>
          <p:spPr>
            <a:xfrm>
              <a:off x="3160732" y="4091756"/>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456" name="pl1456"/>
            <p:cNvSpPr/>
            <p:nvPr/>
          </p:nvSpPr>
          <p:spPr>
            <a:xfrm>
              <a:off x="3160732" y="4064199"/>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457" name="pl1457"/>
            <p:cNvSpPr/>
            <p:nvPr/>
          </p:nvSpPr>
          <p:spPr>
            <a:xfrm>
              <a:off x="3160732" y="4196471"/>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458" name="pl1458"/>
            <p:cNvSpPr/>
            <p:nvPr/>
          </p:nvSpPr>
          <p:spPr>
            <a:xfrm>
              <a:off x="3160732"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459" name="pl1459"/>
            <p:cNvSpPr/>
            <p:nvPr/>
          </p:nvSpPr>
          <p:spPr>
            <a:xfrm>
              <a:off x="3160732"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460" name="pl1460"/>
            <p:cNvSpPr/>
            <p:nvPr/>
          </p:nvSpPr>
          <p:spPr>
            <a:xfrm>
              <a:off x="3160732"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461" name="pl1461"/>
            <p:cNvSpPr/>
            <p:nvPr/>
          </p:nvSpPr>
          <p:spPr>
            <a:xfrm>
              <a:off x="3160732"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462" name="pl1462"/>
            <p:cNvSpPr/>
            <p:nvPr/>
          </p:nvSpPr>
          <p:spPr>
            <a:xfrm>
              <a:off x="3160732"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463" name="pl1463"/>
            <p:cNvSpPr/>
            <p:nvPr/>
          </p:nvSpPr>
          <p:spPr>
            <a:xfrm>
              <a:off x="3160732"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464" name="pl1464"/>
            <p:cNvSpPr/>
            <p:nvPr/>
          </p:nvSpPr>
          <p:spPr>
            <a:xfrm>
              <a:off x="3160732"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465" name="pl1465"/>
            <p:cNvSpPr/>
            <p:nvPr/>
          </p:nvSpPr>
          <p:spPr>
            <a:xfrm>
              <a:off x="3160732" y="4196471"/>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466" name="pl1466"/>
            <p:cNvSpPr/>
            <p:nvPr/>
          </p:nvSpPr>
          <p:spPr>
            <a:xfrm>
              <a:off x="3160732" y="4130335"/>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467" name="pl1467"/>
            <p:cNvSpPr/>
            <p:nvPr/>
          </p:nvSpPr>
          <p:spPr>
            <a:xfrm>
              <a:off x="3160732" y="4124823"/>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468" name="pl1468"/>
            <p:cNvSpPr/>
            <p:nvPr/>
          </p:nvSpPr>
          <p:spPr>
            <a:xfrm>
              <a:off x="3160732" y="4218516"/>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469" name="pl1469"/>
            <p:cNvSpPr/>
            <p:nvPr/>
          </p:nvSpPr>
          <p:spPr>
            <a:xfrm>
              <a:off x="3160732" y="4190959"/>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470" name="pl1470"/>
            <p:cNvSpPr/>
            <p:nvPr/>
          </p:nvSpPr>
          <p:spPr>
            <a:xfrm>
              <a:off x="3160732" y="4218516"/>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471" name="pl1471"/>
            <p:cNvSpPr/>
            <p:nvPr/>
          </p:nvSpPr>
          <p:spPr>
            <a:xfrm>
              <a:off x="3160732" y="4196471"/>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472" name="pl1472"/>
            <p:cNvSpPr/>
            <p:nvPr/>
          </p:nvSpPr>
          <p:spPr>
            <a:xfrm>
              <a:off x="3160732" y="4185448"/>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473" name="pl1473"/>
            <p:cNvSpPr/>
            <p:nvPr/>
          </p:nvSpPr>
          <p:spPr>
            <a:xfrm>
              <a:off x="3160732" y="4124823"/>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474" name="pl1474"/>
            <p:cNvSpPr/>
            <p:nvPr/>
          </p:nvSpPr>
          <p:spPr>
            <a:xfrm>
              <a:off x="3160732" y="4185448"/>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475" name="pl1475"/>
            <p:cNvSpPr/>
            <p:nvPr/>
          </p:nvSpPr>
          <p:spPr>
            <a:xfrm>
              <a:off x="3160732" y="4224027"/>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476" name="pl1476"/>
            <p:cNvSpPr/>
            <p:nvPr/>
          </p:nvSpPr>
          <p:spPr>
            <a:xfrm>
              <a:off x="3160732" y="4190959"/>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477" name="pl1477"/>
            <p:cNvSpPr/>
            <p:nvPr/>
          </p:nvSpPr>
          <p:spPr>
            <a:xfrm>
              <a:off x="3160732"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478" name="pl1478"/>
            <p:cNvSpPr/>
            <p:nvPr/>
          </p:nvSpPr>
          <p:spPr>
            <a:xfrm>
              <a:off x="3160732"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40651" cap="flat">
              <a:solidFill>
                <a:srgbClr val="000000">
                  <a:alpha val="100000"/>
                </a:srgbClr>
              </a:solidFill>
              <a:prstDash val="solid"/>
              <a:round/>
            </a:ln>
          </p:spPr>
          <p:txBody>
            <a:bodyPr/>
            <a:lstStyle/>
            <a:p/>
          </p:txBody>
        </p:sp>
        <p:sp>
          <p:nvSpPr>
            <p:cNvPr id="1479" name="pl1479"/>
            <p:cNvSpPr/>
            <p:nvPr/>
          </p:nvSpPr>
          <p:spPr>
            <a:xfrm>
              <a:off x="3160732"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00A5FF">
                  <a:alpha val="100000"/>
                </a:srgbClr>
              </a:solidFill>
              <a:prstDash val="solid"/>
              <a:round/>
            </a:ln>
          </p:spPr>
          <p:txBody>
            <a:bodyPr/>
            <a:lstStyle/>
            <a:p/>
          </p:txBody>
        </p:sp>
        <p:sp>
          <p:nvSpPr>
            <p:cNvPr id="1480" name="pl1480"/>
            <p:cNvSpPr/>
            <p:nvPr/>
          </p:nvSpPr>
          <p:spPr>
            <a:xfrm>
              <a:off x="3109031" y="424607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481" name="tx1481"/>
            <p:cNvSpPr/>
            <p:nvPr/>
          </p:nvSpPr>
          <p:spPr>
            <a:xfrm>
              <a:off x="3112537" y="408830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82" name="tx1482"/>
            <p:cNvSpPr/>
            <p:nvPr/>
          </p:nvSpPr>
          <p:spPr>
            <a:xfrm>
              <a:off x="3319338" y="409382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83" name="tx1483"/>
            <p:cNvSpPr/>
            <p:nvPr/>
          </p:nvSpPr>
          <p:spPr>
            <a:xfrm>
              <a:off x="3544188" y="405529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484" name="tx1484"/>
            <p:cNvSpPr/>
            <p:nvPr/>
          </p:nvSpPr>
          <p:spPr>
            <a:xfrm>
              <a:off x="3750989" y="404840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485" name="tx1485"/>
            <p:cNvSpPr/>
            <p:nvPr/>
          </p:nvSpPr>
          <p:spPr>
            <a:xfrm>
              <a:off x="3939740" y="409382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86" name="tx1486"/>
            <p:cNvSpPr/>
            <p:nvPr/>
          </p:nvSpPr>
          <p:spPr>
            <a:xfrm>
              <a:off x="4164591" y="407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87" name="rc1487"/>
            <p:cNvSpPr/>
            <p:nvPr/>
          </p:nvSpPr>
          <p:spPr>
            <a:xfrm>
              <a:off x="3109031" y="4601069"/>
              <a:ext cx="1137404" cy="460746"/>
            </a:xfrm>
            <a:prstGeom prst="rect">
              <a:avLst/>
            </a:prstGeom>
            <a:solidFill>
              <a:srgbClr val="EBEBEB">
                <a:alpha val="100000"/>
              </a:srgbClr>
            </a:solidFill>
          </p:spPr>
          <p:txBody>
            <a:bodyPr/>
            <a:lstStyle/>
            <a:p/>
          </p:txBody>
        </p:sp>
        <p:sp>
          <p:nvSpPr>
            <p:cNvPr id="1488" name="pl1488"/>
            <p:cNvSpPr/>
            <p:nvPr/>
          </p:nvSpPr>
          <p:spPr>
            <a:xfrm>
              <a:off x="3109031" y="506016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89" name="pl1489"/>
            <p:cNvSpPr/>
            <p:nvPr/>
          </p:nvSpPr>
          <p:spPr>
            <a:xfrm>
              <a:off x="3109031" y="492237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90" name="pl1490"/>
            <p:cNvSpPr/>
            <p:nvPr/>
          </p:nvSpPr>
          <p:spPr>
            <a:xfrm>
              <a:off x="3109031" y="478459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91" name="pl1491"/>
            <p:cNvSpPr/>
            <p:nvPr/>
          </p:nvSpPr>
          <p:spPr>
            <a:xfrm>
              <a:off x="3109031" y="46468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492" name="pl1492"/>
            <p:cNvSpPr/>
            <p:nvPr/>
          </p:nvSpPr>
          <p:spPr>
            <a:xfrm>
              <a:off x="3264132"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3" name="pl1493"/>
            <p:cNvSpPr/>
            <p:nvPr/>
          </p:nvSpPr>
          <p:spPr>
            <a:xfrm>
              <a:off x="347093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4" name="pl1494"/>
            <p:cNvSpPr/>
            <p:nvPr/>
          </p:nvSpPr>
          <p:spPr>
            <a:xfrm>
              <a:off x="367773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5" name="pl1495"/>
            <p:cNvSpPr/>
            <p:nvPr/>
          </p:nvSpPr>
          <p:spPr>
            <a:xfrm>
              <a:off x="388453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6" name="pl1496"/>
            <p:cNvSpPr/>
            <p:nvPr/>
          </p:nvSpPr>
          <p:spPr>
            <a:xfrm>
              <a:off x="409133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97" name="pl1497"/>
            <p:cNvSpPr/>
            <p:nvPr/>
          </p:nvSpPr>
          <p:spPr>
            <a:xfrm>
              <a:off x="3109031" y="49912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498" name="pl1498"/>
            <p:cNvSpPr/>
            <p:nvPr/>
          </p:nvSpPr>
          <p:spPr>
            <a:xfrm>
              <a:off x="3109031" y="485348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499" name="pl1499"/>
            <p:cNvSpPr/>
            <p:nvPr/>
          </p:nvSpPr>
          <p:spPr>
            <a:xfrm>
              <a:off x="3109031" y="471570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500" name="pl1500"/>
            <p:cNvSpPr/>
            <p:nvPr/>
          </p:nvSpPr>
          <p:spPr>
            <a:xfrm>
              <a:off x="316073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1" name="pl1501"/>
            <p:cNvSpPr/>
            <p:nvPr/>
          </p:nvSpPr>
          <p:spPr>
            <a:xfrm>
              <a:off x="336753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2" name="pl1502"/>
            <p:cNvSpPr/>
            <p:nvPr/>
          </p:nvSpPr>
          <p:spPr>
            <a:xfrm>
              <a:off x="357433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3" name="pl1503"/>
            <p:cNvSpPr/>
            <p:nvPr/>
          </p:nvSpPr>
          <p:spPr>
            <a:xfrm>
              <a:off x="378113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4" name="pl1504"/>
            <p:cNvSpPr/>
            <p:nvPr/>
          </p:nvSpPr>
          <p:spPr>
            <a:xfrm>
              <a:off x="398793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5" name="pl1505"/>
            <p:cNvSpPr/>
            <p:nvPr/>
          </p:nvSpPr>
          <p:spPr>
            <a:xfrm>
              <a:off x="419473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06" name="pl1506"/>
            <p:cNvSpPr/>
            <p:nvPr/>
          </p:nvSpPr>
          <p:spPr>
            <a:xfrm>
              <a:off x="3160732"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507" name="pl1507"/>
            <p:cNvSpPr/>
            <p:nvPr/>
          </p:nvSpPr>
          <p:spPr>
            <a:xfrm>
              <a:off x="3160732"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40651" cap="flat">
              <a:solidFill>
                <a:srgbClr val="BEBEBE">
                  <a:alpha val="69803"/>
                </a:srgbClr>
              </a:solidFill>
              <a:prstDash val="solid"/>
              <a:round/>
            </a:ln>
          </p:spPr>
          <p:txBody>
            <a:bodyPr/>
            <a:lstStyle/>
            <a:p/>
          </p:txBody>
        </p:sp>
        <p:sp>
          <p:nvSpPr>
            <p:cNvPr id="1508" name="pl1508"/>
            <p:cNvSpPr/>
            <p:nvPr/>
          </p:nvSpPr>
          <p:spPr>
            <a:xfrm>
              <a:off x="3160732" y="4897578"/>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509" name="pl1509"/>
            <p:cNvSpPr/>
            <p:nvPr/>
          </p:nvSpPr>
          <p:spPr>
            <a:xfrm>
              <a:off x="3160732" y="4787351"/>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510" name="pl1510"/>
            <p:cNvSpPr/>
            <p:nvPr/>
          </p:nvSpPr>
          <p:spPr>
            <a:xfrm>
              <a:off x="3160732" y="4803885"/>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11" name="pl1511"/>
            <p:cNvSpPr/>
            <p:nvPr/>
          </p:nvSpPr>
          <p:spPr>
            <a:xfrm>
              <a:off x="3160732" y="4930646"/>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512" name="pl1512"/>
            <p:cNvSpPr/>
            <p:nvPr/>
          </p:nvSpPr>
          <p:spPr>
            <a:xfrm>
              <a:off x="3160732" y="4952691"/>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513" name="pl1513"/>
            <p:cNvSpPr/>
            <p:nvPr/>
          </p:nvSpPr>
          <p:spPr>
            <a:xfrm>
              <a:off x="3160732" y="4947180"/>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514" name="pl1514"/>
            <p:cNvSpPr/>
            <p:nvPr/>
          </p:nvSpPr>
          <p:spPr>
            <a:xfrm>
              <a:off x="3160732"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15" name="pl1515"/>
            <p:cNvSpPr/>
            <p:nvPr/>
          </p:nvSpPr>
          <p:spPr>
            <a:xfrm>
              <a:off x="3160732" y="4991270"/>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516" name="pl1516"/>
            <p:cNvSpPr/>
            <p:nvPr/>
          </p:nvSpPr>
          <p:spPr>
            <a:xfrm>
              <a:off x="3160732" y="489206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517" name="pl1517"/>
            <p:cNvSpPr/>
            <p:nvPr/>
          </p:nvSpPr>
          <p:spPr>
            <a:xfrm>
              <a:off x="3160732" y="4759795"/>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518" name="pl1518"/>
            <p:cNvSpPr/>
            <p:nvPr/>
          </p:nvSpPr>
          <p:spPr>
            <a:xfrm>
              <a:off x="3160732" y="4903089"/>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519" name="pl1519"/>
            <p:cNvSpPr/>
            <p:nvPr/>
          </p:nvSpPr>
          <p:spPr>
            <a:xfrm>
              <a:off x="3160732" y="4875533"/>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520" name="pl1520"/>
            <p:cNvSpPr/>
            <p:nvPr/>
          </p:nvSpPr>
          <p:spPr>
            <a:xfrm>
              <a:off x="3160732" y="4875533"/>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521" name="pl1521"/>
            <p:cNvSpPr/>
            <p:nvPr/>
          </p:nvSpPr>
          <p:spPr>
            <a:xfrm>
              <a:off x="3160732" y="4798374"/>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522" name="pl1522"/>
            <p:cNvSpPr/>
            <p:nvPr/>
          </p:nvSpPr>
          <p:spPr>
            <a:xfrm>
              <a:off x="3160732" y="4792863"/>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523" name="pl1523"/>
            <p:cNvSpPr/>
            <p:nvPr/>
          </p:nvSpPr>
          <p:spPr>
            <a:xfrm>
              <a:off x="3160732" y="496922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24" name="pl1524"/>
            <p:cNvSpPr/>
            <p:nvPr/>
          </p:nvSpPr>
          <p:spPr>
            <a:xfrm>
              <a:off x="3160732" y="4903089"/>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525" name="pl1525"/>
            <p:cNvSpPr/>
            <p:nvPr/>
          </p:nvSpPr>
          <p:spPr>
            <a:xfrm>
              <a:off x="3160732" y="4825931"/>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526" name="pl1526"/>
            <p:cNvSpPr/>
            <p:nvPr/>
          </p:nvSpPr>
          <p:spPr>
            <a:xfrm>
              <a:off x="3160732" y="4858999"/>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527" name="pl1527"/>
            <p:cNvSpPr/>
            <p:nvPr/>
          </p:nvSpPr>
          <p:spPr>
            <a:xfrm>
              <a:off x="3160732" y="4919623"/>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528" name="pl1528"/>
            <p:cNvSpPr/>
            <p:nvPr/>
          </p:nvSpPr>
          <p:spPr>
            <a:xfrm>
              <a:off x="3160732" y="4941668"/>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529" name="pl1529"/>
            <p:cNvSpPr/>
            <p:nvPr/>
          </p:nvSpPr>
          <p:spPr>
            <a:xfrm>
              <a:off x="3160732"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30" name="pl1530"/>
            <p:cNvSpPr/>
            <p:nvPr/>
          </p:nvSpPr>
          <p:spPr>
            <a:xfrm>
              <a:off x="3160732" y="4870021"/>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531" name="pl1531"/>
            <p:cNvSpPr/>
            <p:nvPr/>
          </p:nvSpPr>
          <p:spPr>
            <a:xfrm>
              <a:off x="3160732" y="4936157"/>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532" name="pl1532"/>
            <p:cNvSpPr/>
            <p:nvPr/>
          </p:nvSpPr>
          <p:spPr>
            <a:xfrm>
              <a:off x="3160732" y="492513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533" name="pl1533"/>
            <p:cNvSpPr/>
            <p:nvPr/>
          </p:nvSpPr>
          <p:spPr>
            <a:xfrm>
              <a:off x="3160732" y="4836953"/>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534" name="pl1534"/>
            <p:cNvSpPr/>
            <p:nvPr/>
          </p:nvSpPr>
          <p:spPr>
            <a:xfrm>
              <a:off x="3160732" y="4809397"/>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535" name="pl1535"/>
            <p:cNvSpPr/>
            <p:nvPr/>
          </p:nvSpPr>
          <p:spPr>
            <a:xfrm>
              <a:off x="3160732" y="4941668"/>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536" name="pl1536"/>
            <p:cNvSpPr/>
            <p:nvPr/>
          </p:nvSpPr>
          <p:spPr>
            <a:xfrm>
              <a:off x="3160732" y="4897578"/>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537" name="pl1537"/>
            <p:cNvSpPr/>
            <p:nvPr/>
          </p:nvSpPr>
          <p:spPr>
            <a:xfrm>
              <a:off x="3160732" y="490860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538" name="pl1538"/>
            <p:cNvSpPr/>
            <p:nvPr/>
          </p:nvSpPr>
          <p:spPr>
            <a:xfrm>
              <a:off x="3160732" y="4958202"/>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539" name="pl1539"/>
            <p:cNvSpPr/>
            <p:nvPr/>
          </p:nvSpPr>
          <p:spPr>
            <a:xfrm>
              <a:off x="3160732" y="4836953"/>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540" name="pl1540"/>
            <p:cNvSpPr/>
            <p:nvPr/>
          </p:nvSpPr>
          <p:spPr>
            <a:xfrm>
              <a:off x="3160732" y="4919623"/>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541" name="pl1541"/>
            <p:cNvSpPr/>
            <p:nvPr/>
          </p:nvSpPr>
          <p:spPr>
            <a:xfrm>
              <a:off x="3160732" y="4814908"/>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542" name="pl1542"/>
            <p:cNvSpPr/>
            <p:nvPr/>
          </p:nvSpPr>
          <p:spPr>
            <a:xfrm>
              <a:off x="3160732" y="4886555"/>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543" name="pl1543"/>
            <p:cNvSpPr/>
            <p:nvPr/>
          </p:nvSpPr>
          <p:spPr>
            <a:xfrm>
              <a:off x="3160732"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544" name="pl1544"/>
            <p:cNvSpPr/>
            <p:nvPr/>
          </p:nvSpPr>
          <p:spPr>
            <a:xfrm>
              <a:off x="3160732"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545" name="pl1545"/>
            <p:cNvSpPr/>
            <p:nvPr/>
          </p:nvSpPr>
          <p:spPr>
            <a:xfrm>
              <a:off x="3160732"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546" name="pl1546"/>
            <p:cNvSpPr/>
            <p:nvPr/>
          </p:nvSpPr>
          <p:spPr>
            <a:xfrm>
              <a:off x="3160732"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547" name="pl1547"/>
            <p:cNvSpPr/>
            <p:nvPr/>
          </p:nvSpPr>
          <p:spPr>
            <a:xfrm>
              <a:off x="3160732"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548" name="pl1548"/>
            <p:cNvSpPr/>
            <p:nvPr/>
          </p:nvSpPr>
          <p:spPr>
            <a:xfrm>
              <a:off x="3160732"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549" name="pl1549"/>
            <p:cNvSpPr/>
            <p:nvPr/>
          </p:nvSpPr>
          <p:spPr>
            <a:xfrm>
              <a:off x="3160732"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550" name="pl1550"/>
            <p:cNvSpPr/>
            <p:nvPr/>
          </p:nvSpPr>
          <p:spPr>
            <a:xfrm>
              <a:off x="3160732" y="4930646"/>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551" name="pl1551"/>
            <p:cNvSpPr/>
            <p:nvPr/>
          </p:nvSpPr>
          <p:spPr>
            <a:xfrm>
              <a:off x="3160732" y="4870021"/>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552" name="pl1552"/>
            <p:cNvSpPr/>
            <p:nvPr/>
          </p:nvSpPr>
          <p:spPr>
            <a:xfrm>
              <a:off x="3160732" y="4930646"/>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553" name="pl1553"/>
            <p:cNvSpPr/>
            <p:nvPr/>
          </p:nvSpPr>
          <p:spPr>
            <a:xfrm>
              <a:off x="3160732" y="4969225"/>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554" name="pl1554"/>
            <p:cNvSpPr/>
            <p:nvPr/>
          </p:nvSpPr>
          <p:spPr>
            <a:xfrm>
              <a:off x="3160732" y="4936157"/>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555" name="pl1555"/>
            <p:cNvSpPr/>
            <p:nvPr/>
          </p:nvSpPr>
          <p:spPr>
            <a:xfrm>
              <a:off x="3160732"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556" name="pl1556"/>
            <p:cNvSpPr/>
            <p:nvPr/>
          </p:nvSpPr>
          <p:spPr>
            <a:xfrm>
              <a:off x="3160732"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40651" cap="flat">
              <a:solidFill>
                <a:srgbClr val="000000">
                  <a:alpha val="100000"/>
                </a:srgbClr>
              </a:solidFill>
              <a:prstDash val="solid"/>
              <a:round/>
            </a:ln>
          </p:spPr>
          <p:txBody>
            <a:bodyPr/>
            <a:lstStyle/>
            <a:p/>
          </p:txBody>
        </p:sp>
        <p:sp>
          <p:nvSpPr>
            <p:cNvPr id="1557" name="pl1557"/>
            <p:cNvSpPr/>
            <p:nvPr/>
          </p:nvSpPr>
          <p:spPr>
            <a:xfrm>
              <a:off x="3160732"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E06FF8">
                  <a:alpha val="100000"/>
                </a:srgbClr>
              </a:solidFill>
              <a:prstDash val="solid"/>
              <a:round/>
            </a:ln>
          </p:spPr>
          <p:txBody>
            <a:bodyPr/>
            <a:lstStyle/>
            <a:p/>
          </p:txBody>
        </p:sp>
        <p:sp>
          <p:nvSpPr>
            <p:cNvPr id="1558" name="pl1558"/>
            <p:cNvSpPr/>
            <p:nvPr/>
          </p:nvSpPr>
          <p:spPr>
            <a:xfrm>
              <a:off x="3109031" y="49912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559" name="tx1559"/>
            <p:cNvSpPr/>
            <p:nvPr/>
          </p:nvSpPr>
          <p:spPr>
            <a:xfrm>
              <a:off x="3100442" y="477155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560" name="tx1560"/>
            <p:cNvSpPr/>
            <p:nvPr/>
          </p:nvSpPr>
          <p:spPr>
            <a:xfrm>
              <a:off x="3307243" y="476186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561" name="tx1561"/>
            <p:cNvSpPr/>
            <p:nvPr/>
          </p:nvSpPr>
          <p:spPr>
            <a:xfrm>
              <a:off x="3514044" y="472195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1562" name="tx1562"/>
            <p:cNvSpPr/>
            <p:nvPr/>
          </p:nvSpPr>
          <p:spPr>
            <a:xfrm>
              <a:off x="3720844" y="473430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1563" name="tx1563"/>
            <p:cNvSpPr/>
            <p:nvPr/>
          </p:nvSpPr>
          <p:spPr>
            <a:xfrm>
              <a:off x="3927645" y="470674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1564" name="tx1564"/>
            <p:cNvSpPr/>
            <p:nvPr/>
          </p:nvSpPr>
          <p:spPr>
            <a:xfrm>
              <a:off x="4134446" y="473849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565" name="rc1565"/>
            <p:cNvSpPr/>
            <p:nvPr/>
          </p:nvSpPr>
          <p:spPr>
            <a:xfrm>
              <a:off x="3109031" y="5346267"/>
              <a:ext cx="1137404" cy="460746"/>
            </a:xfrm>
            <a:prstGeom prst="rect">
              <a:avLst/>
            </a:prstGeom>
            <a:solidFill>
              <a:srgbClr val="EBEBEB">
                <a:alpha val="100000"/>
              </a:srgbClr>
            </a:solidFill>
          </p:spPr>
          <p:txBody>
            <a:bodyPr/>
            <a:lstStyle/>
            <a:p/>
          </p:txBody>
        </p:sp>
        <p:sp>
          <p:nvSpPr>
            <p:cNvPr id="1566" name="pl1566"/>
            <p:cNvSpPr/>
            <p:nvPr/>
          </p:nvSpPr>
          <p:spPr>
            <a:xfrm>
              <a:off x="3109031" y="580536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567" name="pl1567"/>
            <p:cNvSpPr/>
            <p:nvPr/>
          </p:nvSpPr>
          <p:spPr>
            <a:xfrm>
              <a:off x="3109031" y="566757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568" name="pl1568"/>
            <p:cNvSpPr/>
            <p:nvPr/>
          </p:nvSpPr>
          <p:spPr>
            <a:xfrm>
              <a:off x="3109031" y="552979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569" name="pl1569"/>
            <p:cNvSpPr/>
            <p:nvPr/>
          </p:nvSpPr>
          <p:spPr>
            <a:xfrm>
              <a:off x="3109031" y="53920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570" name="pl1570"/>
            <p:cNvSpPr/>
            <p:nvPr/>
          </p:nvSpPr>
          <p:spPr>
            <a:xfrm>
              <a:off x="3264132"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71" name="pl1571"/>
            <p:cNvSpPr/>
            <p:nvPr/>
          </p:nvSpPr>
          <p:spPr>
            <a:xfrm>
              <a:off x="347093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72" name="pl1572"/>
            <p:cNvSpPr/>
            <p:nvPr/>
          </p:nvSpPr>
          <p:spPr>
            <a:xfrm>
              <a:off x="367773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73" name="pl1573"/>
            <p:cNvSpPr/>
            <p:nvPr/>
          </p:nvSpPr>
          <p:spPr>
            <a:xfrm>
              <a:off x="3884535"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74" name="pl1574"/>
            <p:cNvSpPr/>
            <p:nvPr/>
          </p:nvSpPr>
          <p:spPr>
            <a:xfrm>
              <a:off x="4091335"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75" name="pl1575"/>
            <p:cNvSpPr/>
            <p:nvPr/>
          </p:nvSpPr>
          <p:spPr>
            <a:xfrm>
              <a:off x="3109031" y="57364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576" name="pl1576"/>
            <p:cNvSpPr/>
            <p:nvPr/>
          </p:nvSpPr>
          <p:spPr>
            <a:xfrm>
              <a:off x="3109031" y="559868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577" name="pl1577"/>
            <p:cNvSpPr/>
            <p:nvPr/>
          </p:nvSpPr>
          <p:spPr>
            <a:xfrm>
              <a:off x="3109031" y="546090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578" name="pl1578"/>
            <p:cNvSpPr/>
            <p:nvPr/>
          </p:nvSpPr>
          <p:spPr>
            <a:xfrm>
              <a:off x="316073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79" name="pl1579"/>
            <p:cNvSpPr/>
            <p:nvPr/>
          </p:nvSpPr>
          <p:spPr>
            <a:xfrm>
              <a:off x="336753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80" name="pl1580"/>
            <p:cNvSpPr/>
            <p:nvPr/>
          </p:nvSpPr>
          <p:spPr>
            <a:xfrm>
              <a:off x="357433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81" name="pl1581"/>
            <p:cNvSpPr/>
            <p:nvPr/>
          </p:nvSpPr>
          <p:spPr>
            <a:xfrm>
              <a:off x="378113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82" name="pl1582"/>
            <p:cNvSpPr/>
            <p:nvPr/>
          </p:nvSpPr>
          <p:spPr>
            <a:xfrm>
              <a:off x="398793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83" name="pl1583"/>
            <p:cNvSpPr/>
            <p:nvPr/>
          </p:nvSpPr>
          <p:spPr>
            <a:xfrm>
              <a:off x="419473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84" name="pl1584"/>
            <p:cNvSpPr/>
            <p:nvPr/>
          </p:nvSpPr>
          <p:spPr>
            <a:xfrm>
              <a:off x="3160732"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585" name="pl1585"/>
            <p:cNvSpPr/>
            <p:nvPr/>
          </p:nvSpPr>
          <p:spPr>
            <a:xfrm>
              <a:off x="3160732" y="5675844"/>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40651" cap="flat">
              <a:solidFill>
                <a:srgbClr val="BEBEBE">
                  <a:alpha val="69803"/>
                </a:srgbClr>
              </a:solidFill>
              <a:prstDash val="solid"/>
              <a:round/>
            </a:ln>
          </p:spPr>
          <p:txBody>
            <a:bodyPr/>
            <a:lstStyle/>
            <a:p/>
          </p:txBody>
        </p:sp>
        <p:sp>
          <p:nvSpPr>
            <p:cNvPr id="1586" name="pl1586"/>
            <p:cNvSpPr/>
            <p:nvPr/>
          </p:nvSpPr>
          <p:spPr>
            <a:xfrm>
              <a:off x="3160732" y="5642776"/>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587" name="pl1587"/>
            <p:cNvSpPr/>
            <p:nvPr/>
          </p:nvSpPr>
          <p:spPr>
            <a:xfrm>
              <a:off x="3160732" y="5532549"/>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588" name="pl1588"/>
            <p:cNvSpPr/>
            <p:nvPr/>
          </p:nvSpPr>
          <p:spPr>
            <a:xfrm>
              <a:off x="3160732" y="5549083"/>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89" name="pl1589"/>
            <p:cNvSpPr/>
            <p:nvPr/>
          </p:nvSpPr>
          <p:spPr>
            <a:xfrm>
              <a:off x="3160732" y="5675844"/>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590" name="pl1590"/>
            <p:cNvSpPr/>
            <p:nvPr/>
          </p:nvSpPr>
          <p:spPr>
            <a:xfrm>
              <a:off x="3160732" y="5697889"/>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591" name="pl1591"/>
            <p:cNvSpPr/>
            <p:nvPr/>
          </p:nvSpPr>
          <p:spPr>
            <a:xfrm>
              <a:off x="3160732" y="5692378"/>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592" name="pl1592"/>
            <p:cNvSpPr/>
            <p:nvPr/>
          </p:nvSpPr>
          <p:spPr>
            <a:xfrm>
              <a:off x="3160732"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593" name="pl1593"/>
            <p:cNvSpPr/>
            <p:nvPr/>
          </p:nvSpPr>
          <p:spPr>
            <a:xfrm>
              <a:off x="3160732" y="5736468"/>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594" name="pl1594"/>
            <p:cNvSpPr/>
            <p:nvPr/>
          </p:nvSpPr>
          <p:spPr>
            <a:xfrm>
              <a:off x="3160732" y="5637264"/>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595" name="pl1595"/>
            <p:cNvSpPr/>
            <p:nvPr/>
          </p:nvSpPr>
          <p:spPr>
            <a:xfrm>
              <a:off x="3160732" y="5504993"/>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596" name="pl1596"/>
            <p:cNvSpPr/>
            <p:nvPr/>
          </p:nvSpPr>
          <p:spPr>
            <a:xfrm>
              <a:off x="3160732" y="5648287"/>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597" name="pl1597"/>
            <p:cNvSpPr/>
            <p:nvPr/>
          </p:nvSpPr>
          <p:spPr>
            <a:xfrm>
              <a:off x="3160732" y="5620730"/>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598" name="pl1598"/>
            <p:cNvSpPr/>
            <p:nvPr/>
          </p:nvSpPr>
          <p:spPr>
            <a:xfrm>
              <a:off x="3160732" y="5620730"/>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599" name="pl1599"/>
            <p:cNvSpPr/>
            <p:nvPr/>
          </p:nvSpPr>
          <p:spPr>
            <a:xfrm>
              <a:off x="3160732" y="5543572"/>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600" name="pl1600"/>
            <p:cNvSpPr/>
            <p:nvPr/>
          </p:nvSpPr>
          <p:spPr>
            <a:xfrm>
              <a:off x="3160732" y="5538061"/>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601" name="pl1601"/>
            <p:cNvSpPr/>
            <p:nvPr/>
          </p:nvSpPr>
          <p:spPr>
            <a:xfrm>
              <a:off x="3160732" y="571442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02" name="pl1602"/>
            <p:cNvSpPr/>
            <p:nvPr/>
          </p:nvSpPr>
          <p:spPr>
            <a:xfrm>
              <a:off x="3160732" y="5648287"/>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603" name="pl1603"/>
            <p:cNvSpPr/>
            <p:nvPr/>
          </p:nvSpPr>
          <p:spPr>
            <a:xfrm>
              <a:off x="3160732" y="557112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604" name="pl1604"/>
            <p:cNvSpPr/>
            <p:nvPr/>
          </p:nvSpPr>
          <p:spPr>
            <a:xfrm>
              <a:off x="3160732" y="5604196"/>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605" name="pl1605"/>
            <p:cNvSpPr/>
            <p:nvPr/>
          </p:nvSpPr>
          <p:spPr>
            <a:xfrm>
              <a:off x="3160732" y="5664821"/>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606" name="pl1606"/>
            <p:cNvSpPr/>
            <p:nvPr/>
          </p:nvSpPr>
          <p:spPr>
            <a:xfrm>
              <a:off x="3160732" y="5686866"/>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607" name="pl1607"/>
            <p:cNvSpPr/>
            <p:nvPr/>
          </p:nvSpPr>
          <p:spPr>
            <a:xfrm>
              <a:off x="3160732"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08" name="pl1608"/>
            <p:cNvSpPr/>
            <p:nvPr/>
          </p:nvSpPr>
          <p:spPr>
            <a:xfrm>
              <a:off x="3160732" y="5615219"/>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609" name="pl1609"/>
            <p:cNvSpPr/>
            <p:nvPr/>
          </p:nvSpPr>
          <p:spPr>
            <a:xfrm>
              <a:off x="3160732" y="5681355"/>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610" name="pl1610"/>
            <p:cNvSpPr/>
            <p:nvPr/>
          </p:nvSpPr>
          <p:spPr>
            <a:xfrm>
              <a:off x="3160732" y="5670332"/>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611" name="pl1611"/>
            <p:cNvSpPr/>
            <p:nvPr/>
          </p:nvSpPr>
          <p:spPr>
            <a:xfrm>
              <a:off x="3160732" y="5582151"/>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612" name="pl1612"/>
            <p:cNvSpPr/>
            <p:nvPr/>
          </p:nvSpPr>
          <p:spPr>
            <a:xfrm>
              <a:off x="3160732" y="5554595"/>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613" name="pl1613"/>
            <p:cNvSpPr/>
            <p:nvPr/>
          </p:nvSpPr>
          <p:spPr>
            <a:xfrm>
              <a:off x="3160732" y="5686866"/>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614" name="pl1614"/>
            <p:cNvSpPr/>
            <p:nvPr/>
          </p:nvSpPr>
          <p:spPr>
            <a:xfrm>
              <a:off x="3160732" y="5642776"/>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615" name="pl1615"/>
            <p:cNvSpPr/>
            <p:nvPr/>
          </p:nvSpPr>
          <p:spPr>
            <a:xfrm>
              <a:off x="3160732" y="5653798"/>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616" name="pl1616"/>
            <p:cNvSpPr/>
            <p:nvPr/>
          </p:nvSpPr>
          <p:spPr>
            <a:xfrm>
              <a:off x="3160732" y="5703400"/>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617" name="pl1617"/>
            <p:cNvSpPr/>
            <p:nvPr/>
          </p:nvSpPr>
          <p:spPr>
            <a:xfrm>
              <a:off x="3160732" y="5582151"/>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618" name="pl1618"/>
            <p:cNvSpPr/>
            <p:nvPr/>
          </p:nvSpPr>
          <p:spPr>
            <a:xfrm>
              <a:off x="3160732" y="5664821"/>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619" name="pl1619"/>
            <p:cNvSpPr/>
            <p:nvPr/>
          </p:nvSpPr>
          <p:spPr>
            <a:xfrm>
              <a:off x="3160732" y="5560106"/>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620" name="pl1620"/>
            <p:cNvSpPr/>
            <p:nvPr/>
          </p:nvSpPr>
          <p:spPr>
            <a:xfrm>
              <a:off x="3160732" y="5631753"/>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621" name="pl1621"/>
            <p:cNvSpPr/>
            <p:nvPr/>
          </p:nvSpPr>
          <p:spPr>
            <a:xfrm>
              <a:off x="3160732" y="5686866"/>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622" name="pl1622"/>
            <p:cNvSpPr/>
            <p:nvPr/>
          </p:nvSpPr>
          <p:spPr>
            <a:xfrm>
              <a:off x="3160732" y="5620730"/>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623" name="pl1623"/>
            <p:cNvSpPr/>
            <p:nvPr/>
          </p:nvSpPr>
          <p:spPr>
            <a:xfrm>
              <a:off x="3160732" y="5615219"/>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624" name="pl1624"/>
            <p:cNvSpPr/>
            <p:nvPr/>
          </p:nvSpPr>
          <p:spPr>
            <a:xfrm>
              <a:off x="3160732" y="570891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625" name="pl1625"/>
            <p:cNvSpPr/>
            <p:nvPr/>
          </p:nvSpPr>
          <p:spPr>
            <a:xfrm>
              <a:off x="3160732" y="5681355"/>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626" name="pl1626"/>
            <p:cNvSpPr/>
            <p:nvPr/>
          </p:nvSpPr>
          <p:spPr>
            <a:xfrm>
              <a:off x="3160732" y="570891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627" name="pl1627"/>
            <p:cNvSpPr/>
            <p:nvPr/>
          </p:nvSpPr>
          <p:spPr>
            <a:xfrm>
              <a:off x="3160732" y="5686866"/>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628" name="pl1628"/>
            <p:cNvSpPr/>
            <p:nvPr/>
          </p:nvSpPr>
          <p:spPr>
            <a:xfrm>
              <a:off x="3160732" y="5675844"/>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629" name="pl1629"/>
            <p:cNvSpPr/>
            <p:nvPr/>
          </p:nvSpPr>
          <p:spPr>
            <a:xfrm>
              <a:off x="3160732" y="5615219"/>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630" name="pl1630"/>
            <p:cNvSpPr/>
            <p:nvPr/>
          </p:nvSpPr>
          <p:spPr>
            <a:xfrm>
              <a:off x="3160732" y="5675844"/>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631" name="pl1631"/>
            <p:cNvSpPr/>
            <p:nvPr/>
          </p:nvSpPr>
          <p:spPr>
            <a:xfrm>
              <a:off x="3160732" y="5714423"/>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632" name="pl1632"/>
            <p:cNvSpPr/>
            <p:nvPr/>
          </p:nvSpPr>
          <p:spPr>
            <a:xfrm>
              <a:off x="3160732" y="5681355"/>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633" name="pl1633"/>
            <p:cNvSpPr/>
            <p:nvPr/>
          </p:nvSpPr>
          <p:spPr>
            <a:xfrm>
              <a:off x="3160732"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634" name="pl1634"/>
            <p:cNvSpPr/>
            <p:nvPr/>
          </p:nvSpPr>
          <p:spPr>
            <a:xfrm>
              <a:off x="3160732" y="5675844"/>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40651" cap="flat">
              <a:solidFill>
                <a:srgbClr val="000000">
                  <a:alpha val="100000"/>
                </a:srgbClr>
              </a:solidFill>
              <a:prstDash val="solid"/>
              <a:round/>
            </a:ln>
          </p:spPr>
          <p:txBody>
            <a:bodyPr/>
            <a:lstStyle/>
            <a:p/>
          </p:txBody>
        </p:sp>
        <p:sp>
          <p:nvSpPr>
            <p:cNvPr id="1635" name="pl1635"/>
            <p:cNvSpPr/>
            <p:nvPr/>
          </p:nvSpPr>
          <p:spPr>
            <a:xfrm>
              <a:off x="3160732" y="5675844"/>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FF67A2">
                  <a:alpha val="100000"/>
                </a:srgbClr>
              </a:solidFill>
              <a:prstDash val="solid"/>
              <a:round/>
            </a:ln>
          </p:spPr>
          <p:txBody>
            <a:bodyPr/>
            <a:lstStyle/>
            <a:p/>
          </p:txBody>
        </p:sp>
        <p:sp>
          <p:nvSpPr>
            <p:cNvPr id="1636" name="pl1636"/>
            <p:cNvSpPr/>
            <p:nvPr/>
          </p:nvSpPr>
          <p:spPr>
            <a:xfrm>
              <a:off x="3109031" y="5736468"/>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637" name="tx1637"/>
            <p:cNvSpPr/>
            <p:nvPr/>
          </p:nvSpPr>
          <p:spPr>
            <a:xfrm>
              <a:off x="3100442" y="551256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638" name="tx1638"/>
            <p:cNvSpPr/>
            <p:nvPr/>
          </p:nvSpPr>
          <p:spPr>
            <a:xfrm>
              <a:off x="3337388" y="55222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639" name="tx1639"/>
            <p:cNvSpPr/>
            <p:nvPr/>
          </p:nvSpPr>
          <p:spPr>
            <a:xfrm>
              <a:off x="3544188" y="554569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640" name="tx1640"/>
            <p:cNvSpPr/>
            <p:nvPr/>
          </p:nvSpPr>
          <p:spPr>
            <a:xfrm>
              <a:off x="3750989" y="553593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641" name="tx1641"/>
            <p:cNvSpPr/>
            <p:nvPr/>
          </p:nvSpPr>
          <p:spPr>
            <a:xfrm>
              <a:off x="3957790" y="55621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42" name="tx1642"/>
            <p:cNvSpPr/>
            <p:nvPr/>
          </p:nvSpPr>
          <p:spPr>
            <a:xfrm>
              <a:off x="4164591" y="55621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43" name="rc1643"/>
            <p:cNvSpPr/>
            <p:nvPr/>
          </p:nvSpPr>
          <p:spPr>
            <a:xfrm>
              <a:off x="4316025" y="875080"/>
              <a:ext cx="1137404" cy="460746"/>
            </a:xfrm>
            <a:prstGeom prst="rect">
              <a:avLst/>
            </a:prstGeom>
            <a:solidFill>
              <a:srgbClr val="EBEBEB">
                <a:alpha val="100000"/>
              </a:srgbClr>
            </a:solidFill>
          </p:spPr>
          <p:txBody>
            <a:bodyPr/>
            <a:lstStyle/>
            <a:p/>
          </p:txBody>
        </p:sp>
        <p:sp>
          <p:nvSpPr>
            <p:cNvPr id="1644" name="pl1644"/>
            <p:cNvSpPr/>
            <p:nvPr/>
          </p:nvSpPr>
          <p:spPr>
            <a:xfrm>
              <a:off x="4316025" y="133417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45" name="pl1645"/>
            <p:cNvSpPr/>
            <p:nvPr/>
          </p:nvSpPr>
          <p:spPr>
            <a:xfrm>
              <a:off x="4316025" y="119639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46" name="pl1646"/>
            <p:cNvSpPr/>
            <p:nvPr/>
          </p:nvSpPr>
          <p:spPr>
            <a:xfrm>
              <a:off x="4316025" y="105860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47" name="pl1647"/>
            <p:cNvSpPr/>
            <p:nvPr/>
          </p:nvSpPr>
          <p:spPr>
            <a:xfrm>
              <a:off x="4316025" y="92082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648" name="pl1648"/>
            <p:cNvSpPr/>
            <p:nvPr/>
          </p:nvSpPr>
          <p:spPr>
            <a:xfrm>
              <a:off x="447112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49" name="pl1649"/>
            <p:cNvSpPr/>
            <p:nvPr/>
          </p:nvSpPr>
          <p:spPr>
            <a:xfrm>
              <a:off x="467792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50" name="pl1650"/>
            <p:cNvSpPr/>
            <p:nvPr/>
          </p:nvSpPr>
          <p:spPr>
            <a:xfrm>
              <a:off x="488472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51" name="pl1651"/>
            <p:cNvSpPr/>
            <p:nvPr/>
          </p:nvSpPr>
          <p:spPr>
            <a:xfrm>
              <a:off x="509152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52" name="pl1652"/>
            <p:cNvSpPr/>
            <p:nvPr/>
          </p:nvSpPr>
          <p:spPr>
            <a:xfrm>
              <a:off x="529832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53" name="pl1653"/>
            <p:cNvSpPr/>
            <p:nvPr/>
          </p:nvSpPr>
          <p:spPr>
            <a:xfrm>
              <a:off x="4316025" y="12652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54" name="pl1654"/>
            <p:cNvSpPr/>
            <p:nvPr/>
          </p:nvSpPr>
          <p:spPr>
            <a:xfrm>
              <a:off x="4316025" y="112749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55" name="pl1655"/>
            <p:cNvSpPr/>
            <p:nvPr/>
          </p:nvSpPr>
          <p:spPr>
            <a:xfrm>
              <a:off x="4316025" y="98971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656" name="pl1656"/>
            <p:cNvSpPr/>
            <p:nvPr/>
          </p:nvSpPr>
          <p:spPr>
            <a:xfrm>
              <a:off x="436772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57" name="pl1657"/>
            <p:cNvSpPr/>
            <p:nvPr/>
          </p:nvSpPr>
          <p:spPr>
            <a:xfrm>
              <a:off x="457452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58" name="pl1658"/>
            <p:cNvSpPr/>
            <p:nvPr/>
          </p:nvSpPr>
          <p:spPr>
            <a:xfrm>
              <a:off x="478132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59" name="pl1659"/>
            <p:cNvSpPr/>
            <p:nvPr/>
          </p:nvSpPr>
          <p:spPr>
            <a:xfrm>
              <a:off x="498812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60" name="pl1660"/>
            <p:cNvSpPr/>
            <p:nvPr/>
          </p:nvSpPr>
          <p:spPr>
            <a:xfrm>
              <a:off x="519492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61" name="pl1661"/>
            <p:cNvSpPr/>
            <p:nvPr/>
          </p:nvSpPr>
          <p:spPr>
            <a:xfrm>
              <a:off x="540172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62" name="pl1662"/>
            <p:cNvSpPr/>
            <p:nvPr/>
          </p:nvSpPr>
          <p:spPr>
            <a:xfrm>
              <a:off x="4367725"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663" name="pl1663"/>
            <p:cNvSpPr/>
            <p:nvPr/>
          </p:nvSpPr>
          <p:spPr>
            <a:xfrm>
              <a:off x="4367725"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40651" cap="flat">
              <a:solidFill>
                <a:srgbClr val="BEBEBE">
                  <a:alpha val="69803"/>
                </a:srgbClr>
              </a:solidFill>
              <a:prstDash val="solid"/>
              <a:round/>
            </a:ln>
          </p:spPr>
          <p:txBody>
            <a:bodyPr/>
            <a:lstStyle/>
            <a:p/>
          </p:txBody>
        </p:sp>
        <p:sp>
          <p:nvSpPr>
            <p:cNvPr id="1664" name="pl1664"/>
            <p:cNvSpPr/>
            <p:nvPr/>
          </p:nvSpPr>
          <p:spPr>
            <a:xfrm>
              <a:off x="4367725"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665" name="pl1665"/>
            <p:cNvSpPr/>
            <p:nvPr/>
          </p:nvSpPr>
          <p:spPr>
            <a:xfrm>
              <a:off x="4367725"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666" name="pl1666"/>
            <p:cNvSpPr/>
            <p:nvPr/>
          </p:nvSpPr>
          <p:spPr>
            <a:xfrm>
              <a:off x="4367725"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67" name="pl1667"/>
            <p:cNvSpPr/>
            <p:nvPr/>
          </p:nvSpPr>
          <p:spPr>
            <a:xfrm>
              <a:off x="4367725"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668" name="pl1668"/>
            <p:cNvSpPr/>
            <p:nvPr/>
          </p:nvSpPr>
          <p:spPr>
            <a:xfrm>
              <a:off x="4367725"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669" name="pl1669"/>
            <p:cNvSpPr/>
            <p:nvPr/>
          </p:nvSpPr>
          <p:spPr>
            <a:xfrm>
              <a:off x="4367725"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670" name="pl1670"/>
            <p:cNvSpPr/>
            <p:nvPr/>
          </p:nvSpPr>
          <p:spPr>
            <a:xfrm>
              <a:off x="4367725"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71" name="pl1671"/>
            <p:cNvSpPr/>
            <p:nvPr/>
          </p:nvSpPr>
          <p:spPr>
            <a:xfrm>
              <a:off x="4367725"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672" name="pl1672"/>
            <p:cNvSpPr/>
            <p:nvPr/>
          </p:nvSpPr>
          <p:spPr>
            <a:xfrm>
              <a:off x="4367725" y="116607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673" name="pl1673"/>
            <p:cNvSpPr/>
            <p:nvPr/>
          </p:nvSpPr>
          <p:spPr>
            <a:xfrm>
              <a:off x="4367725" y="1033806"/>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674" name="pl1674"/>
            <p:cNvSpPr/>
            <p:nvPr/>
          </p:nvSpPr>
          <p:spPr>
            <a:xfrm>
              <a:off x="4367725" y="1177100"/>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675" name="pl1675"/>
            <p:cNvSpPr/>
            <p:nvPr/>
          </p:nvSpPr>
          <p:spPr>
            <a:xfrm>
              <a:off x="4367725" y="1149544"/>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676" name="pl1676"/>
            <p:cNvSpPr/>
            <p:nvPr/>
          </p:nvSpPr>
          <p:spPr>
            <a:xfrm>
              <a:off x="4367725" y="1149544"/>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677" name="pl1677"/>
            <p:cNvSpPr/>
            <p:nvPr/>
          </p:nvSpPr>
          <p:spPr>
            <a:xfrm>
              <a:off x="4367725" y="1072385"/>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678" name="pl1678"/>
            <p:cNvSpPr/>
            <p:nvPr/>
          </p:nvSpPr>
          <p:spPr>
            <a:xfrm>
              <a:off x="4367725" y="1066874"/>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679" name="pl1679"/>
            <p:cNvSpPr/>
            <p:nvPr/>
          </p:nvSpPr>
          <p:spPr>
            <a:xfrm>
              <a:off x="4367725" y="124323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80" name="pl1680"/>
            <p:cNvSpPr/>
            <p:nvPr/>
          </p:nvSpPr>
          <p:spPr>
            <a:xfrm>
              <a:off x="4367725" y="1177100"/>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681" name="pl1681"/>
            <p:cNvSpPr/>
            <p:nvPr/>
          </p:nvSpPr>
          <p:spPr>
            <a:xfrm>
              <a:off x="4367725" y="1099942"/>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682" name="pl1682"/>
            <p:cNvSpPr/>
            <p:nvPr/>
          </p:nvSpPr>
          <p:spPr>
            <a:xfrm>
              <a:off x="4367725" y="1133010"/>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683" name="pl1683"/>
            <p:cNvSpPr/>
            <p:nvPr/>
          </p:nvSpPr>
          <p:spPr>
            <a:xfrm>
              <a:off x="4367725" y="1193634"/>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684" name="pl1684"/>
            <p:cNvSpPr/>
            <p:nvPr/>
          </p:nvSpPr>
          <p:spPr>
            <a:xfrm>
              <a:off x="4367725" y="1215679"/>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685" name="pl1685"/>
            <p:cNvSpPr/>
            <p:nvPr/>
          </p:nvSpPr>
          <p:spPr>
            <a:xfrm>
              <a:off x="4367725"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686" name="pl1686"/>
            <p:cNvSpPr/>
            <p:nvPr/>
          </p:nvSpPr>
          <p:spPr>
            <a:xfrm>
              <a:off x="4367725" y="1144032"/>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687" name="pl1687"/>
            <p:cNvSpPr/>
            <p:nvPr/>
          </p:nvSpPr>
          <p:spPr>
            <a:xfrm>
              <a:off x="4367725" y="1210168"/>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688" name="pl1688"/>
            <p:cNvSpPr/>
            <p:nvPr/>
          </p:nvSpPr>
          <p:spPr>
            <a:xfrm>
              <a:off x="4367725" y="119914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689" name="pl1689"/>
            <p:cNvSpPr/>
            <p:nvPr/>
          </p:nvSpPr>
          <p:spPr>
            <a:xfrm>
              <a:off x="4367725" y="1110964"/>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690" name="pl1690"/>
            <p:cNvSpPr/>
            <p:nvPr/>
          </p:nvSpPr>
          <p:spPr>
            <a:xfrm>
              <a:off x="4367725" y="1083408"/>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691" name="pl1691"/>
            <p:cNvSpPr/>
            <p:nvPr/>
          </p:nvSpPr>
          <p:spPr>
            <a:xfrm>
              <a:off x="4367725" y="1215679"/>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692" name="pl1692"/>
            <p:cNvSpPr/>
            <p:nvPr/>
          </p:nvSpPr>
          <p:spPr>
            <a:xfrm>
              <a:off x="4367725" y="1171589"/>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693" name="pl1693"/>
            <p:cNvSpPr/>
            <p:nvPr/>
          </p:nvSpPr>
          <p:spPr>
            <a:xfrm>
              <a:off x="4367725" y="118261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694" name="pl1694"/>
            <p:cNvSpPr/>
            <p:nvPr/>
          </p:nvSpPr>
          <p:spPr>
            <a:xfrm>
              <a:off x="4367725" y="1232213"/>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695" name="pl1695"/>
            <p:cNvSpPr/>
            <p:nvPr/>
          </p:nvSpPr>
          <p:spPr>
            <a:xfrm>
              <a:off x="4367725" y="1110964"/>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696" name="pl1696"/>
            <p:cNvSpPr/>
            <p:nvPr/>
          </p:nvSpPr>
          <p:spPr>
            <a:xfrm>
              <a:off x="4367725" y="1193634"/>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697" name="pl1697"/>
            <p:cNvSpPr/>
            <p:nvPr/>
          </p:nvSpPr>
          <p:spPr>
            <a:xfrm>
              <a:off x="4367725" y="1088919"/>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698" name="pl1698"/>
            <p:cNvSpPr/>
            <p:nvPr/>
          </p:nvSpPr>
          <p:spPr>
            <a:xfrm>
              <a:off x="4367725" y="1160566"/>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699" name="pl1699"/>
            <p:cNvSpPr/>
            <p:nvPr/>
          </p:nvSpPr>
          <p:spPr>
            <a:xfrm>
              <a:off x="4367725" y="1215679"/>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700" name="pl1700"/>
            <p:cNvSpPr/>
            <p:nvPr/>
          </p:nvSpPr>
          <p:spPr>
            <a:xfrm>
              <a:off x="4367725" y="1149544"/>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701" name="pl1701"/>
            <p:cNvSpPr/>
            <p:nvPr/>
          </p:nvSpPr>
          <p:spPr>
            <a:xfrm>
              <a:off x="4367725" y="1144032"/>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702" name="pl1702"/>
            <p:cNvSpPr/>
            <p:nvPr/>
          </p:nvSpPr>
          <p:spPr>
            <a:xfrm>
              <a:off x="4367725" y="1237725"/>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703" name="pl1703"/>
            <p:cNvSpPr/>
            <p:nvPr/>
          </p:nvSpPr>
          <p:spPr>
            <a:xfrm>
              <a:off x="4367725" y="1210168"/>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704" name="pl1704"/>
            <p:cNvSpPr/>
            <p:nvPr/>
          </p:nvSpPr>
          <p:spPr>
            <a:xfrm>
              <a:off x="4367725" y="1237725"/>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705" name="pl1705"/>
            <p:cNvSpPr/>
            <p:nvPr/>
          </p:nvSpPr>
          <p:spPr>
            <a:xfrm>
              <a:off x="4367725" y="1215679"/>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706" name="pl1706"/>
            <p:cNvSpPr/>
            <p:nvPr/>
          </p:nvSpPr>
          <p:spPr>
            <a:xfrm>
              <a:off x="4367725" y="1204657"/>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707" name="pl1707"/>
            <p:cNvSpPr/>
            <p:nvPr/>
          </p:nvSpPr>
          <p:spPr>
            <a:xfrm>
              <a:off x="4367725" y="1144032"/>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708" name="pl1708"/>
            <p:cNvSpPr/>
            <p:nvPr/>
          </p:nvSpPr>
          <p:spPr>
            <a:xfrm>
              <a:off x="4367725" y="1204657"/>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709" name="pl1709"/>
            <p:cNvSpPr/>
            <p:nvPr/>
          </p:nvSpPr>
          <p:spPr>
            <a:xfrm>
              <a:off x="4367725" y="1243236"/>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710" name="pl1710"/>
            <p:cNvSpPr/>
            <p:nvPr/>
          </p:nvSpPr>
          <p:spPr>
            <a:xfrm>
              <a:off x="4367725" y="1210168"/>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711" name="pl1711"/>
            <p:cNvSpPr/>
            <p:nvPr/>
          </p:nvSpPr>
          <p:spPr>
            <a:xfrm>
              <a:off x="4367725"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712" name="pl1712"/>
            <p:cNvSpPr/>
            <p:nvPr/>
          </p:nvSpPr>
          <p:spPr>
            <a:xfrm>
              <a:off x="4367725"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40651" cap="flat">
              <a:solidFill>
                <a:srgbClr val="000000">
                  <a:alpha val="100000"/>
                </a:srgbClr>
              </a:solidFill>
              <a:prstDash val="solid"/>
              <a:round/>
            </a:ln>
          </p:spPr>
          <p:txBody>
            <a:bodyPr/>
            <a:lstStyle/>
            <a:p/>
          </p:txBody>
        </p:sp>
        <p:sp>
          <p:nvSpPr>
            <p:cNvPr id="1713" name="pl1713"/>
            <p:cNvSpPr/>
            <p:nvPr/>
          </p:nvSpPr>
          <p:spPr>
            <a:xfrm>
              <a:off x="4367725"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E6870D">
                  <a:alpha val="100000"/>
                </a:srgbClr>
              </a:solidFill>
              <a:prstDash val="solid"/>
              <a:round/>
            </a:ln>
          </p:spPr>
          <p:txBody>
            <a:bodyPr/>
            <a:lstStyle/>
            <a:p/>
          </p:txBody>
        </p:sp>
        <p:sp>
          <p:nvSpPr>
            <p:cNvPr id="1714" name="pl1714"/>
            <p:cNvSpPr/>
            <p:nvPr/>
          </p:nvSpPr>
          <p:spPr>
            <a:xfrm>
              <a:off x="4316025" y="12652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715" name="tx1715"/>
            <p:cNvSpPr/>
            <p:nvPr/>
          </p:nvSpPr>
          <p:spPr>
            <a:xfrm>
              <a:off x="4337580" y="109649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16" name="tx1716"/>
            <p:cNvSpPr/>
            <p:nvPr/>
          </p:nvSpPr>
          <p:spPr>
            <a:xfrm>
              <a:off x="4544381" y="109649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17" name="tx1717"/>
            <p:cNvSpPr/>
            <p:nvPr/>
          </p:nvSpPr>
          <p:spPr>
            <a:xfrm>
              <a:off x="4721037" y="104138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718" name="tx1718"/>
            <p:cNvSpPr/>
            <p:nvPr/>
          </p:nvSpPr>
          <p:spPr>
            <a:xfrm>
              <a:off x="4957983" y="109649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19" name="tx1719"/>
            <p:cNvSpPr/>
            <p:nvPr/>
          </p:nvSpPr>
          <p:spPr>
            <a:xfrm>
              <a:off x="5164784" y="105659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720" name="tx1720"/>
            <p:cNvSpPr/>
            <p:nvPr/>
          </p:nvSpPr>
          <p:spPr>
            <a:xfrm>
              <a:off x="5371585" y="109649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21" name="rc1721"/>
            <p:cNvSpPr/>
            <p:nvPr/>
          </p:nvSpPr>
          <p:spPr>
            <a:xfrm>
              <a:off x="4316025" y="1620278"/>
              <a:ext cx="1137404" cy="460746"/>
            </a:xfrm>
            <a:prstGeom prst="rect">
              <a:avLst/>
            </a:prstGeom>
            <a:solidFill>
              <a:srgbClr val="EBEBEB">
                <a:alpha val="100000"/>
              </a:srgbClr>
            </a:solidFill>
          </p:spPr>
          <p:txBody>
            <a:bodyPr/>
            <a:lstStyle/>
            <a:p/>
          </p:txBody>
        </p:sp>
        <p:sp>
          <p:nvSpPr>
            <p:cNvPr id="1722" name="pl1722"/>
            <p:cNvSpPr/>
            <p:nvPr/>
          </p:nvSpPr>
          <p:spPr>
            <a:xfrm>
              <a:off x="4316025" y="207937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723" name="pl1723"/>
            <p:cNvSpPr/>
            <p:nvPr/>
          </p:nvSpPr>
          <p:spPr>
            <a:xfrm>
              <a:off x="4316025" y="194158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724" name="pl1724"/>
            <p:cNvSpPr/>
            <p:nvPr/>
          </p:nvSpPr>
          <p:spPr>
            <a:xfrm>
              <a:off x="4316025" y="180380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725" name="pl1725"/>
            <p:cNvSpPr/>
            <p:nvPr/>
          </p:nvSpPr>
          <p:spPr>
            <a:xfrm>
              <a:off x="4316025" y="166602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726" name="pl1726"/>
            <p:cNvSpPr/>
            <p:nvPr/>
          </p:nvSpPr>
          <p:spPr>
            <a:xfrm>
              <a:off x="447112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27" name="pl1727"/>
            <p:cNvSpPr/>
            <p:nvPr/>
          </p:nvSpPr>
          <p:spPr>
            <a:xfrm>
              <a:off x="467792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28" name="pl1728"/>
            <p:cNvSpPr/>
            <p:nvPr/>
          </p:nvSpPr>
          <p:spPr>
            <a:xfrm>
              <a:off x="488472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29" name="pl1729"/>
            <p:cNvSpPr/>
            <p:nvPr/>
          </p:nvSpPr>
          <p:spPr>
            <a:xfrm>
              <a:off x="509152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30" name="pl1730"/>
            <p:cNvSpPr/>
            <p:nvPr/>
          </p:nvSpPr>
          <p:spPr>
            <a:xfrm>
              <a:off x="529832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31" name="pl1731"/>
            <p:cNvSpPr/>
            <p:nvPr/>
          </p:nvSpPr>
          <p:spPr>
            <a:xfrm>
              <a:off x="4316025" y="20104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32" name="pl1732"/>
            <p:cNvSpPr/>
            <p:nvPr/>
          </p:nvSpPr>
          <p:spPr>
            <a:xfrm>
              <a:off x="4316025" y="187269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33" name="pl1733"/>
            <p:cNvSpPr/>
            <p:nvPr/>
          </p:nvSpPr>
          <p:spPr>
            <a:xfrm>
              <a:off x="4316025" y="173491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734" name="pl1734"/>
            <p:cNvSpPr/>
            <p:nvPr/>
          </p:nvSpPr>
          <p:spPr>
            <a:xfrm>
              <a:off x="436772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35" name="pl1735"/>
            <p:cNvSpPr/>
            <p:nvPr/>
          </p:nvSpPr>
          <p:spPr>
            <a:xfrm>
              <a:off x="457452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36" name="pl1736"/>
            <p:cNvSpPr/>
            <p:nvPr/>
          </p:nvSpPr>
          <p:spPr>
            <a:xfrm>
              <a:off x="478132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37" name="pl1737"/>
            <p:cNvSpPr/>
            <p:nvPr/>
          </p:nvSpPr>
          <p:spPr>
            <a:xfrm>
              <a:off x="498812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38" name="pl1738"/>
            <p:cNvSpPr/>
            <p:nvPr/>
          </p:nvSpPr>
          <p:spPr>
            <a:xfrm>
              <a:off x="519492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39" name="pl1739"/>
            <p:cNvSpPr/>
            <p:nvPr/>
          </p:nvSpPr>
          <p:spPr>
            <a:xfrm>
              <a:off x="540172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40" name="pl1740"/>
            <p:cNvSpPr/>
            <p:nvPr/>
          </p:nvSpPr>
          <p:spPr>
            <a:xfrm>
              <a:off x="4367725"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741" name="pl1741"/>
            <p:cNvSpPr/>
            <p:nvPr/>
          </p:nvSpPr>
          <p:spPr>
            <a:xfrm>
              <a:off x="4367725"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40651" cap="flat">
              <a:solidFill>
                <a:srgbClr val="BEBEBE">
                  <a:alpha val="69803"/>
                </a:srgbClr>
              </a:solidFill>
              <a:prstDash val="solid"/>
              <a:round/>
            </a:ln>
          </p:spPr>
          <p:txBody>
            <a:bodyPr/>
            <a:lstStyle/>
            <a:p/>
          </p:txBody>
        </p:sp>
        <p:sp>
          <p:nvSpPr>
            <p:cNvPr id="1742" name="pl1742"/>
            <p:cNvSpPr/>
            <p:nvPr/>
          </p:nvSpPr>
          <p:spPr>
            <a:xfrm>
              <a:off x="4367725" y="1916787"/>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743" name="pl1743"/>
            <p:cNvSpPr/>
            <p:nvPr/>
          </p:nvSpPr>
          <p:spPr>
            <a:xfrm>
              <a:off x="4367725" y="1806560"/>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744" name="pl1744"/>
            <p:cNvSpPr/>
            <p:nvPr/>
          </p:nvSpPr>
          <p:spPr>
            <a:xfrm>
              <a:off x="4367725" y="1823094"/>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45" name="pl1745"/>
            <p:cNvSpPr/>
            <p:nvPr/>
          </p:nvSpPr>
          <p:spPr>
            <a:xfrm>
              <a:off x="4367725" y="1949855"/>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746" name="pl1746"/>
            <p:cNvSpPr/>
            <p:nvPr/>
          </p:nvSpPr>
          <p:spPr>
            <a:xfrm>
              <a:off x="4367725" y="1971900"/>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747" name="pl1747"/>
            <p:cNvSpPr/>
            <p:nvPr/>
          </p:nvSpPr>
          <p:spPr>
            <a:xfrm>
              <a:off x="4367725" y="1966389"/>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748" name="pl1748"/>
            <p:cNvSpPr/>
            <p:nvPr/>
          </p:nvSpPr>
          <p:spPr>
            <a:xfrm>
              <a:off x="4367725"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49" name="pl1749"/>
            <p:cNvSpPr/>
            <p:nvPr/>
          </p:nvSpPr>
          <p:spPr>
            <a:xfrm>
              <a:off x="4367725" y="2010479"/>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750" name="pl1750"/>
            <p:cNvSpPr/>
            <p:nvPr/>
          </p:nvSpPr>
          <p:spPr>
            <a:xfrm>
              <a:off x="4367725"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751" name="pl1751"/>
            <p:cNvSpPr/>
            <p:nvPr/>
          </p:nvSpPr>
          <p:spPr>
            <a:xfrm>
              <a:off x="4367725"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752" name="pl1752"/>
            <p:cNvSpPr/>
            <p:nvPr/>
          </p:nvSpPr>
          <p:spPr>
            <a:xfrm>
              <a:off x="4367725"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753" name="pl1753"/>
            <p:cNvSpPr/>
            <p:nvPr/>
          </p:nvSpPr>
          <p:spPr>
            <a:xfrm>
              <a:off x="4367725"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754" name="pl1754"/>
            <p:cNvSpPr/>
            <p:nvPr/>
          </p:nvSpPr>
          <p:spPr>
            <a:xfrm>
              <a:off x="4367725"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755" name="pl1755"/>
            <p:cNvSpPr/>
            <p:nvPr/>
          </p:nvSpPr>
          <p:spPr>
            <a:xfrm>
              <a:off x="4367725"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756" name="pl1756"/>
            <p:cNvSpPr/>
            <p:nvPr/>
          </p:nvSpPr>
          <p:spPr>
            <a:xfrm>
              <a:off x="4367725" y="1812072"/>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757" name="pl1757"/>
            <p:cNvSpPr/>
            <p:nvPr/>
          </p:nvSpPr>
          <p:spPr>
            <a:xfrm>
              <a:off x="4367725" y="19884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58" name="pl1758"/>
            <p:cNvSpPr/>
            <p:nvPr/>
          </p:nvSpPr>
          <p:spPr>
            <a:xfrm>
              <a:off x="4367725" y="1922298"/>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759" name="pl1759"/>
            <p:cNvSpPr/>
            <p:nvPr/>
          </p:nvSpPr>
          <p:spPr>
            <a:xfrm>
              <a:off x="4367725" y="184513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760" name="pl1760"/>
            <p:cNvSpPr/>
            <p:nvPr/>
          </p:nvSpPr>
          <p:spPr>
            <a:xfrm>
              <a:off x="4367725" y="1878207"/>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761" name="pl1761"/>
            <p:cNvSpPr/>
            <p:nvPr/>
          </p:nvSpPr>
          <p:spPr>
            <a:xfrm>
              <a:off x="4367725" y="1938832"/>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762" name="pl1762"/>
            <p:cNvSpPr/>
            <p:nvPr/>
          </p:nvSpPr>
          <p:spPr>
            <a:xfrm>
              <a:off x="4367725" y="1960877"/>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763" name="pl1763"/>
            <p:cNvSpPr/>
            <p:nvPr/>
          </p:nvSpPr>
          <p:spPr>
            <a:xfrm>
              <a:off x="4367725"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764" name="pl1764"/>
            <p:cNvSpPr/>
            <p:nvPr/>
          </p:nvSpPr>
          <p:spPr>
            <a:xfrm>
              <a:off x="4367725" y="1889230"/>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765" name="pl1765"/>
            <p:cNvSpPr/>
            <p:nvPr/>
          </p:nvSpPr>
          <p:spPr>
            <a:xfrm>
              <a:off x="4367725" y="1955366"/>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766" name="pl1766"/>
            <p:cNvSpPr/>
            <p:nvPr/>
          </p:nvSpPr>
          <p:spPr>
            <a:xfrm>
              <a:off x="4367725" y="1944343"/>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767" name="pl1767"/>
            <p:cNvSpPr/>
            <p:nvPr/>
          </p:nvSpPr>
          <p:spPr>
            <a:xfrm>
              <a:off x="4367725" y="1856162"/>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768" name="pl1768"/>
            <p:cNvSpPr/>
            <p:nvPr/>
          </p:nvSpPr>
          <p:spPr>
            <a:xfrm>
              <a:off x="4367725" y="1828606"/>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769" name="pl1769"/>
            <p:cNvSpPr/>
            <p:nvPr/>
          </p:nvSpPr>
          <p:spPr>
            <a:xfrm>
              <a:off x="4367725" y="1960877"/>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770" name="pl1770"/>
            <p:cNvSpPr/>
            <p:nvPr/>
          </p:nvSpPr>
          <p:spPr>
            <a:xfrm>
              <a:off x="4367725" y="1916787"/>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771" name="pl1771"/>
            <p:cNvSpPr/>
            <p:nvPr/>
          </p:nvSpPr>
          <p:spPr>
            <a:xfrm>
              <a:off x="4367725" y="1927809"/>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772" name="pl1772"/>
            <p:cNvSpPr/>
            <p:nvPr/>
          </p:nvSpPr>
          <p:spPr>
            <a:xfrm>
              <a:off x="4367725" y="1977411"/>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773" name="pl1773"/>
            <p:cNvSpPr/>
            <p:nvPr/>
          </p:nvSpPr>
          <p:spPr>
            <a:xfrm>
              <a:off x="4367725" y="1856162"/>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774" name="pl1774"/>
            <p:cNvSpPr/>
            <p:nvPr/>
          </p:nvSpPr>
          <p:spPr>
            <a:xfrm>
              <a:off x="4367725" y="1938832"/>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775" name="pl1775"/>
            <p:cNvSpPr/>
            <p:nvPr/>
          </p:nvSpPr>
          <p:spPr>
            <a:xfrm>
              <a:off x="4367725" y="1834117"/>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776" name="pl1776"/>
            <p:cNvSpPr/>
            <p:nvPr/>
          </p:nvSpPr>
          <p:spPr>
            <a:xfrm>
              <a:off x="4367725" y="1905764"/>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777" name="pl1777"/>
            <p:cNvSpPr/>
            <p:nvPr/>
          </p:nvSpPr>
          <p:spPr>
            <a:xfrm>
              <a:off x="4367725" y="1960877"/>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778" name="pl1778"/>
            <p:cNvSpPr/>
            <p:nvPr/>
          </p:nvSpPr>
          <p:spPr>
            <a:xfrm>
              <a:off x="4367725" y="1894741"/>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779" name="pl1779"/>
            <p:cNvSpPr/>
            <p:nvPr/>
          </p:nvSpPr>
          <p:spPr>
            <a:xfrm>
              <a:off x="4367725" y="1889230"/>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780" name="pl1780"/>
            <p:cNvSpPr/>
            <p:nvPr/>
          </p:nvSpPr>
          <p:spPr>
            <a:xfrm>
              <a:off x="4367725" y="198292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781" name="pl1781"/>
            <p:cNvSpPr/>
            <p:nvPr/>
          </p:nvSpPr>
          <p:spPr>
            <a:xfrm>
              <a:off x="4367725" y="1955366"/>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782" name="pl1782"/>
            <p:cNvSpPr/>
            <p:nvPr/>
          </p:nvSpPr>
          <p:spPr>
            <a:xfrm>
              <a:off x="4367725" y="198292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783" name="pl1783"/>
            <p:cNvSpPr/>
            <p:nvPr/>
          </p:nvSpPr>
          <p:spPr>
            <a:xfrm>
              <a:off x="4367725" y="1960877"/>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784" name="pl1784"/>
            <p:cNvSpPr/>
            <p:nvPr/>
          </p:nvSpPr>
          <p:spPr>
            <a:xfrm>
              <a:off x="4367725" y="1949855"/>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785" name="pl1785"/>
            <p:cNvSpPr/>
            <p:nvPr/>
          </p:nvSpPr>
          <p:spPr>
            <a:xfrm>
              <a:off x="4367725" y="1889230"/>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786" name="pl1786"/>
            <p:cNvSpPr/>
            <p:nvPr/>
          </p:nvSpPr>
          <p:spPr>
            <a:xfrm>
              <a:off x="4367725" y="1949855"/>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787" name="pl1787"/>
            <p:cNvSpPr/>
            <p:nvPr/>
          </p:nvSpPr>
          <p:spPr>
            <a:xfrm>
              <a:off x="4367725" y="1988434"/>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788" name="pl1788"/>
            <p:cNvSpPr/>
            <p:nvPr/>
          </p:nvSpPr>
          <p:spPr>
            <a:xfrm>
              <a:off x="4367725" y="1955366"/>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789" name="pl1789"/>
            <p:cNvSpPr/>
            <p:nvPr/>
          </p:nvSpPr>
          <p:spPr>
            <a:xfrm>
              <a:off x="4367725"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790" name="pl1790"/>
            <p:cNvSpPr/>
            <p:nvPr/>
          </p:nvSpPr>
          <p:spPr>
            <a:xfrm>
              <a:off x="4367725"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40651" cap="flat">
              <a:solidFill>
                <a:srgbClr val="000000">
                  <a:alpha val="100000"/>
                </a:srgbClr>
              </a:solidFill>
              <a:prstDash val="solid"/>
              <a:round/>
            </a:ln>
          </p:spPr>
          <p:txBody>
            <a:bodyPr/>
            <a:lstStyle/>
            <a:p/>
          </p:txBody>
        </p:sp>
        <p:sp>
          <p:nvSpPr>
            <p:cNvPr id="1791" name="pl1791"/>
            <p:cNvSpPr/>
            <p:nvPr/>
          </p:nvSpPr>
          <p:spPr>
            <a:xfrm>
              <a:off x="4367725"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9AA800">
                  <a:alpha val="100000"/>
                </a:srgbClr>
              </a:solidFill>
              <a:prstDash val="solid"/>
              <a:round/>
            </a:ln>
          </p:spPr>
          <p:txBody>
            <a:bodyPr/>
            <a:lstStyle/>
            <a:p/>
          </p:txBody>
        </p:sp>
        <p:sp>
          <p:nvSpPr>
            <p:cNvPr id="1792" name="pl1792"/>
            <p:cNvSpPr/>
            <p:nvPr/>
          </p:nvSpPr>
          <p:spPr>
            <a:xfrm>
              <a:off x="4316025" y="20104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793" name="tx1793"/>
            <p:cNvSpPr/>
            <p:nvPr/>
          </p:nvSpPr>
          <p:spPr>
            <a:xfrm>
              <a:off x="4337580" y="18017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794" name="tx1794"/>
            <p:cNvSpPr/>
            <p:nvPr/>
          </p:nvSpPr>
          <p:spPr>
            <a:xfrm>
              <a:off x="4544381" y="18128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795" name="tx1795"/>
            <p:cNvSpPr/>
            <p:nvPr/>
          </p:nvSpPr>
          <p:spPr>
            <a:xfrm>
              <a:off x="4751182" y="18254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796" name="tx1796"/>
            <p:cNvSpPr/>
            <p:nvPr/>
          </p:nvSpPr>
          <p:spPr>
            <a:xfrm>
              <a:off x="4927838" y="176321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1797" name="tx1797"/>
            <p:cNvSpPr/>
            <p:nvPr/>
          </p:nvSpPr>
          <p:spPr>
            <a:xfrm>
              <a:off x="5134639" y="17577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798" name="tx1798"/>
            <p:cNvSpPr/>
            <p:nvPr/>
          </p:nvSpPr>
          <p:spPr>
            <a:xfrm>
              <a:off x="5341440" y="177418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799" name="rc1799"/>
            <p:cNvSpPr/>
            <p:nvPr/>
          </p:nvSpPr>
          <p:spPr>
            <a:xfrm>
              <a:off x="4316025" y="2365475"/>
              <a:ext cx="1137404" cy="460746"/>
            </a:xfrm>
            <a:prstGeom prst="rect">
              <a:avLst/>
            </a:prstGeom>
            <a:solidFill>
              <a:srgbClr val="EBEBEB">
                <a:alpha val="100000"/>
              </a:srgbClr>
            </a:solidFill>
          </p:spPr>
          <p:txBody>
            <a:bodyPr/>
            <a:lstStyle/>
            <a:p/>
          </p:txBody>
        </p:sp>
        <p:sp>
          <p:nvSpPr>
            <p:cNvPr id="1800" name="pl1800"/>
            <p:cNvSpPr/>
            <p:nvPr/>
          </p:nvSpPr>
          <p:spPr>
            <a:xfrm>
              <a:off x="4316025" y="282456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01" name="pl1801"/>
            <p:cNvSpPr/>
            <p:nvPr/>
          </p:nvSpPr>
          <p:spPr>
            <a:xfrm>
              <a:off x="4316025" y="268678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02" name="pl1802"/>
            <p:cNvSpPr/>
            <p:nvPr/>
          </p:nvSpPr>
          <p:spPr>
            <a:xfrm>
              <a:off x="4316025" y="254900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03" name="pl1803"/>
            <p:cNvSpPr/>
            <p:nvPr/>
          </p:nvSpPr>
          <p:spPr>
            <a:xfrm>
              <a:off x="4316025" y="24112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04" name="pl1804"/>
            <p:cNvSpPr/>
            <p:nvPr/>
          </p:nvSpPr>
          <p:spPr>
            <a:xfrm>
              <a:off x="447112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05" name="pl1805"/>
            <p:cNvSpPr/>
            <p:nvPr/>
          </p:nvSpPr>
          <p:spPr>
            <a:xfrm>
              <a:off x="467792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06" name="pl1806"/>
            <p:cNvSpPr/>
            <p:nvPr/>
          </p:nvSpPr>
          <p:spPr>
            <a:xfrm>
              <a:off x="488472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07" name="pl1807"/>
            <p:cNvSpPr/>
            <p:nvPr/>
          </p:nvSpPr>
          <p:spPr>
            <a:xfrm>
              <a:off x="509152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08" name="pl1808"/>
            <p:cNvSpPr/>
            <p:nvPr/>
          </p:nvSpPr>
          <p:spPr>
            <a:xfrm>
              <a:off x="529832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09" name="pl1809"/>
            <p:cNvSpPr/>
            <p:nvPr/>
          </p:nvSpPr>
          <p:spPr>
            <a:xfrm>
              <a:off x="4316025" y="27556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10" name="pl1810"/>
            <p:cNvSpPr/>
            <p:nvPr/>
          </p:nvSpPr>
          <p:spPr>
            <a:xfrm>
              <a:off x="4316025" y="261789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11" name="pl1811"/>
            <p:cNvSpPr/>
            <p:nvPr/>
          </p:nvSpPr>
          <p:spPr>
            <a:xfrm>
              <a:off x="4316025" y="248011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12" name="pl1812"/>
            <p:cNvSpPr/>
            <p:nvPr/>
          </p:nvSpPr>
          <p:spPr>
            <a:xfrm>
              <a:off x="436772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13" name="pl1813"/>
            <p:cNvSpPr/>
            <p:nvPr/>
          </p:nvSpPr>
          <p:spPr>
            <a:xfrm>
              <a:off x="457452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14" name="pl1814"/>
            <p:cNvSpPr/>
            <p:nvPr/>
          </p:nvSpPr>
          <p:spPr>
            <a:xfrm>
              <a:off x="478132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15" name="pl1815"/>
            <p:cNvSpPr/>
            <p:nvPr/>
          </p:nvSpPr>
          <p:spPr>
            <a:xfrm>
              <a:off x="498812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16" name="pl1816"/>
            <p:cNvSpPr/>
            <p:nvPr/>
          </p:nvSpPr>
          <p:spPr>
            <a:xfrm>
              <a:off x="519492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17" name="pl1817"/>
            <p:cNvSpPr/>
            <p:nvPr/>
          </p:nvSpPr>
          <p:spPr>
            <a:xfrm>
              <a:off x="540172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18" name="pl1818"/>
            <p:cNvSpPr/>
            <p:nvPr/>
          </p:nvSpPr>
          <p:spPr>
            <a:xfrm>
              <a:off x="4367725"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819" name="pl1819"/>
            <p:cNvSpPr/>
            <p:nvPr/>
          </p:nvSpPr>
          <p:spPr>
            <a:xfrm>
              <a:off x="4367725"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40651" cap="flat">
              <a:solidFill>
                <a:srgbClr val="BEBEBE">
                  <a:alpha val="69803"/>
                </a:srgbClr>
              </a:solidFill>
              <a:prstDash val="solid"/>
              <a:round/>
            </a:ln>
          </p:spPr>
          <p:txBody>
            <a:bodyPr/>
            <a:lstStyle/>
            <a:p/>
          </p:txBody>
        </p:sp>
        <p:sp>
          <p:nvSpPr>
            <p:cNvPr id="1820" name="pl1820"/>
            <p:cNvSpPr/>
            <p:nvPr/>
          </p:nvSpPr>
          <p:spPr>
            <a:xfrm>
              <a:off x="4367725" y="2661984"/>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821" name="pl1821"/>
            <p:cNvSpPr/>
            <p:nvPr/>
          </p:nvSpPr>
          <p:spPr>
            <a:xfrm>
              <a:off x="4367725" y="2551758"/>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822" name="pl1822"/>
            <p:cNvSpPr/>
            <p:nvPr/>
          </p:nvSpPr>
          <p:spPr>
            <a:xfrm>
              <a:off x="4367725" y="2568292"/>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23" name="pl1823"/>
            <p:cNvSpPr/>
            <p:nvPr/>
          </p:nvSpPr>
          <p:spPr>
            <a:xfrm>
              <a:off x="4367725" y="2695052"/>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824" name="pl1824"/>
            <p:cNvSpPr/>
            <p:nvPr/>
          </p:nvSpPr>
          <p:spPr>
            <a:xfrm>
              <a:off x="4367725" y="2717098"/>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825" name="pl1825"/>
            <p:cNvSpPr/>
            <p:nvPr/>
          </p:nvSpPr>
          <p:spPr>
            <a:xfrm>
              <a:off x="4367725" y="2711586"/>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826" name="pl1826"/>
            <p:cNvSpPr/>
            <p:nvPr/>
          </p:nvSpPr>
          <p:spPr>
            <a:xfrm>
              <a:off x="4367725"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27" name="pl1827"/>
            <p:cNvSpPr/>
            <p:nvPr/>
          </p:nvSpPr>
          <p:spPr>
            <a:xfrm>
              <a:off x="4367725" y="2755677"/>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828" name="pl1828"/>
            <p:cNvSpPr/>
            <p:nvPr/>
          </p:nvSpPr>
          <p:spPr>
            <a:xfrm>
              <a:off x="4367725" y="2656473"/>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829" name="pl1829"/>
            <p:cNvSpPr/>
            <p:nvPr/>
          </p:nvSpPr>
          <p:spPr>
            <a:xfrm>
              <a:off x="4367725" y="2524201"/>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830" name="pl1830"/>
            <p:cNvSpPr/>
            <p:nvPr/>
          </p:nvSpPr>
          <p:spPr>
            <a:xfrm>
              <a:off x="4367725" y="2667496"/>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831" name="pl1831"/>
            <p:cNvSpPr/>
            <p:nvPr/>
          </p:nvSpPr>
          <p:spPr>
            <a:xfrm>
              <a:off x="4367725" y="2639939"/>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832" name="pl1832"/>
            <p:cNvSpPr/>
            <p:nvPr/>
          </p:nvSpPr>
          <p:spPr>
            <a:xfrm>
              <a:off x="4367725" y="2639939"/>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833" name="pl1833"/>
            <p:cNvSpPr/>
            <p:nvPr/>
          </p:nvSpPr>
          <p:spPr>
            <a:xfrm>
              <a:off x="4367725" y="2562781"/>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834" name="pl1834"/>
            <p:cNvSpPr/>
            <p:nvPr/>
          </p:nvSpPr>
          <p:spPr>
            <a:xfrm>
              <a:off x="4367725"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835" name="pl1835"/>
            <p:cNvSpPr/>
            <p:nvPr/>
          </p:nvSpPr>
          <p:spPr>
            <a:xfrm>
              <a:off x="4367725" y="27336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36" name="pl1836"/>
            <p:cNvSpPr/>
            <p:nvPr/>
          </p:nvSpPr>
          <p:spPr>
            <a:xfrm>
              <a:off x="4367725"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837" name="pl1837"/>
            <p:cNvSpPr/>
            <p:nvPr/>
          </p:nvSpPr>
          <p:spPr>
            <a:xfrm>
              <a:off x="4367725"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838" name="pl1838"/>
            <p:cNvSpPr/>
            <p:nvPr/>
          </p:nvSpPr>
          <p:spPr>
            <a:xfrm>
              <a:off x="4367725"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839" name="pl1839"/>
            <p:cNvSpPr/>
            <p:nvPr/>
          </p:nvSpPr>
          <p:spPr>
            <a:xfrm>
              <a:off x="4367725"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840" name="pl1840"/>
            <p:cNvSpPr/>
            <p:nvPr/>
          </p:nvSpPr>
          <p:spPr>
            <a:xfrm>
              <a:off x="4367725"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841" name="pl1841"/>
            <p:cNvSpPr/>
            <p:nvPr/>
          </p:nvSpPr>
          <p:spPr>
            <a:xfrm>
              <a:off x="4367725"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842" name="pl1842"/>
            <p:cNvSpPr/>
            <p:nvPr/>
          </p:nvSpPr>
          <p:spPr>
            <a:xfrm>
              <a:off x="4367725" y="2634428"/>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843" name="pl1843"/>
            <p:cNvSpPr/>
            <p:nvPr/>
          </p:nvSpPr>
          <p:spPr>
            <a:xfrm>
              <a:off x="4367725" y="2700564"/>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844" name="pl1844"/>
            <p:cNvSpPr/>
            <p:nvPr/>
          </p:nvSpPr>
          <p:spPr>
            <a:xfrm>
              <a:off x="4367725" y="2689541"/>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845" name="pl1845"/>
            <p:cNvSpPr/>
            <p:nvPr/>
          </p:nvSpPr>
          <p:spPr>
            <a:xfrm>
              <a:off x="4367725" y="2601360"/>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846" name="pl1846"/>
            <p:cNvSpPr/>
            <p:nvPr/>
          </p:nvSpPr>
          <p:spPr>
            <a:xfrm>
              <a:off x="4367725" y="2573803"/>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847" name="pl1847"/>
            <p:cNvSpPr/>
            <p:nvPr/>
          </p:nvSpPr>
          <p:spPr>
            <a:xfrm>
              <a:off x="4367725" y="2706075"/>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848" name="pl1848"/>
            <p:cNvSpPr/>
            <p:nvPr/>
          </p:nvSpPr>
          <p:spPr>
            <a:xfrm>
              <a:off x="4367725" y="2661984"/>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849" name="pl1849"/>
            <p:cNvSpPr/>
            <p:nvPr/>
          </p:nvSpPr>
          <p:spPr>
            <a:xfrm>
              <a:off x="4367725" y="2673007"/>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850" name="pl1850"/>
            <p:cNvSpPr/>
            <p:nvPr/>
          </p:nvSpPr>
          <p:spPr>
            <a:xfrm>
              <a:off x="4367725" y="2722609"/>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851" name="pl1851"/>
            <p:cNvSpPr/>
            <p:nvPr/>
          </p:nvSpPr>
          <p:spPr>
            <a:xfrm>
              <a:off x="4367725" y="2601360"/>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852" name="pl1852"/>
            <p:cNvSpPr/>
            <p:nvPr/>
          </p:nvSpPr>
          <p:spPr>
            <a:xfrm>
              <a:off x="4367725" y="2684030"/>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853" name="pl1853"/>
            <p:cNvSpPr/>
            <p:nvPr/>
          </p:nvSpPr>
          <p:spPr>
            <a:xfrm>
              <a:off x="4367725" y="2579315"/>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854" name="pl1854"/>
            <p:cNvSpPr/>
            <p:nvPr/>
          </p:nvSpPr>
          <p:spPr>
            <a:xfrm>
              <a:off x="4367725" y="2650962"/>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855" name="pl1855"/>
            <p:cNvSpPr/>
            <p:nvPr/>
          </p:nvSpPr>
          <p:spPr>
            <a:xfrm>
              <a:off x="4367725" y="2706075"/>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856" name="pl1856"/>
            <p:cNvSpPr/>
            <p:nvPr/>
          </p:nvSpPr>
          <p:spPr>
            <a:xfrm>
              <a:off x="4367725" y="2639939"/>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857" name="pl1857"/>
            <p:cNvSpPr/>
            <p:nvPr/>
          </p:nvSpPr>
          <p:spPr>
            <a:xfrm>
              <a:off x="4367725" y="2634428"/>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858" name="pl1858"/>
            <p:cNvSpPr/>
            <p:nvPr/>
          </p:nvSpPr>
          <p:spPr>
            <a:xfrm>
              <a:off x="4367725" y="2728120"/>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859" name="pl1859"/>
            <p:cNvSpPr/>
            <p:nvPr/>
          </p:nvSpPr>
          <p:spPr>
            <a:xfrm>
              <a:off x="4367725" y="2700564"/>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860" name="pl1860"/>
            <p:cNvSpPr/>
            <p:nvPr/>
          </p:nvSpPr>
          <p:spPr>
            <a:xfrm>
              <a:off x="4367725" y="2728120"/>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861" name="pl1861"/>
            <p:cNvSpPr/>
            <p:nvPr/>
          </p:nvSpPr>
          <p:spPr>
            <a:xfrm>
              <a:off x="4367725" y="2706075"/>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862" name="pl1862"/>
            <p:cNvSpPr/>
            <p:nvPr/>
          </p:nvSpPr>
          <p:spPr>
            <a:xfrm>
              <a:off x="4367725" y="2695052"/>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863" name="pl1863"/>
            <p:cNvSpPr/>
            <p:nvPr/>
          </p:nvSpPr>
          <p:spPr>
            <a:xfrm>
              <a:off x="4367725" y="2634428"/>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864" name="pl1864"/>
            <p:cNvSpPr/>
            <p:nvPr/>
          </p:nvSpPr>
          <p:spPr>
            <a:xfrm>
              <a:off x="4367725" y="2695052"/>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865" name="pl1865"/>
            <p:cNvSpPr/>
            <p:nvPr/>
          </p:nvSpPr>
          <p:spPr>
            <a:xfrm>
              <a:off x="4367725" y="2733632"/>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866" name="pl1866"/>
            <p:cNvSpPr/>
            <p:nvPr/>
          </p:nvSpPr>
          <p:spPr>
            <a:xfrm>
              <a:off x="4367725" y="2700564"/>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867" name="pl1867"/>
            <p:cNvSpPr/>
            <p:nvPr/>
          </p:nvSpPr>
          <p:spPr>
            <a:xfrm>
              <a:off x="4367725"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868" name="pl1868"/>
            <p:cNvSpPr/>
            <p:nvPr/>
          </p:nvSpPr>
          <p:spPr>
            <a:xfrm>
              <a:off x="4367725"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40651" cap="flat">
              <a:solidFill>
                <a:srgbClr val="000000">
                  <a:alpha val="100000"/>
                </a:srgbClr>
              </a:solidFill>
              <a:prstDash val="solid"/>
              <a:round/>
            </a:ln>
          </p:spPr>
          <p:txBody>
            <a:bodyPr/>
            <a:lstStyle/>
            <a:p/>
          </p:txBody>
        </p:sp>
        <p:sp>
          <p:nvSpPr>
            <p:cNvPr id="1869" name="pl1869"/>
            <p:cNvSpPr/>
            <p:nvPr/>
          </p:nvSpPr>
          <p:spPr>
            <a:xfrm>
              <a:off x="4367725"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00BC5A">
                  <a:alpha val="100000"/>
                </a:srgbClr>
              </a:solidFill>
              <a:prstDash val="solid"/>
              <a:round/>
            </a:ln>
          </p:spPr>
          <p:txBody>
            <a:bodyPr/>
            <a:lstStyle/>
            <a:p/>
          </p:txBody>
        </p:sp>
        <p:sp>
          <p:nvSpPr>
            <p:cNvPr id="1870" name="pl1870"/>
            <p:cNvSpPr/>
            <p:nvPr/>
          </p:nvSpPr>
          <p:spPr>
            <a:xfrm>
              <a:off x="4316025" y="27556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871" name="tx1871"/>
            <p:cNvSpPr/>
            <p:nvPr/>
          </p:nvSpPr>
          <p:spPr>
            <a:xfrm>
              <a:off x="4307436" y="242568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a:t>
              </a:r>
            </a:p>
          </p:txBody>
        </p:sp>
        <p:sp>
          <p:nvSpPr>
            <p:cNvPr id="1872" name="tx1872"/>
            <p:cNvSpPr/>
            <p:nvPr/>
          </p:nvSpPr>
          <p:spPr>
            <a:xfrm>
              <a:off x="4514236" y="245329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1873" name="tx1873"/>
            <p:cNvSpPr/>
            <p:nvPr/>
          </p:nvSpPr>
          <p:spPr>
            <a:xfrm>
              <a:off x="4721037" y="247115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1874" name="tx1874"/>
            <p:cNvSpPr/>
            <p:nvPr/>
          </p:nvSpPr>
          <p:spPr>
            <a:xfrm>
              <a:off x="4927838" y="246013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1875" name="tx1875"/>
            <p:cNvSpPr/>
            <p:nvPr/>
          </p:nvSpPr>
          <p:spPr>
            <a:xfrm>
              <a:off x="5134639" y="247666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876" name="tx1876"/>
            <p:cNvSpPr/>
            <p:nvPr/>
          </p:nvSpPr>
          <p:spPr>
            <a:xfrm>
              <a:off x="5341440" y="247666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877" name="rc1877"/>
            <p:cNvSpPr/>
            <p:nvPr/>
          </p:nvSpPr>
          <p:spPr>
            <a:xfrm>
              <a:off x="4316025" y="3110673"/>
              <a:ext cx="1137404" cy="460746"/>
            </a:xfrm>
            <a:prstGeom prst="rect">
              <a:avLst/>
            </a:prstGeom>
            <a:solidFill>
              <a:srgbClr val="EBEBEB">
                <a:alpha val="100000"/>
              </a:srgbClr>
            </a:solidFill>
          </p:spPr>
          <p:txBody>
            <a:bodyPr/>
            <a:lstStyle/>
            <a:p/>
          </p:txBody>
        </p:sp>
        <p:sp>
          <p:nvSpPr>
            <p:cNvPr id="1878" name="pl1878"/>
            <p:cNvSpPr/>
            <p:nvPr/>
          </p:nvSpPr>
          <p:spPr>
            <a:xfrm>
              <a:off x="4316025" y="356976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79" name="pl1879"/>
            <p:cNvSpPr/>
            <p:nvPr/>
          </p:nvSpPr>
          <p:spPr>
            <a:xfrm>
              <a:off x="4316025" y="343198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80" name="pl1880"/>
            <p:cNvSpPr/>
            <p:nvPr/>
          </p:nvSpPr>
          <p:spPr>
            <a:xfrm>
              <a:off x="4316025" y="329420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81" name="pl1881"/>
            <p:cNvSpPr/>
            <p:nvPr/>
          </p:nvSpPr>
          <p:spPr>
            <a:xfrm>
              <a:off x="4316025" y="31564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882" name="pl1882"/>
            <p:cNvSpPr/>
            <p:nvPr/>
          </p:nvSpPr>
          <p:spPr>
            <a:xfrm>
              <a:off x="447112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83" name="pl1883"/>
            <p:cNvSpPr/>
            <p:nvPr/>
          </p:nvSpPr>
          <p:spPr>
            <a:xfrm>
              <a:off x="467792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84" name="pl1884"/>
            <p:cNvSpPr/>
            <p:nvPr/>
          </p:nvSpPr>
          <p:spPr>
            <a:xfrm>
              <a:off x="488472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85" name="pl1885"/>
            <p:cNvSpPr/>
            <p:nvPr/>
          </p:nvSpPr>
          <p:spPr>
            <a:xfrm>
              <a:off x="509152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86" name="pl1886"/>
            <p:cNvSpPr/>
            <p:nvPr/>
          </p:nvSpPr>
          <p:spPr>
            <a:xfrm>
              <a:off x="529832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87" name="pl1887"/>
            <p:cNvSpPr/>
            <p:nvPr/>
          </p:nvSpPr>
          <p:spPr>
            <a:xfrm>
              <a:off x="4316025" y="350087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88" name="pl1888"/>
            <p:cNvSpPr/>
            <p:nvPr/>
          </p:nvSpPr>
          <p:spPr>
            <a:xfrm>
              <a:off x="4316025" y="336309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89" name="pl1889"/>
            <p:cNvSpPr/>
            <p:nvPr/>
          </p:nvSpPr>
          <p:spPr>
            <a:xfrm>
              <a:off x="4316025" y="322530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890" name="pl1890"/>
            <p:cNvSpPr/>
            <p:nvPr/>
          </p:nvSpPr>
          <p:spPr>
            <a:xfrm>
              <a:off x="436772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91" name="pl1891"/>
            <p:cNvSpPr/>
            <p:nvPr/>
          </p:nvSpPr>
          <p:spPr>
            <a:xfrm>
              <a:off x="457452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92" name="pl1892"/>
            <p:cNvSpPr/>
            <p:nvPr/>
          </p:nvSpPr>
          <p:spPr>
            <a:xfrm>
              <a:off x="478132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93" name="pl1893"/>
            <p:cNvSpPr/>
            <p:nvPr/>
          </p:nvSpPr>
          <p:spPr>
            <a:xfrm>
              <a:off x="498812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94" name="pl1894"/>
            <p:cNvSpPr/>
            <p:nvPr/>
          </p:nvSpPr>
          <p:spPr>
            <a:xfrm>
              <a:off x="519492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95" name="pl1895"/>
            <p:cNvSpPr/>
            <p:nvPr/>
          </p:nvSpPr>
          <p:spPr>
            <a:xfrm>
              <a:off x="540172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96" name="pl1896"/>
            <p:cNvSpPr/>
            <p:nvPr/>
          </p:nvSpPr>
          <p:spPr>
            <a:xfrm>
              <a:off x="4367725"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897" name="pl1897"/>
            <p:cNvSpPr/>
            <p:nvPr/>
          </p:nvSpPr>
          <p:spPr>
            <a:xfrm>
              <a:off x="4367725"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40651" cap="flat">
              <a:solidFill>
                <a:srgbClr val="BEBEBE">
                  <a:alpha val="69803"/>
                </a:srgbClr>
              </a:solidFill>
              <a:prstDash val="solid"/>
              <a:round/>
            </a:ln>
          </p:spPr>
          <p:txBody>
            <a:bodyPr/>
            <a:lstStyle/>
            <a:p/>
          </p:txBody>
        </p:sp>
        <p:sp>
          <p:nvSpPr>
            <p:cNvPr id="1898" name="pl1898"/>
            <p:cNvSpPr/>
            <p:nvPr/>
          </p:nvSpPr>
          <p:spPr>
            <a:xfrm>
              <a:off x="4367725" y="3407182"/>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899" name="pl1899"/>
            <p:cNvSpPr/>
            <p:nvPr/>
          </p:nvSpPr>
          <p:spPr>
            <a:xfrm>
              <a:off x="4367725" y="3296956"/>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900" name="pl1900"/>
            <p:cNvSpPr/>
            <p:nvPr/>
          </p:nvSpPr>
          <p:spPr>
            <a:xfrm>
              <a:off x="4367725" y="3313490"/>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01" name="pl1901"/>
            <p:cNvSpPr/>
            <p:nvPr/>
          </p:nvSpPr>
          <p:spPr>
            <a:xfrm>
              <a:off x="4367725" y="3440250"/>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902" name="pl1902"/>
            <p:cNvSpPr/>
            <p:nvPr/>
          </p:nvSpPr>
          <p:spPr>
            <a:xfrm>
              <a:off x="4367725" y="3462295"/>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903" name="pl1903"/>
            <p:cNvSpPr/>
            <p:nvPr/>
          </p:nvSpPr>
          <p:spPr>
            <a:xfrm>
              <a:off x="4367725" y="3456784"/>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904" name="pl1904"/>
            <p:cNvSpPr/>
            <p:nvPr/>
          </p:nvSpPr>
          <p:spPr>
            <a:xfrm>
              <a:off x="4367725"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05" name="pl1905"/>
            <p:cNvSpPr/>
            <p:nvPr/>
          </p:nvSpPr>
          <p:spPr>
            <a:xfrm>
              <a:off x="4367725" y="3500875"/>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906" name="pl1906"/>
            <p:cNvSpPr/>
            <p:nvPr/>
          </p:nvSpPr>
          <p:spPr>
            <a:xfrm>
              <a:off x="4367725" y="3401671"/>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907" name="pl1907"/>
            <p:cNvSpPr/>
            <p:nvPr/>
          </p:nvSpPr>
          <p:spPr>
            <a:xfrm>
              <a:off x="4367725" y="3269399"/>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908" name="pl1908"/>
            <p:cNvSpPr/>
            <p:nvPr/>
          </p:nvSpPr>
          <p:spPr>
            <a:xfrm>
              <a:off x="4367725" y="3412694"/>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909" name="pl1909"/>
            <p:cNvSpPr/>
            <p:nvPr/>
          </p:nvSpPr>
          <p:spPr>
            <a:xfrm>
              <a:off x="4367725" y="3385137"/>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910" name="pl1910"/>
            <p:cNvSpPr/>
            <p:nvPr/>
          </p:nvSpPr>
          <p:spPr>
            <a:xfrm>
              <a:off x="4367725" y="3385137"/>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911" name="pl1911"/>
            <p:cNvSpPr/>
            <p:nvPr/>
          </p:nvSpPr>
          <p:spPr>
            <a:xfrm>
              <a:off x="4367725" y="3307978"/>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912" name="pl1912"/>
            <p:cNvSpPr/>
            <p:nvPr/>
          </p:nvSpPr>
          <p:spPr>
            <a:xfrm>
              <a:off x="4367725" y="3302467"/>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913" name="pl1913"/>
            <p:cNvSpPr/>
            <p:nvPr/>
          </p:nvSpPr>
          <p:spPr>
            <a:xfrm>
              <a:off x="4367725" y="347882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14" name="pl1914"/>
            <p:cNvSpPr/>
            <p:nvPr/>
          </p:nvSpPr>
          <p:spPr>
            <a:xfrm>
              <a:off x="4367725" y="3412694"/>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915" name="pl1915"/>
            <p:cNvSpPr/>
            <p:nvPr/>
          </p:nvSpPr>
          <p:spPr>
            <a:xfrm>
              <a:off x="4367725" y="3335535"/>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916" name="pl1916"/>
            <p:cNvSpPr/>
            <p:nvPr/>
          </p:nvSpPr>
          <p:spPr>
            <a:xfrm>
              <a:off x="4367725" y="3368603"/>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917" name="pl1917"/>
            <p:cNvSpPr/>
            <p:nvPr/>
          </p:nvSpPr>
          <p:spPr>
            <a:xfrm>
              <a:off x="4367725" y="3429228"/>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918" name="pl1918"/>
            <p:cNvSpPr/>
            <p:nvPr/>
          </p:nvSpPr>
          <p:spPr>
            <a:xfrm>
              <a:off x="4367725" y="3451273"/>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919" name="pl1919"/>
            <p:cNvSpPr/>
            <p:nvPr/>
          </p:nvSpPr>
          <p:spPr>
            <a:xfrm>
              <a:off x="4367725"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20" name="pl1920"/>
            <p:cNvSpPr/>
            <p:nvPr/>
          </p:nvSpPr>
          <p:spPr>
            <a:xfrm>
              <a:off x="4367725"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921" name="pl1921"/>
            <p:cNvSpPr/>
            <p:nvPr/>
          </p:nvSpPr>
          <p:spPr>
            <a:xfrm>
              <a:off x="4367725"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1922" name="pl1922"/>
            <p:cNvSpPr/>
            <p:nvPr/>
          </p:nvSpPr>
          <p:spPr>
            <a:xfrm>
              <a:off x="4367725"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1923" name="pl1923"/>
            <p:cNvSpPr/>
            <p:nvPr/>
          </p:nvSpPr>
          <p:spPr>
            <a:xfrm>
              <a:off x="4367725"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1924" name="pl1924"/>
            <p:cNvSpPr/>
            <p:nvPr/>
          </p:nvSpPr>
          <p:spPr>
            <a:xfrm>
              <a:off x="4367725"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1925" name="pl1925"/>
            <p:cNvSpPr/>
            <p:nvPr/>
          </p:nvSpPr>
          <p:spPr>
            <a:xfrm>
              <a:off x="4367725"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1926" name="pl1926"/>
            <p:cNvSpPr/>
            <p:nvPr/>
          </p:nvSpPr>
          <p:spPr>
            <a:xfrm>
              <a:off x="4367725" y="3407182"/>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1927" name="pl1927"/>
            <p:cNvSpPr/>
            <p:nvPr/>
          </p:nvSpPr>
          <p:spPr>
            <a:xfrm>
              <a:off x="4367725" y="3418205"/>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1928" name="pl1928"/>
            <p:cNvSpPr/>
            <p:nvPr/>
          </p:nvSpPr>
          <p:spPr>
            <a:xfrm>
              <a:off x="4367725" y="3467807"/>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1929" name="pl1929"/>
            <p:cNvSpPr/>
            <p:nvPr/>
          </p:nvSpPr>
          <p:spPr>
            <a:xfrm>
              <a:off x="4367725" y="3346558"/>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1930" name="pl1930"/>
            <p:cNvSpPr/>
            <p:nvPr/>
          </p:nvSpPr>
          <p:spPr>
            <a:xfrm>
              <a:off x="4367725" y="3429228"/>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1931" name="pl1931"/>
            <p:cNvSpPr/>
            <p:nvPr/>
          </p:nvSpPr>
          <p:spPr>
            <a:xfrm>
              <a:off x="4367725" y="3324512"/>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1932" name="pl1932"/>
            <p:cNvSpPr/>
            <p:nvPr/>
          </p:nvSpPr>
          <p:spPr>
            <a:xfrm>
              <a:off x="4367725" y="3396160"/>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1933" name="pl1933"/>
            <p:cNvSpPr/>
            <p:nvPr/>
          </p:nvSpPr>
          <p:spPr>
            <a:xfrm>
              <a:off x="4367725" y="3451273"/>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1934" name="pl1934"/>
            <p:cNvSpPr/>
            <p:nvPr/>
          </p:nvSpPr>
          <p:spPr>
            <a:xfrm>
              <a:off x="4367725" y="3385137"/>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1935" name="pl1935"/>
            <p:cNvSpPr/>
            <p:nvPr/>
          </p:nvSpPr>
          <p:spPr>
            <a:xfrm>
              <a:off x="4367725" y="3379626"/>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1936" name="pl1936"/>
            <p:cNvSpPr/>
            <p:nvPr/>
          </p:nvSpPr>
          <p:spPr>
            <a:xfrm>
              <a:off x="4367725" y="3473318"/>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1937" name="pl1937"/>
            <p:cNvSpPr/>
            <p:nvPr/>
          </p:nvSpPr>
          <p:spPr>
            <a:xfrm>
              <a:off x="4367725" y="3445762"/>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1938" name="pl1938"/>
            <p:cNvSpPr/>
            <p:nvPr/>
          </p:nvSpPr>
          <p:spPr>
            <a:xfrm>
              <a:off x="4367725" y="3473318"/>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1939" name="pl1939"/>
            <p:cNvSpPr/>
            <p:nvPr/>
          </p:nvSpPr>
          <p:spPr>
            <a:xfrm>
              <a:off x="4367725" y="3451273"/>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1940" name="pl1940"/>
            <p:cNvSpPr/>
            <p:nvPr/>
          </p:nvSpPr>
          <p:spPr>
            <a:xfrm>
              <a:off x="4367725" y="3440250"/>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1941" name="pl1941"/>
            <p:cNvSpPr/>
            <p:nvPr/>
          </p:nvSpPr>
          <p:spPr>
            <a:xfrm>
              <a:off x="4367725" y="3379626"/>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1942" name="pl1942"/>
            <p:cNvSpPr/>
            <p:nvPr/>
          </p:nvSpPr>
          <p:spPr>
            <a:xfrm>
              <a:off x="4367725" y="3440250"/>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1943" name="pl1943"/>
            <p:cNvSpPr/>
            <p:nvPr/>
          </p:nvSpPr>
          <p:spPr>
            <a:xfrm>
              <a:off x="4367725" y="3478829"/>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1944" name="pl1944"/>
            <p:cNvSpPr/>
            <p:nvPr/>
          </p:nvSpPr>
          <p:spPr>
            <a:xfrm>
              <a:off x="4367725" y="3445762"/>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1945" name="pl1945"/>
            <p:cNvSpPr/>
            <p:nvPr/>
          </p:nvSpPr>
          <p:spPr>
            <a:xfrm>
              <a:off x="4367725"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1946" name="pl1946"/>
            <p:cNvSpPr/>
            <p:nvPr/>
          </p:nvSpPr>
          <p:spPr>
            <a:xfrm>
              <a:off x="4367725"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40651" cap="flat">
              <a:solidFill>
                <a:srgbClr val="000000">
                  <a:alpha val="100000"/>
                </a:srgbClr>
              </a:solidFill>
              <a:prstDash val="solid"/>
              <a:round/>
            </a:ln>
          </p:spPr>
          <p:txBody>
            <a:bodyPr/>
            <a:lstStyle/>
            <a:p/>
          </p:txBody>
        </p:sp>
        <p:sp>
          <p:nvSpPr>
            <p:cNvPr id="1947" name="pl1947"/>
            <p:cNvSpPr/>
            <p:nvPr/>
          </p:nvSpPr>
          <p:spPr>
            <a:xfrm>
              <a:off x="4367725"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00BECB">
                  <a:alpha val="100000"/>
                </a:srgbClr>
              </a:solidFill>
              <a:prstDash val="solid"/>
              <a:round/>
            </a:ln>
          </p:spPr>
          <p:txBody>
            <a:bodyPr/>
            <a:lstStyle/>
            <a:p/>
          </p:txBody>
        </p:sp>
        <p:sp>
          <p:nvSpPr>
            <p:cNvPr id="1948" name="pl1948"/>
            <p:cNvSpPr/>
            <p:nvPr/>
          </p:nvSpPr>
          <p:spPr>
            <a:xfrm>
              <a:off x="4316025" y="3500875"/>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1949" name="tx1949"/>
            <p:cNvSpPr/>
            <p:nvPr/>
          </p:nvSpPr>
          <p:spPr>
            <a:xfrm>
              <a:off x="4337580" y="33265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50" name="tx1950"/>
            <p:cNvSpPr/>
            <p:nvPr/>
          </p:nvSpPr>
          <p:spPr>
            <a:xfrm>
              <a:off x="4544381" y="33265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51" name="tx1951"/>
            <p:cNvSpPr/>
            <p:nvPr/>
          </p:nvSpPr>
          <p:spPr>
            <a:xfrm>
              <a:off x="4751182" y="33265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52" name="tx1952"/>
            <p:cNvSpPr/>
            <p:nvPr/>
          </p:nvSpPr>
          <p:spPr>
            <a:xfrm>
              <a:off x="4957983" y="33265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53" name="tx1953"/>
            <p:cNvSpPr/>
            <p:nvPr/>
          </p:nvSpPr>
          <p:spPr>
            <a:xfrm>
              <a:off x="5134639" y="327146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954" name="tx1954"/>
            <p:cNvSpPr/>
            <p:nvPr/>
          </p:nvSpPr>
          <p:spPr>
            <a:xfrm>
              <a:off x="5371585" y="33265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55" name="rc1955"/>
            <p:cNvSpPr/>
            <p:nvPr/>
          </p:nvSpPr>
          <p:spPr>
            <a:xfrm>
              <a:off x="4316025" y="3855871"/>
              <a:ext cx="1137404" cy="460746"/>
            </a:xfrm>
            <a:prstGeom prst="rect">
              <a:avLst/>
            </a:prstGeom>
            <a:solidFill>
              <a:srgbClr val="EBEBEB">
                <a:alpha val="100000"/>
              </a:srgbClr>
            </a:solidFill>
          </p:spPr>
          <p:txBody>
            <a:bodyPr/>
            <a:lstStyle/>
            <a:p/>
          </p:txBody>
        </p:sp>
        <p:sp>
          <p:nvSpPr>
            <p:cNvPr id="1956" name="pl1956"/>
            <p:cNvSpPr/>
            <p:nvPr/>
          </p:nvSpPr>
          <p:spPr>
            <a:xfrm>
              <a:off x="4316025" y="431496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957" name="pl1957"/>
            <p:cNvSpPr/>
            <p:nvPr/>
          </p:nvSpPr>
          <p:spPr>
            <a:xfrm>
              <a:off x="4316025" y="417718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958" name="pl1958"/>
            <p:cNvSpPr/>
            <p:nvPr/>
          </p:nvSpPr>
          <p:spPr>
            <a:xfrm>
              <a:off x="4316025" y="403939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959" name="pl1959"/>
            <p:cNvSpPr/>
            <p:nvPr/>
          </p:nvSpPr>
          <p:spPr>
            <a:xfrm>
              <a:off x="4316025" y="39016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1960" name="pl1960"/>
            <p:cNvSpPr/>
            <p:nvPr/>
          </p:nvSpPr>
          <p:spPr>
            <a:xfrm>
              <a:off x="447112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61" name="pl1961"/>
            <p:cNvSpPr/>
            <p:nvPr/>
          </p:nvSpPr>
          <p:spPr>
            <a:xfrm>
              <a:off x="467792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62" name="pl1962"/>
            <p:cNvSpPr/>
            <p:nvPr/>
          </p:nvSpPr>
          <p:spPr>
            <a:xfrm>
              <a:off x="488472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63" name="pl1963"/>
            <p:cNvSpPr/>
            <p:nvPr/>
          </p:nvSpPr>
          <p:spPr>
            <a:xfrm>
              <a:off x="509152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64" name="pl1964"/>
            <p:cNvSpPr/>
            <p:nvPr/>
          </p:nvSpPr>
          <p:spPr>
            <a:xfrm>
              <a:off x="529832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65" name="pl1965"/>
            <p:cNvSpPr/>
            <p:nvPr/>
          </p:nvSpPr>
          <p:spPr>
            <a:xfrm>
              <a:off x="4316025" y="424607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966" name="pl1966"/>
            <p:cNvSpPr/>
            <p:nvPr/>
          </p:nvSpPr>
          <p:spPr>
            <a:xfrm>
              <a:off x="4316025" y="410829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967" name="pl1967"/>
            <p:cNvSpPr/>
            <p:nvPr/>
          </p:nvSpPr>
          <p:spPr>
            <a:xfrm>
              <a:off x="4316025" y="397050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1968" name="pl1968"/>
            <p:cNvSpPr/>
            <p:nvPr/>
          </p:nvSpPr>
          <p:spPr>
            <a:xfrm>
              <a:off x="436772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9" name="pl1969"/>
            <p:cNvSpPr/>
            <p:nvPr/>
          </p:nvSpPr>
          <p:spPr>
            <a:xfrm>
              <a:off x="457452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70" name="pl1970"/>
            <p:cNvSpPr/>
            <p:nvPr/>
          </p:nvSpPr>
          <p:spPr>
            <a:xfrm>
              <a:off x="478132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71" name="pl1971"/>
            <p:cNvSpPr/>
            <p:nvPr/>
          </p:nvSpPr>
          <p:spPr>
            <a:xfrm>
              <a:off x="498812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72" name="pl1972"/>
            <p:cNvSpPr/>
            <p:nvPr/>
          </p:nvSpPr>
          <p:spPr>
            <a:xfrm>
              <a:off x="519492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73" name="pl1973"/>
            <p:cNvSpPr/>
            <p:nvPr/>
          </p:nvSpPr>
          <p:spPr>
            <a:xfrm>
              <a:off x="540172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74" name="pl1974"/>
            <p:cNvSpPr/>
            <p:nvPr/>
          </p:nvSpPr>
          <p:spPr>
            <a:xfrm>
              <a:off x="4367725"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1975" name="pl1975"/>
            <p:cNvSpPr/>
            <p:nvPr/>
          </p:nvSpPr>
          <p:spPr>
            <a:xfrm>
              <a:off x="4367725"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40651" cap="flat">
              <a:solidFill>
                <a:srgbClr val="BEBEBE">
                  <a:alpha val="69803"/>
                </a:srgbClr>
              </a:solidFill>
              <a:prstDash val="solid"/>
              <a:round/>
            </a:ln>
          </p:spPr>
          <p:txBody>
            <a:bodyPr/>
            <a:lstStyle/>
            <a:p/>
          </p:txBody>
        </p:sp>
        <p:sp>
          <p:nvSpPr>
            <p:cNvPr id="1976" name="pl1976"/>
            <p:cNvSpPr/>
            <p:nvPr/>
          </p:nvSpPr>
          <p:spPr>
            <a:xfrm>
              <a:off x="4367725" y="4152380"/>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1977" name="pl1977"/>
            <p:cNvSpPr/>
            <p:nvPr/>
          </p:nvSpPr>
          <p:spPr>
            <a:xfrm>
              <a:off x="4367725" y="4042154"/>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1978" name="pl1978"/>
            <p:cNvSpPr/>
            <p:nvPr/>
          </p:nvSpPr>
          <p:spPr>
            <a:xfrm>
              <a:off x="4367725" y="4058688"/>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79" name="pl1979"/>
            <p:cNvSpPr/>
            <p:nvPr/>
          </p:nvSpPr>
          <p:spPr>
            <a:xfrm>
              <a:off x="4367725" y="4185448"/>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1980" name="pl1980"/>
            <p:cNvSpPr/>
            <p:nvPr/>
          </p:nvSpPr>
          <p:spPr>
            <a:xfrm>
              <a:off x="4367725" y="4207493"/>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1981" name="pl1981"/>
            <p:cNvSpPr/>
            <p:nvPr/>
          </p:nvSpPr>
          <p:spPr>
            <a:xfrm>
              <a:off x="4367725" y="4201982"/>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1982" name="pl1982"/>
            <p:cNvSpPr/>
            <p:nvPr/>
          </p:nvSpPr>
          <p:spPr>
            <a:xfrm>
              <a:off x="4367725"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83" name="pl1983"/>
            <p:cNvSpPr/>
            <p:nvPr/>
          </p:nvSpPr>
          <p:spPr>
            <a:xfrm>
              <a:off x="4367725" y="4246073"/>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1984" name="pl1984"/>
            <p:cNvSpPr/>
            <p:nvPr/>
          </p:nvSpPr>
          <p:spPr>
            <a:xfrm>
              <a:off x="4367725" y="4146869"/>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1985" name="pl1985"/>
            <p:cNvSpPr/>
            <p:nvPr/>
          </p:nvSpPr>
          <p:spPr>
            <a:xfrm>
              <a:off x="4367725" y="4014597"/>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1986" name="pl1986"/>
            <p:cNvSpPr/>
            <p:nvPr/>
          </p:nvSpPr>
          <p:spPr>
            <a:xfrm>
              <a:off x="4367725" y="4157891"/>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1987" name="pl1987"/>
            <p:cNvSpPr/>
            <p:nvPr/>
          </p:nvSpPr>
          <p:spPr>
            <a:xfrm>
              <a:off x="4367725" y="4130335"/>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1988" name="pl1988"/>
            <p:cNvSpPr/>
            <p:nvPr/>
          </p:nvSpPr>
          <p:spPr>
            <a:xfrm>
              <a:off x="4367725" y="4130335"/>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1989" name="pl1989"/>
            <p:cNvSpPr/>
            <p:nvPr/>
          </p:nvSpPr>
          <p:spPr>
            <a:xfrm>
              <a:off x="4367725" y="4053176"/>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1990" name="pl1990"/>
            <p:cNvSpPr/>
            <p:nvPr/>
          </p:nvSpPr>
          <p:spPr>
            <a:xfrm>
              <a:off x="4367725" y="4047665"/>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1991" name="pl1991"/>
            <p:cNvSpPr/>
            <p:nvPr/>
          </p:nvSpPr>
          <p:spPr>
            <a:xfrm>
              <a:off x="4367725" y="422402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92" name="pl1992"/>
            <p:cNvSpPr/>
            <p:nvPr/>
          </p:nvSpPr>
          <p:spPr>
            <a:xfrm>
              <a:off x="4367725" y="4157891"/>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1993" name="pl1993"/>
            <p:cNvSpPr/>
            <p:nvPr/>
          </p:nvSpPr>
          <p:spPr>
            <a:xfrm>
              <a:off x="4367725" y="4080733"/>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1994" name="pl1994"/>
            <p:cNvSpPr/>
            <p:nvPr/>
          </p:nvSpPr>
          <p:spPr>
            <a:xfrm>
              <a:off x="4367725" y="4113801"/>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1995" name="pl1995"/>
            <p:cNvSpPr/>
            <p:nvPr/>
          </p:nvSpPr>
          <p:spPr>
            <a:xfrm>
              <a:off x="4367725" y="4174425"/>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1996" name="pl1996"/>
            <p:cNvSpPr/>
            <p:nvPr/>
          </p:nvSpPr>
          <p:spPr>
            <a:xfrm>
              <a:off x="4367725" y="4196471"/>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1997" name="pl1997"/>
            <p:cNvSpPr/>
            <p:nvPr/>
          </p:nvSpPr>
          <p:spPr>
            <a:xfrm>
              <a:off x="4367725"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1998" name="pl1998"/>
            <p:cNvSpPr/>
            <p:nvPr/>
          </p:nvSpPr>
          <p:spPr>
            <a:xfrm>
              <a:off x="4367725" y="4124823"/>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1999" name="pl1999"/>
            <p:cNvSpPr/>
            <p:nvPr/>
          </p:nvSpPr>
          <p:spPr>
            <a:xfrm>
              <a:off x="4367725" y="4190959"/>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000" name="pl2000"/>
            <p:cNvSpPr/>
            <p:nvPr/>
          </p:nvSpPr>
          <p:spPr>
            <a:xfrm>
              <a:off x="4367725" y="4179937"/>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001" name="pl2001"/>
            <p:cNvSpPr/>
            <p:nvPr/>
          </p:nvSpPr>
          <p:spPr>
            <a:xfrm>
              <a:off x="4367725" y="4091756"/>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002" name="pl2002"/>
            <p:cNvSpPr/>
            <p:nvPr/>
          </p:nvSpPr>
          <p:spPr>
            <a:xfrm>
              <a:off x="4367725" y="4064199"/>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003" name="pl2003"/>
            <p:cNvSpPr/>
            <p:nvPr/>
          </p:nvSpPr>
          <p:spPr>
            <a:xfrm>
              <a:off x="4367725" y="4196471"/>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004" name="pl2004"/>
            <p:cNvSpPr/>
            <p:nvPr/>
          </p:nvSpPr>
          <p:spPr>
            <a:xfrm>
              <a:off x="4367725"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005" name="pl2005"/>
            <p:cNvSpPr/>
            <p:nvPr/>
          </p:nvSpPr>
          <p:spPr>
            <a:xfrm>
              <a:off x="4367725"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006" name="pl2006"/>
            <p:cNvSpPr/>
            <p:nvPr/>
          </p:nvSpPr>
          <p:spPr>
            <a:xfrm>
              <a:off x="4367725"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007" name="pl2007"/>
            <p:cNvSpPr/>
            <p:nvPr/>
          </p:nvSpPr>
          <p:spPr>
            <a:xfrm>
              <a:off x="4367725"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008" name="pl2008"/>
            <p:cNvSpPr/>
            <p:nvPr/>
          </p:nvSpPr>
          <p:spPr>
            <a:xfrm>
              <a:off x="4367725"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009" name="pl2009"/>
            <p:cNvSpPr/>
            <p:nvPr/>
          </p:nvSpPr>
          <p:spPr>
            <a:xfrm>
              <a:off x="4367725"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010" name="pl2010"/>
            <p:cNvSpPr/>
            <p:nvPr/>
          </p:nvSpPr>
          <p:spPr>
            <a:xfrm>
              <a:off x="4367725"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011" name="pl2011"/>
            <p:cNvSpPr/>
            <p:nvPr/>
          </p:nvSpPr>
          <p:spPr>
            <a:xfrm>
              <a:off x="4367725" y="4196471"/>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012" name="pl2012"/>
            <p:cNvSpPr/>
            <p:nvPr/>
          </p:nvSpPr>
          <p:spPr>
            <a:xfrm>
              <a:off x="4367725" y="4130335"/>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013" name="pl2013"/>
            <p:cNvSpPr/>
            <p:nvPr/>
          </p:nvSpPr>
          <p:spPr>
            <a:xfrm>
              <a:off x="4367725" y="4124823"/>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014" name="pl2014"/>
            <p:cNvSpPr/>
            <p:nvPr/>
          </p:nvSpPr>
          <p:spPr>
            <a:xfrm>
              <a:off x="4367725" y="4218516"/>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015" name="pl2015"/>
            <p:cNvSpPr/>
            <p:nvPr/>
          </p:nvSpPr>
          <p:spPr>
            <a:xfrm>
              <a:off x="4367725" y="4190959"/>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016" name="pl2016"/>
            <p:cNvSpPr/>
            <p:nvPr/>
          </p:nvSpPr>
          <p:spPr>
            <a:xfrm>
              <a:off x="4367725" y="4218516"/>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017" name="pl2017"/>
            <p:cNvSpPr/>
            <p:nvPr/>
          </p:nvSpPr>
          <p:spPr>
            <a:xfrm>
              <a:off x="4367725" y="4196471"/>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018" name="pl2018"/>
            <p:cNvSpPr/>
            <p:nvPr/>
          </p:nvSpPr>
          <p:spPr>
            <a:xfrm>
              <a:off x="4367725" y="4185448"/>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019" name="pl2019"/>
            <p:cNvSpPr/>
            <p:nvPr/>
          </p:nvSpPr>
          <p:spPr>
            <a:xfrm>
              <a:off x="4367725" y="4124823"/>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020" name="pl2020"/>
            <p:cNvSpPr/>
            <p:nvPr/>
          </p:nvSpPr>
          <p:spPr>
            <a:xfrm>
              <a:off x="4367725" y="4185448"/>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021" name="pl2021"/>
            <p:cNvSpPr/>
            <p:nvPr/>
          </p:nvSpPr>
          <p:spPr>
            <a:xfrm>
              <a:off x="4367725" y="4224027"/>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022" name="pl2022"/>
            <p:cNvSpPr/>
            <p:nvPr/>
          </p:nvSpPr>
          <p:spPr>
            <a:xfrm>
              <a:off x="4367725" y="4190959"/>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023" name="pl2023"/>
            <p:cNvSpPr/>
            <p:nvPr/>
          </p:nvSpPr>
          <p:spPr>
            <a:xfrm>
              <a:off x="4367725"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024" name="pl2024"/>
            <p:cNvSpPr/>
            <p:nvPr/>
          </p:nvSpPr>
          <p:spPr>
            <a:xfrm>
              <a:off x="4367725"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40651" cap="flat">
              <a:solidFill>
                <a:srgbClr val="000000">
                  <a:alpha val="100000"/>
                </a:srgbClr>
              </a:solidFill>
              <a:prstDash val="solid"/>
              <a:round/>
            </a:ln>
          </p:spPr>
          <p:txBody>
            <a:bodyPr/>
            <a:lstStyle/>
            <a:p/>
          </p:txBody>
        </p:sp>
        <p:sp>
          <p:nvSpPr>
            <p:cNvPr id="2025" name="pl2025"/>
            <p:cNvSpPr/>
            <p:nvPr/>
          </p:nvSpPr>
          <p:spPr>
            <a:xfrm>
              <a:off x="4367725"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519EFF">
                  <a:alpha val="100000"/>
                </a:srgbClr>
              </a:solidFill>
              <a:prstDash val="solid"/>
              <a:round/>
            </a:ln>
          </p:spPr>
          <p:txBody>
            <a:bodyPr/>
            <a:lstStyle/>
            <a:p/>
          </p:txBody>
        </p:sp>
        <p:sp>
          <p:nvSpPr>
            <p:cNvPr id="2026" name="pl2026"/>
            <p:cNvSpPr/>
            <p:nvPr/>
          </p:nvSpPr>
          <p:spPr>
            <a:xfrm>
              <a:off x="4316025" y="424607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027" name="tx2027"/>
            <p:cNvSpPr/>
            <p:nvPr/>
          </p:nvSpPr>
          <p:spPr>
            <a:xfrm>
              <a:off x="5341440" y="392715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2028" name="tx2028"/>
            <p:cNvSpPr/>
            <p:nvPr/>
          </p:nvSpPr>
          <p:spPr>
            <a:xfrm>
              <a:off x="4337580" y="403738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029" name="tx2029"/>
            <p:cNvSpPr/>
            <p:nvPr/>
          </p:nvSpPr>
          <p:spPr>
            <a:xfrm>
              <a:off x="4544381" y="403738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030" name="tx2030"/>
            <p:cNvSpPr/>
            <p:nvPr/>
          </p:nvSpPr>
          <p:spPr>
            <a:xfrm>
              <a:off x="4721037" y="401666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031" name="tx2031"/>
            <p:cNvSpPr/>
            <p:nvPr/>
          </p:nvSpPr>
          <p:spPr>
            <a:xfrm>
              <a:off x="4927838" y="39822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032" name="tx2032"/>
            <p:cNvSpPr/>
            <p:nvPr/>
          </p:nvSpPr>
          <p:spPr>
            <a:xfrm>
              <a:off x="5134639" y="396154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2033" name="rc2033"/>
            <p:cNvSpPr/>
            <p:nvPr/>
          </p:nvSpPr>
          <p:spPr>
            <a:xfrm>
              <a:off x="4316025" y="4601069"/>
              <a:ext cx="1137404" cy="460746"/>
            </a:xfrm>
            <a:prstGeom prst="rect">
              <a:avLst/>
            </a:prstGeom>
            <a:solidFill>
              <a:srgbClr val="EBEBEB">
                <a:alpha val="100000"/>
              </a:srgbClr>
            </a:solidFill>
          </p:spPr>
          <p:txBody>
            <a:bodyPr/>
            <a:lstStyle/>
            <a:p/>
          </p:txBody>
        </p:sp>
        <p:sp>
          <p:nvSpPr>
            <p:cNvPr id="2034" name="pl2034"/>
            <p:cNvSpPr/>
            <p:nvPr/>
          </p:nvSpPr>
          <p:spPr>
            <a:xfrm>
              <a:off x="4316025" y="506016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035" name="pl2035"/>
            <p:cNvSpPr/>
            <p:nvPr/>
          </p:nvSpPr>
          <p:spPr>
            <a:xfrm>
              <a:off x="4316025" y="492237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036" name="pl2036"/>
            <p:cNvSpPr/>
            <p:nvPr/>
          </p:nvSpPr>
          <p:spPr>
            <a:xfrm>
              <a:off x="4316025" y="478459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037" name="pl2037"/>
            <p:cNvSpPr/>
            <p:nvPr/>
          </p:nvSpPr>
          <p:spPr>
            <a:xfrm>
              <a:off x="4316025" y="46468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038" name="pl2038"/>
            <p:cNvSpPr/>
            <p:nvPr/>
          </p:nvSpPr>
          <p:spPr>
            <a:xfrm>
              <a:off x="447112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9" name="pl2039"/>
            <p:cNvSpPr/>
            <p:nvPr/>
          </p:nvSpPr>
          <p:spPr>
            <a:xfrm>
              <a:off x="467792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40" name="pl2040"/>
            <p:cNvSpPr/>
            <p:nvPr/>
          </p:nvSpPr>
          <p:spPr>
            <a:xfrm>
              <a:off x="488472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41" name="pl2041"/>
            <p:cNvSpPr/>
            <p:nvPr/>
          </p:nvSpPr>
          <p:spPr>
            <a:xfrm>
              <a:off x="509152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42" name="pl2042"/>
            <p:cNvSpPr/>
            <p:nvPr/>
          </p:nvSpPr>
          <p:spPr>
            <a:xfrm>
              <a:off x="529832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43" name="pl2043"/>
            <p:cNvSpPr/>
            <p:nvPr/>
          </p:nvSpPr>
          <p:spPr>
            <a:xfrm>
              <a:off x="4316025" y="49912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044" name="pl2044"/>
            <p:cNvSpPr/>
            <p:nvPr/>
          </p:nvSpPr>
          <p:spPr>
            <a:xfrm>
              <a:off x="4316025" y="485348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045" name="pl2045"/>
            <p:cNvSpPr/>
            <p:nvPr/>
          </p:nvSpPr>
          <p:spPr>
            <a:xfrm>
              <a:off x="4316025" y="471570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046" name="pl2046"/>
            <p:cNvSpPr/>
            <p:nvPr/>
          </p:nvSpPr>
          <p:spPr>
            <a:xfrm>
              <a:off x="436772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7" name="pl2047"/>
            <p:cNvSpPr/>
            <p:nvPr/>
          </p:nvSpPr>
          <p:spPr>
            <a:xfrm>
              <a:off x="457452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8" name="pl2048"/>
            <p:cNvSpPr/>
            <p:nvPr/>
          </p:nvSpPr>
          <p:spPr>
            <a:xfrm>
              <a:off x="478132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9" name="pl2049"/>
            <p:cNvSpPr/>
            <p:nvPr/>
          </p:nvSpPr>
          <p:spPr>
            <a:xfrm>
              <a:off x="498812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50" name="pl2050"/>
            <p:cNvSpPr/>
            <p:nvPr/>
          </p:nvSpPr>
          <p:spPr>
            <a:xfrm>
              <a:off x="519492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51" name="pl2051"/>
            <p:cNvSpPr/>
            <p:nvPr/>
          </p:nvSpPr>
          <p:spPr>
            <a:xfrm>
              <a:off x="540172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52" name="pl2052"/>
            <p:cNvSpPr/>
            <p:nvPr/>
          </p:nvSpPr>
          <p:spPr>
            <a:xfrm>
              <a:off x="4367725"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053" name="pl2053"/>
            <p:cNvSpPr/>
            <p:nvPr/>
          </p:nvSpPr>
          <p:spPr>
            <a:xfrm>
              <a:off x="4367725"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40651" cap="flat">
              <a:solidFill>
                <a:srgbClr val="BEBEBE">
                  <a:alpha val="69803"/>
                </a:srgbClr>
              </a:solidFill>
              <a:prstDash val="solid"/>
              <a:round/>
            </a:ln>
          </p:spPr>
          <p:txBody>
            <a:bodyPr/>
            <a:lstStyle/>
            <a:p/>
          </p:txBody>
        </p:sp>
        <p:sp>
          <p:nvSpPr>
            <p:cNvPr id="2054" name="pl2054"/>
            <p:cNvSpPr/>
            <p:nvPr/>
          </p:nvSpPr>
          <p:spPr>
            <a:xfrm>
              <a:off x="4367725" y="4897578"/>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055" name="pl2055"/>
            <p:cNvSpPr/>
            <p:nvPr/>
          </p:nvSpPr>
          <p:spPr>
            <a:xfrm>
              <a:off x="4367725" y="4787351"/>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056" name="pl2056"/>
            <p:cNvSpPr/>
            <p:nvPr/>
          </p:nvSpPr>
          <p:spPr>
            <a:xfrm>
              <a:off x="4367725" y="4803885"/>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57" name="pl2057"/>
            <p:cNvSpPr/>
            <p:nvPr/>
          </p:nvSpPr>
          <p:spPr>
            <a:xfrm>
              <a:off x="4367725" y="4930646"/>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058" name="pl2058"/>
            <p:cNvSpPr/>
            <p:nvPr/>
          </p:nvSpPr>
          <p:spPr>
            <a:xfrm>
              <a:off x="4367725" y="4952691"/>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059" name="pl2059"/>
            <p:cNvSpPr/>
            <p:nvPr/>
          </p:nvSpPr>
          <p:spPr>
            <a:xfrm>
              <a:off x="4367725" y="4947180"/>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060" name="pl2060"/>
            <p:cNvSpPr/>
            <p:nvPr/>
          </p:nvSpPr>
          <p:spPr>
            <a:xfrm>
              <a:off x="4367725"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61" name="pl2061"/>
            <p:cNvSpPr/>
            <p:nvPr/>
          </p:nvSpPr>
          <p:spPr>
            <a:xfrm>
              <a:off x="4367725" y="4991270"/>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062" name="pl2062"/>
            <p:cNvSpPr/>
            <p:nvPr/>
          </p:nvSpPr>
          <p:spPr>
            <a:xfrm>
              <a:off x="4367725" y="489206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063" name="pl2063"/>
            <p:cNvSpPr/>
            <p:nvPr/>
          </p:nvSpPr>
          <p:spPr>
            <a:xfrm>
              <a:off x="4367725" y="4759795"/>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064" name="pl2064"/>
            <p:cNvSpPr/>
            <p:nvPr/>
          </p:nvSpPr>
          <p:spPr>
            <a:xfrm>
              <a:off x="4367725" y="4903089"/>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065" name="pl2065"/>
            <p:cNvSpPr/>
            <p:nvPr/>
          </p:nvSpPr>
          <p:spPr>
            <a:xfrm>
              <a:off x="4367725" y="4875533"/>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066" name="pl2066"/>
            <p:cNvSpPr/>
            <p:nvPr/>
          </p:nvSpPr>
          <p:spPr>
            <a:xfrm>
              <a:off x="4367725" y="4875533"/>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067" name="pl2067"/>
            <p:cNvSpPr/>
            <p:nvPr/>
          </p:nvSpPr>
          <p:spPr>
            <a:xfrm>
              <a:off x="4367725" y="4798374"/>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068" name="pl2068"/>
            <p:cNvSpPr/>
            <p:nvPr/>
          </p:nvSpPr>
          <p:spPr>
            <a:xfrm>
              <a:off x="4367725" y="4792863"/>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069" name="pl2069"/>
            <p:cNvSpPr/>
            <p:nvPr/>
          </p:nvSpPr>
          <p:spPr>
            <a:xfrm>
              <a:off x="4367725" y="496922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70" name="pl2070"/>
            <p:cNvSpPr/>
            <p:nvPr/>
          </p:nvSpPr>
          <p:spPr>
            <a:xfrm>
              <a:off x="4367725" y="4903089"/>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071" name="pl2071"/>
            <p:cNvSpPr/>
            <p:nvPr/>
          </p:nvSpPr>
          <p:spPr>
            <a:xfrm>
              <a:off x="4367725" y="4825931"/>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072" name="pl2072"/>
            <p:cNvSpPr/>
            <p:nvPr/>
          </p:nvSpPr>
          <p:spPr>
            <a:xfrm>
              <a:off x="4367725" y="4858999"/>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073" name="pl2073"/>
            <p:cNvSpPr/>
            <p:nvPr/>
          </p:nvSpPr>
          <p:spPr>
            <a:xfrm>
              <a:off x="4367725" y="4919623"/>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074" name="pl2074"/>
            <p:cNvSpPr/>
            <p:nvPr/>
          </p:nvSpPr>
          <p:spPr>
            <a:xfrm>
              <a:off x="4367725" y="4941668"/>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075" name="pl2075"/>
            <p:cNvSpPr/>
            <p:nvPr/>
          </p:nvSpPr>
          <p:spPr>
            <a:xfrm>
              <a:off x="4367725"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076" name="pl2076"/>
            <p:cNvSpPr/>
            <p:nvPr/>
          </p:nvSpPr>
          <p:spPr>
            <a:xfrm>
              <a:off x="4367725" y="4870021"/>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077" name="pl2077"/>
            <p:cNvSpPr/>
            <p:nvPr/>
          </p:nvSpPr>
          <p:spPr>
            <a:xfrm>
              <a:off x="4367725" y="4936157"/>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078" name="pl2078"/>
            <p:cNvSpPr/>
            <p:nvPr/>
          </p:nvSpPr>
          <p:spPr>
            <a:xfrm>
              <a:off x="4367725" y="492513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079" name="pl2079"/>
            <p:cNvSpPr/>
            <p:nvPr/>
          </p:nvSpPr>
          <p:spPr>
            <a:xfrm>
              <a:off x="4367725" y="4836953"/>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080" name="pl2080"/>
            <p:cNvSpPr/>
            <p:nvPr/>
          </p:nvSpPr>
          <p:spPr>
            <a:xfrm>
              <a:off x="4367725" y="4809397"/>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081" name="pl2081"/>
            <p:cNvSpPr/>
            <p:nvPr/>
          </p:nvSpPr>
          <p:spPr>
            <a:xfrm>
              <a:off x="4367725" y="4941668"/>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082" name="pl2082"/>
            <p:cNvSpPr/>
            <p:nvPr/>
          </p:nvSpPr>
          <p:spPr>
            <a:xfrm>
              <a:off x="4367725" y="4897578"/>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083" name="pl2083"/>
            <p:cNvSpPr/>
            <p:nvPr/>
          </p:nvSpPr>
          <p:spPr>
            <a:xfrm>
              <a:off x="4367725" y="490860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084" name="pl2084"/>
            <p:cNvSpPr/>
            <p:nvPr/>
          </p:nvSpPr>
          <p:spPr>
            <a:xfrm>
              <a:off x="4367725" y="4958202"/>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085" name="pl2085"/>
            <p:cNvSpPr/>
            <p:nvPr/>
          </p:nvSpPr>
          <p:spPr>
            <a:xfrm>
              <a:off x="4367725" y="4836953"/>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086" name="pl2086"/>
            <p:cNvSpPr/>
            <p:nvPr/>
          </p:nvSpPr>
          <p:spPr>
            <a:xfrm>
              <a:off x="4367725" y="4919623"/>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087" name="pl2087"/>
            <p:cNvSpPr/>
            <p:nvPr/>
          </p:nvSpPr>
          <p:spPr>
            <a:xfrm>
              <a:off x="4367725" y="4814908"/>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088" name="pl2088"/>
            <p:cNvSpPr/>
            <p:nvPr/>
          </p:nvSpPr>
          <p:spPr>
            <a:xfrm>
              <a:off x="4367725" y="4886555"/>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089" name="pl2089"/>
            <p:cNvSpPr/>
            <p:nvPr/>
          </p:nvSpPr>
          <p:spPr>
            <a:xfrm>
              <a:off x="4367725"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090" name="pl2090"/>
            <p:cNvSpPr/>
            <p:nvPr/>
          </p:nvSpPr>
          <p:spPr>
            <a:xfrm>
              <a:off x="4367725"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091" name="pl2091"/>
            <p:cNvSpPr/>
            <p:nvPr/>
          </p:nvSpPr>
          <p:spPr>
            <a:xfrm>
              <a:off x="4367725"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092" name="pl2092"/>
            <p:cNvSpPr/>
            <p:nvPr/>
          </p:nvSpPr>
          <p:spPr>
            <a:xfrm>
              <a:off x="4367725"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093" name="pl2093"/>
            <p:cNvSpPr/>
            <p:nvPr/>
          </p:nvSpPr>
          <p:spPr>
            <a:xfrm>
              <a:off x="4367725"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094" name="pl2094"/>
            <p:cNvSpPr/>
            <p:nvPr/>
          </p:nvSpPr>
          <p:spPr>
            <a:xfrm>
              <a:off x="4367725"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095" name="pl2095"/>
            <p:cNvSpPr/>
            <p:nvPr/>
          </p:nvSpPr>
          <p:spPr>
            <a:xfrm>
              <a:off x="4367725"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096" name="pl2096"/>
            <p:cNvSpPr/>
            <p:nvPr/>
          </p:nvSpPr>
          <p:spPr>
            <a:xfrm>
              <a:off x="4367725" y="4930646"/>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097" name="pl2097"/>
            <p:cNvSpPr/>
            <p:nvPr/>
          </p:nvSpPr>
          <p:spPr>
            <a:xfrm>
              <a:off x="4367725" y="4870021"/>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098" name="pl2098"/>
            <p:cNvSpPr/>
            <p:nvPr/>
          </p:nvSpPr>
          <p:spPr>
            <a:xfrm>
              <a:off x="4367725" y="4930646"/>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099" name="pl2099"/>
            <p:cNvSpPr/>
            <p:nvPr/>
          </p:nvSpPr>
          <p:spPr>
            <a:xfrm>
              <a:off x="4367725" y="4969225"/>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100" name="pl2100"/>
            <p:cNvSpPr/>
            <p:nvPr/>
          </p:nvSpPr>
          <p:spPr>
            <a:xfrm>
              <a:off x="4367725" y="4936157"/>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101" name="pl2101"/>
            <p:cNvSpPr/>
            <p:nvPr/>
          </p:nvSpPr>
          <p:spPr>
            <a:xfrm>
              <a:off x="4367725"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102" name="pl2102"/>
            <p:cNvSpPr/>
            <p:nvPr/>
          </p:nvSpPr>
          <p:spPr>
            <a:xfrm>
              <a:off x="4367725"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40651" cap="flat">
              <a:solidFill>
                <a:srgbClr val="000000">
                  <a:alpha val="100000"/>
                </a:srgbClr>
              </a:solidFill>
              <a:prstDash val="solid"/>
              <a:round/>
            </a:ln>
          </p:spPr>
          <p:txBody>
            <a:bodyPr/>
            <a:lstStyle/>
            <a:p/>
          </p:txBody>
        </p:sp>
        <p:sp>
          <p:nvSpPr>
            <p:cNvPr id="2103" name="pl2103"/>
            <p:cNvSpPr/>
            <p:nvPr/>
          </p:nvSpPr>
          <p:spPr>
            <a:xfrm>
              <a:off x="4367725"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EB69EF">
                  <a:alpha val="100000"/>
                </a:srgbClr>
              </a:solidFill>
              <a:prstDash val="solid"/>
              <a:round/>
            </a:ln>
          </p:spPr>
          <p:txBody>
            <a:bodyPr/>
            <a:lstStyle/>
            <a:p/>
          </p:txBody>
        </p:sp>
        <p:sp>
          <p:nvSpPr>
            <p:cNvPr id="2104" name="pl2104"/>
            <p:cNvSpPr/>
            <p:nvPr/>
          </p:nvSpPr>
          <p:spPr>
            <a:xfrm>
              <a:off x="4316025" y="49912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105" name="tx2105"/>
            <p:cNvSpPr/>
            <p:nvPr/>
          </p:nvSpPr>
          <p:spPr>
            <a:xfrm>
              <a:off x="4337580" y="481008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06" name="tx2106"/>
            <p:cNvSpPr/>
            <p:nvPr/>
          </p:nvSpPr>
          <p:spPr>
            <a:xfrm>
              <a:off x="4544381" y="482667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07" name="tx2107"/>
            <p:cNvSpPr/>
            <p:nvPr/>
          </p:nvSpPr>
          <p:spPr>
            <a:xfrm>
              <a:off x="4751182" y="48169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108" name="tx2108"/>
            <p:cNvSpPr/>
            <p:nvPr/>
          </p:nvSpPr>
          <p:spPr>
            <a:xfrm>
              <a:off x="4957983" y="480049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09" name="tx2109"/>
            <p:cNvSpPr/>
            <p:nvPr/>
          </p:nvSpPr>
          <p:spPr>
            <a:xfrm>
              <a:off x="5164784" y="482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110" name="tx2110"/>
            <p:cNvSpPr/>
            <p:nvPr/>
          </p:nvSpPr>
          <p:spPr>
            <a:xfrm>
              <a:off x="5371585" y="480049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11" name="rc2111"/>
            <p:cNvSpPr/>
            <p:nvPr/>
          </p:nvSpPr>
          <p:spPr>
            <a:xfrm>
              <a:off x="4316025" y="5346267"/>
              <a:ext cx="1137404" cy="460746"/>
            </a:xfrm>
            <a:prstGeom prst="rect">
              <a:avLst/>
            </a:prstGeom>
            <a:solidFill>
              <a:srgbClr val="EBEBEB">
                <a:alpha val="100000"/>
              </a:srgbClr>
            </a:solidFill>
          </p:spPr>
          <p:txBody>
            <a:bodyPr/>
            <a:lstStyle/>
            <a:p/>
          </p:txBody>
        </p:sp>
        <p:sp>
          <p:nvSpPr>
            <p:cNvPr id="2112" name="pl2112"/>
            <p:cNvSpPr/>
            <p:nvPr/>
          </p:nvSpPr>
          <p:spPr>
            <a:xfrm>
              <a:off x="4316025" y="580536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13" name="pl2113"/>
            <p:cNvSpPr/>
            <p:nvPr/>
          </p:nvSpPr>
          <p:spPr>
            <a:xfrm>
              <a:off x="4316025" y="566757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14" name="pl2114"/>
            <p:cNvSpPr/>
            <p:nvPr/>
          </p:nvSpPr>
          <p:spPr>
            <a:xfrm>
              <a:off x="4316025" y="552979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15" name="pl2115"/>
            <p:cNvSpPr/>
            <p:nvPr/>
          </p:nvSpPr>
          <p:spPr>
            <a:xfrm>
              <a:off x="4316025" y="53920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16" name="pl2116"/>
            <p:cNvSpPr/>
            <p:nvPr/>
          </p:nvSpPr>
          <p:spPr>
            <a:xfrm>
              <a:off x="4471126"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17" name="pl2117"/>
            <p:cNvSpPr/>
            <p:nvPr/>
          </p:nvSpPr>
          <p:spPr>
            <a:xfrm>
              <a:off x="467792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18" name="pl2118"/>
            <p:cNvSpPr/>
            <p:nvPr/>
          </p:nvSpPr>
          <p:spPr>
            <a:xfrm>
              <a:off x="488472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19" name="pl2119"/>
            <p:cNvSpPr/>
            <p:nvPr/>
          </p:nvSpPr>
          <p:spPr>
            <a:xfrm>
              <a:off x="509152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20" name="pl2120"/>
            <p:cNvSpPr/>
            <p:nvPr/>
          </p:nvSpPr>
          <p:spPr>
            <a:xfrm>
              <a:off x="529832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21" name="pl2121"/>
            <p:cNvSpPr/>
            <p:nvPr/>
          </p:nvSpPr>
          <p:spPr>
            <a:xfrm>
              <a:off x="4316025" y="57364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122" name="pl2122"/>
            <p:cNvSpPr/>
            <p:nvPr/>
          </p:nvSpPr>
          <p:spPr>
            <a:xfrm>
              <a:off x="4316025" y="559868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123" name="pl2123"/>
            <p:cNvSpPr/>
            <p:nvPr/>
          </p:nvSpPr>
          <p:spPr>
            <a:xfrm>
              <a:off x="4316025" y="546090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124" name="pl2124"/>
            <p:cNvSpPr/>
            <p:nvPr/>
          </p:nvSpPr>
          <p:spPr>
            <a:xfrm>
              <a:off x="436772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5" name="pl2125"/>
            <p:cNvSpPr/>
            <p:nvPr/>
          </p:nvSpPr>
          <p:spPr>
            <a:xfrm>
              <a:off x="457452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6" name="pl2126"/>
            <p:cNvSpPr/>
            <p:nvPr/>
          </p:nvSpPr>
          <p:spPr>
            <a:xfrm>
              <a:off x="4781327"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7" name="pl2127"/>
            <p:cNvSpPr/>
            <p:nvPr/>
          </p:nvSpPr>
          <p:spPr>
            <a:xfrm>
              <a:off x="498812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8" name="pl2128"/>
            <p:cNvSpPr/>
            <p:nvPr/>
          </p:nvSpPr>
          <p:spPr>
            <a:xfrm>
              <a:off x="519492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29" name="pl2129"/>
            <p:cNvSpPr/>
            <p:nvPr/>
          </p:nvSpPr>
          <p:spPr>
            <a:xfrm>
              <a:off x="540172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30" name="pl2130"/>
            <p:cNvSpPr/>
            <p:nvPr/>
          </p:nvSpPr>
          <p:spPr>
            <a:xfrm>
              <a:off x="4367725"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131" name="pl2131"/>
            <p:cNvSpPr/>
            <p:nvPr/>
          </p:nvSpPr>
          <p:spPr>
            <a:xfrm>
              <a:off x="4367725" y="5714423"/>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40651" cap="flat">
              <a:solidFill>
                <a:srgbClr val="BEBEBE">
                  <a:alpha val="69803"/>
                </a:srgbClr>
              </a:solidFill>
              <a:prstDash val="solid"/>
              <a:round/>
            </a:ln>
          </p:spPr>
          <p:txBody>
            <a:bodyPr/>
            <a:lstStyle/>
            <a:p/>
          </p:txBody>
        </p:sp>
        <p:sp>
          <p:nvSpPr>
            <p:cNvPr id="2132" name="pl2132"/>
            <p:cNvSpPr/>
            <p:nvPr/>
          </p:nvSpPr>
          <p:spPr>
            <a:xfrm>
              <a:off x="4367725" y="5642776"/>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133" name="pl2133"/>
            <p:cNvSpPr/>
            <p:nvPr/>
          </p:nvSpPr>
          <p:spPr>
            <a:xfrm>
              <a:off x="4367725" y="5532549"/>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134" name="pl2134"/>
            <p:cNvSpPr/>
            <p:nvPr/>
          </p:nvSpPr>
          <p:spPr>
            <a:xfrm>
              <a:off x="4367725" y="5549083"/>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35" name="pl2135"/>
            <p:cNvSpPr/>
            <p:nvPr/>
          </p:nvSpPr>
          <p:spPr>
            <a:xfrm>
              <a:off x="4367725" y="5675844"/>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136" name="pl2136"/>
            <p:cNvSpPr/>
            <p:nvPr/>
          </p:nvSpPr>
          <p:spPr>
            <a:xfrm>
              <a:off x="4367725" y="5697889"/>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137" name="pl2137"/>
            <p:cNvSpPr/>
            <p:nvPr/>
          </p:nvSpPr>
          <p:spPr>
            <a:xfrm>
              <a:off x="4367725" y="5692378"/>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138" name="pl2138"/>
            <p:cNvSpPr/>
            <p:nvPr/>
          </p:nvSpPr>
          <p:spPr>
            <a:xfrm>
              <a:off x="4367725"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39" name="pl2139"/>
            <p:cNvSpPr/>
            <p:nvPr/>
          </p:nvSpPr>
          <p:spPr>
            <a:xfrm>
              <a:off x="4367725" y="5736468"/>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140" name="pl2140"/>
            <p:cNvSpPr/>
            <p:nvPr/>
          </p:nvSpPr>
          <p:spPr>
            <a:xfrm>
              <a:off x="4367725" y="5637264"/>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141" name="pl2141"/>
            <p:cNvSpPr/>
            <p:nvPr/>
          </p:nvSpPr>
          <p:spPr>
            <a:xfrm>
              <a:off x="4367725" y="5504993"/>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142" name="pl2142"/>
            <p:cNvSpPr/>
            <p:nvPr/>
          </p:nvSpPr>
          <p:spPr>
            <a:xfrm>
              <a:off x="4367725" y="5648287"/>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143" name="pl2143"/>
            <p:cNvSpPr/>
            <p:nvPr/>
          </p:nvSpPr>
          <p:spPr>
            <a:xfrm>
              <a:off x="4367725" y="5620730"/>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144" name="pl2144"/>
            <p:cNvSpPr/>
            <p:nvPr/>
          </p:nvSpPr>
          <p:spPr>
            <a:xfrm>
              <a:off x="4367725" y="5620730"/>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145" name="pl2145"/>
            <p:cNvSpPr/>
            <p:nvPr/>
          </p:nvSpPr>
          <p:spPr>
            <a:xfrm>
              <a:off x="4367725" y="5543572"/>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146" name="pl2146"/>
            <p:cNvSpPr/>
            <p:nvPr/>
          </p:nvSpPr>
          <p:spPr>
            <a:xfrm>
              <a:off x="4367725" y="5538061"/>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147" name="pl2147"/>
            <p:cNvSpPr/>
            <p:nvPr/>
          </p:nvSpPr>
          <p:spPr>
            <a:xfrm>
              <a:off x="4367725" y="571442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48" name="pl2148"/>
            <p:cNvSpPr/>
            <p:nvPr/>
          </p:nvSpPr>
          <p:spPr>
            <a:xfrm>
              <a:off x="4367725" y="5648287"/>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149" name="pl2149"/>
            <p:cNvSpPr/>
            <p:nvPr/>
          </p:nvSpPr>
          <p:spPr>
            <a:xfrm>
              <a:off x="4367725" y="557112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150" name="pl2150"/>
            <p:cNvSpPr/>
            <p:nvPr/>
          </p:nvSpPr>
          <p:spPr>
            <a:xfrm>
              <a:off x="4367725" y="5604196"/>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151" name="pl2151"/>
            <p:cNvSpPr/>
            <p:nvPr/>
          </p:nvSpPr>
          <p:spPr>
            <a:xfrm>
              <a:off x="4367725" y="5664821"/>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152" name="pl2152"/>
            <p:cNvSpPr/>
            <p:nvPr/>
          </p:nvSpPr>
          <p:spPr>
            <a:xfrm>
              <a:off x="4367725" y="5686866"/>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153" name="pl2153"/>
            <p:cNvSpPr/>
            <p:nvPr/>
          </p:nvSpPr>
          <p:spPr>
            <a:xfrm>
              <a:off x="4367725"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154" name="pl2154"/>
            <p:cNvSpPr/>
            <p:nvPr/>
          </p:nvSpPr>
          <p:spPr>
            <a:xfrm>
              <a:off x="4367725" y="5615219"/>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155" name="pl2155"/>
            <p:cNvSpPr/>
            <p:nvPr/>
          </p:nvSpPr>
          <p:spPr>
            <a:xfrm>
              <a:off x="4367725" y="5681355"/>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156" name="pl2156"/>
            <p:cNvSpPr/>
            <p:nvPr/>
          </p:nvSpPr>
          <p:spPr>
            <a:xfrm>
              <a:off x="4367725" y="5670332"/>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157" name="pl2157"/>
            <p:cNvSpPr/>
            <p:nvPr/>
          </p:nvSpPr>
          <p:spPr>
            <a:xfrm>
              <a:off x="4367725" y="5582151"/>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158" name="pl2158"/>
            <p:cNvSpPr/>
            <p:nvPr/>
          </p:nvSpPr>
          <p:spPr>
            <a:xfrm>
              <a:off x="4367725" y="5554595"/>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159" name="pl2159"/>
            <p:cNvSpPr/>
            <p:nvPr/>
          </p:nvSpPr>
          <p:spPr>
            <a:xfrm>
              <a:off x="4367725" y="5686866"/>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160" name="pl2160"/>
            <p:cNvSpPr/>
            <p:nvPr/>
          </p:nvSpPr>
          <p:spPr>
            <a:xfrm>
              <a:off x="4367725" y="5642776"/>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161" name="pl2161"/>
            <p:cNvSpPr/>
            <p:nvPr/>
          </p:nvSpPr>
          <p:spPr>
            <a:xfrm>
              <a:off x="4367725" y="5653798"/>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162" name="pl2162"/>
            <p:cNvSpPr/>
            <p:nvPr/>
          </p:nvSpPr>
          <p:spPr>
            <a:xfrm>
              <a:off x="4367725" y="5703400"/>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163" name="pl2163"/>
            <p:cNvSpPr/>
            <p:nvPr/>
          </p:nvSpPr>
          <p:spPr>
            <a:xfrm>
              <a:off x="4367725" y="5582151"/>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164" name="pl2164"/>
            <p:cNvSpPr/>
            <p:nvPr/>
          </p:nvSpPr>
          <p:spPr>
            <a:xfrm>
              <a:off x="4367725" y="5664821"/>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165" name="pl2165"/>
            <p:cNvSpPr/>
            <p:nvPr/>
          </p:nvSpPr>
          <p:spPr>
            <a:xfrm>
              <a:off x="4367725" y="5560106"/>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166" name="pl2166"/>
            <p:cNvSpPr/>
            <p:nvPr/>
          </p:nvSpPr>
          <p:spPr>
            <a:xfrm>
              <a:off x="4367725" y="5631753"/>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167" name="pl2167"/>
            <p:cNvSpPr/>
            <p:nvPr/>
          </p:nvSpPr>
          <p:spPr>
            <a:xfrm>
              <a:off x="4367725" y="5686866"/>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168" name="pl2168"/>
            <p:cNvSpPr/>
            <p:nvPr/>
          </p:nvSpPr>
          <p:spPr>
            <a:xfrm>
              <a:off x="4367725" y="5620730"/>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169" name="pl2169"/>
            <p:cNvSpPr/>
            <p:nvPr/>
          </p:nvSpPr>
          <p:spPr>
            <a:xfrm>
              <a:off x="4367725" y="5615219"/>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170" name="pl2170"/>
            <p:cNvSpPr/>
            <p:nvPr/>
          </p:nvSpPr>
          <p:spPr>
            <a:xfrm>
              <a:off x="4367725" y="570891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171" name="pl2171"/>
            <p:cNvSpPr/>
            <p:nvPr/>
          </p:nvSpPr>
          <p:spPr>
            <a:xfrm>
              <a:off x="4367725" y="5681355"/>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172" name="pl2172"/>
            <p:cNvSpPr/>
            <p:nvPr/>
          </p:nvSpPr>
          <p:spPr>
            <a:xfrm>
              <a:off x="4367725" y="570891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173" name="pl2173"/>
            <p:cNvSpPr/>
            <p:nvPr/>
          </p:nvSpPr>
          <p:spPr>
            <a:xfrm>
              <a:off x="4367725" y="5686866"/>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174" name="pl2174"/>
            <p:cNvSpPr/>
            <p:nvPr/>
          </p:nvSpPr>
          <p:spPr>
            <a:xfrm>
              <a:off x="4367725" y="5675844"/>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175" name="pl2175"/>
            <p:cNvSpPr/>
            <p:nvPr/>
          </p:nvSpPr>
          <p:spPr>
            <a:xfrm>
              <a:off x="4367725" y="5615219"/>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176" name="pl2176"/>
            <p:cNvSpPr/>
            <p:nvPr/>
          </p:nvSpPr>
          <p:spPr>
            <a:xfrm>
              <a:off x="4367725" y="5675844"/>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177" name="pl2177"/>
            <p:cNvSpPr/>
            <p:nvPr/>
          </p:nvSpPr>
          <p:spPr>
            <a:xfrm>
              <a:off x="4367725" y="5714423"/>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178" name="pl2178"/>
            <p:cNvSpPr/>
            <p:nvPr/>
          </p:nvSpPr>
          <p:spPr>
            <a:xfrm>
              <a:off x="4367725" y="5681355"/>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179" name="pl2179"/>
            <p:cNvSpPr/>
            <p:nvPr/>
          </p:nvSpPr>
          <p:spPr>
            <a:xfrm>
              <a:off x="4367725"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180" name="pl2180"/>
            <p:cNvSpPr/>
            <p:nvPr/>
          </p:nvSpPr>
          <p:spPr>
            <a:xfrm>
              <a:off x="4367725" y="5714423"/>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40651" cap="flat">
              <a:solidFill>
                <a:srgbClr val="000000">
                  <a:alpha val="100000"/>
                </a:srgbClr>
              </a:solidFill>
              <a:prstDash val="solid"/>
              <a:round/>
            </a:ln>
          </p:spPr>
          <p:txBody>
            <a:bodyPr/>
            <a:lstStyle/>
            <a:p/>
          </p:txBody>
        </p:sp>
        <p:sp>
          <p:nvSpPr>
            <p:cNvPr id="2181" name="pl2181"/>
            <p:cNvSpPr/>
            <p:nvPr/>
          </p:nvSpPr>
          <p:spPr>
            <a:xfrm>
              <a:off x="4367725" y="5714423"/>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FF6C92">
                  <a:alpha val="100000"/>
                </a:srgbClr>
              </a:solidFill>
              <a:prstDash val="solid"/>
              <a:round/>
            </a:ln>
          </p:spPr>
          <p:txBody>
            <a:bodyPr/>
            <a:lstStyle/>
            <a:p/>
          </p:txBody>
        </p:sp>
        <p:sp>
          <p:nvSpPr>
            <p:cNvPr id="2182" name="pl2182"/>
            <p:cNvSpPr/>
            <p:nvPr/>
          </p:nvSpPr>
          <p:spPr>
            <a:xfrm>
              <a:off x="4316025" y="5736468"/>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183" name="tx2183"/>
            <p:cNvSpPr/>
            <p:nvPr/>
          </p:nvSpPr>
          <p:spPr>
            <a:xfrm>
              <a:off x="4337580" y="55718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4" name="tx2184"/>
            <p:cNvSpPr/>
            <p:nvPr/>
          </p:nvSpPr>
          <p:spPr>
            <a:xfrm>
              <a:off x="4544381" y="556768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185" name="tx2185"/>
            <p:cNvSpPr/>
            <p:nvPr/>
          </p:nvSpPr>
          <p:spPr>
            <a:xfrm>
              <a:off x="4733132" y="5621472"/>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186" name="tx2186"/>
            <p:cNvSpPr/>
            <p:nvPr/>
          </p:nvSpPr>
          <p:spPr>
            <a:xfrm>
              <a:off x="4957983" y="555146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87" name="tx2187"/>
            <p:cNvSpPr/>
            <p:nvPr/>
          </p:nvSpPr>
          <p:spPr>
            <a:xfrm>
              <a:off x="5146734" y="5600803"/>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88" name="tx2188"/>
            <p:cNvSpPr/>
            <p:nvPr/>
          </p:nvSpPr>
          <p:spPr>
            <a:xfrm>
              <a:off x="5353535" y="5615961"/>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189" name="rc2189"/>
            <p:cNvSpPr/>
            <p:nvPr/>
          </p:nvSpPr>
          <p:spPr>
            <a:xfrm>
              <a:off x="5523019" y="875080"/>
              <a:ext cx="1137404" cy="460746"/>
            </a:xfrm>
            <a:prstGeom prst="rect">
              <a:avLst/>
            </a:prstGeom>
            <a:solidFill>
              <a:srgbClr val="EBEBEB">
                <a:alpha val="100000"/>
              </a:srgbClr>
            </a:solidFill>
          </p:spPr>
          <p:txBody>
            <a:bodyPr/>
            <a:lstStyle/>
            <a:p/>
          </p:txBody>
        </p:sp>
        <p:sp>
          <p:nvSpPr>
            <p:cNvPr id="2190" name="pl2190"/>
            <p:cNvSpPr/>
            <p:nvPr/>
          </p:nvSpPr>
          <p:spPr>
            <a:xfrm>
              <a:off x="5523019" y="133417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91" name="pl2191"/>
            <p:cNvSpPr/>
            <p:nvPr/>
          </p:nvSpPr>
          <p:spPr>
            <a:xfrm>
              <a:off x="5523019" y="119639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92" name="pl2192"/>
            <p:cNvSpPr/>
            <p:nvPr/>
          </p:nvSpPr>
          <p:spPr>
            <a:xfrm>
              <a:off x="5523019" y="105860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93" name="pl2193"/>
            <p:cNvSpPr/>
            <p:nvPr/>
          </p:nvSpPr>
          <p:spPr>
            <a:xfrm>
              <a:off x="5523019" y="92082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194" name="pl2194"/>
            <p:cNvSpPr/>
            <p:nvPr/>
          </p:nvSpPr>
          <p:spPr>
            <a:xfrm>
              <a:off x="567811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5" name="pl2195"/>
            <p:cNvSpPr/>
            <p:nvPr/>
          </p:nvSpPr>
          <p:spPr>
            <a:xfrm>
              <a:off x="588492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6" name="pl2196"/>
            <p:cNvSpPr/>
            <p:nvPr/>
          </p:nvSpPr>
          <p:spPr>
            <a:xfrm>
              <a:off x="609172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7" name="pl2197"/>
            <p:cNvSpPr/>
            <p:nvPr/>
          </p:nvSpPr>
          <p:spPr>
            <a:xfrm>
              <a:off x="6298522"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8" name="pl2198"/>
            <p:cNvSpPr/>
            <p:nvPr/>
          </p:nvSpPr>
          <p:spPr>
            <a:xfrm>
              <a:off x="650532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99" name="pl2199"/>
            <p:cNvSpPr/>
            <p:nvPr/>
          </p:nvSpPr>
          <p:spPr>
            <a:xfrm>
              <a:off x="5523019" y="12652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00" name="pl2200"/>
            <p:cNvSpPr/>
            <p:nvPr/>
          </p:nvSpPr>
          <p:spPr>
            <a:xfrm>
              <a:off x="5523019" y="112749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01" name="pl2201"/>
            <p:cNvSpPr/>
            <p:nvPr/>
          </p:nvSpPr>
          <p:spPr>
            <a:xfrm>
              <a:off x="5523019" y="98971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02" name="pl2202"/>
            <p:cNvSpPr/>
            <p:nvPr/>
          </p:nvSpPr>
          <p:spPr>
            <a:xfrm>
              <a:off x="557471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3" name="pl2203"/>
            <p:cNvSpPr/>
            <p:nvPr/>
          </p:nvSpPr>
          <p:spPr>
            <a:xfrm>
              <a:off x="578152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4" name="pl2204"/>
            <p:cNvSpPr/>
            <p:nvPr/>
          </p:nvSpPr>
          <p:spPr>
            <a:xfrm>
              <a:off x="59883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5" name="pl2205"/>
            <p:cNvSpPr/>
            <p:nvPr/>
          </p:nvSpPr>
          <p:spPr>
            <a:xfrm>
              <a:off x="61951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6" name="pl2206"/>
            <p:cNvSpPr/>
            <p:nvPr/>
          </p:nvSpPr>
          <p:spPr>
            <a:xfrm>
              <a:off x="64019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7" name="pl2207"/>
            <p:cNvSpPr/>
            <p:nvPr/>
          </p:nvSpPr>
          <p:spPr>
            <a:xfrm>
              <a:off x="660872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08" name="pl2208"/>
            <p:cNvSpPr/>
            <p:nvPr/>
          </p:nvSpPr>
          <p:spPr>
            <a:xfrm>
              <a:off x="5574719"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209" name="pl2209"/>
            <p:cNvSpPr/>
            <p:nvPr/>
          </p:nvSpPr>
          <p:spPr>
            <a:xfrm>
              <a:off x="5574719"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40651" cap="flat">
              <a:solidFill>
                <a:srgbClr val="BEBEBE">
                  <a:alpha val="69803"/>
                </a:srgbClr>
              </a:solidFill>
              <a:prstDash val="solid"/>
              <a:round/>
            </a:ln>
          </p:spPr>
          <p:txBody>
            <a:bodyPr/>
            <a:lstStyle/>
            <a:p/>
          </p:txBody>
        </p:sp>
        <p:sp>
          <p:nvSpPr>
            <p:cNvPr id="2210" name="pl2210"/>
            <p:cNvSpPr/>
            <p:nvPr/>
          </p:nvSpPr>
          <p:spPr>
            <a:xfrm>
              <a:off x="5574719"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211" name="pl2211"/>
            <p:cNvSpPr/>
            <p:nvPr/>
          </p:nvSpPr>
          <p:spPr>
            <a:xfrm>
              <a:off x="5574719"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212" name="pl2212"/>
            <p:cNvSpPr/>
            <p:nvPr/>
          </p:nvSpPr>
          <p:spPr>
            <a:xfrm>
              <a:off x="5574719"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13" name="pl2213"/>
            <p:cNvSpPr/>
            <p:nvPr/>
          </p:nvSpPr>
          <p:spPr>
            <a:xfrm>
              <a:off x="5574719"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214" name="pl2214"/>
            <p:cNvSpPr/>
            <p:nvPr/>
          </p:nvSpPr>
          <p:spPr>
            <a:xfrm>
              <a:off x="5574719"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215" name="pl2215"/>
            <p:cNvSpPr/>
            <p:nvPr/>
          </p:nvSpPr>
          <p:spPr>
            <a:xfrm>
              <a:off x="5574719"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216" name="pl2216"/>
            <p:cNvSpPr/>
            <p:nvPr/>
          </p:nvSpPr>
          <p:spPr>
            <a:xfrm>
              <a:off x="5574719"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17" name="pl2217"/>
            <p:cNvSpPr/>
            <p:nvPr/>
          </p:nvSpPr>
          <p:spPr>
            <a:xfrm>
              <a:off x="5574719"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218" name="pl2218"/>
            <p:cNvSpPr/>
            <p:nvPr/>
          </p:nvSpPr>
          <p:spPr>
            <a:xfrm>
              <a:off x="5574719" y="116607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219" name="pl2219"/>
            <p:cNvSpPr/>
            <p:nvPr/>
          </p:nvSpPr>
          <p:spPr>
            <a:xfrm>
              <a:off x="5574719" y="1033806"/>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220" name="pl2220"/>
            <p:cNvSpPr/>
            <p:nvPr/>
          </p:nvSpPr>
          <p:spPr>
            <a:xfrm>
              <a:off x="5574719" y="1177100"/>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221" name="pl2221"/>
            <p:cNvSpPr/>
            <p:nvPr/>
          </p:nvSpPr>
          <p:spPr>
            <a:xfrm>
              <a:off x="5574719" y="1149544"/>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222" name="pl2222"/>
            <p:cNvSpPr/>
            <p:nvPr/>
          </p:nvSpPr>
          <p:spPr>
            <a:xfrm>
              <a:off x="5574719" y="1149544"/>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223" name="pl2223"/>
            <p:cNvSpPr/>
            <p:nvPr/>
          </p:nvSpPr>
          <p:spPr>
            <a:xfrm>
              <a:off x="5574719" y="1072385"/>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224" name="pl2224"/>
            <p:cNvSpPr/>
            <p:nvPr/>
          </p:nvSpPr>
          <p:spPr>
            <a:xfrm>
              <a:off x="5574719" y="1066874"/>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225" name="pl2225"/>
            <p:cNvSpPr/>
            <p:nvPr/>
          </p:nvSpPr>
          <p:spPr>
            <a:xfrm>
              <a:off x="5574719" y="124323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26" name="pl2226"/>
            <p:cNvSpPr/>
            <p:nvPr/>
          </p:nvSpPr>
          <p:spPr>
            <a:xfrm>
              <a:off x="5574719" y="1177100"/>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227" name="pl2227"/>
            <p:cNvSpPr/>
            <p:nvPr/>
          </p:nvSpPr>
          <p:spPr>
            <a:xfrm>
              <a:off x="5574719" y="1099942"/>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228" name="pl2228"/>
            <p:cNvSpPr/>
            <p:nvPr/>
          </p:nvSpPr>
          <p:spPr>
            <a:xfrm>
              <a:off x="5574719" y="1133010"/>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229" name="pl2229"/>
            <p:cNvSpPr/>
            <p:nvPr/>
          </p:nvSpPr>
          <p:spPr>
            <a:xfrm>
              <a:off x="5574719" y="1193634"/>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230" name="pl2230"/>
            <p:cNvSpPr/>
            <p:nvPr/>
          </p:nvSpPr>
          <p:spPr>
            <a:xfrm>
              <a:off x="5574719" y="1215679"/>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231" name="pl2231"/>
            <p:cNvSpPr/>
            <p:nvPr/>
          </p:nvSpPr>
          <p:spPr>
            <a:xfrm>
              <a:off x="5574719"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32" name="pl2232"/>
            <p:cNvSpPr/>
            <p:nvPr/>
          </p:nvSpPr>
          <p:spPr>
            <a:xfrm>
              <a:off x="5574719" y="1144032"/>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233" name="pl2233"/>
            <p:cNvSpPr/>
            <p:nvPr/>
          </p:nvSpPr>
          <p:spPr>
            <a:xfrm>
              <a:off x="5574719" y="1210168"/>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234" name="pl2234"/>
            <p:cNvSpPr/>
            <p:nvPr/>
          </p:nvSpPr>
          <p:spPr>
            <a:xfrm>
              <a:off x="5574719" y="119914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235" name="pl2235"/>
            <p:cNvSpPr/>
            <p:nvPr/>
          </p:nvSpPr>
          <p:spPr>
            <a:xfrm>
              <a:off x="5574719" y="1110964"/>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236" name="pl2236"/>
            <p:cNvSpPr/>
            <p:nvPr/>
          </p:nvSpPr>
          <p:spPr>
            <a:xfrm>
              <a:off x="5574719" y="1083408"/>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237" name="pl2237"/>
            <p:cNvSpPr/>
            <p:nvPr/>
          </p:nvSpPr>
          <p:spPr>
            <a:xfrm>
              <a:off x="5574719" y="1215679"/>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238" name="pl2238"/>
            <p:cNvSpPr/>
            <p:nvPr/>
          </p:nvSpPr>
          <p:spPr>
            <a:xfrm>
              <a:off x="5574719" y="1171589"/>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239" name="pl2239"/>
            <p:cNvSpPr/>
            <p:nvPr/>
          </p:nvSpPr>
          <p:spPr>
            <a:xfrm>
              <a:off x="5574719" y="118261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240" name="pl2240"/>
            <p:cNvSpPr/>
            <p:nvPr/>
          </p:nvSpPr>
          <p:spPr>
            <a:xfrm>
              <a:off x="5574719" y="1232213"/>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241" name="pl2241"/>
            <p:cNvSpPr/>
            <p:nvPr/>
          </p:nvSpPr>
          <p:spPr>
            <a:xfrm>
              <a:off x="5574719" y="1110964"/>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242" name="pl2242"/>
            <p:cNvSpPr/>
            <p:nvPr/>
          </p:nvSpPr>
          <p:spPr>
            <a:xfrm>
              <a:off x="5574719" y="1193634"/>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243" name="pl2243"/>
            <p:cNvSpPr/>
            <p:nvPr/>
          </p:nvSpPr>
          <p:spPr>
            <a:xfrm>
              <a:off x="5574719" y="1088919"/>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244" name="pl2244"/>
            <p:cNvSpPr/>
            <p:nvPr/>
          </p:nvSpPr>
          <p:spPr>
            <a:xfrm>
              <a:off x="5574719" y="1160566"/>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245" name="pl2245"/>
            <p:cNvSpPr/>
            <p:nvPr/>
          </p:nvSpPr>
          <p:spPr>
            <a:xfrm>
              <a:off x="5574719" y="1215679"/>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246" name="pl2246"/>
            <p:cNvSpPr/>
            <p:nvPr/>
          </p:nvSpPr>
          <p:spPr>
            <a:xfrm>
              <a:off x="5574719" y="1149544"/>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247" name="pl2247"/>
            <p:cNvSpPr/>
            <p:nvPr/>
          </p:nvSpPr>
          <p:spPr>
            <a:xfrm>
              <a:off x="5574719" y="1144032"/>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248" name="pl2248"/>
            <p:cNvSpPr/>
            <p:nvPr/>
          </p:nvSpPr>
          <p:spPr>
            <a:xfrm>
              <a:off x="5574719" y="1237725"/>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249" name="pl2249"/>
            <p:cNvSpPr/>
            <p:nvPr/>
          </p:nvSpPr>
          <p:spPr>
            <a:xfrm>
              <a:off x="5574719" y="1210168"/>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250" name="pl2250"/>
            <p:cNvSpPr/>
            <p:nvPr/>
          </p:nvSpPr>
          <p:spPr>
            <a:xfrm>
              <a:off x="5574719" y="1237725"/>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251" name="pl2251"/>
            <p:cNvSpPr/>
            <p:nvPr/>
          </p:nvSpPr>
          <p:spPr>
            <a:xfrm>
              <a:off x="5574719" y="1215679"/>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252" name="pl2252"/>
            <p:cNvSpPr/>
            <p:nvPr/>
          </p:nvSpPr>
          <p:spPr>
            <a:xfrm>
              <a:off x="5574719" y="1204657"/>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253" name="pl2253"/>
            <p:cNvSpPr/>
            <p:nvPr/>
          </p:nvSpPr>
          <p:spPr>
            <a:xfrm>
              <a:off x="5574719" y="1144032"/>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254" name="pl2254"/>
            <p:cNvSpPr/>
            <p:nvPr/>
          </p:nvSpPr>
          <p:spPr>
            <a:xfrm>
              <a:off x="5574719" y="1204657"/>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255" name="pl2255"/>
            <p:cNvSpPr/>
            <p:nvPr/>
          </p:nvSpPr>
          <p:spPr>
            <a:xfrm>
              <a:off x="5574719" y="1243236"/>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256" name="pl2256"/>
            <p:cNvSpPr/>
            <p:nvPr/>
          </p:nvSpPr>
          <p:spPr>
            <a:xfrm>
              <a:off x="5574719" y="1210168"/>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257" name="pl2257"/>
            <p:cNvSpPr/>
            <p:nvPr/>
          </p:nvSpPr>
          <p:spPr>
            <a:xfrm>
              <a:off x="5574719"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258" name="pl2258"/>
            <p:cNvSpPr/>
            <p:nvPr/>
          </p:nvSpPr>
          <p:spPr>
            <a:xfrm>
              <a:off x="5574719"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40651" cap="flat">
              <a:solidFill>
                <a:srgbClr val="000000">
                  <a:alpha val="100000"/>
                </a:srgbClr>
              </a:solidFill>
              <a:prstDash val="solid"/>
              <a:round/>
            </a:ln>
          </p:spPr>
          <p:txBody>
            <a:bodyPr/>
            <a:lstStyle/>
            <a:p/>
          </p:txBody>
        </p:sp>
        <p:sp>
          <p:nvSpPr>
            <p:cNvPr id="2259" name="pl2259"/>
            <p:cNvSpPr/>
            <p:nvPr/>
          </p:nvSpPr>
          <p:spPr>
            <a:xfrm>
              <a:off x="5574719"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DE8C00">
                  <a:alpha val="100000"/>
                </a:srgbClr>
              </a:solidFill>
              <a:prstDash val="solid"/>
              <a:round/>
            </a:ln>
          </p:spPr>
          <p:txBody>
            <a:bodyPr/>
            <a:lstStyle/>
            <a:p/>
          </p:txBody>
        </p:sp>
        <p:sp>
          <p:nvSpPr>
            <p:cNvPr id="2260" name="pl2260"/>
            <p:cNvSpPr/>
            <p:nvPr/>
          </p:nvSpPr>
          <p:spPr>
            <a:xfrm>
              <a:off x="5523019" y="12652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261" name="tx2261"/>
            <p:cNvSpPr/>
            <p:nvPr/>
          </p:nvSpPr>
          <p:spPr>
            <a:xfrm>
              <a:off x="5544574" y="106475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62" name="tx2262"/>
            <p:cNvSpPr/>
            <p:nvPr/>
          </p:nvSpPr>
          <p:spPr>
            <a:xfrm>
              <a:off x="5751375" y="106475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63" name="tx2263"/>
            <p:cNvSpPr/>
            <p:nvPr/>
          </p:nvSpPr>
          <p:spPr>
            <a:xfrm>
              <a:off x="5958176" y="106475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64" name="tx2264"/>
            <p:cNvSpPr/>
            <p:nvPr/>
          </p:nvSpPr>
          <p:spPr>
            <a:xfrm>
              <a:off x="6164977" y="106475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65" name="tx2265"/>
            <p:cNvSpPr/>
            <p:nvPr/>
          </p:nvSpPr>
          <p:spPr>
            <a:xfrm>
              <a:off x="6371777" y="10676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266" name="tx2266"/>
            <p:cNvSpPr/>
            <p:nvPr/>
          </p:nvSpPr>
          <p:spPr>
            <a:xfrm>
              <a:off x="6578578" y="107450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67" name="rc2267"/>
            <p:cNvSpPr/>
            <p:nvPr/>
          </p:nvSpPr>
          <p:spPr>
            <a:xfrm>
              <a:off x="5523019" y="1620278"/>
              <a:ext cx="1137404" cy="460746"/>
            </a:xfrm>
            <a:prstGeom prst="rect">
              <a:avLst/>
            </a:prstGeom>
            <a:solidFill>
              <a:srgbClr val="EBEBEB">
                <a:alpha val="100000"/>
              </a:srgbClr>
            </a:solidFill>
          </p:spPr>
          <p:txBody>
            <a:bodyPr/>
            <a:lstStyle/>
            <a:p/>
          </p:txBody>
        </p:sp>
        <p:sp>
          <p:nvSpPr>
            <p:cNvPr id="2268" name="pl2268"/>
            <p:cNvSpPr/>
            <p:nvPr/>
          </p:nvSpPr>
          <p:spPr>
            <a:xfrm>
              <a:off x="5523019" y="207937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269" name="pl2269"/>
            <p:cNvSpPr/>
            <p:nvPr/>
          </p:nvSpPr>
          <p:spPr>
            <a:xfrm>
              <a:off x="5523019" y="194158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270" name="pl2270"/>
            <p:cNvSpPr/>
            <p:nvPr/>
          </p:nvSpPr>
          <p:spPr>
            <a:xfrm>
              <a:off x="5523019" y="180380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271" name="pl2271"/>
            <p:cNvSpPr/>
            <p:nvPr/>
          </p:nvSpPr>
          <p:spPr>
            <a:xfrm>
              <a:off x="5523019" y="166602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272" name="pl2272"/>
            <p:cNvSpPr/>
            <p:nvPr/>
          </p:nvSpPr>
          <p:spPr>
            <a:xfrm>
              <a:off x="567811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3" name="pl2273"/>
            <p:cNvSpPr/>
            <p:nvPr/>
          </p:nvSpPr>
          <p:spPr>
            <a:xfrm>
              <a:off x="588492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4" name="pl2274"/>
            <p:cNvSpPr/>
            <p:nvPr/>
          </p:nvSpPr>
          <p:spPr>
            <a:xfrm>
              <a:off x="609172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5" name="pl2275"/>
            <p:cNvSpPr/>
            <p:nvPr/>
          </p:nvSpPr>
          <p:spPr>
            <a:xfrm>
              <a:off x="6298522"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6" name="pl2276"/>
            <p:cNvSpPr/>
            <p:nvPr/>
          </p:nvSpPr>
          <p:spPr>
            <a:xfrm>
              <a:off x="650532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77" name="pl2277"/>
            <p:cNvSpPr/>
            <p:nvPr/>
          </p:nvSpPr>
          <p:spPr>
            <a:xfrm>
              <a:off x="5523019" y="20104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78" name="pl2278"/>
            <p:cNvSpPr/>
            <p:nvPr/>
          </p:nvSpPr>
          <p:spPr>
            <a:xfrm>
              <a:off x="5523019" y="187269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79" name="pl2279"/>
            <p:cNvSpPr/>
            <p:nvPr/>
          </p:nvSpPr>
          <p:spPr>
            <a:xfrm>
              <a:off x="5523019" y="173491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280" name="pl2280"/>
            <p:cNvSpPr/>
            <p:nvPr/>
          </p:nvSpPr>
          <p:spPr>
            <a:xfrm>
              <a:off x="557471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1" name="pl2281"/>
            <p:cNvSpPr/>
            <p:nvPr/>
          </p:nvSpPr>
          <p:spPr>
            <a:xfrm>
              <a:off x="578152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2" name="pl2282"/>
            <p:cNvSpPr/>
            <p:nvPr/>
          </p:nvSpPr>
          <p:spPr>
            <a:xfrm>
              <a:off x="59883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3" name="pl2283"/>
            <p:cNvSpPr/>
            <p:nvPr/>
          </p:nvSpPr>
          <p:spPr>
            <a:xfrm>
              <a:off x="61951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4" name="pl2284"/>
            <p:cNvSpPr/>
            <p:nvPr/>
          </p:nvSpPr>
          <p:spPr>
            <a:xfrm>
              <a:off x="64019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5" name="pl2285"/>
            <p:cNvSpPr/>
            <p:nvPr/>
          </p:nvSpPr>
          <p:spPr>
            <a:xfrm>
              <a:off x="660872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86" name="pl2286"/>
            <p:cNvSpPr/>
            <p:nvPr/>
          </p:nvSpPr>
          <p:spPr>
            <a:xfrm>
              <a:off x="5574719"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287" name="pl2287"/>
            <p:cNvSpPr/>
            <p:nvPr/>
          </p:nvSpPr>
          <p:spPr>
            <a:xfrm>
              <a:off x="5574719"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40651" cap="flat">
              <a:solidFill>
                <a:srgbClr val="BEBEBE">
                  <a:alpha val="69803"/>
                </a:srgbClr>
              </a:solidFill>
              <a:prstDash val="solid"/>
              <a:round/>
            </a:ln>
          </p:spPr>
          <p:txBody>
            <a:bodyPr/>
            <a:lstStyle/>
            <a:p/>
          </p:txBody>
        </p:sp>
        <p:sp>
          <p:nvSpPr>
            <p:cNvPr id="2288" name="pl2288"/>
            <p:cNvSpPr/>
            <p:nvPr/>
          </p:nvSpPr>
          <p:spPr>
            <a:xfrm>
              <a:off x="5574719" y="1916787"/>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289" name="pl2289"/>
            <p:cNvSpPr/>
            <p:nvPr/>
          </p:nvSpPr>
          <p:spPr>
            <a:xfrm>
              <a:off x="5574719" y="1806560"/>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290" name="pl2290"/>
            <p:cNvSpPr/>
            <p:nvPr/>
          </p:nvSpPr>
          <p:spPr>
            <a:xfrm>
              <a:off x="5574719" y="1823094"/>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91" name="pl2291"/>
            <p:cNvSpPr/>
            <p:nvPr/>
          </p:nvSpPr>
          <p:spPr>
            <a:xfrm>
              <a:off x="5574719" y="1949855"/>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292" name="pl2292"/>
            <p:cNvSpPr/>
            <p:nvPr/>
          </p:nvSpPr>
          <p:spPr>
            <a:xfrm>
              <a:off x="5574719" y="1971900"/>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293" name="pl2293"/>
            <p:cNvSpPr/>
            <p:nvPr/>
          </p:nvSpPr>
          <p:spPr>
            <a:xfrm>
              <a:off x="5574719" y="1966389"/>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294" name="pl2294"/>
            <p:cNvSpPr/>
            <p:nvPr/>
          </p:nvSpPr>
          <p:spPr>
            <a:xfrm>
              <a:off x="5574719"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295" name="pl2295"/>
            <p:cNvSpPr/>
            <p:nvPr/>
          </p:nvSpPr>
          <p:spPr>
            <a:xfrm>
              <a:off x="5574719" y="2010479"/>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296" name="pl2296"/>
            <p:cNvSpPr/>
            <p:nvPr/>
          </p:nvSpPr>
          <p:spPr>
            <a:xfrm>
              <a:off x="5574719"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297" name="pl2297"/>
            <p:cNvSpPr/>
            <p:nvPr/>
          </p:nvSpPr>
          <p:spPr>
            <a:xfrm>
              <a:off x="5574719"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298" name="pl2298"/>
            <p:cNvSpPr/>
            <p:nvPr/>
          </p:nvSpPr>
          <p:spPr>
            <a:xfrm>
              <a:off x="5574719"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299" name="pl2299"/>
            <p:cNvSpPr/>
            <p:nvPr/>
          </p:nvSpPr>
          <p:spPr>
            <a:xfrm>
              <a:off x="5574719"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300" name="pl2300"/>
            <p:cNvSpPr/>
            <p:nvPr/>
          </p:nvSpPr>
          <p:spPr>
            <a:xfrm>
              <a:off x="5574719"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301" name="pl2301"/>
            <p:cNvSpPr/>
            <p:nvPr/>
          </p:nvSpPr>
          <p:spPr>
            <a:xfrm>
              <a:off x="5574719"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302" name="pl2302"/>
            <p:cNvSpPr/>
            <p:nvPr/>
          </p:nvSpPr>
          <p:spPr>
            <a:xfrm>
              <a:off x="5574719" y="1812072"/>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303" name="pl2303"/>
            <p:cNvSpPr/>
            <p:nvPr/>
          </p:nvSpPr>
          <p:spPr>
            <a:xfrm>
              <a:off x="5574719" y="19884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04" name="pl2304"/>
            <p:cNvSpPr/>
            <p:nvPr/>
          </p:nvSpPr>
          <p:spPr>
            <a:xfrm>
              <a:off x="5574719" y="1922298"/>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305" name="pl2305"/>
            <p:cNvSpPr/>
            <p:nvPr/>
          </p:nvSpPr>
          <p:spPr>
            <a:xfrm>
              <a:off x="5574719" y="184513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306" name="pl2306"/>
            <p:cNvSpPr/>
            <p:nvPr/>
          </p:nvSpPr>
          <p:spPr>
            <a:xfrm>
              <a:off x="5574719" y="1878207"/>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307" name="pl2307"/>
            <p:cNvSpPr/>
            <p:nvPr/>
          </p:nvSpPr>
          <p:spPr>
            <a:xfrm>
              <a:off x="5574719" y="1938832"/>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308" name="pl2308"/>
            <p:cNvSpPr/>
            <p:nvPr/>
          </p:nvSpPr>
          <p:spPr>
            <a:xfrm>
              <a:off x="5574719" y="1960877"/>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309" name="pl2309"/>
            <p:cNvSpPr/>
            <p:nvPr/>
          </p:nvSpPr>
          <p:spPr>
            <a:xfrm>
              <a:off x="5574719"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10" name="pl2310"/>
            <p:cNvSpPr/>
            <p:nvPr/>
          </p:nvSpPr>
          <p:spPr>
            <a:xfrm>
              <a:off x="5574719" y="1889230"/>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311" name="pl2311"/>
            <p:cNvSpPr/>
            <p:nvPr/>
          </p:nvSpPr>
          <p:spPr>
            <a:xfrm>
              <a:off x="5574719" y="1955366"/>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312" name="pl2312"/>
            <p:cNvSpPr/>
            <p:nvPr/>
          </p:nvSpPr>
          <p:spPr>
            <a:xfrm>
              <a:off x="5574719" y="1944343"/>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313" name="pl2313"/>
            <p:cNvSpPr/>
            <p:nvPr/>
          </p:nvSpPr>
          <p:spPr>
            <a:xfrm>
              <a:off x="5574719" y="1856162"/>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314" name="pl2314"/>
            <p:cNvSpPr/>
            <p:nvPr/>
          </p:nvSpPr>
          <p:spPr>
            <a:xfrm>
              <a:off x="5574719" y="1828606"/>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315" name="pl2315"/>
            <p:cNvSpPr/>
            <p:nvPr/>
          </p:nvSpPr>
          <p:spPr>
            <a:xfrm>
              <a:off x="5574719" y="1960877"/>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316" name="pl2316"/>
            <p:cNvSpPr/>
            <p:nvPr/>
          </p:nvSpPr>
          <p:spPr>
            <a:xfrm>
              <a:off x="5574719" y="1916787"/>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317" name="pl2317"/>
            <p:cNvSpPr/>
            <p:nvPr/>
          </p:nvSpPr>
          <p:spPr>
            <a:xfrm>
              <a:off x="5574719" y="1927809"/>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318" name="pl2318"/>
            <p:cNvSpPr/>
            <p:nvPr/>
          </p:nvSpPr>
          <p:spPr>
            <a:xfrm>
              <a:off x="5574719" y="1977411"/>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319" name="pl2319"/>
            <p:cNvSpPr/>
            <p:nvPr/>
          </p:nvSpPr>
          <p:spPr>
            <a:xfrm>
              <a:off x="5574719" y="1856162"/>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320" name="pl2320"/>
            <p:cNvSpPr/>
            <p:nvPr/>
          </p:nvSpPr>
          <p:spPr>
            <a:xfrm>
              <a:off x="5574719" y="1938832"/>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321" name="pl2321"/>
            <p:cNvSpPr/>
            <p:nvPr/>
          </p:nvSpPr>
          <p:spPr>
            <a:xfrm>
              <a:off x="5574719" y="1834117"/>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322" name="pl2322"/>
            <p:cNvSpPr/>
            <p:nvPr/>
          </p:nvSpPr>
          <p:spPr>
            <a:xfrm>
              <a:off x="5574719" y="1905764"/>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323" name="pl2323"/>
            <p:cNvSpPr/>
            <p:nvPr/>
          </p:nvSpPr>
          <p:spPr>
            <a:xfrm>
              <a:off x="5574719" y="1960877"/>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324" name="pl2324"/>
            <p:cNvSpPr/>
            <p:nvPr/>
          </p:nvSpPr>
          <p:spPr>
            <a:xfrm>
              <a:off x="5574719" y="1894741"/>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325" name="pl2325"/>
            <p:cNvSpPr/>
            <p:nvPr/>
          </p:nvSpPr>
          <p:spPr>
            <a:xfrm>
              <a:off x="5574719" y="1889230"/>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326" name="pl2326"/>
            <p:cNvSpPr/>
            <p:nvPr/>
          </p:nvSpPr>
          <p:spPr>
            <a:xfrm>
              <a:off x="5574719" y="198292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327" name="pl2327"/>
            <p:cNvSpPr/>
            <p:nvPr/>
          </p:nvSpPr>
          <p:spPr>
            <a:xfrm>
              <a:off x="5574719" y="1955366"/>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328" name="pl2328"/>
            <p:cNvSpPr/>
            <p:nvPr/>
          </p:nvSpPr>
          <p:spPr>
            <a:xfrm>
              <a:off x="5574719" y="198292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329" name="pl2329"/>
            <p:cNvSpPr/>
            <p:nvPr/>
          </p:nvSpPr>
          <p:spPr>
            <a:xfrm>
              <a:off x="5574719" y="1960877"/>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330" name="pl2330"/>
            <p:cNvSpPr/>
            <p:nvPr/>
          </p:nvSpPr>
          <p:spPr>
            <a:xfrm>
              <a:off x="5574719" y="1949855"/>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331" name="pl2331"/>
            <p:cNvSpPr/>
            <p:nvPr/>
          </p:nvSpPr>
          <p:spPr>
            <a:xfrm>
              <a:off x="5574719" y="1889230"/>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332" name="pl2332"/>
            <p:cNvSpPr/>
            <p:nvPr/>
          </p:nvSpPr>
          <p:spPr>
            <a:xfrm>
              <a:off x="5574719" y="1949855"/>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333" name="pl2333"/>
            <p:cNvSpPr/>
            <p:nvPr/>
          </p:nvSpPr>
          <p:spPr>
            <a:xfrm>
              <a:off x="5574719" y="1988434"/>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334" name="pl2334"/>
            <p:cNvSpPr/>
            <p:nvPr/>
          </p:nvSpPr>
          <p:spPr>
            <a:xfrm>
              <a:off x="5574719" y="1955366"/>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335" name="pl2335"/>
            <p:cNvSpPr/>
            <p:nvPr/>
          </p:nvSpPr>
          <p:spPr>
            <a:xfrm>
              <a:off x="5574719"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336" name="pl2336"/>
            <p:cNvSpPr/>
            <p:nvPr/>
          </p:nvSpPr>
          <p:spPr>
            <a:xfrm>
              <a:off x="5574719"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40651" cap="flat">
              <a:solidFill>
                <a:srgbClr val="000000">
                  <a:alpha val="100000"/>
                </a:srgbClr>
              </a:solidFill>
              <a:prstDash val="solid"/>
              <a:round/>
            </a:ln>
          </p:spPr>
          <p:txBody>
            <a:bodyPr/>
            <a:lstStyle/>
            <a:p/>
          </p:txBody>
        </p:sp>
        <p:sp>
          <p:nvSpPr>
            <p:cNvPr id="2337" name="pl2337"/>
            <p:cNvSpPr/>
            <p:nvPr/>
          </p:nvSpPr>
          <p:spPr>
            <a:xfrm>
              <a:off x="5574719"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8AAC00">
                  <a:alpha val="100000"/>
                </a:srgbClr>
              </a:solidFill>
              <a:prstDash val="solid"/>
              <a:round/>
            </a:ln>
          </p:spPr>
          <p:txBody>
            <a:bodyPr/>
            <a:lstStyle/>
            <a:p/>
          </p:txBody>
        </p:sp>
        <p:sp>
          <p:nvSpPr>
            <p:cNvPr id="2338" name="pl2338"/>
            <p:cNvSpPr/>
            <p:nvPr/>
          </p:nvSpPr>
          <p:spPr>
            <a:xfrm>
              <a:off x="5523019" y="20104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339" name="tx2339"/>
            <p:cNvSpPr/>
            <p:nvPr/>
          </p:nvSpPr>
          <p:spPr>
            <a:xfrm>
              <a:off x="5544574" y="181970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340" name="tx2340"/>
            <p:cNvSpPr/>
            <p:nvPr/>
          </p:nvSpPr>
          <p:spPr>
            <a:xfrm>
              <a:off x="5721230" y="17865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341" name="tx2341"/>
            <p:cNvSpPr/>
            <p:nvPr/>
          </p:nvSpPr>
          <p:spPr>
            <a:xfrm>
              <a:off x="5928031" y="178106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342" name="tx2342"/>
            <p:cNvSpPr/>
            <p:nvPr/>
          </p:nvSpPr>
          <p:spPr>
            <a:xfrm>
              <a:off x="6134832" y="17577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343" name="tx2343"/>
            <p:cNvSpPr/>
            <p:nvPr/>
          </p:nvSpPr>
          <p:spPr>
            <a:xfrm>
              <a:off x="6341633" y="173146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2344" name="tx2344"/>
            <p:cNvSpPr/>
            <p:nvPr/>
          </p:nvSpPr>
          <p:spPr>
            <a:xfrm>
              <a:off x="6548433" y="173146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2345" name="rc2345"/>
            <p:cNvSpPr/>
            <p:nvPr/>
          </p:nvSpPr>
          <p:spPr>
            <a:xfrm>
              <a:off x="5523019" y="2365475"/>
              <a:ext cx="1137404" cy="460746"/>
            </a:xfrm>
            <a:prstGeom prst="rect">
              <a:avLst/>
            </a:prstGeom>
            <a:solidFill>
              <a:srgbClr val="EBEBEB">
                <a:alpha val="100000"/>
              </a:srgbClr>
            </a:solidFill>
          </p:spPr>
          <p:txBody>
            <a:bodyPr/>
            <a:lstStyle/>
            <a:p/>
          </p:txBody>
        </p:sp>
        <p:sp>
          <p:nvSpPr>
            <p:cNvPr id="2346" name="pl2346"/>
            <p:cNvSpPr/>
            <p:nvPr/>
          </p:nvSpPr>
          <p:spPr>
            <a:xfrm>
              <a:off x="5523019" y="282456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347" name="pl2347"/>
            <p:cNvSpPr/>
            <p:nvPr/>
          </p:nvSpPr>
          <p:spPr>
            <a:xfrm>
              <a:off x="5523019" y="268678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348" name="pl2348"/>
            <p:cNvSpPr/>
            <p:nvPr/>
          </p:nvSpPr>
          <p:spPr>
            <a:xfrm>
              <a:off x="5523019" y="254900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349" name="pl2349"/>
            <p:cNvSpPr/>
            <p:nvPr/>
          </p:nvSpPr>
          <p:spPr>
            <a:xfrm>
              <a:off x="5523019" y="24112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350" name="pl2350"/>
            <p:cNvSpPr/>
            <p:nvPr/>
          </p:nvSpPr>
          <p:spPr>
            <a:xfrm>
              <a:off x="567811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51" name="pl2351"/>
            <p:cNvSpPr/>
            <p:nvPr/>
          </p:nvSpPr>
          <p:spPr>
            <a:xfrm>
              <a:off x="588492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52" name="pl2352"/>
            <p:cNvSpPr/>
            <p:nvPr/>
          </p:nvSpPr>
          <p:spPr>
            <a:xfrm>
              <a:off x="609172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53" name="pl2353"/>
            <p:cNvSpPr/>
            <p:nvPr/>
          </p:nvSpPr>
          <p:spPr>
            <a:xfrm>
              <a:off x="6298522"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54" name="pl2354"/>
            <p:cNvSpPr/>
            <p:nvPr/>
          </p:nvSpPr>
          <p:spPr>
            <a:xfrm>
              <a:off x="650532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55" name="pl2355"/>
            <p:cNvSpPr/>
            <p:nvPr/>
          </p:nvSpPr>
          <p:spPr>
            <a:xfrm>
              <a:off x="5523019" y="27556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356" name="pl2356"/>
            <p:cNvSpPr/>
            <p:nvPr/>
          </p:nvSpPr>
          <p:spPr>
            <a:xfrm>
              <a:off x="5523019" y="261789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357" name="pl2357"/>
            <p:cNvSpPr/>
            <p:nvPr/>
          </p:nvSpPr>
          <p:spPr>
            <a:xfrm>
              <a:off x="5523019" y="248011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358" name="pl2358"/>
            <p:cNvSpPr/>
            <p:nvPr/>
          </p:nvSpPr>
          <p:spPr>
            <a:xfrm>
              <a:off x="557471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59" name="pl2359"/>
            <p:cNvSpPr/>
            <p:nvPr/>
          </p:nvSpPr>
          <p:spPr>
            <a:xfrm>
              <a:off x="578152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0" name="pl2360"/>
            <p:cNvSpPr/>
            <p:nvPr/>
          </p:nvSpPr>
          <p:spPr>
            <a:xfrm>
              <a:off x="59883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1" name="pl2361"/>
            <p:cNvSpPr/>
            <p:nvPr/>
          </p:nvSpPr>
          <p:spPr>
            <a:xfrm>
              <a:off x="61951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2" name="pl2362"/>
            <p:cNvSpPr/>
            <p:nvPr/>
          </p:nvSpPr>
          <p:spPr>
            <a:xfrm>
              <a:off x="64019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3" name="pl2363"/>
            <p:cNvSpPr/>
            <p:nvPr/>
          </p:nvSpPr>
          <p:spPr>
            <a:xfrm>
              <a:off x="660872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64" name="pl2364"/>
            <p:cNvSpPr/>
            <p:nvPr/>
          </p:nvSpPr>
          <p:spPr>
            <a:xfrm>
              <a:off x="5574719"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365" name="pl2365"/>
            <p:cNvSpPr/>
            <p:nvPr/>
          </p:nvSpPr>
          <p:spPr>
            <a:xfrm>
              <a:off x="5574719"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40651" cap="flat">
              <a:solidFill>
                <a:srgbClr val="BEBEBE">
                  <a:alpha val="69803"/>
                </a:srgbClr>
              </a:solidFill>
              <a:prstDash val="solid"/>
              <a:round/>
            </a:ln>
          </p:spPr>
          <p:txBody>
            <a:bodyPr/>
            <a:lstStyle/>
            <a:p/>
          </p:txBody>
        </p:sp>
        <p:sp>
          <p:nvSpPr>
            <p:cNvPr id="2366" name="pl2366"/>
            <p:cNvSpPr/>
            <p:nvPr/>
          </p:nvSpPr>
          <p:spPr>
            <a:xfrm>
              <a:off x="5574719" y="2661984"/>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367" name="pl2367"/>
            <p:cNvSpPr/>
            <p:nvPr/>
          </p:nvSpPr>
          <p:spPr>
            <a:xfrm>
              <a:off x="5574719" y="2551758"/>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368" name="pl2368"/>
            <p:cNvSpPr/>
            <p:nvPr/>
          </p:nvSpPr>
          <p:spPr>
            <a:xfrm>
              <a:off x="5574719" y="2568292"/>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69" name="pl2369"/>
            <p:cNvSpPr/>
            <p:nvPr/>
          </p:nvSpPr>
          <p:spPr>
            <a:xfrm>
              <a:off x="5574719" y="2695052"/>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370" name="pl2370"/>
            <p:cNvSpPr/>
            <p:nvPr/>
          </p:nvSpPr>
          <p:spPr>
            <a:xfrm>
              <a:off x="5574719" y="2717098"/>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371" name="pl2371"/>
            <p:cNvSpPr/>
            <p:nvPr/>
          </p:nvSpPr>
          <p:spPr>
            <a:xfrm>
              <a:off x="5574719" y="2711586"/>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372" name="pl2372"/>
            <p:cNvSpPr/>
            <p:nvPr/>
          </p:nvSpPr>
          <p:spPr>
            <a:xfrm>
              <a:off x="5574719"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73" name="pl2373"/>
            <p:cNvSpPr/>
            <p:nvPr/>
          </p:nvSpPr>
          <p:spPr>
            <a:xfrm>
              <a:off x="5574719" y="2755677"/>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374" name="pl2374"/>
            <p:cNvSpPr/>
            <p:nvPr/>
          </p:nvSpPr>
          <p:spPr>
            <a:xfrm>
              <a:off x="5574719" y="2656473"/>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375" name="pl2375"/>
            <p:cNvSpPr/>
            <p:nvPr/>
          </p:nvSpPr>
          <p:spPr>
            <a:xfrm>
              <a:off x="5574719" y="2524201"/>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376" name="pl2376"/>
            <p:cNvSpPr/>
            <p:nvPr/>
          </p:nvSpPr>
          <p:spPr>
            <a:xfrm>
              <a:off x="5574719" y="2667496"/>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377" name="pl2377"/>
            <p:cNvSpPr/>
            <p:nvPr/>
          </p:nvSpPr>
          <p:spPr>
            <a:xfrm>
              <a:off x="5574719" y="2639939"/>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378" name="pl2378"/>
            <p:cNvSpPr/>
            <p:nvPr/>
          </p:nvSpPr>
          <p:spPr>
            <a:xfrm>
              <a:off x="5574719" y="2639939"/>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379" name="pl2379"/>
            <p:cNvSpPr/>
            <p:nvPr/>
          </p:nvSpPr>
          <p:spPr>
            <a:xfrm>
              <a:off x="5574719" y="2562781"/>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380" name="pl2380"/>
            <p:cNvSpPr/>
            <p:nvPr/>
          </p:nvSpPr>
          <p:spPr>
            <a:xfrm>
              <a:off x="5574719"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381" name="pl2381"/>
            <p:cNvSpPr/>
            <p:nvPr/>
          </p:nvSpPr>
          <p:spPr>
            <a:xfrm>
              <a:off x="5574719" y="27336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82" name="pl2382"/>
            <p:cNvSpPr/>
            <p:nvPr/>
          </p:nvSpPr>
          <p:spPr>
            <a:xfrm>
              <a:off x="5574719"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383" name="pl2383"/>
            <p:cNvSpPr/>
            <p:nvPr/>
          </p:nvSpPr>
          <p:spPr>
            <a:xfrm>
              <a:off x="5574719"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384" name="pl2384"/>
            <p:cNvSpPr/>
            <p:nvPr/>
          </p:nvSpPr>
          <p:spPr>
            <a:xfrm>
              <a:off x="5574719"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385" name="pl2385"/>
            <p:cNvSpPr/>
            <p:nvPr/>
          </p:nvSpPr>
          <p:spPr>
            <a:xfrm>
              <a:off x="5574719"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386" name="pl2386"/>
            <p:cNvSpPr/>
            <p:nvPr/>
          </p:nvSpPr>
          <p:spPr>
            <a:xfrm>
              <a:off x="5574719"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387" name="pl2387"/>
            <p:cNvSpPr/>
            <p:nvPr/>
          </p:nvSpPr>
          <p:spPr>
            <a:xfrm>
              <a:off x="5574719"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388" name="pl2388"/>
            <p:cNvSpPr/>
            <p:nvPr/>
          </p:nvSpPr>
          <p:spPr>
            <a:xfrm>
              <a:off x="5574719" y="2634428"/>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389" name="pl2389"/>
            <p:cNvSpPr/>
            <p:nvPr/>
          </p:nvSpPr>
          <p:spPr>
            <a:xfrm>
              <a:off x="5574719" y="2700564"/>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390" name="pl2390"/>
            <p:cNvSpPr/>
            <p:nvPr/>
          </p:nvSpPr>
          <p:spPr>
            <a:xfrm>
              <a:off x="5574719" y="2689541"/>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391" name="pl2391"/>
            <p:cNvSpPr/>
            <p:nvPr/>
          </p:nvSpPr>
          <p:spPr>
            <a:xfrm>
              <a:off x="5574719" y="2601360"/>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392" name="pl2392"/>
            <p:cNvSpPr/>
            <p:nvPr/>
          </p:nvSpPr>
          <p:spPr>
            <a:xfrm>
              <a:off x="5574719" y="2573803"/>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393" name="pl2393"/>
            <p:cNvSpPr/>
            <p:nvPr/>
          </p:nvSpPr>
          <p:spPr>
            <a:xfrm>
              <a:off x="5574719" y="2706075"/>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394" name="pl2394"/>
            <p:cNvSpPr/>
            <p:nvPr/>
          </p:nvSpPr>
          <p:spPr>
            <a:xfrm>
              <a:off x="5574719" y="2661984"/>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395" name="pl2395"/>
            <p:cNvSpPr/>
            <p:nvPr/>
          </p:nvSpPr>
          <p:spPr>
            <a:xfrm>
              <a:off x="5574719" y="2673007"/>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396" name="pl2396"/>
            <p:cNvSpPr/>
            <p:nvPr/>
          </p:nvSpPr>
          <p:spPr>
            <a:xfrm>
              <a:off x="5574719" y="2722609"/>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397" name="pl2397"/>
            <p:cNvSpPr/>
            <p:nvPr/>
          </p:nvSpPr>
          <p:spPr>
            <a:xfrm>
              <a:off x="5574719" y="2601360"/>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398" name="pl2398"/>
            <p:cNvSpPr/>
            <p:nvPr/>
          </p:nvSpPr>
          <p:spPr>
            <a:xfrm>
              <a:off x="5574719" y="2684030"/>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399" name="pl2399"/>
            <p:cNvSpPr/>
            <p:nvPr/>
          </p:nvSpPr>
          <p:spPr>
            <a:xfrm>
              <a:off x="5574719" y="2579315"/>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400" name="pl2400"/>
            <p:cNvSpPr/>
            <p:nvPr/>
          </p:nvSpPr>
          <p:spPr>
            <a:xfrm>
              <a:off x="5574719" y="2650962"/>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401" name="pl2401"/>
            <p:cNvSpPr/>
            <p:nvPr/>
          </p:nvSpPr>
          <p:spPr>
            <a:xfrm>
              <a:off x="5574719" y="2706075"/>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402" name="pl2402"/>
            <p:cNvSpPr/>
            <p:nvPr/>
          </p:nvSpPr>
          <p:spPr>
            <a:xfrm>
              <a:off x="5574719" y="2639939"/>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403" name="pl2403"/>
            <p:cNvSpPr/>
            <p:nvPr/>
          </p:nvSpPr>
          <p:spPr>
            <a:xfrm>
              <a:off x="5574719" y="2634428"/>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404" name="pl2404"/>
            <p:cNvSpPr/>
            <p:nvPr/>
          </p:nvSpPr>
          <p:spPr>
            <a:xfrm>
              <a:off x="5574719" y="2728120"/>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405" name="pl2405"/>
            <p:cNvSpPr/>
            <p:nvPr/>
          </p:nvSpPr>
          <p:spPr>
            <a:xfrm>
              <a:off x="5574719" y="2700564"/>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406" name="pl2406"/>
            <p:cNvSpPr/>
            <p:nvPr/>
          </p:nvSpPr>
          <p:spPr>
            <a:xfrm>
              <a:off x="5574719" y="2728120"/>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407" name="pl2407"/>
            <p:cNvSpPr/>
            <p:nvPr/>
          </p:nvSpPr>
          <p:spPr>
            <a:xfrm>
              <a:off x="5574719" y="2706075"/>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408" name="pl2408"/>
            <p:cNvSpPr/>
            <p:nvPr/>
          </p:nvSpPr>
          <p:spPr>
            <a:xfrm>
              <a:off x="5574719" y="2695052"/>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409" name="pl2409"/>
            <p:cNvSpPr/>
            <p:nvPr/>
          </p:nvSpPr>
          <p:spPr>
            <a:xfrm>
              <a:off x="5574719" y="2634428"/>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410" name="pl2410"/>
            <p:cNvSpPr/>
            <p:nvPr/>
          </p:nvSpPr>
          <p:spPr>
            <a:xfrm>
              <a:off x="5574719" y="2695052"/>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411" name="pl2411"/>
            <p:cNvSpPr/>
            <p:nvPr/>
          </p:nvSpPr>
          <p:spPr>
            <a:xfrm>
              <a:off x="5574719" y="2733632"/>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412" name="pl2412"/>
            <p:cNvSpPr/>
            <p:nvPr/>
          </p:nvSpPr>
          <p:spPr>
            <a:xfrm>
              <a:off x="5574719" y="2700564"/>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413" name="pl2413"/>
            <p:cNvSpPr/>
            <p:nvPr/>
          </p:nvSpPr>
          <p:spPr>
            <a:xfrm>
              <a:off x="5574719"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414" name="pl2414"/>
            <p:cNvSpPr/>
            <p:nvPr/>
          </p:nvSpPr>
          <p:spPr>
            <a:xfrm>
              <a:off x="5574719"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40651" cap="flat">
              <a:solidFill>
                <a:srgbClr val="000000">
                  <a:alpha val="100000"/>
                </a:srgbClr>
              </a:solidFill>
              <a:prstDash val="solid"/>
              <a:round/>
            </a:ln>
          </p:spPr>
          <p:txBody>
            <a:bodyPr/>
            <a:lstStyle/>
            <a:p/>
          </p:txBody>
        </p:sp>
        <p:sp>
          <p:nvSpPr>
            <p:cNvPr id="2415" name="pl2415"/>
            <p:cNvSpPr/>
            <p:nvPr/>
          </p:nvSpPr>
          <p:spPr>
            <a:xfrm>
              <a:off x="5574719"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00BE6F">
                  <a:alpha val="100000"/>
                </a:srgbClr>
              </a:solidFill>
              <a:prstDash val="solid"/>
              <a:round/>
            </a:ln>
          </p:spPr>
          <p:txBody>
            <a:bodyPr/>
            <a:lstStyle/>
            <a:p/>
          </p:txBody>
        </p:sp>
        <p:sp>
          <p:nvSpPr>
            <p:cNvPr id="2416" name="pl2416"/>
            <p:cNvSpPr/>
            <p:nvPr/>
          </p:nvSpPr>
          <p:spPr>
            <a:xfrm>
              <a:off x="5523019" y="27556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417" name="tx2417"/>
            <p:cNvSpPr/>
            <p:nvPr/>
          </p:nvSpPr>
          <p:spPr>
            <a:xfrm>
              <a:off x="5514429" y="246013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2418" name="tx2418"/>
            <p:cNvSpPr/>
            <p:nvPr/>
          </p:nvSpPr>
          <p:spPr>
            <a:xfrm>
              <a:off x="5721230" y="248636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419" name="tx2419"/>
            <p:cNvSpPr/>
            <p:nvPr/>
          </p:nvSpPr>
          <p:spPr>
            <a:xfrm>
              <a:off x="5928031" y="246426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2420" name="tx2420"/>
            <p:cNvSpPr/>
            <p:nvPr/>
          </p:nvSpPr>
          <p:spPr>
            <a:xfrm>
              <a:off x="6134832" y="25028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421" name="tx2421"/>
            <p:cNvSpPr/>
            <p:nvPr/>
          </p:nvSpPr>
          <p:spPr>
            <a:xfrm>
              <a:off x="6341633" y="248085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422" name="tx2422"/>
            <p:cNvSpPr/>
            <p:nvPr/>
          </p:nvSpPr>
          <p:spPr>
            <a:xfrm>
              <a:off x="6548433" y="253596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423" name="rc2423"/>
            <p:cNvSpPr/>
            <p:nvPr/>
          </p:nvSpPr>
          <p:spPr>
            <a:xfrm>
              <a:off x="5523019" y="3110673"/>
              <a:ext cx="1137404" cy="460746"/>
            </a:xfrm>
            <a:prstGeom prst="rect">
              <a:avLst/>
            </a:prstGeom>
            <a:solidFill>
              <a:srgbClr val="EBEBEB">
                <a:alpha val="100000"/>
              </a:srgbClr>
            </a:solidFill>
          </p:spPr>
          <p:txBody>
            <a:bodyPr/>
            <a:lstStyle/>
            <a:p/>
          </p:txBody>
        </p:sp>
        <p:sp>
          <p:nvSpPr>
            <p:cNvPr id="2424" name="pl2424"/>
            <p:cNvSpPr/>
            <p:nvPr/>
          </p:nvSpPr>
          <p:spPr>
            <a:xfrm>
              <a:off x="5523019" y="356976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25" name="pl2425"/>
            <p:cNvSpPr/>
            <p:nvPr/>
          </p:nvSpPr>
          <p:spPr>
            <a:xfrm>
              <a:off x="5523019" y="343198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26" name="pl2426"/>
            <p:cNvSpPr/>
            <p:nvPr/>
          </p:nvSpPr>
          <p:spPr>
            <a:xfrm>
              <a:off x="5523019" y="329420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27" name="pl2427"/>
            <p:cNvSpPr/>
            <p:nvPr/>
          </p:nvSpPr>
          <p:spPr>
            <a:xfrm>
              <a:off x="5523019" y="31564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428" name="pl2428"/>
            <p:cNvSpPr/>
            <p:nvPr/>
          </p:nvSpPr>
          <p:spPr>
            <a:xfrm>
              <a:off x="567811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29" name="pl2429"/>
            <p:cNvSpPr/>
            <p:nvPr/>
          </p:nvSpPr>
          <p:spPr>
            <a:xfrm>
              <a:off x="588492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30" name="pl2430"/>
            <p:cNvSpPr/>
            <p:nvPr/>
          </p:nvSpPr>
          <p:spPr>
            <a:xfrm>
              <a:off x="609172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31" name="pl2431"/>
            <p:cNvSpPr/>
            <p:nvPr/>
          </p:nvSpPr>
          <p:spPr>
            <a:xfrm>
              <a:off x="6298522"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32" name="pl2432"/>
            <p:cNvSpPr/>
            <p:nvPr/>
          </p:nvSpPr>
          <p:spPr>
            <a:xfrm>
              <a:off x="650532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33" name="pl2433"/>
            <p:cNvSpPr/>
            <p:nvPr/>
          </p:nvSpPr>
          <p:spPr>
            <a:xfrm>
              <a:off x="5523019" y="350087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434" name="pl2434"/>
            <p:cNvSpPr/>
            <p:nvPr/>
          </p:nvSpPr>
          <p:spPr>
            <a:xfrm>
              <a:off x="5523019" y="336309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435" name="pl2435"/>
            <p:cNvSpPr/>
            <p:nvPr/>
          </p:nvSpPr>
          <p:spPr>
            <a:xfrm>
              <a:off x="5523019" y="322530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436" name="pl2436"/>
            <p:cNvSpPr/>
            <p:nvPr/>
          </p:nvSpPr>
          <p:spPr>
            <a:xfrm>
              <a:off x="557471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37" name="pl2437"/>
            <p:cNvSpPr/>
            <p:nvPr/>
          </p:nvSpPr>
          <p:spPr>
            <a:xfrm>
              <a:off x="578152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38" name="pl2438"/>
            <p:cNvSpPr/>
            <p:nvPr/>
          </p:nvSpPr>
          <p:spPr>
            <a:xfrm>
              <a:off x="59883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39" name="pl2439"/>
            <p:cNvSpPr/>
            <p:nvPr/>
          </p:nvSpPr>
          <p:spPr>
            <a:xfrm>
              <a:off x="61951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40" name="pl2440"/>
            <p:cNvSpPr/>
            <p:nvPr/>
          </p:nvSpPr>
          <p:spPr>
            <a:xfrm>
              <a:off x="64019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41" name="pl2441"/>
            <p:cNvSpPr/>
            <p:nvPr/>
          </p:nvSpPr>
          <p:spPr>
            <a:xfrm>
              <a:off x="660872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42" name="pl2442"/>
            <p:cNvSpPr/>
            <p:nvPr/>
          </p:nvSpPr>
          <p:spPr>
            <a:xfrm>
              <a:off x="5574719"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443" name="pl2443"/>
            <p:cNvSpPr/>
            <p:nvPr/>
          </p:nvSpPr>
          <p:spPr>
            <a:xfrm>
              <a:off x="5574719"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40651" cap="flat">
              <a:solidFill>
                <a:srgbClr val="BEBEBE">
                  <a:alpha val="69803"/>
                </a:srgbClr>
              </a:solidFill>
              <a:prstDash val="solid"/>
              <a:round/>
            </a:ln>
          </p:spPr>
          <p:txBody>
            <a:bodyPr/>
            <a:lstStyle/>
            <a:p/>
          </p:txBody>
        </p:sp>
        <p:sp>
          <p:nvSpPr>
            <p:cNvPr id="2444" name="pl2444"/>
            <p:cNvSpPr/>
            <p:nvPr/>
          </p:nvSpPr>
          <p:spPr>
            <a:xfrm>
              <a:off x="5574719" y="3407182"/>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445" name="pl2445"/>
            <p:cNvSpPr/>
            <p:nvPr/>
          </p:nvSpPr>
          <p:spPr>
            <a:xfrm>
              <a:off x="5574719" y="3296956"/>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446" name="pl2446"/>
            <p:cNvSpPr/>
            <p:nvPr/>
          </p:nvSpPr>
          <p:spPr>
            <a:xfrm>
              <a:off x="5574719" y="3313490"/>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47" name="pl2447"/>
            <p:cNvSpPr/>
            <p:nvPr/>
          </p:nvSpPr>
          <p:spPr>
            <a:xfrm>
              <a:off x="5574719" y="3440250"/>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448" name="pl2448"/>
            <p:cNvSpPr/>
            <p:nvPr/>
          </p:nvSpPr>
          <p:spPr>
            <a:xfrm>
              <a:off x="5574719" y="3462295"/>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449" name="pl2449"/>
            <p:cNvSpPr/>
            <p:nvPr/>
          </p:nvSpPr>
          <p:spPr>
            <a:xfrm>
              <a:off x="5574719" y="3456784"/>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450" name="pl2450"/>
            <p:cNvSpPr/>
            <p:nvPr/>
          </p:nvSpPr>
          <p:spPr>
            <a:xfrm>
              <a:off x="5574719"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51" name="pl2451"/>
            <p:cNvSpPr/>
            <p:nvPr/>
          </p:nvSpPr>
          <p:spPr>
            <a:xfrm>
              <a:off x="5574719" y="3500875"/>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452" name="pl2452"/>
            <p:cNvSpPr/>
            <p:nvPr/>
          </p:nvSpPr>
          <p:spPr>
            <a:xfrm>
              <a:off x="5574719" y="3401671"/>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453" name="pl2453"/>
            <p:cNvSpPr/>
            <p:nvPr/>
          </p:nvSpPr>
          <p:spPr>
            <a:xfrm>
              <a:off x="5574719" y="3269399"/>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454" name="pl2454"/>
            <p:cNvSpPr/>
            <p:nvPr/>
          </p:nvSpPr>
          <p:spPr>
            <a:xfrm>
              <a:off x="5574719" y="3412694"/>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455" name="pl2455"/>
            <p:cNvSpPr/>
            <p:nvPr/>
          </p:nvSpPr>
          <p:spPr>
            <a:xfrm>
              <a:off x="5574719" y="3385137"/>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456" name="pl2456"/>
            <p:cNvSpPr/>
            <p:nvPr/>
          </p:nvSpPr>
          <p:spPr>
            <a:xfrm>
              <a:off x="5574719" y="3385137"/>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457" name="pl2457"/>
            <p:cNvSpPr/>
            <p:nvPr/>
          </p:nvSpPr>
          <p:spPr>
            <a:xfrm>
              <a:off x="5574719" y="3307978"/>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458" name="pl2458"/>
            <p:cNvSpPr/>
            <p:nvPr/>
          </p:nvSpPr>
          <p:spPr>
            <a:xfrm>
              <a:off x="5574719" y="3302467"/>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459" name="pl2459"/>
            <p:cNvSpPr/>
            <p:nvPr/>
          </p:nvSpPr>
          <p:spPr>
            <a:xfrm>
              <a:off x="5574719" y="347882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60" name="pl2460"/>
            <p:cNvSpPr/>
            <p:nvPr/>
          </p:nvSpPr>
          <p:spPr>
            <a:xfrm>
              <a:off x="5574719" y="3412694"/>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461" name="pl2461"/>
            <p:cNvSpPr/>
            <p:nvPr/>
          </p:nvSpPr>
          <p:spPr>
            <a:xfrm>
              <a:off x="5574719" y="3335535"/>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462" name="pl2462"/>
            <p:cNvSpPr/>
            <p:nvPr/>
          </p:nvSpPr>
          <p:spPr>
            <a:xfrm>
              <a:off x="5574719" y="3368603"/>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463" name="pl2463"/>
            <p:cNvSpPr/>
            <p:nvPr/>
          </p:nvSpPr>
          <p:spPr>
            <a:xfrm>
              <a:off x="5574719" y="3429228"/>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464" name="pl2464"/>
            <p:cNvSpPr/>
            <p:nvPr/>
          </p:nvSpPr>
          <p:spPr>
            <a:xfrm>
              <a:off x="5574719" y="3451273"/>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465" name="pl2465"/>
            <p:cNvSpPr/>
            <p:nvPr/>
          </p:nvSpPr>
          <p:spPr>
            <a:xfrm>
              <a:off x="5574719"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466" name="pl2466"/>
            <p:cNvSpPr/>
            <p:nvPr/>
          </p:nvSpPr>
          <p:spPr>
            <a:xfrm>
              <a:off x="5574719"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467" name="pl2467"/>
            <p:cNvSpPr/>
            <p:nvPr/>
          </p:nvSpPr>
          <p:spPr>
            <a:xfrm>
              <a:off x="5574719"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468" name="pl2468"/>
            <p:cNvSpPr/>
            <p:nvPr/>
          </p:nvSpPr>
          <p:spPr>
            <a:xfrm>
              <a:off x="5574719"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469" name="pl2469"/>
            <p:cNvSpPr/>
            <p:nvPr/>
          </p:nvSpPr>
          <p:spPr>
            <a:xfrm>
              <a:off x="5574719"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470" name="pl2470"/>
            <p:cNvSpPr/>
            <p:nvPr/>
          </p:nvSpPr>
          <p:spPr>
            <a:xfrm>
              <a:off x="5574719"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471" name="pl2471"/>
            <p:cNvSpPr/>
            <p:nvPr/>
          </p:nvSpPr>
          <p:spPr>
            <a:xfrm>
              <a:off x="5574719"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472" name="pl2472"/>
            <p:cNvSpPr/>
            <p:nvPr/>
          </p:nvSpPr>
          <p:spPr>
            <a:xfrm>
              <a:off x="5574719" y="3407182"/>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473" name="pl2473"/>
            <p:cNvSpPr/>
            <p:nvPr/>
          </p:nvSpPr>
          <p:spPr>
            <a:xfrm>
              <a:off x="5574719" y="3418205"/>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474" name="pl2474"/>
            <p:cNvSpPr/>
            <p:nvPr/>
          </p:nvSpPr>
          <p:spPr>
            <a:xfrm>
              <a:off x="5574719" y="3467807"/>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475" name="pl2475"/>
            <p:cNvSpPr/>
            <p:nvPr/>
          </p:nvSpPr>
          <p:spPr>
            <a:xfrm>
              <a:off x="5574719" y="3346558"/>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476" name="pl2476"/>
            <p:cNvSpPr/>
            <p:nvPr/>
          </p:nvSpPr>
          <p:spPr>
            <a:xfrm>
              <a:off x="5574719" y="3429228"/>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477" name="pl2477"/>
            <p:cNvSpPr/>
            <p:nvPr/>
          </p:nvSpPr>
          <p:spPr>
            <a:xfrm>
              <a:off x="5574719" y="3324512"/>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478" name="pl2478"/>
            <p:cNvSpPr/>
            <p:nvPr/>
          </p:nvSpPr>
          <p:spPr>
            <a:xfrm>
              <a:off x="5574719" y="3396160"/>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479" name="pl2479"/>
            <p:cNvSpPr/>
            <p:nvPr/>
          </p:nvSpPr>
          <p:spPr>
            <a:xfrm>
              <a:off x="5574719" y="3451273"/>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480" name="pl2480"/>
            <p:cNvSpPr/>
            <p:nvPr/>
          </p:nvSpPr>
          <p:spPr>
            <a:xfrm>
              <a:off x="5574719" y="3385137"/>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481" name="pl2481"/>
            <p:cNvSpPr/>
            <p:nvPr/>
          </p:nvSpPr>
          <p:spPr>
            <a:xfrm>
              <a:off x="5574719" y="3379626"/>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482" name="pl2482"/>
            <p:cNvSpPr/>
            <p:nvPr/>
          </p:nvSpPr>
          <p:spPr>
            <a:xfrm>
              <a:off x="5574719" y="3473318"/>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483" name="pl2483"/>
            <p:cNvSpPr/>
            <p:nvPr/>
          </p:nvSpPr>
          <p:spPr>
            <a:xfrm>
              <a:off x="5574719" y="3445762"/>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484" name="pl2484"/>
            <p:cNvSpPr/>
            <p:nvPr/>
          </p:nvSpPr>
          <p:spPr>
            <a:xfrm>
              <a:off x="5574719" y="3473318"/>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485" name="pl2485"/>
            <p:cNvSpPr/>
            <p:nvPr/>
          </p:nvSpPr>
          <p:spPr>
            <a:xfrm>
              <a:off x="5574719" y="3451273"/>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486" name="pl2486"/>
            <p:cNvSpPr/>
            <p:nvPr/>
          </p:nvSpPr>
          <p:spPr>
            <a:xfrm>
              <a:off x="5574719" y="3440250"/>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487" name="pl2487"/>
            <p:cNvSpPr/>
            <p:nvPr/>
          </p:nvSpPr>
          <p:spPr>
            <a:xfrm>
              <a:off x="5574719" y="3379626"/>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488" name="pl2488"/>
            <p:cNvSpPr/>
            <p:nvPr/>
          </p:nvSpPr>
          <p:spPr>
            <a:xfrm>
              <a:off x="5574719" y="3440250"/>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489" name="pl2489"/>
            <p:cNvSpPr/>
            <p:nvPr/>
          </p:nvSpPr>
          <p:spPr>
            <a:xfrm>
              <a:off x="5574719" y="3478829"/>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490" name="pl2490"/>
            <p:cNvSpPr/>
            <p:nvPr/>
          </p:nvSpPr>
          <p:spPr>
            <a:xfrm>
              <a:off x="5574719" y="3445762"/>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491" name="pl2491"/>
            <p:cNvSpPr/>
            <p:nvPr/>
          </p:nvSpPr>
          <p:spPr>
            <a:xfrm>
              <a:off x="5574719"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492" name="pl2492"/>
            <p:cNvSpPr/>
            <p:nvPr/>
          </p:nvSpPr>
          <p:spPr>
            <a:xfrm>
              <a:off x="5574719"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40651" cap="flat">
              <a:solidFill>
                <a:srgbClr val="000000">
                  <a:alpha val="100000"/>
                </a:srgbClr>
              </a:solidFill>
              <a:prstDash val="solid"/>
              <a:round/>
            </a:ln>
          </p:spPr>
          <p:txBody>
            <a:bodyPr/>
            <a:lstStyle/>
            <a:p/>
          </p:txBody>
        </p:sp>
        <p:sp>
          <p:nvSpPr>
            <p:cNvPr id="2493" name="pl2493"/>
            <p:cNvSpPr/>
            <p:nvPr/>
          </p:nvSpPr>
          <p:spPr>
            <a:xfrm>
              <a:off x="5574719"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00BCD7">
                  <a:alpha val="100000"/>
                </a:srgbClr>
              </a:solidFill>
              <a:prstDash val="solid"/>
              <a:round/>
            </a:ln>
          </p:spPr>
          <p:txBody>
            <a:bodyPr/>
            <a:lstStyle/>
            <a:p/>
          </p:txBody>
        </p:sp>
        <p:sp>
          <p:nvSpPr>
            <p:cNvPr id="2494" name="pl2494"/>
            <p:cNvSpPr/>
            <p:nvPr/>
          </p:nvSpPr>
          <p:spPr>
            <a:xfrm>
              <a:off x="5523019" y="3500875"/>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495" name="tx2495"/>
            <p:cNvSpPr/>
            <p:nvPr/>
          </p:nvSpPr>
          <p:spPr>
            <a:xfrm>
              <a:off x="5514429" y="323156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496" name="tx2496"/>
            <p:cNvSpPr/>
            <p:nvPr/>
          </p:nvSpPr>
          <p:spPr>
            <a:xfrm>
              <a:off x="5721230" y="322186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2497" name="tx2497"/>
            <p:cNvSpPr/>
            <p:nvPr/>
          </p:nvSpPr>
          <p:spPr>
            <a:xfrm>
              <a:off x="5928031" y="31929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2498" name="tx2498"/>
            <p:cNvSpPr/>
            <p:nvPr/>
          </p:nvSpPr>
          <p:spPr>
            <a:xfrm>
              <a:off x="6134832" y="318196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2499" name="tx2499"/>
            <p:cNvSpPr/>
            <p:nvPr/>
          </p:nvSpPr>
          <p:spPr>
            <a:xfrm>
              <a:off x="6341633" y="325360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2500" name="tx2500"/>
            <p:cNvSpPr/>
            <p:nvPr/>
          </p:nvSpPr>
          <p:spPr>
            <a:xfrm>
              <a:off x="6548433" y="324390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2501" name="rc2501"/>
            <p:cNvSpPr/>
            <p:nvPr/>
          </p:nvSpPr>
          <p:spPr>
            <a:xfrm>
              <a:off x="5523019" y="3855871"/>
              <a:ext cx="1137404" cy="460746"/>
            </a:xfrm>
            <a:prstGeom prst="rect">
              <a:avLst/>
            </a:prstGeom>
            <a:solidFill>
              <a:srgbClr val="EBEBEB">
                <a:alpha val="100000"/>
              </a:srgbClr>
            </a:solidFill>
          </p:spPr>
          <p:txBody>
            <a:bodyPr/>
            <a:lstStyle/>
            <a:p/>
          </p:txBody>
        </p:sp>
        <p:sp>
          <p:nvSpPr>
            <p:cNvPr id="2502" name="pl2502"/>
            <p:cNvSpPr/>
            <p:nvPr/>
          </p:nvSpPr>
          <p:spPr>
            <a:xfrm>
              <a:off x="5523019" y="431496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03" name="pl2503"/>
            <p:cNvSpPr/>
            <p:nvPr/>
          </p:nvSpPr>
          <p:spPr>
            <a:xfrm>
              <a:off x="5523019" y="417718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04" name="pl2504"/>
            <p:cNvSpPr/>
            <p:nvPr/>
          </p:nvSpPr>
          <p:spPr>
            <a:xfrm>
              <a:off x="5523019" y="403939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05" name="pl2505"/>
            <p:cNvSpPr/>
            <p:nvPr/>
          </p:nvSpPr>
          <p:spPr>
            <a:xfrm>
              <a:off x="5523019" y="39016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06" name="pl2506"/>
            <p:cNvSpPr/>
            <p:nvPr/>
          </p:nvSpPr>
          <p:spPr>
            <a:xfrm>
              <a:off x="567811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7" name="pl2507"/>
            <p:cNvSpPr/>
            <p:nvPr/>
          </p:nvSpPr>
          <p:spPr>
            <a:xfrm>
              <a:off x="588492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8" name="pl2508"/>
            <p:cNvSpPr/>
            <p:nvPr/>
          </p:nvSpPr>
          <p:spPr>
            <a:xfrm>
              <a:off x="609172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9" name="pl2509"/>
            <p:cNvSpPr/>
            <p:nvPr/>
          </p:nvSpPr>
          <p:spPr>
            <a:xfrm>
              <a:off x="6298522"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10" name="pl2510"/>
            <p:cNvSpPr/>
            <p:nvPr/>
          </p:nvSpPr>
          <p:spPr>
            <a:xfrm>
              <a:off x="650532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11" name="pl2511"/>
            <p:cNvSpPr/>
            <p:nvPr/>
          </p:nvSpPr>
          <p:spPr>
            <a:xfrm>
              <a:off x="5523019" y="424607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12" name="pl2512"/>
            <p:cNvSpPr/>
            <p:nvPr/>
          </p:nvSpPr>
          <p:spPr>
            <a:xfrm>
              <a:off x="5523019" y="410829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13" name="pl2513"/>
            <p:cNvSpPr/>
            <p:nvPr/>
          </p:nvSpPr>
          <p:spPr>
            <a:xfrm>
              <a:off x="5523019" y="397050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14" name="pl2514"/>
            <p:cNvSpPr/>
            <p:nvPr/>
          </p:nvSpPr>
          <p:spPr>
            <a:xfrm>
              <a:off x="557471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5" name="pl2515"/>
            <p:cNvSpPr/>
            <p:nvPr/>
          </p:nvSpPr>
          <p:spPr>
            <a:xfrm>
              <a:off x="578152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6" name="pl2516"/>
            <p:cNvSpPr/>
            <p:nvPr/>
          </p:nvSpPr>
          <p:spPr>
            <a:xfrm>
              <a:off x="59883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7" name="pl2517"/>
            <p:cNvSpPr/>
            <p:nvPr/>
          </p:nvSpPr>
          <p:spPr>
            <a:xfrm>
              <a:off x="61951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8" name="pl2518"/>
            <p:cNvSpPr/>
            <p:nvPr/>
          </p:nvSpPr>
          <p:spPr>
            <a:xfrm>
              <a:off x="64019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9" name="pl2519"/>
            <p:cNvSpPr/>
            <p:nvPr/>
          </p:nvSpPr>
          <p:spPr>
            <a:xfrm>
              <a:off x="660872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20" name="pl2520"/>
            <p:cNvSpPr/>
            <p:nvPr/>
          </p:nvSpPr>
          <p:spPr>
            <a:xfrm>
              <a:off x="5574719"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521" name="pl2521"/>
            <p:cNvSpPr/>
            <p:nvPr/>
          </p:nvSpPr>
          <p:spPr>
            <a:xfrm>
              <a:off x="5574719"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40651" cap="flat">
              <a:solidFill>
                <a:srgbClr val="BEBEBE">
                  <a:alpha val="69803"/>
                </a:srgbClr>
              </a:solidFill>
              <a:prstDash val="solid"/>
              <a:round/>
            </a:ln>
          </p:spPr>
          <p:txBody>
            <a:bodyPr/>
            <a:lstStyle/>
            <a:p/>
          </p:txBody>
        </p:sp>
        <p:sp>
          <p:nvSpPr>
            <p:cNvPr id="2522" name="pl2522"/>
            <p:cNvSpPr/>
            <p:nvPr/>
          </p:nvSpPr>
          <p:spPr>
            <a:xfrm>
              <a:off x="5574719" y="4152380"/>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523" name="pl2523"/>
            <p:cNvSpPr/>
            <p:nvPr/>
          </p:nvSpPr>
          <p:spPr>
            <a:xfrm>
              <a:off x="5574719" y="4042154"/>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524" name="pl2524"/>
            <p:cNvSpPr/>
            <p:nvPr/>
          </p:nvSpPr>
          <p:spPr>
            <a:xfrm>
              <a:off x="5574719" y="4058688"/>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25" name="pl2525"/>
            <p:cNvSpPr/>
            <p:nvPr/>
          </p:nvSpPr>
          <p:spPr>
            <a:xfrm>
              <a:off x="5574719" y="4185448"/>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526" name="pl2526"/>
            <p:cNvSpPr/>
            <p:nvPr/>
          </p:nvSpPr>
          <p:spPr>
            <a:xfrm>
              <a:off x="5574719" y="4207493"/>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527" name="pl2527"/>
            <p:cNvSpPr/>
            <p:nvPr/>
          </p:nvSpPr>
          <p:spPr>
            <a:xfrm>
              <a:off x="5574719" y="4201982"/>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528" name="pl2528"/>
            <p:cNvSpPr/>
            <p:nvPr/>
          </p:nvSpPr>
          <p:spPr>
            <a:xfrm>
              <a:off x="5574719"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29" name="pl2529"/>
            <p:cNvSpPr/>
            <p:nvPr/>
          </p:nvSpPr>
          <p:spPr>
            <a:xfrm>
              <a:off x="5574719" y="4246073"/>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530" name="pl2530"/>
            <p:cNvSpPr/>
            <p:nvPr/>
          </p:nvSpPr>
          <p:spPr>
            <a:xfrm>
              <a:off x="5574719" y="4146869"/>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531" name="pl2531"/>
            <p:cNvSpPr/>
            <p:nvPr/>
          </p:nvSpPr>
          <p:spPr>
            <a:xfrm>
              <a:off x="5574719" y="4014597"/>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532" name="pl2532"/>
            <p:cNvSpPr/>
            <p:nvPr/>
          </p:nvSpPr>
          <p:spPr>
            <a:xfrm>
              <a:off x="5574719" y="4157891"/>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533" name="pl2533"/>
            <p:cNvSpPr/>
            <p:nvPr/>
          </p:nvSpPr>
          <p:spPr>
            <a:xfrm>
              <a:off x="5574719" y="4130335"/>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534" name="pl2534"/>
            <p:cNvSpPr/>
            <p:nvPr/>
          </p:nvSpPr>
          <p:spPr>
            <a:xfrm>
              <a:off x="5574719" y="4130335"/>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535" name="pl2535"/>
            <p:cNvSpPr/>
            <p:nvPr/>
          </p:nvSpPr>
          <p:spPr>
            <a:xfrm>
              <a:off x="5574719" y="4053176"/>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536" name="pl2536"/>
            <p:cNvSpPr/>
            <p:nvPr/>
          </p:nvSpPr>
          <p:spPr>
            <a:xfrm>
              <a:off x="5574719" y="4047665"/>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537" name="pl2537"/>
            <p:cNvSpPr/>
            <p:nvPr/>
          </p:nvSpPr>
          <p:spPr>
            <a:xfrm>
              <a:off x="5574719" y="422402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38" name="pl2538"/>
            <p:cNvSpPr/>
            <p:nvPr/>
          </p:nvSpPr>
          <p:spPr>
            <a:xfrm>
              <a:off x="5574719" y="4157891"/>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539" name="pl2539"/>
            <p:cNvSpPr/>
            <p:nvPr/>
          </p:nvSpPr>
          <p:spPr>
            <a:xfrm>
              <a:off x="5574719" y="4080733"/>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540" name="pl2540"/>
            <p:cNvSpPr/>
            <p:nvPr/>
          </p:nvSpPr>
          <p:spPr>
            <a:xfrm>
              <a:off x="5574719" y="4113801"/>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541" name="pl2541"/>
            <p:cNvSpPr/>
            <p:nvPr/>
          </p:nvSpPr>
          <p:spPr>
            <a:xfrm>
              <a:off x="5574719" y="4174425"/>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542" name="pl2542"/>
            <p:cNvSpPr/>
            <p:nvPr/>
          </p:nvSpPr>
          <p:spPr>
            <a:xfrm>
              <a:off x="5574719" y="4196471"/>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543" name="pl2543"/>
            <p:cNvSpPr/>
            <p:nvPr/>
          </p:nvSpPr>
          <p:spPr>
            <a:xfrm>
              <a:off x="5574719"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544" name="pl2544"/>
            <p:cNvSpPr/>
            <p:nvPr/>
          </p:nvSpPr>
          <p:spPr>
            <a:xfrm>
              <a:off x="5574719" y="4124823"/>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545" name="pl2545"/>
            <p:cNvSpPr/>
            <p:nvPr/>
          </p:nvSpPr>
          <p:spPr>
            <a:xfrm>
              <a:off x="5574719" y="4190959"/>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546" name="pl2546"/>
            <p:cNvSpPr/>
            <p:nvPr/>
          </p:nvSpPr>
          <p:spPr>
            <a:xfrm>
              <a:off x="5574719" y="4179937"/>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547" name="pl2547"/>
            <p:cNvSpPr/>
            <p:nvPr/>
          </p:nvSpPr>
          <p:spPr>
            <a:xfrm>
              <a:off x="5574719" y="4091756"/>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548" name="pl2548"/>
            <p:cNvSpPr/>
            <p:nvPr/>
          </p:nvSpPr>
          <p:spPr>
            <a:xfrm>
              <a:off x="5574719" y="4064199"/>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549" name="pl2549"/>
            <p:cNvSpPr/>
            <p:nvPr/>
          </p:nvSpPr>
          <p:spPr>
            <a:xfrm>
              <a:off x="5574719" y="4196471"/>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550" name="pl2550"/>
            <p:cNvSpPr/>
            <p:nvPr/>
          </p:nvSpPr>
          <p:spPr>
            <a:xfrm>
              <a:off x="5574719"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551" name="pl2551"/>
            <p:cNvSpPr/>
            <p:nvPr/>
          </p:nvSpPr>
          <p:spPr>
            <a:xfrm>
              <a:off x="5574719"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552" name="pl2552"/>
            <p:cNvSpPr/>
            <p:nvPr/>
          </p:nvSpPr>
          <p:spPr>
            <a:xfrm>
              <a:off x="5574719"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553" name="pl2553"/>
            <p:cNvSpPr/>
            <p:nvPr/>
          </p:nvSpPr>
          <p:spPr>
            <a:xfrm>
              <a:off x="5574719"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554" name="pl2554"/>
            <p:cNvSpPr/>
            <p:nvPr/>
          </p:nvSpPr>
          <p:spPr>
            <a:xfrm>
              <a:off x="5574719"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555" name="pl2555"/>
            <p:cNvSpPr/>
            <p:nvPr/>
          </p:nvSpPr>
          <p:spPr>
            <a:xfrm>
              <a:off x="5574719"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556" name="pl2556"/>
            <p:cNvSpPr/>
            <p:nvPr/>
          </p:nvSpPr>
          <p:spPr>
            <a:xfrm>
              <a:off x="5574719"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557" name="pl2557"/>
            <p:cNvSpPr/>
            <p:nvPr/>
          </p:nvSpPr>
          <p:spPr>
            <a:xfrm>
              <a:off x="5574719" y="4196471"/>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558" name="pl2558"/>
            <p:cNvSpPr/>
            <p:nvPr/>
          </p:nvSpPr>
          <p:spPr>
            <a:xfrm>
              <a:off x="5574719" y="4130335"/>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559" name="pl2559"/>
            <p:cNvSpPr/>
            <p:nvPr/>
          </p:nvSpPr>
          <p:spPr>
            <a:xfrm>
              <a:off x="5574719" y="4124823"/>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560" name="pl2560"/>
            <p:cNvSpPr/>
            <p:nvPr/>
          </p:nvSpPr>
          <p:spPr>
            <a:xfrm>
              <a:off x="5574719" y="4218516"/>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561" name="pl2561"/>
            <p:cNvSpPr/>
            <p:nvPr/>
          </p:nvSpPr>
          <p:spPr>
            <a:xfrm>
              <a:off x="5574719" y="4190959"/>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562" name="pl2562"/>
            <p:cNvSpPr/>
            <p:nvPr/>
          </p:nvSpPr>
          <p:spPr>
            <a:xfrm>
              <a:off x="5574719" y="4218516"/>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563" name="pl2563"/>
            <p:cNvSpPr/>
            <p:nvPr/>
          </p:nvSpPr>
          <p:spPr>
            <a:xfrm>
              <a:off x="5574719" y="4196471"/>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564" name="pl2564"/>
            <p:cNvSpPr/>
            <p:nvPr/>
          </p:nvSpPr>
          <p:spPr>
            <a:xfrm>
              <a:off x="5574719" y="4185448"/>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565" name="pl2565"/>
            <p:cNvSpPr/>
            <p:nvPr/>
          </p:nvSpPr>
          <p:spPr>
            <a:xfrm>
              <a:off x="5574719" y="4124823"/>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566" name="pl2566"/>
            <p:cNvSpPr/>
            <p:nvPr/>
          </p:nvSpPr>
          <p:spPr>
            <a:xfrm>
              <a:off x="5574719" y="4185448"/>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567" name="pl2567"/>
            <p:cNvSpPr/>
            <p:nvPr/>
          </p:nvSpPr>
          <p:spPr>
            <a:xfrm>
              <a:off x="5574719" y="4224027"/>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568" name="pl2568"/>
            <p:cNvSpPr/>
            <p:nvPr/>
          </p:nvSpPr>
          <p:spPr>
            <a:xfrm>
              <a:off x="5574719" y="4190959"/>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569" name="pl2569"/>
            <p:cNvSpPr/>
            <p:nvPr/>
          </p:nvSpPr>
          <p:spPr>
            <a:xfrm>
              <a:off x="5574719"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570" name="pl2570"/>
            <p:cNvSpPr/>
            <p:nvPr/>
          </p:nvSpPr>
          <p:spPr>
            <a:xfrm>
              <a:off x="5574719"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40651" cap="flat">
              <a:solidFill>
                <a:srgbClr val="000000">
                  <a:alpha val="100000"/>
                </a:srgbClr>
              </a:solidFill>
              <a:prstDash val="solid"/>
              <a:round/>
            </a:ln>
          </p:spPr>
          <p:txBody>
            <a:bodyPr/>
            <a:lstStyle/>
            <a:p/>
          </p:txBody>
        </p:sp>
        <p:sp>
          <p:nvSpPr>
            <p:cNvPr id="2571" name="pl2571"/>
            <p:cNvSpPr/>
            <p:nvPr/>
          </p:nvSpPr>
          <p:spPr>
            <a:xfrm>
              <a:off x="5574719"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7A97FF">
                  <a:alpha val="100000"/>
                </a:srgbClr>
              </a:solidFill>
              <a:prstDash val="solid"/>
              <a:round/>
            </a:ln>
          </p:spPr>
          <p:txBody>
            <a:bodyPr/>
            <a:lstStyle/>
            <a:p/>
          </p:txBody>
        </p:sp>
        <p:sp>
          <p:nvSpPr>
            <p:cNvPr id="2572" name="pl2572"/>
            <p:cNvSpPr/>
            <p:nvPr/>
          </p:nvSpPr>
          <p:spPr>
            <a:xfrm>
              <a:off x="5523019" y="424607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573" name="tx2573"/>
            <p:cNvSpPr/>
            <p:nvPr/>
          </p:nvSpPr>
          <p:spPr>
            <a:xfrm>
              <a:off x="5514429" y="400977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574" name="tx2574"/>
            <p:cNvSpPr/>
            <p:nvPr/>
          </p:nvSpPr>
          <p:spPr>
            <a:xfrm>
              <a:off x="5721230" y="400977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575" name="tx2575"/>
            <p:cNvSpPr/>
            <p:nvPr/>
          </p:nvSpPr>
          <p:spPr>
            <a:xfrm>
              <a:off x="5958176" y="404554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576" name="tx2576"/>
            <p:cNvSpPr/>
            <p:nvPr/>
          </p:nvSpPr>
          <p:spPr>
            <a:xfrm>
              <a:off x="6164977" y="404554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577" name="tx2577"/>
            <p:cNvSpPr/>
            <p:nvPr/>
          </p:nvSpPr>
          <p:spPr>
            <a:xfrm>
              <a:off x="6371777" y="40772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78" name="tx2578"/>
            <p:cNvSpPr/>
            <p:nvPr/>
          </p:nvSpPr>
          <p:spPr>
            <a:xfrm>
              <a:off x="6578578" y="407177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579" name="rc2579"/>
            <p:cNvSpPr/>
            <p:nvPr/>
          </p:nvSpPr>
          <p:spPr>
            <a:xfrm>
              <a:off x="5523019" y="4601069"/>
              <a:ext cx="1137404" cy="460746"/>
            </a:xfrm>
            <a:prstGeom prst="rect">
              <a:avLst/>
            </a:prstGeom>
            <a:solidFill>
              <a:srgbClr val="EBEBEB">
                <a:alpha val="100000"/>
              </a:srgbClr>
            </a:solidFill>
          </p:spPr>
          <p:txBody>
            <a:bodyPr/>
            <a:lstStyle/>
            <a:p/>
          </p:txBody>
        </p:sp>
        <p:sp>
          <p:nvSpPr>
            <p:cNvPr id="2580" name="pl2580"/>
            <p:cNvSpPr/>
            <p:nvPr/>
          </p:nvSpPr>
          <p:spPr>
            <a:xfrm>
              <a:off x="5523019" y="506016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81" name="pl2581"/>
            <p:cNvSpPr/>
            <p:nvPr/>
          </p:nvSpPr>
          <p:spPr>
            <a:xfrm>
              <a:off x="5523019" y="492237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82" name="pl2582"/>
            <p:cNvSpPr/>
            <p:nvPr/>
          </p:nvSpPr>
          <p:spPr>
            <a:xfrm>
              <a:off x="5523019" y="478459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83" name="pl2583"/>
            <p:cNvSpPr/>
            <p:nvPr/>
          </p:nvSpPr>
          <p:spPr>
            <a:xfrm>
              <a:off x="5523019" y="46468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584" name="pl2584"/>
            <p:cNvSpPr/>
            <p:nvPr/>
          </p:nvSpPr>
          <p:spPr>
            <a:xfrm>
              <a:off x="567811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5" name="pl2585"/>
            <p:cNvSpPr/>
            <p:nvPr/>
          </p:nvSpPr>
          <p:spPr>
            <a:xfrm>
              <a:off x="588492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6" name="pl2586"/>
            <p:cNvSpPr/>
            <p:nvPr/>
          </p:nvSpPr>
          <p:spPr>
            <a:xfrm>
              <a:off x="609172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7" name="pl2587"/>
            <p:cNvSpPr/>
            <p:nvPr/>
          </p:nvSpPr>
          <p:spPr>
            <a:xfrm>
              <a:off x="6298522"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8" name="pl2588"/>
            <p:cNvSpPr/>
            <p:nvPr/>
          </p:nvSpPr>
          <p:spPr>
            <a:xfrm>
              <a:off x="650532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9" name="pl2589"/>
            <p:cNvSpPr/>
            <p:nvPr/>
          </p:nvSpPr>
          <p:spPr>
            <a:xfrm>
              <a:off x="5523019" y="49912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90" name="pl2590"/>
            <p:cNvSpPr/>
            <p:nvPr/>
          </p:nvSpPr>
          <p:spPr>
            <a:xfrm>
              <a:off x="5523019" y="485348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91" name="pl2591"/>
            <p:cNvSpPr/>
            <p:nvPr/>
          </p:nvSpPr>
          <p:spPr>
            <a:xfrm>
              <a:off x="5523019" y="471570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592" name="pl2592"/>
            <p:cNvSpPr/>
            <p:nvPr/>
          </p:nvSpPr>
          <p:spPr>
            <a:xfrm>
              <a:off x="557471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3" name="pl2593"/>
            <p:cNvSpPr/>
            <p:nvPr/>
          </p:nvSpPr>
          <p:spPr>
            <a:xfrm>
              <a:off x="578152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4" name="pl2594"/>
            <p:cNvSpPr/>
            <p:nvPr/>
          </p:nvSpPr>
          <p:spPr>
            <a:xfrm>
              <a:off x="59883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5" name="pl2595"/>
            <p:cNvSpPr/>
            <p:nvPr/>
          </p:nvSpPr>
          <p:spPr>
            <a:xfrm>
              <a:off x="61951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6" name="pl2596"/>
            <p:cNvSpPr/>
            <p:nvPr/>
          </p:nvSpPr>
          <p:spPr>
            <a:xfrm>
              <a:off x="64019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7" name="pl2597"/>
            <p:cNvSpPr/>
            <p:nvPr/>
          </p:nvSpPr>
          <p:spPr>
            <a:xfrm>
              <a:off x="660872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8" name="pl2598"/>
            <p:cNvSpPr/>
            <p:nvPr/>
          </p:nvSpPr>
          <p:spPr>
            <a:xfrm>
              <a:off x="5574719"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599" name="pl2599"/>
            <p:cNvSpPr/>
            <p:nvPr/>
          </p:nvSpPr>
          <p:spPr>
            <a:xfrm>
              <a:off x="5574719"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40651" cap="flat">
              <a:solidFill>
                <a:srgbClr val="BEBEBE">
                  <a:alpha val="69803"/>
                </a:srgbClr>
              </a:solidFill>
              <a:prstDash val="solid"/>
              <a:round/>
            </a:ln>
          </p:spPr>
          <p:txBody>
            <a:bodyPr/>
            <a:lstStyle/>
            <a:p/>
          </p:txBody>
        </p:sp>
        <p:sp>
          <p:nvSpPr>
            <p:cNvPr id="2600" name="pl2600"/>
            <p:cNvSpPr/>
            <p:nvPr/>
          </p:nvSpPr>
          <p:spPr>
            <a:xfrm>
              <a:off x="5574719" y="4897578"/>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601" name="pl2601"/>
            <p:cNvSpPr/>
            <p:nvPr/>
          </p:nvSpPr>
          <p:spPr>
            <a:xfrm>
              <a:off x="5574719" y="4787351"/>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602" name="pl2602"/>
            <p:cNvSpPr/>
            <p:nvPr/>
          </p:nvSpPr>
          <p:spPr>
            <a:xfrm>
              <a:off x="5574719" y="4803885"/>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03" name="pl2603"/>
            <p:cNvSpPr/>
            <p:nvPr/>
          </p:nvSpPr>
          <p:spPr>
            <a:xfrm>
              <a:off x="5574719" y="4930646"/>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604" name="pl2604"/>
            <p:cNvSpPr/>
            <p:nvPr/>
          </p:nvSpPr>
          <p:spPr>
            <a:xfrm>
              <a:off x="5574719" y="4952691"/>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605" name="pl2605"/>
            <p:cNvSpPr/>
            <p:nvPr/>
          </p:nvSpPr>
          <p:spPr>
            <a:xfrm>
              <a:off x="5574719" y="4947180"/>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606" name="pl2606"/>
            <p:cNvSpPr/>
            <p:nvPr/>
          </p:nvSpPr>
          <p:spPr>
            <a:xfrm>
              <a:off x="5574719"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07" name="pl2607"/>
            <p:cNvSpPr/>
            <p:nvPr/>
          </p:nvSpPr>
          <p:spPr>
            <a:xfrm>
              <a:off x="5574719" y="4991270"/>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608" name="pl2608"/>
            <p:cNvSpPr/>
            <p:nvPr/>
          </p:nvSpPr>
          <p:spPr>
            <a:xfrm>
              <a:off x="5574719" y="489206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609" name="pl2609"/>
            <p:cNvSpPr/>
            <p:nvPr/>
          </p:nvSpPr>
          <p:spPr>
            <a:xfrm>
              <a:off x="5574719" y="4759795"/>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610" name="pl2610"/>
            <p:cNvSpPr/>
            <p:nvPr/>
          </p:nvSpPr>
          <p:spPr>
            <a:xfrm>
              <a:off x="5574719" y="4903089"/>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611" name="pl2611"/>
            <p:cNvSpPr/>
            <p:nvPr/>
          </p:nvSpPr>
          <p:spPr>
            <a:xfrm>
              <a:off x="5574719" y="4875533"/>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612" name="pl2612"/>
            <p:cNvSpPr/>
            <p:nvPr/>
          </p:nvSpPr>
          <p:spPr>
            <a:xfrm>
              <a:off x="5574719" y="4875533"/>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613" name="pl2613"/>
            <p:cNvSpPr/>
            <p:nvPr/>
          </p:nvSpPr>
          <p:spPr>
            <a:xfrm>
              <a:off x="5574719" y="4798374"/>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614" name="pl2614"/>
            <p:cNvSpPr/>
            <p:nvPr/>
          </p:nvSpPr>
          <p:spPr>
            <a:xfrm>
              <a:off x="5574719" y="4792863"/>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615" name="pl2615"/>
            <p:cNvSpPr/>
            <p:nvPr/>
          </p:nvSpPr>
          <p:spPr>
            <a:xfrm>
              <a:off x="5574719" y="496922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16" name="pl2616"/>
            <p:cNvSpPr/>
            <p:nvPr/>
          </p:nvSpPr>
          <p:spPr>
            <a:xfrm>
              <a:off x="5574719" y="4903089"/>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617" name="pl2617"/>
            <p:cNvSpPr/>
            <p:nvPr/>
          </p:nvSpPr>
          <p:spPr>
            <a:xfrm>
              <a:off x="5574719" y="4825931"/>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618" name="pl2618"/>
            <p:cNvSpPr/>
            <p:nvPr/>
          </p:nvSpPr>
          <p:spPr>
            <a:xfrm>
              <a:off x="5574719" y="4858999"/>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619" name="pl2619"/>
            <p:cNvSpPr/>
            <p:nvPr/>
          </p:nvSpPr>
          <p:spPr>
            <a:xfrm>
              <a:off x="5574719" y="4919623"/>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620" name="pl2620"/>
            <p:cNvSpPr/>
            <p:nvPr/>
          </p:nvSpPr>
          <p:spPr>
            <a:xfrm>
              <a:off x="5574719" y="4941668"/>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621" name="pl2621"/>
            <p:cNvSpPr/>
            <p:nvPr/>
          </p:nvSpPr>
          <p:spPr>
            <a:xfrm>
              <a:off x="5574719"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22" name="pl2622"/>
            <p:cNvSpPr/>
            <p:nvPr/>
          </p:nvSpPr>
          <p:spPr>
            <a:xfrm>
              <a:off x="5574719" y="4870021"/>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623" name="pl2623"/>
            <p:cNvSpPr/>
            <p:nvPr/>
          </p:nvSpPr>
          <p:spPr>
            <a:xfrm>
              <a:off x="5574719" y="4936157"/>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624" name="pl2624"/>
            <p:cNvSpPr/>
            <p:nvPr/>
          </p:nvSpPr>
          <p:spPr>
            <a:xfrm>
              <a:off x="5574719" y="492513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625" name="pl2625"/>
            <p:cNvSpPr/>
            <p:nvPr/>
          </p:nvSpPr>
          <p:spPr>
            <a:xfrm>
              <a:off x="5574719" y="4836953"/>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626" name="pl2626"/>
            <p:cNvSpPr/>
            <p:nvPr/>
          </p:nvSpPr>
          <p:spPr>
            <a:xfrm>
              <a:off x="5574719" y="4809397"/>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627" name="pl2627"/>
            <p:cNvSpPr/>
            <p:nvPr/>
          </p:nvSpPr>
          <p:spPr>
            <a:xfrm>
              <a:off x="5574719" y="4941668"/>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628" name="pl2628"/>
            <p:cNvSpPr/>
            <p:nvPr/>
          </p:nvSpPr>
          <p:spPr>
            <a:xfrm>
              <a:off x="5574719" y="4897578"/>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629" name="pl2629"/>
            <p:cNvSpPr/>
            <p:nvPr/>
          </p:nvSpPr>
          <p:spPr>
            <a:xfrm>
              <a:off x="5574719" y="490860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630" name="pl2630"/>
            <p:cNvSpPr/>
            <p:nvPr/>
          </p:nvSpPr>
          <p:spPr>
            <a:xfrm>
              <a:off x="5574719" y="4958202"/>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631" name="pl2631"/>
            <p:cNvSpPr/>
            <p:nvPr/>
          </p:nvSpPr>
          <p:spPr>
            <a:xfrm>
              <a:off x="5574719" y="4836953"/>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632" name="pl2632"/>
            <p:cNvSpPr/>
            <p:nvPr/>
          </p:nvSpPr>
          <p:spPr>
            <a:xfrm>
              <a:off x="5574719" y="4919623"/>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633" name="pl2633"/>
            <p:cNvSpPr/>
            <p:nvPr/>
          </p:nvSpPr>
          <p:spPr>
            <a:xfrm>
              <a:off x="5574719" y="4814908"/>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634" name="pl2634"/>
            <p:cNvSpPr/>
            <p:nvPr/>
          </p:nvSpPr>
          <p:spPr>
            <a:xfrm>
              <a:off x="5574719" y="4886555"/>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635" name="pl2635"/>
            <p:cNvSpPr/>
            <p:nvPr/>
          </p:nvSpPr>
          <p:spPr>
            <a:xfrm>
              <a:off x="5574719"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636" name="pl2636"/>
            <p:cNvSpPr/>
            <p:nvPr/>
          </p:nvSpPr>
          <p:spPr>
            <a:xfrm>
              <a:off x="5574719"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637" name="pl2637"/>
            <p:cNvSpPr/>
            <p:nvPr/>
          </p:nvSpPr>
          <p:spPr>
            <a:xfrm>
              <a:off x="5574719"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638" name="pl2638"/>
            <p:cNvSpPr/>
            <p:nvPr/>
          </p:nvSpPr>
          <p:spPr>
            <a:xfrm>
              <a:off x="5574719"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639" name="pl2639"/>
            <p:cNvSpPr/>
            <p:nvPr/>
          </p:nvSpPr>
          <p:spPr>
            <a:xfrm>
              <a:off x="5574719"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640" name="pl2640"/>
            <p:cNvSpPr/>
            <p:nvPr/>
          </p:nvSpPr>
          <p:spPr>
            <a:xfrm>
              <a:off x="5574719"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641" name="pl2641"/>
            <p:cNvSpPr/>
            <p:nvPr/>
          </p:nvSpPr>
          <p:spPr>
            <a:xfrm>
              <a:off x="5574719"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642" name="pl2642"/>
            <p:cNvSpPr/>
            <p:nvPr/>
          </p:nvSpPr>
          <p:spPr>
            <a:xfrm>
              <a:off x="5574719" y="4930646"/>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643" name="pl2643"/>
            <p:cNvSpPr/>
            <p:nvPr/>
          </p:nvSpPr>
          <p:spPr>
            <a:xfrm>
              <a:off x="5574719" y="4870021"/>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644" name="pl2644"/>
            <p:cNvSpPr/>
            <p:nvPr/>
          </p:nvSpPr>
          <p:spPr>
            <a:xfrm>
              <a:off x="5574719" y="4930646"/>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645" name="pl2645"/>
            <p:cNvSpPr/>
            <p:nvPr/>
          </p:nvSpPr>
          <p:spPr>
            <a:xfrm>
              <a:off x="5574719" y="4969225"/>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646" name="pl2646"/>
            <p:cNvSpPr/>
            <p:nvPr/>
          </p:nvSpPr>
          <p:spPr>
            <a:xfrm>
              <a:off x="5574719" y="4936157"/>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647" name="pl2647"/>
            <p:cNvSpPr/>
            <p:nvPr/>
          </p:nvSpPr>
          <p:spPr>
            <a:xfrm>
              <a:off x="5574719"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648" name="pl2648"/>
            <p:cNvSpPr/>
            <p:nvPr/>
          </p:nvSpPr>
          <p:spPr>
            <a:xfrm>
              <a:off x="5574719"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40651" cap="flat">
              <a:solidFill>
                <a:srgbClr val="000000">
                  <a:alpha val="100000"/>
                </a:srgbClr>
              </a:solidFill>
              <a:prstDash val="solid"/>
              <a:round/>
            </a:ln>
          </p:spPr>
          <p:txBody>
            <a:bodyPr/>
            <a:lstStyle/>
            <a:p/>
          </p:txBody>
        </p:sp>
        <p:sp>
          <p:nvSpPr>
            <p:cNvPr id="2649" name="pl2649"/>
            <p:cNvSpPr/>
            <p:nvPr/>
          </p:nvSpPr>
          <p:spPr>
            <a:xfrm>
              <a:off x="5574719"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F464E5">
                  <a:alpha val="100000"/>
                </a:srgbClr>
              </a:solidFill>
              <a:prstDash val="solid"/>
              <a:round/>
            </a:ln>
          </p:spPr>
          <p:txBody>
            <a:bodyPr/>
            <a:lstStyle/>
            <a:p/>
          </p:txBody>
        </p:sp>
        <p:sp>
          <p:nvSpPr>
            <p:cNvPr id="2650" name="pl2650"/>
            <p:cNvSpPr/>
            <p:nvPr/>
          </p:nvSpPr>
          <p:spPr>
            <a:xfrm>
              <a:off x="5523019" y="49912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651" name="tx2651"/>
            <p:cNvSpPr/>
            <p:nvPr/>
          </p:nvSpPr>
          <p:spPr>
            <a:xfrm>
              <a:off x="5514429" y="477155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652" name="tx2652"/>
            <p:cNvSpPr/>
            <p:nvPr/>
          </p:nvSpPr>
          <p:spPr>
            <a:xfrm>
              <a:off x="5751375" y="48169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53" name="tx2653"/>
            <p:cNvSpPr/>
            <p:nvPr/>
          </p:nvSpPr>
          <p:spPr>
            <a:xfrm>
              <a:off x="5958176" y="479360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654" name="tx2654"/>
            <p:cNvSpPr/>
            <p:nvPr/>
          </p:nvSpPr>
          <p:spPr>
            <a:xfrm>
              <a:off x="6164977" y="479074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655" name="tx2655"/>
            <p:cNvSpPr/>
            <p:nvPr/>
          </p:nvSpPr>
          <p:spPr>
            <a:xfrm>
              <a:off x="6371777" y="48169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56" name="tx2656"/>
            <p:cNvSpPr/>
            <p:nvPr/>
          </p:nvSpPr>
          <p:spPr>
            <a:xfrm>
              <a:off x="6578578" y="48169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57" name="rc2657"/>
            <p:cNvSpPr/>
            <p:nvPr/>
          </p:nvSpPr>
          <p:spPr>
            <a:xfrm>
              <a:off x="5523019" y="5346267"/>
              <a:ext cx="1137404" cy="460746"/>
            </a:xfrm>
            <a:prstGeom prst="rect">
              <a:avLst/>
            </a:prstGeom>
            <a:solidFill>
              <a:srgbClr val="EBEBEB">
                <a:alpha val="100000"/>
              </a:srgbClr>
            </a:solidFill>
          </p:spPr>
          <p:txBody>
            <a:bodyPr/>
            <a:lstStyle/>
            <a:p/>
          </p:txBody>
        </p:sp>
        <p:sp>
          <p:nvSpPr>
            <p:cNvPr id="2658" name="pl2658"/>
            <p:cNvSpPr/>
            <p:nvPr/>
          </p:nvSpPr>
          <p:spPr>
            <a:xfrm>
              <a:off x="5523019" y="580536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659" name="pl2659"/>
            <p:cNvSpPr/>
            <p:nvPr/>
          </p:nvSpPr>
          <p:spPr>
            <a:xfrm>
              <a:off x="5523019" y="566757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660" name="pl2660"/>
            <p:cNvSpPr/>
            <p:nvPr/>
          </p:nvSpPr>
          <p:spPr>
            <a:xfrm>
              <a:off x="5523019" y="552979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661" name="pl2661"/>
            <p:cNvSpPr/>
            <p:nvPr/>
          </p:nvSpPr>
          <p:spPr>
            <a:xfrm>
              <a:off x="5523019" y="539201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662" name="pl2662"/>
            <p:cNvSpPr/>
            <p:nvPr/>
          </p:nvSpPr>
          <p:spPr>
            <a:xfrm>
              <a:off x="567811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3" name="pl2663"/>
            <p:cNvSpPr/>
            <p:nvPr/>
          </p:nvSpPr>
          <p:spPr>
            <a:xfrm>
              <a:off x="588492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4" name="pl2664"/>
            <p:cNvSpPr/>
            <p:nvPr/>
          </p:nvSpPr>
          <p:spPr>
            <a:xfrm>
              <a:off x="609172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5" name="pl2665"/>
            <p:cNvSpPr/>
            <p:nvPr/>
          </p:nvSpPr>
          <p:spPr>
            <a:xfrm>
              <a:off x="6298522"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6" name="pl2666"/>
            <p:cNvSpPr/>
            <p:nvPr/>
          </p:nvSpPr>
          <p:spPr>
            <a:xfrm>
              <a:off x="650532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7" name="pl2667"/>
            <p:cNvSpPr/>
            <p:nvPr/>
          </p:nvSpPr>
          <p:spPr>
            <a:xfrm>
              <a:off x="5523019" y="573646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668" name="pl2668"/>
            <p:cNvSpPr/>
            <p:nvPr/>
          </p:nvSpPr>
          <p:spPr>
            <a:xfrm>
              <a:off x="5523019" y="559868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669" name="pl2669"/>
            <p:cNvSpPr/>
            <p:nvPr/>
          </p:nvSpPr>
          <p:spPr>
            <a:xfrm>
              <a:off x="5523019" y="546090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670" name="pl2670"/>
            <p:cNvSpPr/>
            <p:nvPr/>
          </p:nvSpPr>
          <p:spPr>
            <a:xfrm>
              <a:off x="557471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1" name="pl2671"/>
            <p:cNvSpPr/>
            <p:nvPr/>
          </p:nvSpPr>
          <p:spPr>
            <a:xfrm>
              <a:off x="5781520"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2" name="pl2672"/>
            <p:cNvSpPr/>
            <p:nvPr/>
          </p:nvSpPr>
          <p:spPr>
            <a:xfrm>
              <a:off x="598832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3" name="pl2673"/>
            <p:cNvSpPr/>
            <p:nvPr/>
          </p:nvSpPr>
          <p:spPr>
            <a:xfrm>
              <a:off x="619512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4" name="pl2674"/>
            <p:cNvSpPr/>
            <p:nvPr/>
          </p:nvSpPr>
          <p:spPr>
            <a:xfrm>
              <a:off x="640192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5" name="pl2675"/>
            <p:cNvSpPr/>
            <p:nvPr/>
          </p:nvSpPr>
          <p:spPr>
            <a:xfrm>
              <a:off x="660872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6" name="pl2676"/>
            <p:cNvSpPr/>
            <p:nvPr/>
          </p:nvSpPr>
          <p:spPr>
            <a:xfrm>
              <a:off x="5574719"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677" name="pl2677"/>
            <p:cNvSpPr/>
            <p:nvPr/>
          </p:nvSpPr>
          <p:spPr>
            <a:xfrm>
              <a:off x="5574719" y="5681355"/>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40651" cap="flat">
              <a:solidFill>
                <a:srgbClr val="BEBEBE">
                  <a:alpha val="69803"/>
                </a:srgbClr>
              </a:solidFill>
              <a:prstDash val="solid"/>
              <a:round/>
            </a:ln>
          </p:spPr>
          <p:txBody>
            <a:bodyPr/>
            <a:lstStyle/>
            <a:p/>
          </p:txBody>
        </p:sp>
        <p:sp>
          <p:nvSpPr>
            <p:cNvPr id="2678" name="pl2678"/>
            <p:cNvSpPr/>
            <p:nvPr/>
          </p:nvSpPr>
          <p:spPr>
            <a:xfrm>
              <a:off x="5574719" y="5642776"/>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679" name="pl2679"/>
            <p:cNvSpPr/>
            <p:nvPr/>
          </p:nvSpPr>
          <p:spPr>
            <a:xfrm>
              <a:off x="5574719" y="5532549"/>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680" name="pl2680"/>
            <p:cNvSpPr/>
            <p:nvPr/>
          </p:nvSpPr>
          <p:spPr>
            <a:xfrm>
              <a:off x="5574719" y="5549083"/>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81" name="pl2681"/>
            <p:cNvSpPr/>
            <p:nvPr/>
          </p:nvSpPr>
          <p:spPr>
            <a:xfrm>
              <a:off x="5574719" y="5675844"/>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682" name="pl2682"/>
            <p:cNvSpPr/>
            <p:nvPr/>
          </p:nvSpPr>
          <p:spPr>
            <a:xfrm>
              <a:off x="5574719" y="5697889"/>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683" name="pl2683"/>
            <p:cNvSpPr/>
            <p:nvPr/>
          </p:nvSpPr>
          <p:spPr>
            <a:xfrm>
              <a:off x="5574719" y="5692378"/>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684" name="pl2684"/>
            <p:cNvSpPr/>
            <p:nvPr/>
          </p:nvSpPr>
          <p:spPr>
            <a:xfrm>
              <a:off x="5574719"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85" name="pl2685"/>
            <p:cNvSpPr/>
            <p:nvPr/>
          </p:nvSpPr>
          <p:spPr>
            <a:xfrm>
              <a:off x="5574719" y="5736468"/>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686" name="pl2686"/>
            <p:cNvSpPr/>
            <p:nvPr/>
          </p:nvSpPr>
          <p:spPr>
            <a:xfrm>
              <a:off x="5574719" y="5637264"/>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687" name="pl2687"/>
            <p:cNvSpPr/>
            <p:nvPr/>
          </p:nvSpPr>
          <p:spPr>
            <a:xfrm>
              <a:off x="5574719" y="5504993"/>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688" name="pl2688"/>
            <p:cNvSpPr/>
            <p:nvPr/>
          </p:nvSpPr>
          <p:spPr>
            <a:xfrm>
              <a:off x="5574719" y="5648287"/>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689" name="pl2689"/>
            <p:cNvSpPr/>
            <p:nvPr/>
          </p:nvSpPr>
          <p:spPr>
            <a:xfrm>
              <a:off x="5574719" y="5620730"/>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690" name="pl2690"/>
            <p:cNvSpPr/>
            <p:nvPr/>
          </p:nvSpPr>
          <p:spPr>
            <a:xfrm>
              <a:off x="5574719" y="5620730"/>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691" name="pl2691"/>
            <p:cNvSpPr/>
            <p:nvPr/>
          </p:nvSpPr>
          <p:spPr>
            <a:xfrm>
              <a:off x="5574719" y="5543572"/>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692" name="pl2692"/>
            <p:cNvSpPr/>
            <p:nvPr/>
          </p:nvSpPr>
          <p:spPr>
            <a:xfrm>
              <a:off x="5574719" y="5538061"/>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693" name="pl2693"/>
            <p:cNvSpPr/>
            <p:nvPr/>
          </p:nvSpPr>
          <p:spPr>
            <a:xfrm>
              <a:off x="5574719" y="571442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694" name="pl2694"/>
            <p:cNvSpPr/>
            <p:nvPr/>
          </p:nvSpPr>
          <p:spPr>
            <a:xfrm>
              <a:off x="5574719" y="5648287"/>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695" name="pl2695"/>
            <p:cNvSpPr/>
            <p:nvPr/>
          </p:nvSpPr>
          <p:spPr>
            <a:xfrm>
              <a:off x="5574719" y="557112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696" name="pl2696"/>
            <p:cNvSpPr/>
            <p:nvPr/>
          </p:nvSpPr>
          <p:spPr>
            <a:xfrm>
              <a:off x="5574719" y="5604196"/>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697" name="pl2697"/>
            <p:cNvSpPr/>
            <p:nvPr/>
          </p:nvSpPr>
          <p:spPr>
            <a:xfrm>
              <a:off x="5574719" y="5664821"/>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698" name="pl2698"/>
            <p:cNvSpPr/>
            <p:nvPr/>
          </p:nvSpPr>
          <p:spPr>
            <a:xfrm>
              <a:off x="5574719" y="5686866"/>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699" name="pl2699"/>
            <p:cNvSpPr/>
            <p:nvPr/>
          </p:nvSpPr>
          <p:spPr>
            <a:xfrm>
              <a:off x="5574719" y="560419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00" name="pl2700"/>
            <p:cNvSpPr/>
            <p:nvPr/>
          </p:nvSpPr>
          <p:spPr>
            <a:xfrm>
              <a:off x="5574719" y="5615219"/>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701" name="pl2701"/>
            <p:cNvSpPr/>
            <p:nvPr/>
          </p:nvSpPr>
          <p:spPr>
            <a:xfrm>
              <a:off x="5574719" y="5681355"/>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702" name="pl2702"/>
            <p:cNvSpPr/>
            <p:nvPr/>
          </p:nvSpPr>
          <p:spPr>
            <a:xfrm>
              <a:off x="5574719" y="5670332"/>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703" name="pl2703"/>
            <p:cNvSpPr/>
            <p:nvPr/>
          </p:nvSpPr>
          <p:spPr>
            <a:xfrm>
              <a:off x="5574719" y="5582151"/>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704" name="pl2704"/>
            <p:cNvSpPr/>
            <p:nvPr/>
          </p:nvSpPr>
          <p:spPr>
            <a:xfrm>
              <a:off x="5574719" y="5554595"/>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705" name="pl2705"/>
            <p:cNvSpPr/>
            <p:nvPr/>
          </p:nvSpPr>
          <p:spPr>
            <a:xfrm>
              <a:off x="5574719" y="5686866"/>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706" name="pl2706"/>
            <p:cNvSpPr/>
            <p:nvPr/>
          </p:nvSpPr>
          <p:spPr>
            <a:xfrm>
              <a:off x="5574719" y="5642776"/>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707" name="pl2707"/>
            <p:cNvSpPr/>
            <p:nvPr/>
          </p:nvSpPr>
          <p:spPr>
            <a:xfrm>
              <a:off x="5574719" y="5653798"/>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708" name="pl2708"/>
            <p:cNvSpPr/>
            <p:nvPr/>
          </p:nvSpPr>
          <p:spPr>
            <a:xfrm>
              <a:off x="5574719" y="5703400"/>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709" name="pl2709"/>
            <p:cNvSpPr/>
            <p:nvPr/>
          </p:nvSpPr>
          <p:spPr>
            <a:xfrm>
              <a:off x="5574719" y="5582151"/>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710" name="pl2710"/>
            <p:cNvSpPr/>
            <p:nvPr/>
          </p:nvSpPr>
          <p:spPr>
            <a:xfrm>
              <a:off x="5574719" y="5664821"/>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711" name="pl2711"/>
            <p:cNvSpPr/>
            <p:nvPr/>
          </p:nvSpPr>
          <p:spPr>
            <a:xfrm>
              <a:off x="5574719" y="5560106"/>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712" name="pl2712"/>
            <p:cNvSpPr/>
            <p:nvPr/>
          </p:nvSpPr>
          <p:spPr>
            <a:xfrm>
              <a:off x="5574719" y="5631753"/>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713" name="pl2713"/>
            <p:cNvSpPr/>
            <p:nvPr/>
          </p:nvSpPr>
          <p:spPr>
            <a:xfrm>
              <a:off x="5574719" y="5686866"/>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714" name="pl2714"/>
            <p:cNvSpPr/>
            <p:nvPr/>
          </p:nvSpPr>
          <p:spPr>
            <a:xfrm>
              <a:off x="5574719" y="5620730"/>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715" name="pl2715"/>
            <p:cNvSpPr/>
            <p:nvPr/>
          </p:nvSpPr>
          <p:spPr>
            <a:xfrm>
              <a:off x="5574719" y="5615219"/>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716" name="pl2716"/>
            <p:cNvSpPr/>
            <p:nvPr/>
          </p:nvSpPr>
          <p:spPr>
            <a:xfrm>
              <a:off x="5574719" y="570891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717" name="pl2717"/>
            <p:cNvSpPr/>
            <p:nvPr/>
          </p:nvSpPr>
          <p:spPr>
            <a:xfrm>
              <a:off x="5574719" y="5681355"/>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718" name="pl2718"/>
            <p:cNvSpPr/>
            <p:nvPr/>
          </p:nvSpPr>
          <p:spPr>
            <a:xfrm>
              <a:off x="5574719" y="570891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719" name="pl2719"/>
            <p:cNvSpPr/>
            <p:nvPr/>
          </p:nvSpPr>
          <p:spPr>
            <a:xfrm>
              <a:off x="5574719" y="5686866"/>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720" name="pl2720"/>
            <p:cNvSpPr/>
            <p:nvPr/>
          </p:nvSpPr>
          <p:spPr>
            <a:xfrm>
              <a:off x="5574719" y="5675844"/>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721" name="pl2721"/>
            <p:cNvSpPr/>
            <p:nvPr/>
          </p:nvSpPr>
          <p:spPr>
            <a:xfrm>
              <a:off x="5574719" y="5615219"/>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722" name="pl2722"/>
            <p:cNvSpPr/>
            <p:nvPr/>
          </p:nvSpPr>
          <p:spPr>
            <a:xfrm>
              <a:off x="5574719" y="5675844"/>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723" name="pl2723"/>
            <p:cNvSpPr/>
            <p:nvPr/>
          </p:nvSpPr>
          <p:spPr>
            <a:xfrm>
              <a:off x="5574719" y="5714423"/>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724" name="pl2724"/>
            <p:cNvSpPr/>
            <p:nvPr/>
          </p:nvSpPr>
          <p:spPr>
            <a:xfrm>
              <a:off x="5574719" y="5681355"/>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725" name="pl2725"/>
            <p:cNvSpPr/>
            <p:nvPr/>
          </p:nvSpPr>
          <p:spPr>
            <a:xfrm>
              <a:off x="5574719" y="5648287"/>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726" name="pl2726"/>
            <p:cNvSpPr/>
            <p:nvPr/>
          </p:nvSpPr>
          <p:spPr>
            <a:xfrm>
              <a:off x="5574719" y="5681355"/>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40651" cap="flat">
              <a:solidFill>
                <a:srgbClr val="000000">
                  <a:alpha val="100000"/>
                </a:srgbClr>
              </a:solidFill>
              <a:prstDash val="solid"/>
              <a:round/>
            </a:ln>
          </p:spPr>
          <p:txBody>
            <a:bodyPr/>
            <a:lstStyle/>
            <a:p/>
          </p:txBody>
        </p:sp>
        <p:sp>
          <p:nvSpPr>
            <p:cNvPr id="2727" name="pl2727"/>
            <p:cNvSpPr/>
            <p:nvPr/>
          </p:nvSpPr>
          <p:spPr>
            <a:xfrm>
              <a:off x="5574719" y="5681355"/>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FC7180">
                  <a:alpha val="100000"/>
                </a:srgbClr>
              </a:solidFill>
              <a:prstDash val="solid"/>
              <a:round/>
            </a:ln>
          </p:spPr>
          <p:txBody>
            <a:bodyPr/>
            <a:lstStyle/>
            <a:p/>
          </p:txBody>
        </p:sp>
        <p:sp>
          <p:nvSpPr>
            <p:cNvPr id="2728" name="pl2728"/>
            <p:cNvSpPr/>
            <p:nvPr/>
          </p:nvSpPr>
          <p:spPr>
            <a:xfrm>
              <a:off x="5523019" y="5736468"/>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729" name="tx2729"/>
            <p:cNvSpPr/>
            <p:nvPr/>
          </p:nvSpPr>
          <p:spPr>
            <a:xfrm>
              <a:off x="5544574" y="553880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730" name="tx2730"/>
            <p:cNvSpPr/>
            <p:nvPr/>
          </p:nvSpPr>
          <p:spPr>
            <a:xfrm>
              <a:off x="5721230" y="551675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731" name="tx2731"/>
            <p:cNvSpPr/>
            <p:nvPr/>
          </p:nvSpPr>
          <p:spPr>
            <a:xfrm>
              <a:off x="5958176" y="55222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732" name="tx2732"/>
            <p:cNvSpPr/>
            <p:nvPr/>
          </p:nvSpPr>
          <p:spPr>
            <a:xfrm>
              <a:off x="6164977" y="554569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733" name="tx2733"/>
            <p:cNvSpPr/>
            <p:nvPr/>
          </p:nvSpPr>
          <p:spPr>
            <a:xfrm>
              <a:off x="6371777" y="555528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734" name="tx2734"/>
            <p:cNvSpPr/>
            <p:nvPr/>
          </p:nvSpPr>
          <p:spPr>
            <a:xfrm>
              <a:off x="6578578" y="555528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735" name="rc2735"/>
            <p:cNvSpPr/>
            <p:nvPr/>
          </p:nvSpPr>
          <p:spPr>
            <a:xfrm>
              <a:off x="6730012" y="875080"/>
              <a:ext cx="1137404" cy="460746"/>
            </a:xfrm>
            <a:prstGeom prst="rect">
              <a:avLst/>
            </a:prstGeom>
            <a:solidFill>
              <a:srgbClr val="EBEBEB">
                <a:alpha val="100000"/>
              </a:srgbClr>
            </a:solidFill>
          </p:spPr>
          <p:txBody>
            <a:bodyPr/>
            <a:lstStyle/>
            <a:p/>
          </p:txBody>
        </p:sp>
        <p:sp>
          <p:nvSpPr>
            <p:cNvPr id="2736" name="pl2736"/>
            <p:cNvSpPr/>
            <p:nvPr/>
          </p:nvSpPr>
          <p:spPr>
            <a:xfrm>
              <a:off x="6730012" y="133417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737" name="pl2737"/>
            <p:cNvSpPr/>
            <p:nvPr/>
          </p:nvSpPr>
          <p:spPr>
            <a:xfrm>
              <a:off x="6730012" y="119639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738" name="pl2738"/>
            <p:cNvSpPr/>
            <p:nvPr/>
          </p:nvSpPr>
          <p:spPr>
            <a:xfrm>
              <a:off x="6730012" y="105860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739" name="pl2739"/>
            <p:cNvSpPr/>
            <p:nvPr/>
          </p:nvSpPr>
          <p:spPr>
            <a:xfrm>
              <a:off x="6730012" y="92082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740" name="pl2740"/>
            <p:cNvSpPr/>
            <p:nvPr/>
          </p:nvSpPr>
          <p:spPr>
            <a:xfrm>
              <a:off x="688511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1" name="pl2741"/>
            <p:cNvSpPr/>
            <p:nvPr/>
          </p:nvSpPr>
          <p:spPr>
            <a:xfrm>
              <a:off x="709191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2" name="pl2742"/>
            <p:cNvSpPr/>
            <p:nvPr/>
          </p:nvSpPr>
          <p:spPr>
            <a:xfrm>
              <a:off x="729871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3" name="pl2743"/>
            <p:cNvSpPr/>
            <p:nvPr/>
          </p:nvSpPr>
          <p:spPr>
            <a:xfrm>
              <a:off x="750551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4" name="pl2744"/>
            <p:cNvSpPr/>
            <p:nvPr/>
          </p:nvSpPr>
          <p:spPr>
            <a:xfrm>
              <a:off x="771231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5" name="pl2745"/>
            <p:cNvSpPr/>
            <p:nvPr/>
          </p:nvSpPr>
          <p:spPr>
            <a:xfrm>
              <a:off x="6730012" y="12652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746" name="pl2746"/>
            <p:cNvSpPr/>
            <p:nvPr/>
          </p:nvSpPr>
          <p:spPr>
            <a:xfrm>
              <a:off x="6730012" y="112749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747" name="pl2747"/>
            <p:cNvSpPr/>
            <p:nvPr/>
          </p:nvSpPr>
          <p:spPr>
            <a:xfrm>
              <a:off x="6730012" y="98971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748" name="pl2748"/>
            <p:cNvSpPr/>
            <p:nvPr/>
          </p:nvSpPr>
          <p:spPr>
            <a:xfrm>
              <a:off x="678171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49" name="pl2749"/>
            <p:cNvSpPr/>
            <p:nvPr/>
          </p:nvSpPr>
          <p:spPr>
            <a:xfrm>
              <a:off x="698851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0" name="pl2750"/>
            <p:cNvSpPr/>
            <p:nvPr/>
          </p:nvSpPr>
          <p:spPr>
            <a:xfrm>
              <a:off x="719531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1" name="pl2751"/>
            <p:cNvSpPr/>
            <p:nvPr/>
          </p:nvSpPr>
          <p:spPr>
            <a:xfrm>
              <a:off x="74021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2" name="pl2752"/>
            <p:cNvSpPr/>
            <p:nvPr/>
          </p:nvSpPr>
          <p:spPr>
            <a:xfrm>
              <a:off x="760891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3" name="pl2753"/>
            <p:cNvSpPr/>
            <p:nvPr/>
          </p:nvSpPr>
          <p:spPr>
            <a:xfrm>
              <a:off x="781571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4" name="pl2754"/>
            <p:cNvSpPr/>
            <p:nvPr/>
          </p:nvSpPr>
          <p:spPr>
            <a:xfrm>
              <a:off x="6781712"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755" name="pl2755"/>
            <p:cNvSpPr/>
            <p:nvPr/>
          </p:nvSpPr>
          <p:spPr>
            <a:xfrm>
              <a:off x="6781712"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40651" cap="flat">
              <a:solidFill>
                <a:srgbClr val="BEBEBE">
                  <a:alpha val="69803"/>
                </a:srgbClr>
              </a:solidFill>
              <a:prstDash val="solid"/>
              <a:round/>
            </a:ln>
          </p:spPr>
          <p:txBody>
            <a:bodyPr/>
            <a:lstStyle/>
            <a:p/>
          </p:txBody>
        </p:sp>
        <p:sp>
          <p:nvSpPr>
            <p:cNvPr id="2756" name="pl2756"/>
            <p:cNvSpPr/>
            <p:nvPr/>
          </p:nvSpPr>
          <p:spPr>
            <a:xfrm>
              <a:off x="6781712"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757" name="pl2757"/>
            <p:cNvSpPr/>
            <p:nvPr/>
          </p:nvSpPr>
          <p:spPr>
            <a:xfrm>
              <a:off x="6781712"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758" name="pl2758"/>
            <p:cNvSpPr/>
            <p:nvPr/>
          </p:nvSpPr>
          <p:spPr>
            <a:xfrm>
              <a:off x="6781712"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59" name="pl2759"/>
            <p:cNvSpPr/>
            <p:nvPr/>
          </p:nvSpPr>
          <p:spPr>
            <a:xfrm>
              <a:off x="6781712"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760" name="pl2760"/>
            <p:cNvSpPr/>
            <p:nvPr/>
          </p:nvSpPr>
          <p:spPr>
            <a:xfrm>
              <a:off x="6781712"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761" name="pl2761"/>
            <p:cNvSpPr/>
            <p:nvPr/>
          </p:nvSpPr>
          <p:spPr>
            <a:xfrm>
              <a:off x="6781712"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762" name="pl2762"/>
            <p:cNvSpPr/>
            <p:nvPr/>
          </p:nvSpPr>
          <p:spPr>
            <a:xfrm>
              <a:off x="6781712"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63" name="pl2763"/>
            <p:cNvSpPr/>
            <p:nvPr/>
          </p:nvSpPr>
          <p:spPr>
            <a:xfrm>
              <a:off x="6781712"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764" name="pl2764"/>
            <p:cNvSpPr/>
            <p:nvPr/>
          </p:nvSpPr>
          <p:spPr>
            <a:xfrm>
              <a:off x="6781712" y="116607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765" name="pl2765"/>
            <p:cNvSpPr/>
            <p:nvPr/>
          </p:nvSpPr>
          <p:spPr>
            <a:xfrm>
              <a:off x="6781712" y="1033806"/>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766" name="pl2766"/>
            <p:cNvSpPr/>
            <p:nvPr/>
          </p:nvSpPr>
          <p:spPr>
            <a:xfrm>
              <a:off x="6781712" y="1177100"/>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767" name="pl2767"/>
            <p:cNvSpPr/>
            <p:nvPr/>
          </p:nvSpPr>
          <p:spPr>
            <a:xfrm>
              <a:off x="6781712" y="1149544"/>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768" name="pl2768"/>
            <p:cNvSpPr/>
            <p:nvPr/>
          </p:nvSpPr>
          <p:spPr>
            <a:xfrm>
              <a:off x="6781712" y="1149544"/>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769" name="pl2769"/>
            <p:cNvSpPr/>
            <p:nvPr/>
          </p:nvSpPr>
          <p:spPr>
            <a:xfrm>
              <a:off x="6781712" y="1072385"/>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770" name="pl2770"/>
            <p:cNvSpPr/>
            <p:nvPr/>
          </p:nvSpPr>
          <p:spPr>
            <a:xfrm>
              <a:off x="6781712" y="1066874"/>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771" name="pl2771"/>
            <p:cNvSpPr/>
            <p:nvPr/>
          </p:nvSpPr>
          <p:spPr>
            <a:xfrm>
              <a:off x="6781712" y="124323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72" name="pl2772"/>
            <p:cNvSpPr/>
            <p:nvPr/>
          </p:nvSpPr>
          <p:spPr>
            <a:xfrm>
              <a:off x="6781712" y="1177100"/>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773" name="pl2773"/>
            <p:cNvSpPr/>
            <p:nvPr/>
          </p:nvSpPr>
          <p:spPr>
            <a:xfrm>
              <a:off x="6781712" y="1099942"/>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774" name="pl2774"/>
            <p:cNvSpPr/>
            <p:nvPr/>
          </p:nvSpPr>
          <p:spPr>
            <a:xfrm>
              <a:off x="6781712" y="1133010"/>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775" name="pl2775"/>
            <p:cNvSpPr/>
            <p:nvPr/>
          </p:nvSpPr>
          <p:spPr>
            <a:xfrm>
              <a:off x="6781712" y="1193634"/>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776" name="pl2776"/>
            <p:cNvSpPr/>
            <p:nvPr/>
          </p:nvSpPr>
          <p:spPr>
            <a:xfrm>
              <a:off x="6781712" y="1215679"/>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777" name="pl2777"/>
            <p:cNvSpPr/>
            <p:nvPr/>
          </p:nvSpPr>
          <p:spPr>
            <a:xfrm>
              <a:off x="6781712"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778" name="pl2778"/>
            <p:cNvSpPr/>
            <p:nvPr/>
          </p:nvSpPr>
          <p:spPr>
            <a:xfrm>
              <a:off x="6781712" y="1144032"/>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779" name="pl2779"/>
            <p:cNvSpPr/>
            <p:nvPr/>
          </p:nvSpPr>
          <p:spPr>
            <a:xfrm>
              <a:off x="6781712" y="1210168"/>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780" name="pl2780"/>
            <p:cNvSpPr/>
            <p:nvPr/>
          </p:nvSpPr>
          <p:spPr>
            <a:xfrm>
              <a:off x="6781712" y="119914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781" name="pl2781"/>
            <p:cNvSpPr/>
            <p:nvPr/>
          </p:nvSpPr>
          <p:spPr>
            <a:xfrm>
              <a:off x="6781712" y="1110964"/>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782" name="pl2782"/>
            <p:cNvSpPr/>
            <p:nvPr/>
          </p:nvSpPr>
          <p:spPr>
            <a:xfrm>
              <a:off x="6781712" y="1083408"/>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783" name="pl2783"/>
            <p:cNvSpPr/>
            <p:nvPr/>
          </p:nvSpPr>
          <p:spPr>
            <a:xfrm>
              <a:off x="6781712" y="1215679"/>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784" name="pl2784"/>
            <p:cNvSpPr/>
            <p:nvPr/>
          </p:nvSpPr>
          <p:spPr>
            <a:xfrm>
              <a:off x="6781712" y="1171589"/>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785" name="pl2785"/>
            <p:cNvSpPr/>
            <p:nvPr/>
          </p:nvSpPr>
          <p:spPr>
            <a:xfrm>
              <a:off x="6781712" y="118261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786" name="pl2786"/>
            <p:cNvSpPr/>
            <p:nvPr/>
          </p:nvSpPr>
          <p:spPr>
            <a:xfrm>
              <a:off x="6781712" y="1232213"/>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787" name="pl2787"/>
            <p:cNvSpPr/>
            <p:nvPr/>
          </p:nvSpPr>
          <p:spPr>
            <a:xfrm>
              <a:off x="6781712" y="1110964"/>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788" name="pl2788"/>
            <p:cNvSpPr/>
            <p:nvPr/>
          </p:nvSpPr>
          <p:spPr>
            <a:xfrm>
              <a:off x="6781712" y="1193634"/>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789" name="pl2789"/>
            <p:cNvSpPr/>
            <p:nvPr/>
          </p:nvSpPr>
          <p:spPr>
            <a:xfrm>
              <a:off x="6781712" y="1088919"/>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790" name="pl2790"/>
            <p:cNvSpPr/>
            <p:nvPr/>
          </p:nvSpPr>
          <p:spPr>
            <a:xfrm>
              <a:off x="6781712" y="1160566"/>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791" name="pl2791"/>
            <p:cNvSpPr/>
            <p:nvPr/>
          </p:nvSpPr>
          <p:spPr>
            <a:xfrm>
              <a:off x="6781712" y="1215679"/>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792" name="pl2792"/>
            <p:cNvSpPr/>
            <p:nvPr/>
          </p:nvSpPr>
          <p:spPr>
            <a:xfrm>
              <a:off x="6781712" y="1149544"/>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793" name="pl2793"/>
            <p:cNvSpPr/>
            <p:nvPr/>
          </p:nvSpPr>
          <p:spPr>
            <a:xfrm>
              <a:off x="6781712" y="1144032"/>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794" name="pl2794"/>
            <p:cNvSpPr/>
            <p:nvPr/>
          </p:nvSpPr>
          <p:spPr>
            <a:xfrm>
              <a:off x="6781712" y="1237725"/>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795" name="pl2795"/>
            <p:cNvSpPr/>
            <p:nvPr/>
          </p:nvSpPr>
          <p:spPr>
            <a:xfrm>
              <a:off x="6781712" y="1210168"/>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796" name="pl2796"/>
            <p:cNvSpPr/>
            <p:nvPr/>
          </p:nvSpPr>
          <p:spPr>
            <a:xfrm>
              <a:off x="6781712" y="1237725"/>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797" name="pl2797"/>
            <p:cNvSpPr/>
            <p:nvPr/>
          </p:nvSpPr>
          <p:spPr>
            <a:xfrm>
              <a:off x="6781712" y="1215679"/>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798" name="pl2798"/>
            <p:cNvSpPr/>
            <p:nvPr/>
          </p:nvSpPr>
          <p:spPr>
            <a:xfrm>
              <a:off x="6781712" y="1204657"/>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799" name="pl2799"/>
            <p:cNvSpPr/>
            <p:nvPr/>
          </p:nvSpPr>
          <p:spPr>
            <a:xfrm>
              <a:off x="6781712" y="1144032"/>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800" name="pl2800"/>
            <p:cNvSpPr/>
            <p:nvPr/>
          </p:nvSpPr>
          <p:spPr>
            <a:xfrm>
              <a:off x="6781712" y="1204657"/>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801" name="pl2801"/>
            <p:cNvSpPr/>
            <p:nvPr/>
          </p:nvSpPr>
          <p:spPr>
            <a:xfrm>
              <a:off x="6781712" y="1243236"/>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802" name="pl2802"/>
            <p:cNvSpPr/>
            <p:nvPr/>
          </p:nvSpPr>
          <p:spPr>
            <a:xfrm>
              <a:off x="6781712" y="1210168"/>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803" name="pl2803"/>
            <p:cNvSpPr/>
            <p:nvPr/>
          </p:nvSpPr>
          <p:spPr>
            <a:xfrm>
              <a:off x="6781712"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804" name="pl2804"/>
            <p:cNvSpPr/>
            <p:nvPr/>
          </p:nvSpPr>
          <p:spPr>
            <a:xfrm>
              <a:off x="6781712"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40651" cap="flat">
              <a:solidFill>
                <a:srgbClr val="000000">
                  <a:alpha val="100000"/>
                </a:srgbClr>
              </a:solidFill>
              <a:prstDash val="solid"/>
              <a:round/>
            </a:ln>
          </p:spPr>
          <p:txBody>
            <a:bodyPr/>
            <a:lstStyle/>
            <a:p/>
          </p:txBody>
        </p:sp>
        <p:sp>
          <p:nvSpPr>
            <p:cNvPr id="2805" name="pl2805"/>
            <p:cNvSpPr/>
            <p:nvPr/>
          </p:nvSpPr>
          <p:spPr>
            <a:xfrm>
              <a:off x="6781712"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D59100">
                  <a:alpha val="100000"/>
                </a:srgbClr>
              </a:solidFill>
              <a:prstDash val="solid"/>
              <a:round/>
            </a:ln>
          </p:spPr>
          <p:txBody>
            <a:bodyPr/>
            <a:lstStyle/>
            <a:p/>
          </p:txBody>
        </p:sp>
        <p:sp>
          <p:nvSpPr>
            <p:cNvPr id="2806" name="pl2806"/>
            <p:cNvSpPr/>
            <p:nvPr/>
          </p:nvSpPr>
          <p:spPr>
            <a:xfrm>
              <a:off x="6730012" y="12652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807" name="tx2807"/>
            <p:cNvSpPr/>
            <p:nvPr/>
          </p:nvSpPr>
          <p:spPr>
            <a:xfrm>
              <a:off x="6751568" y="10676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08" name="tx2808"/>
            <p:cNvSpPr/>
            <p:nvPr/>
          </p:nvSpPr>
          <p:spPr>
            <a:xfrm>
              <a:off x="6958368" y="107450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09" name="tx2809"/>
            <p:cNvSpPr/>
            <p:nvPr/>
          </p:nvSpPr>
          <p:spPr>
            <a:xfrm>
              <a:off x="7165169" y="105659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810" name="tx2810"/>
            <p:cNvSpPr/>
            <p:nvPr/>
          </p:nvSpPr>
          <p:spPr>
            <a:xfrm>
              <a:off x="7371970" y="10676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11" name="tx2811"/>
            <p:cNvSpPr/>
            <p:nvPr/>
          </p:nvSpPr>
          <p:spPr>
            <a:xfrm>
              <a:off x="7578771" y="108027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812" name="tx2812"/>
            <p:cNvSpPr/>
            <p:nvPr/>
          </p:nvSpPr>
          <p:spPr>
            <a:xfrm>
              <a:off x="7785572" y="10840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813" name="rc2813"/>
            <p:cNvSpPr/>
            <p:nvPr/>
          </p:nvSpPr>
          <p:spPr>
            <a:xfrm>
              <a:off x="6730012" y="1620278"/>
              <a:ext cx="1137404" cy="460746"/>
            </a:xfrm>
            <a:prstGeom prst="rect">
              <a:avLst/>
            </a:prstGeom>
            <a:solidFill>
              <a:srgbClr val="EBEBEB">
                <a:alpha val="100000"/>
              </a:srgbClr>
            </a:solidFill>
          </p:spPr>
          <p:txBody>
            <a:bodyPr/>
            <a:lstStyle/>
            <a:p/>
          </p:txBody>
        </p:sp>
        <p:sp>
          <p:nvSpPr>
            <p:cNvPr id="2814" name="pl2814"/>
            <p:cNvSpPr/>
            <p:nvPr/>
          </p:nvSpPr>
          <p:spPr>
            <a:xfrm>
              <a:off x="6730012" y="207937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15" name="pl2815"/>
            <p:cNvSpPr/>
            <p:nvPr/>
          </p:nvSpPr>
          <p:spPr>
            <a:xfrm>
              <a:off x="6730012" y="194158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16" name="pl2816"/>
            <p:cNvSpPr/>
            <p:nvPr/>
          </p:nvSpPr>
          <p:spPr>
            <a:xfrm>
              <a:off x="6730012" y="180380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17" name="pl2817"/>
            <p:cNvSpPr/>
            <p:nvPr/>
          </p:nvSpPr>
          <p:spPr>
            <a:xfrm>
              <a:off x="6730012" y="166602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18" name="pl2818"/>
            <p:cNvSpPr/>
            <p:nvPr/>
          </p:nvSpPr>
          <p:spPr>
            <a:xfrm>
              <a:off x="688511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19" name="pl2819"/>
            <p:cNvSpPr/>
            <p:nvPr/>
          </p:nvSpPr>
          <p:spPr>
            <a:xfrm>
              <a:off x="709191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0" name="pl2820"/>
            <p:cNvSpPr/>
            <p:nvPr/>
          </p:nvSpPr>
          <p:spPr>
            <a:xfrm>
              <a:off x="729871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1" name="pl2821"/>
            <p:cNvSpPr/>
            <p:nvPr/>
          </p:nvSpPr>
          <p:spPr>
            <a:xfrm>
              <a:off x="750551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2" name="pl2822"/>
            <p:cNvSpPr/>
            <p:nvPr/>
          </p:nvSpPr>
          <p:spPr>
            <a:xfrm>
              <a:off x="771231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3" name="pl2823"/>
            <p:cNvSpPr/>
            <p:nvPr/>
          </p:nvSpPr>
          <p:spPr>
            <a:xfrm>
              <a:off x="6730012" y="20104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824" name="pl2824"/>
            <p:cNvSpPr/>
            <p:nvPr/>
          </p:nvSpPr>
          <p:spPr>
            <a:xfrm>
              <a:off x="6730012" y="187269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825" name="pl2825"/>
            <p:cNvSpPr/>
            <p:nvPr/>
          </p:nvSpPr>
          <p:spPr>
            <a:xfrm>
              <a:off x="6730012" y="173491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826" name="pl2826"/>
            <p:cNvSpPr/>
            <p:nvPr/>
          </p:nvSpPr>
          <p:spPr>
            <a:xfrm>
              <a:off x="678171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27" name="pl2827"/>
            <p:cNvSpPr/>
            <p:nvPr/>
          </p:nvSpPr>
          <p:spPr>
            <a:xfrm>
              <a:off x="698851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28" name="pl2828"/>
            <p:cNvSpPr/>
            <p:nvPr/>
          </p:nvSpPr>
          <p:spPr>
            <a:xfrm>
              <a:off x="719531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29" name="pl2829"/>
            <p:cNvSpPr/>
            <p:nvPr/>
          </p:nvSpPr>
          <p:spPr>
            <a:xfrm>
              <a:off x="74021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0" name="pl2830"/>
            <p:cNvSpPr/>
            <p:nvPr/>
          </p:nvSpPr>
          <p:spPr>
            <a:xfrm>
              <a:off x="760891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1" name="pl2831"/>
            <p:cNvSpPr/>
            <p:nvPr/>
          </p:nvSpPr>
          <p:spPr>
            <a:xfrm>
              <a:off x="781571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2" name="pl2832"/>
            <p:cNvSpPr/>
            <p:nvPr/>
          </p:nvSpPr>
          <p:spPr>
            <a:xfrm>
              <a:off x="6781712"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833" name="pl2833"/>
            <p:cNvSpPr/>
            <p:nvPr/>
          </p:nvSpPr>
          <p:spPr>
            <a:xfrm>
              <a:off x="6781712"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40651" cap="flat">
              <a:solidFill>
                <a:srgbClr val="BEBEBE">
                  <a:alpha val="69803"/>
                </a:srgbClr>
              </a:solidFill>
              <a:prstDash val="solid"/>
              <a:round/>
            </a:ln>
          </p:spPr>
          <p:txBody>
            <a:bodyPr/>
            <a:lstStyle/>
            <a:p/>
          </p:txBody>
        </p:sp>
        <p:sp>
          <p:nvSpPr>
            <p:cNvPr id="2834" name="pl2834"/>
            <p:cNvSpPr/>
            <p:nvPr/>
          </p:nvSpPr>
          <p:spPr>
            <a:xfrm>
              <a:off x="6781712" y="1916787"/>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835" name="pl2835"/>
            <p:cNvSpPr/>
            <p:nvPr/>
          </p:nvSpPr>
          <p:spPr>
            <a:xfrm>
              <a:off x="6781712" y="1806560"/>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836" name="pl2836"/>
            <p:cNvSpPr/>
            <p:nvPr/>
          </p:nvSpPr>
          <p:spPr>
            <a:xfrm>
              <a:off x="6781712" y="1823094"/>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37" name="pl2837"/>
            <p:cNvSpPr/>
            <p:nvPr/>
          </p:nvSpPr>
          <p:spPr>
            <a:xfrm>
              <a:off x="6781712" y="1949855"/>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838" name="pl2838"/>
            <p:cNvSpPr/>
            <p:nvPr/>
          </p:nvSpPr>
          <p:spPr>
            <a:xfrm>
              <a:off x="6781712" y="1971900"/>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839" name="pl2839"/>
            <p:cNvSpPr/>
            <p:nvPr/>
          </p:nvSpPr>
          <p:spPr>
            <a:xfrm>
              <a:off x="6781712" y="1966389"/>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840" name="pl2840"/>
            <p:cNvSpPr/>
            <p:nvPr/>
          </p:nvSpPr>
          <p:spPr>
            <a:xfrm>
              <a:off x="6781712"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41" name="pl2841"/>
            <p:cNvSpPr/>
            <p:nvPr/>
          </p:nvSpPr>
          <p:spPr>
            <a:xfrm>
              <a:off x="6781712" y="2010479"/>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842" name="pl2842"/>
            <p:cNvSpPr/>
            <p:nvPr/>
          </p:nvSpPr>
          <p:spPr>
            <a:xfrm>
              <a:off x="6781712"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843" name="pl2843"/>
            <p:cNvSpPr/>
            <p:nvPr/>
          </p:nvSpPr>
          <p:spPr>
            <a:xfrm>
              <a:off x="6781712"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844" name="pl2844"/>
            <p:cNvSpPr/>
            <p:nvPr/>
          </p:nvSpPr>
          <p:spPr>
            <a:xfrm>
              <a:off x="6781712"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845" name="pl2845"/>
            <p:cNvSpPr/>
            <p:nvPr/>
          </p:nvSpPr>
          <p:spPr>
            <a:xfrm>
              <a:off x="6781712"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846" name="pl2846"/>
            <p:cNvSpPr/>
            <p:nvPr/>
          </p:nvSpPr>
          <p:spPr>
            <a:xfrm>
              <a:off x="6781712"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847" name="pl2847"/>
            <p:cNvSpPr/>
            <p:nvPr/>
          </p:nvSpPr>
          <p:spPr>
            <a:xfrm>
              <a:off x="6781712"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848" name="pl2848"/>
            <p:cNvSpPr/>
            <p:nvPr/>
          </p:nvSpPr>
          <p:spPr>
            <a:xfrm>
              <a:off x="6781712" y="1812072"/>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849" name="pl2849"/>
            <p:cNvSpPr/>
            <p:nvPr/>
          </p:nvSpPr>
          <p:spPr>
            <a:xfrm>
              <a:off x="6781712" y="19884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50" name="pl2850"/>
            <p:cNvSpPr/>
            <p:nvPr/>
          </p:nvSpPr>
          <p:spPr>
            <a:xfrm>
              <a:off x="6781712" y="1922298"/>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851" name="pl2851"/>
            <p:cNvSpPr/>
            <p:nvPr/>
          </p:nvSpPr>
          <p:spPr>
            <a:xfrm>
              <a:off x="6781712" y="184513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852" name="pl2852"/>
            <p:cNvSpPr/>
            <p:nvPr/>
          </p:nvSpPr>
          <p:spPr>
            <a:xfrm>
              <a:off x="6781712" y="1878207"/>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853" name="pl2853"/>
            <p:cNvSpPr/>
            <p:nvPr/>
          </p:nvSpPr>
          <p:spPr>
            <a:xfrm>
              <a:off x="6781712" y="1938832"/>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854" name="pl2854"/>
            <p:cNvSpPr/>
            <p:nvPr/>
          </p:nvSpPr>
          <p:spPr>
            <a:xfrm>
              <a:off x="6781712" y="1960877"/>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855" name="pl2855"/>
            <p:cNvSpPr/>
            <p:nvPr/>
          </p:nvSpPr>
          <p:spPr>
            <a:xfrm>
              <a:off x="6781712"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856" name="pl2856"/>
            <p:cNvSpPr/>
            <p:nvPr/>
          </p:nvSpPr>
          <p:spPr>
            <a:xfrm>
              <a:off x="6781712" y="1889230"/>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857" name="pl2857"/>
            <p:cNvSpPr/>
            <p:nvPr/>
          </p:nvSpPr>
          <p:spPr>
            <a:xfrm>
              <a:off x="6781712" y="1955366"/>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858" name="pl2858"/>
            <p:cNvSpPr/>
            <p:nvPr/>
          </p:nvSpPr>
          <p:spPr>
            <a:xfrm>
              <a:off x="6781712" y="1944343"/>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859" name="pl2859"/>
            <p:cNvSpPr/>
            <p:nvPr/>
          </p:nvSpPr>
          <p:spPr>
            <a:xfrm>
              <a:off x="6781712" y="1856162"/>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860" name="pl2860"/>
            <p:cNvSpPr/>
            <p:nvPr/>
          </p:nvSpPr>
          <p:spPr>
            <a:xfrm>
              <a:off x="6781712" y="1828606"/>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861" name="pl2861"/>
            <p:cNvSpPr/>
            <p:nvPr/>
          </p:nvSpPr>
          <p:spPr>
            <a:xfrm>
              <a:off x="6781712" y="1960877"/>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862" name="pl2862"/>
            <p:cNvSpPr/>
            <p:nvPr/>
          </p:nvSpPr>
          <p:spPr>
            <a:xfrm>
              <a:off x="6781712" y="1916787"/>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863" name="pl2863"/>
            <p:cNvSpPr/>
            <p:nvPr/>
          </p:nvSpPr>
          <p:spPr>
            <a:xfrm>
              <a:off x="6781712" y="1927809"/>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864" name="pl2864"/>
            <p:cNvSpPr/>
            <p:nvPr/>
          </p:nvSpPr>
          <p:spPr>
            <a:xfrm>
              <a:off x="6781712" y="1977411"/>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865" name="pl2865"/>
            <p:cNvSpPr/>
            <p:nvPr/>
          </p:nvSpPr>
          <p:spPr>
            <a:xfrm>
              <a:off x="6781712" y="1856162"/>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866" name="pl2866"/>
            <p:cNvSpPr/>
            <p:nvPr/>
          </p:nvSpPr>
          <p:spPr>
            <a:xfrm>
              <a:off x="6781712" y="1938832"/>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867" name="pl2867"/>
            <p:cNvSpPr/>
            <p:nvPr/>
          </p:nvSpPr>
          <p:spPr>
            <a:xfrm>
              <a:off x="6781712" y="1834117"/>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868" name="pl2868"/>
            <p:cNvSpPr/>
            <p:nvPr/>
          </p:nvSpPr>
          <p:spPr>
            <a:xfrm>
              <a:off x="6781712" y="1905764"/>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869" name="pl2869"/>
            <p:cNvSpPr/>
            <p:nvPr/>
          </p:nvSpPr>
          <p:spPr>
            <a:xfrm>
              <a:off x="6781712" y="1960877"/>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870" name="pl2870"/>
            <p:cNvSpPr/>
            <p:nvPr/>
          </p:nvSpPr>
          <p:spPr>
            <a:xfrm>
              <a:off x="6781712" y="1894741"/>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871" name="pl2871"/>
            <p:cNvSpPr/>
            <p:nvPr/>
          </p:nvSpPr>
          <p:spPr>
            <a:xfrm>
              <a:off x="6781712" y="1889230"/>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872" name="pl2872"/>
            <p:cNvSpPr/>
            <p:nvPr/>
          </p:nvSpPr>
          <p:spPr>
            <a:xfrm>
              <a:off x="6781712" y="198292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873" name="pl2873"/>
            <p:cNvSpPr/>
            <p:nvPr/>
          </p:nvSpPr>
          <p:spPr>
            <a:xfrm>
              <a:off x="6781712" y="1955366"/>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874" name="pl2874"/>
            <p:cNvSpPr/>
            <p:nvPr/>
          </p:nvSpPr>
          <p:spPr>
            <a:xfrm>
              <a:off x="6781712" y="198292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875" name="pl2875"/>
            <p:cNvSpPr/>
            <p:nvPr/>
          </p:nvSpPr>
          <p:spPr>
            <a:xfrm>
              <a:off x="6781712" y="1960877"/>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876" name="pl2876"/>
            <p:cNvSpPr/>
            <p:nvPr/>
          </p:nvSpPr>
          <p:spPr>
            <a:xfrm>
              <a:off x="6781712" y="1949855"/>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877" name="pl2877"/>
            <p:cNvSpPr/>
            <p:nvPr/>
          </p:nvSpPr>
          <p:spPr>
            <a:xfrm>
              <a:off x="6781712" y="1889230"/>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878" name="pl2878"/>
            <p:cNvSpPr/>
            <p:nvPr/>
          </p:nvSpPr>
          <p:spPr>
            <a:xfrm>
              <a:off x="6781712" y="1949855"/>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879" name="pl2879"/>
            <p:cNvSpPr/>
            <p:nvPr/>
          </p:nvSpPr>
          <p:spPr>
            <a:xfrm>
              <a:off x="6781712" y="1988434"/>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880" name="pl2880"/>
            <p:cNvSpPr/>
            <p:nvPr/>
          </p:nvSpPr>
          <p:spPr>
            <a:xfrm>
              <a:off x="6781712" y="1955366"/>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881" name="pl2881"/>
            <p:cNvSpPr/>
            <p:nvPr/>
          </p:nvSpPr>
          <p:spPr>
            <a:xfrm>
              <a:off x="6781712"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882" name="pl2882"/>
            <p:cNvSpPr/>
            <p:nvPr/>
          </p:nvSpPr>
          <p:spPr>
            <a:xfrm>
              <a:off x="6781712"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40651" cap="flat">
              <a:solidFill>
                <a:srgbClr val="000000">
                  <a:alpha val="100000"/>
                </a:srgbClr>
              </a:solidFill>
              <a:prstDash val="solid"/>
              <a:round/>
            </a:ln>
          </p:spPr>
          <p:txBody>
            <a:bodyPr/>
            <a:lstStyle/>
            <a:p/>
          </p:txBody>
        </p:sp>
        <p:sp>
          <p:nvSpPr>
            <p:cNvPr id="2883" name="pl2883"/>
            <p:cNvSpPr/>
            <p:nvPr/>
          </p:nvSpPr>
          <p:spPr>
            <a:xfrm>
              <a:off x="6781712"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77AF00">
                  <a:alpha val="100000"/>
                </a:srgbClr>
              </a:solidFill>
              <a:prstDash val="solid"/>
              <a:round/>
            </a:ln>
          </p:spPr>
          <p:txBody>
            <a:bodyPr/>
            <a:lstStyle/>
            <a:p/>
          </p:txBody>
        </p:sp>
        <p:sp>
          <p:nvSpPr>
            <p:cNvPr id="2884" name="pl2884"/>
            <p:cNvSpPr/>
            <p:nvPr/>
          </p:nvSpPr>
          <p:spPr>
            <a:xfrm>
              <a:off x="6730012" y="20104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885" name="tx2885"/>
            <p:cNvSpPr/>
            <p:nvPr/>
          </p:nvSpPr>
          <p:spPr>
            <a:xfrm>
              <a:off x="6721423" y="173565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886" name="tx2886"/>
            <p:cNvSpPr/>
            <p:nvPr/>
          </p:nvSpPr>
          <p:spPr>
            <a:xfrm>
              <a:off x="6928224" y="174667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887" name="tx2887"/>
            <p:cNvSpPr/>
            <p:nvPr/>
          </p:nvSpPr>
          <p:spPr>
            <a:xfrm>
              <a:off x="7135024" y="174667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888" name="tx2888"/>
            <p:cNvSpPr/>
            <p:nvPr/>
          </p:nvSpPr>
          <p:spPr>
            <a:xfrm>
              <a:off x="7341825" y="175351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2889" name="tx2889"/>
            <p:cNvSpPr/>
            <p:nvPr/>
          </p:nvSpPr>
          <p:spPr>
            <a:xfrm>
              <a:off x="7548626" y="173146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2890" name="tx2890"/>
            <p:cNvSpPr/>
            <p:nvPr/>
          </p:nvSpPr>
          <p:spPr>
            <a:xfrm>
              <a:off x="7755427" y="17577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891" name="rc2891"/>
            <p:cNvSpPr/>
            <p:nvPr/>
          </p:nvSpPr>
          <p:spPr>
            <a:xfrm>
              <a:off x="6730012" y="2365475"/>
              <a:ext cx="1137404" cy="460746"/>
            </a:xfrm>
            <a:prstGeom prst="rect">
              <a:avLst/>
            </a:prstGeom>
            <a:solidFill>
              <a:srgbClr val="EBEBEB">
                <a:alpha val="100000"/>
              </a:srgbClr>
            </a:solidFill>
          </p:spPr>
          <p:txBody>
            <a:bodyPr/>
            <a:lstStyle/>
            <a:p/>
          </p:txBody>
        </p:sp>
        <p:sp>
          <p:nvSpPr>
            <p:cNvPr id="2892" name="pl2892"/>
            <p:cNvSpPr/>
            <p:nvPr/>
          </p:nvSpPr>
          <p:spPr>
            <a:xfrm>
              <a:off x="6730012" y="282456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93" name="pl2893"/>
            <p:cNvSpPr/>
            <p:nvPr/>
          </p:nvSpPr>
          <p:spPr>
            <a:xfrm>
              <a:off x="6730012" y="268678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94" name="pl2894"/>
            <p:cNvSpPr/>
            <p:nvPr/>
          </p:nvSpPr>
          <p:spPr>
            <a:xfrm>
              <a:off x="6730012" y="254900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95" name="pl2895"/>
            <p:cNvSpPr/>
            <p:nvPr/>
          </p:nvSpPr>
          <p:spPr>
            <a:xfrm>
              <a:off x="6730012" y="24112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896" name="pl2896"/>
            <p:cNvSpPr/>
            <p:nvPr/>
          </p:nvSpPr>
          <p:spPr>
            <a:xfrm>
              <a:off x="688511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7" name="pl2897"/>
            <p:cNvSpPr/>
            <p:nvPr/>
          </p:nvSpPr>
          <p:spPr>
            <a:xfrm>
              <a:off x="709191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8" name="pl2898"/>
            <p:cNvSpPr/>
            <p:nvPr/>
          </p:nvSpPr>
          <p:spPr>
            <a:xfrm>
              <a:off x="729871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9" name="pl2899"/>
            <p:cNvSpPr/>
            <p:nvPr/>
          </p:nvSpPr>
          <p:spPr>
            <a:xfrm>
              <a:off x="750551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00" name="pl2900"/>
            <p:cNvSpPr/>
            <p:nvPr/>
          </p:nvSpPr>
          <p:spPr>
            <a:xfrm>
              <a:off x="771231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01" name="pl2901"/>
            <p:cNvSpPr/>
            <p:nvPr/>
          </p:nvSpPr>
          <p:spPr>
            <a:xfrm>
              <a:off x="6730012" y="27556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02" name="pl2902"/>
            <p:cNvSpPr/>
            <p:nvPr/>
          </p:nvSpPr>
          <p:spPr>
            <a:xfrm>
              <a:off x="6730012" y="261789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03" name="pl2903"/>
            <p:cNvSpPr/>
            <p:nvPr/>
          </p:nvSpPr>
          <p:spPr>
            <a:xfrm>
              <a:off x="6730012" y="248011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04" name="pl2904"/>
            <p:cNvSpPr/>
            <p:nvPr/>
          </p:nvSpPr>
          <p:spPr>
            <a:xfrm>
              <a:off x="678171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5" name="pl2905"/>
            <p:cNvSpPr/>
            <p:nvPr/>
          </p:nvSpPr>
          <p:spPr>
            <a:xfrm>
              <a:off x="698851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6" name="pl2906"/>
            <p:cNvSpPr/>
            <p:nvPr/>
          </p:nvSpPr>
          <p:spPr>
            <a:xfrm>
              <a:off x="719531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7" name="pl2907"/>
            <p:cNvSpPr/>
            <p:nvPr/>
          </p:nvSpPr>
          <p:spPr>
            <a:xfrm>
              <a:off x="74021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8" name="pl2908"/>
            <p:cNvSpPr/>
            <p:nvPr/>
          </p:nvSpPr>
          <p:spPr>
            <a:xfrm>
              <a:off x="760891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9" name="pl2909"/>
            <p:cNvSpPr/>
            <p:nvPr/>
          </p:nvSpPr>
          <p:spPr>
            <a:xfrm>
              <a:off x="781571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10" name="pl2910"/>
            <p:cNvSpPr/>
            <p:nvPr/>
          </p:nvSpPr>
          <p:spPr>
            <a:xfrm>
              <a:off x="6781712"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911" name="pl2911"/>
            <p:cNvSpPr/>
            <p:nvPr/>
          </p:nvSpPr>
          <p:spPr>
            <a:xfrm>
              <a:off x="6781712"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40651" cap="flat">
              <a:solidFill>
                <a:srgbClr val="BEBEBE">
                  <a:alpha val="69803"/>
                </a:srgbClr>
              </a:solidFill>
              <a:prstDash val="solid"/>
              <a:round/>
            </a:ln>
          </p:spPr>
          <p:txBody>
            <a:bodyPr/>
            <a:lstStyle/>
            <a:p/>
          </p:txBody>
        </p:sp>
        <p:sp>
          <p:nvSpPr>
            <p:cNvPr id="2912" name="pl2912"/>
            <p:cNvSpPr/>
            <p:nvPr/>
          </p:nvSpPr>
          <p:spPr>
            <a:xfrm>
              <a:off x="6781712" y="2661984"/>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913" name="pl2913"/>
            <p:cNvSpPr/>
            <p:nvPr/>
          </p:nvSpPr>
          <p:spPr>
            <a:xfrm>
              <a:off x="6781712" y="2551758"/>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914" name="pl2914"/>
            <p:cNvSpPr/>
            <p:nvPr/>
          </p:nvSpPr>
          <p:spPr>
            <a:xfrm>
              <a:off x="6781712" y="2568292"/>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15" name="pl2915"/>
            <p:cNvSpPr/>
            <p:nvPr/>
          </p:nvSpPr>
          <p:spPr>
            <a:xfrm>
              <a:off x="6781712" y="2695052"/>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916" name="pl2916"/>
            <p:cNvSpPr/>
            <p:nvPr/>
          </p:nvSpPr>
          <p:spPr>
            <a:xfrm>
              <a:off x="6781712" y="2717098"/>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917" name="pl2917"/>
            <p:cNvSpPr/>
            <p:nvPr/>
          </p:nvSpPr>
          <p:spPr>
            <a:xfrm>
              <a:off x="6781712" y="2711586"/>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918" name="pl2918"/>
            <p:cNvSpPr/>
            <p:nvPr/>
          </p:nvSpPr>
          <p:spPr>
            <a:xfrm>
              <a:off x="6781712"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19" name="pl2919"/>
            <p:cNvSpPr/>
            <p:nvPr/>
          </p:nvSpPr>
          <p:spPr>
            <a:xfrm>
              <a:off x="6781712" y="2755677"/>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920" name="pl2920"/>
            <p:cNvSpPr/>
            <p:nvPr/>
          </p:nvSpPr>
          <p:spPr>
            <a:xfrm>
              <a:off x="6781712" y="2656473"/>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921" name="pl2921"/>
            <p:cNvSpPr/>
            <p:nvPr/>
          </p:nvSpPr>
          <p:spPr>
            <a:xfrm>
              <a:off x="6781712" y="2524201"/>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2922" name="pl2922"/>
            <p:cNvSpPr/>
            <p:nvPr/>
          </p:nvSpPr>
          <p:spPr>
            <a:xfrm>
              <a:off x="6781712" y="2667496"/>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2923" name="pl2923"/>
            <p:cNvSpPr/>
            <p:nvPr/>
          </p:nvSpPr>
          <p:spPr>
            <a:xfrm>
              <a:off x="6781712" y="2639939"/>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2924" name="pl2924"/>
            <p:cNvSpPr/>
            <p:nvPr/>
          </p:nvSpPr>
          <p:spPr>
            <a:xfrm>
              <a:off x="6781712" y="2639939"/>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2925" name="pl2925"/>
            <p:cNvSpPr/>
            <p:nvPr/>
          </p:nvSpPr>
          <p:spPr>
            <a:xfrm>
              <a:off x="6781712" y="2562781"/>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2926" name="pl2926"/>
            <p:cNvSpPr/>
            <p:nvPr/>
          </p:nvSpPr>
          <p:spPr>
            <a:xfrm>
              <a:off x="6781712"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2927" name="pl2927"/>
            <p:cNvSpPr/>
            <p:nvPr/>
          </p:nvSpPr>
          <p:spPr>
            <a:xfrm>
              <a:off x="6781712" y="27336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28" name="pl2928"/>
            <p:cNvSpPr/>
            <p:nvPr/>
          </p:nvSpPr>
          <p:spPr>
            <a:xfrm>
              <a:off x="6781712"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2929" name="pl2929"/>
            <p:cNvSpPr/>
            <p:nvPr/>
          </p:nvSpPr>
          <p:spPr>
            <a:xfrm>
              <a:off x="6781712"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2930" name="pl2930"/>
            <p:cNvSpPr/>
            <p:nvPr/>
          </p:nvSpPr>
          <p:spPr>
            <a:xfrm>
              <a:off x="6781712"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2931" name="pl2931"/>
            <p:cNvSpPr/>
            <p:nvPr/>
          </p:nvSpPr>
          <p:spPr>
            <a:xfrm>
              <a:off x="6781712"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2932" name="pl2932"/>
            <p:cNvSpPr/>
            <p:nvPr/>
          </p:nvSpPr>
          <p:spPr>
            <a:xfrm>
              <a:off x="6781712"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2933" name="pl2933"/>
            <p:cNvSpPr/>
            <p:nvPr/>
          </p:nvSpPr>
          <p:spPr>
            <a:xfrm>
              <a:off x="6781712"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34" name="pl2934"/>
            <p:cNvSpPr/>
            <p:nvPr/>
          </p:nvSpPr>
          <p:spPr>
            <a:xfrm>
              <a:off x="6781712" y="2634428"/>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2935" name="pl2935"/>
            <p:cNvSpPr/>
            <p:nvPr/>
          </p:nvSpPr>
          <p:spPr>
            <a:xfrm>
              <a:off x="6781712" y="2700564"/>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2936" name="pl2936"/>
            <p:cNvSpPr/>
            <p:nvPr/>
          </p:nvSpPr>
          <p:spPr>
            <a:xfrm>
              <a:off x="6781712" y="2689541"/>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2937" name="pl2937"/>
            <p:cNvSpPr/>
            <p:nvPr/>
          </p:nvSpPr>
          <p:spPr>
            <a:xfrm>
              <a:off x="6781712" y="2601360"/>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2938" name="pl2938"/>
            <p:cNvSpPr/>
            <p:nvPr/>
          </p:nvSpPr>
          <p:spPr>
            <a:xfrm>
              <a:off x="6781712" y="2573803"/>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2939" name="pl2939"/>
            <p:cNvSpPr/>
            <p:nvPr/>
          </p:nvSpPr>
          <p:spPr>
            <a:xfrm>
              <a:off x="6781712" y="2706075"/>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2940" name="pl2940"/>
            <p:cNvSpPr/>
            <p:nvPr/>
          </p:nvSpPr>
          <p:spPr>
            <a:xfrm>
              <a:off x="6781712" y="2661984"/>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2941" name="pl2941"/>
            <p:cNvSpPr/>
            <p:nvPr/>
          </p:nvSpPr>
          <p:spPr>
            <a:xfrm>
              <a:off x="6781712" y="2673007"/>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2942" name="pl2942"/>
            <p:cNvSpPr/>
            <p:nvPr/>
          </p:nvSpPr>
          <p:spPr>
            <a:xfrm>
              <a:off x="6781712" y="2722609"/>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2943" name="pl2943"/>
            <p:cNvSpPr/>
            <p:nvPr/>
          </p:nvSpPr>
          <p:spPr>
            <a:xfrm>
              <a:off x="6781712" y="2601360"/>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2944" name="pl2944"/>
            <p:cNvSpPr/>
            <p:nvPr/>
          </p:nvSpPr>
          <p:spPr>
            <a:xfrm>
              <a:off x="6781712" y="2684030"/>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2945" name="pl2945"/>
            <p:cNvSpPr/>
            <p:nvPr/>
          </p:nvSpPr>
          <p:spPr>
            <a:xfrm>
              <a:off x="6781712" y="2579315"/>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2946" name="pl2946"/>
            <p:cNvSpPr/>
            <p:nvPr/>
          </p:nvSpPr>
          <p:spPr>
            <a:xfrm>
              <a:off x="6781712" y="2650962"/>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2947" name="pl2947"/>
            <p:cNvSpPr/>
            <p:nvPr/>
          </p:nvSpPr>
          <p:spPr>
            <a:xfrm>
              <a:off x="6781712" y="2706075"/>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2948" name="pl2948"/>
            <p:cNvSpPr/>
            <p:nvPr/>
          </p:nvSpPr>
          <p:spPr>
            <a:xfrm>
              <a:off x="6781712" y="2639939"/>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2949" name="pl2949"/>
            <p:cNvSpPr/>
            <p:nvPr/>
          </p:nvSpPr>
          <p:spPr>
            <a:xfrm>
              <a:off x="6781712" y="2634428"/>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2950" name="pl2950"/>
            <p:cNvSpPr/>
            <p:nvPr/>
          </p:nvSpPr>
          <p:spPr>
            <a:xfrm>
              <a:off x="6781712" y="2728120"/>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2951" name="pl2951"/>
            <p:cNvSpPr/>
            <p:nvPr/>
          </p:nvSpPr>
          <p:spPr>
            <a:xfrm>
              <a:off x="6781712" y="2700564"/>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2952" name="pl2952"/>
            <p:cNvSpPr/>
            <p:nvPr/>
          </p:nvSpPr>
          <p:spPr>
            <a:xfrm>
              <a:off x="6781712" y="2728120"/>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2953" name="pl2953"/>
            <p:cNvSpPr/>
            <p:nvPr/>
          </p:nvSpPr>
          <p:spPr>
            <a:xfrm>
              <a:off x="6781712" y="2706075"/>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2954" name="pl2954"/>
            <p:cNvSpPr/>
            <p:nvPr/>
          </p:nvSpPr>
          <p:spPr>
            <a:xfrm>
              <a:off x="6781712" y="2695052"/>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2955" name="pl2955"/>
            <p:cNvSpPr/>
            <p:nvPr/>
          </p:nvSpPr>
          <p:spPr>
            <a:xfrm>
              <a:off x="6781712" y="2634428"/>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2956" name="pl2956"/>
            <p:cNvSpPr/>
            <p:nvPr/>
          </p:nvSpPr>
          <p:spPr>
            <a:xfrm>
              <a:off x="6781712" y="2695052"/>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2957" name="pl2957"/>
            <p:cNvSpPr/>
            <p:nvPr/>
          </p:nvSpPr>
          <p:spPr>
            <a:xfrm>
              <a:off x="6781712" y="2733632"/>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2958" name="pl2958"/>
            <p:cNvSpPr/>
            <p:nvPr/>
          </p:nvSpPr>
          <p:spPr>
            <a:xfrm>
              <a:off x="6781712" y="2700564"/>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2959" name="pl2959"/>
            <p:cNvSpPr/>
            <p:nvPr/>
          </p:nvSpPr>
          <p:spPr>
            <a:xfrm>
              <a:off x="6781712"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2960" name="pl2960"/>
            <p:cNvSpPr/>
            <p:nvPr/>
          </p:nvSpPr>
          <p:spPr>
            <a:xfrm>
              <a:off x="6781712"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40651" cap="flat">
              <a:solidFill>
                <a:srgbClr val="000000">
                  <a:alpha val="100000"/>
                </a:srgbClr>
              </a:solidFill>
              <a:prstDash val="solid"/>
              <a:round/>
            </a:ln>
          </p:spPr>
          <p:txBody>
            <a:bodyPr/>
            <a:lstStyle/>
            <a:p/>
          </p:txBody>
        </p:sp>
        <p:sp>
          <p:nvSpPr>
            <p:cNvPr id="2961" name="pl2961"/>
            <p:cNvSpPr/>
            <p:nvPr/>
          </p:nvSpPr>
          <p:spPr>
            <a:xfrm>
              <a:off x="6781712"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00BF81">
                  <a:alpha val="100000"/>
                </a:srgbClr>
              </a:solidFill>
              <a:prstDash val="solid"/>
              <a:round/>
            </a:ln>
          </p:spPr>
          <p:txBody>
            <a:bodyPr/>
            <a:lstStyle/>
            <a:p/>
          </p:txBody>
        </p:sp>
        <p:sp>
          <p:nvSpPr>
            <p:cNvPr id="2962" name="pl2962"/>
            <p:cNvSpPr/>
            <p:nvPr/>
          </p:nvSpPr>
          <p:spPr>
            <a:xfrm>
              <a:off x="6730012" y="27556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2963" name="tx2963"/>
            <p:cNvSpPr/>
            <p:nvPr/>
          </p:nvSpPr>
          <p:spPr>
            <a:xfrm>
              <a:off x="6751568" y="257449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964" name="tx2964"/>
            <p:cNvSpPr/>
            <p:nvPr/>
          </p:nvSpPr>
          <p:spPr>
            <a:xfrm>
              <a:off x="6958368" y="25414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965" name="tx2965"/>
            <p:cNvSpPr/>
            <p:nvPr/>
          </p:nvSpPr>
          <p:spPr>
            <a:xfrm>
              <a:off x="7165169" y="255514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966" name="tx2966"/>
            <p:cNvSpPr/>
            <p:nvPr/>
          </p:nvSpPr>
          <p:spPr>
            <a:xfrm>
              <a:off x="7371970" y="257067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967" name="tx2967"/>
            <p:cNvSpPr/>
            <p:nvPr/>
          </p:nvSpPr>
          <p:spPr>
            <a:xfrm>
              <a:off x="7548626" y="251937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968" name="tx2968"/>
            <p:cNvSpPr/>
            <p:nvPr/>
          </p:nvSpPr>
          <p:spPr>
            <a:xfrm>
              <a:off x="7785572" y="256489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969" name="rc2969"/>
            <p:cNvSpPr/>
            <p:nvPr/>
          </p:nvSpPr>
          <p:spPr>
            <a:xfrm>
              <a:off x="6730012" y="3110673"/>
              <a:ext cx="1137404" cy="460746"/>
            </a:xfrm>
            <a:prstGeom prst="rect">
              <a:avLst/>
            </a:prstGeom>
            <a:solidFill>
              <a:srgbClr val="EBEBEB">
                <a:alpha val="100000"/>
              </a:srgbClr>
            </a:solidFill>
          </p:spPr>
          <p:txBody>
            <a:bodyPr/>
            <a:lstStyle/>
            <a:p/>
          </p:txBody>
        </p:sp>
        <p:sp>
          <p:nvSpPr>
            <p:cNvPr id="2970" name="pl2970"/>
            <p:cNvSpPr/>
            <p:nvPr/>
          </p:nvSpPr>
          <p:spPr>
            <a:xfrm>
              <a:off x="6730012" y="356976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971" name="pl2971"/>
            <p:cNvSpPr/>
            <p:nvPr/>
          </p:nvSpPr>
          <p:spPr>
            <a:xfrm>
              <a:off x="6730012" y="343198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972" name="pl2972"/>
            <p:cNvSpPr/>
            <p:nvPr/>
          </p:nvSpPr>
          <p:spPr>
            <a:xfrm>
              <a:off x="6730012" y="329420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973" name="pl2973"/>
            <p:cNvSpPr/>
            <p:nvPr/>
          </p:nvSpPr>
          <p:spPr>
            <a:xfrm>
              <a:off x="6730012" y="31564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2974" name="pl2974"/>
            <p:cNvSpPr/>
            <p:nvPr/>
          </p:nvSpPr>
          <p:spPr>
            <a:xfrm>
              <a:off x="688511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5" name="pl2975"/>
            <p:cNvSpPr/>
            <p:nvPr/>
          </p:nvSpPr>
          <p:spPr>
            <a:xfrm>
              <a:off x="709191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6" name="pl2976"/>
            <p:cNvSpPr/>
            <p:nvPr/>
          </p:nvSpPr>
          <p:spPr>
            <a:xfrm>
              <a:off x="729871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7" name="pl2977"/>
            <p:cNvSpPr/>
            <p:nvPr/>
          </p:nvSpPr>
          <p:spPr>
            <a:xfrm>
              <a:off x="750551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8" name="pl2978"/>
            <p:cNvSpPr/>
            <p:nvPr/>
          </p:nvSpPr>
          <p:spPr>
            <a:xfrm>
              <a:off x="771231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9" name="pl2979"/>
            <p:cNvSpPr/>
            <p:nvPr/>
          </p:nvSpPr>
          <p:spPr>
            <a:xfrm>
              <a:off x="6730012" y="350087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80" name="pl2980"/>
            <p:cNvSpPr/>
            <p:nvPr/>
          </p:nvSpPr>
          <p:spPr>
            <a:xfrm>
              <a:off x="6730012" y="336309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81" name="pl2981"/>
            <p:cNvSpPr/>
            <p:nvPr/>
          </p:nvSpPr>
          <p:spPr>
            <a:xfrm>
              <a:off x="6730012" y="322530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2982" name="pl2982"/>
            <p:cNvSpPr/>
            <p:nvPr/>
          </p:nvSpPr>
          <p:spPr>
            <a:xfrm>
              <a:off x="678171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3" name="pl2983"/>
            <p:cNvSpPr/>
            <p:nvPr/>
          </p:nvSpPr>
          <p:spPr>
            <a:xfrm>
              <a:off x="698851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4" name="pl2984"/>
            <p:cNvSpPr/>
            <p:nvPr/>
          </p:nvSpPr>
          <p:spPr>
            <a:xfrm>
              <a:off x="719531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5" name="pl2985"/>
            <p:cNvSpPr/>
            <p:nvPr/>
          </p:nvSpPr>
          <p:spPr>
            <a:xfrm>
              <a:off x="74021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6" name="pl2986"/>
            <p:cNvSpPr/>
            <p:nvPr/>
          </p:nvSpPr>
          <p:spPr>
            <a:xfrm>
              <a:off x="760891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7" name="pl2987"/>
            <p:cNvSpPr/>
            <p:nvPr/>
          </p:nvSpPr>
          <p:spPr>
            <a:xfrm>
              <a:off x="781571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8" name="pl2988"/>
            <p:cNvSpPr/>
            <p:nvPr/>
          </p:nvSpPr>
          <p:spPr>
            <a:xfrm>
              <a:off x="6781712"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2989" name="pl2989"/>
            <p:cNvSpPr/>
            <p:nvPr/>
          </p:nvSpPr>
          <p:spPr>
            <a:xfrm>
              <a:off x="6781712"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40651" cap="flat">
              <a:solidFill>
                <a:srgbClr val="BEBEBE">
                  <a:alpha val="69803"/>
                </a:srgbClr>
              </a:solidFill>
              <a:prstDash val="solid"/>
              <a:round/>
            </a:ln>
          </p:spPr>
          <p:txBody>
            <a:bodyPr/>
            <a:lstStyle/>
            <a:p/>
          </p:txBody>
        </p:sp>
        <p:sp>
          <p:nvSpPr>
            <p:cNvPr id="2990" name="pl2990"/>
            <p:cNvSpPr/>
            <p:nvPr/>
          </p:nvSpPr>
          <p:spPr>
            <a:xfrm>
              <a:off x="6781712" y="3407182"/>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2991" name="pl2991"/>
            <p:cNvSpPr/>
            <p:nvPr/>
          </p:nvSpPr>
          <p:spPr>
            <a:xfrm>
              <a:off x="6781712" y="3296956"/>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2992" name="pl2992"/>
            <p:cNvSpPr/>
            <p:nvPr/>
          </p:nvSpPr>
          <p:spPr>
            <a:xfrm>
              <a:off x="6781712" y="3313490"/>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93" name="pl2993"/>
            <p:cNvSpPr/>
            <p:nvPr/>
          </p:nvSpPr>
          <p:spPr>
            <a:xfrm>
              <a:off x="6781712" y="3440250"/>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2994" name="pl2994"/>
            <p:cNvSpPr/>
            <p:nvPr/>
          </p:nvSpPr>
          <p:spPr>
            <a:xfrm>
              <a:off x="6781712" y="3462295"/>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2995" name="pl2995"/>
            <p:cNvSpPr/>
            <p:nvPr/>
          </p:nvSpPr>
          <p:spPr>
            <a:xfrm>
              <a:off x="6781712" y="3456784"/>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2996" name="pl2996"/>
            <p:cNvSpPr/>
            <p:nvPr/>
          </p:nvSpPr>
          <p:spPr>
            <a:xfrm>
              <a:off x="6781712"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2997" name="pl2997"/>
            <p:cNvSpPr/>
            <p:nvPr/>
          </p:nvSpPr>
          <p:spPr>
            <a:xfrm>
              <a:off x="6781712" y="3500875"/>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2998" name="pl2998"/>
            <p:cNvSpPr/>
            <p:nvPr/>
          </p:nvSpPr>
          <p:spPr>
            <a:xfrm>
              <a:off x="6781712" y="3401671"/>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2999" name="pl2999"/>
            <p:cNvSpPr/>
            <p:nvPr/>
          </p:nvSpPr>
          <p:spPr>
            <a:xfrm>
              <a:off x="6781712" y="3269399"/>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000" name="pl3000"/>
            <p:cNvSpPr/>
            <p:nvPr/>
          </p:nvSpPr>
          <p:spPr>
            <a:xfrm>
              <a:off x="6781712" y="3412694"/>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001" name="pl3001"/>
            <p:cNvSpPr/>
            <p:nvPr/>
          </p:nvSpPr>
          <p:spPr>
            <a:xfrm>
              <a:off x="6781712" y="3385137"/>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002" name="pl3002"/>
            <p:cNvSpPr/>
            <p:nvPr/>
          </p:nvSpPr>
          <p:spPr>
            <a:xfrm>
              <a:off x="6781712" y="3385137"/>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003" name="pl3003"/>
            <p:cNvSpPr/>
            <p:nvPr/>
          </p:nvSpPr>
          <p:spPr>
            <a:xfrm>
              <a:off x="6781712" y="3307978"/>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004" name="pl3004"/>
            <p:cNvSpPr/>
            <p:nvPr/>
          </p:nvSpPr>
          <p:spPr>
            <a:xfrm>
              <a:off x="6781712" y="3302467"/>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005" name="pl3005"/>
            <p:cNvSpPr/>
            <p:nvPr/>
          </p:nvSpPr>
          <p:spPr>
            <a:xfrm>
              <a:off x="6781712" y="347882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06" name="pl3006"/>
            <p:cNvSpPr/>
            <p:nvPr/>
          </p:nvSpPr>
          <p:spPr>
            <a:xfrm>
              <a:off x="6781712" y="3412694"/>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007" name="pl3007"/>
            <p:cNvSpPr/>
            <p:nvPr/>
          </p:nvSpPr>
          <p:spPr>
            <a:xfrm>
              <a:off x="6781712" y="3335535"/>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008" name="pl3008"/>
            <p:cNvSpPr/>
            <p:nvPr/>
          </p:nvSpPr>
          <p:spPr>
            <a:xfrm>
              <a:off x="6781712" y="3368603"/>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009" name="pl3009"/>
            <p:cNvSpPr/>
            <p:nvPr/>
          </p:nvSpPr>
          <p:spPr>
            <a:xfrm>
              <a:off x="6781712" y="3429228"/>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010" name="pl3010"/>
            <p:cNvSpPr/>
            <p:nvPr/>
          </p:nvSpPr>
          <p:spPr>
            <a:xfrm>
              <a:off x="6781712" y="3451273"/>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011" name="pl3011"/>
            <p:cNvSpPr/>
            <p:nvPr/>
          </p:nvSpPr>
          <p:spPr>
            <a:xfrm>
              <a:off x="6781712"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12" name="pl3012"/>
            <p:cNvSpPr/>
            <p:nvPr/>
          </p:nvSpPr>
          <p:spPr>
            <a:xfrm>
              <a:off x="6781712"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013" name="pl3013"/>
            <p:cNvSpPr/>
            <p:nvPr/>
          </p:nvSpPr>
          <p:spPr>
            <a:xfrm>
              <a:off x="6781712"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014" name="pl3014"/>
            <p:cNvSpPr/>
            <p:nvPr/>
          </p:nvSpPr>
          <p:spPr>
            <a:xfrm>
              <a:off x="6781712"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015" name="pl3015"/>
            <p:cNvSpPr/>
            <p:nvPr/>
          </p:nvSpPr>
          <p:spPr>
            <a:xfrm>
              <a:off x="6781712"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016" name="pl3016"/>
            <p:cNvSpPr/>
            <p:nvPr/>
          </p:nvSpPr>
          <p:spPr>
            <a:xfrm>
              <a:off x="6781712"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017" name="pl3017"/>
            <p:cNvSpPr/>
            <p:nvPr/>
          </p:nvSpPr>
          <p:spPr>
            <a:xfrm>
              <a:off x="6781712"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018" name="pl3018"/>
            <p:cNvSpPr/>
            <p:nvPr/>
          </p:nvSpPr>
          <p:spPr>
            <a:xfrm>
              <a:off x="6781712" y="3407182"/>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019" name="pl3019"/>
            <p:cNvSpPr/>
            <p:nvPr/>
          </p:nvSpPr>
          <p:spPr>
            <a:xfrm>
              <a:off x="6781712" y="3418205"/>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020" name="pl3020"/>
            <p:cNvSpPr/>
            <p:nvPr/>
          </p:nvSpPr>
          <p:spPr>
            <a:xfrm>
              <a:off x="6781712" y="3467807"/>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021" name="pl3021"/>
            <p:cNvSpPr/>
            <p:nvPr/>
          </p:nvSpPr>
          <p:spPr>
            <a:xfrm>
              <a:off x="6781712" y="3346558"/>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022" name="pl3022"/>
            <p:cNvSpPr/>
            <p:nvPr/>
          </p:nvSpPr>
          <p:spPr>
            <a:xfrm>
              <a:off x="6781712" y="3429228"/>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023" name="pl3023"/>
            <p:cNvSpPr/>
            <p:nvPr/>
          </p:nvSpPr>
          <p:spPr>
            <a:xfrm>
              <a:off x="6781712" y="3324512"/>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024" name="pl3024"/>
            <p:cNvSpPr/>
            <p:nvPr/>
          </p:nvSpPr>
          <p:spPr>
            <a:xfrm>
              <a:off x="6781712" y="3396160"/>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025" name="pl3025"/>
            <p:cNvSpPr/>
            <p:nvPr/>
          </p:nvSpPr>
          <p:spPr>
            <a:xfrm>
              <a:off x="6781712" y="3451273"/>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026" name="pl3026"/>
            <p:cNvSpPr/>
            <p:nvPr/>
          </p:nvSpPr>
          <p:spPr>
            <a:xfrm>
              <a:off x="6781712" y="3385137"/>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027" name="pl3027"/>
            <p:cNvSpPr/>
            <p:nvPr/>
          </p:nvSpPr>
          <p:spPr>
            <a:xfrm>
              <a:off x="6781712" y="3379626"/>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028" name="pl3028"/>
            <p:cNvSpPr/>
            <p:nvPr/>
          </p:nvSpPr>
          <p:spPr>
            <a:xfrm>
              <a:off x="6781712" y="3473318"/>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029" name="pl3029"/>
            <p:cNvSpPr/>
            <p:nvPr/>
          </p:nvSpPr>
          <p:spPr>
            <a:xfrm>
              <a:off x="6781712" y="3445762"/>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030" name="pl3030"/>
            <p:cNvSpPr/>
            <p:nvPr/>
          </p:nvSpPr>
          <p:spPr>
            <a:xfrm>
              <a:off x="6781712" y="3473318"/>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031" name="pl3031"/>
            <p:cNvSpPr/>
            <p:nvPr/>
          </p:nvSpPr>
          <p:spPr>
            <a:xfrm>
              <a:off x="6781712" y="3451273"/>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032" name="pl3032"/>
            <p:cNvSpPr/>
            <p:nvPr/>
          </p:nvSpPr>
          <p:spPr>
            <a:xfrm>
              <a:off x="6781712" y="3440250"/>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033" name="pl3033"/>
            <p:cNvSpPr/>
            <p:nvPr/>
          </p:nvSpPr>
          <p:spPr>
            <a:xfrm>
              <a:off x="6781712" y="3379626"/>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034" name="pl3034"/>
            <p:cNvSpPr/>
            <p:nvPr/>
          </p:nvSpPr>
          <p:spPr>
            <a:xfrm>
              <a:off x="6781712" y="3440250"/>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035" name="pl3035"/>
            <p:cNvSpPr/>
            <p:nvPr/>
          </p:nvSpPr>
          <p:spPr>
            <a:xfrm>
              <a:off x="6781712" y="3478829"/>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036" name="pl3036"/>
            <p:cNvSpPr/>
            <p:nvPr/>
          </p:nvSpPr>
          <p:spPr>
            <a:xfrm>
              <a:off x="6781712" y="3445762"/>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037" name="pl3037"/>
            <p:cNvSpPr/>
            <p:nvPr/>
          </p:nvSpPr>
          <p:spPr>
            <a:xfrm>
              <a:off x="6781712"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038" name="pl3038"/>
            <p:cNvSpPr/>
            <p:nvPr/>
          </p:nvSpPr>
          <p:spPr>
            <a:xfrm>
              <a:off x="6781712"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40651" cap="flat">
              <a:solidFill>
                <a:srgbClr val="000000">
                  <a:alpha val="100000"/>
                </a:srgbClr>
              </a:solidFill>
              <a:prstDash val="solid"/>
              <a:round/>
            </a:ln>
          </p:spPr>
          <p:txBody>
            <a:bodyPr/>
            <a:lstStyle/>
            <a:p/>
          </p:txBody>
        </p:sp>
        <p:sp>
          <p:nvSpPr>
            <p:cNvPr id="3039" name="pl3039"/>
            <p:cNvSpPr/>
            <p:nvPr/>
          </p:nvSpPr>
          <p:spPr>
            <a:xfrm>
              <a:off x="6781712"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00B9E2">
                  <a:alpha val="100000"/>
                </a:srgbClr>
              </a:solidFill>
              <a:prstDash val="solid"/>
              <a:round/>
            </a:ln>
          </p:spPr>
          <p:txBody>
            <a:bodyPr/>
            <a:lstStyle/>
            <a:p/>
          </p:txBody>
        </p:sp>
        <p:sp>
          <p:nvSpPr>
            <p:cNvPr id="3040" name="pl3040"/>
            <p:cNvSpPr/>
            <p:nvPr/>
          </p:nvSpPr>
          <p:spPr>
            <a:xfrm>
              <a:off x="6730012" y="3500875"/>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041" name="tx3041"/>
            <p:cNvSpPr/>
            <p:nvPr/>
          </p:nvSpPr>
          <p:spPr>
            <a:xfrm>
              <a:off x="6721423" y="327146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042" name="tx3042"/>
            <p:cNvSpPr/>
            <p:nvPr/>
          </p:nvSpPr>
          <p:spPr>
            <a:xfrm>
              <a:off x="6928224" y="321635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3043" name="tx3043"/>
            <p:cNvSpPr/>
            <p:nvPr/>
          </p:nvSpPr>
          <p:spPr>
            <a:xfrm>
              <a:off x="7135024" y="317644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3044" name="tx3044"/>
            <p:cNvSpPr/>
            <p:nvPr/>
          </p:nvSpPr>
          <p:spPr>
            <a:xfrm>
              <a:off x="7341825" y="315435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a:t>
              </a:r>
            </a:p>
          </p:txBody>
        </p:sp>
        <p:sp>
          <p:nvSpPr>
            <p:cNvPr id="3045" name="tx3045"/>
            <p:cNvSpPr/>
            <p:nvPr/>
          </p:nvSpPr>
          <p:spPr>
            <a:xfrm>
              <a:off x="7548626" y="315435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a:t>
              </a:r>
            </a:p>
          </p:txBody>
        </p:sp>
        <p:sp>
          <p:nvSpPr>
            <p:cNvPr id="3046" name="tx3046"/>
            <p:cNvSpPr/>
            <p:nvPr/>
          </p:nvSpPr>
          <p:spPr>
            <a:xfrm>
              <a:off x="7755427" y="316537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31</a:t>
              </a:r>
            </a:p>
          </p:txBody>
        </p:sp>
        <p:sp>
          <p:nvSpPr>
            <p:cNvPr id="3047" name="rc3047"/>
            <p:cNvSpPr/>
            <p:nvPr/>
          </p:nvSpPr>
          <p:spPr>
            <a:xfrm>
              <a:off x="6730012" y="3855871"/>
              <a:ext cx="1137404" cy="460746"/>
            </a:xfrm>
            <a:prstGeom prst="rect">
              <a:avLst/>
            </a:prstGeom>
            <a:solidFill>
              <a:srgbClr val="EBEBEB">
                <a:alpha val="100000"/>
              </a:srgbClr>
            </a:solidFill>
          </p:spPr>
          <p:txBody>
            <a:bodyPr/>
            <a:lstStyle/>
            <a:p/>
          </p:txBody>
        </p:sp>
        <p:sp>
          <p:nvSpPr>
            <p:cNvPr id="3048" name="pl3048"/>
            <p:cNvSpPr/>
            <p:nvPr/>
          </p:nvSpPr>
          <p:spPr>
            <a:xfrm>
              <a:off x="6730012" y="431496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049" name="pl3049"/>
            <p:cNvSpPr/>
            <p:nvPr/>
          </p:nvSpPr>
          <p:spPr>
            <a:xfrm>
              <a:off x="6730012" y="417718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050" name="pl3050"/>
            <p:cNvSpPr/>
            <p:nvPr/>
          </p:nvSpPr>
          <p:spPr>
            <a:xfrm>
              <a:off x="6730012" y="403939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051" name="pl3051"/>
            <p:cNvSpPr/>
            <p:nvPr/>
          </p:nvSpPr>
          <p:spPr>
            <a:xfrm>
              <a:off x="6730012" y="39016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052" name="pl3052"/>
            <p:cNvSpPr/>
            <p:nvPr/>
          </p:nvSpPr>
          <p:spPr>
            <a:xfrm>
              <a:off x="688511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3" name="pl3053"/>
            <p:cNvSpPr/>
            <p:nvPr/>
          </p:nvSpPr>
          <p:spPr>
            <a:xfrm>
              <a:off x="709191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4" name="pl3054"/>
            <p:cNvSpPr/>
            <p:nvPr/>
          </p:nvSpPr>
          <p:spPr>
            <a:xfrm>
              <a:off x="729871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5" name="pl3055"/>
            <p:cNvSpPr/>
            <p:nvPr/>
          </p:nvSpPr>
          <p:spPr>
            <a:xfrm>
              <a:off x="750551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6" name="pl3056"/>
            <p:cNvSpPr/>
            <p:nvPr/>
          </p:nvSpPr>
          <p:spPr>
            <a:xfrm>
              <a:off x="771231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7" name="pl3057"/>
            <p:cNvSpPr/>
            <p:nvPr/>
          </p:nvSpPr>
          <p:spPr>
            <a:xfrm>
              <a:off x="6730012" y="424607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058" name="pl3058"/>
            <p:cNvSpPr/>
            <p:nvPr/>
          </p:nvSpPr>
          <p:spPr>
            <a:xfrm>
              <a:off x="6730012" y="410829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059" name="pl3059"/>
            <p:cNvSpPr/>
            <p:nvPr/>
          </p:nvSpPr>
          <p:spPr>
            <a:xfrm>
              <a:off x="6730012" y="397050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060" name="pl3060"/>
            <p:cNvSpPr/>
            <p:nvPr/>
          </p:nvSpPr>
          <p:spPr>
            <a:xfrm>
              <a:off x="678171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1" name="pl3061"/>
            <p:cNvSpPr/>
            <p:nvPr/>
          </p:nvSpPr>
          <p:spPr>
            <a:xfrm>
              <a:off x="698851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2" name="pl3062"/>
            <p:cNvSpPr/>
            <p:nvPr/>
          </p:nvSpPr>
          <p:spPr>
            <a:xfrm>
              <a:off x="719531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3" name="pl3063"/>
            <p:cNvSpPr/>
            <p:nvPr/>
          </p:nvSpPr>
          <p:spPr>
            <a:xfrm>
              <a:off x="74021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4" name="pl3064"/>
            <p:cNvSpPr/>
            <p:nvPr/>
          </p:nvSpPr>
          <p:spPr>
            <a:xfrm>
              <a:off x="760891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5" name="pl3065"/>
            <p:cNvSpPr/>
            <p:nvPr/>
          </p:nvSpPr>
          <p:spPr>
            <a:xfrm>
              <a:off x="781571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6" name="pl3066"/>
            <p:cNvSpPr/>
            <p:nvPr/>
          </p:nvSpPr>
          <p:spPr>
            <a:xfrm>
              <a:off x="6781712"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3067" name="pl3067"/>
            <p:cNvSpPr/>
            <p:nvPr/>
          </p:nvSpPr>
          <p:spPr>
            <a:xfrm>
              <a:off x="6781712"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40651" cap="flat">
              <a:solidFill>
                <a:srgbClr val="BEBEBE">
                  <a:alpha val="69803"/>
                </a:srgbClr>
              </a:solidFill>
              <a:prstDash val="solid"/>
              <a:round/>
            </a:ln>
          </p:spPr>
          <p:txBody>
            <a:bodyPr/>
            <a:lstStyle/>
            <a:p/>
          </p:txBody>
        </p:sp>
        <p:sp>
          <p:nvSpPr>
            <p:cNvPr id="3068" name="pl3068"/>
            <p:cNvSpPr/>
            <p:nvPr/>
          </p:nvSpPr>
          <p:spPr>
            <a:xfrm>
              <a:off x="6781712" y="4152380"/>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3069" name="pl3069"/>
            <p:cNvSpPr/>
            <p:nvPr/>
          </p:nvSpPr>
          <p:spPr>
            <a:xfrm>
              <a:off x="6781712" y="4042154"/>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3070" name="pl3070"/>
            <p:cNvSpPr/>
            <p:nvPr/>
          </p:nvSpPr>
          <p:spPr>
            <a:xfrm>
              <a:off x="6781712" y="4058688"/>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71" name="pl3071"/>
            <p:cNvSpPr/>
            <p:nvPr/>
          </p:nvSpPr>
          <p:spPr>
            <a:xfrm>
              <a:off x="6781712" y="4185448"/>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072" name="pl3072"/>
            <p:cNvSpPr/>
            <p:nvPr/>
          </p:nvSpPr>
          <p:spPr>
            <a:xfrm>
              <a:off x="6781712" y="4207493"/>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073" name="pl3073"/>
            <p:cNvSpPr/>
            <p:nvPr/>
          </p:nvSpPr>
          <p:spPr>
            <a:xfrm>
              <a:off x="6781712" y="4201982"/>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074" name="pl3074"/>
            <p:cNvSpPr/>
            <p:nvPr/>
          </p:nvSpPr>
          <p:spPr>
            <a:xfrm>
              <a:off x="6781712"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75" name="pl3075"/>
            <p:cNvSpPr/>
            <p:nvPr/>
          </p:nvSpPr>
          <p:spPr>
            <a:xfrm>
              <a:off x="6781712" y="4246073"/>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076" name="pl3076"/>
            <p:cNvSpPr/>
            <p:nvPr/>
          </p:nvSpPr>
          <p:spPr>
            <a:xfrm>
              <a:off x="6781712" y="4146869"/>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077" name="pl3077"/>
            <p:cNvSpPr/>
            <p:nvPr/>
          </p:nvSpPr>
          <p:spPr>
            <a:xfrm>
              <a:off x="6781712" y="4014597"/>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078" name="pl3078"/>
            <p:cNvSpPr/>
            <p:nvPr/>
          </p:nvSpPr>
          <p:spPr>
            <a:xfrm>
              <a:off x="6781712" y="4157891"/>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079" name="pl3079"/>
            <p:cNvSpPr/>
            <p:nvPr/>
          </p:nvSpPr>
          <p:spPr>
            <a:xfrm>
              <a:off x="6781712" y="4130335"/>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080" name="pl3080"/>
            <p:cNvSpPr/>
            <p:nvPr/>
          </p:nvSpPr>
          <p:spPr>
            <a:xfrm>
              <a:off x="6781712" y="4130335"/>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081" name="pl3081"/>
            <p:cNvSpPr/>
            <p:nvPr/>
          </p:nvSpPr>
          <p:spPr>
            <a:xfrm>
              <a:off x="6781712" y="4053176"/>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082" name="pl3082"/>
            <p:cNvSpPr/>
            <p:nvPr/>
          </p:nvSpPr>
          <p:spPr>
            <a:xfrm>
              <a:off x="6781712" y="4047665"/>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083" name="pl3083"/>
            <p:cNvSpPr/>
            <p:nvPr/>
          </p:nvSpPr>
          <p:spPr>
            <a:xfrm>
              <a:off x="6781712" y="422402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84" name="pl3084"/>
            <p:cNvSpPr/>
            <p:nvPr/>
          </p:nvSpPr>
          <p:spPr>
            <a:xfrm>
              <a:off x="6781712" y="4157891"/>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085" name="pl3085"/>
            <p:cNvSpPr/>
            <p:nvPr/>
          </p:nvSpPr>
          <p:spPr>
            <a:xfrm>
              <a:off x="6781712" y="4080733"/>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086" name="pl3086"/>
            <p:cNvSpPr/>
            <p:nvPr/>
          </p:nvSpPr>
          <p:spPr>
            <a:xfrm>
              <a:off x="6781712" y="4113801"/>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087" name="pl3087"/>
            <p:cNvSpPr/>
            <p:nvPr/>
          </p:nvSpPr>
          <p:spPr>
            <a:xfrm>
              <a:off x="6781712" y="4174425"/>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088" name="pl3088"/>
            <p:cNvSpPr/>
            <p:nvPr/>
          </p:nvSpPr>
          <p:spPr>
            <a:xfrm>
              <a:off x="6781712" y="4196471"/>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089" name="pl3089"/>
            <p:cNvSpPr/>
            <p:nvPr/>
          </p:nvSpPr>
          <p:spPr>
            <a:xfrm>
              <a:off x="6781712"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090" name="pl3090"/>
            <p:cNvSpPr/>
            <p:nvPr/>
          </p:nvSpPr>
          <p:spPr>
            <a:xfrm>
              <a:off x="6781712" y="4124823"/>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091" name="pl3091"/>
            <p:cNvSpPr/>
            <p:nvPr/>
          </p:nvSpPr>
          <p:spPr>
            <a:xfrm>
              <a:off x="6781712" y="4190959"/>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092" name="pl3092"/>
            <p:cNvSpPr/>
            <p:nvPr/>
          </p:nvSpPr>
          <p:spPr>
            <a:xfrm>
              <a:off x="6781712" y="4179937"/>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093" name="pl3093"/>
            <p:cNvSpPr/>
            <p:nvPr/>
          </p:nvSpPr>
          <p:spPr>
            <a:xfrm>
              <a:off x="6781712" y="4091756"/>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094" name="pl3094"/>
            <p:cNvSpPr/>
            <p:nvPr/>
          </p:nvSpPr>
          <p:spPr>
            <a:xfrm>
              <a:off x="6781712" y="4064199"/>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095" name="pl3095"/>
            <p:cNvSpPr/>
            <p:nvPr/>
          </p:nvSpPr>
          <p:spPr>
            <a:xfrm>
              <a:off x="6781712" y="4196471"/>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096" name="pl3096"/>
            <p:cNvSpPr/>
            <p:nvPr/>
          </p:nvSpPr>
          <p:spPr>
            <a:xfrm>
              <a:off x="6781712"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097" name="pl3097"/>
            <p:cNvSpPr/>
            <p:nvPr/>
          </p:nvSpPr>
          <p:spPr>
            <a:xfrm>
              <a:off x="6781712"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098" name="pl3098"/>
            <p:cNvSpPr/>
            <p:nvPr/>
          </p:nvSpPr>
          <p:spPr>
            <a:xfrm>
              <a:off x="6781712"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099" name="pl3099"/>
            <p:cNvSpPr/>
            <p:nvPr/>
          </p:nvSpPr>
          <p:spPr>
            <a:xfrm>
              <a:off x="6781712"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100" name="pl3100"/>
            <p:cNvSpPr/>
            <p:nvPr/>
          </p:nvSpPr>
          <p:spPr>
            <a:xfrm>
              <a:off x="6781712"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101" name="pl3101"/>
            <p:cNvSpPr/>
            <p:nvPr/>
          </p:nvSpPr>
          <p:spPr>
            <a:xfrm>
              <a:off x="6781712"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102" name="pl3102"/>
            <p:cNvSpPr/>
            <p:nvPr/>
          </p:nvSpPr>
          <p:spPr>
            <a:xfrm>
              <a:off x="6781712"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103" name="pl3103"/>
            <p:cNvSpPr/>
            <p:nvPr/>
          </p:nvSpPr>
          <p:spPr>
            <a:xfrm>
              <a:off x="6781712" y="4196471"/>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104" name="pl3104"/>
            <p:cNvSpPr/>
            <p:nvPr/>
          </p:nvSpPr>
          <p:spPr>
            <a:xfrm>
              <a:off x="6781712" y="4130335"/>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105" name="pl3105"/>
            <p:cNvSpPr/>
            <p:nvPr/>
          </p:nvSpPr>
          <p:spPr>
            <a:xfrm>
              <a:off x="6781712" y="4124823"/>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106" name="pl3106"/>
            <p:cNvSpPr/>
            <p:nvPr/>
          </p:nvSpPr>
          <p:spPr>
            <a:xfrm>
              <a:off x="6781712" y="4218516"/>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107" name="pl3107"/>
            <p:cNvSpPr/>
            <p:nvPr/>
          </p:nvSpPr>
          <p:spPr>
            <a:xfrm>
              <a:off x="6781712" y="4190959"/>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108" name="pl3108"/>
            <p:cNvSpPr/>
            <p:nvPr/>
          </p:nvSpPr>
          <p:spPr>
            <a:xfrm>
              <a:off x="6781712" y="4218516"/>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109" name="pl3109"/>
            <p:cNvSpPr/>
            <p:nvPr/>
          </p:nvSpPr>
          <p:spPr>
            <a:xfrm>
              <a:off x="6781712" y="4196471"/>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110" name="pl3110"/>
            <p:cNvSpPr/>
            <p:nvPr/>
          </p:nvSpPr>
          <p:spPr>
            <a:xfrm>
              <a:off x="6781712" y="4185448"/>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111" name="pl3111"/>
            <p:cNvSpPr/>
            <p:nvPr/>
          </p:nvSpPr>
          <p:spPr>
            <a:xfrm>
              <a:off x="6781712" y="4124823"/>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112" name="pl3112"/>
            <p:cNvSpPr/>
            <p:nvPr/>
          </p:nvSpPr>
          <p:spPr>
            <a:xfrm>
              <a:off x="6781712" y="4185448"/>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113" name="pl3113"/>
            <p:cNvSpPr/>
            <p:nvPr/>
          </p:nvSpPr>
          <p:spPr>
            <a:xfrm>
              <a:off x="6781712" y="4224027"/>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114" name="pl3114"/>
            <p:cNvSpPr/>
            <p:nvPr/>
          </p:nvSpPr>
          <p:spPr>
            <a:xfrm>
              <a:off x="6781712" y="4190959"/>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115" name="pl3115"/>
            <p:cNvSpPr/>
            <p:nvPr/>
          </p:nvSpPr>
          <p:spPr>
            <a:xfrm>
              <a:off x="6781712"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116" name="pl3116"/>
            <p:cNvSpPr/>
            <p:nvPr/>
          </p:nvSpPr>
          <p:spPr>
            <a:xfrm>
              <a:off x="6781712"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40651" cap="flat">
              <a:solidFill>
                <a:srgbClr val="000000">
                  <a:alpha val="100000"/>
                </a:srgbClr>
              </a:solidFill>
              <a:prstDash val="solid"/>
              <a:round/>
            </a:ln>
          </p:spPr>
          <p:txBody>
            <a:bodyPr/>
            <a:lstStyle/>
            <a:p/>
          </p:txBody>
        </p:sp>
        <p:sp>
          <p:nvSpPr>
            <p:cNvPr id="3117" name="pl3117"/>
            <p:cNvSpPr/>
            <p:nvPr/>
          </p:nvSpPr>
          <p:spPr>
            <a:xfrm>
              <a:off x="6781712"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978FFF">
                  <a:alpha val="100000"/>
                </a:srgbClr>
              </a:solidFill>
              <a:prstDash val="solid"/>
              <a:round/>
            </a:ln>
          </p:spPr>
          <p:txBody>
            <a:bodyPr/>
            <a:lstStyle/>
            <a:p/>
          </p:txBody>
        </p:sp>
        <p:sp>
          <p:nvSpPr>
            <p:cNvPr id="3118" name="pl3118"/>
            <p:cNvSpPr/>
            <p:nvPr/>
          </p:nvSpPr>
          <p:spPr>
            <a:xfrm>
              <a:off x="6730012" y="424607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119" name="tx3119"/>
            <p:cNvSpPr/>
            <p:nvPr/>
          </p:nvSpPr>
          <p:spPr>
            <a:xfrm>
              <a:off x="6721423" y="399880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120" name="tx3120"/>
            <p:cNvSpPr/>
            <p:nvPr/>
          </p:nvSpPr>
          <p:spPr>
            <a:xfrm>
              <a:off x="6928224" y="40056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121" name="tx3121"/>
            <p:cNvSpPr/>
            <p:nvPr/>
          </p:nvSpPr>
          <p:spPr>
            <a:xfrm>
              <a:off x="7135024" y="399880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122" name="tx3122"/>
            <p:cNvSpPr/>
            <p:nvPr/>
          </p:nvSpPr>
          <p:spPr>
            <a:xfrm>
              <a:off x="7341825" y="399880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123" name="tx3123"/>
            <p:cNvSpPr/>
            <p:nvPr/>
          </p:nvSpPr>
          <p:spPr>
            <a:xfrm>
              <a:off x="7548626" y="390506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3124" name="tx3124"/>
            <p:cNvSpPr/>
            <p:nvPr/>
          </p:nvSpPr>
          <p:spPr>
            <a:xfrm>
              <a:off x="7755427" y="399880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125" name="rc3125"/>
            <p:cNvSpPr/>
            <p:nvPr/>
          </p:nvSpPr>
          <p:spPr>
            <a:xfrm>
              <a:off x="6730012" y="4601069"/>
              <a:ext cx="1137404" cy="460746"/>
            </a:xfrm>
            <a:prstGeom prst="rect">
              <a:avLst/>
            </a:prstGeom>
            <a:solidFill>
              <a:srgbClr val="EBEBEB">
                <a:alpha val="100000"/>
              </a:srgbClr>
            </a:solidFill>
          </p:spPr>
          <p:txBody>
            <a:bodyPr/>
            <a:lstStyle/>
            <a:p/>
          </p:txBody>
        </p:sp>
        <p:sp>
          <p:nvSpPr>
            <p:cNvPr id="3126" name="pl3126"/>
            <p:cNvSpPr/>
            <p:nvPr/>
          </p:nvSpPr>
          <p:spPr>
            <a:xfrm>
              <a:off x="6730012" y="506016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27" name="pl3127"/>
            <p:cNvSpPr/>
            <p:nvPr/>
          </p:nvSpPr>
          <p:spPr>
            <a:xfrm>
              <a:off x="6730012" y="492237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28" name="pl3128"/>
            <p:cNvSpPr/>
            <p:nvPr/>
          </p:nvSpPr>
          <p:spPr>
            <a:xfrm>
              <a:off x="6730012" y="478459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29" name="pl3129"/>
            <p:cNvSpPr/>
            <p:nvPr/>
          </p:nvSpPr>
          <p:spPr>
            <a:xfrm>
              <a:off x="6730012" y="46468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130" name="pl3130"/>
            <p:cNvSpPr/>
            <p:nvPr/>
          </p:nvSpPr>
          <p:spPr>
            <a:xfrm>
              <a:off x="688511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1" name="pl3131"/>
            <p:cNvSpPr/>
            <p:nvPr/>
          </p:nvSpPr>
          <p:spPr>
            <a:xfrm>
              <a:off x="709191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2" name="pl3132"/>
            <p:cNvSpPr/>
            <p:nvPr/>
          </p:nvSpPr>
          <p:spPr>
            <a:xfrm>
              <a:off x="729871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3" name="pl3133"/>
            <p:cNvSpPr/>
            <p:nvPr/>
          </p:nvSpPr>
          <p:spPr>
            <a:xfrm>
              <a:off x="750551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4" name="pl3134"/>
            <p:cNvSpPr/>
            <p:nvPr/>
          </p:nvSpPr>
          <p:spPr>
            <a:xfrm>
              <a:off x="771231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5" name="pl3135"/>
            <p:cNvSpPr/>
            <p:nvPr/>
          </p:nvSpPr>
          <p:spPr>
            <a:xfrm>
              <a:off x="6730012" y="49912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136" name="pl3136"/>
            <p:cNvSpPr/>
            <p:nvPr/>
          </p:nvSpPr>
          <p:spPr>
            <a:xfrm>
              <a:off x="6730012" y="485348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137" name="pl3137"/>
            <p:cNvSpPr/>
            <p:nvPr/>
          </p:nvSpPr>
          <p:spPr>
            <a:xfrm>
              <a:off x="6730012" y="471570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138" name="pl3138"/>
            <p:cNvSpPr/>
            <p:nvPr/>
          </p:nvSpPr>
          <p:spPr>
            <a:xfrm>
              <a:off x="678171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9" name="pl3139"/>
            <p:cNvSpPr/>
            <p:nvPr/>
          </p:nvSpPr>
          <p:spPr>
            <a:xfrm>
              <a:off x="698851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40" name="pl3140"/>
            <p:cNvSpPr/>
            <p:nvPr/>
          </p:nvSpPr>
          <p:spPr>
            <a:xfrm>
              <a:off x="719531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41" name="pl3141"/>
            <p:cNvSpPr/>
            <p:nvPr/>
          </p:nvSpPr>
          <p:spPr>
            <a:xfrm>
              <a:off x="74021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42" name="pl3142"/>
            <p:cNvSpPr/>
            <p:nvPr/>
          </p:nvSpPr>
          <p:spPr>
            <a:xfrm>
              <a:off x="760891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43" name="pl3143"/>
            <p:cNvSpPr/>
            <p:nvPr/>
          </p:nvSpPr>
          <p:spPr>
            <a:xfrm>
              <a:off x="781571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44" name="pl3144"/>
            <p:cNvSpPr/>
            <p:nvPr/>
          </p:nvSpPr>
          <p:spPr>
            <a:xfrm>
              <a:off x="6781712"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3145" name="pl3145"/>
            <p:cNvSpPr/>
            <p:nvPr/>
          </p:nvSpPr>
          <p:spPr>
            <a:xfrm>
              <a:off x="6781712"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40651" cap="flat">
              <a:solidFill>
                <a:srgbClr val="BEBEBE">
                  <a:alpha val="69803"/>
                </a:srgbClr>
              </a:solidFill>
              <a:prstDash val="solid"/>
              <a:round/>
            </a:ln>
          </p:spPr>
          <p:txBody>
            <a:bodyPr/>
            <a:lstStyle/>
            <a:p/>
          </p:txBody>
        </p:sp>
        <p:sp>
          <p:nvSpPr>
            <p:cNvPr id="3146" name="pl3146"/>
            <p:cNvSpPr/>
            <p:nvPr/>
          </p:nvSpPr>
          <p:spPr>
            <a:xfrm>
              <a:off x="6781712" y="4897578"/>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3147" name="pl3147"/>
            <p:cNvSpPr/>
            <p:nvPr/>
          </p:nvSpPr>
          <p:spPr>
            <a:xfrm>
              <a:off x="6781712" y="4787351"/>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3148" name="pl3148"/>
            <p:cNvSpPr/>
            <p:nvPr/>
          </p:nvSpPr>
          <p:spPr>
            <a:xfrm>
              <a:off x="6781712" y="4803885"/>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49" name="pl3149"/>
            <p:cNvSpPr/>
            <p:nvPr/>
          </p:nvSpPr>
          <p:spPr>
            <a:xfrm>
              <a:off x="6781712" y="4930646"/>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150" name="pl3150"/>
            <p:cNvSpPr/>
            <p:nvPr/>
          </p:nvSpPr>
          <p:spPr>
            <a:xfrm>
              <a:off x="6781712" y="4952691"/>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151" name="pl3151"/>
            <p:cNvSpPr/>
            <p:nvPr/>
          </p:nvSpPr>
          <p:spPr>
            <a:xfrm>
              <a:off x="6781712" y="4947180"/>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152" name="pl3152"/>
            <p:cNvSpPr/>
            <p:nvPr/>
          </p:nvSpPr>
          <p:spPr>
            <a:xfrm>
              <a:off x="6781712"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53" name="pl3153"/>
            <p:cNvSpPr/>
            <p:nvPr/>
          </p:nvSpPr>
          <p:spPr>
            <a:xfrm>
              <a:off x="6781712" y="4991270"/>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154" name="pl3154"/>
            <p:cNvSpPr/>
            <p:nvPr/>
          </p:nvSpPr>
          <p:spPr>
            <a:xfrm>
              <a:off x="6781712" y="489206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155" name="pl3155"/>
            <p:cNvSpPr/>
            <p:nvPr/>
          </p:nvSpPr>
          <p:spPr>
            <a:xfrm>
              <a:off x="6781712" y="4759795"/>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156" name="pl3156"/>
            <p:cNvSpPr/>
            <p:nvPr/>
          </p:nvSpPr>
          <p:spPr>
            <a:xfrm>
              <a:off x="6781712" y="4903089"/>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157" name="pl3157"/>
            <p:cNvSpPr/>
            <p:nvPr/>
          </p:nvSpPr>
          <p:spPr>
            <a:xfrm>
              <a:off x="6781712" y="4875533"/>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158" name="pl3158"/>
            <p:cNvSpPr/>
            <p:nvPr/>
          </p:nvSpPr>
          <p:spPr>
            <a:xfrm>
              <a:off x="6781712" y="4875533"/>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159" name="pl3159"/>
            <p:cNvSpPr/>
            <p:nvPr/>
          </p:nvSpPr>
          <p:spPr>
            <a:xfrm>
              <a:off x="6781712" y="4798374"/>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160" name="pl3160"/>
            <p:cNvSpPr/>
            <p:nvPr/>
          </p:nvSpPr>
          <p:spPr>
            <a:xfrm>
              <a:off x="6781712" y="4792863"/>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161" name="pl3161"/>
            <p:cNvSpPr/>
            <p:nvPr/>
          </p:nvSpPr>
          <p:spPr>
            <a:xfrm>
              <a:off x="6781712" y="496922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62" name="pl3162"/>
            <p:cNvSpPr/>
            <p:nvPr/>
          </p:nvSpPr>
          <p:spPr>
            <a:xfrm>
              <a:off x="6781712" y="4903089"/>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163" name="pl3163"/>
            <p:cNvSpPr/>
            <p:nvPr/>
          </p:nvSpPr>
          <p:spPr>
            <a:xfrm>
              <a:off x="6781712" y="4825931"/>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164" name="pl3164"/>
            <p:cNvSpPr/>
            <p:nvPr/>
          </p:nvSpPr>
          <p:spPr>
            <a:xfrm>
              <a:off x="6781712" y="4858999"/>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165" name="pl3165"/>
            <p:cNvSpPr/>
            <p:nvPr/>
          </p:nvSpPr>
          <p:spPr>
            <a:xfrm>
              <a:off x="6781712" y="4919623"/>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166" name="pl3166"/>
            <p:cNvSpPr/>
            <p:nvPr/>
          </p:nvSpPr>
          <p:spPr>
            <a:xfrm>
              <a:off x="6781712" y="4941668"/>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167" name="pl3167"/>
            <p:cNvSpPr/>
            <p:nvPr/>
          </p:nvSpPr>
          <p:spPr>
            <a:xfrm>
              <a:off x="6781712"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168" name="pl3168"/>
            <p:cNvSpPr/>
            <p:nvPr/>
          </p:nvSpPr>
          <p:spPr>
            <a:xfrm>
              <a:off x="6781712" y="4870021"/>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169" name="pl3169"/>
            <p:cNvSpPr/>
            <p:nvPr/>
          </p:nvSpPr>
          <p:spPr>
            <a:xfrm>
              <a:off x="6781712" y="4936157"/>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170" name="pl3170"/>
            <p:cNvSpPr/>
            <p:nvPr/>
          </p:nvSpPr>
          <p:spPr>
            <a:xfrm>
              <a:off x="6781712" y="492513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171" name="pl3171"/>
            <p:cNvSpPr/>
            <p:nvPr/>
          </p:nvSpPr>
          <p:spPr>
            <a:xfrm>
              <a:off x="6781712" y="4836953"/>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172" name="pl3172"/>
            <p:cNvSpPr/>
            <p:nvPr/>
          </p:nvSpPr>
          <p:spPr>
            <a:xfrm>
              <a:off x="6781712" y="4809397"/>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173" name="pl3173"/>
            <p:cNvSpPr/>
            <p:nvPr/>
          </p:nvSpPr>
          <p:spPr>
            <a:xfrm>
              <a:off x="6781712" y="4941668"/>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174" name="pl3174"/>
            <p:cNvSpPr/>
            <p:nvPr/>
          </p:nvSpPr>
          <p:spPr>
            <a:xfrm>
              <a:off x="6781712" y="4897578"/>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175" name="pl3175"/>
            <p:cNvSpPr/>
            <p:nvPr/>
          </p:nvSpPr>
          <p:spPr>
            <a:xfrm>
              <a:off x="6781712" y="490860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176" name="pl3176"/>
            <p:cNvSpPr/>
            <p:nvPr/>
          </p:nvSpPr>
          <p:spPr>
            <a:xfrm>
              <a:off x="6781712" y="4958202"/>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177" name="pl3177"/>
            <p:cNvSpPr/>
            <p:nvPr/>
          </p:nvSpPr>
          <p:spPr>
            <a:xfrm>
              <a:off x="6781712" y="4836953"/>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178" name="pl3178"/>
            <p:cNvSpPr/>
            <p:nvPr/>
          </p:nvSpPr>
          <p:spPr>
            <a:xfrm>
              <a:off x="6781712" y="4919623"/>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179" name="pl3179"/>
            <p:cNvSpPr/>
            <p:nvPr/>
          </p:nvSpPr>
          <p:spPr>
            <a:xfrm>
              <a:off x="6781712" y="4814908"/>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180" name="pl3180"/>
            <p:cNvSpPr/>
            <p:nvPr/>
          </p:nvSpPr>
          <p:spPr>
            <a:xfrm>
              <a:off x="6781712" y="4886555"/>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181" name="pl3181"/>
            <p:cNvSpPr/>
            <p:nvPr/>
          </p:nvSpPr>
          <p:spPr>
            <a:xfrm>
              <a:off x="6781712"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182" name="pl3182"/>
            <p:cNvSpPr/>
            <p:nvPr/>
          </p:nvSpPr>
          <p:spPr>
            <a:xfrm>
              <a:off x="6781712"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183" name="pl3183"/>
            <p:cNvSpPr/>
            <p:nvPr/>
          </p:nvSpPr>
          <p:spPr>
            <a:xfrm>
              <a:off x="6781712"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184" name="pl3184"/>
            <p:cNvSpPr/>
            <p:nvPr/>
          </p:nvSpPr>
          <p:spPr>
            <a:xfrm>
              <a:off x="6781712"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185" name="pl3185"/>
            <p:cNvSpPr/>
            <p:nvPr/>
          </p:nvSpPr>
          <p:spPr>
            <a:xfrm>
              <a:off x="6781712"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186" name="pl3186"/>
            <p:cNvSpPr/>
            <p:nvPr/>
          </p:nvSpPr>
          <p:spPr>
            <a:xfrm>
              <a:off x="6781712"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187" name="pl3187"/>
            <p:cNvSpPr/>
            <p:nvPr/>
          </p:nvSpPr>
          <p:spPr>
            <a:xfrm>
              <a:off x="6781712"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188" name="pl3188"/>
            <p:cNvSpPr/>
            <p:nvPr/>
          </p:nvSpPr>
          <p:spPr>
            <a:xfrm>
              <a:off x="6781712" y="4930646"/>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189" name="pl3189"/>
            <p:cNvSpPr/>
            <p:nvPr/>
          </p:nvSpPr>
          <p:spPr>
            <a:xfrm>
              <a:off x="6781712" y="4870021"/>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190" name="pl3190"/>
            <p:cNvSpPr/>
            <p:nvPr/>
          </p:nvSpPr>
          <p:spPr>
            <a:xfrm>
              <a:off x="6781712" y="4930646"/>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191" name="pl3191"/>
            <p:cNvSpPr/>
            <p:nvPr/>
          </p:nvSpPr>
          <p:spPr>
            <a:xfrm>
              <a:off x="6781712" y="4969225"/>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192" name="pl3192"/>
            <p:cNvSpPr/>
            <p:nvPr/>
          </p:nvSpPr>
          <p:spPr>
            <a:xfrm>
              <a:off x="6781712" y="4936157"/>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193" name="pl3193"/>
            <p:cNvSpPr/>
            <p:nvPr/>
          </p:nvSpPr>
          <p:spPr>
            <a:xfrm>
              <a:off x="6781712"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194" name="pl3194"/>
            <p:cNvSpPr/>
            <p:nvPr/>
          </p:nvSpPr>
          <p:spPr>
            <a:xfrm>
              <a:off x="6781712"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40651" cap="flat">
              <a:solidFill>
                <a:srgbClr val="000000">
                  <a:alpha val="100000"/>
                </a:srgbClr>
              </a:solidFill>
              <a:prstDash val="solid"/>
              <a:round/>
            </a:ln>
          </p:spPr>
          <p:txBody>
            <a:bodyPr/>
            <a:lstStyle/>
            <a:p/>
          </p:txBody>
        </p:sp>
        <p:sp>
          <p:nvSpPr>
            <p:cNvPr id="3195" name="pl3195"/>
            <p:cNvSpPr/>
            <p:nvPr/>
          </p:nvSpPr>
          <p:spPr>
            <a:xfrm>
              <a:off x="6781712"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FA62DA">
                  <a:alpha val="100000"/>
                </a:srgbClr>
              </a:solidFill>
              <a:prstDash val="solid"/>
              <a:round/>
            </a:ln>
          </p:spPr>
          <p:txBody>
            <a:bodyPr/>
            <a:lstStyle/>
            <a:p/>
          </p:txBody>
        </p:sp>
        <p:sp>
          <p:nvSpPr>
            <p:cNvPr id="3196" name="pl3196"/>
            <p:cNvSpPr/>
            <p:nvPr/>
          </p:nvSpPr>
          <p:spPr>
            <a:xfrm>
              <a:off x="6730012" y="49912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197" name="tx3197"/>
            <p:cNvSpPr/>
            <p:nvPr/>
          </p:nvSpPr>
          <p:spPr>
            <a:xfrm>
              <a:off x="6958368" y="480049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198" name="tx3198"/>
            <p:cNvSpPr/>
            <p:nvPr/>
          </p:nvSpPr>
          <p:spPr>
            <a:xfrm>
              <a:off x="7165169" y="480049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199" name="tx3199"/>
            <p:cNvSpPr/>
            <p:nvPr/>
          </p:nvSpPr>
          <p:spPr>
            <a:xfrm>
              <a:off x="7371970" y="480626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00" name="tx3200"/>
            <p:cNvSpPr/>
            <p:nvPr/>
          </p:nvSpPr>
          <p:spPr>
            <a:xfrm>
              <a:off x="7578771" y="482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01" name="tx3201"/>
            <p:cNvSpPr/>
            <p:nvPr/>
          </p:nvSpPr>
          <p:spPr>
            <a:xfrm>
              <a:off x="7785572" y="48224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02" name="tx3202"/>
            <p:cNvSpPr/>
            <p:nvPr/>
          </p:nvSpPr>
          <p:spPr>
            <a:xfrm>
              <a:off x="6751568" y="480626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03" name="rc3203"/>
            <p:cNvSpPr/>
            <p:nvPr/>
          </p:nvSpPr>
          <p:spPr>
            <a:xfrm>
              <a:off x="7937006" y="875080"/>
              <a:ext cx="1137404" cy="460746"/>
            </a:xfrm>
            <a:prstGeom prst="rect">
              <a:avLst/>
            </a:prstGeom>
            <a:solidFill>
              <a:srgbClr val="EBEBEB">
                <a:alpha val="100000"/>
              </a:srgbClr>
            </a:solidFill>
          </p:spPr>
          <p:txBody>
            <a:bodyPr/>
            <a:lstStyle/>
            <a:p/>
          </p:txBody>
        </p:sp>
        <p:sp>
          <p:nvSpPr>
            <p:cNvPr id="3204" name="pl3204"/>
            <p:cNvSpPr/>
            <p:nvPr/>
          </p:nvSpPr>
          <p:spPr>
            <a:xfrm>
              <a:off x="7937006" y="133417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05" name="pl3205"/>
            <p:cNvSpPr/>
            <p:nvPr/>
          </p:nvSpPr>
          <p:spPr>
            <a:xfrm>
              <a:off x="7937006" y="119639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06" name="pl3206"/>
            <p:cNvSpPr/>
            <p:nvPr/>
          </p:nvSpPr>
          <p:spPr>
            <a:xfrm>
              <a:off x="7937006" y="105860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07" name="pl3207"/>
            <p:cNvSpPr/>
            <p:nvPr/>
          </p:nvSpPr>
          <p:spPr>
            <a:xfrm>
              <a:off x="7937006" y="92082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08" name="pl3208"/>
            <p:cNvSpPr/>
            <p:nvPr/>
          </p:nvSpPr>
          <p:spPr>
            <a:xfrm>
              <a:off x="809210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09" name="pl3209"/>
            <p:cNvSpPr/>
            <p:nvPr/>
          </p:nvSpPr>
          <p:spPr>
            <a:xfrm>
              <a:off x="829890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10" name="pl3210"/>
            <p:cNvSpPr/>
            <p:nvPr/>
          </p:nvSpPr>
          <p:spPr>
            <a:xfrm>
              <a:off x="850570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11" name="pl3211"/>
            <p:cNvSpPr/>
            <p:nvPr/>
          </p:nvSpPr>
          <p:spPr>
            <a:xfrm>
              <a:off x="871250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12" name="pl3212"/>
            <p:cNvSpPr/>
            <p:nvPr/>
          </p:nvSpPr>
          <p:spPr>
            <a:xfrm>
              <a:off x="891931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13" name="pl3213"/>
            <p:cNvSpPr/>
            <p:nvPr/>
          </p:nvSpPr>
          <p:spPr>
            <a:xfrm>
              <a:off x="7937006" y="126528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14" name="pl3214"/>
            <p:cNvSpPr/>
            <p:nvPr/>
          </p:nvSpPr>
          <p:spPr>
            <a:xfrm>
              <a:off x="7937006" y="1127498"/>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15" name="pl3215"/>
            <p:cNvSpPr/>
            <p:nvPr/>
          </p:nvSpPr>
          <p:spPr>
            <a:xfrm>
              <a:off x="7937006" y="98971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16" name="pl3216"/>
            <p:cNvSpPr/>
            <p:nvPr/>
          </p:nvSpPr>
          <p:spPr>
            <a:xfrm>
              <a:off x="798870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7" name="pl3217"/>
            <p:cNvSpPr/>
            <p:nvPr/>
          </p:nvSpPr>
          <p:spPr>
            <a:xfrm>
              <a:off x="819550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8" name="pl3218"/>
            <p:cNvSpPr/>
            <p:nvPr/>
          </p:nvSpPr>
          <p:spPr>
            <a:xfrm>
              <a:off x="84023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9" name="pl3219"/>
            <p:cNvSpPr/>
            <p:nvPr/>
          </p:nvSpPr>
          <p:spPr>
            <a:xfrm>
              <a:off x="860910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20" name="pl3220"/>
            <p:cNvSpPr/>
            <p:nvPr/>
          </p:nvSpPr>
          <p:spPr>
            <a:xfrm>
              <a:off x="881590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21" name="pl3221"/>
            <p:cNvSpPr/>
            <p:nvPr/>
          </p:nvSpPr>
          <p:spPr>
            <a:xfrm>
              <a:off x="90227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22" name="pl3222"/>
            <p:cNvSpPr/>
            <p:nvPr/>
          </p:nvSpPr>
          <p:spPr>
            <a:xfrm>
              <a:off x="7988706"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3223" name="pl3223"/>
            <p:cNvSpPr/>
            <p:nvPr/>
          </p:nvSpPr>
          <p:spPr>
            <a:xfrm>
              <a:off x="7988706"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40651" cap="flat">
              <a:solidFill>
                <a:srgbClr val="BEBEBE">
                  <a:alpha val="69803"/>
                </a:srgbClr>
              </a:solidFill>
              <a:prstDash val="solid"/>
              <a:round/>
            </a:ln>
          </p:spPr>
          <p:txBody>
            <a:bodyPr/>
            <a:lstStyle/>
            <a:p/>
          </p:txBody>
        </p:sp>
        <p:sp>
          <p:nvSpPr>
            <p:cNvPr id="3224" name="pl3224"/>
            <p:cNvSpPr/>
            <p:nvPr/>
          </p:nvSpPr>
          <p:spPr>
            <a:xfrm>
              <a:off x="7988706" y="1171589"/>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3225" name="pl3225"/>
            <p:cNvSpPr/>
            <p:nvPr/>
          </p:nvSpPr>
          <p:spPr>
            <a:xfrm>
              <a:off x="7988706" y="1061362"/>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3226" name="pl3226"/>
            <p:cNvSpPr/>
            <p:nvPr/>
          </p:nvSpPr>
          <p:spPr>
            <a:xfrm>
              <a:off x="7988706" y="1077896"/>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27" name="pl3227"/>
            <p:cNvSpPr/>
            <p:nvPr/>
          </p:nvSpPr>
          <p:spPr>
            <a:xfrm>
              <a:off x="7988706" y="1204657"/>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228" name="pl3228"/>
            <p:cNvSpPr/>
            <p:nvPr/>
          </p:nvSpPr>
          <p:spPr>
            <a:xfrm>
              <a:off x="7988706" y="1226702"/>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229" name="pl3229"/>
            <p:cNvSpPr/>
            <p:nvPr/>
          </p:nvSpPr>
          <p:spPr>
            <a:xfrm>
              <a:off x="7988706" y="1221191"/>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230" name="pl3230"/>
            <p:cNvSpPr/>
            <p:nvPr/>
          </p:nvSpPr>
          <p:spPr>
            <a:xfrm>
              <a:off x="7988706"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31" name="pl3231"/>
            <p:cNvSpPr/>
            <p:nvPr/>
          </p:nvSpPr>
          <p:spPr>
            <a:xfrm>
              <a:off x="7988706"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232" name="pl3232"/>
            <p:cNvSpPr/>
            <p:nvPr/>
          </p:nvSpPr>
          <p:spPr>
            <a:xfrm>
              <a:off x="7988706" y="116607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233" name="pl3233"/>
            <p:cNvSpPr/>
            <p:nvPr/>
          </p:nvSpPr>
          <p:spPr>
            <a:xfrm>
              <a:off x="7988706" y="1033806"/>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234" name="pl3234"/>
            <p:cNvSpPr/>
            <p:nvPr/>
          </p:nvSpPr>
          <p:spPr>
            <a:xfrm>
              <a:off x="7988706" y="1177100"/>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235" name="pl3235"/>
            <p:cNvSpPr/>
            <p:nvPr/>
          </p:nvSpPr>
          <p:spPr>
            <a:xfrm>
              <a:off x="7988706" y="1149544"/>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236" name="pl3236"/>
            <p:cNvSpPr/>
            <p:nvPr/>
          </p:nvSpPr>
          <p:spPr>
            <a:xfrm>
              <a:off x="7988706" y="1149544"/>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237" name="pl3237"/>
            <p:cNvSpPr/>
            <p:nvPr/>
          </p:nvSpPr>
          <p:spPr>
            <a:xfrm>
              <a:off x="7988706" y="1072385"/>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238" name="pl3238"/>
            <p:cNvSpPr/>
            <p:nvPr/>
          </p:nvSpPr>
          <p:spPr>
            <a:xfrm>
              <a:off x="7988706" y="1066874"/>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239" name="pl3239"/>
            <p:cNvSpPr/>
            <p:nvPr/>
          </p:nvSpPr>
          <p:spPr>
            <a:xfrm>
              <a:off x="7988706" y="1243236"/>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40" name="pl3240"/>
            <p:cNvSpPr/>
            <p:nvPr/>
          </p:nvSpPr>
          <p:spPr>
            <a:xfrm>
              <a:off x="7988706" y="1177100"/>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241" name="pl3241"/>
            <p:cNvSpPr/>
            <p:nvPr/>
          </p:nvSpPr>
          <p:spPr>
            <a:xfrm>
              <a:off x="7988706" y="1099942"/>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242" name="pl3242"/>
            <p:cNvSpPr/>
            <p:nvPr/>
          </p:nvSpPr>
          <p:spPr>
            <a:xfrm>
              <a:off x="7988706" y="1133010"/>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243" name="pl3243"/>
            <p:cNvSpPr/>
            <p:nvPr/>
          </p:nvSpPr>
          <p:spPr>
            <a:xfrm>
              <a:off x="7988706" y="1193634"/>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244" name="pl3244"/>
            <p:cNvSpPr/>
            <p:nvPr/>
          </p:nvSpPr>
          <p:spPr>
            <a:xfrm>
              <a:off x="7988706" y="1215679"/>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245" name="pl3245"/>
            <p:cNvSpPr/>
            <p:nvPr/>
          </p:nvSpPr>
          <p:spPr>
            <a:xfrm>
              <a:off x="7988706" y="1133010"/>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246" name="pl3246"/>
            <p:cNvSpPr/>
            <p:nvPr/>
          </p:nvSpPr>
          <p:spPr>
            <a:xfrm>
              <a:off x="7988706" y="1144032"/>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247" name="pl3247"/>
            <p:cNvSpPr/>
            <p:nvPr/>
          </p:nvSpPr>
          <p:spPr>
            <a:xfrm>
              <a:off x="7988706" y="1210168"/>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248" name="pl3248"/>
            <p:cNvSpPr/>
            <p:nvPr/>
          </p:nvSpPr>
          <p:spPr>
            <a:xfrm>
              <a:off x="7988706" y="119914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249" name="pl3249"/>
            <p:cNvSpPr/>
            <p:nvPr/>
          </p:nvSpPr>
          <p:spPr>
            <a:xfrm>
              <a:off x="7988706" y="1110964"/>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250" name="pl3250"/>
            <p:cNvSpPr/>
            <p:nvPr/>
          </p:nvSpPr>
          <p:spPr>
            <a:xfrm>
              <a:off x="7988706" y="1083408"/>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251" name="pl3251"/>
            <p:cNvSpPr/>
            <p:nvPr/>
          </p:nvSpPr>
          <p:spPr>
            <a:xfrm>
              <a:off x="7988706" y="1215679"/>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252" name="pl3252"/>
            <p:cNvSpPr/>
            <p:nvPr/>
          </p:nvSpPr>
          <p:spPr>
            <a:xfrm>
              <a:off x="7988706" y="1171589"/>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253" name="pl3253"/>
            <p:cNvSpPr/>
            <p:nvPr/>
          </p:nvSpPr>
          <p:spPr>
            <a:xfrm>
              <a:off x="7988706" y="118261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254" name="pl3254"/>
            <p:cNvSpPr/>
            <p:nvPr/>
          </p:nvSpPr>
          <p:spPr>
            <a:xfrm>
              <a:off x="7988706" y="1232213"/>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255" name="pl3255"/>
            <p:cNvSpPr/>
            <p:nvPr/>
          </p:nvSpPr>
          <p:spPr>
            <a:xfrm>
              <a:off x="7988706" y="1110964"/>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256" name="pl3256"/>
            <p:cNvSpPr/>
            <p:nvPr/>
          </p:nvSpPr>
          <p:spPr>
            <a:xfrm>
              <a:off x="7988706" y="1193634"/>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257" name="pl3257"/>
            <p:cNvSpPr/>
            <p:nvPr/>
          </p:nvSpPr>
          <p:spPr>
            <a:xfrm>
              <a:off x="7988706" y="1088919"/>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258" name="pl3258"/>
            <p:cNvSpPr/>
            <p:nvPr/>
          </p:nvSpPr>
          <p:spPr>
            <a:xfrm>
              <a:off x="7988706" y="1160566"/>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259" name="pl3259"/>
            <p:cNvSpPr/>
            <p:nvPr/>
          </p:nvSpPr>
          <p:spPr>
            <a:xfrm>
              <a:off x="7988706" y="1215679"/>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260" name="pl3260"/>
            <p:cNvSpPr/>
            <p:nvPr/>
          </p:nvSpPr>
          <p:spPr>
            <a:xfrm>
              <a:off x="7988706" y="1149544"/>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261" name="pl3261"/>
            <p:cNvSpPr/>
            <p:nvPr/>
          </p:nvSpPr>
          <p:spPr>
            <a:xfrm>
              <a:off x="7988706" y="1144032"/>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262" name="pl3262"/>
            <p:cNvSpPr/>
            <p:nvPr/>
          </p:nvSpPr>
          <p:spPr>
            <a:xfrm>
              <a:off x="7988706" y="1237725"/>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263" name="pl3263"/>
            <p:cNvSpPr/>
            <p:nvPr/>
          </p:nvSpPr>
          <p:spPr>
            <a:xfrm>
              <a:off x="7988706" y="1210168"/>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264" name="pl3264"/>
            <p:cNvSpPr/>
            <p:nvPr/>
          </p:nvSpPr>
          <p:spPr>
            <a:xfrm>
              <a:off x="7988706" y="1237725"/>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265" name="pl3265"/>
            <p:cNvSpPr/>
            <p:nvPr/>
          </p:nvSpPr>
          <p:spPr>
            <a:xfrm>
              <a:off x="7988706" y="1215679"/>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266" name="pl3266"/>
            <p:cNvSpPr/>
            <p:nvPr/>
          </p:nvSpPr>
          <p:spPr>
            <a:xfrm>
              <a:off x="7988706" y="1204657"/>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267" name="pl3267"/>
            <p:cNvSpPr/>
            <p:nvPr/>
          </p:nvSpPr>
          <p:spPr>
            <a:xfrm>
              <a:off x="7988706" y="1144032"/>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268" name="pl3268"/>
            <p:cNvSpPr/>
            <p:nvPr/>
          </p:nvSpPr>
          <p:spPr>
            <a:xfrm>
              <a:off x="7988706" y="1204657"/>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269" name="pl3269"/>
            <p:cNvSpPr/>
            <p:nvPr/>
          </p:nvSpPr>
          <p:spPr>
            <a:xfrm>
              <a:off x="7988706" y="1243236"/>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270" name="pl3270"/>
            <p:cNvSpPr/>
            <p:nvPr/>
          </p:nvSpPr>
          <p:spPr>
            <a:xfrm>
              <a:off x="7988706" y="1210168"/>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271" name="pl3271"/>
            <p:cNvSpPr/>
            <p:nvPr/>
          </p:nvSpPr>
          <p:spPr>
            <a:xfrm>
              <a:off x="7988706" y="1177100"/>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272" name="pl3272"/>
            <p:cNvSpPr/>
            <p:nvPr/>
          </p:nvSpPr>
          <p:spPr>
            <a:xfrm>
              <a:off x="7988706"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40651" cap="flat">
              <a:solidFill>
                <a:srgbClr val="000000">
                  <a:alpha val="100000"/>
                </a:srgbClr>
              </a:solidFill>
              <a:prstDash val="solid"/>
              <a:round/>
            </a:ln>
          </p:spPr>
          <p:txBody>
            <a:bodyPr/>
            <a:lstStyle/>
            <a:p/>
          </p:txBody>
        </p:sp>
        <p:sp>
          <p:nvSpPr>
            <p:cNvPr id="3273" name="pl3273"/>
            <p:cNvSpPr/>
            <p:nvPr/>
          </p:nvSpPr>
          <p:spPr>
            <a:xfrm>
              <a:off x="7988706" y="1265281"/>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CB9600">
                  <a:alpha val="100000"/>
                </a:srgbClr>
              </a:solidFill>
              <a:prstDash val="solid"/>
              <a:round/>
            </a:ln>
          </p:spPr>
          <p:txBody>
            <a:bodyPr/>
            <a:lstStyle/>
            <a:p/>
          </p:txBody>
        </p:sp>
        <p:sp>
          <p:nvSpPr>
            <p:cNvPr id="3274" name="pl3274"/>
            <p:cNvSpPr/>
            <p:nvPr/>
          </p:nvSpPr>
          <p:spPr>
            <a:xfrm>
              <a:off x="7937006" y="1265281"/>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275" name="tx3275"/>
            <p:cNvSpPr/>
            <p:nvPr/>
          </p:nvSpPr>
          <p:spPr>
            <a:xfrm>
              <a:off x="7958561" y="110068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76" name="tx3276"/>
            <p:cNvSpPr/>
            <p:nvPr/>
          </p:nvSpPr>
          <p:spPr>
            <a:xfrm>
              <a:off x="8147312" y="111302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77" name="tx3277"/>
            <p:cNvSpPr/>
            <p:nvPr/>
          </p:nvSpPr>
          <p:spPr>
            <a:xfrm>
              <a:off x="8354113" y="111302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78" name="tx3278"/>
            <p:cNvSpPr/>
            <p:nvPr/>
          </p:nvSpPr>
          <p:spPr>
            <a:xfrm>
              <a:off x="8560914" y="111302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79" name="tx3279"/>
            <p:cNvSpPr/>
            <p:nvPr/>
          </p:nvSpPr>
          <p:spPr>
            <a:xfrm>
              <a:off x="8767715" y="111302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80" name="tx3280"/>
            <p:cNvSpPr/>
            <p:nvPr/>
          </p:nvSpPr>
          <p:spPr>
            <a:xfrm>
              <a:off x="8974516" y="111302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81" name="rc3281"/>
            <p:cNvSpPr/>
            <p:nvPr/>
          </p:nvSpPr>
          <p:spPr>
            <a:xfrm>
              <a:off x="7937006" y="1620278"/>
              <a:ext cx="1137404" cy="460746"/>
            </a:xfrm>
            <a:prstGeom prst="rect">
              <a:avLst/>
            </a:prstGeom>
            <a:solidFill>
              <a:srgbClr val="EBEBEB">
                <a:alpha val="100000"/>
              </a:srgbClr>
            </a:solidFill>
          </p:spPr>
          <p:txBody>
            <a:bodyPr/>
            <a:lstStyle/>
            <a:p/>
          </p:txBody>
        </p:sp>
        <p:sp>
          <p:nvSpPr>
            <p:cNvPr id="3282" name="pl3282"/>
            <p:cNvSpPr/>
            <p:nvPr/>
          </p:nvSpPr>
          <p:spPr>
            <a:xfrm>
              <a:off x="7937006" y="207937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83" name="pl3283"/>
            <p:cNvSpPr/>
            <p:nvPr/>
          </p:nvSpPr>
          <p:spPr>
            <a:xfrm>
              <a:off x="7937006" y="194158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84" name="pl3284"/>
            <p:cNvSpPr/>
            <p:nvPr/>
          </p:nvSpPr>
          <p:spPr>
            <a:xfrm>
              <a:off x="7937006" y="180380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85" name="pl3285"/>
            <p:cNvSpPr/>
            <p:nvPr/>
          </p:nvSpPr>
          <p:spPr>
            <a:xfrm>
              <a:off x="7937006" y="166602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286" name="pl3286"/>
            <p:cNvSpPr/>
            <p:nvPr/>
          </p:nvSpPr>
          <p:spPr>
            <a:xfrm>
              <a:off x="809210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87" name="pl3287"/>
            <p:cNvSpPr/>
            <p:nvPr/>
          </p:nvSpPr>
          <p:spPr>
            <a:xfrm>
              <a:off x="829890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88" name="pl3288"/>
            <p:cNvSpPr/>
            <p:nvPr/>
          </p:nvSpPr>
          <p:spPr>
            <a:xfrm>
              <a:off x="850570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89" name="pl3289"/>
            <p:cNvSpPr/>
            <p:nvPr/>
          </p:nvSpPr>
          <p:spPr>
            <a:xfrm>
              <a:off x="871250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90" name="pl3290"/>
            <p:cNvSpPr/>
            <p:nvPr/>
          </p:nvSpPr>
          <p:spPr>
            <a:xfrm>
              <a:off x="891931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91" name="pl3291"/>
            <p:cNvSpPr/>
            <p:nvPr/>
          </p:nvSpPr>
          <p:spPr>
            <a:xfrm>
              <a:off x="7937006" y="201047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92" name="pl3292"/>
            <p:cNvSpPr/>
            <p:nvPr/>
          </p:nvSpPr>
          <p:spPr>
            <a:xfrm>
              <a:off x="7937006" y="187269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93" name="pl3293"/>
            <p:cNvSpPr/>
            <p:nvPr/>
          </p:nvSpPr>
          <p:spPr>
            <a:xfrm>
              <a:off x="7937006" y="173491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294" name="pl3294"/>
            <p:cNvSpPr/>
            <p:nvPr/>
          </p:nvSpPr>
          <p:spPr>
            <a:xfrm>
              <a:off x="798870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95" name="pl3295"/>
            <p:cNvSpPr/>
            <p:nvPr/>
          </p:nvSpPr>
          <p:spPr>
            <a:xfrm>
              <a:off x="819550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96" name="pl3296"/>
            <p:cNvSpPr/>
            <p:nvPr/>
          </p:nvSpPr>
          <p:spPr>
            <a:xfrm>
              <a:off x="84023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97" name="pl3297"/>
            <p:cNvSpPr/>
            <p:nvPr/>
          </p:nvSpPr>
          <p:spPr>
            <a:xfrm>
              <a:off x="860910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98" name="pl3298"/>
            <p:cNvSpPr/>
            <p:nvPr/>
          </p:nvSpPr>
          <p:spPr>
            <a:xfrm>
              <a:off x="881590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99" name="pl3299"/>
            <p:cNvSpPr/>
            <p:nvPr/>
          </p:nvSpPr>
          <p:spPr>
            <a:xfrm>
              <a:off x="90227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00" name="pl3300"/>
            <p:cNvSpPr/>
            <p:nvPr/>
          </p:nvSpPr>
          <p:spPr>
            <a:xfrm>
              <a:off x="7988706"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3301" name="pl3301"/>
            <p:cNvSpPr/>
            <p:nvPr/>
          </p:nvSpPr>
          <p:spPr>
            <a:xfrm>
              <a:off x="7988706"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40651" cap="flat">
              <a:solidFill>
                <a:srgbClr val="BEBEBE">
                  <a:alpha val="69803"/>
                </a:srgbClr>
              </a:solidFill>
              <a:prstDash val="solid"/>
              <a:round/>
            </a:ln>
          </p:spPr>
          <p:txBody>
            <a:bodyPr/>
            <a:lstStyle/>
            <a:p/>
          </p:txBody>
        </p:sp>
        <p:sp>
          <p:nvSpPr>
            <p:cNvPr id="3302" name="pl3302"/>
            <p:cNvSpPr/>
            <p:nvPr/>
          </p:nvSpPr>
          <p:spPr>
            <a:xfrm>
              <a:off x="7988706" y="1916787"/>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3303" name="pl3303"/>
            <p:cNvSpPr/>
            <p:nvPr/>
          </p:nvSpPr>
          <p:spPr>
            <a:xfrm>
              <a:off x="7988706" y="1806560"/>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3304" name="pl3304"/>
            <p:cNvSpPr/>
            <p:nvPr/>
          </p:nvSpPr>
          <p:spPr>
            <a:xfrm>
              <a:off x="7988706" y="1823094"/>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05" name="pl3305"/>
            <p:cNvSpPr/>
            <p:nvPr/>
          </p:nvSpPr>
          <p:spPr>
            <a:xfrm>
              <a:off x="7988706" y="1949855"/>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306" name="pl3306"/>
            <p:cNvSpPr/>
            <p:nvPr/>
          </p:nvSpPr>
          <p:spPr>
            <a:xfrm>
              <a:off x="7988706" y="1971900"/>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307" name="pl3307"/>
            <p:cNvSpPr/>
            <p:nvPr/>
          </p:nvSpPr>
          <p:spPr>
            <a:xfrm>
              <a:off x="7988706" y="1966389"/>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308" name="pl3308"/>
            <p:cNvSpPr/>
            <p:nvPr/>
          </p:nvSpPr>
          <p:spPr>
            <a:xfrm>
              <a:off x="7988706"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09" name="pl3309"/>
            <p:cNvSpPr/>
            <p:nvPr/>
          </p:nvSpPr>
          <p:spPr>
            <a:xfrm>
              <a:off x="7988706" y="2010479"/>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310" name="pl3310"/>
            <p:cNvSpPr/>
            <p:nvPr/>
          </p:nvSpPr>
          <p:spPr>
            <a:xfrm>
              <a:off x="7988706" y="1911275"/>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311" name="pl3311"/>
            <p:cNvSpPr/>
            <p:nvPr/>
          </p:nvSpPr>
          <p:spPr>
            <a:xfrm>
              <a:off x="7988706" y="1779004"/>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312" name="pl3312"/>
            <p:cNvSpPr/>
            <p:nvPr/>
          </p:nvSpPr>
          <p:spPr>
            <a:xfrm>
              <a:off x="7988706" y="1922298"/>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313" name="pl3313"/>
            <p:cNvSpPr/>
            <p:nvPr/>
          </p:nvSpPr>
          <p:spPr>
            <a:xfrm>
              <a:off x="7988706" y="1894741"/>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314" name="pl3314"/>
            <p:cNvSpPr/>
            <p:nvPr/>
          </p:nvSpPr>
          <p:spPr>
            <a:xfrm>
              <a:off x="7988706" y="1894741"/>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315" name="pl3315"/>
            <p:cNvSpPr/>
            <p:nvPr/>
          </p:nvSpPr>
          <p:spPr>
            <a:xfrm>
              <a:off x="7988706"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316" name="pl3316"/>
            <p:cNvSpPr/>
            <p:nvPr/>
          </p:nvSpPr>
          <p:spPr>
            <a:xfrm>
              <a:off x="7988706" y="1812072"/>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317" name="pl3317"/>
            <p:cNvSpPr/>
            <p:nvPr/>
          </p:nvSpPr>
          <p:spPr>
            <a:xfrm>
              <a:off x="7988706" y="1988434"/>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18" name="pl3318"/>
            <p:cNvSpPr/>
            <p:nvPr/>
          </p:nvSpPr>
          <p:spPr>
            <a:xfrm>
              <a:off x="7988706" y="1922298"/>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319" name="pl3319"/>
            <p:cNvSpPr/>
            <p:nvPr/>
          </p:nvSpPr>
          <p:spPr>
            <a:xfrm>
              <a:off x="7988706" y="1845139"/>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320" name="pl3320"/>
            <p:cNvSpPr/>
            <p:nvPr/>
          </p:nvSpPr>
          <p:spPr>
            <a:xfrm>
              <a:off x="7988706" y="1878207"/>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321" name="pl3321"/>
            <p:cNvSpPr/>
            <p:nvPr/>
          </p:nvSpPr>
          <p:spPr>
            <a:xfrm>
              <a:off x="7988706" y="1938832"/>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322" name="pl3322"/>
            <p:cNvSpPr/>
            <p:nvPr/>
          </p:nvSpPr>
          <p:spPr>
            <a:xfrm>
              <a:off x="7988706" y="1960877"/>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323" name="pl3323"/>
            <p:cNvSpPr/>
            <p:nvPr/>
          </p:nvSpPr>
          <p:spPr>
            <a:xfrm>
              <a:off x="7988706" y="187820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24" name="pl3324"/>
            <p:cNvSpPr/>
            <p:nvPr/>
          </p:nvSpPr>
          <p:spPr>
            <a:xfrm>
              <a:off x="7988706" y="1889230"/>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325" name="pl3325"/>
            <p:cNvSpPr/>
            <p:nvPr/>
          </p:nvSpPr>
          <p:spPr>
            <a:xfrm>
              <a:off x="7988706" y="1955366"/>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326" name="pl3326"/>
            <p:cNvSpPr/>
            <p:nvPr/>
          </p:nvSpPr>
          <p:spPr>
            <a:xfrm>
              <a:off x="7988706" y="1944343"/>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327" name="pl3327"/>
            <p:cNvSpPr/>
            <p:nvPr/>
          </p:nvSpPr>
          <p:spPr>
            <a:xfrm>
              <a:off x="7988706" y="1856162"/>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328" name="pl3328"/>
            <p:cNvSpPr/>
            <p:nvPr/>
          </p:nvSpPr>
          <p:spPr>
            <a:xfrm>
              <a:off x="7988706" y="1828606"/>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329" name="pl3329"/>
            <p:cNvSpPr/>
            <p:nvPr/>
          </p:nvSpPr>
          <p:spPr>
            <a:xfrm>
              <a:off x="7988706" y="1960877"/>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330" name="pl3330"/>
            <p:cNvSpPr/>
            <p:nvPr/>
          </p:nvSpPr>
          <p:spPr>
            <a:xfrm>
              <a:off x="7988706" y="1916787"/>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331" name="pl3331"/>
            <p:cNvSpPr/>
            <p:nvPr/>
          </p:nvSpPr>
          <p:spPr>
            <a:xfrm>
              <a:off x="7988706" y="1927809"/>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332" name="pl3332"/>
            <p:cNvSpPr/>
            <p:nvPr/>
          </p:nvSpPr>
          <p:spPr>
            <a:xfrm>
              <a:off x="7988706" y="1977411"/>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333" name="pl3333"/>
            <p:cNvSpPr/>
            <p:nvPr/>
          </p:nvSpPr>
          <p:spPr>
            <a:xfrm>
              <a:off x="7988706" y="1856162"/>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334" name="pl3334"/>
            <p:cNvSpPr/>
            <p:nvPr/>
          </p:nvSpPr>
          <p:spPr>
            <a:xfrm>
              <a:off x="7988706" y="1938832"/>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335" name="pl3335"/>
            <p:cNvSpPr/>
            <p:nvPr/>
          </p:nvSpPr>
          <p:spPr>
            <a:xfrm>
              <a:off x="7988706" y="1834117"/>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336" name="pl3336"/>
            <p:cNvSpPr/>
            <p:nvPr/>
          </p:nvSpPr>
          <p:spPr>
            <a:xfrm>
              <a:off x="7988706" y="1905764"/>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337" name="pl3337"/>
            <p:cNvSpPr/>
            <p:nvPr/>
          </p:nvSpPr>
          <p:spPr>
            <a:xfrm>
              <a:off x="7988706" y="1960877"/>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338" name="pl3338"/>
            <p:cNvSpPr/>
            <p:nvPr/>
          </p:nvSpPr>
          <p:spPr>
            <a:xfrm>
              <a:off x="7988706" y="1894741"/>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339" name="pl3339"/>
            <p:cNvSpPr/>
            <p:nvPr/>
          </p:nvSpPr>
          <p:spPr>
            <a:xfrm>
              <a:off x="7988706" y="1889230"/>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340" name="pl3340"/>
            <p:cNvSpPr/>
            <p:nvPr/>
          </p:nvSpPr>
          <p:spPr>
            <a:xfrm>
              <a:off x="7988706" y="1982922"/>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341" name="pl3341"/>
            <p:cNvSpPr/>
            <p:nvPr/>
          </p:nvSpPr>
          <p:spPr>
            <a:xfrm>
              <a:off x="7988706" y="1955366"/>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342" name="pl3342"/>
            <p:cNvSpPr/>
            <p:nvPr/>
          </p:nvSpPr>
          <p:spPr>
            <a:xfrm>
              <a:off x="7988706" y="1982922"/>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343" name="pl3343"/>
            <p:cNvSpPr/>
            <p:nvPr/>
          </p:nvSpPr>
          <p:spPr>
            <a:xfrm>
              <a:off x="7988706" y="1960877"/>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344" name="pl3344"/>
            <p:cNvSpPr/>
            <p:nvPr/>
          </p:nvSpPr>
          <p:spPr>
            <a:xfrm>
              <a:off x="7988706" y="1949855"/>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345" name="pl3345"/>
            <p:cNvSpPr/>
            <p:nvPr/>
          </p:nvSpPr>
          <p:spPr>
            <a:xfrm>
              <a:off x="7988706" y="1889230"/>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346" name="pl3346"/>
            <p:cNvSpPr/>
            <p:nvPr/>
          </p:nvSpPr>
          <p:spPr>
            <a:xfrm>
              <a:off x="7988706" y="1949855"/>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347" name="pl3347"/>
            <p:cNvSpPr/>
            <p:nvPr/>
          </p:nvSpPr>
          <p:spPr>
            <a:xfrm>
              <a:off x="7988706" y="1988434"/>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348" name="pl3348"/>
            <p:cNvSpPr/>
            <p:nvPr/>
          </p:nvSpPr>
          <p:spPr>
            <a:xfrm>
              <a:off x="7988706" y="1955366"/>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349" name="pl3349"/>
            <p:cNvSpPr/>
            <p:nvPr/>
          </p:nvSpPr>
          <p:spPr>
            <a:xfrm>
              <a:off x="7988706" y="1922298"/>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350" name="pl3350"/>
            <p:cNvSpPr/>
            <p:nvPr/>
          </p:nvSpPr>
          <p:spPr>
            <a:xfrm>
              <a:off x="7988706"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40651" cap="flat">
              <a:solidFill>
                <a:srgbClr val="000000">
                  <a:alpha val="100000"/>
                </a:srgbClr>
              </a:solidFill>
              <a:prstDash val="solid"/>
              <a:round/>
            </a:ln>
          </p:spPr>
          <p:txBody>
            <a:bodyPr/>
            <a:lstStyle/>
            <a:p/>
          </p:txBody>
        </p:sp>
        <p:sp>
          <p:nvSpPr>
            <p:cNvPr id="3351" name="pl3351"/>
            <p:cNvSpPr/>
            <p:nvPr/>
          </p:nvSpPr>
          <p:spPr>
            <a:xfrm>
              <a:off x="7988706" y="1817583"/>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5FB200">
                  <a:alpha val="100000"/>
                </a:srgbClr>
              </a:solidFill>
              <a:prstDash val="solid"/>
              <a:round/>
            </a:ln>
          </p:spPr>
          <p:txBody>
            <a:bodyPr/>
            <a:lstStyle/>
            <a:p/>
          </p:txBody>
        </p:sp>
        <p:sp>
          <p:nvSpPr>
            <p:cNvPr id="3352" name="pl3352"/>
            <p:cNvSpPr/>
            <p:nvPr/>
          </p:nvSpPr>
          <p:spPr>
            <a:xfrm>
              <a:off x="7937006" y="2010479"/>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353" name="tx3353"/>
            <p:cNvSpPr/>
            <p:nvPr/>
          </p:nvSpPr>
          <p:spPr>
            <a:xfrm>
              <a:off x="7928416" y="172595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3354" name="tx3354"/>
            <p:cNvSpPr/>
            <p:nvPr/>
          </p:nvSpPr>
          <p:spPr>
            <a:xfrm>
              <a:off x="8135217" y="171906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3355" name="tx3355"/>
            <p:cNvSpPr/>
            <p:nvPr/>
          </p:nvSpPr>
          <p:spPr>
            <a:xfrm>
              <a:off x="8342018" y="17080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3356" name="tx3356"/>
            <p:cNvSpPr/>
            <p:nvPr/>
          </p:nvSpPr>
          <p:spPr>
            <a:xfrm>
              <a:off x="8548819" y="166946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3357" name="tx3357"/>
            <p:cNvSpPr/>
            <p:nvPr/>
          </p:nvSpPr>
          <p:spPr>
            <a:xfrm>
              <a:off x="8755620" y="167497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31</a:t>
              </a:r>
            </a:p>
          </p:txBody>
        </p:sp>
        <p:sp>
          <p:nvSpPr>
            <p:cNvPr id="3358" name="tx3358"/>
            <p:cNvSpPr/>
            <p:nvPr/>
          </p:nvSpPr>
          <p:spPr>
            <a:xfrm>
              <a:off x="8962421" y="165293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3359" name="rc3359"/>
            <p:cNvSpPr/>
            <p:nvPr/>
          </p:nvSpPr>
          <p:spPr>
            <a:xfrm>
              <a:off x="7937006" y="2365475"/>
              <a:ext cx="1137404" cy="460746"/>
            </a:xfrm>
            <a:prstGeom prst="rect">
              <a:avLst/>
            </a:prstGeom>
            <a:solidFill>
              <a:srgbClr val="EBEBEB">
                <a:alpha val="100000"/>
              </a:srgbClr>
            </a:solidFill>
          </p:spPr>
          <p:txBody>
            <a:bodyPr/>
            <a:lstStyle/>
            <a:p/>
          </p:txBody>
        </p:sp>
        <p:sp>
          <p:nvSpPr>
            <p:cNvPr id="3360" name="pl3360"/>
            <p:cNvSpPr/>
            <p:nvPr/>
          </p:nvSpPr>
          <p:spPr>
            <a:xfrm>
              <a:off x="7937006" y="282456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361" name="pl3361"/>
            <p:cNvSpPr/>
            <p:nvPr/>
          </p:nvSpPr>
          <p:spPr>
            <a:xfrm>
              <a:off x="7937006" y="268678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362" name="pl3362"/>
            <p:cNvSpPr/>
            <p:nvPr/>
          </p:nvSpPr>
          <p:spPr>
            <a:xfrm>
              <a:off x="7937006" y="254900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363" name="pl3363"/>
            <p:cNvSpPr/>
            <p:nvPr/>
          </p:nvSpPr>
          <p:spPr>
            <a:xfrm>
              <a:off x="7937006" y="241121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364" name="pl3364"/>
            <p:cNvSpPr/>
            <p:nvPr/>
          </p:nvSpPr>
          <p:spPr>
            <a:xfrm>
              <a:off x="809210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65" name="pl3365"/>
            <p:cNvSpPr/>
            <p:nvPr/>
          </p:nvSpPr>
          <p:spPr>
            <a:xfrm>
              <a:off x="829890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66" name="pl3366"/>
            <p:cNvSpPr/>
            <p:nvPr/>
          </p:nvSpPr>
          <p:spPr>
            <a:xfrm>
              <a:off x="850570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67" name="pl3367"/>
            <p:cNvSpPr/>
            <p:nvPr/>
          </p:nvSpPr>
          <p:spPr>
            <a:xfrm>
              <a:off x="871250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68" name="pl3368"/>
            <p:cNvSpPr/>
            <p:nvPr/>
          </p:nvSpPr>
          <p:spPr>
            <a:xfrm>
              <a:off x="891931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69" name="pl3369"/>
            <p:cNvSpPr/>
            <p:nvPr/>
          </p:nvSpPr>
          <p:spPr>
            <a:xfrm>
              <a:off x="7937006" y="275567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370" name="pl3370"/>
            <p:cNvSpPr/>
            <p:nvPr/>
          </p:nvSpPr>
          <p:spPr>
            <a:xfrm>
              <a:off x="7937006" y="261789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371" name="pl3371"/>
            <p:cNvSpPr/>
            <p:nvPr/>
          </p:nvSpPr>
          <p:spPr>
            <a:xfrm>
              <a:off x="7937006" y="2480111"/>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372" name="pl3372"/>
            <p:cNvSpPr/>
            <p:nvPr/>
          </p:nvSpPr>
          <p:spPr>
            <a:xfrm>
              <a:off x="798870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3" name="pl3373"/>
            <p:cNvSpPr/>
            <p:nvPr/>
          </p:nvSpPr>
          <p:spPr>
            <a:xfrm>
              <a:off x="819550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4" name="pl3374"/>
            <p:cNvSpPr/>
            <p:nvPr/>
          </p:nvSpPr>
          <p:spPr>
            <a:xfrm>
              <a:off x="84023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5" name="pl3375"/>
            <p:cNvSpPr/>
            <p:nvPr/>
          </p:nvSpPr>
          <p:spPr>
            <a:xfrm>
              <a:off x="860910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6" name="pl3376"/>
            <p:cNvSpPr/>
            <p:nvPr/>
          </p:nvSpPr>
          <p:spPr>
            <a:xfrm>
              <a:off x="881590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7" name="pl3377"/>
            <p:cNvSpPr/>
            <p:nvPr/>
          </p:nvSpPr>
          <p:spPr>
            <a:xfrm>
              <a:off x="90227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8" name="pl3378"/>
            <p:cNvSpPr/>
            <p:nvPr/>
          </p:nvSpPr>
          <p:spPr>
            <a:xfrm>
              <a:off x="7988706"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3379" name="pl3379"/>
            <p:cNvSpPr/>
            <p:nvPr/>
          </p:nvSpPr>
          <p:spPr>
            <a:xfrm>
              <a:off x="7988706"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40651" cap="flat">
              <a:solidFill>
                <a:srgbClr val="BEBEBE">
                  <a:alpha val="69803"/>
                </a:srgbClr>
              </a:solidFill>
              <a:prstDash val="solid"/>
              <a:round/>
            </a:ln>
          </p:spPr>
          <p:txBody>
            <a:bodyPr/>
            <a:lstStyle/>
            <a:p/>
          </p:txBody>
        </p:sp>
        <p:sp>
          <p:nvSpPr>
            <p:cNvPr id="3380" name="pl3380"/>
            <p:cNvSpPr/>
            <p:nvPr/>
          </p:nvSpPr>
          <p:spPr>
            <a:xfrm>
              <a:off x="7988706" y="2661984"/>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3381" name="pl3381"/>
            <p:cNvSpPr/>
            <p:nvPr/>
          </p:nvSpPr>
          <p:spPr>
            <a:xfrm>
              <a:off x="7988706" y="2551758"/>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3382" name="pl3382"/>
            <p:cNvSpPr/>
            <p:nvPr/>
          </p:nvSpPr>
          <p:spPr>
            <a:xfrm>
              <a:off x="7988706" y="2568292"/>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83" name="pl3383"/>
            <p:cNvSpPr/>
            <p:nvPr/>
          </p:nvSpPr>
          <p:spPr>
            <a:xfrm>
              <a:off x="7988706" y="2695052"/>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384" name="pl3384"/>
            <p:cNvSpPr/>
            <p:nvPr/>
          </p:nvSpPr>
          <p:spPr>
            <a:xfrm>
              <a:off x="7988706" y="2717098"/>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385" name="pl3385"/>
            <p:cNvSpPr/>
            <p:nvPr/>
          </p:nvSpPr>
          <p:spPr>
            <a:xfrm>
              <a:off x="7988706" y="2711586"/>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386" name="pl3386"/>
            <p:cNvSpPr/>
            <p:nvPr/>
          </p:nvSpPr>
          <p:spPr>
            <a:xfrm>
              <a:off x="7988706"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87" name="pl3387"/>
            <p:cNvSpPr/>
            <p:nvPr/>
          </p:nvSpPr>
          <p:spPr>
            <a:xfrm>
              <a:off x="7988706" y="2755677"/>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388" name="pl3388"/>
            <p:cNvSpPr/>
            <p:nvPr/>
          </p:nvSpPr>
          <p:spPr>
            <a:xfrm>
              <a:off x="7988706" y="2656473"/>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389" name="pl3389"/>
            <p:cNvSpPr/>
            <p:nvPr/>
          </p:nvSpPr>
          <p:spPr>
            <a:xfrm>
              <a:off x="7988706" y="2524201"/>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390" name="pl3390"/>
            <p:cNvSpPr/>
            <p:nvPr/>
          </p:nvSpPr>
          <p:spPr>
            <a:xfrm>
              <a:off x="7988706" y="2667496"/>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391" name="pl3391"/>
            <p:cNvSpPr/>
            <p:nvPr/>
          </p:nvSpPr>
          <p:spPr>
            <a:xfrm>
              <a:off x="7988706" y="2639939"/>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392" name="pl3392"/>
            <p:cNvSpPr/>
            <p:nvPr/>
          </p:nvSpPr>
          <p:spPr>
            <a:xfrm>
              <a:off x="7988706" y="2639939"/>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393" name="pl3393"/>
            <p:cNvSpPr/>
            <p:nvPr/>
          </p:nvSpPr>
          <p:spPr>
            <a:xfrm>
              <a:off x="7988706" y="2562781"/>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394" name="pl3394"/>
            <p:cNvSpPr/>
            <p:nvPr/>
          </p:nvSpPr>
          <p:spPr>
            <a:xfrm>
              <a:off x="7988706" y="2557269"/>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395" name="pl3395"/>
            <p:cNvSpPr/>
            <p:nvPr/>
          </p:nvSpPr>
          <p:spPr>
            <a:xfrm>
              <a:off x="7988706" y="2733632"/>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396" name="pl3396"/>
            <p:cNvSpPr/>
            <p:nvPr/>
          </p:nvSpPr>
          <p:spPr>
            <a:xfrm>
              <a:off x="7988706" y="2667496"/>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397" name="pl3397"/>
            <p:cNvSpPr/>
            <p:nvPr/>
          </p:nvSpPr>
          <p:spPr>
            <a:xfrm>
              <a:off x="7988706" y="2590337"/>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398" name="pl3398"/>
            <p:cNvSpPr/>
            <p:nvPr/>
          </p:nvSpPr>
          <p:spPr>
            <a:xfrm>
              <a:off x="7988706" y="2623405"/>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399" name="pl3399"/>
            <p:cNvSpPr/>
            <p:nvPr/>
          </p:nvSpPr>
          <p:spPr>
            <a:xfrm>
              <a:off x="7988706" y="2684030"/>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400" name="pl3400"/>
            <p:cNvSpPr/>
            <p:nvPr/>
          </p:nvSpPr>
          <p:spPr>
            <a:xfrm>
              <a:off x="7988706"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401" name="pl3401"/>
            <p:cNvSpPr/>
            <p:nvPr/>
          </p:nvSpPr>
          <p:spPr>
            <a:xfrm>
              <a:off x="7988706" y="262340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02" name="pl3402"/>
            <p:cNvSpPr/>
            <p:nvPr/>
          </p:nvSpPr>
          <p:spPr>
            <a:xfrm>
              <a:off x="7988706" y="2634428"/>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403" name="pl3403"/>
            <p:cNvSpPr/>
            <p:nvPr/>
          </p:nvSpPr>
          <p:spPr>
            <a:xfrm>
              <a:off x="7988706" y="2700564"/>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404" name="pl3404"/>
            <p:cNvSpPr/>
            <p:nvPr/>
          </p:nvSpPr>
          <p:spPr>
            <a:xfrm>
              <a:off x="7988706" y="2689541"/>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405" name="pl3405"/>
            <p:cNvSpPr/>
            <p:nvPr/>
          </p:nvSpPr>
          <p:spPr>
            <a:xfrm>
              <a:off x="7988706" y="2601360"/>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406" name="pl3406"/>
            <p:cNvSpPr/>
            <p:nvPr/>
          </p:nvSpPr>
          <p:spPr>
            <a:xfrm>
              <a:off x="7988706" y="2573803"/>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407" name="pl3407"/>
            <p:cNvSpPr/>
            <p:nvPr/>
          </p:nvSpPr>
          <p:spPr>
            <a:xfrm>
              <a:off x="7988706" y="2706075"/>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408" name="pl3408"/>
            <p:cNvSpPr/>
            <p:nvPr/>
          </p:nvSpPr>
          <p:spPr>
            <a:xfrm>
              <a:off x="7988706" y="2661984"/>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409" name="pl3409"/>
            <p:cNvSpPr/>
            <p:nvPr/>
          </p:nvSpPr>
          <p:spPr>
            <a:xfrm>
              <a:off x="7988706" y="2673007"/>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410" name="pl3410"/>
            <p:cNvSpPr/>
            <p:nvPr/>
          </p:nvSpPr>
          <p:spPr>
            <a:xfrm>
              <a:off x="7988706" y="2722609"/>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411" name="pl3411"/>
            <p:cNvSpPr/>
            <p:nvPr/>
          </p:nvSpPr>
          <p:spPr>
            <a:xfrm>
              <a:off x="7988706" y="2601360"/>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412" name="pl3412"/>
            <p:cNvSpPr/>
            <p:nvPr/>
          </p:nvSpPr>
          <p:spPr>
            <a:xfrm>
              <a:off x="7988706" y="2684030"/>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413" name="pl3413"/>
            <p:cNvSpPr/>
            <p:nvPr/>
          </p:nvSpPr>
          <p:spPr>
            <a:xfrm>
              <a:off x="7988706" y="2579315"/>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414" name="pl3414"/>
            <p:cNvSpPr/>
            <p:nvPr/>
          </p:nvSpPr>
          <p:spPr>
            <a:xfrm>
              <a:off x="7988706" y="2650962"/>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415" name="pl3415"/>
            <p:cNvSpPr/>
            <p:nvPr/>
          </p:nvSpPr>
          <p:spPr>
            <a:xfrm>
              <a:off x="7988706" y="2706075"/>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416" name="pl3416"/>
            <p:cNvSpPr/>
            <p:nvPr/>
          </p:nvSpPr>
          <p:spPr>
            <a:xfrm>
              <a:off x="7988706" y="2639939"/>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417" name="pl3417"/>
            <p:cNvSpPr/>
            <p:nvPr/>
          </p:nvSpPr>
          <p:spPr>
            <a:xfrm>
              <a:off x="7988706" y="2634428"/>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418" name="pl3418"/>
            <p:cNvSpPr/>
            <p:nvPr/>
          </p:nvSpPr>
          <p:spPr>
            <a:xfrm>
              <a:off x="7988706" y="2728120"/>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419" name="pl3419"/>
            <p:cNvSpPr/>
            <p:nvPr/>
          </p:nvSpPr>
          <p:spPr>
            <a:xfrm>
              <a:off x="7988706" y="2700564"/>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420" name="pl3420"/>
            <p:cNvSpPr/>
            <p:nvPr/>
          </p:nvSpPr>
          <p:spPr>
            <a:xfrm>
              <a:off x="7988706" y="2728120"/>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421" name="pl3421"/>
            <p:cNvSpPr/>
            <p:nvPr/>
          </p:nvSpPr>
          <p:spPr>
            <a:xfrm>
              <a:off x="7988706" y="2706075"/>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422" name="pl3422"/>
            <p:cNvSpPr/>
            <p:nvPr/>
          </p:nvSpPr>
          <p:spPr>
            <a:xfrm>
              <a:off x="7988706" y="2695052"/>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423" name="pl3423"/>
            <p:cNvSpPr/>
            <p:nvPr/>
          </p:nvSpPr>
          <p:spPr>
            <a:xfrm>
              <a:off x="7988706" y="2634428"/>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424" name="pl3424"/>
            <p:cNvSpPr/>
            <p:nvPr/>
          </p:nvSpPr>
          <p:spPr>
            <a:xfrm>
              <a:off x="7988706" y="2695052"/>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425" name="pl3425"/>
            <p:cNvSpPr/>
            <p:nvPr/>
          </p:nvSpPr>
          <p:spPr>
            <a:xfrm>
              <a:off x="7988706" y="2733632"/>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426" name="pl3426"/>
            <p:cNvSpPr/>
            <p:nvPr/>
          </p:nvSpPr>
          <p:spPr>
            <a:xfrm>
              <a:off x="7988706" y="2700564"/>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427" name="pl3427"/>
            <p:cNvSpPr/>
            <p:nvPr/>
          </p:nvSpPr>
          <p:spPr>
            <a:xfrm>
              <a:off x="7988706" y="2667496"/>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428" name="pl3428"/>
            <p:cNvSpPr/>
            <p:nvPr/>
          </p:nvSpPr>
          <p:spPr>
            <a:xfrm>
              <a:off x="7988706"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40651" cap="flat">
              <a:solidFill>
                <a:srgbClr val="000000">
                  <a:alpha val="100000"/>
                </a:srgbClr>
              </a:solidFill>
              <a:prstDash val="solid"/>
              <a:round/>
            </a:ln>
          </p:spPr>
          <p:txBody>
            <a:bodyPr/>
            <a:lstStyle/>
            <a:p/>
          </p:txBody>
        </p:sp>
        <p:sp>
          <p:nvSpPr>
            <p:cNvPr id="3429" name="pl3429"/>
            <p:cNvSpPr/>
            <p:nvPr/>
          </p:nvSpPr>
          <p:spPr>
            <a:xfrm>
              <a:off x="7988706" y="2706075"/>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00C092">
                  <a:alpha val="100000"/>
                </a:srgbClr>
              </a:solidFill>
              <a:prstDash val="solid"/>
              <a:round/>
            </a:ln>
          </p:spPr>
          <p:txBody>
            <a:bodyPr/>
            <a:lstStyle/>
            <a:p/>
          </p:txBody>
        </p:sp>
        <p:sp>
          <p:nvSpPr>
            <p:cNvPr id="3430" name="pl3430"/>
            <p:cNvSpPr/>
            <p:nvPr/>
          </p:nvSpPr>
          <p:spPr>
            <a:xfrm>
              <a:off x="7937006" y="2755677"/>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431" name="tx3431"/>
            <p:cNvSpPr/>
            <p:nvPr/>
          </p:nvSpPr>
          <p:spPr>
            <a:xfrm>
              <a:off x="7958561" y="256489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32" name="tx3432"/>
            <p:cNvSpPr/>
            <p:nvPr/>
          </p:nvSpPr>
          <p:spPr>
            <a:xfrm>
              <a:off x="8165362" y="256489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33" name="tx3433"/>
            <p:cNvSpPr/>
            <p:nvPr/>
          </p:nvSpPr>
          <p:spPr>
            <a:xfrm>
              <a:off x="8372163" y="255801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434" name="tx3434"/>
            <p:cNvSpPr/>
            <p:nvPr/>
          </p:nvSpPr>
          <p:spPr>
            <a:xfrm>
              <a:off x="8578964" y="256489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35" name="tx3435"/>
            <p:cNvSpPr/>
            <p:nvPr/>
          </p:nvSpPr>
          <p:spPr>
            <a:xfrm>
              <a:off x="8785765" y="257067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436" name="tx3436"/>
            <p:cNvSpPr/>
            <p:nvPr/>
          </p:nvSpPr>
          <p:spPr>
            <a:xfrm>
              <a:off x="8992565" y="25414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437" name="rc3437"/>
            <p:cNvSpPr/>
            <p:nvPr/>
          </p:nvSpPr>
          <p:spPr>
            <a:xfrm>
              <a:off x="7937006" y="3110673"/>
              <a:ext cx="1137404" cy="460746"/>
            </a:xfrm>
            <a:prstGeom prst="rect">
              <a:avLst/>
            </a:prstGeom>
            <a:solidFill>
              <a:srgbClr val="EBEBEB">
                <a:alpha val="100000"/>
              </a:srgbClr>
            </a:solidFill>
          </p:spPr>
          <p:txBody>
            <a:bodyPr/>
            <a:lstStyle/>
            <a:p/>
          </p:txBody>
        </p:sp>
        <p:sp>
          <p:nvSpPr>
            <p:cNvPr id="3438" name="pl3438"/>
            <p:cNvSpPr/>
            <p:nvPr/>
          </p:nvSpPr>
          <p:spPr>
            <a:xfrm>
              <a:off x="7937006" y="356976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439" name="pl3439"/>
            <p:cNvSpPr/>
            <p:nvPr/>
          </p:nvSpPr>
          <p:spPr>
            <a:xfrm>
              <a:off x="7937006" y="343198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440" name="pl3440"/>
            <p:cNvSpPr/>
            <p:nvPr/>
          </p:nvSpPr>
          <p:spPr>
            <a:xfrm>
              <a:off x="7937006" y="3294200"/>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441" name="pl3441"/>
            <p:cNvSpPr/>
            <p:nvPr/>
          </p:nvSpPr>
          <p:spPr>
            <a:xfrm>
              <a:off x="7937006" y="3156417"/>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442" name="pl3442"/>
            <p:cNvSpPr/>
            <p:nvPr/>
          </p:nvSpPr>
          <p:spPr>
            <a:xfrm>
              <a:off x="809210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3" name="pl3443"/>
            <p:cNvSpPr/>
            <p:nvPr/>
          </p:nvSpPr>
          <p:spPr>
            <a:xfrm>
              <a:off x="829890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4" name="pl3444"/>
            <p:cNvSpPr/>
            <p:nvPr/>
          </p:nvSpPr>
          <p:spPr>
            <a:xfrm>
              <a:off x="850570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5" name="pl3445"/>
            <p:cNvSpPr/>
            <p:nvPr/>
          </p:nvSpPr>
          <p:spPr>
            <a:xfrm>
              <a:off x="871250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6" name="pl3446"/>
            <p:cNvSpPr/>
            <p:nvPr/>
          </p:nvSpPr>
          <p:spPr>
            <a:xfrm>
              <a:off x="891931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7" name="pl3447"/>
            <p:cNvSpPr/>
            <p:nvPr/>
          </p:nvSpPr>
          <p:spPr>
            <a:xfrm>
              <a:off x="7937006" y="3500875"/>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448" name="pl3448"/>
            <p:cNvSpPr/>
            <p:nvPr/>
          </p:nvSpPr>
          <p:spPr>
            <a:xfrm>
              <a:off x="7937006" y="3363092"/>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449" name="pl3449"/>
            <p:cNvSpPr/>
            <p:nvPr/>
          </p:nvSpPr>
          <p:spPr>
            <a:xfrm>
              <a:off x="7937006" y="3225309"/>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450" name="pl3450"/>
            <p:cNvSpPr/>
            <p:nvPr/>
          </p:nvSpPr>
          <p:spPr>
            <a:xfrm>
              <a:off x="798870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1" name="pl3451"/>
            <p:cNvSpPr/>
            <p:nvPr/>
          </p:nvSpPr>
          <p:spPr>
            <a:xfrm>
              <a:off x="819550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2" name="pl3452"/>
            <p:cNvSpPr/>
            <p:nvPr/>
          </p:nvSpPr>
          <p:spPr>
            <a:xfrm>
              <a:off x="84023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3" name="pl3453"/>
            <p:cNvSpPr/>
            <p:nvPr/>
          </p:nvSpPr>
          <p:spPr>
            <a:xfrm>
              <a:off x="860910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4" name="pl3454"/>
            <p:cNvSpPr/>
            <p:nvPr/>
          </p:nvSpPr>
          <p:spPr>
            <a:xfrm>
              <a:off x="881590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5" name="pl3455"/>
            <p:cNvSpPr/>
            <p:nvPr/>
          </p:nvSpPr>
          <p:spPr>
            <a:xfrm>
              <a:off x="90227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6" name="pl3456"/>
            <p:cNvSpPr/>
            <p:nvPr/>
          </p:nvSpPr>
          <p:spPr>
            <a:xfrm>
              <a:off x="7988706"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3457" name="pl3457"/>
            <p:cNvSpPr/>
            <p:nvPr/>
          </p:nvSpPr>
          <p:spPr>
            <a:xfrm>
              <a:off x="7988706"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40651" cap="flat">
              <a:solidFill>
                <a:srgbClr val="BEBEBE">
                  <a:alpha val="69803"/>
                </a:srgbClr>
              </a:solidFill>
              <a:prstDash val="solid"/>
              <a:round/>
            </a:ln>
          </p:spPr>
          <p:txBody>
            <a:bodyPr/>
            <a:lstStyle/>
            <a:p/>
          </p:txBody>
        </p:sp>
        <p:sp>
          <p:nvSpPr>
            <p:cNvPr id="3458" name="pl3458"/>
            <p:cNvSpPr/>
            <p:nvPr/>
          </p:nvSpPr>
          <p:spPr>
            <a:xfrm>
              <a:off x="7988706" y="3407182"/>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3459" name="pl3459"/>
            <p:cNvSpPr/>
            <p:nvPr/>
          </p:nvSpPr>
          <p:spPr>
            <a:xfrm>
              <a:off x="7988706" y="3296956"/>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3460" name="pl3460"/>
            <p:cNvSpPr/>
            <p:nvPr/>
          </p:nvSpPr>
          <p:spPr>
            <a:xfrm>
              <a:off x="7988706" y="3313490"/>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61" name="pl3461"/>
            <p:cNvSpPr/>
            <p:nvPr/>
          </p:nvSpPr>
          <p:spPr>
            <a:xfrm>
              <a:off x="7988706" y="3440250"/>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462" name="pl3462"/>
            <p:cNvSpPr/>
            <p:nvPr/>
          </p:nvSpPr>
          <p:spPr>
            <a:xfrm>
              <a:off x="7988706" y="3462295"/>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463" name="pl3463"/>
            <p:cNvSpPr/>
            <p:nvPr/>
          </p:nvSpPr>
          <p:spPr>
            <a:xfrm>
              <a:off x="7988706" y="3456784"/>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464" name="pl3464"/>
            <p:cNvSpPr/>
            <p:nvPr/>
          </p:nvSpPr>
          <p:spPr>
            <a:xfrm>
              <a:off x="7988706"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65" name="pl3465"/>
            <p:cNvSpPr/>
            <p:nvPr/>
          </p:nvSpPr>
          <p:spPr>
            <a:xfrm>
              <a:off x="7988706" y="3500875"/>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466" name="pl3466"/>
            <p:cNvSpPr/>
            <p:nvPr/>
          </p:nvSpPr>
          <p:spPr>
            <a:xfrm>
              <a:off x="7988706" y="3401671"/>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467" name="pl3467"/>
            <p:cNvSpPr/>
            <p:nvPr/>
          </p:nvSpPr>
          <p:spPr>
            <a:xfrm>
              <a:off x="7988706" y="3269399"/>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468" name="pl3468"/>
            <p:cNvSpPr/>
            <p:nvPr/>
          </p:nvSpPr>
          <p:spPr>
            <a:xfrm>
              <a:off x="7988706" y="3412694"/>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469" name="pl3469"/>
            <p:cNvSpPr/>
            <p:nvPr/>
          </p:nvSpPr>
          <p:spPr>
            <a:xfrm>
              <a:off x="7988706" y="3385137"/>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470" name="pl3470"/>
            <p:cNvSpPr/>
            <p:nvPr/>
          </p:nvSpPr>
          <p:spPr>
            <a:xfrm>
              <a:off x="7988706" y="3385137"/>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471" name="pl3471"/>
            <p:cNvSpPr/>
            <p:nvPr/>
          </p:nvSpPr>
          <p:spPr>
            <a:xfrm>
              <a:off x="7988706" y="3307978"/>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472" name="pl3472"/>
            <p:cNvSpPr/>
            <p:nvPr/>
          </p:nvSpPr>
          <p:spPr>
            <a:xfrm>
              <a:off x="7988706" y="3302467"/>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473" name="pl3473"/>
            <p:cNvSpPr/>
            <p:nvPr/>
          </p:nvSpPr>
          <p:spPr>
            <a:xfrm>
              <a:off x="7988706" y="347882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74" name="pl3474"/>
            <p:cNvSpPr/>
            <p:nvPr/>
          </p:nvSpPr>
          <p:spPr>
            <a:xfrm>
              <a:off x="7988706" y="3412694"/>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475" name="pl3475"/>
            <p:cNvSpPr/>
            <p:nvPr/>
          </p:nvSpPr>
          <p:spPr>
            <a:xfrm>
              <a:off x="7988706" y="3335535"/>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476" name="pl3476"/>
            <p:cNvSpPr/>
            <p:nvPr/>
          </p:nvSpPr>
          <p:spPr>
            <a:xfrm>
              <a:off x="7988706" y="3368603"/>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477" name="pl3477"/>
            <p:cNvSpPr/>
            <p:nvPr/>
          </p:nvSpPr>
          <p:spPr>
            <a:xfrm>
              <a:off x="7988706" y="3429228"/>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478" name="pl3478"/>
            <p:cNvSpPr/>
            <p:nvPr/>
          </p:nvSpPr>
          <p:spPr>
            <a:xfrm>
              <a:off x="7988706" y="3451273"/>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479" name="pl3479"/>
            <p:cNvSpPr/>
            <p:nvPr/>
          </p:nvSpPr>
          <p:spPr>
            <a:xfrm>
              <a:off x="7988706" y="3368603"/>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480" name="pl3480"/>
            <p:cNvSpPr/>
            <p:nvPr/>
          </p:nvSpPr>
          <p:spPr>
            <a:xfrm>
              <a:off x="7988706" y="3379626"/>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481" name="pl3481"/>
            <p:cNvSpPr/>
            <p:nvPr/>
          </p:nvSpPr>
          <p:spPr>
            <a:xfrm>
              <a:off x="7988706" y="3445762"/>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482" name="pl3482"/>
            <p:cNvSpPr/>
            <p:nvPr/>
          </p:nvSpPr>
          <p:spPr>
            <a:xfrm>
              <a:off x="7988706" y="3434739"/>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483" name="pl3483"/>
            <p:cNvSpPr/>
            <p:nvPr/>
          </p:nvSpPr>
          <p:spPr>
            <a:xfrm>
              <a:off x="7988706" y="3346558"/>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484" name="pl3484"/>
            <p:cNvSpPr/>
            <p:nvPr/>
          </p:nvSpPr>
          <p:spPr>
            <a:xfrm>
              <a:off x="7988706" y="3319001"/>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485" name="pl3485"/>
            <p:cNvSpPr/>
            <p:nvPr/>
          </p:nvSpPr>
          <p:spPr>
            <a:xfrm>
              <a:off x="7988706"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486" name="pl3486"/>
            <p:cNvSpPr/>
            <p:nvPr/>
          </p:nvSpPr>
          <p:spPr>
            <a:xfrm>
              <a:off x="7988706" y="3407182"/>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487" name="pl3487"/>
            <p:cNvSpPr/>
            <p:nvPr/>
          </p:nvSpPr>
          <p:spPr>
            <a:xfrm>
              <a:off x="7988706" y="3418205"/>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488" name="pl3488"/>
            <p:cNvSpPr/>
            <p:nvPr/>
          </p:nvSpPr>
          <p:spPr>
            <a:xfrm>
              <a:off x="7988706" y="3467807"/>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489" name="pl3489"/>
            <p:cNvSpPr/>
            <p:nvPr/>
          </p:nvSpPr>
          <p:spPr>
            <a:xfrm>
              <a:off x="7988706" y="3346558"/>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490" name="pl3490"/>
            <p:cNvSpPr/>
            <p:nvPr/>
          </p:nvSpPr>
          <p:spPr>
            <a:xfrm>
              <a:off x="7988706" y="3429228"/>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491" name="pl3491"/>
            <p:cNvSpPr/>
            <p:nvPr/>
          </p:nvSpPr>
          <p:spPr>
            <a:xfrm>
              <a:off x="7988706" y="3324512"/>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492" name="pl3492"/>
            <p:cNvSpPr/>
            <p:nvPr/>
          </p:nvSpPr>
          <p:spPr>
            <a:xfrm>
              <a:off x="7988706" y="3396160"/>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493" name="pl3493"/>
            <p:cNvSpPr/>
            <p:nvPr/>
          </p:nvSpPr>
          <p:spPr>
            <a:xfrm>
              <a:off x="7988706" y="3451273"/>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494" name="pl3494"/>
            <p:cNvSpPr/>
            <p:nvPr/>
          </p:nvSpPr>
          <p:spPr>
            <a:xfrm>
              <a:off x="7988706" y="3385137"/>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495" name="pl3495"/>
            <p:cNvSpPr/>
            <p:nvPr/>
          </p:nvSpPr>
          <p:spPr>
            <a:xfrm>
              <a:off x="7988706" y="3379626"/>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496" name="pl3496"/>
            <p:cNvSpPr/>
            <p:nvPr/>
          </p:nvSpPr>
          <p:spPr>
            <a:xfrm>
              <a:off x="7988706" y="3473318"/>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497" name="pl3497"/>
            <p:cNvSpPr/>
            <p:nvPr/>
          </p:nvSpPr>
          <p:spPr>
            <a:xfrm>
              <a:off x="7988706" y="3445762"/>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498" name="pl3498"/>
            <p:cNvSpPr/>
            <p:nvPr/>
          </p:nvSpPr>
          <p:spPr>
            <a:xfrm>
              <a:off x="7988706" y="3473318"/>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499" name="pl3499"/>
            <p:cNvSpPr/>
            <p:nvPr/>
          </p:nvSpPr>
          <p:spPr>
            <a:xfrm>
              <a:off x="7988706" y="3451273"/>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500" name="pl3500"/>
            <p:cNvSpPr/>
            <p:nvPr/>
          </p:nvSpPr>
          <p:spPr>
            <a:xfrm>
              <a:off x="7988706" y="3440250"/>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501" name="pl3501"/>
            <p:cNvSpPr/>
            <p:nvPr/>
          </p:nvSpPr>
          <p:spPr>
            <a:xfrm>
              <a:off x="7988706" y="3379626"/>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502" name="pl3502"/>
            <p:cNvSpPr/>
            <p:nvPr/>
          </p:nvSpPr>
          <p:spPr>
            <a:xfrm>
              <a:off x="7988706" y="3440250"/>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503" name="pl3503"/>
            <p:cNvSpPr/>
            <p:nvPr/>
          </p:nvSpPr>
          <p:spPr>
            <a:xfrm>
              <a:off x="7988706" y="3478829"/>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504" name="pl3504"/>
            <p:cNvSpPr/>
            <p:nvPr/>
          </p:nvSpPr>
          <p:spPr>
            <a:xfrm>
              <a:off x="7988706" y="3445762"/>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505" name="pl3505"/>
            <p:cNvSpPr/>
            <p:nvPr/>
          </p:nvSpPr>
          <p:spPr>
            <a:xfrm>
              <a:off x="7988706" y="3412694"/>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506" name="pl3506"/>
            <p:cNvSpPr/>
            <p:nvPr/>
          </p:nvSpPr>
          <p:spPr>
            <a:xfrm>
              <a:off x="7988706"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40651" cap="flat">
              <a:solidFill>
                <a:srgbClr val="000000">
                  <a:alpha val="100000"/>
                </a:srgbClr>
              </a:solidFill>
              <a:prstDash val="solid"/>
              <a:round/>
            </a:ln>
          </p:spPr>
          <p:txBody>
            <a:bodyPr/>
            <a:lstStyle/>
            <a:p/>
          </p:txBody>
        </p:sp>
        <p:sp>
          <p:nvSpPr>
            <p:cNvPr id="3507" name="pl3507"/>
            <p:cNvSpPr/>
            <p:nvPr/>
          </p:nvSpPr>
          <p:spPr>
            <a:xfrm>
              <a:off x="7988706" y="3451273"/>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00B6EC">
                  <a:alpha val="100000"/>
                </a:srgbClr>
              </a:solidFill>
              <a:prstDash val="solid"/>
              <a:round/>
            </a:ln>
          </p:spPr>
          <p:txBody>
            <a:bodyPr/>
            <a:lstStyle/>
            <a:p/>
          </p:txBody>
        </p:sp>
        <p:sp>
          <p:nvSpPr>
            <p:cNvPr id="3508" name="pl3508"/>
            <p:cNvSpPr/>
            <p:nvPr/>
          </p:nvSpPr>
          <p:spPr>
            <a:xfrm>
              <a:off x="7937006" y="3500875"/>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509" name="tx3509"/>
            <p:cNvSpPr/>
            <p:nvPr/>
          </p:nvSpPr>
          <p:spPr>
            <a:xfrm>
              <a:off x="7958561" y="328667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510" name="tx3510"/>
            <p:cNvSpPr/>
            <p:nvPr/>
          </p:nvSpPr>
          <p:spPr>
            <a:xfrm>
              <a:off x="8165362" y="331009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511" name="tx3511"/>
            <p:cNvSpPr/>
            <p:nvPr/>
          </p:nvSpPr>
          <p:spPr>
            <a:xfrm>
              <a:off x="8372163" y="331009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512" name="tx3512"/>
            <p:cNvSpPr/>
            <p:nvPr/>
          </p:nvSpPr>
          <p:spPr>
            <a:xfrm>
              <a:off x="8578964" y="331009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513" name="tx3513"/>
            <p:cNvSpPr/>
            <p:nvPr/>
          </p:nvSpPr>
          <p:spPr>
            <a:xfrm>
              <a:off x="8785765" y="32921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514" name="tx3514"/>
            <p:cNvSpPr/>
            <p:nvPr/>
          </p:nvSpPr>
          <p:spPr>
            <a:xfrm>
              <a:off x="8992565" y="32921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515" name="rc3515"/>
            <p:cNvSpPr/>
            <p:nvPr/>
          </p:nvSpPr>
          <p:spPr>
            <a:xfrm>
              <a:off x="7937006" y="3855871"/>
              <a:ext cx="1137404" cy="460746"/>
            </a:xfrm>
            <a:prstGeom prst="rect">
              <a:avLst/>
            </a:prstGeom>
            <a:solidFill>
              <a:srgbClr val="EBEBEB">
                <a:alpha val="100000"/>
              </a:srgbClr>
            </a:solidFill>
          </p:spPr>
          <p:txBody>
            <a:bodyPr/>
            <a:lstStyle/>
            <a:p/>
          </p:txBody>
        </p:sp>
        <p:sp>
          <p:nvSpPr>
            <p:cNvPr id="3516" name="pl3516"/>
            <p:cNvSpPr/>
            <p:nvPr/>
          </p:nvSpPr>
          <p:spPr>
            <a:xfrm>
              <a:off x="7937006" y="4314964"/>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17" name="pl3517"/>
            <p:cNvSpPr/>
            <p:nvPr/>
          </p:nvSpPr>
          <p:spPr>
            <a:xfrm>
              <a:off x="7937006" y="4177181"/>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18" name="pl3518"/>
            <p:cNvSpPr/>
            <p:nvPr/>
          </p:nvSpPr>
          <p:spPr>
            <a:xfrm>
              <a:off x="7937006" y="4039398"/>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19" name="pl3519"/>
            <p:cNvSpPr/>
            <p:nvPr/>
          </p:nvSpPr>
          <p:spPr>
            <a:xfrm>
              <a:off x="7937006" y="3901615"/>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20" name="pl3520"/>
            <p:cNvSpPr/>
            <p:nvPr/>
          </p:nvSpPr>
          <p:spPr>
            <a:xfrm>
              <a:off x="809210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21" name="pl3521"/>
            <p:cNvSpPr/>
            <p:nvPr/>
          </p:nvSpPr>
          <p:spPr>
            <a:xfrm>
              <a:off x="829890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22" name="pl3522"/>
            <p:cNvSpPr/>
            <p:nvPr/>
          </p:nvSpPr>
          <p:spPr>
            <a:xfrm>
              <a:off x="850570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23" name="pl3523"/>
            <p:cNvSpPr/>
            <p:nvPr/>
          </p:nvSpPr>
          <p:spPr>
            <a:xfrm>
              <a:off x="871250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24" name="pl3524"/>
            <p:cNvSpPr/>
            <p:nvPr/>
          </p:nvSpPr>
          <p:spPr>
            <a:xfrm>
              <a:off x="891931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25" name="pl3525"/>
            <p:cNvSpPr/>
            <p:nvPr/>
          </p:nvSpPr>
          <p:spPr>
            <a:xfrm>
              <a:off x="7937006" y="4246073"/>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526" name="pl3526"/>
            <p:cNvSpPr/>
            <p:nvPr/>
          </p:nvSpPr>
          <p:spPr>
            <a:xfrm>
              <a:off x="7937006" y="410829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527" name="pl3527"/>
            <p:cNvSpPr/>
            <p:nvPr/>
          </p:nvSpPr>
          <p:spPr>
            <a:xfrm>
              <a:off x="7937006" y="3970506"/>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528" name="pl3528"/>
            <p:cNvSpPr/>
            <p:nvPr/>
          </p:nvSpPr>
          <p:spPr>
            <a:xfrm>
              <a:off x="798870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29" name="pl3529"/>
            <p:cNvSpPr/>
            <p:nvPr/>
          </p:nvSpPr>
          <p:spPr>
            <a:xfrm>
              <a:off x="819550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0" name="pl3530"/>
            <p:cNvSpPr/>
            <p:nvPr/>
          </p:nvSpPr>
          <p:spPr>
            <a:xfrm>
              <a:off x="84023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1" name="pl3531"/>
            <p:cNvSpPr/>
            <p:nvPr/>
          </p:nvSpPr>
          <p:spPr>
            <a:xfrm>
              <a:off x="860910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2" name="pl3532"/>
            <p:cNvSpPr/>
            <p:nvPr/>
          </p:nvSpPr>
          <p:spPr>
            <a:xfrm>
              <a:off x="881590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3" name="pl3533"/>
            <p:cNvSpPr/>
            <p:nvPr/>
          </p:nvSpPr>
          <p:spPr>
            <a:xfrm>
              <a:off x="90227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4" name="pl3534"/>
            <p:cNvSpPr/>
            <p:nvPr/>
          </p:nvSpPr>
          <p:spPr>
            <a:xfrm>
              <a:off x="7988706"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3535" name="pl3535"/>
            <p:cNvSpPr/>
            <p:nvPr/>
          </p:nvSpPr>
          <p:spPr>
            <a:xfrm>
              <a:off x="7988706"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40651" cap="flat">
              <a:solidFill>
                <a:srgbClr val="BEBEBE">
                  <a:alpha val="69803"/>
                </a:srgbClr>
              </a:solidFill>
              <a:prstDash val="solid"/>
              <a:round/>
            </a:ln>
          </p:spPr>
          <p:txBody>
            <a:bodyPr/>
            <a:lstStyle/>
            <a:p/>
          </p:txBody>
        </p:sp>
        <p:sp>
          <p:nvSpPr>
            <p:cNvPr id="3536" name="pl3536"/>
            <p:cNvSpPr/>
            <p:nvPr/>
          </p:nvSpPr>
          <p:spPr>
            <a:xfrm>
              <a:off x="7988706" y="4152380"/>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3537" name="pl3537"/>
            <p:cNvSpPr/>
            <p:nvPr/>
          </p:nvSpPr>
          <p:spPr>
            <a:xfrm>
              <a:off x="7988706" y="4042154"/>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3538" name="pl3538"/>
            <p:cNvSpPr/>
            <p:nvPr/>
          </p:nvSpPr>
          <p:spPr>
            <a:xfrm>
              <a:off x="7988706" y="4058688"/>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39" name="pl3539"/>
            <p:cNvSpPr/>
            <p:nvPr/>
          </p:nvSpPr>
          <p:spPr>
            <a:xfrm>
              <a:off x="7988706" y="4185448"/>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540" name="pl3540"/>
            <p:cNvSpPr/>
            <p:nvPr/>
          </p:nvSpPr>
          <p:spPr>
            <a:xfrm>
              <a:off x="7988706" y="4207493"/>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541" name="pl3541"/>
            <p:cNvSpPr/>
            <p:nvPr/>
          </p:nvSpPr>
          <p:spPr>
            <a:xfrm>
              <a:off x="7988706" y="4201982"/>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542" name="pl3542"/>
            <p:cNvSpPr/>
            <p:nvPr/>
          </p:nvSpPr>
          <p:spPr>
            <a:xfrm>
              <a:off x="7988706"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43" name="pl3543"/>
            <p:cNvSpPr/>
            <p:nvPr/>
          </p:nvSpPr>
          <p:spPr>
            <a:xfrm>
              <a:off x="7988706" y="4246073"/>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544" name="pl3544"/>
            <p:cNvSpPr/>
            <p:nvPr/>
          </p:nvSpPr>
          <p:spPr>
            <a:xfrm>
              <a:off x="7988706" y="4146869"/>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545" name="pl3545"/>
            <p:cNvSpPr/>
            <p:nvPr/>
          </p:nvSpPr>
          <p:spPr>
            <a:xfrm>
              <a:off x="7988706" y="4014597"/>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546" name="pl3546"/>
            <p:cNvSpPr/>
            <p:nvPr/>
          </p:nvSpPr>
          <p:spPr>
            <a:xfrm>
              <a:off x="7988706" y="4157891"/>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547" name="pl3547"/>
            <p:cNvSpPr/>
            <p:nvPr/>
          </p:nvSpPr>
          <p:spPr>
            <a:xfrm>
              <a:off x="7988706" y="4130335"/>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548" name="pl3548"/>
            <p:cNvSpPr/>
            <p:nvPr/>
          </p:nvSpPr>
          <p:spPr>
            <a:xfrm>
              <a:off x="7988706" y="4130335"/>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549" name="pl3549"/>
            <p:cNvSpPr/>
            <p:nvPr/>
          </p:nvSpPr>
          <p:spPr>
            <a:xfrm>
              <a:off x="7988706" y="4053176"/>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550" name="pl3550"/>
            <p:cNvSpPr/>
            <p:nvPr/>
          </p:nvSpPr>
          <p:spPr>
            <a:xfrm>
              <a:off x="7988706" y="4047665"/>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551" name="pl3551"/>
            <p:cNvSpPr/>
            <p:nvPr/>
          </p:nvSpPr>
          <p:spPr>
            <a:xfrm>
              <a:off x="7988706" y="4224027"/>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52" name="pl3552"/>
            <p:cNvSpPr/>
            <p:nvPr/>
          </p:nvSpPr>
          <p:spPr>
            <a:xfrm>
              <a:off x="7988706" y="4157891"/>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553" name="pl3553"/>
            <p:cNvSpPr/>
            <p:nvPr/>
          </p:nvSpPr>
          <p:spPr>
            <a:xfrm>
              <a:off x="7988706" y="4080733"/>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554" name="pl3554"/>
            <p:cNvSpPr/>
            <p:nvPr/>
          </p:nvSpPr>
          <p:spPr>
            <a:xfrm>
              <a:off x="7988706" y="4113801"/>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555" name="pl3555"/>
            <p:cNvSpPr/>
            <p:nvPr/>
          </p:nvSpPr>
          <p:spPr>
            <a:xfrm>
              <a:off x="7988706" y="4174425"/>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556" name="pl3556"/>
            <p:cNvSpPr/>
            <p:nvPr/>
          </p:nvSpPr>
          <p:spPr>
            <a:xfrm>
              <a:off x="7988706" y="4196471"/>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557" name="pl3557"/>
            <p:cNvSpPr/>
            <p:nvPr/>
          </p:nvSpPr>
          <p:spPr>
            <a:xfrm>
              <a:off x="7988706" y="4113801"/>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558" name="pl3558"/>
            <p:cNvSpPr/>
            <p:nvPr/>
          </p:nvSpPr>
          <p:spPr>
            <a:xfrm>
              <a:off x="7988706" y="4124823"/>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559" name="pl3559"/>
            <p:cNvSpPr/>
            <p:nvPr/>
          </p:nvSpPr>
          <p:spPr>
            <a:xfrm>
              <a:off x="7988706" y="4190959"/>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560" name="pl3560"/>
            <p:cNvSpPr/>
            <p:nvPr/>
          </p:nvSpPr>
          <p:spPr>
            <a:xfrm>
              <a:off x="7988706" y="4179937"/>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561" name="pl3561"/>
            <p:cNvSpPr/>
            <p:nvPr/>
          </p:nvSpPr>
          <p:spPr>
            <a:xfrm>
              <a:off x="7988706" y="4091756"/>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562" name="pl3562"/>
            <p:cNvSpPr/>
            <p:nvPr/>
          </p:nvSpPr>
          <p:spPr>
            <a:xfrm>
              <a:off x="7988706" y="4064199"/>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563" name="pl3563"/>
            <p:cNvSpPr/>
            <p:nvPr/>
          </p:nvSpPr>
          <p:spPr>
            <a:xfrm>
              <a:off x="7988706" y="4196471"/>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564" name="pl3564"/>
            <p:cNvSpPr/>
            <p:nvPr/>
          </p:nvSpPr>
          <p:spPr>
            <a:xfrm>
              <a:off x="7988706" y="4152380"/>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565" name="pl3565"/>
            <p:cNvSpPr/>
            <p:nvPr/>
          </p:nvSpPr>
          <p:spPr>
            <a:xfrm>
              <a:off x="7988706" y="4163403"/>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566" name="pl3566"/>
            <p:cNvSpPr/>
            <p:nvPr/>
          </p:nvSpPr>
          <p:spPr>
            <a:xfrm>
              <a:off x="7988706" y="4213005"/>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567" name="pl3567"/>
            <p:cNvSpPr/>
            <p:nvPr/>
          </p:nvSpPr>
          <p:spPr>
            <a:xfrm>
              <a:off x="7988706" y="4091756"/>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568" name="pl3568"/>
            <p:cNvSpPr/>
            <p:nvPr/>
          </p:nvSpPr>
          <p:spPr>
            <a:xfrm>
              <a:off x="7988706" y="4174425"/>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569" name="pl3569"/>
            <p:cNvSpPr/>
            <p:nvPr/>
          </p:nvSpPr>
          <p:spPr>
            <a:xfrm>
              <a:off x="7988706" y="4069710"/>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570" name="pl3570"/>
            <p:cNvSpPr/>
            <p:nvPr/>
          </p:nvSpPr>
          <p:spPr>
            <a:xfrm>
              <a:off x="7988706"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571" name="pl3571"/>
            <p:cNvSpPr/>
            <p:nvPr/>
          </p:nvSpPr>
          <p:spPr>
            <a:xfrm>
              <a:off x="7988706" y="4196471"/>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572" name="pl3572"/>
            <p:cNvSpPr/>
            <p:nvPr/>
          </p:nvSpPr>
          <p:spPr>
            <a:xfrm>
              <a:off x="7988706" y="4130335"/>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573" name="pl3573"/>
            <p:cNvSpPr/>
            <p:nvPr/>
          </p:nvSpPr>
          <p:spPr>
            <a:xfrm>
              <a:off x="7988706" y="4124823"/>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574" name="pl3574"/>
            <p:cNvSpPr/>
            <p:nvPr/>
          </p:nvSpPr>
          <p:spPr>
            <a:xfrm>
              <a:off x="7988706" y="4218516"/>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575" name="pl3575"/>
            <p:cNvSpPr/>
            <p:nvPr/>
          </p:nvSpPr>
          <p:spPr>
            <a:xfrm>
              <a:off x="7988706" y="4190959"/>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576" name="pl3576"/>
            <p:cNvSpPr/>
            <p:nvPr/>
          </p:nvSpPr>
          <p:spPr>
            <a:xfrm>
              <a:off x="7988706" y="4218516"/>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577" name="pl3577"/>
            <p:cNvSpPr/>
            <p:nvPr/>
          </p:nvSpPr>
          <p:spPr>
            <a:xfrm>
              <a:off x="7988706" y="4196471"/>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578" name="pl3578"/>
            <p:cNvSpPr/>
            <p:nvPr/>
          </p:nvSpPr>
          <p:spPr>
            <a:xfrm>
              <a:off x="7988706" y="4185448"/>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579" name="pl3579"/>
            <p:cNvSpPr/>
            <p:nvPr/>
          </p:nvSpPr>
          <p:spPr>
            <a:xfrm>
              <a:off x="7988706" y="4124823"/>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580" name="pl3580"/>
            <p:cNvSpPr/>
            <p:nvPr/>
          </p:nvSpPr>
          <p:spPr>
            <a:xfrm>
              <a:off x="7988706" y="4185448"/>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581" name="pl3581"/>
            <p:cNvSpPr/>
            <p:nvPr/>
          </p:nvSpPr>
          <p:spPr>
            <a:xfrm>
              <a:off x="7988706" y="4224027"/>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582" name="pl3582"/>
            <p:cNvSpPr/>
            <p:nvPr/>
          </p:nvSpPr>
          <p:spPr>
            <a:xfrm>
              <a:off x="7988706" y="4190959"/>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583" name="pl3583"/>
            <p:cNvSpPr/>
            <p:nvPr/>
          </p:nvSpPr>
          <p:spPr>
            <a:xfrm>
              <a:off x="7988706" y="4157891"/>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584" name="pl3584"/>
            <p:cNvSpPr/>
            <p:nvPr/>
          </p:nvSpPr>
          <p:spPr>
            <a:xfrm>
              <a:off x="7988706"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40651" cap="flat">
              <a:solidFill>
                <a:srgbClr val="000000">
                  <a:alpha val="100000"/>
                </a:srgbClr>
              </a:solidFill>
              <a:prstDash val="solid"/>
              <a:round/>
            </a:ln>
          </p:spPr>
          <p:txBody>
            <a:bodyPr/>
            <a:lstStyle/>
            <a:p/>
          </p:txBody>
        </p:sp>
        <p:sp>
          <p:nvSpPr>
            <p:cNvPr id="3585" name="pl3585"/>
            <p:cNvSpPr/>
            <p:nvPr/>
          </p:nvSpPr>
          <p:spPr>
            <a:xfrm>
              <a:off x="7988706" y="4141357"/>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AF86FF">
                  <a:alpha val="100000"/>
                </a:srgbClr>
              </a:solidFill>
              <a:prstDash val="solid"/>
              <a:round/>
            </a:ln>
          </p:spPr>
          <p:txBody>
            <a:bodyPr/>
            <a:lstStyle/>
            <a:p/>
          </p:txBody>
        </p:sp>
        <p:sp>
          <p:nvSpPr>
            <p:cNvPr id="3586" name="pl3586"/>
            <p:cNvSpPr/>
            <p:nvPr/>
          </p:nvSpPr>
          <p:spPr>
            <a:xfrm>
              <a:off x="7937006" y="4246073"/>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587" name="tx3587"/>
            <p:cNvSpPr/>
            <p:nvPr/>
          </p:nvSpPr>
          <p:spPr>
            <a:xfrm>
              <a:off x="7928416" y="397676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3588" name="tx3588"/>
            <p:cNvSpPr/>
            <p:nvPr/>
          </p:nvSpPr>
          <p:spPr>
            <a:xfrm>
              <a:off x="8135217" y="397676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3589" name="tx3589"/>
            <p:cNvSpPr/>
            <p:nvPr/>
          </p:nvSpPr>
          <p:spPr>
            <a:xfrm>
              <a:off x="8342018" y="40056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590" name="tx3590"/>
            <p:cNvSpPr/>
            <p:nvPr/>
          </p:nvSpPr>
          <p:spPr>
            <a:xfrm>
              <a:off x="8548819" y="40056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591" name="tx3591"/>
            <p:cNvSpPr/>
            <p:nvPr/>
          </p:nvSpPr>
          <p:spPr>
            <a:xfrm>
              <a:off x="8755620" y="40056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592" name="tx3592"/>
            <p:cNvSpPr/>
            <p:nvPr/>
          </p:nvSpPr>
          <p:spPr>
            <a:xfrm>
              <a:off x="8962421" y="40056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593" name="rc3593"/>
            <p:cNvSpPr/>
            <p:nvPr/>
          </p:nvSpPr>
          <p:spPr>
            <a:xfrm>
              <a:off x="7937006" y="4601069"/>
              <a:ext cx="1137404" cy="460746"/>
            </a:xfrm>
            <a:prstGeom prst="rect">
              <a:avLst/>
            </a:prstGeom>
            <a:solidFill>
              <a:srgbClr val="EBEBEB">
                <a:alpha val="100000"/>
              </a:srgbClr>
            </a:solidFill>
          </p:spPr>
          <p:txBody>
            <a:bodyPr/>
            <a:lstStyle/>
            <a:p/>
          </p:txBody>
        </p:sp>
        <p:sp>
          <p:nvSpPr>
            <p:cNvPr id="3594" name="pl3594"/>
            <p:cNvSpPr/>
            <p:nvPr/>
          </p:nvSpPr>
          <p:spPr>
            <a:xfrm>
              <a:off x="7937006" y="5060162"/>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95" name="pl3595"/>
            <p:cNvSpPr/>
            <p:nvPr/>
          </p:nvSpPr>
          <p:spPr>
            <a:xfrm>
              <a:off x="7937006" y="4922379"/>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96" name="pl3596"/>
            <p:cNvSpPr/>
            <p:nvPr/>
          </p:nvSpPr>
          <p:spPr>
            <a:xfrm>
              <a:off x="7937006" y="4784596"/>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97" name="pl3597"/>
            <p:cNvSpPr/>
            <p:nvPr/>
          </p:nvSpPr>
          <p:spPr>
            <a:xfrm>
              <a:off x="7937006" y="4646813"/>
              <a:ext cx="1137404" cy="0"/>
            </a:xfrm>
            <a:custGeom>
              <a:avLst/>
              <a:pathLst>
                <a:path w="1137404" h="0">
                  <a:moveTo>
                    <a:pt x="0" y="0"/>
                  </a:moveTo>
                  <a:lnTo>
                    <a:pt x="1137404" y="0"/>
                  </a:lnTo>
                  <a:lnTo>
                    <a:pt x="1137404" y="0"/>
                  </a:lnTo>
                </a:path>
              </a:pathLst>
            </a:custGeom>
            <a:ln w="6775" cap="flat">
              <a:solidFill>
                <a:srgbClr val="FFFFFF">
                  <a:alpha val="100000"/>
                </a:srgbClr>
              </a:solidFill>
              <a:prstDash val="solid"/>
              <a:round/>
            </a:ln>
          </p:spPr>
          <p:txBody>
            <a:bodyPr/>
            <a:lstStyle/>
            <a:p/>
          </p:txBody>
        </p:sp>
        <p:sp>
          <p:nvSpPr>
            <p:cNvPr id="3598" name="pl3598"/>
            <p:cNvSpPr/>
            <p:nvPr/>
          </p:nvSpPr>
          <p:spPr>
            <a:xfrm>
              <a:off x="809210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99" name="pl3599"/>
            <p:cNvSpPr/>
            <p:nvPr/>
          </p:nvSpPr>
          <p:spPr>
            <a:xfrm>
              <a:off x="829890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00" name="pl3600"/>
            <p:cNvSpPr/>
            <p:nvPr/>
          </p:nvSpPr>
          <p:spPr>
            <a:xfrm>
              <a:off x="850570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01" name="pl3601"/>
            <p:cNvSpPr/>
            <p:nvPr/>
          </p:nvSpPr>
          <p:spPr>
            <a:xfrm>
              <a:off x="871250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02" name="pl3602"/>
            <p:cNvSpPr/>
            <p:nvPr/>
          </p:nvSpPr>
          <p:spPr>
            <a:xfrm>
              <a:off x="891931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03" name="pl3603"/>
            <p:cNvSpPr/>
            <p:nvPr/>
          </p:nvSpPr>
          <p:spPr>
            <a:xfrm>
              <a:off x="7937006" y="4991270"/>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604" name="pl3604"/>
            <p:cNvSpPr/>
            <p:nvPr/>
          </p:nvSpPr>
          <p:spPr>
            <a:xfrm>
              <a:off x="7937006" y="4853487"/>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605" name="pl3605"/>
            <p:cNvSpPr/>
            <p:nvPr/>
          </p:nvSpPr>
          <p:spPr>
            <a:xfrm>
              <a:off x="7937006" y="4715704"/>
              <a:ext cx="1137404" cy="0"/>
            </a:xfrm>
            <a:custGeom>
              <a:avLst/>
              <a:pathLst>
                <a:path w="1137404" h="0">
                  <a:moveTo>
                    <a:pt x="0" y="0"/>
                  </a:moveTo>
                  <a:lnTo>
                    <a:pt x="1137404" y="0"/>
                  </a:lnTo>
                  <a:lnTo>
                    <a:pt x="1137404" y="0"/>
                  </a:lnTo>
                </a:path>
              </a:pathLst>
            </a:custGeom>
            <a:ln w="13550" cap="flat">
              <a:solidFill>
                <a:srgbClr val="FFFFFF">
                  <a:alpha val="100000"/>
                </a:srgbClr>
              </a:solidFill>
              <a:prstDash val="solid"/>
              <a:round/>
            </a:ln>
          </p:spPr>
          <p:txBody>
            <a:bodyPr/>
            <a:lstStyle/>
            <a:p/>
          </p:txBody>
        </p:sp>
        <p:sp>
          <p:nvSpPr>
            <p:cNvPr id="3606" name="pl3606"/>
            <p:cNvSpPr/>
            <p:nvPr/>
          </p:nvSpPr>
          <p:spPr>
            <a:xfrm>
              <a:off x="798870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07" name="pl3607"/>
            <p:cNvSpPr/>
            <p:nvPr/>
          </p:nvSpPr>
          <p:spPr>
            <a:xfrm>
              <a:off x="819550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08" name="pl3608"/>
            <p:cNvSpPr/>
            <p:nvPr/>
          </p:nvSpPr>
          <p:spPr>
            <a:xfrm>
              <a:off x="84023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09" name="pl3609"/>
            <p:cNvSpPr/>
            <p:nvPr/>
          </p:nvSpPr>
          <p:spPr>
            <a:xfrm>
              <a:off x="860910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10" name="pl3610"/>
            <p:cNvSpPr/>
            <p:nvPr/>
          </p:nvSpPr>
          <p:spPr>
            <a:xfrm>
              <a:off x="881590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11" name="pl3611"/>
            <p:cNvSpPr/>
            <p:nvPr/>
          </p:nvSpPr>
          <p:spPr>
            <a:xfrm>
              <a:off x="90227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12" name="pl3612"/>
            <p:cNvSpPr/>
            <p:nvPr/>
          </p:nvSpPr>
          <p:spPr>
            <a:xfrm>
              <a:off x="7988706"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BEBEBE">
                  <a:alpha val="69803"/>
                </a:srgbClr>
              </a:solidFill>
              <a:prstDash val="solid"/>
              <a:round/>
            </a:ln>
          </p:spPr>
          <p:txBody>
            <a:bodyPr/>
            <a:lstStyle/>
            <a:p/>
          </p:txBody>
        </p:sp>
        <p:sp>
          <p:nvSpPr>
            <p:cNvPr id="3613" name="pl3613"/>
            <p:cNvSpPr/>
            <p:nvPr/>
          </p:nvSpPr>
          <p:spPr>
            <a:xfrm>
              <a:off x="7988706"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40651" cap="flat">
              <a:solidFill>
                <a:srgbClr val="BEBEBE">
                  <a:alpha val="69803"/>
                </a:srgbClr>
              </a:solidFill>
              <a:prstDash val="solid"/>
              <a:round/>
            </a:ln>
          </p:spPr>
          <p:txBody>
            <a:bodyPr/>
            <a:lstStyle/>
            <a:p/>
          </p:txBody>
        </p:sp>
        <p:sp>
          <p:nvSpPr>
            <p:cNvPr id="3614" name="pl3614"/>
            <p:cNvSpPr/>
            <p:nvPr/>
          </p:nvSpPr>
          <p:spPr>
            <a:xfrm>
              <a:off x="7988706" y="4897578"/>
              <a:ext cx="1034004" cy="99203"/>
            </a:xfrm>
            <a:custGeom>
              <a:avLst/>
              <a:pathLst>
                <a:path w="1034004" h="99203">
                  <a:moveTo>
                    <a:pt x="0" y="0"/>
                  </a:moveTo>
                  <a:lnTo>
                    <a:pt x="206800" y="5511"/>
                  </a:lnTo>
                  <a:lnTo>
                    <a:pt x="413601" y="11022"/>
                  </a:lnTo>
                  <a:lnTo>
                    <a:pt x="620402" y="16533"/>
                  </a:lnTo>
                  <a:lnTo>
                    <a:pt x="827203" y="22045"/>
                  </a:lnTo>
                  <a:lnTo>
                    <a:pt x="1034004" y="99203"/>
                  </a:lnTo>
                </a:path>
              </a:pathLst>
            </a:custGeom>
            <a:ln w="35231" cap="flat">
              <a:solidFill>
                <a:srgbClr val="BEBEBE">
                  <a:alpha val="69803"/>
                </a:srgbClr>
              </a:solidFill>
              <a:prstDash val="solid"/>
              <a:round/>
            </a:ln>
          </p:spPr>
          <p:txBody>
            <a:bodyPr/>
            <a:lstStyle/>
            <a:p/>
          </p:txBody>
        </p:sp>
        <p:sp>
          <p:nvSpPr>
            <p:cNvPr id="3615" name="pl3615"/>
            <p:cNvSpPr/>
            <p:nvPr/>
          </p:nvSpPr>
          <p:spPr>
            <a:xfrm>
              <a:off x="7988706" y="4787351"/>
              <a:ext cx="1034004" cy="71647"/>
            </a:xfrm>
            <a:custGeom>
              <a:avLst/>
              <a:pathLst>
                <a:path w="1034004" h="71647">
                  <a:moveTo>
                    <a:pt x="0" y="27556"/>
                  </a:moveTo>
                  <a:lnTo>
                    <a:pt x="206800" y="71647"/>
                  </a:lnTo>
                  <a:lnTo>
                    <a:pt x="413601" y="49601"/>
                  </a:lnTo>
                  <a:lnTo>
                    <a:pt x="620402" y="0"/>
                  </a:lnTo>
                  <a:lnTo>
                    <a:pt x="827203" y="38579"/>
                  </a:lnTo>
                  <a:lnTo>
                    <a:pt x="1034004" y="49601"/>
                  </a:lnTo>
                </a:path>
              </a:pathLst>
            </a:custGeom>
            <a:ln w="35231" cap="flat">
              <a:solidFill>
                <a:srgbClr val="BEBEBE">
                  <a:alpha val="69803"/>
                </a:srgbClr>
              </a:solidFill>
              <a:prstDash val="solid"/>
              <a:round/>
            </a:ln>
          </p:spPr>
          <p:txBody>
            <a:bodyPr/>
            <a:lstStyle/>
            <a:p/>
          </p:txBody>
        </p:sp>
        <p:sp>
          <p:nvSpPr>
            <p:cNvPr id="3616" name="pl3616"/>
            <p:cNvSpPr/>
            <p:nvPr/>
          </p:nvSpPr>
          <p:spPr>
            <a:xfrm>
              <a:off x="7988706" y="4803885"/>
              <a:ext cx="1034004" cy="44090"/>
            </a:xfrm>
            <a:custGeom>
              <a:avLst/>
              <a:pathLst>
                <a:path w="1034004" h="44090">
                  <a:moveTo>
                    <a:pt x="0" y="44090"/>
                  </a:moveTo>
                  <a:lnTo>
                    <a:pt x="206800" y="33067"/>
                  </a:lnTo>
                  <a:lnTo>
                    <a:pt x="413601" y="11022"/>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617" name="pl3617"/>
            <p:cNvSpPr/>
            <p:nvPr/>
          </p:nvSpPr>
          <p:spPr>
            <a:xfrm>
              <a:off x="7988706" y="4930646"/>
              <a:ext cx="1034004" cy="55113"/>
            </a:xfrm>
            <a:custGeom>
              <a:avLst/>
              <a:pathLst>
                <a:path w="1034004" h="55113">
                  <a:moveTo>
                    <a:pt x="0" y="55113"/>
                  </a:moveTo>
                  <a:lnTo>
                    <a:pt x="206800" y="55113"/>
                  </a:lnTo>
                  <a:lnTo>
                    <a:pt x="413601" y="0"/>
                  </a:lnTo>
                  <a:lnTo>
                    <a:pt x="620402" y="55113"/>
                  </a:lnTo>
                  <a:lnTo>
                    <a:pt x="827203" y="16533"/>
                  </a:lnTo>
                  <a:lnTo>
                    <a:pt x="1034004" y="55113"/>
                  </a:lnTo>
                </a:path>
              </a:pathLst>
            </a:custGeom>
            <a:ln w="35231" cap="flat">
              <a:solidFill>
                <a:srgbClr val="BEBEBE">
                  <a:alpha val="69803"/>
                </a:srgbClr>
              </a:solidFill>
              <a:prstDash val="solid"/>
              <a:round/>
            </a:ln>
          </p:spPr>
          <p:txBody>
            <a:bodyPr/>
            <a:lstStyle/>
            <a:p/>
          </p:txBody>
        </p:sp>
        <p:sp>
          <p:nvSpPr>
            <p:cNvPr id="3618" name="pl3618"/>
            <p:cNvSpPr/>
            <p:nvPr/>
          </p:nvSpPr>
          <p:spPr>
            <a:xfrm>
              <a:off x="7988706" y="4952691"/>
              <a:ext cx="1034004" cy="11022"/>
            </a:xfrm>
            <a:custGeom>
              <a:avLst/>
              <a:pathLst>
                <a:path w="1034004" h="11022">
                  <a:moveTo>
                    <a:pt x="0" y="0"/>
                  </a:moveTo>
                  <a:lnTo>
                    <a:pt x="206800" y="0"/>
                  </a:lnTo>
                  <a:lnTo>
                    <a:pt x="413601" y="0"/>
                  </a:lnTo>
                  <a:lnTo>
                    <a:pt x="620402" y="0"/>
                  </a:lnTo>
                  <a:lnTo>
                    <a:pt x="827203" y="5511"/>
                  </a:lnTo>
                  <a:lnTo>
                    <a:pt x="1034004" y="11022"/>
                  </a:lnTo>
                </a:path>
              </a:pathLst>
            </a:custGeom>
            <a:ln w="35231" cap="flat">
              <a:solidFill>
                <a:srgbClr val="BEBEBE">
                  <a:alpha val="69803"/>
                </a:srgbClr>
              </a:solidFill>
              <a:prstDash val="solid"/>
              <a:round/>
            </a:ln>
          </p:spPr>
          <p:txBody>
            <a:bodyPr/>
            <a:lstStyle/>
            <a:p/>
          </p:txBody>
        </p:sp>
        <p:sp>
          <p:nvSpPr>
            <p:cNvPr id="3619" name="pl3619"/>
            <p:cNvSpPr/>
            <p:nvPr/>
          </p:nvSpPr>
          <p:spPr>
            <a:xfrm>
              <a:off x="7988706" y="4947180"/>
              <a:ext cx="1034004" cy="27556"/>
            </a:xfrm>
            <a:custGeom>
              <a:avLst/>
              <a:pathLst>
                <a:path w="1034004" h="27556">
                  <a:moveTo>
                    <a:pt x="0" y="11022"/>
                  </a:moveTo>
                  <a:lnTo>
                    <a:pt x="206800" y="16533"/>
                  </a:lnTo>
                  <a:lnTo>
                    <a:pt x="413601" y="0"/>
                  </a:lnTo>
                  <a:lnTo>
                    <a:pt x="620402" y="11022"/>
                  </a:lnTo>
                  <a:lnTo>
                    <a:pt x="827203" y="22045"/>
                  </a:lnTo>
                  <a:lnTo>
                    <a:pt x="1034004" y="27556"/>
                  </a:lnTo>
                </a:path>
              </a:pathLst>
            </a:custGeom>
            <a:ln w="35231" cap="flat">
              <a:solidFill>
                <a:srgbClr val="BEBEBE">
                  <a:alpha val="69803"/>
                </a:srgbClr>
              </a:solidFill>
              <a:prstDash val="solid"/>
              <a:round/>
            </a:ln>
          </p:spPr>
          <p:txBody>
            <a:bodyPr/>
            <a:lstStyle/>
            <a:p/>
          </p:txBody>
        </p:sp>
        <p:sp>
          <p:nvSpPr>
            <p:cNvPr id="3620" name="pl3620"/>
            <p:cNvSpPr/>
            <p:nvPr/>
          </p:nvSpPr>
          <p:spPr>
            <a:xfrm>
              <a:off x="7988706"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621" name="pl3621"/>
            <p:cNvSpPr/>
            <p:nvPr/>
          </p:nvSpPr>
          <p:spPr>
            <a:xfrm>
              <a:off x="7988706" y="4991270"/>
              <a:ext cx="1034004" cy="11022"/>
            </a:xfrm>
            <a:custGeom>
              <a:avLst/>
              <a:pathLst>
                <a:path w="1034004" h="11022">
                  <a:moveTo>
                    <a:pt x="0" y="0"/>
                  </a:moveTo>
                  <a:lnTo>
                    <a:pt x="206800" y="11022"/>
                  </a:lnTo>
                  <a:lnTo>
                    <a:pt x="413601" y="11022"/>
                  </a:lnTo>
                  <a:lnTo>
                    <a:pt x="620402" y="11022"/>
                  </a:lnTo>
                  <a:lnTo>
                    <a:pt x="827203" y="11022"/>
                  </a:lnTo>
                  <a:lnTo>
                    <a:pt x="1034004" y="11022"/>
                  </a:lnTo>
                </a:path>
              </a:pathLst>
            </a:custGeom>
            <a:ln w="35231" cap="flat">
              <a:solidFill>
                <a:srgbClr val="BEBEBE">
                  <a:alpha val="69803"/>
                </a:srgbClr>
              </a:solidFill>
              <a:prstDash val="solid"/>
              <a:round/>
            </a:ln>
          </p:spPr>
          <p:txBody>
            <a:bodyPr/>
            <a:lstStyle/>
            <a:p/>
          </p:txBody>
        </p:sp>
        <p:sp>
          <p:nvSpPr>
            <p:cNvPr id="3622" name="pl3622"/>
            <p:cNvSpPr/>
            <p:nvPr/>
          </p:nvSpPr>
          <p:spPr>
            <a:xfrm>
              <a:off x="7988706" y="4892067"/>
              <a:ext cx="1034004" cy="38579"/>
            </a:xfrm>
            <a:custGeom>
              <a:avLst/>
              <a:pathLst>
                <a:path w="1034004" h="38579">
                  <a:moveTo>
                    <a:pt x="0" y="0"/>
                  </a:moveTo>
                  <a:lnTo>
                    <a:pt x="206800" y="16533"/>
                  </a:lnTo>
                  <a:lnTo>
                    <a:pt x="413601" y="16533"/>
                  </a:lnTo>
                  <a:lnTo>
                    <a:pt x="620402" y="22045"/>
                  </a:lnTo>
                  <a:lnTo>
                    <a:pt x="827203" y="38579"/>
                  </a:lnTo>
                  <a:lnTo>
                    <a:pt x="1034004" y="33067"/>
                  </a:lnTo>
                </a:path>
              </a:pathLst>
            </a:custGeom>
            <a:ln w="35231" cap="flat">
              <a:solidFill>
                <a:srgbClr val="BEBEBE">
                  <a:alpha val="69803"/>
                </a:srgbClr>
              </a:solidFill>
              <a:prstDash val="solid"/>
              <a:round/>
            </a:ln>
          </p:spPr>
          <p:txBody>
            <a:bodyPr/>
            <a:lstStyle/>
            <a:p/>
          </p:txBody>
        </p:sp>
        <p:sp>
          <p:nvSpPr>
            <p:cNvPr id="3623" name="pl3623"/>
            <p:cNvSpPr/>
            <p:nvPr/>
          </p:nvSpPr>
          <p:spPr>
            <a:xfrm>
              <a:off x="7988706" y="4759795"/>
              <a:ext cx="1034004" cy="93692"/>
            </a:xfrm>
            <a:custGeom>
              <a:avLst/>
              <a:pathLst>
                <a:path w="1034004" h="93692">
                  <a:moveTo>
                    <a:pt x="0" y="38579"/>
                  </a:moveTo>
                  <a:lnTo>
                    <a:pt x="206800" y="0"/>
                  </a:lnTo>
                  <a:lnTo>
                    <a:pt x="413601" y="16533"/>
                  </a:lnTo>
                  <a:lnTo>
                    <a:pt x="620402" y="49601"/>
                  </a:lnTo>
                  <a:lnTo>
                    <a:pt x="827203" y="44090"/>
                  </a:lnTo>
                  <a:lnTo>
                    <a:pt x="1034004" y="93692"/>
                  </a:lnTo>
                </a:path>
              </a:pathLst>
            </a:custGeom>
            <a:ln w="35231" cap="flat">
              <a:solidFill>
                <a:srgbClr val="BEBEBE">
                  <a:alpha val="69803"/>
                </a:srgbClr>
              </a:solidFill>
              <a:prstDash val="solid"/>
              <a:round/>
            </a:ln>
          </p:spPr>
          <p:txBody>
            <a:bodyPr/>
            <a:lstStyle/>
            <a:p/>
          </p:txBody>
        </p:sp>
        <p:sp>
          <p:nvSpPr>
            <p:cNvPr id="3624" name="pl3624"/>
            <p:cNvSpPr/>
            <p:nvPr/>
          </p:nvSpPr>
          <p:spPr>
            <a:xfrm>
              <a:off x="7988706" y="4903089"/>
              <a:ext cx="1034004" cy="66135"/>
            </a:xfrm>
            <a:custGeom>
              <a:avLst/>
              <a:pathLst>
                <a:path w="1034004" h="66135">
                  <a:moveTo>
                    <a:pt x="0" y="44090"/>
                  </a:moveTo>
                  <a:lnTo>
                    <a:pt x="206800" y="55113"/>
                  </a:lnTo>
                  <a:lnTo>
                    <a:pt x="413601" y="66135"/>
                  </a:lnTo>
                  <a:lnTo>
                    <a:pt x="620402" y="5511"/>
                  </a:lnTo>
                  <a:lnTo>
                    <a:pt x="827203" y="0"/>
                  </a:lnTo>
                  <a:lnTo>
                    <a:pt x="1034004" y="16533"/>
                  </a:lnTo>
                </a:path>
              </a:pathLst>
            </a:custGeom>
            <a:ln w="35231" cap="flat">
              <a:solidFill>
                <a:srgbClr val="BEBEBE">
                  <a:alpha val="69803"/>
                </a:srgbClr>
              </a:solidFill>
              <a:prstDash val="solid"/>
              <a:round/>
            </a:ln>
          </p:spPr>
          <p:txBody>
            <a:bodyPr/>
            <a:lstStyle/>
            <a:p/>
          </p:txBody>
        </p:sp>
        <p:sp>
          <p:nvSpPr>
            <p:cNvPr id="3625" name="pl3625"/>
            <p:cNvSpPr/>
            <p:nvPr/>
          </p:nvSpPr>
          <p:spPr>
            <a:xfrm>
              <a:off x="7988706" y="4875533"/>
              <a:ext cx="1034004" cy="88181"/>
            </a:xfrm>
            <a:custGeom>
              <a:avLst/>
              <a:pathLst>
                <a:path w="1034004" h="88181">
                  <a:moveTo>
                    <a:pt x="0" y="88181"/>
                  </a:moveTo>
                  <a:lnTo>
                    <a:pt x="206800" y="55113"/>
                  </a:lnTo>
                  <a:lnTo>
                    <a:pt x="413601" y="49601"/>
                  </a:lnTo>
                  <a:lnTo>
                    <a:pt x="620402" y="27556"/>
                  </a:lnTo>
                  <a:lnTo>
                    <a:pt x="827203" y="0"/>
                  </a:lnTo>
                  <a:lnTo>
                    <a:pt x="1034004" y="0"/>
                  </a:lnTo>
                </a:path>
              </a:pathLst>
            </a:custGeom>
            <a:ln w="35231" cap="flat">
              <a:solidFill>
                <a:srgbClr val="BEBEBE">
                  <a:alpha val="69803"/>
                </a:srgbClr>
              </a:solidFill>
              <a:prstDash val="solid"/>
              <a:round/>
            </a:ln>
          </p:spPr>
          <p:txBody>
            <a:bodyPr/>
            <a:lstStyle/>
            <a:p/>
          </p:txBody>
        </p:sp>
        <p:sp>
          <p:nvSpPr>
            <p:cNvPr id="3626" name="pl3626"/>
            <p:cNvSpPr/>
            <p:nvPr/>
          </p:nvSpPr>
          <p:spPr>
            <a:xfrm>
              <a:off x="7988706" y="4875533"/>
              <a:ext cx="1034004" cy="27556"/>
            </a:xfrm>
            <a:custGeom>
              <a:avLst/>
              <a:pathLst>
                <a:path w="1034004" h="27556">
                  <a:moveTo>
                    <a:pt x="0" y="5511"/>
                  </a:moveTo>
                  <a:lnTo>
                    <a:pt x="206800" y="16533"/>
                  </a:lnTo>
                  <a:lnTo>
                    <a:pt x="413601" y="16533"/>
                  </a:lnTo>
                  <a:lnTo>
                    <a:pt x="620402" y="22045"/>
                  </a:lnTo>
                  <a:lnTo>
                    <a:pt x="827203" y="0"/>
                  </a:lnTo>
                  <a:lnTo>
                    <a:pt x="1034004" y="27556"/>
                  </a:lnTo>
                </a:path>
              </a:pathLst>
            </a:custGeom>
            <a:ln w="35231" cap="flat">
              <a:solidFill>
                <a:srgbClr val="BEBEBE">
                  <a:alpha val="69803"/>
                </a:srgbClr>
              </a:solidFill>
              <a:prstDash val="solid"/>
              <a:round/>
            </a:ln>
          </p:spPr>
          <p:txBody>
            <a:bodyPr/>
            <a:lstStyle/>
            <a:p/>
          </p:txBody>
        </p:sp>
        <p:sp>
          <p:nvSpPr>
            <p:cNvPr id="3627" name="pl3627"/>
            <p:cNvSpPr/>
            <p:nvPr/>
          </p:nvSpPr>
          <p:spPr>
            <a:xfrm>
              <a:off x="7988706" y="4798374"/>
              <a:ext cx="1034004" cy="71647"/>
            </a:xfrm>
            <a:custGeom>
              <a:avLst/>
              <a:pathLst>
                <a:path w="1034004" h="71647">
                  <a:moveTo>
                    <a:pt x="0" y="71647"/>
                  </a:moveTo>
                  <a:lnTo>
                    <a:pt x="206800" y="66135"/>
                  </a:lnTo>
                  <a:lnTo>
                    <a:pt x="413601" y="55113"/>
                  </a:lnTo>
                  <a:lnTo>
                    <a:pt x="620402" y="16533"/>
                  </a:lnTo>
                  <a:lnTo>
                    <a:pt x="827203" y="22045"/>
                  </a:lnTo>
                  <a:lnTo>
                    <a:pt x="1034004" y="0"/>
                  </a:lnTo>
                </a:path>
              </a:pathLst>
            </a:custGeom>
            <a:ln w="35231" cap="flat">
              <a:solidFill>
                <a:srgbClr val="BEBEBE">
                  <a:alpha val="69803"/>
                </a:srgbClr>
              </a:solidFill>
              <a:prstDash val="solid"/>
              <a:round/>
            </a:ln>
          </p:spPr>
          <p:txBody>
            <a:bodyPr/>
            <a:lstStyle/>
            <a:p/>
          </p:txBody>
        </p:sp>
        <p:sp>
          <p:nvSpPr>
            <p:cNvPr id="3628" name="pl3628"/>
            <p:cNvSpPr/>
            <p:nvPr/>
          </p:nvSpPr>
          <p:spPr>
            <a:xfrm>
              <a:off x="7988706" y="4792863"/>
              <a:ext cx="1034004" cy="66135"/>
            </a:xfrm>
            <a:custGeom>
              <a:avLst/>
              <a:pathLst>
                <a:path w="1034004" h="66135">
                  <a:moveTo>
                    <a:pt x="0" y="22045"/>
                  </a:moveTo>
                  <a:lnTo>
                    <a:pt x="206800" y="11022"/>
                  </a:lnTo>
                  <a:lnTo>
                    <a:pt x="413601" y="11022"/>
                  </a:lnTo>
                  <a:lnTo>
                    <a:pt x="620402" y="11022"/>
                  </a:lnTo>
                  <a:lnTo>
                    <a:pt x="827203" y="0"/>
                  </a:lnTo>
                  <a:lnTo>
                    <a:pt x="1034004" y="66135"/>
                  </a:lnTo>
                </a:path>
              </a:pathLst>
            </a:custGeom>
            <a:ln w="35231" cap="flat">
              <a:solidFill>
                <a:srgbClr val="BEBEBE">
                  <a:alpha val="69803"/>
                </a:srgbClr>
              </a:solidFill>
              <a:prstDash val="solid"/>
              <a:round/>
            </a:ln>
          </p:spPr>
          <p:txBody>
            <a:bodyPr/>
            <a:lstStyle/>
            <a:p/>
          </p:txBody>
        </p:sp>
        <p:sp>
          <p:nvSpPr>
            <p:cNvPr id="3629" name="pl3629"/>
            <p:cNvSpPr/>
            <p:nvPr/>
          </p:nvSpPr>
          <p:spPr>
            <a:xfrm>
              <a:off x="7988706" y="4969225"/>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630" name="pl3630"/>
            <p:cNvSpPr/>
            <p:nvPr/>
          </p:nvSpPr>
          <p:spPr>
            <a:xfrm>
              <a:off x="7988706" y="4903089"/>
              <a:ext cx="1034004" cy="66135"/>
            </a:xfrm>
            <a:custGeom>
              <a:avLst/>
              <a:pathLst>
                <a:path w="1034004" h="66135">
                  <a:moveTo>
                    <a:pt x="0" y="27556"/>
                  </a:moveTo>
                  <a:lnTo>
                    <a:pt x="206800" y="0"/>
                  </a:lnTo>
                  <a:lnTo>
                    <a:pt x="413601" y="16533"/>
                  </a:lnTo>
                  <a:lnTo>
                    <a:pt x="620402" y="49601"/>
                  </a:lnTo>
                  <a:lnTo>
                    <a:pt x="827203" y="0"/>
                  </a:lnTo>
                  <a:lnTo>
                    <a:pt x="1034004" y="66135"/>
                  </a:lnTo>
                </a:path>
              </a:pathLst>
            </a:custGeom>
            <a:ln w="35231" cap="flat">
              <a:solidFill>
                <a:srgbClr val="BEBEBE">
                  <a:alpha val="69803"/>
                </a:srgbClr>
              </a:solidFill>
              <a:prstDash val="solid"/>
              <a:round/>
            </a:ln>
          </p:spPr>
          <p:txBody>
            <a:bodyPr/>
            <a:lstStyle/>
            <a:p/>
          </p:txBody>
        </p:sp>
        <p:sp>
          <p:nvSpPr>
            <p:cNvPr id="3631" name="pl3631"/>
            <p:cNvSpPr/>
            <p:nvPr/>
          </p:nvSpPr>
          <p:spPr>
            <a:xfrm>
              <a:off x="7988706" y="4825931"/>
              <a:ext cx="1034004" cy="49601"/>
            </a:xfrm>
            <a:custGeom>
              <a:avLst/>
              <a:pathLst>
                <a:path w="1034004" h="49601">
                  <a:moveTo>
                    <a:pt x="0" y="0"/>
                  </a:moveTo>
                  <a:lnTo>
                    <a:pt x="206800" y="27556"/>
                  </a:lnTo>
                  <a:lnTo>
                    <a:pt x="413601" y="44090"/>
                  </a:lnTo>
                  <a:lnTo>
                    <a:pt x="620402" y="33067"/>
                  </a:lnTo>
                  <a:lnTo>
                    <a:pt x="827203" y="49601"/>
                  </a:lnTo>
                  <a:lnTo>
                    <a:pt x="1034004" y="49601"/>
                  </a:lnTo>
                </a:path>
              </a:pathLst>
            </a:custGeom>
            <a:ln w="35231" cap="flat">
              <a:solidFill>
                <a:srgbClr val="BEBEBE">
                  <a:alpha val="69803"/>
                </a:srgbClr>
              </a:solidFill>
              <a:prstDash val="solid"/>
              <a:round/>
            </a:ln>
          </p:spPr>
          <p:txBody>
            <a:bodyPr/>
            <a:lstStyle/>
            <a:p/>
          </p:txBody>
        </p:sp>
        <p:sp>
          <p:nvSpPr>
            <p:cNvPr id="3632" name="pl3632"/>
            <p:cNvSpPr/>
            <p:nvPr/>
          </p:nvSpPr>
          <p:spPr>
            <a:xfrm>
              <a:off x="7988706" y="4858999"/>
              <a:ext cx="1034004" cy="77158"/>
            </a:xfrm>
            <a:custGeom>
              <a:avLst/>
              <a:pathLst>
                <a:path w="1034004" h="77158">
                  <a:moveTo>
                    <a:pt x="0" y="0"/>
                  </a:moveTo>
                  <a:lnTo>
                    <a:pt x="206800" y="27556"/>
                  </a:lnTo>
                  <a:lnTo>
                    <a:pt x="413601" y="5511"/>
                  </a:lnTo>
                  <a:lnTo>
                    <a:pt x="620402" y="44090"/>
                  </a:lnTo>
                  <a:lnTo>
                    <a:pt x="827203" y="22045"/>
                  </a:lnTo>
                  <a:lnTo>
                    <a:pt x="1034004" y="77158"/>
                  </a:lnTo>
                </a:path>
              </a:pathLst>
            </a:custGeom>
            <a:ln w="35231" cap="flat">
              <a:solidFill>
                <a:srgbClr val="BEBEBE">
                  <a:alpha val="69803"/>
                </a:srgbClr>
              </a:solidFill>
              <a:prstDash val="solid"/>
              <a:round/>
            </a:ln>
          </p:spPr>
          <p:txBody>
            <a:bodyPr/>
            <a:lstStyle/>
            <a:p/>
          </p:txBody>
        </p:sp>
        <p:sp>
          <p:nvSpPr>
            <p:cNvPr id="3633" name="pl3633"/>
            <p:cNvSpPr/>
            <p:nvPr/>
          </p:nvSpPr>
          <p:spPr>
            <a:xfrm>
              <a:off x="7988706" y="4919623"/>
              <a:ext cx="1034004" cy="55113"/>
            </a:xfrm>
            <a:custGeom>
              <a:avLst/>
              <a:pathLst>
                <a:path w="1034004" h="55113">
                  <a:moveTo>
                    <a:pt x="0" y="55113"/>
                  </a:moveTo>
                  <a:lnTo>
                    <a:pt x="206800" y="22045"/>
                  </a:lnTo>
                  <a:lnTo>
                    <a:pt x="413601" y="33067"/>
                  </a:lnTo>
                  <a:lnTo>
                    <a:pt x="620402" y="49601"/>
                  </a:lnTo>
                  <a:lnTo>
                    <a:pt x="827203" y="0"/>
                  </a:lnTo>
                  <a:lnTo>
                    <a:pt x="1034004" y="44090"/>
                  </a:lnTo>
                </a:path>
              </a:pathLst>
            </a:custGeom>
            <a:ln w="35231" cap="flat">
              <a:solidFill>
                <a:srgbClr val="BEBEBE">
                  <a:alpha val="69803"/>
                </a:srgbClr>
              </a:solidFill>
              <a:prstDash val="solid"/>
              <a:round/>
            </a:ln>
          </p:spPr>
          <p:txBody>
            <a:bodyPr/>
            <a:lstStyle/>
            <a:p/>
          </p:txBody>
        </p:sp>
        <p:sp>
          <p:nvSpPr>
            <p:cNvPr id="3634" name="pl3634"/>
            <p:cNvSpPr/>
            <p:nvPr/>
          </p:nvSpPr>
          <p:spPr>
            <a:xfrm>
              <a:off x="7988706" y="4941668"/>
              <a:ext cx="1034004" cy="27556"/>
            </a:xfrm>
            <a:custGeom>
              <a:avLst/>
              <a:pathLst>
                <a:path w="1034004" h="27556">
                  <a:moveTo>
                    <a:pt x="0" y="22045"/>
                  </a:moveTo>
                  <a:lnTo>
                    <a:pt x="206800" y="22045"/>
                  </a:lnTo>
                  <a:lnTo>
                    <a:pt x="413601" y="16533"/>
                  </a:lnTo>
                  <a:lnTo>
                    <a:pt x="620402" y="22045"/>
                  </a:lnTo>
                  <a:lnTo>
                    <a:pt x="827203" y="27556"/>
                  </a:lnTo>
                  <a:lnTo>
                    <a:pt x="1034004" y="0"/>
                  </a:lnTo>
                </a:path>
              </a:pathLst>
            </a:custGeom>
            <a:ln w="35231" cap="flat">
              <a:solidFill>
                <a:srgbClr val="BEBEBE">
                  <a:alpha val="69803"/>
                </a:srgbClr>
              </a:solidFill>
              <a:prstDash val="solid"/>
              <a:round/>
            </a:ln>
          </p:spPr>
          <p:txBody>
            <a:bodyPr/>
            <a:lstStyle/>
            <a:p/>
          </p:txBody>
        </p:sp>
        <p:sp>
          <p:nvSpPr>
            <p:cNvPr id="3635" name="pl3635"/>
            <p:cNvSpPr/>
            <p:nvPr/>
          </p:nvSpPr>
          <p:spPr>
            <a:xfrm>
              <a:off x="7988706" y="4858999"/>
              <a:ext cx="1034004" cy="0"/>
            </a:xfrm>
            <a:custGeom>
              <a:avLst/>
              <a:pathLst>
                <a:path w="1034004" h="0">
                  <a:moveTo>
                    <a:pt x="0" y="0"/>
                  </a:moveTo>
                  <a:lnTo>
                    <a:pt x="206800" y="0"/>
                  </a:lnTo>
                  <a:lnTo>
                    <a:pt x="413601" y="0"/>
                  </a:lnTo>
                  <a:lnTo>
                    <a:pt x="620402" y="0"/>
                  </a:lnTo>
                  <a:lnTo>
                    <a:pt x="827203" y="0"/>
                  </a:lnTo>
                  <a:lnTo>
                    <a:pt x="1034004" y="0"/>
                  </a:lnTo>
                </a:path>
              </a:pathLst>
            </a:custGeom>
            <a:ln w="35231" cap="flat">
              <a:solidFill>
                <a:srgbClr val="BEBEBE">
                  <a:alpha val="69803"/>
                </a:srgbClr>
              </a:solidFill>
              <a:prstDash val="solid"/>
              <a:round/>
            </a:ln>
          </p:spPr>
          <p:txBody>
            <a:bodyPr/>
            <a:lstStyle/>
            <a:p/>
          </p:txBody>
        </p:sp>
        <p:sp>
          <p:nvSpPr>
            <p:cNvPr id="3636" name="pl3636"/>
            <p:cNvSpPr/>
            <p:nvPr/>
          </p:nvSpPr>
          <p:spPr>
            <a:xfrm>
              <a:off x="7988706" y="4870021"/>
              <a:ext cx="1034004" cy="82669"/>
            </a:xfrm>
            <a:custGeom>
              <a:avLst/>
              <a:pathLst>
                <a:path w="1034004" h="82669">
                  <a:moveTo>
                    <a:pt x="0" y="44090"/>
                  </a:moveTo>
                  <a:lnTo>
                    <a:pt x="206800" y="77158"/>
                  </a:lnTo>
                  <a:lnTo>
                    <a:pt x="413601" y="27556"/>
                  </a:lnTo>
                  <a:lnTo>
                    <a:pt x="620402" y="0"/>
                  </a:lnTo>
                  <a:lnTo>
                    <a:pt x="827203" y="82669"/>
                  </a:lnTo>
                  <a:lnTo>
                    <a:pt x="1034004" y="66135"/>
                  </a:lnTo>
                </a:path>
              </a:pathLst>
            </a:custGeom>
            <a:ln w="35231" cap="flat">
              <a:solidFill>
                <a:srgbClr val="BEBEBE">
                  <a:alpha val="69803"/>
                </a:srgbClr>
              </a:solidFill>
              <a:prstDash val="solid"/>
              <a:round/>
            </a:ln>
          </p:spPr>
          <p:txBody>
            <a:bodyPr/>
            <a:lstStyle/>
            <a:p/>
          </p:txBody>
        </p:sp>
        <p:sp>
          <p:nvSpPr>
            <p:cNvPr id="3637" name="pl3637"/>
            <p:cNvSpPr/>
            <p:nvPr/>
          </p:nvSpPr>
          <p:spPr>
            <a:xfrm>
              <a:off x="7988706" y="4936157"/>
              <a:ext cx="1034004" cy="49601"/>
            </a:xfrm>
            <a:custGeom>
              <a:avLst/>
              <a:pathLst>
                <a:path w="1034004" h="49601">
                  <a:moveTo>
                    <a:pt x="0" y="49601"/>
                  </a:moveTo>
                  <a:lnTo>
                    <a:pt x="206800" y="33067"/>
                  </a:lnTo>
                  <a:lnTo>
                    <a:pt x="413601" y="11022"/>
                  </a:lnTo>
                  <a:lnTo>
                    <a:pt x="620402" y="5511"/>
                  </a:lnTo>
                  <a:lnTo>
                    <a:pt x="827203" y="0"/>
                  </a:lnTo>
                  <a:lnTo>
                    <a:pt x="1034004" y="22045"/>
                  </a:lnTo>
                </a:path>
              </a:pathLst>
            </a:custGeom>
            <a:ln w="35231" cap="flat">
              <a:solidFill>
                <a:srgbClr val="BEBEBE">
                  <a:alpha val="69803"/>
                </a:srgbClr>
              </a:solidFill>
              <a:prstDash val="solid"/>
              <a:round/>
            </a:ln>
          </p:spPr>
          <p:txBody>
            <a:bodyPr/>
            <a:lstStyle/>
            <a:p/>
          </p:txBody>
        </p:sp>
        <p:sp>
          <p:nvSpPr>
            <p:cNvPr id="3638" name="pl3638"/>
            <p:cNvSpPr/>
            <p:nvPr/>
          </p:nvSpPr>
          <p:spPr>
            <a:xfrm>
              <a:off x="7988706" y="4925135"/>
              <a:ext cx="1034004" cy="55113"/>
            </a:xfrm>
            <a:custGeom>
              <a:avLst/>
              <a:pathLst>
                <a:path w="1034004" h="55113">
                  <a:moveTo>
                    <a:pt x="0" y="55113"/>
                  </a:moveTo>
                  <a:lnTo>
                    <a:pt x="206800" y="55113"/>
                  </a:lnTo>
                  <a:lnTo>
                    <a:pt x="413601" y="55113"/>
                  </a:lnTo>
                  <a:lnTo>
                    <a:pt x="620402" y="55113"/>
                  </a:lnTo>
                  <a:lnTo>
                    <a:pt x="827203" y="0"/>
                  </a:lnTo>
                  <a:lnTo>
                    <a:pt x="1034004" y="55113"/>
                  </a:lnTo>
                </a:path>
              </a:pathLst>
            </a:custGeom>
            <a:ln w="35231" cap="flat">
              <a:solidFill>
                <a:srgbClr val="BEBEBE">
                  <a:alpha val="69803"/>
                </a:srgbClr>
              </a:solidFill>
              <a:prstDash val="solid"/>
              <a:round/>
            </a:ln>
          </p:spPr>
          <p:txBody>
            <a:bodyPr/>
            <a:lstStyle/>
            <a:p/>
          </p:txBody>
        </p:sp>
        <p:sp>
          <p:nvSpPr>
            <p:cNvPr id="3639" name="pl3639"/>
            <p:cNvSpPr/>
            <p:nvPr/>
          </p:nvSpPr>
          <p:spPr>
            <a:xfrm>
              <a:off x="7988706" y="4836953"/>
              <a:ext cx="1034004" cy="71647"/>
            </a:xfrm>
            <a:custGeom>
              <a:avLst/>
              <a:pathLst>
                <a:path w="1034004" h="71647">
                  <a:moveTo>
                    <a:pt x="0" y="49601"/>
                  </a:moveTo>
                  <a:lnTo>
                    <a:pt x="206800" y="38579"/>
                  </a:lnTo>
                  <a:lnTo>
                    <a:pt x="413601" y="11022"/>
                  </a:lnTo>
                  <a:lnTo>
                    <a:pt x="620402" y="0"/>
                  </a:lnTo>
                  <a:lnTo>
                    <a:pt x="827203" y="71647"/>
                  </a:lnTo>
                  <a:lnTo>
                    <a:pt x="1034004" y="60624"/>
                  </a:lnTo>
                </a:path>
              </a:pathLst>
            </a:custGeom>
            <a:ln w="35231" cap="flat">
              <a:solidFill>
                <a:srgbClr val="BEBEBE">
                  <a:alpha val="69803"/>
                </a:srgbClr>
              </a:solidFill>
              <a:prstDash val="solid"/>
              <a:round/>
            </a:ln>
          </p:spPr>
          <p:txBody>
            <a:bodyPr/>
            <a:lstStyle/>
            <a:p/>
          </p:txBody>
        </p:sp>
        <p:sp>
          <p:nvSpPr>
            <p:cNvPr id="3640" name="pl3640"/>
            <p:cNvSpPr/>
            <p:nvPr/>
          </p:nvSpPr>
          <p:spPr>
            <a:xfrm>
              <a:off x="7988706" y="4809397"/>
              <a:ext cx="1034004" cy="115737"/>
            </a:xfrm>
            <a:custGeom>
              <a:avLst/>
              <a:pathLst>
                <a:path w="1034004" h="115737">
                  <a:moveTo>
                    <a:pt x="0" y="115737"/>
                  </a:moveTo>
                  <a:lnTo>
                    <a:pt x="206800" y="60624"/>
                  </a:lnTo>
                  <a:lnTo>
                    <a:pt x="413601" y="22045"/>
                  </a:lnTo>
                  <a:lnTo>
                    <a:pt x="620402" y="0"/>
                  </a:lnTo>
                  <a:lnTo>
                    <a:pt x="827203" y="0"/>
                  </a:lnTo>
                  <a:lnTo>
                    <a:pt x="1034004" y="11022"/>
                  </a:lnTo>
                </a:path>
              </a:pathLst>
            </a:custGeom>
            <a:ln w="35231" cap="flat">
              <a:solidFill>
                <a:srgbClr val="BEBEBE">
                  <a:alpha val="69803"/>
                </a:srgbClr>
              </a:solidFill>
              <a:prstDash val="solid"/>
              <a:round/>
            </a:ln>
          </p:spPr>
          <p:txBody>
            <a:bodyPr/>
            <a:lstStyle/>
            <a:p/>
          </p:txBody>
        </p:sp>
        <p:sp>
          <p:nvSpPr>
            <p:cNvPr id="3641" name="pl3641"/>
            <p:cNvSpPr/>
            <p:nvPr/>
          </p:nvSpPr>
          <p:spPr>
            <a:xfrm>
              <a:off x="7988706" y="4941668"/>
              <a:ext cx="1034004" cy="22045"/>
            </a:xfrm>
            <a:custGeom>
              <a:avLst/>
              <a:pathLst>
                <a:path w="1034004" h="22045">
                  <a:moveTo>
                    <a:pt x="0" y="0"/>
                  </a:moveTo>
                  <a:lnTo>
                    <a:pt x="206800" y="22045"/>
                  </a:lnTo>
                  <a:lnTo>
                    <a:pt x="413601" y="22045"/>
                  </a:lnTo>
                  <a:lnTo>
                    <a:pt x="620402" y="22045"/>
                  </a:lnTo>
                  <a:lnTo>
                    <a:pt x="827203" y="5511"/>
                  </a:lnTo>
                  <a:lnTo>
                    <a:pt x="1034004" y="5511"/>
                  </a:lnTo>
                </a:path>
              </a:pathLst>
            </a:custGeom>
            <a:ln w="35231" cap="flat">
              <a:solidFill>
                <a:srgbClr val="BEBEBE">
                  <a:alpha val="69803"/>
                </a:srgbClr>
              </a:solidFill>
              <a:prstDash val="solid"/>
              <a:round/>
            </a:ln>
          </p:spPr>
          <p:txBody>
            <a:bodyPr/>
            <a:lstStyle/>
            <a:p/>
          </p:txBody>
        </p:sp>
        <p:sp>
          <p:nvSpPr>
            <p:cNvPr id="3642" name="pl3642"/>
            <p:cNvSpPr/>
            <p:nvPr/>
          </p:nvSpPr>
          <p:spPr>
            <a:xfrm>
              <a:off x="7988706" y="4897578"/>
              <a:ext cx="1034004" cy="60624"/>
            </a:xfrm>
            <a:custGeom>
              <a:avLst/>
              <a:pathLst>
                <a:path w="1034004" h="60624">
                  <a:moveTo>
                    <a:pt x="0" y="22045"/>
                  </a:moveTo>
                  <a:lnTo>
                    <a:pt x="206800" y="27556"/>
                  </a:lnTo>
                  <a:lnTo>
                    <a:pt x="413601" y="0"/>
                  </a:lnTo>
                  <a:lnTo>
                    <a:pt x="620402" y="44090"/>
                  </a:lnTo>
                  <a:lnTo>
                    <a:pt x="827203" y="60624"/>
                  </a:lnTo>
                  <a:lnTo>
                    <a:pt x="1034004" y="60624"/>
                  </a:lnTo>
                </a:path>
              </a:pathLst>
            </a:custGeom>
            <a:ln w="35231" cap="flat">
              <a:solidFill>
                <a:srgbClr val="BEBEBE">
                  <a:alpha val="69803"/>
                </a:srgbClr>
              </a:solidFill>
              <a:prstDash val="solid"/>
              <a:round/>
            </a:ln>
          </p:spPr>
          <p:txBody>
            <a:bodyPr/>
            <a:lstStyle/>
            <a:p/>
          </p:txBody>
        </p:sp>
        <p:sp>
          <p:nvSpPr>
            <p:cNvPr id="3643" name="pl3643"/>
            <p:cNvSpPr/>
            <p:nvPr/>
          </p:nvSpPr>
          <p:spPr>
            <a:xfrm>
              <a:off x="7988706" y="4908601"/>
              <a:ext cx="1034004" cy="60624"/>
            </a:xfrm>
            <a:custGeom>
              <a:avLst/>
              <a:pathLst>
                <a:path w="1034004" h="60624">
                  <a:moveTo>
                    <a:pt x="0" y="33067"/>
                  </a:moveTo>
                  <a:lnTo>
                    <a:pt x="206800" y="0"/>
                  </a:lnTo>
                  <a:lnTo>
                    <a:pt x="413601" y="22045"/>
                  </a:lnTo>
                  <a:lnTo>
                    <a:pt x="620402" y="5511"/>
                  </a:lnTo>
                  <a:lnTo>
                    <a:pt x="827203" y="16533"/>
                  </a:lnTo>
                  <a:lnTo>
                    <a:pt x="1034004" y="60624"/>
                  </a:lnTo>
                </a:path>
              </a:pathLst>
            </a:custGeom>
            <a:ln w="35231" cap="flat">
              <a:solidFill>
                <a:srgbClr val="BEBEBE">
                  <a:alpha val="69803"/>
                </a:srgbClr>
              </a:solidFill>
              <a:prstDash val="solid"/>
              <a:round/>
            </a:ln>
          </p:spPr>
          <p:txBody>
            <a:bodyPr/>
            <a:lstStyle/>
            <a:p/>
          </p:txBody>
        </p:sp>
        <p:sp>
          <p:nvSpPr>
            <p:cNvPr id="3644" name="pl3644"/>
            <p:cNvSpPr/>
            <p:nvPr/>
          </p:nvSpPr>
          <p:spPr>
            <a:xfrm>
              <a:off x="7988706" y="4958202"/>
              <a:ext cx="1034004" cy="44090"/>
            </a:xfrm>
            <a:custGeom>
              <a:avLst/>
              <a:pathLst>
                <a:path w="1034004" h="44090">
                  <a:moveTo>
                    <a:pt x="0" y="38579"/>
                  </a:moveTo>
                  <a:lnTo>
                    <a:pt x="206800" y="44090"/>
                  </a:lnTo>
                  <a:lnTo>
                    <a:pt x="413601" y="5511"/>
                  </a:lnTo>
                  <a:lnTo>
                    <a:pt x="620402" y="0"/>
                  </a:lnTo>
                  <a:lnTo>
                    <a:pt x="827203" y="44090"/>
                  </a:lnTo>
                  <a:lnTo>
                    <a:pt x="1034004" y="27556"/>
                  </a:lnTo>
                </a:path>
              </a:pathLst>
            </a:custGeom>
            <a:ln w="35231" cap="flat">
              <a:solidFill>
                <a:srgbClr val="BEBEBE">
                  <a:alpha val="69803"/>
                </a:srgbClr>
              </a:solidFill>
              <a:prstDash val="solid"/>
              <a:round/>
            </a:ln>
          </p:spPr>
          <p:txBody>
            <a:bodyPr/>
            <a:lstStyle/>
            <a:p/>
          </p:txBody>
        </p:sp>
        <p:sp>
          <p:nvSpPr>
            <p:cNvPr id="3645" name="pl3645"/>
            <p:cNvSpPr/>
            <p:nvPr/>
          </p:nvSpPr>
          <p:spPr>
            <a:xfrm>
              <a:off x="7988706" y="4836953"/>
              <a:ext cx="1034004" cy="110226"/>
            </a:xfrm>
            <a:custGeom>
              <a:avLst/>
              <a:pathLst>
                <a:path w="1034004" h="110226">
                  <a:moveTo>
                    <a:pt x="0" y="110226"/>
                  </a:moveTo>
                  <a:lnTo>
                    <a:pt x="206800" y="110226"/>
                  </a:lnTo>
                  <a:lnTo>
                    <a:pt x="413601" y="88181"/>
                  </a:lnTo>
                  <a:lnTo>
                    <a:pt x="620402" y="55113"/>
                  </a:lnTo>
                  <a:lnTo>
                    <a:pt x="827203" y="33067"/>
                  </a:lnTo>
                  <a:lnTo>
                    <a:pt x="1034004" y="0"/>
                  </a:lnTo>
                </a:path>
              </a:pathLst>
            </a:custGeom>
            <a:ln w="35231" cap="flat">
              <a:solidFill>
                <a:srgbClr val="BEBEBE">
                  <a:alpha val="69803"/>
                </a:srgbClr>
              </a:solidFill>
              <a:prstDash val="solid"/>
              <a:round/>
            </a:ln>
          </p:spPr>
          <p:txBody>
            <a:bodyPr/>
            <a:lstStyle/>
            <a:p/>
          </p:txBody>
        </p:sp>
        <p:sp>
          <p:nvSpPr>
            <p:cNvPr id="3646" name="pl3646"/>
            <p:cNvSpPr/>
            <p:nvPr/>
          </p:nvSpPr>
          <p:spPr>
            <a:xfrm>
              <a:off x="7988706" y="4919623"/>
              <a:ext cx="1034004" cy="66135"/>
            </a:xfrm>
            <a:custGeom>
              <a:avLst/>
              <a:pathLst>
                <a:path w="1034004" h="66135">
                  <a:moveTo>
                    <a:pt x="0" y="0"/>
                  </a:moveTo>
                  <a:lnTo>
                    <a:pt x="206800" y="0"/>
                  </a:lnTo>
                  <a:lnTo>
                    <a:pt x="413601" y="33067"/>
                  </a:lnTo>
                  <a:lnTo>
                    <a:pt x="620402" y="33067"/>
                  </a:lnTo>
                  <a:lnTo>
                    <a:pt x="827203" y="66135"/>
                  </a:lnTo>
                  <a:lnTo>
                    <a:pt x="1034004" y="60624"/>
                  </a:lnTo>
                </a:path>
              </a:pathLst>
            </a:custGeom>
            <a:ln w="35231" cap="flat">
              <a:solidFill>
                <a:srgbClr val="BEBEBE">
                  <a:alpha val="69803"/>
                </a:srgbClr>
              </a:solidFill>
              <a:prstDash val="solid"/>
              <a:round/>
            </a:ln>
          </p:spPr>
          <p:txBody>
            <a:bodyPr/>
            <a:lstStyle/>
            <a:p/>
          </p:txBody>
        </p:sp>
        <p:sp>
          <p:nvSpPr>
            <p:cNvPr id="3647" name="pl3647"/>
            <p:cNvSpPr/>
            <p:nvPr/>
          </p:nvSpPr>
          <p:spPr>
            <a:xfrm>
              <a:off x="7988706" y="4814908"/>
              <a:ext cx="1034004" cy="99203"/>
            </a:xfrm>
            <a:custGeom>
              <a:avLst/>
              <a:pathLst>
                <a:path w="1034004" h="99203">
                  <a:moveTo>
                    <a:pt x="0" y="93692"/>
                  </a:moveTo>
                  <a:lnTo>
                    <a:pt x="206800" y="99203"/>
                  </a:lnTo>
                  <a:lnTo>
                    <a:pt x="413601" y="93692"/>
                  </a:lnTo>
                  <a:lnTo>
                    <a:pt x="620402" y="93692"/>
                  </a:lnTo>
                  <a:lnTo>
                    <a:pt x="827203" y="0"/>
                  </a:lnTo>
                  <a:lnTo>
                    <a:pt x="1034004" y="93692"/>
                  </a:lnTo>
                </a:path>
              </a:pathLst>
            </a:custGeom>
            <a:ln w="35231" cap="flat">
              <a:solidFill>
                <a:srgbClr val="BEBEBE">
                  <a:alpha val="69803"/>
                </a:srgbClr>
              </a:solidFill>
              <a:prstDash val="solid"/>
              <a:round/>
            </a:ln>
          </p:spPr>
          <p:txBody>
            <a:bodyPr/>
            <a:lstStyle/>
            <a:p/>
          </p:txBody>
        </p:sp>
        <p:sp>
          <p:nvSpPr>
            <p:cNvPr id="3648" name="pl3648"/>
            <p:cNvSpPr/>
            <p:nvPr/>
          </p:nvSpPr>
          <p:spPr>
            <a:xfrm>
              <a:off x="7988706" y="4886555"/>
              <a:ext cx="1034004" cy="27556"/>
            </a:xfrm>
            <a:custGeom>
              <a:avLst/>
              <a:pathLst>
                <a:path w="1034004" h="27556">
                  <a:moveTo>
                    <a:pt x="0" y="0"/>
                  </a:moveTo>
                  <a:lnTo>
                    <a:pt x="206800" y="0"/>
                  </a:lnTo>
                  <a:lnTo>
                    <a:pt x="413601" y="27556"/>
                  </a:lnTo>
                  <a:lnTo>
                    <a:pt x="620402" y="27556"/>
                  </a:lnTo>
                  <a:lnTo>
                    <a:pt x="827203" y="27556"/>
                  </a:lnTo>
                  <a:lnTo>
                    <a:pt x="1034004" y="27556"/>
                  </a:lnTo>
                </a:path>
              </a:pathLst>
            </a:custGeom>
            <a:ln w="35231" cap="flat">
              <a:solidFill>
                <a:srgbClr val="BEBEBE">
                  <a:alpha val="69803"/>
                </a:srgbClr>
              </a:solidFill>
              <a:prstDash val="solid"/>
              <a:round/>
            </a:ln>
          </p:spPr>
          <p:txBody>
            <a:bodyPr/>
            <a:lstStyle/>
            <a:p/>
          </p:txBody>
        </p:sp>
        <p:sp>
          <p:nvSpPr>
            <p:cNvPr id="3649" name="pl3649"/>
            <p:cNvSpPr/>
            <p:nvPr/>
          </p:nvSpPr>
          <p:spPr>
            <a:xfrm>
              <a:off x="7988706" y="4941668"/>
              <a:ext cx="1034004" cy="55113"/>
            </a:xfrm>
            <a:custGeom>
              <a:avLst/>
              <a:pathLst>
                <a:path w="1034004" h="55113">
                  <a:moveTo>
                    <a:pt x="0" y="55113"/>
                  </a:moveTo>
                  <a:lnTo>
                    <a:pt x="206800" y="33067"/>
                  </a:lnTo>
                  <a:lnTo>
                    <a:pt x="413601" y="44090"/>
                  </a:lnTo>
                  <a:lnTo>
                    <a:pt x="620402" y="0"/>
                  </a:lnTo>
                  <a:lnTo>
                    <a:pt x="827203" y="55113"/>
                  </a:lnTo>
                  <a:lnTo>
                    <a:pt x="1034004" y="33067"/>
                  </a:lnTo>
                </a:path>
              </a:pathLst>
            </a:custGeom>
            <a:ln w="35231" cap="flat">
              <a:solidFill>
                <a:srgbClr val="BEBEBE">
                  <a:alpha val="69803"/>
                </a:srgbClr>
              </a:solidFill>
              <a:prstDash val="solid"/>
              <a:round/>
            </a:ln>
          </p:spPr>
          <p:txBody>
            <a:bodyPr/>
            <a:lstStyle/>
            <a:p/>
          </p:txBody>
        </p:sp>
        <p:sp>
          <p:nvSpPr>
            <p:cNvPr id="3650" name="pl3650"/>
            <p:cNvSpPr/>
            <p:nvPr/>
          </p:nvSpPr>
          <p:spPr>
            <a:xfrm>
              <a:off x="7988706" y="4875533"/>
              <a:ext cx="1034004" cy="115737"/>
            </a:xfrm>
            <a:custGeom>
              <a:avLst/>
              <a:pathLst>
                <a:path w="1034004" h="115737">
                  <a:moveTo>
                    <a:pt x="0" y="104715"/>
                  </a:moveTo>
                  <a:lnTo>
                    <a:pt x="206800" y="104715"/>
                  </a:lnTo>
                  <a:lnTo>
                    <a:pt x="413601" y="55113"/>
                  </a:lnTo>
                  <a:lnTo>
                    <a:pt x="620402" y="0"/>
                  </a:lnTo>
                  <a:lnTo>
                    <a:pt x="827203" y="55113"/>
                  </a:lnTo>
                  <a:lnTo>
                    <a:pt x="1034004" y="115737"/>
                  </a:lnTo>
                </a:path>
              </a:pathLst>
            </a:custGeom>
            <a:ln w="35231" cap="flat">
              <a:solidFill>
                <a:srgbClr val="BEBEBE">
                  <a:alpha val="69803"/>
                </a:srgbClr>
              </a:solidFill>
              <a:prstDash val="solid"/>
              <a:round/>
            </a:ln>
          </p:spPr>
          <p:txBody>
            <a:bodyPr/>
            <a:lstStyle/>
            <a:p/>
          </p:txBody>
        </p:sp>
        <p:sp>
          <p:nvSpPr>
            <p:cNvPr id="3651" name="pl3651"/>
            <p:cNvSpPr/>
            <p:nvPr/>
          </p:nvSpPr>
          <p:spPr>
            <a:xfrm>
              <a:off x="7988706" y="4870021"/>
              <a:ext cx="1034004" cy="66135"/>
            </a:xfrm>
            <a:custGeom>
              <a:avLst/>
              <a:pathLst>
                <a:path w="1034004" h="66135">
                  <a:moveTo>
                    <a:pt x="0" y="66135"/>
                  </a:moveTo>
                  <a:lnTo>
                    <a:pt x="206800" y="55113"/>
                  </a:lnTo>
                  <a:lnTo>
                    <a:pt x="413601" y="16533"/>
                  </a:lnTo>
                  <a:lnTo>
                    <a:pt x="620402" y="27556"/>
                  </a:lnTo>
                  <a:lnTo>
                    <a:pt x="827203" y="0"/>
                  </a:lnTo>
                  <a:lnTo>
                    <a:pt x="1034004" y="33067"/>
                  </a:lnTo>
                </a:path>
              </a:pathLst>
            </a:custGeom>
            <a:ln w="35231" cap="flat">
              <a:solidFill>
                <a:srgbClr val="BEBEBE">
                  <a:alpha val="69803"/>
                </a:srgbClr>
              </a:solidFill>
              <a:prstDash val="solid"/>
              <a:round/>
            </a:ln>
          </p:spPr>
          <p:txBody>
            <a:bodyPr/>
            <a:lstStyle/>
            <a:p/>
          </p:txBody>
        </p:sp>
        <p:sp>
          <p:nvSpPr>
            <p:cNvPr id="3652" name="pl3652"/>
            <p:cNvSpPr/>
            <p:nvPr/>
          </p:nvSpPr>
          <p:spPr>
            <a:xfrm>
              <a:off x="7988706" y="4963714"/>
              <a:ext cx="1034004" cy="27556"/>
            </a:xfrm>
            <a:custGeom>
              <a:avLst/>
              <a:pathLst>
                <a:path w="1034004" h="27556">
                  <a:moveTo>
                    <a:pt x="0" y="11022"/>
                  </a:moveTo>
                  <a:lnTo>
                    <a:pt x="206800" y="27556"/>
                  </a:lnTo>
                  <a:lnTo>
                    <a:pt x="413601" y="16533"/>
                  </a:lnTo>
                  <a:lnTo>
                    <a:pt x="620402" y="0"/>
                  </a:lnTo>
                  <a:lnTo>
                    <a:pt x="827203" y="22045"/>
                  </a:lnTo>
                  <a:lnTo>
                    <a:pt x="1034004" y="0"/>
                  </a:lnTo>
                </a:path>
              </a:pathLst>
            </a:custGeom>
            <a:ln w="35231" cap="flat">
              <a:solidFill>
                <a:srgbClr val="BEBEBE">
                  <a:alpha val="69803"/>
                </a:srgbClr>
              </a:solidFill>
              <a:prstDash val="solid"/>
              <a:round/>
            </a:ln>
          </p:spPr>
          <p:txBody>
            <a:bodyPr/>
            <a:lstStyle/>
            <a:p/>
          </p:txBody>
        </p:sp>
        <p:sp>
          <p:nvSpPr>
            <p:cNvPr id="3653" name="pl3653"/>
            <p:cNvSpPr/>
            <p:nvPr/>
          </p:nvSpPr>
          <p:spPr>
            <a:xfrm>
              <a:off x="7988706" y="4936157"/>
              <a:ext cx="1034004" cy="44090"/>
            </a:xfrm>
            <a:custGeom>
              <a:avLst/>
              <a:pathLst>
                <a:path w="1034004" h="44090">
                  <a:moveTo>
                    <a:pt x="0" y="0"/>
                  </a:moveTo>
                  <a:lnTo>
                    <a:pt x="206800" y="44090"/>
                  </a:lnTo>
                  <a:lnTo>
                    <a:pt x="413601" y="22045"/>
                  </a:lnTo>
                  <a:lnTo>
                    <a:pt x="620402" y="16533"/>
                  </a:lnTo>
                  <a:lnTo>
                    <a:pt x="827203" y="44090"/>
                  </a:lnTo>
                  <a:lnTo>
                    <a:pt x="1034004" y="44090"/>
                  </a:lnTo>
                </a:path>
              </a:pathLst>
            </a:custGeom>
            <a:ln w="35231" cap="flat">
              <a:solidFill>
                <a:srgbClr val="BEBEBE">
                  <a:alpha val="69803"/>
                </a:srgbClr>
              </a:solidFill>
              <a:prstDash val="solid"/>
              <a:round/>
            </a:ln>
          </p:spPr>
          <p:txBody>
            <a:bodyPr/>
            <a:lstStyle/>
            <a:p/>
          </p:txBody>
        </p:sp>
        <p:sp>
          <p:nvSpPr>
            <p:cNvPr id="3654" name="pl3654"/>
            <p:cNvSpPr/>
            <p:nvPr/>
          </p:nvSpPr>
          <p:spPr>
            <a:xfrm>
              <a:off x="7988706" y="4963714"/>
              <a:ext cx="1034004" cy="22045"/>
            </a:xfrm>
            <a:custGeom>
              <a:avLst/>
              <a:pathLst>
                <a:path w="1034004" h="22045">
                  <a:moveTo>
                    <a:pt x="0" y="5511"/>
                  </a:moveTo>
                  <a:lnTo>
                    <a:pt x="206800" y="0"/>
                  </a:lnTo>
                  <a:lnTo>
                    <a:pt x="413601" y="0"/>
                  </a:lnTo>
                  <a:lnTo>
                    <a:pt x="620402" y="5511"/>
                  </a:lnTo>
                  <a:lnTo>
                    <a:pt x="827203" y="22045"/>
                  </a:lnTo>
                  <a:lnTo>
                    <a:pt x="1034004" y="22045"/>
                  </a:lnTo>
                </a:path>
              </a:pathLst>
            </a:custGeom>
            <a:ln w="35231" cap="flat">
              <a:solidFill>
                <a:srgbClr val="BEBEBE">
                  <a:alpha val="69803"/>
                </a:srgbClr>
              </a:solidFill>
              <a:prstDash val="solid"/>
              <a:round/>
            </a:ln>
          </p:spPr>
          <p:txBody>
            <a:bodyPr/>
            <a:lstStyle/>
            <a:p/>
          </p:txBody>
        </p:sp>
        <p:sp>
          <p:nvSpPr>
            <p:cNvPr id="3655" name="pl3655"/>
            <p:cNvSpPr/>
            <p:nvPr/>
          </p:nvSpPr>
          <p:spPr>
            <a:xfrm>
              <a:off x="7988706"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BEBEBE">
                  <a:alpha val="69803"/>
                </a:srgbClr>
              </a:solidFill>
              <a:prstDash val="solid"/>
              <a:round/>
            </a:ln>
          </p:spPr>
          <p:txBody>
            <a:bodyPr/>
            <a:lstStyle/>
            <a:p/>
          </p:txBody>
        </p:sp>
        <p:sp>
          <p:nvSpPr>
            <p:cNvPr id="3656" name="pl3656"/>
            <p:cNvSpPr/>
            <p:nvPr/>
          </p:nvSpPr>
          <p:spPr>
            <a:xfrm>
              <a:off x="7988706" y="4930646"/>
              <a:ext cx="1034004" cy="44090"/>
            </a:xfrm>
            <a:custGeom>
              <a:avLst/>
              <a:pathLst>
                <a:path w="1034004" h="44090">
                  <a:moveTo>
                    <a:pt x="0" y="44090"/>
                  </a:moveTo>
                  <a:lnTo>
                    <a:pt x="206800" y="27556"/>
                  </a:lnTo>
                  <a:lnTo>
                    <a:pt x="413601" y="16533"/>
                  </a:lnTo>
                  <a:lnTo>
                    <a:pt x="620402" y="0"/>
                  </a:lnTo>
                  <a:lnTo>
                    <a:pt x="827203" y="11022"/>
                  </a:lnTo>
                  <a:lnTo>
                    <a:pt x="1034004" y="22045"/>
                  </a:lnTo>
                </a:path>
              </a:pathLst>
            </a:custGeom>
            <a:ln w="35231" cap="flat">
              <a:solidFill>
                <a:srgbClr val="BEBEBE">
                  <a:alpha val="69803"/>
                </a:srgbClr>
              </a:solidFill>
              <a:prstDash val="solid"/>
              <a:round/>
            </a:ln>
          </p:spPr>
          <p:txBody>
            <a:bodyPr/>
            <a:lstStyle/>
            <a:p/>
          </p:txBody>
        </p:sp>
        <p:sp>
          <p:nvSpPr>
            <p:cNvPr id="3657" name="pl3657"/>
            <p:cNvSpPr/>
            <p:nvPr/>
          </p:nvSpPr>
          <p:spPr>
            <a:xfrm>
              <a:off x="7988706" y="4870021"/>
              <a:ext cx="1034004" cy="27556"/>
            </a:xfrm>
            <a:custGeom>
              <a:avLst/>
              <a:pathLst>
                <a:path w="1034004" h="27556">
                  <a:moveTo>
                    <a:pt x="0" y="16533"/>
                  </a:moveTo>
                  <a:lnTo>
                    <a:pt x="206800" y="27556"/>
                  </a:lnTo>
                  <a:lnTo>
                    <a:pt x="413601" y="5511"/>
                  </a:lnTo>
                  <a:lnTo>
                    <a:pt x="620402" y="11022"/>
                  </a:lnTo>
                  <a:lnTo>
                    <a:pt x="827203" y="16533"/>
                  </a:lnTo>
                  <a:lnTo>
                    <a:pt x="1034004" y="0"/>
                  </a:lnTo>
                </a:path>
              </a:pathLst>
            </a:custGeom>
            <a:ln w="35231" cap="flat">
              <a:solidFill>
                <a:srgbClr val="BEBEBE">
                  <a:alpha val="69803"/>
                </a:srgbClr>
              </a:solidFill>
              <a:prstDash val="solid"/>
              <a:round/>
            </a:ln>
          </p:spPr>
          <p:txBody>
            <a:bodyPr/>
            <a:lstStyle/>
            <a:p/>
          </p:txBody>
        </p:sp>
        <p:sp>
          <p:nvSpPr>
            <p:cNvPr id="3658" name="pl3658"/>
            <p:cNvSpPr/>
            <p:nvPr/>
          </p:nvSpPr>
          <p:spPr>
            <a:xfrm>
              <a:off x="7988706" y="4930646"/>
              <a:ext cx="1034004" cy="49601"/>
            </a:xfrm>
            <a:custGeom>
              <a:avLst/>
              <a:pathLst>
                <a:path w="1034004" h="49601">
                  <a:moveTo>
                    <a:pt x="0" y="0"/>
                  </a:moveTo>
                  <a:lnTo>
                    <a:pt x="206800" y="11022"/>
                  </a:lnTo>
                  <a:lnTo>
                    <a:pt x="413601" y="33067"/>
                  </a:lnTo>
                  <a:lnTo>
                    <a:pt x="620402" y="22045"/>
                  </a:lnTo>
                  <a:lnTo>
                    <a:pt x="827203" y="49601"/>
                  </a:lnTo>
                  <a:lnTo>
                    <a:pt x="1034004" y="49601"/>
                  </a:lnTo>
                </a:path>
              </a:pathLst>
            </a:custGeom>
            <a:ln w="35231" cap="flat">
              <a:solidFill>
                <a:srgbClr val="BEBEBE">
                  <a:alpha val="69803"/>
                </a:srgbClr>
              </a:solidFill>
              <a:prstDash val="solid"/>
              <a:round/>
            </a:ln>
          </p:spPr>
          <p:txBody>
            <a:bodyPr/>
            <a:lstStyle/>
            <a:p/>
          </p:txBody>
        </p:sp>
        <p:sp>
          <p:nvSpPr>
            <p:cNvPr id="3659" name="pl3659"/>
            <p:cNvSpPr/>
            <p:nvPr/>
          </p:nvSpPr>
          <p:spPr>
            <a:xfrm>
              <a:off x="7988706" y="4969225"/>
              <a:ext cx="1034004" cy="71647"/>
            </a:xfrm>
            <a:custGeom>
              <a:avLst/>
              <a:pathLst>
                <a:path w="1034004" h="71647">
                  <a:moveTo>
                    <a:pt x="0" y="22045"/>
                  </a:moveTo>
                  <a:lnTo>
                    <a:pt x="206800" y="16533"/>
                  </a:lnTo>
                  <a:lnTo>
                    <a:pt x="413601" y="71647"/>
                  </a:lnTo>
                  <a:lnTo>
                    <a:pt x="620402" y="0"/>
                  </a:lnTo>
                  <a:lnTo>
                    <a:pt x="827203" y="49601"/>
                  </a:lnTo>
                  <a:lnTo>
                    <a:pt x="1034004" y="66135"/>
                  </a:lnTo>
                </a:path>
              </a:pathLst>
            </a:custGeom>
            <a:ln w="35231" cap="flat">
              <a:solidFill>
                <a:srgbClr val="BEBEBE">
                  <a:alpha val="69803"/>
                </a:srgbClr>
              </a:solidFill>
              <a:prstDash val="solid"/>
              <a:round/>
            </a:ln>
          </p:spPr>
          <p:txBody>
            <a:bodyPr/>
            <a:lstStyle/>
            <a:p/>
          </p:txBody>
        </p:sp>
        <p:sp>
          <p:nvSpPr>
            <p:cNvPr id="3660" name="pl3660"/>
            <p:cNvSpPr/>
            <p:nvPr/>
          </p:nvSpPr>
          <p:spPr>
            <a:xfrm>
              <a:off x="7988706" y="4936157"/>
              <a:ext cx="1034004" cy="38579"/>
            </a:xfrm>
            <a:custGeom>
              <a:avLst/>
              <a:pathLst>
                <a:path w="1034004" h="38579">
                  <a:moveTo>
                    <a:pt x="0" y="22045"/>
                  </a:moveTo>
                  <a:lnTo>
                    <a:pt x="206800" y="0"/>
                  </a:lnTo>
                  <a:lnTo>
                    <a:pt x="413601" y="5511"/>
                  </a:lnTo>
                  <a:lnTo>
                    <a:pt x="620402" y="27556"/>
                  </a:lnTo>
                  <a:lnTo>
                    <a:pt x="827203" y="38579"/>
                  </a:lnTo>
                  <a:lnTo>
                    <a:pt x="1034004" y="38579"/>
                  </a:lnTo>
                </a:path>
              </a:pathLst>
            </a:custGeom>
            <a:ln w="35231" cap="flat">
              <a:solidFill>
                <a:srgbClr val="BEBEBE">
                  <a:alpha val="69803"/>
                </a:srgbClr>
              </a:solidFill>
              <a:prstDash val="solid"/>
              <a:round/>
            </a:ln>
          </p:spPr>
          <p:txBody>
            <a:bodyPr/>
            <a:lstStyle/>
            <a:p/>
          </p:txBody>
        </p:sp>
        <p:sp>
          <p:nvSpPr>
            <p:cNvPr id="3661" name="pl3661"/>
            <p:cNvSpPr/>
            <p:nvPr/>
          </p:nvSpPr>
          <p:spPr>
            <a:xfrm>
              <a:off x="7988706" y="4903089"/>
              <a:ext cx="1034004" cy="5511"/>
            </a:xfrm>
            <a:custGeom>
              <a:avLst/>
              <a:pathLst>
                <a:path w="1034004" h="5511">
                  <a:moveTo>
                    <a:pt x="0" y="5511"/>
                  </a:moveTo>
                  <a:lnTo>
                    <a:pt x="206800" y="5511"/>
                  </a:lnTo>
                  <a:lnTo>
                    <a:pt x="413601" y="5511"/>
                  </a:lnTo>
                  <a:lnTo>
                    <a:pt x="620402" y="0"/>
                  </a:lnTo>
                  <a:lnTo>
                    <a:pt x="827203" y="0"/>
                  </a:lnTo>
                  <a:lnTo>
                    <a:pt x="1034004" y="5511"/>
                  </a:lnTo>
                </a:path>
              </a:pathLst>
            </a:custGeom>
            <a:ln w="20325" cap="flat">
              <a:solidFill>
                <a:srgbClr val="6B6B6B">
                  <a:alpha val="100000"/>
                </a:srgbClr>
              </a:solidFill>
              <a:prstDash val="solid"/>
              <a:round/>
            </a:ln>
          </p:spPr>
          <p:txBody>
            <a:bodyPr/>
            <a:lstStyle/>
            <a:p/>
          </p:txBody>
        </p:sp>
        <p:sp>
          <p:nvSpPr>
            <p:cNvPr id="3662" name="pl3662"/>
            <p:cNvSpPr/>
            <p:nvPr/>
          </p:nvSpPr>
          <p:spPr>
            <a:xfrm>
              <a:off x="7988706"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40651" cap="flat">
              <a:solidFill>
                <a:srgbClr val="000000">
                  <a:alpha val="100000"/>
                </a:srgbClr>
              </a:solidFill>
              <a:prstDash val="solid"/>
              <a:round/>
            </a:ln>
          </p:spPr>
          <p:txBody>
            <a:bodyPr/>
            <a:lstStyle/>
            <a:p/>
          </p:txBody>
        </p:sp>
        <p:sp>
          <p:nvSpPr>
            <p:cNvPr id="3663" name="pl3663"/>
            <p:cNvSpPr/>
            <p:nvPr/>
          </p:nvSpPr>
          <p:spPr>
            <a:xfrm>
              <a:off x="7988706" y="4941668"/>
              <a:ext cx="1034004" cy="55113"/>
            </a:xfrm>
            <a:custGeom>
              <a:avLst/>
              <a:pathLst>
                <a:path w="1034004" h="55113">
                  <a:moveTo>
                    <a:pt x="0" y="0"/>
                  </a:moveTo>
                  <a:lnTo>
                    <a:pt x="206800" y="27556"/>
                  </a:lnTo>
                  <a:lnTo>
                    <a:pt x="413601" y="33067"/>
                  </a:lnTo>
                  <a:lnTo>
                    <a:pt x="620402" y="55113"/>
                  </a:lnTo>
                  <a:lnTo>
                    <a:pt x="827203" y="22045"/>
                  </a:lnTo>
                  <a:lnTo>
                    <a:pt x="1034004" y="22045"/>
                  </a:lnTo>
                </a:path>
              </a:pathLst>
            </a:custGeom>
            <a:ln w="35231" cap="flat">
              <a:solidFill>
                <a:srgbClr val="FE61CE">
                  <a:alpha val="100000"/>
                </a:srgbClr>
              </a:solidFill>
              <a:prstDash val="solid"/>
              <a:round/>
            </a:ln>
          </p:spPr>
          <p:txBody>
            <a:bodyPr/>
            <a:lstStyle/>
            <a:p/>
          </p:txBody>
        </p:sp>
        <p:sp>
          <p:nvSpPr>
            <p:cNvPr id="3664" name="pl3664"/>
            <p:cNvSpPr/>
            <p:nvPr/>
          </p:nvSpPr>
          <p:spPr>
            <a:xfrm>
              <a:off x="7937006" y="4991270"/>
              <a:ext cx="1137404" cy="0"/>
            </a:xfrm>
            <a:custGeom>
              <a:avLst/>
              <a:pathLst>
                <a:path w="1137404" h="0">
                  <a:moveTo>
                    <a:pt x="0" y="0"/>
                  </a:moveTo>
                  <a:lnTo>
                    <a:pt x="1137404" y="0"/>
                  </a:lnTo>
                  <a:lnTo>
                    <a:pt x="1137404" y="0"/>
                  </a:lnTo>
                </a:path>
              </a:pathLst>
            </a:custGeom>
            <a:ln w="13550" cap="flat">
              <a:solidFill>
                <a:srgbClr val="000000">
                  <a:alpha val="100000"/>
                </a:srgbClr>
              </a:solidFill>
              <a:prstDash val="dash"/>
              <a:round/>
            </a:ln>
          </p:spPr>
          <p:txBody>
            <a:bodyPr/>
            <a:lstStyle/>
            <a:p/>
          </p:txBody>
        </p:sp>
        <p:sp>
          <p:nvSpPr>
            <p:cNvPr id="3665" name="tx3665"/>
            <p:cNvSpPr/>
            <p:nvPr/>
          </p:nvSpPr>
          <p:spPr>
            <a:xfrm>
              <a:off x="7958561" y="47770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666" name="tx3666"/>
            <p:cNvSpPr/>
            <p:nvPr/>
          </p:nvSpPr>
          <p:spPr>
            <a:xfrm>
              <a:off x="8165362" y="480626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67" name="tx3667"/>
            <p:cNvSpPr/>
            <p:nvPr/>
          </p:nvSpPr>
          <p:spPr>
            <a:xfrm>
              <a:off x="8372163" y="481008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68" name="tx3668"/>
            <p:cNvSpPr/>
            <p:nvPr/>
          </p:nvSpPr>
          <p:spPr>
            <a:xfrm>
              <a:off x="8560914" y="4833507"/>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69" name="tx3669"/>
            <p:cNvSpPr/>
            <p:nvPr/>
          </p:nvSpPr>
          <p:spPr>
            <a:xfrm>
              <a:off x="8785765" y="480049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70" name="tx3670"/>
            <p:cNvSpPr/>
            <p:nvPr/>
          </p:nvSpPr>
          <p:spPr>
            <a:xfrm>
              <a:off x="8992565" y="480049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71" name="rc3671"/>
            <p:cNvSpPr/>
            <p:nvPr/>
          </p:nvSpPr>
          <p:spPr>
            <a:xfrm>
              <a:off x="695044" y="5131404"/>
              <a:ext cx="1137404" cy="214862"/>
            </a:xfrm>
            <a:prstGeom prst="rect">
              <a:avLst/>
            </a:prstGeom>
            <a:solidFill>
              <a:srgbClr val="D9D9D9">
                <a:alpha val="100000"/>
              </a:srgbClr>
            </a:solidFill>
          </p:spPr>
          <p:txBody>
            <a:bodyPr/>
            <a:lstStyle/>
            <a:p/>
          </p:txBody>
        </p:sp>
        <p:sp>
          <p:nvSpPr>
            <p:cNvPr id="3672" name="tx3672"/>
            <p:cNvSpPr/>
            <p:nvPr/>
          </p:nvSpPr>
          <p:spPr>
            <a:xfrm>
              <a:off x="1033869" y="5197526"/>
              <a:ext cx="45975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Tanzania</a:t>
              </a:r>
            </a:p>
          </p:txBody>
        </p:sp>
        <p:sp>
          <p:nvSpPr>
            <p:cNvPr id="3673" name="rc3673"/>
            <p:cNvSpPr/>
            <p:nvPr/>
          </p:nvSpPr>
          <p:spPr>
            <a:xfrm>
              <a:off x="1902038" y="5131404"/>
              <a:ext cx="1137404" cy="214862"/>
            </a:xfrm>
            <a:prstGeom prst="rect">
              <a:avLst/>
            </a:prstGeom>
            <a:solidFill>
              <a:srgbClr val="D9D9D9">
                <a:alpha val="100000"/>
              </a:srgbClr>
            </a:solidFill>
          </p:spPr>
          <p:txBody>
            <a:bodyPr/>
            <a:lstStyle/>
            <a:p/>
          </p:txBody>
        </p:sp>
        <p:sp>
          <p:nvSpPr>
            <p:cNvPr id="3674" name="tx3674"/>
            <p:cNvSpPr/>
            <p:nvPr/>
          </p:nvSpPr>
          <p:spPr>
            <a:xfrm>
              <a:off x="2343373" y="5175316"/>
              <a:ext cx="25473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Togo</a:t>
              </a:r>
            </a:p>
          </p:txBody>
        </p:sp>
        <p:sp>
          <p:nvSpPr>
            <p:cNvPr id="3675" name="rc3675"/>
            <p:cNvSpPr/>
            <p:nvPr/>
          </p:nvSpPr>
          <p:spPr>
            <a:xfrm>
              <a:off x="3109031" y="5131404"/>
              <a:ext cx="1137404" cy="214862"/>
            </a:xfrm>
            <a:prstGeom prst="rect">
              <a:avLst/>
            </a:prstGeom>
            <a:solidFill>
              <a:srgbClr val="D9D9D9">
                <a:alpha val="100000"/>
              </a:srgbClr>
            </a:solidFill>
          </p:spPr>
          <p:txBody>
            <a:bodyPr/>
            <a:lstStyle/>
            <a:p/>
          </p:txBody>
        </p:sp>
        <p:sp>
          <p:nvSpPr>
            <p:cNvPr id="3676" name="tx3676"/>
            <p:cNvSpPr/>
            <p:nvPr/>
          </p:nvSpPr>
          <p:spPr>
            <a:xfrm>
              <a:off x="3481990" y="5175316"/>
              <a:ext cx="39148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Uganda</a:t>
              </a:r>
            </a:p>
          </p:txBody>
        </p:sp>
        <p:sp>
          <p:nvSpPr>
            <p:cNvPr id="3677" name="rc3677"/>
            <p:cNvSpPr/>
            <p:nvPr/>
          </p:nvSpPr>
          <p:spPr>
            <a:xfrm>
              <a:off x="4316025" y="5131404"/>
              <a:ext cx="1137404" cy="214862"/>
            </a:xfrm>
            <a:prstGeom prst="rect">
              <a:avLst/>
            </a:prstGeom>
            <a:solidFill>
              <a:srgbClr val="D9D9D9">
                <a:alpha val="100000"/>
              </a:srgbClr>
            </a:solidFill>
          </p:spPr>
          <p:txBody>
            <a:bodyPr/>
            <a:lstStyle/>
            <a:p/>
          </p:txBody>
        </p:sp>
        <p:sp>
          <p:nvSpPr>
            <p:cNvPr id="3678" name="tx3678"/>
            <p:cNvSpPr/>
            <p:nvPr/>
          </p:nvSpPr>
          <p:spPr>
            <a:xfrm>
              <a:off x="4698397" y="5197526"/>
              <a:ext cx="37266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Zambia</a:t>
              </a:r>
            </a:p>
          </p:txBody>
        </p:sp>
        <p:sp>
          <p:nvSpPr>
            <p:cNvPr id="3679" name="rc3679"/>
            <p:cNvSpPr/>
            <p:nvPr/>
          </p:nvSpPr>
          <p:spPr>
            <a:xfrm>
              <a:off x="5523019" y="5131404"/>
              <a:ext cx="1137404" cy="214862"/>
            </a:xfrm>
            <a:prstGeom prst="rect">
              <a:avLst/>
            </a:prstGeom>
            <a:solidFill>
              <a:srgbClr val="D9D9D9">
                <a:alpha val="100000"/>
              </a:srgbClr>
            </a:solidFill>
          </p:spPr>
          <p:txBody>
            <a:bodyPr/>
            <a:lstStyle/>
            <a:p/>
          </p:txBody>
        </p:sp>
        <p:sp>
          <p:nvSpPr>
            <p:cNvPr id="3680" name="tx3680"/>
            <p:cNvSpPr/>
            <p:nvPr/>
          </p:nvSpPr>
          <p:spPr>
            <a:xfrm>
              <a:off x="5833958" y="5197526"/>
              <a:ext cx="51552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Zimbabwe</a:t>
              </a:r>
            </a:p>
          </p:txBody>
        </p:sp>
        <p:sp>
          <p:nvSpPr>
            <p:cNvPr id="3681" name="rc3681"/>
            <p:cNvSpPr/>
            <p:nvPr/>
          </p:nvSpPr>
          <p:spPr>
            <a:xfrm>
              <a:off x="695044" y="4386206"/>
              <a:ext cx="1137404" cy="214862"/>
            </a:xfrm>
            <a:prstGeom prst="rect">
              <a:avLst/>
            </a:prstGeom>
            <a:solidFill>
              <a:srgbClr val="D9D9D9">
                <a:alpha val="100000"/>
              </a:srgbClr>
            </a:solidFill>
          </p:spPr>
          <p:txBody>
            <a:bodyPr/>
            <a:lstStyle/>
            <a:p/>
          </p:txBody>
        </p:sp>
        <p:sp>
          <p:nvSpPr>
            <p:cNvPr id="3682" name="tx3682"/>
            <p:cNvSpPr/>
            <p:nvPr/>
          </p:nvSpPr>
          <p:spPr>
            <a:xfrm>
              <a:off x="1058726" y="4452328"/>
              <a:ext cx="41004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Rwanda</a:t>
              </a:r>
            </a:p>
          </p:txBody>
        </p:sp>
        <p:sp>
          <p:nvSpPr>
            <p:cNvPr id="3683" name="rc3683"/>
            <p:cNvSpPr/>
            <p:nvPr/>
          </p:nvSpPr>
          <p:spPr>
            <a:xfrm>
              <a:off x="1902038" y="4386206"/>
              <a:ext cx="1137404" cy="214862"/>
            </a:xfrm>
            <a:prstGeom prst="rect">
              <a:avLst/>
            </a:prstGeom>
            <a:solidFill>
              <a:srgbClr val="D9D9D9">
                <a:alpha val="100000"/>
              </a:srgbClr>
            </a:solidFill>
          </p:spPr>
          <p:txBody>
            <a:bodyPr/>
            <a:lstStyle/>
            <a:p/>
          </p:txBody>
        </p:sp>
        <p:sp>
          <p:nvSpPr>
            <p:cNvPr id="3684" name="tx3684"/>
            <p:cNvSpPr/>
            <p:nvPr/>
          </p:nvSpPr>
          <p:spPr>
            <a:xfrm>
              <a:off x="1886783" y="4430063"/>
              <a:ext cx="1167913"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Sao Tome and Principe</a:t>
              </a:r>
            </a:p>
          </p:txBody>
        </p:sp>
        <p:sp>
          <p:nvSpPr>
            <p:cNvPr id="3685" name="rc3685"/>
            <p:cNvSpPr/>
            <p:nvPr/>
          </p:nvSpPr>
          <p:spPr>
            <a:xfrm>
              <a:off x="3109031" y="4386206"/>
              <a:ext cx="1137404" cy="214862"/>
            </a:xfrm>
            <a:prstGeom prst="rect">
              <a:avLst/>
            </a:prstGeom>
            <a:solidFill>
              <a:srgbClr val="D9D9D9">
                <a:alpha val="100000"/>
              </a:srgbClr>
            </a:solidFill>
          </p:spPr>
          <p:txBody>
            <a:bodyPr/>
            <a:lstStyle/>
            <a:p/>
          </p:txBody>
        </p:sp>
        <p:sp>
          <p:nvSpPr>
            <p:cNvPr id="3686" name="tx3686"/>
            <p:cNvSpPr/>
            <p:nvPr/>
          </p:nvSpPr>
          <p:spPr>
            <a:xfrm>
              <a:off x="3472658" y="4428754"/>
              <a:ext cx="4101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Senegal</a:t>
              </a:r>
            </a:p>
          </p:txBody>
        </p:sp>
        <p:sp>
          <p:nvSpPr>
            <p:cNvPr id="3687" name="rc3687"/>
            <p:cNvSpPr/>
            <p:nvPr/>
          </p:nvSpPr>
          <p:spPr>
            <a:xfrm>
              <a:off x="4316025" y="4386206"/>
              <a:ext cx="1137404" cy="214862"/>
            </a:xfrm>
            <a:prstGeom prst="rect">
              <a:avLst/>
            </a:prstGeom>
            <a:solidFill>
              <a:srgbClr val="D9D9D9">
                <a:alpha val="100000"/>
              </a:srgbClr>
            </a:solidFill>
          </p:spPr>
          <p:txBody>
            <a:bodyPr/>
            <a:lstStyle/>
            <a:p/>
          </p:txBody>
        </p:sp>
        <p:sp>
          <p:nvSpPr>
            <p:cNvPr id="3688" name="tx3688"/>
            <p:cNvSpPr/>
            <p:nvPr/>
          </p:nvSpPr>
          <p:spPr>
            <a:xfrm>
              <a:off x="4614495" y="4428754"/>
              <a:ext cx="5404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Seychelles</a:t>
              </a:r>
            </a:p>
          </p:txBody>
        </p:sp>
        <p:sp>
          <p:nvSpPr>
            <p:cNvPr id="3689" name="rc3689"/>
            <p:cNvSpPr/>
            <p:nvPr/>
          </p:nvSpPr>
          <p:spPr>
            <a:xfrm>
              <a:off x="5523019" y="4386206"/>
              <a:ext cx="1137404" cy="214862"/>
            </a:xfrm>
            <a:prstGeom prst="rect">
              <a:avLst/>
            </a:prstGeom>
            <a:solidFill>
              <a:srgbClr val="D9D9D9">
                <a:alpha val="100000"/>
              </a:srgbClr>
            </a:solidFill>
          </p:spPr>
          <p:txBody>
            <a:bodyPr/>
            <a:lstStyle/>
            <a:p/>
          </p:txBody>
        </p:sp>
        <p:sp>
          <p:nvSpPr>
            <p:cNvPr id="3690" name="tx3690"/>
            <p:cNvSpPr/>
            <p:nvPr/>
          </p:nvSpPr>
          <p:spPr>
            <a:xfrm>
              <a:off x="5771748" y="4450909"/>
              <a:ext cx="63994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Sierra Leone</a:t>
              </a:r>
            </a:p>
          </p:txBody>
        </p:sp>
        <p:sp>
          <p:nvSpPr>
            <p:cNvPr id="3691" name="rc3691"/>
            <p:cNvSpPr/>
            <p:nvPr/>
          </p:nvSpPr>
          <p:spPr>
            <a:xfrm>
              <a:off x="6730012" y="4386206"/>
              <a:ext cx="1137404" cy="214862"/>
            </a:xfrm>
            <a:prstGeom prst="rect">
              <a:avLst/>
            </a:prstGeom>
            <a:solidFill>
              <a:srgbClr val="D9D9D9">
                <a:alpha val="100000"/>
              </a:srgbClr>
            </a:solidFill>
          </p:spPr>
          <p:txBody>
            <a:bodyPr/>
            <a:lstStyle/>
            <a:p/>
          </p:txBody>
        </p:sp>
        <p:sp>
          <p:nvSpPr>
            <p:cNvPr id="3692" name="tx3692"/>
            <p:cNvSpPr/>
            <p:nvPr/>
          </p:nvSpPr>
          <p:spPr>
            <a:xfrm>
              <a:off x="6994321" y="4450909"/>
              <a:ext cx="60878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South Africa</a:t>
              </a:r>
            </a:p>
          </p:txBody>
        </p:sp>
        <p:sp>
          <p:nvSpPr>
            <p:cNvPr id="3693" name="rc3693"/>
            <p:cNvSpPr/>
            <p:nvPr/>
          </p:nvSpPr>
          <p:spPr>
            <a:xfrm>
              <a:off x="7937006" y="4386206"/>
              <a:ext cx="1137404" cy="214862"/>
            </a:xfrm>
            <a:prstGeom prst="rect">
              <a:avLst/>
            </a:prstGeom>
            <a:solidFill>
              <a:srgbClr val="D9D9D9">
                <a:alpha val="100000"/>
              </a:srgbClr>
            </a:solidFill>
          </p:spPr>
          <p:txBody>
            <a:bodyPr/>
            <a:lstStyle/>
            <a:p/>
          </p:txBody>
        </p:sp>
        <p:sp>
          <p:nvSpPr>
            <p:cNvPr id="3694" name="tx3694"/>
            <p:cNvSpPr/>
            <p:nvPr/>
          </p:nvSpPr>
          <p:spPr>
            <a:xfrm>
              <a:off x="8182570" y="4450909"/>
              <a:ext cx="6462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South Sudan</a:t>
              </a:r>
            </a:p>
          </p:txBody>
        </p:sp>
        <p:sp>
          <p:nvSpPr>
            <p:cNvPr id="3695" name="rc3695"/>
            <p:cNvSpPr/>
            <p:nvPr/>
          </p:nvSpPr>
          <p:spPr>
            <a:xfrm>
              <a:off x="695044" y="3641009"/>
              <a:ext cx="1137404" cy="214862"/>
            </a:xfrm>
            <a:prstGeom prst="rect">
              <a:avLst/>
            </a:prstGeom>
            <a:solidFill>
              <a:srgbClr val="D9D9D9">
                <a:alpha val="100000"/>
              </a:srgbClr>
            </a:solidFill>
          </p:spPr>
          <p:txBody>
            <a:bodyPr/>
            <a:lstStyle/>
            <a:p/>
          </p:txBody>
        </p:sp>
        <p:sp>
          <p:nvSpPr>
            <p:cNvPr id="3696" name="tx3696"/>
            <p:cNvSpPr/>
            <p:nvPr/>
          </p:nvSpPr>
          <p:spPr>
            <a:xfrm>
              <a:off x="1161291" y="3707130"/>
              <a:ext cx="2049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Mali</a:t>
              </a:r>
            </a:p>
          </p:txBody>
        </p:sp>
        <p:sp>
          <p:nvSpPr>
            <p:cNvPr id="3697" name="rc3697"/>
            <p:cNvSpPr/>
            <p:nvPr/>
          </p:nvSpPr>
          <p:spPr>
            <a:xfrm>
              <a:off x="1902038" y="3641009"/>
              <a:ext cx="1137404" cy="214862"/>
            </a:xfrm>
            <a:prstGeom prst="rect">
              <a:avLst/>
            </a:prstGeom>
            <a:solidFill>
              <a:srgbClr val="D9D9D9">
                <a:alpha val="100000"/>
              </a:srgbClr>
            </a:solidFill>
          </p:spPr>
          <p:txBody>
            <a:bodyPr/>
            <a:lstStyle/>
            <a:p/>
          </p:txBody>
        </p:sp>
        <p:sp>
          <p:nvSpPr>
            <p:cNvPr id="3698" name="tx3698"/>
            <p:cNvSpPr/>
            <p:nvPr/>
          </p:nvSpPr>
          <p:spPr>
            <a:xfrm>
              <a:off x="2209839" y="3707130"/>
              <a:ext cx="52180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Mauritania</a:t>
              </a:r>
            </a:p>
          </p:txBody>
        </p:sp>
        <p:sp>
          <p:nvSpPr>
            <p:cNvPr id="3699" name="rc3699"/>
            <p:cNvSpPr/>
            <p:nvPr/>
          </p:nvSpPr>
          <p:spPr>
            <a:xfrm>
              <a:off x="3109031" y="3641009"/>
              <a:ext cx="1137404" cy="214862"/>
            </a:xfrm>
            <a:prstGeom prst="rect">
              <a:avLst/>
            </a:prstGeom>
            <a:solidFill>
              <a:srgbClr val="D9D9D9">
                <a:alpha val="100000"/>
              </a:srgbClr>
            </a:solidFill>
          </p:spPr>
          <p:txBody>
            <a:bodyPr/>
            <a:lstStyle/>
            <a:p/>
          </p:txBody>
        </p:sp>
        <p:sp>
          <p:nvSpPr>
            <p:cNvPr id="3700" name="tx3700"/>
            <p:cNvSpPr/>
            <p:nvPr/>
          </p:nvSpPr>
          <p:spPr>
            <a:xfrm>
              <a:off x="3451049" y="3707130"/>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Mauritius</a:t>
              </a:r>
            </a:p>
          </p:txBody>
        </p:sp>
        <p:sp>
          <p:nvSpPr>
            <p:cNvPr id="3701" name="rc3701"/>
            <p:cNvSpPr/>
            <p:nvPr/>
          </p:nvSpPr>
          <p:spPr>
            <a:xfrm>
              <a:off x="4316025" y="3641009"/>
              <a:ext cx="1137404" cy="214862"/>
            </a:xfrm>
            <a:prstGeom prst="rect">
              <a:avLst/>
            </a:prstGeom>
            <a:solidFill>
              <a:srgbClr val="D9D9D9">
                <a:alpha val="100000"/>
              </a:srgbClr>
            </a:solidFill>
          </p:spPr>
          <p:txBody>
            <a:bodyPr/>
            <a:lstStyle/>
            <a:p/>
          </p:txBody>
        </p:sp>
        <p:sp>
          <p:nvSpPr>
            <p:cNvPr id="3702" name="tx3702"/>
            <p:cNvSpPr/>
            <p:nvPr/>
          </p:nvSpPr>
          <p:spPr>
            <a:xfrm>
              <a:off x="4564809" y="3686230"/>
              <a:ext cx="63983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Mozambique</a:t>
              </a:r>
            </a:p>
          </p:txBody>
        </p:sp>
        <p:sp>
          <p:nvSpPr>
            <p:cNvPr id="3703" name="rc3703"/>
            <p:cNvSpPr/>
            <p:nvPr/>
          </p:nvSpPr>
          <p:spPr>
            <a:xfrm>
              <a:off x="5523019" y="3641009"/>
              <a:ext cx="1137404" cy="214862"/>
            </a:xfrm>
            <a:prstGeom prst="rect">
              <a:avLst/>
            </a:prstGeom>
            <a:solidFill>
              <a:srgbClr val="D9D9D9">
                <a:alpha val="100000"/>
              </a:srgbClr>
            </a:solidFill>
          </p:spPr>
          <p:txBody>
            <a:bodyPr/>
            <a:lstStyle/>
            <a:p/>
          </p:txBody>
        </p:sp>
        <p:sp>
          <p:nvSpPr>
            <p:cNvPr id="3704" name="tx3704"/>
            <p:cNvSpPr/>
            <p:nvPr/>
          </p:nvSpPr>
          <p:spPr>
            <a:xfrm>
              <a:off x="5886755" y="3707130"/>
              <a:ext cx="40993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Namibia</a:t>
              </a:r>
            </a:p>
          </p:txBody>
        </p:sp>
        <p:sp>
          <p:nvSpPr>
            <p:cNvPr id="3705" name="rc3705"/>
            <p:cNvSpPr/>
            <p:nvPr/>
          </p:nvSpPr>
          <p:spPr>
            <a:xfrm>
              <a:off x="6730012" y="3641009"/>
              <a:ext cx="1137404" cy="214862"/>
            </a:xfrm>
            <a:prstGeom prst="rect">
              <a:avLst/>
            </a:prstGeom>
            <a:solidFill>
              <a:srgbClr val="D9D9D9">
                <a:alpha val="100000"/>
              </a:srgbClr>
            </a:solidFill>
          </p:spPr>
          <p:txBody>
            <a:bodyPr/>
            <a:lstStyle/>
            <a:p/>
          </p:txBody>
        </p:sp>
        <p:sp>
          <p:nvSpPr>
            <p:cNvPr id="3706" name="tx3706"/>
            <p:cNvSpPr/>
            <p:nvPr/>
          </p:nvSpPr>
          <p:spPr>
            <a:xfrm>
              <a:off x="7165181" y="3684920"/>
              <a:ext cx="26706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Niger</a:t>
              </a:r>
            </a:p>
          </p:txBody>
        </p:sp>
        <p:sp>
          <p:nvSpPr>
            <p:cNvPr id="3707" name="rc3707"/>
            <p:cNvSpPr/>
            <p:nvPr/>
          </p:nvSpPr>
          <p:spPr>
            <a:xfrm>
              <a:off x="7937006" y="3641009"/>
              <a:ext cx="1137404" cy="214862"/>
            </a:xfrm>
            <a:prstGeom prst="rect">
              <a:avLst/>
            </a:prstGeom>
            <a:solidFill>
              <a:srgbClr val="D9D9D9">
                <a:alpha val="100000"/>
              </a:srgbClr>
            </a:solidFill>
          </p:spPr>
          <p:txBody>
            <a:bodyPr/>
            <a:lstStyle/>
            <a:p/>
          </p:txBody>
        </p:sp>
        <p:sp>
          <p:nvSpPr>
            <p:cNvPr id="3708" name="tx3708"/>
            <p:cNvSpPr/>
            <p:nvPr/>
          </p:nvSpPr>
          <p:spPr>
            <a:xfrm>
              <a:off x="8328682" y="3684920"/>
              <a:ext cx="35405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Nigeria</a:t>
              </a:r>
            </a:p>
          </p:txBody>
        </p:sp>
        <p:sp>
          <p:nvSpPr>
            <p:cNvPr id="3709" name="rc3709"/>
            <p:cNvSpPr/>
            <p:nvPr/>
          </p:nvSpPr>
          <p:spPr>
            <a:xfrm>
              <a:off x="695044" y="2895811"/>
              <a:ext cx="1137404" cy="214862"/>
            </a:xfrm>
            <a:prstGeom prst="rect">
              <a:avLst/>
            </a:prstGeom>
            <a:solidFill>
              <a:srgbClr val="D9D9D9">
                <a:alpha val="100000"/>
              </a:srgbClr>
            </a:solidFill>
          </p:spPr>
          <p:txBody>
            <a:bodyPr/>
            <a:lstStyle/>
            <a:p/>
          </p:txBody>
        </p:sp>
        <p:sp>
          <p:nvSpPr>
            <p:cNvPr id="3710" name="tx3710"/>
            <p:cNvSpPr/>
            <p:nvPr/>
          </p:nvSpPr>
          <p:spPr>
            <a:xfrm>
              <a:off x="1083555" y="2960513"/>
              <a:ext cx="36038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Guinea</a:t>
              </a:r>
            </a:p>
          </p:txBody>
        </p:sp>
        <p:sp>
          <p:nvSpPr>
            <p:cNvPr id="3711" name="rc3711"/>
            <p:cNvSpPr/>
            <p:nvPr/>
          </p:nvSpPr>
          <p:spPr>
            <a:xfrm>
              <a:off x="1902038" y="2895811"/>
              <a:ext cx="1137404" cy="214862"/>
            </a:xfrm>
            <a:prstGeom prst="rect">
              <a:avLst/>
            </a:prstGeom>
            <a:solidFill>
              <a:srgbClr val="D9D9D9">
                <a:alpha val="100000"/>
              </a:srgbClr>
            </a:solidFill>
          </p:spPr>
          <p:txBody>
            <a:bodyPr/>
            <a:lstStyle/>
            <a:p/>
          </p:txBody>
        </p:sp>
        <p:sp>
          <p:nvSpPr>
            <p:cNvPr id="3712" name="tx3712"/>
            <p:cNvSpPr/>
            <p:nvPr/>
          </p:nvSpPr>
          <p:spPr>
            <a:xfrm>
              <a:off x="2104219" y="2960513"/>
              <a:ext cx="73304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Guinea-Bissau</a:t>
              </a:r>
            </a:p>
          </p:txBody>
        </p:sp>
        <p:sp>
          <p:nvSpPr>
            <p:cNvPr id="3713" name="rc3713"/>
            <p:cNvSpPr/>
            <p:nvPr/>
          </p:nvSpPr>
          <p:spPr>
            <a:xfrm>
              <a:off x="3109031" y="2895811"/>
              <a:ext cx="1137404" cy="214862"/>
            </a:xfrm>
            <a:prstGeom prst="rect">
              <a:avLst/>
            </a:prstGeom>
            <a:solidFill>
              <a:srgbClr val="D9D9D9">
                <a:alpha val="100000"/>
              </a:srgbClr>
            </a:solidFill>
          </p:spPr>
          <p:txBody>
            <a:bodyPr/>
            <a:lstStyle/>
            <a:p/>
          </p:txBody>
        </p:sp>
        <p:sp>
          <p:nvSpPr>
            <p:cNvPr id="3714" name="tx3714"/>
            <p:cNvSpPr/>
            <p:nvPr/>
          </p:nvSpPr>
          <p:spPr>
            <a:xfrm>
              <a:off x="3519289" y="2939722"/>
              <a:ext cx="31688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Kenya</a:t>
              </a:r>
            </a:p>
          </p:txBody>
        </p:sp>
        <p:sp>
          <p:nvSpPr>
            <p:cNvPr id="3715" name="rc3715"/>
            <p:cNvSpPr/>
            <p:nvPr/>
          </p:nvSpPr>
          <p:spPr>
            <a:xfrm>
              <a:off x="4316025" y="2895811"/>
              <a:ext cx="1137404" cy="214862"/>
            </a:xfrm>
            <a:prstGeom prst="rect">
              <a:avLst/>
            </a:prstGeom>
            <a:solidFill>
              <a:srgbClr val="D9D9D9">
                <a:alpha val="100000"/>
              </a:srgbClr>
            </a:solidFill>
          </p:spPr>
          <p:txBody>
            <a:bodyPr/>
            <a:lstStyle/>
            <a:p/>
          </p:txBody>
        </p:sp>
        <p:sp>
          <p:nvSpPr>
            <p:cNvPr id="3716" name="tx3716"/>
            <p:cNvSpPr/>
            <p:nvPr/>
          </p:nvSpPr>
          <p:spPr>
            <a:xfrm>
              <a:off x="4685873" y="2961932"/>
              <a:ext cx="39770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Lesotho</a:t>
              </a:r>
            </a:p>
          </p:txBody>
        </p:sp>
        <p:sp>
          <p:nvSpPr>
            <p:cNvPr id="3717" name="rc3717"/>
            <p:cNvSpPr/>
            <p:nvPr/>
          </p:nvSpPr>
          <p:spPr>
            <a:xfrm>
              <a:off x="5523019" y="2895811"/>
              <a:ext cx="1137404" cy="214862"/>
            </a:xfrm>
            <a:prstGeom prst="rect">
              <a:avLst/>
            </a:prstGeom>
            <a:solidFill>
              <a:srgbClr val="D9D9D9">
                <a:alpha val="100000"/>
              </a:srgbClr>
            </a:solidFill>
          </p:spPr>
          <p:txBody>
            <a:bodyPr/>
            <a:lstStyle/>
            <a:p/>
          </p:txBody>
        </p:sp>
        <p:sp>
          <p:nvSpPr>
            <p:cNvPr id="3718" name="tx3718"/>
            <p:cNvSpPr/>
            <p:nvPr/>
          </p:nvSpPr>
          <p:spPr>
            <a:xfrm>
              <a:off x="5923972" y="2961932"/>
              <a:ext cx="33549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Liberia</a:t>
              </a:r>
            </a:p>
          </p:txBody>
        </p:sp>
        <p:sp>
          <p:nvSpPr>
            <p:cNvPr id="3719" name="rc3719"/>
            <p:cNvSpPr/>
            <p:nvPr/>
          </p:nvSpPr>
          <p:spPr>
            <a:xfrm>
              <a:off x="6730012" y="2895811"/>
              <a:ext cx="1137404" cy="214862"/>
            </a:xfrm>
            <a:prstGeom prst="rect">
              <a:avLst/>
            </a:prstGeom>
            <a:solidFill>
              <a:srgbClr val="D9D9D9">
                <a:alpha val="100000"/>
              </a:srgbClr>
            </a:solidFill>
          </p:spPr>
          <p:txBody>
            <a:bodyPr/>
            <a:lstStyle/>
            <a:p/>
          </p:txBody>
        </p:sp>
        <p:sp>
          <p:nvSpPr>
            <p:cNvPr id="3720" name="tx3720"/>
            <p:cNvSpPr/>
            <p:nvPr/>
          </p:nvSpPr>
          <p:spPr>
            <a:xfrm>
              <a:off x="6991211" y="2939722"/>
              <a:ext cx="61500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Madagascar</a:t>
              </a:r>
            </a:p>
          </p:txBody>
        </p:sp>
        <p:sp>
          <p:nvSpPr>
            <p:cNvPr id="3721" name="rc3721"/>
            <p:cNvSpPr/>
            <p:nvPr/>
          </p:nvSpPr>
          <p:spPr>
            <a:xfrm>
              <a:off x="7937006" y="2895811"/>
              <a:ext cx="1137404" cy="214862"/>
            </a:xfrm>
            <a:prstGeom prst="rect">
              <a:avLst/>
            </a:prstGeom>
            <a:solidFill>
              <a:srgbClr val="D9D9D9">
                <a:alpha val="100000"/>
              </a:srgbClr>
            </a:solidFill>
          </p:spPr>
          <p:txBody>
            <a:bodyPr/>
            <a:lstStyle/>
            <a:p/>
          </p:txBody>
        </p:sp>
        <p:sp>
          <p:nvSpPr>
            <p:cNvPr id="3722" name="tx3722"/>
            <p:cNvSpPr/>
            <p:nvPr/>
          </p:nvSpPr>
          <p:spPr>
            <a:xfrm>
              <a:off x="8331820" y="2961932"/>
              <a:ext cx="34777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Malawi</a:t>
              </a:r>
            </a:p>
          </p:txBody>
        </p:sp>
        <p:sp>
          <p:nvSpPr>
            <p:cNvPr id="3723" name="rc3723"/>
            <p:cNvSpPr/>
            <p:nvPr/>
          </p:nvSpPr>
          <p:spPr>
            <a:xfrm>
              <a:off x="695044" y="2150613"/>
              <a:ext cx="1137404" cy="214862"/>
            </a:xfrm>
            <a:prstGeom prst="rect">
              <a:avLst/>
            </a:prstGeom>
            <a:solidFill>
              <a:srgbClr val="D9D9D9">
                <a:alpha val="100000"/>
              </a:srgbClr>
            </a:solidFill>
          </p:spPr>
          <p:txBody>
            <a:bodyPr/>
            <a:lstStyle/>
            <a:p/>
          </p:txBody>
        </p:sp>
        <p:sp>
          <p:nvSpPr>
            <p:cNvPr id="3724" name="tx3724"/>
            <p:cNvSpPr/>
            <p:nvPr/>
          </p:nvSpPr>
          <p:spPr>
            <a:xfrm>
              <a:off x="816406" y="2194470"/>
              <a:ext cx="89468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Equatorial Guinea</a:t>
              </a:r>
            </a:p>
          </p:txBody>
        </p:sp>
        <p:sp>
          <p:nvSpPr>
            <p:cNvPr id="3725" name="rc3725"/>
            <p:cNvSpPr/>
            <p:nvPr/>
          </p:nvSpPr>
          <p:spPr>
            <a:xfrm>
              <a:off x="1902038" y="2150613"/>
              <a:ext cx="1137404" cy="214862"/>
            </a:xfrm>
            <a:prstGeom prst="rect">
              <a:avLst/>
            </a:prstGeom>
            <a:solidFill>
              <a:srgbClr val="D9D9D9">
                <a:alpha val="100000"/>
              </a:srgbClr>
            </a:solidFill>
          </p:spPr>
          <p:txBody>
            <a:bodyPr/>
            <a:lstStyle/>
            <a:p/>
          </p:txBody>
        </p:sp>
        <p:sp>
          <p:nvSpPr>
            <p:cNvPr id="3726" name="tx3726"/>
            <p:cNvSpPr/>
            <p:nvPr/>
          </p:nvSpPr>
          <p:spPr>
            <a:xfrm>
              <a:off x="2306156" y="2216734"/>
              <a:ext cx="32916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Eritrea</a:t>
              </a:r>
            </a:p>
          </p:txBody>
        </p:sp>
        <p:sp>
          <p:nvSpPr>
            <p:cNvPr id="3727" name="rc3727"/>
            <p:cNvSpPr/>
            <p:nvPr/>
          </p:nvSpPr>
          <p:spPr>
            <a:xfrm>
              <a:off x="3109031" y="2150613"/>
              <a:ext cx="1137404" cy="214862"/>
            </a:xfrm>
            <a:prstGeom prst="rect">
              <a:avLst/>
            </a:prstGeom>
            <a:solidFill>
              <a:srgbClr val="D9D9D9">
                <a:alpha val="100000"/>
              </a:srgbClr>
            </a:solidFill>
          </p:spPr>
          <p:txBody>
            <a:bodyPr/>
            <a:lstStyle/>
            <a:p/>
          </p:txBody>
        </p:sp>
        <p:sp>
          <p:nvSpPr>
            <p:cNvPr id="3728" name="tx3728"/>
            <p:cNvSpPr/>
            <p:nvPr/>
          </p:nvSpPr>
          <p:spPr>
            <a:xfrm>
              <a:off x="3469657" y="2216734"/>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Eswatini</a:t>
              </a:r>
            </a:p>
          </p:txBody>
        </p:sp>
        <p:sp>
          <p:nvSpPr>
            <p:cNvPr id="3729" name="rc3729"/>
            <p:cNvSpPr/>
            <p:nvPr/>
          </p:nvSpPr>
          <p:spPr>
            <a:xfrm>
              <a:off x="4316025" y="2150613"/>
              <a:ext cx="1137404" cy="214862"/>
            </a:xfrm>
            <a:prstGeom prst="rect">
              <a:avLst/>
            </a:prstGeom>
            <a:solidFill>
              <a:srgbClr val="D9D9D9">
                <a:alpha val="100000"/>
              </a:srgbClr>
            </a:solidFill>
          </p:spPr>
          <p:txBody>
            <a:bodyPr/>
            <a:lstStyle/>
            <a:p/>
          </p:txBody>
        </p:sp>
        <p:sp>
          <p:nvSpPr>
            <p:cNvPr id="3730" name="tx3730"/>
            <p:cNvSpPr/>
            <p:nvPr/>
          </p:nvSpPr>
          <p:spPr>
            <a:xfrm>
              <a:off x="4682790" y="2195834"/>
              <a:ext cx="403874"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Ethiopia</a:t>
              </a:r>
            </a:p>
          </p:txBody>
        </p:sp>
        <p:sp>
          <p:nvSpPr>
            <p:cNvPr id="3731" name="rc3731"/>
            <p:cNvSpPr/>
            <p:nvPr/>
          </p:nvSpPr>
          <p:spPr>
            <a:xfrm>
              <a:off x="5523019" y="2150613"/>
              <a:ext cx="1137404" cy="214862"/>
            </a:xfrm>
            <a:prstGeom prst="rect">
              <a:avLst/>
            </a:prstGeom>
            <a:solidFill>
              <a:srgbClr val="D9D9D9">
                <a:alpha val="100000"/>
              </a:srgbClr>
            </a:solidFill>
          </p:spPr>
          <p:txBody>
            <a:bodyPr/>
            <a:lstStyle/>
            <a:p/>
          </p:txBody>
        </p:sp>
        <p:sp>
          <p:nvSpPr>
            <p:cNvPr id="3732" name="tx3732"/>
            <p:cNvSpPr/>
            <p:nvPr/>
          </p:nvSpPr>
          <p:spPr>
            <a:xfrm>
              <a:off x="5923945" y="2215316"/>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Gabon</a:t>
              </a:r>
            </a:p>
          </p:txBody>
        </p:sp>
        <p:sp>
          <p:nvSpPr>
            <p:cNvPr id="3733" name="rc3733"/>
            <p:cNvSpPr/>
            <p:nvPr/>
          </p:nvSpPr>
          <p:spPr>
            <a:xfrm>
              <a:off x="6730012" y="2150613"/>
              <a:ext cx="1137404" cy="214862"/>
            </a:xfrm>
            <a:prstGeom prst="rect">
              <a:avLst/>
            </a:prstGeom>
            <a:solidFill>
              <a:srgbClr val="D9D9D9">
                <a:alpha val="100000"/>
              </a:srgbClr>
            </a:solidFill>
          </p:spPr>
          <p:txBody>
            <a:bodyPr/>
            <a:lstStyle/>
            <a:p/>
          </p:txBody>
        </p:sp>
        <p:sp>
          <p:nvSpPr>
            <p:cNvPr id="3734" name="tx3734"/>
            <p:cNvSpPr/>
            <p:nvPr/>
          </p:nvSpPr>
          <p:spPr>
            <a:xfrm>
              <a:off x="7103053" y="2215316"/>
              <a:ext cx="39132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Gambia</a:t>
              </a:r>
            </a:p>
          </p:txBody>
        </p:sp>
        <p:sp>
          <p:nvSpPr>
            <p:cNvPr id="3735" name="rc3735"/>
            <p:cNvSpPr/>
            <p:nvPr/>
          </p:nvSpPr>
          <p:spPr>
            <a:xfrm>
              <a:off x="7937006" y="2150613"/>
              <a:ext cx="1137404" cy="214862"/>
            </a:xfrm>
            <a:prstGeom prst="rect">
              <a:avLst/>
            </a:prstGeom>
            <a:solidFill>
              <a:srgbClr val="D9D9D9">
                <a:alpha val="100000"/>
              </a:srgbClr>
            </a:solidFill>
          </p:spPr>
          <p:txBody>
            <a:bodyPr/>
            <a:lstStyle/>
            <a:p/>
          </p:txBody>
        </p:sp>
        <p:sp>
          <p:nvSpPr>
            <p:cNvPr id="3736" name="tx3736"/>
            <p:cNvSpPr/>
            <p:nvPr/>
          </p:nvSpPr>
          <p:spPr>
            <a:xfrm>
              <a:off x="8337932" y="2215316"/>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Ghana</a:t>
              </a:r>
            </a:p>
          </p:txBody>
        </p:sp>
        <p:sp>
          <p:nvSpPr>
            <p:cNvPr id="3737" name="rc3737"/>
            <p:cNvSpPr/>
            <p:nvPr/>
          </p:nvSpPr>
          <p:spPr>
            <a:xfrm>
              <a:off x="695044" y="1405415"/>
              <a:ext cx="1137404" cy="214862"/>
            </a:xfrm>
            <a:prstGeom prst="rect">
              <a:avLst/>
            </a:prstGeom>
            <a:solidFill>
              <a:srgbClr val="D9D9D9">
                <a:alpha val="100000"/>
              </a:srgbClr>
            </a:solidFill>
          </p:spPr>
          <p:txBody>
            <a:bodyPr/>
            <a:lstStyle/>
            <a:p/>
          </p:txBody>
        </p:sp>
        <p:sp>
          <p:nvSpPr>
            <p:cNvPr id="3738" name="tx3738"/>
            <p:cNvSpPr/>
            <p:nvPr/>
          </p:nvSpPr>
          <p:spPr>
            <a:xfrm>
              <a:off x="1002846" y="1470118"/>
              <a:ext cx="52180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Cameroon</a:t>
              </a:r>
            </a:p>
          </p:txBody>
        </p:sp>
        <p:sp>
          <p:nvSpPr>
            <p:cNvPr id="3739" name="rc3739"/>
            <p:cNvSpPr/>
            <p:nvPr/>
          </p:nvSpPr>
          <p:spPr>
            <a:xfrm>
              <a:off x="1902038" y="1405415"/>
              <a:ext cx="1137404" cy="214862"/>
            </a:xfrm>
            <a:prstGeom prst="rect">
              <a:avLst/>
            </a:prstGeom>
            <a:solidFill>
              <a:srgbClr val="D9D9D9">
                <a:alpha val="100000"/>
              </a:srgbClr>
            </a:solidFill>
          </p:spPr>
          <p:txBody>
            <a:bodyPr/>
            <a:lstStyle/>
            <a:p/>
          </p:txBody>
        </p:sp>
        <p:sp>
          <p:nvSpPr>
            <p:cNvPr id="3740" name="tx3740"/>
            <p:cNvSpPr/>
            <p:nvPr/>
          </p:nvSpPr>
          <p:spPr>
            <a:xfrm>
              <a:off x="2352759" y="1470118"/>
              <a:ext cx="23596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CAR</a:t>
              </a:r>
            </a:p>
          </p:txBody>
        </p:sp>
        <p:sp>
          <p:nvSpPr>
            <p:cNvPr id="3741" name="rc3741"/>
            <p:cNvSpPr/>
            <p:nvPr/>
          </p:nvSpPr>
          <p:spPr>
            <a:xfrm>
              <a:off x="3109031" y="1405415"/>
              <a:ext cx="1137404" cy="214862"/>
            </a:xfrm>
            <a:prstGeom prst="rect">
              <a:avLst/>
            </a:prstGeom>
            <a:solidFill>
              <a:srgbClr val="D9D9D9">
                <a:alpha val="100000"/>
              </a:srgbClr>
            </a:solidFill>
          </p:spPr>
          <p:txBody>
            <a:bodyPr/>
            <a:lstStyle/>
            <a:p/>
          </p:txBody>
        </p:sp>
        <p:sp>
          <p:nvSpPr>
            <p:cNvPr id="3742" name="tx3742"/>
            <p:cNvSpPr/>
            <p:nvPr/>
          </p:nvSpPr>
          <p:spPr>
            <a:xfrm>
              <a:off x="3544146" y="1470118"/>
              <a:ext cx="2671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Chad</a:t>
              </a:r>
            </a:p>
          </p:txBody>
        </p:sp>
        <p:sp>
          <p:nvSpPr>
            <p:cNvPr id="3743" name="rc3743"/>
            <p:cNvSpPr/>
            <p:nvPr/>
          </p:nvSpPr>
          <p:spPr>
            <a:xfrm>
              <a:off x="4316025" y="1405415"/>
              <a:ext cx="1137404" cy="214862"/>
            </a:xfrm>
            <a:prstGeom prst="rect">
              <a:avLst/>
            </a:prstGeom>
            <a:solidFill>
              <a:srgbClr val="D9D9D9">
                <a:alpha val="100000"/>
              </a:srgbClr>
            </a:solidFill>
          </p:spPr>
          <p:txBody>
            <a:bodyPr/>
            <a:lstStyle/>
            <a:p/>
          </p:txBody>
        </p:sp>
        <p:sp>
          <p:nvSpPr>
            <p:cNvPr id="3744" name="tx3744"/>
            <p:cNvSpPr/>
            <p:nvPr/>
          </p:nvSpPr>
          <p:spPr>
            <a:xfrm>
              <a:off x="4658042" y="1470118"/>
              <a:ext cx="45337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Comoros</a:t>
              </a:r>
            </a:p>
          </p:txBody>
        </p:sp>
        <p:sp>
          <p:nvSpPr>
            <p:cNvPr id="3745" name="rc3745"/>
            <p:cNvSpPr/>
            <p:nvPr/>
          </p:nvSpPr>
          <p:spPr>
            <a:xfrm>
              <a:off x="5523019" y="1405415"/>
              <a:ext cx="1137404" cy="214862"/>
            </a:xfrm>
            <a:prstGeom prst="rect">
              <a:avLst/>
            </a:prstGeom>
            <a:solidFill>
              <a:srgbClr val="D9D9D9">
                <a:alpha val="100000"/>
              </a:srgbClr>
            </a:solidFill>
          </p:spPr>
          <p:txBody>
            <a:bodyPr/>
            <a:lstStyle/>
            <a:p/>
          </p:txBody>
        </p:sp>
        <p:sp>
          <p:nvSpPr>
            <p:cNvPr id="3746" name="tx3746"/>
            <p:cNvSpPr/>
            <p:nvPr/>
          </p:nvSpPr>
          <p:spPr>
            <a:xfrm>
              <a:off x="5927055" y="1447962"/>
              <a:ext cx="3293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Congo</a:t>
              </a:r>
            </a:p>
          </p:txBody>
        </p:sp>
        <p:sp>
          <p:nvSpPr>
            <p:cNvPr id="3747" name="rc3747"/>
            <p:cNvSpPr/>
            <p:nvPr/>
          </p:nvSpPr>
          <p:spPr>
            <a:xfrm>
              <a:off x="6730012" y="1405415"/>
              <a:ext cx="1137404" cy="214862"/>
            </a:xfrm>
            <a:prstGeom prst="rect">
              <a:avLst/>
            </a:prstGeom>
            <a:solidFill>
              <a:srgbClr val="D9D9D9">
                <a:alpha val="100000"/>
              </a:srgbClr>
            </a:solidFill>
          </p:spPr>
          <p:txBody>
            <a:bodyPr/>
            <a:lstStyle/>
            <a:p/>
          </p:txBody>
        </p:sp>
        <p:sp>
          <p:nvSpPr>
            <p:cNvPr id="3748" name="tx3748"/>
            <p:cNvSpPr/>
            <p:nvPr/>
          </p:nvSpPr>
          <p:spPr>
            <a:xfrm>
              <a:off x="6986763" y="1470118"/>
              <a:ext cx="62390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Cote d'Ivoire</a:t>
              </a:r>
            </a:p>
          </p:txBody>
        </p:sp>
        <p:sp>
          <p:nvSpPr>
            <p:cNvPr id="3749" name="rc3749"/>
            <p:cNvSpPr/>
            <p:nvPr/>
          </p:nvSpPr>
          <p:spPr>
            <a:xfrm>
              <a:off x="7937006" y="1405415"/>
              <a:ext cx="1137404" cy="214862"/>
            </a:xfrm>
            <a:prstGeom prst="rect">
              <a:avLst/>
            </a:prstGeom>
            <a:solidFill>
              <a:srgbClr val="D9D9D9">
                <a:alpha val="100000"/>
              </a:srgbClr>
            </a:solidFill>
          </p:spPr>
          <p:txBody>
            <a:bodyPr/>
            <a:lstStyle/>
            <a:p/>
          </p:txBody>
        </p:sp>
        <p:sp>
          <p:nvSpPr>
            <p:cNvPr id="3750" name="tx3750"/>
            <p:cNvSpPr/>
            <p:nvPr/>
          </p:nvSpPr>
          <p:spPr>
            <a:xfrm>
              <a:off x="8384644" y="1470118"/>
              <a:ext cx="24212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DRC</a:t>
              </a:r>
            </a:p>
          </p:txBody>
        </p:sp>
        <p:sp>
          <p:nvSpPr>
            <p:cNvPr id="3751" name="rc3751"/>
            <p:cNvSpPr/>
            <p:nvPr/>
          </p:nvSpPr>
          <p:spPr>
            <a:xfrm>
              <a:off x="695044" y="660217"/>
              <a:ext cx="1137404" cy="214862"/>
            </a:xfrm>
            <a:prstGeom prst="rect">
              <a:avLst/>
            </a:prstGeom>
            <a:solidFill>
              <a:srgbClr val="D9D9D9">
                <a:alpha val="100000"/>
              </a:srgbClr>
            </a:solidFill>
          </p:spPr>
          <p:txBody>
            <a:bodyPr/>
            <a:lstStyle/>
            <a:p/>
          </p:txBody>
        </p:sp>
        <p:sp>
          <p:nvSpPr>
            <p:cNvPr id="3752" name="tx3752"/>
            <p:cNvSpPr/>
            <p:nvPr/>
          </p:nvSpPr>
          <p:spPr>
            <a:xfrm>
              <a:off x="1089804" y="704129"/>
              <a:ext cx="3478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Algeria</a:t>
              </a:r>
            </a:p>
          </p:txBody>
        </p:sp>
        <p:sp>
          <p:nvSpPr>
            <p:cNvPr id="3753" name="rc3753"/>
            <p:cNvSpPr/>
            <p:nvPr/>
          </p:nvSpPr>
          <p:spPr>
            <a:xfrm>
              <a:off x="1902038" y="660217"/>
              <a:ext cx="1137404" cy="214862"/>
            </a:xfrm>
            <a:prstGeom prst="rect">
              <a:avLst/>
            </a:prstGeom>
            <a:solidFill>
              <a:srgbClr val="D9D9D9">
                <a:alpha val="100000"/>
              </a:srgbClr>
            </a:solidFill>
          </p:spPr>
          <p:txBody>
            <a:bodyPr/>
            <a:lstStyle/>
            <a:p/>
          </p:txBody>
        </p:sp>
        <p:sp>
          <p:nvSpPr>
            <p:cNvPr id="3754" name="tx3754"/>
            <p:cNvSpPr/>
            <p:nvPr/>
          </p:nvSpPr>
          <p:spPr>
            <a:xfrm>
              <a:off x="2296743" y="704129"/>
              <a:ext cx="34799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Angola</a:t>
              </a:r>
            </a:p>
          </p:txBody>
        </p:sp>
        <p:sp>
          <p:nvSpPr>
            <p:cNvPr id="3755" name="rc3755"/>
            <p:cNvSpPr/>
            <p:nvPr/>
          </p:nvSpPr>
          <p:spPr>
            <a:xfrm>
              <a:off x="3109031" y="660217"/>
              <a:ext cx="1137404" cy="214862"/>
            </a:xfrm>
            <a:prstGeom prst="rect">
              <a:avLst/>
            </a:prstGeom>
            <a:solidFill>
              <a:srgbClr val="D9D9D9">
                <a:alpha val="100000"/>
              </a:srgbClr>
            </a:solidFill>
          </p:spPr>
          <p:txBody>
            <a:bodyPr/>
            <a:lstStyle/>
            <a:p/>
          </p:txBody>
        </p:sp>
        <p:sp>
          <p:nvSpPr>
            <p:cNvPr id="3756" name="tx3756"/>
            <p:cNvSpPr/>
            <p:nvPr/>
          </p:nvSpPr>
          <p:spPr>
            <a:xfrm>
              <a:off x="3534814" y="726339"/>
              <a:ext cx="28583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Benin</a:t>
              </a:r>
            </a:p>
          </p:txBody>
        </p:sp>
        <p:sp>
          <p:nvSpPr>
            <p:cNvPr id="3757" name="rc3757"/>
            <p:cNvSpPr/>
            <p:nvPr/>
          </p:nvSpPr>
          <p:spPr>
            <a:xfrm>
              <a:off x="4316025" y="660217"/>
              <a:ext cx="1137404" cy="214862"/>
            </a:xfrm>
            <a:prstGeom prst="rect">
              <a:avLst/>
            </a:prstGeom>
            <a:solidFill>
              <a:srgbClr val="D9D9D9">
                <a:alpha val="100000"/>
              </a:srgbClr>
            </a:solidFill>
          </p:spPr>
          <p:txBody>
            <a:bodyPr/>
            <a:lstStyle/>
            <a:p/>
          </p:txBody>
        </p:sp>
        <p:sp>
          <p:nvSpPr>
            <p:cNvPr id="3758" name="tx3758"/>
            <p:cNvSpPr/>
            <p:nvPr/>
          </p:nvSpPr>
          <p:spPr>
            <a:xfrm>
              <a:off x="4639325" y="726339"/>
              <a:ext cx="49080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Botswana</a:t>
              </a:r>
            </a:p>
          </p:txBody>
        </p:sp>
        <p:sp>
          <p:nvSpPr>
            <p:cNvPr id="3759" name="rc3759"/>
            <p:cNvSpPr/>
            <p:nvPr/>
          </p:nvSpPr>
          <p:spPr>
            <a:xfrm>
              <a:off x="5523019" y="660217"/>
              <a:ext cx="1137404" cy="214862"/>
            </a:xfrm>
            <a:prstGeom prst="rect">
              <a:avLst/>
            </a:prstGeom>
            <a:solidFill>
              <a:srgbClr val="D9D9D9">
                <a:alpha val="100000"/>
              </a:srgbClr>
            </a:solidFill>
          </p:spPr>
          <p:txBody>
            <a:bodyPr/>
            <a:lstStyle/>
            <a:p/>
          </p:txBody>
        </p:sp>
        <p:sp>
          <p:nvSpPr>
            <p:cNvPr id="3760" name="tx3760"/>
            <p:cNvSpPr/>
            <p:nvPr/>
          </p:nvSpPr>
          <p:spPr>
            <a:xfrm>
              <a:off x="5762498" y="726339"/>
              <a:ext cx="65844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Burkina Faso</a:t>
              </a:r>
            </a:p>
          </p:txBody>
        </p:sp>
        <p:sp>
          <p:nvSpPr>
            <p:cNvPr id="3761" name="rc3761"/>
            <p:cNvSpPr/>
            <p:nvPr/>
          </p:nvSpPr>
          <p:spPr>
            <a:xfrm>
              <a:off x="6730012" y="660217"/>
              <a:ext cx="1137404" cy="214862"/>
            </a:xfrm>
            <a:prstGeom prst="rect">
              <a:avLst/>
            </a:prstGeom>
            <a:solidFill>
              <a:srgbClr val="D9D9D9">
                <a:alpha val="100000"/>
              </a:srgbClr>
            </a:solidFill>
          </p:spPr>
          <p:txBody>
            <a:bodyPr/>
            <a:lstStyle/>
            <a:p/>
          </p:txBody>
        </p:sp>
        <p:sp>
          <p:nvSpPr>
            <p:cNvPr id="3762" name="tx3762"/>
            <p:cNvSpPr/>
            <p:nvPr/>
          </p:nvSpPr>
          <p:spPr>
            <a:xfrm>
              <a:off x="7106109" y="726339"/>
              <a:ext cx="3852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Burundi</a:t>
              </a:r>
            </a:p>
          </p:txBody>
        </p:sp>
        <p:sp>
          <p:nvSpPr>
            <p:cNvPr id="3763" name="rc3763"/>
            <p:cNvSpPr/>
            <p:nvPr/>
          </p:nvSpPr>
          <p:spPr>
            <a:xfrm>
              <a:off x="7937006" y="660217"/>
              <a:ext cx="1137404" cy="214862"/>
            </a:xfrm>
            <a:prstGeom prst="rect">
              <a:avLst/>
            </a:prstGeom>
            <a:solidFill>
              <a:srgbClr val="D9D9D9">
                <a:alpha val="100000"/>
              </a:srgbClr>
            </a:solidFill>
          </p:spPr>
          <p:txBody>
            <a:bodyPr/>
            <a:lstStyle/>
            <a:p/>
          </p:txBody>
        </p:sp>
        <p:sp>
          <p:nvSpPr>
            <p:cNvPr id="3764" name="tx3764"/>
            <p:cNvSpPr/>
            <p:nvPr/>
          </p:nvSpPr>
          <p:spPr>
            <a:xfrm>
              <a:off x="8207481" y="724920"/>
              <a:ext cx="59645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Cabo Verde</a:t>
              </a:r>
            </a:p>
          </p:txBody>
        </p:sp>
        <p:sp>
          <p:nvSpPr>
            <p:cNvPr id="3765" name="pl3765"/>
            <p:cNvSpPr/>
            <p:nvPr/>
          </p:nvSpPr>
          <p:spPr>
            <a:xfrm>
              <a:off x="746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66" name="pl3766"/>
            <p:cNvSpPr/>
            <p:nvPr/>
          </p:nvSpPr>
          <p:spPr>
            <a:xfrm>
              <a:off x="9535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67" name="pl3767"/>
            <p:cNvSpPr/>
            <p:nvPr/>
          </p:nvSpPr>
          <p:spPr>
            <a:xfrm>
              <a:off x="116034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68" name="pl3768"/>
            <p:cNvSpPr/>
            <p:nvPr/>
          </p:nvSpPr>
          <p:spPr>
            <a:xfrm>
              <a:off x="136714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69" name="pl3769"/>
            <p:cNvSpPr/>
            <p:nvPr/>
          </p:nvSpPr>
          <p:spPr>
            <a:xfrm>
              <a:off x="157394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70" name="pl3770"/>
            <p:cNvSpPr/>
            <p:nvPr/>
          </p:nvSpPr>
          <p:spPr>
            <a:xfrm>
              <a:off x="178074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71" name="tx3771"/>
            <p:cNvSpPr/>
            <p:nvPr/>
          </p:nvSpPr>
          <p:spPr>
            <a:xfrm rot="-5400000">
              <a:off x="621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772" name="tx3772"/>
            <p:cNvSpPr/>
            <p:nvPr/>
          </p:nvSpPr>
          <p:spPr>
            <a:xfrm rot="-5400000">
              <a:off x="8283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773" name="tx3773"/>
            <p:cNvSpPr/>
            <p:nvPr/>
          </p:nvSpPr>
          <p:spPr>
            <a:xfrm rot="-5400000">
              <a:off x="103518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774" name="tx3774"/>
            <p:cNvSpPr/>
            <p:nvPr/>
          </p:nvSpPr>
          <p:spPr>
            <a:xfrm rot="-5400000">
              <a:off x="124199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775" name="tx3775"/>
            <p:cNvSpPr/>
            <p:nvPr/>
          </p:nvSpPr>
          <p:spPr>
            <a:xfrm rot="-5400000">
              <a:off x="144879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776" name="tx3776"/>
            <p:cNvSpPr/>
            <p:nvPr/>
          </p:nvSpPr>
          <p:spPr>
            <a:xfrm rot="-5400000">
              <a:off x="1655564"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777" name="pl3777"/>
            <p:cNvSpPr/>
            <p:nvPr/>
          </p:nvSpPr>
          <p:spPr>
            <a:xfrm>
              <a:off x="195373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78" name="pl3778"/>
            <p:cNvSpPr/>
            <p:nvPr/>
          </p:nvSpPr>
          <p:spPr>
            <a:xfrm>
              <a:off x="216053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79" name="pl3779"/>
            <p:cNvSpPr/>
            <p:nvPr/>
          </p:nvSpPr>
          <p:spPr>
            <a:xfrm>
              <a:off x="236734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80" name="pl3780"/>
            <p:cNvSpPr/>
            <p:nvPr/>
          </p:nvSpPr>
          <p:spPr>
            <a:xfrm>
              <a:off x="25741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81" name="pl3781"/>
            <p:cNvSpPr/>
            <p:nvPr/>
          </p:nvSpPr>
          <p:spPr>
            <a:xfrm>
              <a:off x="27809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82" name="pl3782"/>
            <p:cNvSpPr/>
            <p:nvPr/>
          </p:nvSpPr>
          <p:spPr>
            <a:xfrm>
              <a:off x="298774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83" name="tx3783"/>
            <p:cNvSpPr/>
            <p:nvPr/>
          </p:nvSpPr>
          <p:spPr>
            <a:xfrm rot="-5400000">
              <a:off x="182858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784" name="tx3784"/>
            <p:cNvSpPr/>
            <p:nvPr/>
          </p:nvSpPr>
          <p:spPr>
            <a:xfrm rot="-5400000">
              <a:off x="203538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785" name="tx3785"/>
            <p:cNvSpPr/>
            <p:nvPr/>
          </p:nvSpPr>
          <p:spPr>
            <a:xfrm rot="-5400000">
              <a:off x="2242183"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786" name="tx3786"/>
            <p:cNvSpPr/>
            <p:nvPr/>
          </p:nvSpPr>
          <p:spPr>
            <a:xfrm rot="-5400000">
              <a:off x="24489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787" name="tx3787"/>
            <p:cNvSpPr/>
            <p:nvPr/>
          </p:nvSpPr>
          <p:spPr>
            <a:xfrm rot="-5400000">
              <a:off x="26557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788" name="tx3788"/>
            <p:cNvSpPr/>
            <p:nvPr/>
          </p:nvSpPr>
          <p:spPr>
            <a:xfrm rot="-5400000">
              <a:off x="286255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789" name="pl3789"/>
            <p:cNvSpPr/>
            <p:nvPr/>
          </p:nvSpPr>
          <p:spPr>
            <a:xfrm>
              <a:off x="3160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90" name="pl3790"/>
            <p:cNvSpPr/>
            <p:nvPr/>
          </p:nvSpPr>
          <p:spPr>
            <a:xfrm>
              <a:off x="33675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91" name="pl3791"/>
            <p:cNvSpPr/>
            <p:nvPr/>
          </p:nvSpPr>
          <p:spPr>
            <a:xfrm>
              <a:off x="35743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92" name="pl3792"/>
            <p:cNvSpPr/>
            <p:nvPr/>
          </p:nvSpPr>
          <p:spPr>
            <a:xfrm>
              <a:off x="378113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93" name="pl3793"/>
            <p:cNvSpPr/>
            <p:nvPr/>
          </p:nvSpPr>
          <p:spPr>
            <a:xfrm>
              <a:off x="398793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94" name="pl3794"/>
            <p:cNvSpPr/>
            <p:nvPr/>
          </p:nvSpPr>
          <p:spPr>
            <a:xfrm>
              <a:off x="419473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795" name="tx3795"/>
            <p:cNvSpPr/>
            <p:nvPr/>
          </p:nvSpPr>
          <p:spPr>
            <a:xfrm rot="-5400000">
              <a:off x="303557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796" name="tx3796"/>
            <p:cNvSpPr/>
            <p:nvPr/>
          </p:nvSpPr>
          <p:spPr>
            <a:xfrm rot="-5400000">
              <a:off x="324237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797" name="tx3797"/>
            <p:cNvSpPr/>
            <p:nvPr/>
          </p:nvSpPr>
          <p:spPr>
            <a:xfrm rot="-5400000">
              <a:off x="34491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798" name="tx3798"/>
            <p:cNvSpPr/>
            <p:nvPr/>
          </p:nvSpPr>
          <p:spPr>
            <a:xfrm rot="-5400000">
              <a:off x="365597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799" name="tx3799"/>
            <p:cNvSpPr/>
            <p:nvPr/>
          </p:nvSpPr>
          <p:spPr>
            <a:xfrm rot="-5400000">
              <a:off x="386277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800" name="tx3800"/>
            <p:cNvSpPr/>
            <p:nvPr/>
          </p:nvSpPr>
          <p:spPr>
            <a:xfrm rot="-5400000">
              <a:off x="4069552"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801" name="pl3801"/>
            <p:cNvSpPr/>
            <p:nvPr/>
          </p:nvSpPr>
          <p:spPr>
            <a:xfrm>
              <a:off x="43677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02" name="pl3802"/>
            <p:cNvSpPr/>
            <p:nvPr/>
          </p:nvSpPr>
          <p:spPr>
            <a:xfrm>
              <a:off x="457452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03" name="pl3803"/>
            <p:cNvSpPr/>
            <p:nvPr/>
          </p:nvSpPr>
          <p:spPr>
            <a:xfrm>
              <a:off x="478132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04" name="pl3804"/>
            <p:cNvSpPr/>
            <p:nvPr/>
          </p:nvSpPr>
          <p:spPr>
            <a:xfrm>
              <a:off x="498812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05" name="pl3805"/>
            <p:cNvSpPr/>
            <p:nvPr/>
          </p:nvSpPr>
          <p:spPr>
            <a:xfrm>
              <a:off x="519492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06" name="pl3806"/>
            <p:cNvSpPr/>
            <p:nvPr/>
          </p:nvSpPr>
          <p:spPr>
            <a:xfrm>
              <a:off x="540172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07" name="tx3807"/>
            <p:cNvSpPr/>
            <p:nvPr/>
          </p:nvSpPr>
          <p:spPr>
            <a:xfrm rot="-5400000">
              <a:off x="42425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808" name="tx3808"/>
            <p:cNvSpPr/>
            <p:nvPr/>
          </p:nvSpPr>
          <p:spPr>
            <a:xfrm rot="-5400000">
              <a:off x="444936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809" name="tx3809"/>
            <p:cNvSpPr/>
            <p:nvPr/>
          </p:nvSpPr>
          <p:spPr>
            <a:xfrm rot="-5400000">
              <a:off x="465617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810" name="tx3810"/>
            <p:cNvSpPr/>
            <p:nvPr/>
          </p:nvSpPr>
          <p:spPr>
            <a:xfrm rot="-5400000">
              <a:off x="486297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811" name="tx3811"/>
            <p:cNvSpPr/>
            <p:nvPr/>
          </p:nvSpPr>
          <p:spPr>
            <a:xfrm rot="-5400000">
              <a:off x="506977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812" name="tx3812"/>
            <p:cNvSpPr/>
            <p:nvPr/>
          </p:nvSpPr>
          <p:spPr>
            <a:xfrm rot="-5400000">
              <a:off x="5276545"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813" name="pl3813"/>
            <p:cNvSpPr/>
            <p:nvPr/>
          </p:nvSpPr>
          <p:spPr>
            <a:xfrm>
              <a:off x="557471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14" name="pl3814"/>
            <p:cNvSpPr/>
            <p:nvPr/>
          </p:nvSpPr>
          <p:spPr>
            <a:xfrm>
              <a:off x="578152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15" name="pl3815"/>
            <p:cNvSpPr/>
            <p:nvPr/>
          </p:nvSpPr>
          <p:spPr>
            <a:xfrm>
              <a:off x="59883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16" name="pl3816"/>
            <p:cNvSpPr/>
            <p:nvPr/>
          </p:nvSpPr>
          <p:spPr>
            <a:xfrm>
              <a:off x="61951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17" name="pl3817"/>
            <p:cNvSpPr/>
            <p:nvPr/>
          </p:nvSpPr>
          <p:spPr>
            <a:xfrm>
              <a:off x="640192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18" name="pl3818"/>
            <p:cNvSpPr/>
            <p:nvPr/>
          </p:nvSpPr>
          <p:spPr>
            <a:xfrm>
              <a:off x="660872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19" name="tx3819"/>
            <p:cNvSpPr/>
            <p:nvPr/>
          </p:nvSpPr>
          <p:spPr>
            <a:xfrm rot="-5400000">
              <a:off x="544956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820" name="tx3820"/>
            <p:cNvSpPr/>
            <p:nvPr/>
          </p:nvSpPr>
          <p:spPr>
            <a:xfrm rot="-5400000">
              <a:off x="5656363"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821" name="tx3821"/>
            <p:cNvSpPr/>
            <p:nvPr/>
          </p:nvSpPr>
          <p:spPr>
            <a:xfrm rot="-5400000">
              <a:off x="58631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822" name="tx3822"/>
            <p:cNvSpPr/>
            <p:nvPr/>
          </p:nvSpPr>
          <p:spPr>
            <a:xfrm rot="-5400000">
              <a:off x="60699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823" name="tx3823"/>
            <p:cNvSpPr/>
            <p:nvPr/>
          </p:nvSpPr>
          <p:spPr>
            <a:xfrm rot="-5400000">
              <a:off x="627676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824" name="tx3824"/>
            <p:cNvSpPr/>
            <p:nvPr/>
          </p:nvSpPr>
          <p:spPr>
            <a:xfrm rot="-5400000">
              <a:off x="6483539"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825" name="pl3825"/>
            <p:cNvSpPr/>
            <p:nvPr/>
          </p:nvSpPr>
          <p:spPr>
            <a:xfrm>
              <a:off x="678171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26" name="pl3826"/>
            <p:cNvSpPr/>
            <p:nvPr/>
          </p:nvSpPr>
          <p:spPr>
            <a:xfrm>
              <a:off x="698851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27" name="pl3827"/>
            <p:cNvSpPr/>
            <p:nvPr/>
          </p:nvSpPr>
          <p:spPr>
            <a:xfrm>
              <a:off x="719531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28" name="pl3828"/>
            <p:cNvSpPr/>
            <p:nvPr/>
          </p:nvSpPr>
          <p:spPr>
            <a:xfrm>
              <a:off x="740211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29" name="pl3829"/>
            <p:cNvSpPr/>
            <p:nvPr/>
          </p:nvSpPr>
          <p:spPr>
            <a:xfrm>
              <a:off x="7608916"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30" name="pl3830"/>
            <p:cNvSpPr/>
            <p:nvPr/>
          </p:nvSpPr>
          <p:spPr>
            <a:xfrm>
              <a:off x="7815717"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31" name="tx3831"/>
            <p:cNvSpPr/>
            <p:nvPr/>
          </p:nvSpPr>
          <p:spPr>
            <a:xfrm rot="-5400000">
              <a:off x="665655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832" name="tx3832"/>
            <p:cNvSpPr/>
            <p:nvPr/>
          </p:nvSpPr>
          <p:spPr>
            <a:xfrm rot="-5400000">
              <a:off x="686335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833" name="tx3833"/>
            <p:cNvSpPr/>
            <p:nvPr/>
          </p:nvSpPr>
          <p:spPr>
            <a:xfrm rot="-5400000">
              <a:off x="707015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834" name="tx3834"/>
            <p:cNvSpPr/>
            <p:nvPr/>
          </p:nvSpPr>
          <p:spPr>
            <a:xfrm rot="-5400000">
              <a:off x="727695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835" name="tx3835"/>
            <p:cNvSpPr/>
            <p:nvPr/>
          </p:nvSpPr>
          <p:spPr>
            <a:xfrm rot="-5400000">
              <a:off x="7483759"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836" name="tx3836"/>
            <p:cNvSpPr/>
            <p:nvPr/>
          </p:nvSpPr>
          <p:spPr>
            <a:xfrm rot="-5400000">
              <a:off x="7690532"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837" name="pl3837"/>
            <p:cNvSpPr/>
            <p:nvPr/>
          </p:nvSpPr>
          <p:spPr>
            <a:xfrm>
              <a:off x="7988706"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38" name="pl3838"/>
            <p:cNvSpPr/>
            <p:nvPr/>
          </p:nvSpPr>
          <p:spPr>
            <a:xfrm>
              <a:off x="8195507"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39" name="pl3839"/>
            <p:cNvSpPr/>
            <p:nvPr/>
          </p:nvSpPr>
          <p:spPr>
            <a:xfrm>
              <a:off x="840230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40" name="pl3840"/>
            <p:cNvSpPr/>
            <p:nvPr/>
          </p:nvSpPr>
          <p:spPr>
            <a:xfrm>
              <a:off x="860910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41" name="pl3841"/>
            <p:cNvSpPr/>
            <p:nvPr/>
          </p:nvSpPr>
          <p:spPr>
            <a:xfrm>
              <a:off x="881590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42" name="pl3842"/>
            <p:cNvSpPr/>
            <p:nvPr/>
          </p:nvSpPr>
          <p:spPr>
            <a:xfrm>
              <a:off x="902271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3843" name="tx3843"/>
            <p:cNvSpPr/>
            <p:nvPr/>
          </p:nvSpPr>
          <p:spPr>
            <a:xfrm rot="-5400000">
              <a:off x="7863549"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3844" name="tx3844"/>
            <p:cNvSpPr/>
            <p:nvPr/>
          </p:nvSpPr>
          <p:spPr>
            <a:xfrm rot="-5400000">
              <a:off x="8070350"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845" name="tx3845"/>
            <p:cNvSpPr/>
            <p:nvPr/>
          </p:nvSpPr>
          <p:spPr>
            <a:xfrm rot="-5400000">
              <a:off x="827715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846" name="tx3846"/>
            <p:cNvSpPr/>
            <p:nvPr/>
          </p:nvSpPr>
          <p:spPr>
            <a:xfrm rot="-5400000">
              <a:off x="848395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847" name="tx3847"/>
            <p:cNvSpPr/>
            <p:nvPr/>
          </p:nvSpPr>
          <p:spPr>
            <a:xfrm rot="-5400000">
              <a:off x="869075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848" name="tx3848"/>
            <p:cNvSpPr/>
            <p:nvPr/>
          </p:nvSpPr>
          <p:spPr>
            <a:xfrm rot="-5400000">
              <a:off x="8897526"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849" name="tx3849"/>
            <p:cNvSpPr/>
            <p:nvPr/>
          </p:nvSpPr>
          <p:spPr>
            <a:xfrm>
              <a:off x="570259" y="122359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850" name="tx3850"/>
            <p:cNvSpPr/>
            <p:nvPr/>
          </p:nvSpPr>
          <p:spPr>
            <a:xfrm>
              <a:off x="508103" y="108580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851" name="tx3851"/>
            <p:cNvSpPr/>
            <p:nvPr/>
          </p:nvSpPr>
          <p:spPr>
            <a:xfrm>
              <a:off x="508103" y="94802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852" name="pl3852"/>
            <p:cNvSpPr/>
            <p:nvPr/>
          </p:nvSpPr>
          <p:spPr>
            <a:xfrm>
              <a:off x="660250" y="12652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53" name="pl3853"/>
            <p:cNvSpPr/>
            <p:nvPr/>
          </p:nvSpPr>
          <p:spPr>
            <a:xfrm>
              <a:off x="660250" y="11274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54" name="pl3854"/>
            <p:cNvSpPr/>
            <p:nvPr/>
          </p:nvSpPr>
          <p:spPr>
            <a:xfrm>
              <a:off x="660250" y="9897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55" name="tx3855"/>
            <p:cNvSpPr/>
            <p:nvPr/>
          </p:nvSpPr>
          <p:spPr>
            <a:xfrm>
              <a:off x="570259" y="196878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856" name="tx3856"/>
            <p:cNvSpPr/>
            <p:nvPr/>
          </p:nvSpPr>
          <p:spPr>
            <a:xfrm>
              <a:off x="508103" y="183100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857" name="tx3857"/>
            <p:cNvSpPr/>
            <p:nvPr/>
          </p:nvSpPr>
          <p:spPr>
            <a:xfrm>
              <a:off x="508103" y="169322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858" name="pl3858"/>
            <p:cNvSpPr/>
            <p:nvPr/>
          </p:nvSpPr>
          <p:spPr>
            <a:xfrm>
              <a:off x="660250" y="20104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59" name="pl3859"/>
            <p:cNvSpPr/>
            <p:nvPr/>
          </p:nvSpPr>
          <p:spPr>
            <a:xfrm>
              <a:off x="660250" y="18726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60" name="pl3860"/>
            <p:cNvSpPr/>
            <p:nvPr/>
          </p:nvSpPr>
          <p:spPr>
            <a:xfrm>
              <a:off x="660250" y="17349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61" name="tx3861"/>
            <p:cNvSpPr/>
            <p:nvPr/>
          </p:nvSpPr>
          <p:spPr>
            <a:xfrm>
              <a:off x="570259" y="271398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862" name="tx3862"/>
            <p:cNvSpPr/>
            <p:nvPr/>
          </p:nvSpPr>
          <p:spPr>
            <a:xfrm>
              <a:off x="508103" y="257620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863" name="tx3863"/>
            <p:cNvSpPr/>
            <p:nvPr/>
          </p:nvSpPr>
          <p:spPr>
            <a:xfrm>
              <a:off x="508103" y="243841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864" name="pl3864"/>
            <p:cNvSpPr/>
            <p:nvPr/>
          </p:nvSpPr>
          <p:spPr>
            <a:xfrm>
              <a:off x="660250" y="27556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65" name="pl3865"/>
            <p:cNvSpPr/>
            <p:nvPr/>
          </p:nvSpPr>
          <p:spPr>
            <a:xfrm>
              <a:off x="660250" y="26178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66" name="pl3866"/>
            <p:cNvSpPr/>
            <p:nvPr/>
          </p:nvSpPr>
          <p:spPr>
            <a:xfrm>
              <a:off x="660250" y="24801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67" name="tx3867"/>
            <p:cNvSpPr/>
            <p:nvPr/>
          </p:nvSpPr>
          <p:spPr>
            <a:xfrm>
              <a:off x="570259" y="345918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868" name="tx3868"/>
            <p:cNvSpPr/>
            <p:nvPr/>
          </p:nvSpPr>
          <p:spPr>
            <a:xfrm>
              <a:off x="508103" y="332140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869" name="tx3869"/>
            <p:cNvSpPr/>
            <p:nvPr/>
          </p:nvSpPr>
          <p:spPr>
            <a:xfrm>
              <a:off x="508103" y="318361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870" name="pl3870"/>
            <p:cNvSpPr/>
            <p:nvPr/>
          </p:nvSpPr>
          <p:spPr>
            <a:xfrm>
              <a:off x="660250" y="35008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71" name="pl3871"/>
            <p:cNvSpPr/>
            <p:nvPr/>
          </p:nvSpPr>
          <p:spPr>
            <a:xfrm>
              <a:off x="660250" y="336309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72" name="pl3872"/>
            <p:cNvSpPr/>
            <p:nvPr/>
          </p:nvSpPr>
          <p:spPr>
            <a:xfrm>
              <a:off x="660250" y="32253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73" name="tx3873"/>
            <p:cNvSpPr/>
            <p:nvPr/>
          </p:nvSpPr>
          <p:spPr>
            <a:xfrm>
              <a:off x="570259" y="420438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874" name="tx3874"/>
            <p:cNvSpPr/>
            <p:nvPr/>
          </p:nvSpPr>
          <p:spPr>
            <a:xfrm>
              <a:off x="508103" y="406659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875" name="tx3875"/>
            <p:cNvSpPr/>
            <p:nvPr/>
          </p:nvSpPr>
          <p:spPr>
            <a:xfrm>
              <a:off x="508103" y="392881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876" name="pl3876"/>
            <p:cNvSpPr/>
            <p:nvPr/>
          </p:nvSpPr>
          <p:spPr>
            <a:xfrm>
              <a:off x="660250" y="42460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77" name="pl3877"/>
            <p:cNvSpPr/>
            <p:nvPr/>
          </p:nvSpPr>
          <p:spPr>
            <a:xfrm>
              <a:off x="660250" y="41082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78" name="pl3878"/>
            <p:cNvSpPr/>
            <p:nvPr/>
          </p:nvSpPr>
          <p:spPr>
            <a:xfrm>
              <a:off x="660250" y="39705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79" name="tx3879"/>
            <p:cNvSpPr/>
            <p:nvPr/>
          </p:nvSpPr>
          <p:spPr>
            <a:xfrm>
              <a:off x="570259" y="494957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880" name="tx3880"/>
            <p:cNvSpPr/>
            <p:nvPr/>
          </p:nvSpPr>
          <p:spPr>
            <a:xfrm>
              <a:off x="508103" y="481179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881" name="tx3881"/>
            <p:cNvSpPr/>
            <p:nvPr/>
          </p:nvSpPr>
          <p:spPr>
            <a:xfrm>
              <a:off x="508103" y="467401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882" name="pl3882"/>
            <p:cNvSpPr/>
            <p:nvPr/>
          </p:nvSpPr>
          <p:spPr>
            <a:xfrm>
              <a:off x="660250" y="49912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83" name="pl3883"/>
            <p:cNvSpPr/>
            <p:nvPr/>
          </p:nvSpPr>
          <p:spPr>
            <a:xfrm>
              <a:off x="660250" y="485348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84" name="pl3884"/>
            <p:cNvSpPr/>
            <p:nvPr/>
          </p:nvSpPr>
          <p:spPr>
            <a:xfrm>
              <a:off x="660250" y="47157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85" name="tx3885"/>
            <p:cNvSpPr/>
            <p:nvPr/>
          </p:nvSpPr>
          <p:spPr>
            <a:xfrm>
              <a:off x="570259" y="569477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3886" name="tx3886"/>
            <p:cNvSpPr/>
            <p:nvPr/>
          </p:nvSpPr>
          <p:spPr>
            <a:xfrm>
              <a:off x="508103" y="555699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3887" name="tx3887"/>
            <p:cNvSpPr/>
            <p:nvPr/>
          </p:nvSpPr>
          <p:spPr>
            <a:xfrm>
              <a:off x="508103" y="541921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3888" name="pl3888"/>
            <p:cNvSpPr/>
            <p:nvPr/>
          </p:nvSpPr>
          <p:spPr>
            <a:xfrm>
              <a:off x="660250" y="57364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89" name="pl3889"/>
            <p:cNvSpPr/>
            <p:nvPr/>
          </p:nvSpPr>
          <p:spPr>
            <a:xfrm>
              <a:off x="660250" y="55986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90" name="pl3890"/>
            <p:cNvSpPr/>
            <p:nvPr/>
          </p:nvSpPr>
          <p:spPr>
            <a:xfrm>
              <a:off x="660250" y="546090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3891" name="tx3891"/>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3892" name="tx3892"/>
            <p:cNvSpPr/>
            <p:nvPr/>
          </p:nvSpPr>
          <p:spPr>
            <a:xfrm>
              <a:off x="695044" y="398022"/>
              <a:ext cx="547883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MCV1 (%), by country, AFR, 2018-2023</a:t>
              </a:r>
            </a:p>
          </p:txBody>
        </p:sp>
        <p:sp>
          <p:nvSpPr>
            <p:cNvPr id="3893" name="tx3893"/>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3894" name="tx3894"/>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3895" name="tx3895"/>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389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MCV1 by country.
In 2023, DRC had the highest drop-out with 35% of children who received DTP1 not receiving MCV1.
Sao Tome and Principe had the lowest DTP-MCV drop-out (0%).
19 countries had DTP-MCV drop-out of more than 10%.#n
There were 3 countries with negative DTP-MCV dropout (ie. more children received MCV1 than DTP1).</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38"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5" name="pl5"/>
            <p:cNvSpPr/>
            <p:nvPr/>
          </p:nvSpPr>
          <p:spPr>
            <a:xfrm>
              <a:off x="761438"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 name="pl6"/>
            <p:cNvSpPr/>
            <p:nvPr/>
          </p:nvSpPr>
          <p:spPr>
            <a:xfrm>
              <a:off x="761438"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7" name="pl7"/>
            <p:cNvSpPr/>
            <p:nvPr/>
          </p:nvSpPr>
          <p:spPr>
            <a:xfrm>
              <a:off x="761438"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8" name="pl8"/>
            <p:cNvSpPr/>
            <p:nvPr/>
          </p:nvSpPr>
          <p:spPr>
            <a:xfrm>
              <a:off x="761438"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 name="pl9"/>
            <p:cNvSpPr/>
            <p:nvPr/>
          </p:nvSpPr>
          <p:spPr>
            <a:xfrm>
              <a:off x="761438"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0" name="pl10"/>
            <p:cNvSpPr/>
            <p:nvPr/>
          </p:nvSpPr>
          <p:spPr>
            <a:xfrm>
              <a:off x="83941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810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7567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221547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262829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99524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340805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61438"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8" name="pl18"/>
            <p:cNvSpPr/>
            <p:nvPr/>
          </p:nvSpPr>
          <p:spPr>
            <a:xfrm>
              <a:off x="761438"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 name="pl19"/>
            <p:cNvSpPr/>
            <p:nvPr/>
          </p:nvSpPr>
          <p:spPr>
            <a:xfrm>
              <a:off x="761438"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0" name="pl20"/>
            <p:cNvSpPr/>
            <p:nvPr/>
          </p:nvSpPr>
          <p:spPr>
            <a:xfrm>
              <a:off x="761438"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1" name="pl21"/>
            <p:cNvSpPr/>
            <p:nvPr/>
          </p:nvSpPr>
          <p:spPr>
            <a:xfrm>
              <a:off x="761438"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 name="pl22"/>
            <p:cNvSpPr/>
            <p:nvPr/>
          </p:nvSpPr>
          <p:spPr>
            <a:xfrm>
              <a:off x="761438"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3" name="pl23"/>
            <p:cNvSpPr/>
            <p:nvPr/>
          </p:nvSpPr>
          <p:spPr>
            <a:xfrm>
              <a:off x="106875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52744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98613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44481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1176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78716"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068758" y="1274148"/>
              <a:ext cx="2109958" cy="202701"/>
            </a:xfrm>
            <a:custGeom>
              <a:avLst/>
              <a:pathLst>
                <a:path w="2109958" h="202701">
                  <a:moveTo>
                    <a:pt x="0" y="202701"/>
                  </a:moveTo>
                  <a:lnTo>
                    <a:pt x="91737" y="202701"/>
                  </a:lnTo>
                  <a:lnTo>
                    <a:pt x="183474" y="202701"/>
                  </a:lnTo>
                  <a:lnTo>
                    <a:pt x="275211" y="190032"/>
                  </a:lnTo>
                  <a:lnTo>
                    <a:pt x="366949" y="152025"/>
                  </a:lnTo>
                  <a:lnTo>
                    <a:pt x="458686" y="126688"/>
                  </a:lnTo>
                  <a:lnTo>
                    <a:pt x="550423" y="101350"/>
                  </a:lnTo>
                  <a:lnTo>
                    <a:pt x="642161" y="76012"/>
                  </a:lnTo>
                  <a:lnTo>
                    <a:pt x="733898" y="38006"/>
                  </a:lnTo>
                  <a:lnTo>
                    <a:pt x="825635" y="0"/>
                  </a:lnTo>
                  <a:lnTo>
                    <a:pt x="917373" y="25337"/>
                  </a:lnTo>
                  <a:lnTo>
                    <a:pt x="1009110" y="63344"/>
                  </a:lnTo>
                  <a:lnTo>
                    <a:pt x="1100847" y="50675"/>
                  </a:lnTo>
                  <a:lnTo>
                    <a:pt x="1192585" y="88681"/>
                  </a:lnTo>
                  <a:lnTo>
                    <a:pt x="1284322" y="76012"/>
                  </a:lnTo>
                  <a:lnTo>
                    <a:pt x="1376059" y="88681"/>
                  </a:lnTo>
                  <a:lnTo>
                    <a:pt x="1467797" y="50675"/>
                  </a:lnTo>
                  <a:lnTo>
                    <a:pt x="1559534" y="25337"/>
                  </a:lnTo>
                  <a:lnTo>
                    <a:pt x="1651271" y="25337"/>
                  </a:lnTo>
                  <a:lnTo>
                    <a:pt x="1743008" y="12668"/>
                  </a:lnTo>
                  <a:lnTo>
                    <a:pt x="1834746" y="25337"/>
                  </a:lnTo>
                  <a:lnTo>
                    <a:pt x="1926483" y="63344"/>
                  </a:lnTo>
                  <a:lnTo>
                    <a:pt x="2018220" y="38006"/>
                  </a:lnTo>
                  <a:lnTo>
                    <a:pt x="2109958" y="12668"/>
                  </a:lnTo>
                </a:path>
              </a:pathLst>
            </a:custGeom>
            <a:ln w="27101" cap="flat">
              <a:solidFill>
                <a:srgbClr val="F8766D">
                  <a:alpha val="100000"/>
                </a:srgbClr>
              </a:solidFill>
              <a:prstDash val="solid"/>
              <a:round/>
            </a:ln>
          </p:spPr>
          <p:txBody>
            <a:bodyPr/>
            <a:lstStyle/>
            <a:p/>
          </p:txBody>
        </p:sp>
        <p:sp>
          <p:nvSpPr>
            <p:cNvPr id="30" name="tx30"/>
            <p:cNvSpPr/>
            <p:nvPr/>
          </p:nvSpPr>
          <p:spPr>
            <a:xfrm>
              <a:off x="899947" y="137433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68</a:t>
              </a:r>
            </a:p>
          </p:txBody>
        </p:sp>
        <p:sp>
          <p:nvSpPr>
            <p:cNvPr id="31" name="tx31"/>
            <p:cNvSpPr/>
            <p:nvPr/>
          </p:nvSpPr>
          <p:spPr>
            <a:xfrm>
              <a:off x="3214890" y="118424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83</a:t>
              </a:r>
            </a:p>
          </p:txBody>
        </p:sp>
        <p:sp>
          <p:nvSpPr>
            <p:cNvPr id="32" name="tx32"/>
            <p:cNvSpPr/>
            <p:nvPr/>
          </p:nvSpPr>
          <p:spPr>
            <a:xfrm>
              <a:off x="2751477" y="112992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83</a:t>
              </a:r>
            </a:p>
          </p:txBody>
        </p:sp>
        <p:sp>
          <p:nvSpPr>
            <p:cNvPr id="33" name="pl33"/>
            <p:cNvSpPr/>
            <p:nvPr/>
          </p:nvSpPr>
          <p:spPr>
            <a:xfrm>
              <a:off x="761438"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4" name="pl34"/>
            <p:cNvSpPr/>
            <p:nvPr/>
          </p:nvSpPr>
          <p:spPr>
            <a:xfrm>
              <a:off x="761438"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5" name="pl35"/>
            <p:cNvSpPr/>
            <p:nvPr/>
          </p:nvSpPr>
          <p:spPr>
            <a:xfrm>
              <a:off x="761438"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6" name="pl36"/>
            <p:cNvSpPr/>
            <p:nvPr/>
          </p:nvSpPr>
          <p:spPr>
            <a:xfrm>
              <a:off x="761438"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7" name="pl37"/>
            <p:cNvSpPr/>
            <p:nvPr/>
          </p:nvSpPr>
          <p:spPr>
            <a:xfrm>
              <a:off x="761438"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8" name="pl38"/>
            <p:cNvSpPr/>
            <p:nvPr/>
          </p:nvSpPr>
          <p:spPr>
            <a:xfrm>
              <a:off x="761438"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9" name="pl39"/>
            <p:cNvSpPr/>
            <p:nvPr/>
          </p:nvSpPr>
          <p:spPr>
            <a:xfrm>
              <a:off x="83941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0" name="pl40"/>
            <p:cNvSpPr/>
            <p:nvPr/>
          </p:nvSpPr>
          <p:spPr>
            <a:xfrm>
              <a:off x="129810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1" name="pl41"/>
            <p:cNvSpPr/>
            <p:nvPr/>
          </p:nvSpPr>
          <p:spPr>
            <a:xfrm>
              <a:off x="17567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2" name="pl42"/>
            <p:cNvSpPr/>
            <p:nvPr/>
          </p:nvSpPr>
          <p:spPr>
            <a:xfrm>
              <a:off x="221547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3" name="pl43"/>
            <p:cNvSpPr/>
            <p:nvPr/>
          </p:nvSpPr>
          <p:spPr>
            <a:xfrm>
              <a:off x="262829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4" name="pl44"/>
            <p:cNvSpPr/>
            <p:nvPr/>
          </p:nvSpPr>
          <p:spPr>
            <a:xfrm>
              <a:off x="299524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5" name="pl45"/>
            <p:cNvSpPr/>
            <p:nvPr/>
          </p:nvSpPr>
          <p:spPr>
            <a:xfrm>
              <a:off x="340805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6" name="pl46"/>
            <p:cNvSpPr/>
            <p:nvPr/>
          </p:nvSpPr>
          <p:spPr>
            <a:xfrm>
              <a:off x="761438"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7" name="pl47"/>
            <p:cNvSpPr/>
            <p:nvPr/>
          </p:nvSpPr>
          <p:spPr>
            <a:xfrm>
              <a:off x="761438"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8" name="pl48"/>
            <p:cNvSpPr/>
            <p:nvPr/>
          </p:nvSpPr>
          <p:spPr>
            <a:xfrm>
              <a:off x="761438"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9" name="pl49"/>
            <p:cNvSpPr/>
            <p:nvPr/>
          </p:nvSpPr>
          <p:spPr>
            <a:xfrm>
              <a:off x="761438"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0" name="pl50"/>
            <p:cNvSpPr/>
            <p:nvPr/>
          </p:nvSpPr>
          <p:spPr>
            <a:xfrm>
              <a:off x="761438"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1" name="pl51"/>
            <p:cNvSpPr/>
            <p:nvPr/>
          </p:nvSpPr>
          <p:spPr>
            <a:xfrm>
              <a:off x="761438"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2" name="pl52"/>
            <p:cNvSpPr/>
            <p:nvPr/>
          </p:nvSpPr>
          <p:spPr>
            <a:xfrm>
              <a:off x="106875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52744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98613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44481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81176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3178716"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444817" y="3205546"/>
              <a:ext cx="733898" cy="696785"/>
            </a:xfrm>
            <a:custGeom>
              <a:avLst/>
              <a:pathLst>
                <a:path w="733898" h="696785">
                  <a:moveTo>
                    <a:pt x="0" y="696785"/>
                  </a:moveTo>
                  <a:lnTo>
                    <a:pt x="91737" y="443408"/>
                  </a:lnTo>
                  <a:lnTo>
                    <a:pt x="183474" y="380064"/>
                  </a:lnTo>
                  <a:lnTo>
                    <a:pt x="275211" y="164694"/>
                  </a:lnTo>
                  <a:lnTo>
                    <a:pt x="366949" y="0"/>
                  </a:lnTo>
                  <a:lnTo>
                    <a:pt x="458686" y="12668"/>
                  </a:lnTo>
                  <a:lnTo>
                    <a:pt x="550423" y="25337"/>
                  </a:lnTo>
                  <a:lnTo>
                    <a:pt x="642161" y="25337"/>
                  </a:lnTo>
                  <a:lnTo>
                    <a:pt x="733898" y="0"/>
                  </a:lnTo>
                </a:path>
              </a:pathLst>
            </a:custGeom>
            <a:ln w="27101" cap="flat">
              <a:solidFill>
                <a:srgbClr val="00BA38">
                  <a:alpha val="100000"/>
                </a:srgbClr>
              </a:solidFill>
              <a:prstDash val="solid"/>
              <a:round/>
            </a:ln>
          </p:spPr>
          <p:txBody>
            <a:bodyPr/>
            <a:lstStyle/>
            <a:p/>
          </p:txBody>
        </p:sp>
        <p:sp>
          <p:nvSpPr>
            <p:cNvPr id="59" name="tx59"/>
            <p:cNvSpPr/>
            <p:nvPr/>
          </p:nvSpPr>
          <p:spPr>
            <a:xfrm>
              <a:off x="2276006" y="379981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20</a:t>
              </a:r>
            </a:p>
          </p:txBody>
        </p:sp>
        <p:sp>
          <p:nvSpPr>
            <p:cNvPr id="60" name="tx60"/>
            <p:cNvSpPr/>
            <p:nvPr/>
          </p:nvSpPr>
          <p:spPr>
            <a:xfrm>
              <a:off x="3214890" y="310435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75</a:t>
              </a:r>
            </a:p>
          </p:txBody>
        </p:sp>
        <p:sp>
          <p:nvSpPr>
            <p:cNvPr id="61" name="tx61"/>
            <p:cNvSpPr/>
            <p:nvPr/>
          </p:nvSpPr>
          <p:spPr>
            <a:xfrm>
              <a:off x="2751477" y="305003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75</a:t>
              </a:r>
            </a:p>
          </p:txBody>
        </p:sp>
        <p:sp>
          <p:nvSpPr>
            <p:cNvPr id="62" name="pl62"/>
            <p:cNvSpPr/>
            <p:nvPr/>
          </p:nvSpPr>
          <p:spPr>
            <a:xfrm>
              <a:off x="761438"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3" name="pl63"/>
            <p:cNvSpPr/>
            <p:nvPr/>
          </p:nvSpPr>
          <p:spPr>
            <a:xfrm>
              <a:off x="761438"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4" name="pl64"/>
            <p:cNvSpPr/>
            <p:nvPr/>
          </p:nvSpPr>
          <p:spPr>
            <a:xfrm>
              <a:off x="761438"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5" name="pl65"/>
            <p:cNvSpPr/>
            <p:nvPr/>
          </p:nvSpPr>
          <p:spPr>
            <a:xfrm>
              <a:off x="761438"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6" name="pl66"/>
            <p:cNvSpPr/>
            <p:nvPr/>
          </p:nvSpPr>
          <p:spPr>
            <a:xfrm>
              <a:off x="761438"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7" name="pl67"/>
            <p:cNvSpPr/>
            <p:nvPr/>
          </p:nvSpPr>
          <p:spPr>
            <a:xfrm>
              <a:off x="761438"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8" name="pl68"/>
            <p:cNvSpPr/>
            <p:nvPr/>
          </p:nvSpPr>
          <p:spPr>
            <a:xfrm>
              <a:off x="83941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129810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17567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221547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262829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299524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340805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5" name="pl75"/>
            <p:cNvSpPr/>
            <p:nvPr/>
          </p:nvSpPr>
          <p:spPr>
            <a:xfrm>
              <a:off x="761438"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6" name="pl76"/>
            <p:cNvSpPr/>
            <p:nvPr/>
          </p:nvSpPr>
          <p:spPr>
            <a:xfrm>
              <a:off x="761438"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7" name="pl77"/>
            <p:cNvSpPr/>
            <p:nvPr/>
          </p:nvSpPr>
          <p:spPr>
            <a:xfrm>
              <a:off x="761438"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8" name="pl78"/>
            <p:cNvSpPr/>
            <p:nvPr/>
          </p:nvSpPr>
          <p:spPr>
            <a:xfrm>
              <a:off x="761438"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9" name="pl79"/>
            <p:cNvSpPr/>
            <p:nvPr/>
          </p:nvSpPr>
          <p:spPr>
            <a:xfrm>
              <a:off x="761438"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0" name="pl80"/>
            <p:cNvSpPr/>
            <p:nvPr/>
          </p:nvSpPr>
          <p:spPr>
            <a:xfrm>
              <a:off x="761438"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1" name="pl81"/>
            <p:cNvSpPr/>
            <p:nvPr/>
          </p:nvSpPr>
          <p:spPr>
            <a:xfrm>
              <a:off x="106875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152744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198613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44481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281176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3178716"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1802656" y="5048262"/>
              <a:ext cx="1376059" cy="924823"/>
            </a:xfrm>
            <a:custGeom>
              <a:avLst/>
              <a:pathLst>
                <a:path w="1376059" h="924823">
                  <a:moveTo>
                    <a:pt x="0" y="924823"/>
                  </a:moveTo>
                  <a:lnTo>
                    <a:pt x="91737" y="924823"/>
                  </a:lnTo>
                  <a:lnTo>
                    <a:pt x="183474" y="886817"/>
                  </a:lnTo>
                  <a:lnTo>
                    <a:pt x="275211" y="785466"/>
                  </a:lnTo>
                  <a:lnTo>
                    <a:pt x="366949" y="646109"/>
                  </a:lnTo>
                  <a:lnTo>
                    <a:pt x="458686" y="494083"/>
                  </a:lnTo>
                  <a:lnTo>
                    <a:pt x="550423" y="329389"/>
                  </a:lnTo>
                  <a:lnTo>
                    <a:pt x="642161" y="164694"/>
                  </a:lnTo>
                  <a:lnTo>
                    <a:pt x="733898" y="76012"/>
                  </a:lnTo>
                  <a:lnTo>
                    <a:pt x="825635" y="38006"/>
                  </a:lnTo>
                  <a:lnTo>
                    <a:pt x="917373" y="12668"/>
                  </a:lnTo>
                  <a:lnTo>
                    <a:pt x="1009110" y="0"/>
                  </a:lnTo>
                  <a:lnTo>
                    <a:pt x="1100847" y="25337"/>
                  </a:lnTo>
                  <a:lnTo>
                    <a:pt x="1192585" y="63344"/>
                  </a:lnTo>
                  <a:lnTo>
                    <a:pt x="1284322" y="63344"/>
                  </a:lnTo>
                  <a:lnTo>
                    <a:pt x="1376059" y="38006"/>
                  </a:lnTo>
                </a:path>
              </a:pathLst>
            </a:custGeom>
            <a:ln w="27101" cap="flat">
              <a:solidFill>
                <a:srgbClr val="619CFF">
                  <a:alpha val="100000"/>
                </a:srgbClr>
              </a:solidFill>
              <a:prstDash val="solid"/>
              <a:round/>
            </a:ln>
          </p:spPr>
          <p:txBody>
            <a:bodyPr/>
            <a:lstStyle/>
            <a:p/>
          </p:txBody>
        </p:sp>
        <p:sp>
          <p:nvSpPr>
            <p:cNvPr id="88" name="tx88"/>
            <p:cNvSpPr/>
            <p:nvPr/>
          </p:nvSpPr>
          <p:spPr>
            <a:xfrm>
              <a:off x="1718251" y="58705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0</a:t>
              </a:r>
            </a:p>
          </p:txBody>
        </p:sp>
        <p:sp>
          <p:nvSpPr>
            <p:cNvPr id="89" name="tx89"/>
            <p:cNvSpPr/>
            <p:nvPr/>
          </p:nvSpPr>
          <p:spPr>
            <a:xfrm>
              <a:off x="3214890" y="498374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70</a:t>
              </a:r>
            </a:p>
          </p:txBody>
        </p:sp>
        <p:sp>
          <p:nvSpPr>
            <p:cNvPr id="90" name="tx90"/>
            <p:cNvSpPr/>
            <p:nvPr/>
          </p:nvSpPr>
          <p:spPr>
            <a:xfrm>
              <a:off x="2751477" y="489137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73</a:t>
              </a:r>
            </a:p>
          </p:txBody>
        </p:sp>
        <p:sp>
          <p:nvSpPr>
            <p:cNvPr id="91" name="pl91"/>
            <p:cNvSpPr/>
            <p:nvPr/>
          </p:nvSpPr>
          <p:spPr>
            <a:xfrm>
              <a:off x="3555625"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2" name="pl92"/>
            <p:cNvSpPr/>
            <p:nvPr/>
          </p:nvSpPr>
          <p:spPr>
            <a:xfrm>
              <a:off x="3555625"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3" name="pl93"/>
            <p:cNvSpPr/>
            <p:nvPr/>
          </p:nvSpPr>
          <p:spPr>
            <a:xfrm>
              <a:off x="3555625"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4" name="pl94"/>
            <p:cNvSpPr/>
            <p:nvPr/>
          </p:nvSpPr>
          <p:spPr>
            <a:xfrm>
              <a:off x="3555625"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5" name="pl95"/>
            <p:cNvSpPr/>
            <p:nvPr/>
          </p:nvSpPr>
          <p:spPr>
            <a:xfrm>
              <a:off x="3555625"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6" name="pl96"/>
            <p:cNvSpPr/>
            <p:nvPr/>
          </p:nvSpPr>
          <p:spPr>
            <a:xfrm>
              <a:off x="3555625"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7" name="pl97"/>
            <p:cNvSpPr/>
            <p:nvPr/>
          </p:nvSpPr>
          <p:spPr>
            <a:xfrm>
              <a:off x="363360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0922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4550975"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500966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542247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578942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620224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3555625"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5" name="pl105"/>
            <p:cNvSpPr/>
            <p:nvPr/>
          </p:nvSpPr>
          <p:spPr>
            <a:xfrm>
              <a:off x="3555625"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6" name="pl106"/>
            <p:cNvSpPr/>
            <p:nvPr/>
          </p:nvSpPr>
          <p:spPr>
            <a:xfrm>
              <a:off x="3555625"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7" name="pl107"/>
            <p:cNvSpPr/>
            <p:nvPr/>
          </p:nvSpPr>
          <p:spPr>
            <a:xfrm>
              <a:off x="3555625"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8" name="pl108"/>
            <p:cNvSpPr/>
            <p:nvPr/>
          </p:nvSpPr>
          <p:spPr>
            <a:xfrm>
              <a:off x="3555625"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9" name="pl109"/>
            <p:cNvSpPr/>
            <p:nvPr/>
          </p:nvSpPr>
          <p:spPr>
            <a:xfrm>
              <a:off x="3555625"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10" name="pl110"/>
            <p:cNvSpPr/>
            <p:nvPr/>
          </p:nvSpPr>
          <p:spPr>
            <a:xfrm>
              <a:off x="386294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3216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78031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52390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60595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972903"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862945" y="1286816"/>
              <a:ext cx="2109958" cy="215369"/>
            </a:xfrm>
            <a:custGeom>
              <a:avLst/>
              <a:pathLst>
                <a:path w="2109958" h="215369">
                  <a:moveTo>
                    <a:pt x="0" y="215369"/>
                  </a:moveTo>
                  <a:lnTo>
                    <a:pt x="91737" y="215369"/>
                  </a:lnTo>
                  <a:lnTo>
                    <a:pt x="183474" y="190032"/>
                  </a:lnTo>
                  <a:lnTo>
                    <a:pt x="275211" y="164694"/>
                  </a:lnTo>
                  <a:lnTo>
                    <a:pt x="366949" y="139357"/>
                  </a:lnTo>
                  <a:lnTo>
                    <a:pt x="458686" y="126688"/>
                  </a:lnTo>
                  <a:lnTo>
                    <a:pt x="550423" y="88681"/>
                  </a:lnTo>
                  <a:lnTo>
                    <a:pt x="642161" y="76012"/>
                  </a:lnTo>
                  <a:lnTo>
                    <a:pt x="733898" y="38006"/>
                  </a:lnTo>
                  <a:lnTo>
                    <a:pt x="825635" y="12668"/>
                  </a:lnTo>
                  <a:lnTo>
                    <a:pt x="917373" y="38006"/>
                  </a:lnTo>
                  <a:lnTo>
                    <a:pt x="1009110" y="38006"/>
                  </a:lnTo>
                  <a:lnTo>
                    <a:pt x="1100847" y="63344"/>
                  </a:lnTo>
                  <a:lnTo>
                    <a:pt x="1192585" y="76012"/>
                  </a:lnTo>
                  <a:lnTo>
                    <a:pt x="1284322" y="63344"/>
                  </a:lnTo>
                  <a:lnTo>
                    <a:pt x="1376059" y="50675"/>
                  </a:lnTo>
                  <a:lnTo>
                    <a:pt x="1467797" y="25337"/>
                  </a:lnTo>
                  <a:lnTo>
                    <a:pt x="1559534" y="25337"/>
                  </a:lnTo>
                  <a:lnTo>
                    <a:pt x="1651271" y="12668"/>
                  </a:lnTo>
                  <a:lnTo>
                    <a:pt x="1743008" y="0"/>
                  </a:lnTo>
                  <a:lnTo>
                    <a:pt x="1834746" y="12668"/>
                  </a:lnTo>
                  <a:lnTo>
                    <a:pt x="1926483" y="25337"/>
                  </a:lnTo>
                  <a:lnTo>
                    <a:pt x="2018220" y="25337"/>
                  </a:lnTo>
                  <a:lnTo>
                    <a:pt x="2109958" y="0"/>
                  </a:lnTo>
                </a:path>
              </a:pathLst>
            </a:custGeom>
            <a:ln w="27101" cap="flat">
              <a:solidFill>
                <a:srgbClr val="D39200">
                  <a:alpha val="100000"/>
                </a:srgbClr>
              </a:solidFill>
              <a:prstDash val="solid"/>
              <a:round/>
            </a:ln>
          </p:spPr>
          <p:txBody>
            <a:bodyPr/>
            <a:lstStyle/>
            <a:p/>
          </p:txBody>
        </p:sp>
        <p:sp>
          <p:nvSpPr>
            <p:cNvPr id="117" name="tx117"/>
            <p:cNvSpPr/>
            <p:nvPr/>
          </p:nvSpPr>
          <p:spPr>
            <a:xfrm>
              <a:off x="3694134" y="139966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66</a:t>
              </a:r>
            </a:p>
          </p:txBody>
        </p:sp>
        <p:sp>
          <p:nvSpPr>
            <p:cNvPr id="118" name="tx118"/>
            <p:cNvSpPr/>
            <p:nvPr/>
          </p:nvSpPr>
          <p:spPr>
            <a:xfrm>
              <a:off x="6009077" y="118424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83</a:t>
              </a:r>
            </a:p>
          </p:txBody>
        </p:sp>
        <p:sp>
          <p:nvSpPr>
            <p:cNvPr id="119" name="tx119"/>
            <p:cNvSpPr/>
            <p:nvPr/>
          </p:nvSpPr>
          <p:spPr>
            <a:xfrm>
              <a:off x="5545664" y="112992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83</a:t>
              </a:r>
            </a:p>
          </p:txBody>
        </p:sp>
        <p:sp>
          <p:nvSpPr>
            <p:cNvPr id="120" name="pl120"/>
            <p:cNvSpPr/>
            <p:nvPr/>
          </p:nvSpPr>
          <p:spPr>
            <a:xfrm>
              <a:off x="3555625"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1" name="pl121"/>
            <p:cNvSpPr/>
            <p:nvPr/>
          </p:nvSpPr>
          <p:spPr>
            <a:xfrm>
              <a:off x="3555625"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2" name="pl122"/>
            <p:cNvSpPr/>
            <p:nvPr/>
          </p:nvSpPr>
          <p:spPr>
            <a:xfrm>
              <a:off x="3555625"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3" name="pl123"/>
            <p:cNvSpPr/>
            <p:nvPr/>
          </p:nvSpPr>
          <p:spPr>
            <a:xfrm>
              <a:off x="3555625"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4" name="pl124"/>
            <p:cNvSpPr/>
            <p:nvPr/>
          </p:nvSpPr>
          <p:spPr>
            <a:xfrm>
              <a:off x="3555625"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5" name="pl125"/>
            <p:cNvSpPr/>
            <p:nvPr/>
          </p:nvSpPr>
          <p:spPr>
            <a:xfrm>
              <a:off x="3555625"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6" name="pl126"/>
            <p:cNvSpPr/>
            <p:nvPr/>
          </p:nvSpPr>
          <p:spPr>
            <a:xfrm>
              <a:off x="363360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40922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4550975"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500966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542247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578942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620224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3" name="pl133"/>
            <p:cNvSpPr/>
            <p:nvPr/>
          </p:nvSpPr>
          <p:spPr>
            <a:xfrm>
              <a:off x="3555625"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4" name="pl134"/>
            <p:cNvSpPr/>
            <p:nvPr/>
          </p:nvSpPr>
          <p:spPr>
            <a:xfrm>
              <a:off x="3555625"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5" name="pl135"/>
            <p:cNvSpPr/>
            <p:nvPr/>
          </p:nvSpPr>
          <p:spPr>
            <a:xfrm>
              <a:off x="3555625"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6" name="pl136"/>
            <p:cNvSpPr/>
            <p:nvPr/>
          </p:nvSpPr>
          <p:spPr>
            <a:xfrm>
              <a:off x="3555625"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7" name="pl137"/>
            <p:cNvSpPr/>
            <p:nvPr/>
          </p:nvSpPr>
          <p:spPr>
            <a:xfrm>
              <a:off x="3555625"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8" name="pl138"/>
            <p:cNvSpPr/>
            <p:nvPr/>
          </p:nvSpPr>
          <p:spPr>
            <a:xfrm>
              <a:off x="3555625"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9" name="pl139"/>
            <p:cNvSpPr/>
            <p:nvPr/>
          </p:nvSpPr>
          <p:spPr>
            <a:xfrm>
              <a:off x="386294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3216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78031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52390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560595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972903"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3862945" y="3243552"/>
              <a:ext cx="2109958" cy="240707"/>
            </a:xfrm>
            <a:custGeom>
              <a:avLst/>
              <a:pathLst>
                <a:path w="2109958" h="240707">
                  <a:moveTo>
                    <a:pt x="0" y="240707"/>
                  </a:moveTo>
                  <a:lnTo>
                    <a:pt x="91737" y="240707"/>
                  </a:lnTo>
                  <a:lnTo>
                    <a:pt x="183474" y="228038"/>
                  </a:lnTo>
                  <a:lnTo>
                    <a:pt x="275211" y="202701"/>
                  </a:lnTo>
                  <a:lnTo>
                    <a:pt x="366949" y="177363"/>
                  </a:lnTo>
                  <a:lnTo>
                    <a:pt x="458686" y="152025"/>
                  </a:lnTo>
                  <a:lnTo>
                    <a:pt x="550423" y="114019"/>
                  </a:lnTo>
                  <a:lnTo>
                    <a:pt x="642161" y="88681"/>
                  </a:lnTo>
                  <a:lnTo>
                    <a:pt x="733898" y="63344"/>
                  </a:lnTo>
                  <a:lnTo>
                    <a:pt x="825635" y="0"/>
                  </a:lnTo>
                  <a:lnTo>
                    <a:pt x="917373" y="0"/>
                  </a:lnTo>
                  <a:lnTo>
                    <a:pt x="1009110" y="25337"/>
                  </a:lnTo>
                  <a:lnTo>
                    <a:pt x="1100847" y="25337"/>
                  </a:lnTo>
                  <a:lnTo>
                    <a:pt x="1192585" y="38006"/>
                  </a:lnTo>
                  <a:lnTo>
                    <a:pt x="1284322" y="38006"/>
                  </a:lnTo>
                  <a:lnTo>
                    <a:pt x="1376059" y="50675"/>
                  </a:lnTo>
                  <a:lnTo>
                    <a:pt x="1467797" y="50675"/>
                  </a:lnTo>
                  <a:lnTo>
                    <a:pt x="1559534" y="38006"/>
                  </a:lnTo>
                  <a:lnTo>
                    <a:pt x="1651271" y="25337"/>
                  </a:lnTo>
                  <a:lnTo>
                    <a:pt x="1743008" y="12668"/>
                  </a:lnTo>
                  <a:lnTo>
                    <a:pt x="1834746" y="38006"/>
                  </a:lnTo>
                  <a:lnTo>
                    <a:pt x="1926483" y="63344"/>
                  </a:lnTo>
                  <a:lnTo>
                    <a:pt x="2018220" y="50675"/>
                  </a:lnTo>
                  <a:lnTo>
                    <a:pt x="2109958" y="25337"/>
                  </a:lnTo>
                </a:path>
              </a:pathLst>
            </a:custGeom>
            <a:ln w="27101" cap="flat">
              <a:solidFill>
                <a:srgbClr val="00C19F">
                  <a:alpha val="100000"/>
                </a:srgbClr>
              </a:solidFill>
              <a:prstDash val="solid"/>
              <a:round/>
            </a:ln>
          </p:spPr>
          <p:txBody>
            <a:bodyPr/>
            <a:lstStyle/>
            <a:p/>
          </p:txBody>
        </p:sp>
        <p:sp>
          <p:nvSpPr>
            <p:cNvPr id="146" name="tx146"/>
            <p:cNvSpPr/>
            <p:nvPr/>
          </p:nvSpPr>
          <p:spPr>
            <a:xfrm>
              <a:off x="3694134" y="338168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53</a:t>
              </a:r>
            </a:p>
          </p:txBody>
        </p:sp>
        <p:sp>
          <p:nvSpPr>
            <p:cNvPr id="147" name="tx147"/>
            <p:cNvSpPr/>
            <p:nvPr/>
          </p:nvSpPr>
          <p:spPr>
            <a:xfrm>
              <a:off x="6009077" y="31663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70</a:t>
              </a:r>
            </a:p>
          </p:txBody>
        </p:sp>
        <p:sp>
          <p:nvSpPr>
            <p:cNvPr id="148" name="tx148"/>
            <p:cNvSpPr/>
            <p:nvPr/>
          </p:nvSpPr>
          <p:spPr>
            <a:xfrm>
              <a:off x="5545664" y="310070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71</a:t>
              </a:r>
            </a:p>
          </p:txBody>
        </p:sp>
        <p:sp>
          <p:nvSpPr>
            <p:cNvPr id="149" name="pl149"/>
            <p:cNvSpPr/>
            <p:nvPr/>
          </p:nvSpPr>
          <p:spPr>
            <a:xfrm>
              <a:off x="3555625"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0" name="pl150"/>
            <p:cNvSpPr/>
            <p:nvPr/>
          </p:nvSpPr>
          <p:spPr>
            <a:xfrm>
              <a:off x="3555625"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1" name="pl151"/>
            <p:cNvSpPr/>
            <p:nvPr/>
          </p:nvSpPr>
          <p:spPr>
            <a:xfrm>
              <a:off x="3555625"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2" name="pl152"/>
            <p:cNvSpPr/>
            <p:nvPr/>
          </p:nvSpPr>
          <p:spPr>
            <a:xfrm>
              <a:off x="3555625"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3" name="pl153"/>
            <p:cNvSpPr/>
            <p:nvPr/>
          </p:nvSpPr>
          <p:spPr>
            <a:xfrm>
              <a:off x="3555625"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4" name="pl154"/>
            <p:cNvSpPr/>
            <p:nvPr/>
          </p:nvSpPr>
          <p:spPr>
            <a:xfrm>
              <a:off x="3555625"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5" name="pl155"/>
            <p:cNvSpPr/>
            <p:nvPr/>
          </p:nvSpPr>
          <p:spPr>
            <a:xfrm>
              <a:off x="363360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40922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550975"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00966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42247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578942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620224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555625"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3" name="pl163"/>
            <p:cNvSpPr/>
            <p:nvPr/>
          </p:nvSpPr>
          <p:spPr>
            <a:xfrm>
              <a:off x="3555625"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4" name="pl164"/>
            <p:cNvSpPr/>
            <p:nvPr/>
          </p:nvSpPr>
          <p:spPr>
            <a:xfrm>
              <a:off x="3555625"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5" name="pl165"/>
            <p:cNvSpPr/>
            <p:nvPr/>
          </p:nvSpPr>
          <p:spPr>
            <a:xfrm>
              <a:off x="3555625"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6" name="pl166"/>
            <p:cNvSpPr/>
            <p:nvPr/>
          </p:nvSpPr>
          <p:spPr>
            <a:xfrm>
              <a:off x="3555625"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7" name="pl167"/>
            <p:cNvSpPr/>
            <p:nvPr/>
          </p:nvSpPr>
          <p:spPr>
            <a:xfrm>
              <a:off x="3555625"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8" name="pl168"/>
            <p:cNvSpPr/>
            <p:nvPr/>
          </p:nvSpPr>
          <p:spPr>
            <a:xfrm>
              <a:off x="386294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43216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78031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2390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60595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972903"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3862945" y="5010255"/>
              <a:ext cx="2109958" cy="278714"/>
            </a:xfrm>
            <a:custGeom>
              <a:avLst/>
              <a:pathLst>
                <a:path w="2109958" h="278714">
                  <a:moveTo>
                    <a:pt x="0" y="278714"/>
                  </a:moveTo>
                  <a:lnTo>
                    <a:pt x="91737" y="266045"/>
                  </a:lnTo>
                  <a:lnTo>
                    <a:pt x="183474" y="215369"/>
                  </a:lnTo>
                  <a:lnTo>
                    <a:pt x="275211" y="190032"/>
                  </a:lnTo>
                  <a:lnTo>
                    <a:pt x="366949" y="177363"/>
                  </a:lnTo>
                  <a:lnTo>
                    <a:pt x="458686" y="152025"/>
                  </a:lnTo>
                  <a:lnTo>
                    <a:pt x="550423" y="126688"/>
                  </a:lnTo>
                  <a:lnTo>
                    <a:pt x="642161" y="88681"/>
                  </a:lnTo>
                  <a:lnTo>
                    <a:pt x="733898" y="63344"/>
                  </a:lnTo>
                  <a:lnTo>
                    <a:pt x="825635" y="25337"/>
                  </a:lnTo>
                  <a:lnTo>
                    <a:pt x="917373" y="50675"/>
                  </a:lnTo>
                  <a:lnTo>
                    <a:pt x="1009110" y="76012"/>
                  </a:lnTo>
                  <a:lnTo>
                    <a:pt x="1100847" y="76012"/>
                  </a:lnTo>
                  <a:lnTo>
                    <a:pt x="1192585" y="88681"/>
                  </a:lnTo>
                  <a:lnTo>
                    <a:pt x="1284322" y="76012"/>
                  </a:lnTo>
                  <a:lnTo>
                    <a:pt x="1376059" y="63344"/>
                  </a:lnTo>
                  <a:lnTo>
                    <a:pt x="1467797" y="38006"/>
                  </a:lnTo>
                  <a:lnTo>
                    <a:pt x="1559534" y="38006"/>
                  </a:lnTo>
                  <a:lnTo>
                    <a:pt x="1651271" y="25337"/>
                  </a:lnTo>
                  <a:lnTo>
                    <a:pt x="1743008" y="0"/>
                  </a:lnTo>
                  <a:lnTo>
                    <a:pt x="1834746" y="50675"/>
                  </a:lnTo>
                  <a:lnTo>
                    <a:pt x="1926483" y="63344"/>
                  </a:lnTo>
                  <a:lnTo>
                    <a:pt x="2018220" y="63344"/>
                  </a:lnTo>
                  <a:lnTo>
                    <a:pt x="2109958" y="38006"/>
                  </a:lnTo>
                </a:path>
              </a:pathLst>
            </a:custGeom>
            <a:ln w="27101" cap="flat">
              <a:solidFill>
                <a:srgbClr val="DB72FB">
                  <a:alpha val="100000"/>
                </a:srgbClr>
              </a:solidFill>
              <a:prstDash val="solid"/>
              <a:round/>
            </a:ln>
          </p:spPr>
          <p:txBody>
            <a:bodyPr/>
            <a:lstStyle/>
            <a:p/>
          </p:txBody>
        </p:sp>
        <p:sp>
          <p:nvSpPr>
            <p:cNvPr id="175" name="tx175"/>
            <p:cNvSpPr/>
            <p:nvPr/>
          </p:nvSpPr>
          <p:spPr>
            <a:xfrm>
              <a:off x="3694134" y="5186768"/>
              <a:ext cx="120579" cy="7892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54</a:t>
              </a:r>
            </a:p>
          </p:txBody>
        </p:sp>
        <p:sp>
          <p:nvSpPr>
            <p:cNvPr id="176" name="tx176"/>
            <p:cNvSpPr/>
            <p:nvPr/>
          </p:nvSpPr>
          <p:spPr>
            <a:xfrm>
              <a:off x="6009077" y="494569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73</a:t>
              </a:r>
            </a:p>
          </p:txBody>
        </p:sp>
        <p:sp>
          <p:nvSpPr>
            <p:cNvPr id="177" name="tx177"/>
            <p:cNvSpPr/>
            <p:nvPr/>
          </p:nvSpPr>
          <p:spPr>
            <a:xfrm>
              <a:off x="5545664" y="48534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76</a:t>
              </a:r>
            </a:p>
          </p:txBody>
        </p:sp>
        <p:sp>
          <p:nvSpPr>
            <p:cNvPr id="178" name="pl178"/>
            <p:cNvSpPr/>
            <p:nvPr/>
          </p:nvSpPr>
          <p:spPr>
            <a:xfrm>
              <a:off x="6349812"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79" name="pl179"/>
            <p:cNvSpPr/>
            <p:nvPr/>
          </p:nvSpPr>
          <p:spPr>
            <a:xfrm>
              <a:off x="6349812"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0" name="pl180"/>
            <p:cNvSpPr/>
            <p:nvPr/>
          </p:nvSpPr>
          <p:spPr>
            <a:xfrm>
              <a:off x="6349812"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1" name="pl181"/>
            <p:cNvSpPr/>
            <p:nvPr/>
          </p:nvSpPr>
          <p:spPr>
            <a:xfrm>
              <a:off x="6349812"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2" name="pl182"/>
            <p:cNvSpPr/>
            <p:nvPr/>
          </p:nvSpPr>
          <p:spPr>
            <a:xfrm>
              <a:off x="6349812"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3" name="pl183"/>
            <p:cNvSpPr/>
            <p:nvPr/>
          </p:nvSpPr>
          <p:spPr>
            <a:xfrm>
              <a:off x="6349812"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4" name="pl184"/>
            <p:cNvSpPr/>
            <p:nvPr/>
          </p:nvSpPr>
          <p:spPr>
            <a:xfrm>
              <a:off x="642778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5" name="pl185"/>
            <p:cNvSpPr/>
            <p:nvPr/>
          </p:nvSpPr>
          <p:spPr>
            <a:xfrm>
              <a:off x="688647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6" name="pl186"/>
            <p:cNvSpPr/>
            <p:nvPr/>
          </p:nvSpPr>
          <p:spPr>
            <a:xfrm>
              <a:off x="734516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7" name="pl187"/>
            <p:cNvSpPr/>
            <p:nvPr/>
          </p:nvSpPr>
          <p:spPr>
            <a:xfrm>
              <a:off x="780384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8" name="pl188"/>
            <p:cNvSpPr/>
            <p:nvPr/>
          </p:nvSpPr>
          <p:spPr>
            <a:xfrm>
              <a:off x="8216667"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9" name="pl189"/>
            <p:cNvSpPr/>
            <p:nvPr/>
          </p:nvSpPr>
          <p:spPr>
            <a:xfrm>
              <a:off x="858361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0" name="pl190"/>
            <p:cNvSpPr/>
            <p:nvPr/>
          </p:nvSpPr>
          <p:spPr>
            <a:xfrm>
              <a:off x="899643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1" name="pl191"/>
            <p:cNvSpPr/>
            <p:nvPr/>
          </p:nvSpPr>
          <p:spPr>
            <a:xfrm>
              <a:off x="6349812"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2" name="pl192"/>
            <p:cNvSpPr/>
            <p:nvPr/>
          </p:nvSpPr>
          <p:spPr>
            <a:xfrm>
              <a:off x="6349812"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3" name="pl193"/>
            <p:cNvSpPr/>
            <p:nvPr/>
          </p:nvSpPr>
          <p:spPr>
            <a:xfrm>
              <a:off x="6349812"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4" name="pl194"/>
            <p:cNvSpPr/>
            <p:nvPr/>
          </p:nvSpPr>
          <p:spPr>
            <a:xfrm>
              <a:off x="6349812"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5" name="pl195"/>
            <p:cNvSpPr/>
            <p:nvPr/>
          </p:nvSpPr>
          <p:spPr>
            <a:xfrm>
              <a:off x="6349812"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6" name="pl196"/>
            <p:cNvSpPr/>
            <p:nvPr/>
          </p:nvSpPr>
          <p:spPr>
            <a:xfrm>
              <a:off x="6349812"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7" name="pl197"/>
            <p:cNvSpPr/>
            <p:nvPr/>
          </p:nvSpPr>
          <p:spPr>
            <a:xfrm>
              <a:off x="66571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115819"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5745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803319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40014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767090"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657132" y="1362829"/>
              <a:ext cx="2109958" cy="316720"/>
            </a:xfrm>
            <a:custGeom>
              <a:avLst/>
              <a:pathLst>
                <a:path w="2109958" h="316720">
                  <a:moveTo>
                    <a:pt x="0" y="316720"/>
                  </a:moveTo>
                  <a:lnTo>
                    <a:pt x="91737" y="316720"/>
                  </a:lnTo>
                  <a:lnTo>
                    <a:pt x="183474" y="304051"/>
                  </a:lnTo>
                  <a:lnTo>
                    <a:pt x="275211" y="266045"/>
                  </a:lnTo>
                  <a:lnTo>
                    <a:pt x="366949" y="228038"/>
                  </a:lnTo>
                  <a:lnTo>
                    <a:pt x="458686" y="190032"/>
                  </a:lnTo>
                  <a:lnTo>
                    <a:pt x="550423" y="152025"/>
                  </a:lnTo>
                  <a:lnTo>
                    <a:pt x="642161" y="139357"/>
                  </a:lnTo>
                  <a:lnTo>
                    <a:pt x="733898" y="88681"/>
                  </a:lnTo>
                  <a:lnTo>
                    <a:pt x="825635" y="50675"/>
                  </a:lnTo>
                  <a:lnTo>
                    <a:pt x="917373" y="76012"/>
                  </a:lnTo>
                  <a:lnTo>
                    <a:pt x="1009110" y="76012"/>
                  </a:lnTo>
                  <a:lnTo>
                    <a:pt x="1100847" y="88681"/>
                  </a:lnTo>
                  <a:lnTo>
                    <a:pt x="1192585" y="101350"/>
                  </a:lnTo>
                  <a:lnTo>
                    <a:pt x="1284322" y="76012"/>
                  </a:lnTo>
                  <a:lnTo>
                    <a:pt x="1376059" y="76012"/>
                  </a:lnTo>
                  <a:lnTo>
                    <a:pt x="1467797" y="50675"/>
                  </a:lnTo>
                  <a:lnTo>
                    <a:pt x="1559534" y="38006"/>
                  </a:lnTo>
                  <a:lnTo>
                    <a:pt x="1651271" y="25337"/>
                  </a:lnTo>
                  <a:lnTo>
                    <a:pt x="1743008" y="0"/>
                  </a:lnTo>
                  <a:lnTo>
                    <a:pt x="1834746" y="38006"/>
                  </a:lnTo>
                  <a:lnTo>
                    <a:pt x="1926483" y="50675"/>
                  </a:lnTo>
                  <a:lnTo>
                    <a:pt x="2018220" y="50675"/>
                  </a:lnTo>
                  <a:lnTo>
                    <a:pt x="2109958" y="38006"/>
                  </a:lnTo>
                </a:path>
              </a:pathLst>
            </a:custGeom>
            <a:ln w="27101" cap="flat">
              <a:solidFill>
                <a:srgbClr val="93AA00">
                  <a:alpha val="100000"/>
                </a:srgbClr>
              </a:solidFill>
              <a:prstDash val="solid"/>
              <a:round/>
            </a:ln>
          </p:spPr>
          <p:txBody>
            <a:bodyPr/>
            <a:lstStyle/>
            <a:p/>
          </p:txBody>
        </p:sp>
        <p:sp>
          <p:nvSpPr>
            <p:cNvPr id="204" name="tx204"/>
            <p:cNvSpPr/>
            <p:nvPr/>
          </p:nvSpPr>
          <p:spPr>
            <a:xfrm>
              <a:off x="6488321" y="15770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52</a:t>
              </a:r>
            </a:p>
          </p:txBody>
        </p:sp>
        <p:sp>
          <p:nvSpPr>
            <p:cNvPr id="205" name="tx205"/>
            <p:cNvSpPr/>
            <p:nvPr/>
          </p:nvSpPr>
          <p:spPr>
            <a:xfrm>
              <a:off x="8803264" y="1299958"/>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74</a:t>
              </a:r>
            </a:p>
          </p:txBody>
        </p:sp>
        <p:sp>
          <p:nvSpPr>
            <p:cNvPr id="206" name="tx206"/>
            <p:cNvSpPr/>
            <p:nvPr/>
          </p:nvSpPr>
          <p:spPr>
            <a:xfrm>
              <a:off x="8339852" y="1208638"/>
              <a:ext cx="12057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77</a:t>
              </a:r>
            </a:p>
          </p:txBody>
        </p:sp>
        <p:sp>
          <p:nvSpPr>
            <p:cNvPr id="207" name="pl207"/>
            <p:cNvSpPr/>
            <p:nvPr/>
          </p:nvSpPr>
          <p:spPr>
            <a:xfrm>
              <a:off x="6349812"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8" name="pl208"/>
            <p:cNvSpPr/>
            <p:nvPr/>
          </p:nvSpPr>
          <p:spPr>
            <a:xfrm>
              <a:off x="6349812"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9" name="pl209"/>
            <p:cNvSpPr/>
            <p:nvPr/>
          </p:nvSpPr>
          <p:spPr>
            <a:xfrm>
              <a:off x="6349812"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0" name="pl210"/>
            <p:cNvSpPr/>
            <p:nvPr/>
          </p:nvSpPr>
          <p:spPr>
            <a:xfrm>
              <a:off x="6349812"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1" name="pl211"/>
            <p:cNvSpPr/>
            <p:nvPr/>
          </p:nvSpPr>
          <p:spPr>
            <a:xfrm>
              <a:off x="6349812"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2" name="pl212"/>
            <p:cNvSpPr/>
            <p:nvPr/>
          </p:nvSpPr>
          <p:spPr>
            <a:xfrm>
              <a:off x="6349812"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3" name="pl213"/>
            <p:cNvSpPr/>
            <p:nvPr/>
          </p:nvSpPr>
          <p:spPr>
            <a:xfrm>
              <a:off x="642778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4" name="pl214"/>
            <p:cNvSpPr/>
            <p:nvPr/>
          </p:nvSpPr>
          <p:spPr>
            <a:xfrm>
              <a:off x="688647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5" name="pl215"/>
            <p:cNvSpPr/>
            <p:nvPr/>
          </p:nvSpPr>
          <p:spPr>
            <a:xfrm>
              <a:off x="734516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6" name="pl216"/>
            <p:cNvSpPr/>
            <p:nvPr/>
          </p:nvSpPr>
          <p:spPr>
            <a:xfrm>
              <a:off x="780384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7" name="pl217"/>
            <p:cNvSpPr/>
            <p:nvPr/>
          </p:nvSpPr>
          <p:spPr>
            <a:xfrm>
              <a:off x="8216667"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8" name="pl218"/>
            <p:cNvSpPr/>
            <p:nvPr/>
          </p:nvSpPr>
          <p:spPr>
            <a:xfrm>
              <a:off x="858361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9" name="pl219"/>
            <p:cNvSpPr/>
            <p:nvPr/>
          </p:nvSpPr>
          <p:spPr>
            <a:xfrm>
              <a:off x="899643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20" name="pl220"/>
            <p:cNvSpPr/>
            <p:nvPr/>
          </p:nvSpPr>
          <p:spPr>
            <a:xfrm>
              <a:off x="6349812"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1" name="pl221"/>
            <p:cNvSpPr/>
            <p:nvPr/>
          </p:nvSpPr>
          <p:spPr>
            <a:xfrm>
              <a:off x="6349812"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2" name="pl222"/>
            <p:cNvSpPr/>
            <p:nvPr/>
          </p:nvSpPr>
          <p:spPr>
            <a:xfrm>
              <a:off x="6349812"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3" name="pl223"/>
            <p:cNvSpPr/>
            <p:nvPr/>
          </p:nvSpPr>
          <p:spPr>
            <a:xfrm>
              <a:off x="6349812"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4" name="pl224"/>
            <p:cNvSpPr/>
            <p:nvPr/>
          </p:nvSpPr>
          <p:spPr>
            <a:xfrm>
              <a:off x="6349812"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5" name="pl225"/>
            <p:cNvSpPr/>
            <p:nvPr/>
          </p:nvSpPr>
          <p:spPr>
            <a:xfrm>
              <a:off x="6349812"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6" name="pl226"/>
            <p:cNvSpPr/>
            <p:nvPr/>
          </p:nvSpPr>
          <p:spPr>
            <a:xfrm>
              <a:off x="66571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115819"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75745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03319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40014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8767090"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6657132" y="3534935"/>
              <a:ext cx="2109958" cy="570096"/>
            </a:xfrm>
            <a:custGeom>
              <a:avLst/>
              <a:pathLst>
                <a:path w="2109958" h="570096">
                  <a:moveTo>
                    <a:pt x="0" y="557428"/>
                  </a:moveTo>
                  <a:lnTo>
                    <a:pt x="91737" y="557428"/>
                  </a:lnTo>
                  <a:lnTo>
                    <a:pt x="183474" y="557428"/>
                  </a:lnTo>
                  <a:lnTo>
                    <a:pt x="275211" y="557428"/>
                  </a:lnTo>
                  <a:lnTo>
                    <a:pt x="366949" y="570096"/>
                  </a:lnTo>
                  <a:lnTo>
                    <a:pt x="458686" y="570096"/>
                  </a:lnTo>
                  <a:lnTo>
                    <a:pt x="550423" y="570096"/>
                  </a:lnTo>
                  <a:lnTo>
                    <a:pt x="642161" y="570096"/>
                  </a:lnTo>
                  <a:lnTo>
                    <a:pt x="733898" y="570096"/>
                  </a:lnTo>
                  <a:lnTo>
                    <a:pt x="825635" y="557428"/>
                  </a:lnTo>
                  <a:lnTo>
                    <a:pt x="917373" y="570096"/>
                  </a:lnTo>
                  <a:lnTo>
                    <a:pt x="1009110" y="570096"/>
                  </a:lnTo>
                  <a:lnTo>
                    <a:pt x="1100847" y="544759"/>
                  </a:lnTo>
                  <a:lnTo>
                    <a:pt x="1192585" y="532090"/>
                  </a:lnTo>
                  <a:lnTo>
                    <a:pt x="1284322" y="494083"/>
                  </a:lnTo>
                  <a:lnTo>
                    <a:pt x="1376059" y="405402"/>
                  </a:lnTo>
                  <a:lnTo>
                    <a:pt x="1467797" y="342058"/>
                  </a:lnTo>
                  <a:lnTo>
                    <a:pt x="1559534" y="316720"/>
                  </a:lnTo>
                  <a:lnTo>
                    <a:pt x="1651271" y="304051"/>
                  </a:lnTo>
                  <a:lnTo>
                    <a:pt x="1743008" y="202701"/>
                  </a:lnTo>
                  <a:lnTo>
                    <a:pt x="1834746" y="126688"/>
                  </a:lnTo>
                  <a:lnTo>
                    <a:pt x="1926483" y="114019"/>
                  </a:lnTo>
                  <a:lnTo>
                    <a:pt x="2018220" y="63344"/>
                  </a:lnTo>
                  <a:lnTo>
                    <a:pt x="2109958" y="0"/>
                  </a:lnTo>
                </a:path>
              </a:pathLst>
            </a:custGeom>
            <a:ln w="27101" cap="flat">
              <a:solidFill>
                <a:srgbClr val="00B9E3">
                  <a:alpha val="100000"/>
                </a:srgbClr>
              </a:solidFill>
              <a:prstDash val="solid"/>
              <a:round/>
            </a:ln>
          </p:spPr>
          <p:txBody>
            <a:bodyPr/>
            <a:lstStyle/>
            <a:p/>
          </p:txBody>
        </p:sp>
        <p:sp>
          <p:nvSpPr>
            <p:cNvPr id="233" name="tx233"/>
            <p:cNvSpPr/>
            <p:nvPr/>
          </p:nvSpPr>
          <p:spPr>
            <a:xfrm>
              <a:off x="6572727" y="39912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5</a:t>
              </a:r>
            </a:p>
          </p:txBody>
        </p:sp>
        <p:sp>
          <p:nvSpPr>
            <p:cNvPr id="234" name="tx234"/>
            <p:cNvSpPr/>
            <p:nvPr/>
          </p:nvSpPr>
          <p:spPr>
            <a:xfrm>
              <a:off x="8803264" y="343241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49</a:t>
              </a:r>
            </a:p>
          </p:txBody>
        </p:sp>
        <p:sp>
          <p:nvSpPr>
            <p:cNvPr id="235" name="tx235"/>
            <p:cNvSpPr/>
            <p:nvPr/>
          </p:nvSpPr>
          <p:spPr>
            <a:xfrm>
              <a:off x="8339852" y="358074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33</a:t>
              </a:r>
            </a:p>
          </p:txBody>
        </p:sp>
        <p:sp>
          <p:nvSpPr>
            <p:cNvPr id="236" name="pl236"/>
            <p:cNvSpPr/>
            <p:nvPr/>
          </p:nvSpPr>
          <p:spPr>
            <a:xfrm>
              <a:off x="6349812"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7" name="pl237"/>
            <p:cNvSpPr/>
            <p:nvPr/>
          </p:nvSpPr>
          <p:spPr>
            <a:xfrm>
              <a:off x="6349812"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8" name="pl238"/>
            <p:cNvSpPr/>
            <p:nvPr/>
          </p:nvSpPr>
          <p:spPr>
            <a:xfrm>
              <a:off x="6349812"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9" name="pl239"/>
            <p:cNvSpPr/>
            <p:nvPr/>
          </p:nvSpPr>
          <p:spPr>
            <a:xfrm>
              <a:off x="6349812"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0" name="pl240"/>
            <p:cNvSpPr/>
            <p:nvPr/>
          </p:nvSpPr>
          <p:spPr>
            <a:xfrm>
              <a:off x="6349812"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1" name="pl241"/>
            <p:cNvSpPr/>
            <p:nvPr/>
          </p:nvSpPr>
          <p:spPr>
            <a:xfrm>
              <a:off x="6349812"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2" name="pl242"/>
            <p:cNvSpPr/>
            <p:nvPr/>
          </p:nvSpPr>
          <p:spPr>
            <a:xfrm>
              <a:off x="642778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3" name="pl243"/>
            <p:cNvSpPr/>
            <p:nvPr/>
          </p:nvSpPr>
          <p:spPr>
            <a:xfrm>
              <a:off x="688647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4" name="pl244"/>
            <p:cNvSpPr/>
            <p:nvPr/>
          </p:nvSpPr>
          <p:spPr>
            <a:xfrm>
              <a:off x="734516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5" name="pl245"/>
            <p:cNvSpPr/>
            <p:nvPr/>
          </p:nvSpPr>
          <p:spPr>
            <a:xfrm>
              <a:off x="780384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6" name="pl246"/>
            <p:cNvSpPr/>
            <p:nvPr/>
          </p:nvSpPr>
          <p:spPr>
            <a:xfrm>
              <a:off x="8216667"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7" name="pl247"/>
            <p:cNvSpPr/>
            <p:nvPr/>
          </p:nvSpPr>
          <p:spPr>
            <a:xfrm>
              <a:off x="858361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8" name="pl248"/>
            <p:cNvSpPr/>
            <p:nvPr/>
          </p:nvSpPr>
          <p:spPr>
            <a:xfrm>
              <a:off x="899643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9" name="pl249"/>
            <p:cNvSpPr/>
            <p:nvPr/>
          </p:nvSpPr>
          <p:spPr>
            <a:xfrm>
              <a:off x="6349812"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0" name="pl250"/>
            <p:cNvSpPr/>
            <p:nvPr/>
          </p:nvSpPr>
          <p:spPr>
            <a:xfrm>
              <a:off x="6349812"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1" name="pl251"/>
            <p:cNvSpPr/>
            <p:nvPr/>
          </p:nvSpPr>
          <p:spPr>
            <a:xfrm>
              <a:off x="6349812"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2" name="pl252"/>
            <p:cNvSpPr/>
            <p:nvPr/>
          </p:nvSpPr>
          <p:spPr>
            <a:xfrm>
              <a:off x="6349812"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3" name="pl253"/>
            <p:cNvSpPr/>
            <p:nvPr/>
          </p:nvSpPr>
          <p:spPr>
            <a:xfrm>
              <a:off x="6349812"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4" name="pl254"/>
            <p:cNvSpPr/>
            <p:nvPr/>
          </p:nvSpPr>
          <p:spPr>
            <a:xfrm>
              <a:off x="6349812"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5" name="pl255"/>
            <p:cNvSpPr/>
            <p:nvPr/>
          </p:nvSpPr>
          <p:spPr>
            <a:xfrm>
              <a:off x="66571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115819"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5745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803319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40014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767090"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7207556" y="5200288"/>
              <a:ext cx="1559534" cy="772798"/>
            </a:xfrm>
            <a:custGeom>
              <a:avLst/>
              <a:pathLst>
                <a:path w="1559534" h="772798">
                  <a:moveTo>
                    <a:pt x="0" y="772798"/>
                  </a:moveTo>
                  <a:lnTo>
                    <a:pt x="91737" y="772798"/>
                  </a:lnTo>
                  <a:lnTo>
                    <a:pt x="183474" y="772798"/>
                  </a:lnTo>
                  <a:lnTo>
                    <a:pt x="275211" y="760129"/>
                  </a:lnTo>
                  <a:lnTo>
                    <a:pt x="366949" y="747460"/>
                  </a:lnTo>
                  <a:lnTo>
                    <a:pt x="458686" y="747460"/>
                  </a:lnTo>
                  <a:lnTo>
                    <a:pt x="550423" y="709453"/>
                  </a:lnTo>
                  <a:lnTo>
                    <a:pt x="642161" y="620772"/>
                  </a:lnTo>
                  <a:lnTo>
                    <a:pt x="733898" y="405402"/>
                  </a:lnTo>
                  <a:lnTo>
                    <a:pt x="825635" y="316720"/>
                  </a:lnTo>
                  <a:lnTo>
                    <a:pt x="917373" y="253376"/>
                  </a:lnTo>
                  <a:lnTo>
                    <a:pt x="1009110" y="228038"/>
                  </a:lnTo>
                  <a:lnTo>
                    <a:pt x="1100847" y="190032"/>
                  </a:lnTo>
                  <a:lnTo>
                    <a:pt x="1192585" y="152025"/>
                  </a:lnTo>
                  <a:lnTo>
                    <a:pt x="1284322" y="114019"/>
                  </a:lnTo>
                  <a:lnTo>
                    <a:pt x="1376059" y="101350"/>
                  </a:lnTo>
                  <a:lnTo>
                    <a:pt x="1467797" y="126688"/>
                  </a:lnTo>
                  <a:lnTo>
                    <a:pt x="1559534" y="0"/>
                  </a:lnTo>
                </a:path>
              </a:pathLst>
            </a:custGeom>
            <a:ln w="27101" cap="flat">
              <a:solidFill>
                <a:srgbClr val="FF61C3">
                  <a:alpha val="100000"/>
                </a:srgbClr>
              </a:solidFill>
              <a:prstDash val="solid"/>
              <a:round/>
            </a:ln>
          </p:spPr>
          <p:txBody>
            <a:bodyPr/>
            <a:lstStyle/>
            <a:p/>
          </p:txBody>
        </p:sp>
        <p:sp>
          <p:nvSpPr>
            <p:cNvPr id="262" name="tx262"/>
            <p:cNvSpPr/>
            <p:nvPr/>
          </p:nvSpPr>
          <p:spPr>
            <a:xfrm>
              <a:off x="7123151" y="58705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0</a:t>
              </a:r>
            </a:p>
          </p:txBody>
        </p:sp>
        <p:sp>
          <p:nvSpPr>
            <p:cNvPr id="263" name="tx263"/>
            <p:cNvSpPr/>
            <p:nvPr/>
          </p:nvSpPr>
          <p:spPr>
            <a:xfrm>
              <a:off x="8803264" y="509776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61</a:t>
              </a:r>
            </a:p>
          </p:txBody>
        </p:sp>
        <p:sp>
          <p:nvSpPr>
            <p:cNvPr id="264" name="tx264"/>
            <p:cNvSpPr/>
            <p:nvPr/>
          </p:nvSpPr>
          <p:spPr>
            <a:xfrm>
              <a:off x="8339852" y="519547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49</a:t>
              </a:r>
            </a:p>
          </p:txBody>
        </p:sp>
        <p:sp>
          <p:nvSpPr>
            <p:cNvPr id="265" name="tx265"/>
            <p:cNvSpPr/>
            <p:nvPr/>
          </p:nvSpPr>
          <p:spPr>
            <a:xfrm>
              <a:off x="1977761" y="4359623"/>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PCV3</a:t>
              </a:r>
            </a:p>
          </p:txBody>
        </p:sp>
        <p:sp>
          <p:nvSpPr>
            <p:cNvPr id="266" name="tx266"/>
            <p:cNvSpPr/>
            <p:nvPr/>
          </p:nvSpPr>
          <p:spPr>
            <a:xfrm>
              <a:off x="4775032" y="4359568"/>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POL3</a:t>
              </a:r>
            </a:p>
          </p:txBody>
        </p:sp>
        <p:sp>
          <p:nvSpPr>
            <p:cNvPr id="267" name="tx267"/>
            <p:cNvSpPr/>
            <p:nvPr/>
          </p:nvSpPr>
          <p:spPr>
            <a:xfrm>
              <a:off x="7516531" y="4359623"/>
              <a:ext cx="391160"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ROTAC</a:t>
              </a:r>
            </a:p>
          </p:txBody>
        </p:sp>
        <p:sp>
          <p:nvSpPr>
            <p:cNvPr id="268" name="tx268"/>
            <p:cNvSpPr/>
            <p:nvPr/>
          </p:nvSpPr>
          <p:spPr>
            <a:xfrm>
              <a:off x="2002591" y="254470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IPV1</a:t>
              </a:r>
            </a:p>
          </p:txBody>
        </p:sp>
        <p:sp>
          <p:nvSpPr>
            <p:cNvPr id="269" name="tx269"/>
            <p:cNvSpPr/>
            <p:nvPr/>
          </p:nvSpPr>
          <p:spPr>
            <a:xfrm>
              <a:off x="4762672"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MCV1</a:t>
              </a:r>
            </a:p>
          </p:txBody>
        </p:sp>
        <p:sp>
          <p:nvSpPr>
            <p:cNvPr id="270" name="tx270"/>
            <p:cNvSpPr/>
            <p:nvPr/>
          </p:nvSpPr>
          <p:spPr>
            <a:xfrm>
              <a:off x="7556859"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MCV2</a:t>
              </a:r>
            </a:p>
          </p:txBody>
        </p:sp>
        <p:sp>
          <p:nvSpPr>
            <p:cNvPr id="271" name="tx271"/>
            <p:cNvSpPr/>
            <p:nvPr/>
          </p:nvSpPr>
          <p:spPr>
            <a:xfrm>
              <a:off x="2002645" y="724920"/>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BCG</a:t>
              </a:r>
            </a:p>
          </p:txBody>
        </p:sp>
        <p:sp>
          <p:nvSpPr>
            <p:cNvPr id="272" name="tx272"/>
            <p:cNvSpPr/>
            <p:nvPr/>
          </p:nvSpPr>
          <p:spPr>
            <a:xfrm>
              <a:off x="4775086" y="72732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DTP1</a:t>
              </a:r>
            </a:p>
          </p:txBody>
        </p:sp>
        <p:sp>
          <p:nvSpPr>
            <p:cNvPr id="273" name="tx273"/>
            <p:cNvSpPr/>
            <p:nvPr/>
          </p:nvSpPr>
          <p:spPr>
            <a:xfrm>
              <a:off x="7569274" y="72590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DTP3</a:t>
              </a:r>
            </a:p>
          </p:txBody>
        </p:sp>
        <p:sp>
          <p:nvSpPr>
            <p:cNvPr id="274" name="tx274"/>
            <p:cNvSpPr/>
            <p:nvPr/>
          </p:nvSpPr>
          <p:spPr>
            <a:xfrm rot="-5400000">
              <a:off x="94075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75" name="tx275"/>
            <p:cNvSpPr/>
            <p:nvPr/>
          </p:nvSpPr>
          <p:spPr>
            <a:xfrm rot="-5400000">
              <a:off x="13994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76" name="tx276"/>
            <p:cNvSpPr/>
            <p:nvPr/>
          </p:nvSpPr>
          <p:spPr>
            <a:xfrm rot="-5400000">
              <a:off x="1858129"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77" name="tx277"/>
            <p:cNvSpPr/>
            <p:nvPr/>
          </p:nvSpPr>
          <p:spPr>
            <a:xfrm rot="-5400000">
              <a:off x="231681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78" name="tx278"/>
            <p:cNvSpPr/>
            <p:nvPr/>
          </p:nvSpPr>
          <p:spPr>
            <a:xfrm rot="-5400000">
              <a:off x="2683765"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79" name="tx279"/>
            <p:cNvSpPr/>
            <p:nvPr/>
          </p:nvSpPr>
          <p:spPr>
            <a:xfrm rot="-5400000">
              <a:off x="3050687"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0" name="tx280"/>
            <p:cNvSpPr/>
            <p:nvPr/>
          </p:nvSpPr>
          <p:spPr>
            <a:xfrm rot="-5400000">
              <a:off x="37349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1" name="tx281"/>
            <p:cNvSpPr/>
            <p:nvPr/>
          </p:nvSpPr>
          <p:spPr>
            <a:xfrm rot="-5400000">
              <a:off x="419363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2" name="tx282"/>
            <p:cNvSpPr/>
            <p:nvPr/>
          </p:nvSpPr>
          <p:spPr>
            <a:xfrm rot="-5400000">
              <a:off x="46523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3" name="tx283"/>
            <p:cNvSpPr/>
            <p:nvPr/>
          </p:nvSpPr>
          <p:spPr>
            <a:xfrm rot="-5400000">
              <a:off x="511100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84" name="tx284"/>
            <p:cNvSpPr/>
            <p:nvPr/>
          </p:nvSpPr>
          <p:spPr>
            <a:xfrm rot="-5400000">
              <a:off x="5477952"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85" name="tx285"/>
            <p:cNvSpPr/>
            <p:nvPr/>
          </p:nvSpPr>
          <p:spPr>
            <a:xfrm rot="-5400000">
              <a:off x="5844874"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6" name="tx286"/>
            <p:cNvSpPr/>
            <p:nvPr/>
          </p:nvSpPr>
          <p:spPr>
            <a:xfrm rot="-5400000">
              <a:off x="6529131"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7" name="tx287"/>
            <p:cNvSpPr/>
            <p:nvPr/>
          </p:nvSpPr>
          <p:spPr>
            <a:xfrm rot="-5400000">
              <a:off x="69878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8" name="tx288"/>
            <p:cNvSpPr/>
            <p:nvPr/>
          </p:nvSpPr>
          <p:spPr>
            <a:xfrm rot="-5400000">
              <a:off x="7446504"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9" name="tx289"/>
            <p:cNvSpPr/>
            <p:nvPr/>
          </p:nvSpPr>
          <p:spPr>
            <a:xfrm rot="-5400000">
              <a:off x="790519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90" name="tx290"/>
            <p:cNvSpPr/>
            <p:nvPr/>
          </p:nvSpPr>
          <p:spPr>
            <a:xfrm rot="-5400000">
              <a:off x="827214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91" name="tx291"/>
            <p:cNvSpPr/>
            <p:nvPr/>
          </p:nvSpPr>
          <p:spPr>
            <a:xfrm rot="-5400000">
              <a:off x="8639061"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92" name="tx292"/>
            <p:cNvSpPr/>
            <p:nvPr/>
          </p:nvSpPr>
          <p:spPr>
            <a:xfrm>
              <a:off x="635239" y="2295689"/>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3" name="tx293"/>
            <p:cNvSpPr/>
            <p:nvPr/>
          </p:nvSpPr>
          <p:spPr>
            <a:xfrm>
              <a:off x="571671" y="2042313"/>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294" name="tx294"/>
            <p:cNvSpPr/>
            <p:nvPr/>
          </p:nvSpPr>
          <p:spPr>
            <a:xfrm>
              <a:off x="571671" y="1788936"/>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295" name="tx295"/>
            <p:cNvSpPr/>
            <p:nvPr/>
          </p:nvSpPr>
          <p:spPr>
            <a:xfrm>
              <a:off x="571671" y="153556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296" name="tx296"/>
            <p:cNvSpPr/>
            <p:nvPr/>
          </p:nvSpPr>
          <p:spPr>
            <a:xfrm>
              <a:off x="571671" y="128218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297" name="tx297"/>
            <p:cNvSpPr/>
            <p:nvPr/>
          </p:nvSpPr>
          <p:spPr>
            <a:xfrm>
              <a:off x="508103" y="1028807"/>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298" name="tx298"/>
            <p:cNvSpPr/>
            <p:nvPr/>
          </p:nvSpPr>
          <p:spPr>
            <a:xfrm>
              <a:off x="635239" y="4113068"/>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9" name="tx299"/>
            <p:cNvSpPr/>
            <p:nvPr/>
          </p:nvSpPr>
          <p:spPr>
            <a:xfrm>
              <a:off x="571671" y="385969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0" name="tx300"/>
            <p:cNvSpPr/>
            <p:nvPr/>
          </p:nvSpPr>
          <p:spPr>
            <a:xfrm>
              <a:off x="571671" y="3606315"/>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1" name="tx301"/>
            <p:cNvSpPr/>
            <p:nvPr/>
          </p:nvSpPr>
          <p:spPr>
            <a:xfrm>
              <a:off x="571671" y="3352939"/>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2" name="tx302"/>
            <p:cNvSpPr/>
            <p:nvPr/>
          </p:nvSpPr>
          <p:spPr>
            <a:xfrm>
              <a:off x="571671" y="3099562"/>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3" name="tx303"/>
            <p:cNvSpPr/>
            <p:nvPr/>
          </p:nvSpPr>
          <p:spPr>
            <a:xfrm>
              <a:off x="508103" y="2846186"/>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04" name="tx304"/>
            <p:cNvSpPr/>
            <p:nvPr/>
          </p:nvSpPr>
          <p:spPr>
            <a:xfrm>
              <a:off x="635239" y="5930446"/>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305" name="tx305"/>
            <p:cNvSpPr/>
            <p:nvPr/>
          </p:nvSpPr>
          <p:spPr>
            <a:xfrm>
              <a:off x="571671" y="567707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6" name="tx306"/>
            <p:cNvSpPr/>
            <p:nvPr/>
          </p:nvSpPr>
          <p:spPr>
            <a:xfrm>
              <a:off x="571671" y="542369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7" name="tx307"/>
            <p:cNvSpPr/>
            <p:nvPr/>
          </p:nvSpPr>
          <p:spPr>
            <a:xfrm>
              <a:off x="571671" y="5170317"/>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8" name="tx308"/>
            <p:cNvSpPr/>
            <p:nvPr/>
          </p:nvSpPr>
          <p:spPr>
            <a:xfrm>
              <a:off x="571671" y="491694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9" name="tx309"/>
            <p:cNvSpPr/>
            <p:nvPr/>
          </p:nvSpPr>
          <p:spPr>
            <a:xfrm>
              <a:off x="508103" y="4663564"/>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10" name="tx310"/>
            <p:cNvSpPr/>
            <p:nvPr/>
          </p:nvSpPr>
          <p:spPr>
            <a:xfrm rot="-5400000">
              <a:off x="-52544" y="33933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311" name="tx311"/>
            <p:cNvSpPr/>
            <p:nvPr/>
          </p:nvSpPr>
          <p:spPr>
            <a:xfrm>
              <a:off x="2611605" y="398022"/>
              <a:ext cx="461263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Coverage of recommended routine vaccines, AFR, 2000-2023</a:t>
              </a:r>
            </a:p>
          </p:txBody>
        </p:sp>
        <p:sp>
          <p:nvSpPr>
            <p:cNvPr id="312" name="tx312"/>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IPV1, MCV2, PCV3 and RotaC is in-part related to increasing introduction in countries, along with improved coverage.
MCV2 had the lowest coverage of all vaccines (49%), followed by 
ROTAC (61%).</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DTP1</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914400" y="548640"/>
            <a:ext cx="10972800" cy="585216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spider diagram displays the BOP (shaded area) and vaccine coverage (points) against the 13 diseases, by year.
BOP increased from 21% in 2000 to 64% in 2023. This increase since 2000 is a result of incremental improvement in introducing new vaccines and expanding vaccination services to previously missed populations.
Enhancing BOP now depends partly on improving the coverage of HPV, RCV1, MCV2, ROTAC, MCV1, PCV3, POL3, DTP3, HEPB3, HIB3, and IPV1 - vaccines with coverage less than 80% in 2023.</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600" i="0" b="0" u="none">
                <a:solidFill>
                  <a:srgbClr val="000000">
                    <a:alpha val="100000"/>
                  </a:srgbClr>
                </a:solidFill>
                <a:latin typeface="Arial"/>
                <a:cs typeface="Arial"/>
                <a:ea typeface="Arial"/>
                <a:sym typeface="Arial"/>
              </a:rPr>
              <a:t>Breadth of Protection, AFR, 2000-2023</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a:solidFill>
                  <a:srgbClr val="000000">
                    <a:alpha val="100000"/>
                  </a:srgbClr>
                </a:solidFill>
                <a:latin typeface="Arial"/>
                <a:cs typeface="Arial"/>
                <a:ea typeface="Arial"/>
                <a:sym typeface="Arial"/>
              </a:rPr>
              <a:t>Breadth of protection = ((DTP3 x 3) + HepB3 + Hib3 + IPV1 + MCV1 + MCV2 + PCV3 + POL3 + RCV1 + RotaC + HPV) / 13</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5662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513421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460620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40781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5017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803816" y="302216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0" name="pl10"/>
            <p:cNvSpPr/>
            <p:nvPr/>
          </p:nvSpPr>
          <p:spPr>
            <a:xfrm>
              <a:off x="803816" y="249414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1" name="pl11"/>
            <p:cNvSpPr/>
            <p:nvPr/>
          </p:nvSpPr>
          <p:spPr>
            <a:xfrm>
              <a:off x="803816" y="196613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2" name="pl12"/>
            <p:cNvSpPr/>
            <p:nvPr/>
          </p:nvSpPr>
          <p:spPr>
            <a:xfrm>
              <a:off x="803816" y="143812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3" name="pl13"/>
            <p:cNvSpPr/>
            <p:nvPr/>
          </p:nvSpPr>
          <p:spPr>
            <a:xfrm>
              <a:off x="803816" y="91010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4" name="pl14"/>
            <p:cNvSpPr/>
            <p:nvPr/>
          </p:nvSpPr>
          <p:spPr>
            <a:xfrm>
              <a:off x="154844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302412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449980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5827915"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7008459"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8336571"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9074410"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3816" y="59262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539822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803816" y="487020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4" name="pl24"/>
            <p:cNvSpPr/>
            <p:nvPr/>
          </p:nvSpPr>
          <p:spPr>
            <a:xfrm>
              <a:off x="803816" y="43421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5" name="pl25"/>
            <p:cNvSpPr/>
            <p:nvPr/>
          </p:nvSpPr>
          <p:spPr>
            <a:xfrm>
              <a:off x="803816" y="381418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6" name="pl26"/>
            <p:cNvSpPr/>
            <p:nvPr/>
          </p:nvSpPr>
          <p:spPr>
            <a:xfrm>
              <a:off x="803816" y="328616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7" name="pl27"/>
            <p:cNvSpPr/>
            <p:nvPr/>
          </p:nvSpPr>
          <p:spPr>
            <a:xfrm>
              <a:off x="803816" y="275815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8" name="pl28"/>
            <p:cNvSpPr/>
            <p:nvPr/>
          </p:nvSpPr>
          <p:spPr>
            <a:xfrm>
              <a:off x="803816" y="223014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9" name="pl29"/>
            <p:cNvSpPr/>
            <p:nvPr/>
          </p:nvSpPr>
          <p:spPr>
            <a:xfrm>
              <a:off x="803816" y="170212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0" name="pl30"/>
            <p:cNvSpPr/>
            <p:nvPr/>
          </p:nvSpPr>
          <p:spPr>
            <a:xfrm>
              <a:off x="803816" y="117411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1" name="pl31"/>
            <p:cNvSpPr/>
            <p:nvPr/>
          </p:nvSpPr>
          <p:spPr>
            <a:xfrm>
              <a:off x="803816" y="64610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2" name="pl32"/>
            <p:cNvSpPr/>
            <p:nvPr/>
          </p:nvSpPr>
          <p:spPr>
            <a:xfrm>
              <a:off x="810605"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28628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6196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237643"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18187"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598731"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8" name="pg38"/>
            <p:cNvSpPr/>
            <p:nvPr/>
          </p:nvSpPr>
          <p:spPr>
            <a:xfrm>
              <a:off x="803816" y="1860532"/>
              <a:ext cx="6801702" cy="4065703"/>
            </a:xfrm>
            <a:custGeom>
              <a:avLst/>
              <a:pathLst>
                <a:path w="6801702" h="4065703">
                  <a:moveTo>
                    <a:pt x="6788" y="1320033"/>
                  </a:moveTo>
                  <a:lnTo>
                    <a:pt x="13576" y="1320033"/>
                  </a:lnTo>
                  <a:lnTo>
                    <a:pt x="295135" y="1320033"/>
                  </a:lnTo>
                  <a:lnTo>
                    <a:pt x="301924" y="1320033"/>
                  </a:lnTo>
                  <a:lnTo>
                    <a:pt x="308712" y="1318819"/>
                  </a:lnTo>
                  <a:lnTo>
                    <a:pt x="590271" y="1268446"/>
                  </a:lnTo>
                  <a:lnTo>
                    <a:pt x="597059" y="1267232"/>
                  </a:lnTo>
                  <a:lnTo>
                    <a:pt x="603848" y="1263588"/>
                  </a:lnTo>
                  <a:lnTo>
                    <a:pt x="885407" y="1112471"/>
                  </a:lnTo>
                  <a:lnTo>
                    <a:pt x="892195" y="1108828"/>
                  </a:lnTo>
                  <a:lnTo>
                    <a:pt x="898984" y="1105184"/>
                  </a:lnTo>
                  <a:lnTo>
                    <a:pt x="1180543" y="954067"/>
                  </a:lnTo>
                  <a:lnTo>
                    <a:pt x="1187331" y="950424"/>
                  </a:lnTo>
                  <a:lnTo>
                    <a:pt x="1194119" y="946780"/>
                  </a:lnTo>
                  <a:lnTo>
                    <a:pt x="1475679" y="795663"/>
                  </a:lnTo>
                  <a:lnTo>
                    <a:pt x="1482467" y="792020"/>
                  </a:lnTo>
                  <a:lnTo>
                    <a:pt x="1489255" y="788376"/>
                  </a:lnTo>
                  <a:lnTo>
                    <a:pt x="1770815" y="637259"/>
                  </a:lnTo>
                  <a:lnTo>
                    <a:pt x="1777603" y="633616"/>
                  </a:lnTo>
                  <a:lnTo>
                    <a:pt x="1784391" y="632401"/>
                  </a:lnTo>
                  <a:lnTo>
                    <a:pt x="2065951" y="582029"/>
                  </a:lnTo>
                  <a:lnTo>
                    <a:pt x="2072739" y="580814"/>
                  </a:lnTo>
                  <a:lnTo>
                    <a:pt x="2079527" y="575957"/>
                  </a:lnTo>
                  <a:lnTo>
                    <a:pt x="2361087" y="374467"/>
                  </a:lnTo>
                  <a:lnTo>
                    <a:pt x="2367875" y="369609"/>
                  </a:lnTo>
                  <a:lnTo>
                    <a:pt x="2374663" y="365966"/>
                  </a:lnTo>
                  <a:lnTo>
                    <a:pt x="2656223" y="214848"/>
                  </a:lnTo>
                  <a:lnTo>
                    <a:pt x="2663011" y="211205"/>
                  </a:lnTo>
                  <a:lnTo>
                    <a:pt x="2669799" y="213634"/>
                  </a:lnTo>
                  <a:lnTo>
                    <a:pt x="2951359" y="314379"/>
                  </a:lnTo>
                  <a:lnTo>
                    <a:pt x="2958147" y="316808"/>
                  </a:lnTo>
                  <a:lnTo>
                    <a:pt x="2964935" y="316808"/>
                  </a:lnTo>
                  <a:lnTo>
                    <a:pt x="3246495" y="316808"/>
                  </a:lnTo>
                  <a:lnTo>
                    <a:pt x="3253283" y="316808"/>
                  </a:lnTo>
                  <a:lnTo>
                    <a:pt x="3260071" y="318022"/>
                  </a:lnTo>
                  <a:lnTo>
                    <a:pt x="3541631" y="368394"/>
                  </a:lnTo>
                  <a:lnTo>
                    <a:pt x="3548419" y="369609"/>
                  </a:lnTo>
                  <a:lnTo>
                    <a:pt x="3555207" y="370823"/>
                  </a:lnTo>
                  <a:lnTo>
                    <a:pt x="3836766" y="421196"/>
                  </a:lnTo>
                  <a:lnTo>
                    <a:pt x="3843555" y="422410"/>
                  </a:lnTo>
                  <a:lnTo>
                    <a:pt x="3850343" y="419981"/>
                  </a:lnTo>
                  <a:lnTo>
                    <a:pt x="4131902" y="319236"/>
                  </a:lnTo>
                  <a:lnTo>
                    <a:pt x="4138691" y="316808"/>
                  </a:lnTo>
                  <a:lnTo>
                    <a:pt x="4145479" y="316808"/>
                  </a:lnTo>
                  <a:lnTo>
                    <a:pt x="4427038" y="316808"/>
                  </a:lnTo>
                  <a:lnTo>
                    <a:pt x="4433826" y="316808"/>
                  </a:lnTo>
                  <a:lnTo>
                    <a:pt x="4440615" y="314379"/>
                  </a:lnTo>
                  <a:lnTo>
                    <a:pt x="4722174" y="213634"/>
                  </a:lnTo>
                  <a:lnTo>
                    <a:pt x="4728962" y="211205"/>
                  </a:lnTo>
                  <a:lnTo>
                    <a:pt x="4735751" y="209990"/>
                  </a:lnTo>
                  <a:lnTo>
                    <a:pt x="5017310" y="159618"/>
                  </a:lnTo>
                  <a:lnTo>
                    <a:pt x="5024098" y="158404"/>
                  </a:lnTo>
                  <a:lnTo>
                    <a:pt x="5030886" y="157189"/>
                  </a:lnTo>
                  <a:lnTo>
                    <a:pt x="5312446" y="106817"/>
                  </a:lnTo>
                  <a:lnTo>
                    <a:pt x="5319234" y="105602"/>
                  </a:lnTo>
                  <a:lnTo>
                    <a:pt x="5326022" y="103173"/>
                  </a:lnTo>
                  <a:lnTo>
                    <a:pt x="5607582" y="2428"/>
                  </a:lnTo>
                  <a:lnTo>
                    <a:pt x="5614370" y="0"/>
                  </a:lnTo>
                  <a:lnTo>
                    <a:pt x="5621158" y="3643"/>
                  </a:lnTo>
                  <a:lnTo>
                    <a:pt x="5902718" y="154760"/>
                  </a:lnTo>
                  <a:lnTo>
                    <a:pt x="5909506" y="158404"/>
                  </a:lnTo>
                  <a:lnTo>
                    <a:pt x="5916294" y="159618"/>
                  </a:lnTo>
                  <a:lnTo>
                    <a:pt x="6197854" y="209990"/>
                  </a:lnTo>
                  <a:lnTo>
                    <a:pt x="6204642" y="211205"/>
                  </a:lnTo>
                  <a:lnTo>
                    <a:pt x="6211430" y="211205"/>
                  </a:lnTo>
                  <a:lnTo>
                    <a:pt x="6492990" y="211205"/>
                  </a:lnTo>
                  <a:lnTo>
                    <a:pt x="6499778" y="211205"/>
                  </a:lnTo>
                  <a:lnTo>
                    <a:pt x="6506566" y="209990"/>
                  </a:lnTo>
                  <a:lnTo>
                    <a:pt x="6788126" y="159618"/>
                  </a:lnTo>
                  <a:lnTo>
                    <a:pt x="6794914" y="158404"/>
                  </a:lnTo>
                  <a:lnTo>
                    <a:pt x="6801702" y="4065703"/>
                  </a:lnTo>
                  <a:lnTo>
                    <a:pt x="6794914" y="4065703"/>
                  </a:lnTo>
                  <a:lnTo>
                    <a:pt x="6788126" y="4065703"/>
                  </a:lnTo>
                  <a:lnTo>
                    <a:pt x="6506566" y="4065703"/>
                  </a:lnTo>
                  <a:lnTo>
                    <a:pt x="6499778" y="4065703"/>
                  </a:lnTo>
                  <a:lnTo>
                    <a:pt x="6492990" y="4065703"/>
                  </a:lnTo>
                  <a:lnTo>
                    <a:pt x="6211430" y="4065703"/>
                  </a:lnTo>
                  <a:lnTo>
                    <a:pt x="6204642" y="4065703"/>
                  </a:lnTo>
                  <a:lnTo>
                    <a:pt x="6197854" y="4065703"/>
                  </a:lnTo>
                  <a:lnTo>
                    <a:pt x="5916294" y="4065703"/>
                  </a:lnTo>
                  <a:lnTo>
                    <a:pt x="5909506" y="4065703"/>
                  </a:lnTo>
                  <a:lnTo>
                    <a:pt x="5902718" y="4065703"/>
                  </a:lnTo>
                  <a:lnTo>
                    <a:pt x="5621158" y="4065703"/>
                  </a:lnTo>
                  <a:lnTo>
                    <a:pt x="5614370" y="4065703"/>
                  </a:lnTo>
                  <a:lnTo>
                    <a:pt x="5607582" y="4065703"/>
                  </a:lnTo>
                  <a:lnTo>
                    <a:pt x="5326022" y="4065703"/>
                  </a:lnTo>
                  <a:lnTo>
                    <a:pt x="5319234" y="4065703"/>
                  </a:lnTo>
                  <a:lnTo>
                    <a:pt x="5312446" y="4065703"/>
                  </a:lnTo>
                  <a:lnTo>
                    <a:pt x="5030886" y="4065703"/>
                  </a:lnTo>
                  <a:lnTo>
                    <a:pt x="5024098" y="4065703"/>
                  </a:lnTo>
                  <a:lnTo>
                    <a:pt x="5017310" y="4065703"/>
                  </a:lnTo>
                  <a:lnTo>
                    <a:pt x="4735751" y="4065703"/>
                  </a:lnTo>
                  <a:lnTo>
                    <a:pt x="4728962" y="4065703"/>
                  </a:lnTo>
                  <a:lnTo>
                    <a:pt x="4722174" y="4065703"/>
                  </a:lnTo>
                  <a:lnTo>
                    <a:pt x="4440615" y="4065703"/>
                  </a:lnTo>
                  <a:lnTo>
                    <a:pt x="4433826" y="4065703"/>
                  </a:lnTo>
                  <a:lnTo>
                    <a:pt x="4427038" y="4065703"/>
                  </a:lnTo>
                  <a:lnTo>
                    <a:pt x="4145479" y="4065703"/>
                  </a:lnTo>
                  <a:lnTo>
                    <a:pt x="4138691" y="4065703"/>
                  </a:lnTo>
                  <a:lnTo>
                    <a:pt x="4131902" y="4065703"/>
                  </a:lnTo>
                  <a:lnTo>
                    <a:pt x="3850343" y="4065703"/>
                  </a:lnTo>
                  <a:lnTo>
                    <a:pt x="3843555" y="4065703"/>
                  </a:lnTo>
                  <a:lnTo>
                    <a:pt x="3836766" y="4065703"/>
                  </a:lnTo>
                  <a:lnTo>
                    <a:pt x="3555207" y="4065703"/>
                  </a:lnTo>
                  <a:lnTo>
                    <a:pt x="3548419" y="4065703"/>
                  </a:lnTo>
                  <a:lnTo>
                    <a:pt x="3541631" y="4065703"/>
                  </a:lnTo>
                  <a:lnTo>
                    <a:pt x="3260071" y="4065703"/>
                  </a:lnTo>
                  <a:lnTo>
                    <a:pt x="3253283" y="4065703"/>
                  </a:lnTo>
                  <a:lnTo>
                    <a:pt x="3246495" y="4065703"/>
                  </a:lnTo>
                  <a:lnTo>
                    <a:pt x="2964935" y="4065703"/>
                  </a:lnTo>
                  <a:lnTo>
                    <a:pt x="2958147" y="4065703"/>
                  </a:lnTo>
                  <a:lnTo>
                    <a:pt x="2951359" y="4065703"/>
                  </a:lnTo>
                  <a:lnTo>
                    <a:pt x="2669799" y="4065703"/>
                  </a:lnTo>
                  <a:lnTo>
                    <a:pt x="2663011" y="4065703"/>
                  </a:lnTo>
                  <a:lnTo>
                    <a:pt x="2656223" y="4065703"/>
                  </a:lnTo>
                  <a:lnTo>
                    <a:pt x="2374663" y="4065703"/>
                  </a:lnTo>
                  <a:lnTo>
                    <a:pt x="2367875" y="4065703"/>
                  </a:lnTo>
                  <a:lnTo>
                    <a:pt x="2361087" y="4065703"/>
                  </a:lnTo>
                  <a:lnTo>
                    <a:pt x="2079527" y="4065703"/>
                  </a:lnTo>
                  <a:lnTo>
                    <a:pt x="2072739" y="4065703"/>
                  </a:lnTo>
                  <a:lnTo>
                    <a:pt x="2065951" y="4065703"/>
                  </a:lnTo>
                  <a:lnTo>
                    <a:pt x="1784391" y="4065703"/>
                  </a:lnTo>
                  <a:lnTo>
                    <a:pt x="1777603" y="4065703"/>
                  </a:lnTo>
                  <a:lnTo>
                    <a:pt x="1770815" y="4065703"/>
                  </a:lnTo>
                  <a:lnTo>
                    <a:pt x="1489255" y="4065703"/>
                  </a:lnTo>
                  <a:lnTo>
                    <a:pt x="1482467" y="4065703"/>
                  </a:lnTo>
                  <a:lnTo>
                    <a:pt x="1475679" y="4065703"/>
                  </a:lnTo>
                  <a:lnTo>
                    <a:pt x="1194119" y="4065703"/>
                  </a:lnTo>
                  <a:lnTo>
                    <a:pt x="1187331" y="4065703"/>
                  </a:lnTo>
                  <a:lnTo>
                    <a:pt x="1180543" y="4065703"/>
                  </a:lnTo>
                  <a:lnTo>
                    <a:pt x="898984" y="4065703"/>
                  </a:lnTo>
                  <a:lnTo>
                    <a:pt x="892195" y="4065703"/>
                  </a:lnTo>
                  <a:lnTo>
                    <a:pt x="885407" y="4065703"/>
                  </a:lnTo>
                  <a:lnTo>
                    <a:pt x="603848" y="4065703"/>
                  </a:lnTo>
                  <a:lnTo>
                    <a:pt x="597059" y="4065703"/>
                  </a:lnTo>
                  <a:lnTo>
                    <a:pt x="590271" y="4065703"/>
                  </a:lnTo>
                  <a:lnTo>
                    <a:pt x="308712" y="4065703"/>
                  </a:lnTo>
                  <a:lnTo>
                    <a:pt x="301924" y="4065703"/>
                  </a:lnTo>
                  <a:lnTo>
                    <a:pt x="295135" y="4065703"/>
                  </a:lnTo>
                  <a:lnTo>
                    <a:pt x="13576" y="4065703"/>
                  </a:lnTo>
                  <a:lnTo>
                    <a:pt x="6788" y="4065703"/>
                  </a:lnTo>
                  <a:lnTo>
                    <a:pt x="0" y="4065703"/>
                  </a:lnTo>
                  <a:close/>
                </a:path>
              </a:pathLst>
            </a:custGeom>
            <a:solidFill>
              <a:srgbClr val="1CABE2">
                <a:alpha val="3921"/>
              </a:srgbClr>
            </a:solidFill>
          </p:spPr>
          <p:txBody>
            <a:bodyPr/>
            <a:lstStyle/>
            <a:p/>
          </p:txBody>
        </p:sp>
        <p:sp>
          <p:nvSpPr>
            <p:cNvPr id="39" name="pl39"/>
            <p:cNvSpPr/>
            <p:nvPr/>
          </p:nvSpPr>
          <p:spPr>
            <a:xfrm>
              <a:off x="810605" y="1860532"/>
              <a:ext cx="6788126" cy="1320033"/>
            </a:xfrm>
            <a:custGeom>
              <a:avLst/>
              <a:pathLst>
                <a:path w="6788126" h="1320033">
                  <a:moveTo>
                    <a:pt x="0" y="1320033"/>
                  </a:moveTo>
                  <a:lnTo>
                    <a:pt x="6788" y="1320033"/>
                  </a:lnTo>
                  <a:lnTo>
                    <a:pt x="288347" y="1320033"/>
                  </a:lnTo>
                  <a:lnTo>
                    <a:pt x="295135" y="1320033"/>
                  </a:lnTo>
                  <a:lnTo>
                    <a:pt x="301924" y="1318819"/>
                  </a:lnTo>
                  <a:lnTo>
                    <a:pt x="583483" y="1268446"/>
                  </a:lnTo>
                  <a:lnTo>
                    <a:pt x="590271" y="1267232"/>
                  </a:lnTo>
                  <a:lnTo>
                    <a:pt x="597059" y="1263588"/>
                  </a:lnTo>
                  <a:lnTo>
                    <a:pt x="878619" y="1112471"/>
                  </a:lnTo>
                  <a:lnTo>
                    <a:pt x="885407" y="1108828"/>
                  </a:lnTo>
                  <a:lnTo>
                    <a:pt x="892195" y="1105184"/>
                  </a:lnTo>
                  <a:lnTo>
                    <a:pt x="1173755" y="954067"/>
                  </a:lnTo>
                  <a:lnTo>
                    <a:pt x="1180543" y="950424"/>
                  </a:lnTo>
                  <a:lnTo>
                    <a:pt x="1187331" y="946780"/>
                  </a:lnTo>
                  <a:lnTo>
                    <a:pt x="1468891" y="795663"/>
                  </a:lnTo>
                  <a:lnTo>
                    <a:pt x="1475679" y="792020"/>
                  </a:lnTo>
                  <a:lnTo>
                    <a:pt x="1482467" y="788376"/>
                  </a:lnTo>
                  <a:lnTo>
                    <a:pt x="1764027" y="637259"/>
                  </a:lnTo>
                  <a:lnTo>
                    <a:pt x="1770815" y="633616"/>
                  </a:lnTo>
                  <a:lnTo>
                    <a:pt x="1777603" y="632401"/>
                  </a:lnTo>
                  <a:lnTo>
                    <a:pt x="2059163" y="582029"/>
                  </a:lnTo>
                  <a:lnTo>
                    <a:pt x="2065951" y="580814"/>
                  </a:lnTo>
                  <a:lnTo>
                    <a:pt x="2072739" y="575957"/>
                  </a:lnTo>
                  <a:lnTo>
                    <a:pt x="2354299" y="374467"/>
                  </a:lnTo>
                  <a:lnTo>
                    <a:pt x="2361087" y="369609"/>
                  </a:lnTo>
                  <a:lnTo>
                    <a:pt x="2367875" y="365966"/>
                  </a:lnTo>
                  <a:lnTo>
                    <a:pt x="2649435" y="214848"/>
                  </a:lnTo>
                  <a:lnTo>
                    <a:pt x="2656223" y="211205"/>
                  </a:lnTo>
                  <a:lnTo>
                    <a:pt x="2663011" y="213634"/>
                  </a:lnTo>
                  <a:lnTo>
                    <a:pt x="2944571" y="314379"/>
                  </a:lnTo>
                  <a:lnTo>
                    <a:pt x="2951359" y="316808"/>
                  </a:lnTo>
                  <a:lnTo>
                    <a:pt x="2958147" y="316808"/>
                  </a:lnTo>
                  <a:lnTo>
                    <a:pt x="3239707" y="316808"/>
                  </a:lnTo>
                  <a:lnTo>
                    <a:pt x="3246495" y="316808"/>
                  </a:lnTo>
                  <a:lnTo>
                    <a:pt x="3253283" y="318022"/>
                  </a:lnTo>
                  <a:lnTo>
                    <a:pt x="3534842" y="368394"/>
                  </a:lnTo>
                  <a:lnTo>
                    <a:pt x="3541631" y="369609"/>
                  </a:lnTo>
                  <a:lnTo>
                    <a:pt x="3548419" y="370823"/>
                  </a:lnTo>
                  <a:lnTo>
                    <a:pt x="3829978" y="421196"/>
                  </a:lnTo>
                  <a:lnTo>
                    <a:pt x="3836766" y="422410"/>
                  </a:lnTo>
                  <a:lnTo>
                    <a:pt x="3843555" y="419981"/>
                  </a:lnTo>
                  <a:lnTo>
                    <a:pt x="4125114" y="319236"/>
                  </a:lnTo>
                  <a:lnTo>
                    <a:pt x="4131902" y="316808"/>
                  </a:lnTo>
                  <a:lnTo>
                    <a:pt x="4138691" y="316808"/>
                  </a:lnTo>
                  <a:lnTo>
                    <a:pt x="4420250" y="316808"/>
                  </a:lnTo>
                  <a:lnTo>
                    <a:pt x="4427038" y="316808"/>
                  </a:lnTo>
                  <a:lnTo>
                    <a:pt x="4433826" y="314379"/>
                  </a:lnTo>
                  <a:lnTo>
                    <a:pt x="4715386" y="213634"/>
                  </a:lnTo>
                  <a:lnTo>
                    <a:pt x="4722174" y="211205"/>
                  </a:lnTo>
                  <a:lnTo>
                    <a:pt x="4728962" y="209990"/>
                  </a:lnTo>
                  <a:lnTo>
                    <a:pt x="5010522" y="159618"/>
                  </a:lnTo>
                  <a:lnTo>
                    <a:pt x="5017310" y="158404"/>
                  </a:lnTo>
                  <a:lnTo>
                    <a:pt x="5024098" y="157189"/>
                  </a:lnTo>
                  <a:lnTo>
                    <a:pt x="5305658" y="106817"/>
                  </a:lnTo>
                  <a:lnTo>
                    <a:pt x="5312446" y="105602"/>
                  </a:lnTo>
                  <a:lnTo>
                    <a:pt x="5319234" y="103173"/>
                  </a:lnTo>
                  <a:lnTo>
                    <a:pt x="5600794" y="2428"/>
                  </a:lnTo>
                  <a:lnTo>
                    <a:pt x="5607582" y="0"/>
                  </a:lnTo>
                  <a:lnTo>
                    <a:pt x="5614370" y="3643"/>
                  </a:lnTo>
                  <a:lnTo>
                    <a:pt x="5895930" y="154760"/>
                  </a:lnTo>
                  <a:lnTo>
                    <a:pt x="5902718" y="158404"/>
                  </a:lnTo>
                  <a:lnTo>
                    <a:pt x="5909506" y="159618"/>
                  </a:lnTo>
                  <a:lnTo>
                    <a:pt x="6191066" y="209990"/>
                  </a:lnTo>
                  <a:lnTo>
                    <a:pt x="6197854" y="211205"/>
                  </a:lnTo>
                  <a:lnTo>
                    <a:pt x="6204642" y="211205"/>
                  </a:lnTo>
                  <a:lnTo>
                    <a:pt x="6486202" y="211205"/>
                  </a:lnTo>
                  <a:lnTo>
                    <a:pt x="6492990" y="211205"/>
                  </a:lnTo>
                  <a:lnTo>
                    <a:pt x="6499778" y="209990"/>
                  </a:lnTo>
                  <a:lnTo>
                    <a:pt x="6781338" y="159618"/>
                  </a:lnTo>
                  <a:lnTo>
                    <a:pt x="6788126" y="158404"/>
                  </a:lnTo>
                </a:path>
              </a:pathLst>
            </a:custGeom>
          </p:spPr>
          <p:txBody>
            <a:bodyPr/>
            <a:lstStyle/>
            <a:p/>
          </p:txBody>
        </p:sp>
        <p:sp>
          <p:nvSpPr>
            <p:cNvPr id="40" name="pg40"/>
            <p:cNvSpPr/>
            <p:nvPr/>
          </p:nvSpPr>
          <p:spPr>
            <a:xfrm>
              <a:off x="803816" y="1860532"/>
              <a:ext cx="6801702" cy="4065703"/>
            </a:xfrm>
            <a:custGeom>
              <a:avLst/>
              <a:pathLst>
                <a:path w="6801702" h="4065703">
                  <a:moveTo>
                    <a:pt x="6788" y="3801696"/>
                  </a:moveTo>
                  <a:lnTo>
                    <a:pt x="13576" y="3801696"/>
                  </a:lnTo>
                  <a:lnTo>
                    <a:pt x="295135" y="3801696"/>
                  </a:lnTo>
                  <a:lnTo>
                    <a:pt x="301924" y="3801696"/>
                  </a:lnTo>
                  <a:lnTo>
                    <a:pt x="308712" y="3778622"/>
                  </a:lnTo>
                  <a:lnTo>
                    <a:pt x="590271" y="2821545"/>
                  </a:lnTo>
                  <a:lnTo>
                    <a:pt x="597059" y="2798471"/>
                  </a:lnTo>
                  <a:lnTo>
                    <a:pt x="603848" y="2793613"/>
                  </a:lnTo>
                  <a:lnTo>
                    <a:pt x="885407" y="2592123"/>
                  </a:lnTo>
                  <a:lnTo>
                    <a:pt x="892195" y="2587265"/>
                  </a:lnTo>
                  <a:lnTo>
                    <a:pt x="898984" y="2582408"/>
                  </a:lnTo>
                  <a:lnTo>
                    <a:pt x="1180543" y="2380918"/>
                  </a:lnTo>
                  <a:lnTo>
                    <a:pt x="1187331" y="2376060"/>
                  </a:lnTo>
                  <a:lnTo>
                    <a:pt x="1194119" y="2365130"/>
                  </a:lnTo>
                  <a:lnTo>
                    <a:pt x="1475679" y="1911778"/>
                  </a:lnTo>
                  <a:lnTo>
                    <a:pt x="1482467" y="1900848"/>
                  </a:lnTo>
                  <a:lnTo>
                    <a:pt x="1489255" y="1895990"/>
                  </a:lnTo>
                  <a:lnTo>
                    <a:pt x="1770815" y="1694500"/>
                  </a:lnTo>
                  <a:lnTo>
                    <a:pt x="1777603" y="1689643"/>
                  </a:lnTo>
                  <a:lnTo>
                    <a:pt x="1784391" y="1668997"/>
                  </a:lnTo>
                  <a:lnTo>
                    <a:pt x="2065951" y="812665"/>
                  </a:lnTo>
                  <a:lnTo>
                    <a:pt x="2072739" y="792020"/>
                  </a:lnTo>
                  <a:lnTo>
                    <a:pt x="2079527" y="789591"/>
                  </a:lnTo>
                  <a:lnTo>
                    <a:pt x="2361087" y="688846"/>
                  </a:lnTo>
                  <a:lnTo>
                    <a:pt x="2367875" y="686417"/>
                  </a:lnTo>
                  <a:lnTo>
                    <a:pt x="2374663" y="676702"/>
                  </a:lnTo>
                  <a:lnTo>
                    <a:pt x="2656223" y="273722"/>
                  </a:lnTo>
                  <a:lnTo>
                    <a:pt x="2663011" y="264006"/>
                  </a:lnTo>
                  <a:lnTo>
                    <a:pt x="2669799" y="266435"/>
                  </a:lnTo>
                  <a:lnTo>
                    <a:pt x="2951359" y="367180"/>
                  </a:lnTo>
                  <a:lnTo>
                    <a:pt x="2958147" y="369609"/>
                  </a:lnTo>
                  <a:lnTo>
                    <a:pt x="2964935" y="369609"/>
                  </a:lnTo>
                  <a:lnTo>
                    <a:pt x="3246495" y="369609"/>
                  </a:lnTo>
                  <a:lnTo>
                    <a:pt x="3253283" y="369609"/>
                  </a:lnTo>
                  <a:lnTo>
                    <a:pt x="3260071" y="370823"/>
                  </a:lnTo>
                  <a:lnTo>
                    <a:pt x="3541631" y="421196"/>
                  </a:lnTo>
                  <a:lnTo>
                    <a:pt x="3548419" y="422410"/>
                  </a:lnTo>
                  <a:lnTo>
                    <a:pt x="3555207" y="423625"/>
                  </a:lnTo>
                  <a:lnTo>
                    <a:pt x="3836766" y="473997"/>
                  </a:lnTo>
                  <a:lnTo>
                    <a:pt x="3843555" y="475212"/>
                  </a:lnTo>
                  <a:lnTo>
                    <a:pt x="3850343" y="472783"/>
                  </a:lnTo>
                  <a:lnTo>
                    <a:pt x="4131902" y="372038"/>
                  </a:lnTo>
                  <a:lnTo>
                    <a:pt x="4138691" y="369609"/>
                  </a:lnTo>
                  <a:lnTo>
                    <a:pt x="4145479" y="368394"/>
                  </a:lnTo>
                  <a:lnTo>
                    <a:pt x="4427038" y="318022"/>
                  </a:lnTo>
                  <a:lnTo>
                    <a:pt x="4433826" y="316808"/>
                  </a:lnTo>
                  <a:lnTo>
                    <a:pt x="4440615" y="314379"/>
                  </a:lnTo>
                  <a:lnTo>
                    <a:pt x="4722174" y="213634"/>
                  </a:lnTo>
                  <a:lnTo>
                    <a:pt x="4728962" y="211205"/>
                  </a:lnTo>
                  <a:lnTo>
                    <a:pt x="4735751" y="209990"/>
                  </a:lnTo>
                  <a:lnTo>
                    <a:pt x="5017310" y="159618"/>
                  </a:lnTo>
                  <a:lnTo>
                    <a:pt x="5024098" y="158404"/>
                  </a:lnTo>
                  <a:lnTo>
                    <a:pt x="5030886" y="157189"/>
                  </a:lnTo>
                  <a:lnTo>
                    <a:pt x="5312446" y="106817"/>
                  </a:lnTo>
                  <a:lnTo>
                    <a:pt x="5319234" y="105602"/>
                  </a:lnTo>
                  <a:lnTo>
                    <a:pt x="5326022" y="103173"/>
                  </a:lnTo>
                  <a:lnTo>
                    <a:pt x="5607582" y="2428"/>
                  </a:lnTo>
                  <a:lnTo>
                    <a:pt x="5614370" y="0"/>
                  </a:lnTo>
                  <a:lnTo>
                    <a:pt x="5621158" y="3643"/>
                  </a:lnTo>
                  <a:lnTo>
                    <a:pt x="5902718" y="154760"/>
                  </a:lnTo>
                  <a:lnTo>
                    <a:pt x="5909506" y="158404"/>
                  </a:lnTo>
                  <a:lnTo>
                    <a:pt x="5916294" y="159618"/>
                  </a:lnTo>
                  <a:lnTo>
                    <a:pt x="6197854" y="209990"/>
                  </a:lnTo>
                  <a:lnTo>
                    <a:pt x="6204642" y="211205"/>
                  </a:lnTo>
                  <a:lnTo>
                    <a:pt x="6211430" y="211205"/>
                  </a:lnTo>
                  <a:lnTo>
                    <a:pt x="6492990" y="211205"/>
                  </a:lnTo>
                  <a:lnTo>
                    <a:pt x="6499778" y="211205"/>
                  </a:lnTo>
                  <a:lnTo>
                    <a:pt x="6506566" y="209990"/>
                  </a:lnTo>
                  <a:lnTo>
                    <a:pt x="6788126" y="159618"/>
                  </a:lnTo>
                  <a:lnTo>
                    <a:pt x="6794914" y="158404"/>
                  </a:lnTo>
                  <a:lnTo>
                    <a:pt x="6801702" y="4065703"/>
                  </a:lnTo>
                  <a:lnTo>
                    <a:pt x="6794914" y="4065703"/>
                  </a:lnTo>
                  <a:lnTo>
                    <a:pt x="6788126" y="4065703"/>
                  </a:lnTo>
                  <a:lnTo>
                    <a:pt x="6506566" y="4065703"/>
                  </a:lnTo>
                  <a:lnTo>
                    <a:pt x="6499778" y="4065703"/>
                  </a:lnTo>
                  <a:lnTo>
                    <a:pt x="6492990" y="4065703"/>
                  </a:lnTo>
                  <a:lnTo>
                    <a:pt x="6211430" y="4065703"/>
                  </a:lnTo>
                  <a:lnTo>
                    <a:pt x="6204642" y="4065703"/>
                  </a:lnTo>
                  <a:lnTo>
                    <a:pt x="6197854" y="4065703"/>
                  </a:lnTo>
                  <a:lnTo>
                    <a:pt x="5916294" y="4065703"/>
                  </a:lnTo>
                  <a:lnTo>
                    <a:pt x="5909506" y="4065703"/>
                  </a:lnTo>
                  <a:lnTo>
                    <a:pt x="5902718" y="4065703"/>
                  </a:lnTo>
                  <a:lnTo>
                    <a:pt x="5621158" y="4065703"/>
                  </a:lnTo>
                  <a:lnTo>
                    <a:pt x="5614370" y="4065703"/>
                  </a:lnTo>
                  <a:lnTo>
                    <a:pt x="5607582" y="4065703"/>
                  </a:lnTo>
                  <a:lnTo>
                    <a:pt x="5326022" y="4065703"/>
                  </a:lnTo>
                  <a:lnTo>
                    <a:pt x="5319234" y="4065703"/>
                  </a:lnTo>
                  <a:lnTo>
                    <a:pt x="5312446" y="4065703"/>
                  </a:lnTo>
                  <a:lnTo>
                    <a:pt x="5030886" y="4065703"/>
                  </a:lnTo>
                  <a:lnTo>
                    <a:pt x="5024098" y="4065703"/>
                  </a:lnTo>
                  <a:lnTo>
                    <a:pt x="5017310" y="4065703"/>
                  </a:lnTo>
                  <a:lnTo>
                    <a:pt x="4735751" y="4065703"/>
                  </a:lnTo>
                  <a:lnTo>
                    <a:pt x="4728962" y="4065703"/>
                  </a:lnTo>
                  <a:lnTo>
                    <a:pt x="4722174" y="4065703"/>
                  </a:lnTo>
                  <a:lnTo>
                    <a:pt x="4440615" y="4065703"/>
                  </a:lnTo>
                  <a:lnTo>
                    <a:pt x="4433826" y="4065703"/>
                  </a:lnTo>
                  <a:lnTo>
                    <a:pt x="4427038" y="4065703"/>
                  </a:lnTo>
                  <a:lnTo>
                    <a:pt x="4145479" y="4065703"/>
                  </a:lnTo>
                  <a:lnTo>
                    <a:pt x="4138691" y="4065703"/>
                  </a:lnTo>
                  <a:lnTo>
                    <a:pt x="4131902" y="4065703"/>
                  </a:lnTo>
                  <a:lnTo>
                    <a:pt x="3850343" y="4065703"/>
                  </a:lnTo>
                  <a:lnTo>
                    <a:pt x="3843555" y="4065703"/>
                  </a:lnTo>
                  <a:lnTo>
                    <a:pt x="3836766" y="4065703"/>
                  </a:lnTo>
                  <a:lnTo>
                    <a:pt x="3555207" y="4065703"/>
                  </a:lnTo>
                  <a:lnTo>
                    <a:pt x="3548419" y="4065703"/>
                  </a:lnTo>
                  <a:lnTo>
                    <a:pt x="3541631" y="4065703"/>
                  </a:lnTo>
                  <a:lnTo>
                    <a:pt x="3260071" y="4065703"/>
                  </a:lnTo>
                  <a:lnTo>
                    <a:pt x="3253283" y="4065703"/>
                  </a:lnTo>
                  <a:lnTo>
                    <a:pt x="3246495" y="4065703"/>
                  </a:lnTo>
                  <a:lnTo>
                    <a:pt x="2964935" y="4065703"/>
                  </a:lnTo>
                  <a:lnTo>
                    <a:pt x="2958147" y="4065703"/>
                  </a:lnTo>
                  <a:lnTo>
                    <a:pt x="2951359" y="4065703"/>
                  </a:lnTo>
                  <a:lnTo>
                    <a:pt x="2669799" y="4065703"/>
                  </a:lnTo>
                  <a:lnTo>
                    <a:pt x="2663011" y="4065703"/>
                  </a:lnTo>
                  <a:lnTo>
                    <a:pt x="2656223" y="4065703"/>
                  </a:lnTo>
                  <a:lnTo>
                    <a:pt x="2374663" y="4065703"/>
                  </a:lnTo>
                  <a:lnTo>
                    <a:pt x="2367875" y="4065703"/>
                  </a:lnTo>
                  <a:lnTo>
                    <a:pt x="2361087" y="4065703"/>
                  </a:lnTo>
                  <a:lnTo>
                    <a:pt x="2079527" y="4065703"/>
                  </a:lnTo>
                  <a:lnTo>
                    <a:pt x="2072739" y="4065703"/>
                  </a:lnTo>
                  <a:lnTo>
                    <a:pt x="2065951" y="4065703"/>
                  </a:lnTo>
                  <a:lnTo>
                    <a:pt x="1784391" y="4065703"/>
                  </a:lnTo>
                  <a:lnTo>
                    <a:pt x="1777603" y="4065703"/>
                  </a:lnTo>
                  <a:lnTo>
                    <a:pt x="1770815" y="4065703"/>
                  </a:lnTo>
                  <a:lnTo>
                    <a:pt x="1489255" y="4065703"/>
                  </a:lnTo>
                  <a:lnTo>
                    <a:pt x="1482467" y="4065703"/>
                  </a:lnTo>
                  <a:lnTo>
                    <a:pt x="1475679" y="4065703"/>
                  </a:lnTo>
                  <a:lnTo>
                    <a:pt x="1194119" y="4065703"/>
                  </a:lnTo>
                  <a:lnTo>
                    <a:pt x="1187331" y="4065703"/>
                  </a:lnTo>
                  <a:lnTo>
                    <a:pt x="1180543" y="4065703"/>
                  </a:lnTo>
                  <a:lnTo>
                    <a:pt x="898984" y="4065703"/>
                  </a:lnTo>
                  <a:lnTo>
                    <a:pt x="892195" y="4065703"/>
                  </a:lnTo>
                  <a:lnTo>
                    <a:pt x="885407" y="4065703"/>
                  </a:lnTo>
                  <a:lnTo>
                    <a:pt x="603848" y="4065703"/>
                  </a:lnTo>
                  <a:lnTo>
                    <a:pt x="597059" y="4065703"/>
                  </a:lnTo>
                  <a:lnTo>
                    <a:pt x="590271" y="4065703"/>
                  </a:lnTo>
                  <a:lnTo>
                    <a:pt x="308712" y="4065703"/>
                  </a:lnTo>
                  <a:lnTo>
                    <a:pt x="301924" y="4065703"/>
                  </a:lnTo>
                  <a:lnTo>
                    <a:pt x="295135" y="4065703"/>
                  </a:lnTo>
                  <a:lnTo>
                    <a:pt x="13576" y="4065703"/>
                  </a:lnTo>
                  <a:lnTo>
                    <a:pt x="6788" y="4065703"/>
                  </a:lnTo>
                  <a:lnTo>
                    <a:pt x="0" y="4065703"/>
                  </a:lnTo>
                  <a:close/>
                </a:path>
              </a:pathLst>
            </a:custGeom>
            <a:solidFill>
              <a:srgbClr val="1CABE2">
                <a:alpha val="3921"/>
              </a:srgbClr>
            </a:solidFill>
          </p:spPr>
          <p:txBody>
            <a:bodyPr/>
            <a:lstStyle/>
            <a:p/>
          </p:txBody>
        </p:sp>
        <p:sp>
          <p:nvSpPr>
            <p:cNvPr id="41" name="pl41"/>
            <p:cNvSpPr/>
            <p:nvPr/>
          </p:nvSpPr>
          <p:spPr>
            <a:xfrm>
              <a:off x="810605" y="1860532"/>
              <a:ext cx="6788126" cy="3801696"/>
            </a:xfrm>
            <a:custGeom>
              <a:avLst/>
              <a:pathLst>
                <a:path w="6788126" h="3801696">
                  <a:moveTo>
                    <a:pt x="0" y="3801696"/>
                  </a:moveTo>
                  <a:lnTo>
                    <a:pt x="6788" y="3801696"/>
                  </a:lnTo>
                  <a:lnTo>
                    <a:pt x="288347" y="3801696"/>
                  </a:lnTo>
                  <a:lnTo>
                    <a:pt x="295135" y="3801696"/>
                  </a:lnTo>
                  <a:lnTo>
                    <a:pt x="301924" y="3778622"/>
                  </a:lnTo>
                  <a:lnTo>
                    <a:pt x="583483" y="2821545"/>
                  </a:lnTo>
                  <a:lnTo>
                    <a:pt x="590271" y="2798471"/>
                  </a:lnTo>
                  <a:lnTo>
                    <a:pt x="597059" y="2793613"/>
                  </a:lnTo>
                  <a:lnTo>
                    <a:pt x="878619" y="2592123"/>
                  </a:lnTo>
                  <a:lnTo>
                    <a:pt x="885407" y="2587265"/>
                  </a:lnTo>
                  <a:lnTo>
                    <a:pt x="892195" y="2582408"/>
                  </a:lnTo>
                  <a:lnTo>
                    <a:pt x="1173755" y="2380918"/>
                  </a:lnTo>
                  <a:lnTo>
                    <a:pt x="1180543" y="2376060"/>
                  </a:lnTo>
                  <a:lnTo>
                    <a:pt x="1187331" y="2365130"/>
                  </a:lnTo>
                  <a:lnTo>
                    <a:pt x="1468891" y="1911778"/>
                  </a:lnTo>
                  <a:lnTo>
                    <a:pt x="1475679" y="1900848"/>
                  </a:lnTo>
                  <a:lnTo>
                    <a:pt x="1482467" y="1895990"/>
                  </a:lnTo>
                  <a:lnTo>
                    <a:pt x="1764027" y="1694500"/>
                  </a:lnTo>
                  <a:lnTo>
                    <a:pt x="1770815" y="1689643"/>
                  </a:lnTo>
                  <a:lnTo>
                    <a:pt x="1777603" y="1668997"/>
                  </a:lnTo>
                  <a:lnTo>
                    <a:pt x="2059163" y="812665"/>
                  </a:lnTo>
                  <a:lnTo>
                    <a:pt x="2065951" y="792020"/>
                  </a:lnTo>
                  <a:lnTo>
                    <a:pt x="2072739" y="789591"/>
                  </a:lnTo>
                  <a:lnTo>
                    <a:pt x="2354299" y="688846"/>
                  </a:lnTo>
                  <a:lnTo>
                    <a:pt x="2361087" y="686417"/>
                  </a:lnTo>
                  <a:lnTo>
                    <a:pt x="2367875" y="676702"/>
                  </a:lnTo>
                  <a:lnTo>
                    <a:pt x="2649435" y="273722"/>
                  </a:lnTo>
                  <a:lnTo>
                    <a:pt x="2656223" y="264006"/>
                  </a:lnTo>
                  <a:lnTo>
                    <a:pt x="2663011" y="266435"/>
                  </a:lnTo>
                  <a:lnTo>
                    <a:pt x="2944571" y="367180"/>
                  </a:lnTo>
                  <a:lnTo>
                    <a:pt x="2951359" y="369609"/>
                  </a:lnTo>
                  <a:lnTo>
                    <a:pt x="2958147" y="369609"/>
                  </a:lnTo>
                  <a:lnTo>
                    <a:pt x="3239707" y="369609"/>
                  </a:lnTo>
                  <a:lnTo>
                    <a:pt x="3246495" y="369609"/>
                  </a:lnTo>
                  <a:lnTo>
                    <a:pt x="3253283" y="370823"/>
                  </a:lnTo>
                  <a:lnTo>
                    <a:pt x="3534842" y="421196"/>
                  </a:lnTo>
                  <a:lnTo>
                    <a:pt x="3541631" y="422410"/>
                  </a:lnTo>
                  <a:lnTo>
                    <a:pt x="3548419" y="423625"/>
                  </a:lnTo>
                  <a:lnTo>
                    <a:pt x="3829978" y="473997"/>
                  </a:lnTo>
                  <a:lnTo>
                    <a:pt x="3836766" y="475212"/>
                  </a:lnTo>
                  <a:lnTo>
                    <a:pt x="3843555" y="472783"/>
                  </a:lnTo>
                  <a:lnTo>
                    <a:pt x="4125114" y="372038"/>
                  </a:lnTo>
                  <a:lnTo>
                    <a:pt x="4131902" y="369609"/>
                  </a:lnTo>
                  <a:lnTo>
                    <a:pt x="4138691" y="368394"/>
                  </a:lnTo>
                  <a:lnTo>
                    <a:pt x="4420250" y="318022"/>
                  </a:lnTo>
                  <a:lnTo>
                    <a:pt x="4427038" y="316808"/>
                  </a:lnTo>
                  <a:lnTo>
                    <a:pt x="4433826" y="314379"/>
                  </a:lnTo>
                  <a:lnTo>
                    <a:pt x="4715386" y="213634"/>
                  </a:lnTo>
                  <a:lnTo>
                    <a:pt x="4722174" y="211205"/>
                  </a:lnTo>
                  <a:lnTo>
                    <a:pt x="4728962" y="209990"/>
                  </a:lnTo>
                  <a:lnTo>
                    <a:pt x="5010522" y="159618"/>
                  </a:lnTo>
                  <a:lnTo>
                    <a:pt x="5017310" y="158404"/>
                  </a:lnTo>
                  <a:lnTo>
                    <a:pt x="5024098" y="157189"/>
                  </a:lnTo>
                  <a:lnTo>
                    <a:pt x="5305658" y="106817"/>
                  </a:lnTo>
                  <a:lnTo>
                    <a:pt x="5312446" y="105602"/>
                  </a:lnTo>
                  <a:lnTo>
                    <a:pt x="5319234" y="103173"/>
                  </a:lnTo>
                  <a:lnTo>
                    <a:pt x="5600794" y="2428"/>
                  </a:lnTo>
                  <a:lnTo>
                    <a:pt x="5607582" y="0"/>
                  </a:lnTo>
                  <a:lnTo>
                    <a:pt x="5614370" y="3643"/>
                  </a:lnTo>
                  <a:lnTo>
                    <a:pt x="5895930" y="154760"/>
                  </a:lnTo>
                  <a:lnTo>
                    <a:pt x="5902718" y="158404"/>
                  </a:lnTo>
                  <a:lnTo>
                    <a:pt x="5909506" y="159618"/>
                  </a:lnTo>
                  <a:lnTo>
                    <a:pt x="6191066" y="209990"/>
                  </a:lnTo>
                  <a:lnTo>
                    <a:pt x="6197854" y="211205"/>
                  </a:lnTo>
                  <a:lnTo>
                    <a:pt x="6204642" y="211205"/>
                  </a:lnTo>
                  <a:lnTo>
                    <a:pt x="6486202" y="211205"/>
                  </a:lnTo>
                  <a:lnTo>
                    <a:pt x="6492990" y="211205"/>
                  </a:lnTo>
                  <a:lnTo>
                    <a:pt x="6499778" y="209990"/>
                  </a:lnTo>
                  <a:lnTo>
                    <a:pt x="6781338" y="159618"/>
                  </a:lnTo>
                  <a:lnTo>
                    <a:pt x="6788126" y="158404"/>
                  </a:lnTo>
                </a:path>
              </a:pathLst>
            </a:custGeom>
          </p:spPr>
          <p:txBody>
            <a:bodyPr/>
            <a:lstStyle/>
            <a:p/>
          </p:txBody>
        </p:sp>
        <p:sp>
          <p:nvSpPr>
            <p:cNvPr id="42" name="pg42"/>
            <p:cNvSpPr/>
            <p:nvPr/>
          </p:nvSpPr>
          <p:spPr>
            <a:xfrm>
              <a:off x="803816" y="1860532"/>
              <a:ext cx="6801702" cy="4065703"/>
            </a:xfrm>
            <a:custGeom>
              <a:avLst/>
              <a:pathLst>
                <a:path w="6801702" h="4065703">
                  <a:moveTo>
                    <a:pt x="6788" y="3907299"/>
                  </a:moveTo>
                  <a:lnTo>
                    <a:pt x="13576" y="3907299"/>
                  </a:lnTo>
                  <a:lnTo>
                    <a:pt x="295135" y="3907299"/>
                  </a:lnTo>
                  <a:lnTo>
                    <a:pt x="301924" y="3907299"/>
                  </a:lnTo>
                  <a:lnTo>
                    <a:pt x="308712" y="3896369"/>
                  </a:lnTo>
                  <a:lnTo>
                    <a:pt x="590271" y="3443017"/>
                  </a:lnTo>
                  <a:lnTo>
                    <a:pt x="597059" y="3432087"/>
                  </a:lnTo>
                  <a:lnTo>
                    <a:pt x="603848" y="3430873"/>
                  </a:lnTo>
                  <a:lnTo>
                    <a:pt x="885407" y="3380500"/>
                  </a:lnTo>
                  <a:lnTo>
                    <a:pt x="892195" y="3379286"/>
                  </a:lnTo>
                  <a:lnTo>
                    <a:pt x="898984" y="3375642"/>
                  </a:lnTo>
                  <a:lnTo>
                    <a:pt x="1180543" y="3224525"/>
                  </a:lnTo>
                  <a:lnTo>
                    <a:pt x="1187331" y="3220882"/>
                  </a:lnTo>
                  <a:lnTo>
                    <a:pt x="1194119" y="3218453"/>
                  </a:lnTo>
                  <a:lnTo>
                    <a:pt x="1475679" y="3117708"/>
                  </a:lnTo>
                  <a:lnTo>
                    <a:pt x="1482467" y="3115279"/>
                  </a:lnTo>
                  <a:lnTo>
                    <a:pt x="1489255" y="3111636"/>
                  </a:lnTo>
                  <a:lnTo>
                    <a:pt x="1770815" y="2960518"/>
                  </a:lnTo>
                  <a:lnTo>
                    <a:pt x="1777603" y="2956875"/>
                  </a:lnTo>
                  <a:lnTo>
                    <a:pt x="1784391" y="2945945"/>
                  </a:lnTo>
                  <a:lnTo>
                    <a:pt x="2065951" y="2492593"/>
                  </a:lnTo>
                  <a:lnTo>
                    <a:pt x="2072739" y="2481663"/>
                  </a:lnTo>
                  <a:lnTo>
                    <a:pt x="2079527" y="2473162"/>
                  </a:lnTo>
                  <a:lnTo>
                    <a:pt x="2361087" y="2120554"/>
                  </a:lnTo>
                  <a:lnTo>
                    <a:pt x="2367875" y="2112053"/>
                  </a:lnTo>
                  <a:lnTo>
                    <a:pt x="2374663" y="2085336"/>
                  </a:lnTo>
                  <a:lnTo>
                    <a:pt x="2656223" y="977141"/>
                  </a:lnTo>
                  <a:lnTo>
                    <a:pt x="2663011" y="950424"/>
                  </a:lnTo>
                  <a:lnTo>
                    <a:pt x="2669799" y="949209"/>
                  </a:lnTo>
                  <a:lnTo>
                    <a:pt x="2951359" y="898837"/>
                  </a:lnTo>
                  <a:lnTo>
                    <a:pt x="2958147" y="897622"/>
                  </a:lnTo>
                  <a:lnTo>
                    <a:pt x="2964935" y="897622"/>
                  </a:lnTo>
                  <a:lnTo>
                    <a:pt x="3246495" y="897622"/>
                  </a:lnTo>
                  <a:lnTo>
                    <a:pt x="3253283" y="897622"/>
                  </a:lnTo>
                  <a:lnTo>
                    <a:pt x="3260071" y="893979"/>
                  </a:lnTo>
                  <a:lnTo>
                    <a:pt x="3541631" y="742862"/>
                  </a:lnTo>
                  <a:lnTo>
                    <a:pt x="3548419" y="739218"/>
                  </a:lnTo>
                  <a:lnTo>
                    <a:pt x="3555207" y="736789"/>
                  </a:lnTo>
                  <a:lnTo>
                    <a:pt x="3836766" y="636045"/>
                  </a:lnTo>
                  <a:lnTo>
                    <a:pt x="3843555" y="633616"/>
                  </a:lnTo>
                  <a:lnTo>
                    <a:pt x="3850343" y="627543"/>
                  </a:lnTo>
                  <a:lnTo>
                    <a:pt x="4131902" y="375681"/>
                  </a:lnTo>
                  <a:lnTo>
                    <a:pt x="4138691" y="369609"/>
                  </a:lnTo>
                  <a:lnTo>
                    <a:pt x="4145479" y="368394"/>
                  </a:lnTo>
                  <a:lnTo>
                    <a:pt x="4427038" y="318022"/>
                  </a:lnTo>
                  <a:lnTo>
                    <a:pt x="4433826" y="316808"/>
                  </a:lnTo>
                  <a:lnTo>
                    <a:pt x="4440615" y="314379"/>
                  </a:lnTo>
                  <a:lnTo>
                    <a:pt x="4722174" y="213634"/>
                  </a:lnTo>
                  <a:lnTo>
                    <a:pt x="4728962" y="211205"/>
                  </a:lnTo>
                  <a:lnTo>
                    <a:pt x="4735751" y="209990"/>
                  </a:lnTo>
                  <a:lnTo>
                    <a:pt x="5017310" y="159618"/>
                  </a:lnTo>
                  <a:lnTo>
                    <a:pt x="5024098" y="158404"/>
                  </a:lnTo>
                  <a:lnTo>
                    <a:pt x="5030886" y="157189"/>
                  </a:lnTo>
                  <a:lnTo>
                    <a:pt x="5312446" y="106817"/>
                  </a:lnTo>
                  <a:lnTo>
                    <a:pt x="5319234" y="105602"/>
                  </a:lnTo>
                  <a:lnTo>
                    <a:pt x="5326022" y="103173"/>
                  </a:lnTo>
                  <a:lnTo>
                    <a:pt x="5607582" y="2428"/>
                  </a:lnTo>
                  <a:lnTo>
                    <a:pt x="5614370" y="0"/>
                  </a:lnTo>
                  <a:lnTo>
                    <a:pt x="5621158" y="3643"/>
                  </a:lnTo>
                  <a:lnTo>
                    <a:pt x="5902718" y="154760"/>
                  </a:lnTo>
                  <a:lnTo>
                    <a:pt x="5909506" y="158404"/>
                  </a:lnTo>
                  <a:lnTo>
                    <a:pt x="5916294" y="159618"/>
                  </a:lnTo>
                  <a:lnTo>
                    <a:pt x="6197854" y="209990"/>
                  </a:lnTo>
                  <a:lnTo>
                    <a:pt x="6204642" y="211205"/>
                  </a:lnTo>
                  <a:lnTo>
                    <a:pt x="6211430" y="211205"/>
                  </a:lnTo>
                  <a:lnTo>
                    <a:pt x="6492990" y="211205"/>
                  </a:lnTo>
                  <a:lnTo>
                    <a:pt x="6499778" y="211205"/>
                  </a:lnTo>
                  <a:lnTo>
                    <a:pt x="6506566" y="209990"/>
                  </a:lnTo>
                  <a:lnTo>
                    <a:pt x="6788126" y="159618"/>
                  </a:lnTo>
                  <a:lnTo>
                    <a:pt x="6794914" y="158404"/>
                  </a:lnTo>
                  <a:lnTo>
                    <a:pt x="6801702" y="4065703"/>
                  </a:lnTo>
                  <a:lnTo>
                    <a:pt x="6794914" y="4065703"/>
                  </a:lnTo>
                  <a:lnTo>
                    <a:pt x="6788126" y="4065703"/>
                  </a:lnTo>
                  <a:lnTo>
                    <a:pt x="6506566" y="4065703"/>
                  </a:lnTo>
                  <a:lnTo>
                    <a:pt x="6499778" y="4065703"/>
                  </a:lnTo>
                  <a:lnTo>
                    <a:pt x="6492990" y="4065703"/>
                  </a:lnTo>
                  <a:lnTo>
                    <a:pt x="6211430" y="4065703"/>
                  </a:lnTo>
                  <a:lnTo>
                    <a:pt x="6204642" y="4065703"/>
                  </a:lnTo>
                  <a:lnTo>
                    <a:pt x="6197854" y="4065703"/>
                  </a:lnTo>
                  <a:lnTo>
                    <a:pt x="5916294" y="4065703"/>
                  </a:lnTo>
                  <a:lnTo>
                    <a:pt x="5909506" y="4065703"/>
                  </a:lnTo>
                  <a:lnTo>
                    <a:pt x="5902718" y="4065703"/>
                  </a:lnTo>
                  <a:lnTo>
                    <a:pt x="5621158" y="4065703"/>
                  </a:lnTo>
                  <a:lnTo>
                    <a:pt x="5614370" y="4065703"/>
                  </a:lnTo>
                  <a:lnTo>
                    <a:pt x="5607582" y="4065703"/>
                  </a:lnTo>
                  <a:lnTo>
                    <a:pt x="5326022" y="4065703"/>
                  </a:lnTo>
                  <a:lnTo>
                    <a:pt x="5319234" y="4065703"/>
                  </a:lnTo>
                  <a:lnTo>
                    <a:pt x="5312446" y="4065703"/>
                  </a:lnTo>
                  <a:lnTo>
                    <a:pt x="5030886" y="4065703"/>
                  </a:lnTo>
                  <a:lnTo>
                    <a:pt x="5024098" y="4065703"/>
                  </a:lnTo>
                  <a:lnTo>
                    <a:pt x="5017310" y="4065703"/>
                  </a:lnTo>
                  <a:lnTo>
                    <a:pt x="4735751" y="4065703"/>
                  </a:lnTo>
                  <a:lnTo>
                    <a:pt x="4728962" y="4065703"/>
                  </a:lnTo>
                  <a:lnTo>
                    <a:pt x="4722174" y="4065703"/>
                  </a:lnTo>
                  <a:lnTo>
                    <a:pt x="4440615" y="4065703"/>
                  </a:lnTo>
                  <a:lnTo>
                    <a:pt x="4433826" y="4065703"/>
                  </a:lnTo>
                  <a:lnTo>
                    <a:pt x="4427038" y="4065703"/>
                  </a:lnTo>
                  <a:lnTo>
                    <a:pt x="4145479" y="4065703"/>
                  </a:lnTo>
                  <a:lnTo>
                    <a:pt x="4138691" y="4065703"/>
                  </a:lnTo>
                  <a:lnTo>
                    <a:pt x="4131902" y="4065703"/>
                  </a:lnTo>
                  <a:lnTo>
                    <a:pt x="3850343" y="4065703"/>
                  </a:lnTo>
                  <a:lnTo>
                    <a:pt x="3843555" y="4065703"/>
                  </a:lnTo>
                  <a:lnTo>
                    <a:pt x="3836766" y="4065703"/>
                  </a:lnTo>
                  <a:lnTo>
                    <a:pt x="3555207" y="4065703"/>
                  </a:lnTo>
                  <a:lnTo>
                    <a:pt x="3548419" y="4065703"/>
                  </a:lnTo>
                  <a:lnTo>
                    <a:pt x="3541631" y="4065703"/>
                  </a:lnTo>
                  <a:lnTo>
                    <a:pt x="3260071" y="4065703"/>
                  </a:lnTo>
                  <a:lnTo>
                    <a:pt x="3253283" y="4065703"/>
                  </a:lnTo>
                  <a:lnTo>
                    <a:pt x="3246495" y="4065703"/>
                  </a:lnTo>
                  <a:lnTo>
                    <a:pt x="2964935" y="4065703"/>
                  </a:lnTo>
                  <a:lnTo>
                    <a:pt x="2958147" y="4065703"/>
                  </a:lnTo>
                  <a:lnTo>
                    <a:pt x="2951359" y="4065703"/>
                  </a:lnTo>
                  <a:lnTo>
                    <a:pt x="2669799" y="4065703"/>
                  </a:lnTo>
                  <a:lnTo>
                    <a:pt x="2663011" y="4065703"/>
                  </a:lnTo>
                  <a:lnTo>
                    <a:pt x="2656223" y="4065703"/>
                  </a:lnTo>
                  <a:lnTo>
                    <a:pt x="2374663" y="4065703"/>
                  </a:lnTo>
                  <a:lnTo>
                    <a:pt x="2367875" y="4065703"/>
                  </a:lnTo>
                  <a:lnTo>
                    <a:pt x="2361087" y="4065703"/>
                  </a:lnTo>
                  <a:lnTo>
                    <a:pt x="2079527" y="4065703"/>
                  </a:lnTo>
                  <a:lnTo>
                    <a:pt x="2072739" y="4065703"/>
                  </a:lnTo>
                  <a:lnTo>
                    <a:pt x="2065951" y="4065703"/>
                  </a:lnTo>
                  <a:lnTo>
                    <a:pt x="1784391" y="4065703"/>
                  </a:lnTo>
                  <a:lnTo>
                    <a:pt x="1777603" y="4065703"/>
                  </a:lnTo>
                  <a:lnTo>
                    <a:pt x="1770815" y="4065703"/>
                  </a:lnTo>
                  <a:lnTo>
                    <a:pt x="1489255" y="4065703"/>
                  </a:lnTo>
                  <a:lnTo>
                    <a:pt x="1482467" y="4065703"/>
                  </a:lnTo>
                  <a:lnTo>
                    <a:pt x="1475679" y="4065703"/>
                  </a:lnTo>
                  <a:lnTo>
                    <a:pt x="1194119" y="4065703"/>
                  </a:lnTo>
                  <a:lnTo>
                    <a:pt x="1187331" y="4065703"/>
                  </a:lnTo>
                  <a:lnTo>
                    <a:pt x="1180543" y="4065703"/>
                  </a:lnTo>
                  <a:lnTo>
                    <a:pt x="898984" y="4065703"/>
                  </a:lnTo>
                  <a:lnTo>
                    <a:pt x="892195" y="4065703"/>
                  </a:lnTo>
                  <a:lnTo>
                    <a:pt x="885407" y="4065703"/>
                  </a:lnTo>
                  <a:lnTo>
                    <a:pt x="603848" y="4065703"/>
                  </a:lnTo>
                  <a:lnTo>
                    <a:pt x="597059" y="4065703"/>
                  </a:lnTo>
                  <a:lnTo>
                    <a:pt x="590271" y="4065703"/>
                  </a:lnTo>
                  <a:lnTo>
                    <a:pt x="308712" y="4065703"/>
                  </a:lnTo>
                  <a:lnTo>
                    <a:pt x="301924" y="4065703"/>
                  </a:lnTo>
                  <a:lnTo>
                    <a:pt x="295135" y="4065703"/>
                  </a:lnTo>
                  <a:lnTo>
                    <a:pt x="13576" y="4065703"/>
                  </a:lnTo>
                  <a:lnTo>
                    <a:pt x="6788" y="4065703"/>
                  </a:lnTo>
                  <a:lnTo>
                    <a:pt x="0" y="4065703"/>
                  </a:lnTo>
                  <a:close/>
                </a:path>
              </a:pathLst>
            </a:custGeom>
            <a:solidFill>
              <a:srgbClr val="1CABE2">
                <a:alpha val="3921"/>
              </a:srgbClr>
            </a:solidFill>
          </p:spPr>
          <p:txBody>
            <a:bodyPr/>
            <a:lstStyle/>
            <a:p/>
          </p:txBody>
        </p:sp>
        <p:sp>
          <p:nvSpPr>
            <p:cNvPr id="43" name="pl43"/>
            <p:cNvSpPr/>
            <p:nvPr/>
          </p:nvSpPr>
          <p:spPr>
            <a:xfrm>
              <a:off x="810605" y="1860532"/>
              <a:ext cx="6788126" cy="3907299"/>
            </a:xfrm>
            <a:custGeom>
              <a:avLst/>
              <a:pathLst>
                <a:path w="6788126" h="3907299">
                  <a:moveTo>
                    <a:pt x="0" y="3907299"/>
                  </a:moveTo>
                  <a:lnTo>
                    <a:pt x="6788" y="3907299"/>
                  </a:lnTo>
                  <a:lnTo>
                    <a:pt x="288347" y="3907299"/>
                  </a:lnTo>
                  <a:lnTo>
                    <a:pt x="295135" y="3907299"/>
                  </a:lnTo>
                  <a:lnTo>
                    <a:pt x="301924" y="3896369"/>
                  </a:lnTo>
                  <a:lnTo>
                    <a:pt x="583483" y="3443017"/>
                  </a:lnTo>
                  <a:lnTo>
                    <a:pt x="590271" y="3432087"/>
                  </a:lnTo>
                  <a:lnTo>
                    <a:pt x="597059" y="3430873"/>
                  </a:lnTo>
                  <a:lnTo>
                    <a:pt x="878619" y="3380500"/>
                  </a:lnTo>
                  <a:lnTo>
                    <a:pt x="885407" y="3379286"/>
                  </a:lnTo>
                  <a:lnTo>
                    <a:pt x="892195" y="3375642"/>
                  </a:lnTo>
                  <a:lnTo>
                    <a:pt x="1173755" y="3224525"/>
                  </a:lnTo>
                  <a:lnTo>
                    <a:pt x="1180543" y="3220882"/>
                  </a:lnTo>
                  <a:lnTo>
                    <a:pt x="1187331" y="3218453"/>
                  </a:lnTo>
                  <a:lnTo>
                    <a:pt x="1468891" y="3117708"/>
                  </a:lnTo>
                  <a:lnTo>
                    <a:pt x="1475679" y="3115279"/>
                  </a:lnTo>
                  <a:lnTo>
                    <a:pt x="1482467" y="3111636"/>
                  </a:lnTo>
                  <a:lnTo>
                    <a:pt x="1764027" y="2960518"/>
                  </a:lnTo>
                  <a:lnTo>
                    <a:pt x="1770815" y="2956875"/>
                  </a:lnTo>
                  <a:lnTo>
                    <a:pt x="1777603" y="2945945"/>
                  </a:lnTo>
                  <a:lnTo>
                    <a:pt x="2059163" y="2492593"/>
                  </a:lnTo>
                  <a:lnTo>
                    <a:pt x="2065951" y="2481663"/>
                  </a:lnTo>
                  <a:lnTo>
                    <a:pt x="2072739" y="2473162"/>
                  </a:lnTo>
                  <a:lnTo>
                    <a:pt x="2354299" y="2120554"/>
                  </a:lnTo>
                  <a:lnTo>
                    <a:pt x="2361087" y="2112053"/>
                  </a:lnTo>
                  <a:lnTo>
                    <a:pt x="2367875" y="2085336"/>
                  </a:lnTo>
                  <a:lnTo>
                    <a:pt x="2649435" y="977141"/>
                  </a:lnTo>
                  <a:lnTo>
                    <a:pt x="2656223" y="950424"/>
                  </a:lnTo>
                  <a:lnTo>
                    <a:pt x="2663011" y="949209"/>
                  </a:lnTo>
                  <a:lnTo>
                    <a:pt x="2944571" y="898837"/>
                  </a:lnTo>
                  <a:lnTo>
                    <a:pt x="2951359" y="897622"/>
                  </a:lnTo>
                  <a:lnTo>
                    <a:pt x="2958147" y="897622"/>
                  </a:lnTo>
                  <a:lnTo>
                    <a:pt x="3239707" y="897622"/>
                  </a:lnTo>
                  <a:lnTo>
                    <a:pt x="3246495" y="897622"/>
                  </a:lnTo>
                  <a:lnTo>
                    <a:pt x="3253283" y="893979"/>
                  </a:lnTo>
                  <a:lnTo>
                    <a:pt x="3534842" y="742862"/>
                  </a:lnTo>
                  <a:lnTo>
                    <a:pt x="3541631" y="739218"/>
                  </a:lnTo>
                  <a:lnTo>
                    <a:pt x="3548419" y="736789"/>
                  </a:lnTo>
                  <a:lnTo>
                    <a:pt x="3829978" y="636045"/>
                  </a:lnTo>
                  <a:lnTo>
                    <a:pt x="3836766" y="633616"/>
                  </a:lnTo>
                  <a:lnTo>
                    <a:pt x="3843555" y="627543"/>
                  </a:lnTo>
                  <a:lnTo>
                    <a:pt x="4125114" y="375681"/>
                  </a:lnTo>
                  <a:lnTo>
                    <a:pt x="4131902" y="369609"/>
                  </a:lnTo>
                  <a:lnTo>
                    <a:pt x="4138691" y="368394"/>
                  </a:lnTo>
                  <a:lnTo>
                    <a:pt x="4420250" y="318022"/>
                  </a:lnTo>
                  <a:lnTo>
                    <a:pt x="4427038" y="316808"/>
                  </a:lnTo>
                  <a:lnTo>
                    <a:pt x="4433826" y="314379"/>
                  </a:lnTo>
                  <a:lnTo>
                    <a:pt x="4715386" y="213634"/>
                  </a:lnTo>
                  <a:lnTo>
                    <a:pt x="4722174" y="211205"/>
                  </a:lnTo>
                  <a:lnTo>
                    <a:pt x="4728962" y="209990"/>
                  </a:lnTo>
                  <a:lnTo>
                    <a:pt x="5010522" y="159618"/>
                  </a:lnTo>
                  <a:lnTo>
                    <a:pt x="5017310" y="158404"/>
                  </a:lnTo>
                  <a:lnTo>
                    <a:pt x="5024098" y="157189"/>
                  </a:lnTo>
                  <a:lnTo>
                    <a:pt x="5305658" y="106817"/>
                  </a:lnTo>
                  <a:lnTo>
                    <a:pt x="5312446" y="105602"/>
                  </a:lnTo>
                  <a:lnTo>
                    <a:pt x="5319234" y="103173"/>
                  </a:lnTo>
                  <a:lnTo>
                    <a:pt x="5600794" y="2428"/>
                  </a:lnTo>
                  <a:lnTo>
                    <a:pt x="5607582" y="0"/>
                  </a:lnTo>
                  <a:lnTo>
                    <a:pt x="5614370" y="3643"/>
                  </a:lnTo>
                  <a:lnTo>
                    <a:pt x="5895930" y="154760"/>
                  </a:lnTo>
                  <a:lnTo>
                    <a:pt x="5902718" y="158404"/>
                  </a:lnTo>
                  <a:lnTo>
                    <a:pt x="5909506" y="159618"/>
                  </a:lnTo>
                  <a:lnTo>
                    <a:pt x="6191066" y="209990"/>
                  </a:lnTo>
                  <a:lnTo>
                    <a:pt x="6197854" y="211205"/>
                  </a:lnTo>
                  <a:lnTo>
                    <a:pt x="6204642" y="211205"/>
                  </a:lnTo>
                  <a:lnTo>
                    <a:pt x="6486202" y="211205"/>
                  </a:lnTo>
                  <a:lnTo>
                    <a:pt x="6492990" y="211205"/>
                  </a:lnTo>
                  <a:lnTo>
                    <a:pt x="6499778" y="209990"/>
                  </a:lnTo>
                  <a:lnTo>
                    <a:pt x="6781338" y="159618"/>
                  </a:lnTo>
                  <a:lnTo>
                    <a:pt x="6788126" y="158404"/>
                  </a:lnTo>
                </a:path>
              </a:pathLst>
            </a:custGeom>
          </p:spPr>
          <p:txBody>
            <a:bodyPr/>
            <a:lstStyle/>
            <a:p/>
          </p:txBody>
        </p:sp>
        <p:sp>
          <p:nvSpPr>
            <p:cNvPr id="44" name="pg44"/>
            <p:cNvSpPr/>
            <p:nvPr/>
          </p:nvSpPr>
          <p:spPr>
            <a:xfrm>
              <a:off x="3755176" y="4236593"/>
              <a:ext cx="3850343" cy="1689643"/>
            </a:xfrm>
            <a:custGeom>
              <a:avLst/>
              <a:pathLst>
                <a:path w="3850343" h="1689643">
                  <a:moveTo>
                    <a:pt x="6788" y="1689643"/>
                  </a:moveTo>
                  <a:lnTo>
                    <a:pt x="13576" y="1689643"/>
                  </a:lnTo>
                  <a:lnTo>
                    <a:pt x="295135" y="1689643"/>
                  </a:lnTo>
                  <a:lnTo>
                    <a:pt x="301924" y="1689643"/>
                  </a:lnTo>
                  <a:lnTo>
                    <a:pt x="308712" y="1688428"/>
                  </a:lnTo>
                  <a:lnTo>
                    <a:pt x="590271" y="1638056"/>
                  </a:lnTo>
                  <a:lnTo>
                    <a:pt x="597059" y="1636841"/>
                  </a:lnTo>
                  <a:lnTo>
                    <a:pt x="603848" y="1636841"/>
                  </a:lnTo>
                  <a:lnTo>
                    <a:pt x="885407" y="1636841"/>
                  </a:lnTo>
                  <a:lnTo>
                    <a:pt x="892195" y="1636841"/>
                  </a:lnTo>
                  <a:lnTo>
                    <a:pt x="898984" y="1633198"/>
                  </a:lnTo>
                  <a:lnTo>
                    <a:pt x="1180543" y="1482080"/>
                  </a:lnTo>
                  <a:lnTo>
                    <a:pt x="1187331" y="1478437"/>
                  </a:lnTo>
                  <a:lnTo>
                    <a:pt x="1194119" y="1478437"/>
                  </a:lnTo>
                  <a:lnTo>
                    <a:pt x="1475679" y="1478437"/>
                  </a:lnTo>
                  <a:lnTo>
                    <a:pt x="1482467" y="1478437"/>
                  </a:lnTo>
                  <a:lnTo>
                    <a:pt x="1489255" y="1477223"/>
                  </a:lnTo>
                  <a:lnTo>
                    <a:pt x="1770815" y="1426850"/>
                  </a:lnTo>
                  <a:lnTo>
                    <a:pt x="1777603" y="1425636"/>
                  </a:lnTo>
                  <a:lnTo>
                    <a:pt x="1784391" y="1424421"/>
                  </a:lnTo>
                  <a:lnTo>
                    <a:pt x="2065951" y="1374049"/>
                  </a:lnTo>
                  <a:lnTo>
                    <a:pt x="2072739" y="1372834"/>
                  </a:lnTo>
                  <a:lnTo>
                    <a:pt x="2079527" y="1371620"/>
                  </a:lnTo>
                  <a:lnTo>
                    <a:pt x="2361087" y="1321248"/>
                  </a:lnTo>
                  <a:lnTo>
                    <a:pt x="2367875" y="1320033"/>
                  </a:lnTo>
                  <a:lnTo>
                    <a:pt x="2374663" y="1313961"/>
                  </a:lnTo>
                  <a:lnTo>
                    <a:pt x="2656223" y="1062099"/>
                  </a:lnTo>
                  <a:lnTo>
                    <a:pt x="2663011" y="1056026"/>
                  </a:lnTo>
                  <a:lnTo>
                    <a:pt x="2669799" y="1056026"/>
                  </a:lnTo>
                  <a:lnTo>
                    <a:pt x="2951359" y="1056026"/>
                  </a:lnTo>
                  <a:lnTo>
                    <a:pt x="2958147" y="1056026"/>
                  </a:lnTo>
                  <a:lnTo>
                    <a:pt x="2964935" y="1052383"/>
                  </a:lnTo>
                  <a:lnTo>
                    <a:pt x="3246495" y="901266"/>
                  </a:lnTo>
                  <a:lnTo>
                    <a:pt x="3253283" y="897622"/>
                  </a:lnTo>
                  <a:lnTo>
                    <a:pt x="3260071" y="896408"/>
                  </a:lnTo>
                  <a:lnTo>
                    <a:pt x="3541631" y="846035"/>
                  </a:lnTo>
                  <a:lnTo>
                    <a:pt x="3548419" y="844821"/>
                  </a:lnTo>
                  <a:lnTo>
                    <a:pt x="3555207" y="825390"/>
                  </a:lnTo>
                  <a:lnTo>
                    <a:pt x="3836766" y="19430"/>
                  </a:lnTo>
                  <a:lnTo>
                    <a:pt x="3843555" y="0"/>
                  </a:lnTo>
                  <a:lnTo>
                    <a:pt x="3850343" y="1689643"/>
                  </a:lnTo>
                  <a:lnTo>
                    <a:pt x="3843555" y="1689643"/>
                  </a:lnTo>
                  <a:lnTo>
                    <a:pt x="3836766" y="1689643"/>
                  </a:lnTo>
                  <a:lnTo>
                    <a:pt x="3555207" y="1689643"/>
                  </a:lnTo>
                  <a:lnTo>
                    <a:pt x="3548419" y="1689643"/>
                  </a:lnTo>
                  <a:lnTo>
                    <a:pt x="3541631" y="1689643"/>
                  </a:lnTo>
                  <a:lnTo>
                    <a:pt x="3260071" y="1689643"/>
                  </a:lnTo>
                  <a:lnTo>
                    <a:pt x="3253283" y="1689643"/>
                  </a:lnTo>
                  <a:lnTo>
                    <a:pt x="3246495" y="1689643"/>
                  </a:lnTo>
                  <a:lnTo>
                    <a:pt x="2964935" y="1689643"/>
                  </a:lnTo>
                  <a:lnTo>
                    <a:pt x="2958147" y="1689643"/>
                  </a:lnTo>
                  <a:lnTo>
                    <a:pt x="2951359" y="1689643"/>
                  </a:lnTo>
                  <a:lnTo>
                    <a:pt x="2669799" y="1689643"/>
                  </a:lnTo>
                  <a:lnTo>
                    <a:pt x="2663011" y="1689643"/>
                  </a:lnTo>
                  <a:lnTo>
                    <a:pt x="2656223" y="1689643"/>
                  </a:lnTo>
                  <a:lnTo>
                    <a:pt x="2374663" y="1689643"/>
                  </a:lnTo>
                  <a:lnTo>
                    <a:pt x="2367875" y="1689643"/>
                  </a:lnTo>
                  <a:lnTo>
                    <a:pt x="2361087" y="1689643"/>
                  </a:lnTo>
                  <a:lnTo>
                    <a:pt x="2079527" y="1689643"/>
                  </a:lnTo>
                  <a:lnTo>
                    <a:pt x="2072739" y="1689643"/>
                  </a:lnTo>
                  <a:lnTo>
                    <a:pt x="2065951" y="1689643"/>
                  </a:lnTo>
                  <a:lnTo>
                    <a:pt x="1784391" y="1689643"/>
                  </a:lnTo>
                  <a:lnTo>
                    <a:pt x="1777603" y="1689643"/>
                  </a:lnTo>
                  <a:lnTo>
                    <a:pt x="1770815" y="1689643"/>
                  </a:lnTo>
                  <a:lnTo>
                    <a:pt x="1489255" y="1689643"/>
                  </a:lnTo>
                  <a:lnTo>
                    <a:pt x="1482467" y="1689643"/>
                  </a:lnTo>
                  <a:lnTo>
                    <a:pt x="1475679" y="1689643"/>
                  </a:lnTo>
                  <a:lnTo>
                    <a:pt x="1194119" y="1689643"/>
                  </a:lnTo>
                  <a:lnTo>
                    <a:pt x="1187331" y="1689643"/>
                  </a:lnTo>
                  <a:lnTo>
                    <a:pt x="1180543" y="1689643"/>
                  </a:lnTo>
                  <a:lnTo>
                    <a:pt x="898984" y="1689643"/>
                  </a:lnTo>
                  <a:lnTo>
                    <a:pt x="892195" y="1689643"/>
                  </a:lnTo>
                  <a:lnTo>
                    <a:pt x="885407" y="1689643"/>
                  </a:lnTo>
                  <a:lnTo>
                    <a:pt x="603848" y="1689643"/>
                  </a:lnTo>
                  <a:lnTo>
                    <a:pt x="597059" y="1689643"/>
                  </a:lnTo>
                  <a:lnTo>
                    <a:pt x="590271" y="1689643"/>
                  </a:lnTo>
                  <a:lnTo>
                    <a:pt x="308712" y="1689643"/>
                  </a:lnTo>
                  <a:lnTo>
                    <a:pt x="301924" y="1689643"/>
                  </a:lnTo>
                  <a:lnTo>
                    <a:pt x="295135" y="1689643"/>
                  </a:lnTo>
                  <a:lnTo>
                    <a:pt x="13576" y="1689643"/>
                  </a:lnTo>
                  <a:lnTo>
                    <a:pt x="6788" y="1689643"/>
                  </a:lnTo>
                  <a:lnTo>
                    <a:pt x="0" y="1689643"/>
                  </a:lnTo>
                  <a:close/>
                </a:path>
              </a:pathLst>
            </a:custGeom>
            <a:solidFill>
              <a:srgbClr val="1CABE2">
                <a:alpha val="3921"/>
              </a:srgbClr>
            </a:solidFill>
          </p:spPr>
          <p:txBody>
            <a:bodyPr/>
            <a:lstStyle/>
            <a:p/>
          </p:txBody>
        </p:sp>
        <p:sp>
          <p:nvSpPr>
            <p:cNvPr id="45" name="pl45"/>
            <p:cNvSpPr/>
            <p:nvPr/>
          </p:nvSpPr>
          <p:spPr>
            <a:xfrm>
              <a:off x="3761964" y="4236593"/>
              <a:ext cx="3836766" cy="1689643"/>
            </a:xfrm>
            <a:custGeom>
              <a:avLst/>
              <a:pathLst>
                <a:path w="3836766" h="1689643">
                  <a:moveTo>
                    <a:pt x="0" y="1689643"/>
                  </a:moveTo>
                  <a:lnTo>
                    <a:pt x="6788" y="1689643"/>
                  </a:lnTo>
                  <a:lnTo>
                    <a:pt x="288347" y="1689643"/>
                  </a:lnTo>
                  <a:lnTo>
                    <a:pt x="295135" y="1689643"/>
                  </a:lnTo>
                  <a:lnTo>
                    <a:pt x="301924" y="1688428"/>
                  </a:lnTo>
                  <a:lnTo>
                    <a:pt x="583483" y="1638056"/>
                  </a:lnTo>
                  <a:lnTo>
                    <a:pt x="590271" y="1636841"/>
                  </a:lnTo>
                  <a:lnTo>
                    <a:pt x="597059" y="1636841"/>
                  </a:lnTo>
                  <a:lnTo>
                    <a:pt x="878619" y="1636841"/>
                  </a:lnTo>
                  <a:lnTo>
                    <a:pt x="885407" y="1636841"/>
                  </a:lnTo>
                  <a:lnTo>
                    <a:pt x="892195" y="1633198"/>
                  </a:lnTo>
                  <a:lnTo>
                    <a:pt x="1173755" y="1482080"/>
                  </a:lnTo>
                  <a:lnTo>
                    <a:pt x="1180543" y="1478437"/>
                  </a:lnTo>
                  <a:lnTo>
                    <a:pt x="1187331" y="1478437"/>
                  </a:lnTo>
                  <a:lnTo>
                    <a:pt x="1468891" y="1478437"/>
                  </a:lnTo>
                  <a:lnTo>
                    <a:pt x="1475679" y="1478437"/>
                  </a:lnTo>
                  <a:lnTo>
                    <a:pt x="1482467" y="1477223"/>
                  </a:lnTo>
                  <a:lnTo>
                    <a:pt x="1764027" y="1426850"/>
                  </a:lnTo>
                  <a:lnTo>
                    <a:pt x="1770815" y="1425636"/>
                  </a:lnTo>
                  <a:lnTo>
                    <a:pt x="1777603" y="1424421"/>
                  </a:lnTo>
                  <a:lnTo>
                    <a:pt x="2059163" y="1374049"/>
                  </a:lnTo>
                  <a:lnTo>
                    <a:pt x="2065951" y="1372834"/>
                  </a:lnTo>
                  <a:lnTo>
                    <a:pt x="2072739" y="1371620"/>
                  </a:lnTo>
                  <a:lnTo>
                    <a:pt x="2354299" y="1321248"/>
                  </a:lnTo>
                  <a:lnTo>
                    <a:pt x="2361087" y="1320033"/>
                  </a:lnTo>
                  <a:lnTo>
                    <a:pt x="2367875" y="1313961"/>
                  </a:lnTo>
                  <a:lnTo>
                    <a:pt x="2649435" y="1062099"/>
                  </a:lnTo>
                  <a:lnTo>
                    <a:pt x="2656223" y="1056026"/>
                  </a:lnTo>
                  <a:lnTo>
                    <a:pt x="2663011" y="1056026"/>
                  </a:lnTo>
                  <a:lnTo>
                    <a:pt x="2944571" y="1056026"/>
                  </a:lnTo>
                  <a:lnTo>
                    <a:pt x="2951359" y="1056026"/>
                  </a:lnTo>
                  <a:lnTo>
                    <a:pt x="2958147" y="1052383"/>
                  </a:lnTo>
                  <a:lnTo>
                    <a:pt x="3239707" y="901266"/>
                  </a:lnTo>
                  <a:lnTo>
                    <a:pt x="3246495" y="897622"/>
                  </a:lnTo>
                  <a:lnTo>
                    <a:pt x="3253283" y="896408"/>
                  </a:lnTo>
                  <a:lnTo>
                    <a:pt x="3534842" y="846035"/>
                  </a:lnTo>
                  <a:lnTo>
                    <a:pt x="3541631" y="844821"/>
                  </a:lnTo>
                  <a:lnTo>
                    <a:pt x="3548419" y="825390"/>
                  </a:lnTo>
                  <a:lnTo>
                    <a:pt x="3829978" y="19430"/>
                  </a:lnTo>
                  <a:lnTo>
                    <a:pt x="3836766" y="0"/>
                  </a:lnTo>
                </a:path>
              </a:pathLst>
            </a:custGeom>
          </p:spPr>
          <p:txBody>
            <a:bodyPr/>
            <a:lstStyle/>
            <a:p/>
          </p:txBody>
        </p:sp>
        <p:sp>
          <p:nvSpPr>
            <p:cNvPr id="46" name="pg46"/>
            <p:cNvSpPr/>
            <p:nvPr/>
          </p:nvSpPr>
          <p:spPr>
            <a:xfrm>
              <a:off x="5230855" y="1966135"/>
              <a:ext cx="2374663" cy="3960100"/>
            </a:xfrm>
            <a:custGeom>
              <a:avLst/>
              <a:pathLst>
                <a:path w="2374663" h="3960100">
                  <a:moveTo>
                    <a:pt x="6788" y="2904073"/>
                  </a:moveTo>
                  <a:lnTo>
                    <a:pt x="13576" y="2879785"/>
                  </a:lnTo>
                  <a:lnTo>
                    <a:pt x="295135" y="1872335"/>
                  </a:lnTo>
                  <a:lnTo>
                    <a:pt x="301924" y="1848047"/>
                  </a:lnTo>
                  <a:lnTo>
                    <a:pt x="308712" y="1841974"/>
                  </a:lnTo>
                  <a:lnTo>
                    <a:pt x="590271" y="1590112"/>
                  </a:lnTo>
                  <a:lnTo>
                    <a:pt x="597059" y="1584040"/>
                  </a:lnTo>
                  <a:lnTo>
                    <a:pt x="603848" y="1563395"/>
                  </a:lnTo>
                  <a:lnTo>
                    <a:pt x="885407" y="707062"/>
                  </a:lnTo>
                  <a:lnTo>
                    <a:pt x="892195" y="686417"/>
                  </a:lnTo>
                  <a:lnTo>
                    <a:pt x="898984" y="670629"/>
                  </a:lnTo>
                  <a:lnTo>
                    <a:pt x="1180543" y="15787"/>
                  </a:lnTo>
                  <a:lnTo>
                    <a:pt x="1187331" y="0"/>
                  </a:lnTo>
                  <a:lnTo>
                    <a:pt x="1194119" y="1214"/>
                  </a:lnTo>
                  <a:lnTo>
                    <a:pt x="1475679" y="51586"/>
                  </a:lnTo>
                  <a:lnTo>
                    <a:pt x="1482467" y="52801"/>
                  </a:lnTo>
                  <a:lnTo>
                    <a:pt x="1489255" y="54015"/>
                  </a:lnTo>
                  <a:lnTo>
                    <a:pt x="1770815" y="104388"/>
                  </a:lnTo>
                  <a:lnTo>
                    <a:pt x="1777603" y="105602"/>
                  </a:lnTo>
                  <a:lnTo>
                    <a:pt x="1784391" y="105602"/>
                  </a:lnTo>
                  <a:lnTo>
                    <a:pt x="2065951" y="105602"/>
                  </a:lnTo>
                  <a:lnTo>
                    <a:pt x="2072739" y="105602"/>
                  </a:lnTo>
                  <a:lnTo>
                    <a:pt x="2079527" y="103173"/>
                  </a:lnTo>
                  <a:lnTo>
                    <a:pt x="2361087" y="2428"/>
                  </a:lnTo>
                  <a:lnTo>
                    <a:pt x="2367875" y="0"/>
                  </a:lnTo>
                  <a:lnTo>
                    <a:pt x="2374663" y="3960100"/>
                  </a:lnTo>
                  <a:lnTo>
                    <a:pt x="2367875" y="3960100"/>
                  </a:lnTo>
                  <a:lnTo>
                    <a:pt x="2361087" y="3960100"/>
                  </a:lnTo>
                  <a:lnTo>
                    <a:pt x="2079527" y="3960100"/>
                  </a:lnTo>
                  <a:lnTo>
                    <a:pt x="2072739" y="3960100"/>
                  </a:lnTo>
                  <a:lnTo>
                    <a:pt x="2065951" y="3960100"/>
                  </a:lnTo>
                  <a:lnTo>
                    <a:pt x="1784391" y="3960100"/>
                  </a:lnTo>
                  <a:lnTo>
                    <a:pt x="1777603" y="3960100"/>
                  </a:lnTo>
                  <a:lnTo>
                    <a:pt x="1770815" y="3960100"/>
                  </a:lnTo>
                  <a:lnTo>
                    <a:pt x="1489255" y="3960100"/>
                  </a:lnTo>
                  <a:lnTo>
                    <a:pt x="1482467" y="3960100"/>
                  </a:lnTo>
                  <a:lnTo>
                    <a:pt x="1475679" y="3960100"/>
                  </a:lnTo>
                  <a:lnTo>
                    <a:pt x="1194119" y="3960100"/>
                  </a:lnTo>
                  <a:lnTo>
                    <a:pt x="1187331" y="3960100"/>
                  </a:lnTo>
                  <a:lnTo>
                    <a:pt x="1180543" y="3960100"/>
                  </a:lnTo>
                  <a:lnTo>
                    <a:pt x="898984" y="3960100"/>
                  </a:lnTo>
                  <a:lnTo>
                    <a:pt x="892195" y="3960100"/>
                  </a:lnTo>
                  <a:lnTo>
                    <a:pt x="885407" y="3960100"/>
                  </a:lnTo>
                  <a:lnTo>
                    <a:pt x="603848" y="3960100"/>
                  </a:lnTo>
                  <a:lnTo>
                    <a:pt x="597059" y="3960100"/>
                  </a:lnTo>
                  <a:lnTo>
                    <a:pt x="590271" y="3960100"/>
                  </a:lnTo>
                  <a:lnTo>
                    <a:pt x="308712" y="3960100"/>
                  </a:lnTo>
                  <a:lnTo>
                    <a:pt x="301924" y="3960100"/>
                  </a:lnTo>
                  <a:lnTo>
                    <a:pt x="295135" y="3960100"/>
                  </a:lnTo>
                  <a:lnTo>
                    <a:pt x="13576" y="3960100"/>
                  </a:lnTo>
                  <a:lnTo>
                    <a:pt x="6788" y="3960100"/>
                  </a:lnTo>
                  <a:lnTo>
                    <a:pt x="0" y="3960100"/>
                  </a:lnTo>
                  <a:close/>
                </a:path>
              </a:pathLst>
            </a:custGeom>
            <a:solidFill>
              <a:srgbClr val="1CABE2">
                <a:alpha val="3921"/>
              </a:srgbClr>
            </a:solidFill>
          </p:spPr>
          <p:txBody>
            <a:bodyPr/>
            <a:lstStyle/>
            <a:p/>
          </p:txBody>
        </p:sp>
        <p:sp>
          <p:nvSpPr>
            <p:cNvPr id="47" name="pl47"/>
            <p:cNvSpPr/>
            <p:nvPr/>
          </p:nvSpPr>
          <p:spPr>
            <a:xfrm>
              <a:off x="5237643" y="1966135"/>
              <a:ext cx="2361087" cy="2904073"/>
            </a:xfrm>
            <a:custGeom>
              <a:avLst/>
              <a:pathLst>
                <a:path w="2361087" h="2904073">
                  <a:moveTo>
                    <a:pt x="0" y="2904073"/>
                  </a:moveTo>
                  <a:lnTo>
                    <a:pt x="6788" y="2879785"/>
                  </a:lnTo>
                  <a:lnTo>
                    <a:pt x="288347" y="1872335"/>
                  </a:lnTo>
                  <a:lnTo>
                    <a:pt x="295135" y="1848047"/>
                  </a:lnTo>
                  <a:lnTo>
                    <a:pt x="301924" y="1841974"/>
                  </a:lnTo>
                  <a:lnTo>
                    <a:pt x="583483" y="1590112"/>
                  </a:lnTo>
                  <a:lnTo>
                    <a:pt x="590271" y="1584040"/>
                  </a:lnTo>
                  <a:lnTo>
                    <a:pt x="597059" y="1563395"/>
                  </a:lnTo>
                  <a:lnTo>
                    <a:pt x="878619" y="707062"/>
                  </a:lnTo>
                  <a:lnTo>
                    <a:pt x="885407" y="686417"/>
                  </a:lnTo>
                  <a:lnTo>
                    <a:pt x="892195" y="670629"/>
                  </a:lnTo>
                  <a:lnTo>
                    <a:pt x="1173755" y="15787"/>
                  </a:lnTo>
                  <a:lnTo>
                    <a:pt x="1180543" y="0"/>
                  </a:lnTo>
                  <a:lnTo>
                    <a:pt x="1187331" y="1214"/>
                  </a:lnTo>
                  <a:lnTo>
                    <a:pt x="1468891" y="51586"/>
                  </a:lnTo>
                  <a:lnTo>
                    <a:pt x="1475679" y="52801"/>
                  </a:lnTo>
                  <a:lnTo>
                    <a:pt x="1482467" y="54015"/>
                  </a:lnTo>
                  <a:lnTo>
                    <a:pt x="1764027" y="104388"/>
                  </a:lnTo>
                  <a:lnTo>
                    <a:pt x="1770815" y="105602"/>
                  </a:lnTo>
                  <a:lnTo>
                    <a:pt x="1777603" y="105602"/>
                  </a:lnTo>
                  <a:lnTo>
                    <a:pt x="2059163" y="105602"/>
                  </a:lnTo>
                  <a:lnTo>
                    <a:pt x="2065951" y="105602"/>
                  </a:lnTo>
                  <a:lnTo>
                    <a:pt x="2072739" y="103173"/>
                  </a:lnTo>
                  <a:lnTo>
                    <a:pt x="2354299" y="2428"/>
                  </a:lnTo>
                  <a:lnTo>
                    <a:pt x="2361087" y="0"/>
                  </a:lnTo>
                </a:path>
              </a:pathLst>
            </a:custGeom>
          </p:spPr>
          <p:txBody>
            <a:bodyPr/>
            <a:lstStyle/>
            <a:p/>
          </p:txBody>
        </p:sp>
        <p:sp>
          <p:nvSpPr>
            <p:cNvPr id="48" name="pg48"/>
            <p:cNvSpPr/>
            <p:nvPr/>
          </p:nvSpPr>
          <p:spPr>
            <a:xfrm>
              <a:off x="803816" y="2124539"/>
              <a:ext cx="6801702" cy="3801696"/>
            </a:xfrm>
            <a:custGeom>
              <a:avLst/>
              <a:pathLst>
                <a:path w="6801702" h="3801696">
                  <a:moveTo>
                    <a:pt x="6788" y="1003225"/>
                  </a:moveTo>
                  <a:lnTo>
                    <a:pt x="13576" y="1003225"/>
                  </a:lnTo>
                  <a:lnTo>
                    <a:pt x="295135" y="1003225"/>
                  </a:lnTo>
                  <a:lnTo>
                    <a:pt x="301924" y="1003225"/>
                  </a:lnTo>
                  <a:lnTo>
                    <a:pt x="308712" y="1002011"/>
                  </a:lnTo>
                  <a:lnTo>
                    <a:pt x="590271" y="951638"/>
                  </a:lnTo>
                  <a:lnTo>
                    <a:pt x="597059" y="950424"/>
                  </a:lnTo>
                  <a:lnTo>
                    <a:pt x="603848" y="947995"/>
                  </a:lnTo>
                  <a:lnTo>
                    <a:pt x="885407" y="847250"/>
                  </a:lnTo>
                  <a:lnTo>
                    <a:pt x="892195" y="844821"/>
                  </a:lnTo>
                  <a:lnTo>
                    <a:pt x="898984" y="842392"/>
                  </a:lnTo>
                  <a:lnTo>
                    <a:pt x="1180543" y="741647"/>
                  </a:lnTo>
                  <a:lnTo>
                    <a:pt x="1187331" y="739218"/>
                  </a:lnTo>
                  <a:lnTo>
                    <a:pt x="1194119" y="736789"/>
                  </a:lnTo>
                  <a:lnTo>
                    <a:pt x="1475679" y="636045"/>
                  </a:lnTo>
                  <a:lnTo>
                    <a:pt x="1482467" y="633616"/>
                  </a:lnTo>
                  <a:lnTo>
                    <a:pt x="1489255" y="629972"/>
                  </a:lnTo>
                  <a:lnTo>
                    <a:pt x="1770815" y="478855"/>
                  </a:lnTo>
                  <a:lnTo>
                    <a:pt x="1777603" y="475212"/>
                  </a:lnTo>
                  <a:lnTo>
                    <a:pt x="1784391" y="472783"/>
                  </a:lnTo>
                  <a:lnTo>
                    <a:pt x="2065951" y="372038"/>
                  </a:lnTo>
                  <a:lnTo>
                    <a:pt x="2072739" y="369609"/>
                  </a:lnTo>
                  <a:lnTo>
                    <a:pt x="2079527" y="367180"/>
                  </a:lnTo>
                  <a:lnTo>
                    <a:pt x="2361087" y="266435"/>
                  </a:lnTo>
                  <a:lnTo>
                    <a:pt x="2367875" y="264006"/>
                  </a:lnTo>
                  <a:lnTo>
                    <a:pt x="2374663" y="257934"/>
                  </a:lnTo>
                  <a:lnTo>
                    <a:pt x="2656223" y="6072"/>
                  </a:lnTo>
                  <a:lnTo>
                    <a:pt x="2663011" y="0"/>
                  </a:lnTo>
                  <a:lnTo>
                    <a:pt x="2669799" y="0"/>
                  </a:lnTo>
                  <a:lnTo>
                    <a:pt x="2951359" y="0"/>
                  </a:lnTo>
                  <a:lnTo>
                    <a:pt x="2958147" y="0"/>
                  </a:lnTo>
                  <a:lnTo>
                    <a:pt x="2964935" y="2428"/>
                  </a:lnTo>
                  <a:lnTo>
                    <a:pt x="3246495" y="103173"/>
                  </a:lnTo>
                  <a:lnTo>
                    <a:pt x="3253283" y="105602"/>
                  </a:lnTo>
                  <a:lnTo>
                    <a:pt x="3260071" y="105602"/>
                  </a:lnTo>
                  <a:lnTo>
                    <a:pt x="3541631" y="105602"/>
                  </a:lnTo>
                  <a:lnTo>
                    <a:pt x="3548419" y="105602"/>
                  </a:lnTo>
                  <a:lnTo>
                    <a:pt x="3555207" y="106817"/>
                  </a:lnTo>
                  <a:lnTo>
                    <a:pt x="3836766" y="157189"/>
                  </a:lnTo>
                  <a:lnTo>
                    <a:pt x="3843555" y="158404"/>
                  </a:lnTo>
                  <a:lnTo>
                    <a:pt x="3850343" y="158404"/>
                  </a:lnTo>
                  <a:lnTo>
                    <a:pt x="4131902" y="158404"/>
                  </a:lnTo>
                  <a:lnTo>
                    <a:pt x="4138691" y="158404"/>
                  </a:lnTo>
                  <a:lnTo>
                    <a:pt x="4145479" y="159618"/>
                  </a:lnTo>
                  <a:lnTo>
                    <a:pt x="4427038" y="209990"/>
                  </a:lnTo>
                  <a:lnTo>
                    <a:pt x="4433826" y="211205"/>
                  </a:lnTo>
                  <a:lnTo>
                    <a:pt x="4440615" y="211205"/>
                  </a:lnTo>
                  <a:lnTo>
                    <a:pt x="4722174" y="211205"/>
                  </a:lnTo>
                  <a:lnTo>
                    <a:pt x="4728962" y="211205"/>
                  </a:lnTo>
                  <a:lnTo>
                    <a:pt x="4735751" y="209990"/>
                  </a:lnTo>
                  <a:lnTo>
                    <a:pt x="5017310" y="159618"/>
                  </a:lnTo>
                  <a:lnTo>
                    <a:pt x="5024098" y="158404"/>
                  </a:lnTo>
                  <a:lnTo>
                    <a:pt x="5030886" y="157189"/>
                  </a:lnTo>
                  <a:lnTo>
                    <a:pt x="5312446" y="106817"/>
                  </a:lnTo>
                  <a:lnTo>
                    <a:pt x="5319234" y="105602"/>
                  </a:lnTo>
                  <a:lnTo>
                    <a:pt x="5326022" y="104388"/>
                  </a:lnTo>
                  <a:lnTo>
                    <a:pt x="5607582" y="54015"/>
                  </a:lnTo>
                  <a:lnTo>
                    <a:pt x="5614370" y="52801"/>
                  </a:lnTo>
                  <a:lnTo>
                    <a:pt x="5621158" y="55230"/>
                  </a:lnTo>
                  <a:lnTo>
                    <a:pt x="5902718" y="155975"/>
                  </a:lnTo>
                  <a:lnTo>
                    <a:pt x="5909506" y="158404"/>
                  </a:lnTo>
                  <a:lnTo>
                    <a:pt x="5916294" y="160832"/>
                  </a:lnTo>
                  <a:lnTo>
                    <a:pt x="6197854" y="261577"/>
                  </a:lnTo>
                  <a:lnTo>
                    <a:pt x="6204642" y="264006"/>
                  </a:lnTo>
                  <a:lnTo>
                    <a:pt x="6211430" y="262792"/>
                  </a:lnTo>
                  <a:lnTo>
                    <a:pt x="6492990" y="212419"/>
                  </a:lnTo>
                  <a:lnTo>
                    <a:pt x="6499778" y="211205"/>
                  </a:lnTo>
                  <a:lnTo>
                    <a:pt x="6506566" y="208776"/>
                  </a:lnTo>
                  <a:lnTo>
                    <a:pt x="6788126" y="108031"/>
                  </a:lnTo>
                  <a:lnTo>
                    <a:pt x="6794914" y="105602"/>
                  </a:lnTo>
                  <a:lnTo>
                    <a:pt x="6801702" y="3801696"/>
                  </a:lnTo>
                  <a:lnTo>
                    <a:pt x="6794914" y="3801696"/>
                  </a:lnTo>
                  <a:lnTo>
                    <a:pt x="6788126" y="3801696"/>
                  </a:lnTo>
                  <a:lnTo>
                    <a:pt x="6506566" y="3801696"/>
                  </a:lnTo>
                  <a:lnTo>
                    <a:pt x="6499778" y="3801696"/>
                  </a:lnTo>
                  <a:lnTo>
                    <a:pt x="6492990" y="3801696"/>
                  </a:lnTo>
                  <a:lnTo>
                    <a:pt x="6211430" y="3801696"/>
                  </a:lnTo>
                  <a:lnTo>
                    <a:pt x="6204642" y="3801696"/>
                  </a:lnTo>
                  <a:lnTo>
                    <a:pt x="6197854" y="3801696"/>
                  </a:lnTo>
                  <a:lnTo>
                    <a:pt x="5916294" y="3801696"/>
                  </a:lnTo>
                  <a:lnTo>
                    <a:pt x="5909506" y="3801696"/>
                  </a:lnTo>
                  <a:lnTo>
                    <a:pt x="5902718" y="3801696"/>
                  </a:lnTo>
                  <a:lnTo>
                    <a:pt x="5621158" y="3801696"/>
                  </a:lnTo>
                  <a:lnTo>
                    <a:pt x="5614370" y="3801696"/>
                  </a:lnTo>
                  <a:lnTo>
                    <a:pt x="5607582" y="3801696"/>
                  </a:lnTo>
                  <a:lnTo>
                    <a:pt x="5326022" y="3801696"/>
                  </a:lnTo>
                  <a:lnTo>
                    <a:pt x="5319234" y="3801696"/>
                  </a:lnTo>
                  <a:lnTo>
                    <a:pt x="5312446" y="3801696"/>
                  </a:lnTo>
                  <a:lnTo>
                    <a:pt x="5030886" y="3801696"/>
                  </a:lnTo>
                  <a:lnTo>
                    <a:pt x="5024098" y="3801696"/>
                  </a:lnTo>
                  <a:lnTo>
                    <a:pt x="5017310" y="3801696"/>
                  </a:lnTo>
                  <a:lnTo>
                    <a:pt x="4735751" y="3801696"/>
                  </a:lnTo>
                  <a:lnTo>
                    <a:pt x="4728962" y="3801696"/>
                  </a:lnTo>
                  <a:lnTo>
                    <a:pt x="4722174" y="3801696"/>
                  </a:lnTo>
                  <a:lnTo>
                    <a:pt x="4440615" y="3801696"/>
                  </a:lnTo>
                  <a:lnTo>
                    <a:pt x="4433826" y="3801696"/>
                  </a:lnTo>
                  <a:lnTo>
                    <a:pt x="4427038" y="3801696"/>
                  </a:lnTo>
                  <a:lnTo>
                    <a:pt x="4145479" y="3801696"/>
                  </a:lnTo>
                  <a:lnTo>
                    <a:pt x="4138691" y="3801696"/>
                  </a:lnTo>
                  <a:lnTo>
                    <a:pt x="4131902" y="3801696"/>
                  </a:lnTo>
                  <a:lnTo>
                    <a:pt x="3850343" y="3801696"/>
                  </a:lnTo>
                  <a:lnTo>
                    <a:pt x="3843555" y="3801696"/>
                  </a:lnTo>
                  <a:lnTo>
                    <a:pt x="3836766" y="3801696"/>
                  </a:lnTo>
                  <a:lnTo>
                    <a:pt x="3555207" y="3801696"/>
                  </a:lnTo>
                  <a:lnTo>
                    <a:pt x="3548419" y="3801696"/>
                  </a:lnTo>
                  <a:lnTo>
                    <a:pt x="3541631" y="3801696"/>
                  </a:lnTo>
                  <a:lnTo>
                    <a:pt x="3260071" y="3801696"/>
                  </a:lnTo>
                  <a:lnTo>
                    <a:pt x="3253283" y="3801696"/>
                  </a:lnTo>
                  <a:lnTo>
                    <a:pt x="3246495" y="3801696"/>
                  </a:lnTo>
                  <a:lnTo>
                    <a:pt x="2964935" y="3801696"/>
                  </a:lnTo>
                  <a:lnTo>
                    <a:pt x="2958147" y="3801696"/>
                  </a:lnTo>
                  <a:lnTo>
                    <a:pt x="2951359" y="3801696"/>
                  </a:lnTo>
                  <a:lnTo>
                    <a:pt x="2669799" y="3801696"/>
                  </a:lnTo>
                  <a:lnTo>
                    <a:pt x="2663011" y="3801696"/>
                  </a:lnTo>
                  <a:lnTo>
                    <a:pt x="2656223" y="3801696"/>
                  </a:lnTo>
                  <a:lnTo>
                    <a:pt x="2374663" y="3801696"/>
                  </a:lnTo>
                  <a:lnTo>
                    <a:pt x="2367875" y="3801696"/>
                  </a:lnTo>
                  <a:lnTo>
                    <a:pt x="2361087" y="3801696"/>
                  </a:lnTo>
                  <a:lnTo>
                    <a:pt x="2079527" y="3801696"/>
                  </a:lnTo>
                  <a:lnTo>
                    <a:pt x="2072739" y="3801696"/>
                  </a:lnTo>
                  <a:lnTo>
                    <a:pt x="2065951" y="3801696"/>
                  </a:lnTo>
                  <a:lnTo>
                    <a:pt x="1784391" y="3801696"/>
                  </a:lnTo>
                  <a:lnTo>
                    <a:pt x="1777603" y="3801696"/>
                  </a:lnTo>
                  <a:lnTo>
                    <a:pt x="1770815" y="3801696"/>
                  </a:lnTo>
                  <a:lnTo>
                    <a:pt x="1489255" y="3801696"/>
                  </a:lnTo>
                  <a:lnTo>
                    <a:pt x="1482467" y="3801696"/>
                  </a:lnTo>
                  <a:lnTo>
                    <a:pt x="1475679" y="3801696"/>
                  </a:lnTo>
                  <a:lnTo>
                    <a:pt x="1194119" y="3801696"/>
                  </a:lnTo>
                  <a:lnTo>
                    <a:pt x="1187331" y="3801696"/>
                  </a:lnTo>
                  <a:lnTo>
                    <a:pt x="1180543" y="3801696"/>
                  </a:lnTo>
                  <a:lnTo>
                    <a:pt x="898984" y="3801696"/>
                  </a:lnTo>
                  <a:lnTo>
                    <a:pt x="892195" y="3801696"/>
                  </a:lnTo>
                  <a:lnTo>
                    <a:pt x="885407" y="3801696"/>
                  </a:lnTo>
                  <a:lnTo>
                    <a:pt x="603848" y="3801696"/>
                  </a:lnTo>
                  <a:lnTo>
                    <a:pt x="597059" y="3801696"/>
                  </a:lnTo>
                  <a:lnTo>
                    <a:pt x="590271" y="3801696"/>
                  </a:lnTo>
                  <a:lnTo>
                    <a:pt x="308712" y="3801696"/>
                  </a:lnTo>
                  <a:lnTo>
                    <a:pt x="301924" y="3801696"/>
                  </a:lnTo>
                  <a:lnTo>
                    <a:pt x="295135" y="3801696"/>
                  </a:lnTo>
                  <a:lnTo>
                    <a:pt x="13576" y="3801696"/>
                  </a:lnTo>
                  <a:lnTo>
                    <a:pt x="6788" y="3801696"/>
                  </a:lnTo>
                  <a:lnTo>
                    <a:pt x="0" y="3801696"/>
                  </a:lnTo>
                  <a:close/>
                </a:path>
              </a:pathLst>
            </a:custGeom>
            <a:solidFill>
              <a:srgbClr val="1CABE2">
                <a:alpha val="3921"/>
              </a:srgbClr>
            </a:solidFill>
          </p:spPr>
          <p:txBody>
            <a:bodyPr/>
            <a:lstStyle/>
            <a:p/>
          </p:txBody>
        </p:sp>
        <p:sp>
          <p:nvSpPr>
            <p:cNvPr id="49" name="pl49"/>
            <p:cNvSpPr/>
            <p:nvPr/>
          </p:nvSpPr>
          <p:spPr>
            <a:xfrm>
              <a:off x="810605" y="2124539"/>
              <a:ext cx="6788126" cy="1003225"/>
            </a:xfrm>
            <a:custGeom>
              <a:avLst/>
              <a:pathLst>
                <a:path w="6788126" h="1003225">
                  <a:moveTo>
                    <a:pt x="0" y="1003225"/>
                  </a:moveTo>
                  <a:lnTo>
                    <a:pt x="6788" y="1003225"/>
                  </a:lnTo>
                  <a:lnTo>
                    <a:pt x="288347" y="1003225"/>
                  </a:lnTo>
                  <a:lnTo>
                    <a:pt x="295135" y="1003225"/>
                  </a:lnTo>
                  <a:lnTo>
                    <a:pt x="301924" y="1002011"/>
                  </a:lnTo>
                  <a:lnTo>
                    <a:pt x="583483" y="951638"/>
                  </a:lnTo>
                  <a:lnTo>
                    <a:pt x="590271" y="950424"/>
                  </a:lnTo>
                  <a:lnTo>
                    <a:pt x="597059" y="947995"/>
                  </a:lnTo>
                  <a:lnTo>
                    <a:pt x="878619" y="847250"/>
                  </a:lnTo>
                  <a:lnTo>
                    <a:pt x="885407" y="844821"/>
                  </a:lnTo>
                  <a:lnTo>
                    <a:pt x="892195" y="842392"/>
                  </a:lnTo>
                  <a:lnTo>
                    <a:pt x="1173755" y="741647"/>
                  </a:lnTo>
                  <a:lnTo>
                    <a:pt x="1180543" y="739218"/>
                  </a:lnTo>
                  <a:lnTo>
                    <a:pt x="1187331" y="736789"/>
                  </a:lnTo>
                  <a:lnTo>
                    <a:pt x="1468891" y="636045"/>
                  </a:lnTo>
                  <a:lnTo>
                    <a:pt x="1475679" y="633616"/>
                  </a:lnTo>
                  <a:lnTo>
                    <a:pt x="1482467" y="629972"/>
                  </a:lnTo>
                  <a:lnTo>
                    <a:pt x="1764027" y="478855"/>
                  </a:lnTo>
                  <a:lnTo>
                    <a:pt x="1770815" y="475212"/>
                  </a:lnTo>
                  <a:lnTo>
                    <a:pt x="1777603" y="472783"/>
                  </a:lnTo>
                  <a:lnTo>
                    <a:pt x="2059163" y="372038"/>
                  </a:lnTo>
                  <a:lnTo>
                    <a:pt x="2065951" y="369609"/>
                  </a:lnTo>
                  <a:lnTo>
                    <a:pt x="2072739" y="367180"/>
                  </a:lnTo>
                  <a:lnTo>
                    <a:pt x="2354299" y="266435"/>
                  </a:lnTo>
                  <a:lnTo>
                    <a:pt x="2361087" y="264006"/>
                  </a:lnTo>
                  <a:lnTo>
                    <a:pt x="2367875" y="257934"/>
                  </a:lnTo>
                  <a:lnTo>
                    <a:pt x="2649435" y="6072"/>
                  </a:lnTo>
                  <a:lnTo>
                    <a:pt x="2656223" y="0"/>
                  </a:lnTo>
                  <a:lnTo>
                    <a:pt x="2663011" y="0"/>
                  </a:lnTo>
                  <a:lnTo>
                    <a:pt x="2944571" y="0"/>
                  </a:lnTo>
                  <a:lnTo>
                    <a:pt x="2951359" y="0"/>
                  </a:lnTo>
                  <a:lnTo>
                    <a:pt x="2958147" y="2428"/>
                  </a:lnTo>
                  <a:lnTo>
                    <a:pt x="3239707" y="103173"/>
                  </a:lnTo>
                  <a:lnTo>
                    <a:pt x="3246495" y="105602"/>
                  </a:lnTo>
                  <a:lnTo>
                    <a:pt x="3253283" y="105602"/>
                  </a:lnTo>
                  <a:lnTo>
                    <a:pt x="3534842" y="105602"/>
                  </a:lnTo>
                  <a:lnTo>
                    <a:pt x="3541631" y="105602"/>
                  </a:lnTo>
                  <a:lnTo>
                    <a:pt x="3548419" y="106817"/>
                  </a:lnTo>
                  <a:lnTo>
                    <a:pt x="3829978" y="157189"/>
                  </a:lnTo>
                  <a:lnTo>
                    <a:pt x="3836766" y="158404"/>
                  </a:lnTo>
                  <a:lnTo>
                    <a:pt x="3843555" y="158404"/>
                  </a:lnTo>
                  <a:lnTo>
                    <a:pt x="4125114" y="158404"/>
                  </a:lnTo>
                  <a:lnTo>
                    <a:pt x="4131902" y="158404"/>
                  </a:lnTo>
                  <a:lnTo>
                    <a:pt x="4138691" y="159618"/>
                  </a:lnTo>
                  <a:lnTo>
                    <a:pt x="4420250" y="209990"/>
                  </a:lnTo>
                  <a:lnTo>
                    <a:pt x="4427038" y="211205"/>
                  </a:lnTo>
                  <a:lnTo>
                    <a:pt x="4433826" y="211205"/>
                  </a:lnTo>
                  <a:lnTo>
                    <a:pt x="4715386" y="211205"/>
                  </a:lnTo>
                  <a:lnTo>
                    <a:pt x="4722174" y="211205"/>
                  </a:lnTo>
                  <a:lnTo>
                    <a:pt x="4728962" y="209990"/>
                  </a:lnTo>
                  <a:lnTo>
                    <a:pt x="5010522" y="159618"/>
                  </a:lnTo>
                  <a:lnTo>
                    <a:pt x="5017310" y="158404"/>
                  </a:lnTo>
                  <a:lnTo>
                    <a:pt x="5024098" y="157189"/>
                  </a:lnTo>
                  <a:lnTo>
                    <a:pt x="5305658" y="106817"/>
                  </a:lnTo>
                  <a:lnTo>
                    <a:pt x="5312446" y="105602"/>
                  </a:lnTo>
                  <a:lnTo>
                    <a:pt x="5319234" y="104388"/>
                  </a:lnTo>
                  <a:lnTo>
                    <a:pt x="5600794" y="54015"/>
                  </a:lnTo>
                  <a:lnTo>
                    <a:pt x="5607582" y="52801"/>
                  </a:lnTo>
                  <a:lnTo>
                    <a:pt x="5614370" y="55230"/>
                  </a:lnTo>
                  <a:lnTo>
                    <a:pt x="5895930" y="155975"/>
                  </a:lnTo>
                  <a:lnTo>
                    <a:pt x="5902718" y="158404"/>
                  </a:lnTo>
                  <a:lnTo>
                    <a:pt x="5909506" y="160832"/>
                  </a:lnTo>
                  <a:lnTo>
                    <a:pt x="6191066" y="261577"/>
                  </a:lnTo>
                  <a:lnTo>
                    <a:pt x="6197854" y="264006"/>
                  </a:lnTo>
                  <a:lnTo>
                    <a:pt x="6204642" y="262792"/>
                  </a:lnTo>
                  <a:lnTo>
                    <a:pt x="6486202" y="212419"/>
                  </a:lnTo>
                  <a:lnTo>
                    <a:pt x="6492990" y="211205"/>
                  </a:lnTo>
                  <a:lnTo>
                    <a:pt x="6499778" y="208776"/>
                  </a:lnTo>
                  <a:lnTo>
                    <a:pt x="6781338" y="108031"/>
                  </a:lnTo>
                  <a:lnTo>
                    <a:pt x="6788126" y="105602"/>
                  </a:lnTo>
                </a:path>
              </a:pathLst>
            </a:custGeom>
          </p:spPr>
          <p:txBody>
            <a:bodyPr/>
            <a:lstStyle/>
            <a:p/>
          </p:txBody>
        </p:sp>
        <p:sp>
          <p:nvSpPr>
            <p:cNvPr id="50" name="pg50"/>
            <p:cNvSpPr/>
            <p:nvPr/>
          </p:nvSpPr>
          <p:spPr>
            <a:xfrm>
              <a:off x="803816" y="3338970"/>
              <a:ext cx="6801702" cy="2587265"/>
            </a:xfrm>
            <a:custGeom>
              <a:avLst/>
              <a:pathLst>
                <a:path w="6801702" h="2587265">
                  <a:moveTo>
                    <a:pt x="6788" y="2323259"/>
                  </a:moveTo>
                  <a:lnTo>
                    <a:pt x="13576" y="2323259"/>
                  </a:lnTo>
                  <a:lnTo>
                    <a:pt x="295135" y="2323259"/>
                  </a:lnTo>
                  <a:lnTo>
                    <a:pt x="301924" y="2323259"/>
                  </a:lnTo>
                  <a:lnTo>
                    <a:pt x="308712" y="2323259"/>
                  </a:lnTo>
                  <a:lnTo>
                    <a:pt x="590271" y="2323259"/>
                  </a:lnTo>
                  <a:lnTo>
                    <a:pt x="597059" y="2323259"/>
                  </a:lnTo>
                  <a:lnTo>
                    <a:pt x="603848" y="2323259"/>
                  </a:lnTo>
                  <a:lnTo>
                    <a:pt x="885407" y="2323259"/>
                  </a:lnTo>
                  <a:lnTo>
                    <a:pt x="892195" y="2323259"/>
                  </a:lnTo>
                  <a:lnTo>
                    <a:pt x="898984" y="2324473"/>
                  </a:lnTo>
                  <a:lnTo>
                    <a:pt x="1180543" y="2374846"/>
                  </a:lnTo>
                  <a:lnTo>
                    <a:pt x="1187331" y="2376060"/>
                  </a:lnTo>
                  <a:lnTo>
                    <a:pt x="1194119" y="2376060"/>
                  </a:lnTo>
                  <a:lnTo>
                    <a:pt x="1475679" y="2376060"/>
                  </a:lnTo>
                  <a:lnTo>
                    <a:pt x="1482467" y="2376060"/>
                  </a:lnTo>
                  <a:lnTo>
                    <a:pt x="1489255" y="2376060"/>
                  </a:lnTo>
                  <a:lnTo>
                    <a:pt x="1770815" y="2376060"/>
                  </a:lnTo>
                  <a:lnTo>
                    <a:pt x="1777603" y="2376060"/>
                  </a:lnTo>
                  <a:lnTo>
                    <a:pt x="1784391" y="2376060"/>
                  </a:lnTo>
                  <a:lnTo>
                    <a:pt x="2065951" y="2376060"/>
                  </a:lnTo>
                  <a:lnTo>
                    <a:pt x="2072739" y="2376060"/>
                  </a:lnTo>
                  <a:lnTo>
                    <a:pt x="2079527" y="2376060"/>
                  </a:lnTo>
                  <a:lnTo>
                    <a:pt x="2361087" y="2376060"/>
                  </a:lnTo>
                  <a:lnTo>
                    <a:pt x="2367875" y="2376060"/>
                  </a:lnTo>
                  <a:lnTo>
                    <a:pt x="2374663" y="2374846"/>
                  </a:lnTo>
                  <a:lnTo>
                    <a:pt x="2656223" y="2324473"/>
                  </a:lnTo>
                  <a:lnTo>
                    <a:pt x="2663011" y="2323259"/>
                  </a:lnTo>
                  <a:lnTo>
                    <a:pt x="2669799" y="2324473"/>
                  </a:lnTo>
                  <a:lnTo>
                    <a:pt x="2951359" y="2374846"/>
                  </a:lnTo>
                  <a:lnTo>
                    <a:pt x="2958147" y="2376060"/>
                  </a:lnTo>
                  <a:lnTo>
                    <a:pt x="2964935" y="2376060"/>
                  </a:lnTo>
                  <a:lnTo>
                    <a:pt x="3246495" y="2376060"/>
                  </a:lnTo>
                  <a:lnTo>
                    <a:pt x="3253283" y="2376060"/>
                  </a:lnTo>
                  <a:lnTo>
                    <a:pt x="3260071" y="2373631"/>
                  </a:lnTo>
                  <a:lnTo>
                    <a:pt x="3541631" y="2272886"/>
                  </a:lnTo>
                  <a:lnTo>
                    <a:pt x="3548419" y="2270457"/>
                  </a:lnTo>
                  <a:lnTo>
                    <a:pt x="3555207" y="2269243"/>
                  </a:lnTo>
                  <a:lnTo>
                    <a:pt x="3836766" y="2218870"/>
                  </a:lnTo>
                  <a:lnTo>
                    <a:pt x="3843555" y="2217656"/>
                  </a:lnTo>
                  <a:lnTo>
                    <a:pt x="3850343" y="2214013"/>
                  </a:lnTo>
                  <a:lnTo>
                    <a:pt x="4131902" y="2062895"/>
                  </a:lnTo>
                  <a:lnTo>
                    <a:pt x="4138691" y="2059252"/>
                  </a:lnTo>
                  <a:lnTo>
                    <a:pt x="4145479" y="2050751"/>
                  </a:lnTo>
                  <a:lnTo>
                    <a:pt x="4427038" y="1698144"/>
                  </a:lnTo>
                  <a:lnTo>
                    <a:pt x="4433826" y="1689643"/>
                  </a:lnTo>
                  <a:lnTo>
                    <a:pt x="4440615" y="1683570"/>
                  </a:lnTo>
                  <a:lnTo>
                    <a:pt x="4722174" y="1431708"/>
                  </a:lnTo>
                  <a:lnTo>
                    <a:pt x="4728962" y="1425636"/>
                  </a:lnTo>
                  <a:lnTo>
                    <a:pt x="4735751" y="1423207"/>
                  </a:lnTo>
                  <a:lnTo>
                    <a:pt x="5017310" y="1322462"/>
                  </a:lnTo>
                  <a:lnTo>
                    <a:pt x="5024098" y="1320033"/>
                  </a:lnTo>
                  <a:lnTo>
                    <a:pt x="5030886" y="1318819"/>
                  </a:lnTo>
                  <a:lnTo>
                    <a:pt x="5312446" y="1268446"/>
                  </a:lnTo>
                  <a:lnTo>
                    <a:pt x="5319234" y="1267232"/>
                  </a:lnTo>
                  <a:lnTo>
                    <a:pt x="5326022" y="1257516"/>
                  </a:lnTo>
                  <a:lnTo>
                    <a:pt x="5607582" y="854536"/>
                  </a:lnTo>
                  <a:lnTo>
                    <a:pt x="5614370" y="844821"/>
                  </a:lnTo>
                  <a:lnTo>
                    <a:pt x="5621158" y="837534"/>
                  </a:lnTo>
                  <a:lnTo>
                    <a:pt x="5902718" y="535300"/>
                  </a:lnTo>
                  <a:lnTo>
                    <a:pt x="5909506" y="528013"/>
                  </a:lnTo>
                  <a:lnTo>
                    <a:pt x="5916294" y="526799"/>
                  </a:lnTo>
                  <a:lnTo>
                    <a:pt x="6197854" y="476426"/>
                  </a:lnTo>
                  <a:lnTo>
                    <a:pt x="6204642" y="475212"/>
                  </a:lnTo>
                  <a:lnTo>
                    <a:pt x="6211430" y="470354"/>
                  </a:lnTo>
                  <a:lnTo>
                    <a:pt x="6492990" y="268864"/>
                  </a:lnTo>
                  <a:lnTo>
                    <a:pt x="6499778" y="264006"/>
                  </a:lnTo>
                  <a:lnTo>
                    <a:pt x="6506566" y="257934"/>
                  </a:lnTo>
                  <a:lnTo>
                    <a:pt x="6788126" y="6072"/>
                  </a:lnTo>
                  <a:lnTo>
                    <a:pt x="6794914" y="0"/>
                  </a:lnTo>
                  <a:lnTo>
                    <a:pt x="6801702" y="2587265"/>
                  </a:lnTo>
                  <a:lnTo>
                    <a:pt x="6794914" y="2587265"/>
                  </a:lnTo>
                  <a:lnTo>
                    <a:pt x="6788126" y="2587265"/>
                  </a:lnTo>
                  <a:lnTo>
                    <a:pt x="6506566" y="2587265"/>
                  </a:lnTo>
                  <a:lnTo>
                    <a:pt x="6499778" y="2587265"/>
                  </a:lnTo>
                  <a:lnTo>
                    <a:pt x="6492990" y="2587265"/>
                  </a:lnTo>
                  <a:lnTo>
                    <a:pt x="6211430" y="2587265"/>
                  </a:lnTo>
                  <a:lnTo>
                    <a:pt x="6204642" y="2587265"/>
                  </a:lnTo>
                  <a:lnTo>
                    <a:pt x="6197854" y="2587265"/>
                  </a:lnTo>
                  <a:lnTo>
                    <a:pt x="5916294" y="2587265"/>
                  </a:lnTo>
                  <a:lnTo>
                    <a:pt x="5909506" y="2587265"/>
                  </a:lnTo>
                  <a:lnTo>
                    <a:pt x="5902718" y="2587265"/>
                  </a:lnTo>
                  <a:lnTo>
                    <a:pt x="5621158" y="2587265"/>
                  </a:lnTo>
                  <a:lnTo>
                    <a:pt x="5614370" y="2587265"/>
                  </a:lnTo>
                  <a:lnTo>
                    <a:pt x="5607582" y="2587265"/>
                  </a:lnTo>
                  <a:lnTo>
                    <a:pt x="5326022" y="2587265"/>
                  </a:lnTo>
                  <a:lnTo>
                    <a:pt x="5319234" y="2587265"/>
                  </a:lnTo>
                  <a:lnTo>
                    <a:pt x="5312446" y="2587265"/>
                  </a:lnTo>
                  <a:lnTo>
                    <a:pt x="5030886" y="2587265"/>
                  </a:lnTo>
                  <a:lnTo>
                    <a:pt x="5024098" y="2587265"/>
                  </a:lnTo>
                  <a:lnTo>
                    <a:pt x="5017310" y="2587265"/>
                  </a:lnTo>
                  <a:lnTo>
                    <a:pt x="4735751" y="2587265"/>
                  </a:lnTo>
                  <a:lnTo>
                    <a:pt x="4728962" y="2587265"/>
                  </a:lnTo>
                  <a:lnTo>
                    <a:pt x="4722174" y="2587265"/>
                  </a:lnTo>
                  <a:lnTo>
                    <a:pt x="4440615" y="2587265"/>
                  </a:lnTo>
                  <a:lnTo>
                    <a:pt x="4433826" y="2587265"/>
                  </a:lnTo>
                  <a:lnTo>
                    <a:pt x="4427038" y="2587265"/>
                  </a:lnTo>
                  <a:lnTo>
                    <a:pt x="4145479" y="2587265"/>
                  </a:lnTo>
                  <a:lnTo>
                    <a:pt x="4138691" y="2587265"/>
                  </a:lnTo>
                  <a:lnTo>
                    <a:pt x="4131902" y="2587265"/>
                  </a:lnTo>
                  <a:lnTo>
                    <a:pt x="3850343" y="2587265"/>
                  </a:lnTo>
                  <a:lnTo>
                    <a:pt x="3843555" y="2587265"/>
                  </a:lnTo>
                  <a:lnTo>
                    <a:pt x="3836766" y="2587265"/>
                  </a:lnTo>
                  <a:lnTo>
                    <a:pt x="3555207" y="2587265"/>
                  </a:lnTo>
                  <a:lnTo>
                    <a:pt x="3548419" y="2587265"/>
                  </a:lnTo>
                  <a:lnTo>
                    <a:pt x="3541631" y="2587265"/>
                  </a:lnTo>
                  <a:lnTo>
                    <a:pt x="3260071" y="2587265"/>
                  </a:lnTo>
                  <a:lnTo>
                    <a:pt x="3253283" y="2587265"/>
                  </a:lnTo>
                  <a:lnTo>
                    <a:pt x="3246495" y="2587265"/>
                  </a:lnTo>
                  <a:lnTo>
                    <a:pt x="2964935" y="2587265"/>
                  </a:lnTo>
                  <a:lnTo>
                    <a:pt x="2958147" y="2587265"/>
                  </a:lnTo>
                  <a:lnTo>
                    <a:pt x="2951359" y="2587265"/>
                  </a:lnTo>
                  <a:lnTo>
                    <a:pt x="2669799" y="2587265"/>
                  </a:lnTo>
                  <a:lnTo>
                    <a:pt x="2663011" y="2587265"/>
                  </a:lnTo>
                  <a:lnTo>
                    <a:pt x="2656223" y="2587265"/>
                  </a:lnTo>
                  <a:lnTo>
                    <a:pt x="2374663" y="2587265"/>
                  </a:lnTo>
                  <a:lnTo>
                    <a:pt x="2367875" y="2587265"/>
                  </a:lnTo>
                  <a:lnTo>
                    <a:pt x="2361087" y="2587265"/>
                  </a:lnTo>
                  <a:lnTo>
                    <a:pt x="2079527" y="2587265"/>
                  </a:lnTo>
                  <a:lnTo>
                    <a:pt x="2072739" y="2587265"/>
                  </a:lnTo>
                  <a:lnTo>
                    <a:pt x="2065951" y="2587265"/>
                  </a:lnTo>
                  <a:lnTo>
                    <a:pt x="1784391" y="2587265"/>
                  </a:lnTo>
                  <a:lnTo>
                    <a:pt x="1777603" y="2587265"/>
                  </a:lnTo>
                  <a:lnTo>
                    <a:pt x="1770815" y="2587265"/>
                  </a:lnTo>
                  <a:lnTo>
                    <a:pt x="1489255" y="2587265"/>
                  </a:lnTo>
                  <a:lnTo>
                    <a:pt x="1482467" y="2587265"/>
                  </a:lnTo>
                  <a:lnTo>
                    <a:pt x="1475679" y="2587265"/>
                  </a:lnTo>
                  <a:lnTo>
                    <a:pt x="1194119" y="2587265"/>
                  </a:lnTo>
                  <a:lnTo>
                    <a:pt x="1187331" y="2587265"/>
                  </a:lnTo>
                  <a:lnTo>
                    <a:pt x="1180543" y="2587265"/>
                  </a:lnTo>
                  <a:lnTo>
                    <a:pt x="898984" y="2587265"/>
                  </a:lnTo>
                  <a:lnTo>
                    <a:pt x="892195" y="2587265"/>
                  </a:lnTo>
                  <a:lnTo>
                    <a:pt x="885407" y="2587265"/>
                  </a:lnTo>
                  <a:lnTo>
                    <a:pt x="603848" y="2587265"/>
                  </a:lnTo>
                  <a:lnTo>
                    <a:pt x="597059" y="2587265"/>
                  </a:lnTo>
                  <a:lnTo>
                    <a:pt x="590271" y="2587265"/>
                  </a:lnTo>
                  <a:lnTo>
                    <a:pt x="308712" y="2587265"/>
                  </a:lnTo>
                  <a:lnTo>
                    <a:pt x="301924" y="2587265"/>
                  </a:lnTo>
                  <a:lnTo>
                    <a:pt x="295135" y="2587265"/>
                  </a:lnTo>
                  <a:lnTo>
                    <a:pt x="13576" y="2587265"/>
                  </a:lnTo>
                  <a:lnTo>
                    <a:pt x="6788" y="2587265"/>
                  </a:lnTo>
                  <a:lnTo>
                    <a:pt x="0" y="2587265"/>
                  </a:lnTo>
                  <a:close/>
                </a:path>
              </a:pathLst>
            </a:custGeom>
            <a:solidFill>
              <a:srgbClr val="1CABE2">
                <a:alpha val="3921"/>
              </a:srgbClr>
            </a:solidFill>
          </p:spPr>
          <p:txBody>
            <a:bodyPr/>
            <a:lstStyle/>
            <a:p/>
          </p:txBody>
        </p:sp>
        <p:sp>
          <p:nvSpPr>
            <p:cNvPr id="51" name="pl51"/>
            <p:cNvSpPr/>
            <p:nvPr/>
          </p:nvSpPr>
          <p:spPr>
            <a:xfrm>
              <a:off x="810605" y="3338970"/>
              <a:ext cx="6788126" cy="2376060"/>
            </a:xfrm>
            <a:custGeom>
              <a:avLst/>
              <a:pathLst>
                <a:path w="6788126" h="2376060">
                  <a:moveTo>
                    <a:pt x="0" y="2323259"/>
                  </a:moveTo>
                  <a:lnTo>
                    <a:pt x="6788" y="2323259"/>
                  </a:lnTo>
                  <a:lnTo>
                    <a:pt x="288347" y="2323259"/>
                  </a:lnTo>
                  <a:lnTo>
                    <a:pt x="295135" y="2323259"/>
                  </a:lnTo>
                  <a:lnTo>
                    <a:pt x="301924" y="2323259"/>
                  </a:lnTo>
                  <a:lnTo>
                    <a:pt x="583483" y="2323259"/>
                  </a:lnTo>
                  <a:lnTo>
                    <a:pt x="590271" y="2323259"/>
                  </a:lnTo>
                  <a:lnTo>
                    <a:pt x="597059" y="2323259"/>
                  </a:lnTo>
                  <a:lnTo>
                    <a:pt x="878619" y="2323259"/>
                  </a:lnTo>
                  <a:lnTo>
                    <a:pt x="885407" y="2323259"/>
                  </a:lnTo>
                  <a:lnTo>
                    <a:pt x="892195" y="2324473"/>
                  </a:lnTo>
                  <a:lnTo>
                    <a:pt x="1173755" y="2374846"/>
                  </a:lnTo>
                  <a:lnTo>
                    <a:pt x="1180543" y="2376060"/>
                  </a:lnTo>
                  <a:lnTo>
                    <a:pt x="1187331" y="2376060"/>
                  </a:lnTo>
                  <a:lnTo>
                    <a:pt x="1468891" y="2376060"/>
                  </a:lnTo>
                  <a:lnTo>
                    <a:pt x="1475679" y="2376060"/>
                  </a:lnTo>
                  <a:lnTo>
                    <a:pt x="1482467" y="2376060"/>
                  </a:lnTo>
                  <a:lnTo>
                    <a:pt x="1764027" y="2376060"/>
                  </a:lnTo>
                  <a:lnTo>
                    <a:pt x="1770815" y="2376060"/>
                  </a:lnTo>
                  <a:lnTo>
                    <a:pt x="1777603" y="2376060"/>
                  </a:lnTo>
                  <a:lnTo>
                    <a:pt x="2059163" y="2376060"/>
                  </a:lnTo>
                  <a:lnTo>
                    <a:pt x="2065951" y="2376060"/>
                  </a:lnTo>
                  <a:lnTo>
                    <a:pt x="2072739" y="2376060"/>
                  </a:lnTo>
                  <a:lnTo>
                    <a:pt x="2354299" y="2376060"/>
                  </a:lnTo>
                  <a:lnTo>
                    <a:pt x="2361087" y="2376060"/>
                  </a:lnTo>
                  <a:lnTo>
                    <a:pt x="2367875" y="2374846"/>
                  </a:lnTo>
                  <a:lnTo>
                    <a:pt x="2649435" y="2324473"/>
                  </a:lnTo>
                  <a:lnTo>
                    <a:pt x="2656223" y="2323259"/>
                  </a:lnTo>
                  <a:lnTo>
                    <a:pt x="2663011" y="2324473"/>
                  </a:lnTo>
                  <a:lnTo>
                    <a:pt x="2944571" y="2374846"/>
                  </a:lnTo>
                  <a:lnTo>
                    <a:pt x="2951359" y="2376060"/>
                  </a:lnTo>
                  <a:lnTo>
                    <a:pt x="2958147" y="2376060"/>
                  </a:lnTo>
                  <a:lnTo>
                    <a:pt x="3239707" y="2376060"/>
                  </a:lnTo>
                  <a:lnTo>
                    <a:pt x="3246495" y="2376060"/>
                  </a:lnTo>
                  <a:lnTo>
                    <a:pt x="3253283" y="2373631"/>
                  </a:lnTo>
                  <a:lnTo>
                    <a:pt x="3534842" y="2272886"/>
                  </a:lnTo>
                  <a:lnTo>
                    <a:pt x="3541631" y="2270457"/>
                  </a:lnTo>
                  <a:lnTo>
                    <a:pt x="3548419" y="2269243"/>
                  </a:lnTo>
                  <a:lnTo>
                    <a:pt x="3829978" y="2218870"/>
                  </a:lnTo>
                  <a:lnTo>
                    <a:pt x="3836766" y="2217656"/>
                  </a:lnTo>
                  <a:lnTo>
                    <a:pt x="3843555" y="2214013"/>
                  </a:lnTo>
                  <a:lnTo>
                    <a:pt x="4125114" y="2062895"/>
                  </a:lnTo>
                  <a:lnTo>
                    <a:pt x="4131902" y="2059252"/>
                  </a:lnTo>
                  <a:lnTo>
                    <a:pt x="4138691" y="2050751"/>
                  </a:lnTo>
                  <a:lnTo>
                    <a:pt x="4420250" y="1698144"/>
                  </a:lnTo>
                  <a:lnTo>
                    <a:pt x="4427038" y="1689643"/>
                  </a:lnTo>
                  <a:lnTo>
                    <a:pt x="4433826" y="1683570"/>
                  </a:lnTo>
                  <a:lnTo>
                    <a:pt x="4715386" y="1431708"/>
                  </a:lnTo>
                  <a:lnTo>
                    <a:pt x="4722174" y="1425636"/>
                  </a:lnTo>
                  <a:lnTo>
                    <a:pt x="4728962" y="1423207"/>
                  </a:lnTo>
                  <a:lnTo>
                    <a:pt x="5010522" y="1322462"/>
                  </a:lnTo>
                  <a:lnTo>
                    <a:pt x="5017310" y="1320033"/>
                  </a:lnTo>
                  <a:lnTo>
                    <a:pt x="5024098" y="1318819"/>
                  </a:lnTo>
                  <a:lnTo>
                    <a:pt x="5305658" y="1268446"/>
                  </a:lnTo>
                  <a:lnTo>
                    <a:pt x="5312446" y="1267232"/>
                  </a:lnTo>
                  <a:lnTo>
                    <a:pt x="5319234" y="1257516"/>
                  </a:lnTo>
                  <a:lnTo>
                    <a:pt x="5600794" y="854536"/>
                  </a:lnTo>
                  <a:lnTo>
                    <a:pt x="5607582" y="844821"/>
                  </a:lnTo>
                  <a:lnTo>
                    <a:pt x="5614370" y="837534"/>
                  </a:lnTo>
                  <a:lnTo>
                    <a:pt x="5895930" y="535300"/>
                  </a:lnTo>
                  <a:lnTo>
                    <a:pt x="5902718" y="528013"/>
                  </a:lnTo>
                  <a:lnTo>
                    <a:pt x="5909506" y="526799"/>
                  </a:lnTo>
                  <a:lnTo>
                    <a:pt x="6191066" y="476426"/>
                  </a:lnTo>
                  <a:lnTo>
                    <a:pt x="6197854" y="475212"/>
                  </a:lnTo>
                  <a:lnTo>
                    <a:pt x="6204642" y="470354"/>
                  </a:lnTo>
                  <a:lnTo>
                    <a:pt x="6486202" y="268864"/>
                  </a:lnTo>
                  <a:lnTo>
                    <a:pt x="6492990" y="264006"/>
                  </a:lnTo>
                  <a:lnTo>
                    <a:pt x="6499778" y="257934"/>
                  </a:lnTo>
                  <a:lnTo>
                    <a:pt x="6781338" y="6072"/>
                  </a:lnTo>
                  <a:lnTo>
                    <a:pt x="6788126" y="0"/>
                  </a:lnTo>
                </a:path>
              </a:pathLst>
            </a:custGeom>
          </p:spPr>
          <p:txBody>
            <a:bodyPr/>
            <a:lstStyle/>
            <a:p/>
          </p:txBody>
        </p:sp>
        <p:sp>
          <p:nvSpPr>
            <p:cNvPr id="52" name="pg52"/>
            <p:cNvSpPr/>
            <p:nvPr/>
          </p:nvSpPr>
          <p:spPr>
            <a:xfrm>
              <a:off x="3164904" y="2071737"/>
              <a:ext cx="4440615" cy="3854498"/>
            </a:xfrm>
            <a:custGeom>
              <a:avLst/>
              <a:pathLst>
                <a:path w="4440615" h="3854498">
                  <a:moveTo>
                    <a:pt x="6788" y="3854498"/>
                  </a:moveTo>
                  <a:lnTo>
                    <a:pt x="13576" y="3854498"/>
                  </a:lnTo>
                  <a:lnTo>
                    <a:pt x="295135" y="3854498"/>
                  </a:lnTo>
                  <a:lnTo>
                    <a:pt x="301924" y="3854498"/>
                  </a:lnTo>
                  <a:lnTo>
                    <a:pt x="308712" y="3850854"/>
                  </a:lnTo>
                  <a:lnTo>
                    <a:pt x="590271" y="3699737"/>
                  </a:lnTo>
                  <a:lnTo>
                    <a:pt x="597059" y="3696094"/>
                  </a:lnTo>
                  <a:lnTo>
                    <a:pt x="603848" y="3686378"/>
                  </a:lnTo>
                  <a:lnTo>
                    <a:pt x="885407" y="3283398"/>
                  </a:lnTo>
                  <a:lnTo>
                    <a:pt x="892195" y="3273683"/>
                  </a:lnTo>
                  <a:lnTo>
                    <a:pt x="898984" y="3260324"/>
                  </a:lnTo>
                  <a:lnTo>
                    <a:pt x="1180543" y="2706227"/>
                  </a:lnTo>
                  <a:lnTo>
                    <a:pt x="1187331" y="2692868"/>
                  </a:lnTo>
                  <a:lnTo>
                    <a:pt x="1194119" y="2678295"/>
                  </a:lnTo>
                  <a:lnTo>
                    <a:pt x="1475679" y="2073825"/>
                  </a:lnTo>
                  <a:lnTo>
                    <a:pt x="1482467" y="2059252"/>
                  </a:lnTo>
                  <a:lnTo>
                    <a:pt x="1489255" y="2043464"/>
                  </a:lnTo>
                  <a:lnTo>
                    <a:pt x="1770815" y="1388622"/>
                  </a:lnTo>
                  <a:lnTo>
                    <a:pt x="1777603" y="1372834"/>
                  </a:lnTo>
                  <a:lnTo>
                    <a:pt x="1784391" y="1357047"/>
                  </a:lnTo>
                  <a:lnTo>
                    <a:pt x="2065951" y="702205"/>
                  </a:lnTo>
                  <a:lnTo>
                    <a:pt x="2072739" y="686417"/>
                  </a:lnTo>
                  <a:lnTo>
                    <a:pt x="2079527" y="677916"/>
                  </a:lnTo>
                  <a:lnTo>
                    <a:pt x="2361087" y="325309"/>
                  </a:lnTo>
                  <a:lnTo>
                    <a:pt x="2367875" y="316808"/>
                  </a:lnTo>
                  <a:lnTo>
                    <a:pt x="2374663" y="313164"/>
                  </a:lnTo>
                  <a:lnTo>
                    <a:pt x="2656223" y="162047"/>
                  </a:lnTo>
                  <a:lnTo>
                    <a:pt x="2663011" y="158404"/>
                  </a:lnTo>
                  <a:lnTo>
                    <a:pt x="2669799" y="155975"/>
                  </a:lnTo>
                  <a:lnTo>
                    <a:pt x="2951359" y="55230"/>
                  </a:lnTo>
                  <a:lnTo>
                    <a:pt x="2958147" y="52801"/>
                  </a:lnTo>
                  <a:lnTo>
                    <a:pt x="2964935" y="51586"/>
                  </a:lnTo>
                  <a:lnTo>
                    <a:pt x="3246495" y="1214"/>
                  </a:lnTo>
                  <a:lnTo>
                    <a:pt x="3253283" y="0"/>
                  </a:lnTo>
                  <a:lnTo>
                    <a:pt x="3260071" y="2428"/>
                  </a:lnTo>
                  <a:lnTo>
                    <a:pt x="3541631" y="103173"/>
                  </a:lnTo>
                  <a:lnTo>
                    <a:pt x="3548419" y="105602"/>
                  </a:lnTo>
                  <a:lnTo>
                    <a:pt x="3555207" y="109245"/>
                  </a:lnTo>
                  <a:lnTo>
                    <a:pt x="3836766" y="260363"/>
                  </a:lnTo>
                  <a:lnTo>
                    <a:pt x="3843555" y="264006"/>
                  </a:lnTo>
                  <a:lnTo>
                    <a:pt x="3850343" y="264006"/>
                  </a:lnTo>
                  <a:lnTo>
                    <a:pt x="4131902" y="264006"/>
                  </a:lnTo>
                  <a:lnTo>
                    <a:pt x="4138691" y="264006"/>
                  </a:lnTo>
                  <a:lnTo>
                    <a:pt x="4145479" y="261577"/>
                  </a:lnTo>
                  <a:lnTo>
                    <a:pt x="4427038" y="160832"/>
                  </a:lnTo>
                  <a:lnTo>
                    <a:pt x="4433826" y="158404"/>
                  </a:lnTo>
                  <a:lnTo>
                    <a:pt x="4440615" y="3854498"/>
                  </a:lnTo>
                  <a:lnTo>
                    <a:pt x="4433826" y="3854498"/>
                  </a:lnTo>
                  <a:lnTo>
                    <a:pt x="4427038" y="3854498"/>
                  </a:lnTo>
                  <a:lnTo>
                    <a:pt x="4145479" y="3854498"/>
                  </a:lnTo>
                  <a:lnTo>
                    <a:pt x="4138691" y="3854498"/>
                  </a:lnTo>
                  <a:lnTo>
                    <a:pt x="4131902" y="3854498"/>
                  </a:lnTo>
                  <a:lnTo>
                    <a:pt x="3850343" y="3854498"/>
                  </a:lnTo>
                  <a:lnTo>
                    <a:pt x="3843555" y="3854498"/>
                  </a:lnTo>
                  <a:lnTo>
                    <a:pt x="3836766" y="3854498"/>
                  </a:lnTo>
                  <a:lnTo>
                    <a:pt x="3555207" y="3854498"/>
                  </a:lnTo>
                  <a:lnTo>
                    <a:pt x="3548419" y="3854498"/>
                  </a:lnTo>
                  <a:lnTo>
                    <a:pt x="3541631" y="3854498"/>
                  </a:lnTo>
                  <a:lnTo>
                    <a:pt x="3260071" y="3854498"/>
                  </a:lnTo>
                  <a:lnTo>
                    <a:pt x="3253283" y="3854498"/>
                  </a:lnTo>
                  <a:lnTo>
                    <a:pt x="3246495" y="3854498"/>
                  </a:lnTo>
                  <a:lnTo>
                    <a:pt x="2964935" y="3854498"/>
                  </a:lnTo>
                  <a:lnTo>
                    <a:pt x="2958147" y="3854498"/>
                  </a:lnTo>
                  <a:lnTo>
                    <a:pt x="2951359" y="3854498"/>
                  </a:lnTo>
                  <a:lnTo>
                    <a:pt x="2669799" y="3854498"/>
                  </a:lnTo>
                  <a:lnTo>
                    <a:pt x="2663011" y="3854498"/>
                  </a:lnTo>
                  <a:lnTo>
                    <a:pt x="2656223" y="3854498"/>
                  </a:lnTo>
                  <a:lnTo>
                    <a:pt x="2374663" y="3854498"/>
                  </a:lnTo>
                  <a:lnTo>
                    <a:pt x="2367875" y="3854498"/>
                  </a:lnTo>
                  <a:lnTo>
                    <a:pt x="2361087" y="3854498"/>
                  </a:lnTo>
                  <a:lnTo>
                    <a:pt x="2079527" y="3854498"/>
                  </a:lnTo>
                  <a:lnTo>
                    <a:pt x="2072739" y="3854498"/>
                  </a:lnTo>
                  <a:lnTo>
                    <a:pt x="2065951" y="3854498"/>
                  </a:lnTo>
                  <a:lnTo>
                    <a:pt x="1784391" y="3854498"/>
                  </a:lnTo>
                  <a:lnTo>
                    <a:pt x="1777603" y="3854498"/>
                  </a:lnTo>
                  <a:lnTo>
                    <a:pt x="1770815" y="3854498"/>
                  </a:lnTo>
                  <a:lnTo>
                    <a:pt x="1489255" y="3854498"/>
                  </a:lnTo>
                  <a:lnTo>
                    <a:pt x="1482467" y="3854498"/>
                  </a:lnTo>
                  <a:lnTo>
                    <a:pt x="1475679" y="3854498"/>
                  </a:lnTo>
                  <a:lnTo>
                    <a:pt x="1194119" y="3854498"/>
                  </a:lnTo>
                  <a:lnTo>
                    <a:pt x="1187331" y="3854498"/>
                  </a:lnTo>
                  <a:lnTo>
                    <a:pt x="1180543" y="3854498"/>
                  </a:lnTo>
                  <a:lnTo>
                    <a:pt x="898984" y="3854498"/>
                  </a:lnTo>
                  <a:lnTo>
                    <a:pt x="892195" y="3854498"/>
                  </a:lnTo>
                  <a:lnTo>
                    <a:pt x="885407" y="3854498"/>
                  </a:lnTo>
                  <a:lnTo>
                    <a:pt x="603848" y="3854498"/>
                  </a:lnTo>
                  <a:lnTo>
                    <a:pt x="597059" y="3854498"/>
                  </a:lnTo>
                  <a:lnTo>
                    <a:pt x="590271" y="3854498"/>
                  </a:lnTo>
                  <a:lnTo>
                    <a:pt x="308712" y="3854498"/>
                  </a:lnTo>
                  <a:lnTo>
                    <a:pt x="301924" y="3854498"/>
                  </a:lnTo>
                  <a:lnTo>
                    <a:pt x="295135" y="3854498"/>
                  </a:lnTo>
                  <a:lnTo>
                    <a:pt x="13576" y="3854498"/>
                  </a:lnTo>
                  <a:lnTo>
                    <a:pt x="6788" y="3854498"/>
                  </a:lnTo>
                  <a:lnTo>
                    <a:pt x="0" y="3854498"/>
                  </a:lnTo>
                  <a:close/>
                </a:path>
              </a:pathLst>
            </a:custGeom>
            <a:solidFill>
              <a:srgbClr val="1CABE2">
                <a:alpha val="3921"/>
              </a:srgbClr>
            </a:solidFill>
          </p:spPr>
          <p:txBody>
            <a:bodyPr/>
            <a:lstStyle/>
            <a:p/>
          </p:txBody>
        </p:sp>
        <p:sp>
          <p:nvSpPr>
            <p:cNvPr id="53" name="pl53"/>
            <p:cNvSpPr/>
            <p:nvPr/>
          </p:nvSpPr>
          <p:spPr>
            <a:xfrm>
              <a:off x="3171692" y="2071737"/>
              <a:ext cx="4427038" cy="3854498"/>
            </a:xfrm>
            <a:custGeom>
              <a:avLst/>
              <a:pathLst>
                <a:path w="4427038" h="3854498">
                  <a:moveTo>
                    <a:pt x="0" y="3854498"/>
                  </a:moveTo>
                  <a:lnTo>
                    <a:pt x="6788" y="3854498"/>
                  </a:lnTo>
                  <a:lnTo>
                    <a:pt x="288347" y="3854498"/>
                  </a:lnTo>
                  <a:lnTo>
                    <a:pt x="295135" y="3854498"/>
                  </a:lnTo>
                  <a:lnTo>
                    <a:pt x="301924" y="3850854"/>
                  </a:lnTo>
                  <a:lnTo>
                    <a:pt x="583483" y="3699737"/>
                  </a:lnTo>
                  <a:lnTo>
                    <a:pt x="590271" y="3696094"/>
                  </a:lnTo>
                  <a:lnTo>
                    <a:pt x="597059" y="3686378"/>
                  </a:lnTo>
                  <a:lnTo>
                    <a:pt x="878619" y="3283398"/>
                  </a:lnTo>
                  <a:lnTo>
                    <a:pt x="885407" y="3273683"/>
                  </a:lnTo>
                  <a:lnTo>
                    <a:pt x="892195" y="3260324"/>
                  </a:lnTo>
                  <a:lnTo>
                    <a:pt x="1173755" y="2706227"/>
                  </a:lnTo>
                  <a:lnTo>
                    <a:pt x="1180543" y="2692868"/>
                  </a:lnTo>
                  <a:lnTo>
                    <a:pt x="1187331" y="2678295"/>
                  </a:lnTo>
                  <a:lnTo>
                    <a:pt x="1468891" y="2073825"/>
                  </a:lnTo>
                  <a:lnTo>
                    <a:pt x="1475679" y="2059252"/>
                  </a:lnTo>
                  <a:lnTo>
                    <a:pt x="1482467" y="2043464"/>
                  </a:lnTo>
                  <a:lnTo>
                    <a:pt x="1764027" y="1388622"/>
                  </a:lnTo>
                  <a:lnTo>
                    <a:pt x="1770815" y="1372834"/>
                  </a:lnTo>
                  <a:lnTo>
                    <a:pt x="1777603" y="1357047"/>
                  </a:lnTo>
                  <a:lnTo>
                    <a:pt x="2059163" y="702205"/>
                  </a:lnTo>
                  <a:lnTo>
                    <a:pt x="2065951" y="686417"/>
                  </a:lnTo>
                  <a:lnTo>
                    <a:pt x="2072739" y="677916"/>
                  </a:lnTo>
                  <a:lnTo>
                    <a:pt x="2354299" y="325309"/>
                  </a:lnTo>
                  <a:lnTo>
                    <a:pt x="2361087" y="316808"/>
                  </a:lnTo>
                  <a:lnTo>
                    <a:pt x="2367875" y="313164"/>
                  </a:lnTo>
                  <a:lnTo>
                    <a:pt x="2649435" y="162047"/>
                  </a:lnTo>
                  <a:lnTo>
                    <a:pt x="2656223" y="158404"/>
                  </a:lnTo>
                  <a:lnTo>
                    <a:pt x="2663011" y="155975"/>
                  </a:lnTo>
                  <a:lnTo>
                    <a:pt x="2944571" y="55230"/>
                  </a:lnTo>
                  <a:lnTo>
                    <a:pt x="2951359" y="52801"/>
                  </a:lnTo>
                  <a:lnTo>
                    <a:pt x="2958147" y="51586"/>
                  </a:lnTo>
                  <a:lnTo>
                    <a:pt x="3239707" y="1214"/>
                  </a:lnTo>
                  <a:lnTo>
                    <a:pt x="3246495" y="0"/>
                  </a:lnTo>
                  <a:lnTo>
                    <a:pt x="3253283" y="2428"/>
                  </a:lnTo>
                  <a:lnTo>
                    <a:pt x="3534842" y="103173"/>
                  </a:lnTo>
                  <a:lnTo>
                    <a:pt x="3541631" y="105602"/>
                  </a:lnTo>
                  <a:lnTo>
                    <a:pt x="3548419" y="109245"/>
                  </a:lnTo>
                  <a:lnTo>
                    <a:pt x="3829978" y="260363"/>
                  </a:lnTo>
                  <a:lnTo>
                    <a:pt x="3836766" y="264006"/>
                  </a:lnTo>
                  <a:lnTo>
                    <a:pt x="3843555" y="264006"/>
                  </a:lnTo>
                  <a:lnTo>
                    <a:pt x="4125114" y="264006"/>
                  </a:lnTo>
                  <a:lnTo>
                    <a:pt x="4131902" y="264006"/>
                  </a:lnTo>
                  <a:lnTo>
                    <a:pt x="4138691" y="261577"/>
                  </a:lnTo>
                  <a:lnTo>
                    <a:pt x="4420250" y="160832"/>
                  </a:lnTo>
                  <a:lnTo>
                    <a:pt x="4427038" y="158404"/>
                  </a:lnTo>
                </a:path>
              </a:pathLst>
            </a:custGeom>
          </p:spPr>
          <p:txBody>
            <a:bodyPr/>
            <a:lstStyle/>
            <a:p/>
          </p:txBody>
        </p:sp>
        <p:sp>
          <p:nvSpPr>
            <p:cNvPr id="54" name="pg54"/>
            <p:cNvSpPr/>
            <p:nvPr/>
          </p:nvSpPr>
          <p:spPr>
            <a:xfrm>
              <a:off x="803816" y="1913333"/>
              <a:ext cx="6801702" cy="4012902"/>
            </a:xfrm>
            <a:custGeom>
              <a:avLst/>
              <a:pathLst>
                <a:path w="6801702" h="4012902">
                  <a:moveTo>
                    <a:pt x="6788" y="1161629"/>
                  </a:moveTo>
                  <a:lnTo>
                    <a:pt x="13576" y="1160415"/>
                  </a:lnTo>
                  <a:lnTo>
                    <a:pt x="295135" y="1110042"/>
                  </a:lnTo>
                  <a:lnTo>
                    <a:pt x="301924" y="1108828"/>
                  </a:lnTo>
                  <a:lnTo>
                    <a:pt x="308712" y="1103970"/>
                  </a:lnTo>
                  <a:lnTo>
                    <a:pt x="590271" y="902480"/>
                  </a:lnTo>
                  <a:lnTo>
                    <a:pt x="597059" y="897622"/>
                  </a:lnTo>
                  <a:lnTo>
                    <a:pt x="603848" y="895194"/>
                  </a:lnTo>
                  <a:lnTo>
                    <a:pt x="885407" y="794449"/>
                  </a:lnTo>
                  <a:lnTo>
                    <a:pt x="892195" y="792020"/>
                  </a:lnTo>
                  <a:lnTo>
                    <a:pt x="898984" y="790805"/>
                  </a:lnTo>
                  <a:lnTo>
                    <a:pt x="1180543" y="740433"/>
                  </a:lnTo>
                  <a:lnTo>
                    <a:pt x="1187331" y="739218"/>
                  </a:lnTo>
                  <a:lnTo>
                    <a:pt x="1194119" y="736789"/>
                  </a:lnTo>
                  <a:lnTo>
                    <a:pt x="1475679" y="636045"/>
                  </a:lnTo>
                  <a:lnTo>
                    <a:pt x="1482467" y="633616"/>
                  </a:lnTo>
                  <a:lnTo>
                    <a:pt x="1489255" y="631187"/>
                  </a:lnTo>
                  <a:lnTo>
                    <a:pt x="1770815" y="530442"/>
                  </a:lnTo>
                  <a:lnTo>
                    <a:pt x="1777603" y="528013"/>
                  </a:lnTo>
                  <a:lnTo>
                    <a:pt x="1784391" y="524370"/>
                  </a:lnTo>
                  <a:lnTo>
                    <a:pt x="2065951" y="373252"/>
                  </a:lnTo>
                  <a:lnTo>
                    <a:pt x="2072739" y="369609"/>
                  </a:lnTo>
                  <a:lnTo>
                    <a:pt x="2079527" y="367180"/>
                  </a:lnTo>
                  <a:lnTo>
                    <a:pt x="2361087" y="266435"/>
                  </a:lnTo>
                  <a:lnTo>
                    <a:pt x="2367875" y="264006"/>
                  </a:lnTo>
                  <a:lnTo>
                    <a:pt x="2374663" y="260363"/>
                  </a:lnTo>
                  <a:lnTo>
                    <a:pt x="2656223" y="109245"/>
                  </a:lnTo>
                  <a:lnTo>
                    <a:pt x="2663011" y="105602"/>
                  </a:lnTo>
                  <a:lnTo>
                    <a:pt x="2669799" y="108031"/>
                  </a:lnTo>
                  <a:lnTo>
                    <a:pt x="2951359" y="208776"/>
                  </a:lnTo>
                  <a:lnTo>
                    <a:pt x="2958147" y="211205"/>
                  </a:lnTo>
                  <a:lnTo>
                    <a:pt x="2964935" y="213634"/>
                  </a:lnTo>
                  <a:lnTo>
                    <a:pt x="3246495" y="314379"/>
                  </a:lnTo>
                  <a:lnTo>
                    <a:pt x="3253283" y="316808"/>
                  </a:lnTo>
                  <a:lnTo>
                    <a:pt x="3260071" y="316808"/>
                  </a:lnTo>
                  <a:lnTo>
                    <a:pt x="3541631" y="316808"/>
                  </a:lnTo>
                  <a:lnTo>
                    <a:pt x="3548419" y="316808"/>
                  </a:lnTo>
                  <a:lnTo>
                    <a:pt x="3555207" y="318022"/>
                  </a:lnTo>
                  <a:lnTo>
                    <a:pt x="3836766" y="368394"/>
                  </a:lnTo>
                  <a:lnTo>
                    <a:pt x="3843555" y="369609"/>
                  </a:lnTo>
                  <a:lnTo>
                    <a:pt x="3850343" y="368394"/>
                  </a:lnTo>
                  <a:lnTo>
                    <a:pt x="4131902" y="318022"/>
                  </a:lnTo>
                  <a:lnTo>
                    <a:pt x="4138691" y="316808"/>
                  </a:lnTo>
                  <a:lnTo>
                    <a:pt x="4145479" y="315593"/>
                  </a:lnTo>
                  <a:lnTo>
                    <a:pt x="4427038" y="265221"/>
                  </a:lnTo>
                  <a:lnTo>
                    <a:pt x="4433826" y="264006"/>
                  </a:lnTo>
                  <a:lnTo>
                    <a:pt x="4440615" y="261577"/>
                  </a:lnTo>
                  <a:lnTo>
                    <a:pt x="4722174" y="160832"/>
                  </a:lnTo>
                  <a:lnTo>
                    <a:pt x="4728962" y="158404"/>
                  </a:lnTo>
                  <a:lnTo>
                    <a:pt x="4735751" y="158404"/>
                  </a:lnTo>
                  <a:lnTo>
                    <a:pt x="5017310" y="158404"/>
                  </a:lnTo>
                  <a:lnTo>
                    <a:pt x="5024098" y="158404"/>
                  </a:lnTo>
                  <a:lnTo>
                    <a:pt x="5030886" y="157189"/>
                  </a:lnTo>
                  <a:lnTo>
                    <a:pt x="5312446" y="106817"/>
                  </a:lnTo>
                  <a:lnTo>
                    <a:pt x="5319234" y="105602"/>
                  </a:lnTo>
                  <a:lnTo>
                    <a:pt x="5326022" y="103173"/>
                  </a:lnTo>
                  <a:lnTo>
                    <a:pt x="5607582" y="2428"/>
                  </a:lnTo>
                  <a:lnTo>
                    <a:pt x="5614370" y="0"/>
                  </a:lnTo>
                  <a:lnTo>
                    <a:pt x="5621158" y="4857"/>
                  </a:lnTo>
                  <a:lnTo>
                    <a:pt x="5902718" y="206347"/>
                  </a:lnTo>
                  <a:lnTo>
                    <a:pt x="5909506" y="211205"/>
                  </a:lnTo>
                  <a:lnTo>
                    <a:pt x="5916294" y="212419"/>
                  </a:lnTo>
                  <a:lnTo>
                    <a:pt x="6197854" y="262792"/>
                  </a:lnTo>
                  <a:lnTo>
                    <a:pt x="6204642" y="264006"/>
                  </a:lnTo>
                  <a:lnTo>
                    <a:pt x="6211430" y="264006"/>
                  </a:lnTo>
                  <a:lnTo>
                    <a:pt x="6492990" y="264006"/>
                  </a:lnTo>
                  <a:lnTo>
                    <a:pt x="6499778" y="264006"/>
                  </a:lnTo>
                  <a:lnTo>
                    <a:pt x="6506566" y="261577"/>
                  </a:lnTo>
                  <a:lnTo>
                    <a:pt x="6788126" y="160832"/>
                  </a:lnTo>
                  <a:lnTo>
                    <a:pt x="6794914" y="158404"/>
                  </a:lnTo>
                  <a:lnTo>
                    <a:pt x="6801702" y="4012902"/>
                  </a:lnTo>
                  <a:lnTo>
                    <a:pt x="6794914" y="4012902"/>
                  </a:lnTo>
                  <a:lnTo>
                    <a:pt x="6788126" y="4012902"/>
                  </a:lnTo>
                  <a:lnTo>
                    <a:pt x="6506566" y="4012902"/>
                  </a:lnTo>
                  <a:lnTo>
                    <a:pt x="6499778" y="4012902"/>
                  </a:lnTo>
                  <a:lnTo>
                    <a:pt x="6492990" y="4012902"/>
                  </a:lnTo>
                  <a:lnTo>
                    <a:pt x="6211430" y="4012902"/>
                  </a:lnTo>
                  <a:lnTo>
                    <a:pt x="6204642" y="4012902"/>
                  </a:lnTo>
                  <a:lnTo>
                    <a:pt x="6197854" y="4012902"/>
                  </a:lnTo>
                  <a:lnTo>
                    <a:pt x="5916294" y="4012902"/>
                  </a:lnTo>
                  <a:lnTo>
                    <a:pt x="5909506" y="4012902"/>
                  </a:lnTo>
                  <a:lnTo>
                    <a:pt x="5902718" y="4012902"/>
                  </a:lnTo>
                  <a:lnTo>
                    <a:pt x="5621158" y="4012902"/>
                  </a:lnTo>
                  <a:lnTo>
                    <a:pt x="5614370" y="4012902"/>
                  </a:lnTo>
                  <a:lnTo>
                    <a:pt x="5607582" y="4012902"/>
                  </a:lnTo>
                  <a:lnTo>
                    <a:pt x="5326022" y="4012902"/>
                  </a:lnTo>
                  <a:lnTo>
                    <a:pt x="5319234" y="4012902"/>
                  </a:lnTo>
                  <a:lnTo>
                    <a:pt x="5312446" y="4012902"/>
                  </a:lnTo>
                  <a:lnTo>
                    <a:pt x="5030886" y="4012902"/>
                  </a:lnTo>
                  <a:lnTo>
                    <a:pt x="5024098" y="4012902"/>
                  </a:lnTo>
                  <a:lnTo>
                    <a:pt x="5017310" y="4012902"/>
                  </a:lnTo>
                  <a:lnTo>
                    <a:pt x="4735751" y="4012902"/>
                  </a:lnTo>
                  <a:lnTo>
                    <a:pt x="4728962" y="4012902"/>
                  </a:lnTo>
                  <a:lnTo>
                    <a:pt x="4722174" y="4012902"/>
                  </a:lnTo>
                  <a:lnTo>
                    <a:pt x="4440615" y="4012902"/>
                  </a:lnTo>
                  <a:lnTo>
                    <a:pt x="4433826" y="4012902"/>
                  </a:lnTo>
                  <a:lnTo>
                    <a:pt x="4427038" y="4012902"/>
                  </a:lnTo>
                  <a:lnTo>
                    <a:pt x="4145479" y="4012902"/>
                  </a:lnTo>
                  <a:lnTo>
                    <a:pt x="4138691" y="4012902"/>
                  </a:lnTo>
                  <a:lnTo>
                    <a:pt x="4131902" y="4012902"/>
                  </a:lnTo>
                  <a:lnTo>
                    <a:pt x="3850343" y="4012902"/>
                  </a:lnTo>
                  <a:lnTo>
                    <a:pt x="3843555" y="4012902"/>
                  </a:lnTo>
                  <a:lnTo>
                    <a:pt x="3836766" y="4012902"/>
                  </a:lnTo>
                  <a:lnTo>
                    <a:pt x="3555207" y="4012902"/>
                  </a:lnTo>
                  <a:lnTo>
                    <a:pt x="3548419" y="4012902"/>
                  </a:lnTo>
                  <a:lnTo>
                    <a:pt x="3541631" y="4012902"/>
                  </a:lnTo>
                  <a:lnTo>
                    <a:pt x="3260071" y="4012902"/>
                  </a:lnTo>
                  <a:lnTo>
                    <a:pt x="3253283" y="4012902"/>
                  </a:lnTo>
                  <a:lnTo>
                    <a:pt x="3246495" y="4012902"/>
                  </a:lnTo>
                  <a:lnTo>
                    <a:pt x="2964935" y="4012902"/>
                  </a:lnTo>
                  <a:lnTo>
                    <a:pt x="2958147" y="4012902"/>
                  </a:lnTo>
                  <a:lnTo>
                    <a:pt x="2951359" y="4012902"/>
                  </a:lnTo>
                  <a:lnTo>
                    <a:pt x="2669799" y="4012902"/>
                  </a:lnTo>
                  <a:lnTo>
                    <a:pt x="2663011" y="4012902"/>
                  </a:lnTo>
                  <a:lnTo>
                    <a:pt x="2656223" y="4012902"/>
                  </a:lnTo>
                  <a:lnTo>
                    <a:pt x="2374663" y="4012902"/>
                  </a:lnTo>
                  <a:lnTo>
                    <a:pt x="2367875" y="4012902"/>
                  </a:lnTo>
                  <a:lnTo>
                    <a:pt x="2361087" y="4012902"/>
                  </a:lnTo>
                  <a:lnTo>
                    <a:pt x="2079527" y="4012902"/>
                  </a:lnTo>
                  <a:lnTo>
                    <a:pt x="2072739" y="4012902"/>
                  </a:lnTo>
                  <a:lnTo>
                    <a:pt x="2065951" y="4012902"/>
                  </a:lnTo>
                  <a:lnTo>
                    <a:pt x="1784391" y="4012902"/>
                  </a:lnTo>
                  <a:lnTo>
                    <a:pt x="1777603" y="4012902"/>
                  </a:lnTo>
                  <a:lnTo>
                    <a:pt x="1770815" y="4012902"/>
                  </a:lnTo>
                  <a:lnTo>
                    <a:pt x="1489255" y="4012902"/>
                  </a:lnTo>
                  <a:lnTo>
                    <a:pt x="1482467" y="4012902"/>
                  </a:lnTo>
                  <a:lnTo>
                    <a:pt x="1475679" y="4012902"/>
                  </a:lnTo>
                  <a:lnTo>
                    <a:pt x="1194119" y="4012902"/>
                  </a:lnTo>
                  <a:lnTo>
                    <a:pt x="1187331" y="4012902"/>
                  </a:lnTo>
                  <a:lnTo>
                    <a:pt x="1180543" y="4012902"/>
                  </a:lnTo>
                  <a:lnTo>
                    <a:pt x="898984" y="4012902"/>
                  </a:lnTo>
                  <a:lnTo>
                    <a:pt x="892195" y="4012902"/>
                  </a:lnTo>
                  <a:lnTo>
                    <a:pt x="885407" y="4012902"/>
                  </a:lnTo>
                  <a:lnTo>
                    <a:pt x="603848" y="4012902"/>
                  </a:lnTo>
                  <a:lnTo>
                    <a:pt x="597059" y="4012902"/>
                  </a:lnTo>
                  <a:lnTo>
                    <a:pt x="590271" y="4012902"/>
                  </a:lnTo>
                  <a:lnTo>
                    <a:pt x="308712" y="4012902"/>
                  </a:lnTo>
                  <a:lnTo>
                    <a:pt x="301924" y="4012902"/>
                  </a:lnTo>
                  <a:lnTo>
                    <a:pt x="295135" y="4012902"/>
                  </a:lnTo>
                  <a:lnTo>
                    <a:pt x="13576" y="4012902"/>
                  </a:lnTo>
                  <a:lnTo>
                    <a:pt x="6788" y="4012902"/>
                  </a:lnTo>
                  <a:lnTo>
                    <a:pt x="0" y="4012902"/>
                  </a:lnTo>
                  <a:close/>
                </a:path>
              </a:pathLst>
            </a:custGeom>
            <a:solidFill>
              <a:srgbClr val="1CABE2">
                <a:alpha val="3921"/>
              </a:srgbClr>
            </a:solidFill>
          </p:spPr>
          <p:txBody>
            <a:bodyPr/>
            <a:lstStyle/>
            <a:p/>
          </p:txBody>
        </p:sp>
        <p:sp>
          <p:nvSpPr>
            <p:cNvPr id="55" name="pl55"/>
            <p:cNvSpPr/>
            <p:nvPr/>
          </p:nvSpPr>
          <p:spPr>
            <a:xfrm>
              <a:off x="810605" y="1913333"/>
              <a:ext cx="6788126" cy="1161629"/>
            </a:xfrm>
            <a:custGeom>
              <a:avLst/>
              <a:pathLst>
                <a:path w="6788126" h="1161629">
                  <a:moveTo>
                    <a:pt x="0" y="1161629"/>
                  </a:moveTo>
                  <a:lnTo>
                    <a:pt x="6788" y="1160415"/>
                  </a:lnTo>
                  <a:lnTo>
                    <a:pt x="288347" y="1110042"/>
                  </a:lnTo>
                  <a:lnTo>
                    <a:pt x="295135" y="1108828"/>
                  </a:lnTo>
                  <a:lnTo>
                    <a:pt x="301924" y="1103970"/>
                  </a:lnTo>
                  <a:lnTo>
                    <a:pt x="583483" y="902480"/>
                  </a:lnTo>
                  <a:lnTo>
                    <a:pt x="590271" y="897622"/>
                  </a:lnTo>
                  <a:lnTo>
                    <a:pt x="597059" y="895194"/>
                  </a:lnTo>
                  <a:lnTo>
                    <a:pt x="878619" y="794449"/>
                  </a:lnTo>
                  <a:lnTo>
                    <a:pt x="885407" y="792020"/>
                  </a:lnTo>
                  <a:lnTo>
                    <a:pt x="892195" y="790805"/>
                  </a:lnTo>
                  <a:lnTo>
                    <a:pt x="1173755" y="740433"/>
                  </a:lnTo>
                  <a:lnTo>
                    <a:pt x="1180543" y="739218"/>
                  </a:lnTo>
                  <a:lnTo>
                    <a:pt x="1187331" y="736789"/>
                  </a:lnTo>
                  <a:lnTo>
                    <a:pt x="1468891" y="636045"/>
                  </a:lnTo>
                  <a:lnTo>
                    <a:pt x="1475679" y="633616"/>
                  </a:lnTo>
                  <a:lnTo>
                    <a:pt x="1482467" y="631187"/>
                  </a:lnTo>
                  <a:lnTo>
                    <a:pt x="1764027" y="530442"/>
                  </a:lnTo>
                  <a:lnTo>
                    <a:pt x="1770815" y="528013"/>
                  </a:lnTo>
                  <a:lnTo>
                    <a:pt x="1777603" y="524370"/>
                  </a:lnTo>
                  <a:lnTo>
                    <a:pt x="2059163" y="373252"/>
                  </a:lnTo>
                  <a:lnTo>
                    <a:pt x="2065951" y="369609"/>
                  </a:lnTo>
                  <a:lnTo>
                    <a:pt x="2072739" y="367180"/>
                  </a:lnTo>
                  <a:lnTo>
                    <a:pt x="2354299" y="266435"/>
                  </a:lnTo>
                  <a:lnTo>
                    <a:pt x="2361087" y="264006"/>
                  </a:lnTo>
                  <a:lnTo>
                    <a:pt x="2367875" y="260363"/>
                  </a:lnTo>
                  <a:lnTo>
                    <a:pt x="2649435" y="109245"/>
                  </a:lnTo>
                  <a:lnTo>
                    <a:pt x="2656223" y="105602"/>
                  </a:lnTo>
                  <a:lnTo>
                    <a:pt x="2663011" y="108031"/>
                  </a:lnTo>
                  <a:lnTo>
                    <a:pt x="2944571" y="208776"/>
                  </a:lnTo>
                  <a:lnTo>
                    <a:pt x="2951359" y="211205"/>
                  </a:lnTo>
                  <a:lnTo>
                    <a:pt x="2958147" y="213634"/>
                  </a:lnTo>
                  <a:lnTo>
                    <a:pt x="3239707" y="314379"/>
                  </a:lnTo>
                  <a:lnTo>
                    <a:pt x="3246495" y="316808"/>
                  </a:lnTo>
                  <a:lnTo>
                    <a:pt x="3253283" y="316808"/>
                  </a:lnTo>
                  <a:lnTo>
                    <a:pt x="3534842" y="316808"/>
                  </a:lnTo>
                  <a:lnTo>
                    <a:pt x="3541631" y="316808"/>
                  </a:lnTo>
                  <a:lnTo>
                    <a:pt x="3548419" y="318022"/>
                  </a:lnTo>
                  <a:lnTo>
                    <a:pt x="3829978" y="368394"/>
                  </a:lnTo>
                  <a:lnTo>
                    <a:pt x="3836766" y="369609"/>
                  </a:lnTo>
                  <a:lnTo>
                    <a:pt x="3843555" y="368394"/>
                  </a:lnTo>
                  <a:lnTo>
                    <a:pt x="4125114" y="318022"/>
                  </a:lnTo>
                  <a:lnTo>
                    <a:pt x="4131902" y="316808"/>
                  </a:lnTo>
                  <a:lnTo>
                    <a:pt x="4138691" y="315593"/>
                  </a:lnTo>
                  <a:lnTo>
                    <a:pt x="4420250" y="265221"/>
                  </a:lnTo>
                  <a:lnTo>
                    <a:pt x="4427038" y="264006"/>
                  </a:lnTo>
                  <a:lnTo>
                    <a:pt x="4433826" y="261577"/>
                  </a:lnTo>
                  <a:lnTo>
                    <a:pt x="4715386" y="160832"/>
                  </a:lnTo>
                  <a:lnTo>
                    <a:pt x="4722174" y="158404"/>
                  </a:lnTo>
                  <a:lnTo>
                    <a:pt x="4728962" y="158404"/>
                  </a:lnTo>
                  <a:lnTo>
                    <a:pt x="5010522" y="158404"/>
                  </a:lnTo>
                  <a:lnTo>
                    <a:pt x="5017310" y="158404"/>
                  </a:lnTo>
                  <a:lnTo>
                    <a:pt x="5024098" y="157189"/>
                  </a:lnTo>
                  <a:lnTo>
                    <a:pt x="5305658" y="106817"/>
                  </a:lnTo>
                  <a:lnTo>
                    <a:pt x="5312446" y="105602"/>
                  </a:lnTo>
                  <a:lnTo>
                    <a:pt x="5319234" y="103173"/>
                  </a:lnTo>
                  <a:lnTo>
                    <a:pt x="5600794" y="2428"/>
                  </a:lnTo>
                  <a:lnTo>
                    <a:pt x="5607582" y="0"/>
                  </a:lnTo>
                  <a:lnTo>
                    <a:pt x="5614370" y="4857"/>
                  </a:lnTo>
                  <a:lnTo>
                    <a:pt x="5895930" y="206347"/>
                  </a:lnTo>
                  <a:lnTo>
                    <a:pt x="5902718" y="211205"/>
                  </a:lnTo>
                  <a:lnTo>
                    <a:pt x="5909506" y="212419"/>
                  </a:lnTo>
                  <a:lnTo>
                    <a:pt x="6191066" y="262792"/>
                  </a:lnTo>
                  <a:lnTo>
                    <a:pt x="6197854" y="264006"/>
                  </a:lnTo>
                  <a:lnTo>
                    <a:pt x="6204642" y="264006"/>
                  </a:lnTo>
                  <a:lnTo>
                    <a:pt x="6486202" y="264006"/>
                  </a:lnTo>
                  <a:lnTo>
                    <a:pt x="6492990" y="264006"/>
                  </a:lnTo>
                  <a:lnTo>
                    <a:pt x="6499778" y="261577"/>
                  </a:lnTo>
                  <a:lnTo>
                    <a:pt x="6781338" y="160832"/>
                  </a:lnTo>
                  <a:lnTo>
                    <a:pt x="6788126" y="158404"/>
                  </a:lnTo>
                </a:path>
              </a:pathLst>
            </a:custGeom>
          </p:spPr>
          <p:txBody>
            <a:bodyPr/>
            <a:lstStyle/>
            <a:p/>
          </p:txBody>
        </p:sp>
        <p:sp>
          <p:nvSpPr>
            <p:cNvPr id="56" name="pg56"/>
            <p:cNvSpPr/>
            <p:nvPr/>
          </p:nvSpPr>
          <p:spPr>
            <a:xfrm>
              <a:off x="2574632" y="2705354"/>
              <a:ext cx="5030886" cy="3220882"/>
            </a:xfrm>
            <a:custGeom>
              <a:avLst/>
              <a:pathLst>
                <a:path w="5030886" h="3220882">
                  <a:moveTo>
                    <a:pt x="6788" y="3220882"/>
                  </a:moveTo>
                  <a:lnTo>
                    <a:pt x="13576" y="3220882"/>
                  </a:lnTo>
                  <a:lnTo>
                    <a:pt x="295135" y="3220882"/>
                  </a:lnTo>
                  <a:lnTo>
                    <a:pt x="301924" y="3220882"/>
                  </a:lnTo>
                  <a:lnTo>
                    <a:pt x="308712" y="3220882"/>
                  </a:lnTo>
                  <a:lnTo>
                    <a:pt x="590271" y="3220882"/>
                  </a:lnTo>
                  <a:lnTo>
                    <a:pt x="597059" y="3220882"/>
                  </a:lnTo>
                  <a:lnTo>
                    <a:pt x="603848" y="3219667"/>
                  </a:lnTo>
                  <a:lnTo>
                    <a:pt x="885407" y="3169295"/>
                  </a:lnTo>
                  <a:lnTo>
                    <a:pt x="892195" y="3168080"/>
                  </a:lnTo>
                  <a:lnTo>
                    <a:pt x="898984" y="3166866"/>
                  </a:lnTo>
                  <a:lnTo>
                    <a:pt x="1180543" y="3116493"/>
                  </a:lnTo>
                  <a:lnTo>
                    <a:pt x="1187331" y="3115279"/>
                  </a:lnTo>
                  <a:lnTo>
                    <a:pt x="1194119" y="3115279"/>
                  </a:lnTo>
                  <a:lnTo>
                    <a:pt x="1475679" y="3115279"/>
                  </a:lnTo>
                  <a:lnTo>
                    <a:pt x="1482467" y="3115279"/>
                  </a:lnTo>
                  <a:lnTo>
                    <a:pt x="1489255" y="3111636"/>
                  </a:lnTo>
                  <a:lnTo>
                    <a:pt x="1770815" y="2960518"/>
                  </a:lnTo>
                  <a:lnTo>
                    <a:pt x="1777603" y="2956875"/>
                  </a:lnTo>
                  <a:lnTo>
                    <a:pt x="1784391" y="2948374"/>
                  </a:lnTo>
                  <a:lnTo>
                    <a:pt x="2065951" y="2595766"/>
                  </a:lnTo>
                  <a:lnTo>
                    <a:pt x="2072739" y="2587265"/>
                  </a:lnTo>
                  <a:lnTo>
                    <a:pt x="2079527" y="2566620"/>
                  </a:lnTo>
                  <a:lnTo>
                    <a:pt x="2361087" y="1710288"/>
                  </a:lnTo>
                  <a:lnTo>
                    <a:pt x="2367875" y="1689643"/>
                  </a:lnTo>
                  <a:lnTo>
                    <a:pt x="2374663" y="1681142"/>
                  </a:lnTo>
                  <a:lnTo>
                    <a:pt x="2656223" y="1328534"/>
                  </a:lnTo>
                  <a:lnTo>
                    <a:pt x="2663011" y="1320033"/>
                  </a:lnTo>
                  <a:lnTo>
                    <a:pt x="2669799" y="1313961"/>
                  </a:lnTo>
                  <a:lnTo>
                    <a:pt x="2951359" y="1062099"/>
                  </a:lnTo>
                  <a:lnTo>
                    <a:pt x="2958147" y="1056026"/>
                  </a:lnTo>
                  <a:lnTo>
                    <a:pt x="2964935" y="1053598"/>
                  </a:lnTo>
                  <a:lnTo>
                    <a:pt x="3246495" y="952853"/>
                  </a:lnTo>
                  <a:lnTo>
                    <a:pt x="3253283" y="950424"/>
                  </a:lnTo>
                  <a:lnTo>
                    <a:pt x="3260071" y="946780"/>
                  </a:lnTo>
                  <a:lnTo>
                    <a:pt x="3541631" y="795663"/>
                  </a:lnTo>
                  <a:lnTo>
                    <a:pt x="3548419" y="792020"/>
                  </a:lnTo>
                  <a:lnTo>
                    <a:pt x="3555207" y="788376"/>
                  </a:lnTo>
                  <a:lnTo>
                    <a:pt x="3836766" y="637259"/>
                  </a:lnTo>
                  <a:lnTo>
                    <a:pt x="3843555" y="633616"/>
                  </a:lnTo>
                  <a:lnTo>
                    <a:pt x="3850343" y="629972"/>
                  </a:lnTo>
                  <a:lnTo>
                    <a:pt x="4131902" y="478855"/>
                  </a:lnTo>
                  <a:lnTo>
                    <a:pt x="4138691" y="475212"/>
                  </a:lnTo>
                  <a:lnTo>
                    <a:pt x="4145479" y="473997"/>
                  </a:lnTo>
                  <a:lnTo>
                    <a:pt x="4427038" y="423625"/>
                  </a:lnTo>
                  <a:lnTo>
                    <a:pt x="4433826" y="422410"/>
                  </a:lnTo>
                  <a:lnTo>
                    <a:pt x="4440615" y="424839"/>
                  </a:lnTo>
                  <a:lnTo>
                    <a:pt x="4722174" y="525584"/>
                  </a:lnTo>
                  <a:lnTo>
                    <a:pt x="4728962" y="528013"/>
                  </a:lnTo>
                  <a:lnTo>
                    <a:pt x="4735751" y="515869"/>
                  </a:lnTo>
                  <a:lnTo>
                    <a:pt x="5017310" y="12144"/>
                  </a:lnTo>
                  <a:lnTo>
                    <a:pt x="5024098" y="0"/>
                  </a:lnTo>
                  <a:lnTo>
                    <a:pt x="5030886" y="3220882"/>
                  </a:lnTo>
                  <a:lnTo>
                    <a:pt x="5024098" y="3220882"/>
                  </a:lnTo>
                  <a:lnTo>
                    <a:pt x="5017310" y="3220882"/>
                  </a:lnTo>
                  <a:lnTo>
                    <a:pt x="4735751" y="3220882"/>
                  </a:lnTo>
                  <a:lnTo>
                    <a:pt x="4728962" y="3220882"/>
                  </a:lnTo>
                  <a:lnTo>
                    <a:pt x="4722174" y="3220882"/>
                  </a:lnTo>
                  <a:lnTo>
                    <a:pt x="4440615" y="3220882"/>
                  </a:lnTo>
                  <a:lnTo>
                    <a:pt x="4433826" y="3220882"/>
                  </a:lnTo>
                  <a:lnTo>
                    <a:pt x="4427038" y="3220882"/>
                  </a:lnTo>
                  <a:lnTo>
                    <a:pt x="4145479" y="3220882"/>
                  </a:lnTo>
                  <a:lnTo>
                    <a:pt x="4138691" y="3220882"/>
                  </a:lnTo>
                  <a:lnTo>
                    <a:pt x="4131902" y="3220882"/>
                  </a:lnTo>
                  <a:lnTo>
                    <a:pt x="3850343" y="3220882"/>
                  </a:lnTo>
                  <a:lnTo>
                    <a:pt x="3843555" y="3220882"/>
                  </a:lnTo>
                  <a:lnTo>
                    <a:pt x="3836766" y="3220882"/>
                  </a:lnTo>
                  <a:lnTo>
                    <a:pt x="3555207" y="3220882"/>
                  </a:lnTo>
                  <a:lnTo>
                    <a:pt x="3548419" y="3220882"/>
                  </a:lnTo>
                  <a:lnTo>
                    <a:pt x="3541631" y="3220882"/>
                  </a:lnTo>
                  <a:lnTo>
                    <a:pt x="3260071" y="3220882"/>
                  </a:lnTo>
                  <a:lnTo>
                    <a:pt x="3253283" y="3220882"/>
                  </a:lnTo>
                  <a:lnTo>
                    <a:pt x="3246495" y="3220882"/>
                  </a:lnTo>
                  <a:lnTo>
                    <a:pt x="2964935" y="3220882"/>
                  </a:lnTo>
                  <a:lnTo>
                    <a:pt x="2958147" y="3220882"/>
                  </a:lnTo>
                  <a:lnTo>
                    <a:pt x="2951359" y="3220882"/>
                  </a:lnTo>
                  <a:lnTo>
                    <a:pt x="2669799" y="3220882"/>
                  </a:lnTo>
                  <a:lnTo>
                    <a:pt x="2663011" y="3220882"/>
                  </a:lnTo>
                  <a:lnTo>
                    <a:pt x="2656223" y="3220882"/>
                  </a:lnTo>
                  <a:lnTo>
                    <a:pt x="2374663" y="3220882"/>
                  </a:lnTo>
                  <a:lnTo>
                    <a:pt x="2367875" y="3220882"/>
                  </a:lnTo>
                  <a:lnTo>
                    <a:pt x="2361087" y="3220882"/>
                  </a:lnTo>
                  <a:lnTo>
                    <a:pt x="2079527" y="3220882"/>
                  </a:lnTo>
                  <a:lnTo>
                    <a:pt x="2072739" y="3220882"/>
                  </a:lnTo>
                  <a:lnTo>
                    <a:pt x="2065951" y="3220882"/>
                  </a:lnTo>
                  <a:lnTo>
                    <a:pt x="1784391" y="3220882"/>
                  </a:lnTo>
                  <a:lnTo>
                    <a:pt x="1777603" y="3220882"/>
                  </a:lnTo>
                  <a:lnTo>
                    <a:pt x="1770815" y="3220882"/>
                  </a:lnTo>
                  <a:lnTo>
                    <a:pt x="1489255" y="3220882"/>
                  </a:lnTo>
                  <a:lnTo>
                    <a:pt x="1482467" y="3220882"/>
                  </a:lnTo>
                  <a:lnTo>
                    <a:pt x="1475679" y="3220882"/>
                  </a:lnTo>
                  <a:lnTo>
                    <a:pt x="1194119" y="3220882"/>
                  </a:lnTo>
                  <a:lnTo>
                    <a:pt x="1187331" y="3220882"/>
                  </a:lnTo>
                  <a:lnTo>
                    <a:pt x="1180543" y="3220882"/>
                  </a:lnTo>
                  <a:lnTo>
                    <a:pt x="898984" y="3220882"/>
                  </a:lnTo>
                  <a:lnTo>
                    <a:pt x="892195" y="3220882"/>
                  </a:lnTo>
                  <a:lnTo>
                    <a:pt x="885407" y="3220882"/>
                  </a:lnTo>
                  <a:lnTo>
                    <a:pt x="603848" y="3220882"/>
                  </a:lnTo>
                  <a:lnTo>
                    <a:pt x="597059" y="3220882"/>
                  </a:lnTo>
                  <a:lnTo>
                    <a:pt x="590271" y="3220882"/>
                  </a:lnTo>
                  <a:lnTo>
                    <a:pt x="308712" y="3220882"/>
                  </a:lnTo>
                  <a:lnTo>
                    <a:pt x="301924" y="3220882"/>
                  </a:lnTo>
                  <a:lnTo>
                    <a:pt x="295135" y="3220882"/>
                  </a:lnTo>
                  <a:lnTo>
                    <a:pt x="13576" y="3220882"/>
                  </a:lnTo>
                  <a:lnTo>
                    <a:pt x="6788" y="3220882"/>
                  </a:lnTo>
                  <a:lnTo>
                    <a:pt x="0" y="3220882"/>
                  </a:lnTo>
                  <a:close/>
                </a:path>
              </a:pathLst>
            </a:custGeom>
            <a:solidFill>
              <a:srgbClr val="1CABE2">
                <a:alpha val="3921"/>
              </a:srgbClr>
            </a:solidFill>
          </p:spPr>
          <p:txBody>
            <a:bodyPr/>
            <a:lstStyle/>
            <a:p/>
          </p:txBody>
        </p:sp>
        <p:sp>
          <p:nvSpPr>
            <p:cNvPr id="57" name="pl57"/>
            <p:cNvSpPr/>
            <p:nvPr/>
          </p:nvSpPr>
          <p:spPr>
            <a:xfrm>
              <a:off x="2581420" y="2705354"/>
              <a:ext cx="5017310" cy="3220882"/>
            </a:xfrm>
            <a:custGeom>
              <a:avLst/>
              <a:pathLst>
                <a:path w="5017310" h="3220882">
                  <a:moveTo>
                    <a:pt x="0" y="3220882"/>
                  </a:moveTo>
                  <a:lnTo>
                    <a:pt x="6788" y="3220882"/>
                  </a:lnTo>
                  <a:lnTo>
                    <a:pt x="288347" y="3220882"/>
                  </a:lnTo>
                  <a:lnTo>
                    <a:pt x="295135" y="3220882"/>
                  </a:lnTo>
                  <a:lnTo>
                    <a:pt x="301924" y="3220882"/>
                  </a:lnTo>
                  <a:lnTo>
                    <a:pt x="583483" y="3220882"/>
                  </a:lnTo>
                  <a:lnTo>
                    <a:pt x="590271" y="3220882"/>
                  </a:lnTo>
                  <a:lnTo>
                    <a:pt x="597059" y="3219667"/>
                  </a:lnTo>
                  <a:lnTo>
                    <a:pt x="878619" y="3169295"/>
                  </a:lnTo>
                  <a:lnTo>
                    <a:pt x="885407" y="3168080"/>
                  </a:lnTo>
                  <a:lnTo>
                    <a:pt x="892195" y="3166866"/>
                  </a:lnTo>
                  <a:lnTo>
                    <a:pt x="1173755" y="3116493"/>
                  </a:lnTo>
                  <a:lnTo>
                    <a:pt x="1180543" y="3115279"/>
                  </a:lnTo>
                  <a:lnTo>
                    <a:pt x="1187331" y="3115279"/>
                  </a:lnTo>
                  <a:lnTo>
                    <a:pt x="1468891" y="3115279"/>
                  </a:lnTo>
                  <a:lnTo>
                    <a:pt x="1475679" y="3115279"/>
                  </a:lnTo>
                  <a:lnTo>
                    <a:pt x="1482467" y="3111636"/>
                  </a:lnTo>
                  <a:lnTo>
                    <a:pt x="1764027" y="2960518"/>
                  </a:lnTo>
                  <a:lnTo>
                    <a:pt x="1770815" y="2956875"/>
                  </a:lnTo>
                  <a:lnTo>
                    <a:pt x="1777603" y="2948374"/>
                  </a:lnTo>
                  <a:lnTo>
                    <a:pt x="2059163" y="2595766"/>
                  </a:lnTo>
                  <a:lnTo>
                    <a:pt x="2065951" y="2587265"/>
                  </a:lnTo>
                  <a:lnTo>
                    <a:pt x="2072739" y="2566620"/>
                  </a:lnTo>
                  <a:lnTo>
                    <a:pt x="2354299" y="1710288"/>
                  </a:lnTo>
                  <a:lnTo>
                    <a:pt x="2361087" y="1689643"/>
                  </a:lnTo>
                  <a:lnTo>
                    <a:pt x="2367875" y="1681142"/>
                  </a:lnTo>
                  <a:lnTo>
                    <a:pt x="2649435" y="1328534"/>
                  </a:lnTo>
                  <a:lnTo>
                    <a:pt x="2656223" y="1320033"/>
                  </a:lnTo>
                  <a:lnTo>
                    <a:pt x="2663011" y="1313961"/>
                  </a:lnTo>
                  <a:lnTo>
                    <a:pt x="2944571" y="1062099"/>
                  </a:lnTo>
                  <a:lnTo>
                    <a:pt x="2951359" y="1056026"/>
                  </a:lnTo>
                  <a:lnTo>
                    <a:pt x="2958147" y="1053598"/>
                  </a:lnTo>
                  <a:lnTo>
                    <a:pt x="3239707" y="952853"/>
                  </a:lnTo>
                  <a:lnTo>
                    <a:pt x="3246495" y="950424"/>
                  </a:lnTo>
                  <a:lnTo>
                    <a:pt x="3253283" y="946780"/>
                  </a:lnTo>
                  <a:lnTo>
                    <a:pt x="3534842" y="795663"/>
                  </a:lnTo>
                  <a:lnTo>
                    <a:pt x="3541631" y="792020"/>
                  </a:lnTo>
                  <a:lnTo>
                    <a:pt x="3548419" y="788376"/>
                  </a:lnTo>
                  <a:lnTo>
                    <a:pt x="3829978" y="637259"/>
                  </a:lnTo>
                  <a:lnTo>
                    <a:pt x="3836766" y="633616"/>
                  </a:lnTo>
                  <a:lnTo>
                    <a:pt x="3843555" y="629972"/>
                  </a:lnTo>
                  <a:lnTo>
                    <a:pt x="4125114" y="478855"/>
                  </a:lnTo>
                  <a:lnTo>
                    <a:pt x="4131902" y="475212"/>
                  </a:lnTo>
                  <a:lnTo>
                    <a:pt x="4138691" y="473997"/>
                  </a:lnTo>
                  <a:lnTo>
                    <a:pt x="4420250" y="423625"/>
                  </a:lnTo>
                  <a:lnTo>
                    <a:pt x="4427038" y="422410"/>
                  </a:lnTo>
                  <a:lnTo>
                    <a:pt x="4433826" y="424839"/>
                  </a:lnTo>
                  <a:lnTo>
                    <a:pt x="4715386" y="525584"/>
                  </a:lnTo>
                  <a:lnTo>
                    <a:pt x="4722174" y="528013"/>
                  </a:lnTo>
                  <a:lnTo>
                    <a:pt x="4728962" y="515869"/>
                  </a:lnTo>
                  <a:lnTo>
                    <a:pt x="5010522" y="12144"/>
                  </a:lnTo>
                  <a:lnTo>
                    <a:pt x="5017310" y="0"/>
                  </a:lnTo>
                </a:path>
              </a:pathLst>
            </a:custGeom>
          </p:spPr>
          <p:txBody>
            <a:bodyPr/>
            <a:lstStyle/>
            <a:p/>
          </p:txBody>
        </p:sp>
        <p:sp>
          <p:nvSpPr>
            <p:cNvPr id="58" name="pg58"/>
            <p:cNvSpPr/>
            <p:nvPr/>
          </p:nvSpPr>
          <p:spPr>
            <a:xfrm>
              <a:off x="803816" y="4025387"/>
              <a:ext cx="6801702" cy="1900848"/>
            </a:xfrm>
            <a:custGeom>
              <a:avLst/>
              <a:pathLst>
                <a:path w="6801702" h="1900848">
                  <a:moveTo>
                    <a:pt x="6788" y="1900848"/>
                  </a:moveTo>
                  <a:lnTo>
                    <a:pt x="13576" y="1900848"/>
                  </a:lnTo>
                  <a:lnTo>
                    <a:pt x="295135" y="1900848"/>
                  </a:lnTo>
                  <a:lnTo>
                    <a:pt x="301924" y="1900848"/>
                  </a:lnTo>
                  <a:lnTo>
                    <a:pt x="308712" y="1900848"/>
                  </a:lnTo>
                  <a:lnTo>
                    <a:pt x="590271" y="1900848"/>
                  </a:lnTo>
                  <a:lnTo>
                    <a:pt x="597059" y="1900848"/>
                  </a:lnTo>
                  <a:lnTo>
                    <a:pt x="603848" y="1900848"/>
                  </a:lnTo>
                  <a:lnTo>
                    <a:pt x="885407" y="1900848"/>
                  </a:lnTo>
                  <a:lnTo>
                    <a:pt x="892195" y="1900848"/>
                  </a:lnTo>
                  <a:lnTo>
                    <a:pt x="898984" y="1900848"/>
                  </a:lnTo>
                  <a:lnTo>
                    <a:pt x="1180543" y="1900848"/>
                  </a:lnTo>
                  <a:lnTo>
                    <a:pt x="1187331" y="1900848"/>
                  </a:lnTo>
                  <a:lnTo>
                    <a:pt x="1194119" y="1900848"/>
                  </a:lnTo>
                  <a:lnTo>
                    <a:pt x="1475679" y="1900848"/>
                  </a:lnTo>
                  <a:lnTo>
                    <a:pt x="1482467" y="1900848"/>
                  </a:lnTo>
                  <a:lnTo>
                    <a:pt x="1489255" y="1900848"/>
                  </a:lnTo>
                  <a:lnTo>
                    <a:pt x="1770815" y="1900848"/>
                  </a:lnTo>
                  <a:lnTo>
                    <a:pt x="1777603" y="1900848"/>
                  </a:lnTo>
                  <a:lnTo>
                    <a:pt x="1784391" y="1900848"/>
                  </a:lnTo>
                  <a:lnTo>
                    <a:pt x="2065951" y="1900848"/>
                  </a:lnTo>
                  <a:lnTo>
                    <a:pt x="2072739" y="1900848"/>
                  </a:lnTo>
                  <a:lnTo>
                    <a:pt x="2079527" y="1900848"/>
                  </a:lnTo>
                  <a:lnTo>
                    <a:pt x="2361087" y="1900848"/>
                  </a:lnTo>
                  <a:lnTo>
                    <a:pt x="2367875" y="1900848"/>
                  </a:lnTo>
                  <a:lnTo>
                    <a:pt x="2374663" y="1900848"/>
                  </a:lnTo>
                  <a:lnTo>
                    <a:pt x="2656223" y="1900848"/>
                  </a:lnTo>
                  <a:lnTo>
                    <a:pt x="2663011" y="1900848"/>
                  </a:lnTo>
                  <a:lnTo>
                    <a:pt x="2669799" y="1900848"/>
                  </a:lnTo>
                  <a:lnTo>
                    <a:pt x="2951359" y="1900848"/>
                  </a:lnTo>
                  <a:lnTo>
                    <a:pt x="2958147" y="1900848"/>
                  </a:lnTo>
                  <a:lnTo>
                    <a:pt x="2964935" y="1900848"/>
                  </a:lnTo>
                  <a:lnTo>
                    <a:pt x="3246495" y="1900848"/>
                  </a:lnTo>
                  <a:lnTo>
                    <a:pt x="3253283" y="1900848"/>
                  </a:lnTo>
                  <a:lnTo>
                    <a:pt x="3260071" y="1900848"/>
                  </a:lnTo>
                  <a:lnTo>
                    <a:pt x="3541631" y="1900848"/>
                  </a:lnTo>
                  <a:lnTo>
                    <a:pt x="3548419" y="1900848"/>
                  </a:lnTo>
                  <a:lnTo>
                    <a:pt x="3555207" y="1897205"/>
                  </a:lnTo>
                  <a:lnTo>
                    <a:pt x="3836766" y="1746087"/>
                  </a:lnTo>
                  <a:lnTo>
                    <a:pt x="3843555" y="1742444"/>
                  </a:lnTo>
                  <a:lnTo>
                    <a:pt x="3850343" y="1735157"/>
                  </a:lnTo>
                  <a:lnTo>
                    <a:pt x="4131902" y="1432922"/>
                  </a:lnTo>
                  <a:lnTo>
                    <a:pt x="4138691" y="1425636"/>
                  </a:lnTo>
                  <a:lnTo>
                    <a:pt x="4145479" y="1423207"/>
                  </a:lnTo>
                  <a:lnTo>
                    <a:pt x="4427038" y="1322462"/>
                  </a:lnTo>
                  <a:lnTo>
                    <a:pt x="4433826" y="1320033"/>
                  </a:lnTo>
                  <a:lnTo>
                    <a:pt x="4440615" y="1318819"/>
                  </a:lnTo>
                  <a:lnTo>
                    <a:pt x="4722174" y="1268446"/>
                  </a:lnTo>
                  <a:lnTo>
                    <a:pt x="4728962" y="1267232"/>
                  </a:lnTo>
                  <a:lnTo>
                    <a:pt x="4735751" y="1251444"/>
                  </a:lnTo>
                  <a:lnTo>
                    <a:pt x="5017310" y="596602"/>
                  </a:lnTo>
                  <a:lnTo>
                    <a:pt x="5024098" y="580814"/>
                  </a:lnTo>
                  <a:lnTo>
                    <a:pt x="5030886" y="573528"/>
                  </a:lnTo>
                  <a:lnTo>
                    <a:pt x="5312446" y="271293"/>
                  </a:lnTo>
                  <a:lnTo>
                    <a:pt x="5319234" y="264006"/>
                  </a:lnTo>
                  <a:lnTo>
                    <a:pt x="5326022" y="262792"/>
                  </a:lnTo>
                  <a:lnTo>
                    <a:pt x="5607582" y="212419"/>
                  </a:lnTo>
                  <a:lnTo>
                    <a:pt x="5614370" y="211205"/>
                  </a:lnTo>
                  <a:lnTo>
                    <a:pt x="5621158" y="207562"/>
                  </a:lnTo>
                  <a:lnTo>
                    <a:pt x="5902718" y="56444"/>
                  </a:lnTo>
                  <a:lnTo>
                    <a:pt x="5909506" y="52801"/>
                  </a:lnTo>
                  <a:lnTo>
                    <a:pt x="5916294" y="54015"/>
                  </a:lnTo>
                  <a:lnTo>
                    <a:pt x="6197854" y="104388"/>
                  </a:lnTo>
                  <a:lnTo>
                    <a:pt x="6204642" y="105602"/>
                  </a:lnTo>
                  <a:lnTo>
                    <a:pt x="6211430" y="104388"/>
                  </a:lnTo>
                  <a:lnTo>
                    <a:pt x="6492990" y="54015"/>
                  </a:lnTo>
                  <a:lnTo>
                    <a:pt x="6499778" y="52801"/>
                  </a:lnTo>
                  <a:lnTo>
                    <a:pt x="6506566" y="51586"/>
                  </a:lnTo>
                  <a:lnTo>
                    <a:pt x="6788126" y="1214"/>
                  </a:lnTo>
                  <a:lnTo>
                    <a:pt x="6794914" y="0"/>
                  </a:lnTo>
                  <a:lnTo>
                    <a:pt x="6801702" y="1900848"/>
                  </a:lnTo>
                  <a:lnTo>
                    <a:pt x="6794914" y="1900848"/>
                  </a:lnTo>
                  <a:lnTo>
                    <a:pt x="6788126" y="1900848"/>
                  </a:lnTo>
                  <a:lnTo>
                    <a:pt x="6506566" y="1900848"/>
                  </a:lnTo>
                  <a:lnTo>
                    <a:pt x="6499778" y="1900848"/>
                  </a:lnTo>
                  <a:lnTo>
                    <a:pt x="6492990" y="1900848"/>
                  </a:lnTo>
                  <a:lnTo>
                    <a:pt x="6211430" y="1900848"/>
                  </a:lnTo>
                  <a:lnTo>
                    <a:pt x="6204642" y="1900848"/>
                  </a:lnTo>
                  <a:lnTo>
                    <a:pt x="6197854" y="1900848"/>
                  </a:lnTo>
                  <a:lnTo>
                    <a:pt x="5916294" y="1900848"/>
                  </a:lnTo>
                  <a:lnTo>
                    <a:pt x="5909506" y="1900848"/>
                  </a:lnTo>
                  <a:lnTo>
                    <a:pt x="5902718" y="1900848"/>
                  </a:lnTo>
                  <a:lnTo>
                    <a:pt x="5621158" y="1900848"/>
                  </a:lnTo>
                  <a:lnTo>
                    <a:pt x="5614370" y="1900848"/>
                  </a:lnTo>
                  <a:lnTo>
                    <a:pt x="5607582" y="1900848"/>
                  </a:lnTo>
                  <a:lnTo>
                    <a:pt x="5326022" y="1900848"/>
                  </a:lnTo>
                  <a:lnTo>
                    <a:pt x="5319234" y="1900848"/>
                  </a:lnTo>
                  <a:lnTo>
                    <a:pt x="5312446" y="1900848"/>
                  </a:lnTo>
                  <a:lnTo>
                    <a:pt x="5030886" y="1900848"/>
                  </a:lnTo>
                  <a:lnTo>
                    <a:pt x="5024098" y="1900848"/>
                  </a:lnTo>
                  <a:lnTo>
                    <a:pt x="5017310" y="1900848"/>
                  </a:lnTo>
                  <a:lnTo>
                    <a:pt x="4735751" y="1900848"/>
                  </a:lnTo>
                  <a:lnTo>
                    <a:pt x="4728962" y="1900848"/>
                  </a:lnTo>
                  <a:lnTo>
                    <a:pt x="4722174" y="1900848"/>
                  </a:lnTo>
                  <a:lnTo>
                    <a:pt x="4440615" y="1900848"/>
                  </a:lnTo>
                  <a:lnTo>
                    <a:pt x="4433826" y="1900848"/>
                  </a:lnTo>
                  <a:lnTo>
                    <a:pt x="4427038" y="1900848"/>
                  </a:lnTo>
                  <a:lnTo>
                    <a:pt x="4145479" y="1900848"/>
                  </a:lnTo>
                  <a:lnTo>
                    <a:pt x="4138691" y="1900848"/>
                  </a:lnTo>
                  <a:lnTo>
                    <a:pt x="4131902" y="1900848"/>
                  </a:lnTo>
                  <a:lnTo>
                    <a:pt x="3850343" y="1900848"/>
                  </a:lnTo>
                  <a:lnTo>
                    <a:pt x="3843555" y="1900848"/>
                  </a:lnTo>
                  <a:lnTo>
                    <a:pt x="3836766" y="1900848"/>
                  </a:lnTo>
                  <a:lnTo>
                    <a:pt x="3555207" y="1900848"/>
                  </a:lnTo>
                  <a:lnTo>
                    <a:pt x="3548419" y="1900848"/>
                  </a:lnTo>
                  <a:lnTo>
                    <a:pt x="3541631" y="1900848"/>
                  </a:lnTo>
                  <a:lnTo>
                    <a:pt x="3260071" y="1900848"/>
                  </a:lnTo>
                  <a:lnTo>
                    <a:pt x="3253283" y="1900848"/>
                  </a:lnTo>
                  <a:lnTo>
                    <a:pt x="3246495" y="1900848"/>
                  </a:lnTo>
                  <a:lnTo>
                    <a:pt x="2964935" y="1900848"/>
                  </a:lnTo>
                  <a:lnTo>
                    <a:pt x="2958147" y="1900848"/>
                  </a:lnTo>
                  <a:lnTo>
                    <a:pt x="2951359" y="1900848"/>
                  </a:lnTo>
                  <a:lnTo>
                    <a:pt x="2669799" y="1900848"/>
                  </a:lnTo>
                  <a:lnTo>
                    <a:pt x="2663011" y="1900848"/>
                  </a:lnTo>
                  <a:lnTo>
                    <a:pt x="2656223" y="1900848"/>
                  </a:lnTo>
                  <a:lnTo>
                    <a:pt x="2374663" y="1900848"/>
                  </a:lnTo>
                  <a:lnTo>
                    <a:pt x="2367875" y="1900848"/>
                  </a:lnTo>
                  <a:lnTo>
                    <a:pt x="2361087" y="1900848"/>
                  </a:lnTo>
                  <a:lnTo>
                    <a:pt x="2079527" y="1900848"/>
                  </a:lnTo>
                  <a:lnTo>
                    <a:pt x="2072739" y="1900848"/>
                  </a:lnTo>
                  <a:lnTo>
                    <a:pt x="2065951" y="1900848"/>
                  </a:lnTo>
                  <a:lnTo>
                    <a:pt x="1784391" y="1900848"/>
                  </a:lnTo>
                  <a:lnTo>
                    <a:pt x="1777603" y="1900848"/>
                  </a:lnTo>
                  <a:lnTo>
                    <a:pt x="1770815" y="1900848"/>
                  </a:lnTo>
                  <a:lnTo>
                    <a:pt x="1489255" y="1900848"/>
                  </a:lnTo>
                  <a:lnTo>
                    <a:pt x="1482467" y="1900848"/>
                  </a:lnTo>
                  <a:lnTo>
                    <a:pt x="1475679" y="1900848"/>
                  </a:lnTo>
                  <a:lnTo>
                    <a:pt x="1194119" y="1900848"/>
                  </a:lnTo>
                  <a:lnTo>
                    <a:pt x="1187331" y="1900848"/>
                  </a:lnTo>
                  <a:lnTo>
                    <a:pt x="1180543" y="1900848"/>
                  </a:lnTo>
                  <a:lnTo>
                    <a:pt x="898984" y="1900848"/>
                  </a:lnTo>
                  <a:lnTo>
                    <a:pt x="892195" y="1900848"/>
                  </a:lnTo>
                  <a:lnTo>
                    <a:pt x="885407" y="1900848"/>
                  </a:lnTo>
                  <a:lnTo>
                    <a:pt x="603848" y="1900848"/>
                  </a:lnTo>
                  <a:lnTo>
                    <a:pt x="597059" y="1900848"/>
                  </a:lnTo>
                  <a:lnTo>
                    <a:pt x="590271" y="1900848"/>
                  </a:lnTo>
                  <a:lnTo>
                    <a:pt x="308712" y="1900848"/>
                  </a:lnTo>
                  <a:lnTo>
                    <a:pt x="301924" y="1900848"/>
                  </a:lnTo>
                  <a:lnTo>
                    <a:pt x="295135" y="1900848"/>
                  </a:lnTo>
                  <a:lnTo>
                    <a:pt x="13576" y="1900848"/>
                  </a:lnTo>
                  <a:lnTo>
                    <a:pt x="6788" y="1900848"/>
                  </a:lnTo>
                  <a:lnTo>
                    <a:pt x="0" y="1900848"/>
                  </a:lnTo>
                  <a:close/>
                </a:path>
              </a:pathLst>
            </a:custGeom>
            <a:solidFill>
              <a:srgbClr val="1CABE2">
                <a:alpha val="3921"/>
              </a:srgbClr>
            </a:solidFill>
          </p:spPr>
          <p:txBody>
            <a:bodyPr/>
            <a:lstStyle/>
            <a:p/>
          </p:txBody>
        </p:sp>
        <p:sp>
          <p:nvSpPr>
            <p:cNvPr id="59" name="pl59"/>
            <p:cNvSpPr/>
            <p:nvPr/>
          </p:nvSpPr>
          <p:spPr>
            <a:xfrm>
              <a:off x="810605" y="4025387"/>
              <a:ext cx="6788126" cy="1900848"/>
            </a:xfrm>
            <a:custGeom>
              <a:avLst/>
              <a:pathLst>
                <a:path w="6788126" h="1900848">
                  <a:moveTo>
                    <a:pt x="0" y="1900848"/>
                  </a:moveTo>
                  <a:lnTo>
                    <a:pt x="6788" y="1900848"/>
                  </a:lnTo>
                  <a:lnTo>
                    <a:pt x="288347" y="1900848"/>
                  </a:lnTo>
                  <a:lnTo>
                    <a:pt x="295135" y="1900848"/>
                  </a:lnTo>
                  <a:lnTo>
                    <a:pt x="301924" y="1900848"/>
                  </a:lnTo>
                  <a:lnTo>
                    <a:pt x="583483" y="1900848"/>
                  </a:lnTo>
                  <a:lnTo>
                    <a:pt x="590271" y="1900848"/>
                  </a:lnTo>
                  <a:lnTo>
                    <a:pt x="597059" y="1900848"/>
                  </a:lnTo>
                  <a:lnTo>
                    <a:pt x="878619" y="1900848"/>
                  </a:lnTo>
                  <a:lnTo>
                    <a:pt x="885407" y="1900848"/>
                  </a:lnTo>
                  <a:lnTo>
                    <a:pt x="892195" y="1900848"/>
                  </a:lnTo>
                  <a:lnTo>
                    <a:pt x="1173755" y="1900848"/>
                  </a:lnTo>
                  <a:lnTo>
                    <a:pt x="1180543" y="1900848"/>
                  </a:lnTo>
                  <a:lnTo>
                    <a:pt x="1187331" y="1900848"/>
                  </a:lnTo>
                  <a:lnTo>
                    <a:pt x="1468891" y="1900848"/>
                  </a:lnTo>
                  <a:lnTo>
                    <a:pt x="1475679" y="1900848"/>
                  </a:lnTo>
                  <a:lnTo>
                    <a:pt x="1482467" y="1900848"/>
                  </a:lnTo>
                  <a:lnTo>
                    <a:pt x="1764027" y="1900848"/>
                  </a:lnTo>
                  <a:lnTo>
                    <a:pt x="1770815" y="1900848"/>
                  </a:lnTo>
                  <a:lnTo>
                    <a:pt x="1777603" y="1900848"/>
                  </a:lnTo>
                  <a:lnTo>
                    <a:pt x="2059163" y="1900848"/>
                  </a:lnTo>
                  <a:lnTo>
                    <a:pt x="2065951" y="1900848"/>
                  </a:lnTo>
                  <a:lnTo>
                    <a:pt x="2072739" y="1900848"/>
                  </a:lnTo>
                  <a:lnTo>
                    <a:pt x="2354299" y="1900848"/>
                  </a:lnTo>
                  <a:lnTo>
                    <a:pt x="2361087" y="1900848"/>
                  </a:lnTo>
                  <a:lnTo>
                    <a:pt x="2367875" y="1900848"/>
                  </a:lnTo>
                  <a:lnTo>
                    <a:pt x="2649435" y="1900848"/>
                  </a:lnTo>
                  <a:lnTo>
                    <a:pt x="2656223" y="1900848"/>
                  </a:lnTo>
                  <a:lnTo>
                    <a:pt x="2663011" y="1900848"/>
                  </a:lnTo>
                  <a:lnTo>
                    <a:pt x="2944571" y="1900848"/>
                  </a:lnTo>
                  <a:lnTo>
                    <a:pt x="2951359" y="1900848"/>
                  </a:lnTo>
                  <a:lnTo>
                    <a:pt x="2958147" y="1900848"/>
                  </a:lnTo>
                  <a:lnTo>
                    <a:pt x="3239707" y="1900848"/>
                  </a:lnTo>
                  <a:lnTo>
                    <a:pt x="3246495" y="1900848"/>
                  </a:lnTo>
                  <a:lnTo>
                    <a:pt x="3253283" y="1900848"/>
                  </a:lnTo>
                  <a:lnTo>
                    <a:pt x="3534842" y="1900848"/>
                  </a:lnTo>
                  <a:lnTo>
                    <a:pt x="3541631" y="1900848"/>
                  </a:lnTo>
                  <a:lnTo>
                    <a:pt x="3548419" y="1897205"/>
                  </a:lnTo>
                  <a:lnTo>
                    <a:pt x="3829978" y="1746087"/>
                  </a:lnTo>
                  <a:lnTo>
                    <a:pt x="3836766" y="1742444"/>
                  </a:lnTo>
                  <a:lnTo>
                    <a:pt x="3843555" y="1735157"/>
                  </a:lnTo>
                  <a:lnTo>
                    <a:pt x="4125114" y="1432922"/>
                  </a:lnTo>
                  <a:lnTo>
                    <a:pt x="4131902" y="1425636"/>
                  </a:lnTo>
                  <a:lnTo>
                    <a:pt x="4138691" y="1423207"/>
                  </a:lnTo>
                  <a:lnTo>
                    <a:pt x="4420250" y="1322462"/>
                  </a:lnTo>
                  <a:lnTo>
                    <a:pt x="4427038" y="1320033"/>
                  </a:lnTo>
                  <a:lnTo>
                    <a:pt x="4433826" y="1318819"/>
                  </a:lnTo>
                  <a:lnTo>
                    <a:pt x="4715386" y="1268446"/>
                  </a:lnTo>
                  <a:lnTo>
                    <a:pt x="4722174" y="1267232"/>
                  </a:lnTo>
                  <a:lnTo>
                    <a:pt x="4728962" y="1251444"/>
                  </a:lnTo>
                  <a:lnTo>
                    <a:pt x="5010522" y="596602"/>
                  </a:lnTo>
                  <a:lnTo>
                    <a:pt x="5017310" y="580814"/>
                  </a:lnTo>
                  <a:lnTo>
                    <a:pt x="5024098" y="573528"/>
                  </a:lnTo>
                  <a:lnTo>
                    <a:pt x="5305658" y="271293"/>
                  </a:lnTo>
                  <a:lnTo>
                    <a:pt x="5312446" y="264006"/>
                  </a:lnTo>
                  <a:lnTo>
                    <a:pt x="5319234" y="262792"/>
                  </a:lnTo>
                  <a:lnTo>
                    <a:pt x="5600794" y="212419"/>
                  </a:lnTo>
                  <a:lnTo>
                    <a:pt x="5607582" y="211205"/>
                  </a:lnTo>
                  <a:lnTo>
                    <a:pt x="5614370" y="207562"/>
                  </a:lnTo>
                  <a:lnTo>
                    <a:pt x="5895930" y="56444"/>
                  </a:lnTo>
                  <a:lnTo>
                    <a:pt x="5902718" y="52801"/>
                  </a:lnTo>
                  <a:lnTo>
                    <a:pt x="5909506" y="54015"/>
                  </a:lnTo>
                  <a:lnTo>
                    <a:pt x="6191066" y="104388"/>
                  </a:lnTo>
                  <a:lnTo>
                    <a:pt x="6197854" y="105602"/>
                  </a:lnTo>
                  <a:lnTo>
                    <a:pt x="6204642" y="104388"/>
                  </a:lnTo>
                  <a:lnTo>
                    <a:pt x="6486202" y="54015"/>
                  </a:lnTo>
                  <a:lnTo>
                    <a:pt x="6492990" y="52801"/>
                  </a:lnTo>
                  <a:lnTo>
                    <a:pt x="6499778" y="51586"/>
                  </a:lnTo>
                  <a:lnTo>
                    <a:pt x="6781338" y="1214"/>
                  </a:lnTo>
                  <a:lnTo>
                    <a:pt x="6788126" y="0"/>
                  </a:lnTo>
                </a:path>
              </a:pathLst>
            </a:custGeom>
          </p:spPr>
          <p:txBody>
            <a:bodyPr/>
            <a:lstStyle/>
            <a:p/>
          </p:txBody>
        </p:sp>
        <p:sp>
          <p:nvSpPr>
            <p:cNvPr id="60" name="pl60"/>
            <p:cNvSpPr/>
            <p:nvPr/>
          </p:nvSpPr>
          <p:spPr>
            <a:xfrm>
              <a:off x="810605" y="1860532"/>
              <a:ext cx="6788126" cy="1320033"/>
            </a:xfrm>
            <a:custGeom>
              <a:avLst/>
              <a:pathLst>
                <a:path w="6788126" h="1320033">
                  <a:moveTo>
                    <a:pt x="0" y="1320033"/>
                  </a:moveTo>
                  <a:lnTo>
                    <a:pt x="295135" y="1320033"/>
                  </a:lnTo>
                  <a:lnTo>
                    <a:pt x="590271" y="1267232"/>
                  </a:lnTo>
                  <a:lnTo>
                    <a:pt x="885407" y="1108828"/>
                  </a:lnTo>
                  <a:lnTo>
                    <a:pt x="1180543" y="950424"/>
                  </a:lnTo>
                  <a:lnTo>
                    <a:pt x="1475679" y="792020"/>
                  </a:lnTo>
                  <a:lnTo>
                    <a:pt x="1770815" y="633616"/>
                  </a:lnTo>
                  <a:lnTo>
                    <a:pt x="2065951" y="580814"/>
                  </a:lnTo>
                  <a:lnTo>
                    <a:pt x="2361087" y="369609"/>
                  </a:lnTo>
                  <a:lnTo>
                    <a:pt x="2656223" y="211205"/>
                  </a:lnTo>
                  <a:lnTo>
                    <a:pt x="2951359" y="316808"/>
                  </a:lnTo>
                  <a:lnTo>
                    <a:pt x="3246495" y="316808"/>
                  </a:lnTo>
                  <a:lnTo>
                    <a:pt x="3541631" y="369609"/>
                  </a:lnTo>
                  <a:lnTo>
                    <a:pt x="3836766" y="422410"/>
                  </a:lnTo>
                  <a:lnTo>
                    <a:pt x="4131902" y="316808"/>
                  </a:lnTo>
                  <a:lnTo>
                    <a:pt x="4427038" y="316808"/>
                  </a:lnTo>
                  <a:lnTo>
                    <a:pt x="4722174" y="211205"/>
                  </a:lnTo>
                  <a:lnTo>
                    <a:pt x="5017310" y="158404"/>
                  </a:lnTo>
                  <a:lnTo>
                    <a:pt x="5312446" y="105602"/>
                  </a:lnTo>
                  <a:lnTo>
                    <a:pt x="5607582" y="0"/>
                  </a:lnTo>
                  <a:lnTo>
                    <a:pt x="5902718" y="158404"/>
                  </a:lnTo>
                  <a:lnTo>
                    <a:pt x="6197854" y="211205"/>
                  </a:lnTo>
                  <a:lnTo>
                    <a:pt x="6492990" y="211205"/>
                  </a:lnTo>
                  <a:lnTo>
                    <a:pt x="6788126" y="158404"/>
                  </a:lnTo>
                </a:path>
              </a:pathLst>
            </a:custGeom>
            <a:ln w="27101" cap="flat">
              <a:solidFill>
                <a:srgbClr val="1C86EE">
                  <a:alpha val="100000"/>
                </a:srgbClr>
              </a:solidFill>
              <a:prstDash val="solid"/>
              <a:round/>
            </a:ln>
          </p:spPr>
          <p:txBody>
            <a:bodyPr/>
            <a:lstStyle/>
            <a:p/>
          </p:txBody>
        </p:sp>
        <p:sp>
          <p:nvSpPr>
            <p:cNvPr id="61" name="pl61"/>
            <p:cNvSpPr/>
            <p:nvPr/>
          </p:nvSpPr>
          <p:spPr>
            <a:xfrm>
              <a:off x="810605" y="1860532"/>
              <a:ext cx="6788126" cy="3801696"/>
            </a:xfrm>
            <a:custGeom>
              <a:avLst/>
              <a:pathLst>
                <a:path w="6788126" h="3801696">
                  <a:moveTo>
                    <a:pt x="0" y="3801696"/>
                  </a:moveTo>
                  <a:lnTo>
                    <a:pt x="295135" y="3801696"/>
                  </a:lnTo>
                  <a:lnTo>
                    <a:pt x="590271" y="2798471"/>
                  </a:lnTo>
                  <a:lnTo>
                    <a:pt x="885407" y="2587265"/>
                  </a:lnTo>
                  <a:lnTo>
                    <a:pt x="1180543" y="2376060"/>
                  </a:lnTo>
                  <a:lnTo>
                    <a:pt x="1475679" y="1900848"/>
                  </a:lnTo>
                  <a:lnTo>
                    <a:pt x="1770815" y="1689643"/>
                  </a:lnTo>
                  <a:lnTo>
                    <a:pt x="2065951" y="792020"/>
                  </a:lnTo>
                  <a:lnTo>
                    <a:pt x="2361087" y="686417"/>
                  </a:lnTo>
                  <a:lnTo>
                    <a:pt x="2656223" y="264006"/>
                  </a:lnTo>
                  <a:lnTo>
                    <a:pt x="2951359" y="369609"/>
                  </a:lnTo>
                  <a:lnTo>
                    <a:pt x="3246495" y="369609"/>
                  </a:lnTo>
                  <a:lnTo>
                    <a:pt x="3541631" y="422410"/>
                  </a:lnTo>
                  <a:lnTo>
                    <a:pt x="3836766" y="475212"/>
                  </a:lnTo>
                  <a:lnTo>
                    <a:pt x="4131902" y="369609"/>
                  </a:lnTo>
                  <a:lnTo>
                    <a:pt x="4427038" y="316808"/>
                  </a:lnTo>
                  <a:lnTo>
                    <a:pt x="4722174" y="211205"/>
                  </a:lnTo>
                  <a:lnTo>
                    <a:pt x="5017310" y="158404"/>
                  </a:lnTo>
                  <a:lnTo>
                    <a:pt x="5312446" y="105602"/>
                  </a:lnTo>
                  <a:lnTo>
                    <a:pt x="5607582" y="0"/>
                  </a:lnTo>
                  <a:lnTo>
                    <a:pt x="5902718" y="158404"/>
                  </a:lnTo>
                  <a:lnTo>
                    <a:pt x="6197854" y="211205"/>
                  </a:lnTo>
                  <a:lnTo>
                    <a:pt x="6492990" y="211205"/>
                  </a:lnTo>
                  <a:lnTo>
                    <a:pt x="6788126" y="158404"/>
                  </a:lnTo>
                </a:path>
              </a:pathLst>
            </a:custGeom>
            <a:ln w="27101" cap="flat">
              <a:solidFill>
                <a:srgbClr val="80BD41">
                  <a:alpha val="100000"/>
                </a:srgbClr>
              </a:solidFill>
              <a:prstDash val="solid"/>
              <a:round/>
            </a:ln>
          </p:spPr>
          <p:txBody>
            <a:bodyPr/>
            <a:lstStyle/>
            <a:p/>
          </p:txBody>
        </p:sp>
        <p:sp>
          <p:nvSpPr>
            <p:cNvPr id="62" name="pl62"/>
            <p:cNvSpPr/>
            <p:nvPr/>
          </p:nvSpPr>
          <p:spPr>
            <a:xfrm>
              <a:off x="810605" y="1860532"/>
              <a:ext cx="6788126" cy="3907299"/>
            </a:xfrm>
            <a:custGeom>
              <a:avLst/>
              <a:pathLst>
                <a:path w="6788126" h="3907299">
                  <a:moveTo>
                    <a:pt x="0" y="3907299"/>
                  </a:moveTo>
                  <a:lnTo>
                    <a:pt x="295135" y="3907299"/>
                  </a:lnTo>
                  <a:lnTo>
                    <a:pt x="590271" y="3432087"/>
                  </a:lnTo>
                  <a:lnTo>
                    <a:pt x="885407" y="3379286"/>
                  </a:lnTo>
                  <a:lnTo>
                    <a:pt x="1180543" y="3220882"/>
                  </a:lnTo>
                  <a:lnTo>
                    <a:pt x="1475679" y="3115279"/>
                  </a:lnTo>
                  <a:lnTo>
                    <a:pt x="1770815" y="2956875"/>
                  </a:lnTo>
                  <a:lnTo>
                    <a:pt x="2065951" y="2481663"/>
                  </a:lnTo>
                  <a:lnTo>
                    <a:pt x="2361087" y="2112053"/>
                  </a:lnTo>
                  <a:lnTo>
                    <a:pt x="2656223" y="950424"/>
                  </a:lnTo>
                  <a:lnTo>
                    <a:pt x="2951359" y="897622"/>
                  </a:lnTo>
                  <a:lnTo>
                    <a:pt x="3246495" y="897622"/>
                  </a:lnTo>
                  <a:lnTo>
                    <a:pt x="3541631" y="739218"/>
                  </a:lnTo>
                  <a:lnTo>
                    <a:pt x="3836766" y="633616"/>
                  </a:lnTo>
                  <a:lnTo>
                    <a:pt x="4131902" y="369609"/>
                  </a:lnTo>
                  <a:lnTo>
                    <a:pt x="4427038" y="316808"/>
                  </a:lnTo>
                  <a:lnTo>
                    <a:pt x="4722174" y="211205"/>
                  </a:lnTo>
                  <a:lnTo>
                    <a:pt x="5017310" y="158404"/>
                  </a:lnTo>
                  <a:lnTo>
                    <a:pt x="5312446" y="105602"/>
                  </a:lnTo>
                  <a:lnTo>
                    <a:pt x="5607582" y="0"/>
                  </a:lnTo>
                  <a:lnTo>
                    <a:pt x="5902718" y="158404"/>
                  </a:lnTo>
                  <a:lnTo>
                    <a:pt x="6197854" y="211205"/>
                  </a:lnTo>
                  <a:lnTo>
                    <a:pt x="6492990" y="211205"/>
                  </a:lnTo>
                  <a:lnTo>
                    <a:pt x="6788126" y="158404"/>
                  </a:lnTo>
                </a:path>
              </a:pathLst>
            </a:custGeom>
            <a:ln w="27101" cap="flat">
              <a:solidFill>
                <a:srgbClr val="EE00EE">
                  <a:alpha val="100000"/>
                </a:srgbClr>
              </a:solidFill>
              <a:prstDash val="solid"/>
              <a:round/>
            </a:ln>
          </p:spPr>
          <p:txBody>
            <a:bodyPr/>
            <a:lstStyle/>
            <a:p/>
          </p:txBody>
        </p:sp>
        <p:sp>
          <p:nvSpPr>
            <p:cNvPr id="63" name="pl63"/>
            <p:cNvSpPr/>
            <p:nvPr/>
          </p:nvSpPr>
          <p:spPr>
            <a:xfrm>
              <a:off x="3761964" y="4236593"/>
              <a:ext cx="3836766" cy="1689643"/>
            </a:xfrm>
            <a:custGeom>
              <a:avLst/>
              <a:pathLst>
                <a:path w="3836766" h="1689643">
                  <a:moveTo>
                    <a:pt x="0" y="1689643"/>
                  </a:moveTo>
                  <a:lnTo>
                    <a:pt x="295135" y="1689643"/>
                  </a:lnTo>
                  <a:lnTo>
                    <a:pt x="590271" y="1636841"/>
                  </a:lnTo>
                  <a:lnTo>
                    <a:pt x="885407" y="1636841"/>
                  </a:lnTo>
                  <a:lnTo>
                    <a:pt x="1180543" y="1478437"/>
                  </a:lnTo>
                  <a:lnTo>
                    <a:pt x="1475679" y="1478437"/>
                  </a:lnTo>
                  <a:lnTo>
                    <a:pt x="1770815" y="1425636"/>
                  </a:lnTo>
                  <a:lnTo>
                    <a:pt x="2065951" y="1372834"/>
                  </a:lnTo>
                  <a:lnTo>
                    <a:pt x="2361087" y="1320033"/>
                  </a:lnTo>
                  <a:lnTo>
                    <a:pt x="2656223" y="1056026"/>
                  </a:lnTo>
                  <a:lnTo>
                    <a:pt x="2951359" y="1056026"/>
                  </a:lnTo>
                  <a:lnTo>
                    <a:pt x="3246495" y="897622"/>
                  </a:lnTo>
                  <a:lnTo>
                    <a:pt x="3541631" y="844821"/>
                  </a:lnTo>
                  <a:lnTo>
                    <a:pt x="3836766" y="0"/>
                  </a:lnTo>
                </a:path>
              </a:pathLst>
            </a:custGeom>
            <a:ln w="27101" cap="flat">
              <a:solidFill>
                <a:srgbClr val="6A3D9A">
                  <a:alpha val="100000"/>
                </a:srgbClr>
              </a:solidFill>
              <a:prstDash val="solid"/>
              <a:round/>
            </a:ln>
          </p:spPr>
          <p:txBody>
            <a:bodyPr/>
            <a:lstStyle/>
            <a:p/>
          </p:txBody>
        </p:sp>
        <p:sp>
          <p:nvSpPr>
            <p:cNvPr id="64" name="pl64"/>
            <p:cNvSpPr/>
            <p:nvPr/>
          </p:nvSpPr>
          <p:spPr>
            <a:xfrm>
              <a:off x="5237643" y="1966135"/>
              <a:ext cx="2361087" cy="2904073"/>
            </a:xfrm>
            <a:custGeom>
              <a:avLst/>
              <a:pathLst>
                <a:path w="2361087" h="2904073">
                  <a:moveTo>
                    <a:pt x="0" y="2904073"/>
                  </a:moveTo>
                  <a:lnTo>
                    <a:pt x="295135" y="1848047"/>
                  </a:lnTo>
                  <a:lnTo>
                    <a:pt x="590271" y="1584040"/>
                  </a:lnTo>
                  <a:lnTo>
                    <a:pt x="885407" y="686417"/>
                  </a:lnTo>
                  <a:lnTo>
                    <a:pt x="1180543" y="0"/>
                  </a:lnTo>
                  <a:lnTo>
                    <a:pt x="1475679" y="52801"/>
                  </a:lnTo>
                  <a:lnTo>
                    <a:pt x="1770815" y="105602"/>
                  </a:lnTo>
                  <a:lnTo>
                    <a:pt x="2065951" y="105602"/>
                  </a:lnTo>
                  <a:lnTo>
                    <a:pt x="2361087" y="0"/>
                  </a:lnTo>
                </a:path>
              </a:pathLst>
            </a:custGeom>
            <a:ln w="27101" cap="flat">
              <a:solidFill>
                <a:srgbClr val="E31A1C">
                  <a:alpha val="100000"/>
                </a:srgbClr>
              </a:solidFill>
              <a:prstDash val="solid"/>
              <a:round/>
            </a:ln>
          </p:spPr>
          <p:txBody>
            <a:bodyPr/>
            <a:lstStyle/>
            <a:p/>
          </p:txBody>
        </p:sp>
        <p:sp>
          <p:nvSpPr>
            <p:cNvPr id="65" name="pl65"/>
            <p:cNvSpPr/>
            <p:nvPr/>
          </p:nvSpPr>
          <p:spPr>
            <a:xfrm>
              <a:off x="810605" y="2124539"/>
              <a:ext cx="6788126" cy="1003225"/>
            </a:xfrm>
            <a:custGeom>
              <a:avLst/>
              <a:pathLst>
                <a:path w="6788126" h="1003225">
                  <a:moveTo>
                    <a:pt x="0" y="1003225"/>
                  </a:moveTo>
                  <a:lnTo>
                    <a:pt x="295135" y="1003225"/>
                  </a:lnTo>
                  <a:lnTo>
                    <a:pt x="590271" y="950424"/>
                  </a:lnTo>
                  <a:lnTo>
                    <a:pt x="885407" y="844821"/>
                  </a:lnTo>
                  <a:lnTo>
                    <a:pt x="1180543" y="739218"/>
                  </a:lnTo>
                  <a:lnTo>
                    <a:pt x="1475679" y="633616"/>
                  </a:lnTo>
                  <a:lnTo>
                    <a:pt x="1770815" y="475212"/>
                  </a:lnTo>
                  <a:lnTo>
                    <a:pt x="2065951" y="369609"/>
                  </a:lnTo>
                  <a:lnTo>
                    <a:pt x="2361087" y="264006"/>
                  </a:lnTo>
                  <a:lnTo>
                    <a:pt x="2656223" y="0"/>
                  </a:lnTo>
                  <a:lnTo>
                    <a:pt x="2951359" y="0"/>
                  </a:lnTo>
                  <a:lnTo>
                    <a:pt x="3246495" y="105602"/>
                  </a:lnTo>
                  <a:lnTo>
                    <a:pt x="3541631" y="105602"/>
                  </a:lnTo>
                  <a:lnTo>
                    <a:pt x="3836766" y="158404"/>
                  </a:lnTo>
                  <a:lnTo>
                    <a:pt x="4131902" y="158404"/>
                  </a:lnTo>
                  <a:lnTo>
                    <a:pt x="4427038" y="211205"/>
                  </a:lnTo>
                  <a:lnTo>
                    <a:pt x="4722174" y="211205"/>
                  </a:lnTo>
                  <a:lnTo>
                    <a:pt x="5017310" y="158404"/>
                  </a:lnTo>
                  <a:lnTo>
                    <a:pt x="5312446" y="105602"/>
                  </a:lnTo>
                  <a:lnTo>
                    <a:pt x="5607582" y="52801"/>
                  </a:lnTo>
                  <a:lnTo>
                    <a:pt x="5902718" y="158404"/>
                  </a:lnTo>
                  <a:lnTo>
                    <a:pt x="6197854" y="264006"/>
                  </a:lnTo>
                  <a:lnTo>
                    <a:pt x="6492990" y="211205"/>
                  </a:lnTo>
                  <a:lnTo>
                    <a:pt x="6788126" y="105602"/>
                  </a:lnTo>
                </a:path>
              </a:pathLst>
            </a:custGeom>
            <a:ln w="27101" cap="flat">
              <a:solidFill>
                <a:srgbClr val="FF7F00">
                  <a:alpha val="100000"/>
                </a:srgbClr>
              </a:solidFill>
              <a:prstDash val="solid"/>
              <a:round/>
            </a:ln>
          </p:spPr>
          <p:txBody>
            <a:bodyPr/>
            <a:lstStyle/>
            <a:p/>
          </p:txBody>
        </p:sp>
        <p:sp>
          <p:nvSpPr>
            <p:cNvPr id="66" name="pl66"/>
            <p:cNvSpPr/>
            <p:nvPr/>
          </p:nvSpPr>
          <p:spPr>
            <a:xfrm>
              <a:off x="810605" y="3338970"/>
              <a:ext cx="6788126" cy="2376060"/>
            </a:xfrm>
            <a:custGeom>
              <a:avLst/>
              <a:pathLst>
                <a:path w="6788126" h="2376060">
                  <a:moveTo>
                    <a:pt x="0" y="2323259"/>
                  </a:moveTo>
                  <a:lnTo>
                    <a:pt x="295135" y="2323259"/>
                  </a:lnTo>
                  <a:lnTo>
                    <a:pt x="590271" y="2323259"/>
                  </a:lnTo>
                  <a:lnTo>
                    <a:pt x="885407" y="2323259"/>
                  </a:lnTo>
                  <a:lnTo>
                    <a:pt x="1180543" y="2376060"/>
                  </a:lnTo>
                  <a:lnTo>
                    <a:pt x="1475679" y="2376060"/>
                  </a:lnTo>
                  <a:lnTo>
                    <a:pt x="1770815" y="2376060"/>
                  </a:lnTo>
                  <a:lnTo>
                    <a:pt x="2065951" y="2376060"/>
                  </a:lnTo>
                  <a:lnTo>
                    <a:pt x="2361087" y="2376060"/>
                  </a:lnTo>
                  <a:lnTo>
                    <a:pt x="2656223" y="2323259"/>
                  </a:lnTo>
                  <a:lnTo>
                    <a:pt x="2951359" y="2376060"/>
                  </a:lnTo>
                  <a:lnTo>
                    <a:pt x="3246495" y="2376060"/>
                  </a:lnTo>
                  <a:lnTo>
                    <a:pt x="3541631" y="2270457"/>
                  </a:lnTo>
                  <a:lnTo>
                    <a:pt x="3836766" y="2217656"/>
                  </a:lnTo>
                  <a:lnTo>
                    <a:pt x="4131902" y="2059252"/>
                  </a:lnTo>
                  <a:lnTo>
                    <a:pt x="4427038" y="1689643"/>
                  </a:lnTo>
                  <a:lnTo>
                    <a:pt x="4722174" y="1425636"/>
                  </a:lnTo>
                  <a:lnTo>
                    <a:pt x="5017310" y="1320033"/>
                  </a:lnTo>
                  <a:lnTo>
                    <a:pt x="5312446" y="1267232"/>
                  </a:lnTo>
                  <a:lnTo>
                    <a:pt x="5607582" y="844821"/>
                  </a:lnTo>
                  <a:lnTo>
                    <a:pt x="5902718" y="528013"/>
                  </a:lnTo>
                  <a:lnTo>
                    <a:pt x="6197854" y="475212"/>
                  </a:lnTo>
                  <a:lnTo>
                    <a:pt x="6492990" y="264006"/>
                  </a:lnTo>
                  <a:lnTo>
                    <a:pt x="6788126" y="0"/>
                  </a:lnTo>
                </a:path>
              </a:pathLst>
            </a:custGeom>
            <a:ln w="27101" cap="flat">
              <a:solidFill>
                <a:srgbClr val="FFC20E">
                  <a:alpha val="100000"/>
                </a:srgbClr>
              </a:solidFill>
              <a:prstDash val="solid"/>
              <a:round/>
            </a:ln>
          </p:spPr>
          <p:txBody>
            <a:bodyPr/>
            <a:lstStyle/>
            <a:p/>
          </p:txBody>
        </p:sp>
        <p:sp>
          <p:nvSpPr>
            <p:cNvPr id="67" name="pl67"/>
            <p:cNvSpPr/>
            <p:nvPr/>
          </p:nvSpPr>
          <p:spPr>
            <a:xfrm>
              <a:off x="3171692" y="2071737"/>
              <a:ext cx="4427038" cy="3854498"/>
            </a:xfrm>
            <a:custGeom>
              <a:avLst/>
              <a:pathLst>
                <a:path w="4427038" h="3854498">
                  <a:moveTo>
                    <a:pt x="0" y="3854498"/>
                  </a:moveTo>
                  <a:lnTo>
                    <a:pt x="295135" y="3854498"/>
                  </a:lnTo>
                  <a:lnTo>
                    <a:pt x="590271" y="3696094"/>
                  </a:lnTo>
                  <a:lnTo>
                    <a:pt x="885407" y="3273683"/>
                  </a:lnTo>
                  <a:lnTo>
                    <a:pt x="1180543" y="2692868"/>
                  </a:lnTo>
                  <a:lnTo>
                    <a:pt x="1475679" y="2059252"/>
                  </a:lnTo>
                  <a:lnTo>
                    <a:pt x="1770815" y="1372834"/>
                  </a:lnTo>
                  <a:lnTo>
                    <a:pt x="2065951" y="686417"/>
                  </a:lnTo>
                  <a:lnTo>
                    <a:pt x="2361087" y="316808"/>
                  </a:lnTo>
                  <a:lnTo>
                    <a:pt x="2656223" y="158404"/>
                  </a:lnTo>
                  <a:lnTo>
                    <a:pt x="2951359" y="52801"/>
                  </a:lnTo>
                  <a:lnTo>
                    <a:pt x="3246495" y="0"/>
                  </a:lnTo>
                  <a:lnTo>
                    <a:pt x="3541631" y="105602"/>
                  </a:lnTo>
                  <a:lnTo>
                    <a:pt x="3836766" y="264006"/>
                  </a:lnTo>
                  <a:lnTo>
                    <a:pt x="4131902" y="264006"/>
                  </a:lnTo>
                  <a:lnTo>
                    <a:pt x="4427038" y="158404"/>
                  </a:lnTo>
                </a:path>
              </a:pathLst>
            </a:custGeom>
            <a:ln w="27101" cap="flat">
              <a:solidFill>
                <a:srgbClr val="008B00">
                  <a:alpha val="100000"/>
                </a:srgbClr>
              </a:solidFill>
              <a:prstDash val="solid"/>
              <a:round/>
            </a:ln>
          </p:spPr>
          <p:txBody>
            <a:bodyPr/>
            <a:lstStyle/>
            <a:p/>
          </p:txBody>
        </p:sp>
        <p:sp>
          <p:nvSpPr>
            <p:cNvPr id="68" name="pl68"/>
            <p:cNvSpPr/>
            <p:nvPr/>
          </p:nvSpPr>
          <p:spPr>
            <a:xfrm>
              <a:off x="810605" y="1913333"/>
              <a:ext cx="6788126" cy="1161629"/>
            </a:xfrm>
            <a:custGeom>
              <a:avLst/>
              <a:pathLst>
                <a:path w="6788126" h="1161629">
                  <a:moveTo>
                    <a:pt x="0" y="1161629"/>
                  </a:moveTo>
                  <a:lnTo>
                    <a:pt x="295135" y="1108828"/>
                  </a:lnTo>
                  <a:lnTo>
                    <a:pt x="590271" y="897622"/>
                  </a:lnTo>
                  <a:lnTo>
                    <a:pt x="885407" y="792020"/>
                  </a:lnTo>
                  <a:lnTo>
                    <a:pt x="1180543" y="739218"/>
                  </a:lnTo>
                  <a:lnTo>
                    <a:pt x="1475679" y="633616"/>
                  </a:lnTo>
                  <a:lnTo>
                    <a:pt x="1770815" y="528013"/>
                  </a:lnTo>
                  <a:lnTo>
                    <a:pt x="2065951" y="369609"/>
                  </a:lnTo>
                  <a:lnTo>
                    <a:pt x="2361087" y="264006"/>
                  </a:lnTo>
                  <a:lnTo>
                    <a:pt x="2656223" y="105602"/>
                  </a:lnTo>
                  <a:lnTo>
                    <a:pt x="2951359" y="211205"/>
                  </a:lnTo>
                  <a:lnTo>
                    <a:pt x="3246495" y="316808"/>
                  </a:lnTo>
                  <a:lnTo>
                    <a:pt x="3541631" y="316808"/>
                  </a:lnTo>
                  <a:lnTo>
                    <a:pt x="3836766" y="369609"/>
                  </a:lnTo>
                  <a:lnTo>
                    <a:pt x="4131902" y="316808"/>
                  </a:lnTo>
                  <a:lnTo>
                    <a:pt x="4427038" y="264006"/>
                  </a:lnTo>
                  <a:lnTo>
                    <a:pt x="4722174" y="158404"/>
                  </a:lnTo>
                  <a:lnTo>
                    <a:pt x="5017310" y="158404"/>
                  </a:lnTo>
                  <a:lnTo>
                    <a:pt x="5312446" y="105602"/>
                  </a:lnTo>
                  <a:lnTo>
                    <a:pt x="5607582" y="0"/>
                  </a:lnTo>
                  <a:lnTo>
                    <a:pt x="5902718" y="211205"/>
                  </a:lnTo>
                  <a:lnTo>
                    <a:pt x="6197854" y="264006"/>
                  </a:lnTo>
                  <a:lnTo>
                    <a:pt x="6492990" y="264006"/>
                  </a:lnTo>
                  <a:lnTo>
                    <a:pt x="6788126" y="158404"/>
                  </a:lnTo>
                </a:path>
              </a:pathLst>
            </a:custGeom>
            <a:ln w="27101" cap="flat">
              <a:solidFill>
                <a:srgbClr val="9A32CD">
                  <a:alpha val="100000"/>
                </a:srgbClr>
              </a:solidFill>
              <a:prstDash val="solid"/>
              <a:round/>
            </a:ln>
          </p:spPr>
          <p:txBody>
            <a:bodyPr/>
            <a:lstStyle/>
            <a:p/>
          </p:txBody>
        </p:sp>
        <p:sp>
          <p:nvSpPr>
            <p:cNvPr id="69" name="pl69"/>
            <p:cNvSpPr/>
            <p:nvPr/>
          </p:nvSpPr>
          <p:spPr>
            <a:xfrm>
              <a:off x="2581420" y="2705354"/>
              <a:ext cx="5017310" cy="3220882"/>
            </a:xfrm>
            <a:custGeom>
              <a:avLst/>
              <a:pathLst>
                <a:path w="5017310" h="3220882">
                  <a:moveTo>
                    <a:pt x="0" y="3220882"/>
                  </a:moveTo>
                  <a:lnTo>
                    <a:pt x="295135" y="3220882"/>
                  </a:lnTo>
                  <a:lnTo>
                    <a:pt x="590271" y="3220882"/>
                  </a:lnTo>
                  <a:lnTo>
                    <a:pt x="885407" y="3168080"/>
                  </a:lnTo>
                  <a:lnTo>
                    <a:pt x="1180543" y="3115279"/>
                  </a:lnTo>
                  <a:lnTo>
                    <a:pt x="1475679" y="3115279"/>
                  </a:lnTo>
                  <a:lnTo>
                    <a:pt x="1770815" y="2956875"/>
                  </a:lnTo>
                  <a:lnTo>
                    <a:pt x="2065951" y="2587265"/>
                  </a:lnTo>
                  <a:lnTo>
                    <a:pt x="2361087" y="1689643"/>
                  </a:lnTo>
                  <a:lnTo>
                    <a:pt x="2656223" y="1320033"/>
                  </a:lnTo>
                  <a:lnTo>
                    <a:pt x="2951359" y="1056026"/>
                  </a:lnTo>
                  <a:lnTo>
                    <a:pt x="3246495" y="950424"/>
                  </a:lnTo>
                  <a:lnTo>
                    <a:pt x="3541631" y="792020"/>
                  </a:lnTo>
                  <a:lnTo>
                    <a:pt x="3836766" y="633616"/>
                  </a:lnTo>
                  <a:lnTo>
                    <a:pt x="4131902" y="475212"/>
                  </a:lnTo>
                  <a:lnTo>
                    <a:pt x="4427038" y="422410"/>
                  </a:lnTo>
                  <a:lnTo>
                    <a:pt x="4722174" y="528013"/>
                  </a:lnTo>
                  <a:lnTo>
                    <a:pt x="5017310" y="0"/>
                  </a:lnTo>
                </a:path>
              </a:pathLst>
            </a:custGeom>
            <a:ln w="27101" cap="flat">
              <a:solidFill>
                <a:srgbClr val="836FFF">
                  <a:alpha val="100000"/>
                </a:srgbClr>
              </a:solidFill>
              <a:prstDash val="solid"/>
              <a:round/>
            </a:ln>
          </p:spPr>
          <p:txBody>
            <a:bodyPr/>
            <a:lstStyle/>
            <a:p/>
          </p:txBody>
        </p:sp>
        <p:sp>
          <p:nvSpPr>
            <p:cNvPr id="70" name="pl70"/>
            <p:cNvSpPr/>
            <p:nvPr/>
          </p:nvSpPr>
          <p:spPr>
            <a:xfrm>
              <a:off x="810605" y="4025387"/>
              <a:ext cx="6788126" cy="1900848"/>
            </a:xfrm>
            <a:custGeom>
              <a:avLst/>
              <a:pathLst>
                <a:path w="6788126" h="1900848">
                  <a:moveTo>
                    <a:pt x="0" y="1900848"/>
                  </a:moveTo>
                  <a:lnTo>
                    <a:pt x="295135" y="1900848"/>
                  </a:lnTo>
                  <a:lnTo>
                    <a:pt x="590271" y="1900848"/>
                  </a:lnTo>
                  <a:lnTo>
                    <a:pt x="885407" y="1900848"/>
                  </a:lnTo>
                  <a:lnTo>
                    <a:pt x="1180543" y="1900848"/>
                  </a:lnTo>
                  <a:lnTo>
                    <a:pt x="1475679" y="1900848"/>
                  </a:lnTo>
                  <a:lnTo>
                    <a:pt x="1770815" y="1900848"/>
                  </a:lnTo>
                  <a:lnTo>
                    <a:pt x="2065951" y="1900848"/>
                  </a:lnTo>
                  <a:lnTo>
                    <a:pt x="2361087" y="1900848"/>
                  </a:lnTo>
                  <a:lnTo>
                    <a:pt x="2656223" y="1900848"/>
                  </a:lnTo>
                  <a:lnTo>
                    <a:pt x="2951359" y="1900848"/>
                  </a:lnTo>
                  <a:lnTo>
                    <a:pt x="3246495" y="1900848"/>
                  </a:lnTo>
                  <a:lnTo>
                    <a:pt x="3541631" y="1900848"/>
                  </a:lnTo>
                  <a:lnTo>
                    <a:pt x="3836766" y="1742444"/>
                  </a:lnTo>
                  <a:lnTo>
                    <a:pt x="4131902" y="1425636"/>
                  </a:lnTo>
                  <a:lnTo>
                    <a:pt x="4427038" y="1320033"/>
                  </a:lnTo>
                  <a:lnTo>
                    <a:pt x="4722174" y="1267232"/>
                  </a:lnTo>
                  <a:lnTo>
                    <a:pt x="5017310" y="580814"/>
                  </a:lnTo>
                  <a:lnTo>
                    <a:pt x="5312446" y="264006"/>
                  </a:lnTo>
                  <a:lnTo>
                    <a:pt x="5607582" y="211205"/>
                  </a:lnTo>
                  <a:lnTo>
                    <a:pt x="5902718" y="52801"/>
                  </a:lnTo>
                  <a:lnTo>
                    <a:pt x="6197854" y="105602"/>
                  </a:lnTo>
                  <a:lnTo>
                    <a:pt x="6492990" y="52801"/>
                  </a:lnTo>
                  <a:lnTo>
                    <a:pt x="6788126" y="0"/>
                  </a:lnTo>
                </a:path>
              </a:pathLst>
            </a:custGeom>
            <a:ln w="27101" cap="flat">
              <a:solidFill>
                <a:srgbClr val="FB9A99">
                  <a:alpha val="100000"/>
                </a:srgbClr>
              </a:solidFill>
              <a:prstDash val="solid"/>
              <a:round/>
            </a:ln>
          </p:spPr>
          <p:txBody>
            <a:bodyPr/>
            <a:lstStyle/>
            <a:p/>
          </p:txBody>
        </p:sp>
        <p:sp>
          <p:nvSpPr>
            <p:cNvPr id="71" name="pl71"/>
            <p:cNvSpPr/>
            <p:nvPr/>
          </p:nvSpPr>
          <p:spPr>
            <a:xfrm>
              <a:off x="810605" y="2546949"/>
              <a:ext cx="6788126" cy="2270457"/>
            </a:xfrm>
            <a:custGeom>
              <a:avLst/>
              <a:pathLst>
                <a:path w="6788126" h="2270457">
                  <a:moveTo>
                    <a:pt x="0" y="2270457"/>
                  </a:moveTo>
                  <a:lnTo>
                    <a:pt x="295135" y="2270457"/>
                  </a:lnTo>
                  <a:lnTo>
                    <a:pt x="590271" y="2112053"/>
                  </a:lnTo>
                  <a:lnTo>
                    <a:pt x="885407" y="2059252"/>
                  </a:lnTo>
                  <a:lnTo>
                    <a:pt x="1180543" y="1953649"/>
                  </a:lnTo>
                  <a:lnTo>
                    <a:pt x="1475679" y="1848047"/>
                  </a:lnTo>
                  <a:lnTo>
                    <a:pt x="1770815" y="1795245"/>
                  </a:lnTo>
                  <a:lnTo>
                    <a:pt x="2065951" y="1636841"/>
                  </a:lnTo>
                  <a:lnTo>
                    <a:pt x="2361087" y="1531239"/>
                  </a:lnTo>
                  <a:lnTo>
                    <a:pt x="2656223" y="1320033"/>
                  </a:lnTo>
                  <a:lnTo>
                    <a:pt x="2951359" y="1372834"/>
                  </a:lnTo>
                  <a:lnTo>
                    <a:pt x="3246495" y="1372834"/>
                  </a:lnTo>
                  <a:lnTo>
                    <a:pt x="3541631" y="1267232"/>
                  </a:lnTo>
                  <a:lnTo>
                    <a:pt x="3836766" y="1214430"/>
                  </a:lnTo>
                  <a:lnTo>
                    <a:pt x="4131902" y="1003225"/>
                  </a:lnTo>
                  <a:lnTo>
                    <a:pt x="4427038" y="792020"/>
                  </a:lnTo>
                  <a:lnTo>
                    <a:pt x="4722174" y="580814"/>
                  </a:lnTo>
                  <a:lnTo>
                    <a:pt x="5017310" y="422410"/>
                  </a:lnTo>
                  <a:lnTo>
                    <a:pt x="5312446" y="264006"/>
                  </a:lnTo>
                  <a:lnTo>
                    <a:pt x="5607582" y="105602"/>
                  </a:lnTo>
                  <a:lnTo>
                    <a:pt x="5902718" y="158404"/>
                  </a:lnTo>
                  <a:lnTo>
                    <a:pt x="6197854" y="211205"/>
                  </a:lnTo>
                  <a:lnTo>
                    <a:pt x="6492990" y="158404"/>
                  </a:lnTo>
                  <a:lnTo>
                    <a:pt x="6788126" y="0"/>
                  </a:lnTo>
                </a:path>
              </a:pathLst>
            </a:custGeom>
            <a:ln w="27101" cap="flat">
              <a:solidFill>
                <a:srgbClr val="002759">
                  <a:alpha val="100000"/>
                </a:srgbClr>
              </a:solidFill>
              <a:prstDash val="solid"/>
              <a:round/>
            </a:ln>
          </p:spPr>
          <p:txBody>
            <a:bodyPr/>
            <a:lstStyle/>
            <a:p/>
          </p:txBody>
        </p:sp>
        <p:sp>
          <p:nvSpPr>
            <p:cNvPr id="72" name="pt72"/>
            <p:cNvSpPr/>
            <p:nvPr/>
          </p:nvSpPr>
          <p:spPr>
            <a:xfrm>
              <a:off x="785779" y="479258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1080915" y="479258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1376051" y="463417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1671186" y="458137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1966322" y="447577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2261458" y="437017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t78"/>
            <p:cNvSpPr/>
            <p:nvPr/>
          </p:nvSpPr>
          <p:spPr>
            <a:xfrm>
              <a:off x="2556594" y="431736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9" name="pt79"/>
            <p:cNvSpPr/>
            <p:nvPr/>
          </p:nvSpPr>
          <p:spPr>
            <a:xfrm>
              <a:off x="2851730" y="415896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0" name="pt80"/>
            <p:cNvSpPr/>
            <p:nvPr/>
          </p:nvSpPr>
          <p:spPr>
            <a:xfrm>
              <a:off x="3146866" y="405336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1" name="pt81"/>
            <p:cNvSpPr/>
            <p:nvPr/>
          </p:nvSpPr>
          <p:spPr>
            <a:xfrm>
              <a:off x="3442002" y="38421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2" name="pt82"/>
            <p:cNvSpPr/>
            <p:nvPr/>
          </p:nvSpPr>
          <p:spPr>
            <a:xfrm>
              <a:off x="3737138" y="389495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3" name="pt83"/>
            <p:cNvSpPr/>
            <p:nvPr/>
          </p:nvSpPr>
          <p:spPr>
            <a:xfrm>
              <a:off x="4032274" y="389495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4" name="pt84"/>
            <p:cNvSpPr/>
            <p:nvPr/>
          </p:nvSpPr>
          <p:spPr>
            <a:xfrm>
              <a:off x="4327410" y="378935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5" name="pt85"/>
            <p:cNvSpPr/>
            <p:nvPr/>
          </p:nvSpPr>
          <p:spPr>
            <a:xfrm>
              <a:off x="4622546" y="373655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6" name="pt86"/>
            <p:cNvSpPr/>
            <p:nvPr/>
          </p:nvSpPr>
          <p:spPr>
            <a:xfrm>
              <a:off x="4917682" y="35253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7" name="pt87"/>
            <p:cNvSpPr/>
            <p:nvPr/>
          </p:nvSpPr>
          <p:spPr>
            <a:xfrm>
              <a:off x="5212818" y="33141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8" name="pt88"/>
            <p:cNvSpPr/>
            <p:nvPr/>
          </p:nvSpPr>
          <p:spPr>
            <a:xfrm>
              <a:off x="5507953" y="310293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9" name="pt89"/>
            <p:cNvSpPr/>
            <p:nvPr/>
          </p:nvSpPr>
          <p:spPr>
            <a:xfrm>
              <a:off x="5803089" y="294453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0" name="pt90"/>
            <p:cNvSpPr/>
            <p:nvPr/>
          </p:nvSpPr>
          <p:spPr>
            <a:xfrm>
              <a:off x="6098225" y="278613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1" name="pt91"/>
            <p:cNvSpPr/>
            <p:nvPr/>
          </p:nvSpPr>
          <p:spPr>
            <a:xfrm>
              <a:off x="6393361" y="262772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2" name="pt92"/>
            <p:cNvSpPr/>
            <p:nvPr/>
          </p:nvSpPr>
          <p:spPr>
            <a:xfrm>
              <a:off x="6688497" y="268052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3" name="pt93"/>
            <p:cNvSpPr/>
            <p:nvPr/>
          </p:nvSpPr>
          <p:spPr>
            <a:xfrm>
              <a:off x="6983633"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4" name="pt94"/>
            <p:cNvSpPr/>
            <p:nvPr/>
          </p:nvSpPr>
          <p:spPr>
            <a:xfrm>
              <a:off x="7278769" y="268052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5" name="pt95"/>
            <p:cNvSpPr/>
            <p:nvPr/>
          </p:nvSpPr>
          <p:spPr>
            <a:xfrm>
              <a:off x="7573905" y="252212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6" name="pl96"/>
            <p:cNvSpPr/>
            <p:nvPr/>
          </p:nvSpPr>
          <p:spPr>
            <a:xfrm>
              <a:off x="7614158" y="2024915"/>
              <a:ext cx="1021802" cy="395999"/>
            </a:xfrm>
            <a:custGeom>
              <a:avLst/>
              <a:pathLst>
                <a:path w="1021802" h="395999">
                  <a:moveTo>
                    <a:pt x="1021802" y="395999"/>
                  </a:moveTo>
                  <a:lnTo>
                    <a:pt x="0" y="0"/>
                  </a:lnTo>
                </a:path>
              </a:pathLst>
            </a:custGeom>
            <a:ln w="27101" cap="rnd">
              <a:solidFill>
                <a:srgbClr val="80BD41">
                  <a:alpha val="100000"/>
                </a:srgbClr>
              </a:solidFill>
              <a:prstDash val="dot"/>
              <a:round/>
            </a:ln>
          </p:spPr>
          <p:txBody>
            <a:bodyPr/>
            <a:lstStyle/>
            <a:p/>
          </p:txBody>
        </p:sp>
        <p:sp>
          <p:nvSpPr>
            <p:cNvPr id="97" name="pl97"/>
            <p:cNvSpPr/>
            <p:nvPr/>
          </p:nvSpPr>
          <p:spPr>
            <a:xfrm>
              <a:off x="7616464" y="2021078"/>
              <a:ext cx="1158126" cy="139897"/>
            </a:xfrm>
            <a:custGeom>
              <a:avLst/>
              <a:pathLst>
                <a:path w="1158126" h="139897">
                  <a:moveTo>
                    <a:pt x="1158126" y="139897"/>
                  </a:moveTo>
                  <a:lnTo>
                    <a:pt x="0" y="0"/>
                  </a:lnTo>
                </a:path>
              </a:pathLst>
            </a:custGeom>
            <a:ln w="27101" cap="rnd">
              <a:solidFill>
                <a:srgbClr val="EE00EE">
                  <a:alpha val="100000"/>
                </a:srgbClr>
              </a:solidFill>
              <a:prstDash val="dot"/>
              <a:round/>
            </a:ln>
          </p:spPr>
          <p:txBody>
            <a:bodyPr/>
            <a:lstStyle/>
            <a:p/>
          </p:txBody>
        </p:sp>
        <p:sp>
          <p:nvSpPr>
            <p:cNvPr id="98" name="pl98"/>
            <p:cNvSpPr/>
            <p:nvPr/>
          </p:nvSpPr>
          <p:spPr>
            <a:xfrm>
              <a:off x="7612541" y="4244010"/>
              <a:ext cx="1101811" cy="591755"/>
            </a:xfrm>
            <a:custGeom>
              <a:avLst/>
              <a:pathLst>
                <a:path w="1101811" h="591755">
                  <a:moveTo>
                    <a:pt x="1101811" y="591755"/>
                  </a:moveTo>
                  <a:lnTo>
                    <a:pt x="0" y="0"/>
                  </a:lnTo>
                </a:path>
              </a:pathLst>
            </a:custGeom>
            <a:ln w="27101" cap="rnd">
              <a:solidFill>
                <a:srgbClr val="6A3D9A">
                  <a:alpha val="100000"/>
                </a:srgbClr>
              </a:solidFill>
              <a:prstDash val="dot"/>
              <a:round/>
            </a:ln>
          </p:spPr>
          <p:txBody>
            <a:bodyPr/>
            <a:lstStyle/>
            <a:p/>
          </p:txBody>
        </p:sp>
        <p:sp>
          <p:nvSpPr>
            <p:cNvPr id="99" name="pl99"/>
            <p:cNvSpPr/>
            <p:nvPr/>
          </p:nvSpPr>
          <p:spPr>
            <a:xfrm>
              <a:off x="7616708" y="1900339"/>
              <a:ext cx="1145813" cy="64779"/>
            </a:xfrm>
            <a:custGeom>
              <a:avLst/>
              <a:pathLst>
                <a:path w="1145813" h="64779">
                  <a:moveTo>
                    <a:pt x="1145813" y="0"/>
                  </a:moveTo>
                  <a:lnTo>
                    <a:pt x="0" y="64779"/>
                  </a:lnTo>
                </a:path>
              </a:pathLst>
            </a:custGeom>
            <a:ln w="27101" cap="rnd">
              <a:solidFill>
                <a:srgbClr val="E31A1C">
                  <a:alpha val="100000"/>
                </a:srgbClr>
              </a:solidFill>
              <a:prstDash val="dot"/>
              <a:round/>
            </a:ln>
          </p:spPr>
          <p:txBody>
            <a:bodyPr/>
            <a:lstStyle/>
            <a:p/>
          </p:txBody>
        </p:sp>
        <p:sp>
          <p:nvSpPr>
            <p:cNvPr id="100" name="pl100"/>
            <p:cNvSpPr/>
            <p:nvPr/>
          </p:nvSpPr>
          <p:spPr>
            <a:xfrm>
              <a:off x="7607900" y="2240066"/>
              <a:ext cx="925689" cy="1001902"/>
            </a:xfrm>
            <a:custGeom>
              <a:avLst/>
              <a:pathLst>
                <a:path w="925689" h="1001902">
                  <a:moveTo>
                    <a:pt x="925689" y="1001902"/>
                  </a:moveTo>
                  <a:lnTo>
                    <a:pt x="0" y="0"/>
                  </a:lnTo>
                </a:path>
              </a:pathLst>
            </a:custGeom>
            <a:ln w="27101" cap="rnd">
              <a:solidFill>
                <a:srgbClr val="FF7F00">
                  <a:alpha val="100000"/>
                </a:srgbClr>
              </a:solidFill>
              <a:prstDash val="dot"/>
              <a:round/>
            </a:ln>
          </p:spPr>
          <p:txBody>
            <a:bodyPr/>
            <a:lstStyle/>
            <a:p/>
          </p:txBody>
        </p:sp>
        <p:sp>
          <p:nvSpPr>
            <p:cNvPr id="101" name="pl101"/>
            <p:cNvSpPr/>
            <p:nvPr/>
          </p:nvSpPr>
          <p:spPr>
            <a:xfrm>
              <a:off x="7608079" y="3348825"/>
              <a:ext cx="449333" cy="473714"/>
            </a:xfrm>
            <a:custGeom>
              <a:avLst/>
              <a:pathLst>
                <a:path w="449333" h="473714">
                  <a:moveTo>
                    <a:pt x="449333" y="473714"/>
                  </a:moveTo>
                  <a:lnTo>
                    <a:pt x="0" y="0"/>
                  </a:lnTo>
                </a:path>
              </a:pathLst>
            </a:custGeom>
            <a:ln w="27101" cap="rnd">
              <a:solidFill>
                <a:srgbClr val="FFC20E">
                  <a:alpha val="100000"/>
                </a:srgbClr>
              </a:solidFill>
              <a:prstDash val="dot"/>
              <a:round/>
            </a:ln>
          </p:spPr>
          <p:txBody>
            <a:bodyPr/>
            <a:lstStyle/>
            <a:p/>
          </p:txBody>
        </p:sp>
        <p:sp>
          <p:nvSpPr>
            <p:cNvPr id="102" name="pl102"/>
            <p:cNvSpPr/>
            <p:nvPr/>
          </p:nvSpPr>
          <p:spPr>
            <a:xfrm>
              <a:off x="7606392" y="2240574"/>
              <a:ext cx="927091" cy="1262359"/>
            </a:xfrm>
            <a:custGeom>
              <a:avLst/>
              <a:pathLst>
                <a:path w="927091" h="1262359">
                  <a:moveTo>
                    <a:pt x="927091" y="1262359"/>
                  </a:moveTo>
                  <a:lnTo>
                    <a:pt x="0" y="0"/>
                  </a:lnTo>
                </a:path>
              </a:pathLst>
            </a:custGeom>
            <a:ln w="27101" cap="rnd">
              <a:solidFill>
                <a:srgbClr val="008B00">
                  <a:alpha val="100000"/>
                </a:srgbClr>
              </a:solidFill>
              <a:prstDash val="dot"/>
              <a:round/>
            </a:ln>
          </p:spPr>
          <p:txBody>
            <a:bodyPr/>
            <a:lstStyle/>
            <a:p/>
          </p:txBody>
        </p:sp>
        <p:sp>
          <p:nvSpPr>
            <p:cNvPr id="103" name="pl103"/>
            <p:cNvSpPr/>
            <p:nvPr/>
          </p:nvSpPr>
          <p:spPr>
            <a:xfrm>
              <a:off x="7612000" y="2079547"/>
              <a:ext cx="1084197" cy="638091"/>
            </a:xfrm>
            <a:custGeom>
              <a:avLst/>
              <a:pathLst>
                <a:path w="1084197" h="638091">
                  <a:moveTo>
                    <a:pt x="1084197" y="638091"/>
                  </a:moveTo>
                  <a:lnTo>
                    <a:pt x="0" y="0"/>
                  </a:lnTo>
                </a:path>
              </a:pathLst>
            </a:custGeom>
            <a:ln w="27101" cap="rnd">
              <a:solidFill>
                <a:srgbClr val="9A32CD">
                  <a:alpha val="100000"/>
                </a:srgbClr>
              </a:solidFill>
              <a:prstDash val="dot"/>
              <a:round/>
            </a:ln>
          </p:spPr>
          <p:txBody>
            <a:bodyPr/>
            <a:lstStyle/>
            <a:p/>
          </p:txBody>
        </p:sp>
        <p:sp>
          <p:nvSpPr>
            <p:cNvPr id="104" name="pl104"/>
            <p:cNvSpPr/>
            <p:nvPr/>
          </p:nvSpPr>
          <p:spPr>
            <a:xfrm>
              <a:off x="7612250" y="4033020"/>
              <a:ext cx="957387" cy="540580"/>
            </a:xfrm>
            <a:custGeom>
              <a:avLst/>
              <a:pathLst>
                <a:path w="957387" h="540580">
                  <a:moveTo>
                    <a:pt x="957387" y="540580"/>
                  </a:moveTo>
                  <a:lnTo>
                    <a:pt x="0" y="0"/>
                  </a:lnTo>
                </a:path>
              </a:pathLst>
            </a:custGeom>
            <a:ln w="27101" cap="rnd">
              <a:solidFill>
                <a:srgbClr val="FB9A99">
                  <a:alpha val="100000"/>
                </a:srgbClr>
              </a:solidFill>
              <a:prstDash val="dot"/>
              <a:round/>
            </a:ln>
          </p:spPr>
          <p:txBody>
            <a:bodyPr/>
            <a:lstStyle/>
            <a:p/>
          </p:txBody>
        </p:sp>
        <p:sp>
          <p:nvSpPr>
            <p:cNvPr id="105" name="pl105"/>
            <p:cNvSpPr/>
            <p:nvPr/>
          </p:nvSpPr>
          <p:spPr>
            <a:xfrm>
              <a:off x="7608227" y="2715151"/>
              <a:ext cx="1254885" cy="1294749"/>
            </a:xfrm>
            <a:custGeom>
              <a:avLst/>
              <a:pathLst>
                <a:path w="1254885" h="1294749">
                  <a:moveTo>
                    <a:pt x="1254885" y="1294749"/>
                  </a:moveTo>
                  <a:lnTo>
                    <a:pt x="0" y="0"/>
                  </a:lnTo>
                </a:path>
              </a:pathLst>
            </a:custGeom>
            <a:ln w="27101" cap="rnd">
              <a:solidFill>
                <a:srgbClr val="836FFF">
                  <a:alpha val="100000"/>
                </a:srgbClr>
              </a:solidFill>
              <a:prstDash val="dot"/>
              <a:round/>
            </a:ln>
          </p:spPr>
          <p:txBody>
            <a:bodyPr/>
            <a:lstStyle/>
            <a:p/>
          </p:txBody>
        </p:sp>
        <p:sp>
          <p:nvSpPr>
            <p:cNvPr id="106" name="pl106"/>
            <p:cNvSpPr/>
            <p:nvPr/>
          </p:nvSpPr>
          <p:spPr>
            <a:xfrm>
              <a:off x="7606715" y="2557283"/>
              <a:ext cx="324136" cy="419496"/>
            </a:xfrm>
            <a:custGeom>
              <a:avLst/>
              <a:pathLst>
                <a:path w="324136" h="419496">
                  <a:moveTo>
                    <a:pt x="324136" y="419496"/>
                  </a:moveTo>
                  <a:lnTo>
                    <a:pt x="0" y="0"/>
                  </a:lnTo>
                </a:path>
              </a:pathLst>
            </a:custGeom>
            <a:ln w="27101" cap="rnd">
              <a:solidFill>
                <a:srgbClr val="002759">
                  <a:alpha val="100000"/>
                </a:srgbClr>
              </a:solidFill>
              <a:prstDash val="dot"/>
              <a:round/>
            </a:ln>
          </p:spPr>
          <p:txBody>
            <a:bodyPr/>
            <a:lstStyle/>
            <a:p/>
          </p:txBody>
        </p:sp>
        <p:sp>
          <p:nvSpPr>
            <p:cNvPr id="107" name="pg107"/>
            <p:cNvSpPr/>
            <p:nvPr/>
          </p:nvSpPr>
          <p:spPr>
            <a:xfrm>
              <a:off x="7464699" y="2072197"/>
              <a:ext cx="1495411" cy="169038"/>
            </a:xfrm>
            <a:custGeom>
              <a:avLst/>
              <a:pathLst>
                <a:path w="1495411" h="169038">
                  <a:moveTo>
                    <a:pt x="27432" y="169038"/>
                  </a:moveTo>
                  <a:lnTo>
                    <a:pt x="1467979" y="169038"/>
                  </a:lnTo>
                  <a:lnTo>
                    <a:pt x="1466875" y="169016"/>
                  </a:lnTo>
                  <a:lnTo>
                    <a:pt x="1471286" y="168838"/>
                  </a:lnTo>
                  <a:lnTo>
                    <a:pt x="1475611" y="167955"/>
                  </a:lnTo>
                  <a:lnTo>
                    <a:pt x="1479739" y="166389"/>
                  </a:lnTo>
                  <a:lnTo>
                    <a:pt x="1483562" y="164182"/>
                  </a:lnTo>
                  <a:lnTo>
                    <a:pt x="1486982" y="161390"/>
                  </a:lnTo>
                  <a:lnTo>
                    <a:pt x="1489910" y="158086"/>
                  </a:lnTo>
                  <a:lnTo>
                    <a:pt x="1492269" y="154354"/>
                  </a:lnTo>
                  <a:lnTo>
                    <a:pt x="1494000" y="150293"/>
                  </a:lnTo>
                  <a:lnTo>
                    <a:pt x="1495056" y="146006"/>
                  </a:lnTo>
                  <a:lnTo>
                    <a:pt x="1495411" y="141606"/>
                  </a:lnTo>
                  <a:lnTo>
                    <a:pt x="1495411" y="27431"/>
                  </a:lnTo>
                  <a:lnTo>
                    <a:pt x="1495056" y="23031"/>
                  </a:lnTo>
                  <a:lnTo>
                    <a:pt x="1494000" y="18745"/>
                  </a:lnTo>
                  <a:lnTo>
                    <a:pt x="1492269" y="14683"/>
                  </a:lnTo>
                  <a:lnTo>
                    <a:pt x="1489910" y="10952"/>
                  </a:lnTo>
                  <a:lnTo>
                    <a:pt x="1486982" y="7647"/>
                  </a:lnTo>
                  <a:lnTo>
                    <a:pt x="1483562" y="4855"/>
                  </a:lnTo>
                  <a:lnTo>
                    <a:pt x="1479739" y="2648"/>
                  </a:lnTo>
                  <a:lnTo>
                    <a:pt x="1475611" y="1083"/>
                  </a:lnTo>
                  <a:lnTo>
                    <a:pt x="1471286" y="200"/>
                  </a:lnTo>
                  <a:lnTo>
                    <a:pt x="1467979"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108" name="tx108"/>
            <p:cNvSpPr/>
            <p:nvPr/>
          </p:nvSpPr>
          <p:spPr>
            <a:xfrm>
              <a:off x="7487559" y="2096374"/>
              <a:ext cx="1403971"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1C86EE">
                      <a:alpha val="100000"/>
                    </a:srgbClr>
                  </a:solidFill>
                  <a:latin typeface="Arial"/>
                  <a:cs typeface="Arial"/>
                </a:rPr>
                <a:t>Diphtheria, tetanus, pertussis</a:t>
              </a:r>
            </a:p>
          </p:txBody>
        </p:sp>
        <p:sp>
          <p:nvSpPr>
            <p:cNvPr id="109" name="pg109"/>
            <p:cNvSpPr/>
            <p:nvPr/>
          </p:nvSpPr>
          <p:spPr>
            <a:xfrm>
              <a:off x="8567381" y="2340820"/>
              <a:ext cx="392729" cy="169038"/>
            </a:xfrm>
            <a:custGeom>
              <a:avLst/>
              <a:pathLst>
                <a:path w="392729" h="169038">
                  <a:moveTo>
                    <a:pt x="27431" y="169038"/>
                  </a:moveTo>
                  <a:lnTo>
                    <a:pt x="365297" y="169038"/>
                  </a:lnTo>
                  <a:lnTo>
                    <a:pt x="364193" y="169016"/>
                  </a:lnTo>
                  <a:lnTo>
                    <a:pt x="368604" y="168838"/>
                  </a:lnTo>
                  <a:lnTo>
                    <a:pt x="372929" y="167955"/>
                  </a:lnTo>
                  <a:lnTo>
                    <a:pt x="377057" y="166389"/>
                  </a:lnTo>
                  <a:lnTo>
                    <a:pt x="380880" y="164182"/>
                  </a:lnTo>
                  <a:lnTo>
                    <a:pt x="384300" y="161390"/>
                  </a:lnTo>
                  <a:lnTo>
                    <a:pt x="387227" y="158086"/>
                  </a:lnTo>
                  <a:lnTo>
                    <a:pt x="389587" y="154354"/>
                  </a:lnTo>
                  <a:lnTo>
                    <a:pt x="391317" y="150293"/>
                  </a:lnTo>
                  <a:lnTo>
                    <a:pt x="392374" y="146006"/>
                  </a:lnTo>
                  <a:lnTo>
                    <a:pt x="392729" y="141606"/>
                  </a:lnTo>
                  <a:lnTo>
                    <a:pt x="392729" y="27431"/>
                  </a:lnTo>
                  <a:lnTo>
                    <a:pt x="392374" y="23031"/>
                  </a:lnTo>
                  <a:lnTo>
                    <a:pt x="391317" y="18745"/>
                  </a:lnTo>
                  <a:lnTo>
                    <a:pt x="389587" y="14683"/>
                  </a:lnTo>
                  <a:lnTo>
                    <a:pt x="387227" y="10952"/>
                  </a:lnTo>
                  <a:lnTo>
                    <a:pt x="384300" y="7647"/>
                  </a:lnTo>
                  <a:lnTo>
                    <a:pt x="380880" y="4855"/>
                  </a:lnTo>
                  <a:lnTo>
                    <a:pt x="377057" y="2648"/>
                  </a:lnTo>
                  <a:lnTo>
                    <a:pt x="372929" y="1083"/>
                  </a:lnTo>
                  <a:lnTo>
                    <a:pt x="368604" y="200"/>
                  </a:lnTo>
                  <a:lnTo>
                    <a:pt x="365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110" name="tx110"/>
            <p:cNvSpPr/>
            <p:nvPr/>
          </p:nvSpPr>
          <p:spPr>
            <a:xfrm>
              <a:off x="8590241" y="2364997"/>
              <a:ext cx="301289"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0BD41">
                      <a:alpha val="100000"/>
                    </a:srgbClr>
                  </a:solidFill>
                  <a:latin typeface="Arial"/>
                  <a:cs typeface="Arial"/>
                </a:rPr>
                <a:t>Hep B</a:t>
              </a:r>
            </a:p>
          </p:txBody>
        </p:sp>
        <p:sp>
          <p:nvSpPr>
            <p:cNvPr id="111" name="pg111"/>
            <p:cNvSpPr/>
            <p:nvPr/>
          </p:nvSpPr>
          <p:spPr>
            <a:xfrm>
              <a:off x="8706010" y="2077701"/>
              <a:ext cx="254100" cy="169038"/>
            </a:xfrm>
            <a:custGeom>
              <a:avLst/>
              <a:pathLst>
                <a:path w="254100" h="169038">
                  <a:moveTo>
                    <a:pt x="27431" y="169038"/>
                  </a:moveTo>
                  <a:lnTo>
                    <a:pt x="226668" y="169038"/>
                  </a:lnTo>
                  <a:lnTo>
                    <a:pt x="225563" y="169016"/>
                  </a:lnTo>
                  <a:lnTo>
                    <a:pt x="229974" y="168838"/>
                  </a:lnTo>
                  <a:lnTo>
                    <a:pt x="234300" y="167955"/>
                  </a:lnTo>
                  <a:lnTo>
                    <a:pt x="238428" y="166389"/>
                  </a:lnTo>
                  <a:lnTo>
                    <a:pt x="242251" y="164182"/>
                  </a:lnTo>
                  <a:lnTo>
                    <a:pt x="245671" y="161390"/>
                  </a:lnTo>
                  <a:lnTo>
                    <a:pt x="248598" y="158086"/>
                  </a:lnTo>
                  <a:lnTo>
                    <a:pt x="250958" y="154354"/>
                  </a:lnTo>
                  <a:lnTo>
                    <a:pt x="252688" y="150293"/>
                  </a:lnTo>
                  <a:lnTo>
                    <a:pt x="253745" y="146006"/>
                  </a:lnTo>
                  <a:lnTo>
                    <a:pt x="254100" y="141606"/>
                  </a:lnTo>
                  <a:lnTo>
                    <a:pt x="254100" y="27431"/>
                  </a:lnTo>
                  <a:lnTo>
                    <a:pt x="253745" y="23031"/>
                  </a:lnTo>
                  <a:lnTo>
                    <a:pt x="252688" y="18745"/>
                  </a:lnTo>
                  <a:lnTo>
                    <a:pt x="250958" y="14683"/>
                  </a:lnTo>
                  <a:lnTo>
                    <a:pt x="248598" y="10952"/>
                  </a:lnTo>
                  <a:lnTo>
                    <a:pt x="245671" y="7647"/>
                  </a:lnTo>
                  <a:lnTo>
                    <a:pt x="242251" y="4855"/>
                  </a:lnTo>
                  <a:lnTo>
                    <a:pt x="238428" y="2648"/>
                  </a:lnTo>
                  <a:lnTo>
                    <a:pt x="234300" y="1083"/>
                  </a:lnTo>
                  <a:lnTo>
                    <a:pt x="229974" y="200"/>
                  </a:lnTo>
                  <a:lnTo>
                    <a:pt x="226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12" name="tx112"/>
            <p:cNvSpPr/>
            <p:nvPr/>
          </p:nvSpPr>
          <p:spPr>
            <a:xfrm>
              <a:off x="8728870" y="2122150"/>
              <a:ext cx="162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E00EE">
                      <a:alpha val="100000"/>
                    </a:srgbClr>
                  </a:solidFill>
                  <a:latin typeface="Arial"/>
                  <a:cs typeface="Arial"/>
                </a:rPr>
                <a:t>Hib</a:t>
              </a:r>
            </a:p>
          </p:txBody>
        </p:sp>
        <p:sp>
          <p:nvSpPr>
            <p:cNvPr id="113" name="pg113"/>
            <p:cNvSpPr/>
            <p:nvPr/>
          </p:nvSpPr>
          <p:spPr>
            <a:xfrm>
              <a:off x="8645773" y="4755980"/>
              <a:ext cx="314337" cy="169038"/>
            </a:xfrm>
            <a:custGeom>
              <a:avLst/>
              <a:pathLst>
                <a:path w="314337" h="169038">
                  <a:moveTo>
                    <a:pt x="27431" y="169038"/>
                  </a:moveTo>
                  <a:lnTo>
                    <a:pt x="286905" y="169038"/>
                  </a:lnTo>
                  <a:lnTo>
                    <a:pt x="285800" y="169016"/>
                  </a:lnTo>
                  <a:lnTo>
                    <a:pt x="290211" y="168838"/>
                  </a:lnTo>
                  <a:lnTo>
                    <a:pt x="294537" y="167955"/>
                  </a:lnTo>
                  <a:lnTo>
                    <a:pt x="298665" y="166389"/>
                  </a:lnTo>
                  <a:lnTo>
                    <a:pt x="302488" y="164182"/>
                  </a:lnTo>
                  <a:lnTo>
                    <a:pt x="305908" y="161390"/>
                  </a:lnTo>
                  <a:lnTo>
                    <a:pt x="308835" y="158086"/>
                  </a:lnTo>
                  <a:lnTo>
                    <a:pt x="311195" y="154354"/>
                  </a:lnTo>
                  <a:lnTo>
                    <a:pt x="312925" y="150293"/>
                  </a:lnTo>
                  <a:lnTo>
                    <a:pt x="313981" y="146006"/>
                  </a:lnTo>
                  <a:lnTo>
                    <a:pt x="314337" y="141606"/>
                  </a:lnTo>
                  <a:lnTo>
                    <a:pt x="314337" y="27431"/>
                  </a:lnTo>
                  <a:lnTo>
                    <a:pt x="313981" y="23031"/>
                  </a:lnTo>
                  <a:lnTo>
                    <a:pt x="312925" y="18745"/>
                  </a:lnTo>
                  <a:lnTo>
                    <a:pt x="311195" y="14683"/>
                  </a:lnTo>
                  <a:lnTo>
                    <a:pt x="308835" y="10952"/>
                  </a:lnTo>
                  <a:lnTo>
                    <a:pt x="305908" y="7647"/>
                  </a:lnTo>
                  <a:lnTo>
                    <a:pt x="302488" y="4855"/>
                  </a:lnTo>
                  <a:lnTo>
                    <a:pt x="298665" y="2648"/>
                  </a:lnTo>
                  <a:lnTo>
                    <a:pt x="294537" y="1083"/>
                  </a:lnTo>
                  <a:lnTo>
                    <a:pt x="290211" y="200"/>
                  </a:lnTo>
                  <a:lnTo>
                    <a:pt x="2869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4" name="tx114"/>
            <p:cNvSpPr/>
            <p:nvPr/>
          </p:nvSpPr>
          <p:spPr>
            <a:xfrm>
              <a:off x="8668633" y="4801700"/>
              <a:ext cx="222897"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A3D9A">
                      <a:alpha val="100000"/>
                    </a:srgbClr>
                  </a:solidFill>
                  <a:latin typeface="Arial"/>
                  <a:cs typeface="Arial"/>
                </a:rPr>
                <a:t>HPV</a:t>
              </a:r>
            </a:p>
          </p:txBody>
        </p:sp>
        <p:sp>
          <p:nvSpPr>
            <p:cNvPr id="115" name="pg115"/>
            <p:cNvSpPr/>
            <p:nvPr/>
          </p:nvSpPr>
          <p:spPr>
            <a:xfrm>
              <a:off x="8693942" y="1815560"/>
              <a:ext cx="266168" cy="169038"/>
            </a:xfrm>
            <a:custGeom>
              <a:avLst/>
              <a:pathLst>
                <a:path w="266168" h="169038">
                  <a:moveTo>
                    <a:pt x="27431" y="169038"/>
                  </a:moveTo>
                  <a:lnTo>
                    <a:pt x="238736" y="169038"/>
                  </a:lnTo>
                  <a:lnTo>
                    <a:pt x="237632" y="169016"/>
                  </a:lnTo>
                  <a:lnTo>
                    <a:pt x="242043" y="168838"/>
                  </a:lnTo>
                  <a:lnTo>
                    <a:pt x="246369" y="167955"/>
                  </a:lnTo>
                  <a:lnTo>
                    <a:pt x="250496" y="166389"/>
                  </a:lnTo>
                  <a:lnTo>
                    <a:pt x="254320" y="164182"/>
                  </a:lnTo>
                  <a:lnTo>
                    <a:pt x="257739" y="161390"/>
                  </a:lnTo>
                  <a:lnTo>
                    <a:pt x="260667" y="158086"/>
                  </a:lnTo>
                  <a:lnTo>
                    <a:pt x="263026" y="154354"/>
                  </a:lnTo>
                  <a:lnTo>
                    <a:pt x="264757" y="150293"/>
                  </a:lnTo>
                  <a:lnTo>
                    <a:pt x="265813" y="146006"/>
                  </a:lnTo>
                  <a:lnTo>
                    <a:pt x="266168" y="141606"/>
                  </a:lnTo>
                  <a:lnTo>
                    <a:pt x="266168" y="27431"/>
                  </a:lnTo>
                  <a:lnTo>
                    <a:pt x="265813" y="23031"/>
                  </a:lnTo>
                  <a:lnTo>
                    <a:pt x="264757" y="18745"/>
                  </a:lnTo>
                  <a:lnTo>
                    <a:pt x="263026" y="14683"/>
                  </a:lnTo>
                  <a:lnTo>
                    <a:pt x="260667" y="10952"/>
                  </a:lnTo>
                  <a:lnTo>
                    <a:pt x="257739" y="7647"/>
                  </a:lnTo>
                  <a:lnTo>
                    <a:pt x="254320" y="4855"/>
                  </a:lnTo>
                  <a:lnTo>
                    <a:pt x="250496" y="2648"/>
                  </a:lnTo>
                  <a:lnTo>
                    <a:pt x="246369" y="1083"/>
                  </a:lnTo>
                  <a:lnTo>
                    <a:pt x="242043" y="200"/>
                  </a:lnTo>
                  <a:lnTo>
                    <a:pt x="23873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116" name="tx116"/>
            <p:cNvSpPr/>
            <p:nvPr/>
          </p:nvSpPr>
          <p:spPr>
            <a:xfrm>
              <a:off x="8716802" y="1861280"/>
              <a:ext cx="174728"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31A1C">
                      <a:alpha val="100000"/>
                    </a:srgbClr>
                  </a:solidFill>
                  <a:latin typeface="Arial"/>
                  <a:cs typeface="Arial"/>
                </a:rPr>
                <a:t>IPV</a:t>
              </a:r>
            </a:p>
          </p:txBody>
        </p:sp>
        <p:sp>
          <p:nvSpPr>
            <p:cNvPr id="117" name="pg117"/>
            <p:cNvSpPr/>
            <p:nvPr/>
          </p:nvSpPr>
          <p:spPr>
            <a:xfrm>
              <a:off x="8465010" y="3162614"/>
              <a:ext cx="495100" cy="169038"/>
            </a:xfrm>
            <a:custGeom>
              <a:avLst/>
              <a:pathLst>
                <a:path w="495100" h="169038">
                  <a:moveTo>
                    <a:pt x="27431" y="169038"/>
                  </a:moveTo>
                  <a:lnTo>
                    <a:pt x="467668" y="169038"/>
                  </a:lnTo>
                  <a:lnTo>
                    <a:pt x="466563" y="169016"/>
                  </a:lnTo>
                  <a:lnTo>
                    <a:pt x="470974" y="168838"/>
                  </a:lnTo>
                  <a:lnTo>
                    <a:pt x="475300" y="167955"/>
                  </a:lnTo>
                  <a:lnTo>
                    <a:pt x="479428" y="166389"/>
                  </a:lnTo>
                  <a:lnTo>
                    <a:pt x="483251" y="164182"/>
                  </a:lnTo>
                  <a:lnTo>
                    <a:pt x="486671" y="161390"/>
                  </a:lnTo>
                  <a:lnTo>
                    <a:pt x="489598" y="158086"/>
                  </a:lnTo>
                  <a:lnTo>
                    <a:pt x="491958" y="154354"/>
                  </a:lnTo>
                  <a:lnTo>
                    <a:pt x="493688" y="150293"/>
                  </a:lnTo>
                  <a:lnTo>
                    <a:pt x="494745" y="146006"/>
                  </a:lnTo>
                  <a:lnTo>
                    <a:pt x="495100" y="141606"/>
                  </a:lnTo>
                  <a:lnTo>
                    <a:pt x="495100" y="27432"/>
                  </a:lnTo>
                  <a:lnTo>
                    <a:pt x="494745" y="23031"/>
                  </a:lnTo>
                  <a:lnTo>
                    <a:pt x="493688" y="18745"/>
                  </a:lnTo>
                  <a:lnTo>
                    <a:pt x="491958" y="14683"/>
                  </a:lnTo>
                  <a:lnTo>
                    <a:pt x="489598" y="10952"/>
                  </a:lnTo>
                  <a:lnTo>
                    <a:pt x="486671" y="7647"/>
                  </a:lnTo>
                  <a:lnTo>
                    <a:pt x="483251" y="4855"/>
                  </a:lnTo>
                  <a:lnTo>
                    <a:pt x="479428" y="2648"/>
                  </a:lnTo>
                  <a:lnTo>
                    <a:pt x="475300" y="1083"/>
                  </a:lnTo>
                  <a:lnTo>
                    <a:pt x="470974" y="200"/>
                  </a:lnTo>
                  <a:lnTo>
                    <a:pt x="467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18" name="tx118"/>
            <p:cNvSpPr/>
            <p:nvPr/>
          </p:nvSpPr>
          <p:spPr>
            <a:xfrm>
              <a:off x="8487870" y="3207063"/>
              <a:ext cx="403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7F00">
                      <a:alpha val="100000"/>
                    </a:srgbClr>
                  </a:solidFill>
                  <a:latin typeface="Arial"/>
                  <a:cs typeface="Arial"/>
                </a:rPr>
                <a:t>Measles</a:t>
              </a:r>
            </a:p>
          </p:txBody>
        </p:sp>
        <p:sp>
          <p:nvSpPr>
            <p:cNvPr id="119" name="pg119"/>
            <p:cNvSpPr/>
            <p:nvPr/>
          </p:nvSpPr>
          <p:spPr>
            <a:xfrm>
              <a:off x="7988833" y="3748449"/>
              <a:ext cx="971277" cy="169038"/>
            </a:xfrm>
            <a:custGeom>
              <a:avLst/>
              <a:pathLst>
                <a:path w="971277" h="169038">
                  <a:moveTo>
                    <a:pt x="27431" y="169038"/>
                  </a:moveTo>
                  <a:lnTo>
                    <a:pt x="943845" y="169038"/>
                  </a:lnTo>
                  <a:lnTo>
                    <a:pt x="942741" y="169016"/>
                  </a:lnTo>
                  <a:lnTo>
                    <a:pt x="947152" y="168838"/>
                  </a:lnTo>
                  <a:lnTo>
                    <a:pt x="951477" y="167955"/>
                  </a:lnTo>
                  <a:lnTo>
                    <a:pt x="955605" y="166389"/>
                  </a:lnTo>
                  <a:lnTo>
                    <a:pt x="959428" y="164182"/>
                  </a:lnTo>
                  <a:lnTo>
                    <a:pt x="962848" y="161390"/>
                  </a:lnTo>
                  <a:lnTo>
                    <a:pt x="965776" y="158086"/>
                  </a:lnTo>
                  <a:lnTo>
                    <a:pt x="968135" y="154354"/>
                  </a:lnTo>
                  <a:lnTo>
                    <a:pt x="969866" y="150293"/>
                  </a:lnTo>
                  <a:lnTo>
                    <a:pt x="970922" y="146006"/>
                  </a:lnTo>
                  <a:lnTo>
                    <a:pt x="971277" y="141606"/>
                  </a:lnTo>
                  <a:lnTo>
                    <a:pt x="971277" y="27432"/>
                  </a:lnTo>
                  <a:lnTo>
                    <a:pt x="970922" y="23031"/>
                  </a:lnTo>
                  <a:lnTo>
                    <a:pt x="969866" y="18745"/>
                  </a:lnTo>
                  <a:lnTo>
                    <a:pt x="968135" y="14683"/>
                  </a:lnTo>
                  <a:lnTo>
                    <a:pt x="965776" y="10952"/>
                  </a:lnTo>
                  <a:lnTo>
                    <a:pt x="962848" y="7647"/>
                  </a:lnTo>
                  <a:lnTo>
                    <a:pt x="959428" y="4855"/>
                  </a:lnTo>
                  <a:lnTo>
                    <a:pt x="955605" y="2648"/>
                  </a:lnTo>
                  <a:lnTo>
                    <a:pt x="951477" y="1083"/>
                  </a:lnTo>
                  <a:lnTo>
                    <a:pt x="947152" y="200"/>
                  </a:lnTo>
                  <a:lnTo>
                    <a:pt x="9438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120" name="tx120"/>
            <p:cNvSpPr/>
            <p:nvPr/>
          </p:nvSpPr>
          <p:spPr>
            <a:xfrm>
              <a:off x="8011693" y="3792581"/>
              <a:ext cx="879837" cy="7918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C20E">
                      <a:alpha val="100000"/>
                    </a:srgbClr>
                  </a:solidFill>
                  <a:latin typeface="Arial"/>
                  <a:cs typeface="Arial"/>
                </a:rPr>
                <a:t>Measles 2nd dose</a:t>
              </a:r>
            </a:p>
          </p:txBody>
        </p:sp>
        <p:sp>
          <p:nvSpPr>
            <p:cNvPr id="121" name="pg121"/>
            <p:cNvSpPr/>
            <p:nvPr/>
          </p:nvSpPr>
          <p:spPr>
            <a:xfrm>
              <a:off x="8464904" y="3422975"/>
              <a:ext cx="495206" cy="169038"/>
            </a:xfrm>
            <a:custGeom>
              <a:avLst/>
              <a:pathLst>
                <a:path w="495206" h="169038">
                  <a:moveTo>
                    <a:pt x="27431" y="169038"/>
                  </a:moveTo>
                  <a:lnTo>
                    <a:pt x="467774" y="169038"/>
                  </a:lnTo>
                  <a:lnTo>
                    <a:pt x="466669" y="169016"/>
                  </a:lnTo>
                  <a:lnTo>
                    <a:pt x="471080" y="168838"/>
                  </a:lnTo>
                  <a:lnTo>
                    <a:pt x="475406" y="167955"/>
                  </a:lnTo>
                  <a:lnTo>
                    <a:pt x="479534" y="166389"/>
                  </a:lnTo>
                  <a:lnTo>
                    <a:pt x="483357" y="164182"/>
                  </a:lnTo>
                  <a:lnTo>
                    <a:pt x="486777" y="161390"/>
                  </a:lnTo>
                  <a:lnTo>
                    <a:pt x="489704" y="158086"/>
                  </a:lnTo>
                  <a:lnTo>
                    <a:pt x="492064" y="154354"/>
                  </a:lnTo>
                  <a:lnTo>
                    <a:pt x="493794" y="150293"/>
                  </a:lnTo>
                  <a:lnTo>
                    <a:pt x="494851" y="146006"/>
                  </a:lnTo>
                  <a:lnTo>
                    <a:pt x="495206" y="141606"/>
                  </a:lnTo>
                  <a:lnTo>
                    <a:pt x="495206" y="27432"/>
                  </a:lnTo>
                  <a:lnTo>
                    <a:pt x="494851" y="23031"/>
                  </a:lnTo>
                  <a:lnTo>
                    <a:pt x="493794" y="18745"/>
                  </a:lnTo>
                  <a:lnTo>
                    <a:pt x="492064" y="14683"/>
                  </a:lnTo>
                  <a:lnTo>
                    <a:pt x="489704" y="10952"/>
                  </a:lnTo>
                  <a:lnTo>
                    <a:pt x="486777" y="7647"/>
                  </a:lnTo>
                  <a:lnTo>
                    <a:pt x="483357" y="4855"/>
                  </a:lnTo>
                  <a:lnTo>
                    <a:pt x="479534" y="2648"/>
                  </a:lnTo>
                  <a:lnTo>
                    <a:pt x="475406" y="1083"/>
                  </a:lnTo>
                  <a:lnTo>
                    <a:pt x="471080" y="200"/>
                  </a:lnTo>
                  <a:lnTo>
                    <a:pt x="46777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22" name="tx122"/>
            <p:cNvSpPr/>
            <p:nvPr/>
          </p:nvSpPr>
          <p:spPr>
            <a:xfrm>
              <a:off x="8487764" y="3467425"/>
              <a:ext cx="403766"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8B00">
                      <a:alpha val="100000"/>
                    </a:srgbClr>
                  </a:solidFill>
                  <a:latin typeface="Arial"/>
                  <a:cs typeface="Arial"/>
                </a:rPr>
                <a:t>Pneumo</a:t>
              </a:r>
            </a:p>
          </p:txBody>
        </p:sp>
        <p:sp>
          <p:nvSpPr>
            <p:cNvPr id="123" name="pg123"/>
            <p:cNvSpPr/>
            <p:nvPr/>
          </p:nvSpPr>
          <p:spPr>
            <a:xfrm>
              <a:off x="8627618" y="2638015"/>
              <a:ext cx="332492" cy="169038"/>
            </a:xfrm>
            <a:custGeom>
              <a:avLst/>
              <a:pathLst>
                <a:path w="332492" h="169038">
                  <a:moveTo>
                    <a:pt x="27431" y="169038"/>
                  </a:moveTo>
                  <a:lnTo>
                    <a:pt x="305060" y="169038"/>
                  </a:lnTo>
                  <a:lnTo>
                    <a:pt x="303956" y="169016"/>
                  </a:lnTo>
                  <a:lnTo>
                    <a:pt x="308367" y="168838"/>
                  </a:lnTo>
                  <a:lnTo>
                    <a:pt x="312692" y="167955"/>
                  </a:lnTo>
                  <a:lnTo>
                    <a:pt x="316820" y="166389"/>
                  </a:lnTo>
                  <a:lnTo>
                    <a:pt x="320644" y="164182"/>
                  </a:lnTo>
                  <a:lnTo>
                    <a:pt x="324063" y="161390"/>
                  </a:lnTo>
                  <a:lnTo>
                    <a:pt x="326991" y="158086"/>
                  </a:lnTo>
                  <a:lnTo>
                    <a:pt x="329350" y="154354"/>
                  </a:lnTo>
                  <a:lnTo>
                    <a:pt x="331081" y="150293"/>
                  </a:lnTo>
                  <a:lnTo>
                    <a:pt x="332137" y="146006"/>
                  </a:lnTo>
                  <a:lnTo>
                    <a:pt x="332492" y="141606"/>
                  </a:lnTo>
                  <a:lnTo>
                    <a:pt x="332492" y="27431"/>
                  </a:lnTo>
                  <a:lnTo>
                    <a:pt x="332137" y="23031"/>
                  </a:lnTo>
                  <a:lnTo>
                    <a:pt x="331081" y="18745"/>
                  </a:lnTo>
                  <a:lnTo>
                    <a:pt x="329350" y="14683"/>
                  </a:lnTo>
                  <a:lnTo>
                    <a:pt x="326991" y="10952"/>
                  </a:lnTo>
                  <a:lnTo>
                    <a:pt x="324063" y="7647"/>
                  </a:lnTo>
                  <a:lnTo>
                    <a:pt x="320644" y="4855"/>
                  </a:lnTo>
                  <a:lnTo>
                    <a:pt x="316820" y="2648"/>
                  </a:lnTo>
                  <a:lnTo>
                    <a:pt x="312692" y="1083"/>
                  </a:lnTo>
                  <a:lnTo>
                    <a:pt x="308367" y="200"/>
                  </a:lnTo>
                  <a:lnTo>
                    <a:pt x="305060"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24" name="tx124"/>
            <p:cNvSpPr/>
            <p:nvPr/>
          </p:nvSpPr>
          <p:spPr>
            <a:xfrm>
              <a:off x="8650478" y="2682464"/>
              <a:ext cx="241052"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A32CD">
                      <a:alpha val="100000"/>
                    </a:srgbClr>
                  </a:solidFill>
                  <a:latin typeface="Arial"/>
                  <a:cs typeface="Arial"/>
                </a:rPr>
                <a:t>Polio</a:t>
              </a:r>
            </a:p>
          </p:txBody>
        </p:sp>
        <p:sp>
          <p:nvSpPr>
            <p:cNvPr id="125" name="pg125"/>
            <p:cNvSpPr/>
            <p:nvPr/>
          </p:nvSpPr>
          <p:spPr>
            <a:xfrm>
              <a:off x="8501057" y="4494548"/>
              <a:ext cx="459053" cy="169038"/>
            </a:xfrm>
            <a:custGeom>
              <a:avLst/>
              <a:pathLst>
                <a:path w="459053" h="169038">
                  <a:moveTo>
                    <a:pt x="27431" y="169038"/>
                  </a:moveTo>
                  <a:lnTo>
                    <a:pt x="431621" y="169038"/>
                  </a:lnTo>
                  <a:lnTo>
                    <a:pt x="430517" y="169016"/>
                  </a:lnTo>
                  <a:lnTo>
                    <a:pt x="434928" y="168838"/>
                  </a:lnTo>
                  <a:lnTo>
                    <a:pt x="439253" y="167955"/>
                  </a:lnTo>
                  <a:lnTo>
                    <a:pt x="443381" y="166389"/>
                  </a:lnTo>
                  <a:lnTo>
                    <a:pt x="447204" y="164182"/>
                  </a:lnTo>
                  <a:lnTo>
                    <a:pt x="450624" y="161390"/>
                  </a:lnTo>
                  <a:lnTo>
                    <a:pt x="453551" y="158086"/>
                  </a:lnTo>
                  <a:lnTo>
                    <a:pt x="455911" y="154354"/>
                  </a:lnTo>
                  <a:lnTo>
                    <a:pt x="457641" y="150293"/>
                  </a:lnTo>
                  <a:lnTo>
                    <a:pt x="458698" y="146006"/>
                  </a:lnTo>
                  <a:lnTo>
                    <a:pt x="459053" y="141606"/>
                  </a:lnTo>
                  <a:lnTo>
                    <a:pt x="459053" y="27431"/>
                  </a:lnTo>
                  <a:lnTo>
                    <a:pt x="458698" y="23031"/>
                  </a:lnTo>
                  <a:lnTo>
                    <a:pt x="457641" y="18745"/>
                  </a:lnTo>
                  <a:lnTo>
                    <a:pt x="455911" y="14683"/>
                  </a:lnTo>
                  <a:lnTo>
                    <a:pt x="453551" y="10952"/>
                  </a:lnTo>
                  <a:lnTo>
                    <a:pt x="450624" y="7647"/>
                  </a:lnTo>
                  <a:lnTo>
                    <a:pt x="447204" y="4855"/>
                  </a:lnTo>
                  <a:lnTo>
                    <a:pt x="443381" y="2648"/>
                  </a:lnTo>
                  <a:lnTo>
                    <a:pt x="439253" y="1083"/>
                  </a:lnTo>
                  <a:lnTo>
                    <a:pt x="434928" y="200"/>
                  </a:lnTo>
                  <a:lnTo>
                    <a:pt x="43162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26" name="tx126"/>
            <p:cNvSpPr/>
            <p:nvPr/>
          </p:nvSpPr>
          <p:spPr>
            <a:xfrm>
              <a:off x="8523917" y="4538997"/>
              <a:ext cx="367613"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B9A99">
                      <a:alpha val="100000"/>
                    </a:srgbClr>
                  </a:solidFill>
                  <a:latin typeface="Arial"/>
                  <a:cs typeface="Arial"/>
                </a:rPr>
                <a:t>Rubella</a:t>
              </a:r>
            </a:p>
          </p:txBody>
        </p:sp>
        <p:sp>
          <p:nvSpPr>
            <p:cNvPr id="127" name="pg127"/>
            <p:cNvSpPr/>
            <p:nvPr/>
          </p:nvSpPr>
          <p:spPr>
            <a:xfrm>
              <a:off x="8639686" y="4009901"/>
              <a:ext cx="320424" cy="169038"/>
            </a:xfrm>
            <a:custGeom>
              <a:avLst/>
              <a:pathLst>
                <a:path w="320424" h="169038">
                  <a:moveTo>
                    <a:pt x="27431" y="169038"/>
                  </a:moveTo>
                  <a:lnTo>
                    <a:pt x="292992" y="169038"/>
                  </a:lnTo>
                  <a:lnTo>
                    <a:pt x="291887" y="169016"/>
                  </a:lnTo>
                  <a:lnTo>
                    <a:pt x="296298" y="168838"/>
                  </a:lnTo>
                  <a:lnTo>
                    <a:pt x="300624" y="167955"/>
                  </a:lnTo>
                  <a:lnTo>
                    <a:pt x="304752" y="166389"/>
                  </a:lnTo>
                  <a:lnTo>
                    <a:pt x="308575" y="164182"/>
                  </a:lnTo>
                  <a:lnTo>
                    <a:pt x="311995" y="161390"/>
                  </a:lnTo>
                  <a:lnTo>
                    <a:pt x="314922" y="158086"/>
                  </a:lnTo>
                  <a:lnTo>
                    <a:pt x="317282" y="154354"/>
                  </a:lnTo>
                  <a:lnTo>
                    <a:pt x="319012" y="150293"/>
                  </a:lnTo>
                  <a:lnTo>
                    <a:pt x="320069" y="146006"/>
                  </a:lnTo>
                  <a:lnTo>
                    <a:pt x="320424" y="141606"/>
                  </a:lnTo>
                  <a:lnTo>
                    <a:pt x="320424" y="27431"/>
                  </a:lnTo>
                  <a:lnTo>
                    <a:pt x="320069" y="23031"/>
                  </a:lnTo>
                  <a:lnTo>
                    <a:pt x="319012" y="18745"/>
                  </a:lnTo>
                  <a:lnTo>
                    <a:pt x="317282" y="14683"/>
                  </a:lnTo>
                  <a:lnTo>
                    <a:pt x="314922" y="10952"/>
                  </a:lnTo>
                  <a:lnTo>
                    <a:pt x="311995" y="7647"/>
                  </a:lnTo>
                  <a:lnTo>
                    <a:pt x="308575" y="4855"/>
                  </a:lnTo>
                  <a:lnTo>
                    <a:pt x="304752" y="2648"/>
                  </a:lnTo>
                  <a:lnTo>
                    <a:pt x="300624" y="1083"/>
                  </a:lnTo>
                  <a:lnTo>
                    <a:pt x="296298" y="200"/>
                  </a:lnTo>
                  <a:lnTo>
                    <a:pt x="29299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28" name="tx128"/>
            <p:cNvSpPr/>
            <p:nvPr/>
          </p:nvSpPr>
          <p:spPr>
            <a:xfrm>
              <a:off x="8662546" y="4054351"/>
              <a:ext cx="228984"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36FFF">
                      <a:alpha val="100000"/>
                    </a:srgbClr>
                  </a:solidFill>
                  <a:latin typeface="Arial"/>
                  <a:cs typeface="Arial"/>
                </a:rPr>
                <a:t>Rota</a:t>
              </a:r>
            </a:p>
          </p:txBody>
        </p:sp>
        <p:sp>
          <p:nvSpPr>
            <p:cNvPr id="129" name="pg129"/>
            <p:cNvSpPr/>
            <p:nvPr/>
          </p:nvSpPr>
          <p:spPr>
            <a:xfrm>
              <a:off x="7862272" y="2905110"/>
              <a:ext cx="1097838" cy="169038"/>
            </a:xfrm>
            <a:custGeom>
              <a:avLst/>
              <a:pathLst>
                <a:path w="1097838" h="169038">
                  <a:moveTo>
                    <a:pt x="27431" y="169038"/>
                  </a:moveTo>
                  <a:lnTo>
                    <a:pt x="1070406" y="169038"/>
                  </a:lnTo>
                  <a:lnTo>
                    <a:pt x="1069301" y="169016"/>
                  </a:lnTo>
                  <a:lnTo>
                    <a:pt x="1073713" y="168838"/>
                  </a:lnTo>
                  <a:lnTo>
                    <a:pt x="1078038" y="167955"/>
                  </a:lnTo>
                  <a:lnTo>
                    <a:pt x="1082166" y="166389"/>
                  </a:lnTo>
                  <a:lnTo>
                    <a:pt x="1085989" y="164182"/>
                  </a:lnTo>
                  <a:lnTo>
                    <a:pt x="1089409" y="161390"/>
                  </a:lnTo>
                  <a:lnTo>
                    <a:pt x="1092336" y="158086"/>
                  </a:lnTo>
                  <a:lnTo>
                    <a:pt x="1094696" y="154354"/>
                  </a:lnTo>
                  <a:lnTo>
                    <a:pt x="1096426" y="150293"/>
                  </a:lnTo>
                  <a:lnTo>
                    <a:pt x="1097483" y="146006"/>
                  </a:lnTo>
                  <a:lnTo>
                    <a:pt x="1097838" y="141606"/>
                  </a:lnTo>
                  <a:lnTo>
                    <a:pt x="1097838" y="27431"/>
                  </a:lnTo>
                  <a:lnTo>
                    <a:pt x="1097483" y="23031"/>
                  </a:lnTo>
                  <a:lnTo>
                    <a:pt x="1096426" y="18745"/>
                  </a:lnTo>
                  <a:lnTo>
                    <a:pt x="1094696" y="14683"/>
                  </a:lnTo>
                  <a:lnTo>
                    <a:pt x="1092336" y="10952"/>
                  </a:lnTo>
                  <a:lnTo>
                    <a:pt x="1089409" y="7647"/>
                  </a:lnTo>
                  <a:lnTo>
                    <a:pt x="1085989" y="4855"/>
                  </a:lnTo>
                  <a:lnTo>
                    <a:pt x="1082166" y="2648"/>
                  </a:lnTo>
                  <a:lnTo>
                    <a:pt x="1078038" y="1083"/>
                  </a:lnTo>
                  <a:lnTo>
                    <a:pt x="1073713" y="200"/>
                  </a:lnTo>
                  <a:lnTo>
                    <a:pt x="107040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0" name="tx130"/>
            <p:cNvSpPr/>
            <p:nvPr/>
          </p:nvSpPr>
          <p:spPr>
            <a:xfrm>
              <a:off x="7885132" y="2927963"/>
              <a:ext cx="1006398" cy="10046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2759">
                      <a:alpha val="100000"/>
                    </a:srgbClr>
                  </a:solidFill>
                  <a:latin typeface="Arial"/>
                  <a:cs typeface="Arial"/>
                </a:rPr>
                <a:t>Breadth of protection</a:t>
              </a:r>
            </a:p>
          </p:txBody>
        </p:sp>
        <p:sp>
          <p:nvSpPr>
            <p:cNvPr id="131" name="pl131"/>
            <p:cNvSpPr/>
            <p:nvPr/>
          </p:nvSpPr>
          <p:spPr>
            <a:xfrm>
              <a:off x="822107" y="4826286"/>
              <a:ext cx="110033" cy="84931"/>
            </a:xfrm>
            <a:custGeom>
              <a:avLst/>
              <a:pathLst>
                <a:path w="110033" h="84931">
                  <a:moveTo>
                    <a:pt x="110033" y="84931"/>
                  </a:moveTo>
                  <a:lnTo>
                    <a:pt x="0" y="0"/>
                  </a:lnTo>
                </a:path>
              </a:pathLst>
            </a:custGeom>
            <a:ln w="13550" cap="rnd">
              <a:solidFill>
                <a:srgbClr val="002759">
                  <a:alpha val="100000"/>
                </a:srgbClr>
              </a:solidFill>
              <a:prstDash val="solid"/>
              <a:round/>
            </a:ln>
          </p:spPr>
          <p:txBody>
            <a:bodyPr/>
            <a:lstStyle/>
            <a:p/>
          </p:txBody>
        </p:sp>
        <p:sp>
          <p:nvSpPr>
            <p:cNvPr id="132" name="pg132"/>
            <p:cNvSpPr/>
            <p:nvPr/>
          </p:nvSpPr>
          <p:spPr>
            <a:xfrm>
              <a:off x="849536" y="4911217"/>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3" name="tx133"/>
            <p:cNvSpPr/>
            <p:nvPr/>
          </p:nvSpPr>
          <p:spPr>
            <a:xfrm>
              <a:off x="895256" y="4956567"/>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21</a:t>
              </a:r>
            </a:p>
          </p:txBody>
        </p:sp>
        <p:sp>
          <p:nvSpPr>
            <p:cNvPr id="134" name="pg134"/>
            <p:cNvSpPr/>
            <p:nvPr/>
          </p:nvSpPr>
          <p:spPr>
            <a:xfrm>
              <a:off x="3675422" y="4013602"/>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5" name="tx135"/>
            <p:cNvSpPr/>
            <p:nvPr/>
          </p:nvSpPr>
          <p:spPr>
            <a:xfrm>
              <a:off x="3721142" y="4057346"/>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38</a:t>
              </a:r>
            </a:p>
          </p:txBody>
        </p:sp>
        <p:sp>
          <p:nvSpPr>
            <p:cNvPr id="136" name="pg136"/>
            <p:cNvSpPr/>
            <p:nvPr/>
          </p:nvSpPr>
          <p:spPr>
            <a:xfrm>
              <a:off x="6331646" y="2746369"/>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7" name="tx137"/>
            <p:cNvSpPr/>
            <p:nvPr/>
          </p:nvSpPr>
          <p:spPr>
            <a:xfrm>
              <a:off x="6377366" y="279017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62</a:t>
              </a:r>
            </a:p>
          </p:txBody>
        </p:sp>
        <p:sp>
          <p:nvSpPr>
            <p:cNvPr id="138" name="pg138"/>
            <p:cNvSpPr/>
            <p:nvPr/>
          </p:nvSpPr>
          <p:spPr>
            <a:xfrm>
              <a:off x="7512183" y="2640771"/>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9" name="tx139"/>
            <p:cNvSpPr/>
            <p:nvPr/>
          </p:nvSpPr>
          <p:spPr>
            <a:xfrm>
              <a:off x="7557903" y="268457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64</a:t>
              </a:r>
            </a:p>
          </p:txBody>
        </p:sp>
        <p:sp>
          <p:nvSpPr>
            <p:cNvPr id="140" name="rc140"/>
            <p:cNvSpPr/>
            <p:nvPr/>
          </p:nvSpPr>
          <p:spPr>
            <a:xfrm>
              <a:off x="803816" y="646101"/>
              <a:ext cx="8270593" cy="5280134"/>
            </a:xfrm>
            <a:prstGeom prst="rect">
              <a:avLst/>
            </a:prstGeom>
            <a:ln w="13550" cap="rnd">
              <a:solidFill>
                <a:srgbClr val="BEBEBE">
                  <a:alpha val="100000"/>
                </a:srgbClr>
              </a:solidFill>
              <a:prstDash val="solid"/>
              <a:round/>
            </a:ln>
          </p:spPr>
          <p:txBody>
            <a:bodyPr/>
            <a:lstStyle/>
            <a:p/>
          </p:txBody>
        </p:sp>
        <p:sp>
          <p:nvSpPr>
            <p:cNvPr id="141" name="tx141"/>
            <p:cNvSpPr/>
            <p:nvPr/>
          </p:nvSpPr>
          <p:spPr>
            <a:xfrm>
              <a:off x="663492" y="587412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2" name="tx142"/>
            <p:cNvSpPr/>
            <p:nvPr/>
          </p:nvSpPr>
          <p:spPr>
            <a:xfrm>
              <a:off x="585797" y="53461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43" name="tx143"/>
            <p:cNvSpPr/>
            <p:nvPr/>
          </p:nvSpPr>
          <p:spPr>
            <a:xfrm>
              <a:off x="585797" y="481809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44" name="tx144"/>
            <p:cNvSpPr/>
            <p:nvPr/>
          </p:nvSpPr>
          <p:spPr>
            <a:xfrm>
              <a:off x="585797" y="4290012"/>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145" name="tx145"/>
            <p:cNvSpPr/>
            <p:nvPr/>
          </p:nvSpPr>
          <p:spPr>
            <a:xfrm>
              <a:off x="585797" y="376206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146" name="tx146"/>
            <p:cNvSpPr/>
            <p:nvPr/>
          </p:nvSpPr>
          <p:spPr>
            <a:xfrm>
              <a:off x="585797" y="323405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47" name="tx147"/>
            <p:cNvSpPr/>
            <p:nvPr/>
          </p:nvSpPr>
          <p:spPr>
            <a:xfrm>
              <a:off x="585797" y="270604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148" name="tx148"/>
            <p:cNvSpPr/>
            <p:nvPr/>
          </p:nvSpPr>
          <p:spPr>
            <a:xfrm>
              <a:off x="585797" y="217802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149" name="tx149"/>
            <p:cNvSpPr/>
            <p:nvPr/>
          </p:nvSpPr>
          <p:spPr>
            <a:xfrm>
              <a:off x="585797" y="16500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150" name="tx150"/>
            <p:cNvSpPr/>
            <p:nvPr/>
          </p:nvSpPr>
          <p:spPr>
            <a:xfrm>
              <a:off x="585797" y="112200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151" name="tx151"/>
            <p:cNvSpPr/>
            <p:nvPr/>
          </p:nvSpPr>
          <p:spPr>
            <a:xfrm>
              <a:off x="508103" y="593986"/>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52" name="tx152"/>
            <p:cNvSpPr/>
            <p:nvPr/>
          </p:nvSpPr>
          <p:spPr>
            <a:xfrm>
              <a:off x="655216"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53" name="tx153"/>
            <p:cNvSpPr/>
            <p:nvPr/>
          </p:nvSpPr>
          <p:spPr>
            <a:xfrm>
              <a:off x="213089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54" name="tx154"/>
            <p:cNvSpPr/>
            <p:nvPr/>
          </p:nvSpPr>
          <p:spPr>
            <a:xfrm>
              <a:off x="360657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55" name="tx155"/>
            <p:cNvSpPr/>
            <p:nvPr/>
          </p:nvSpPr>
          <p:spPr>
            <a:xfrm>
              <a:off x="508225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56" name="tx156"/>
            <p:cNvSpPr/>
            <p:nvPr/>
          </p:nvSpPr>
          <p:spPr>
            <a:xfrm>
              <a:off x="6262798"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57" name="tx157"/>
            <p:cNvSpPr/>
            <p:nvPr/>
          </p:nvSpPr>
          <p:spPr>
            <a:xfrm>
              <a:off x="7443342" y="598668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58" name="tx158"/>
            <p:cNvSpPr/>
            <p:nvPr/>
          </p:nvSpPr>
          <p:spPr>
            <a:xfrm rot="-5400000">
              <a:off x="-52544" y="322061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59" name="tx159"/>
            <p:cNvSpPr/>
            <p:nvPr/>
          </p:nvSpPr>
          <p:spPr>
            <a:xfrm>
              <a:off x="3630207" y="403202"/>
              <a:ext cx="2617812" cy="1412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Breadth of protection, AFR, 2000-2023</a:t>
              </a:r>
            </a:p>
          </p:txBody>
        </p:sp>
        <p:sp>
          <p:nvSpPr>
            <p:cNvPr id="160" name="tx160"/>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61" name="tx161"/>
            <p:cNvSpPr/>
            <p:nvPr/>
          </p:nvSpPr>
          <p:spPr>
            <a:xfrm>
              <a:off x="907441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162" name="tx162"/>
            <p:cNvSpPr/>
            <p:nvPr/>
          </p:nvSpPr>
          <p:spPr>
            <a:xfrm>
              <a:off x="2946383" y="6568512"/>
              <a:ext cx="612802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Breadth of protection = ((DTP3 x 3) + HepB3 + Hib3 + IPV1 + MCV1 + MCV2 + PCV3 + POL3 + RCV1 + RotaC + HPV) / 13</a:t>
              </a:r>
            </a:p>
          </p:txBody>
        </p:sp>
      </p:grpSp>
      <p:sp>
        <p:nvSpPr>
          <p:cNvPr id="16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breadth of protection is a cross-sectional programme performance indicator, calculated as the average coverage achieved across WHO globally recommended vaccines (DTP3, HepB3, Hib3, IPV1, MCV1, MCV2, PCV3, POL3, RCV1, RotaC, and HPV) targeting 13 diseases.
New vaccines have been scaled up across the world, providing an increasing breadth of protection for children that are reached.
In 2023, breadth of protection against the 13 diseases stood at 64%.</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8516" y="1020576"/>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 name="rc5"/>
            <p:cNvSpPr/>
            <p:nvPr/>
          </p:nvSpPr>
          <p:spPr>
            <a:xfrm>
              <a:off x="958516" y="1620870"/>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 name="rc6"/>
            <p:cNvSpPr/>
            <p:nvPr/>
          </p:nvSpPr>
          <p:spPr>
            <a:xfrm>
              <a:off x="958516" y="1921017"/>
              <a:ext cx="336759" cy="30014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 name="rc7"/>
            <p:cNvSpPr/>
            <p:nvPr/>
          </p:nvSpPr>
          <p:spPr>
            <a:xfrm>
              <a:off x="958516" y="2521311"/>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8" name="rc8"/>
            <p:cNvSpPr/>
            <p:nvPr/>
          </p:nvSpPr>
          <p:spPr>
            <a:xfrm>
              <a:off x="958516" y="1320723"/>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 name="rc9"/>
            <p:cNvSpPr/>
            <p:nvPr/>
          </p:nvSpPr>
          <p:spPr>
            <a:xfrm>
              <a:off x="958516" y="2221164"/>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0" name="rc10"/>
            <p:cNvSpPr/>
            <p:nvPr/>
          </p:nvSpPr>
          <p:spPr>
            <a:xfrm>
              <a:off x="958516" y="4322192"/>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 name="rc11"/>
            <p:cNvSpPr/>
            <p:nvPr/>
          </p:nvSpPr>
          <p:spPr>
            <a:xfrm>
              <a:off x="958516" y="4922485"/>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2" name="rc12"/>
            <p:cNvSpPr/>
            <p:nvPr/>
          </p:nvSpPr>
          <p:spPr>
            <a:xfrm>
              <a:off x="958516" y="3421751"/>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3" name="rc13"/>
            <p:cNvSpPr/>
            <p:nvPr/>
          </p:nvSpPr>
          <p:spPr>
            <a:xfrm>
              <a:off x="958516"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4" name="rc14"/>
            <p:cNvSpPr/>
            <p:nvPr/>
          </p:nvSpPr>
          <p:spPr>
            <a:xfrm>
              <a:off x="958516" y="5222632"/>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5" name="rc15"/>
            <p:cNvSpPr/>
            <p:nvPr/>
          </p:nvSpPr>
          <p:spPr>
            <a:xfrm>
              <a:off x="1295275" y="1020576"/>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 name="rc16"/>
            <p:cNvSpPr/>
            <p:nvPr/>
          </p:nvSpPr>
          <p:spPr>
            <a:xfrm>
              <a:off x="1295275" y="1620870"/>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7" name="rc17"/>
            <p:cNvSpPr/>
            <p:nvPr/>
          </p:nvSpPr>
          <p:spPr>
            <a:xfrm>
              <a:off x="1295275" y="1921017"/>
              <a:ext cx="336759" cy="30014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8" name="rc18"/>
            <p:cNvSpPr/>
            <p:nvPr/>
          </p:nvSpPr>
          <p:spPr>
            <a:xfrm>
              <a:off x="1295275" y="2521311"/>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9" name="rc19"/>
            <p:cNvSpPr/>
            <p:nvPr/>
          </p:nvSpPr>
          <p:spPr>
            <a:xfrm>
              <a:off x="1295275" y="1320723"/>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0" name="rc20"/>
            <p:cNvSpPr/>
            <p:nvPr/>
          </p:nvSpPr>
          <p:spPr>
            <a:xfrm>
              <a:off x="1295275" y="2221164"/>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21" name="rc21"/>
            <p:cNvSpPr/>
            <p:nvPr/>
          </p:nvSpPr>
          <p:spPr>
            <a:xfrm>
              <a:off x="1295275" y="4322192"/>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2" name="rc22"/>
            <p:cNvSpPr/>
            <p:nvPr/>
          </p:nvSpPr>
          <p:spPr>
            <a:xfrm>
              <a:off x="1295275" y="4922485"/>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23" name="rc23"/>
            <p:cNvSpPr/>
            <p:nvPr/>
          </p:nvSpPr>
          <p:spPr>
            <a:xfrm>
              <a:off x="1295275" y="3421751"/>
              <a:ext cx="336759" cy="300146"/>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4" name="rc24"/>
            <p:cNvSpPr/>
            <p:nvPr/>
          </p:nvSpPr>
          <p:spPr>
            <a:xfrm>
              <a:off x="1295275"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5" name="rc25"/>
            <p:cNvSpPr/>
            <p:nvPr/>
          </p:nvSpPr>
          <p:spPr>
            <a:xfrm>
              <a:off x="1295275" y="5222632"/>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26" name="rc26"/>
            <p:cNvSpPr/>
            <p:nvPr/>
          </p:nvSpPr>
          <p:spPr>
            <a:xfrm>
              <a:off x="1632034" y="1020576"/>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7" name="rc27"/>
            <p:cNvSpPr/>
            <p:nvPr/>
          </p:nvSpPr>
          <p:spPr>
            <a:xfrm>
              <a:off x="1632034" y="1620870"/>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8" name="rc28"/>
            <p:cNvSpPr/>
            <p:nvPr/>
          </p:nvSpPr>
          <p:spPr>
            <a:xfrm>
              <a:off x="1632034" y="1921017"/>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9" name="rc29"/>
            <p:cNvSpPr/>
            <p:nvPr/>
          </p:nvSpPr>
          <p:spPr>
            <a:xfrm>
              <a:off x="1632034" y="2521311"/>
              <a:ext cx="336759" cy="300146"/>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30" name="rc30"/>
            <p:cNvSpPr/>
            <p:nvPr/>
          </p:nvSpPr>
          <p:spPr>
            <a:xfrm>
              <a:off x="1632034" y="1320723"/>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1" name="rc31"/>
            <p:cNvSpPr/>
            <p:nvPr/>
          </p:nvSpPr>
          <p:spPr>
            <a:xfrm>
              <a:off x="1632034" y="2221164"/>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32" name="rc32"/>
            <p:cNvSpPr/>
            <p:nvPr/>
          </p:nvSpPr>
          <p:spPr>
            <a:xfrm>
              <a:off x="1632034" y="4322192"/>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3" name="rc33"/>
            <p:cNvSpPr/>
            <p:nvPr/>
          </p:nvSpPr>
          <p:spPr>
            <a:xfrm>
              <a:off x="1632034" y="4922485"/>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4" name="rc34"/>
            <p:cNvSpPr/>
            <p:nvPr/>
          </p:nvSpPr>
          <p:spPr>
            <a:xfrm>
              <a:off x="1632034" y="3421751"/>
              <a:ext cx="336759" cy="300146"/>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5" name="rc35"/>
            <p:cNvSpPr/>
            <p:nvPr/>
          </p:nvSpPr>
          <p:spPr>
            <a:xfrm>
              <a:off x="1632034"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6" name="rc36"/>
            <p:cNvSpPr/>
            <p:nvPr/>
          </p:nvSpPr>
          <p:spPr>
            <a:xfrm>
              <a:off x="1632034" y="5222632"/>
              <a:ext cx="336759" cy="30014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7" name="rc37"/>
            <p:cNvSpPr/>
            <p:nvPr/>
          </p:nvSpPr>
          <p:spPr>
            <a:xfrm>
              <a:off x="1968793" y="1020576"/>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8" name="rc38"/>
            <p:cNvSpPr/>
            <p:nvPr/>
          </p:nvSpPr>
          <p:spPr>
            <a:xfrm>
              <a:off x="1968793" y="1620870"/>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 name="rc39"/>
            <p:cNvSpPr/>
            <p:nvPr/>
          </p:nvSpPr>
          <p:spPr>
            <a:xfrm>
              <a:off x="1968793" y="1921017"/>
              <a:ext cx="336759" cy="300146"/>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0" name="rc40"/>
            <p:cNvSpPr/>
            <p:nvPr/>
          </p:nvSpPr>
          <p:spPr>
            <a:xfrm>
              <a:off x="1968793" y="2521311"/>
              <a:ext cx="336759" cy="300146"/>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1" name="rc41"/>
            <p:cNvSpPr/>
            <p:nvPr/>
          </p:nvSpPr>
          <p:spPr>
            <a:xfrm>
              <a:off x="1968793" y="1320723"/>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42" name="rc42"/>
            <p:cNvSpPr/>
            <p:nvPr/>
          </p:nvSpPr>
          <p:spPr>
            <a:xfrm>
              <a:off x="1968793" y="2221164"/>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43" name="rc43"/>
            <p:cNvSpPr/>
            <p:nvPr/>
          </p:nvSpPr>
          <p:spPr>
            <a:xfrm>
              <a:off x="1968793" y="4322192"/>
              <a:ext cx="336759" cy="300146"/>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4" name="rc44"/>
            <p:cNvSpPr/>
            <p:nvPr/>
          </p:nvSpPr>
          <p:spPr>
            <a:xfrm>
              <a:off x="1968793" y="4922485"/>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45" name="rc45"/>
            <p:cNvSpPr/>
            <p:nvPr/>
          </p:nvSpPr>
          <p:spPr>
            <a:xfrm>
              <a:off x="1968793" y="3421751"/>
              <a:ext cx="336759" cy="30014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6" name="rc46"/>
            <p:cNvSpPr/>
            <p:nvPr/>
          </p:nvSpPr>
          <p:spPr>
            <a:xfrm>
              <a:off x="1968793"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47" name="rc47"/>
            <p:cNvSpPr/>
            <p:nvPr/>
          </p:nvSpPr>
          <p:spPr>
            <a:xfrm>
              <a:off x="1968793" y="5222632"/>
              <a:ext cx="336759" cy="300146"/>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48" name="rc48"/>
            <p:cNvSpPr/>
            <p:nvPr/>
          </p:nvSpPr>
          <p:spPr>
            <a:xfrm>
              <a:off x="2305552" y="1020576"/>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9" name="rc49"/>
            <p:cNvSpPr/>
            <p:nvPr/>
          </p:nvSpPr>
          <p:spPr>
            <a:xfrm>
              <a:off x="2305552" y="1620870"/>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0" name="rc50"/>
            <p:cNvSpPr/>
            <p:nvPr/>
          </p:nvSpPr>
          <p:spPr>
            <a:xfrm>
              <a:off x="2305552" y="1921017"/>
              <a:ext cx="336759" cy="300146"/>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1" name="rc51"/>
            <p:cNvSpPr/>
            <p:nvPr/>
          </p:nvSpPr>
          <p:spPr>
            <a:xfrm>
              <a:off x="2305552" y="2521311"/>
              <a:ext cx="336759" cy="300146"/>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52" name="rc52"/>
            <p:cNvSpPr/>
            <p:nvPr/>
          </p:nvSpPr>
          <p:spPr>
            <a:xfrm>
              <a:off x="2305552"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53" name="rc53"/>
            <p:cNvSpPr/>
            <p:nvPr/>
          </p:nvSpPr>
          <p:spPr>
            <a:xfrm>
              <a:off x="2305552" y="2221164"/>
              <a:ext cx="336759" cy="300146"/>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54" name="rc54"/>
            <p:cNvSpPr/>
            <p:nvPr/>
          </p:nvSpPr>
          <p:spPr>
            <a:xfrm>
              <a:off x="2305552" y="4322192"/>
              <a:ext cx="336759" cy="300146"/>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5" name="rc55"/>
            <p:cNvSpPr/>
            <p:nvPr/>
          </p:nvSpPr>
          <p:spPr>
            <a:xfrm>
              <a:off x="2305552" y="4922485"/>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56" name="rc56"/>
            <p:cNvSpPr/>
            <p:nvPr/>
          </p:nvSpPr>
          <p:spPr>
            <a:xfrm>
              <a:off x="2305552" y="3421751"/>
              <a:ext cx="336759" cy="30014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7" name="rc57"/>
            <p:cNvSpPr/>
            <p:nvPr/>
          </p:nvSpPr>
          <p:spPr>
            <a:xfrm>
              <a:off x="2305552"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58" name="rc58"/>
            <p:cNvSpPr/>
            <p:nvPr/>
          </p:nvSpPr>
          <p:spPr>
            <a:xfrm>
              <a:off x="2305552" y="5222632"/>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9" name="rc59"/>
            <p:cNvSpPr/>
            <p:nvPr/>
          </p:nvSpPr>
          <p:spPr>
            <a:xfrm>
              <a:off x="2642311" y="1020576"/>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 name="rc60"/>
            <p:cNvSpPr/>
            <p:nvPr/>
          </p:nvSpPr>
          <p:spPr>
            <a:xfrm>
              <a:off x="2642311" y="1620870"/>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1" name="rc61"/>
            <p:cNvSpPr/>
            <p:nvPr/>
          </p:nvSpPr>
          <p:spPr>
            <a:xfrm>
              <a:off x="2642311" y="1921017"/>
              <a:ext cx="336759" cy="30014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2" name="rc62"/>
            <p:cNvSpPr/>
            <p:nvPr/>
          </p:nvSpPr>
          <p:spPr>
            <a:xfrm>
              <a:off x="2642311" y="2521311"/>
              <a:ext cx="336759" cy="30014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3" name="rc63"/>
            <p:cNvSpPr/>
            <p:nvPr/>
          </p:nvSpPr>
          <p:spPr>
            <a:xfrm>
              <a:off x="2642311"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64" name="rc64"/>
            <p:cNvSpPr/>
            <p:nvPr/>
          </p:nvSpPr>
          <p:spPr>
            <a:xfrm>
              <a:off x="2642311" y="2221164"/>
              <a:ext cx="336759" cy="300146"/>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65" name="rc65"/>
            <p:cNvSpPr/>
            <p:nvPr/>
          </p:nvSpPr>
          <p:spPr>
            <a:xfrm>
              <a:off x="2642311" y="4322192"/>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6" name="rc66"/>
            <p:cNvSpPr/>
            <p:nvPr/>
          </p:nvSpPr>
          <p:spPr>
            <a:xfrm>
              <a:off x="2642311" y="4922485"/>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67" name="rc67"/>
            <p:cNvSpPr/>
            <p:nvPr/>
          </p:nvSpPr>
          <p:spPr>
            <a:xfrm>
              <a:off x="2642311" y="3421751"/>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8" name="rc68"/>
            <p:cNvSpPr/>
            <p:nvPr/>
          </p:nvSpPr>
          <p:spPr>
            <a:xfrm>
              <a:off x="2642311"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69" name="rc69"/>
            <p:cNvSpPr/>
            <p:nvPr/>
          </p:nvSpPr>
          <p:spPr>
            <a:xfrm>
              <a:off x="2642311" y="5222632"/>
              <a:ext cx="336759" cy="300146"/>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70" name="rc70"/>
            <p:cNvSpPr/>
            <p:nvPr/>
          </p:nvSpPr>
          <p:spPr>
            <a:xfrm>
              <a:off x="2979070" y="1020576"/>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1" name="rc71"/>
            <p:cNvSpPr/>
            <p:nvPr/>
          </p:nvSpPr>
          <p:spPr>
            <a:xfrm>
              <a:off x="2979070" y="1620870"/>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2" name="rc72"/>
            <p:cNvSpPr/>
            <p:nvPr/>
          </p:nvSpPr>
          <p:spPr>
            <a:xfrm>
              <a:off x="2979070" y="1921017"/>
              <a:ext cx="336759" cy="30014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3" name="rc73"/>
            <p:cNvSpPr/>
            <p:nvPr/>
          </p:nvSpPr>
          <p:spPr>
            <a:xfrm>
              <a:off x="2979070" y="2521311"/>
              <a:ext cx="336759" cy="300146"/>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4" name="rc74"/>
            <p:cNvSpPr/>
            <p:nvPr/>
          </p:nvSpPr>
          <p:spPr>
            <a:xfrm>
              <a:off x="2979070" y="1320723"/>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75" name="rc75"/>
            <p:cNvSpPr/>
            <p:nvPr/>
          </p:nvSpPr>
          <p:spPr>
            <a:xfrm>
              <a:off x="2979070" y="2221164"/>
              <a:ext cx="336759" cy="300146"/>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76" name="rc76"/>
            <p:cNvSpPr/>
            <p:nvPr/>
          </p:nvSpPr>
          <p:spPr>
            <a:xfrm>
              <a:off x="2979070" y="4322192"/>
              <a:ext cx="336759" cy="30014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7" name="rc77"/>
            <p:cNvSpPr/>
            <p:nvPr/>
          </p:nvSpPr>
          <p:spPr>
            <a:xfrm>
              <a:off x="2979070" y="4922485"/>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78" name="rc78"/>
            <p:cNvSpPr/>
            <p:nvPr/>
          </p:nvSpPr>
          <p:spPr>
            <a:xfrm>
              <a:off x="2979070" y="3421751"/>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9" name="rc79"/>
            <p:cNvSpPr/>
            <p:nvPr/>
          </p:nvSpPr>
          <p:spPr>
            <a:xfrm>
              <a:off x="2979070"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0" name="rc80"/>
            <p:cNvSpPr/>
            <p:nvPr/>
          </p:nvSpPr>
          <p:spPr>
            <a:xfrm>
              <a:off x="2979070"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1" name="rc81"/>
            <p:cNvSpPr/>
            <p:nvPr/>
          </p:nvSpPr>
          <p:spPr>
            <a:xfrm>
              <a:off x="2979070" y="5222632"/>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2" name="rc82"/>
            <p:cNvSpPr/>
            <p:nvPr/>
          </p:nvSpPr>
          <p:spPr>
            <a:xfrm>
              <a:off x="3315830" y="1020576"/>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3" name="rc83"/>
            <p:cNvSpPr/>
            <p:nvPr/>
          </p:nvSpPr>
          <p:spPr>
            <a:xfrm>
              <a:off x="3315830" y="1620870"/>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4" name="rc84"/>
            <p:cNvSpPr/>
            <p:nvPr/>
          </p:nvSpPr>
          <p:spPr>
            <a:xfrm>
              <a:off x="3315830" y="1921017"/>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5" name="rc85"/>
            <p:cNvSpPr/>
            <p:nvPr/>
          </p:nvSpPr>
          <p:spPr>
            <a:xfrm>
              <a:off x="3315830" y="2521311"/>
              <a:ext cx="336759" cy="30014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6" name="rc86"/>
            <p:cNvSpPr/>
            <p:nvPr/>
          </p:nvSpPr>
          <p:spPr>
            <a:xfrm>
              <a:off x="3315830" y="1320723"/>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87" name="rc87"/>
            <p:cNvSpPr/>
            <p:nvPr/>
          </p:nvSpPr>
          <p:spPr>
            <a:xfrm>
              <a:off x="3315830" y="2221164"/>
              <a:ext cx="336759" cy="300146"/>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88" name="rc88"/>
            <p:cNvSpPr/>
            <p:nvPr/>
          </p:nvSpPr>
          <p:spPr>
            <a:xfrm>
              <a:off x="3315830" y="4322192"/>
              <a:ext cx="336759" cy="30014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9" name="rc89"/>
            <p:cNvSpPr/>
            <p:nvPr/>
          </p:nvSpPr>
          <p:spPr>
            <a:xfrm>
              <a:off x="3315830" y="4922485"/>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90" name="rc90"/>
            <p:cNvSpPr/>
            <p:nvPr/>
          </p:nvSpPr>
          <p:spPr>
            <a:xfrm>
              <a:off x="3315830" y="3421751"/>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1" name="rc91"/>
            <p:cNvSpPr/>
            <p:nvPr/>
          </p:nvSpPr>
          <p:spPr>
            <a:xfrm>
              <a:off x="3315830"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2" name="rc92"/>
            <p:cNvSpPr/>
            <p:nvPr/>
          </p:nvSpPr>
          <p:spPr>
            <a:xfrm>
              <a:off x="3315830"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3" name="rc93"/>
            <p:cNvSpPr/>
            <p:nvPr/>
          </p:nvSpPr>
          <p:spPr>
            <a:xfrm>
              <a:off x="3315830" y="5222632"/>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4" name="rc94"/>
            <p:cNvSpPr/>
            <p:nvPr/>
          </p:nvSpPr>
          <p:spPr>
            <a:xfrm>
              <a:off x="3652589" y="1020576"/>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5" name="rc95"/>
            <p:cNvSpPr/>
            <p:nvPr/>
          </p:nvSpPr>
          <p:spPr>
            <a:xfrm>
              <a:off x="3652589" y="1620870"/>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6" name="rc96"/>
            <p:cNvSpPr/>
            <p:nvPr/>
          </p:nvSpPr>
          <p:spPr>
            <a:xfrm>
              <a:off x="3652589" y="1921017"/>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7" name="rc97"/>
            <p:cNvSpPr/>
            <p:nvPr/>
          </p:nvSpPr>
          <p:spPr>
            <a:xfrm>
              <a:off x="3652589" y="2521311"/>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8" name="rc98"/>
            <p:cNvSpPr/>
            <p:nvPr/>
          </p:nvSpPr>
          <p:spPr>
            <a:xfrm>
              <a:off x="3652589" y="1320723"/>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99" name="rc99"/>
            <p:cNvSpPr/>
            <p:nvPr/>
          </p:nvSpPr>
          <p:spPr>
            <a:xfrm>
              <a:off x="3652589" y="2221164"/>
              <a:ext cx="336759" cy="300146"/>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0" name="rc100"/>
            <p:cNvSpPr/>
            <p:nvPr/>
          </p:nvSpPr>
          <p:spPr>
            <a:xfrm>
              <a:off x="3652589" y="4322192"/>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1" name="rc101"/>
            <p:cNvSpPr/>
            <p:nvPr/>
          </p:nvSpPr>
          <p:spPr>
            <a:xfrm>
              <a:off x="3652589" y="4922485"/>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02" name="rc102"/>
            <p:cNvSpPr/>
            <p:nvPr/>
          </p:nvSpPr>
          <p:spPr>
            <a:xfrm>
              <a:off x="3652589" y="2821457"/>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3" name="rc103"/>
            <p:cNvSpPr/>
            <p:nvPr/>
          </p:nvSpPr>
          <p:spPr>
            <a:xfrm>
              <a:off x="3652589" y="3421751"/>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4" name="rc104"/>
            <p:cNvSpPr/>
            <p:nvPr/>
          </p:nvSpPr>
          <p:spPr>
            <a:xfrm>
              <a:off x="3652589"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5" name="rc105"/>
            <p:cNvSpPr/>
            <p:nvPr/>
          </p:nvSpPr>
          <p:spPr>
            <a:xfrm>
              <a:off x="3652589"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6" name="rc106"/>
            <p:cNvSpPr/>
            <p:nvPr/>
          </p:nvSpPr>
          <p:spPr>
            <a:xfrm>
              <a:off x="3652589" y="5222632"/>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07" name="rc107"/>
            <p:cNvSpPr/>
            <p:nvPr/>
          </p:nvSpPr>
          <p:spPr>
            <a:xfrm>
              <a:off x="3989348" y="1020576"/>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8" name="rc108"/>
            <p:cNvSpPr/>
            <p:nvPr/>
          </p:nvSpPr>
          <p:spPr>
            <a:xfrm>
              <a:off x="3989348" y="1620870"/>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9" name="rc109"/>
            <p:cNvSpPr/>
            <p:nvPr/>
          </p:nvSpPr>
          <p:spPr>
            <a:xfrm>
              <a:off x="3989348" y="1921017"/>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0" name="rc110"/>
            <p:cNvSpPr/>
            <p:nvPr/>
          </p:nvSpPr>
          <p:spPr>
            <a:xfrm>
              <a:off x="3989348" y="2521311"/>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1" name="rc111"/>
            <p:cNvSpPr/>
            <p:nvPr/>
          </p:nvSpPr>
          <p:spPr>
            <a:xfrm>
              <a:off x="3989348" y="1320723"/>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12" name="rc112"/>
            <p:cNvSpPr/>
            <p:nvPr/>
          </p:nvSpPr>
          <p:spPr>
            <a:xfrm>
              <a:off x="3989348" y="2221164"/>
              <a:ext cx="336759" cy="300146"/>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3" name="rc113"/>
            <p:cNvSpPr/>
            <p:nvPr/>
          </p:nvSpPr>
          <p:spPr>
            <a:xfrm>
              <a:off x="3989348" y="4322192"/>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4" name="rc114"/>
            <p:cNvSpPr/>
            <p:nvPr/>
          </p:nvSpPr>
          <p:spPr>
            <a:xfrm>
              <a:off x="3989348" y="4922485"/>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15" name="rc115"/>
            <p:cNvSpPr/>
            <p:nvPr/>
          </p:nvSpPr>
          <p:spPr>
            <a:xfrm>
              <a:off x="3989348" y="2821457"/>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348" y="3421751"/>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7" name="rc117"/>
            <p:cNvSpPr/>
            <p:nvPr/>
          </p:nvSpPr>
          <p:spPr>
            <a:xfrm>
              <a:off x="3989348"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18" name="rc118"/>
            <p:cNvSpPr/>
            <p:nvPr/>
          </p:nvSpPr>
          <p:spPr>
            <a:xfrm>
              <a:off x="3989348" y="3121604"/>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19" name="rc119"/>
            <p:cNvSpPr/>
            <p:nvPr/>
          </p:nvSpPr>
          <p:spPr>
            <a:xfrm>
              <a:off x="3989348" y="5222632"/>
              <a:ext cx="336759" cy="300146"/>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20" name="rc120"/>
            <p:cNvSpPr/>
            <p:nvPr/>
          </p:nvSpPr>
          <p:spPr>
            <a:xfrm>
              <a:off x="4326107" y="1020576"/>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1" name="rc121"/>
            <p:cNvSpPr/>
            <p:nvPr/>
          </p:nvSpPr>
          <p:spPr>
            <a:xfrm>
              <a:off x="4326107" y="1620870"/>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2" name="rc122"/>
            <p:cNvSpPr/>
            <p:nvPr/>
          </p:nvSpPr>
          <p:spPr>
            <a:xfrm>
              <a:off x="4326107" y="1921017"/>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3" name="rc123"/>
            <p:cNvSpPr/>
            <p:nvPr/>
          </p:nvSpPr>
          <p:spPr>
            <a:xfrm>
              <a:off x="4326107" y="2521311"/>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4" name="rc124"/>
            <p:cNvSpPr/>
            <p:nvPr/>
          </p:nvSpPr>
          <p:spPr>
            <a:xfrm>
              <a:off x="4326107" y="1320723"/>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25" name="rc125"/>
            <p:cNvSpPr/>
            <p:nvPr/>
          </p:nvSpPr>
          <p:spPr>
            <a:xfrm>
              <a:off x="4326107" y="2221164"/>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26" name="rc126"/>
            <p:cNvSpPr/>
            <p:nvPr/>
          </p:nvSpPr>
          <p:spPr>
            <a:xfrm>
              <a:off x="4326107" y="4322192"/>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7" name="rc127"/>
            <p:cNvSpPr/>
            <p:nvPr/>
          </p:nvSpPr>
          <p:spPr>
            <a:xfrm>
              <a:off x="4326107" y="4922485"/>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28" name="rc128"/>
            <p:cNvSpPr/>
            <p:nvPr/>
          </p:nvSpPr>
          <p:spPr>
            <a:xfrm>
              <a:off x="4326107" y="2821457"/>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29" name="rc129"/>
            <p:cNvSpPr/>
            <p:nvPr/>
          </p:nvSpPr>
          <p:spPr>
            <a:xfrm>
              <a:off x="4326107" y="3421751"/>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0" name="rc130"/>
            <p:cNvSpPr/>
            <p:nvPr/>
          </p:nvSpPr>
          <p:spPr>
            <a:xfrm>
              <a:off x="4326107"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31" name="rc131"/>
            <p:cNvSpPr/>
            <p:nvPr/>
          </p:nvSpPr>
          <p:spPr>
            <a:xfrm>
              <a:off x="4326107" y="3121604"/>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32" name="rc132"/>
            <p:cNvSpPr/>
            <p:nvPr/>
          </p:nvSpPr>
          <p:spPr>
            <a:xfrm>
              <a:off x="4326107" y="5222632"/>
              <a:ext cx="336759" cy="300146"/>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33" name="rc133"/>
            <p:cNvSpPr/>
            <p:nvPr/>
          </p:nvSpPr>
          <p:spPr>
            <a:xfrm>
              <a:off x="4662866" y="1020576"/>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4" name="rc134"/>
            <p:cNvSpPr/>
            <p:nvPr/>
          </p:nvSpPr>
          <p:spPr>
            <a:xfrm>
              <a:off x="4662866" y="1620870"/>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5" name="rc135"/>
            <p:cNvSpPr/>
            <p:nvPr/>
          </p:nvSpPr>
          <p:spPr>
            <a:xfrm>
              <a:off x="4662866" y="1921017"/>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6" name="rc136"/>
            <p:cNvSpPr/>
            <p:nvPr/>
          </p:nvSpPr>
          <p:spPr>
            <a:xfrm>
              <a:off x="4662866" y="2521311"/>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7" name="rc137"/>
            <p:cNvSpPr/>
            <p:nvPr/>
          </p:nvSpPr>
          <p:spPr>
            <a:xfrm>
              <a:off x="4662866" y="1320723"/>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38" name="rc138"/>
            <p:cNvSpPr/>
            <p:nvPr/>
          </p:nvSpPr>
          <p:spPr>
            <a:xfrm>
              <a:off x="4662866" y="2221164"/>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9" name="rc139"/>
            <p:cNvSpPr/>
            <p:nvPr/>
          </p:nvSpPr>
          <p:spPr>
            <a:xfrm>
              <a:off x="4662866" y="4322192"/>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0" name="rc140"/>
            <p:cNvSpPr/>
            <p:nvPr/>
          </p:nvSpPr>
          <p:spPr>
            <a:xfrm>
              <a:off x="4662866" y="4922485"/>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41" name="rc141"/>
            <p:cNvSpPr/>
            <p:nvPr/>
          </p:nvSpPr>
          <p:spPr>
            <a:xfrm>
              <a:off x="4662866" y="2821457"/>
              <a:ext cx="336759" cy="30014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42" name="rc142"/>
            <p:cNvSpPr/>
            <p:nvPr/>
          </p:nvSpPr>
          <p:spPr>
            <a:xfrm>
              <a:off x="4662866" y="3421751"/>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3" name="rc143"/>
            <p:cNvSpPr/>
            <p:nvPr/>
          </p:nvSpPr>
          <p:spPr>
            <a:xfrm>
              <a:off x="4662866"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44" name="rc144"/>
            <p:cNvSpPr/>
            <p:nvPr/>
          </p:nvSpPr>
          <p:spPr>
            <a:xfrm>
              <a:off x="4662866" y="3121604"/>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45" name="rc145"/>
            <p:cNvSpPr/>
            <p:nvPr/>
          </p:nvSpPr>
          <p:spPr>
            <a:xfrm>
              <a:off x="4662866" y="5222632"/>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25" y="1020576"/>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25" y="1620870"/>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25" y="1921017"/>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25" y="2521311"/>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25" y="1320723"/>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25" y="2221164"/>
              <a:ext cx="336759" cy="30014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25" y="4322192"/>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25"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25" y="2821457"/>
              <a:ext cx="336759" cy="300146"/>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25" y="3421751"/>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25" y="4622338"/>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25" y="3121604"/>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58" name="rc158"/>
            <p:cNvSpPr/>
            <p:nvPr/>
          </p:nvSpPr>
          <p:spPr>
            <a:xfrm>
              <a:off x="4999625" y="5222632"/>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59" name="rc159"/>
            <p:cNvSpPr/>
            <p:nvPr/>
          </p:nvSpPr>
          <p:spPr>
            <a:xfrm>
              <a:off x="5336384" y="1020576"/>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0" name="rc160"/>
            <p:cNvSpPr/>
            <p:nvPr/>
          </p:nvSpPr>
          <p:spPr>
            <a:xfrm>
              <a:off x="5336384" y="1620870"/>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1" name="rc161"/>
            <p:cNvSpPr/>
            <p:nvPr/>
          </p:nvSpPr>
          <p:spPr>
            <a:xfrm>
              <a:off x="5336384" y="1921017"/>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2" name="rc162"/>
            <p:cNvSpPr/>
            <p:nvPr/>
          </p:nvSpPr>
          <p:spPr>
            <a:xfrm>
              <a:off x="5336384" y="2521311"/>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3" name="rc163"/>
            <p:cNvSpPr/>
            <p:nvPr/>
          </p:nvSpPr>
          <p:spPr>
            <a:xfrm>
              <a:off x="5336384" y="1320723"/>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64" name="rc164"/>
            <p:cNvSpPr/>
            <p:nvPr/>
          </p:nvSpPr>
          <p:spPr>
            <a:xfrm>
              <a:off x="5336384" y="2221164"/>
              <a:ext cx="336759" cy="30014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65" name="rc165"/>
            <p:cNvSpPr/>
            <p:nvPr/>
          </p:nvSpPr>
          <p:spPr>
            <a:xfrm>
              <a:off x="5336384" y="4322192"/>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6" name="rc166"/>
            <p:cNvSpPr/>
            <p:nvPr/>
          </p:nvSpPr>
          <p:spPr>
            <a:xfrm>
              <a:off x="5336384"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67" name="rc167"/>
            <p:cNvSpPr/>
            <p:nvPr/>
          </p:nvSpPr>
          <p:spPr>
            <a:xfrm>
              <a:off x="5336384" y="2821457"/>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68" name="rc168"/>
            <p:cNvSpPr/>
            <p:nvPr/>
          </p:nvSpPr>
          <p:spPr>
            <a:xfrm>
              <a:off x="5336384" y="3421751"/>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9" name="rc169"/>
            <p:cNvSpPr/>
            <p:nvPr/>
          </p:nvSpPr>
          <p:spPr>
            <a:xfrm>
              <a:off x="5336384" y="4622338"/>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70" name="rc170"/>
            <p:cNvSpPr/>
            <p:nvPr/>
          </p:nvSpPr>
          <p:spPr>
            <a:xfrm>
              <a:off x="5336384" y="3121604"/>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71" name="rc171"/>
            <p:cNvSpPr/>
            <p:nvPr/>
          </p:nvSpPr>
          <p:spPr>
            <a:xfrm>
              <a:off x="5336384" y="5222632"/>
              <a:ext cx="336759" cy="300146"/>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172" name="rc172"/>
            <p:cNvSpPr/>
            <p:nvPr/>
          </p:nvSpPr>
          <p:spPr>
            <a:xfrm>
              <a:off x="5673143" y="1020576"/>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3" name="rc173"/>
            <p:cNvSpPr/>
            <p:nvPr/>
          </p:nvSpPr>
          <p:spPr>
            <a:xfrm>
              <a:off x="5673143" y="1620870"/>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4" name="rc174"/>
            <p:cNvSpPr/>
            <p:nvPr/>
          </p:nvSpPr>
          <p:spPr>
            <a:xfrm>
              <a:off x="5673143" y="1921017"/>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5" name="rc175"/>
            <p:cNvSpPr/>
            <p:nvPr/>
          </p:nvSpPr>
          <p:spPr>
            <a:xfrm>
              <a:off x="5673143" y="2521311"/>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76" name="rc176"/>
            <p:cNvSpPr/>
            <p:nvPr/>
          </p:nvSpPr>
          <p:spPr>
            <a:xfrm>
              <a:off x="5673143" y="1320723"/>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77" name="rc177"/>
            <p:cNvSpPr/>
            <p:nvPr/>
          </p:nvSpPr>
          <p:spPr>
            <a:xfrm>
              <a:off x="5673143" y="2221164"/>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78" name="rc178"/>
            <p:cNvSpPr/>
            <p:nvPr/>
          </p:nvSpPr>
          <p:spPr>
            <a:xfrm>
              <a:off x="5673143" y="4322192"/>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79" name="rc179"/>
            <p:cNvSpPr/>
            <p:nvPr/>
          </p:nvSpPr>
          <p:spPr>
            <a:xfrm>
              <a:off x="5673143" y="4922485"/>
              <a:ext cx="336759" cy="300146"/>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180" name="rc180"/>
            <p:cNvSpPr/>
            <p:nvPr/>
          </p:nvSpPr>
          <p:spPr>
            <a:xfrm>
              <a:off x="5673143" y="2821457"/>
              <a:ext cx="336759" cy="300146"/>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81" name="rc181"/>
            <p:cNvSpPr/>
            <p:nvPr/>
          </p:nvSpPr>
          <p:spPr>
            <a:xfrm>
              <a:off x="5673143" y="3421751"/>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2" name="rc182"/>
            <p:cNvSpPr/>
            <p:nvPr/>
          </p:nvSpPr>
          <p:spPr>
            <a:xfrm>
              <a:off x="5673143" y="4622338"/>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83" name="rc183"/>
            <p:cNvSpPr/>
            <p:nvPr/>
          </p:nvSpPr>
          <p:spPr>
            <a:xfrm>
              <a:off x="5673143" y="3121604"/>
              <a:ext cx="336759" cy="300146"/>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84" name="rc184"/>
            <p:cNvSpPr/>
            <p:nvPr/>
          </p:nvSpPr>
          <p:spPr>
            <a:xfrm>
              <a:off x="5673143" y="5222632"/>
              <a:ext cx="336759" cy="300146"/>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85" name="rc185"/>
            <p:cNvSpPr/>
            <p:nvPr/>
          </p:nvSpPr>
          <p:spPr>
            <a:xfrm>
              <a:off x="6009902" y="1020576"/>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6" name="rc186"/>
            <p:cNvSpPr/>
            <p:nvPr/>
          </p:nvSpPr>
          <p:spPr>
            <a:xfrm>
              <a:off x="6009902" y="1620870"/>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7" name="rc187"/>
            <p:cNvSpPr/>
            <p:nvPr/>
          </p:nvSpPr>
          <p:spPr>
            <a:xfrm>
              <a:off x="6009902" y="1921017"/>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8" name="rc188"/>
            <p:cNvSpPr/>
            <p:nvPr/>
          </p:nvSpPr>
          <p:spPr>
            <a:xfrm>
              <a:off x="6009902" y="2521311"/>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9" name="rc189"/>
            <p:cNvSpPr/>
            <p:nvPr/>
          </p:nvSpPr>
          <p:spPr>
            <a:xfrm>
              <a:off x="6009902" y="1320723"/>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90" name="rc190"/>
            <p:cNvSpPr/>
            <p:nvPr/>
          </p:nvSpPr>
          <p:spPr>
            <a:xfrm>
              <a:off x="6009902" y="2221164"/>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1" name="rc191"/>
            <p:cNvSpPr/>
            <p:nvPr/>
          </p:nvSpPr>
          <p:spPr>
            <a:xfrm>
              <a:off x="6009902" y="3721898"/>
              <a:ext cx="336759" cy="300146"/>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92" name="rc192"/>
            <p:cNvSpPr/>
            <p:nvPr/>
          </p:nvSpPr>
          <p:spPr>
            <a:xfrm>
              <a:off x="6009902" y="4322192"/>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93" name="rc193"/>
            <p:cNvSpPr/>
            <p:nvPr/>
          </p:nvSpPr>
          <p:spPr>
            <a:xfrm>
              <a:off x="6009902" y="4922485"/>
              <a:ext cx="336759" cy="300146"/>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94" name="rc194"/>
            <p:cNvSpPr/>
            <p:nvPr/>
          </p:nvSpPr>
          <p:spPr>
            <a:xfrm>
              <a:off x="6009902" y="2821457"/>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95" name="rc195"/>
            <p:cNvSpPr/>
            <p:nvPr/>
          </p:nvSpPr>
          <p:spPr>
            <a:xfrm>
              <a:off x="6009902" y="3421751"/>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6" name="rc196"/>
            <p:cNvSpPr/>
            <p:nvPr/>
          </p:nvSpPr>
          <p:spPr>
            <a:xfrm>
              <a:off x="6009902" y="4622338"/>
              <a:ext cx="336759" cy="30014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97" name="rc197"/>
            <p:cNvSpPr/>
            <p:nvPr/>
          </p:nvSpPr>
          <p:spPr>
            <a:xfrm>
              <a:off x="6009902" y="3121604"/>
              <a:ext cx="336759" cy="30014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98" name="rc198"/>
            <p:cNvSpPr/>
            <p:nvPr/>
          </p:nvSpPr>
          <p:spPr>
            <a:xfrm>
              <a:off x="6009902" y="5222632"/>
              <a:ext cx="336759" cy="30014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99" name="rc199"/>
            <p:cNvSpPr/>
            <p:nvPr/>
          </p:nvSpPr>
          <p:spPr>
            <a:xfrm>
              <a:off x="6346662" y="1020576"/>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00" name="rc200"/>
            <p:cNvSpPr/>
            <p:nvPr/>
          </p:nvSpPr>
          <p:spPr>
            <a:xfrm>
              <a:off x="6346662" y="1620870"/>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01" name="rc201"/>
            <p:cNvSpPr/>
            <p:nvPr/>
          </p:nvSpPr>
          <p:spPr>
            <a:xfrm>
              <a:off x="6346662" y="1921017"/>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2" name="rc202"/>
            <p:cNvSpPr/>
            <p:nvPr/>
          </p:nvSpPr>
          <p:spPr>
            <a:xfrm>
              <a:off x="6346662" y="2521311"/>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3" name="rc203"/>
            <p:cNvSpPr/>
            <p:nvPr/>
          </p:nvSpPr>
          <p:spPr>
            <a:xfrm>
              <a:off x="6346662" y="1320723"/>
              <a:ext cx="336759" cy="300146"/>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204" name="rc204"/>
            <p:cNvSpPr/>
            <p:nvPr/>
          </p:nvSpPr>
          <p:spPr>
            <a:xfrm>
              <a:off x="6346662" y="2221164"/>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5" name="rc205"/>
            <p:cNvSpPr/>
            <p:nvPr/>
          </p:nvSpPr>
          <p:spPr>
            <a:xfrm>
              <a:off x="6346662" y="3721898"/>
              <a:ext cx="336759" cy="300146"/>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06" name="rc206"/>
            <p:cNvSpPr/>
            <p:nvPr/>
          </p:nvSpPr>
          <p:spPr>
            <a:xfrm>
              <a:off x="6346662" y="4322192"/>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7" name="rc207"/>
            <p:cNvSpPr/>
            <p:nvPr/>
          </p:nvSpPr>
          <p:spPr>
            <a:xfrm>
              <a:off x="6346662" y="4922485"/>
              <a:ext cx="336759" cy="300146"/>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08" name="rc208"/>
            <p:cNvSpPr/>
            <p:nvPr/>
          </p:nvSpPr>
          <p:spPr>
            <a:xfrm>
              <a:off x="6346662" y="5522779"/>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09" name="rc209"/>
            <p:cNvSpPr/>
            <p:nvPr/>
          </p:nvSpPr>
          <p:spPr>
            <a:xfrm>
              <a:off x="6346662" y="2821457"/>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10" name="rc210"/>
            <p:cNvSpPr/>
            <p:nvPr/>
          </p:nvSpPr>
          <p:spPr>
            <a:xfrm>
              <a:off x="6346662" y="3421751"/>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11" name="rc211"/>
            <p:cNvSpPr/>
            <p:nvPr/>
          </p:nvSpPr>
          <p:spPr>
            <a:xfrm>
              <a:off x="6346662" y="4622338"/>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212" name="rc212"/>
            <p:cNvSpPr/>
            <p:nvPr/>
          </p:nvSpPr>
          <p:spPr>
            <a:xfrm>
              <a:off x="6346662" y="3121604"/>
              <a:ext cx="336759" cy="30014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13" name="rc213"/>
            <p:cNvSpPr/>
            <p:nvPr/>
          </p:nvSpPr>
          <p:spPr>
            <a:xfrm>
              <a:off x="6346662" y="5222632"/>
              <a:ext cx="336759" cy="300146"/>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14" name="rc214"/>
            <p:cNvSpPr/>
            <p:nvPr/>
          </p:nvSpPr>
          <p:spPr>
            <a:xfrm>
              <a:off x="6683421" y="1020576"/>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15" name="rc215"/>
            <p:cNvSpPr/>
            <p:nvPr/>
          </p:nvSpPr>
          <p:spPr>
            <a:xfrm>
              <a:off x="6683421" y="1620870"/>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16" name="rc216"/>
            <p:cNvSpPr/>
            <p:nvPr/>
          </p:nvSpPr>
          <p:spPr>
            <a:xfrm>
              <a:off x="6683421" y="1921017"/>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17" name="rc217"/>
            <p:cNvSpPr/>
            <p:nvPr/>
          </p:nvSpPr>
          <p:spPr>
            <a:xfrm>
              <a:off x="6683421" y="2521311"/>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18" name="rc218"/>
            <p:cNvSpPr/>
            <p:nvPr/>
          </p:nvSpPr>
          <p:spPr>
            <a:xfrm>
              <a:off x="6683421" y="1320723"/>
              <a:ext cx="336759" cy="300146"/>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219" name="rc219"/>
            <p:cNvSpPr/>
            <p:nvPr/>
          </p:nvSpPr>
          <p:spPr>
            <a:xfrm>
              <a:off x="6683421" y="2221164"/>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20" name="rc220"/>
            <p:cNvSpPr/>
            <p:nvPr/>
          </p:nvSpPr>
          <p:spPr>
            <a:xfrm>
              <a:off x="6683421" y="3721898"/>
              <a:ext cx="336759" cy="300146"/>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21" name="rc221"/>
            <p:cNvSpPr/>
            <p:nvPr/>
          </p:nvSpPr>
          <p:spPr>
            <a:xfrm>
              <a:off x="6683421" y="4322192"/>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22" name="rc222"/>
            <p:cNvSpPr/>
            <p:nvPr/>
          </p:nvSpPr>
          <p:spPr>
            <a:xfrm>
              <a:off x="6683421" y="4922485"/>
              <a:ext cx="336759" cy="300146"/>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23" name="rc223"/>
            <p:cNvSpPr/>
            <p:nvPr/>
          </p:nvSpPr>
          <p:spPr>
            <a:xfrm>
              <a:off x="6683421" y="5522779"/>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24" name="rc224"/>
            <p:cNvSpPr/>
            <p:nvPr/>
          </p:nvSpPr>
          <p:spPr>
            <a:xfrm>
              <a:off x="6683421" y="2821457"/>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25" name="rc225"/>
            <p:cNvSpPr/>
            <p:nvPr/>
          </p:nvSpPr>
          <p:spPr>
            <a:xfrm>
              <a:off x="6683421" y="3421751"/>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26" name="rc226"/>
            <p:cNvSpPr/>
            <p:nvPr/>
          </p:nvSpPr>
          <p:spPr>
            <a:xfrm>
              <a:off x="6683421" y="4622338"/>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27" name="rc227"/>
            <p:cNvSpPr/>
            <p:nvPr/>
          </p:nvSpPr>
          <p:spPr>
            <a:xfrm>
              <a:off x="6683421" y="3121604"/>
              <a:ext cx="336759" cy="300146"/>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28" name="rc228"/>
            <p:cNvSpPr/>
            <p:nvPr/>
          </p:nvSpPr>
          <p:spPr>
            <a:xfrm>
              <a:off x="6683421" y="5222632"/>
              <a:ext cx="336759" cy="300146"/>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29" name="rc229"/>
            <p:cNvSpPr/>
            <p:nvPr/>
          </p:nvSpPr>
          <p:spPr>
            <a:xfrm>
              <a:off x="7020180" y="1020576"/>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0" name="rc230"/>
            <p:cNvSpPr/>
            <p:nvPr/>
          </p:nvSpPr>
          <p:spPr>
            <a:xfrm>
              <a:off x="7020180" y="1620870"/>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1" name="rc231"/>
            <p:cNvSpPr/>
            <p:nvPr/>
          </p:nvSpPr>
          <p:spPr>
            <a:xfrm>
              <a:off x="7020180" y="1921017"/>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2" name="rc232"/>
            <p:cNvSpPr/>
            <p:nvPr/>
          </p:nvSpPr>
          <p:spPr>
            <a:xfrm>
              <a:off x="7020180" y="2521311"/>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3" name="rc233"/>
            <p:cNvSpPr/>
            <p:nvPr/>
          </p:nvSpPr>
          <p:spPr>
            <a:xfrm>
              <a:off x="7020180" y="1320723"/>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234" name="rc234"/>
            <p:cNvSpPr/>
            <p:nvPr/>
          </p:nvSpPr>
          <p:spPr>
            <a:xfrm>
              <a:off x="7020180" y="2221164"/>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5" name="rc235"/>
            <p:cNvSpPr/>
            <p:nvPr/>
          </p:nvSpPr>
          <p:spPr>
            <a:xfrm>
              <a:off x="7020180" y="3721898"/>
              <a:ext cx="336759" cy="30014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36" name="rc236"/>
            <p:cNvSpPr/>
            <p:nvPr/>
          </p:nvSpPr>
          <p:spPr>
            <a:xfrm>
              <a:off x="7020180" y="4322192"/>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7" name="rc237"/>
            <p:cNvSpPr/>
            <p:nvPr/>
          </p:nvSpPr>
          <p:spPr>
            <a:xfrm>
              <a:off x="7020180" y="4922485"/>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38" name="rc238"/>
            <p:cNvSpPr/>
            <p:nvPr/>
          </p:nvSpPr>
          <p:spPr>
            <a:xfrm>
              <a:off x="7020180" y="5522779"/>
              <a:ext cx="336759" cy="30014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39" name="rc239"/>
            <p:cNvSpPr/>
            <p:nvPr/>
          </p:nvSpPr>
          <p:spPr>
            <a:xfrm>
              <a:off x="7020180" y="2821457"/>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40" name="rc240"/>
            <p:cNvSpPr/>
            <p:nvPr/>
          </p:nvSpPr>
          <p:spPr>
            <a:xfrm>
              <a:off x="7020180" y="3421751"/>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41" name="rc241"/>
            <p:cNvSpPr/>
            <p:nvPr/>
          </p:nvSpPr>
          <p:spPr>
            <a:xfrm>
              <a:off x="7020180" y="4622338"/>
              <a:ext cx="336759" cy="300146"/>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42" name="rc242"/>
            <p:cNvSpPr/>
            <p:nvPr/>
          </p:nvSpPr>
          <p:spPr>
            <a:xfrm>
              <a:off x="7020180" y="3121604"/>
              <a:ext cx="336759" cy="30014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3" name="rc243"/>
            <p:cNvSpPr/>
            <p:nvPr/>
          </p:nvSpPr>
          <p:spPr>
            <a:xfrm>
              <a:off x="7020180" y="5222632"/>
              <a:ext cx="336759" cy="300146"/>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44" name="rc244"/>
            <p:cNvSpPr/>
            <p:nvPr/>
          </p:nvSpPr>
          <p:spPr>
            <a:xfrm>
              <a:off x="7356939" y="1020576"/>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45" name="rc245"/>
            <p:cNvSpPr/>
            <p:nvPr/>
          </p:nvSpPr>
          <p:spPr>
            <a:xfrm>
              <a:off x="7356939" y="1620870"/>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46" name="rc246"/>
            <p:cNvSpPr/>
            <p:nvPr/>
          </p:nvSpPr>
          <p:spPr>
            <a:xfrm>
              <a:off x="7356939" y="1921017"/>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47" name="rc247"/>
            <p:cNvSpPr/>
            <p:nvPr/>
          </p:nvSpPr>
          <p:spPr>
            <a:xfrm>
              <a:off x="7356939" y="2521311"/>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48" name="rc248"/>
            <p:cNvSpPr/>
            <p:nvPr/>
          </p:nvSpPr>
          <p:spPr>
            <a:xfrm>
              <a:off x="7356939" y="1320723"/>
              <a:ext cx="336759" cy="300146"/>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49" name="rc249"/>
            <p:cNvSpPr/>
            <p:nvPr/>
          </p:nvSpPr>
          <p:spPr>
            <a:xfrm>
              <a:off x="7356939" y="2221164"/>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0" name="rc250"/>
            <p:cNvSpPr/>
            <p:nvPr/>
          </p:nvSpPr>
          <p:spPr>
            <a:xfrm>
              <a:off x="7356939" y="3721898"/>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1" name="rc251"/>
            <p:cNvSpPr/>
            <p:nvPr/>
          </p:nvSpPr>
          <p:spPr>
            <a:xfrm>
              <a:off x="7356939" y="4322192"/>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52" name="rc252"/>
            <p:cNvSpPr/>
            <p:nvPr/>
          </p:nvSpPr>
          <p:spPr>
            <a:xfrm>
              <a:off x="7356939" y="4922485"/>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53" name="rc253"/>
            <p:cNvSpPr/>
            <p:nvPr/>
          </p:nvSpPr>
          <p:spPr>
            <a:xfrm>
              <a:off x="7356939" y="5522779"/>
              <a:ext cx="336759" cy="300146"/>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54" name="rc254"/>
            <p:cNvSpPr/>
            <p:nvPr/>
          </p:nvSpPr>
          <p:spPr>
            <a:xfrm>
              <a:off x="7356939" y="2821457"/>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5" name="rc255"/>
            <p:cNvSpPr/>
            <p:nvPr/>
          </p:nvSpPr>
          <p:spPr>
            <a:xfrm>
              <a:off x="7356939" y="3421751"/>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6" name="rc256"/>
            <p:cNvSpPr/>
            <p:nvPr/>
          </p:nvSpPr>
          <p:spPr>
            <a:xfrm>
              <a:off x="7356939" y="4622338"/>
              <a:ext cx="336759" cy="300146"/>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57" name="rc257"/>
            <p:cNvSpPr/>
            <p:nvPr/>
          </p:nvSpPr>
          <p:spPr>
            <a:xfrm>
              <a:off x="7356939" y="3121604"/>
              <a:ext cx="336759" cy="30014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58" name="rc258"/>
            <p:cNvSpPr/>
            <p:nvPr/>
          </p:nvSpPr>
          <p:spPr>
            <a:xfrm>
              <a:off x="7356939" y="5222632"/>
              <a:ext cx="336759" cy="300146"/>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59" name="rc259"/>
            <p:cNvSpPr/>
            <p:nvPr/>
          </p:nvSpPr>
          <p:spPr>
            <a:xfrm>
              <a:off x="7693698" y="1020576"/>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0" name="rc260"/>
            <p:cNvSpPr/>
            <p:nvPr/>
          </p:nvSpPr>
          <p:spPr>
            <a:xfrm>
              <a:off x="7693698" y="1620870"/>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1" name="rc261"/>
            <p:cNvSpPr/>
            <p:nvPr/>
          </p:nvSpPr>
          <p:spPr>
            <a:xfrm>
              <a:off x="7693698" y="1921017"/>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62" name="rc262"/>
            <p:cNvSpPr/>
            <p:nvPr/>
          </p:nvSpPr>
          <p:spPr>
            <a:xfrm>
              <a:off x="7693698" y="2521311"/>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63" name="rc263"/>
            <p:cNvSpPr/>
            <p:nvPr/>
          </p:nvSpPr>
          <p:spPr>
            <a:xfrm>
              <a:off x="7693698" y="1320723"/>
              <a:ext cx="336759" cy="300146"/>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264" name="rc264"/>
            <p:cNvSpPr/>
            <p:nvPr/>
          </p:nvSpPr>
          <p:spPr>
            <a:xfrm>
              <a:off x="7693698" y="2221164"/>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65" name="rc265"/>
            <p:cNvSpPr/>
            <p:nvPr/>
          </p:nvSpPr>
          <p:spPr>
            <a:xfrm>
              <a:off x="7693698" y="3721898"/>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66" name="rc266"/>
            <p:cNvSpPr/>
            <p:nvPr/>
          </p:nvSpPr>
          <p:spPr>
            <a:xfrm>
              <a:off x="7693698" y="4322192"/>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67" name="rc267"/>
            <p:cNvSpPr/>
            <p:nvPr/>
          </p:nvSpPr>
          <p:spPr>
            <a:xfrm>
              <a:off x="7693698" y="4922485"/>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68" name="rc268"/>
            <p:cNvSpPr/>
            <p:nvPr/>
          </p:nvSpPr>
          <p:spPr>
            <a:xfrm>
              <a:off x="7693698" y="5522779"/>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69" name="rc269"/>
            <p:cNvSpPr/>
            <p:nvPr/>
          </p:nvSpPr>
          <p:spPr>
            <a:xfrm>
              <a:off x="7693698" y="2821457"/>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70" name="rc270"/>
            <p:cNvSpPr/>
            <p:nvPr/>
          </p:nvSpPr>
          <p:spPr>
            <a:xfrm>
              <a:off x="7693698" y="3421751"/>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71" name="rc271"/>
            <p:cNvSpPr/>
            <p:nvPr/>
          </p:nvSpPr>
          <p:spPr>
            <a:xfrm>
              <a:off x="7693698" y="4622338"/>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72" name="rc272"/>
            <p:cNvSpPr/>
            <p:nvPr/>
          </p:nvSpPr>
          <p:spPr>
            <a:xfrm>
              <a:off x="7693698" y="3121604"/>
              <a:ext cx="336759" cy="30014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73" name="rc273"/>
            <p:cNvSpPr/>
            <p:nvPr/>
          </p:nvSpPr>
          <p:spPr>
            <a:xfrm>
              <a:off x="7693698" y="5222632"/>
              <a:ext cx="336759" cy="300146"/>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74" name="rc274"/>
            <p:cNvSpPr/>
            <p:nvPr/>
          </p:nvSpPr>
          <p:spPr>
            <a:xfrm>
              <a:off x="8030457" y="1020576"/>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75" name="rc275"/>
            <p:cNvSpPr/>
            <p:nvPr/>
          </p:nvSpPr>
          <p:spPr>
            <a:xfrm>
              <a:off x="8030457" y="1620870"/>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76" name="rc276"/>
            <p:cNvSpPr/>
            <p:nvPr/>
          </p:nvSpPr>
          <p:spPr>
            <a:xfrm>
              <a:off x="8030457" y="1921017"/>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7" name="rc277"/>
            <p:cNvSpPr/>
            <p:nvPr/>
          </p:nvSpPr>
          <p:spPr>
            <a:xfrm>
              <a:off x="8030457" y="2521311"/>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8" name="rc278"/>
            <p:cNvSpPr/>
            <p:nvPr/>
          </p:nvSpPr>
          <p:spPr>
            <a:xfrm>
              <a:off x="8030457" y="1320723"/>
              <a:ext cx="336759" cy="300146"/>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279" name="rc279"/>
            <p:cNvSpPr/>
            <p:nvPr/>
          </p:nvSpPr>
          <p:spPr>
            <a:xfrm>
              <a:off x="8030457" y="2221164"/>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80" name="rc280"/>
            <p:cNvSpPr/>
            <p:nvPr/>
          </p:nvSpPr>
          <p:spPr>
            <a:xfrm>
              <a:off x="8030457" y="3721898"/>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81" name="rc281"/>
            <p:cNvSpPr/>
            <p:nvPr/>
          </p:nvSpPr>
          <p:spPr>
            <a:xfrm>
              <a:off x="8030457" y="4022045"/>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82" name="rc282"/>
            <p:cNvSpPr/>
            <p:nvPr/>
          </p:nvSpPr>
          <p:spPr>
            <a:xfrm>
              <a:off x="8030457" y="4322192"/>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83" name="rc283"/>
            <p:cNvSpPr/>
            <p:nvPr/>
          </p:nvSpPr>
          <p:spPr>
            <a:xfrm>
              <a:off x="8030457" y="4922485"/>
              <a:ext cx="336759" cy="300146"/>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84" name="rc284"/>
            <p:cNvSpPr/>
            <p:nvPr/>
          </p:nvSpPr>
          <p:spPr>
            <a:xfrm>
              <a:off x="8030457" y="5522779"/>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85" name="rc285"/>
            <p:cNvSpPr/>
            <p:nvPr/>
          </p:nvSpPr>
          <p:spPr>
            <a:xfrm>
              <a:off x="8030457" y="2821457"/>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86" name="rc286"/>
            <p:cNvSpPr/>
            <p:nvPr/>
          </p:nvSpPr>
          <p:spPr>
            <a:xfrm>
              <a:off x="8030457" y="3421751"/>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87" name="rc287"/>
            <p:cNvSpPr/>
            <p:nvPr/>
          </p:nvSpPr>
          <p:spPr>
            <a:xfrm>
              <a:off x="8030457" y="4622338"/>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88" name="rc288"/>
            <p:cNvSpPr/>
            <p:nvPr/>
          </p:nvSpPr>
          <p:spPr>
            <a:xfrm>
              <a:off x="8030457" y="3121604"/>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89" name="rc289"/>
            <p:cNvSpPr/>
            <p:nvPr/>
          </p:nvSpPr>
          <p:spPr>
            <a:xfrm>
              <a:off x="8030457" y="5222632"/>
              <a:ext cx="336759" cy="300146"/>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90" name="rc290"/>
            <p:cNvSpPr/>
            <p:nvPr/>
          </p:nvSpPr>
          <p:spPr>
            <a:xfrm>
              <a:off x="8367216" y="1020576"/>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91" name="rc291"/>
            <p:cNvSpPr/>
            <p:nvPr/>
          </p:nvSpPr>
          <p:spPr>
            <a:xfrm>
              <a:off x="8367216" y="1620870"/>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92" name="rc292"/>
            <p:cNvSpPr/>
            <p:nvPr/>
          </p:nvSpPr>
          <p:spPr>
            <a:xfrm>
              <a:off x="8367216" y="1921017"/>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3" name="rc293"/>
            <p:cNvSpPr/>
            <p:nvPr/>
          </p:nvSpPr>
          <p:spPr>
            <a:xfrm>
              <a:off x="8367216" y="2521311"/>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4" name="rc294"/>
            <p:cNvSpPr/>
            <p:nvPr/>
          </p:nvSpPr>
          <p:spPr>
            <a:xfrm>
              <a:off x="8367216" y="1320723"/>
              <a:ext cx="336759" cy="300146"/>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295" name="rc295"/>
            <p:cNvSpPr/>
            <p:nvPr/>
          </p:nvSpPr>
          <p:spPr>
            <a:xfrm>
              <a:off x="8367216" y="2221164"/>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6" name="rc296"/>
            <p:cNvSpPr/>
            <p:nvPr/>
          </p:nvSpPr>
          <p:spPr>
            <a:xfrm>
              <a:off x="8367216" y="3721898"/>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7" name="rc297"/>
            <p:cNvSpPr/>
            <p:nvPr/>
          </p:nvSpPr>
          <p:spPr>
            <a:xfrm>
              <a:off x="8367216" y="4022045"/>
              <a:ext cx="336759" cy="300146"/>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98" name="rc298"/>
            <p:cNvSpPr/>
            <p:nvPr/>
          </p:nvSpPr>
          <p:spPr>
            <a:xfrm>
              <a:off x="8367216" y="4322192"/>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99" name="rc299"/>
            <p:cNvSpPr/>
            <p:nvPr/>
          </p:nvSpPr>
          <p:spPr>
            <a:xfrm>
              <a:off x="8367216" y="4922485"/>
              <a:ext cx="336759" cy="300146"/>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00" name="rc300"/>
            <p:cNvSpPr/>
            <p:nvPr/>
          </p:nvSpPr>
          <p:spPr>
            <a:xfrm>
              <a:off x="8367216" y="5522779"/>
              <a:ext cx="336759" cy="300146"/>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01" name="rc301"/>
            <p:cNvSpPr/>
            <p:nvPr/>
          </p:nvSpPr>
          <p:spPr>
            <a:xfrm>
              <a:off x="8367216" y="2821457"/>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02" name="rc302"/>
            <p:cNvSpPr/>
            <p:nvPr/>
          </p:nvSpPr>
          <p:spPr>
            <a:xfrm>
              <a:off x="8367216" y="3421751"/>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03" name="rc303"/>
            <p:cNvSpPr/>
            <p:nvPr/>
          </p:nvSpPr>
          <p:spPr>
            <a:xfrm>
              <a:off x="8367216" y="4622338"/>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304" name="rc304"/>
            <p:cNvSpPr/>
            <p:nvPr/>
          </p:nvSpPr>
          <p:spPr>
            <a:xfrm>
              <a:off x="8367216" y="3121604"/>
              <a:ext cx="336759" cy="30014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05" name="rc305"/>
            <p:cNvSpPr/>
            <p:nvPr/>
          </p:nvSpPr>
          <p:spPr>
            <a:xfrm>
              <a:off x="8367216" y="5222632"/>
              <a:ext cx="336759" cy="300146"/>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06" name="rc306"/>
            <p:cNvSpPr/>
            <p:nvPr/>
          </p:nvSpPr>
          <p:spPr>
            <a:xfrm>
              <a:off x="8703975" y="1020576"/>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07" name="rc307"/>
            <p:cNvSpPr/>
            <p:nvPr/>
          </p:nvSpPr>
          <p:spPr>
            <a:xfrm>
              <a:off x="8703975" y="1620870"/>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08" name="rc308"/>
            <p:cNvSpPr/>
            <p:nvPr/>
          </p:nvSpPr>
          <p:spPr>
            <a:xfrm>
              <a:off x="8703975" y="1921017"/>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09" name="rc309"/>
            <p:cNvSpPr/>
            <p:nvPr/>
          </p:nvSpPr>
          <p:spPr>
            <a:xfrm>
              <a:off x="8703975" y="2521311"/>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10" name="rc310"/>
            <p:cNvSpPr/>
            <p:nvPr/>
          </p:nvSpPr>
          <p:spPr>
            <a:xfrm>
              <a:off x="8703975" y="1320723"/>
              <a:ext cx="336759" cy="300146"/>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311" name="rc311"/>
            <p:cNvSpPr/>
            <p:nvPr/>
          </p:nvSpPr>
          <p:spPr>
            <a:xfrm>
              <a:off x="8703975" y="2221164"/>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12" name="rc312"/>
            <p:cNvSpPr/>
            <p:nvPr/>
          </p:nvSpPr>
          <p:spPr>
            <a:xfrm>
              <a:off x="8703975" y="3721898"/>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13" name="rc313"/>
            <p:cNvSpPr/>
            <p:nvPr/>
          </p:nvSpPr>
          <p:spPr>
            <a:xfrm>
              <a:off x="8703975" y="4022045"/>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14" name="rc314"/>
            <p:cNvSpPr/>
            <p:nvPr/>
          </p:nvSpPr>
          <p:spPr>
            <a:xfrm>
              <a:off x="8703975" y="4322192"/>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15" name="rc315"/>
            <p:cNvSpPr/>
            <p:nvPr/>
          </p:nvSpPr>
          <p:spPr>
            <a:xfrm>
              <a:off x="8703975" y="4922485"/>
              <a:ext cx="336759" cy="30014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16" name="rc316"/>
            <p:cNvSpPr/>
            <p:nvPr/>
          </p:nvSpPr>
          <p:spPr>
            <a:xfrm>
              <a:off x="8703975" y="5522779"/>
              <a:ext cx="336759" cy="300146"/>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17" name="rc317"/>
            <p:cNvSpPr/>
            <p:nvPr/>
          </p:nvSpPr>
          <p:spPr>
            <a:xfrm>
              <a:off x="8703975" y="2821457"/>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18" name="rc318"/>
            <p:cNvSpPr/>
            <p:nvPr/>
          </p:nvSpPr>
          <p:spPr>
            <a:xfrm>
              <a:off x="8703975" y="3421751"/>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19" name="rc319"/>
            <p:cNvSpPr/>
            <p:nvPr/>
          </p:nvSpPr>
          <p:spPr>
            <a:xfrm>
              <a:off x="8703975" y="4622338"/>
              <a:ext cx="336759" cy="30014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20" name="rc320"/>
            <p:cNvSpPr/>
            <p:nvPr/>
          </p:nvSpPr>
          <p:spPr>
            <a:xfrm>
              <a:off x="8703975" y="3121604"/>
              <a:ext cx="336759" cy="30014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21" name="rc321"/>
            <p:cNvSpPr/>
            <p:nvPr/>
          </p:nvSpPr>
          <p:spPr>
            <a:xfrm>
              <a:off x="8703975" y="5222632"/>
              <a:ext cx="336759" cy="300146"/>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22" name="tx322"/>
            <p:cNvSpPr/>
            <p:nvPr/>
          </p:nvSpPr>
          <p:spPr>
            <a:xfrm>
              <a:off x="1086702"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23" name="tx323"/>
            <p:cNvSpPr/>
            <p:nvPr/>
          </p:nvSpPr>
          <p:spPr>
            <a:xfrm>
              <a:off x="1086702"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24" name="tx324"/>
            <p:cNvSpPr/>
            <p:nvPr/>
          </p:nvSpPr>
          <p:spPr>
            <a:xfrm>
              <a:off x="1423461"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25" name="tx325"/>
            <p:cNvSpPr/>
            <p:nvPr/>
          </p:nvSpPr>
          <p:spPr>
            <a:xfrm>
              <a:off x="1423461"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26" name="tx326"/>
            <p:cNvSpPr/>
            <p:nvPr/>
          </p:nvSpPr>
          <p:spPr>
            <a:xfrm>
              <a:off x="1760220"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27" name="tx327"/>
            <p:cNvSpPr/>
            <p:nvPr/>
          </p:nvSpPr>
          <p:spPr>
            <a:xfrm>
              <a:off x="1760220"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28" name="tx328"/>
            <p:cNvSpPr/>
            <p:nvPr/>
          </p:nvSpPr>
          <p:spPr>
            <a:xfrm>
              <a:off x="2096980"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29" name="tx329"/>
            <p:cNvSpPr/>
            <p:nvPr/>
          </p:nvSpPr>
          <p:spPr>
            <a:xfrm>
              <a:off x="2096980"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30" name="tx330"/>
            <p:cNvSpPr/>
            <p:nvPr/>
          </p:nvSpPr>
          <p:spPr>
            <a:xfrm>
              <a:off x="2096980"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331" name="tx331"/>
            <p:cNvSpPr/>
            <p:nvPr/>
          </p:nvSpPr>
          <p:spPr>
            <a:xfrm>
              <a:off x="2433739" y="11445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32" name="tx332"/>
            <p:cNvSpPr/>
            <p:nvPr/>
          </p:nvSpPr>
          <p:spPr>
            <a:xfrm>
              <a:off x="2433739" y="17448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33" name="tx333"/>
            <p:cNvSpPr/>
            <p:nvPr/>
          </p:nvSpPr>
          <p:spPr>
            <a:xfrm>
              <a:off x="2433739"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34" name="tx334"/>
            <p:cNvSpPr/>
            <p:nvPr/>
          </p:nvSpPr>
          <p:spPr>
            <a:xfrm>
              <a:off x="2770498" y="114478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35" name="tx335"/>
            <p:cNvSpPr/>
            <p:nvPr/>
          </p:nvSpPr>
          <p:spPr>
            <a:xfrm>
              <a:off x="2770498" y="17439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36" name="tx336"/>
            <p:cNvSpPr/>
            <p:nvPr/>
          </p:nvSpPr>
          <p:spPr>
            <a:xfrm>
              <a:off x="2770498"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37" name="tx337"/>
            <p:cNvSpPr/>
            <p:nvPr/>
          </p:nvSpPr>
          <p:spPr>
            <a:xfrm>
              <a:off x="2770498"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338" name="tx338"/>
            <p:cNvSpPr/>
            <p:nvPr/>
          </p:nvSpPr>
          <p:spPr>
            <a:xfrm>
              <a:off x="2770498"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339" name="tx339"/>
            <p:cNvSpPr/>
            <p:nvPr/>
          </p:nvSpPr>
          <p:spPr>
            <a:xfrm>
              <a:off x="3107257"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40" name="tx340"/>
            <p:cNvSpPr/>
            <p:nvPr/>
          </p:nvSpPr>
          <p:spPr>
            <a:xfrm>
              <a:off x="3107257"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41" name="tx341"/>
            <p:cNvSpPr/>
            <p:nvPr/>
          </p:nvSpPr>
          <p:spPr>
            <a:xfrm>
              <a:off x="3107257"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42" name="tx342"/>
            <p:cNvSpPr/>
            <p:nvPr/>
          </p:nvSpPr>
          <p:spPr>
            <a:xfrm>
              <a:off x="3107257" y="44452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43" name="tx343"/>
            <p:cNvSpPr/>
            <p:nvPr/>
          </p:nvSpPr>
          <p:spPr>
            <a:xfrm>
              <a:off x="3107257"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44" name="tx344"/>
            <p:cNvSpPr/>
            <p:nvPr/>
          </p:nvSpPr>
          <p:spPr>
            <a:xfrm>
              <a:off x="3444016"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45" name="tx345"/>
            <p:cNvSpPr/>
            <p:nvPr/>
          </p:nvSpPr>
          <p:spPr>
            <a:xfrm>
              <a:off x="3444016" y="174574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46" name="tx346"/>
            <p:cNvSpPr/>
            <p:nvPr/>
          </p:nvSpPr>
          <p:spPr>
            <a:xfrm>
              <a:off x="3444016"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47" name="tx347"/>
            <p:cNvSpPr/>
            <p:nvPr/>
          </p:nvSpPr>
          <p:spPr>
            <a:xfrm>
              <a:off x="3444016"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48" name="tx348"/>
            <p:cNvSpPr/>
            <p:nvPr/>
          </p:nvSpPr>
          <p:spPr>
            <a:xfrm>
              <a:off x="3444016"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49" name="tx349"/>
            <p:cNvSpPr/>
            <p:nvPr/>
          </p:nvSpPr>
          <p:spPr>
            <a:xfrm>
              <a:off x="3444016"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50" name="tx350"/>
            <p:cNvSpPr/>
            <p:nvPr/>
          </p:nvSpPr>
          <p:spPr>
            <a:xfrm>
              <a:off x="3780775"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351" name="tx351"/>
            <p:cNvSpPr/>
            <p:nvPr/>
          </p:nvSpPr>
          <p:spPr>
            <a:xfrm>
              <a:off x="3780775"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352" name="tx352"/>
            <p:cNvSpPr/>
            <p:nvPr/>
          </p:nvSpPr>
          <p:spPr>
            <a:xfrm>
              <a:off x="3780775"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53" name="tx353"/>
            <p:cNvSpPr/>
            <p:nvPr/>
          </p:nvSpPr>
          <p:spPr>
            <a:xfrm>
              <a:off x="3780775"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354" name="tx354"/>
            <p:cNvSpPr/>
            <p:nvPr/>
          </p:nvSpPr>
          <p:spPr>
            <a:xfrm>
              <a:off x="3780775"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355" name="tx355"/>
            <p:cNvSpPr/>
            <p:nvPr/>
          </p:nvSpPr>
          <p:spPr>
            <a:xfrm>
              <a:off x="3780775" y="354574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56" name="tx356"/>
            <p:cNvSpPr/>
            <p:nvPr/>
          </p:nvSpPr>
          <p:spPr>
            <a:xfrm>
              <a:off x="4117534"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357" name="tx357"/>
            <p:cNvSpPr/>
            <p:nvPr/>
          </p:nvSpPr>
          <p:spPr>
            <a:xfrm>
              <a:off x="4117534"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358" name="tx358"/>
            <p:cNvSpPr/>
            <p:nvPr/>
          </p:nvSpPr>
          <p:spPr>
            <a:xfrm>
              <a:off x="4117534" y="20440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59" name="tx359"/>
            <p:cNvSpPr/>
            <p:nvPr/>
          </p:nvSpPr>
          <p:spPr>
            <a:xfrm>
              <a:off x="4117534" y="26453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60" name="tx360"/>
            <p:cNvSpPr/>
            <p:nvPr/>
          </p:nvSpPr>
          <p:spPr>
            <a:xfrm>
              <a:off x="4117534" y="44461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61" name="tx361"/>
            <p:cNvSpPr/>
            <p:nvPr/>
          </p:nvSpPr>
          <p:spPr>
            <a:xfrm>
              <a:off x="4117534" y="354595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62" name="tx362"/>
            <p:cNvSpPr/>
            <p:nvPr/>
          </p:nvSpPr>
          <p:spPr>
            <a:xfrm>
              <a:off x="4454293"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363" name="tx363"/>
            <p:cNvSpPr/>
            <p:nvPr/>
          </p:nvSpPr>
          <p:spPr>
            <a:xfrm>
              <a:off x="4454293"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364" name="tx364"/>
            <p:cNvSpPr/>
            <p:nvPr/>
          </p:nvSpPr>
          <p:spPr>
            <a:xfrm>
              <a:off x="4454293" y="20450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65" name="tx365"/>
            <p:cNvSpPr/>
            <p:nvPr/>
          </p:nvSpPr>
          <p:spPr>
            <a:xfrm>
              <a:off x="4454293"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66" name="tx366"/>
            <p:cNvSpPr/>
            <p:nvPr/>
          </p:nvSpPr>
          <p:spPr>
            <a:xfrm>
              <a:off x="4454293"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367" name="tx367"/>
            <p:cNvSpPr/>
            <p:nvPr/>
          </p:nvSpPr>
          <p:spPr>
            <a:xfrm>
              <a:off x="4454293" y="44461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68" name="tx368"/>
            <p:cNvSpPr/>
            <p:nvPr/>
          </p:nvSpPr>
          <p:spPr>
            <a:xfrm>
              <a:off x="4454293" y="354574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69" name="tx369"/>
            <p:cNvSpPr/>
            <p:nvPr/>
          </p:nvSpPr>
          <p:spPr>
            <a:xfrm>
              <a:off x="4791052"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70" name="tx370"/>
            <p:cNvSpPr/>
            <p:nvPr/>
          </p:nvSpPr>
          <p:spPr>
            <a:xfrm>
              <a:off x="4791052"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371" name="tx371"/>
            <p:cNvSpPr/>
            <p:nvPr/>
          </p:nvSpPr>
          <p:spPr>
            <a:xfrm>
              <a:off x="4791052" y="20450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72" name="tx372"/>
            <p:cNvSpPr/>
            <p:nvPr/>
          </p:nvSpPr>
          <p:spPr>
            <a:xfrm>
              <a:off x="4791052"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73" name="tx373"/>
            <p:cNvSpPr/>
            <p:nvPr/>
          </p:nvSpPr>
          <p:spPr>
            <a:xfrm>
              <a:off x="4791052"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374" name="tx374"/>
            <p:cNvSpPr/>
            <p:nvPr/>
          </p:nvSpPr>
          <p:spPr>
            <a:xfrm>
              <a:off x="4791052"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75" name="tx375"/>
            <p:cNvSpPr/>
            <p:nvPr/>
          </p:nvSpPr>
          <p:spPr>
            <a:xfrm>
              <a:off x="4791052"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76" name="tx376"/>
            <p:cNvSpPr/>
            <p:nvPr/>
          </p:nvSpPr>
          <p:spPr>
            <a:xfrm>
              <a:off x="5127812"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377" name="tx377"/>
            <p:cNvSpPr/>
            <p:nvPr/>
          </p:nvSpPr>
          <p:spPr>
            <a:xfrm>
              <a:off x="5127812"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78" name="tx378"/>
            <p:cNvSpPr/>
            <p:nvPr/>
          </p:nvSpPr>
          <p:spPr>
            <a:xfrm>
              <a:off x="5127812"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79" name="tx379"/>
            <p:cNvSpPr/>
            <p:nvPr/>
          </p:nvSpPr>
          <p:spPr>
            <a:xfrm>
              <a:off x="5127812"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80" name="tx380"/>
            <p:cNvSpPr/>
            <p:nvPr/>
          </p:nvSpPr>
          <p:spPr>
            <a:xfrm>
              <a:off x="5127812"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81" name="tx381"/>
            <p:cNvSpPr/>
            <p:nvPr/>
          </p:nvSpPr>
          <p:spPr>
            <a:xfrm>
              <a:off x="5127812"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82" name="tx382"/>
            <p:cNvSpPr/>
            <p:nvPr/>
          </p:nvSpPr>
          <p:spPr>
            <a:xfrm>
              <a:off x="5127812"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83" name="tx383"/>
            <p:cNvSpPr/>
            <p:nvPr/>
          </p:nvSpPr>
          <p:spPr>
            <a:xfrm>
              <a:off x="5464571" y="114545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84" name="tx384"/>
            <p:cNvSpPr/>
            <p:nvPr/>
          </p:nvSpPr>
          <p:spPr>
            <a:xfrm>
              <a:off x="5464571" y="174574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85" name="tx385"/>
            <p:cNvSpPr/>
            <p:nvPr/>
          </p:nvSpPr>
          <p:spPr>
            <a:xfrm>
              <a:off x="5464571"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86" name="tx386"/>
            <p:cNvSpPr/>
            <p:nvPr/>
          </p:nvSpPr>
          <p:spPr>
            <a:xfrm>
              <a:off x="5464571"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87" name="tx387"/>
            <p:cNvSpPr/>
            <p:nvPr/>
          </p:nvSpPr>
          <p:spPr>
            <a:xfrm>
              <a:off x="5464571"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88" name="tx388"/>
            <p:cNvSpPr/>
            <p:nvPr/>
          </p:nvSpPr>
          <p:spPr>
            <a:xfrm>
              <a:off x="5464571"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89" name="tx389"/>
            <p:cNvSpPr/>
            <p:nvPr/>
          </p:nvSpPr>
          <p:spPr>
            <a:xfrm>
              <a:off x="5464571"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90" name="tx390"/>
            <p:cNvSpPr/>
            <p:nvPr/>
          </p:nvSpPr>
          <p:spPr>
            <a:xfrm>
              <a:off x="5801330"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91" name="tx391"/>
            <p:cNvSpPr/>
            <p:nvPr/>
          </p:nvSpPr>
          <p:spPr>
            <a:xfrm>
              <a:off x="5801330"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92" name="tx392"/>
            <p:cNvSpPr/>
            <p:nvPr/>
          </p:nvSpPr>
          <p:spPr>
            <a:xfrm>
              <a:off x="5801330" y="20450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93" name="tx393"/>
            <p:cNvSpPr/>
            <p:nvPr/>
          </p:nvSpPr>
          <p:spPr>
            <a:xfrm>
              <a:off x="5801330"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94" name="tx394"/>
            <p:cNvSpPr/>
            <p:nvPr/>
          </p:nvSpPr>
          <p:spPr>
            <a:xfrm>
              <a:off x="5801330"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95" name="tx395"/>
            <p:cNvSpPr/>
            <p:nvPr/>
          </p:nvSpPr>
          <p:spPr>
            <a:xfrm>
              <a:off x="5801330"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96" name="tx396"/>
            <p:cNvSpPr/>
            <p:nvPr/>
          </p:nvSpPr>
          <p:spPr>
            <a:xfrm>
              <a:off x="5801330"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97" name="tx397"/>
            <p:cNvSpPr/>
            <p:nvPr/>
          </p:nvSpPr>
          <p:spPr>
            <a:xfrm>
              <a:off x="6138089" y="114545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98" name="tx398"/>
            <p:cNvSpPr/>
            <p:nvPr/>
          </p:nvSpPr>
          <p:spPr>
            <a:xfrm>
              <a:off x="6138089"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99" name="tx399"/>
            <p:cNvSpPr/>
            <p:nvPr/>
          </p:nvSpPr>
          <p:spPr>
            <a:xfrm>
              <a:off x="6138089" y="20450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00" name="tx400"/>
            <p:cNvSpPr/>
            <p:nvPr/>
          </p:nvSpPr>
          <p:spPr>
            <a:xfrm>
              <a:off x="6138089" y="26453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01" name="tx401"/>
            <p:cNvSpPr/>
            <p:nvPr/>
          </p:nvSpPr>
          <p:spPr>
            <a:xfrm>
              <a:off x="6138089" y="234515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02" name="tx402"/>
            <p:cNvSpPr/>
            <p:nvPr/>
          </p:nvSpPr>
          <p:spPr>
            <a:xfrm>
              <a:off x="6138089"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03" name="tx403"/>
            <p:cNvSpPr/>
            <p:nvPr/>
          </p:nvSpPr>
          <p:spPr>
            <a:xfrm>
              <a:off x="6138089"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404" name="tx404"/>
            <p:cNvSpPr/>
            <p:nvPr/>
          </p:nvSpPr>
          <p:spPr>
            <a:xfrm>
              <a:off x="6138089" y="354574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05" name="tx405"/>
            <p:cNvSpPr/>
            <p:nvPr/>
          </p:nvSpPr>
          <p:spPr>
            <a:xfrm>
              <a:off x="6474848"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06" name="tx406"/>
            <p:cNvSpPr/>
            <p:nvPr/>
          </p:nvSpPr>
          <p:spPr>
            <a:xfrm>
              <a:off x="6474848"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07" name="tx407"/>
            <p:cNvSpPr/>
            <p:nvPr/>
          </p:nvSpPr>
          <p:spPr>
            <a:xfrm>
              <a:off x="6474848" y="20440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08" name="tx408"/>
            <p:cNvSpPr/>
            <p:nvPr/>
          </p:nvSpPr>
          <p:spPr>
            <a:xfrm>
              <a:off x="6474848" y="26443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09" name="tx409"/>
            <p:cNvSpPr/>
            <p:nvPr/>
          </p:nvSpPr>
          <p:spPr>
            <a:xfrm>
              <a:off x="6474848"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10" name="tx410"/>
            <p:cNvSpPr/>
            <p:nvPr/>
          </p:nvSpPr>
          <p:spPr>
            <a:xfrm>
              <a:off x="6474848"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11" name="tx411"/>
            <p:cNvSpPr/>
            <p:nvPr/>
          </p:nvSpPr>
          <p:spPr>
            <a:xfrm>
              <a:off x="6474848"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412" name="tx412"/>
            <p:cNvSpPr/>
            <p:nvPr/>
          </p:nvSpPr>
          <p:spPr>
            <a:xfrm>
              <a:off x="6474848" y="35448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13" name="tx413"/>
            <p:cNvSpPr/>
            <p:nvPr/>
          </p:nvSpPr>
          <p:spPr>
            <a:xfrm>
              <a:off x="6811607"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14" name="tx414"/>
            <p:cNvSpPr/>
            <p:nvPr/>
          </p:nvSpPr>
          <p:spPr>
            <a:xfrm>
              <a:off x="6811607"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15" name="tx415"/>
            <p:cNvSpPr/>
            <p:nvPr/>
          </p:nvSpPr>
          <p:spPr>
            <a:xfrm>
              <a:off x="6811607" y="204522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16" name="tx416"/>
            <p:cNvSpPr/>
            <p:nvPr/>
          </p:nvSpPr>
          <p:spPr>
            <a:xfrm>
              <a:off x="6811607" y="264551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17" name="tx417"/>
            <p:cNvSpPr/>
            <p:nvPr/>
          </p:nvSpPr>
          <p:spPr>
            <a:xfrm>
              <a:off x="6811607" y="234537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18" name="tx418"/>
            <p:cNvSpPr/>
            <p:nvPr/>
          </p:nvSpPr>
          <p:spPr>
            <a:xfrm>
              <a:off x="6811607"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419" name="tx419"/>
            <p:cNvSpPr/>
            <p:nvPr/>
          </p:nvSpPr>
          <p:spPr>
            <a:xfrm>
              <a:off x="6811607"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420" name="tx420"/>
            <p:cNvSpPr/>
            <p:nvPr/>
          </p:nvSpPr>
          <p:spPr>
            <a:xfrm>
              <a:off x="6811607" y="35448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21" name="tx421"/>
            <p:cNvSpPr/>
            <p:nvPr/>
          </p:nvSpPr>
          <p:spPr>
            <a:xfrm>
              <a:off x="7148366"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22" name="tx422"/>
            <p:cNvSpPr/>
            <p:nvPr/>
          </p:nvSpPr>
          <p:spPr>
            <a:xfrm>
              <a:off x="7148366"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23" name="tx423"/>
            <p:cNvSpPr/>
            <p:nvPr/>
          </p:nvSpPr>
          <p:spPr>
            <a:xfrm>
              <a:off x="7148366" y="20450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24" name="tx424"/>
            <p:cNvSpPr/>
            <p:nvPr/>
          </p:nvSpPr>
          <p:spPr>
            <a:xfrm>
              <a:off x="7148366" y="26453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25" name="tx425"/>
            <p:cNvSpPr/>
            <p:nvPr/>
          </p:nvSpPr>
          <p:spPr>
            <a:xfrm>
              <a:off x="7148366" y="234515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26" name="tx426"/>
            <p:cNvSpPr/>
            <p:nvPr/>
          </p:nvSpPr>
          <p:spPr>
            <a:xfrm>
              <a:off x="7148366" y="3845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427" name="tx427"/>
            <p:cNvSpPr/>
            <p:nvPr/>
          </p:nvSpPr>
          <p:spPr>
            <a:xfrm>
              <a:off x="7148366"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428" name="tx428"/>
            <p:cNvSpPr/>
            <p:nvPr/>
          </p:nvSpPr>
          <p:spPr>
            <a:xfrm>
              <a:off x="7148366" y="29454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429" name="tx429"/>
            <p:cNvSpPr/>
            <p:nvPr/>
          </p:nvSpPr>
          <p:spPr>
            <a:xfrm>
              <a:off x="7148366" y="354595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30" name="tx430"/>
            <p:cNvSpPr/>
            <p:nvPr/>
          </p:nvSpPr>
          <p:spPr>
            <a:xfrm>
              <a:off x="7485125" y="11436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31" name="tx431"/>
            <p:cNvSpPr/>
            <p:nvPr/>
          </p:nvSpPr>
          <p:spPr>
            <a:xfrm>
              <a:off x="7485125" y="17439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32" name="tx432"/>
            <p:cNvSpPr/>
            <p:nvPr/>
          </p:nvSpPr>
          <p:spPr>
            <a:xfrm>
              <a:off x="7485125" y="204589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33" name="tx433"/>
            <p:cNvSpPr/>
            <p:nvPr/>
          </p:nvSpPr>
          <p:spPr>
            <a:xfrm>
              <a:off x="7485125" y="264618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34" name="tx434"/>
            <p:cNvSpPr/>
            <p:nvPr/>
          </p:nvSpPr>
          <p:spPr>
            <a:xfrm>
              <a:off x="7485125" y="234604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35" name="tx435"/>
            <p:cNvSpPr/>
            <p:nvPr/>
          </p:nvSpPr>
          <p:spPr>
            <a:xfrm>
              <a:off x="7485125" y="38458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36" name="tx436"/>
            <p:cNvSpPr/>
            <p:nvPr/>
          </p:nvSpPr>
          <p:spPr>
            <a:xfrm>
              <a:off x="7485125" y="44461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37" name="tx437"/>
            <p:cNvSpPr/>
            <p:nvPr/>
          </p:nvSpPr>
          <p:spPr>
            <a:xfrm>
              <a:off x="7485125" y="2944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38" name="tx438"/>
            <p:cNvSpPr/>
            <p:nvPr/>
          </p:nvSpPr>
          <p:spPr>
            <a:xfrm>
              <a:off x="7485125"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439" name="tx439"/>
            <p:cNvSpPr/>
            <p:nvPr/>
          </p:nvSpPr>
          <p:spPr>
            <a:xfrm>
              <a:off x="7821885"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40" name="tx440"/>
            <p:cNvSpPr/>
            <p:nvPr/>
          </p:nvSpPr>
          <p:spPr>
            <a:xfrm>
              <a:off x="7821885"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41" name="tx441"/>
            <p:cNvSpPr/>
            <p:nvPr/>
          </p:nvSpPr>
          <p:spPr>
            <a:xfrm>
              <a:off x="7821885" y="204522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42" name="tx442"/>
            <p:cNvSpPr/>
            <p:nvPr/>
          </p:nvSpPr>
          <p:spPr>
            <a:xfrm>
              <a:off x="7821885" y="264551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43" name="tx443"/>
            <p:cNvSpPr/>
            <p:nvPr/>
          </p:nvSpPr>
          <p:spPr>
            <a:xfrm>
              <a:off x="7821885" y="234537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44" name="tx444"/>
            <p:cNvSpPr/>
            <p:nvPr/>
          </p:nvSpPr>
          <p:spPr>
            <a:xfrm>
              <a:off x="7821885" y="384610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45" name="tx445"/>
            <p:cNvSpPr/>
            <p:nvPr/>
          </p:nvSpPr>
          <p:spPr>
            <a:xfrm>
              <a:off x="7821885"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446" name="tx446"/>
            <p:cNvSpPr/>
            <p:nvPr/>
          </p:nvSpPr>
          <p:spPr>
            <a:xfrm>
              <a:off x="7821885" y="29454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47" name="tx447"/>
            <p:cNvSpPr/>
            <p:nvPr/>
          </p:nvSpPr>
          <p:spPr>
            <a:xfrm>
              <a:off x="7821885" y="354574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448" name="tx448"/>
            <p:cNvSpPr/>
            <p:nvPr/>
          </p:nvSpPr>
          <p:spPr>
            <a:xfrm>
              <a:off x="8158644"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49" name="tx449"/>
            <p:cNvSpPr/>
            <p:nvPr/>
          </p:nvSpPr>
          <p:spPr>
            <a:xfrm>
              <a:off x="8158644"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50" name="tx450"/>
            <p:cNvSpPr/>
            <p:nvPr/>
          </p:nvSpPr>
          <p:spPr>
            <a:xfrm>
              <a:off x="8158644" y="20440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51" name="tx451"/>
            <p:cNvSpPr/>
            <p:nvPr/>
          </p:nvSpPr>
          <p:spPr>
            <a:xfrm>
              <a:off x="8158644" y="26443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52" name="tx452"/>
            <p:cNvSpPr/>
            <p:nvPr/>
          </p:nvSpPr>
          <p:spPr>
            <a:xfrm>
              <a:off x="8158644"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53" name="tx453"/>
            <p:cNvSpPr/>
            <p:nvPr/>
          </p:nvSpPr>
          <p:spPr>
            <a:xfrm>
              <a:off x="8158644" y="38449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54" name="tx454"/>
            <p:cNvSpPr/>
            <p:nvPr/>
          </p:nvSpPr>
          <p:spPr>
            <a:xfrm>
              <a:off x="8158644"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455" name="tx455"/>
            <p:cNvSpPr/>
            <p:nvPr/>
          </p:nvSpPr>
          <p:spPr>
            <a:xfrm>
              <a:off x="8158644"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56" name="tx456"/>
            <p:cNvSpPr/>
            <p:nvPr/>
          </p:nvSpPr>
          <p:spPr>
            <a:xfrm>
              <a:off x="8158644" y="354574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57" name="tx457"/>
            <p:cNvSpPr/>
            <p:nvPr/>
          </p:nvSpPr>
          <p:spPr>
            <a:xfrm>
              <a:off x="8495403"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58" name="tx458"/>
            <p:cNvSpPr/>
            <p:nvPr/>
          </p:nvSpPr>
          <p:spPr>
            <a:xfrm>
              <a:off x="8495403"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59" name="tx459"/>
            <p:cNvSpPr/>
            <p:nvPr/>
          </p:nvSpPr>
          <p:spPr>
            <a:xfrm>
              <a:off x="8495403" y="20440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60" name="tx460"/>
            <p:cNvSpPr/>
            <p:nvPr/>
          </p:nvSpPr>
          <p:spPr>
            <a:xfrm>
              <a:off x="8495403" y="26443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61" name="tx461"/>
            <p:cNvSpPr/>
            <p:nvPr/>
          </p:nvSpPr>
          <p:spPr>
            <a:xfrm>
              <a:off x="8495403"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62" name="tx462"/>
            <p:cNvSpPr/>
            <p:nvPr/>
          </p:nvSpPr>
          <p:spPr>
            <a:xfrm>
              <a:off x="8495403" y="38449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63" name="tx463"/>
            <p:cNvSpPr/>
            <p:nvPr/>
          </p:nvSpPr>
          <p:spPr>
            <a:xfrm>
              <a:off x="8495403"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64" name="tx464"/>
            <p:cNvSpPr/>
            <p:nvPr/>
          </p:nvSpPr>
          <p:spPr>
            <a:xfrm>
              <a:off x="8495403"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65" name="tx465"/>
            <p:cNvSpPr/>
            <p:nvPr/>
          </p:nvSpPr>
          <p:spPr>
            <a:xfrm>
              <a:off x="8495403" y="354574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66" name="tx466"/>
            <p:cNvSpPr/>
            <p:nvPr/>
          </p:nvSpPr>
          <p:spPr>
            <a:xfrm>
              <a:off x="8832162" y="11436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67" name="tx467"/>
            <p:cNvSpPr/>
            <p:nvPr/>
          </p:nvSpPr>
          <p:spPr>
            <a:xfrm>
              <a:off x="8832162" y="17439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68" name="tx468"/>
            <p:cNvSpPr/>
            <p:nvPr/>
          </p:nvSpPr>
          <p:spPr>
            <a:xfrm>
              <a:off x="8832162" y="204522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69" name="tx469"/>
            <p:cNvSpPr/>
            <p:nvPr/>
          </p:nvSpPr>
          <p:spPr>
            <a:xfrm>
              <a:off x="8832162" y="264551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70" name="tx470"/>
            <p:cNvSpPr/>
            <p:nvPr/>
          </p:nvSpPr>
          <p:spPr>
            <a:xfrm>
              <a:off x="8832162" y="234537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71" name="tx471"/>
            <p:cNvSpPr/>
            <p:nvPr/>
          </p:nvSpPr>
          <p:spPr>
            <a:xfrm>
              <a:off x="8832162" y="38458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72" name="tx472"/>
            <p:cNvSpPr/>
            <p:nvPr/>
          </p:nvSpPr>
          <p:spPr>
            <a:xfrm>
              <a:off x="8832162"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473" name="tx473"/>
            <p:cNvSpPr/>
            <p:nvPr/>
          </p:nvSpPr>
          <p:spPr>
            <a:xfrm>
              <a:off x="8832162"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474" name="tx474"/>
            <p:cNvSpPr/>
            <p:nvPr/>
          </p:nvSpPr>
          <p:spPr>
            <a:xfrm>
              <a:off x="8832162" y="35448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475" name="tx475"/>
            <p:cNvSpPr/>
            <p:nvPr/>
          </p:nvSpPr>
          <p:spPr>
            <a:xfrm>
              <a:off x="8832162" y="32447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476" name="tx476"/>
            <p:cNvSpPr/>
            <p:nvPr/>
          </p:nvSpPr>
          <p:spPr>
            <a:xfrm>
              <a:off x="1086702"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477" name="tx477"/>
            <p:cNvSpPr/>
            <p:nvPr/>
          </p:nvSpPr>
          <p:spPr>
            <a:xfrm>
              <a:off x="1106799" y="2645341"/>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478" name="tx478"/>
            <p:cNvSpPr/>
            <p:nvPr/>
          </p:nvSpPr>
          <p:spPr>
            <a:xfrm>
              <a:off x="1106799"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479" name="tx479"/>
            <p:cNvSpPr/>
            <p:nvPr/>
          </p:nvSpPr>
          <p:spPr>
            <a:xfrm>
              <a:off x="1106799" y="2344242"/>
              <a:ext cx="40193"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a:t>
              </a:r>
            </a:p>
          </p:txBody>
        </p:sp>
        <p:sp>
          <p:nvSpPr>
            <p:cNvPr id="480" name="tx480"/>
            <p:cNvSpPr/>
            <p:nvPr/>
          </p:nvSpPr>
          <p:spPr>
            <a:xfrm>
              <a:off x="1086702" y="44452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481" name="tx481"/>
            <p:cNvSpPr/>
            <p:nvPr/>
          </p:nvSpPr>
          <p:spPr>
            <a:xfrm>
              <a:off x="1106799" y="5046516"/>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482" name="tx482"/>
            <p:cNvSpPr/>
            <p:nvPr/>
          </p:nvSpPr>
          <p:spPr>
            <a:xfrm>
              <a:off x="1086702" y="354507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483" name="tx483"/>
            <p:cNvSpPr/>
            <p:nvPr/>
          </p:nvSpPr>
          <p:spPr>
            <a:xfrm>
              <a:off x="1106799"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484" name="tx484"/>
            <p:cNvSpPr/>
            <p:nvPr/>
          </p:nvSpPr>
          <p:spPr>
            <a:xfrm>
              <a:off x="1106799" y="5345745"/>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485" name="tx485"/>
            <p:cNvSpPr/>
            <p:nvPr/>
          </p:nvSpPr>
          <p:spPr>
            <a:xfrm>
              <a:off x="1423461"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486" name="tx486"/>
            <p:cNvSpPr/>
            <p:nvPr/>
          </p:nvSpPr>
          <p:spPr>
            <a:xfrm>
              <a:off x="1443558" y="2645341"/>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487" name="tx487"/>
            <p:cNvSpPr/>
            <p:nvPr/>
          </p:nvSpPr>
          <p:spPr>
            <a:xfrm>
              <a:off x="1443558"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488" name="tx488"/>
            <p:cNvSpPr/>
            <p:nvPr/>
          </p:nvSpPr>
          <p:spPr>
            <a:xfrm>
              <a:off x="1443558" y="2344242"/>
              <a:ext cx="40193"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a:t>
              </a:r>
            </a:p>
          </p:txBody>
        </p:sp>
        <p:sp>
          <p:nvSpPr>
            <p:cNvPr id="489" name="tx489"/>
            <p:cNvSpPr/>
            <p:nvPr/>
          </p:nvSpPr>
          <p:spPr>
            <a:xfrm>
              <a:off x="1423461" y="44452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490" name="tx490"/>
            <p:cNvSpPr/>
            <p:nvPr/>
          </p:nvSpPr>
          <p:spPr>
            <a:xfrm>
              <a:off x="1443558" y="5046516"/>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491" name="tx491"/>
            <p:cNvSpPr/>
            <p:nvPr/>
          </p:nvSpPr>
          <p:spPr>
            <a:xfrm>
              <a:off x="1423461" y="354578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492" name="tx492"/>
            <p:cNvSpPr/>
            <p:nvPr/>
          </p:nvSpPr>
          <p:spPr>
            <a:xfrm>
              <a:off x="1443558"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493" name="tx493"/>
            <p:cNvSpPr/>
            <p:nvPr/>
          </p:nvSpPr>
          <p:spPr>
            <a:xfrm>
              <a:off x="1443558" y="5345745"/>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494" name="tx494"/>
            <p:cNvSpPr/>
            <p:nvPr/>
          </p:nvSpPr>
          <p:spPr>
            <a:xfrm>
              <a:off x="1760220" y="20440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495" name="tx495"/>
            <p:cNvSpPr/>
            <p:nvPr/>
          </p:nvSpPr>
          <p:spPr>
            <a:xfrm>
              <a:off x="1760220" y="26453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496" name="tx496"/>
            <p:cNvSpPr/>
            <p:nvPr/>
          </p:nvSpPr>
          <p:spPr>
            <a:xfrm>
              <a:off x="1780317"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497" name="tx497"/>
            <p:cNvSpPr/>
            <p:nvPr/>
          </p:nvSpPr>
          <p:spPr>
            <a:xfrm>
              <a:off x="1760220" y="234515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12</a:t>
              </a:r>
            </a:p>
          </p:txBody>
        </p:sp>
        <p:sp>
          <p:nvSpPr>
            <p:cNvPr id="498" name="tx498"/>
            <p:cNvSpPr/>
            <p:nvPr/>
          </p:nvSpPr>
          <p:spPr>
            <a:xfrm>
              <a:off x="1760220" y="444551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499" name="tx499"/>
            <p:cNvSpPr/>
            <p:nvPr/>
          </p:nvSpPr>
          <p:spPr>
            <a:xfrm>
              <a:off x="1780317" y="5046516"/>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00" name="tx500"/>
            <p:cNvSpPr/>
            <p:nvPr/>
          </p:nvSpPr>
          <p:spPr>
            <a:xfrm>
              <a:off x="1760220"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501" name="tx501"/>
            <p:cNvSpPr/>
            <p:nvPr/>
          </p:nvSpPr>
          <p:spPr>
            <a:xfrm>
              <a:off x="1780317"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02" name="tx502"/>
            <p:cNvSpPr/>
            <p:nvPr/>
          </p:nvSpPr>
          <p:spPr>
            <a:xfrm>
              <a:off x="1760220" y="534662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503" name="tx503"/>
            <p:cNvSpPr/>
            <p:nvPr/>
          </p:nvSpPr>
          <p:spPr>
            <a:xfrm>
              <a:off x="2096980"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504" name="tx504"/>
            <p:cNvSpPr/>
            <p:nvPr/>
          </p:nvSpPr>
          <p:spPr>
            <a:xfrm>
              <a:off x="2096980"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05" name="tx505"/>
            <p:cNvSpPr/>
            <p:nvPr/>
          </p:nvSpPr>
          <p:spPr>
            <a:xfrm>
              <a:off x="2117076"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06" name="tx506"/>
            <p:cNvSpPr/>
            <p:nvPr/>
          </p:nvSpPr>
          <p:spPr>
            <a:xfrm>
              <a:off x="2096980"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13</a:t>
              </a:r>
            </a:p>
          </p:txBody>
        </p:sp>
        <p:sp>
          <p:nvSpPr>
            <p:cNvPr id="507" name="tx507"/>
            <p:cNvSpPr/>
            <p:nvPr/>
          </p:nvSpPr>
          <p:spPr>
            <a:xfrm>
              <a:off x="2096980"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508" name="tx508"/>
            <p:cNvSpPr/>
            <p:nvPr/>
          </p:nvSpPr>
          <p:spPr>
            <a:xfrm>
              <a:off x="2117076" y="5046516"/>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09" name="tx509"/>
            <p:cNvSpPr/>
            <p:nvPr/>
          </p:nvSpPr>
          <p:spPr>
            <a:xfrm>
              <a:off x="2117076"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10" name="tx510"/>
            <p:cNvSpPr/>
            <p:nvPr/>
          </p:nvSpPr>
          <p:spPr>
            <a:xfrm>
              <a:off x="2096980" y="534662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14</a:t>
              </a:r>
            </a:p>
          </p:txBody>
        </p:sp>
        <p:sp>
          <p:nvSpPr>
            <p:cNvPr id="511" name="tx511"/>
            <p:cNvSpPr/>
            <p:nvPr/>
          </p:nvSpPr>
          <p:spPr>
            <a:xfrm>
              <a:off x="2433739"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512" name="tx512"/>
            <p:cNvSpPr/>
            <p:nvPr/>
          </p:nvSpPr>
          <p:spPr>
            <a:xfrm>
              <a:off x="2433739" y="26443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13" name="tx513"/>
            <p:cNvSpPr/>
            <p:nvPr/>
          </p:nvSpPr>
          <p:spPr>
            <a:xfrm>
              <a:off x="2453835" y="144471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14" name="tx514"/>
            <p:cNvSpPr/>
            <p:nvPr/>
          </p:nvSpPr>
          <p:spPr>
            <a:xfrm>
              <a:off x="2433739"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16</a:t>
              </a:r>
            </a:p>
          </p:txBody>
        </p:sp>
        <p:sp>
          <p:nvSpPr>
            <p:cNvPr id="515" name="tx515"/>
            <p:cNvSpPr/>
            <p:nvPr/>
          </p:nvSpPr>
          <p:spPr>
            <a:xfrm>
              <a:off x="2433739"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516" name="tx516"/>
            <p:cNvSpPr/>
            <p:nvPr/>
          </p:nvSpPr>
          <p:spPr>
            <a:xfrm>
              <a:off x="2453835" y="5046693"/>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17" name="tx517"/>
            <p:cNvSpPr/>
            <p:nvPr/>
          </p:nvSpPr>
          <p:spPr>
            <a:xfrm>
              <a:off x="2453835"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18" name="tx518"/>
            <p:cNvSpPr/>
            <p:nvPr/>
          </p:nvSpPr>
          <p:spPr>
            <a:xfrm>
              <a:off x="2433739"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519" name="tx519"/>
            <p:cNvSpPr/>
            <p:nvPr/>
          </p:nvSpPr>
          <p:spPr>
            <a:xfrm>
              <a:off x="2770498" y="26453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20" name="tx520"/>
            <p:cNvSpPr/>
            <p:nvPr/>
          </p:nvSpPr>
          <p:spPr>
            <a:xfrm>
              <a:off x="2790594" y="144471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21" name="tx521"/>
            <p:cNvSpPr/>
            <p:nvPr/>
          </p:nvSpPr>
          <p:spPr>
            <a:xfrm>
              <a:off x="2770498"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522" name="tx522"/>
            <p:cNvSpPr/>
            <p:nvPr/>
          </p:nvSpPr>
          <p:spPr>
            <a:xfrm>
              <a:off x="2790594" y="5046693"/>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23" name="tx523"/>
            <p:cNvSpPr/>
            <p:nvPr/>
          </p:nvSpPr>
          <p:spPr>
            <a:xfrm>
              <a:off x="2790594"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24" name="tx524"/>
            <p:cNvSpPr/>
            <p:nvPr/>
          </p:nvSpPr>
          <p:spPr>
            <a:xfrm>
              <a:off x="2770498"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25" name="tx525"/>
            <p:cNvSpPr/>
            <p:nvPr/>
          </p:nvSpPr>
          <p:spPr>
            <a:xfrm>
              <a:off x="3107257" y="264463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526" name="tx526"/>
            <p:cNvSpPr/>
            <p:nvPr/>
          </p:nvSpPr>
          <p:spPr>
            <a:xfrm>
              <a:off x="3127353" y="1443801"/>
              <a:ext cx="40193"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a:t>
              </a:r>
            </a:p>
          </p:txBody>
        </p:sp>
        <p:sp>
          <p:nvSpPr>
            <p:cNvPr id="527" name="tx527"/>
            <p:cNvSpPr/>
            <p:nvPr/>
          </p:nvSpPr>
          <p:spPr>
            <a:xfrm>
              <a:off x="3107257" y="234515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28" name="tx528"/>
            <p:cNvSpPr/>
            <p:nvPr/>
          </p:nvSpPr>
          <p:spPr>
            <a:xfrm>
              <a:off x="3127353" y="5046693"/>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29" name="tx529"/>
            <p:cNvSpPr/>
            <p:nvPr/>
          </p:nvSpPr>
          <p:spPr>
            <a:xfrm>
              <a:off x="3127353"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30" name="tx530"/>
            <p:cNvSpPr/>
            <p:nvPr/>
          </p:nvSpPr>
          <p:spPr>
            <a:xfrm>
              <a:off x="3127353" y="324471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31" name="tx531"/>
            <p:cNvSpPr/>
            <p:nvPr/>
          </p:nvSpPr>
          <p:spPr>
            <a:xfrm>
              <a:off x="3107257"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32" name="tx532"/>
            <p:cNvSpPr/>
            <p:nvPr/>
          </p:nvSpPr>
          <p:spPr>
            <a:xfrm>
              <a:off x="3464113" y="1443801"/>
              <a:ext cx="40193"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a:t>
              </a:r>
            </a:p>
          </p:txBody>
        </p:sp>
        <p:sp>
          <p:nvSpPr>
            <p:cNvPr id="533" name="tx533"/>
            <p:cNvSpPr/>
            <p:nvPr/>
          </p:nvSpPr>
          <p:spPr>
            <a:xfrm>
              <a:off x="3444016"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34" name="tx534"/>
            <p:cNvSpPr/>
            <p:nvPr/>
          </p:nvSpPr>
          <p:spPr>
            <a:xfrm>
              <a:off x="3464113" y="5046693"/>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35" name="tx535"/>
            <p:cNvSpPr/>
            <p:nvPr/>
          </p:nvSpPr>
          <p:spPr>
            <a:xfrm>
              <a:off x="3464113"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36" name="tx536"/>
            <p:cNvSpPr/>
            <p:nvPr/>
          </p:nvSpPr>
          <p:spPr>
            <a:xfrm>
              <a:off x="3464113" y="324471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37" name="tx537"/>
            <p:cNvSpPr/>
            <p:nvPr/>
          </p:nvSpPr>
          <p:spPr>
            <a:xfrm>
              <a:off x="3444016"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538" name="tx538"/>
            <p:cNvSpPr/>
            <p:nvPr/>
          </p:nvSpPr>
          <p:spPr>
            <a:xfrm>
              <a:off x="3800872" y="1444754"/>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39" name="tx539"/>
            <p:cNvSpPr/>
            <p:nvPr/>
          </p:nvSpPr>
          <p:spPr>
            <a:xfrm>
              <a:off x="3780775"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40" name="tx540"/>
            <p:cNvSpPr/>
            <p:nvPr/>
          </p:nvSpPr>
          <p:spPr>
            <a:xfrm>
              <a:off x="3800872" y="5046693"/>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41" name="tx541"/>
            <p:cNvSpPr/>
            <p:nvPr/>
          </p:nvSpPr>
          <p:spPr>
            <a:xfrm>
              <a:off x="3800872" y="294457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42" name="tx542"/>
            <p:cNvSpPr/>
            <p:nvPr/>
          </p:nvSpPr>
          <p:spPr>
            <a:xfrm>
              <a:off x="3800872"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43" name="tx543"/>
            <p:cNvSpPr/>
            <p:nvPr/>
          </p:nvSpPr>
          <p:spPr>
            <a:xfrm>
              <a:off x="3800872" y="324471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44" name="tx544"/>
            <p:cNvSpPr/>
            <p:nvPr/>
          </p:nvSpPr>
          <p:spPr>
            <a:xfrm>
              <a:off x="3780775"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545" name="tx545"/>
            <p:cNvSpPr/>
            <p:nvPr/>
          </p:nvSpPr>
          <p:spPr>
            <a:xfrm>
              <a:off x="4137631" y="1445601"/>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46" name="tx546"/>
            <p:cNvSpPr/>
            <p:nvPr/>
          </p:nvSpPr>
          <p:spPr>
            <a:xfrm>
              <a:off x="4117534"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547" name="tx547"/>
            <p:cNvSpPr/>
            <p:nvPr/>
          </p:nvSpPr>
          <p:spPr>
            <a:xfrm>
              <a:off x="4137631" y="5046516"/>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48" name="tx548"/>
            <p:cNvSpPr/>
            <p:nvPr/>
          </p:nvSpPr>
          <p:spPr>
            <a:xfrm>
              <a:off x="4137631" y="294457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49" name="tx549"/>
            <p:cNvSpPr/>
            <p:nvPr/>
          </p:nvSpPr>
          <p:spPr>
            <a:xfrm>
              <a:off x="4137631"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50" name="tx550"/>
            <p:cNvSpPr/>
            <p:nvPr/>
          </p:nvSpPr>
          <p:spPr>
            <a:xfrm>
              <a:off x="4137631" y="3245600"/>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551" name="tx551"/>
            <p:cNvSpPr/>
            <p:nvPr/>
          </p:nvSpPr>
          <p:spPr>
            <a:xfrm>
              <a:off x="4117534"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52" name="tx552"/>
            <p:cNvSpPr/>
            <p:nvPr/>
          </p:nvSpPr>
          <p:spPr>
            <a:xfrm>
              <a:off x="4474390"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53" name="tx553"/>
            <p:cNvSpPr/>
            <p:nvPr/>
          </p:nvSpPr>
          <p:spPr>
            <a:xfrm>
              <a:off x="4474390" y="5046693"/>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54" name="tx554"/>
            <p:cNvSpPr/>
            <p:nvPr/>
          </p:nvSpPr>
          <p:spPr>
            <a:xfrm>
              <a:off x="4474390" y="2944535"/>
              <a:ext cx="40193"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a:t>
              </a:r>
            </a:p>
          </p:txBody>
        </p:sp>
        <p:sp>
          <p:nvSpPr>
            <p:cNvPr id="555" name="tx555"/>
            <p:cNvSpPr/>
            <p:nvPr/>
          </p:nvSpPr>
          <p:spPr>
            <a:xfrm>
              <a:off x="4474390"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56" name="tx556"/>
            <p:cNvSpPr/>
            <p:nvPr/>
          </p:nvSpPr>
          <p:spPr>
            <a:xfrm>
              <a:off x="4474390" y="3245600"/>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57" name="tx557"/>
            <p:cNvSpPr/>
            <p:nvPr/>
          </p:nvSpPr>
          <p:spPr>
            <a:xfrm>
              <a:off x="4454293"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58" name="tx558"/>
            <p:cNvSpPr/>
            <p:nvPr/>
          </p:nvSpPr>
          <p:spPr>
            <a:xfrm>
              <a:off x="4811149"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59" name="tx559"/>
            <p:cNvSpPr/>
            <p:nvPr/>
          </p:nvSpPr>
          <p:spPr>
            <a:xfrm>
              <a:off x="4811149" y="5046693"/>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60" name="tx560"/>
            <p:cNvSpPr/>
            <p:nvPr/>
          </p:nvSpPr>
          <p:spPr>
            <a:xfrm>
              <a:off x="4791052" y="29454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561" name="tx561"/>
            <p:cNvSpPr/>
            <p:nvPr/>
          </p:nvSpPr>
          <p:spPr>
            <a:xfrm>
              <a:off x="4811149"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62" name="tx562"/>
            <p:cNvSpPr/>
            <p:nvPr/>
          </p:nvSpPr>
          <p:spPr>
            <a:xfrm>
              <a:off x="4811149" y="3245600"/>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63" name="tx563"/>
            <p:cNvSpPr/>
            <p:nvPr/>
          </p:nvSpPr>
          <p:spPr>
            <a:xfrm>
              <a:off x="4791052"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64" name="tx564"/>
            <p:cNvSpPr/>
            <p:nvPr/>
          </p:nvSpPr>
          <p:spPr>
            <a:xfrm>
              <a:off x="5147908"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65" name="tx565"/>
            <p:cNvSpPr/>
            <p:nvPr/>
          </p:nvSpPr>
          <p:spPr>
            <a:xfrm>
              <a:off x="5147908" y="5045599"/>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66" name="tx566"/>
            <p:cNvSpPr/>
            <p:nvPr/>
          </p:nvSpPr>
          <p:spPr>
            <a:xfrm>
              <a:off x="5127812" y="29454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67" name="tx567"/>
            <p:cNvSpPr/>
            <p:nvPr/>
          </p:nvSpPr>
          <p:spPr>
            <a:xfrm>
              <a:off x="5147908"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68" name="tx568"/>
            <p:cNvSpPr/>
            <p:nvPr/>
          </p:nvSpPr>
          <p:spPr>
            <a:xfrm>
              <a:off x="5147908" y="3245635"/>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69" name="tx569"/>
            <p:cNvSpPr/>
            <p:nvPr/>
          </p:nvSpPr>
          <p:spPr>
            <a:xfrm>
              <a:off x="5127812"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70" name="tx570"/>
            <p:cNvSpPr/>
            <p:nvPr/>
          </p:nvSpPr>
          <p:spPr>
            <a:xfrm>
              <a:off x="5484667"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71" name="tx571"/>
            <p:cNvSpPr/>
            <p:nvPr/>
          </p:nvSpPr>
          <p:spPr>
            <a:xfrm>
              <a:off x="5484667" y="5047363"/>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72" name="tx572"/>
            <p:cNvSpPr/>
            <p:nvPr/>
          </p:nvSpPr>
          <p:spPr>
            <a:xfrm>
              <a:off x="5464571" y="2944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73" name="tx573"/>
            <p:cNvSpPr/>
            <p:nvPr/>
          </p:nvSpPr>
          <p:spPr>
            <a:xfrm>
              <a:off x="5484667" y="4745416"/>
              <a:ext cx="40193"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a:t>
              </a:r>
            </a:p>
          </p:txBody>
        </p:sp>
        <p:sp>
          <p:nvSpPr>
            <p:cNvPr id="574" name="tx574"/>
            <p:cNvSpPr/>
            <p:nvPr/>
          </p:nvSpPr>
          <p:spPr>
            <a:xfrm>
              <a:off x="5464571" y="324560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12</a:t>
              </a:r>
            </a:p>
          </p:txBody>
        </p:sp>
        <p:sp>
          <p:nvSpPr>
            <p:cNvPr id="575" name="tx575"/>
            <p:cNvSpPr/>
            <p:nvPr/>
          </p:nvSpPr>
          <p:spPr>
            <a:xfrm>
              <a:off x="5464571"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576" name="tx576"/>
            <p:cNvSpPr/>
            <p:nvPr/>
          </p:nvSpPr>
          <p:spPr>
            <a:xfrm>
              <a:off x="5821426"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77" name="tx577"/>
            <p:cNvSpPr/>
            <p:nvPr/>
          </p:nvSpPr>
          <p:spPr>
            <a:xfrm>
              <a:off x="5801330"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10</a:t>
              </a:r>
            </a:p>
          </p:txBody>
        </p:sp>
        <p:sp>
          <p:nvSpPr>
            <p:cNvPr id="578" name="tx578"/>
            <p:cNvSpPr/>
            <p:nvPr/>
          </p:nvSpPr>
          <p:spPr>
            <a:xfrm>
              <a:off x="5801330" y="294566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579" name="tx579"/>
            <p:cNvSpPr/>
            <p:nvPr/>
          </p:nvSpPr>
          <p:spPr>
            <a:xfrm>
              <a:off x="5821426"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80" name="tx580"/>
            <p:cNvSpPr/>
            <p:nvPr/>
          </p:nvSpPr>
          <p:spPr>
            <a:xfrm>
              <a:off x="5801330" y="32447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81" name="tx581"/>
            <p:cNvSpPr/>
            <p:nvPr/>
          </p:nvSpPr>
          <p:spPr>
            <a:xfrm>
              <a:off x="5801330"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82" name="tx582"/>
            <p:cNvSpPr/>
            <p:nvPr/>
          </p:nvSpPr>
          <p:spPr>
            <a:xfrm>
              <a:off x="6158185"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83" name="tx583"/>
            <p:cNvSpPr/>
            <p:nvPr/>
          </p:nvSpPr>
          <p:spPr>
            <a:xfrm>
              <a:off x="6138089" y="3845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584" name="tx584"/>
            <p:cNvSpPr/>
            <p:nvPr/>
          </p:nvSpPr>
          <p:spPr>
            <a:xfrm>
              <a:off x="6138089" y="504648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17</a:t>
              </a:r>
            </a:p>
          </p:txBody>
        </p:sp>
        <p:sp>
          <p:nvSpPr>
            <p:cNvPr id="585" name="tx585"/>
            <p:cNvSpPr/>
            <p:nvPr/>
          </p:nvSpPr>
          <p:spPr>
            <a:xfrm>
              <a:off x="6138089" y="47463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586" name="tx586"/>
            <p:cNvSpPr/>
            <p:nvPr/>
          </p:nvSpPr>
          <p:spPr>
            <a:xfrm>
              <a:off x="6138089" y="3244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587" name="tx587"/>
            <p:cNvSpPr/>
            <p:nvPr/>
          </p:nvSpPr>
          <p:spPr>
            <a:xfrm>
              <a:off x="6138089" y="534662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88" name="tx588"/>
            <p:cNvSpPr/>
            <p:nvPr/>
          </p:nvSpPr>
          <p:spPr>
            <a:xfrm>
              <a:off x="6474848" y="14438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10</a:t>
              </a:r>
            </a:p>
          </p:txBody>
        </p:sp>
        <p:sp>
          <p:nvSpPr>
            <p:cNvPr id="589" name="tx589"/>
            <p:cNvSpPr/>
            <p:nvPr/>
          </p:nvSpPr>
          <p:spPr>
            <a:xfrm>
              <a:off x="6474848" y="3845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90" name="tx590"/>
            <p:cNvSpPr/>
            <p:nvPr/>
          </p:nvSpPr>
          <p:spPr>
            <a:xfrm>
              <a:off x="6474848" y="504648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91" name="tx591"/>
            <p:cNvSpPr/>
            <p:nvPr/>
          </p:nvSpPr>
          <p:spPr>
            <a:xfrm>
              <a:off x="6494945" y="564589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92" name="tx592"/>
            <p:cNvSpPr/>
            <p:nvPr/>
          </p:nvSpPr>
          <p:spPr>
            <a:xfrm>
              <a:off x="6474848" y="47463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12</a:t>
              </a:r>
            </a:p>
          </p:txBody>
        </p:sp>
        <p:sp>
          <p:nvSpPr>
            <p:cNvPr id="593" name="tx593"/>
            <p:cNvSpPr/>
            <p:nvPr/>
          </p:nvSpPr>
          <p:spPr>
            <a:xfrm>
              <a:off x="6474848" y="324560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94" name="tx594"/>
            <p:cNvSpPr/>
            <p:nvPr/>
          </p:nvSpPr>
          <p:spPr>
            <a:xfrm>
              <a:off x="6474848"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95" name="tx595"/>
            <p:cNvSpPr/>
            <p:nvPr/>
          </p:nvSpPr>
          <p:spPr>
            <a:xfrm>
              <a:off x="6811607" y="14438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10</a:t>
              </a:r>
            </a:p>
          </p:txBody>
        </p:sp>
        <p:sp>
          <p:nvSpPr>
            <p:cNvPr id="596" name="tx596"/>
            <p:cNvSpPr/>
            <p:nvPr/>
          </p:nvSpPr>
          <p:spPr>
            <a:xfrm>
              <a:off x="6811607" y="38452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597" name="tx597"/>
            <p:cNvSpPr/>
            <p:nvPr/>
          </p:nvSpPr>
          <p:spPr>
            <a:xfrm>
              <a:off x="6811607" y="504648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598" name="tx598"/>
            <p:cNvSpPr/>
            <p:nvPr/>
          </p:nvSpPr>
          <p:spPr>
            <a:xfrm>
              <a:off x="6831704" y="5647657"/>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99" name="tx599"/>
            <p:cNvSpPr/>
            <p:nvPr/>
          </p:nvSpPr>
          <p:spPr>
            <a:xfrm>
              <a:off x="6811607" y="4745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600" name="tx600"/>
            <p:cNvSpPr/>
            <p:nvPr/>
          </p:nvSpPr>
          <p:spPr>
            <a:xfrm>
              <a:off x="6811607" y="3244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601" name="tx601"/>
            <p:cNvSpPr/>
            <p:nvPr/>
          </p:nvSpPr>
          <p:spPr>
            <a:xfrm>
              <a:off x="6811607"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602" name="tx602"/>
            <p:cNvSpPr/>
            <p:nvPr/>
          </p:nvSpPr>
          <p:spPr>
            <a:xfrm>
              <a:off x="7148366" y="14447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12</a:t>
              </a:r>
            </a:p>
          </p:txBody>
        </p:sp>
        <p:sp>
          <p:nvSpPr>
            <p:cNvPr id="603" name="tx603"/>
            <p:cNvSpPr/>
            <p:nvPr/>
          </p:nvSpPr>
          <p:spPr>
            <a:xfrm>
              <a:off x="7148366"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604" name="tx604"/>
            <p:cNvSpPr/>
            <p:nvPr/>
          </p:nvSpPr>
          <p:spPr>
            <a:xfrm>
              <a:off x="7148366" y="564677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605" name="tx605"/>
            <p:cNvSpPr/>
            <p:nvPr/>
          </p:nvSpPr>
          <p:spPr>
            <a:xfrm>
              <a:off x="7148366" y="47454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606" name="tx606"/>
            <p:cNvSpPr/>
            <p:nvPr/>
          </p:nvSpPr>
          <p:spPr>
            <a:xfrm>
              <a:off x="7148366" y="32447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607" name="tx607"/>
            <p:cNvSpPr/>
            <p:nvPr/>
          </p:nvSpPr>
          <p:spPr>
            <a:xfrm>
              <a:off x="7148366" y="53468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608" name="tx608"/>
            <p:cNvSpPr/>
            <p:nvPr/>
          </p:nvSpPr>
          <p:spPr>
            <a:xfrm>
              <a:off x="7485125" y="14447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14</a:t>
              </a:r>
            </a:p>
          </p:txBody>
        </p:sp>
        <p:sp>
          <p:nvSpPr>
            <p:cNvPr id="609" name="tx609"/>
            <p:cNvSpPr/>
            <p:nvPr/>
          </p:nvSpPr>
          <p:spPr>
            <a:xfrm>
              <a:off x="7485125" y="50455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10" name="tx610"/>
            <p:cNvSpPr/>
            <p:nvPr/>
          </p:nvSpPr>
          <p:spPr>
            <a:xfrm>
              <a:off x="7485125" y="56458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611" name="tx611"/>
            <p:cNvSpPr/>
            <p:nvPr/>
          </p:nvSpPr>
          <p:spPr>
            <a:xfrm>
              <a:off x="7485125" y="47454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612" name="tx612"/>
            <p:cNvSpPr/>
            <p:nvPr/>
          </p:nvSpPr>
          <p:spPr>
            <a:xfrm>
              <a:off x="7485125" y="32447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613" name="tx613"/>
            <p:cNvSpPr/>
            <p:nvPr/>
          </p:nvSpPr>
          <p:spPr>
            <a:xfrm>
              <a:off x="7485125" y="53468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614" name="tx614"/>
            <p:cNvSpPr/>
            <p:nvPr/>
          </p:nvSpPr>
          <p:spPr>
            <a:xfrm>
              <a:off x="7821885" y="14438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15</a:t>
              </a:r>
            </a:p>
          </p:txBody>
        </p:sp>
        <p:sp>
          <p:nvSpPr>
            <p:cNvPr id="615" name="tx615"/>
            <p:cNvSpPr/>
            <p:nvPr/>
          </p:nvSpPr>
          <p:spPr>
            <a:xfrm>
              <a:off x="7821885" y="50455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616" name="tx616"/>
            <p:cNvSpPr/>
            <p:nvPr/>
          </p:nvSpPr>
          <p:spPr>
            <a:xfrm>
              <a:off x="7821885" y="56458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617" name="tx617"/>
            <p:cNvSpPr/>
            <p:nvPr/>
          </p:nvSpPr>
          <p:spPr>
            <a:xfrm>
              <a:off x="7821885" y="47454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18" name="tx618"/>
            <p:cNvSpPr/>
            <p:nvPr/>
          </p:nvSpPr>
          <p:spPr>
            <a:xfrm>
              <a:off x="7821885" y="32447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619" name="tx619"/>
            <p:cNvSpPr/>
            <p:nvPr/>
          </p:nvSpPr>
          <p:spPr>
            <a:xfrm>
              <a:off x="7821885" y="534595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620" name="tx620"/>
            <p:cNvSpPr/>
            <p:nvPr/>
          </p:nvSpPr>
          <p:spPr>
            <a:xfrm>
              <a:off x="8158644" y="14438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16</a:t>
              </a:r>
            </a:p>
          </p:txBody>
        </p:sp>
        <p:sp>
          <p:nvSpPr>
            <p:cNvPr id="621" name="tx621"/>
            <p:cNvSpPr/>
            <p:nvPr/>
          </p:nvSpPr>
          <p:spPr>
            <a:xfrm>
              <a:off x="8178740" y="4146252"/>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622" name="tx622"/>
            <p:cNvSpPr/>
            <p:nvPr/>
          </p:nvSpPr>
          <p:spPr>
            <a:xfrm>
              <a:off x="8158644"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623" name="tx623"/>
            <p:cNvSpPr/>
            <p:nvPr/>
          </p:nvSpPr>
          <p:spPr>
            <a:xfrm>
              <a:off x="8158644" y="56458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624" name="tx624"/>
            <p:cNvSpPr/>
            <p:nvPr/>
          </p:nvSpPr>
          <p:spPr>
            <a:xfrm>
              <a:off x="8158644" y="47454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625" name="tx625"/>
            <p:cNvSpPr/>
            <p:nvPr/>
          </p:nvSpPr>
          <p:spPr>
            <a:xfrm>
              <a:off x="8158644" y="3244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626" name="tx626"/>
            <p:cNvSpPr/>
            <p:nvPr/>
          </p:nvSpPr>
          <p:spPr>
            <a:xfrm>
              <a:off x="8158644" y="534595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627" name="tx627"/>
            <p:cNvSpPr/>
            <p:nvPr/>
          </p:nvSpPr>
          <p:spPr>
            <a:xfrm>
              <a:off x="8495403" y="14447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17</a:t>
              </a:r>
            </a:p>
          </p:txBody>
        </p:sp>
        <p:sp>
          <p:nvSpPr>
            <p:cNvPr id="628" name="tx628"/>
            <p:cNvSpPr/>
            <p:nvPr/>
          </p:nvSpPr>
          <p:spPr>
            <a:xfrm>
              <a:off x="8495403" y="41451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629" name="tx629"/>
            <p:cNvSpPr/>
            <p:nvPr/>
          </p:nvSpPr>
          <p:spPr>
            <a:xfrm>
              <a:off x="8495403" y="504669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630" name="tx630"/>
            <p:cNvSpPr/>
            <p:nvPr/>
          </p:nvSpPr>
          <p:spPr>
            <a:xfrm>
              <a:off x="8495403" y="564677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631" name="tx631"/>
            <p:cNvSpPr/>
            <p:nvPr/>
          </p:nvSpPr>
          <p:spPr>
            <a:xfrm>
              <a:off x="8495403" y="47454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32" name="tx632"/>
            <p:cNvSpPr/>
            <p:nvPr/>
          </p:nvSpPr>
          <p:spPr>
            <a:xfrm>
              <a:off x="8495403" y="32447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633" name="tx633"/>
            <p:cNvSpPr/>
            <p:nvPr/>
          </p:nvSpPr>
          <p:spPr>
            <a:xfrm>
              <a:off x="8495403" y="534595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634" name="tx634"/>
            <p:cNvSpPr/>
            <p:nvPr/>
          </p:nvSpPr>
          <p:spPr>
            <a:xfrm>
              <a:off x="8832162" y="14447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17</a:t>
              </a:r>
            </a:p>
          </p:txBody>
        </p:sp>
        <p:sp>
          <p:nvSpPr>
            <p:cNvPr id="635" name="tx635"/>
            <p:cNvSpPr/>
            <p:nvPr/>
          </p:nvSpPr>
          <p:spPr>
            <a:xfrm>
              <a:off x="8832162" y="41451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36" name="tx636"/>
            <p:cNvSpPr/>
            <p:nvPr/>
          </p:nvSpPr>
          <p:spPr>
            <a:xfrm>
              <a:off x="8832162"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637" name="tx637"/>
            <p:cNvSpPr/>
            <p:nvPr/>
          </p:nvSpPr>
          <p:spPr>
            <a:xfrm>
              <a:off x="8832162" y="56458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638" name="tx638"/>
            <p:cNvSpPr/>
            <p:nvPr/>
          </p:nvSpPr>
          <p:spPr>
            <a:xfrm>
              <a:off x="8832162" y="47454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639" name="tx639"/>
            <p:cNvSpPr/>
            <p:nvPr/>
          </p:nvSpPr>
          <p:spPr>
            <a:xfrm>
              <a:off x="8832162"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640" name="tx640"/>
            <p:cNvSpPr/>
            <p:nvPr/>
          </p:nvSpPr>
          <p:spPr>
            <a:xfrm>
              <a:off x="10025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641" name="tx641"/>
            <p:cNvSpPr/>
            <p:nvPr/>
          </p:nvSpPr>
          <p:spPr>
            <a:xfrm>
              <a:off x="133934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642" name="tx642"/>
            <p:cNvSpPr/>
            <p:nvPr/>
          </p:nvSpPr>
          <p:spPr>
            <a:xfrm>
              <a:off x="167610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643" name="tx643"/>
            <p:cNvSpPr/>
            <p:nvPr/>
          </p:nvSpPr>
          <p:spPr>
            <a:xfrm>
              <a:off x="2012861"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644" name="tx644"/>
            <p:cNvSpPr/>
            <p:nvPr/>
          </p:nvSpPr>
          <p:spPr>
            <a:xfrm>
              <a:off x="2349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645" name="tx645"/>
            <p:cNvSpPr/>
            <p:nvPr/>
          </p:nvSpPr>
          <p:spPr>
            <a:xfrm>
              <a:off x="26863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646" name="tx646"/>
            <p:cNvSpPr/>
            <p:nvPr/>
          </p:nvSpPr>
          <p:spPr>
            <a:xfrm>
              <a:off x="302313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647" name="tx647"/>
            <p:cNvSpPr/>
            <p:nvPr/>
          </p:nvSpPr>
          <p:spPr>
            <a:xfrm>
              <a:off x="335989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648" name="tx648"/>
            <p:cNvSpPr/>
            <p:nvPr/>
          </p:nvSpPr>
          <p:spPr>
            <a:xfrm>
              <a:off x="36966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649" name="tx649"/>
            <p:cNvSpPr/>
            <p:nvPr/>
          </p:nvSpPr>
          <p:spPr>
            <a:xfrm>
              <a:off x="40334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650" name="tx650"/>
            <p:cNvSpPr/>
            <p:nvPr/>
          </p:nvSpPr>
          <p:spPr>
            <a:xfrm>
              <a:off x="437017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651" name="tx651"/>
            <p:cNvSpPr/>
            <p:nvPr/>
          </p:nvSpPr>
          <p:spPr>
            <a:xfrm>
              <a:off x="47069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652" name="tx652"/>
            <p:cNvSpPr/>
            <p:nvPr/>
          </p:nvSpPr>
          <p:spPr>
            <a:xfrm>
              <a:off x="504369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653" name="tx653"/>
            <p:cNvSpPr/>
            <p:nvPr/>
          </p:nvSpPr>
          <p:spPr>
            <a:xfrm>
              <a:off x="538045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654" name="tx654"/>
            <p:cNvSpPr/>
            <p:nvPr/>
          </p:nvSpPr>
          <p:spPr>
            <a:xfrm>
              <a:off x="571721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655" name="tx655"/>
            <p:cNvSpPr/>
            <p:nvPr/>
          </p:nvSpPr>
          <p:spPr>
            <a:xfrm>
              <a:off x="60539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656" name="tx656"/>
            <p:cNvSpPr/>
            <p:nvPr/>
          </p:nvSpPr>
          <p:spPr>
            <a:xfrm>
              <a:off x="63907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657" name="tx657"/>
            <p:cNvSpPr/>
            <p:nvPr/>
          </p:nvSpPr>
          <p:spPr>
            <a:xfrm>
              <a:off x="6727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658" name="tx658"/>
            <p:cNvSpPr/>
            <p:nvPr/>
          </p:nvSpPr>
          <p:spPr>
            <a:xfrm>
              <a:off x="7064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659" name="tx659"/>
            <p:cNvSpPr/>
            <p:nvPr/>
          </p:nvSpPr>
          <p:spPr>
            <a:xfrm>
              <a:off x="740100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660" name="tx660"/>
            <p:cNvSpPr/>
            <p:nvPr/>
          </p:nvSpPr>
          <p:spPr>
            <a:xfrm>
              <a:off x="77377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661" name="tx661"/>
            <p:cNvSpPr/>
            <p:nvPr/>
          </p:nvSpPr>
          <p:spPr>
            <a:xfrm>
              <a:off x="807452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662" name="tx662"/>
            <p:cNvSpPr/>
            <p:nvPr/>
          </p:nvSpPr>
          <p:spPr>
            <a:xfrm>
              <a:off x="84112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663" name="tx663"/>
            <p:cNvSpPr/>
            <p:nvPr/>
          </p:nvSpPr>
          <p:spPr>
            <a:xfrm>
              <a:off x="8748044"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664" name="tx664"/>
            <p:cNvSpPr/>
            <p:nvPr/>
          </p:nvSpPr>
          <p:spPr>
            <a:xfrm>
              <a:off x="508103" y="5609333"/>
              <a:ext cx="35410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MengA</a:t>
              </a:r>
            </a:p>
          </p:txBody>
        </p:sp>
        <p:sp>
          <p:nvSpPr>
            <p:cNvPr id="665" name="tx665"/>
            <p:cNvSpPr/>
            <p:nvPr/>
          </p:nvSpPr>
          <p:spPr>
            <a:xfrm>
              <a:off x="644856" y="5332705"/>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666" name="tx666"/>
            <p:cNvSpPr/>
            <p:nvPr/>
          </p:nvSpPr>
          <p:spPr>
            <a:xfrm>
              <a:off x="551705" y="5029830"/>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667" name="tx667"/>
            <p:cNvSpPr/>
            <p:nvPr/>
          </p:nvSpPr>
          <p:spPr>
            <a:xfrm>
              <a:off x="564092" y="4729683"/>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668" name="tx668"/>
            <p:cNvSpPr/>
            <p:nvPr/>
          </p:nvSpPr>
          <p:spPr>
            <a:xfrm>
              <a:off x="551705" y="4429536"/>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669" name="tx669"/>
            <p:cNvSpPr/>
            <p:nvPr/>
          </p:nvSpPr>
          <p:spPr>
            <a:xfrm>
              <a:off x="619917" y="4131791"/>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670" name="tx670"/>
            <p:cNvSpPr/>
            <p:nvPr/>
          </p:nvSpPr>
          <p:spPr>
            <a:xfrm>
              <a:off x="619917" y="383164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671" name="tx671"/>
            <p:cNvSpPr/>
            <p:nvPr/>
          </p:nvSpPr>
          <p:spPr>
            <a:xfrm>
              <a:off x="576425" y="3528987"/>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672" name="tx672"/>
            <p:cNvSpPr/>
            <p:nvPr/>
          </p:nvSpPr>
          <p:spPr>
            <a:xfrm>
              <a:off x="545429" y="3228949"/>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673" name="tx673"/>
            <p:cNvSpPr/>
            <p:nvPr/>
          </p:nvSpPr>
          <p:spPr>
            <a:xfrm>
              <a:off x="570259" y="2928748"/>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674" name="tx674"/>
            <p:cNvSpPr/>
            <p:nvPr/>
          </p:nvSpPr>
          <p:spPr>
            <a:xfrm>
              <a:off x="520490" y="2608846"/>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675" name="tx675"/>
            <p:cNvSpPr/>
            <p:nvPr/>
          </p:nvSpPr>
          <p:spPr>
            <a:xfrm>
              <a:off x="632360" y="2329491"/>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676" name="tx676"/>
            <p:cNvSpPr/>
            <p:nvPr/>
          </p:nvSpPr>
          <p:spPr>
            <a:xfrm>
              <a:off x="576534" y="2029344"/>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677" name="tx677"/>
            <p:cNvSpPr/>
            <p:nvPr/>
          </p:nvSpPr>
          <p:spPr>
            <a:xfrm>
              <a:off x="576534" y="1730616"/>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678" name="tx678"/>
            <p:cNvSpPr/>
            <p:nvPr/>
          </p:nvSpPr>
          <p:spPr>
            <a:xfrm>
              <a:off x="508103" y="1408587"/>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679" name="tx679"/>
            <p:cNvSpPr/>
            <p:nvPr/>
          </p:nvSpPr>
          <p:spPr>
            <a:xfrm>
              <a:off x="620027" y="1127921"/>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680" name="tx680"/>
            <p:cNvSpPr/>
            <p:nvPr/>
          </p:nvSpPr>
          <p:spPr>
            <a:xfrm>
              <a:off x="3162729" y="6176885"/>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681" name="pic681"/>
            <p:cNvPicPr/>
            <p:nvPr/>
          </p:nvPicPr>
          <p:blipFill>
            <a:blip r:embed="rId2" cstate="print"/>
            <a:stretch>
              <a:fillRect/>
            </a:stretch>
          </p:blipFill>
          <p:spPr>
            <a:xfrm>
              <a:off x="4676521" y="6061708"/>
              <a:ext cx="2160000" cy="219455"/>
            </a:xfrm>
            <a:prstGeom prst="rect">
              <a:avLst/>
            </a:prstGeom>
          </p:spPr>
        </p:pic>
        <p:sp>
          <p:nvSpPr>
            <p:cNvPr id="682" name="pl682"/>
            <p:cNvSpPr/>
            <p:nvPr/>
          </p:nvSpPr>
          <p:spPr>
            <a:xfrm>
              <a:off x="46801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3" name="pl683"/>
            <p:cNvSpPr/>
            <p:nvPr/>
          </p:nvSpPr>
          <p:spPr>
            <a:xfrm>
              <a:off x="595027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4" name="pl684"/>
            <p:cNvSpPr/>
            <p:nvPr/>
          </p:nvSpPr>
          <p:spPr>
            <a:xfrm>
              <a:off x="616555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5" name="pl685"/>
            <p:cNvSpPr/>
            <p:nvPr/>
          </p:nvSpPr>
          <p:spPr>
            <a:xfrm>
              <a:off x="638083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6" name="pl686"/>
            <p:cNvSpPr/>
            <p:nvPr/>
          </p:nvSpPr>
          <p:spPr>
            <a:xfrm>
              <a:off x="659611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7" name="pl687"/>
            <p:cNvSpPr/>
            <p:nvPr/>
          </p:nvSpPr>
          <p:spPr>
            <a:xfrm>
              <a:off x="68329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8" name="pl688"/>
            <p:cNvSpPr/>
            <p:nvPr/>
          </p:nvSpPr>
          <p:spPr>
            <a:xfrm>
              <a:off x="46801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89" name="pl689"/>
            <p:cNvSpPr/>
            <p:nvPr/>
          </p:nvSpPr>
          <p:spPr>
            <a:xfrm>
              <a:off x="595027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0" name="pl690"/>
            <p:cNvSpPr/>
            <p:nvPr/>
          </p:nvSpPr>
          <p:spPr>
            <a:xfrm>
              <a:off x="616555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1" name="pl691"/>
            <p:cNvSpPr/>
            <p:nvPr/>
          </p:nvSpPr>
          <p:spPr>
            <a:xfrm>
              <a:off x="638083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2" name="pl692"/>
            <p:cNvSpPr/>
            <p:nvPr/>
          </p:nvSpPr>
          <p:spPr>
            <a:xfrm>
              <a:off x="659611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3" name="pl693"/>
            <p:cNvSpPr/>
            <p:nvPr/>
          </p:nvSpPr>
          <p:spPr>
            <a:xfrm>
              <a:off x="68329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4" name="tx694"/>
            <p:cNvSpPr/>
            <p:nvPr/>
          </p:nvSpPr>
          <p:spPr>
            <a:xfrm>
              <a:off x="4649044" y="634906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695" name="tx695"/>
            <p:cNvSpPr/>
            <p:nvPr/>
          </p:nvSpPr>
          <p:spPr>
            <a:xfrm>
              <a:off x="588811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696" name="tx696"/>
            <p:cNvSpPr/>
            <p:nvPr/>
          </p:nvSpPr>
          <p:spPr>
            <a:xfrm>
              <a:off x="610339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697" name="tx697"/>
            <p:cNvSpPr/>
            <p:nvPr/>
          </p:nvSpPr>
          <p:spPr>
            <a:xfrm>
              <a:off x="631867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698" name="tx698"/>
            <p:cNvSpPr/>
            <p:nvPr/>
          </p:nvSpPr>
          <p:spPr>
            <a:xfrm>
              <a:off x="653395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699" name="tx699"/>
            <p:cNvSpPr/>
            <p:nvPr/>
          </p:nvSpPr>
          <p:spPr>
            <a:xfrm>
              <a:off x="6739688" y="6349061"/>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700" name="tx700"/>
            <p:cNvSpPr/>
            <p:nvPr/>
          </p:nvSpPr>
          <p:spPr>
            <a:xfrm>
              <a:off x="924840" y="398022"/>
              <a:ext cx="360606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 by year, AFR, 2000-2023</a:t>
              </a:r>
            </a:p>
          </p:txBody>
        </p:sp>
        <p:sp>
          <p:nvSpPr>
            <p:cNvPr id="701" name="tx701"/>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70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and progress varies between antigens and over time.
This heatmap shows vaccine coverage trends in AFR since 2000, with green cells indicating coverage of 90% or more.
In 2013, none of the 13 (0%) vaccines in the national immunization schedule achieved coverage of 90% or more.
In 2023, none of the 16 (0%) vaccines achieved coverage of 90% or more.
Since 2006, estimates have been made for 5 new vaccines. IPV2 is the newest vaccine being reported (2021), which achieved 33% coverage in 2023.</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46513" y="5195269"/>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 name="rc5"/>
            <p:cNvSpPr/>
            <p:nvPr/>
          </p:nvSpPr>
          <p:spPr>
            <a:xfrm>
              <a:off x="2481655" y="5195269"/>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 name="rc6"/>
            <p:cNvSpPr/>
            <p:nvPr/>
          </p:nvSpPr>
          <p:spPr>
            <a:xfrm>
              <a:off x="2949226" y="5195269"/>
              <a:ext cx="467571" cy="95344"/>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 name="rc7"/>
            <p:cNvSpPr/>
            <p:nvPr/>
          </p:nvSpPr>
          <p:spPr>
            <a:xfrm>
              <a:off x="3884369" y="5195269"/>
              <a:ext cx="467571" cy="95344"/>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 name="rc8"/>
            <p:cNvSpPr/>
            <p:nvPr/>
          </p:nvSpPr>
          <p:spPr>
            <a:xfrm>
              <a:off x="3416798" y="5195269"/>
              <a:ext cx="467571" cy="95344"/>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 name="rc9"/>
            <p:cNvSpPr/>
            <p:nvPr/>
          </p:nvSpPr>
          <p:spPr>
            <a:xfrm>
              <a:off x="5754654" y="5195269"/>
              <a:ext cx="467571" cy="9534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 name="rc10"/>
            <p:cNvSpPr/>
            <p:nvPr/>
          </p:nvSpPr>
          <p:spPr>
            <a:xfrm>
              <a:off x="6222226" y="5195269"/>
              <a:ext cx="467571" cy="95344"/>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11" name="rc11"/>
            <p:cNvSpPr/>
            <p:nvPr/>
          </p:nvSpPr>
          <p:spPr>
            <a:xfrm>
              <a:off x="6689797" y="5195269"/>
              <a:ext cx="467571" cy="95344"/>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2" name="rc12"/>
            <p:cNvSpPr/>
            <p:nvPr/>
          </p:nvSpPr>
          <p:spPr>
            <a:xfrm>
              <a:off x="7624939" y="5195269"/>
              <a:ext cx="467571" cy="9534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3" name="rc13"/>
            <p:cNvSpPr/>
            <p:nvPr/>
          </p:nvSpPr>
          <p:spPr>
            <a:xfrm>
              <a:off x="4351940" y="5195269"/>
              <a:ext cx="467571" cy="9534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 name="rc14"/>
            <p:cNvSpPr/>
            <p:nvPr/>
          </p:nvSpPr>
          <p:spPr>
            <a:xfrm>
              <a:off x="5287083" y="5195269"/>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5" name="rc15"/>
            <p:cNvSpPr/>
            <p:nvPr/>
          </p:nvSpPr>
          <p:spPr>
            <a:xfrm>
              <a:off x="4819512" y="5195269"/>
              <a:ext cx="467571" cy="95344"/>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6" name="rc16"/>
            <p:cNvSpPr/>
            <p:nvPr/>
          </p:nvSpPr>
          <p:spPr>
            <a:xfrm>
              <a:off x="7157368" y="5195269"/>
              <a:ext cx="467571" cy="95344"/>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7" name="rc17"/>
            <p:cNvSpPr/>
            <p:nvPr/>
          </p:nvSpPr>
          <p:spPr>
            <a:xfrm>
              <a:off x="8092511" y="5195269"/>
              <a:ext cx="467571" cy="9534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8" name="rc18"/>
            <p:cNvSpPr/>
            <p:nvPr/>
          </p:nvSpPr>
          <p:spPr>
            <a:xfrm>
              <a:off x="3416798" y="4623200"/>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 name="rc19"/>
            <p:cNvSpPr/>
            <p:nvPr/>
          </p:nvSpPr>
          <p:spPr>
            <a:xfrm>
              <a:off x="5754654" y="4623200"/>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 name="rc20"/>
            <p:cNvSpPr/>
            <p:nvPr/>
          </p:nvSpPr>
          <p:spPr>
            <a:xfrm>
              <a:off x="2949226" y="1572165"/>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 name="rc21"/>
            <p:cNvSpPr/>
            <p:nvPr/>
          </p:nvSpPr>
          <p:spPr>
            <a:xfrm>
              <a:off x="6689797" y="1953545"/>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2" name="rc22"/>
            <p:cNvSpPr/>
            <p:nvPr/>
          </p:nvSpPr>
          <p:spPr>
            <a:xfrm>
              <a:off x="1546513" y="1953545"/>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3" name="rc23"/>
            <p:cNvSpPr/>
            <p:nvPr/>
          </p:nvSpPr>
          <p:spPr>
            <a:xfrm>
              <a:off x="2481655" y="1953545"/>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4" name="rc24"/>
            <p:cNvSpPr/>
            <p:nvPr/>
          </p:nvSpPr>
          <p:spPr>
            <a:xfrm>
              <a:off x="2949226" y="1953545"/>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5" name="rc25"/>
            <p:cNvSpPr/>
            <p:nvPr/>
          </p:nvSpPr>
          <p:spPr>
            <a:xfrm>
              <a:off x="3884369" y="1953545"/>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6" name="rc26"/>
            <p:cNvSpPr/>
            <p:nvPr/>
          </p:nvSpPr>
          <p:spPr>
            <a:xfrm>
              <a:off x="3416798" y="1953545"/>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7" name="rc27"/>
            <p:cNvSpPr/>
            <p:nvPr/>
          </p:nvSpPr>
          <p:spPr>
            <a:xfrm>
              <a:off x="5754654" y="1953545"/>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8" name="rc28"/>
            <p:cNvSpPr/>
            <p:nvPr/>
          </p:nvSpPr>
          <p:spPr>
            <a:xfrm>
              <a:off x="7624939" y="1953545"/>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9" name="rc29"/>
            <p:cNvSpPr/>
            <p:nvPr/>
          </p:nvSpPr>
          <p:spPr>
            <a:xfrm>
              <a:off x="4351940" y="1953545"/>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0" name="rc30"/>
            <p:cNvSpPr/>
            <p:nvPr/>
          </p:nvSpPr>
          <p:spPr>
            <a:xfrm>
              <a:off x="5287083" y="1953545"/>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1" name="rc31"/>
            <p:cNvSpPr/>
            <p:nvPr/>
          </p:nvSpPr>
          <p:spPr>
            <a:xfrm>
              <a:off x="4819512" y="1953545"/>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2" name="rc32"/>
            <p:cNvSpPr/>
            <p:nvPr/>
          </p:nvSpPr>
          <p:spPr>
            <a:xfrm>
              <a:off x="7157368" y="1953545"/>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3" name="rc33"/>
            <p:cNvSpPr/>
            <p:nvPr/>
          </p:nvSpPr>
          <p:spPr>
            <a:xfrm>
              <a:off x="2949226" y="4623200"/>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4" name="rc34"/>
            <p:cNvSpPr/>
            <p:nvPr/>
          </p:nvSpPr>
          <p:spPr>
            <a:xfrm>
              <a:off x="1546513" y="4623200"/>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5" name="rc35"/>
            <p:cNvSpPr/>
            <p:nvPr/>
          </p:nvSpPr>
          <p:spPr>
            <a:xfrm>
              <a:off x="2481655" y="4623200"/>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6" name="rc36"/>
            <p:cNvSpPr/>
            <p:nvPr/>
          </p:nvSpPr>
          <p:spPr>
            <a:xfrm>
              <a:off x="3884369" y="4623200"/>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7" name="rc37"/>
            <p:cNvSpPr/>
            <p:nvPr/>
          </p:nvSpPr>
          <p:spPr>
            <a:xfrm>
              <a:off x="2014084" y="4623200"/>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8" name="rc38"/>
            <p:cNvSpPr/>
            <p:nvPr/>
          </p:nvSpPr>
          <p:spPr>
            <a:xfrm>
              <a:off x="6689797" y="4623200"/>
              <a:ext cx="467571" cy="953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 name="rc39"/>
            <p:cNvSpPr/>
            <p:nvPr/>
          </p:nvSpPr>
          <p:spPr>
            <a:xfrm>
              <a:off x="4351940" y="4623200"/>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0" name="rc40"/>
            <p:cNvSpPr/>
            <p:nvPr/>
          </p:nvSpPr>
          <p:spPr>
            <a:xfrm>
              <a:off x="5287083" y="4623200"/>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1" name="rc41"/>
            <p:cNvSpPr/>
            <p:nvPr/>
          </p:nvSpPr>
          <p:spPr>
            <a:xfrm>
              <a:off x="4819512" y="4623200"/>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2" name="rc42"/>
            <p:cNvSpPr/>
            <p:nvPr/>
          </p:nvSpPr>
          <p:spPr>
            <a:xfrm>
              <a:off x="7157368" y="4623200"/>
              <a:ext cx="467571" cy="953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3" name="rc43"/>
            <p:cNvSpPr/>
            <p:nvPr/>
          </p:nvSpPr>
          <p:spPr>
            <a:xfrm>
              <a:off x="8092511" y="4623200"/>
              <a:ext cx="467571" cy="95344"/>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4" name="rc44"/>
            <p:cNvSpPr/>
            <p:nvPr/>
          </p:nvSpPr>
          <p:spPr>
            <a:xfrm>
              <a:off x="8560082" y="4623200"/>
              <a:ext cx="467571" cy="953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5" name="rc45"/>
            <p:cNvSpPr/>
            <p:nvPr/>
          </p:nvSpPr>
          <p:spPr>
            <a:xfrm>
              <a:off x="1546513" y="1572165"/>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 name="rc46"/>
            <p:cNvSpPr/>
            <p:nvPr/>
          </p:nvSpPr>
          <p:spPr>
            <a:xfrm>
              <a:off x="2481655" y="1572165"/>
              <a:ext cx="467571" cy="95344"/>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 name="rc47"/>
            <p:cNvSpPr/>
            <p:nvPr/>
          </p:nvSpPr>
          <p:spPr>
            <a:xfrm>
              <a:off x="3884369" y="1572165"/>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 name="rc48"/>
            <p:cNvSpPr/>
            <p:nvPr/>
          </p:nvSpPr>
          <p:spPr>
            <a:xfrm>
              <a:off x="2014084" y="1572165"/>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9" name="rc49"/>
            <p:cNvSpPr/>
            <p:nvPr/>
          </p:nvSpPr>
          <p:spPr>
            <a:xfrm>
              <a:off x="3416798" y="1572165"/>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 name="rc50"/>
            <p:cNvSpPr/>
            <p:nvPr/>
          </p:nvSpPr>
          <p:spPr>
            <a:xfrm>
              <a:off x="5754654" y="1572165"/>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1" name="rc51"/>
            <p:cNvSpPr/>
            <p:nvPr/>
          </p:nvSpPr>
          <p:spPr>
            <a:xfrm>
              <a:off x="6222226" y="1572165"/>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2" name="rc52"/>
            <p:cNvSpPr/>
            <p:nvPr/>
          </p:nvSpPr>
          <p:spPr>
            <a:xfrm>
              <a:off x="6689797" y="1572165"/>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 name="rc53"/>
            <p:cNvSpPr/>
            <p:nvPr/>
          </p:nvSpPr>
          <p:spPr>
            <a:xfrm>
              <a:off x="7624939" y="1572165"/>
              <a:ext cx="467571" cy="953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4" name="rc54"/>
            <p:cNvSpPr/>
            <p:nvPr/>
          </p:nvSpPr>
          <p:spPr>
            <a:xfrm>
              <a:off x="4351940" y="1572165"/>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5" name="rc55"/>
            <p:cNvSpPr/>
            <p:nvPr/>
          </p:nvSpPr>
          <p:spPr>
            <a:xfrm>
              <a:off x="5287083" y="1572165"/>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6" name="rc56"/>
            <p:cNvSpPr/>
            <p:nvPr/>
          </p:nvSpPr>
          <p:spPr>
            <a:xfrm>
              <a:off x="4819512" y="1572165"/>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7" name="rc57"/>
            <p:cNvSpPr/>
            <p:nvPr/>
          </p:nvSpPr>
          <p:spPr>
            <a:xfrm>
              <a:off x="7157368" y="1572165"/>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 name="rc58"/>
            <p:cNvSpPr/>
            <p:nvPr/>
          </p:nvSpPr>
          <p:spPr>
            <a:xfrm>
              <a:off x="8092511" y="1572165"/>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 name="rc59"/>
            <p:cNvSpPr/>
            <p:nvPr/>
          </p:nvSpPr>
          <p:spPr>
            <a:xfrm>
              <a:off x="8560082" y="1572165"/>
              <a:ext cx="467571" cy="953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 name="rc60"/>
            <p:cNvSpPr/>
            <p:nvPr/>
          </p:nvSpPr>
          <p:spPr>
            <a:xfrm>
              <a:off x="1546513" y="5385959"/>
              <a:ext cx="467571" cy="95344"/>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1" name="rc61"/>
            <p:cNvSpPr/>
            <p:nvPr/>
          </p:nvSpPr>
          <p:spPr>
            <a:xfrm>
              <a:off x="4819512" y="2048889"/>
              <a:ext cx="467571" cy="953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2" name="rc62"/>
            <p:cNvSpPr/>
            <p:nvPr/>
          </p:nvSpPr>
          <p:spPr>
            <a:xfrm>
              <a:off x="7157368" y="2048889"/>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 name="rc63"/>
            <p:cNvSpPr/>
            <p:nvPr/>
          </p:nvSpPr>
          <p:spPr>
            <a:xfrm>
              <a:off x="5754654" y="5385959"/>
              <a:ext cx="467571" cy="9534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64" name="rc64"/>
            <p:cNvSpPr/>
            <p:nvPr/>
          </p:nvSpPr>
          <p:spPr>
            <a:xfrm>
              <a:off x="7624939" y="2048889"/>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5" name="rc65"/>
            <p:cNvSpPr/>
            <p:nvPr/>
          </p:nvSpPr>
          <p:spPr>
            <a:xfrm>
              <a:off x="4351940" y="2048889"/>
              <a:ext cx="467571" cy="9534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6" name="rc66"/>
            <p:cNvSpPr/>
            <p:nvPr/>
          </p:nvSpPr>
          <p:spPr>
            <a:xfrm>
              <a:off x="2949226" y="3765097"/>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7" name="rc67"/>
            <p:cNvSpPr/>
            <p:nvPr/>
          </p:nvSpPr>
          <p:spPr>
            <a:xfrm>
              <a:off x="8092511" y="5099924"/>
              <a:ext cx="467571" cy="95344"/>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8" name="rc68"/>
            <p:cNvSpPr/>
            <p:nvPr/>
          </p:nvSpPr>
          <p:spPr>
            <a:xfrm>
              <a:off x="1546513" y="2048889"/>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 name="rc69"/>
            <p:cNvSpPr/>
            <p:nvPr/>
          </p:nvSpPr>
          <p:spPr>
            <a:xfrm>
              <a:off x="2481655" y="2048889"/>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 name="rc70"/>
            <p:cNvSpPr/>
            <p:nvPr/>
          </p:nvSpPr>
          <p:spPr>
            <a:xfrm>
              <a:off x="2949226" y="2048889"/>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 name="rc71"/>
            <p:cNvSpPr/>
            <p:nvPr/>
          </p:nvSpPr>
          <p:spPr>
            <a:xfrm>
              <a:off x="3884369" y="2048889"/>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 name="rc72"/>
            <p:cNvSpPr/>
            <p:nvPr/>
          </p:nvSpPr>
          <p:spPr>
            <a:xfrm>
              <a:off x="2014084" y="2048889"/>
              <a:ext cx="467571" cy="95344"/>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3" name="rc73"/>
            <p:cNvSpPr/>
            <p:nvPr/>
          </p:nvSpPr>
          <p:spPr>
            <a:xfrm>
              <a:off x="3416798" y="2048889"/>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 name="rc74"/>
            <p:cNvSpPr/>
            <p:nvPr/>
          </p:nvSpPr>
          <p:spPr>
            <a:xfrm>
              <a:off x="5754654" y="2048889"/>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 name="rc75"/>
            <p:cNvSpPr/>
            <p:nvPr/>
          </p:nvSpPr>
          <p:spPr>
            <a:xfrm>
              <a:off x="6689797" y="2048889"/>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 name="rc76"/>
            <p:cNvSpPr/>
            <p:nvPr/>
          </p:nvSpPr>
          <p:spPr>
            <a:xfrm>
              <a:off x="3884369" y="5385959"/>
              <a:ext cx="467571" cy="9534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7" name="rc77"/>
            <p:cNvSpPr/>
            <p:nvPr/>
          </p:nvSpPr>
          <p:spPr>
            <a:xfrm>
              <a:off x="5287083" y="3765097"/>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8" name="rc78"/>
            <p:cNvSpPr/>
            <p:nvPr/>
          </p:nvSpPr>
          <p:spPr>
            <a:xfrm>
              <a:off x="4819512" y="3765097"/>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9" name="rc79"/>
            <p:cNvSpPr/>
            <p:nvPr/>
          </p:nvSpPr>
          <p:spPr>
            <a:xfrm>
              <a:off x="7157368" y="3765097"/>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0" name="rc80"/>
            <p:cNvSpPr/>
            <p:nvPr/>
          </p:nvSpPr>
          <p:spPr>
            <a:xfrm>
              <a:off x="5754654" y="3860441"/>
              <a:ext cx="467571" cy="953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1" name="rc81"/>
            <p:cNvSpPr/>
            <p:nvPr/>
          </p:nvSpPr>
          <p:spPr>
            <a:xfrm>
              <a:off x="6222226" y="3860441"/>
              <a:ext cx="467571" cy="95344"/>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2" name="rc82"/>
            <p:cNvSpPr/>
            <p:nvPr/>
          </p:nvSpPr>
          <p:spPr>
            <a:xfrm>
              <a:off x="5287083" y="2048889"/>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 name="rc83"/>
            <p:cNvSpPr/>
            <p:nvPr/>
          </p:nvSpPr>
          <p:spPr>
            <a:xfrm>
              <a:off x="2481655" y="5385959"/>
              <a:ext cx="467571" cy="95344"/>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4" name="rc84"/>
            <p:cNvSpPr/>
            <p:nvPr/>
          </p:nvSpPr>
          <p:spPr>
            <a:xfrm>
              <a:off x="2949226" y="5385959"/>
              <a:ext cx="467571" cy="9534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5" name="rc85"/>
            <p:cNvSpPr/>
            <p:nvPr/>
          </p:nvSpPr>
          <p:spPr>
            <a:xfrm>
              <a:off x="3416798" y="5385959"/>
              <a:ext cx="467571" cy="9534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6" name="rc86"/>
            <p:cNvSpPr/>
            <p:nvPr/>
          </p:nvSpPr>
          <p:spPr>
            <a:xfrm>
              <a:off x="6689797" y="5385959"/>
              <a:ext cx="467571" cy="95344"/>
            </a:xfrm>
            <a:prstGeom prst="rect">
              <a:avLst/>
            </a:prstGeom>
            <a:solidFill>
              <a:srgbClr val="D01910">
                <a:alpha val="100000"/>
              </a:srgbClr>
            </a:solidFill>
            <a:ln w="2710" cap="flat">
              <a:solidFill>
                <a:srgbClr val="FFFFFF">
                  <a:alpha val="100000"/>
                </a:srgbClr>
              </a:solidFill>
              <a:prstDash val="solid"/>
              <a:miter/>
            </a:ln>
          </p:spPr>
          <p:txBody>
            <a:bodyPr/>
            <a:lstStyle/>
            <a:p/>
          </p:txBody>
        </p:sp>
        <p:sp>
          <p:nvSpPr>
            <p:cNvPr id="87" name="rc87"/>
            <p:cNvSpPr/>
            <p:nvPr/>
          </p:nvSpPr>
          <p:spPr>
            <a:xfrm>
              <a:off x="4351940" y="5385959"/>
              <a:ext cx="467571" cy="95344"/>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8" name="rc88"/>
            <p:cNvSpPr/>
            <p:nvPr/>
          </p:nvSpPr>
          <p:spPr>
            <a:xfrm>
              <a:off x="5287083" y="5385959"/>
              <a:ext cx="467571" cy="95344"/>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9" name="rc89"/>
            <p:cNvSpPr/>
            <p:nvPr/>
          </p:nvSpPr>
          <p:spPr>
            <a:xfrm>
              <a:off x="8092511" y="5385959"/>
              <a:ext cx="467571" cy="95344"/>
            </a:xfrm>
            <a:prstGeom prst="rect">
              <a:avLst/>
            </a:prstGeom>
            <a:solidFill>
              <a:srgbClr val="D01910">
                <a:alpha val="100000"/>
              </a:srgbClr>
            </a:solidFill>
            <a:ln w="2710" cap="flat">
              <a:solidFill>
                <a:srgbClr val="FFFFFF">
                  <a:alpha val="100000"/>
                </a:srgbClr>
              </a:solidFill>
              <a:prstDash val="solid"/>
              <a:miter/>
            </a:ln>
          </p:spPr>
          <p:txBody>
            <a:bodyPr/>
            <a:lstStyle/>
            <a:p/>
          </p:txBody>
        </p:sp>
        <p:sp>
          <p:nvSpPr>
            <p:cNvPr id="90" name="rc90"/>
            <p:cNvSpPr/>
            <p:nvPr/>
          </p:nvSpPr>
          <p:spPr>
            <a:xfrm>
              <a:off x="8560082" y="5385959"/>
              <a:ext cx="467571" cy="95344"/>
            </a:xfrm>
            <a:prstGeom prst="rect">
              <a:avLst/>
            </a:prstGeom>
            <a:solidFill>
              <a:srgbClr val="D01910">
                <a:alpha val="100000"/>
              </a:srgbClr>
            </a:solidFill>
            <a:ln w="2710" cap="flat">
              <a:solidFill>
                <a:srgbClr val="FFFFFF">
                  <a:alpha val="100000"/>
                </a:srgbClr>
              </a:solidFill>
              <a:prstDash val="solid"/>
              <a:miter/>
            </a:ln>
          </p:spPr>
          <p:txBody>
            <a:bodyPr/>
            <a:lstStyle/>
            <a:p/>
          </p:txBody>
        </p:sp>
        <p:sp>
          <p:nvSpPr>
            <p:cNvPr id="91" name="rc91"/>
            <p:cNvSpPr/>
            <p:nvPr/>
          </p:nvSpPr>
          <p:spPr>
            <a:xfrm>
              <a:off x="5754654" y="3765097"/>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 name="rc92"/>
            <p:cNvSpPr/>
            <p:nvPr/>
          </p:nvSpPr>
          <p:spPr>
            <a:xfrm>
              <a:off x="6222226" y="3765097"/>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3" name="rc93"/>
            <p:cNvSpPr/>
            <p:nvPr/>
          </p:nvSpPr>
          <p:spPr>
            <a:xfrm>
              <a:off x="1546513" y="4718545"/>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4" name="rc94"/>
            <p:cNvSpPr/>
            <p:nvPr/>
          </p:nvSpPr>
          <p:spPr>
            <a:xfrm>
              <a:off x="5287083" y="5099924"/>
              <a:ext cx="467571" cy="95344"/>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5" name="rc95"/>
            <p:cNvSpPr/>
            <p:nvPr/>
          </p:nvSpPr>
          <p:spPr>
            <a:xfrm>
              <a:off x="4819512" y="5099924"/>
              <a:ext cx="467571" cy="953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6" name="rc96"/>
            <p:cNvSpPr/>
            <p:nvPr/>
          </p:nvSpPr>
          <p:spPr>
            <a:xfrm>
              <a:off x="5754654" y="3669752"/>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7" name="rc97"/>
            <p:cNvSpPr/>
            <p:nvPr/>
          </p:nvSpPr>
          <p:spPr>
            <a:xfrm>
              <a:off x="2949226" y="1190786"/>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 name="rc98"/>
            <p:cNvSpPr/>
            <p:nvPr/>
          </p:nvSpPr>
          <p:spPr>
            <a:xfrm>
              <a:off x="1546513" y="3765097"/>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 name="rc99"/>
            <p:cNvSpPr/>
            <p:nvPr/>
          </p:nvSpPr>
          <p:spPr>
            <a:xfrm>
              <a:off x="2481655" y="3765097"/>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0" name="rc100"/>
            <p:cNvSpPr/>
            <p:nvPr/>
          </p:nvSpPr>
          <p:spPr>
            <a:xfrm>
              <a:off x="3884369" y="3765097"/>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1" name="rc101"/>
            <p:cNvSpPr/>
            <p:nvPr/>
          </p:nvSpPr>
          <p:spPr>
            <a:xfrm>
              <a:off x="3416798" y="5099924"/>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2" name="rc102"/>
            <p:cNvSpPr/>
            <p:nvPr/>
          </p:nvSpPr>
          <p:spPr>
            <a:xfrm>
              <a:off x="2481655" y="3669752"/>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3" name="rc103"/>
            <p:cNvSpPr/>
            <p:nvPr/>
          </p:nvSpPr>
          <p:spPr>
            <a:xfrm>
              <a:off x="5287083" y="1667510"/>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104" name="rc104"/>
            <p:cNvSpPr/>
            <p:nvPr/>
          </p:nvSpPr>
          <p:spPr>
            <a:xfrm>
              <a:off x="2014084" y="3765097"/>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5" name="rc105"/>
            <p:cNvSpPr/>
            <p:nvPr/>
          </p:nvSpPr>
          <p:spPr>
            <a:xfrm>
              <a:off x="3416798" y="3765097"/>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6" name="rc106"/>
            <p:cNvSpPr/>
            <p:nvPr/>
          </p:nvSpPr>
          <p:spPr>
            <a:xfrm>
              <a:off x="6689797" y="3765097"/>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7" name="rc107"/>
            <p:cNvSpPr/>
            <p:nvPr/>
          </p:nvSpPr>
          <p:spPr>
            <a:xfrm>
              <a:off x="7624939" y="3765097"/>
              <a:ext cx="467571" cy="95344"/>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08" name="rc108"/>
            <p:cNvSpPr/>
            <p:nvPr/>
          </p:nvSpPr>
          <p:spPr>
            <a:xfrm>
              <a:off x="4351940" y="3765097"/>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9" name="rc109"/>
            <p:cNvSpPr/>
            <p:nvPr/>
          </p:nvSpPr>
          <p:spPr>
            <a:xfrm>
              <a:off x="8092511" y="3765097"/>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0" name="rc110"/>
            <p:cNvSpPr/>
            <p:nvPr/>
          </p:nvSpPr>
          <p:spPr>
            <a:xfrm>
              <a:off x="8560082" y="3765097"/>
              <a:ext cx="467571" cy="953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1" name="rc111"/>
            <p:cNvSpPr/>
            <p:nvPr/>
          </p:nvSpPr>
          <p:spPr>
            <a:xfrm>
              <a:off x="1546513" y="3860441"/>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12" name="rc112"/>
            <p:cNvSpPr/>
            <p:nvPr/>
          </p:nvSpPr>
          <p:spPr>
            <a:xfrm>
              <a:off x="2481655" y="3860441"/>
              <a:ext cx="467571" cy="9534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3" name="rc113"/>
            <p:cNvSpPr/>
            <p:nvPr/>
          </p:nvSpPr>
          <p:spPr>
            <a:xfrm>
              <a:off x="2949226" y="3860441"/>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4" name="rc114"/>
            <p:cNvSpPr/>
            <p:nvPr/>
          </p:nvSpPr>
          <p:spPr>
            <a:xfrm>
              <a:off x="3884369" y="3860441"/>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5" name="rc115"/>
            <p:cNvSpPr/>
            <p:nvPr/>
          </p:nvSpPr>
          <p:spPr>
            <a:xfrm>
              <a:off x="3416798" y="3860441"/>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6" name="rc116"/>
            <p:cNvSpPr/>
            <p:nvPr/>
          </p:nvSpPr>
          <p:spPr>
            <a:xfrm>
              <a:off x="6689797" y="3860441"/>
              <a:ext cx="467571" cy="953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7" name="rc117"/>
            <p:cNvSpPr/>
            <p:nvPr/>
          </p:nvSpPr>
          <p:spPr>
            <a:xfrm>
              <a:off x="7624939" y="3860441"/>
              <a:ext cx="467571" cy="9534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18" name="rc118"/>
            <p:cNvSpPr/>
            <p:nvPr/>
          </p:nvSpPr>
          <p:spPr>
            <a:xfrm>
              <a:off x="4351940" y="3860441"/>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9" name="rc119"/>
            <p:cNvSpPr/>
            <p:nvPr/>
          </p:nvSpPr>
          <p:spPr>
            <a:xfrm>
              <a:off x="5287083" y="3860441"/>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0" name="rc120"/>
            <p:cNvSpPr/>
            <p:nvPr/>
          </p:nvSpPr>
          <p:spPr>
            <a:xfrm>
              <a:off x="4819512" y="3860441"/>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1" name="rc121"/>
            <p:cNvSpPr/>
            <p:nvPr/>
          </p:nvSpPr>
          <p:spPr>
            <a:xfrm>
              <a:off x="7157368" y="3860441"/>
              <a:ext cx="467571" cy="953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2" name="rc122"/>
            <p:cNvSpPr/>
            <p:nvPr/>
          </p:nvSpPr>
          <p:spPr>
            <a:xfrm>
              <a:off x="8092511" y="3860441"/>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3" name="rc123"/>
            <p:cNvSpPr/>
            <p:nvPr/>
          </p:nvSpPr>
          <p:spPr>
            <a:xfrm>
              <a:off x="1546513" y="5099924"/>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4" name="rc124"/>
            <p:cNvSpPr/>
            <p:nvPr/>
          </p:nvSpPr>
          <p:spPr>
            <a:xfrm>
              <a:off x="2481655" y="5099924"/>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5" name="rc125"/>
            <p:cNvSpPr/>
            <p:nvPr/>
          </p:nvSpPr>
          <p:spPr>
            <a:xfrm>
              <a:off x="2949226" y="5099924"/>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6" name="rc126"/>
            <p:cNvSpPr/>
            <p:nvPr/>
          </p:nvSpPr>
          <p:spPr>
            <a:xfrm>
              <a:off x="3884369" y="5099924"/>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7" name="rc127"/>
            <p:cNvSpPr/>
            <p:nvPr/>
          </p:nvSpPr>
          <p:spPr>
            <a:xfrm>
              <a:off x="5754654" y="5099924"/>
              <a:ext cx="467571" cy="953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8" name="rc128"/>
            <p:cNvSpPr/>
            <p:nvPr/>
          </p:nvSpPr>
          <p:spPr>
            <a:xfrm>
              <a:off x="6222226" y="5099924"/>
              <a:ext cx="467571" cy="95344"/>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29" name="rc129"/>
            <p:cNvSpPr/>
            <p:nvPr/>
          </p:nvSpPr>
          <p:spPr>
            <a:xfrm>
              <a:off x="6689797" y="5099924"/>
              <a:ext cx="467571" cy="953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30" name="rc130"/>
            <p:cNvSpPr/>
            <p:nvPr/>
          </p:nvSpPr>
          <p:spPr>
            <a:xfrm>
              <a:off x="7624939" y="5099924"/>
              <a:ext cx="467571" cy="95344"/>
            </a:xfrm>
            <a:prstGeom prst="rect">
              <a:avLst/>
            </a:prstGeom>
            <a:solidFill>
              <a:srgbClr val="C11006">
                <a:alpha val="100000"/>
              </a:srgbClr>
            </a:solidFill>
            <a:ln w="2710" cap="flat">
              <a:solidFill>
                <a:srgbClr val="FFFFFF">
                  <a:alpha val="100000"/>
                </a:srgbClr>
              </a:solidFill>
              <a:prstDash val="solid"/>
              <a:miter/>
            </a:ln>
          </p:spPr>
          <p:txBody>
            <a:bodyPr/>
            <a:lstStyle/>
            <a:p/>
          </p:txBody>
        </p:sp>
        <p:sp>
          <p:nvSpPr>
            <p:cNvPr id="131" name="rc131"/>
            <p:cNvSpPr/>
            <p:nvPr/>
          </p:nvSpPr>
          <p:spPr>
            <a:xfrm>
              <a:off x="4351940" y="5099924"/>
              <a:ext cx="467571" cy="95344"/>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32" name="rc132"/>
            <p:cNvSpPr/>
            <p:nvPr/>
          </p:nvSpPr>
          <p:spPr>
            <a:xfrm>
              <a:off x="2481655" y="4718545"/>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3" name="rc133"/>
            <p:cNvSpPr/>
            <p:nvPr/>
          </p:nvSpPr>
          <p:spPr>
            <a:xfrm>
              <a:off x="2949226" y="4718545"/>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4" name="rc134"/>
            <p:cNvSpPr/>
            <p:nvPr/>
          </p:nvSpPr>
          <p:spPr>
            <a:xfrm>
              <a:off x="3884369" y="4718545"/>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5" name="rc135"/>
            <p:cNvSpPr/>
            <p:nvPr/>
          </p:nvSpPr>
          <p:spPr>
            <a:xfrm>
              <a:off x="3416798" y="4718545"/>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6" name="rc136"/>
            <p:cNvSpPr/>
            <p:nvPr/>
          </p:nvSpPr>
          <p:spPr>
            <a:xfrm>
              <a:off x="5754654" y="4718545"/>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7" name="rc137"/>
            <p:cNvSpPr/>
            <p:nvPr/>
          </p:nvSpPr>
          <p:spPr>
            <a:xfrm>
              <a:off x="6689797" y="4718545"/>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8" name="rc138"/>
            <p:cNvSpPr/>
            <p:nvPr/>
          </p:nvSpPr>
          <p:spPr>
            <a:xfrm>
              <a:off x="7624939" y="4718545"/>
              <a:ext cx="467571" cy="95344"/>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39" name="rc139"/>
            <p:cNvSpPr/>
            <p:nvPr/>
          </p:nvSpPr>
          <p:spPr>
            <a:xfrm>
              <a:off x="4351940" y="4718545"/>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0" name="rc140"/>
            <p:cNvSpPr/>
            <p:nvPr/>
          </p:nvSpPr>
          <p:spPr>
            <a:xfrm>
              <a:off x="5287083" y="4718545"/>
              <a:ext cx="467571" cy="953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1" name="rc141"/>
            <p:cNvSpPr/>
            <p:nvPr/>
          </p:nvSpPr>
          <p:spPr>
            <a:xfrm>
              <a:off x="4819512" y="4718545"/>
              <a:ext cx="467571" cy="9534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42" name="rc142"/>
            <p:cNvSpPr/>
            <p:nvPr/>
          </p:nvSpPr>
          <p:spPr>
            <a:xfrm>
              <a:off x="7157368" y="4718545"/>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3" name="rc143"/>
            <p:cNvSpPr/>
            <p:nvPr/>
          </p:nvSpPr>
          <p:spPr>
            <a:xfrm>
              <a:off x="8092511" y="4718545"/>
              <a:ext cx="467571" cy="95344"/>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4" name="rc144"/>
            <p:cNvSpPr/>
            <p:nvPr/>
          </p:nvSpPr>
          <p:spPr>
            <a:xfrm>
              <a:off x="1546513" y="3669752"/>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5" name="rc145"/>
            <p:cNvSpPr/>
            <p:nvPr/>
          </p:nvSpPr>
          <p:spPr>
            <a:xfrm>
              <a:off x="2949226" y="3669752"/>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6" name="rc146"/>
            <p:cNvSpPr/>
            <p:nvPr/>
          </p:nvSpPr>
          <p:spPr>
            <a:xfrm>
              <a:off x="3884369" y="3669752"/>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7" name="rc147"/>
            <p:cNvSpPr/>
            <p:nvPr/>
          </p:nvSpPr>
          <p:spPr>
            <a:xfrm>
              <a:off x="3416798" y="3669752"/>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8" name="rc148"/>
            <p:cNvSpPr/>
            <p:nvPr/>
          </p:nvSpPr>
          <p:spPr>
            <a:xfrm>
              <a:off x="6689797" y="3669752"/>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49" name="rc149"/>
            <p:cNvSpPr/>
            <p:nvPr/>
          </p:nvSpPr>
          <p:spPr>
            <a:xfrm>
              <a:off x="7624939" y="3669752"/>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50" name="rc150"/>
            <p:cNvSpPr/>
            <p:nvPr/>
          </p:nvSpPr>
          <p:spPr>
            <a:xfrm>
              <a:off x="5287083" y="3669752"/>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51" name="rc151"/>
            <p:cNvSpPr/>
            <p:nvPr/>
          </p:nvSpPr>
          <p:spPr>
            <a:xfrm>
              <a:off x="7157368" y="3669752"/>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52" name="rc152"/>
            <p:cNvSpPr/>
            <p:nvPr/>
          </p:nvSpPr>
          <p:spPr>
            <a:xfrm>
              <a:off x="1546513" y="1286131"/>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3" name="rc153"/>
            <p:cNvSpPr/>
            <p:nvPr/>
          </p:nvSpPr>
          <p:spPr>
            <a:xfrm>
              <a:off x="2481655" y="1286131"/>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54" name="rc154"/>
            <p:cNvSpPr/>
            <p:nvPr/>
          </p:nvSpPr>
          <p:spPr>
            <a:xfrm>
              <a:off x="2949226" y="1286131"/>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55" name="rc155"/>
            <p:cNvSpPr/>
            <p:nvPr/>
          </p:nvSpPr>
          <p:spPr>
            <a:xfrm>
              <a:off x="3884369" y="1286131"/>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56" name="rc156"/>
            <p:cNvSpPr/>
            <p:nvPr/>
          </p:nvSpPr>
          <p:spPr>
            <a:xfrm>
              <a:off x="2014084" y="1286131"/>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7" name="rc157"/>
            <p:cNvSpPr/>
            <p:nvPr/>
          </p:nvSpPr>
          <p:spPr>
            <a:xfrm>
              <a:off x="3416798" y="1286131"/>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58" name="rc158"/>
            <p:cNvSpPr/>
            <p:nvPr/>
          </p:nvSpPr>
          <p:spPr>
            <a:xfrm>
              <a:off x="5754654" y="128613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9" name="rc159"/>
            <p:cNvSpPr/>
            <p:nvPr/>
          </p:nvSpPr>
          <p:spPr>
            <a:xfrm>
              <a:off x="6689797" y="1286131"/>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0" name="rc160"/>
            <p:cNvSpPr/>
            <p:nvPr/>
          </p:nvSpPr>
          <p:spPr>
            <a:xfrm>
              <a:off x="7624939" y="1286131"/>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61" name="rc161"/>
            <p:cNvSpPr/>
            <p:nvPr/>
          </p:nvSpPr>
          <p:spPr>
            <a:xfrm>
              <a:off x="5287083" y="128613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2" name="rc162"/>
            <p:cNvSpPr/>
            <p:nvPr/>
          </p:nvSpPr>
          <p:spPr>
            <a:xfrm>
              <a:off x="7157368" y="1286131"/>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3" name="rc163"/>
            <p:cNvSpPr/>
            <p:nvPr/>
          </p:nvSpPr>
          <p:spPr>
            <a:xfrm>
              <a:off x="2481655" y="1667510"/>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4" name="rc164"/>
            <p:cNvSpPr/>
            <p:nvPr/>
          </p:nvSpPr>
          <p:spPr>
            <a:xfrm>
              <a:off x="3416798" y="1190786"/>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5" name="rc165"/>
            <p:cNvSpPr/>
            <p:nvPr/>
          </p:nvSpPr>
          <p:spPr>
            <a:xfrm>
              <a:off x="5754654" y="1190786"/>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6" name="rc166"/>
            <p:cNvSpPr/>
            <p:nvPr/>
          </p:nvSpPr>
          <p:spPr>
            <a:xfrm>
              <a:off x="6222226" y="1190786"/>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67" name="rc167"/>
            <p:cNvSpPr/>
            <p:nvPr/>
          </p:nvSpPr>
          <p:spPr>
            <a:xfrm>
              <a:off x="7624939" y="1667510"/>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68" name="rc168"/>
            <p:cNvSpPr/>
            <p:nvPr/>
          </p:nvSpPr>
          <p:spPr>
            <a:xfrm>
              <a:off x="4351940" y="1667510"/>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69" name="rc169"/>
            <p:cNvSpPr/>
            <p:nvPr/>
          </p:nvSpPr>
          <p:spPr>
            <a:xfrm>
              <a:off x="7624939" y="1190786"/>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70" name="rc170"/>
            <p:cNvSpPr/>
            <p:nvPr/>
          </p:nvSpPr>
          <p:spPr>
            <a:xfrm>
              <a:off x="4351940" y="1190786"/>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1" name="rc171"/>
            <p:cNvSpPr/>
            <p:nvPr/>
          </p:nvSpPr>
          <p:spPr>
            <a:xfrm>
              <a:off x="2949226" y="4337166"/>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72" name="rc172"/>
            <p:cNvSpPr/>
            <p:nvPr/>
          </p:nvSpPr>
          <p:spPr>
            <a:xfrm>
              <a:off x="1546513" y="1667510"/>
              <a:ext cx="467571" cy="95344"/>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3" name="rc173"/>
            <p:cNvSpPr/>
            <p:nvPr/>
          </p:nvSpPr>
          <p:spPr>
            <a:xfrm>
              <a:off x="2949226" y="1667510"/>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74" name="rc174"/>
            <p:cNvSpPr/>
            <p:nvPr/>
          </p:nvSpPr>
          <p:spPr>
            <a:xfrm>
              <a:off x="3884369" y="1667510"/>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5" name="rc175"/>
            <p:cNvSpPr/>
            <p:nvPr/>
          </p:nvSpPr>
          <p:spPr>
            <a:xfrm>
              <a:off x="2014084" y="1667510"/>
              <a:ext cx="467571" cy="95344"/>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6" name="rc176"/>
            <p:cNvSpPr/>
            <p:nvPr/>
          </p:nvSpPr>
          <p:spPr>
            <a:xfrm>
              <a:off x="3416798" y="1667510"/>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77" name="rc177"/>
            <p:cNvSpPr/>
            <p:nvPr/>
          </p:nvSpPr>
          <p:spPr>
            <a:xfrm>
              <a:off x="5754654" y="1667510"/>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78" name="rc178"/>
            <p:cNvSpPr/>
            <p:nvPr/>
          </p:nvSpPr>
          <p:spPr>
            <a:xfrm>
              <a:off x="6222226" y="1667510"/>
              <a:ext cx="467571" cy="95344"/>
            </a:xfrm>
            <a:prstGeom prst="rect">
              <a:avLst/>
            </a:prstGeom>
            <a:solidFill>
              <a:srgbClr val="CB160C">
                <a:alpha val="100000"/>
              </a:srgbClr>
            </a:solidFill>
            <a:ln w="2710" cap="flat">
              <a:solidFill>
                <a:srgbClr val="FFFFFF">
                  <a:alpha val="100000"/>
                </a:srgbClr>
              </a:solidFill>
              <a:prstDash val="solid"/>
              <a:miter/>
            </a:ln>
          </p:spPr>
          <p:txBody>
            <a:bodyPr/>
            <a:lstStyle/>
            <a:p/>
          </p:txBody>
        </p:sp>
        <p:sp>
          <p:nvSpPr>
            <p:cNvPr id="179" name="rc179"/>
            <p:cNvSpPr/>
            <p:nvPr/>
          </p:nvSpPr>
          <p:spPr>
            <a:xfrm>
              <a:off x="6689797" y="1667510"/>
              <a:ext cx="467571" cy="95344"/>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0" name="rc180"/>
            <p:cNvSpPr/>
            <p:nvPr/>
          </p:nvSpPr>
          <p:spPr>
            <a:xfrm>
              <a:off x="7157368" y="1667510"/>
              <a:ext cx="467571" cy="95344"/>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1" name="rc181"/>
            <p:cNvSpPr/>
            <p:nvPr/>
          </p:nvSpPr>
          <p:spPr>
            <a:xfrm>
              <a:off x="2949226" y="3288372"/>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82" name="rc182"/>
            <p:cNvSpPr/>
            <p:nvPr/>
          </p:nvSpPr>
          <p:spPr>
            <a:xfrm>
              <a:off x="8092511" y="4432510"/>
              <a:ext cx="467571" cy="95344"/>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83" name="rc183"/>
            <p:cNvSpPr/>
            <p:nvPr/>
          </p:nvSpPr>
          <p:spPr>
            <a:xfrm>
              <a:off x="1546513" y="119078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4" name="rc184"/>
            <p:cNvSpPr/>
            <p:nvPr/>
          </p:nvSpPr>
          <p:spPr>
            <a:xfrm>
              <a:off x="2481655" y="119078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5" name="rc185"/>
            <p:cNvSpPr/>
            <p:nvPr/>
          </p:nvSpPr>
          <p:spPr>
            <a:xfrm>
              <a:off x="3884369" y="1190786"/>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6" name="rc186"/>
            <p:cNvSpPr/>
            <p:nvPr/>
          </p:nvSpPr>
          <p:spPr>
            <a:xfrm>
              <a:off x="6689797" y="1190786"/>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87" name="rc187"/>
            <p:cNvSpPr/>
            <p:nvPr/>
          </p:nvSpPr>
          <p:spPr>
            <a:xfrm>
              <a:off x="5287083" y="1190786"/>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8" name="rc188"/>
            <p:cNvSpPr/>
            <p:nvPr/>
          </p:nvSpPr>
          <p:spPr>
            <a:xfrm>
              <a:off x="4819512" y="1190786"/>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9" name="rc189"/>
            <p:cNvSpPr/>
            <p:nvPr/>
          </p:nvSpPr>
          <p:spPr>
            <a:xfrm>
              <a:off x="7157368" y="1190786"/>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90" name="rc190"/>
            <p:cNvSpPr/>
            <p:nvPr/>
          </p:nvSpPr>
          <p:spPr>
            <a:xfrm>
              <a:off x="8560082" y="1190786"/>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91" name="rc191"/>
            <p:cNvSpPr/>
            <p:nvPr/>
          </p:nvSpPr>
          <p:spPr>
            <a:xfrm>
              <a:off x="1546513" y="4337166"/>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2" name="rc192"/>
            <p:cNvSpPr/>
            <p:nvPr/>
          </p:nvSpPr>
          <p:spPr>
            <a:xfrm>
              <a:off x="2481655" y="4337166"/>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3" name="rc193"/>
            <p:cNvSpPr/>
            <p:nvPr/>
          </p:nvSpPr>
          <p:spPr>
            <a:xfrm>
              <a:off x="3884369" y="4337166"/>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4" name="rc194"/>
            <p:cNvSpPr/>
            <p:nvPr/>
          </p:nvSpPr>
          <p:spPr>
            <a:xfrm>
              <a:off x="3416798" y="4337166"/>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5" name="rc195"/>
            <p:cNvSpPr/>
            <p:nvPr/>
          </p:nvSpPr>
          <p:spPr>
            <a:xfrm>
              <a:off x="5754654" y="4337166"/>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6" name="rc196"/>
            <p:cNvSpPr/>
            <p:nvPr/>
          </p:nvSpPr>
          <p:spPr>
            <a:xfrm>
              <a:off x="6689797" y="4337166"/>
              <a:ext cx="467571" cy="95344"/>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97" name="rc197"/>
            <p:cNvSpPr/>
            <p:nvPr/>
          </p:nvSpPr>
          <p:spPr>
            <a:xfrm>
              <a:off x="7624939" y="4337166"/>
              <a:ext cx="467571" cy="95344"/>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98" name="rc198"/>
            <p:cNvSpPr/>
            <p:nvPr/>
          </p:nvSpPr>
          <p:spPr>
            <a:xfrm>
              <a:off x="4351940" y="4337166"/>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9" name="rc199"/>
            <p:cNvSpPr/>
            <p:nvPr/>
          </p:nvSpPr>
          <p:spPr>
            <a:xfrm>
              <a:off x="5287083" y="4337166"/>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0" name="rc200"/>
            <p:cNvSpPr/>
            <p:nvPr/>
          </p:nvSpPr>
          <p:spPr>
            <a:xfrm>
              <a:off x="4819512" y="4337166"/>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1" name="rc201"/>
            <p:cNvSpPr/>
            <p:nvPr/>
          </p:nvSpPr>
          <p:spPr>
            <a:xfrm>
              <a:off x="1546513" y="4146476"/>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02" name="rc202"/>
            <p:cNvSpPr/>
            <p:nvPr/>
          </p:nvSpPr>
          <p:spPr>
            <a:xfrm>
              <a:off x="2481655" y="4146476"/>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3" name="rc203"/>
            <p:cNvSpPr/>
            <p:nvPr/>
          </p:nvSpPr>
          <p:spPr>
            <a:xfrm>
              <a:off x="2949226" y="4146476"/>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4" name="rc204"/>
            <p:cNvSpPr/>
            <p:nvPr/>
          </p:nvSpPr>
          <p:spPr>
            <a:xfrm>
              <a:off x="3884369" y="4146476"/>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5" name="rc205"/>
            <p:cNvSpPr/>
            <p:nvPr/>
          </p:nvSpPr>
          <p:spPr>
            <a:xfrm>
              <a:off x="3416798" y="4146476"/>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6" name="rc206"/>
            <p:cNvSpPr/>
            <p:nvPr/>
          </p:nvSpPr>
          <p:spPr>
            <a:xfrm>
              <a:off x="5754654" y="4146476"/>
              <a:ext cx="467571" cy="9534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07" name="rc207"/>
            <p:cNvSpPr/>
            <p:nvPr/>
          </p:nvSpPr>
          <p:spPr>
            <a:xfrm>
              <a:off x="6689797" y="4146476"/>
              <a:ext cx="467571" cy="953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8" name="rc208"/>
            <p:cNvSpPr/>
            <p:nvPr/>
          </p:nvSpPr>
          <p:spPr>
            <a:xfrm>
              <a:off x="5287083" y="4146476"/>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9" name="rc209"/>
            <p:cNvSpPr/>
            <p:nvPr/>
          </p:nvSpPr>
          <p:spPr>
            <a:xfrm>
              <a:off x="8092511" y="4146476"/>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10" name="rc210"/>
            <p:cNvSpPr/>
            <p:nvPr/>
          </p:nvSpPr>
          <p:spPr>
            <a:xfrm>
              <a:off x="3884369" y="3288372"/>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11" name="rc211"/>
            <p:cNvSpPr/>
            <p:nvPr/>
          </p:nvSpPr>
          <p:spPr>
            <a:xfrm>
              <a:off x="1546513" y="1762855"/>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2" name="rc212"/>
            <p:cNvSpPr/>
            <p:nvPr/>
          </p:nvSpPr>
          <p:spPr>
            <a:xfrm>
              <a:off x="2481655" y="1762855"/>
              <a:ext cx="467571" cy="95344"/>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3" name="rc213"/>
            <p:cNvSpPr/>
            <p:nvPr/>
          </p:nvSpPr>
          <p:spPr>
            <a:xfrm>
              <a:off x="2949226" y="1762855"/>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4" name="rc214"/>
            <p:cNvSpPr/>
            <p:nvPr/>
          </p:nvSpPr>
          <p:spPr>
            <a:xfrm>
              <a:off x="3884369" y="1762855"/>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5" name="rc215"/>
            <p:cNvSpPr/>
            <p:nvPr/>
          </p:nvSpPr>
          <p:spPr>
            <a:xfrm>
              <a:off x="3416798" y="1762855"/>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6" name="rc216"/>
            <p:cNvSpPr/>
            <p:nvPr/>
          </p:nvSpPr>
          <p:spPr>
            <a:xfrm>
              <a:off x="5754654" y="1762855"/>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7" name="rc217"/>
            <p:cNvSpPr/>
            <p:nvPr/>
          </p:nvSpPr>
          <p:spPr>
            <a:xfrm>
              <a:off x="6689797" y="1762855"/>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18" name="rc218"/>
            <p:cNvSpPr/>
            <p:nvPr/>
          </p:nvSpPr>
          <p:spPr>
            <a:xfrm>
              <a:off x="7624939" y="1762855"/>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19" name="rc219"/>
            <p:cNvSpPr/>
            <p:nvPr/>
          </p:nvSpPr>
          <p:spPr>
            <a:xfrm>
              <a:off x="4351940" y="1762855"/>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0" name="rc220"/>
            <p:cNvSpPr/>
            <p:nvPr/>
          </p:nvSpPr>
          <p:spPr>
            <a:xfrm>
              <a:off x="7157368" y="3288372"/>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21" name="rc221"/>
            <p:cNvSpPr/>
            <p:nvPr/>
          </p:nvSpPr>
          <p:spPr>
            <a:xfrm>
              <a:off x="5287083" y="1762855"/>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22" name="rc222"/>
            <p:cNvSpPr/>
            <p:nvPr/>
          </p:nvSpPr>
          <p:spPr>
            <a:xfrm>
              <a:off x="4819512" y="1762855"/>
              <a:ext cx="467571" cy="9534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23" name="rc223"/>
            <p:cNvSpPr/>
            <p:nvPr/>
          </p:nvSpPr>
          <p:spPr>
            <a:xfrm>
              <a:off x="7157368" y="1762855"/>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24" name="rc224"/>
            <p:cNvSpPr/>
            <p:nvPr/>
          </p:nvSpPr>
          <p:spPr>
            <a:xfrm>
              <a:off x="8092511" y="1762855"/>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25" name="rc225"/>
            <p:cNvSpPr/>
            <p:nvPr/>
          </p:nvSpPr>
          <p:spPr>
            <a:xfrm>
              <a:off x="8560082" y="1762855"/>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6" name="rc226"/>
            <p:cNvSpPr/>
            <p:nvPr/>
          </p:nvSpPr>
          <p:spPr>
            <a:xfrm>
              <a:off x="1546513" y="5290614"/>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27" name="rc227"/>
            <p:cNvSpPr/>
            <p:nvPr/>
          </p:nvSpPr>
          <p:spPr>
            <a:xfrm>
              <a:off x="2481655" y="5290614"/>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28" name="rc228"/>
            <p:cNvSpPr/>
            <p:nvPr/>
          </p:nvSpPr>
          <p:spPr>
            <a:xfrm>
              <a:off x="2949226" y="5290614"/>
              <a:ext cx="467571" cy="95344"/>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29" name="rc229"/>
            <p:cNvSpPr/>
            <p:nvPr/>
          </p:nvSpPr>
          <p:spPr>
            <a:xfrm>
              <a:off x="3884369" y="5290614"/>
              <a:ext cx="467571" cy="95344"/>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30" name="rc230"/>
            <p:cNvSpPr/>
            <p:nvPr/>
          </p:nvSpPr>
          <p:spPr>
            <a:xfrm>
              <a:off x="3416798" y="5290614"/>
              <a:ext cx="467571" cy="95344"/>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31" name="rc231"/>
            <p:cNvSpPr/>
            <p:nvPr/>
          </p:nvSpPr>
          <p:spPr>
            <a:xfrm>
              <a:off x="5754654" y="5290614"/>
              <a:ext cx="467571" cy="95344"/>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32" name="rc232"/>
            <p:cNvSpPr/>
            <p:nvPr/>
          </p:nvSpPr>
          <p:spPr>
            <a:xfrm>
              <a:off x="6689797" y="5290614"/>
              <a:ext cx="467571" cy="95344"/>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33" name="rc233"/>
            <p:cNvSpPr/>
            <p:nvPr/>
          </p:nvSpPr>
          <p:spPr>
            <a:xfrm>
              <a:off x="7624939" y="5290614"/>
              <a:ext cx="467571" cy="95344"/>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34" name="rc234"/>
            <p:cNvSpPr/>
            <p:nvPr/>
          </p:nvSpPr>
          <p:spPr>
            <a:xfrm>
              <a:off x="5287083" y="5290614"/>
              <a:ext cx="467571" cy="95344"/>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35" name="rc235"/>
            <p:cNvSpPr/>
            <p:nvPr/>
          </p:nvSpPr>
          <p:spPr>
            <a:xfrm>
              <a:off x="8092511" y="5290614"/>
              <a:ext cx="467571" cy="95344"/>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36" name="rc236"/>
            <p:cNvSpPr/>
            <p:nvPr/>
          </p:nvSpPr>
          <p:spPr>
            <a:xfrm>
              <a:off x="8560082" y="5290614"/>
              <a:ext cx="467571" cy="95344"/>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37" name="rc237"/>
            <p:cNvSpPr/>
            <p:nvPr/>
          </p:nvSpPr>
          <p:spPr>
            <a:xfrm>
              <a:off x="1546513" y="3288372"/>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8" name="rc238"/>
            <p:cNvSpPr/>
            <p:nvPr/>
          </p:nvSpPr>
          <p:spPr>
            <a:xfrm>
              <a:off x="2481655" y="3288372"/>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39" name="rc239"/>
            <p:cNvSpPr/>
            <p:nvPr/>
          </p:nvSpPr>
          <p:spPr>
            <a:xfrm>
              <a:off x="2014084" y="3288372"/>
              <a:ext cx="467571" cy="95344"/>
            </a:xfrm>
            <a:prstGeom prst="rect">
              <a:avLst/>
            </a:prstGeom>
            <a:solidFill>
              <a:srgbClr val="D01910">
                <a:alpha val="100000"/>
              </a:srgbClr>
            </a:solidFill>
            <a:ln w="2710" cap="flat">
              <a:solidFill>
                <a:srgbClr val="FFFFFF">
                  <a:alpha val="100000"/>
                </a:srgbClr>
              </a:solidFill>
              <a:prstDash val="solid"/>
              <a:miter/>
            </a:ln>
          </p:spPr>
          <p:txBody>
            <a:bodyPr/>
            <a:lstStyle/>
            <a:p/>
          </p:txBody>
        </p:sp>
        <p:sp>
          <p:nvSpPr>
            <p:cNvPr id="240" name="rc240"/>
            <p:cNvSpPr/>
            <p:nvPr/>
          </p:nvSpPr>
          <p:spPr>
            <a:xfrm>
              <a:off x="3416798" y="3288372"/>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1" name="rc241"/>
            <p:cNvSpPr/>
            <p:nvPr/>
          </p:nvSpPr>
          <p:spPr>
            <a:xfrm>
              <a:off x="5754654" y="3288372"/>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2" name="rc242"/>
            <p:cNvSpPr/>
            <p:nvPr/>
          </p:nvSpPr>
          <p:spPr>
            <a:xfrm>
              <a:off x="6222226" y="3288372"/>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43" name="rc243"/>
            <p:cNvSpPr/>
            <p:nvPr/>
          </p:nvSpPr>
          <p:spPr>
            <a:xfrm>
              <a:off x="6689797" y="3288372"/>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44" name="rc244"/>
            <p:cNvSpPr/>
            <p:nvPr/>
          </p:nvSpPr>
          <p:spPr>
            <a:xfrm>
              <a:off x="7624939" y="3288372"/>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5" name="rc245"/>
            <p:cNvSpPr/>
            <p:nvPr/>
          </p:nvSpPr>
          <p:spPr>
            <a:xfrm>
              <a:off x="4351940" y="3288372"/>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46" name="rc246"/>
            <p:cNvSpPr/>
            <p:nvPr/>
          </p:nvSpPr>
          <p:spPr>
            <a:xfrm>
              <a:off x="5287083" y="3288372"/>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7" name="rc247"/>
            <p:cNvSpPr/>
            <p:nvPr/>
          </p:nvSpPr>
          <p:spPr>
            <a:xfrm>
              <a:off x="4819512" y="3288372"/>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48" name="rc248"/>
            <p:cNvSpPr/>
            <p:nvPr/>
          </p:nvSpPr>
          <p:spPr>
            <a:xfrm>
              <a:off x="8092511" y="3288372"/>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49" name="rc249"/>
            <p:cNvSpPr/>
            <p:nvPr/>
          </p:nvSpPr>
          <p:spPr>
            <a:xfrm>
              <a:off x="8560082" y="3288372"/>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50" name="rc250"/>
            <p:cNvSpPr/>
            <p:nvPr/>
          </p:nvSpPr>
          <p:spPr>
            <a:xfrm>
              <a:off x="1546513" y="4241821"/>
              <a:ext cx="467571" cy="9534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51" name="rc251"/>
            <p:cNvSpPr/>
            <p:nvPr/>
          </p:nvSpPr>
          <p:spPr>
            <a:xfrm>
              <a:off x="2481655" y="4241821"/>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52" name="rc252"/>
            <p:cNvSpPr/>
            <p:nvPr/>
          </p:nvSpPr>
          <p:spPr>
            <a:xfrm>
              <a:off x="2949226" y="4241821"/>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3" name="rc253"/>
            <p:cNvSpPr/>
            <p:nvPr/>
          </p:nvSpPr>
          <p:spPr>
            <a:xfrm>
              <a:off x="3884369" y="4241821"/>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4" name="rc254"/>
            <p:cNvSpPr/>
            <p:nvPr/>
          </p:nvSpPr>
          <p:spPr>
            <a:xfrm>
              <a:off x="3416798" y="4241821"/>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5" name="rc255"/>
            <p:cNvSpPr/>
            <p:nvPr/>
          </p:nvSpPr>
          <p:spPr>
            <a:xfrm>
              <a:off x="5754654" y="4241821"/>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6" name="rc256"/>
            <p:cNvSpPr/>
            <p:nvPr/>
          </p:nvSpPr>
          <p:spPr>
            <a:xfrm>
              <a:off x="6222226" y="4241821"/>
              <a:ext cx="467571" cy="953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7" name="rc257"/>
            <p:cNvSpPr/>
            <p:nvPr/>
          </p:nvSpPr>
          <p:spPr>
            <a:xfrm>
              <a:off x="6689797" y="4241821"/>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58" name="rc258"/>
            <p:cNvSpPr/>
            <p:nvPr/>
          </p:nvSpPr>
          <p:spPr>
            <a:xfrm>
              <a:off x="7624939" y="4241821"/>
              <a:ext cx="467571" cy="95344"/>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59" name="rc259"/>
            <p:cNvSpPr/>
            <p:nvPr/>
          </p:nvSpPr>
          <p:spPr>
            <a:xfrm>
              <a:off x="4351940" y="4241821"/>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0" name="rc260"/>
            <p:cNvSpPr/>
            <p:nvPr/>
          </p:nvSpPr>
          <p:spPr>
            <a:xfrm>
              <a:off x="5287083" y="4241821"/>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1" name="rc261"/>
            <p:cNvSpPr/>
            <p:nvPr/>
          </p:nvSpPr>
          <p:spPr>
            <a:xfrm>
              <a:off x="4819512" y="4241821"/>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62" name="rc262"/>
            <p:cNvSpPr/>
            <p:nvPr/>
          </p:nvSpPr>
          <p:spPr>
            <a:xfrm>
              <a:off x="8092511" y="4241821"/>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63" name="rc263"/>
            <p:cNvSpPr/>
            <p:nvPr/>
          </p:nvSpPr>
          <p:spPr>
            <a:xfrm>
              <a:off x="8560082" y="4241821"/>
              <a:ext cx="467571" cy="95344"/>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64" name="rc264"/>
            <p:cNvSpPr/>
            <p:nvPr/>
          </p:nvSpPr>
          <p:spPr>
            <a:xfrm>
              <a:off x="1546513" y="4432510"/>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65" name="rc265"/>
            <p:cNvSpPr/>
            <p:nvPr/>
          </p:nvSpPr>
          <p:spPr>
            <a:xfrm>
              <a:off x="2481655" y="4432510"/>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6" name="rc266"/>
            <p:cNvSpPr/>
            <p:nvPr/>
          </p:nvSpPr>
          <p:spPr>
            <a:xfrm>
              <a:off x="2949226" y="4432510"/>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7" name="rc267"/>
            <p:cNvSpPr/>
            <p:nvPr/>
          </p:nvSpPr>
          <p:spPr>
            <a:xfrm>
              <a:off x="3884369" y="4432510"/>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8" name="rc268"/>
            <p:cNvSpPr/>
            <p:nvPr/>
          </p:nvSpPr>
          <p:spPr>
            <a:xfrm>
              <a:off x="3416798" y="4432510"/>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9" name="rc269"/>
            <p:cNvSpPr/>
            <p:nvPr/>
          </p:nvSpPr>
          <p:spPr>
            <a:xfrm>
              <a:off x="5754654" y="4432510"/>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0" name="rc270"/>
            <p:cNvSpPr/>
            <p:nvPr/>
          </p:nvSpPr>
          <p:spPr>
            <a:xfrm>
              <a:off x="6689797" y="4432510"/>
              <a:ext cx="467571" cy="95344"/>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71" name="rc271"/>
            <p:cNvSpPr/>
            <p:nvPr/>
          </p:nvSpPr>
          <p:spPr>
            <a:xfrm>
              <a:off x="7624939" y="4432510"/>
              <a:ext cx="467571" cy="95344"/>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72" name="rc272"/>
            <p:cNvSpPr/>
            <p:nvPr/>
          </p:nvSpPr>
          <p:spPr>
            <a:xfrm>
              <a:off x="5287083" y="4432510"/>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3" name="rc273"/>
            <p:cNvSpPr/>
            <p:nvPr/>
          </p:nvSpPr>
          <p:spPr>
            <a:xfrm>
              <a:off x="1546513" y="2620958"/>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74" name="rc274"/>
            <p:cNvSpPr/>
            <p:nvPr/>
          </p:nvSpPr>
          <p:spPr>
            <a:xfrm>
              <a:off x="1546513" y="2906993"/>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75" name="rc275"/>
            <p:cNvSpPr/>
            <p:nvPr/>
          </p:nvSpPr>
          <p:spPr>
            <a:xfrm>
              <a:off x="2481655" y="2906993"/>
              <a:ext cx="467571" cy="95344"/>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6" name="rc276"/>
            <p:cNvSpPr/>
            <p:nvPr/>
          </p:nvSpPr>
          <p:spPr>
            <a:xfrm>
              <a:off x="2481655" y="2620958"/>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7" name="rc277"/>
            <p:cNvSpPr/>
            <p:nvPr/>
          </p:nvSpPr>
          <p:spPr>
            <a:xfrm>
              <a:off x="2949226" y="2620958"/>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78" name="rc278"/>
            <p:cNvSpPr/>
            <p:nvPr/>
          </p:nvSpPr>
          <p:spPr>
            <a:xfrm>
              <a:off x="3884369" y="2620958"/>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79" name="rc279"/>
            <p:cNvSpPr/>
            <p:nvPr/>
          </p:nvSpPr>
          <p:spPr>
            <a:xfrm>
              <a:off x="3416798" y="2620958"/>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80" name="rc280"/>
            <p:cNvSpPr/>
            <p:nvPr/>
          </p:nvSpPr>
          <p:spPr>
            <a:xfrm>
              <a:off x="5754654" y="2620958"/>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1" name="rc281"/>
            <p:cNvSpPr/>
            <p:nvPr/>
          </p:nvSpPr>
          <p:spPr>
            <a:xfrm>
              <a:off x="6689797" y="2620958"/>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82" name="rc282"/>
            <p:cNvSpPr/>
            <p:nvPr/>
          </p:nvSpPr>
          <p:spPr>
            <a:xfrm>
              <a:off x="7624939" y="2620958"/>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3" name="rc283"/>
            <p:cNvSpPr/>
            <p:nvPr/>
          </p:nvSpPr>
          <p:spPr>
            <a:xfrm>
              <a:off x="4351940" y="2620958"/>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84" name="rc284"/>
            <p:cNvSpPr/>
            <p:nvPr/>
          </p:nvSpPr>
          <p:spPr>
            <a:xfrm>
              <a:off x="5287083" y="2620958"/>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85" name="rc285"/>
            <p:cNvSpPr/>
            <p:nvPr/>
          </p:nvSpPr>
          <p:spPr>
            <a:xfrm>
              <a:off x="4819512" y="2620958"/>
              <a:ext cx="467571" cy="953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86" name="rc286"/>
            <p:cNvSpPr/>
            <p:nvPr/>
          </p:nvSpPr>
          <p:spPr>
            <a:xfrm>
              <a:off x="7157368" y="2620958"/>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87" name="rc287"/>
            <p:cNvSpPr/>
            <p:nvPr/>
          </p:nvSpPr>
          <p:spPr>
            <a:xfrm>
              <a:off x="8092511" y="2620958"/>
              <a:ext cx="467571" cy="9534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88" name="rc288"/>
            <p:cNvSpPr/>
            <p:nvPr/>
          </p:nvSpPr>
          <p:spPr>
            <a:xfrm>
              <a:off x="2949226" y="2906993"/>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89" name="rc289"/>
            <p:cNvSpPr/>
            <p:nvPr/>
          </p:nvSpPr>
          <p:spPr>
            <a:xfrm>
              <a:off x="3884369" y="2906993"/>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90" name="rc290"/>
            <p:cNvSpPr/>
            <p:nvPr/>
          </p:nvSpPr>
          <p:spPr>
            <a:xfrm>
              <a:off x="3416798" y="2906993"/>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91" name="rc291"/>
            <p:cNvSpPr/>
            <p:nvPr/>
          </p:nvSpPr>
          <p:spPr>
            <a:xfrm>
              <a:off x="5754654" y="2906993"/>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92" name="rc292"/>
            <p:cNvSpPr/>
            <p:nvPr/>
          </p:nvSpPr>
          <p:spPr>
            <a:xfrm>
              <a:off x="6689797" y="2906993"/>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93" name="rc293"/>
            <p:cNvSpPr/>
            <p:nvPr/>
          </p:nvSpPr>
          <p:spPr>
            <a:xfrm>
              <a:off x="7624939" y="2906993"/>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94" name="rc294"/>
            <p:cNvSpPr/>
            <p:nvPr/>
          </p:nvSpPr>
          <p:spPr>
            <a:xfrm>
              <a:off x="4351940" y="2906993"/>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95" name="rc295"/>
            <p:cNvSpPr/>
            <p:nvPr/>
          </p:nvSpPr>
          <p:spPr>
            <a:xfrm>
              <a:off x="5287083" y="2906993"/>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96" name="rc296"/>
            <p:cNvSpPr/>
            <p:nvPr/>
          </p:nvSpPr>
          <p:spPr>
            <a:xfrm>
              <a:off x="4819512" y="2906993"/>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97" name="rc297"/>
            <p:cNvSpPr/>
            <p:nvPr/>
          </p:nvSpPr>
          <p:spPr>
            <a:xfrm>
              <a:off x="8092511" y="2906993"/>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98" name="rc298"/>
            <p:cNvSpPr/>
            <p:nvPr/>
          </p:nvSpPr>
          <p:spPr>
            <a:xfrm>
              <a:off x="2481655" y="2334924"/>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9" name="rc299"/>
            <p:cNvSpPr/>
            <p:nvPr/>
          </p:nvSpPr>
          <p:spPr>
            <a:xfrm>
              <a:off x="3884369" y="1381476"/>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0" name="rc300"/>
            <p:cNvSpPr/>
            <p:nvPr/>
          </p:nvSpPr>
          <p:spPr>
            <a:xfrm>
              <a:off x="7157368" y="1381476"/>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1" name="rc301"/>
            <p:cNvSpPr/>
            <p:nvPr/>
          </p:nvSpPr>
          <p:spPr>
            <a:xfrm>
              <a:off x="1546513" y="2430269"/>
              <a:ext cx="467571" cy="953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02" name="rc302"/>
            <p:cNvSpPr/>
            <p:nvPr/>
          </p:nvSpPr>
          <p:spPr>
            <a:xfrm>
              <a:off x="2481655" y="2430269"/>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03" name="rc303"/>
            <p:cNvSpPr/>
            <p:nvPr/>
          </p:nvSpPr>
          <p:spPr>
            <a:xfrm>
              <a:off x="2949226" y="2430269"/>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4" name="rc304"/>
            <p:cNvSpPr/>
            <p:nvPr/>
          </p:nvSpPr>
          <p:spPr>
            <a:xfrm>
              <a:off x="2481655" y="3955786"/>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05" name="rc305"/>
            <p:cNvSpPr/>
            <p:nvPr/>
          </p:nvSpPr>
          <p:spPr>
            <a:xfrm>
              <a:off x="3416798" y="2334924"/>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06" name="rc306"/>
            <p:cNvSpPr/>
            <p:nvPr/>
          </p:nvSpPr>
          <p:spPr>
            <a:xfrm>
              <a:off x="5754654" y="2334924"/>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07" name="rc307"/>
            <p:cNvSpPr/>
            <p:nvPr/>
          </p:nvSpPr>
          <p:spPr>
            <a:xfrm>
              <a:off x="4819512" y="2811648"/>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8" name="rc308"/>
            <p:cNvSpPr/>
            <p:nvPr/>
          </p:nvSpPr>
          <p:spPr>
            <a:xfrm>
              <a:off x="7157368" y="2811648"/>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09" name="rc309"/>
            <p:cNvSpPr/>
            <p:nvPr/>
          </p:nvSpPr>
          <p:spPr>
            <a:xfrm>
              <a:off x="3884369" y="2430269"/>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0" name="rc310"/>
            <p:cNvSpPr/>
            <p:nvPr/>
          </p:nvSpPr>
          <p:spPr>
            <a:xfrm>
              <a:off x="3416798" y="2430269"/>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1" name="rc311"/>
            <p:cNvSpPr/>
            <p:nvPr/>
          </p:nvSpPr>
          <p:spPr>
            <a:xfrm>
              <a:off x="5754654" y="2430269"/>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2" name="rc312"/>
            <p:cNvSpPr/>
            <p:nvPr/>
          </p:nvSpPr>
          <p:spPr>
            <a:xfrm>
              <a:off x="6689797" y="243026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13" name="rc313"/>
            <p:cNvSpPr/>
            <p:nvPr/>
          </p:nvSpPr>
          <p:spPr>
            <a:xfrm>
              <a:off x="7624939" y="2430269"/>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14" name="rc314"/>
            <p:cNvSpPr/>
            <p:nvPr/>
          </p:nvSpPr>
          <p:spPr>
            <a:xfrm>
              <a:off x="4351940" y="2430269"/>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5" name="rc315"/>
            <p:cNvSpPr/>
            <p:nvPr/>
          </p:nvSpPr>
          <p:spPr>
            <a:xfrm>
              <a:off x="5287083" y="2430269"/>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6" name="rc316"/>
            <p:cNvSpPr/>
            <p:nvPr/>
          </p:nvSpPr>
          <p:spPr>
            <a:xfrm>
              <a:off x="4819512" y="2430269"/>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17" name="rc317"/>
            <p:cNvSpPr/>
            <p:nvPr/>
          </p:nvSpPr>
          <p:spPr>
            <a:xfrm>
              <a:off x="7157368" y="243026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18" name="rc318"/>
            <p:cNvSpPr/>
            <p:nvPr/>
          </p:nvSpPr>
          <p:spPr>
            <a:xfrm>
              <a:off x="3416798" y="4909235"/>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19" name="rc319"/>
            <p:cNvSpPr/>
            <p:nvPr/>
          </p:nvSpPr>
          <p:spPr>
            <a:xfrm>
              <a:off x="5754654" y="4909235"/>
              <a:ext cx="467571" cy="953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20" name="rc320"/>
            <p:cNvSpPr/>
            <p:nvPr/>
          </p:nvSpPr>
          <p:spPr>
            <a:xfrm>
              <a:off x="6222226" y="4909235"/>
              <a:ext cx="467571" cy="95344"/>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21" name="rc321"/>
            <p:cNvSpPr/>
            <p:nvPr/>
          </p:nvSpPr>
          <p:spPr>
            <a:xfrm>
              <a:off x="1546513" y="2334924"/>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2" name="rc322"/>
            <p:cNvSpPr/>
            <p:nvPr/>
          </p:nvSpPr>
          <p:spPr>
            <a:xfrm>
              <a:off x="3416798" y="4051131"/>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3" name="rc323"/>
            <p:cNvSpPr/>
            <p:nvPr/>
          </p:nvSpPr>
          <p:spPr>
            <a:xfrm>
              <a:off x="1546513" y="4909235"/>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24" name="rc324"/>
            <p:cNvSpPr/>
            <p:nvPr/>
          </p:nvSpPr>
          <p:spPr>
            <a:xfrm>
              <a:off x="2481655" y="4909235"/>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25" name="rc325"/>
            <p:cNvSpPr/>
            <p:nvPr/>
          </p:nvSpPr>
          <p:spPr>
            <a:xfrm>
              <a:off x="2949226" y="4909235"/>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26" name="rc326"/>
            <p:cNvSpPr/>
            <p:nvPr/>
          </p:nvSpPr>
          <p:spPr>
            <a:xfrm>
              <a:off x="3884369" y="4909235"/>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27" name="rc327"/>
            <p:cNvSpPr/>
            <p:nvPr/>
          </p:nvSpPr>
          <p:spPr>
            <a:xfrm>
              <a:off x="6689797" y="4909235"/>
              <a:ext cx="467571" cy="95344"/>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328" name="rc328"/>
            <p:cNvSpPr/>
            <p:nvPr/>
          </p:nvSpPr>
          <p:spPr>
            <a:xfrm>
              <a:off x="7624939" y="4909235"/>
              <a:ext cx="467571" cy="95344"/>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29" name="rc329"/>
            <p:cNvSpPr/>
            <p:nvPr/>
          </p:nvSpPr>
          <p:spPr>
            <a:xfrm>
              <a:off x="4351940" y="4909235"/>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0" name="rc330"/>
            <p:cNvSpPr/>
            <p:nvPr/>
          </p:nvSpPr>
          <p:spPr>
            <a:xfrm>
              <a:off x="5287083" y="4909235"/>
              <a:ext cx="467571" cy="953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31" name="rc331"/>
            <p:cNvSpPr/>
            <p:nvPr/>
          </p:nvSpPr>
          <p:spPr>
            <a:xfrm>
              <a:off x="4819512" y="4909235"/>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32" name="rc332"/>
            <p:cNvSpPr/>
            <p:nvPr/>
          </p:nvSpPr>
          <p:spPr>
            <a:xfrm>
              <a:off x="1546513" y="4051131"/>
              <a:ext cx="467571" cy="953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33" name="rc333"/>
            <p:cNvSpPr/>
            <p:nvPr/>
          </p:nvSpPr>
          <p:spPr>
            <a:xfrm>
              <a:off x="2481655" y="4051131"/>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34" name="rc334"/>
            <p:cNvSpPr/>
            <p:nvPr/>
          </p:nvSpPr>
          <p:spPr>
            <a:xfrm>
              <a:off x="2949226" y="4051131"/>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35" name="rc335"/>
            <p:cNvSpPr/>
            <p:nvPr/>
          </p:nvSpPr>
          <p:spPr>
            <a:xfrm>
              <a:off x="3884369" y="4051131"/>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36" name="rc336"/>
            <p:cNvSpPr/>
            <p:nvPr/>
          </p:nvSpPr>
          <p:spPr>
            <a:xfrm>
              <a:off x="5754654" y="4051131"/>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37" name="rc337"/>
            <p:cNvSpPr/>
            <p:nvPr/>
          </p:nvSpPr>
          <p:spPr>
            <a:xfrm>
              <a:off x="6222226" y="4051131"/>
              <a:ext cx="467571" cy="953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38" name="rc338"/>
            <p:cNvSpPr/>
            <p:nvPr/>
          </p:nvSpPr>
          <p:spPr>
            <a:xfrm>
              <a:off x="6689797" y="4051131"/>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9" name="rc339"/>
            <p:cNvSpPr/>
            <p:nvPr/>
          </p:nvSpPr>
          <p:spPr>
            <a:xfrm>
              <a:off x="7624939" y="4051131"/>
              <a:ext cx="467571" cy="95344"/>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40" name="rc340"/>
            <p:cNvSpPr/>
            <p:nvPr/>
          </p:nvSpPr>
          <p:spPr>
            <a:xfrm>
              <a:off x="4351940" y="4051131"/>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1" name="rc341"/>
            <p:cNvSpPr/>
            <p:nvPr/>
          </p:nvSpPr>
          <p:spPr>
            <a:xfrm>
              <a:off x="5287083" y="4051131"/>
              <a:ext cx="467571" cy="953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42" name="rc342"/>
            <p:cNvSpPr/>
            <p:nvPr/>
          </p:nvSpPr>
          <p:spPr>
            <a:xfrm>
              <a:off x="4819512" y="4051131"/>
              <a:ext cx="467571" cy="953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43" name="rc343"/>
            <p:cNvSpPr/>
            <p:nvPr/>
          </p:nvSpPr>
          <p:spPr>
            <a:xfrm>
              <a:off x="8092511" y="4051131"/>
              <a:ext cx="467571" cy="9534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44" name="rc344"/>
            <p:cNvSpPr/>
            <p:nvPr/>
          </p:nvSpPr>
          <p:spPr>
            <a:xfrm>
              <a:off x="8560082" y="4051131"/>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45" name="rc345"/>
            <p:cNvSpPr/>
            <p:nvPr/>
          </p:nvSpPr>
          <p:spPr>
            <a:xfrm>
              <a:off x="1546513" y="3955786"/>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46" name="rc346"/>
            <p:cNvSpPr/>
            <p:nvPr/>
          </p:nvSpPr>
          <p:spPr>
            <a:xfrm>
              <a:off x="2949226" y="3955786"/>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47" name="rc347"/>
            <p:cNvSpPr/>
            <p:nvPr/>
          </p:nvSpPr>
          <p:spPr>
            <a:xfrm>
              <a:off x="3884369" y="3955786"/>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48" name="rc348"/>
            <p:cNvSpPr/>
            <p:nvPr/>
          </p:nvSpPr>
          <p:spPr>
            <a:xfrm>
              <a:off x="3416798" y="3955786"/>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49" name="rc349"/>
            <p:cNvSpPr/>
            <p:nvPr/>
          </p:nvSpPr>
          <p:spPr>
            <a:xfrm>
              <a:off x="5754654" y="3955786"/>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50" name="rc350"/>
            <p:cNvSpPr/>
            <p:nvPr/>
          </p:nvSpPr>
          <p:spPr>
            <a:xfrm>
              <a:off x="6222226" y="3955786"/>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51" name="rc351"/>
            <p:cNvSpPr/>
            <p:nvPr/>
          </p:nvSpPr>
          <p:spPr>
            <a:xfrm>
              <a:off x="6689797" y="3955786"/>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52" name="rc352"/>
            <p:cNvSpPr/>
            <p:nvPr/>
          </p:nvSpPr>
          <p:spPr>
            <a:xfrm>
              <a:off x="7624939" y="3955786"/>
              <a:ext cx="467571" cy="9534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53" name="rc353"/>
            <p:cNvSpPr/>
            <p:nvPr/>
          </p:nvSpPr>
          <p:spPr>
            <a:xfrm>
              <a:off x="4351940" y="3955786"/>
              <a:ext cx="467571" cy="95344"/>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54" name="rc354"/>
            <p:cNvSpPr/>
            <p:nvPr/>
          </p:nvSpPr>
          <p:spPr>
            <a:xfrm>
              <a:off x="5287083" y="3955786"/>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55" name="rc355"/>
            <p:cNvSpPr/>
            <p:nvPr/>
          </p:nvSpPr>
          <p:spPr>
            <a:xfrm>
              <a:off x="4819512" y="3955786"/>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56" name="rc356"/>
            <p:cNvSpPr/>
            <p:nvPr/>
          </p:nvSpPr>
          <p:spPr>
            <a:xfrm>
              <a:off x="3416798" y="1858200"/>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57" name="rc357"/>
            <p:cNvSpPr/>
            <p:nvPr/>
          </p:nvSpPr>
          <p:spPr>
            <a:xfrm>
              <a:off x="5754654" y="1858200"/>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58" name="rc358"/>
            <p:cNvSpPr/>
            <p:nvPr/>
          </p:nvSpPr>
          <p:spPr>
            <a:xfrm>
              <a:off x="7157368" y="3955786"/>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59" name="rc359"/>
            <p:cNvSpPr/>
            <p:nvPr/>
          </p:nvSpPr>
          <p:spPr>
            <a:xfrm>
              <a:off x="2949226" y="2334924"/>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60" name="rc360"/>
            <p:cNvSpPr/>
            <p:nvPr/>
          </p:nvSpPr>
          <p:spPr>
            <a:xfrm>
              <a:off x="3884369" y="2334924"/>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61" name="rc361"/>
            <p:cNvSpPr/>
            <p:nvPr/>
          </p:nvSpPr>
          <p:spPr>
            <a:xfrm>
              <a:off x="6689797" y="2334924"/>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62" name="rc362"/>
            <p:cNvSpPr/>
            <p:nvPr/>
          </p:nvSpPr>
          <p:spPr>
            <a:xfrm>
              <a:off x="7624939" y="2334924"/>
              <a:ext cx="467571" cy="95344"/>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363" name="rc363"/>
            <p:cNvSpPr/>
            <p:nvPr/>
          </p:nvSpPr>
          <p:spPr>
            <a:xfrm>
              <a:off x="4351940" y="2334924"/>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64" name="rc364"/>
            <p:cNvSpPr/>
            <p:nvPr/>
          </p:nvSpPr>
          <p:spPr>
            <a:xfrm>
              <a:off x="5287083" y="2334924"/>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65" name="rc365"/>
            <p:cNvSpPr/>
            <p:nvPr/>
          </p:nvSpPr>
          <p:spPr>
            <a:xfrm>
              <a:off x="4819512" y="2334924"/>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66" name="rc366"/>
            <p:cNvSpPr/>
            <p:nvPr/>
          </p:nvSpPr>
          <p:spPr>
            <a:xfrm>
              <a:off x="7157368" y="2334924"/>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67" name="rc367"/>
            <p:cNvSpPr/>
            <p:nvPr/>
          </p:nvSpPr>
          <p:spPr>
            <a:xfrm>
              <a:off x="1546513" y="1381476"/>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8" name="rc368"/>
            <p:cNvSpPr/>
            <p:nvPr/>
          </p:nvSpPr>
          <p:spPr>
            <a:xfrm>
              <a:off x="2481655" y="138147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9" name="rc369"/>
            <p:cNvSpPr/>
            <p:nvPr/>
          </p:nvSpPr>
          <p:spPr>
            <a:xfrm>
              <a:off x="2949226" y="1381476"/>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0" name="rc370"/>
            <p:cNvSpPr/>
            <p:nvPr/>
          </p:nvSpPr>
          <p:spPr>
            <a:xfrm>
              <a:off x="3416798" y="1381476"/>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1" name="rc371"/>
            <p:cNvSpPr/>
            <p:nvPr/>
          </p:nvSpPr>
          <p:spPr>
            <a:xfrm>
              <a:off x="5754654" y="1381476"/>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2" name="rc372"/>
            <p:cNvSpPr/>
            <p:nvPr/>
          </p:nvSpPr>
          <p:spPr>
            <a:xfrm>
              <a:off x="6689797" y="1381476"/>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3" name="rc373"/>
            <p:cNvSpPr/>
            <p:nvPr/>
          </p:nvSpPr>
          <p:spPr>
            <a:xfrm>
              <a:off x="7624939" y="1381476"/>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4" name="rc374"/>
            <p:cNvSpPr/>
            <p:nvPr/>
          </p:nvSpPr>
          <p:spPr>
            <a:xfrm>
              <a:off x="4351940" y="1381476"/>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75" name="rc375"/>
            <p:cNvSpPr/>
            <p:nvPr/>
          </p:nvSpPr>
          <p:spPr>
            <a:xfrm>
              <a:off x="4819512" y="1858200"/>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76" name="rc376"/>
            <p:cNvSpPr/>
            <p:nvPr/>
          </p:nvSpPr>
          <p:spPr>
            <a:xfrm>
              <a:off x="7157368" y="1858200"/>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7" name="rc377"/>
            <p:cNvSpPr/>
            <p:nvPr/>
          </p:nvSpPr>
          <p:spPr>
            <a:xfrm>
              <a:off x="5754654" y="2811648"/>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78" name="rc378"/>
            <p:cNvSpPr/>
            <p:nvPr/>
          </p:nvSpPr>
          <p:spPr>
            <a:xfrm>
              <a:off x="5287083" y="138147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9" name="rc379"/>
            <p:cNvSpPr/>
            <p:nvPr/>
          </p:nvSpPr>
          <p:spPr>
            <a:xfrm>
              <a:off x="4819512" y="1381476"/>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80" name="rc380"/>
            <p:cNvSpPr/>
            <p:nvPr/>
          </p:nvSpPr>
          <p:spPr>
            <a:xfrm>
              <a:off x="1546513" y="1858200"/>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81" name="rc381"/>
            <p:cNvSpPr/>
            <p:nvPr/>
          </p:nvSpPr>
          <p:spPr>
            <a:xfrm>
              <a:off x="2481655" y="1858200"/>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2" name="rc382"/>
            <p:cNvSpPr/>
            <p:nvPr/>
          </p:nvSpPr>
          <p:spPr>
            <a:xfrm>
              <a:off x="2949226" y="1858200"/>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83" name="rc383"/>
            <p:cNvSpPr/>
            <p:nvPr/>
          </p:nvSpPr>
          <p:spPr>
            <a:xfrm>
              <a:off x="3884369" y="1858200"/>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84" name="rc384"/>
            <p:cNvSpPr/>
            <p:nvPr/>
          </p:nvSpPr>
          <p:spPr>
            <a:xfrm>
              <a:off x="6689797" y="1858200"/>
              <a:ext cx="467571" cy="953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5" name="rc385"/>
            <p:cNvSpPr/>
            <p:nvPr/>
          </p:nvSpPr>
          <p:spPr>
            <a:xfrm>
              <a:off x="7624939" y="1858200"/>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86" name="rc386"/>
            <p:cNvSpPr/>
            <p:nvPr/>
          </p:nvSpPr>
          <p:spPr>
            <a:xfrm>
              <a:off x="4351940" y="1858200"/>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87" name="rc387"/>
            <p:cNvSpPr/>
            <p:nvPr/>
          </p:nvSpPr>
          <p:spPr>
            <a:xfrm>
              <a:off x="5287083" y="1858200"/>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88" name="rc388"/>
            <p:cNvSpPr/>
            <p:nvPr/>
          </p:nvSpPr>
          <p:spPr>
            <a:xfrm>
              <a:off x="3884369" y="2811648"/>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89" name="rc389"/>
            <p:cNvSpPr/>
            <p:nvPr/>
          </p:nvSpPr>
          <p:spPr>
            <a:xfrm>
              <a:off x="2014084" y="2811648"/>
              <a:ext cx="467571" cy="953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90" name="rc390"/>
            <p:cNvSpPr/>
            <p:nvPr/>
          </p:nvSpPr>
          <p:spPr>
            <a:xfrm>
              <a:off x="3416798" y="2811648"/>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1" name="rc391"/>
            <p:cNvSpPr/>
            <p:nvPr/>
          </p:nvSpPr>
          <p:spPr>
            <a:xfrm>
              <a:off x="1546513" y="2811648"/>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92" name="rc392"/>
            <p:cNvSpPr/>
            <p:nvPr/>
          </p:nvSpPr>
          <p:spPr>
            <a:xfrm>
              <a:off x="2481655" y="2811648"/>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93" name="rc393"/>
            <p:cNvSpPr/>
            <p:nvPr/>
          </p:nvSpPr>
          <p:spPr>
            <a:xfrm>
              <a:off x="2949226" y="2811648"/>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4" name="rc394"/>
            <p:cNvSpPr/>
            <p:nvPr/>
          </p:nvSpPr>
          <p:spPr>
            <a:xfrm>
              <a:off x="6689797" y="2811648"/>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5" name="rc395"/>
            <p:cNvSpPr/>
            <p:nvPr/>
          </p:nvSpPr>
          <p:spPr>
            <a:xfrm>
              <a:off x="7624939" y="2811648"/>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6" name="rc396"/>
            <p:cNvSpPr/>
            <p:nvPr/>
          </p:nvSpPr>
          <p:spPr>
            <a:xfrm>
              <a:off x="4351940" y="2811648"/>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7" name="rc397"/>
            <p:cNvSpPr/>
            <p:nvPr/>
          </p:nvSpPr>
          <p:spPr>
            <a:xfrm>
              <a:off x="5287083" y="2811648"/>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98" name="rc398"/>
            <p:cNvSpPr/>
            <p:nvPr/>
          </p:nvSpPr>
          <p:spPr>
            <a:xfrm>
              <a:off x="1546513" y="2525614"/>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99" name="rc399"/>
            <p:cNvSpPr/>
            <p:nvPr/>
          </p:nvSpPr>
          <p:spPr>
            <a:xfrm>
              <a:off x="2481655" y="2525614"/>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0" name="rc400"/>
            <p:cNvSpPr/>
            <p:nvPr/>
          </p:nvSpPr>
          <p:spPr>
            <a:xfrm>
              <a:off x="2949226" y="2525614"/>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1" name="rc401"/>
            <p:cNvSpPr/>
            <p:nvPr/>
          </p:nvSpPr>
          <p:spPr>
            <a:xfrm>
              <a:off x="3884369" y="2525614"/>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2" name="rc402"/>
            <p:cNvSpPr/>
            <p:nvPr/>
          </p:nvSpPr>
          <p:spPr>
            <a:xfrm>
              <a:off x="3416798" y="2525614"/>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3" name="rc403"/>
            <p:cNvSpPr/>
            <p:nvPr/>
          </p:nvSpPr>
          <p:spPr>
            <a:xfrm>
              <a:off x="5754654" y="2525614"/>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4" name="rc404"/>
            <p:cNvSpPr/>
            <p:nvPr/>
          </p:nvSpPr>
          <p:spPr>
            <a:xfrm>
              <a:off x="6222226" y="2525614"/>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05" name="rc405"/>
            <p:cNvSpPr/>
            <p:nvPr/>
          </p:nvSpPr>
          <p:spPr>
            <a:xfrm>
              <a:off x="6689797" y="2525614"/>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06" name="rc406"/>
            <p:cNvSpPr/>
            <p:nvPr/>
          </p:nvSpPr>
          <p:spPr>
            <a:xfrm>
              <a:off x="7624939" y="2525614"/>
              <a:ext cx="467571" cy="953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07" name="rc407"/>
            <p:cNvSpPr/>
            <p:nvPr/>
          </p:nvSpPr>
          <p:spPr>
            <a:xfrm>
              <a:off x="4351940" y="2525614"/>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8" name="rc408"/>
            <p:cNvSpPr/>
            <p:nvPr/>
          </p:nvSpPr>
          <p:spPr>
            <a:xfrm>
              <a:off x="5287083" y="2525614"/>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9" name="rc409"/>
            <p:cNvSpPr/>
            <p:nvPr/>
          </p:nvSpPr>
          <p:spPr>
            <a:xfrm>
              <a:off x="4819512" y="2525614"/>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10" name="rc410"/>
            <p:cNvSpPr/>
            <p:nvPr/>
          </p:nvSpPr>
          <p:spPr>
            <a:xfrm>
              <a:off x="8092511" y="2525614"/>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11" name="rc411"/>
            <p:cNvSpPr/>
            <p:nvPr/>
          </p:nvSpPr>
          <p:spPr>
            <a:xfrm>
              <a:off x="8560082" y="2525614"/>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12" name="rc412"/>
            <p:cNvSpPr/>
            <p:nvPr/>
          </p:nvSpPr>
          <p:spPr>
            <a:xfrm>
              <a:off x="1546513" y="5004579"/>
              <a:ext cx="467571" cy="953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13" name="rc413"/>
            <p:cNvSpPr/>
            <p:nvPr/>
          </p:nvSpPr>
          <p:spPr>
            <a:xfrm>
              <a:off x="2481655" y="5004579"/>
              <a:ext cx="467571" cy="953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14" name="rc414"/>
            <p:cNvSpPr/>
            <p:nvPr/>
          </p:nvSpPr>
          <p:spPr>
            <a:xfrm>
              <a:off x="2949226" y="5004579"/>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15" name="rc415"/>
            <p:cNvSpPr/>
            <p:nvPr/>
          </p:nvSpPr>
          <p:spPr>
            <a:xfrm>
              <a:off x="3884369" y="5004579"/>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16" name="rc416"/>
            <p:cNvSpPr/>
            <p:nvPr/>
          </p:nvSpPr>
          <p:spPr>
            <a:xfrm>
              <a:off x="2014084" y="5004579"/>
              <a:ext cx="467571" cy="953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17" name="rc417"/>
            <p:cNvSpPr/>
            <p:nvPr/>
          </p:nvSpPr>
          <p:spPr>
            <a:xfrm>
              <a:off x="3416798" y="5004579"/>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18" name="rc418"/>
            <p:cNvSpPr/>
            <p:nvPr/>
          </p:nvSpPr>
          <p:spPr>
            <a:xfrm>
              <a:off x="5754654" y="5004579"/>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19" name="rc419"/>
            <p:cNvSpPr/>
            <p:nvPr/>
          </p:nvSpPr>
          <p:spPr>
            <a:xfrm>
              <a:off x="6222226" y="5004579"/>
              <a:ext cx="467571" cy="9534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20" name="rc420"/>
            <p:cNvSpPr/>
            <p:nvPr/>
          </p:nvSpPr>
          <p:spPr>
            <a:xfrm>
              <a:off x="6689797" y="5004579"/>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21" name="rc421"/>
            <p:cNvSpPr/>
            <p:nvPr/>
          </p:nvSpPr>
          <p:spPr>
            <a:xfrm>
              <a:off x="7624939" y="5004579"/>
              <a:ext cx="467571" cy="95344"/>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22" name="rc422"/>
            <p:cNvSpPr/>
            <p:nvPr/>
          </p:nvSpPr>
          <p:spPr>
            <a:xfrm>
              <a:off x="4351940" y="5004579"/>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23" name="rc423"/>
            <p:cNvSpPr/>
            <p:nvPr/>
          </p:nvSpPr>
          <p:spPr>
            <a:xfrm>
              <a:off x="5287083" y="5004579"/>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24" name="rc424"/>
            <p:cNvSpPr/>
            <p:nvPr/>
          </p:nvSpPr>
          <p:spPr>
            <a:xfrm>
              <a:off x="4819512" y="5004579"/>
              <a:ext cx="467571" cy="9534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25" name="rc425"/>
            <p:cNvSpPr/>
            <p:nvPr/>
          </p:nvSpPr>
          <p:spPr>
            <a:xfrm>
              <a:off x="8092511" y="5004579"/>
              <a:ext cx="467571" cy="95344"/>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26" name="rc426"/>
            <p:cNvSpPr/>
            <p:nvPr/>
          </p:nvSpPr>
          <p:spPr>
            <a:xfrm>
              <a:off x="8560082" y="5004579"/>
              <a:ext cx="467571" cy="95344"/>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27" name="rc427"/>
            <p:cNvSpPr/>
            <p:nvPr/>
          </p:nvSpPr>
          <p:spPr>
            <a:xfrm>
              <a:off x="5754654" y="2716303"/>
              <a:ext cx="467571" cy="9534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28" name="rc428"/>
            <p:cNvSpPr/>
            <p:nvPr/>
          </p:nvSpPr>
          <p:spPr>
            <a:xfrm>
              <a:off x="1546513" y="3097683"/>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29" name="rc429"/>
            <p:cNvSpPr/>
            <p:nvPr/>
          </p:nvSpPr>
          <p:spPr>
            <a:xfrm>
              <a:off x="4819512" y="3097683"/>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30" name="rc430"/>
            <p:cNvSpPr/>
            <p:nvPr/>
          </p:nvSpPr>
          <p:spPr>
            <a:xfrm>
              <a:off x="7157368" y="3097683"/>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31" name="rc431"/>
            <p:cNvSpPr/>
            <p:nvPr/>
          </p:nvSpPr>
          <p:spPr>
            <a:xfrm>
              <a:off x="1546513" y="1095441"/>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32" name="rc432"/>
            <p:cNvSpPr/>
            <p:nvPr/>
          </p:nvSpPr>
          <p:spPr>
            <a:xfrm>
              <a:off x="3884369" y="3097683"/>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33" name="rc433"/>
            <p:cNvSpPr/>
            <p:nvPr/>
          </p:nvSpPr>
          <p:spPr>
            <a:xfrm>
              <a:off x="2949226" y="109544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4" name="rc434"/>
            <p:cNvSpPr/>
            <p:nvPr/>
          </p:nvSpPr>
          <p:spPr>
            <a:xfrm>
              <a:off x="4819512" y="2144234"/>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35" name="rc435"/>
            <p:cNvSpPr/>
            <p:nvPr/>
          </p:nvSpPr>
          <p:spPr>
            <a:xfrm>
              <a:off x="7157368" y="2144234"/>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36" name="rc436"/>
            <p:cNvSpPr/>
            <p:nvPr/>
          </p:nvSpPr>
          <p:spPr>
            <a:xfrm>
              <a:off x="2481655" y="1095441"/>
              <a:ext cx="467571" cy="95344"/>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7" name="rc437"/>
            <p:cNvSpPr/>
            <p:nvPr/>
          </p:nvSpPr>
          <p:spPr>
            <a:xfrm>
              <a:off x="3884369" y="109544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8" name="rc438"/>
            <p:cNvSpPr/>
            <p:nvPr/>
          </p:nvSpPr>
          <p:spPr>
            <a:xfrm>
              <a:off x="3416798" y="109544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9" name="rc439"/>
            <p:cNvSpPr/>
            <p:nvPr/>
          </p:nvSpPr>
          <p:spPr>
            <a:xfrm>
              <a:off x="5754654" y="109544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0" name="rc440"/>
            <p:cNvSpPr/>
            <p:nvPr/>
          </p:nvSpPr>
          <p:spPr>
            <a:xfrm>
              <a:off x="6222226" y="109544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1" name="rc441"/>
            <p:cNvSpPr/>
            <p:nvPr/>
          </p:nvSpPr>
          <p:spPr>
            <a:xfrm>
              <a:off x="6689797" y="1095441"/>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2" name="rc442"/>
            <p:cNvSpPr/>
            <p:nvPr/>
          </p:nvSpPr>
          <p:spPr>
            <a:xfrm>
              <a:off x="7624939" y="1095441"/>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43" name="rc443"/>
            <p:cNvSpPr/>
            <p:nvPr/>
          </p:nvSpPr>
          <p:spPr>
            <a:xfrm>
              <a:off x="4351940" y="109544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4" name="rc444"/>
            <p:cNvSpPr/>
            <p:nvPr/>
          </p:nvSpPr>
          <p:spPr>
            <a:xfrm>
              <a:off x="5287083" y="109544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5" name="rc445"/>
            <p:cNvSpPr/>
            <p:nvPr/>
          </p:nvSpPr>
          <p:spPr>
            <a:xfrm>
              <a:off x="4819512" y="1095441"/>
              <a:ext cx="467571" cy="953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6" name="rc446"/>
            <p:cNvSpPr/>
            <p:nvPr/>
          </p:nvSpPr>
          <p:spPr>
            <a:xfrm>
              <a:off x="7157368" y="1095441"/>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7" name="rc447"/>
            <p:cNvSpPr/>
            <p:nvPr/>
          </p:nvSpPr>
          <p:spPr>
            <a:xfrm>
              <a:off x="2481655" y="3097683"/>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48" name="rc448"/>
            <p:cNvSpPr/>
            <p:nvPr/>
          </p:nvSpPr>
          <p:spPr>
            <a:xfrm>
              <a:off x="2949226" y="3097683"/>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49" name="rc449"/>
            <p:cNvSpPr/>
            <p:nvPr/>
          </p:nvSpPr>
          <p:spPr>
            <a:xfrm>
              <a:off x="2014084" y="3097683"/>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50" name="rc450"/>
            <p:cNvSpPr/>
            <p:nvPr/>
          </p:nvSpPr>
          <p:spPr>
            <a:xfrm>
              <a:off x="3416798" y="3097683"/>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51" name="rc451"/>
            <p:cNvSpPr/>
            <p:nvPr/>
          </p:nvSpPr>
          <p:spPr>
            <a:xfrm>
              <a:off x="5754654" y="3097683"/>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52" name="rc452"/>
            <p:cNvSpPr/>
            <p:nvPr/>
          </p:nvSpPr>
          <p:spPr>
            <a:xfrm>
              <a:off x="6222226" y="3097683"/>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53" name="rc453"/>
            <p:cNvSpPr/>
            <p:nvPr/>
          </p:nvSpPr>
          <p:spPr>
            <a:xfrm>
              <a:off x="6689797" y="3097683"/>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54" name="rc454"/>
            <p:cNvSpPr/>
            <p:nvPr/>
          </p:nvSpPr>
          <p:spPr>
            <a:xfrm>
              <a:off x="7624939" y="3097683"/>
              <a:ext cx="467571" cy="9534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55" name="rc455"/>
            <p:cNvSpPr/>
            <p:nvPr/>
          </p:nvSpPr>
          <p:spPr>
            <a:xfrm>
              <a:off x="4351940" y="3097683"/>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56" name="rc456"/>
            <p:cNvSpPr/>
            <p:nvPr/>
          </p:nvSpPr>
          <p:spPr>
            <a:xfrm>
              <a:off x="5287083" y="3097683"/>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57" name="rc457"/>
            <p:cNvSpPr/>
            <p:nvPr/>
          </p:nvSpPr>
          <p:spPr>
            <a:xfrm>
              <a:off x="8092511" y="3097683"/>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58" name="rc458"/>
            <p:cNvSpPr/>
            <p:nvPr/>
          </p:nvSpPr>
          <p:spPr>
            <a:xfrm>
              <a:off x="7157368" y="2716303"/>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59" name="rc459"/>
            <p:cNvSpPr/>
            <p:nvPr/>
          </p:nvSpPr>
          <p:spPr>
            <a:xfrm>
              <a:off x="8092511" y="4813890"/>
              <a:ext cx="467571" cy="953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60" name="rc460"/>
            <p:cNvSpPr/>
            <p:nvPr/>
          </p:nvSpPr>
          <p:spPr>
            <a:xfrm>
              <a:off x="8560082" y="4813890"/>
              <a:ext cx="467571" cy="953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61" name="rc461"/>
            <p:cNvSpPr/>
            <p:nvPr/>
          </p:nvSpPr>
          <p:spPr>
            <a:xfrm>
              <a:off x="3416798" y="3193028"/>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62" name="rc462"/>
            <p:cNvSpPr/>
            <p:nvPr/>
          </p:nvSpPr>
          <p:spPr>
            <a:xfrm>
              <a:off x="1546513" y="2144234"/>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63" name="rc463"/>
            <p:cNvSpPr/>
            <p:nvPr/>
          </p:nvSpPr>
          <p:spPr>
            <a:xfrm>
              <a:off x="2481655" y="2144234"/>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64" name="rc464"/>
            <p:cNvSpPr/>
            <p:nvPr/>
          </p:nvSpPr>
          <p:spPr>
            <a:xfrm>
              <a:off x="2949226" y="2144234"/>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65" name="rc465"/>
            <p:cNvSpPr/>
            <p:nvPr/>
          </p:nvSpPr>
          <p:spPr>
            <a:xfrm>
              <a:off x="3884369" y="2144234"/>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66" name="rc466"/>
            <p:cNvSpPr/>
            <p:nvPr/>
          </p:nvSpPr>
          <p:spPr>
            <a:xfrm>
              <a:off x="3416798" y="2144234"/>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67" name="rc467"/>
            <p:cNvSpPr/>
            <p:nvPr/>
          </p:nvSpPr>
          <p:spPr>
            <a:xfrm>
              <a:off x="5754654" y="2144234"/>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68" name="rc468"/>
            <p:cNvSpPr/>
            <p:nvPr/>
          </p:nvSpPr>
          <p:spPr>
            <a:xfrm>
              <a:off x="6222226" y="2144234"/>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9" name="rc469"/>
            <p:cNvSpPr/>
            <p:nvPr/>
          </p:nvSpPr>
          <p:spPr>
            <a:xfrm>
              <a:off x="6689797" y="2144234"/>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70" name="rc470"/>
            <p:cNvSpPr/>
            <p:nvPr/>
          </p:nvSpPr>
          <p:spPr>
            <a:xfrm>
              <a:off x="7624939" y="2144234"/>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1" name="rc471"/>
            <p:cNvSpPr/>
            <p:nvPr/>
          </p:nvSpPr>
          <p:spPr>
            <a:xfrm>
              <a:off x="4351940" y="2144234"/>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72" name="rc472"/>
            <p:cNvSpPr/>
            <p:nvPr/>
          </p:nvSpPr>
          <p:spPr>
            <a:xfrm>
              <a:off x="5287083" y="2144234"/>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73" name="rc473"/>
            <p:cNvSpPr/>
            <p:nvPr/>
          </p:nvSpPr>
          <p:spPr>
            <a:xfrm>
              <a:off x="8092511" y="2144234"/>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74" name="rc474"/>
            <p:cNvSpPr/>
            <p:nvPr/>
          </p:nvSpPr>
          <p:spPr>
            <a:xfrm>
              <a:off x="1546513" y="4527855"/>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75" name="rc475"/>
            <p:cNvSpPr/>
            <p:nvPr/>
          </p:nvSpPr>
          <p:spPr>
            <a:xfrm>
              <a:off x="2481655" y="4527855"/>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6" name="rc476"/>
            <p:cNvSpPr/>
            <p:nvPr/>
          </p:nvSpPr>
          <p:spPr>
            <a:xfrm>
              <a:off x="2949226" y="4527855"/>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7" name="rc477"/>
            <p:cNvSpPr/>
            <p:nvPr/>
          </p:nvSpPr>
          <p:spPr>
            <a:xfrm>
              <a:off x="3884369" y="4527855"/>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8" name="rc478"/>
            <p:cNvSpPr/>
            <p:nvPr/>
          </p:nvSpPr>
          <p:spPr>
            <a:xfrm>
              <a:off x="3416798" y="4527855"/>
              <a:ext cx="467571" cy="953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9" name="rc479"/>
            <p:cNvSpPr/>
            <p:nvPr/>
          </p:nvSpPr>
          <p:spPr>
            <a:xfrm>
              <a:off x="5754654" y="4527855"/>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80" name="rc480"/>
            <p:cNvSpPr/>
            <p:nvPr/>
          </p:nvSpPr>
          <p:spPr>
            <a:xfrm>
              <a:off x="6222226" y="4527855"/>
              <a:ext cx="467571" cy="95344"/>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81" name="rc481"/>
            <p:cNvSpPr/>
            <p:nvPr/>
          </p:nvSpPr>
          <p:spPr>
            <a:xfrm>
              <a:off x="6689797" y="4527855"/>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82" name="rc482"/>
            <p:cNvSpPr/>
            <p:nvPr/>
          </p:nvSpPr>
          <p:spPr>
            <a:xfrm>
              <a:off x="5287083" y="4527855"/>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83" name="rc483"/>
            <p:cNvSpPr/>
            <p:nvPr/>
          </p:nvSpPr>
          <p:spPr>
            <a:xfrm>
              <a:off x="1546513" y="2716303"/>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84" name="rc484"/>
            <p:cNvSpPr/>
            <p:nvPr/>
          </p:nvSpPr>
          <p:spPr>
            <a:xfrm>
              <a:off x="2481655" y="2716303"/>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5" name="rc485"/>
            <p:cNvSpPr/>
            <p:nvPr/>
          </p:nvSpPr>
          <p:spPr>
            <a:xfrm>
              <a:off x="2949226" y="2716303"/>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6" name="rc486"/>
            <p:cNvSpPr/>
            <p:nvPr/>
          </p:nvSpPr>
          <p:spPr>
            <a:xfrm>
              <a:off x="3884369" y="2716303"/>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7" name="rc487"/>
            <p:cNvSpPr/>
            <p:nvPr/>
          </p:nvSpPr>
          <p:spPr>
            <a:xfrm>
              <a:off x="2014084" y="2716303"/>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88" name="rc488"/>
            <p:cNvSpPr/>
            <p:nvPr/>
          </p:nvSpPr>
          <p:spPr>
            <a:xfrm>
              <a:off x="3416798" y="2716303"/>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9" name="rc489"/>
            <p:cNvSpPr/>
            <p:nvPr/>
          </p:nvSpPr>
          <p:spPr>
            <a:xfrm>
              <a:off x="6689797" y="2716303"/>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90" name="rc490"/>
            <p:cNvSpPr/>
            <p:nvPr/>
          </p:nvSpPr>
          <p:spPr>
            <a:xfrm>
              <a:off x="7624939" y="2716303"/>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91" name="rc491"/>
            <p:cNvSpPr/>
            <p:nvPr/>
          </p:nvSpPr>
          <p:spPr>
            <a:xfrm>
              <a:off x="4351940" y="2716303"/>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92" name="rc492"/>
            <p:cNvSpPr/>
            <p:nvPr/>
          </p:nvSpPr>
          <p:spPr>
            <a:xfrm>
              <a:off x="5287083" y="2716303"/>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93" name="rc493"/>
            <p:cNvSpPr/>
            <p:nvPr/>
          </p:nvSpPr>
          <p:spPr>
            <a:xfrm>
              <a:off x="4819512" y="2716303"/>
              <a:ext cx="467571" cy="95344"/>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494" name="rc494"/>
            <p:cNvSpPr/>
            <p:nvPr/>
          </p:nvSpPr>
          <p:spPr>
            <a:xfrm>
              <a:off x="3884369" y="3383717"/>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95" name="rc495"/>
            <p:cNvSpPr/>
            <p:nvPr/>
          </p:nvSpPr>
          <p:spPr>
            <a:xfrm>
              <a:off x="1546513" y="3383717"/>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96" name="rc496"/>
            <p:cNvSpPr/>
            <p:nvPr/>
          </p:nvSpPr>
          <p:spPr>
            <a:xfrm>
              <a:off x="2949226" y="4813890"/>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97" name="rc497"/>
            <p:cNvSpPr/>
            <p:nvPr/>
          </p:nvSpPr>
          <p:spPr>
            <a:xfrm>
              <a:off x="7624939" y="1000096"/>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98" name="rc498"/>
            <p:cNvSpPr/>
            <p:nvPr/>
          </p:nvSpPr>
          <p:spPr>
            <a:xfrm>
              <a:off x="4351940" y="100009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9" name="rc499"/>
            <p:cNvSpPr/>
            <p:nvPr/>
          </p:nvSpPr>
          <p:spPr>
            <a:xfrm>
              <a:off x="3416798" y="1476820"/>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00" name="rc500"/>
            <p:cNvSpPr/>
            <p:nvPr/>
          </p:nvSpPr>
          <p:spPr>
            <a:xfrm>
              <a:off x="6689797" y="3383717"/>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01" name="rc501"/>
            <p:cNvSpPr/>
            <p:nvPr/>
          </p:nvSpPr>
          <p:spPr>
            <a:xfrm>
              <a:off x="2481655" y="3383717"/>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02" name="rc502"/>
            <p:cNvSpPr/>
            <p:nvPr/>
          </p:nvSpPr>
          <p:spPr>
            <a:xfrm>
              <a:off x="2949226" y="3383717"/>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03" name="rc503"/>
            <p:cNvSpPr/>
            <p:nvPr/>
          </p:nvSpPr>
          <p:spPr>
            <a:xfrm>
              <a:off x="3416798" y="3383717"/>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04" name="rc504"/>
            <p:cNvSpPr/>
            <p:nvPr/>
          </p:nvSpPr>
          <p:spPr>
            <a:xfrm>
              <a:off x="5754654" y="3383717"/>
              <a:ext cx="467571" cy="953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05" name="rc505"/>
            <p:cNvSpPr/>
            <p:nvPr/>
          </p:nvSpPr>
          <p:spPr>
            <a:xfrm>
              <a:off x="3416798" y="3479062"/>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06" name="rc506"/>
            <p:cNvSpPr/>
            <p:nvPr/>
          </p:nvSpPr>
          <p:spPr>
            <a:xfrm>
              <a:off x="5754654" y="3479062"/>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07" name="rc507"/>
            <p:cNvSpPr/>
            <p:nvPr/>
          </p:nvSpPr>
          <p:spPr>
            <a:xfrm>
              <a:off x="7624939" y="3383717"/>
              <a:ext cx="467571" cy="95344"/>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08" name="rc508"/>
            <p:cNvSpPr/>
            <p:nvPr/>
          </p:nvSpPr>
          <p:spPr>
            <a:xfrm>
              <a:off x="4351940" y="3383717"/>
              <a:ext cx="467571" cy="953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09" name="rc509"/>
            <p:cNvSpPr/>
            <p:nvPr/>
          </p:nvSpPr>
          <p:spPr>
            <a:xfrm>
              <a:off x="5287083" y="3383717"/>
              <a:ext cx="467571" cy="953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10" name="rc510"/>
            <p:cNvSpPr/>
            <p:nvPr/>
          </p:nvSpPr>
          <p:spPr>
            <a:xfrm>
              <a:off x="4819512" y="3383717"/>
              <a:ext cx="467571" cy="95344"/>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11" name="rc511"/>
            <p:cNvSpPr/>
            <p:nvPr/>
          </p:nvSpPr>
          <p:spPr>
            <a:xfrm>
              <a:off x="7157368" y="3383717"/>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12" name="rc512"/>
            <p:cNvSpPr/>
            <p:nvPr/>
          </p:nvSpPr>
          <p:spPr>
            <a:xfrm>
              <a:off x="1546513" y="4813890"/>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13" name="rc513"/>
            <p:cNvSpPr/>
            <p:nvPr/>
          </p:nvSpPr>
          <p:spPr>
            <a:xfrm>
              <a:off x="1546513" y="1000096"/>
              <a:ext cx="467571" cy="95344"/>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4" name="rc514"/>
            <p:cNvSpPr/>
            <p:nvPr/>
          </p:nvSpPr>
          <p:spPr>
            <a:xfrm>
              <a:off x="2481655" y="1000096"/>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5" name="rc515"/>
            <p:cNvSpPr/>
            <p:nvPr/>
          </p:nvSpPr>
          <p:spPr>
            <a:xfrm>
              <a:off x="2949226" y="100009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6" name="rc516"/>
            <p:cNvSpPr/>
            <p:nvPr/>
          </p:nvSpPr>
          <p:spPr>
            <a:xfrm>
              <a:off x="3884369" y="100009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7" name="rc517"/>
            <p:cNvSpPr/>
            <p:nvPr/>
          </p:nvSpPr>
          <p:spPr>
            <a:xfrm>
              <a:off x="3416798" y="100009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8" name="rc518"/>
            <p:cNvSpPr/>
            <p:nvPr/>
          </p:nvSpPr>
          <p:spPr>
            <a:xfrm>
              <a:off x="5754654" y="100009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9" name="rc519"/>
            <p:cNvSpPr/>
            <p:nvPr/>
          </p:nvSpPr>
          <p:spPr>
            <a:xfrm>
              <a:off x="6689797" y="1000096"/>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20" name="rc520"/>
            <p:cNvSpPr/>
            <p:nvPr/>
          </p:nvSpPr>
          <p:spPr>
            <a:xfrm>
              <a:off x="5287083" y="1000096"/>
              <a:ext cx="467571" cy="953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1" name="rc521"/>
            <p:cNvSpPr/>
            <p:nvPr/>
          </p:nvSpPr>
          <p:spPr>
            <a:xfrm>
              <a:off x="4819512" y="1000096"/>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2" name="rc522"/>
            <p:cNvSpPr/>
            <p:nvPr/>
          </p:nvSpPr>
          <p:spPr>
            <a:xfrm>
              <a:off x="7157368" y="1000096"/>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23" name="rc523"/>
            <p:cNvSpPr/>
            <p:nvPr/>
          </p:nvSpPr>
          <p:spPr>
            <a:xfrm>
              <a:off x="3416798" y="4813890"/>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4" name="rc524"/>
            <p:cNvSpPr/>
            <p:nvPr/>
          </p:nvSpPr>
          <p:spPr>
            <a:xfrm>
              <a:off x="5754654" y="4813890"/>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5" name="rc525"/>
            <p:cNvSpPr/>
            <p:nvPr/>
          </p:nvSpPr>
          <p:spPr>
            <a:xfrm>
              <a:off x="6222226" y="4813890"/>
              <a:ext cx="467571" cy="95344"/>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26" name="rc526"/>
            <p:cNvSpPr/>
            <p:nvPr/>
          </p:nvSpPr>
          <p:spPr>
            <a:xfrm>
              <a:off x="2481655" y="4813890"/>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7" name="rc527"/>
            <p:cNvSpPr/>
            <p:nvPr/>
          </p:nvSpPr>
          <p:spPr>
            <a:xfrm>
              <a:off x="3884369" y="4813890"/>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8" name="rc528"/>
            <p:cNvSpPr/>
            <p:nvPr/>
          </p:nvSpPr>
          <p:spPr>
            <a:xfrm>
              <a:off x="6689797" y="4813890"/>
              <a:ext cx="467571" cy="953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29" name="rc529"/>
            <p:cNvSpPr/>
            <p:nvPr/>
          </p:nvSpPr>
          <p:spPr>
            <a:xfrm>
              <a:off x="7624939" y="4813890"/>
              <a:ext cx="467571" cy="9534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530" name="rc530"/>
            <p:cNvSpPr/>
            <p:nvPr/>
          </p:nvSpPr>
          <p:spPr>
            <a:xfrm>
              <a:off x="5287083" y="4813890"/>
              <a:ext cx="467571" cy="953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31" name="rc531"/>
            <p:cNvSpPr/>
            <p:nvPr/>
          </p:nvSpPr>
          <p:spPr>
            <a:xfrm>
              <a:off x="1546513" y="3479062"/>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32" name="rc532"/>
            <p:cNvSpPr/>
            <p:nvPr/>
          </p:nvSpPr>
          <p:spPr>
            <a:xfrm>
              <a:off x="2481655" y="3479062"/>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33" name="rc533"/>
            <p:cNvSpPr/>
            <p:nvPr/>
          </p:nvSpPr>
          <p:spPr>
            <a:xfrm>
              <a:off x="2949226" y="3479062"/>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4" name="rc534"/>
            <p:cNvSpPr/>
            <p:nvPr/>
          </p:nvSpPr>
          <p:spPr>
            <a:xfrm>
              <a:off x="3884369" y="3479062"/>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5" name="rc535"/>
            <p:cNvSpPr/>
            <p:nvPr/>
          </p:nvSpPr>
          <p:spPr>
            <a:xfrm>
              <a:off x="6222226" y="3479062"/>
              <a:ext cx="467571" cy="953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36" name="rc536"/>
            <p:cNvSpPr/>
            <p:nvPr/>
          </p:nvSpPr>
          <p:spPr>
            <a:xfrm>
              <a:off x="6689797" y="3479062"/>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37" name="rc537"/>
            <p:cNvSpPr/>
            <p:nvPr/>
          </p:nvSpPr>
          <p:spPr>
            <a:xfrm>
              <a:off x="7624939" y="3479062"/>
              <a:ext cx="467571" cy="9534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38" name="rc538"/>
            <p:cNvSpPr/>
            <p:nvPr/>
          </p:nvSpPr>
          <p:spPr>
            <a:xfrm>
              <a:off x="4351940" y="3479062"/>
              <a:ext cx="467571" cy="95344"/>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9" name="rc539"/>
            <p:cNvSpPr/>
            <p:nvPr/>
          </p:nvSpPr>
          <p:spPr>
            <a:xfrm>
              <a:off x="5287083" y="3479062"/>
              <a:ext cx="467571" cy="9534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40" name="rc540"/>
            <p:cNvSpPr/>
            <p:nvPr/>
          </p:nvSpPr>
          <p:spPr>
            <a:xfrm>
              <a:off x="4819512" y="3479062"/>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41" name="rc541"/>
            <p:cNvSpPr/>
            <p:nvPr/>
          </p:nvSpPr>
          <p:spPr>
            <a:xfrm>
              <a:off x="7157368" y="3479062"/>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42" name="rc542"/>
            <p:cNvSpPr/>
            <p:nvPr/>
          </p:nvSpPr>
          <p:spPr>
            <a:xfrm>
              <a:off x="8092511" y="3479062"/>
              <a:ext cx="467571" cy="953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43" name="rc543"/>
            <p:cNvSpPr/>
            <p:nvPr/>
          </p:nvSpPr>
          <p:spPr>
            <a:xfrm>
              <a:off x="8560082" y="3479062"/>
              <a:ext cx="467571" cy="953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44" name="rc544"/>
            <p:cNvSpPr/>
            <p:nvPr/>
          </p:nvSpPr>
          <p:spPr>
            <a:xfrm>
              <a:off x="6689797" y="3002338"/>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45" name="rc545"/>
            <p:cNvSpPr/>
            <p:nvPr/>
          </p:nvSpPr>
          <p:spPr>
            <a:xfrm>
              <a:off x="6689797" y="3574407"/>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46" name="rc546"/>
            <p:cNvSpPr/>
            <p:nvPr/>
          </p:nvSpPr>
          <p:spPr>
            <a:xfrm>
              <a:off x="5287083" y="223957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47" name="rc547"/>
            <p:cNvSpPr/>
            <p:nvPr/>
          </p:nvSpPr>
          <p:spPr>
            <a:xfrm>
              <a:off x="4819512" y="1476820"/>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8" name="rc548"/>
            <p:cNvSpPr/>
            <p:nvPr/>
          </p:nvSpPr>
          <p:spPr>
            <a:xfrm>
              <a:off x="1546513" y="1476820"/>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9" name="rc549"/>
            <p:cNvSpPr/>
            <p:nvPr/>
          </p:nvSpPr>
          <p:spPr>
            <a:xfrm>
              <a:off x="2481655" y="1476820"/>
              <a:ext cx="467571" cy="95344"/>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0" name="rc550"/>
            <p:cNvSpPr/>
            <p:nvPr/>
          </p:nvSpPr>
          <p:spPr>
            <a:xfrm>
              <a:off x="2949226" y="1476820"/>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51" name="rc551"/>
            <p:cNvSpPr/>
            <p:nvPr/>
          </p:nvSpPr>
          <p:spPr>
            <a:xfrm>
              <a:off x="3884369" y="1476820"/>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52" name="rc552"/>
            <p:cNvSpPr/>
            <p:nvPr/>
          </p:nvSpPr>
          <p:spPr>
            <a:xfrm>
              <a:off x="5754654" y="1476820"/>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53" name="rc553"/>
            <p:cNvSpPr/>
            <p:nvPr/>
          </p:nvSpPr>
          <p:spPr>
            <a:xfrm>
              <a:off x="6689797" y="1476820"/>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54" name="rc554"/>
            <p:cNvSpPr/>
            <p:nvPr/>
          </p:nvSpPr>
          <p:spPr>
            <a:xfrm>
              <a:off x="7624939" y="1476820"/>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5" name="rc555"/>
            <p:cNvSpPr/>
            <p:nvPr/>
          </p:nvSpPr>
          <p:spPr>
            <a:xfrm>
              <a:off x="2949226" y="3002338"/>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56" name="rc556"/>
            <p:cNvSpPr/>
            <p:nvPr/>
          </p:nvSpPr>
          <p:spPr>
            <a:xfrm>
              <a:off x="4351940" y="1476820"/>
              <a:ext cx="467571" cy="95344"/>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57" name="rc557"/>
            <p:cNvSpPr/>
            <p:nvPr/>
          </p:nvSpPr>
          <p:spPr>
            <a:xfrm>
              <a:off x="5287083" y="1476820"/>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58" name="rc558"/>
            <p:cNvSpPr/>
            <p:nvPr/>
          </p:nvSpPr>
          <p:spPr>
            <a:xfrm>
              <a:off x="7157368" y="1476820"/>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59" name="rc559"/>
            <p:cNvSpPr/>
            <p:nvPr/>
          </p:nvSpPr>
          <p:spPr>
            <a:xfrm>
              <a:off x="1546513" y="3193028"/>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0" name="rc560"/>
            <p:cNvSpPr/>
            <p:nvPr/>
          </p:nvSpPr>
          <p:spPr>
            <a:xfrm>
              <a:off x="2481655" y="3193028"/>
              <a:ext cx="467571" cy="95344"/>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1" name="rc561"/>
            <p:cNvSpPr/>
            <p:nvPr/>
          </p:nvSpPr>
          <p:spPr>
            <a:xfrm>
              <a:off x="2949226" y="3193028"/>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62" name="rc562"/>
            <p:cNvSpPr/>
            <p:nvPr/>
          </p:nvSpPr>
          <p:spPr>
            <a:xfrm>
              <a:off x="3884369" y="3193028"/>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63" name="rc563"/>
            <p:cNvSpPr/>
            <p:nvPr/>
          </p:nvSpPr>
          <p:spPr>
            <a:xfrm>
              <a:off x="5754654" y="3193028"/>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4" name="rc564"/>
            <p:cNvSpPr/>
            <p:nvPr/>
          </p:nvSpPr>
          <p:spPr>
            <a:xfrm>
              <a:off x="6222226" y="3193028"/>
              <a:ext cx="467571" cy="95344"/>
            </a:xfrm>
            <a:prstGeom prst="rect">
              <a:avLst/>
            </a:prstGeom>
            <a:solidFill>
              <a:srgbClr val="D01910">
                <a:alpha val="100000"/>
              </a:srgbClr>
            </a:solidFill>
            <a:ln w="2710" cap="flat">
              <a:solidFill>
                <a:srgbClr val="FFFFFF">
                  <a:alpha val="100000"/>
                </a:srgbClr>
              </a:solidFill>
              <a:prstDash val="solid"/>
              <a:miter/>
            </a:ln>
          </p:spPr>
          <p:txBody>
            <a:bodyPr/>
            <a:lstStyle/>
            <a:p/>
          </p:txBody>
        </p:sp>
        <p:sp>
          <p:nvSpPr>
            <p:cNvPr id="565" name="rc565"/>
            <p:cNvSpPr/>
            <p:nvPr/>
          </p:nvSpPr>
          <p:spPr>
            <a:xfrm>
              <a:off x="6689797" y="3193028"/>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66" name="rc566"/>
            <p:cNvSpPr/>
            <p:nvPr/>
          </p:nvSpPr>
          <p:spPr>
            <a:xfrm>
              <a:off x="7624939" y="3193028"/>
              <a:ext cx="467571" cy="95344"/>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567" name="rc567"/>
            <p:cNvSpPr/>
            <p:nvPr/>
          </p:nvSpPr>
          <p:spPr>
            <a:xfrm>
              <a:off x="4351940" y="3193028"/>
              <a:ext cx="467571" cy="95344"/>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68" name="rc568"/>
            <p:cNvSpPr/>
            <p:nvPr/>
          </p:nvSpPr>
          <p:spPr>
            <a:xfrm>
              <a:off x="5287083" y="3193028"/>
              <a:ext cx="467571" cy="95344"/>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69" name="rc569"/>
            <p:cNvSpPr/>
            <p:nvPr/>
          </p:nvSpPr>
          <p:spPr>
            <a:xfrm>
              <a:off x="4819512" y="3193028"/>
              <a:ext cx="467571" cy="95344"/>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70" name="rc570"/>
            <p:cNvSpPr/>
            <p:nvPr/>
          </p:nvSpPr>
          <p:spPr>
            <a:xfrm>
              <a:off x="7157368" y="3193028"/>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71" name="rc571"/>
            <p:cNvSpPr/>
            <p:nvPr/>
          </p:nvSpPr>
          <p:spPr>
            <a:xfrm>
              <a:off x="8092511" y="3193028"/>
              <a:ext cx="467571" cy="95344"/>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572" name="rc572"/>
            <p:cNvSpPr/>
            <p:nvPr/>
          </p:nvSpPr>
          <p:spPr>
            <a:xfrm>
              <a:off x="1546513" y="3002338"/>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73" name="rc573"/>
            <p:cNvSpPr/>
            <p:nvPr/>
          </p:nvSpPr>
          <p:spPr>
            <a:xfrm>
              <a:off x="4351940" y="3002338"/>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74" name="rc574"/>
            <p:cNvSpPr/>
            <p:nvPr/>
          </p:nvSpPr>
          <p:spPr>
            <a:xfrm>
              <a:off x="2481655" y="3002338"/>
              <a:ext cx="467571" cy="9534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5" name="rc575"/>
            <p:cNvSpPr/>
            <p:nvPr/>
          </p:nvSpPr>
          <p:spPr>
            <a:xfrm>
              <a:off x="3884369" y="3002338"/>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76" name="rc576"/>
            <p:cNvSpPr/>
            <p:nvPr/>
          </p:nvSpPr>
          <p:spPr>
            <a:xfrm>
              <a:off x="3416798" y="3002338"/>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77" name="rc577"/>
            <p:cNvSpPr/>
            <p:nvPr/>
          </p:nvSpPr>
          <p:spPr>
            <a:xfrm>
              <a:off x="5754654" y="3002338"/>
              <a:ext cx="467571" cy="9534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8" name="rc578"/>
            <p:cNvSpPr/>
            <p:nvPr/>
          </p:nvSpPr>
          <p:spPr>
            <a:xfrm>
              <a:off x="6222226" y="3002338"/>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79" name="rc579"/>
            <p:cNvSpPr/>
            <p:nvPr/>
          </p:nvSpPr>
          <p:spPr>
            <a:xfrm>
              <a:off x="7624939" y="3574407"/>
              <a:ext cx="467571" cy="953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80" name="rc580"/>
            <p:cNvSpPr/>
            <p:nvPr/>
          </p:nvSpPr>
          <p:spPr>
            <a:xfrm>
              <a:off x="4351940" y="3574407"/>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81" name="rc581"/>
            <p:cNvSpPr/>
            <p:nvPr/>
          </p:nvSpPr>
          <p:spPr>
            <a:xfrm>
              <a:off x="7624939" y="3002338"/>
              <a:ext cx="467571" cy="95344"/>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82" name="rc582"/>
            <p:cNvSpPr/>
            <p:nvPr/>
          </p:nvSpPr>
          <p:spPr>
            <a:xfrm>
              <a:off x="5287083" y="3002338"/>
              <a:ext cx="467571" cy="95344"/>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83" name="rc583"/>
            <p:cNvSpPr/>
            <p:nvPr/>
          </p:nvSpPr>
          <p:spPr>
            <a:xfrm>
              <a:off x="4819512" y="3002338"/>
              <a:ext cx="467571" cy="95344"/>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84" name="rc584"/>
            <p:cNvSpPr/>
            <p:nvPr/>
          </p:nvSpPr>
          <p:spPr>
            <a:xfrm>
              <a:off x="1546513" y="3574407"/>
              <a:ext cx="467571" cy="9534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85" name="rc585"/>
            <p:cNvSpPr/>
            <p:nvPr/>
          </p:nvSpPr>
          <p:spPr>
            <a:xfrm>
              <a:off x="2481655" y="3574407"/>
              <a:ext cx="467571" cy="95344"/>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86" name="rc586"/>
            <p:cNvSpPr/>
            <p:nvPr/>
          </p:nvSpPr>
          <p:spPr>
            <a:xfrm>
              <a:off x="2949226" y="3574407"/>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87" name="rc587"/>
            <p:cNvSpPr/>
            <p:nvPr/>
          </p:nvSpPr>
          <p:spPr>
            <a:xfrm>
              <a:off x="3884369" y="3574407"/>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88" name="rc588"/>
            <p:cNvSpPr/>
            <p:nvPr/>
          </p:nvSpPr>
          <p:spPr>
            <a:xfrm>
              <a:off x="3416798" y="3574407"/>
              <a:ext cx="467571" cy="95344"/>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89" name="rc589"/>
            <p:cNvSpPr/>
            <p:nvPr/>
          </p:nvSpPr>
          <p:spPr>
            <a:xfrm>
              <a:off x="5754654" y="3574407"/>
              <a:ext cx="467571" cy="953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90" name="rc590"/>
            <p:cNvSpPr/>
            <p:nvPr/>
          </p:nvSpPr>
          <p:spPr>
            <a:xfrm>
              <a:off x="5287083" y="3574407"/>
              <a:ext cx="467571" cy="9534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91" name="rc591"/>
            <p:cNvSpPr/>
            <p:nvPr/>
          </p:nvSpPr>
          <p:spPr>
            <a:xfrm>
              <a:off x="4819512" y="3574407"/>
              <a:ext cx="467571" cy="95344"/>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92" name="rc592"/>
            <p:cNvSpPr/>
            <p:nvPr/>
          </p:nvSpPr>
          <p:spPr>
            <a:xfrm>
              <a:off x="7157368" y="3574407"/>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93" name="rc593"/>
            <p:cNvSpPr/>
            <p:nvPr/>
          </p:nvSpPr>
          <p:spPr>
            <a:xfrm>
              <a:off x="1546513" y="2239579"/>
              <a:ext cx="467571" cy="9534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4" name="rc594"/>
            <p:cNvSpPr/>
            <p:nvPr/>
          </p:nvSpPr>
          <p:spPr>
            <a:xfrm>
              <a:off x="2481655" y="2239579"/>
              <a:ext cx="467571" cy="95344"/>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95" name="rc595"/>
            <p:cNvSpPr/>
            <p:nvPr/>
          </p:nvSpPr>
          <p:spPr>
            <a:xfrm>
              <a:off x="2949226" y="223957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96" name="rc596"/>
            <p:cNvSpPr/>
            <p:nvPr/>
          </p:nvSpPr>
          <p:spPr>
            <a:xfrm>
              <a:off x="3884369" y="223957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97" name="rc597"/>
            <p:cNvSpPr/>
            <p:nvPr/>
          </p:nvSpPr>
          <p:spPr>
            <a:xfrm>
              <a:off x="3416798" y="223957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98" name="rc598"/>
            <p:cNvSpPr/>
            <p:nvPr/>
          </p:nvSpPr>
          <p:spPr>
            <a:xfrm>
              <a:off x="5754654" y="223957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99" name="rc599"/>
            <p:cNvSpPr/>
            <p:nvPr/>
          </p:nvSpPr>
          <p:spPr>
            <a:xfrm>
              <a:off x="6222226" y="2239579"/>
              <a:ext cx="467571" cy="95344"/>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600" name="rc600"/>
            <p:cNvSpPr/>
            <p:nvPr/>
          </p:nvSpPr>
          <p:spPr>
            <a:xfrm>
              <a:off x="6689797" y="223957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01" name="rc601"/>
            <p:cNvSpPr/>
            <p:nvPr/>
          </p:nvSpPr>
          <p:spPr>
            <a:xfrm>
              <a:off x="7624939" y="2239579"/>
              <a:ext cx="467571" cy="953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02" name="rc602"/>
            <p:cNvSpPr/>
            <p:nvPr/>
          </p:nvSpPr>
          <p:spPr>
            <a:xfrm>
              <a:off x="4351940" y="223957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03" name="rc603"/>
            <p:cNvSpPr/>
            <p:nvPr/>
          </p:nvSpPr>
          <p:spPr>
            <a:xfrm>
              <a:off x="4819512" y="2239579"/>
              <a:ext cx="467571" cy="95344"/>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04" name="rc604"/>
            <p:cNvSpPr/>
            <p:nvPr/>
          </p:nvSpPr>
          <p:spPr>
            <a:xfrm>
              <a:off x="7157368" y="2239579"/>
              <a:ext cx="467571" cy="9534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05" name="tx605"/>
            <p:cNvSpPr/>
            <p:nvPr/>
          </p:nvSpPr>
          <p:spPr>
            <a:xfrm>
              <a:off x="1740105" y="5215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606" name="tx606"/>
            <p:cNvSpPr/>
            <p:nvPr/>
          </p:nvSpPr>
          <p:spPr>
            <a:xfrm>
              <a:off x="2675248" y="5215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07" name="tx607"/>
            <p:cNvSpPr/>
            <p:nvPr/>
          </p:nvSpPr>
          <p:spPr>
            <a:xfrm>
              <a:off x="5480675" y="5215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608" name="tx608"/>
            <p:cNvSpPr/>
            <p:nvPr/>
          </p:nvSpPr>
          <p:spPr>
            <a:xfrm>
              <a:off x="3610390"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09" name="tx609"/>
            <p:cNvSpPr/>
            <p:nvPr/>
          </p:nvSpPr>
          <p:spPr>
            <a:xfrm>
              <a:off x="5948247"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10" name="tx610"/>
            <p:cNvSpPr/>
            <p:nvPr/>
          </p:nvSpPr>
          <p:spPr>
            <a:xfrm>
              <a:off x="3142819"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11" name="tx611"/>
            <p:cNvSpPr/>
            <p:nvPr/>
          </p:nvSpPr>
          <p:spPr>
            <a:xfrm>
              <a:off x="6883389"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612" name="tx612"/>
            <p:cNvSpPr/>
            <p:nvPr/>
          </p:nvSpPr>
          <p:spPr>
            <a:xfrm>
              <a:off x="1740105"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613" name="tx613"/>
            <p:cNvSpPr/>
            <p:nvPr/>
          </p:nvSpPr>
          <p:spPr>
            <a:xfrm>
              <a:off x="2675248"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614" name="tx614"/>
            <p:cNvSpPr/>
            <p:nvPr/>
          </p:nvSpPr>
          <p:spPr>
            <a:xfrm>
              <a:off x="3142819"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615" name="tx615"/>
            <p:cNvSpPr/>
            <p:nvPr/>
          </p:nvSpPr>
          <p:spPr>
            <a:xfrm>
              <a:off x="4077962"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616" name="tx616"/>
            <p:cNvSpPr/>
            <p:nvPr/>
          </p:nvSpPr>
          <p:spPr>
            <a:xfrm>
              <a:off x="3610390"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617" name="tx617"/>
            <p:cNvSpPr/>
            <p:nvPr/>
          </p:nvSpPr>
          <p:spPr>
            <a:xfrm>
              <a:off x="5948247"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618" name="tx618"/>
            <p:cNvSpPr/>
            <p:nvPr/>
          </p:nvSpPr>
          <p:spPr>
            <a:xfrm>
              <a:off x="7818532"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619" name="tx619"/>
            <p:cNvSpPr/>
            <p:nvPr/>
          </p:nvSpPr>
          <p:spPr>
            <a:xfrm>
              <a:off x="4545533"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620" name="tx620"/>
            <p:cNvSpPr/>
            <p:nvPr/>
          </p:nvSpPr>
          <p:spPr>
            <a:xfrm>
              <a:off x="5480675"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621" name="tx621"/>
            <p:cNvSpPr/>
            <p:nvPr/>
          </p:nvSpPr>
          <p:spPr>
            <a:xfrm>
              <a:off x="5013104"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622" name="tx622"/>
            <p:cNvSpPr/>
            <p:nvPr/>
          </p:nvSpPr>
          <p:spPr>
            <a:xfrm>
              <a:off x="7350961" y="1974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623" name="tx623"/>
            <p:cNvSpPr/>
            <p:nvPr/>
          </p:nvSpPr>
          <p:spPr>
            <a:xfrm>
              <a:off x="3142819"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24" name="tx624"/>
            <p:cNvSpPr/>
            <p:nvPr/>
          </p:nvSpPr>
          <p:spPr>
            <a:xfrm>
              <a:off x="1740105" y="46438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25" name="tx625"/>
            <p:cNvSpPr/>
            <p:nvPr/>
          </p:nvSpPr>
          <p:spPr>
            <a:xfrm>
              <a:off x="2675248"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626" name="tx626"/>
            <p:cNvSpPr/>
            <p:nvPr/>
          </p:nvSpPr>
          <p:spPr>
            <a:xfrm>
              <a:off x="4077962"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27" name="tx627"/>
            <p:cNvSpPr/>
            <p:nvPr/>
          </p:nvSpPr>
          <p:spPr>
            <a:xfrm>
              <a:off x="2207676"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628" name="tx628"/>
            <p:cNvSpPr/>
            <p:nvPr/>
          </p:nvSpPr>
          <p:spPr>
            <a:xfrm>
              <a:off x="4545533"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29" name="tx629"/>
            <p:cNvSpPr/>
            <p:nvPr/>
          </p:nvSpPr>
          <p:spPr>
            <a:xfrm>
              <a:off x="5480675"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630" name="tx630"/>
            <p:cNvSpPr/>
            <p:nvPr/>
          </p:nvSpPr>
          <p:spPr>
            <a:xfrm>
              <a:off x="5013104"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31" name="tx631"/>
            <p:cNvSpPr/>
            <p:nvPr/>
          </p:nvSpPr>
          <p:spPr>
            <a:xfrm>
              <a:off x="1740105"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32" name="tx632"/>
            <p:cNvSpPr/>
            <p:nvPr/>
          </p:nvSpPr>
          <p:spPr>
            <a:xfrm>
              <a:off x="2675248"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33" name="tx633"/>
            <p:cNvSpPr/>
            <p:nvPr/>
          </p:nvSpPr>
          <p:spPr>
            <a:xfrm>
              <a:off x="4077962"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34" name="tx634"/>
            <p:cNvSpPr/>
            <p:nvPr/>
          </p:nvSpPr>
          <p:spPr>
            <a:xfrm>
              <a:off x="2207676"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635" name="tx635"/>
            <p:cNvSpPr/>
            <p:nvPr/>
          </p:nvSpPr>
          <p:spPr>
            <a:xfrm>
              <a:off x="3610390"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36" name="tx636"/>
            <p:cNvSpPr/>
            <p:nvPr/>
          </p:nvSpPr>
          <p:spPr>
            <a:xfrm>
              <a:off x="5948247" y="15928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37" name="tx637"/>
            <p:cNvSpPr/>
            <p:nvPr/>
          </p:nvSpPr>
          <p:spPr>
            <a:xfrm>
              <a:off x="6415818"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638" name="tx638"/>
            <p:cNvSpPr/>
            <p:nvPr/>
          </p:nvSpPr>
          <p:spPr>
            <a:xfrm>
              <a:off x="6883389"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39" name="tx639"/>
            <p:cNvSpPr/>
            <p:nvPr/>
          </p:nvSpPr>
          <p:spPr>
            <a:xfrm>
              <a:off x="7818532" y="15937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640" name="tx640"/>
            <p:cNvSpPr/>
            <p:nvPr/>
          </p:nvSpPr>
          <p:spPr>
            <a:xfrm>
              <a:off x="4545533"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41" name="tx641"/>
            <p:cNvSpPr/>
            <p:nvPr/>
          </p:nvSpPr>
          <p:spPr>
            <a:xfrm>
              <a:off x="5480675" y="15928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42" name="tx642"/>
            <p:cNvSpPr/>
            <p:nvPr/>
          </p:nvSpPr>
          <p:spPr>
            <a:xfrm>
              <a:off x="5013104"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643" name="tx643"/>
            <p:cNvSpPr/>
            <p:nvPr/>
          </p:nvSpPr>
          <p:spPr>
            <a:xfrm>
              <a:off x="7350961"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44" name="tx644"/>
            <p:cNvSpPr/>
            <p:nvPr/>
          </p:nvSpPr>
          <p:spPr>
            <a:xfrm>
              <a:off x="8286103" y="1592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45" name="tx645"/>
            <p:cNvSpPr/>
            <p:nvPr/>
          </p:nvSpPr>
          <p:spPr>
            <a:xfrm>
              <a:off x="8753675" y="15937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646" name="tx646"/>
            <p:cNvSpPr/>
            <p:nvPr/>
          </p:nvSpPr>
          <p:spPr>
            <a:xfrm>
              <a:off x="1740105" y="5406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647" name="tx647"/>
            <p:cNvSpPr/>
            <p:nvPr/>
          </p:nvSpPr>
          <p:spPr>
            <a:xfrm>
              <a:off x="7350961"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48" name="tx648"/>
            <p:cNvSpPr/>
            <p:nvPr/>
          </p:nvSpPr>
          <p:spPr>
            <a:xfrm>
              <a:off x="7818532"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649" name="tx649"/>
            <p:cNvSpPr/>
            <p:nvPr/>
          </p:nvSpPr>
          <p:spPr>
            <a:xfrm>
              <a:off x="4545533"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650" name="tx650"/>
            <p:cNvSpPr/>
            <p:nvPr/>
          </p:nvSpPr>
          <p:spPr>
            <a:xfrm>
              <a:off x="3142819"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651" name="tx651"/>
            <p:cNvSpPr/>
            <p:nvPr/>
          </p:nvSpPr>
          <p:spPr>
            <a:xfrm>
              <a:off x="1740105"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52" name="tx652"/>
            <p:cNvSpPr/>
            <p:nvPr/>
          </p:nvSpPr>
          <p:spPr>
            <a:xfrm>
              <a:off x="2675248"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53" name="tx653"/>
            <p:cNvSpPr/>
            <p:nvPr/>
          </p:nvSpPr>
          <p:spPr>
            <a:xfrm>
              <a:off x="3142819"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54" name="tx654"/>
            <p:cNvSpPr/>
            <p:nvPr/>
          </p:nvSpPr>
          <p:spPr>
            <a:xfrm>
              <a:off x="4077962"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55" name="tx655"/>
            <p:cNvSpPr/>
            <p:nvPr/>
          </p:nvSpPr>
          <p:spPr>
            <a:xfrm>
              <a:off x="3610390"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56" name="tx656"/>
            <p:cNvSpPr/>
            <p:nvPr/>
          </p:nvSpPr>
          <p:spPr>
            <a:xfrm>
              <a:off x="5948247"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57" name="tx657"/>
            <p:cNvSpPr/>
            <p:nvPr/>
          </p:nvSpPr>
          <p:spPr>
            <a:xfrm>
              <a:off x="6883389"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58" name="tx658"/>
            <p:cNvSpPr/>
            <p:nvPr/>
          </p:nvSpPr>
          <p:spPr>
            <a:xfrm>
              <a:off x="5480675" y="378757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659" name="tx659"/>
            <p:cNvSpPr/>
            <p:nvPr/>
          </p:nvSpPr>
          <p:spPr>
            <a:xfrm>
              <a:off x="5013104" y="378757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660" name="tx660"/>
            <p:cNvSpPr/>
            <p:nvPr/>
          </p:nvSpPr>
          <p:spPr>
            <a:xfrm>
              <a:off x="7350961"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661" name="tx661"/>
            <p:cNvSpPr/>
            <p:nvPr/>
          </p:nvSpPr>
          <p:spPr>
            <a:xfrm>
              <a:off x="5948247" y="38820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662" name="tx662"/>
            <p:cNvSpPr/>
            <p:nvPr/>
          </p:nvSpPr>
          <p:spPr>
            <a:xfrm>
              <a:off x="5480675"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63" name="tx663"/>
            <p:cNvSpPr/>
            <p:nvPr/>
          </p:nvSpPr>
          <p:spPr>
            <a:xfrm>
              <a:off x="5948247" y="37857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664" name="tx664"/>
            <p:cNvSpPr/>
            <p:nvPr/>
          </p:nvSpPr>
          <p:spPr>
            <a:xfrm>
              <a:off x="6415818"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665" name="tx665"/>
            <p:cNvSpPr/>
            <p:nvPr/>
          </p:nvSpPr>
          <p:spPr>
            <a:xfrm>
              <a:off x="1740105"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666" name="tx666"/>
            <p:cNvSpPr/>
            <p:nvPr/>
          </p:nvSpPr>
          <p:spPr>
            <a:xfrm>
              <a:off x="5480675"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667" name="tx667"/>
            <p:cNvSpPr/>
            <p:nvPr/>
          </p:nvSpPr>
          <p:spPr>
            <a:xfrm>
              <a:off x="5948247" y="369134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668" name="tx668"/>
            <p:cNvSpPr/>
            <p:nvPr/>
          </p:nvSpPr>
          <p:spPr>
            <a:xfrm>
              <a:off x="3142819"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669" name="tx669"/>
            <p:cNvSpPr/>
            <p:nvPr/>
          </p:nvSpPr>
          <p:spPr>
            <a:xfrm>
              <a:off x="1740105"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670" name="tx670"/>
            <p:cNvSpPr/>
            <p:nvPr/>
          </p:nvSpPr>
          <p:spPr>
            <a:xfrm>
              <a:off x="2675248" y="37857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671" name="tx671"/>
            <p:cNvSpPr/>
            <p:nvPr/>
          </p:nvSpPr>
          <p:spPr>
            <a:xfrm>
              <a:off x="4077962"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672" name="tx672"/>
            <p:cNvSpPr/>
            <p:nvPr/>
          </p:nvSpPr>
          <p:spPr>
            <a:xfrm>
              <a:off x="3610390"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673" name="tx673"/>
            <p:cNvSpPr/>
            <p:nvPr/>
          </p:nvSpPr>
          <p:spPr>
            <a:xfrm>
              <a:off x="2675248" y="36904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674" name="tx674"/>
            <p:cNvSpPr/>
            <p:nvPr/>
          </p:nvSpPr>
          <p:spPr>
            <a:xfrm>
              <a:off x="5480675"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675" name="tx675"/>
            <p:cNvSpPr/>
            <p:nvPr/>
          </p:nvSpPr>
          <p:spPr>
            <a:xfrm>
              <a:off x="2207676"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676" name="tx676"/>
            <p:cNvSpPr/>
            <p:nvPr/>
          </p:nvSpPr>
          <p:spPr>
            <a:xfrm>
              <a:off x="3610390"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677" name="tx677"/>
            <p:cNvSpPr/>
            <p:nvPr/>
          </p:nvSpPr>
          <p:spPr>
            <a:xfrm>
              <a:off x="6883389"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678" name="tx678"/>
            <p:cNvSpPr/>
            <p:nvPr/>
          </p:nvSpPr>
          <p:spPr>
            <a:xfrm>
              <a:off x="4545533"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679" name="tx679"/>
            <p:cNvSpPr/>
            <p:nvPr/>
          </p:nvSpPr>
          <p:spPr>
            <a:xfrm>
              <a:off x="8286103"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680" name="tx680"/>
            <p:cNvSpPr/>
            <p:nvPr/>
          </p:nvSpPr>
          <p:spPr>
            <a:xfrm>
              <a:off x="8753675" y="3785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681" name="tx681"/>
            <p:cNvSpPr/>
            <p:nvPr/>
          </p:nvSpPr>
          <p:spPr>
            <a:xfrm>
              <a:off x="1740105" y="38811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82" name="tx682"/>
            <p:cNvSpPr/>
            <p:nvPr/>
          </p:nvSpPr>
          <p:spPr>
            <a:xfrm>
              <a:off x="2675248" y="38811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683" name="tx683"/>
            <p:cNvSpPr/>
            <p:nvPr/>
          </p:nvSpPr>
          <p:spPr>
            <a:xfrm>
              <a:off x="3142819" y="38820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684" name="tx684"/>
            <p:cNvSpPr/>
            <p:nvPr/>
          </p:nvSpPr>
          <p:spPr>
            <a:xfrm>
              <a:off x="4077962" y="38820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685" name="tx685"/>
            <p:cNvSpPr/>
            <p:nvPr/>
          </p:nvSpPr>
          <p:spPr>
            <a:xfrm>
              <a:off x="3610390" y="38820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686" name="tx686"/>
            <p:cNvSpPr/>
            <p:nvPr/>
          </p:nvSpPr>
          <p:spPr>
            <a:xfrm>
              <a:off x="6883389" y="38820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687" name="tx687"/>
            <p:cNvSpPr/>
            <p:nvPr/>
          </p:nvSpPr>
          <p:spPr>
            <a:xfrm>
              <a:off x="4545533" y="38820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688" name="tx688"/>
            <p:cNvSpPr/>
            <p:nvPr/>
          </p:nvSpPr>
          <p:spPr>
            <a:xfrm>
              <a:off x="5480675" y="388224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689" name="tx689"/>
            <p:cNvSpPr/>
            <p:nvPr/>
          </p:nvSpPr>
          <p:spPr>
            <a:xfrm>
              <a:off x="5013104" y="38820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690" name="tx690"/>
            <p:cNvSpPr/>
            <p:nvPr/>
          </p:nvSpPr>
          <p:spPr>
            <a:xfrm>
              <a:off x="7350961" y="38820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691" name="tx691"/>
            <p:cNvSpPr/>
            <p:nvPr/>
          </p:nvSpPr>
          <p:spPr>
            <a:xfrm>
              <a:off x="8286103" y="38811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692" name="tx692"/>
            <p:cNvSpPr/>
            <p:nvPr/>
          </p:nvSpPr>
          <p:spPr>
            <a:xfrm>
              <a:off x="1740105" y="512240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693" name="tx693"/>
            <p:cNvSpPr/>
            <p:nvPr/>
          </p:nvSpPr>
          <p:spPr>
            <a:xfrm>
              <a:off x="2675248"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694" name="tx694"/>
            <p:cNvSpPr/>
            <p:nvPr/>
          </p:nvSpPr>
          <p:spPr>
            <a:xfrm>
              <a:off x="3142819"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695" name="tx695"/>
            <p:cNvSpPr/>
            <p:nvPr/>
          </p:nvSpPr>
          <p:spPr>
            <a:xfrm>
              <a:off x="4077962"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696" name="tx696"/>
            <p:cNvSpPr/>
            <p:nvPr/>
          </p:nvSpPr>
          <p:spPr>
            <a:xfrm>
              <a:off x="5948247"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697" name="tx697"/>
            <p:cNvSpPr/>
            <p:nvPr/>
          </p:nvSpPr>
          <p:spPr>
            <a:xfrm>
              <a:off x="2675248"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698" name="tx698"/>
            <p:cNvSpPr/>
            <p:nvPr/>
          </p:nvSpPr>
          <p:spPr>
            <a:xfrm>
              <a:off x="3142819"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699" name="tx699"/>
            <p:cNvSpPr/>
            <p:nvPr/>
          </p:nvSpPr>
          <p:spPr>
            <a:xfrm>
              <a:off x="4077962"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700" name="tx700"/>
            <p:cNvSpPr/>
            <p:nvPr/>
          </p:nvSpPr>
          <p:spPr>
            <a:xfrm>
              <a:off x="3610390"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701" name="tx701"/>
            <p:cNvSpPr/>
            <p:nvPr/>
          </p:nvSpPr>
          <p:spPr>
            <a:xfrm>
              <a:off x="5948247" y="474035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702" name="tx702"/>
            <p:cNvSpPr/>
            <p:nvPr/>
          </p:nvSpPr>
          <p:spPr>
            <a:xfrm>
              <a:off x="6883389"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703" name="tx703"/>
            <p:cNvSpPr/>
            <p:nvPr/>
          </p:nvSpPr>
          <p:spPr>
            <a:xfrm>
              <a:off x="4545533"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704" name="tx704"/>
            <p:cNvSpPr/>
            <p:nvPr/>
          </p:nvSpPr>
          <p:spPr>
            <a:xfrm>
              <a:off x="7350961"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705" name="tx705"/>
            <p:cNvSpPr/>
            <p:nvPr/>
          </p:nvSpPr>
          <p:spPr>
            <a:xfrm>
              <a:off x="8286103"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706" name="tx706"/>
            <p:cNvSpPr/>
            <p:nvPr/>
          </p:nvSpPr>
          <p:spPr>
            <a:xfrm>
              <a:off x="1740105" y="36904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07" name="tx707"/>
            <p:cNvSpPr/>
            <p:nvPr/>
          </p:nvSpPr>
          <p:spPr>
            <a:xfrm>
              <a:off x="3142819" y="369134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08" name="tx708"/>
            <p:cNvSpPr/>
            <p:nvPr/>
          </p:nvSpPr>
          <p:spPr>
            <a:xfrm>
              <a:off x="4077962" y="369134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09" name="tx709"/>
            <p:cNvSpPr/>
            <p:nvPr/>
          </p:nvSpPr>
          <p:spPr>
            <a:xfrm>
              <a:off x="3610390" y="369134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10" name="tx710"/>
            <p:cNvSpPr/>
            <p:nvPr/>
          </p:nvSpPr>
          <p:spPr>
            <a:xfrm>
              <a:off x="6883389" y="36904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11" name="tx711"/>
            <p:cNvSpPr/>
            <p:nvPr/>
          </p:nvSpPr>
          <p:spPr>
            <a:xfrm>
              <a:off x="7818532" y="36904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712" name="tx712"/>
            <p:cNvSpPr/>
            <p:nvPr/>
          </p:nvSpPr>
          <p:spPr>
            <a:xfrm>
              <a:off x="5480675" y="36904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713" name="tx713"/>
            <p:cNvSpPr/>
            <p:nvPr/>
          </p:nvSpPr>
          <p:spPr>
            <a:xfrm>
              <a:off x="7350961" y="36904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14" name="tx714"/>
            <p:cNvSpPr/>
            <p:nvPr/>
          </p:nvSpPr>
          <p:spPr>
            <a:xfrm>
              <a:off x="1740105" y="1306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15" name="tx715"/>
            <p:cNvSpPr/>
            <p:nvPr/>
          </p:nvSpPr>
          <p:spPr>
            <a:xfrm>
              <a:off x="2675248" y="13068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16" name="tx716"/>
            <p:cNvSpPr/>
            <p:nvPr/>
          </p:nvSpPr>
          <p:spPr>
            <a:xfrm>
              <a:off x="3142819" y="13068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17" name="tx717"/>
            <p:cNvSpPr/>
            <p:nvPr/>
          </p:nvSpPr>
          <p:spPr>
            <a:xfrm>
              <a:off x="4077962" y="13068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18" name="tx718"/>
            <p:cNvSpPr/>
            <p:nvPr/>
          </p:nvSpPr>
          <p:spPr>
            <a:xfrm>
              <a:off x="2207676" y="1306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19" name="tx719"/>
            <p:cNvSpPr/>
            <p:nvPr/>
          </p:nvSpPr>
          <p:spPr>
            <a:xfrm>
              <a:off x="3610390" y="13068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20" name="tx720"/>
            <p:cNvSpPr/>
            <p:nvPr/>
          </p:nvSpPr>
          <p:spPr>
            <a:xfrm>
              <a:off x="5948247" y="1306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21" name="tx721"/>
            <p:cNvSpPr/>
            <p:nvPr/>
          </p:nvSpPr>
          <p:spPr>
            <a:xfrm>
              <a:off x="6883389" y="1306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22" name="tx722"/>
            <p:cNvSpPr/>
            <p:nvPr/>
          </p:nvSpPr>
          <p:spPr>
            <a:xfrm>
              <a:off x="7818532" y="1306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723" name="tx723"/>
            <p:cNvSpPr/>
            <p:nvPr/>
          </p:nvSpPr>
          <p:spPr>
            <a:xfrm>
              <a:off x="5480675" y="1306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24" name="tx724"/>
            <p:cNvSpPr/>
            <p:nvPr/>
          </p:nvSpPr>
          <p:spPr>
            <a:xfrm>
              <a:off x="7350961" y="1306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25" name="tx725"/>
            <p:cNvSpPr/>
            <p:nvPr/>
          </p:nvSpPr>
          <p:spPr>
            <a:xfrm>
              <a:off x="2675248"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26" name="tx726"/>
            <p:cNvSpPr/>
            <p:nvPr/>
          </p:nvSpPr>
          <p:spPr>
            <a:xfrm>
              <a:off x="3610390"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27" name="tx727"/>
            <p:cNvSpPr/>
            <p:nvPr/>
          </p:nvSpPr>
          <p:spPr>
            <a:xfrm>
              <a:off x="5948247"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28" name="tx728"/>
            <p:cNvSpPr/>
            <p:nvPr/>
          </p:nvSpPr>
          <p:spPr>
            <a:xfrm>
              <a:off x="6415818" y="12114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29" name="tx729"/>
            <p:cNvSpPr/>
            <p:nvPr/>
          </p:nvSpPr>
          <p:spPr>
            <a:xfrm>
              <a:off x="7818532" y="16881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30" name="tx730"/>
            <p:cNvSpPr/>
            <p:nvPr/>
          </p:nvSpPr>
          <p:spPr>
            <a:xfrm>
              <a:off x="4545533"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731" name="tx731"/>
            <p:cNvSpPr/>
            <p:nvPr/>
          </p:nvSpPr>
          <p:spPr>
            <a:xfrm>
              <a:off x="7818532"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32" name="tx732"/>
            <p:cNvSpPr/>
            <p:nvPr/>
          </p:nvSpPr>
          <p:spPr>
            <a:xfrm>
              <a:off x="4545533"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33" name="tx733"/>
            <p:cNvSpPr/>
            <p:nvPr/>
          </p:nvSpPr>
          <p:spPr>
            <a:xfrm>
              <a:off x="3142819" y="43587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34" name="tx734"/>
            <p:cNvSpPr/>
            <p:nvPr/>
          </p:nvSpPr>
          <p:spPr>
            <a:xfrm>
              <a:off x="1740105"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35" name="tx735"/>
            <p:cNvSpPr/>
            <p:nvPr/>
          </p:nvSpPr>
          <p:spPr>
            <a:xfrm>
              <a:off x="3142819"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36" name="tx736"/>
            <p:cNvSpPr/>
            <p:nvPr/>
          </p:nvSpPr>
          <p:spPr>
            <a:xfrm>
              <a:off x="4077962"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37" name="tx737"/>
            <p:cNvSpPr/>
            <p:nvPr/>
          </p:nvSpPr>
          <p:spPr>
            <a:xfrm>
              <a:off x="2207676"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38" name="tx738"/>
            <p:cNvSpPr/>
            <p:nvPr/>
          </p:nvSpPr>
          <p:spPr>
            <a:xfrm>
              <a:off x="3610390"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39" name="tx739"/>
            <p:cNvSpPr/>
            <p:nvPr/>
          </p:nvSpPr>
          <p:spPr>
            <a:xfrm>
              <a:off x="5948247"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40" name="tx740"/>
            <p:cNvSpPr/>
            <p:nvPr/>
          </p:nvSpPr>
          <p:spPr>
            <a:xfrm>
              <a:off x="6883389"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41" name="tx741"/>
            <p:cNvSpPr/>
            <p:nvPr/>
          </p:nvSpPr>
          <p:spPr>
            <a:xfrm>
              <a:off x="7350961" y="16882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42" name="tx742"/>
            <p:cNvSpPr/>
            <p:nvPr/>
          </p:nvSpPr>
          <p:spPr>
            <a:xfrm>
              <a:off x="3142819"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43" name="tx743"/>
            <p:cNvSpPr/>
            <p:nvPr/>
          </p:nvSpPr>
          <p:spPr>
            <a:xfrm>
              <a:off x="1740105"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44" name="tx744"/>
            <p:cNvSpPr/>
            <p:nvPr/>
          </p:nvSpPr>
          <p:spPr>
            <a:xfrm>
              <a:off x="2675248"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45" name="tx745"/>
            <p:cNvSpPr/>
            <p:nvPr/>
          </p:nvSpPr>
          <p:spPr>
            <a:xfrm>
              <a:off x="4077962"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46" name="tx746"/>
            <p:cNvSpPr/>
            <p:nvPr/>
          </p:nvSpPr>
          <p:spPr>
            <a:xfrm>
              <a:off x="6883389" y="12114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47" name="tx747"/>
            <p:cNvSpPr/>
            <p:nvPr/>
          </p:nvSpPr>
          <p:spPr>
            <a:xfrm>
              <a:off x="5480675"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48" name="tx748"/>
            <p:cNvSpPr/>
            <p:nvPr/>
          </p:nvSpPr>
          <p:spPr>
            <a:xfrm>
              <a:off x="5013104"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49" name="tx749"/>
            <p:cNvSpPr/>
            <p:nvPr/>
          </p:nvSpPr>
          <p:spPr>
            <a:xfrm>
              <a:off x="7350961" y="12114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50" name="tx750"/>
            <p:cNvSpPr/>
            <p:nvPr/>
          </p:nvSpPr>
          <p:spPr>
            <a:xfrm>
              <a:off x="8753675" y="1211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51" name="tx751"/>
            <p:cNvSpPr/>
            <p:nvPr/>
          </p:nvSpPr>
          <p:spPr>
            <a:xfrm>
              <a:off x="1740105" y="435897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752" name="tx752"/>
            <p:cNvSpPr/>
            <p:nvPr/>
          </p:nvSpPr>
          <p:spPr>
            <a:xfrm>
              <a:off x="2675248" y="435964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753" name="tx753"/>
            <p:cNvSpPr/>
            <p:nvPr/>
          </p:nvSpPr>
          <p:spPr>
            <a:xfrm>
              <a:off x="4077962" y="43587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54" name="tx754"/>
            <p:cNvSpPr/>
            <p:nvPr/>
          </p:nvSpPr>
          <p:spPr>
            <a:xfrm>
              <a:off x="3610390" y="43587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55" name="tx755"/>
            <p:cNvSpPr/>
            <p:nvPr/>
          </p:nvSpPr>
          <p:spPr>
            <a:xfrm>
              <a:off x="5948247" y="43587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56" name="tx756"/>
            <p:cNvSpPr/>
            <p:nvPr/>
          </p:nvSpPr>
          <p:spPr>
            <a:xfrm>
              <a:off x="6883389" y="4357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757" name="tx757"/>
            <p:cNvSpPr/>
            <p:nvPr/>
          </p:nvSpPr>
          <p:spPr>
            <a:xfrm>
              <a:off x="4545533" y="4357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758" name="tx758"/>
            <p:cNvSpPr/>
            <p:nvPr/>
          </p:nvSpPr>
          <p:spPr>
            <a:xfrm>
              <a:off x="5480675" y="43587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59" name="tx759"/>
            <p:cNvSpPr/>
            <p:nvPr/>
          </p:nvSpPr>
          <p:spPr>
            <a:xfrm>
              <a:off x="5013104" y="43578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60" name="tx760"/>
            <p:cNvSpPr/>
            <p:nvPr/>
          </p:nvSpPr>
          <p:spPr>
            <a:xfrm>
              <a:off x="1740105" y="4167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61" name="tx761"/>
            <p:cNvSpPr/>
            <p:nvPr/>
          </p:nvSpPr>
          <p:spPr>
            <a:xfrm>
              <a:off x="2675248" y="41671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762" name="tx762"/>
            <p:cNvSpPr/>
            <p:nvPr/>
          </p:nvSpPr>
          <p:spPr>
            <a:xfrm>
              <a:off x="3142819" y="4167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63" name="tx763"/>
            <p:cNvSpPr/>
            <p:nvPr/>
          </p:nvSpPr>
          <p:spPr>
            <a:xfrm>
              <a:off x="4077962" y="4167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64" name="tx764"/>
            <p:cNvSpPr/>
            <p:nvPr/>
          </p:nvSpPr>
          <p:spPr>
            <a:xfrm>
              <a:off x="3610390" y="4167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65" name="tx765"/>
            <p:cNvSpPr/>
            <p:nvPr/>
          </p:nvSpPr>
          <p:spPr>
            <a:xfrm>
              <a:off x="5948247" y="4167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766" name="tx766"/>
            <p:cNvSpPr/>
            <p:nvPr/>
          </p:nvSpPr>
          <p:spPr>
            <a:xfrm>
              <a:off x="6883389" y="4167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767" name="tx767"/>
            <p:cNvSpPr/>
            <p:nvPr/>
          </p:nvSpPr>
          <p:spPr>
            <a:xfrm>
              <a:off x="5480675" y="4167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768" name="tx768"/>
            <p:cNvSpPr/>
            <p:nvPr/>
          </p:nvSpPr>
          <p:spPr>
            <a:xfrm>
              <a:off x="8286103" y="4167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769" name="tx769"/>
            <p:cNvSpPr/>
            <p:nvPr/>
          </p:nvSpPr>
          <p:spPr>
            <a:xfrm>
              <a:off x="4077962"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70" name="tx770"/>
            <p:cNvSpPr/>
            <p:nvPr/>
          </p:nvSpPr>
          <p:spPr>
            <a:xfrm>
              <a:off x="1740105"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71" name="tx771"/>
            <p:cNvSpPr/>
            <p:nvPr/>
          </p:nvSpPr>
          <p:spPr>
            <a:xfrm>
              <a:off x="2675248"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72" name="tx772"/>
            <p:cNvSpPr/>
            <p:nvPr/>
          </p:nvSpPr>
          <p:spPr>
            <a:xfrm>
              <a:off x="3142819"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3" name="tx773"/>
            <p:cNvSpPr/>
            <p:nvPr/>
          </p:nvSpPr>
          <p:spPr>
            <a:xfrm>
              <a:off x="4077962"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4" name="tx774"/>
            <p:cNvSpPr/>
            <p:nvPr/>
          </p:nvSpPr>
          <p:spPr>
            <a:xfrm>
              <a:off x="3610390"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5" name="tx775"/>
            <p:cNvSpPr/>
            <p:nvPr/>
          </p:nvSpPr>
          <p:spPr>
            <a:xfrm>
              <a:off x="5948247"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6" name="tx776"/>
            <p:cNvSpPr/>
            <p:nvPr/>
          </p:nvSpPr>
          <p:spPr>
            <a:xfrm>
              <a:off x="6883389"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77" name="tx777"/>
            <p:cNvSpPr/>
            <p:nvPr/>
          </p:nvSpPr>
          <p:spPr>
            <a:xfrm>
              <a:off x="7818532"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778" name="tx778"/>
            <p:cNvSpPr/>
            <p:nvPr/>
          </p:nvSpPr>
          <p:spPr>
            <a:xfrm>
              <a:off x="4545533"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79" name="tx779"/>
            <p:cNvSpPr/>
            <p:nvPr/>
          </p:nvSpPr>
          <p:spPr>
            <a:xfrm>
              <a:off x="7350961"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80" name="tx780"/>
            <p:cNvSpPr/>
            <p:nvPr/>
          </p:nvSpPr>
          <p:spPr>
            <a:xfrm>
              <a:off x="5480675"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81" name="tx781"/>
            <p:cNvSpPr/>
            <p:nvPr/>
          </p:nvSpPr>
          <p:spPr>
            <a:xfrm>
              <a:off x="5013104"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782" name="tx782"/>
            <p:cNvSpPr/>
            <p:nvPr/>
          </p:nvSpPr>
          <p:spPr>
            <a:xfrm>
              <a:off x="7350961"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83" name="tx783"/>
            <p:cNvSpPr/>
            <p:nvPr/>
          </p:nvSpPr>
          <p:spPr>
            <a:xfrm>
              <a:off x="8286103"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784" name="tx784"/>
            <p:cNvSpPr/>
            <p:nvPr/>
          </p:nvSpPr>
          <p:spPr>
            <a:xfrm>
              <a:off x="8753675" y="1783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785" name="tx785"/>
            <p:cNvSpPr/>
            <p:nvPr/>
          </p:nvSpPr>
          <p:spPr>
            <a:xfrm>
              <a:off x="1740105" y="53112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786" name="tx786"/>
            <p:cNvSpPr/>
            <p:nvPr/>
          </p:nvSpPr>
          <p:spPr>
            <a:xfrm>
              <a:off x="2675248" y="5311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787" name="tx787"/>
            <p:cNvSpPr/>
            <p:nvPr/>
          </p:nvSpPr>
          <p:spPr>
            <a:xfrm>
              <a:off x="1740105"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788" name="tx788"/>
            <p:cNvSpPr/>
            <p:nvPr/>
          </p:nvSpPr>
          <p:spPr>
            <a:xfrm>
              <a:off x="2675248"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89" name="tx789"/>
            <p:cNvSpPr/>
            <p:nvPr/>
          </p:nvSpPr>
          <p:spPr>
            <a:xfrm>
              <a:off x="3610390"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90" name="tx790"/>
            <p:cNvSpPr/>
            <p:nvPr/>
          </p:nvSpPr>
          <p:spPr>
            <a:xfrm>
              <a:off x="5948247"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91" name="tx791"/>
            <p:cNvSpPr/>
            <p:nvPr/>
          </p:nvSpPr>
          <p:spPr>
            <a:xfrm>
              <a:off x="6415818"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92" name="tx792"/>
            <p:cNvSpPr/>
            <p:nvPr/>
          </p:nvSpPr>
          <p:spPr>
            <a:xfrm>
              <a:off x="6883389"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93" name="tx793"/>
            <p:cNvSpPr/>
            <p:nvPr/>
          </p:nvSpPr>
          <p:spPr>
            <a:xfrm>
              <a:off x="7818532" y="33090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794" name="tx794"/>
            <p:cNvSpPr/>
            <p:nvPr/>
          </p:nvSpPr>
          <p:spPr>
            <a:xfrm>
              <a:off x="4545533"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95" name="tx795"/>
            <p:cNvSpPr/>
            <p:nvPr/>
          </p:nvSpPr>
          <p:spPr>
            <a:xfrm>
              <a:off x="5480675"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796" name="tx796"/>
            <p:cNvSpPr/>
            <p:nvPr/>
          </p:nvSpPr>
          <p:spPr>
            <a:xfrm>
              <a:off x="5013104" y="33090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97" name="tx797"/>
            <p:cNvSpPr/>
            <p:nvPr/>
          </p:nvSpPr>
          <p:spPr>
            <a:xfrm>
              <a:off x="8286103"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798" name="tx798"/>
            <p:cNvSpPr/>
            <p:nvPr/>
          </p:nvSpPr>
          <p:spPr>
            <a:xfrm>
              <a:off x="8753675" y="33090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799" name="tx799"/>
            <p:cNvSpPr/>
            <p:nvPr/>
          </p:nvSpPr>
          <p:spPr>
            <a:xfrm>
              <a:off x="1740105" y="4262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800" name="tx800"/>
            <p:cNvSpPr/>
            <p:nvPr/>
          </p:nvSpPr>
          <p:spPr>
            <a:xfrm>
              <a:off x="2675248" y="4262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01" name="tx801"/>
            <p:cNvSpPr/>
            <p:nvPr/>
          </p:nvSpPr>
          <p:spPr>
            <a:xfrm>
              <a:off x="3142819" y="42636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02" name="tx802"/>
            <p:cNvSpPr/>
            <p:nvPr/>
          </p:nvSpPr>
          <p:spPr>
            <a:xfrm>
              <a:off x="4077962" y="42636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03" name="tx803"/>
            <p:cNvSpPr/>
            <p:nvPr/>
          </p:nvSpPr>
          <p:spPr>
            <a:xfrm>
              <a:off x="3610390" y="42636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04" name="tx804"/>
            <p:cNvSpPr/>
            <p:nvPr/>
          </p:nvSpPr>
          <p:spPr>
            <a:xfrm>
              <a:off x="5948247" y="426429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05" name="tx805"/>
            <p:cNvSpPr/>
            <p:nvPr/>
          </p:nvSpPr>
          <p:spPr>
            <a:xfrm>
              <a:off x="6415818" y="426341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806" name="tx806"/>
            <p:cNvSpPr/>
            <p:nvPr/>
          </p:nvSpPr>
          <p:spPr>
            <a:xfrm>
              <a:off x="6883389" y="426341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807" name="tx807"/>
            <p:cNvSpPr/>
            <p:nvPr/>
          </p:nvSpPr>
          <p:spPr>
            <a:xfrm>
              <a:off x="4545533" y="42636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08" name="tx808"/>
            <p:cNvSpPr/>
            <p:nvPr/>
          </p:nvSpPr>
          <p:spPr>
            <a:xfrm>
              <a:off x="5480675" y="426341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809" name="tx809"/>
            <p:cNvSpPr/>
            <p:nvPr/>
          </p:nvSpPr>
          <p:spPr>
            <a:xfrm>
              <a:off x="5013104" y="4262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810" name="tx810"/>
            <p:cNvSpPr/>
            <p:nvPr/>
          </p:nvSpPr>
          <p:spPr>
            <a:xfrm>
              <a:off x="8286103" y="4262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11" name="tx811"/>
            <p:cNvSpPr/>
            <p:nvPr/>
          </p:nvSpPr>
          <p:spPr>
            <a:xfrm>
              <a:off x="1740105" y="4453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12" name="tx812"/>
            <p:cNvSpPr/>
            <p:nvPr/>
          </p:nvSpPr>
          <p:spPr>
            <a:xfrm>
              <a:off x="2675248" y="4453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13" name="tx813"/>
            <p:cNvSpPr/>
            <p:nvPr/>
          </p:nvSpPr>
          <p:spPr>
            <a:xfrm>
              <a:off x="3142819" y="445431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14" name="tx814"/>
            <p:cNvSpPr/>
            <p:nvPr/>
          </p:nvSpPr>
          <p:spPr>
            <a:xfrm>
              <a:off x="4077962" y="445431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15" name="tx815"/>
            <p:cNvSpPr/>
            <p:nvPr/>
          </p:nvSpPr>
          <p:spPr>
            <a:xfrm>
              <a:off x="3610390" y="445431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16" name="tx816"/>
            <p:cNvSpPr/>
            <p:nvPr/>
          </p:nvSpPr>
          <p:spPr>
            <a:xfrm>
              <a:off x="5948247" y="445431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17" name="tx817"/>
            <p:cNvSpPr/>
            <p:nvPr/>
          </p:nvSpPr>
          <p:spPr>
            <a:xfrm>
              <a:off x="6883389" y="4453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818" name="tx818"/>
            <p:cNvSpPr/>
            <p:nvPr/>
          </p:nvSpPr>
          <p:spPr>
            <a:xfrm>
              <a:off x="5480675" y="44531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19" name="tx819"/>
            <p:cNvSpPr/>
            <p:nvPr/>
          </p:nvSpPr>
          <p:spPr>
            <a:xfrm>
              <a:off x="1740105" y="2641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20" name="tx820"/>
            <p:cNvSpPr/>
            <p:nvPr/>
          </p:nvSpPr>
          <p:spPr>
            <a:xfrm>
              <a:off x="1740105"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21" name="tx821"/>
            <p:cNvSpPr/>
            <p:nvPr/>
          </p:nvSpPr>
          <p:spPr>
            <a:xfrm>
              <a:off x="2675248"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2" name="tx822"/>
            <p:cNvSpPr/>
            <p:nvPr/>
          </p:nvSpPr>
          <p:spPr>
            <a:xfrm>
              <a:off x="2675248" y="2641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23" name="tx823"/>
            <p:cNvSpPr/>
            <p:nvPr/>
          </p:nvSpPr>
          <p:spPr>
            <a:xfrm>
              <a:off x="3142819" y="26416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24" name="tx824"/>
            <p:cNvSpPr/>
            <p:nvPr/>
          </p:nvSpPr>
          <p:spPr>
            <a:xfrm>
              <a:off x="4077962" y="26416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25" name="tx825"/>
            <p:cNvSpPr/>
            <p:nvPr/>
          </p:nvSpPr>
          <p:spPr>
            <a:xfrm>
              <a:off x="3610390" y="26416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26" name="tx826"/>
            <p:cNvSpPr/>
            <p:nvPr/>
          </p:nvSpPr>
          <p:spPr>
            <a:xfrm>
              <a:off x="5948247" y="2641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27" name="tx827"/>
            <p:cNvSpPr/>
            <p:nvPr/>
          </p:nvSpPr>
          <p:spPr>
            <a:xfrm>
              <a:off x="6883389" y="2641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28" name="tx828"/>
            <p:cNvSpPr/>
            <p:nvPr/>
          </p:nvSpPr>
          <p:spPr>
            <a:xfrm>
              <a:off x="7818532" y="2641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829" name="tx829"/>
            <p:cNvSpPr/>
            <p:nvPr/>
          </p:nvSpPr>
          <p:spPr>
            <a:xfrm>
              <a:off x="4545533" y="2641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30" name="tx830"/>
            <p:cNvSpPr/>
            <p:nvPr/>
          </p:nvSpPr>
          <p:spPr>
            <a:xfrm>
              <a:off x="5480675" y="2641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31" name="tx831"/>
            <p:cNvSpPr/>
            <p:nvPr/>
          </p:nvSpPr>
          <p:spPr>
            <a:xfrm>
              <a:off x="5013104" y="26425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832" name="tx832"/>
            <p:cNvSpPr/>
            <p:nvPr/>
          </p:nvSpPr>
          <p:spPr>
            <a:xfrm>
              <a:off x="7350961" y="2641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33" name="tx833"/>
            <p:cNvSpPr/>
            <p:nvPr/>
          </p:nvSpPr>
          <p:spPr>
            <a:xfrm>
              <a:off x="3142819"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34" name="tx834"/>
            <p:cNvSpPr/>
            <p:nvPr/>
          </p:nvSpPr>
          <p:spPr>
            <a:xfrm>
              <a:off x="4077962"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35" name="tx835"/>
            <p:cNvSpPr/>
            <p:nvPr/>
          </p:nvSpPr>
          <p:spPr>
            <a:xfrm>
              <a:off x="3610390"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36" name="tx836"/>
            <p:cNvSpPr/>
            <p:nvPr/>
          </p:nvSpPr>
          <p:spPr>
            <a:xfrm>
              <a:off x="5948247"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37" name="tx837"/>
            <p:cNvSpPr/>
            <p:nvPr/>
          </p:nvSpPr>
          <p:spPr>
            <a:xfrm>
              <a:off x="6883389"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38" name="tx838"/>
            <p:cNvSpPr/>
            <p:nvPr/>
          </p:nvSpPr>
          <p:spPr>
            <a:xfrm>
              <a:off x="7818532"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839" name="tx839"/>
            <p:cNvSpPr/>
            <p:nvPr/>
          </p:nvSpPr>
          <p:spPr>
            <a:xfrm>
              <a:off x="4545533"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40" name="tx840"/>
            <p:cNvSpPr/>
            <p:nvPr/>
          </p:nvSpPr>
          <p:spPr>
            <a:xfrm>
              <a:off x="5480675" y="292858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841" name="tx841"/>
            <p:cNvSpPr/>
            <p:nvPr/>
          </p:nvSpPr>
          <p:spPr>
            <a:xfrm>
              <a:off x="5013104"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42" name="tx842"/>
            <p:cNvSpPr/>
            <p:nvPr/>
          </p:nvSpPr>
          <p:spPr>
            <a:xfrm>
              <a:off x="8286103" y="29277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43" name="tx843"/>
            <p:cNvSpPr/>
            <p:nvPr/>
          </p:nvSpPr>
          <p:spPr>
            <a:xfrm>
              <a:off x="2675248"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44" name="tx844"/>
            <p:cNvSpPr/>
            <p:nvPr/>
          </p:nvSpPr>
          <p:spPr>
            <a:xfrm>
              <a:off x="4077962"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45" name="tx845"/>
            <p:cNvSpPr/>
            <p:nvPr/>
          </p:nvSpPr>
          <p:spPr>
            <a:xfrm>
              <a:off x="7350961"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46" name="tx846"/>
            <p:cNvSpPr/>
            <p:nvPr/>
          </p:nvSpPr>
          <p:spPr>
            <a:xfrm>
              <a:off x="1740105"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847" name="tx847"/>
            <p:cNvSpPr/>
            <p:nvPr/>
          </p:nvSpPr>
          <p:spPr>
            <a:xfrm>
              <a:off x="2675248"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48" name="tx848"/>
            <p:cNvSpPr/>
            <p:nvPr/>
          </p:nvSpPr>
          <p:spPr>
            <a:xfrm>
              <a:off x="3142819"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49" name="tx849"/>
            <p:cNvSpPr/>
            <p:nvPr/>
          </p:nvSpPr>
          <p:spPr>
            <a:xfrm>
              <a:off x="2675248"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50" name="tx850"/>
            <p:cNvSpPr/>
            <p:nvPr/>
          </p:nvSpPr>
          <p:spPr>
            <a:xfrm>
              <a:off x="3610390"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51" name="tx851"/>
            <p:cNvSpPr/>
            <p:nvPr/>
          </p:nvSpPr>
          <p:spPr>
            <a:xfrm>
              <a:off x="5948247"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52" name="tx852"/>
            <p:cNvSpPr/>
            <p:nvPr/>
          </p:nvSpPr>
          <p:spPr>
            <a:xfrm>
              <a:off x="5013104" y="28323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53" name="tx853"/>
            <p:cNvSpPr/>
            <p:nvPr/>
          </p:nvSpPr>
          <p:spPr>
            <a:xfrm>
              <a:off x="7350961" y="28323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54" name="tx854"/>
            <p:cNvSpPr/>
            <p:nvPr/>
          </p:nvSpPr>
          <p:spPr>
            <a:xfrm>
              <a:off x="4077962"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55" name="tx855"/>
            <p:cNvSpPr/>
            <p:nvPr/>
          </p:nvSpPr>
          <p:spPr>
            <a:xfrm>
              <a:off x="3610390"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56" name="tx856"/>
            <p:cNvSpPr/>
            <p:nvPr/>
          </p:nvSpPr>
          <p:spPr>
            <a:xfrm>
              <a:off x="5948247"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57" name="tx857"/>
            <p:cNvSpPr/>
            <p:nvPr/>
          </p:nvSpPr>
          <p:spPr>
            <a:xfrm>
              <a:off x="6883389"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58" name="tx858"/>
            <p:cNvSpPr/>
            <p:nvPr/>
          </p:nvSpPr>
          <p:spPr>
            <a:xfrm>
              <a:off x="7818532"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59" name="tx859"/>
            <p:cNvSpPr/>
            <p:nvPr/>
          </p:nvSpPr>
          <p:spPr>
            <a:xfrm>
              <a:off x="4545533"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60" name="tx860"/>
            <p:cNvSpPr/>
            <p:nvPr/>
          </p:nvSpPr>
          <p:spPr>
            <a:xfrm>
              <a:off x="5480675"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61" name="tx861"/>
            <p:cNvSpPr/>
            <p:nvPr/>
          </p:nvSpPr>
          <p:spPr>
            <a:xfrm>
              <a:off x="5013104" y="245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62" name="tx862"/>
            <p:cNvSpPr/>
            <p:nvPr/>
          </p:nvSpPr>
          <p:spPr>
            <a:xfrm>
              <a:off x="7350961" y="245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63" name="tx863"/>
            <p:cNvSpPr/>
            <p:nvPr/>
          </p:nvSpPr>
          <p:spPr>
            <a:xfrm>
              <a:off x="3610390" y="4929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864" name="tx864"/>
            <p:cNvSpPr/>
            <p:nvPr/>
          </p:nvSpPr>
          <p:spPr>
            <a:xfrm>
              <a:off x="5948247" y="49299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865" name="tx865"/>
            <p:cNvSpPr/>
            <p:nvPr/>
          </p:nvSpPr>
          <p:spPr>
            <a:xfrm>
              <a:off x="1740105"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66" name="tx866"/>
            <p:cNvSpPr/>
            <p:nvPr/>
          </p:nvSpPr>
          <p:spPr>
            <a:xfrm>
              <a:off x="3610390" y="407360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67" name="tx867"/>
            <p:cNvSpPr/>
            <p:nvPr/>
          </p:nvSpPr>
          <p:spPr>
            <a:xfrm>
              <a:off x="1740105" y="49299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68" name="tx868"/>
            <p:cNvSpPr/>
            <p:nvPr/>
          </p:nvSpPr>
          <p:spPr>
            <a:xfrm>
              <a:off x="2675248" y="493104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69" name="tx869"/>
            <p:cNvSpPr/>
            <p:nvPr/>
          </p:nvSpPr>
          <p:spPr>
            <a:xfrm>
              <a:off x="3142819" y="4929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870" name="tx870"/>
            <p:cNvSpPr/>
            <p:nvPr/>
          </p:nvSpPr>
          <p:spPr>
            <a:xfrm>
              <a:off x="4077962" y="4929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871" name="tx871"/>
            <p:cNvSpPr/>
            <p:nvPr/>
          </p:nvSpPr>
          <p:spPr>
            <a:xfrm>
              <a:off x="4545533" y="49299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72" name="tx872"/>
            <p:cNvSpPr/>
            <p:nvPr/>
          </p:nvSpPr>
          <p:spPr>
            <a:xfrm>
              <a:off x="5480675" y="49299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873" name="tx873"/>
            <p:cNvSpPr/>
            <p:nvPr/>
          </p:nvSpPr>
          <p:spPr>
            <a:xfrm>
              <a:off x="5013104" y="4929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874" name="tx874"/>
            <p:cNvSpPr/>
            <p:nvPr/>
          </p:nvSpPr>
          <p:spPr>
            <a:xfrm>
              <a:off x="1740105" y="40727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875" name="tx875"/>
            <p:cNvSpPr/>
            <p:nvPr/>
          </p:nvSpPr>
          <p:spPr>
            <a:xfrm>
              <a:off x="2675248" y="4071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876" name="tx876"/>
            <p:cNvSpPr/>
            <p:nvPr/>
          </p:nvSpPr>
          <p:spPr>
            <a:xfrm>
              <a:off x="3142819" y="407360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77" name="tx877"/>
            <p:cNvSpPr/>
            <p:nvPr/>
          </p:nvSpPr>
          <p:spPr>
            <a:xfrm>
              <a:off x="4077962" y="407360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78" name="tx878"/>
            <p:cNvSpPr/>
            <p:nvPr/>
          </p:nvSpPr>
          <p:spPr>
            <a:xfrm>
              <a:off x="5948247" y="407360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79" name="tx879"/>
            <p:cNvSpPr/>
            <p:nvPr/>
          </p:nvSpPr>
          <p:spPr>
            <a:xfrm>
              <a:off x="6883389" y="40718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80" name="tx880"/>
            <p:cNvSpPr/>
            <p:nvPr/>
          </p:nvSpPr>
          <p:spPr>
            <a:xfrm>
              <a:off x="4545533" y="407360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81" name="tx881"/>
            <p:cNvSpPr/>
            <p:nvPr/>
          </p:nvSpPr>
          <p:spPr>
            <a:xfrm>
              <a:off x="5480675" y="4071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882" name="tx882"/>
            <p:cNvSpPr/>
            <p:nvPr/>
          </p:nvSpPr>
          <p:spPr>
            <a:xfrm>
              <a:off x="5013104" y="40718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883" name="tx883"/>
            <p:cNvSpPr/>
            <p:nvPr/>
          </p:nvSpPr>
          <p:spPr>
            <a:xfrm>
              <a:off x="8286103" y="4071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884" name="tx884"/>
            <p:cNvSpPr/>
            <p:nvPr/>
          </p:nvSpPr>
          <p:spPr>
            <a:xfrm>
              <a:off x="8753675" y="4071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885" name="tx885"/>
            <p:cNvSpPr/>
            <p:nvPr/>
          </p:nvSpPr>
          <p:spPr>
            <a:xfrm>
              <a:off x="1740105" y="39764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86" name="tx886"/>
            <p:cNvSpPr/>
            <p:nvPr/>
          </p:nvSpPr>
          <p:spPr>
            <a:xfrm>
              <a:off x="3142819"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87" name="tx887"/>
            <p:cNvSpPr/>
            <p:nvPr/>
          </p:nvSpPr>
          <p:spPr>
            <a:xfrm>
              <a:off x="4077962"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88" name="tx888"/>
            <p:cNvSpPr/>
            <p:nvPr/>
          </p:nvSpPr>
          <p:spPr>
            <a:xfrm>
              <a:off x="3610390"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89" name="tx889"/>
            <p:cNvSpPr/>
            <p:nvPr/>
          </p:nvSpPr>
          <p:spPr>
            <a:xfrm>
              <a:off x="5948247"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90" name="tx890"/>
            <p:cNvSpPr/>
            <p:nvPr/>
          </p:nvSpPr>
          <p:spPr>
            <a:xfrm>
              <a:off x="6415818"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891" name="tx891"/>
            <p:cNvSpPr/>
            <p:nvPr/>
          </p:nvSpPr>
          <p:spPr>
            <a:xfrm>
              <a:off x="6883389"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892" name="tx892"/>
            <p:cNvSpPr/>
            <p:nvPr/>
          </p:nvSpPr>
          <p:spPr>
            <a:xfrm>
              <a:off x="5480675"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893" name="tx893"/>
            <p:cNvSpPr/>
            <p:nvPr/>
          </p:nvSpPr>
          <p:spPr>
            <a:xfrm>
              <a:off x="5013104"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894" name="tx894"/>
            <p:cNvSpPr/>
            <p:nvPr/>
          </p:nvSpPr>
          <p:spPr>
            <a:xfrm>
              <a:off x="3610390"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95" name="tx895"/>
            <p:cNvSpPr/>
            <p:nvPr/>
          </p:nvSpPr>
          <p:spPr>
            <a:xfrm>
              <a:off x="5948247"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96" name="tx896"/>
            <p:cNvSpPr/>
            <p:nvPr/>
          </p:nvSpPr>
          <p:spPr>
            <a:xfrm>
              <a:off x="7350961" y="3976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897" name="tx897"/>
            <p:cNvSpPr/>
            <p:nvPr/>
          </p:nvSpPr>
          <p:spPr>
            <a:xfrm>
              <a:off x="3142819"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98" name="tx898"/>
            <p:cNvSpPr/>
            <p:nvPr/>
          </p:nvSpPr>
          <p:spPr>
            <a:xfrm>
              <a:off x="4077962"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99" name="tx899"/>
            <p:cNvSpPr/>
            <p:nvPr/>
          </p:nvSpPr>
          <p:spPr>
            <a:xfrm>
              <a:off x="6883389"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00" name="tx900"/>
            <p:cNvSpPr/>
            <p:nvPr/>
          </p:nvSpPr>
          <p:spPr>
            <a:xfrm>
              <a:off x="4545533"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01" name="tx901"/>
            <p:cNvSpPr/>
            <p:nvPr/>
          </p:nvSpPr>
          <p:spPr>
            <a:xfrm>
              <a:off x="5480675"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02" name="tx902"/>
            <p:cNvSpPr/>
            <p:nvPr/>
          </p:nvSpPr>
          <p:spPr>
            <a:xfrm>
              <a:off x="5013104"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03" name="tx903"/>
            <p:cNvSpPr/>
            <p:nvPr/>
          </p:nvSpPr>
          <p:spPr>
            <a:xfrm>
              <a:off x="7350961" y="2355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04" name="tx904"/>
            <p:cNvSpPr/>
            <p:nvPr/>
          </p:nvSpPr>
          <p:spPr>
            <a:xfrm>
              <a:off x="1740105"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05" name="tx905"/>
            <p:cNvSpPr/>
            <p:nvPr/>
          </p:nvSpPr>
          <p:spPr>
            <a:xfrm>
              <a:off x="2675248"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06" name="tx906"/>
            <p:cNvSpPr/>
            <p:nvPr/>
          </p:nvSpPr>
          <p:spPr>
            <a:xfrm>
              <a:off x="3142819"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07" name="tx907"/>
            <p:cNvSpPr/>
            <p:nvPr/>
          </p:nvSpPr>
          <p:spPr>
            <a:xfrm>
              <a:off x="3610390"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08" name="tx908"/>
            <p:cNvSpPr/>
            <p:nvPr/>
          </p:nvSpPr>
          <p:spPr>
            <a:xfrm>
              <a:off x="5948247"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09" name="tx909"/>
            <p:cNvSpPr/>
            <p:nvPr/>
          </p:nvSpPr>
          <p:spPr>
            <a:xfrm>
              <a:off x="6883389"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10" name="tx910"/>
            <p:cNvSpPr/>
            <p:nvPr/>
          </p:nvSpPr>
          <p:spPr>
            <a:xfrm>
              <a:off x="7818532"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11" name="tx911"/>
            <p:cNvSpPr/>
            <p:nvPr/>
          </p:nvSpPr>
          <p:spPr>
            <a:xfrm>
              <a:off x="4545533"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12" name="tx912"/>
            <p:cNvSpPr/>
            <p:nvPr/>
          </p:nvSpPr>
          <p:spPr>
            <a:xfrm>
              <a:off x="5013104"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13" name="tx913"/>
            <p:cNvSpPr/>
            <p:nvPr/>
          </p:nvSpPr>
          <p:spPr>
            <a:xfrm>
              <a:off x="7350961"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14" name="tx914"/>
            <p:cNvSpPr/>
            <p:nvPr/>
          </p:nvSpPr>
          <p:spPr>
            <a:xfrm>
              <a:off x="5948247" y="283412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915" name="tx915"/>
            <p:cNvSpPr/>
            <p:nvPr/>
          </p:nvSpPr>
          <p:spPr>
            <a:xfrm>
              <a:off x="5480675"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16" name="tx916"/>
            <p:cNvSpPr/>
            <p:nvPr/>
          </p:nvSpPr>
          <p:spPr>
            <a:xfrm>
              <a:off x="5013104" y="14021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917" name="tx917"/>
            <p:cNvSpPr/>
            <p:nvPr/>
          </p:nvSpPr>
          <p:spPr>
            <a:xfrm>
              <a:off x="1740105"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18" name="tx918"/>
            <p:cNvSpPr/>
            <p:nvPr/>
          </p:nvSpPr>
          <p:spPr>
            <a:xfrm>
              <a:off x="2675248"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19" name="tx919"/>
            <p:cNvSpPr/>
            <p:nvPr/>
          </p:nvSpPr>
          <p:spPr>
            <a:xfrm>
              <a:off x="3142819"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20" name="tx920"/>
            <p:cNvSpPr/>
            <p:nvPr/>
          </p:nvSpPr>
          <p:spPr>
            <a:xfrm>
              <a:off x="4077962"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21" name="tx921"/>
            <p:cNvSpPr/>
            <p:nvPr/>
          </p:nvSpPr>
          <p:spPr>
            <a:xfrm>
              <a:off x="6883389"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22" name="tx922"/>
            <p:cNvSpPr/>
            <p:nvPr/>
          </p:nvSpPr>
          <p:spPr>
            <a:xfrm>
              <a:off x="7818532"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923" name="tx923"/>
            <p:cNvSpPr/>
            <p:nvPr/>
          </p:nvSpPr>
          <p:spPr>
            <a:xfrm>
              <a:off x="4545533"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24" name="tx924"/>
            <p:cNvSpPr/>
            <p:nvPr/>
          </p:nvSpPr>
          <p:spPr>
            <a:xfrm>
              <a:off x="5480675" y="1878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25" name="tx925"/>
            <p:cNvSpPr/>
            <p:nvPr/>
          </p:nvSpPr>
          <p:spPr>
            <a:xfrm>
              <a:off x="4077962" y="28323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26" name="tx926"/>
            <p:cNvSpPr/>
            <p:nvPr/>
          </p:nvSpPr>
          <p:spPr>
            <a:xfrm>
              <a:off x="2207676" y="283324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927" name="tx927"/>
            <p:cNvSpPr/>
            <p:nvPr/>
          </p:nvSpPr>
          <p:spPr>
            <a:xfrm>
              <a:off x="3610390" y="28323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28" name="tx928"/>
            <p:cNvSpPr/>
            <p:nvPr/>
          </p:nvSpPr>
          <p:spPr>
            <a:xfrm>
              <a:off x="1740105" y="28323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29" name="tx929"/>
            <p:cNvSpPr/>
            <p:nvPr/>
          </p:nvSpPr>
          <p:spPr>
            <a:xfrm>
              <a:off x="2675248" y="28323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30" name="tx930"/>
            <p:cNvSpPr/>
            <p:nvPr/>
          </p:nvSpPr>
          <p:spPr>
            <a:xfrm>
              <a:off x="3142819" y="28323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31" name="tx931"/>
            <p:cNvSpPr/>
            <p:nvPr/>
          </p:nvSpPr>
          <p:spPr>
            <a:xfrm>
              <a:off x="6883389" y="28323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32" name="tx932"/>
            <p:cNvSpPr/>
            <p:nvPr/>
          </p:nvSpPr>
          <p:spPr>
            <a:xfrm>
              <a:off x="7818532" y="28323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33" name="tx933"/>
            <p:cNvSpPr/>
            <p:nvPr/>
          </p:nvSpPr>
          <p:spPr>
            <a:xfrm>
              <a:off x="4545533" y="28323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34" name="tx934"/>
            <p:cNvSpPr/>
            <p:nvPr/>
          </p:nvSpPr>
          <p:spPr>
            <a:xfrm>
              <a:off x="5480675" y="283412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935" name="tx935"/>
            <p:cNvSpPr/>
            <p:nvPr/>
          </p:nvSpPr>
          <p:spPr>
            <a:xfrm>
              <a:off x="1740105" y="25462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36" name="tx936"/>
            <p:cNvSpPr/>
            <p:nvPr/>
          </p:nvSpPr>
          <p:spPr>
            <a:xfrm>
              <a:off x="2675248"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37" name="tx937"/>
            <p:cNvSpPr/>
            <p:nvPr/>
          </p:nvSpPr>
          <p:spPr>
            <a:xfrm>
              <a:off x="3142819"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38" name="tx938"/>
            <p:cNvSpPr/>
            <p:nvPr/>
          </p:nvSpPr>
          <p:spPr>
            <a:xfrm>
              <a:off x="4077962"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39" name="tx939"/>
            <p:cNvSpPr/>
            <p:nvPr/>
          </p:nvSpPr>
          <p:spPr>
            <a:xfrm>
              <a:off x="3610390"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40" name="tx940"/>
            <p:cNvSpPr/>
            <p:nvPr/>
          </p:nvSpPr>
          <p:spPr>
            <a:xfrm>
              <a:off x="5948247"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41" name="tx941"/>
            <p:cNvSpPr/>
            <p:nvPr/>
          </p:nvSpPr>
          <p:spPr>
            <a:xfrm>
              <a:off x="6415818"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42" name="tx942"/>
            <p:cNvSpPr/>
            <p:nvPr/>
          </p:nvSpPr>
          <p:spPr>
            <a:xfrm>
              <a:off x="6883389"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43" name="tx943"/>
            <p:cNvSpPr/>
            <p:nvPr/>
          </p:nvSpPr>
          <p:spPr>
            <a:xfrm>
              <a:off x="7818532"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944" name="tx944"/>
            <p:cNvSpPr/>
            <p:nvPr/>
          </p:nvSpPr>
          <p:spPr>
            <a:xfrm>
              <a:off x="4545533"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45" name="tx945"/>
            <p:cNvSpPr/>
            <p:nvPr/>
          </p:nvSpPr>
          <p:spPr>
            <a:xfrm>
              <a:off x="5480675"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46" name="tx946"/>
            <p:cNvSpPr/>
            <p:nvPr/>
          </p:nvSpPr>
          <p:spPr>
            <a:xfrm>
              <a:off x="5013104"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47" name="tx947"/>
            <p:cNvSpPr/>
            <p:nvPr/>
          </p:nvSpPr>
          <p:spPr>
            <a:xfrm>
              <a:off x="8286103"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48" name="tx948"/>
            <p:cNvSpPr/>
            <p:nvPr/>
          </p:nvSpPr>
          <p:spPr>
            <a:xfrm>
              <a:off x="8753675" y="2546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49" name="tx949"/>
            <p:cNvSpPr/>
            <p:nvPr/>
          </p:nvSpPr>
          <p:spPr>
            <a:xfrm>
              <a:off x="1740105" y="502638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50" name="tx950"/>
            <p:cNvSpPr/>
            <p:nvPr/>
          </p:nvSpPr>
          <p:spPr>
            <a:xfrm>
              <a:off x="2675248"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51" name="tx951"/>
            <p:cNvSpPr/>
            <p:nvPr/>
          </p:nvSpPr>
          <p:spPr>
            <a:xfrm>
              <a:off x="3142819"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52" name="tx952"/>
            <p:cNvSpPr/>
            <p:nvPr/>
          </p:nvSpPr>
          <p:spPr>
            <a:xfrm>
              <a:off x="4077962"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53" name="tx953"/>
            <p:cNvSpPr/>
            <p:nvPr/>
          </p:nvSpPr>
          <p:spPr>
            <a:xfrm>
              <a:off x="3610390"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54" name="tx954"/>
            <p:cNvSpPr/>
            <p:nvPr/>
          </p:nvSpPr>
          <p:spPr>
            <a:xfrm>
              <a:off x="5948247"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55" name="tx955"/>
            <p:cNvSpPr/>
            <p:nvPr/>
          </p:nvSpPr>
          <p:spPr>
            <a:xfrm>
              <a:off x="6883389"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956" name="tx956"/>
            <p:cNvSpPr/>
            <p:nvPr/>
          </p:nvSpPr>
          <p:spPr>
            <a:xfrm>
              <a:off x="4545533"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957" name="tx957"/>
            <p:cNvSpPr/>
            <p:nvPr/>
          </p:nvSpPr>
          <p:spPr>
            <a:xfrm>
              <a:off x="5480675"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58" name="tx958"/>
            <p:cNvSpPr/>
            <p:nvPr/>
          </p:nvSpPr>
          <p:spPr>
            <a:xfrm>
              <a:off x="5948247"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959" name="tx959"/>
            <p:cNvSpPr/>
            <p:nvPr/>
          </p:nvSpPr>
          <p:spPr>
            <a:xfrm>
              <a:off x="1740105"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60" name="tx960"/>
            <p:cNvSpPr/>
            <p:nvPr/>
          </p:nvSpPr>
          <p:spPr>
            <a:xfrm>
              <a:off x="5013104" y="31183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61" name="tx961"/>
            <p:cNvSpPr/>
            <p:nvPr/>
          </p:nvSpPr>
          <p:spPr>
            <a:xfrm>
              <a:off x="7350961"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962" name="tx962"/>
            <p:cNvSpPr/>
            <p:nvPr/>
          </p:nvSpPr>
          <p:spPr>
            <a:xfrm>
              <a:off x="1740105"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63" name="tx963"/>
            <p:cNvSpPr/>
            <p:nvPr/>
          </p:nvSpPr>
          <p:spPr>
            <a:xfrm>
              <a:off x="4077962" y="31183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64" name="tx964"/>
            <p:cNvSpPr/>
            <p:nvPr/>
          </p:nvSpPr>
          <p:spPr>
            <a:xfrm>
              <a:off x="3142819"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65" name="tx965"/>
            <p:cNvSpPr/>
            <p:nvPr/>
          </p:nvSpPr>
          <p:spPr>
            <a:xfrm>
              <a:off x="5013104"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66" name="tx966"/>
            <p:cNvSpPr/>
            <p:nvPr/>
          </p:nvSpPr>
          <p:spPr>
            <a:xfrm>
              <a:off x="7350961"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67" name="tx967"/>
            <p:cNvSpPr/>
            <p:nvPr/>
          </p:nvSpPr>
          <p:spPr>
            <a:xfrm>
              <a:off x="2675248"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8" name="tx968"/>
            <p:cNvSpPr/>
            <p:nvPr/>
          </p:nvSpPr>
          <p:spPr>
            <a:xfrm>
              <a:off x="4077962"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69" name="tx969"/>
            <p:cNvSpPr/>
            <p:nvPr/>
          </p:nvSpPr>
          <p:spPr>
            <a:xfrm>
              <a:off x="3610390"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70" name="tx970"/>
            <p:cNvSpPr/>
            <p:nvPr/>
          </p:nvSpPr>
          <p:spPr>
            <a:xfrm>
              <a:off x="5948247"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71" name="tx971"/>
            <p:cNvSpPr/>
            <p:nvPr/>
          </p:nvSpPr>
          <p:spPr>
            <a:xfrm>
              <a:off x="6415818"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72" name="tx972"/>
            <p:cNvSpPr/>
            <p:nvPr/>
          </p:nvSpPr>
          <p:spPr>
            <a:xfrm>
              <a:off x="6883389"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73" name="tx973"/>
            <p:cNvSpPr/>
            <p:nvPr/>
          </p:nvSpPr>
          <p:spPr>
            <a:xfrm>
              <a:off x="7818532"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74" name="tx974"/>
            <p:cNvSpPr/>
            <p:nvPr/>
          </p:nvSpPr>
          <p:spPr>
            <a:xfrm>
              <a:off x="4545533"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75" name="tx975"/>
            <p:cNvSpPr/>
            <p:nvPr/>
          </p:nvSpPr>
          <p:spPr>
            <a:xfrm>
              <a:off x="5480675"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76" name="tx976"/>
            <p:cNvSpPr/>
            <p:nvPr/>
          </p:nvSpPr>
          <p:spPr>
            <a:xfrm>
              <a:off x="5013104"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77" name="tx977"/>
            <p:cNvSpPr/>
            <p:nvPr/>
          </p:nvSpPr>
          <p:spPr>
            <a:xfrm>
              <a:off x="7350961" y="11161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78" name="tx978"/>
            <p:cNvSpPr/>
            <p:nvPr/>
          </p:nvSpPr>
          <p:spPr>
            <a:xfrm>
              <a:off x="2675248"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79" name="tx979"/>
            <p:cNvSpPr/>
            <p:nvPr/>
          </p:nvSpPr>
          <p:spPr>
            <a:xfrm>
              <a:off x="3142819" y="31183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80" name="tx980"/>
            <p:cNvSpPr/>
            <p:nvPr/>
          </p:nvSpPr>
          <p:spPr>
            <a:xfrm>
              <a:off x="2207676"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981" name="tx981"/>
            <p:cNvSpPr/>
            <p:nvPr/>
          </p:nvSpPr>
          <p:spPr>
            <a:xfrm>
              <a:off x="3610390" y="31183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82" name="tx982"/>
            <p:cNvSpPr/>
            <p:nvPr/>
          </p:nvSpPr>
          <p:spPr>
            <a:xfrm>
              <a:off x="5948247"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983" name="tx983"/>
            <p:cNvSpPr/>
            <p:nvPr/>
          </p:nvSpPr>
          <p:spPr>
            <a:xfrm>
              <a:off x="6415818"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984" name="tx984"/>
            <p:cNvSpPr/>
            <p:nvPr/>
          </p:nvSpPr>
          <p:spPr>
            <a:xfrm>
              <a:off x="6883389"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985" name="tx985"/>
            <p:cNvSpPr/>
            <p:nvPr/>
          </p:nvSpPr>
          <p:spPr>
            <a:xfrm>
              <a:off x="7818532"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986" name="tx986"/>
            <p:cNvSpPr/>
            <p:nvPr/>
          </p:nvSpPr>
          <p:spPr>
            <a:xfrm>
              <a:off x="4545533"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87" name="tx987"/>
            <p:cNvSpPr/>
            <p:nvPr/>
          </p:nvSpPr>
          <p:spPr>
            <a:xfrm>
              <a:off x="5480675"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988" name="tx988"/>
            <p:cNvSpPr/>
            <p:nvPr/>
          </p:nvSpPr>
          <p:spPr>
            <a:xfrm>
              <a:off x="8286103" y="31183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989" name="tx989"/>
            <p:cNvSpPr/>
            <p:nvPr/>
          </p:nvSpPr>
          <p:spPr>
            <a:xfrm>
              <a:off x="7350961"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90" name="tx990"/>
            <p:cNvSpPr/>
            <p:nvPr/>
          </p:nvSpPr>
          <p:spPr>
            <a:xfrm>
              <a:off x="8286103" y="4834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91" name="tx991"/>
            <p:cNvSpPr/>
            <p:nvPr/>
          </p:nvSpPr>
          <p:spPr>
            <a:xfrm>
              <a:off x="8753675" y="48345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992" name="tx992"/>
            <p:cNvSpPr/>
            <p:nvPr/>
          </p:nvSpPr>
          <p:spPr>
            <a:xfrm>
              <a:off x="3610390"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93" name="tx993"/>
            <p:cNvSpPr/>
            <p:nvPr/>
          </p:nvSpPr>
          <p:spPr>
            <a:xfrm>
              <a:off x="1740105"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994" name="tx994"/>
            <p:cNvSpPr/>
            <p:nvPr/>
          </p:nvSpPr>
          <p:spPr>
            <a:xfrm>
              <a:off x="2675248"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95" name="tx995"/>
            <p:cNvSpPr/>
            <p:nvPr/>
          </p:nvSpPr>
          <p:spPr>
            <a:xfrm>
              <a:off x="3142819"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96" name="tx996"/>
            <p:cNvSpPr/>
            <p:nvPr/>
          </p:nvSpPr>
          <p:spPr>
            <a:xfrm>
              <a:off x="4077962"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97" name="tx997"/>
            <p:cNvSpPr/>
            <p:nvPr/>
          </p:nvSpPr>
          <p:spPr>
            <a:xfrm>
              <a:off x="3610390"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98" name="tx998"/>
            <p:cNvSpPr/>
            <p:nvPr/>
          </p:nvSpPr>
          <p:spPr>
            <a:xfrm>
              <a:off x="5948247"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99" name="tx999"/>
            <p:cNvSpPr/>
            <p:nvPr/>
          </p:nvSpPr>
          <p:spPr>
            <a:xfrm>
              <a:off x="6415818" y="216582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000" name="tx1000"/>
            <p:cNvSpPr/>
            <p:nvPr/>
          </p:nvSpPr>
          <p:spPr>
            <a:xfrm>
              <a:off x="6883389"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01" name="tx1001"/>
            <p:cNvSpPr/>
            <p:nvPr/>
          </p:nvSpPr>
          <p:spPr>
            <a:xfrm>
              <a:off x="7818532" y="21649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02" name="tx1002"/>
            <p:cNvSpPr/>
            <p:nvPr/>
          </p:nvSpPr>
          <p:spPr>
            <a:xfrm>
              <a:off x="4545533" y="21649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03" name="tx1003"/>
            <p:cNvSpPr/>
            <p:nvPr/>
          </p:nvSpPr>
          <p:spPr>
            <a:xfrm>
              <a:off x="5480675"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04" name="tx1004"/>
            <p:cNvSpPr/>
            <p:nvPr/>
          </p:nvSpPr>
          <p:spPr>
            <a:xfrm>
              <a:off x="8286103" y="2164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05" name="tx1005"/>
            <p:cNvSpPr/>
            <p:nvPr/>
          </p:nvSpPr>
          <p:spPr>
            <a:xfrm>
              <a:off x="1740105" y="45494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006" name="tx1006"/>
            <p:cNvSpPr/>
            <p:nvPr/>
          </p:nvSpPr>
          <p:spPr>
            <a:xfrm>
              <a:off x="2675248" y="45485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007" name="tx1007"/>
            <p:cNvSpPr/>
            <p:nvPr/>
          </p:nvSpPr>
          <p:spPr>
            <a:xfrm>
              <a:off x="3142819" y="45485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08" name="tx1008"/>
            <p:cNvSpPr/>
            <p:nvPr/>
          </p:nvSpPr>
          <p:spPr>
            <a:xfrm>
              <a:off x="4077962" y="45485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09" name="tx1009"/>
            <p:cNvSpPr/>
            <p:nvPr/>
          </p:nvSpPr>
          <p:spPr>
            <a:xfrm>
              <a:off x="3610390" y="45485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10" name="tx1010"/>
            <p:cNvSpPr/>
            <p:nvPr/>
          </p:nvSpPr>
          <p:spPr>
            <a:xfrm>
              <a:off x="5948247" y="45485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011" name="tx1011"/>
            <p:cNvSpPr/>
            <p:nvPr/>
          </p:nvSpPr>
          <p:spPr>
            <a:xfrm>
              <a:off x="6883389" y="45494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012" name="tx1012"/>
            <p:cNvSpPr/>
            <p:nvPr/>
          </p:nvSpPr>
          <p:spPr>
            <a:xfrm>
              <a:off x="5480675" y="45494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013" name="tx1013"/>
            <p:cNvSpPr/>
            <p:nvPr/>
          </p:nvSpPr>
          <p:spPr>
            <a:xfrm>
              <a:off x="1740105"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14" name="tx1014"/>
            <p:cNvSpPr/>
            <p:nvPr/>
          </p:nvSpPr>
          <p:spPr>
            <a:xfrm>
              <a:off x="2675248"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15" name="tx1015"/>
            <p:cNvSpPr/>
            <p:nvPr/>
          </p:nvSpPr>
          <p:spPr>
            <a:xfrm>
              <a:off x="3142819"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16" name="tx1016"/>
            <p:cNvSpPr/>
            <p:nvPr/>
          </p:nvSpPr>
          <p:spPr>
            <a:xfrm>
              <a:off x="4077962"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17" name="tx1017"/>
            <p:cNvSpPr/>
            <p:nvPr/>
          </p:nvSpPr>
          <p:spPr>
            <a:xfrm>
              <a:off x="2207676"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18" name="tx1018"/>
            <p:cNvSpPr/>
            <p:nvPr/>
          </p:nvSpPr>
          <p:spPr>
            <a:xfrm>
              <a:off x="3610390"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19" name="tx1019"/>
            <p:cNvSpPr/>
            <p:nvPr/>
          </p:nvSpPr>
          <p:spPr>
            <a:xfrm>
              <a:off x="6883389"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20" name="tx1020"/>
            <p:cNvSpPr/>
            <p:nvPr/>
          </p:nvSpPr>
          <p:spPr>
            <a:xfrm>
              <a:off x="7818532"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21" name="tx1021"/>
            <p:cNvSpPr/>
            <p:nvPr/>
          </p:nvSpPr>
          <p:spPr>
            <a:xfrm>
              <a:off x="4545533"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22" name="tx1022"/>
            <p:cNvSpPr/>
            <p:nvPr/>
          </p:nvSpPr>
          <p:spPr>
            <a:xfrm>
              <a:off x="5480675"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23" name="tx1023"/>
            <p:cNvSpPr/>
            <p:nvPr/>
          </p:nvSpPr>
          <p:spPr>
            <a:xfrm>
              <a:off x="4077962"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24" name="tx1024"/>
            <p:cNvSpPr/>
            <p:nvPr/>
          </p:nvSpPr>
          <p:spPr>
            <a:xfrm>
              <a:off x="1740105" y="34043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25" name="tx1025"/>
            <p:cNvSpPr/>
            <p:nvPr/>
          </p:nvSpPr>
          <p:spPr>
            <a:xfrm>
              <a:off x="3142819" y="4834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026" name="tx1026"/>
            <p:cNvSpPr/>
            <p:nvPr/>
          </p:nvSpPr>
          <p:spPr>
            <a:xfrm>
              <a:off x="7818532"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27" name="tx1027"/>
            <p:cNvSpPr/>
            <p:nvPr/>
          </p:nvSpPr>
          <p:spPr>
            <a:xfrm>
              <a:off x="4545533"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28" name="tx1028"/>
            <p:cNvSpPr/>
            <p:nvPr/>
          </p:nvSpPr>
          <p:spPr>
            <a:xfrm>
              <a:off x="3610390" y="14974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29" name="tx1029"/>
            <p:cNvSpPr/>
            <p:nvPr/>
          </p:nvSpPr>
          <p:spPr>
            <a:xfrm>
              <a:off x="6883389"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30" name="tx1030"/>
            <p:cNvSpPr/>
            <p:nvPr/>
          </p:nvSpPr>
          <p:spPr>
            <a:xfrm>
              <a:off x="2675248"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31" name="tx1031"/>
            <p:cNvSpPr/>
            <p:nvPr/>
          </p:nvSpPr>
          <p:spPr>
            <a:xfrm>
              <a:off x="3142819"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32" name="tx1032"/>
            <p:cNvSpPr/>
            <p:nvPr/>
          </p:nvSpPr>
          <p:spPr>
            <a:xfrm>
              <a:off x="3610390"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33" name="tx1033"/>
            <p:cNvSpPr/>
            <p:nvPr/>
          </p:nvSpPr>
          <p:spPr>
            <a:xfrm>
              <a:off x="5948247"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034" name="tx1034"/>
            <p:cNvSpPr/>
            <p:nvPr/>
          </p:nvSpPr>
          <p:spPr>
            <a:xfrm>
              <a:off x="3610390"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35" name="tx1035"/>
            <p:cNvSpPr/>
            <p:nvPr/>
          </p:nvSpPr>
          <p:spPr>
            <a:xfrm>
              <a:off x="5948247"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36" name="tx1036"/>
            <p:cNvSpPr/>
            <p:nvPr/>
          </p:nvSpPr>
          <p:spPr>
            <a:xfrm>
              <a:off x="7818532"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037" name="tx1037"/>
            <p:cNvSpPr/>
            <p:nvPr/>
          </p:nvSpPr>
          <p:spPr>
            <a:xfrm>
              <a:off x="4545533"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038" name="tx1038"/>
            <p:cNvSpPr/>
            <p:nvPr/>
          </p:nvSpPr>
          <p:spPr>
            <a:xfrm>
              <a:off x="5480675"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039" name="tx1039"/>
            <p:cNvSpPr/>
            <p:nvPr/>
          </p:nvSpPr>
          <p:spPr>
            <a:xfrm>
              <a:off x="7350961"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40" name="tx1040"/>
            <p:cNvSpPr/>
            <p:nvPr/>
          </p:nvSpPr>
          <p:spPr>
            <a:xfrm>
              <a:off x="1740105" y="4834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41" name="tx1041"/>
            <p:cNvSpPr/>
            <p:nvPr/>
          </p:nvSpPr>
          <p:spPr>
            <a:xfrm>
              <a:off x="1740105"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2" name="tx1042"/>
            <p:cNvSpPr/>
            <p:nvPr/>
          </p:nvSpPr>
          <p:spPr>
            <a:xfrm>
              <a:off x="2675248"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43" name="tx1043"/>
            <p:cNvSpPr/>
            <p:nvPr/>
          </p:nvSpPr>
          <p:spPr>
            <a:xfrm>
              <a:off x="3142819"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44" name="tx1044"/>
            <p:cNvSpPr/>
            <p:nvPr/>
          </p:nvSpPr>
          <p:spPr>
            <a:xfrm>
              <a:off x="4077962"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45" name="tx1045"/>
            <p:cNvSpPr/>
            <p:nvPr/>
          </p:nvSpPr>
          <p:spPr>
            <a:xfrm>
              <a:off x="3610390"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46" name="tx1046"/>
            <p:cNvSpPr/>
            <p:nvPr/>
          </p:nvSpPr>
          <p:spPr>
            <a:xfrm>
              <a:off x="5948247"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47" name="tx1047"/>
            <p:cNvSpPr/>
            <p:nvPr/>
          </p:nvSpPr>
          <p:spPr>
            <a:xfrm>
              <a:off x="6883389" y="10207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48" name="tx1048"/>
            <p:cNvSpPr/>
            <p:nvPr/>
          </p:nvSpPr>
          <p:spPr>
            <a:xfrm>
              <a:off x="5480675"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49" name="tx1049"/>
            <p:cNvSpPr/>
            <p:nvPr/>
          </p:nvSpPr>
          <p:spPr>
            <a:xfrm>
              <a:off x="5013104" y="10208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50" name="tx1050"/>
            <p:cNvSpPr/>
            <p:nvPr/>
          </p:nvSpPr>
          <p:spPr>
            <a:xfrm>
              <a:off x="7350961" y="10207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51" name="tx1051"/>
            <p:cNvSpPr/>
            <p:nvPr/>
          </p:nvSpPr>
          <p:spPr>
            <a:xfrm>
              <a:off x="3610390" y="4834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052" name="tx1052"/>
            <p:cNvSpPr/>
            <p:nvPr/>
          </p:nvSpPr>
          <p:spPr>
            <a:xfrm>
              <a:off x="5948247" y="4834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053" name="tx1053"/>
            <p:cNvSpPr/>
            <p:nvPr/>
          </p:nvSpPr>
          <p:spPr>
            <a:xfrm>
              <a:off x="2675248" y="4834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54" name="tx1054"/>
            <p:cNvSpPr/>
            <p:nvPr/>
          </p:nvSpPr>
          <p:spPr>
            <a:xfrm>
              <a:off x="4077962" y="4834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055" name="tx1055"/>
            <p:cNvSpPr/>
            <p:nvPr/>
          </p:nvSpPr>
          <p:spPr>
            <a:xfrm>
              <a:off x="6883389" y="48345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056" name="tx1056"/>
            <p:cNvSpPr/>
            <p:nvPr/>
          </p:nvSpPr>
          <p:spPr>
            <a:xfrm>
              <a:off x="5480675" y="4834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057" name="tx1057"/>
            <p:cNvSpPr/>
            <p:nvPr/>
          </p:nvSpPr>
          <p:spPr>
            <a:xfrm>
              <a:off x="1740105"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58" name="tx1058"/>
            <p:cNvSpPr/>
            <p:nvPr/>
          </p:nvSpPr>
          <p:spPr>
            <a:xfrm>
              <a:off x="2675248"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59" name="tx1059"/>
            <p:cNvSpPr/>
            <p:nvPr/>
          </p:nvSpPr>
          <p:spPr>
            <a:xfrm>
              <a:off x="3142819"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60" name="tx1060"/>
            <p:cNvSpPr/>
            <p:nvPr/>
          </p:nvSpPr>
          <p:spPr>
            <a:xfrm>
              <a:off x="4077962"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61" name="tx1061"/>
            <p:cNvSpPr/>
            <p:nvPr/>
          </p:nvSpPr>
          <p:spPr>
            <a:xfrm>
              <a:off x="6415818"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062" name="tx1062"/>
            <p:cNvSpPr/>
            <p:nvPr/>
          </p:nvSpPr>
          <p:spPr>
            <a:xfrm>
              <a:off x="6883389" y="350065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063" name="tx1063"/>
            <p:cNvSpPr/>
            <p:nvPr/>
          </p:nvSpPr>
          <p:spPr>
            <a:xfrm>
              <a:off x="4545533"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64" name="tx1064"/>
            <p:cNvSpPr/>
            <p:nvPr/>
          </p:nvSpPr>
          <p:spPr>
            <a:xfrm>
              <a:off x="5480675"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65" name="tx1065"/>
            <p:cNvSpPr/>
            <p:nvPr/>
          </p:nvSpPr>
          <p:spPr>
            <a:xfrm>
              <a:off x="5013104" y="34997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66" name="tx1066"/>
            <p:cNvSpPr/>
            <p:nvPr/>
          </p:nvSpPr>
          <p:spPr>
            <a:xfrm>
              <a:off x="7350961" y="350065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067" name="tx1067"/>
            <p:cNvSpPr/>
            <p:nvPr/>
          </p:nvSpPr>
          <p:spPr>
            <a:xfrm>
              <a:off x="8286103" y="350065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068" name="tx1068"/>
            <p:cNvSpPr/>
            <p:nvPr/>
          </p:nvSpPr>
          <p:spPr>
            <a:xfrm>
              <a:off x="8753675"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069" name="tx1069"/>
            <p:cNvSpPr/>
            <p:nvPr/>
          </p:nvSpPr>
          <p:spPr>
            <a:xfrm>
              <a:off x="6883389"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70" name="tx1070"/>
            <p:cNvSpPr/>
            <p:nvPr/>
          </p:nvSpPr>
          <p:spPr>
            <a:xfrm>
              <a:off x="6883389"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71" name="tx1071"/>
            <p:cNvSpPr/>
            <p:nvPr/>
          </p:nvSpPr>
          <p:spPr>
            <a:xfrm>
              <a:off x="5480675"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72" name="tx1072"/>
            <p:cNvSpPr/>
            <p:nvPr/>
          </p:nvSpPr>
          <p:spPr>
            <a:xfrm>
              <a:off x="5013104" y="1497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73" name="tx1073"/>
            <p:cNvSpPr/>
            <p:nvPr/>
          </p:nvSpPr>
          <p:spPr>
            <a:xfrm>
              <a:off x="1740105" y="1497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74" name="tx1074"/>
            <p:cNvSpPr/>
            <p:nvPr/>
          </p:nvSpPr>
          <p:spPr>
            <a:xfrm>
              <a:off x="2675248" y="1497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75" name="tx1075"/>
            <p:cNvSpPr/>
            <p:nvPr/>
          </p:nvSpPr>
          <p:spPr>
            <a:xfrm>
              <a:off x="3142819" y="14974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76" name="tx1076"/>
            <p:cNvSpPr/>
            <p:nvPr/>
          </p:nvSpPr>
          <p:spPr>
            <a:xfrm>
              <a:off x="4077962" y="14974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77" name="tx1077"/>
            <p:cNvSpPr/>
            <p:nvPr/>
          </p:nvSpPr>
          <p:spPr>
            <a:xfrm>
              <a:off x="5948247" y="14974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78" name="tx1078"/>
            <p:cNvSpPr/>
            <p:nvPr/>
          </p:nvSpPr>
          <p:spPr>
            <a:xfrm>
              <a:off x="6883389" y="1497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79" name="tx1079"/>
            <p:cNvSpPr/>
            <p:nvPr/>
          </p:nvSpPr>
          <p:spPr>
            <a:xfrm>
              <a:off x="7818532" y="1497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80" name="tx1080"/>
            <p:cNvSpPr/>
            <p:nvPr/>
          </p:nvSpPr>
          <p:spPr>
            <a:xfrm>
              <a:off x="3142819"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081" name="tx1081"/>
            <p:cNvSpPr/>
            <p:nvPr/>
          </p:nvSpPr>
          <p:spPr>
            <a:xfrm>
              <a:off x="4545533" y="1497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82" name="tx1082"/>
            <p:cNvSpPr/>
            <p:nvPr/>
          </p:nvSpPr>
          <p:spPr>
            <a:xfrm>
              <a:off x="5480675" y="1497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83" name="tx1083"/>
            <p:cNvSpPr/>
            <p:nvPr/>
          </p:nvSpPr>
          <p:spPr>
            <a:xfrm>
              <a:off x="7350961" y="1497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84" name="tx1084"/>
            <p:cNvSpPr/>
            <p:nvPr/>
          </p:nvSpPr>
          <p:spPr>
            <a:xfrm>
              <a:off x="174010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85" name="tx1085"/>
            <p:cNvSpPr/>
            <p:nvPr/>
          </p:nvSpPr>
          <p:spPr>
            <a:xfrm>
              <a:off x="2675248"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86" name="tx1086"/>
            <p:cNvSpPr/>
            <p:nvPr/>
          </p:nvSpPr>
          <p:spPr>
            <a:xfrm>
              <a:off x="3142819"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87" name="tx1087"/>
            <p:cNvSpPr/>
            <p:nvPr/>
          </p:nvSpPr>
          <p:spPr>
            <a:xfrm>
              <a:off x="4077962"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88" name="tx1088"/>
            <p:cNvSpPr/>
            <p:nvPr/>
          </p:nvSpPr>
          <p:spPr>
            <a:xfrm>
              <a:off x="5948247"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89" name="tx1089"/>
            <p:cNvSpPr/>
            <p:nvPr/>
          </p:nvSpPr>
          <p:spPr>
            <a:xfrm>
              <a:off x="6883389" y="32137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90" name="tx1090"/>
            <p:cNvSpPr/>
            <p:nvPr/>
          </p:nvSpPr>
          <p:spPr>
            <a:xfrm>
              <a:off x="4545533"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91" name="tx1091"/>
            <p:cNvSpPr/>
            <p:nvPr/>
          </p:nvSpPr>
          <p:spPr>
            <a:xfrm>
              <a:off x="548067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92" name="tx1092"/>
            <p:cNvSpPr/>
            <p:nvPr/>
          </p:nvSpPr>
          <p:spPr>
            <a:xfrm>
              <a:off x="5013104"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93" name="tx1093"/>
            <p:cNvSpPr/>
            <p:nvPr/>
          </p:nvSpPr>
          <p:spPr>
            <a:xfrm>
              <a:off x="7350961" y="32137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94" name="tx1094"/>
            <p:cNvSpPr/>
            <p:nvPr/>
          </p:nvSpPr>
          <p:spPr>
            <a:xfrm>
              <a:off x="1740105"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095" name="tx1095"/>
            <p:cNvSpPr/>
            <p:nvPr/>
          </p:nvSpPr>
          <p:spPr>
            <a:xfrm>
              <a:off x="4545533"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96" name="tx1096"/>
            <p:cNvSpPr/>
            <p:nvPr/>
          </p:nvSpPr>
          <p:spPr>
            <a:xfrm>
              <a:off x="2675248"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97" name="tx1097"/>
            <p:cNvSpPr/>
            <p:nvPr/>
          </p:nvSpPr>
          <p:spPr>
            <a:xfrm>
              <a:off x="4077962"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098" name="tx1098"/>
            <p:cNvSpPr/>
            <p:nvPr/>
          </p:nvSpPr>
          <p:spPr>
            <a:xfrm>
              <a:off x="3610390"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099" name="tx1099"/>
            <p:cNvSpPr/>
            <p:nvPr/>
          </p:nvSpPr>
          <p:spPr>
            <a:xfrm>
              <a:off x="5948247"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00" name="tx1100"/>
            <p:cNvSpPr/>
            <p:nvPr/>
          </p:nvSpPr>
          <p:spPr>
            <a:xfrm>
              <a:off x="6415818"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01" name="tx1101"/>
            <p:cNvSpPr/>
            <p:nvPr/>
          </p:nvSpPr>
          <p:spPr>
            <a:xfrm>
              <a:off x="7818532" y="35960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02" name="tx1102"/>
            <p:cNvSpPr/>
            <p:nvPr/>
          </p:nvSpPr>
          <p:spPr>
            <a:xfrm>
              <a:off x="4545533"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03" name="tx1103"/>
            <p:cNvSpPr/>
            <p:nvPr/>
          </p:nvSpPr>
          <p:spPr>
            <a:xfrm>
              <a:off x="7818532"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04" name="tx1104"/>
            <p:cNvSpPr/>
            <p:nvPr/>
          </p:nvSpPr>
          <p:spPr>
            <a:xfrm>
              <a:off x="5480675"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105" name="tx1105"/>
            <p:cNvSpPr/>
            <p:nvPr/>
          </p:nvSpPr>
          <p:spPr>
            <a:xfrm>
              <a:off x="5013104" y="30230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06" name="tx1106"/>
            <p:cNvSpPr/>
            <p:nvPr/>
          </p:nvSpPr>
          <p:spPr>
            <a:xfrm>
              <a:off x="1740105"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07" name="tx1107"/>
            <p:cNvSpPr/>
            <p:nvPr/>
          </p:nvSpPr>
          <p:spPr>
            <a:xfrm>
              <a:off x="2675248" y="3595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08" name="tx1108"/>
            <p:cNvSpPr/>
            <p:nvPr/>
          </p:nvSpPr>
          <p:spPr>
            <a:xfrm>
              <a:off x="3142819"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09" name="tx1109"/>
            <p:cNvSpPr/>
            <p:nvPr/>
          </p:nvSpPr>
          <p:spPr>
            <a:xfrm>
              <a:off x="4077962"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10" name="tx1110"/>
            <p:cNvSpPr/>
            <p:nvPr/>
          </p:nvSpPr>
          <p:spPr>
            <a:xfrm>
              <a:off x="3610390"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11" name="tx1111"/>
            <p:cNvSpPr/>
            <p:nvPr/>
          </p:nvSpPr>
          <p:spPr>
            <a:xfrm>
              <a:off x="5948247"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12" name="tx1112"/>
            <p:cNvSpPr/>
            <p:nvPr/>
          </p:nvSpPr>
          <p:spPr>
            <a:xfrm>
              <a:off x="5480675"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13" name="tx1113"/>
            <p:cNvSpPr/>
            <p:nvPr/>
          </p:nvSpPr>
          <p:spPr>
            <a:xfrm>
              <a:off x="7350961"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14" name="tx1114"/>
            <p:cNvSpPr/>
            <p:nvPr/>
          </p:nvSpPr>
          <p:spPr>
            <a:xfrm>
              <a:off x="1740105"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5" name="tx1115"/>
            <p:cNvSpPr/>
            <p:nvPr/>
          </p:nvSpPr>
          <p:spPr>
            <a:xfrm>
              <a:off x="2675248" y="22602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16" name="tx1116"/>
            <p:cNvSpPr/>
            <p:nvPr/>
          </p:nvSpPr>
          <p:spPr>
            <a:xfrm>
              <a:off x="3142819"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17" name="tx1117"/>
            <p:cNvSpPr/>
            <p:nvPr/>
          </p:nvSpPr>
          <p:spPr>
            <a:xfrm>
              <a:off x="4077962"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18" name="tx1118"/>
            <p:cNvSpPr/>
            <p:nvPr/>
          </p:nvSpPr>
          <p:spPr>
            <a:xfrm>
              <a:off x="3610390"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19" name="tx1119"/>
            <p:cNvSpPr/>
            <p:nvPr/>
          </p:nvSpPr>
          <p:spPr>
            <a:xfrm>
              <a:off x="5948247"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20" name="tx1120"/>
            <p:cNvSpPr/>
            <p:nvPr/>
          </p:nvSpPr>
          <p:spPr>
            <a:xfrm>
              <a:off x="6415818"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21" name="tx1121"/>
            <p:cNvSpPr/>
            <p:nvPr/>
          </p:nvSpPr>
          <p:spPr>
            <a:xfrm>
              <a:off x="6883389"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22" name="tx1122"/>
            <p:cNvSpPr/>
            <p:nvPr/>
          </p:nvSpPr>
          <p:spPr>
            <a:xfrm>
              <a:off x="7818532" y="226205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123" name="tx1123"/>
            <p:cNvSpPr/>
            <p:nvPr/>
          </p:nvSpPr>
          <p:spPr>
            <a:xfrm>
              <a:off x="4545533"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24" name="tx1124"/>
            <p:cNvSpPr/>
            <p:nvPr/>
          </p:nvSpPr>
          <p:spPr>
            <a:xfrm>
              <a:off x="7350961" y="22602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25" name="tx1125"/>
            <p:cNvSpPr/>
            <p:nvPr/>
          </p:nvSpPr>
          <p:spPr>
            <a:xfrm>
              <a:off x="3142819" y="521619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126" name="tx1126"/>
            <p:cNvSpPr/>
            <p:nvPr/>
          </p:nvSpPr>
          <p:spPr>
            <a:xfrm>
              <a:off x="4077962" y="521619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127" name="tx1127"/>
            <p:cNvSpPr/>
            <p:nvPr/>
          </p:nvSpPr>
          <p:spPr>
            <a:xfrm>
              <a:off x="3610390" y="521619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128" name="tx1128"/>
            <p:cNvSpPr/>
            <p:nvPr/>
          </p:nvSpPr>
          <p:spPr>
            <a:xfrm>
              <a:off x="5948247" y="521707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44</a:t>
              </a:r>
            </a:p>
          </p:txBody>
        </p:sp>
        <p:sp>
          <p:nvSpPr>
            <p:cNvPr id="1129" name="tx1129"/>
            <p:cNvSpPr/>
            <p:nvPr/>
          </p:nvSpPr>
          <p:spPr>
            <a:xfrm>
              <a:off x="6415818" y="52168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130" name="tx1130"/>
            <p:cNvSpPr/>
            <p:nvPr/>
          </p:nvSpPr>
          <p:spPr>
            <a:xfrm>
              <a:off x="6883389" y="5215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50</a:t>
              </a:r>
            </a:p>
          </p:txBody>
        </p:sp>
        <p:sp>
          <p:nvSpPr>
            <p:cNvPr id="1131" name="tx1131"/>
            <p:cNvSpPr/>
            <p:nvPr/>
          </p:nvSpPr>
          <p:spPr>
            <a:xfrm>
              <a:off x="7818532" y="5215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35</a:t>
              </a:r>
            </a:p>
          </p:txBody>
        </p:sp>
        <p:sp>
          <p:nvSpPr>
            <p:cNvPr id="1132" name="tx1132"/>
            <p:cNvSpPr/>
            <p:nvPr/>
          </p:nvSpPr>
          <p:spPr>
            <a:xfrm>
              <a:off x="4545533" y="5215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49</a:t>
              </a:r>
            </a:p>
          </p:txBody>
        </p:sp>
        <p:sp>
          <p:nvSpPr>
            <p:cNvPr id="1133" name="tx1133"/>
            <p:cNvSpPr/>
            <p:nvPr/>
          </p:nvSpPr>
          <p:spPr>
            <a:xfrm>
              <a:off x="5013104" y="5215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43</a:t>
              </a:r>
            </a:p>
          </p:txBody>
        </p:sp>
        <p:sp>
          <p:nvSpPr>
            <p:cNvPr id="1134" name="tx1134"/>
            <p:cNvSpPr/>
            <p:nvPr/>
          </p:nvSpPr>
          <p:spPr>
            <a:xfrm>
              <a:off x="7350961" y="5215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50</a:t>
              </a:r>
            </a:p>
          </p:txBody>
        </p:sp>
        <p:sp>
          <p:nvSpPr>
            <p:cNvPr id="1135" name="tx1135"/>
            <p:cNvSpPr/>
            <p:nvPr/>
          </p:nvSpPr>
          <p:spPr>
            <a:xfrm>
              <a:off x="8286103" y="52168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42</a:t>
              </a:r>
            </a:p>
          </p:txBody>
        </p:sp>
        <p:sp>
          <p:nvSpPr>
            <p:cNvPr id="1136" name="tx1136"/>
            <p:cNvSpPr/>
            <p:nvPr/>
          </p:nvSpPr>
          <p:spPr>
            <a:xfrm>
              <a:off x="6883389"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137" name="tx1137"/>
            <p:cNvSpPr/>
            <p:nvPr/>
          </p:nvSpPr>
          <p:spPr>
            <a:xfrm>
              <a:off x="7350961"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138" name="tx1138"/>
            <p:cNvSpPr/>
            <p:nvPr/>
          </p:nvSpPr>
          <p:spPr>
            <a:xfrm>
              <a:off x="8286103" y="464483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139" name="tx1139"/>
            <p:cNvSpPr/>
            <p:nvPr/>
          </p:nvSpPr>
          <p:spPr>
            <a:xfrm>
              <a:off x="8753675" y="46439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140" name="tx1140"/>
            <p:cNvSpPr/>
            <p:nvPr/>
          </p:nvSpPr>
          <p:spPr>
            <a:xfrm>
              <a:off x="5013104" y="20696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141" name="tx1141"/>
            <p:cNvSpPr/>
            <p:nvPr/>
          </p:nvSpPr>
          <p:spPr>
            <a:xfrm>
              <a:off x="5948247" y="540776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44</a:t>
              </a:r>
            </a:p>
          </p:txBody>
        </p:sp>
        <p:sp>
          <p:nvSpPr>
            <p:cNvPr id="1142" name="tx1142"/>
            <p:cNvSpPr/>
            <p:nvPr/>
          </p:nvSpPr>
          <p:spPr>
            <a:xfrm>
              <a:off x="8286103"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50</a:t>
              </a:r>
            </a:p>
          </p:txBody>
        </p:sp>
        <p:sp>
          <p:nvSpPr>
            <p:cNvPr id="1143" name="tx1143"/>
            <p:cNvSpPr/>
            <p:nvPr/>
          </p:nvSpPr>
          <p:spPr>
            <a:xfrm>
              <a:off x="2207676" y="20698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144" name="tx1144"/>
            <p:cNvSpPr/>
            <p:nvPr/>
          </p:nvSpPr>
          <p:spPr>
            <a:xfrm>
              <a:off x="4077962" y="54075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42</a:t>
              </a:r>
            </a:p>
          </p:txBody>
        </p:sp>
        <p:sp>
          <p:nvSpPr>
            <p:cNvPr id="1145" name="tx1145"/>
            <p:cNvSpPr/>
            <p:nvPr/>
          </p:nvSpPr>
          <p:spPr>
            <a:xfrm>
              <a:off x="6415818" y="3882071"/>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146" name="tx1146"/>
            <p:cNvSpPr/>
            <p:nvPr/>
          </p:nvSpPr>
          <p:spPr>
            <a:xfrm>
              <a:off x="2675248" y="540688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147" name="tx1147"/>
            <p:cNvSpPr/>
            <p:nvPr/>
          </p:nvSpPr>
          <p:spPr>
            <a:xfrm>
              <a:off x="3142819" y="54075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42</a:t>
              </a:r>
            </a:p>
          </p:txBody>
        </p:sp>
        <p:sp>
          <p:nvSpPr>
            <p:cNvPr id="1148" name="tx1148"/>
            <p:cNvSpPr/>
            <p:nvPr/>
          </p:nvSpPr>
          <p:spPr>
            <a:xfrm>
              <a:off x="3610390" y="54075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42</a:t>
              </a:r>
            </a:p>
          </p:txBody>
        </p:sp>
        <p:sp>
          <p:nvSpPr>
            <p:cNvPr id="1149" name="tx1149"/>
            <p:cNvSpPr/>
            <p:nvPr/>
          </p:nvSpPr>
          <p:spPr>
            <a:xfrm>
              <a:off x="6883389" y="54075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41</a:t>
              </a:r>
            </a:p>
          </p:txBody>
        </p:sp>
        <p:sp>
          <p:nvSpPr>
            <p:cNvPr id="1150" name="tx1150"/>
            <p:cNvSpPr/>
            <p:nvPr/>
          </p:nvSpPr>
          <p:spPr>
            <a:xfrm>
              <a:off x="4545533" y="5406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151" name="tx1151"/>
            <p:cNvSpPr/>
            <p:nvPr/>
          </p:nvSpPr>
          <p:spPr>
            <a:xfrm>
              <a:off x="5480675" y="54066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46</a:t>
              </a:r>
            </a:p>
          </p:txBody>
        </p:sp>
        <p:sp>
          <p:nvSpPr>
            <p:cNvPr id="1152" name="tx1152"/>
            <p:cNvSpPr/>
            <p:nvPr/>
          </p:nvSpPr>
          <p:spPr>
            <a:xfrm>
              <a:off x="8286103" y="54075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41</a:t>
              </a:r>
            </a:p>
          </p:txBody>
        </p:sp>
        <p:sp>
          <p:nvSpPr>
            <p:cNvPr id="1153" name="tx1153"/>
            <p:cNvSpPr/>
            <p:nvPr/>
          </p:nvSpPr>
          <p:spPr>
            <a:xfrm>
              <a:off x="8753675" y="54075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41</a:t>
              </a:r>
            </a:p>
          </p:txBody>
        </p:sp>
        <p:sp>
          <p:nvSpPr>
            <p:cNvPr id="1154" name="tx1154"/>
            <p:cNvSpPr/>
            <p:nvPr/>
          </p:nvSpPr>
          <p:spPr>
            <a:xfrm>
              <a:off x="5013104"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155" name="tx1155"/>
            <p:cNvSpPr/>
            <p:nvPr/>
          </p:nvSpPr>
          <p:spPr>
            <a:xfrm>
              <a:off x="7818532" y="37857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43</a:t>
              </a:r>
            </a:p>
          </p:txBody>
        </p:sp>
        <p:sp>
          <p:nvSpPr>
            <p:cNvPr id="1156" name="tx1156"/>
            <p:cNvSpPr/>
            <p:nvPr/>
          </p:nvSpPr>
          <p:spPr>
            <a:xfrm>
              <a:off x="7818532" y="3881365"/>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45</a:t>
              </a:r>
            </a:p>
          </p:txBody>
        </p:sp>
        <p:sp>
          <p:nvSpPr>
            <p:cNvPr id="1157" name="tx1157"/>
            <p:cNvSpPr/>
            <p:nvPr/>
          </p:nvSpPr>
          <p:spPr>
            <a:xfrm>
              <a:off x="6415818" y="51206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23</a:t>
              </a:r>
            </a:p>
          </p:txBody>
        </p:sp>
        <p:sp>
          <p:nvSpPr>
            <p:cNvPr id="1158" name="tx1158"/>
            <p:cNvSpPr/>
            <p:nvPr/>
          </p:nvSpPr>
          <p:spPr>
            <a:xfrm>
              <a:off x="6883389"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159" name="tx1159"/>
            <p:cNvSpPr/>
            <p:nvPr/>
          </p:nvSpPr>
          <p:spPr>
            <a:xfrm>
              <a:off x="7818532"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18</a:t>
              </a:r>
            </a:p>
          </p:txBody>
        </p:sp>
        <p:sp>
          <p:nvSpPr>
            <p:cNvPr id="1160" name="tx1160"/>
            <p:cNvSpPr/>
            <p:nvPr/>
          </p:nvSpPr>
          <p:spPr>
            <a:xfrm>
              <a:off x="4545533" y="51206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161" name="tx1161"/>
            <p:cNvSpPr/>
            <p:nvPr/>
          </p:nvSpPr>
          <p:spPr>
            <a:xfrm>
              <a:off x="7818532" y="4739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34</a:t>
              </a:r>
            </a:p>
          </p:txBody>
        </p:sp>
        <p:sp>
          <p:nvSpPr>
            <p:cNvPr id="1162" name="tx1162"/>
            <p:cNvSpPr/>
            <p:nvPr/>
          </p:nvSpPr>
          <p:spPr>
            <a:xfrm>
              <a:off x="5480675" y="47392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163" name="tx1163"/>
            <p:cNvSpPr/>
            <p:nvPr/>
          </p:nvSpPr>
          <p:spPr>
            <a:xfrm>
              <a:off x="5013104" y="473946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45</a:t>
              </a:r>
            </a:p>
          </p:txBody>
        </p:sp>
        <p:sp>
          <p:nvSpPr>
            <p:cNvPr id="1164" name="tx1164"/>
            <p:cNvSpPr/>
            <p:nvPr/>
          </p:nvSpPr>
          <p:spPr>
            <a:xfrm>
              <a:off x="6415818" y="16881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33</a:t>
              </a:r>
            </a:p>
          </p:txBody>
        </p:sp>
        <p:sp>
          <p:nvSpPr>
            <p:cNvPr id="1165" name="tx1165"/>
            <p:cNvSpPr/>
            <p:nvPr/>
          </p:nvSpPr>
          <p:spPr>
            <a:xfrm>
              <a:off x="8286103" y="4453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166" name="tx1166"/>
            <p:cNvSpPr/>
            <p:nvPr/>
          </p:nvSpPr>
          <p:spPr>
            <a:xfrm>
              <a:off x="7818532" y="435784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53</a:t>
              </a:r>
            </a:p>
          </p:txBody>
        </p:sp>
        <p:sp>
          <p:nvSpPr>
            <p:cNvPr id="1167" name="tx1167"/>
            <p:cNvSpPr/>
            <p:nvPr/>
          </p:nvSpPr>
          <p:spPr>
            <a:xfrm>
              <a:off x="3142819" y="53124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168" name="tx1168"/>
            <p:cNvSpPr/>
            <p:nvPr/>
          </p:nvSpPr>
          <p:spPr>
            <a:xfrm>
              <a:off x="4077962" y="53124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169" name="tx1169"/>
            <p:cNvSpPr/>
            <p:nvPr/>
          </p:nvSpPr>
          <p:spPr>
            <a:xfrm>
              <a:off x="3610390" y="53124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170" name="tx1170"/>
            <p:cNvSpPr/>
            <p:nvPr/>
          </p:nvSpPr>
          <p:spPr>
            <a:xfrm>
              <a:off x="5948247" y="53124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171" name="tx1171"/>
            <p:cNvSpPr/>
            <p:nvPr/>
          </p:nvSpPr>
          <p:spPr>
            <a:xfrm>
              <a:off x="6883389" y="53124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172" name="tx1172"/>
            <p:cNvSpPr/>
            <p:nvPr/>
          </p:nvSpPr>
          <p:spPr>
            <a:xfrm>
              <a:off x="7818532" y="5311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26</a:t>
              </a:r>
            </a:p>
          </p:txBody>
        </p:sp>
        <p:sp>
          <p:nvSpPr>
            <p:cNvPr id="1173" name="tx1173"/>
            <p:cNvSpPr/>
            <p:nvPr/>
          </p:nvSpPr>
          <p:spPr>
            <a:xfrm>
              <a:off x="5480675" y="5311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48</a:t>
              </a:r>
            </a:p>
          </p:txBody>
        </p:sp>
        <p:sp>
          <p:nvSpPr>
            <p:cNvPr id="1174" name="tx1174"/>
            <p:cNvSpPr/>
            <p:nvPr/>
          </p:nvSpPr>
          <p:spPr>
            <a:xfrm>
              <a:off x="8286103" y="53113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175" name="tx1175"/>
            <p:cNvSpPr/>
            <p:nvPr/>
          </p:nvSpPr>
          <p:spPr>
            <a:xfrm>
              <a:off x="8753675" y="53112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34</a:t>
              </a:r>
            </a:p>
          </p:txBody>
        </p:sp>
        <p:sp>
          <p:nvSpPr>
            <p:cNvPr id="1176" name="tx1176"/>
            <p:cNvSpPr/>
            <p:nvPr/>
          </p:nvSpPr>
          <p:spPr>
            <a:xfrm>
              <a:off x="2207676" y="33099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41</a:t>
              </a:r>
            </a:p>
          </p:txBody>
        </p:sp>
        <p:sp>
          <p:nvSpPr>
            <p:cNvPr id="1177" name="tx1177"/>
            <p:cNvSpPr/>
            <p:nvPr/>
          </p:nvSpPr>
          <p:spPr>
            <a:xfrm>
              <a:off x="7818532" y="42624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36</a:t>
              </a:r>
            </a:p>
          </p:txBody>
        </p:sp>
        <p:sp>
          <p:nvSpPr>
            <p:cNvPr id="1178" name="tx1178"/>
            <p:cNvSpPr/>
            <p:nvPr/>
          </p:nvSpPr>
          <p:spPr>
            <a:xfrm>
              <a:off x="8753675" y="42625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179" name="tx1179"/>
            <p:cNvSpPr/>
            <p:nvPr/>
          </p:nvSpPr>
          <p:spPr>
            <a:xfrm>
              <a:off x="7818532" y="4453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28</a:t>
              </a:r>
            </a:p>
          </p:txBody>
        </p:sp>
        <p:sp>
          <p:nvSpPr>
            <p:cNvPr id="1180" name="tx1180"/>
            <p:cNvSpPr/>
            <p:nvPr/>
          </p:nvSpPr>
          <p:spPr>
            <a:xfrm>
              <a:off x="8306200" y="264167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a:t>
              </a:r>
            </a:p>
          </p:txBody>
        </p:sp>
        <p:sp>
          <p:nvSpPr>
            <p:cNvPr id="1181" name="tx1181"/>
            <p:cNvSpPr/>
            <p:nvPr/>
          </p:nvSpPr>
          <p:spPr>
            <a:xfrm>
              <a:off x="6415818" y="49299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43</a:t>
              </a:r>
            </a:p>
          </p:txBody>
        </p:sp>
        <p:sp>
          <p:nvSpPr>
            <p:cNvPr id="1182" name="tx1182"/>
            <p:cNvSpPr/>
            <p:nvPr/>
          </p:nvSpPr>
          <p:spPr>
            <a:xfrm>
              <a:off x="6883389" y="4929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183" name="tx1183"/>
            <p:cNvSpPr/>
            <p:nvPr/>
          </p:nvSpPr>
          <p:spPr>
            <a:xfrm>
              <a:off x="7818532" y="493104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184" name="tx1184"/>
            <p:cNvSpPr/>
            <p:nvPr/>
          </p:nvSpPr>
          <p:spPr>
            <a:xfrm>
              <a:off x="6415818" y="4071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185" name="tx1185"/>
            <p:cNvSpPr/>
            <p:nvPr/>
          </p:nvSpPr>
          <p:spPr>
            <a:xfrm>
              <a:off x="7818532" y="40718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186" name="tx1186"/>
            <p:cNvSpPr/>
            <p:nvPr/>
          </p:nvSpPr>
          <p:spPr>
            <a:xfrm>
              <a:off x="7818532" y="397759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44</a:t>
              </a:r>
            </a:p>
          </p:txBody>
        </p:sp>
        <p:sp>
          <p:nvSpPr>
            <p:cNvPr id="1187" name="tx1187"/>
            <p:cNvSpPr/>
            <p:nvPr/>
          </p:nvSpPr>
          <p:spPr>
            <a:xfrm>
              <a:off x="4545533" y="3977416"/>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188" name="tx1188"/>
            <p:cNvSpPr/>
            <p:nvPr/>
          </p:nvSpPr>
          <p:spPr>
            <a:xfrm>
              <a:off x="7818532" y="23565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189" name="tx1189"/>
            <p:cNvSpPr/>
            <p:nvPr/>
          </p:nvSpPr>
          <p:spPr>
            <a:xfrm>
              <a:off x="2207676"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190" name="tx1190"/>
            <p:cNvSpPr/>
            <p:nvPr/>
          </p:nvSpPr>
          <p:spPr>
            <a:xfrm>
              <a:off x="6415818" y="502638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44</a:t>
              </a:r>
            </a:p>
          </p:txBody>
        </p:sp>
        <p:sp>
          <p:nvSpPr>
            <p:cNvPr id="1191" name="tx1191"/>
            <p:cNvSpPr/>
            <p:nvPr/>
          </p:nvSpPr>
          <p:spPr>
            <a:xfrm>
              <a:off x="7818532" y="50252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38</a:t>
              </a:r>
            </a:p>
          </p:txBody>
        </p:sp>
        <p:sp>
          <p:nvSpPr>
            <p:cNvPr id="1192" name="tx1192"/>
            <p:cNvSpPr/>
            <p:nvPr/>
          </p:nvSpPr>
          <p:spPr>
            <a:xfrm>
              <a:off x="5013104"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49</a:t>
              </a:r>
            </a:p>
          </p:txBody>
        </p:sp>
        <p:sp>
          <p:nvSpPr>
            <p:cNvPr id="1193" name="tx1193"/>
            <p:cNvSpPr/>
            <p:nvPr/>
          </p:nvSpPr>
          <p:spPr>
            <a:xfrm>
              <a:off x="8286103" y="50252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194" name="tx1194"/>
            <p:cNvSpPr/>
            <p:nvPr/>
          </p:nvSpPr>
          <p:spPr>
            <a:xfrm>
              <a:off x="8753675" y="502620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195" name="tx1195"/>
            <p:cNvSpPr/>
            <p:nvPr/>
          </p:nvSpPr>
          <p:spPr>
            <a:xfrm>
              <a:off x="6415818" y="45485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34</a:t>
              </a:r>
            </a:p>
          </p:txBody>
        </p:sp>
        <p:sp>
          <p:nvSpPr>
            <p:cNvPr id="1196" name="tx1196"/>
            <p:cNvSpPr/>
            <p:nvPr/>
          </p:nvSpPr>
          <p:spPr>
            <a:xfrm>
              <a:off x="5013104" y="27370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197" name="tx1197"/>
            <p:cNvSpPr/>
            <p:nvPr/>
          </p:nvSpPr>
          <p:spPr>
            <a:xfrm>
              <a:off x="5013104" y="34044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50</a:t>
              </a:r>
            </a:p>
          </p:txBody>
        </p:sp>
        <p:sp>
          <p:nvSpPr>
            <p:cNvPr id="1198" name="tx1198"/>
            <p:cNvSpPr/>
            <p:nvPr/>
          </p:nvSpPr>
          <p:spPr>
            <a:xfrm>
              <a:off x="6415818" y="48345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32</a:t>
              </a:r>
            </a:p>
          </p:txBody>
        </p:sp>
        <p:sp>
          <p:nvSpPr>
            <p:cNvPr id="1199" name="tx1199"/>
            <p:cNvSpPr/>
            <p:nvPr/>
          </p:nvSpPr>
          <p:spPr>
            <a:xfrm>
              <a:off x="7818532" y="48345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35</a:t>
              </a:r>
            </a:p>
          </p:txBody>
        </p:sp>
        <p:sp>
          <p:nvSpPr>
            <p:cNvPr id="1200" name="tx1200"/>
            <p:cNvSpPr/>
            <p:nvPr/>
          </p:nvSpPr>
          <p:spPr>
            <a:xfrm>
              <a:off x="7818532" y="3499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58</a:t>
              </a:r>
            </a:p>
          </p:txBody>
        </p:sp>
        <p:sp>
          <p:nvSpPr>
            <p:cNvPr id="1201" name="tx1201"/>
            <p:cNvSpPr/>
            <p:nvPr/>
          </p:nvSpPr>
          <p:spPr>
            <a:xfrm>
              <a:off x="6415818" y="321462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41</a:t>
              </a:r>
            </a:p>
          </p:txBody>
        </p:sp>
        <p:sp>
          <p:nvSpPr>
            <p:cNvPr id="1202" name="tx1202"/>
            <p:cNvSpPr/>
            <p:nvPr/>
          </p:nvSpPr>
          <p:spPr>
            <a:xfrm>
              <a:off x="7818532" y="321462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21</a:t>
              </a:r>
            </a:p>
          </p:txBody>
        </p:sp>
        <p:sp>
          <p:nvSpPr>
            <p:cNvPr id="1203" name="tx1203"/>
            <p:cNvSpPr/>
            <p:nvPr/>
          </p:nvSpPr>
          <p:spPr>
            <a:xfrm>
              <a:off x="8286103" y="32137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39</a:t>
              </a:r>
            </a:p>
          </p:txBody>
        </p:sp>
        <p:sp>
          <p:nvSpPr>
            <p:cNvPr id="1204" name="tx1204"/>
            <p:cNvSpPr/>
            <p:nvPr/>
          </p:nvSpPr>
          <p:spPr>
            <a:xfrm>
              <a:off x="5013104" y="35951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205" name="tx1205"/>
            <p:cNvSpPr/>
            <p:nvPr/>
          </p:nvSpPr>
          <p:spPr>
            <a:xfrm>
              <a:off x="5013104" y="226120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06" name="tx1206"/>
            <p:cNvSpPr/>
            <p:nvPr/>
          </p:nvSpPr>
          <p:spPr>
            <a:xfrm>
              <a:off x="1659207" y="845203"/>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1207" name="tx1207"/>
            <p:cNvSpPr/>
            <p:nvPr/>
          </p:nvSpPr>
          <p:spPr>
            <a:xfrm>
              <a:off x="2070816" y="82572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1208" name="tx1208"/>
            <p:cNvSpPr/>
            <p:nvPr/>
          </p:nvSpPr>
          <p:spPr>
            <a:xfrm>
              <a:off x="2572603" y="847604"/>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1209" name="tx1209"/>
            <p:cNvSpPr/>
            <p:nvPr/>
          </p:nvSpPr>
          <p:spPr>
            <a:xfrm>
              <a:off x="3040174" y="846185"/>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1210" name="tx1210"/>
            <p:cNvSpPr/>
            <p:nvPr/>
          </p:nvSpPr>
          <p:spPr>
            <a:xfrm>
              <a:off x="3535658" y="84618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1211" name="tx1211"/>
            <p:cNvSpPr/>
            <p:nvPr/>
          </p:nvSpPr>
          <p:spPr>
            <a:xfrm>
              <a:off x="3947295" y="825394"/>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1212" name="tx1212"/>
            <p:cNvSpPr/>
            <p:nvPr/>
          </p:nvSpPr>
          <p:spPr>
            <a:xfrm>
              <a:off x="4439750" y="845148"/>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1213" name="tx1213"/>
            <p:cNvSpPr/>
            <p:nvPr/>
          </p:nvSpPr>
          <p:spPr>
            <a:xfrm>
              <a:off x="4894907" y="84520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1214" name="tx1214"/>
            <p:cNvSpPr/>
            <p:nvPr/>
          </p:nvSpPr>
          <p:spPr>
            <a:xfrm>
              <a:off x="5377976" y="845094"/>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1215" name="tx1215"/>
            <p:cNvSpPr/>
            <p:nvPr/>
          </p:nvSpPr>
          <p:spPr>
            <a:xfrm>
              <a:off x="5867294"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1216" name="tx1216"/>
            <p:cNvSpPr/>
            <p:nvPr/>
          </p:nvSpPr>
          <p:spPr>
            <a:xfrm>
              <a:off x="6334865"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1217" name="tx1217"/>
            <p:cNvSpPr/>
            <p:nvPr/>
          </p:nvSpPr>
          <p:spPr>
            <a:xfrm>
              <a:off x="6768330"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1218" name="tx1218"/>
            <p:cNvSpPr/>
            <p:nvPr/>
          </p:nvSpPr>
          <p:spPr>
            <a:xfrm>
              <a:off x="7242095" y="845203"/>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1219" name="tx1219"/>
            <p:cNvSpPr/>
            <p:nvPr/>
          </p:nvSpPr>
          <p:spPr>
            <a:xfrm>
              <a:off x="7703473"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1220" name="tx1220"/>
            <p:cNvSpPr/>
            <p:nvPr/>
          </p:nvSpPr>
          <p:spPr>
            <a:xfrm>
              <a:off x="8217620" y="847932"/>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1221" name="tx1221"/>
            <p:cNvSpPr/>
            <p:nvPr/>
          </p:nvSpPr>
          <p:spPr>
            <a:xfrm>
              <a:off x="8616814" y="824412"/>
              <a:ext cx="35410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MengA</a:t>
              </a:r>
            </a:p>
          </p:txBody>
        </p:sp>
        <p:sp>
          <p:nvSpPr>
            <p:cNvPr id="1222" name="tx1222"/>
            <p:cNvSpPr/>
            <p:nvPr/>
          </p:nvSpPr>
          <p:spPr>
            <a:xfrm>
              <a:off x="1249428" y="5399643"/>
              <a:ext cx="18769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CAR</a:t>
              </a:r>
            </a:p>
          </p:txBody>
        </p:sp>
        <p:sp>
          <p:nvSpPr>
            <p:cNvPr id="1223" name="tx1223"/>
            <p:cNvSpPr/>
            <p:nvPr/>
          </p:nvSpPr>
          <p:spPr>
            <a:xfrm>
              <a:off x="1150458" y="5304298"/>
              <a:ext cx="2866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a:t>
              </a:r>
            </a:p>
          </p:txBody>
        </p:sp>
        <p:sp>
          <p:nvSpPr>
            <p:cNvPr id="1224" name="tx1224"/>
            <p:cNvSpPr/>
            <p:nvPr/>
          </p:nvSpPr>
          <p:spPr>
            <a:xfrm>
              <a:off x="1160311" y="5192414"/>
              <a:ext cx="27681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Angola</a:t>
              </a:r>
            </a:p>
          </p:txBody>
        </p:sp>
        <p:sp>
          <p:nvSpPr>
            <p:cNvPr id="1225" name="tx1225"/>
            <p:cNvSpPr/>
            <p:nvPr/>
          </p:nvSpPr>
          <p:spPr>
            <a:xfrm>
              <a:off x="1244523" y="5113608"/>
              <a:ext cx="19260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DRC</a:t>
              </a:r>
            </a:p>
          </p:txBody>
        </p:sp>
        <p:sp>
          <p:nvSpPr>
            <p:cNvPr id="1226" name="tx1226"/>
            <p:cNvSpPr/>
            <p:nvPr/>
          </p:nvSpPr>
          <p:spPr>
            <a:xfrm>
              <a:off x="1155493" y="5001725"/>
              <a:ext cx="28163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Nigeria</a:t>
              </a:r>
            </a:p>
          </p:txBody>
        </p:sp>
        <p:sp>
          <p:nvSpPr>
            <p:cNvPr id="1227" name="tx1227"/>
            <p:cNvSpPr/>
            <p:nvPr/>
          </p:nvSpPr>
          <p:spPr>
            <a:xfrm>
              <a:off x="947915" y="4906380"/>
              <a:ext cx="48921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Madagascar</a:t>
              </a:r>
            </a:p>
          </p:txBody>
        </p:sp>
        <p:sp>
          <p:nvSpPr>
            <p:cNvPr id="1228" name="tx1228"/>
            <p:cNvSpPr/>
            <p:nvPr/>
          </p:nvSpPr>
          <p:spPr>
            <a:xfrm>
              <a:off x="1224599" y="4827574"/>
              <a:ext cx="21252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Chad</a:t>
              </a:r>
            </a:p>
          </p:txBody>
        </p:sp>
        <p:sp>
          <p:nvSpPr>
            <p:cNvPr id="1229" name="tx1229"/>
            <p:cNvSpPr/>
            <p:nvPr/>
          </p:nvSpPr>
          <p:spPr>
            <a:xfrm>
              <a:off x="1175157" y="4714605"/>
              <a:ext cx="261968"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Congo</a:t>
              </a:r>
            </a:p>
          </p:txBody>
        </p:sp>
        <p:sp>
          <p:nvSpPr>
            <p:cNvPr id="1230" name="tx1230"/>
            <p:cNvSpPr/>
            <p:nvPr/>
          </p:nvSpPr>
          <p:spPr>
            <a:xfrm>
              <a:off x="1209753" y="4638012"/>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Benin</a:t>
              </a:r>
            </a:p>
          </p:txBody>
        </p:sp>
        <p:sp>
          <p:nvSpPr>
            <p:cNvPr id="1231" name="tx1231"/>
            <p:cNvSpPr/>
            <p:nvPr/>
          </p:nvSpPr>
          <p:spPr>
            <a:xfrm>
              <a:off x="923042" y="4541539"/>
              <a:ext cx="51408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Sudan</a:t>
              </a:r>
            </a:p>
          </p:txBody>
        </p:sp>
        <p:sp>
          <p:nvSpPr>
            <p:cNvPr id="1232" name="tx1232"/>
            <p:cNvSpPr/>
            <p:nvPr/>
          </p:nvSpPr>
          <p:spPr>
            <a:xfrm>
              <a:off x="725448" y="4429612"/>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1233" name="tx1233"/>
            <p:cNvSpPr/>
            <p:nvPr/>
          </p:nvSpPr>
          <p:spPr>
            <a:xfrm>
              <a:off x="1115861" y="4335353"/>
              <a:ext cx="321264"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Ethiopia</a:t>
              </a:r>
            </a:p>
          </p:txBody>
        </p:sp>
        <p:sp>
          <p:nvSpPr>
            <p:cNvPr id="1234" name="tx1234"/>
            <p:cNvSpPr/>
            <p:nvPr/>
          </p:nvSpPr>
          <p:spPr>
            <a:xfrm>
              <a:off x="854023" y="4255504"/>
              <a:ext cx="58310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Guinea-Bissau</a:t>
              </a:r>
            </a:p>
          </p:txBody>
        </p:sp>
        <p:sp>
          <p:nvSpPr>
            <p:cNvPr id="1235" name="tx1235"/>
            <p:cNvSpPr/>
            <p:nvPr/>
          </p:nvSpPr>
          <p:spPr>
            <a:xfrm>
              <a:off x="1170208" y="4160160"/>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1236" name="tx1236"/>
            <p:cNvSpPr/>
            <p:nvPr/>
          </p:nvSpPr>
          <p:spPr>
            <a:xfrm>
              <a:off x="1274127" y="4065943"/>
              <a:ext cx="16299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Mali</a:t>
              </a:r>
            </a:p>
          </p:txBody>
        </p:sp>
        <p:sp>
          <p:nvSpPr>
            <p:cNvPr id="1237" name="tx1237"/>
            <p:cNvSpPr/>
            <p:nvPr/>
          </p:nvSpPr>
          <p:spPr>
            <a:xfrm>
              <a:off x="928164" y="3953973"/>
              <a:ext cx="508961"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Mozambique</a:t>
              </a:r>
            </a:p>
          </p:txBody>
        </p:sp>
        <p:sp>
          <p:nvSpPr>
            <p:cNvPr id="1238" name="tx1238"/>
            <p:cNvSpPr/>
            <p:nvPr/>
          </p:nvSpPr>
          <p:spPr>
            <a:xfrm>
              <a:off x="1022056" y="3874125"/>
              <a:ext cx="41506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Cameroon</a:t>
              </a:r>
            </a:p>
          </p:txBody>
        </p:sp>
        <p:sp>
          <p:nvSpPr>
            <p:cNvPr id="1239" name="tx1239"/>
            <p:cNvSpPr/>
            <p:nvPr/>
          </p:nvSpPr>
          <p:spPr>
            <a:xfrm>
              <a:off x="940839" y="3778780"/>
              <a:ext cx="49628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Cote d'Ivoire</a:t>
              </a:r>
            </a:p>
          </p:txBody>
        </p:sp>
        <p:sp>
          <p:nvSpPr>
            <p:cNvPr id="1240" name="tx1240"/>
            <p:cNvSpPr/>
            <p:nvPr/>
          </p:nvSpPr>
          <p:spPr>
            <a:xfrm>
              <a:off x="1076490" y="3683435"/>
              <a:ext cx="36063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Comoros</a:t>
              </a:r>
            </a:p>
          </p:txBody>
        </p:sp>
        <p:sp>
          <p:nvSpPr>
            <p:cNvPr id="1241" name="tx1241"/>
            <p:cNvSpPr/>
            <p:nvPr/>
          </p:nvSpPr>
          <p:spPr>
            <a:xfrm>
              <a:off x="1140691" y="3589219"/>
              <a:ext cx="2964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Zambia</a:t>
              </a:r>
            </a:p>
          </p:txBody>
        </p:sp>
        <p:sp>
          <p:nvSpPr>
            <p:cNvPr id="1242" name="tx1242"/>
            <p:cNvSpPr/>
            <p:nvPr/>
          </p:nvSpPr>
          <p:spPr>
            <a:xfrm>
              <a:off x="1234496" y="3476207"/>
              <a:ext cx="20262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Togo</a:t>
              </a:r>
            </a:p>
          </p:txBody>
        </p:sp>
        <p:sp>
          <p:nvSpPr>
            <p:cNvPr id="1243" name="tx1243"/>
            <p:cNvSpPr/>
            <p:nvPr/>
          </p:nvSpPr>
          <p:spPr>
            <a:xfrm>
              <a:off x="1106094" y="3398530"/>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1244" name="tx1244"/>
            <p:cNvSpPr/>
            <p:nvPr/>
          </p:nvSpPr>
          <p:spPr>
            <a:xfrm>
              <a:off x="1125845" y="3302056"/>
              <a:ext cx="3112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Gambia</a:t>
              </a:r>
            </a:p>
          </p:txBody>
        </p:sp>
        <p:sp>
          <p:nvSpPr>
            <p:cNvPr id="1245" name="tx1245"/>
            <p:cNvSpPr/>
            <p:nvPr/>
          </p:nvSpPr>
          <p:spPr>
            <a:xfrm>
              <a:off x="1125715" y="3190173"/>
              <a:ext cx="31141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Uganda</a:t>
              </a:r>
            </a:p>
          </p:txBody>
        </p:sp>
        <p:sp>
          <p:nvSpPr>
            <p:cNvPr id="1246" name="tx1246"/>
            <p:cNvSpPr/>
            <p:nvPr/>
          </p:nvSpPr>
          <p:spPr>
            <a:xfrm>
              <a:off x="1110869" y="3093743"/>
              <a:ext cx="326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Senegal</a:t>
              </a:r>
            </a:p>
          </p:txBody>
        </p:sp>
        <p:sp>
          <p:nvSpPr>
            <p:cNvPr id="1247" name="tx1247"/>
            <p:cNvSpPr/>
            <p:nvPr/>
          </p:nvSpPr>
          <p:spPr>
            <a:xfrm>
              <a:off x="952863" y="3016022"/>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1248" name="tx1248"/>
            <p:cNvSpPr/>
            <p:nvPr/>
          </p:nvSpPr>
          <p:spPr>
            <a:xfrm>
              <a:off x="1170252" y="2921805"/>
              <a:ext cx="2668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Liberia</a:t>
              </a:r>
            </a:p>
          </p:txBody>
        </p:sp>
        <p:sp>
          <p:nvSpPr>
            <p:cNvPr id="1249" name="tx1249"/>
            <p:cNvSpPr/>
            <p:nvPr/>
          </p:nvSpPr>
          <p:spPr>
            <a:xfrm>
              <a:off x="1111043" y="2826461"/>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1250" name="tx1250"/>
            <p:cNvSpPr/>
            <p:nvPr/>
          </p:nvSpPr>
          <p:spPr>
            <a:xfrm>
              <a:off x="508103" y="2713405"/>
              <a:ext cx="92902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1251" name="tx1251"/>
            <p:cNvSpPr/>
            <p:nvPr/>
          </p:nvSpPr>
          <p:spPr>
            <a:xfrm>
              <a:off x="1185054" y="2618104"/>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Kenya</a:t>
              </a:r>
            </a:p>
          </p:txBody>
        </p:sp>
        <p:sp>
          <p:nvSpPr>
            <p:cNvPr id="1252" name="tx1252"/>
            <p:cNvSpPr/>
            <p:nvPr/>
          </p:nvSpPr>
          <p:spPr>
            <a:xfrm>
              <a:off x="1224686" y="2522759"/>
              <a:ext cx="2124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a:t>
              </a:r>
            </a:p>
          </p:txBody>
        </p:sp>
        <p:sp>
          <p:nvSpPr>
            <p:cNvPr id="1253" name="tx1253"/>
            <p:cNvSpPr/>
            <p:nvPr/>
          </p:nvSpPr>
          <p:spPr>
            <a:xfrm>
              <a:off x="1120766" y="2445081"/>
              <a:ext cx="31635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Lesotho</a:t>
              </a:r>
            </a:p>
          </p:txBody>
        </p:sp>
        <p:sp>
          <p:nvSpPr>
            <p:cNvPr id="1254" name="tx1254"/>
            <p:cNvSpPr/>
            <p:nvPr/>
          </p:nvSpPr>
          <p:spPr>
            <a:xfrm>
              <a:off x="1022056" y="2349736"/>
              <a:ext cx="4150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Mauritania</a:t>
              </a:r>
            </a:p>
          </p:txBody>
        </p:sp>
        <p:sp>
          <p:nvSpPr>
            <p:cNvPr id="1255" name="tx1255"/>
            <p:cNvSpPr/>
            <p:nvPr/>
          </p:nvSpPr>
          <p:spPr>
            <a:xfrm>
              <a:off x="1027048" y="2254392"/>
              <a:ext cx="41007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Zimbabwe</a:t>
              </a:r>
            </a:p>
          </p:txBody>
        </p:sp>
        <p:sp>
          <p:nvSpPr>
            <p:cNvPr id="1256" name="tx1256"/>
            <p:cNvSpPr/>
            <p:nvPr/>
          </p:nvSpPr>
          <p:spPr>
            <a:xfrm>
              <a:off x="928077" y="2157918"/>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Sierra Leone</a:t>
              </a:r>
            </a:p>
          </p:txBody>
        </p:sp>
        <p:sp>
          <p:nvSpPr>
            <p:cNvPr id="1257" name="tx1257"/>
            <p:cNvSpPr/>
            <p:nvPr/>
          </p:nvSpPr>
          <p:spPr>
            <a:xfrm>
              <a:off x="1046712" y="2063702"/>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1258" name="tx1258"/>
            <p:cNvSpPr/>
            <p:nvPr/>
          </p:nvSpPr>
          <p:spPr>
            <a:xfrm>
              <a:off x="1130707" y="1968357"/>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Burundi</a:t>
              </a:r>
            </a:p>
          </p:txBody>
        </p:sp>
        <p:sp>
          <p:nvSpPr>
            <p:cNvPr id="1259" name="tx1259"/>
            <p:cNvSpPr/>
            <p:nvPr/>
          </p:nvSpPr>
          <p:spPr>
            <a:xfrm>
              <a:off x="1160485" y="1873012"/>
              <a:ext cx="27664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Malawi</a:t>
              </a:r>
            </a:p>
          </p:txBody>
        </p:sp>
        <p:sp>
          <p:nvSpPr>
            <p:cNvPr id="1260" name="tx1260"/>
            <p:cNvSpPr/>
            <p:nvPr/>
          </p:nvSpPr>
          <p:spPr>
            <a:xfrm>
              <a:off x="1170208" y="1776539"/>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Ghana</a:t>
              </a:r>
            </a:p>
          </p:txBody>
        </p:sp>
        <p:sp>
          <p:nvSpPr>
            <p:cNvPr id="1261" name="tx1261"/>
            <p:cNvSpPr/>
            <p:nvPr/>
          </p:nvSpPr>
          <p:spPr>
            <a:xfrm>
              <a:off x="1160398" y="1664655"/>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1262" name="tx1262"/>
            <p:cNvSpPr/>
            <p:nvPr/>
          </p:nvSpPr>
          <p:spPr>
            <a:xfrm>
              <a:off x="913362" y="1586978"/>
              <a:ext cx="52376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Burkina Faso</a:t>
              </a:r>
            </a:p>
          </p:txBody>
        </p:sp>
        <p:sp>
          <p:nvSpPr>
            <p:cNvPr id="1263" name="tx1263"/>
            <p:cNvSpPr/>
            <p:nvPr/>
          </p:nvSpPr>
          <p:spPr>
            <a:xfrm>
              <a:off x="1071411" y="1491633"/>
              <a:ext cx="3657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Tanzania</a:t>
              </a:r>
            </a:p>
          </p:txBody>
        </p:sp>
        <p:sp>
          <p:nvSpPr>
            <p:cNvPr id="1264" name="tx1264"/>
            <p:cNvSpPr/>
            <p:nvPr/>
          </p:nvSpPr>
          <p:spPr>
            <a:xfrm>
              <a:off x="1076490" y="1396288"/>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1265" name="tx1265"/>
            <p:cNvSpPr/>
            <p:nvPr/>
          </p:nvSpPr>
          <p:spPr>
            <a:xfrm>
              <a:off x="962674" y="1299815"/>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1266" name="tx1266"/>
            <p:cNvSpPr/>
            <p:nvPr/>
          </p:nvSpPr>
          <p:spPr>
            <a:xfrm>
              <a:off x="1175287" y="1205598"/>
              <a:ext cx="26183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Eritrea</a:t>
              </a:r>
            </a:p>
          </p:txBody>
        </p:sp>
        <p:sp>
          <p:nvSpPr>
            <p:cNvPr id="1267" name="tx1267"/>
            <p:cNvSpPr/>
            <p:nvPr/>
          </p:nvSpPr>
          <p:spPr>
            <a:xfrm>
              <a:off x="1110956" y="1110254"/>
              <a:ext cx="3261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Rwanda</a:t>
              </a:r>
            </a:p>
          </p:txBody>
        </p:sp>
        <p:sp>
          <p:nvSpPr>
            <p:cNvPr id="1268" name="tx1268"/>
            <p:cNvSpPr/>
            <p:nvPr/>
          </p:nvSpPr>
          <p:spPr>
            <a:xfrm>
              <a:off x="1007210" y="996156"/>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1269" name="tx1269"/>
            <p:cNvSpPr/>
            <p:nvPr/>
          </p:nvSpPr>
          <p:spPr>
            <a:xfrm>
              <a:off x="3450187" y="5814783"/>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1270" name="pic1270"/>
            <p:cNvPicPr/>
            <p:nvPr/>
          </p:nvPicPr>
          <p:blipFill>
            <a:blip r:embed="rId2" cstate="print"/>
            <a:stretch>
              <a:fillRect/>
            </a:stretch>
          </p:blipFill>
          <p:spPr>
            <a:xfrm>
              <a:off x="4963979" y="5699605"/>
              <a:ext cx="2160000" cy="219455"/>
            </a:xfrm>
            <a:prstGeom prst="rect">
              <a:avLst/>
            </a:prstGeom>
          </p:spPr>
        </p:pic>
        <p:sp>
          <p:nvSpPr>
            <p:cNvPr id="1271" name="pl1271"/>
            <p:cNvSpPr/>
            <p:nvPr/>
          </p:nvSpPr>
          <p:spPr>
            <a:xfrm>
              <a:off x="4967579"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72" name="pl1272"/>
            <p:cNvSpPr/>
            <p:nvPr/>
          </p:nvSpPr>
          <p:spPr>
            <a:xfrm>
              <a:off x="623773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73" name="pl1273"/>
            <p:cNvSpPr/>
            <p:nvPr/>
          </p:nvSpPr>
          <p:spPr>
            <a:xfrm>
              <a:off x="645301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74" name="pl1274"/>
            <p:cNvSpPr/>
            <p:nvPr/>
          </p:nvSpPr>
          <p:spPr>
            <a:xfrm>
              <a:off x="666829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75" name="pl1275"/>
            <p:cNvSpPr/>
            <p:nvPr/>
          </p:nvSpPr>
          <p:spPr>
            <a:xfrm>
              <a:off x="688357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76" name="pl1276"/>
            <p:cNvSpPr/>
            <p:nvPr/>
          </p:nvSpPr>
          <p:spPr>
            <a:xfrm>
              <a:off x="7120379"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77" name="pl1277"/>
            <p:cNvSpPr/>
            <p:nvPr/>
          </p:nvSpPr>
          <p:spPr>
            <a:xfrm>
              <a:off x="4967579"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78" name="pl1278"/>
            <p:cNvSpPr/>
            <p:nvPr/>
          </p:nvSpPr>
          <p:spPr>
            <a:xfrm>
              <a:off x="623773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79" name="pl1279"/>
            <p:cNvSpPr/>
            <p:nvPr/>
          </p:nvSpPr>
          <p:spPr>
            <a:xfrm>
              <a:off x="645301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0" name="pl1280"/>
            <p:cNvSpPr/>
            <p:nvPr/>
          </p:nvSpPr>
          <p:spPr>
            <a:xfrm>
              <a:off x="666829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1" name="pl1281"/>
            <p:cNvSpPr/>
            <p:nvPr/>
          </p:nvSpPr>
          <p:spPr>
            <a:xfrm>
              <a:off x="688357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2" name="pl1282"/>
            <p:cNvSpPr/>
            <p:nvPr/>
          </p:nvSpPr>
          <p:spPr>
            <a:xfrm>
              <a:off x="7120379"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83" name="tx1283"/>
            <p:cNvSpPr/>
            <p:nvPr/>
          </p:nvSpPr>
          <p:spPr>
            <a:xfrm>
              <a:off x="4936501" y="598695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1284" name="tx1284"/>
            <p:cNvSpPr/>
            <p:nvPr/>
          </p:nvSpPr>
          <p:spPr>
            <a:xfrm>
              <a:off x="617557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1285" name="tx1285"/>
            <p:cNvSpPr/>
            <p:nvPr/>
          </p:nvSpPr>
          <p:spPr>
            <a:xfrm>
              <a:off x="639085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1286" name="tx1286"/>
            <p:cNvSpPr/>
            <p:nvPr/>
          </p:nvSpPr>
          <p:spPr>
            <a:xfrm>
              <a:off x="660613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1287" name="tx1287"/>
            <p:cNvSpPr/>
            <p:nvPr/>
          </p:nvSpPr>
          <p:spPr>
            <a:xfrm>
              <a:off x="682141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1288" name="tx1288"/>
            <p:cNvSpPr/>
            <p:nvPr/>
          </p:nvSpPr>
          <p:spPr>
            <a:xfrm>
              <a:off x="7027146" y="5986959"/>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1289" name="tx1289"/>
            <p:cNvSpPr/>
            <p:nvPr/>
          </p:nvSpPr>
          <p:spPr>
            <a:xfrm>
              <a:off x="1499755" y="399578"/>
              <a:ext cx="3093645"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by country, AFR, 2023</a:t>
              </a:r>
            </a:p>
          </p:txBody>
        </p:sp>
        <p:sp>
          <p:nvSpPr>
            <p:cNvPr id="1290" name="tx1290"/>
            <p:cNvSpPr/>
            <p:nvPr/>
          </p:nvSpPr>
          <p:spPr>
            <a:xfrm>
              <a:off x="4912824" y="62064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291" name="tx1291"/>
            <p:cNvSpPr/>
            <p:nvPr/>
          </p:nvSpPr>
          <p:spPr>
            <a:xfrm>
              <a:off x="4713369" y="6328529"/>
              <a:ext cx="4361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White space is where vaccines have not been introduced or reported by countries.</a:t>
              </a:r>
            </a:p>
          </p:txBody>
        </p:sp>
        <p:sp>
          <p:nvSpPr>
            <p:cNvPr id="1292" name="tx1292"/>
            <p:cNvSpPr/>
            <p:nvPr/>
          </p:nvSpPr>
          <p:spPr>
            <a:xfrm>
              <a:off x="4849850" y="6447866"/>
              <a:ext cx="42245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ordered based on descending crude average coverage across all vaccines.</a:t>
              </a:r>
            </a:p>
          </p:txBody>
        </p:sp>
        <p:sp>
          <p:nvSpPr>
            <p:cNvPr id="1293" name="tx1293"/>
            <p:cNvSpPr/>
            <p:nvPr/>
          </p:nvSpPr>
          <p:spPr>
            <a:xfrm>
              <a:off x="5912661" y="6568512"/>
              <a:ext cx="3161749"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IPV2 is only shown for oral polio vaccine (OPV)-using countries.</a:t>
              </a:r>
            </a:p>
          </p:txBody>
        </p:sp>
      </p:grpSp>
      <p:sp>
        <p:nvSpPr>
          <p:cNvPr id="129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varies between countries, but also within countries for different vaccines.
This heatmap shows vaccine coverage by country and vaccine in 2023.
In 2023, 29 out of 47 countries achieved coverage of 90% or higher in at least one vaccine.
Eritrea had the highest percentage of vaccines (93%) in the national immunization schedule with coverage of at least 90%, followed by Mauritius, Rwanda, and Seychelles (92%).
18 countries had not achieved 90% coverage of any vaccine (Angola, Burundi, CAR, Cote d'Ivoire, DRC, Congo, Comoros, Ethiopia, Gambia, Equatorial Guinea, Gabon, Guinea, Guinea-Bissau, Madagascar, Mali, Nigeria, South Sudan, and South Africa).</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HPV vaccination</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64633" y="441600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6" name="pl6"/>
            <p:cNvSpPr/>
            <p:nvPr/>
          </p:nvSpPr>
          <p:spPr>
            <a:xfrm>
              <a:off x="764633" y="3487977"/>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7" name="pl7"/>
            <p:cNvSpPr/>
            <p:nvPr/>
          </p:nvSpPr>
          <p:spPr>
            <a:xfrm>
              <a:off x="764633" y="255995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8" name="pl8"/>
            <p:cNvSpPr/>
            <p:nvPr/>
          </p:nvSpPr>
          <p:spPr>
            <a:xfrm>
              <a:off x="764633" y="163192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9" name="pl9"/>
            <p:cNvSpPr/>
            <p:nvPr/>
          </p:nvSpPr>
          <p:spPr>
            <a:xfrm>
              <a:off x="94076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105818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303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52787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176272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199756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23241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246725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270210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293694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317179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340663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364148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387632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411117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4" name="pl24"/>
            <p:cNvSpPr/>
            <p:nvPr/>
          </p:nvSpPr>
          <p:spPr>
            <a:xfrm>
              <a:off x="434601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5" name="pl25"/>
            <p:cNvSpPr/>
            <p:nvPr/>
          </p:nvSpPr>
          <p:spPr>
            <a:xfrm>
              <a:off x="446343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6" name="pl26"/>
            <p:cNvSpPr/>
            <p:nvPr/>
          </p:nvSpPr>
          <p:spPr>
            <a:xfrm>
              <a:off x="764633"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7" name="pl27"/>
            <p:cNvSpPr/>
            <p:nvPr/>
          </p:nvSpPr>
          <p:spPr>
            <a:xfrm>
              <a:off x="764633" y="3951989"/>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8" name="pl28"/>
            <p:cNvSpPr/>
            <p:nvPr/>
          </p:nvSpPr>
          <p:spPr>
            <a:xfrm>
              <a:off x="764633"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9" name="pl29"/>
            <p:cNvSpPr/>
            <p:nvPr/>
          </p:nvSpPr>
          <p:spPr>
            <a:xfrm>
              <a:off x="764633" y="2095941"/>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0" name="pl30"/>
            <p:cNvSpPr/>
            <p:nvPr/>
          </p:nvSpPr>
          <p:spPr>
            <a:xfrm>
              <a:off x="764633"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1" name="pl31"/>
            <p:cNvSpPr/>
            <p:nvPr/>
          </p:nvSpPr>
          <p:spPr>
            <a:xfrm>
              <a:off x="117561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141045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164530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188014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11499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234983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258468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281952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305436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328921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352405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375890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399374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422859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175611" y="1167917"/>
              <a:ext cx="3052980" cy="3712095"/>
            </a:xfrm>
            <a:custGeom>
              <a:avLst/>
              <a:pathLst>
                <a:path w="3052980" h="3712095">
                  <a:moveTo>
                    <a:pt x="0" y="3712095"/>
                  </a:moveTo>
                  <a:lnTo>
                    <a:pt x="234844" y="3712095"/>
                  </a:lnTo>
                  <a:lnTo>
                    <a:pt x="469689" y="3619292"/>
                  </a:lnTo>
                  <a:lnTo>
                    <a:pt x="704534" y="3619292"/>
                  </a:lnTo>
                  <a:lnTo>
                    <a:pt x="939378" y="3248083"/>
                  </a:lnTo>
                  <a:lnTo>
                    <a:pt x="1174223" y="3248083"/>
                  </a:lnTo>
                  <a:lnTo>
                    <a:pt x="1409068" y="2876873"/>
                  </a:lnTo>
                  <a:lnTo>
                    <a:pt x="1643912" y="2969676"/>
                  </a:lnTo>
                  <a:lnTo>
                    <a:pt x="1878757" y="2041652"/>
                  </a:lnTo>
                  <a:lnTo>
                    <a:pt x="2113602" y="1392035"/>
                  </a:lnTo>
                  <a:lnTo>
                    <a:pt x="2348446" y="1763245"/>
                  </a:lnTo>
                  <a:lnTo>
                    <a:pt x="2583291" y="1577640"/>
                  </a:lnTo>
                  <a:lnTo>
                    <a:pt x="2818136" y="1113628"/>
                  </a:lnTo>
                  <a:lnTo>
                    <a:pt x="3052980" y="0"/>
                  </a:lnTo>
                </a:path>
              </a:pathLst>
            </a:custGeom>
            <a:ln w="29811" cap="flat">
              <a:solidFill>
                <a:srgbClr val="1CABE2">
                  <a:alpha val="100000"/>
                </a:srgbClr>
              </a:solidFill>
              <a:prstDash val="solid"/>
              <a:round/>
            </a:ln>
          </p:spPr>
          <p:txBody>
            <a:bodyPr/>
            <a:lstStyle/>
            <a:p/>
          </p:txBody>
        </p:sp>
        <p:sp>
          <p:nvSpPr>
            <p:cNvPr id="46" name="pl46"/>
            <p:cNvSpPr/>
            <p:nvPr/>
          </p:nvSpPr>
          <p:spPr>
            <a:xfrm>
              <a:off x="1175611" y="4787210"/>
              <a:ext cx="3052980" cy="92802"/>
            </a:xfrm>
            <a:custGeom>
              <a:avLst/>
              <a:pathLst>
                <a:path w="3052980" h="92802">
                  <a:moveTo>
                    <a:pt x="0" y="92802"/>
                  </a:moveTo>
                  <a:lnTo>
                    <a:pt x="234844" y="92802"/>
                  </a:lnTo>
                  <a:lnTo>
                    <a:pt x="469689" y="92802"/>
                  </a:lnTo>
                  <a:lnTo>
                    <a:pt x="704534" y="92802"/>
                  </a:lnTo>
                  <a:lnTo>
                    <a:pt x="939378" y="92802"/>
                  </a:lnTo>
                  <a:lnTo>
                    <a:pt x="1174223" y="92802"/>
                  </a:lnTo>
                  <a:lnTo>
                    <a:pt x="1409068" y="92802"/>
                  </a:lnTo>
                  <a:lnTo>
                    <a:pt x="1643912" y="92802"/>
                  </a:lnTo>
                  <a:lnTo>
                    <a:pt x="1878757" y="92802"/>
                  </a:lnTo>
                  <a:lnTo>
                    <a:pt x="2113602" y="92802"/>
                  </a:lnTo>
                  <a:lnTo>
                    <a:pt x="2348446" y="92802"/>
                  </a:lnTo>
                  <a:lnTo>
                    <a:pt x="2583291" y="92802"/>
                  </a:lnTo>
                  <a:lnTo>
                    <a:pt x="2818136" y="92802"/>
                  </a:lnTo>
                  <a:lnTo>
                    <a:pt x="3052980" y="0"/>
                  </a:lnTo>
                </a:path>
              </a:pathLst>
            </a:custGeom>
            <a:ln w="29811" cap="flat">
              <a:solidFill>
                <a:srgbClr val="80BD41">
                  <a:alpha val="100000"/>
                </a:srgbClr>
              </a:solidFill>
              <a:prstDash val="solid"/>
              <a:round/>
            </a:ln>
          </p:spPr>
          <p:txBody>
            <a:bodyPr/>
            <a:lstStyle/>
            <a:p/>
          </p:txBody>
        </p:sp>
        <p:sp>
          <p:nvSpPr>
            <p:cNvPr id="47" name="pl47"/>
            <p:cNvSpPr/>
            <p:nvPr/>
          </p:nvSpPr>
          <p:spPr>
            <a:xfrm>
              <a:off x="1175611" y="1910336"/>
              <a:ext cx="3052980" cy="2969676"/>
            </a:xfrm>
            <a:custGeom>
              <a:avLst/>
              <a:pathLst>
                <a:path w="3052980" h="2969676">
                  <a:moveTo>
                    <a:pt x="0" y="2969676"/>
                  </a:moveTo>
                  <a:lnTo>
                    <a:pt x="234844" y="2969676"/>
                  </a:lnTo>
                  <a:lnTo>
                    <a:pt x="469689" y="2876873"/>
                  </a:lnTo>
                  <a:lnTo>
                    <a:pt x="704534" y="2876873"/>
                  </a:lnTo>
                  <a:lnTo>
                    <a:pt x="939378" y="2598466"/>
                  </a:lnTo>
                  <a:lnTo>
                    <a:pt x="1174223" y="2598466"/>
                  </a:lnTo>
                  <a:lnTo>
                    <a:pt x="1409068" y="2505664"/>
                  </a:lnTo>
                  <a:lnTo>
                    <a:pt x="1643912" y="2412861"/>
                  </a:lnTo>
                  <a:lnTo>
                    <a:pt x="1878757" y="2320059"/>
                  </a:lnTo>
                  <a:lnTo>
                    <a:pt x="2113602" y="1856047"/>
                  </a:lnTo>
                  <a:lnTo>
                    <a:pt x="2348446" y="1856047"/>
                  </a:lnTo>
                  <a:lnTo>
                    <a:pt x="2583291" y="1577640"/>
                  </a:lnTo>
                  <a:lnTo>
                    <a:pt x="2818136" y="1484838"/>
                  </a:lnTo>
                  <a:lnTo>
                    <a:pt x="3052980" y="0"/>
                  </a:lnTo>
                </a:path>
              </a:pathLst>
            </a:custGeom>
            <a:ln w="29811" cap="flat">
              <a:solidFill>
                <a:srgbClr val="6A1E74">
                  <a:alpha val="100000"/>
                </a:srgbClr>
              </a:solidFill>
              <a:prstDash val="solid"/>
              <a:round/>
            </a:ln>
          </p:spPr>
          <p:txBody>
            <a:bodyPr/>
            <a:lstStyle/>
            <a:p/>
          </p:txBody>
        </p:sp>
        <p:sp>
          <p:nvSpPr>
            <p:cNvPr id="48" name="pl48"/>
            <p:cNvSpPr/>
            <p:nvPr/>
          </p:nvSpPr>
          <p:spPr>
            <a:xfrm>
              <a:off x="1175611" y="4787210"/>
              <a:ext cx="3052980" cy="92802"/>
            </a:xfrm>
            <a:custGeom>
              <a:avLst/>
              <a:pathLst>
                <a:path w="3052980" h="92802">
                  <a:moveTo>
                    <a:pt x="0" y="92802"/>
                  </a:moveTo>
                  <a:lnTo>
                    <a:pt x="234844" y="92802"/>
                  </a:lnTo>
                  <a:lnTo>
                    <a:pt x="469689" y="92802"/>
                  </a:lnTo>
                  <a:lnTo>
                    <a:pt x="704534" y="92802"/>
                  </a:lnTo>
                  <a:lnTo>
                    <a:pt x="939378" y="92802"/>
                  </a:lnTo>
                  <a:lnTo>
                    <a:pt x="1174223" y="92802"/>
                  </a:lnTo>
                  <a:lnTo>
                    <a:pt x="1409068" y="92802"/>
                  </a:lnTo>
                  <a:lnTo>
                    <a:pt x="1643912" y="92802"/>
                  </a:lnTo>
                  <a:lnTo>
                    <a:pt x="1878757" y="92802"/>
                  </a:lnTo>
                  <a:lnTo>
                    <a:pt x="2113602" y="92802"/>
                  </a:lnTo>
                  <a:lnTo>
                    <a:pt x="2348446" y="92802"/>
                  </a:lnTo>
                  <a:lnTo>
                    <a:pt x="2583291" y="92802"/>
                  </a:lnTo>
                  <a:lnTo>
                    <a:pt x="2818136" y="92802"/>
                  </a:lnTo>
                  <a:lnTo>
                    <a:pt x="3052980" y="0"/>
                  </a:lnTo>
                </a:path>
              </a:pathLst>
            </a:custGeom>
            <a:ln w="29811" cap="flat">
              <a:solidFill>
                <a:srgbClr val="F26A21">
                  <a:alpha val="100000"/>
                </a:srgbClr>
              </a:solidFill>
              <a:prstDash val="solid"/>
              <a:round/>
            </a:ln>
          </p:spPr>
          <p:txBody>
            <a:bodyPr/>
            <a:lstStyle/>
            <a:p/>
          </p:txBody>
        </p:sp>
        <p:sp>
          <p:nvSpPr>
            <p:cNvPr id="49" name="pt49"/>
            <p:cNvSpPr/>
            <p:nvPr/>
          </p:nvSpPr>
          <p:spPr>
            <a:xfrm>
              <a:off x="1385630"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0" name="pt50"/>
            <p:cNvSpPr/>
            <p:nvPr/>
          </p:nvSpPr>
          <p:spPr>
            <a:xfrm>
              <a:off x="138563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1" name="pt51"/>
            <p:cNvSpPr/>
            <p:nvPr/>
          </p:nvSpPr>
          <p:spPr>
            <a:xfrm>
              <a:off x="1620475" y="476238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2" name="pt52"/>
            <p:cNvSpPr/>
            <p:nvPr/>
          </p:nvSpPr>
          <p:spPr>
            <a:xfrm>
              <a:off x="162047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3" name="pt53"/>
            <p:cNvSpPr/>
            <p:nvPr/>
          </p:nvSpPr>
          <p:spPr>
            <a:xfrm>
              <a:off x="2090164" y="448397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4" name="pt54"/>
            <p:cNvSpPr/>
            <p:nvPr/>
          </p:nvSpPr>
          <p:spPr>
            <a:xfrm>
              <a:off x="209016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5" name="pt55"/>
            <p:cNvSpPr/>
            <p:nvPr/>
          </p:nvSpPr>
          <p:spPr>
            <a:xfrm>
              <a:off x="232500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6" name="pt56"/>
            <p:cNvSpPr/>
            <p:nvPr/>
          </p:nvSpPr>
          <p:spPr>
            <a:xfrm>
              <a:off x="2794698" y="429837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7" name="pt57"/>
            <p:cNvSpPr/>
            <p:nvPr/>
          </p:nvSpPr>
          <p:spPr>
            <a:xfrm>
              <a:off x="3264388" y="253512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8" name="pt58"/>
            <p:cNvSpPr/>
            <p:nvPr/>
          </p:nvSpPr>
          <p:spPr>
            <a:xfrm>
              <a:off x="3499232"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9" name="pt59"/>
            <p:cNvSpPr/>
            <p:nvPr/>
          </p:nvSpPr>
          <p:spPr>
            <a:xfrm>
              <a:off x="3734077"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0" name="pt60"/>
            <p:cNvSpPr/>
            <p:nvPr/>
          </p:nvSpPr>
          <p:spPr>
            <a:xfrm>
              <a:off x="3968922" y="225672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 name="pt61"/>
            <p:cNvSpPr/>
            <p:nvPr/>
          </p:nvSpPr>
          <p:spPr>
            <a:xfrm>
              <a:off x="3968922"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2" name="pt62"/>
            <p:cNvSpPr/>
            <p:nvPr/>
          </p:nvSpPr>
          <p:spPr>
            <a:xfrm>
              <a:off x="115078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3" name="pt63"/>
            <p:cNvSpPr/>
            <p:nvPr/>
          </p:nvSpPr>
          <p:spPr>
            <a:xfrm>
              <a:off x="115078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4" name="pt64"/>
            <p:cNvSpPr/>
            <p:nvPr/>
          </p:nvSpPr>
          <p:spPr>
            <a:xfrm>
              <a:off x="115078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5" name="pt65"/>
            <p:cNvSpPr/>
            <p:nvPr/>
          </p:nvSpPr>
          <p:spPr>
            <a:xfrm>
              <a:off x="115078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6" name="pt66"/>
            <p:cNvSpPr/>
            <p:nvPr/>
          </p:nvSpPr>
          <p:spPr>
            <a:xfrm>
              <a:off x="1855320" y="476238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7" name="pt67"/>
            <p:cNvSpPr/>
            <p:nvPr/>
          </p:nvSpPr>
          <p:spPr>
            <a:xfrm>
              <a:off x="185532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8" name="pt68"/>
            <p:cNvSpPr/>
            <p:nvPr/>
          </p:nvSpPr>
          <p:spPr>
            <a:xfrm>
              <a:off x="1855320" y="476238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9" name="pt69"/>
            <p:cNvSpPr/>
            <p:nvPr/>
          </p:nvSpPr>
          <p:spPr>
            <a:xfrm>
              <a:off x="2559854" y="401996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0" name="pt70"/>
            <p:cNvSpPr/>
            <p:nvPr/>
          </p:nvSpPr>
          <p:spPr>
            <a:xfrm>
              <a:off x="255985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1" name="pt71"/>
            <p:cNvSpPr/>
            <p:nvPr/>
          </p:nvSpPr>
          <p:spPr>
            <a:xfrm>
              <a:off x="2559854" y="439117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2" name="pt72"/>
            <p:cNvSpPr/>
            <p:nvPr/>
          </p:nvSpPr>
          <p:spPr>
            <a:xfrm>
              <a:off x="2794698"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3" name="pt73"/>
            <p:cNvSpPr/>
            <p:nvPr/>
          </p:nvSpPr>
          <p:spPr>
            <a:xfrm>
              <a:off x="3264388"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4" name="pt74"/>
            <p:cNvSpPr/>
            <p:nvPr/>
          </p:nvSpPr>
          <p:spPr>
            <a:xfrm>
              <a:off x="3499232"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5" name="pt75"/>
            <p:cNvSpPr/>
            <p:nvPr/>
          </p:nvSpPr>
          <p:spPr>
            <a:xfrm>
              <a:off x="4203766" y="1143091"/>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6" name="pt76"/>
            <p:cNvSpPr/>
            <p:nvPr/>
          </p:nvSpPr>
          <p:spPr>
            <a:xfrm>
              <a:off x="4203766" y="188551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7" name="pt77"/>
            <p:cNvSpPr/>
            <p:nvPr/>
          </p:nvSpPr>
          <p:spPr>
            <a:xfrm>
              <a:off x="4203766" y="476238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8" name="pt78"/>
            <p:cNvSpPr/>
            <p:nvPr/>
          </p:nvSpPr>
          <p:spPr>
            <a:xfrm>
              <a:off x="138563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9" name="pt79"/>
            <p:cNvSpPr/>
            <p:nvPr/>
          </p:nvSpPr>
          <p:spPr>
            <a:xfrm>
              <a:off x="162047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0" name="pt80"/>
            <p:cNvSpPr/>
            <p:nvPr/>
          </p:nvSpPr>
          <p:spPr>
            <a:xfrm>
              <a:off x="2325009" y="439117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1" name="pt81"/>
            <p:cNvSpPr/>
            <p:nvPr/>
          </p:nvSpPr>
          <p:spPr>
            <a:xfrm>
              <a:off x="2325009" y="448397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2" name="pt82"/>
            <p:cNvSpPr/>
            <p:nvPr/>
          </p:nvSpPr>
          <p:spPr>
            <a:xfrm>
              <a:off x="232500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3" name="pt83"/>
            <p:cNvSpPr/>
            <p:nvPr/>
          </p:nvSpPr>
          <p:spPr>
            <a:xfrm>
              <a:off x="3029543" y="318474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4" name="pt84"/>
            <p:cNvSpPr/>
            <p:nvPr/>
          </p:nvSpPr>
          <p:spPr>
            <a:xfrm>
              <a:off x="3029543"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5" name="pt85"/>
            <p:cNvSpPr/>
            <p:nvPr/>
          </p:nvSpPr>
          <p:spPr>
            <a:xfrm>
              <a:off x="3029543" y="420557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6" name="pt86"/>
            <p:cNvSpPr/>
            <p:nvPr/>
          </p:nvSpPr>
          <p:spPr>
            <a:xfrm>
              <a:off x="3029543"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7" name="pt87"/>
            <p:cNvSpPr/>
            <p:nvPr/>
          </p:nvSpPr>
          <p:spPr>
            <a:xfrm>
              <a:off x="3734077" y="272073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8" name="pt88"/>
            <p:cNvSpPr/>
            <p:nvPr/>
          </p:nvSpPr>
          <p:spPr>
            <a:xfrm>
              <a:off x="3734077"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9" name="pt89"/>
            <p:cNvSpPr/>
            <p:nvPr/>
          </p:nvSpPr>
          <p:spPr>
            <a:xfrm>
              <a:off x="3734077" y="346315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0" name="pt90"/>
            <p:cNvSpPr/>
            <p:nvPr/>
          </p:nvSpPr>
          <p:spPr>
            <a:xfrm>
              <a:off x="1385630"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1" name="pt91"/>
            <p:cNvSpPr/>
            <p:nvPr/>
          </p:nvSpPr>
          <p:spPr>
            <a:xfrm>
              <a:off x="1620475" y="476238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2" name="pt92"/>
            <p:cNvSpPr/>
            <p:nvPr/>
          </p:nvSpPr>
          <p:spPr>
            <a:xfrm>
              <a:off x="185532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3" name="pt93"/>
            <p:cNvSpPr/>
            <p:nvPr/>
          </p:nvSpPr>
          <p:spPr>
            <a:xfrm>
              <a:off x="2090164" y="439117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4" name="pt94"/>
            <p:cNvSpPr/>
            <p:nvPr/>
          </p:nvSpPr>
          <p:spPr>
            <a:xfrm>
              <a:off x="209016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5" name="pt95"/>
            <p:cNvSpPr/>
            <p:nvPr/>
          </p:nvSpPr>
          <p:spPr>
            <a:xfrm>
              <a:off x="255985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6" name="pt96"/>
            <p:cNvSpPr/>
            <p:nvPr/>
          </p:nvSpPr>
          <p:spPr>
            <a:xfrm>
              <a:off x="2794698" y="411276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7" name="pt97"/>
            <p:cNvSpPr/>
            <p:nvPr/>
          </p:nvSpPr>
          <p:spPr>
            <a:xfrm>
              <a:off x="2794698"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8" name="pt98"/>
            <p:cNvSpPr/>
            <p:nvPr/>
          </p:nvSpPr>
          <p:spPr>
            <a:xfrm>
              <a:off x="3264388"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9" name="pt99"/>
            <p:cNvSpPr/>
            <p:nvPr/>
          </p:nvSpPr>
          <p:spPr>
            <a:xfrm>
              <a:off x="3264388"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0" name="pt100"/>
            <p:cNvSpPr/>
            <p:nvPr/>
          </p:nvSpPr>
          <p:spPr>
            <a:xfrm>
              <a:off x="3499232" y="290633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1" name="pt101"/>
            <p:cNvSpPr/>
            <p:nvPr/>
          </p:nvSpPr>
          <p:spPr>
            <a:xfrm>
              <a:off x="3499232"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2" name="pt102"/>
            <p:cNvSpPr/>
            <p:nvPr/>
          </p:nvSpPr>
          <p:spPr>
            <a:xfrm>
              <a:off x="3968922" y="337034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3" name="pt103"/>
            <p:cNvSpPr/>
            <p:nvPr/>
          </p:nvSpPr>
          <p:spPr>
            <a:xfrm>
              <a:off x="3968922"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4" name="pt104"/>
            <p:cNvSpPr/>
            <p:nvPr/>
          </p:nvSpPr>
          <p:spPr>
            <a:xfrm>
              <a:off x="4203766" y="476238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5" name="pl105"/>
            <p:cNvSpPr/>
            <p:nvPr/>
          </p:nvSpPr>
          <p:spPr>
            <a:xfrm>
              <a:off x="1029665" y="4773332"/>
              <a:ext cx="134977" cy="98662"/>
            </a:xfrm>
            <a:custGeom>
              <a:avLst/>
              <a:pathLst>
                <a:path w="134977" h="98662">
                  <a:moveTo>
                    <a:pt x="0" y="0"/>
                  </a:moveTo>
                  <a:lnTo>
                    <a:pt x="134977" y="98662"/>
                  </a:lnTo>
                </a:path>
              </a:pathLst>
            </a:custGeom>
            <a:ln w="13550" cap="rnd">
              <a:solidFill>
                <a:srgbClr val="F26A21">
                  <a:alpha val="100000"/>
                </a:srgbClr>
              </a:solidFill>
              <a:prstDash val="solid"/>
              <a:round/>
            </a:ln>
          </p:spPr>
          <p:txBody>
            <a:bodyPr/>
            <a:lstStyle/>
            <a:p/>
          </p:txBody>
        </p:sp>
        <p:sp>
          <p:nvSpPr>
            <p:cNvPr id="106" name="tx106"/>
            <p:cNvSpPr/>
            <p:nvPr/>
          </p:nvSpPr>
          <p:spPr>
            <a:xfrm>
              <a:off x="1123898" y="4714132"/>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0</a:t>
              </a:r>
            </a:p>
          </p:txBody>
        </p:sp>
        <p:sp>
          <p:nvSpPr>
            <p:cNvPr id="107" name="tx107"/>
            <p:cNvSpPr/>
            <p:nvPr/>
          </p:nvSpPr>
          <p:spPr>
            <a:xfrm>
              <a:off x="1232641" y="4926081"/>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108" name="tx108"/>
            <p:cNvSpPr/>
            <p:nvPr/>
          </p:nvSpPr>
          <p:spPr>
            <a:xfrm>
              <a:off x="1001609" y="4896801"/>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0</a:t>
              </a:r>
            </a:p>
          </p:txBody>
        </p:sp>
        <p:sp>
          <p:nvSpPr>
            <p:cNvPr id="109" name="tx109"/>
            <p:cNvSpPr/>
            <p:nvPr/>
          </p:nvSpPr>
          <p:spPr>
            <a:xfrm>
              <a:off x="936467" y="4714847"/>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110" name="tx110"/>
            <p:cNvSpPr/>
            <p:nvPr/>
          </p:nvSpPr>
          <p:spPr>
            <a:xfrm>
              <a:off x="4312998" y="107547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40</a:t>
              </a:r>
            </a:p>
          </p:txBody>
        </p:sp>
        <p:sp>
          <p:nvSpPr>
            <p:cNvPr id="111" name="tx111"/>
            <p:cNvSpPr/>
            <p:nvPr/>
          </p:nvSpPr>
          <p:spPr>
            <a:xfrm>
              <a:off x="4312998" y="181782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32</a:t>
              </a:r>
            </a:p>
          </p:txBody>
        </p:sp>
        <p:sp>
          <p:nvSpPr>
            <p:cNvPr id="112" name="tx112"/>
            <p:cNvSpPr/>
            <p:nvPr/>
          </p:nvSpPr>
          <p:spPr>
            <a:xfrm>
              <a:off x="4270795" y="4696308"/>
              <a:ext cx="70337"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1</a:t>
              </a:r>
            </a:p>
          </p:txBody>
        </p:sp>
        <p:sp>
          <p:nvSpPr>
            <p:cNvPr id="113" name="tx113"/>
            <p:cNvSpPr/>
            <p:nvPr/>
          </p:nvSpPr>
          <p:spPr>
            <a:xfrm>
              <a:off x="4270795" y="4696308"/>
              <a:ext cx="70337"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1</a:t>
              </a:r>
            </a:p>
          </p:txBody>
        </p:sp>
        <p:sp>
          <p:nvSpPr>
            <p:cNvPr id="114" name="tx114"/>
            <p:cNvSpPr/>
            <p:nvPr/>
          </p:nvSpPr>
          <p:spPr>
            <a:xfrm>
              <a:off x="1800017" y="769441"/>
              <a:ext cx="1804168" cy="14116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programme coverage</a:t>
              </a:r>
            </a:p>
          </p:txBody>
        </p:sp>
        <p:sp>
          <p:nvSpPr>
            <p:cNvPr id="115" name="tx115"/>
            <p:cNvSpPr/>
            <p:nvPr/>
          </p:nvSpPr>
          <p:spPr>
            <a:xfrm rot="-5400000">
              <a:off x="104761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116" name="tx116"/>
            <p:cNvSpPr/>
            <p:nvPr/>
          </p:nvSpPr>
          <p:spPr>
            <a:xfrm rot="-5400000">
              <a:off x="1282455"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117" name="tx117"/>
            <p:cNvSpPr/>
            <p:nvPr/>
          </p:nvSpPr>
          <p:spPr>
            <a:xfrm rot="-5400000">
              <a:off x="151729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118" name="tx118"/>
            <p:cNvSpPr/>
            <p:nvPr/>
          </p:nvSpPr>
          <p:spPr>
            <a:xfrm rot="-5400000">
              <a:off x="1752116"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119" name="tx119"/>
            <p:cNvSpPr/>
            <p:nvPr/>
          </p:nvSpPr>
          <p:spPr>
            <a:xfrm rot="-5400000">
              <a:off x="198698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120" name="tx120"/>
            <p:cNvSpPr/>
            <p:nvPr/>
          </p:nvSpPr>
          <p:spPr>
            <a:xfrm rot="-5400000">
              <a:off x="222183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121" name="tx121"/>
            <p:cNvSpPr/>
            <p:nvPr/>
          </p:nvSpPr>
          <p:spPr>
            <a:xfrm rot="-5400000">
              <a:off x="245667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122" name="tx122"/>
            <p:cNvSpPr/>
            <p:nvPr/>
          </p:nvSpPr>
          <p:spPr>
            <a:xfrm rot="-5400000">
              <a:off x="269152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123" name="tx123"/>
            <p:cNvSpPr/>
            <p:nvPr/>
          </p:nvSpPr>
          <p:spPr>
            <a:xfrm rot="-5400000">
              <a:off x="292636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124" name="tx124"/>
            <p:cNvSpPr/>
            <p:nvPr/>
          </p:nvSpPr>
          <p:spPr>
            <a:xfrm rot="-5400000">
              <a:off x="316121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125" name="tx125"/>
            <p:cNvSpPr/>
            <p:nvPr/>
          </p:nvSpPr>
          <p:spPr>
            <a:xfrm rot="-5400000">
              <a:off x="339605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126" name="tx126"/>
            <p:cNvSpPr/>
            <p:nvPr/>
          </p:nvSpPr>
          <p:spPr>
            <a:xfrm rot="-5400000">
              <a:off x="363090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127" name="tx127"/>
            <p:cNvSpPr/>
            <p:nvPr/>
          </p:nvSpPr>
          <p:spPr>
            <a:xfrm rot="-5400000">
              <a:off x="386574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128" name="tx128"/>
            <p:cNvSpPr/>
            <p:nvPr/>
          </p:nvSpPr>
          <p:spPr>
            <a:xfrm rot="-5400000">
              <a:off x="4100563"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129" name="tx129"/>
            <p:cNvSpPr/>
            <p:nvPr/>
          </p:nvSpPr>
          <p:spPr>
            <a:xfrm>
              <a:off x="639848"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130" name="tx130"/>
            <p:cNvSpPr/>
            <p:nvPr/>
          </p:nvSpPr>
          <p:spPr>
            <a:xfrm>
              <a:off x="577692" y="39102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31" name="tx131"/>
            <p:cNvSpPr/>
            <p:nvPr/>
          </p:nvSpPr>
          <p:spPr>
            <a:xfrm>
              <a:off x="577692" y="298227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2" name="tx132"/>
            <p:cNvSpPr/>
            <p:nvPr/>
          </p:nvSpPr>
          <p:spPr>
            <a:xfrm>
              <a:off x="577692" y="205419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133" name="tx133"/>
            <p:cNvSpPr/>
            <p:nvPr/>
          </p:nvSpPr>
          <p:spPr>
            <a:xfrm>
              <a:off x="577692"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134" name="tx134"/>
            <p:cNvSpPr/>
            <p:nvPr/>
          </p:nvSpPr>
          <p:spPr>
            <a:xfrm rot="-5400000">
              <a:off x="17044"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35" name="pl135"/>
            <p:cNvSpPr/>
            <p:nvPr/>
          </p:nvSpPr>
          <p:spPr>
            <a:xfrm>
              <a:off x="1651803"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136" name="pl136"/>
            <p:cNvSpPr/>
            <p:nvPr/>
          </p:nvSpPr>
          <p:spPr>
            <a:xfrm>
              <a:off x="1651803"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137" name="pl137"/>
            <p:cNvSpPr/>
            <p:nvPr/>
          </p:nvSpPr>
          <p:spPr>
            <a:xfrm>
              <a:off x="2761980"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138" name="pl138"/>
            <p:cNvSpPr/>
            <p:nvPr/>
          </p:nvSpPr>
          <p:spPr>
            <a:xfrm>
              <a:off x="2761980"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139" name="tx139"/>
            <p:cNvSpPr/>
            <p:nvPr/>
          </p:nvSpPr>
          <p:spPr>
            <a:xfrm>
              <a:off x="1918903" y="5823572"/>
              <a:ext cx="751542"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a:t>
              </a:r>
            </a:p>
          </p:txBody>
        </p:sp>
        <p:sp>
          <p:nvSpPr>
            <p:cNvPr id="140" name="tx140"/>
            <p:cNvSpPr/>
            <p:nvPr/>
          </p:nvSpPr>
          <p:spPr>
            <a:xfrm>
              <a:off x="1918903" y="6112618"/>
              <a:ext cx="621119"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a:t>
              </a:r>
            </a:p>
          </p:txBody>
        </p:sp>
        <p:sp>
          <p:nvSpPr>
            <p:cNvPr id="141" name="tx141"/>
            <p:cNvSpPr/>
            <p:nvPr/>
          </p:nvSpPr>
          <p:spPr>
            <a:xfrm>
              <a:off x="3029079" y="5823900"/>
              <a:ext cx="74526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a:t>
              </a:r>
            </a:p>
          </p:txBody>
        </p:sp>
        <p:sp>
          <p:nvSpPr>
            <p:cNvPr id="142" name="tx142"/>
            <p:cNvSpPr/>
            <p:nvPr/>
          </p:nvSpPr>
          <p:spPr>
            <a:xfrm>
              <a:off x="3029079" y="6112945"/>
              <a:ext cx="6148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a:t>
              </a:r>
            </a:p>
          </p:txBody>
        </p:sp>
        <p:sp>
          <p:nvSpPr>
            <p:cNvPr id="143" name="pl143"/>
            <p:cNvSpPr/>
            <p:nvPr/>
          </p:nvSpPr>
          <p:spPr>
            <a:xfrm>
              <a:off x="5129884" y="441600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4" name="pl144"/>
            <p:cNvSpPr/>
            <p:nvPr/>
          </p:nvSpPr>
          <p:spPr>
            <a:xfrm>
              <a:off x="5129884" y="3487977"/>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5" name="pl145"/>
            <p:cNvSpPr/>
            <p:nvPr/>
          </p:nvSpPr>
          <p:spPr>
            <a:xfrm>
              <a:off x="5129884" y="255995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6" name="pl146"/>
            <p:cNvSpPr/>
            <p:nvPr/>
          </p:nvSpPr>
          <p:spPr>
            <a:xfrm>
              <a:off x="5129884" y="163192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7" name="pl147"/>
            <p:cNvSpPr/>
            <p:nvPr/>
          </p:nvSpPr>
          <p:spPr>
            <a:xfrm>
              <a:off x="530601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8" name="pl148"/>
            <p:cNvSpPr/>
            <p:nvPr/>
          </p:nvSpPr>
          <p:spPr>
            <a:xfrm>
              <a:off x="542344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565828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589312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612797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636281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659766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683250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706735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730219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753704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777188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800673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824157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847642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871126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882868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5129884"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5" name="pl165"/>
            <p:cNvSpPr/>
            <p:nvPr/>
          </p:nvSpPr>
          <p:spPr>
            <a:xfrm>
              <a:off x="5129884" y="3951989"/>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6" name="pl166"/>
            <p:cNvSpPr/>
            <p:nvPr/>
          </p:nvSpPr>
          <p:spPr>
            <a:xfrm>
              <a:off x="5129884"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7" name="pl167"/>
            <p:cNvSpPr/>
            <p:nvPr/>
          </p:nvSpPr>
          <p:spPr>
            <a:xfrm>
              <a:off x="5129884" y="2095941"/>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8" name="pl168"/>
            <p:cNvSpPr/>
            <p:nvPr/>
          </p:nvSpPr>
          <p:spPr>
            <a:xfrm>
              <a:off x="5129884"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9" name="pl169"/>
            <p:cNvSpPr/>
            <p:nvPr/>
          </p:nvSpPr>
          <p:spPr>
            <a:xfrm>
              <a:off x="554086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5775707"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601055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624539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648024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671508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694993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718477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741962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8" name="pl178"/>
            <p:cNvSpPr/>
            <p:nvPr/>
          </p:nvSpPr>
          <p:spPr>
            <a:xfrm>
              <a:off x="765446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9" name="pl179"/>
            <p:cNvSpPr/>
            <p:nvPr/>
          </p:nvSpPr>
          <p:spPr>
            <a:xfrm>
              <a:off x="788930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0" name="pl180"/>
            <p:cNvSpPr/>
            <p:nvPr/>
          </p:nvSpPr>
          <p:spPr>
            <a:xfrm>
              <a:off x="812415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1" name="pl181"/>
            <p:cNvSpPr/>
            <p:nvPr/>
          </p:nvSpPr>
          <p:spPr>
            <a:xfrm>
              <a:off x="835899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2" name="pl182"/>
            <p:cNvSpPr/>
            <p:nvPr/>
          </p:nvSpPr>
          <p:spPr>
            <a:xfrm>
              <a:off x="859384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3" name="pl183"/>
            <p:cNvSpPr/>
            <p:nvPr/>
          </p:nvSpPr>
          <p:spPr>
            <a:xfrm>
              <a:off x="5540862" y="2838360"/>
              <a:ext cx="3052980" cy="2041652"/>
            </a:xfrm>
            <a:custGeom>
              <a:avLst/>
              <a:pathLst>
                <a:path w="3052980" h="2041652">
                  <a:moveTo>
                    <a:pt x="0" y="2041652"/>
                  </a:moveTo>
                  <a:lnTo>
                    <a:pt x="234844" y="2041652"/>
                  </a:lnTo>
                  <a:lnTo>
                    <a:pt x="469689" y="2041652"/>
                  </a:lnTo>
                  <a:lnTo>
                    <a:pt x="704534" y="2041652"/>
                  </a:lnTo>
                  <a:lnTo>
                    <a:pt x="939378" y="2041652"/>
                  </a:lnTo>
                  <a:lnTo>
                    <a:pt x="1174223" y="1948849"/>
                  </a:lnTo>
                  <a:lnTo>
                    <a:pt x="1409068" y="1948849"/>
                  </a:lnTo>
                  <a:lnTo>
                    <a:pt x="1643912" y="1948849"/>
                  </a:lnTo>
                  <a:lnTo>
                    <a:pt x="1878757" y="1856047"/>
                  </a:lnTo>
                  <a:lnTo>
                    <a:pt x="2113602" y="928023"/>
                  </a:lnTo>
                  <a:lnTo>
                    <a:pt x="2348446" y="464011"/>
                  </a:lnTo>
                  <a:lnTo>
                    <a:pt x="2583291" y="92802"/>
                  </a:lnTo>
                  <a:lnTo>
                    <a:pt x="2818136" y="0"/>
                  </a:lnTo>
                  <a:lnTo>
                    <a:pt x="3052980" y="0"/>
                  </a:lnTo>
                </a:path>
              </a:pathLst>
            </a:custGeom>
            <a:ln w="29811" cap="flat">
              <a:solidFill>
                <a:srgbClr val="1CABE2">
                  <a:alpha val="100000"/>
                </a:srgbClr>
              </a:solidFill>
              <a:prstDash val="solid"/>
              <a:round/>
            </a:ln>
          </p:spPr>
          <p:txBody>
            <a:bodyPr/>
            <a:lstStyle/>
            <a:p/>
          </p:txBody>
        </p:sp>
        <p:sp>
          <p:nvSpPr>
            <p:cNvPr id="184" name="pl184"/>
            <p:cNvSpPr/>
            <p:nvPr/>
          </p:nvSpPr>
          <p:spPr>
            <a:xfrm>
              <a:off x="5540862" y="4880012"/>
              <a:ext cx="3052980" cy="0"/>
            </a:xfrm>
            <a:custGeom>
              <a:avLst/>
              <a:pathLst>
                <a:path w="3052980" h="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80BD41">
                  <a:alpha val="100000"/>
                </a:srgbClr>
              </a:solidFill>
              <a:prstDash val="solid"/>
              <a:round/>
            </a:ln>
          </p:spPr>
          <p:txBody>
            <a:bodyPr/>
            <a:lstStyle/>
            <a:p/>
          </p:txBody>
        </p:sp>
        <p:sp>
          <p:nvSpPr>
            <p:cNvPr id="185" name="pl185"/>
            <p:cNvSpPr/>
            <p:nvPr/>
          </p:nvSpPr>
          <p:spPr>
            <a:xfrm>
              <a:off x="5540862" y="3487977"/>
              <a:ext cx="3052980" cy="1392035"/>
            </a:xfrm>
            <a:custGeom>
              <a:avLst/>
              <a:pathLst>
                <a:path w="3052980" h="1392035">
                  <a:moveTo>
                    <a:pt x="0" y="1392035"/>
                  </a:moveTo>
                  <a:lnTo>
                    <a:pt x="234844" y="1392035"/>
                  </a:lnTo>
                  <a:lnTo>
                    <a:pt x="469689" y="1392035"/>
                  </a:lnTo>
                  <a:lnTo>
                    <a:pt x="704534" y="1392035"/>
                  </a:lnTo>
                  <a:lnTo>
                    <a:pt x="939378" y="1392035"/>
                  </a:lnTo>
                  <a:lnTo>
                    <a:pt x="1174223" y="1299233"/>
                  </a:lnTo>
                  <a:lnTo>
                    <a:pt x="1409068" y="1299233"/>
                  </a:lnTo>
                  <a:lnTo>
                    <a:pt x="1643912" y="1299233"/>
                  </a:lnTo>
                  <a:lnTo>
                    <a:pt x="1878757" y="1299233"/>
                  </a:lnTo>
                  <a:lnTo>
                    <a:pt x="2113602" y="742419"/>
                  </a:lnTo>
                  <a:lnTo>
                    <a:pt x="2348446" y="371209"/>
                  </a:lnTo>
                  <a:lnTo>
                    <a:pt x="2583291" y="278407"/>
                  </a:lnTo>
                  <a:lnTo>
                    <a:pt x="2818136" y="92802"/>
                  </a:lnTo>
                  <a:lnTo>
                    <a:pt x="3052980" y="0"/>
                  </a:lnTo>
                </a:path>
              </a:pathLst>
            </a:custGeom>
            <a:ln w="29811" cap="flat">
              <a:solidFill>
                <a:srgbClr val="6A1E74">
                  <a:alpha val="100000"/>
                </a:srgbClr>
              </a:solidFill>
              <a:prstDash val="solid"/>
              <a:round/>
            </a:ln>
          </p:spPr>
          <p:txBody>
            <a:bodyPr/>
            <a:lstStyle/>
            <a:p/>
          </p:txBody>
        </p:sp>
        <p:sp>
          <p:nvSpPr>
            <p:cNvPr id="186" name="pl186"/>
            <p:cNvSpPr/>
            <p:nvPr/>
          </p:nvSpPr>
          <p:spPr>
            <a:xfrm>
              <a:off x="5540862" y="4880012"/>
              <a:ext cx="3052980" cy="0"/>
            </a:xfrm>
            <a:custGeom>
              <a:avLst/>
              <a:pathLst>
                <a:path w="3052980" h="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F26A21">
                  <a:alpha val="100000"/>
                </a:srgbClr>
              </a:solidFill>
              <a:prstDash val="solid"/>
              <a:round/>
            </a:ln>
          </p:spPr>
          <p:txBody>
            <a:bodyPr/>
            <a:lstStyle/>
            <a:p/>
          </p:txBody>
        </p:sp>
        <p:sp>
          <p:nvSpPr>
            <p:cNvPr id="187" name="pt187"/>
            <p:cNvSpPr/>
            <p:nvPr/>
          </p:nvSpPr>
          <p:spPr>
            <a:xfrm>
              <a:off x="551603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88" name="pt188"/>
            <p:cNvSpPr/>
            <p:nvPr/>
          </p:nvSpPr>
          <p:spPr>
            <a:xfrm>
              <a:off x="5750881"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89" name="pt189"/>
            <p:cNvSpPr/>
            <p:nvPr/>
          </p:nvSpPr>
          <p:spPr>
            <a:xfrm>
              <a:off x="575088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0" name="pt190"/>
            <p:cNvSpPr/>
            <p:nvPr/>
          </p:nvSpPr>
          <p:spPr>
            <a:xfrm>
              <a:off x="598572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1" name="pt191"/>
            <p:cNvSpPr/>
            <p:nvPr/>
          </p:nvSpPr>
          <p:spPr>
            <a:xfrm>
              <a:off x="6220571"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2" name="pt192"/>
            <p:cNvSpPr/>
            <p:nvPr/>
          </p:nvSpPr>
          <p:spPr>
            <a:xfrm>
              <a:off x="6455415"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3" name="pt193"/>
            <p:cNvSpPr/>
            <p:nvPr/>
          </p:nvSpPr>
          <p:spPr>
            <a:xfrm>
              <a:off x="6925105" y="476238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4" name="pt194"/>
            <p:cNvSpPr/>
            <p:nvPr/>
          </p:nvSpPr>
          <p:spPr>
            <a:xfrm>
              <a:off x="739479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5" name="pt195"/>
            <p:cNvSpPr/>
            <p:nvPr/>
          </p:nvSpPr>
          <p:spPr>
            <a:xfrm>
              <a:off x="762963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6" name="pt196"/>
            <p:cNvSpPr/>
            <p:nvPr/>
          </p:nvSpPr>
          <p:spPr>
            <a:xfrm>
              <a:off x="8099328" y="290633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7" name="pt197"/>
            <p:cNvSpPr/>
            <p:nvPr/>
          </p:nvSpPr>
          <p:spPr>
            <a:xfrm>
              <a:off x="8099328"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8" name="pt198"/>
            <p:cNvSpPr/>
            <p:nvPr/>
          </p:nvSpPr>
          <p:spPr>
            <a:xfrm>
              <a:off x="8334173"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9" name="pt199"/>
            <p:cNvSpPr/>
            <p:nvPr/>
          </p:nvSpPr>
          <p:spPr>
            <a:xfrm>
              <a:off x="8569017" y="346315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0" name="pt200"/>
            <p:cNvSpPr/>
            <p:nvPr/>
          </p:nvSpPr>
          <p:spPr>
            <a:xfrm>
              <a:off x="551603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1" name="pt201"/>
            <p:cNvSpPr/>
            <p:nvPr/>
          </p:nvSpPr>
          <p:spPr>
            <a:xfrm>
              <a:off x="598572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2" name="pt202"/>
            <p:cNvSpPr/>
            <p:nvPr/>
          </p:nvSpPr>
          <p:spPr>
            <a:xfrm>
              <a:off x="598572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3" name="pt203"/>
            <p:cNvSpPr/>
            <p:nvPr/>
          </p:nvSpPr>
          <p:spPr>
            <a:xfrm>
              <a:off x="622057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4" name="pt204"/>
            <p:cNvSpPr/>
            <p:nvPr/>
          </p:nvSpPr>
          <p:spPr>
            <a:xfrm>
              <a:off x="645541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5" name="pt205"/>
            <p:cNvSpPr/>
            <p:nvPr/>
          </p:nvSpPr>
          <p:spPr>
            <a:xfrm>
              <a:off x="6690260" y="476238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6" name="pt206"/>
            <p:cNvSpPr/>
            <p:nvPr/>
          </p:nvSpPr>
          <p:spPr>
            <a:xfrm>
              <a:off x="692510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7" name="pt207"/>
            <p:cNvSpPr/>
            <p:nvPr/>
          </p:nvSpPr>
          <p:spPr>
            <a:xfrm>
              <a:off x="715994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8" name="pt208"/>
            <p:cNvSpPr/>
            <p:nvPr/>
          </p:nvSpPr>
          <p:spPr>
            <a:xfrm>
              <a:off x="7394794" y="466958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9" name="pt209"/>
            <p:cNvSpPr/>
            <p:nvPr/>
          </p:nvSpPr>
          <p:spPr>
            <a:xfrm>
              <a:off x="7629639" y="420557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0" name="pt210"/>
            <p:cNvSpPr/>
            <p:nvPr/>
          </p:nvSpPr>
          <p:spPr>
            <a:xfrm>
              <a:off x="7864483"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1" name="pt211"/>
            <p:cNvSpPr/>
            <p:nvPr/>
          </p:nvSpPr>
          <p:spPr>
            <a:xfrm>
              <a:off x="8334173" y="355595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2" name="pt212"/>
            <p:cNvSpPr/>
            <p:nvPr/>
          </p:nvSpPr>
          <p:spPr>
            <a:xfrm>
              <a:off x="8569017"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3" name="pt213"/>
            <p:cNvSpPr/>
            <p:nvPr/>
          </p:nvSpPr>
          <p:spPr>
            <a:xfrm>
              <a:off x="8569017"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4" name="pt214"/>
            <p:cNvSpPr/>
            <p:nvPr/>
          </p:nvSpPr>
          <p:spPr>
            <a:xfrm>
              <a:off x="551603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5" name="pt215"/>
            <p:cNvSpPr/>
            <p:nvPr/>
          </p:nvSpPr>
          <p:spPr>
            <a:xfrm>
              <a:off x="5750881"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6" name="pt216"/>
            <p:cNvSpPr/>
            <p:nvPr/>
          </p:nvSpPr>
          <p:spPr>
            <a:xfrm>
              <a:off x="598572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7" name="pt217"/>
            <p:cNvSpPr/>
            <p:nvPr/>
          </p:nvSpPr>
          <p:spPr>
            <a:xfrm>
              <a:off x="6455415"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8" name="pt218"/>
            <p:cNvSpPr/>
            <p:nvPr/>
          </p:nvSpPr>
          <p:spPr>
            <a:xfrm>
              <a:off x="669026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9" name="pt219"/>
            <p:cNvSpPr/>
            <p:nvPr/>
          </p:nvSpPr>
          <p:spPr>
            <a:xfrm>
              <a:off x="669026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0" name="pt220"/>
            <p:cNvSpPr/>
            <p:nvPr/>
          </p:nvSpPr>
          <p:spPr>
            <a:xfrm>
              <a:off x="7159949" y="476238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1" name="pt221"/>
            <p:cNvSpPr/>
            <p:nvPr/>
          </p:nvSpPr>
          <p:spPr>
            <a:xfrm>
              <a:off x="7159949" y="476238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2" name="pt222"/>
            <p:cNvSpPr/>
            <p:nvPr/>
          </p:nvSpPr>
          <p:spPr>
            <a:xfrm>
              <a:off x="739479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3" name="pt223"/>
            <p:cNvSpPr/>
            <p:nvPr/>
          </p:nvSpPr>
          <p:spPr>
            <a:xfrm>
              <a:off x="7864483" y="327754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4" name="pt224"/>
            <p:cNvSpPr/>
            <p:nvPr/>
          </p:nvSpPr>
          <p:spPr>
            <a:xfrm>
              <a:off x="7864483" y="383436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5" name="pt225"/>
            <p:cNvSpPr/>
            <p:nvPr/>
          </p:nvSpPr>
          <p:spPr>
            <a:xfrm>
              <a:off x="8099328"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6" name="pt226"/>
            <p:cNvSpPr/>
            <p:nvPr/>
          </p:nvSpPr>
          <p:spPr>
            <a:xfrm>
              <a:off x="8334173"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7" name="pt227"/>
            <p:cNvSpPr/>
            <p:nvPr/>
          </p:nvSpPr>
          <p:spPr>
            <a:xfrm>
              <a:off x="8569017" y="281353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8" name="pt228"/>
            <p:cNvSpPr/>
            <p:nvPr/>
          </p:nvSpPr>
          <p:spPr>
            <a:xfrm>
              <a:off x="551603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9" name="pt229"/>
            <p:cNvSpPr/>
            <p:nvPr/>
          </p:nvSpPr>
          <p:spPr>
            <a:xfrm>
              <a:off x="575088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0" name="pt230"/>
            <p:cNvSpPr/>
            <p:nvPr/>
          </p:nvSpPr>
          <p:spPr>
            <a:xfrm>
              <a:off x="6220571"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1" name="pt231"/>
            <p:cNvSpPr/>
            <p:nvPr/>
          </p:nvSpPr>
          <p:spPr>
            <a:xfrm>
              <a:off x="622057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2" name="pt232"/>
            <p:cNvSpPr/>
            <p:nvPr/>
          </p:nvSpPr>
          <p:spPr>
            <a:xfrm>
              <a:off x="645541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3" name="pt233"/>
            <p:cNvSpPr/>
            <p:nvPr/>
          </p:nvSpPr>
          <p:spPr>
            <a:xfrm>
              <a:off x="6690260" y="476238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4" name="pt234"/>
            <p:cNvSpPr/>
            <p:nvPr/>
          </p:nvSpPr>
          <p:spPr>
            <a:xfrm>
              <a:off x="6925105" y="476238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5" name="pt235"/>
            <p:cNvSpPr/>
            <p:nvPr/>
          </p:nvSpPr>
          <p:spPr>
            <a:xfrm>
              <a:off x="692510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6" name="pt236"/>
            <p:cNvSpPr/>
            <p:nvPr/>
          </p:nvSpPr>
          <p:spPr>
            <a:xfrm>
              <a:off x="715994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7" name="pt237"/>
            <p:cNvSpPr/>
            <p:nvPr/>
          </p:nvSpPr>
          <p:spPr>
            <a:xfrm>
              <a:off x="7394794" y="476238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8" name="pt238"/>
            <p:cNvSpPr/>
            <p:nvPr/>
          </p:nvSpPr>
          <p:spPr>
            <a:xfrm>
              <a:off x="7629639" y="374155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9" name="pt239"/>
            <p:cNvSpPr/>
            <p:nvPr/>
          </p:nvSpPr>
          <p:spPr>
            <a:xfrm>
              <a:off x="762963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40" name="pt240"/>
            <p:cNvSpPr/>
            <p:nvPr/>
          </p:nvSpPr>
          <p:spPr>
            <a:xfrm>
              <a:off x="7864483"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41" name="pt241"/>
            <p:cNvSpPr/>
            <p:nvPr/>
          </p:nvSpPr>
          <p:spPr>
            <a:xfrm>
              <a:off x="8099328"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2" name="pt242"/>
            <p:cNvSpPr/>
            <p:nvPr/>
          </p:nvSpPr>
          <p:spPr>
            <a:xfrm>
              <a:off x="8334173" y="281353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43" name="pl243"/>
            <p:cNvSpPr/>
            <p:nvPr/>
          </p:nvSpPr>
          <p:spPr>
            <a:xfrm>
              <a:off x="5542453" y="4695020"/>
              <a:ext cx="19470" cy="171024"/>
            </a:xfrm>
            <a:custGeom>
              <a:avLst/>
              <a:pathLst>
                <a:path w="19470" h="171024">
                  <a:moveTo>
                    <a:pt x="19470" y="0"/>
                  </a:moveTo>
                  <a:lnTo>
                    <a:pt x="0" y="171024"/>
                  </a:lnTo>
                </a:path>
              </a:pathLst>
            </a:custGeom>
            <a:ln w="13550" cap="rnd">
              <a:solidFill>
                <a:srgbClr val="6A1E74">
                  <a:alpha val="100000"/>
                </a:srgbClr>
              </a:solidFill>
              <a:prstDash val="solid"/>
              <a:round/>
            </a:ln>
          </p:spPr>
          <p:txBody>
            <a:bodyPr/>
            <a:lstStyle/>
            <a:p/>
          </p:txBody>
        </p:sp>
        <p:sp>
          <p:nvSpPr>
            <p:cNvPr id="244" name="pl244"/>
            <p:cNvSpPr/>
            <p:nvPr/>
          </p:nvSpPr>
          <p:spPr>
            <a:xfrm>
              <a:off x="5296055" y="4884370"/>
              <a:ext cx="232113" cy="79682"/>
            </a:xfrm>
            <a:custGeom>
              <a:avLst/>
              <a:pathLst>
                <a:path w="232113" h="79682">
                  <a:moveTo>
                    <a:pt x="0" y="79682"/>
                  </a:moveTo>
                  <a:lnTo>
                    <a:pt x="232113" y="0"/>
                  </a:lnTo>
                </a:path>
              </a:pathLst>
            </a:custGeom>
            <a:ln w="13550" cap="rnd">
              <a:solidFill>
                <a:srgbClr val="80BD41">
                  <a:alpha val="100000"/>
                </a:srgbClr>
              </a:solidFill>
              <a:prstDash val="solid"/>
              <a:round/>
            </a:ln>
          </p:spPr>
          <p:txBody>
            <a:bodyPr/>
            <a:lstStyle/>
            <a:p/>
          </p:txBody>
        </p:sp>
        <p:sp>
          <p:nvSpPr>
            <p:cNvPr id="245" name="pl245"/>
            <p:cNvSpPr/>
            <p:nvPr/>
          </p:nvSpPr>
          <p:spPr>
            <a:xfrm>
              <a:off x="5547120" y="4525035"/>
              <a:ext cx="172507" cy="342551"/>
            </a:xfrm>
            <a:custGeom>
              <a:avLst/>
              <a:pathLst>
                <a:path w="172507" h="342551">
                  <a:moveTo>
                    <a:pt x="172507" y="0"/>
                  </a:moveTo>
                  <a:lnTo>
                    <a:pt x="0" y="342551"/>
                  </a:lnTo>
                </a:path>
              </a:pathLst>
            </a:custGeom>
            <a:ln w="13550" cap="rnd">
              <a:solidFill>
                <a:srgbClr val="1CABE2">
                  <a:alpha val="100000"/>
                </a:srgbClr>
              </a:solidFill>
              <a:prstDash val="solid"/>
              <a:round/>
            </a:ln>
          </p:spPr>
          <p:txBody>
            <a:bodyPr/>
            <a:lstStyle/>
            <a:p/>
          </p:txBody>
        </p:sp>
        <p:sp>
          <p:nvSpPr>
            <p:cNvPr id="246" name="tx246"/>
            <p:cNvSpPr/>
            <p:nvPr/>
          </p:nvSpPr>
          <p:spPr>
            <a:xfrm>
              <a:off x="5526907" y="4579714"/>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0</a:t>
              </a:r>
            </a:p>
          </p:txBody>
        </p:sp>
        <p:sp>
          <p:nvSpPr>
            <p:cNvPr id="247" name="tx247"/>
            <p:cNvSpPr/>
            <p:nvPr/>
          </p:nvSpPr>
          <p:spPr>
            <a:xfrm>
              <a:off x="5202857" y="4920299"/>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248" name="tx248"/>
            <p:cNvSpPr/>
            <p:nvPr/>
          </p:nvSpPr>
          <p:spPr>
            <a:xfrm>
              <a:off x="5688092" y="4409729"/>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0</a:t>
              </a:r>
            </a:p>
          </p:txBody>
        </p:sp>
        <p:sp>
          <p:nvSpPr>
            <p:cNvPr id="249" name="tx249"/>
            <p:cNvSpPr/>
            <p:nvPr/>
          </p:nvSpPr>
          <p:spPr>
            <a:xfrm>
              <a:off x="5365157" y="4750345"/>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250" name="tx250"/>
            <p:cNvSpPr/>
            <p:nvPr/>
          </p:nvSpPr>
          <p:spPr>
            <a:xfrm>
              <a:off x="8678249" y="339553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15</a:t>
              </a:r>
            </a:p>
          </p:txBody>
        </p:sp>
        <p:sp>
          <p:nvSpPr>
            <p:cNvPr id="251" name="tx251"/>
            <p:cNvSpPr/>
            <p:nvPr/>
          </p:nvSpPr>
          <p:spPr>
            <a:xfrm>
              <a:off x="8636046" y="4787566"/>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252" name="tx252"/>
            <p:cNvSpPr/>
            <p:nvPr/>
          </p:nvSpPr>
          <p:spPr>
            <a:xfrm>
              <a:off x="8636046" y="4787566"/>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253" name="tx253"/>
            <p:cNvSpPr/>
            <p:nvPr/>
          </p:nvSpPr>
          <p:spPr>
            <a:xfrm>
              <a:off x="8678249" y="2747458"/>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22</a:t>
              </a:r>
            </a:p>
          </p:txBody>
        </p:sp>
        <p:sp>
          <p:nvSpPr>
            <p:cNvPr id="254" name="tx254"/>
            <p:cNvSpPr/>
            <p:nvPr/>
          </p:nvSpPr>
          <p:spPr>
            <a:xfrm>
              <a:off x="6220149" y="768995"/>
              <a:ext cx="1694408"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coverage by age 15</a:t>
              </a:r>
            </a:p>
          </p:txBody>
        </p:sp>
        <p:sp>
          <p:nvSpPr>
            <p:cNvPr id="255" name="tx255"/>
            <p:cNvSpPr/>
            <p:nvPr/>
          </p:nvSpPr>
          <p:spPr>
            <a:xfrm rot="-5400000">
              <a:off x="541286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56" name="tx256"/>
            <p:cNvSpPr/>
            <p:nvPr/>
          </p:nvSpPr>
          <p:spPr>
            <a:xfrm rot="-5400000">
              <a:off x="564770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257" name="tx257"/>
            <p:cNvSpPr/>
            <p:nvPr/>
          </p:nvSpPr>
          <p:spPr>
            <a:xfrm rot="-5400000">
              <a:off x="588255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258" name="tx258"/>
            <p:cNvSpPr/>
            <p:nvPr/>
          </p:nvSpPr>
          <p:spPr>
            <a:xfrm rot="-5400000">
              <a:off x="6117367"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259" name="tx259"/>
            <p:cNvSpPr/>
            <p:nvPr/>
          </p:nvSpPr>
          <p:spPr>
            <a:xfrm rot="-5400000">
              <a:off x="635224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260" name="tx260"/>
            <p:cNvSpPr/>
            <p:nvPr/>
          </p:nvSpPr>
          <p:spPr>
            <a:xfrm rot="-5400000">
              <a:off x="658708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61" name="tx261"/>
            <p:cNvSpPr/>
            <p:nvPr/>
          </p:nvSpPr>
          <p:spPr>
            <a:xfrm rot="-5400000">
              <a:off x="682192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262" name="tx262"/>
            <p:cNvSpPr/>
            <p:nvPr/>
          </p:nvSpPr>
          <p:spPr>
            <a:xfrm rot="-5400000">
              <a:off x="705677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263" name="tx263"/>
            <p:cNvSpPr/>
            <p:nvPr/>
          </p:nvSpPr>
          <p:spPr>
            <a:xfrm rot="-5400000">
              <a:off x="729161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264" name="tx264"/>
            <p:cNvSpPr/>
            <p:nvPr/>
          </p:nvSpPr>
          <p:spPr>
            <a:xfrm rot="-5400000">
              <a:off x="752646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65" name="tx265"/>
            <p:cNvSpPr/>
            <p:nvPr/>
          </p:nvSpPr>
          <p:spPr>
            <a:xfrm rot="-5400000">
              <a:off x="776130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266" name="tx266"/>
            <p:cNvSpPr/>
            <p:nvPr/>
          </p:nvSpPr>
          <p:spPr>
            <a:xfrm rot="-5400000">
              <a:off x="799615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267" name="tx267"/>
            <p:cNvSpPr/>
            <p:nvPr/>
          </p:nvSpPr>
          <p:spPr>
            <a:xfrm rot="-5400000">
              <a:off x="823099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268" name="tx268"/>
            <p:cNvSpPr/>
            <p:nvPr/>
          </p:nvSpPr>
          <p:spPr>
            <a:xfrm rot="-5400000">
              <a:off x="8465814"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69" name="tx269"/>
            <p:cNvSpPr/>
            <p:nvPr/>
          </p:nvSpPr>
          <p:spPr>
            <a:xfrm>
              <a:off x="5005099"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4942943" y="39102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271" name="tx271"/>
            <p:cNvSpPr/>
            <p:nvPr/>
          </p:nvSpPr>
          <p:spPr>
            <a:xfrm>
              <a:off x="4942943" y="298227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272" name="tx272"/>
            <p:cNvSpPr/>
            <p:nvPr/>
          </p:nvSpPr>
          <p:spPr>
            <a:xfrm>
              <a:off x="4942943" y="205419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273" name="tx273"/>
            <p:cNvSpPr/>
            <p:nvPr/>
          </p:nvSpPr>
          <p:spPr>
            <a:xfrm>
              <a:off x="4942943"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274" name="tx274"/>
            <p:cNvSpPr/>
            <p:nvPr/>
          </p:nvSpPr>
          <p:spPr>
            <a:xfrm rot="-5400000">
              <a:off x="4382295"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275" name="pl275"/>
            <p:cNvSpPr/>
            <p:nvPr/>
          </p:nvSpPr>
          <p:spPr>
            <a:xfrm>
              <a:off x="5464039"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276" name="pl276"/>
            <p:cNvSpPr/>
            <p:nvPr/>
          </p:nvSpPr>
          <p:spPr>
            <a:xfrm>
              <a:off x="5464039"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277" name="pl277"/>
            <p:cNvSpPr/>
            <p:nvPr/>
          </p:nvSpPr>
          <p:spPr>
            <a:xfrm>
              <a:off x="7127231"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278" name="pl278"/>
            <p:cNvSpPr/>
            <p:nvPr/>
          </p:nvSpPr>
          <p:spPr>
            <a:xfrm>
              <a:off x="7127231"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279" name="tx279"/>
            <p:cNvSpPr/>
            <p:nvPr/>
          </p:nvSpPr>
          <p:spPr>
            <a:xfrm>
              <a:off x="5731138" y="5801362"/>
              <a:ext cx="1304557"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 by age 15</a:t>
              </a:r>
            </a:p>
          </p:txBody>
        </p:sp>
        <p:sp>
          <p:nvSpPr>
            <p:cNvPr id="280" name="tx280"/>
            <p:cNvSpPr/>
            <p:nvPr/>
          </p:nvSpPr>
          <p:spPr>
            <a:xfrm>
              <a:off x="5731138" y="6090407"/>
              <a:ext cx="1174134"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 by age 15</a:t>
              </a:r>
            </a:p>
          </p:txBody>
        </p:sp>
        <p:sp>
          <p:nvSpPr>
            <p:cNvPr id="281" name="tx281"/>
            <p:cNvSpPr/>
            <p:nvPr/>
          </p:nvSpPr>
          <p:spPr>
            <a:xfrm>
              <a:off x="7394330" y="5801362"/>
              <a:ext cx="1298282"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 by age 15</a:t>
              </a:r>
            </a:p>
          </p:txBody>
        </p:sp>
        <p:sp>
          <p:nvSpPr>
            <p:cNvPr id="282" name="tx282"/>
            <p:cNvSpPr/>
            <p:nvPr/>
          </p:nvSpPr>
          <p:spPr>
            <a:xfrm>
              <a:off x="7394330" y="6090407"/>
              <a:ext cx="1167859"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 by age 15</a:t>
              </a:r>
            </a:p>
          </p:txBody>
        </p:sp>
        <p:sp>
          <p:nvSpPr>
            <p:cNvPr id="283" name="tx283"/>
            <p:cNvSpPr/>
            <p:nvPr/>
          </p:nvSpPr>
          <p:spPr>
            <a:xfrm>
              <a:off x="4812184" y="6447811"/>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84" name="tx284"/>
            <p:cNvSpPr/>
            <p:nvPr/>
          </p:nvSpPr>
          <p:spPr>
            <a:xfrm>
              <a:off x="437719" y="6568567"/>
              <a:ext cx="85671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All countries are included in global and regional calculations. Countries where HPV vaccine has not been introduced are included using a value of zero for the estimate.</a:t>
              </a:r>
            </a:p>
          </p:txBody>
        </p:sp>
        <p:sp>
          <p:nvSpPr>
            <p:cNvPr id="285" name="tx285"/>
            <p:cNvSpPr/>
            <p:nvPr/>
          </p:nvSpPr>
          <p:spPr>
            <a:xfrm>
              <a:off x="2249321" y="398022"/>
              <a:ext cx="491967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Human Papillomavirus Vaccine (HPV) Coverage, AFR, 2010-2023</a:t>
              </a:r>
            </a:p>
          </p:txBody>
        </p:sp>
      </p:grpSp>
      <p:sp>
        <p:nvSpPr>
          <p:cNvPr id="2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a:solidFill>
                  <a:srgbClr val="FFFFFF">
                    <a:alpha val="100000"/>
                  </a:srgbClr>
                </a:solidFill>
                <a:latin typeface="Arial"/>
                <a:cs typeface="Arial"/>
                <a:ea typeface="Arial"/>
                <a:sym typeface="Arial"/>
              </a:rPr>
              <a:t>Programme coverage is HPV vaccination coverage according to the national schedule and the programmes eligibility criteria for each calendar year (short-term performance, SDG reporting).
Coverage by age 15 is the proportion of population turning 15 in the reporting year that have been vaccinated against HPV at any time between ages 9 to 14 (long-term performance).
In 2023, first dose (HPV1) coverage among girls increased to 40% and last dose (HPVc) coverage increased to 32%.
First dose coverage among boys increased to 1% and last dose coverage increased to 1%.
HPV was available in 28 countries for girls and 2 for boys. Countries that have not introduced are included  in aggregates with coverage of 0%.
Increasing coverage relies on reaching more girls and boys in existing programmes and introducing HPV vaccine in countries that have not yet introduced it, particularly low and middle income countries with the highest burden of cervical cancer.</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SDG 3.b.1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467555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391357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31515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238960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143712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1040517"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432873"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825229"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21758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47070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58459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883771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803816" y="505654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7" name="pl17"/>
            <p:cNvSpPr/>
            <p:nvPr/>
          </p:nvSpPr>
          <p:spPr>
            <a:xfrm>
              <a:off x="803816" y="429456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8" name="pl18"/>
            <p:cNvSpPr/>
            <p:nvPr/>
          </p:nvSpPr>
          <p:spPr>
            <a:xfrm>
              <a:off x="803816" y="353258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9" name="pl19"/>
            <p:cNvSpPr/>
            <p:nvPr/>
          </p:nvSpPr>
          <p:spPr>
            <a:xfrm>
              <a:off x="803816" y="277059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0" name="pl20"/>
            <p:cNvSpPr/>
            <p:nvPr/>
          </p:nvSpPr>
          <p:spPr>
            <a:xfrm>
              <a:off x="803816" y="200861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1" name="pl21"/>
            <p:cNvSpPr/>
            <p:nvPr/>
          </p:nvSpPr>
          <p:spPr>
            <a:xfrm>
              <a:off x="803816" y="1246627"/>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162761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1736695"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129051"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52140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913763"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02764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141532"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36695" y="2122909"/>
              <a:ext cx="6404837" cy="952480"/>
            </a:xfrm>
            <a:custGeom>
              <a:avLst/>
              <a:pathLst>
                <a:path w="6404837" h="952480">
                  <a:moveTo>
                    <a:pt x="0" y="952480"/>
                  </a:moveTo>
                  <a:lnTo>
                    <a:pt x="278471" y="952480"/>
                  </a:lnTo>
                  <a:lnTo>
                    <a:pt x="556942" y="914381"/>
                  </a:lnTo>
                  <a:lnTo>
                    <a:pt x="835413" y="800083"/>
                  </a:lnTo>
                  <a:lnTo>
                    <a:pt x="1113884" y="685785"/>
                  </a:lnTo>
                  <a:lnTo>
                    <a:pt x="1392355" y="571488"/>
                  </a:lnTo>
                  <a:lnTo>
                    <a:pt x="1670827" y="457190"/>
                  </a:lnTo>
                  <a:lnTo>
                    <a:pt x="1949298" y="419091"/>
                  </a:lnTo>
                  <a:lnTo>
                    <a:pt x="2227769" y="266694"/>
                  </a:lnTo>
                  <a:lnTo>
                    <a:pt x="2506240" y="152396"/>
                  </a:lnTo>
                  <a:lnTo>
                    <a:pt x="2784711" y="228595"/>
                  </a:lnTo>
                  <a:lnTo>
                    <a:pt x="3063182" y="228595"/>
                  </a:lnTo>
                  <a:lnTo>
                    <a:pt x="3341654" y="266694"/>
                  </a:lnTo>
                  <a:lnTo>
                    <a:pt x="3620125" y="304793"/>
                  </a:lnTo>
                  <a:lnTo>
                    <a:pt x="3898596" y="228595"/>
                  </a:lnTo>
                  <a:lnTo>
                    <a:pt x="4177067" y="228595"/>
                  </a:lnTo>
                  <a:lnTo>
                    <a:pt x="4455538" y="152396"/>
                  </a:lnTo>
                  <a:lnTo>
                    <a:pt x="4734010" y="114297"/>
                  </a:lnTo>
                  <a:lnTo>
                    <a:pt x="5012481" y="76198"/>
                  </a:lnTo>
                  <a:lnTo>
                    <a:pt x="5290952" y="0"/>
                  </a:lnTo>
                  <a:lnTo>
                    <a:pt x="5569423" y="114297"/>
                  </a:lnTo>
                  <a:lnTo>
                    <a:pt x="5847894" y="152396"/>
                  </a:lnTo>
                  <a:lnTo>
                    <a:pt x="6126365" y="152396"/>
                  </a:lnTo>
                  <a:lnTo>
                    <a:pt x="6404837" y="114297"/>
                  </a:lnTo>
                </a:path>
              </a:pathLst>
            </a:custGeom>
            <a:ln w="27101" cap="flat">
              <a:solidFill>
                <a:srgbClr val="F8766D">
                  <a:alpha val="100000"/>
                </a:srgbClr>
              </a:solidFill>
              <a:prstDash val="solid"/>
              <a:round/>
            </a:ln>
          </p:spPr>
          <p:txBody>
            <a:bodyPr/>
            <a:lstStyle/>
            <a:p/>
          </p:txBody>
        </p:sp>
        <p:sp>
          <p:nvSpPr>
            <p:cNvPr id="30" name="pl30"/>
            <p:cNvSpPr/>
            <p:nvPr/>
          </p:nvSpPr>
          <p:spPr>
            <a:xfrm>
              <a:off x="1736695" y="3189687"/>
              <a:ext cx="6404837" cy="1714464"/>
            </a:xfrm>
            <a:custGeom>
              <a:avLst/>
              <a:pathLst>
                <a:path w="6404837" h="1714464">
                  <a:moveTo>
                    <a:pt x="0" y="1676365"/>
                  </a:moveTo>
                  <a:lnTo>
                    <a:pt x="278471" y="1676365"/>
                  </a:lnTo>
                  <a:lnTo>
                    <a:pt x="556942" y="1676365"/>
                  </a:lnTo>
                  <a:lnTo>
                    <a:pt x="835413" y="1676365"/>
                  </a:lnTo>
                  <a:lnTo>
                    <a:pt x="1113884" y="1714464"/>
                  </a:lnTo>
                  <a:lnTo>
                    <a:pt x="1392355" y="1714464"/>
                  </a:lnTo>
                  <a:lnTo>
                    <a:pt x="1670827" y="1714464"/>
                  </a:lnTo>
                  <a:lnTo>
                    <a:pt x="1949298" y="1714464"/>
                  </a:lnTo>
                  <a:lnTo>
                    <a:pt x="2227769" y="1714464"/>
                  </a:lnTo>
                  <a:lnTo>
                    <a:pt x="2506240" y="1676365"/>
                  </a:lnTo>
                  <a:lnTo>
                    <a:pt x="2784711" y="1714464"/>
                  </a:lnTo>
                  <a:lnTo>
                    <a:pt x="3063182" y="1714464"/>
                  </a:lnTo>
                  <a:lnTo>
                    <a:pt x="3341654" y="1638266"/>
                  </a:lnTo>
                  <a:lnTo>
                    <a:pt x="3620125" y="1600167"/>
                  </a:lnTo>
                  <a:lnTo>
                    <a:pt x="3898596" y="1485869"/>
                  </a:lnTo>
                  <a:lnTo>
                    <a:pt x="4177067" y="1219175"/>
                  </a:lnTo>
                  <a:lnTo>
                    <a:pt x="4455538" y="1028678"/>
                  </a:lnTo>
                  <a:lnTo>
                    <a:pt x="4734010" y="952480"/>
                  </a:lnTo>
                  <a:lnTo>
                    <a:pt x="5012481" y="914381"/>
                  </a:lnTo>
                  <a:lnTo>
                    <a:pt x="5290952" y="609587"/>
                  </a:lnTo>
                  <a:lnTo>
                    <a:pt x="5569423" y="380992"/>
                  </a:lnTo>
                  <a:lnTo>
                    <a:pt x="5847894" y="342892"/>
                  </a:lnTo>
                  <a:lnTo>
                    <a:pt x="6126365" y="190496"/>
                  </a:lnTo>
                  <a:lnTo>
                    <a:pt x="6404837" y="0"/>
                  </a:lnTo>
                </a:path>
              </a:pathLst>
            </a:custGeom>
            <a:ln w="27101" cap="flat">
              <a:solidFill>
                <a:srgbClr val="7CAE00">
                  <a:alpha val="100000"/>
                </a:srgbClr>
              </a:solidFill>
              <a:prstDash val="solid"/>
              <a:round/>
            </a:ln>
          </p:spPr>
          <p:txBody>
            <a:bodyPr/>
            <a:lstStyle/>
            <a:p/>
          </p:txBody>
        </p:sp>
        <p:sp>
          <p:nvSpPr>
            <p:cNvPr id="31" name="pl31"/>
            <p:cNvSpPr/>
            <p:nvPr/>
          </p:nvSpPr>
          <p:spPr>
            <a:xfrm>
              <a:off x="3964464" y="2275306"/>
              <a:ext cx="4177067" cy="2781243"/>
            </a:xfrm>
            <a:custGeom>
              <a:avLst/>
              <a:pathLst>
                <a:path w="4177067" h="2781243">
                  <a:moveTo>
                    <a:pt x="0" y="2781243"/>
                  </a:moveTo>
                  <a:lnTo>
                    <a:pt x="278471" y="2781243"/>
                  </a:lnTo>
                  <a:lnTo>
                    <a:pt x="556942" y="2666945"/>
                  </a:lnTo>
                  <a:lnTo>
                    <a:pt x="835413" y="2362151"/>
                  </a:lnTo>
                  <a:lnTo>
                    <a:pt x="1113884" y="1943060"/>
                  </a:lnTo>
                  <a:lnTo>
                    <a:pt x="1392355" y="1485869"/>
                  </a:lnTo>
                  <a:lnTo>
                    <a:pt x="1670827" y="990579"/>
                  </a:lnTo>
                  <a:lnTo>
                    <a:pt x="1949298" y="495289"/>
                  </a:lnTo>
                  <a:lnTo>
                    <a:pt x="2227769" y="228595"/>
                  </a:lnTo>
                  <a:lnTo>
                    <a:pt x="2506240" y="114297"/>
                  </a:lnTo>
                  <a:lnTo>
                    <a:pt x="2784711" y="38099"/>
                  </a:lnTo>
                  <a:lnTo>
                    <a:pt x="3063182" y="0"/>
                  </a:lnTo>
                  <a:lnTo>
                    <a:pt x="3341654" y="76198"/>
                  </a:lnTo>
                  <a:lnTo>
                    <a:pt x="3620125" y="190496"/>
                  </a:lnTo>
                  <a:lnTo>
                    <a:pt x="3898596" y="190496"/>
                  </a:lnTo>
                  <a:lnTo>
                    <a:pt x="4177067" y="114297"/>
                  </a:lnTo>
                </a:path>
              </a:pathLst>
            </a:custGeom>
            <a:ln w="27101" cap="flat">
              <a:solidFill>
                <a:srgbClr val="00BFC4">
                  <a:alpha val="100000"/>
                </a:srgbClr>
              </a:solidFill>
              <a:prstDash val="solid"/>
              <a:round/>
            </a:ln>
          </p:spPr>
          <p:txBody>
            <a:bodyPr/>
            <a:lstStyle/>
            <a:p/>
          </p:txBody>
        </p:sp>
        <p:sp>
          <p:nvSpPr>
            <p:cNvPr id="32" name="pl32"/>
            <p:cNvSpPr/>
            <p:nvPr/>
          </p:nvSpPr>
          <p:spPr>
            <a:xfrm>
              <a:off x="4521407" y="3837374"/>
              <a:ext cx="3620125" cy="1219175"/>
            </a:xfrm>
            <a:custGeom>
              <a:avLst/>
              <a:pathLst>
                <a:path w="3620125" h="1219175">
                  <a:moveTo>
                    <a:pt x="0" y="1219175"/>
                  </a:moveTo>
                  <a:lnTo>
                    <a:pt x="278471" y="1219175"/>
                  </a:lnTo>
                  <a:lnTo>
                    <a:pt x="556942" y="1181075"/>
                  </a:lnTo>
                  <a:lnTo>
                    <a:pt x="835413" y="1181075"/>
                  </a:lnTo>
                  <a:lnTo>
                    <a:pt x="1113884" y="1066778"/>
                  </a:lnTo>
                  <a:lnTo>
                    <a:pt x="1392355" y="1066778"/>
                  </a:lnTo>
                  <a:lnTo>
                    <a:pt x="1670827" y="1028678"/>
                  </a:lnTo>
                  <a:lnTo>
                    <a:pt x="1949298" y="990579"/>
                  </a:lnTo>
                  <a:lnTo>
                    <a:pt x="2227769" y="952480"/>
                  </a:lnTo>
                  <a:lnTo>
                    <a:pt x="2506240" y="761984"/>
                  </a:lnTo>
                  <a:lnTo>
                    <a:pt x="2784711" y="761984"/>
                  </a:lnTo>
                  <a:lnTo>
                    <a:pt x="3063182" y="647686"/>
                  </a:lnTo>
                  <a:lnTo>
                    <a:pt x="3341654" y="609587"/>
                  </a:lnTo>
                  <a:lnTo>
                    <a:pt x="3620125" y="0"/>
                  </a:lnTo>
                </a:path>
              </a:pathLst>
            </a:custGeom>
            <a:ln w="27101" cap="flat">
              <a:solidFill>
                <a:srgbClr val="C77CFF">
                  <a:alpha val="100000"/>
                </a:srgbClr>
              </a:solidFill>
              <a:prstDash val="solid"/>
              <a:round/>
            </a:ln>
          </p:spPr>
          <p:txBody>
            <a:bodyPr/>
            <a:lstStyle/>
            <a:p/>
          </p:txBody>
        </p:sp>
        <p:sp>
          <p:nvSpPr>
            <p:cNvPr id="33" name="pl33"/>
            <p:cNvSpPr/>
            <p:nvPr/>
          </p:nvSpPr>
          <p:spPr>
            <a:xfrm>
              <a:off x="803816" y="1627619"/>
              <a:ext cx="8270593" cy="0"/>
            </a:xfrm>
            <a:custGeom>
              <a:avLst/>
              <a:pathLst>
                <a:path w="8270593" h="0">
                  <a:moveTo>
                    <a:pt x="0" y="0"/>
                  </a:moveTo>
                  <a:lnTo>
                    <a:pt x="8270593" y="0"/>
                  </a:lnTo>
                  <a:lnTo>
                    <a:pt x="8270593" y="0"/>
                  </a:lnTo>
                </a:path>
              </a:pathLst>
            </a:custGeom>
            <a:ln w="13550" cap="flat">
              <a:solidFill>
                <a:srgbClr val="A9A9A9">
                  <a:alpha val="100000"/>
                </a:srgbClr>
              </a:solidFill>
              <a:prstDash val="dash"/>
              <a:round/>
            </a:ln>
          </p:spPr>
          <p:txBody>
            <a:bodyPr/>
            <a:lstStyle/>
            <a:p/>
          </p:txBody>
        </p:sp>
        <p:sp>
          <p:nvSpPr>
            <p:cNvPr id="34" name="tx34"/>
            <p:cNvSpPr/>
            <p:nvPr/>
          </p:nvSpPr>
          <p:spPr>
            <a:xfrm>
              <a:off x="1513569" y="3086054"/>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52</a:t>
              </a:r>
            </a:p>
          </p:txBody>
        </p:sp>
        <p:sp>
          <p:nvSpPr>
            <p:cNvPr id="35" name="tx35"/>
            <p:cNvSpPr/>
            <p:nvPr/>
          </p:nvSpPr>
          <p:spPr>
            <a:xfrm>
              <a:off x="1591625" y="4830675"/>
              <a:ext cx="80386" cy="10381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5</a:t>
              </a:r>
            </a:p>
          </p:txBody>
        </p:sp>
        <p:sp>
          <p:nvSpPr>
            <p:cNvPr id="36" name="tx36"/>
            <p:cNvSpPr/>
            <p:nvPr/>
          </p:nvSpPr>
          <p:spPr>
            <a:xfrm>
              <a:off x="3819374" y="5019327"/>
              <a:ext cx="8038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0</a:t>
              </a:r>
            </a:p>
          </p:txBody>
        </p:sp>
        <p:sp>
          <p:nvSpPr>
            <p:cNvPr id="37" name="tx37"/>
            <p:cNvSpPr/>
            <p:nvPr/>
          </p:nvSpPr>
          <p:spPr>
            <a:xfrm>
              <a:off x="4376337" y="5019336"/>
              <a:ext cx="8038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0</a:t>
              </a:r>
            </a:p>
          </p:txBody>
        </p:sp>
        <p:sp>
          <p:nvSpPr>
            <p:cNvPr id="38" name="tx38"/>
            <p:cNvSpPr/>
            <p:nvPr/>
          </p:nvSpPr>
          <p:spPr>
            <a:xfrm>
              <a:off x="8237988" y="2153046"/>
              <a:ext cx="160772" cy="103464"/>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74</a:t>
              </a:r>
            </a:p>
          </p:txBody>
        </p:sp>
        <p:sp>
          <p:nvSpPr>
            <p:cNvPr id="39" name="tx39"/>
            <p:cNvSpPr/>
            <p:nvPr/>
          </p:nvSpPr>
          <p:spPr>
            <a:xfrm>
              <a:off x="8237997" y="3125420"/>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49</a:t>
              </a:r>
            </a:p>
          </p:txBody>
        </p:sp>
        <p:sp>
          <p:nvSpPr>
            <p:cNvPr id="40" name="tx40"/>
            <p:cNvSpPr/>
            <p:nvPr/>
          </p:nvSpPr>
          <p:spPr>
            <a:xfrm>
              <a:off x="8237998" y="2346774"/>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70</a:t>
              </a:r>
            </a:p>
          </p:txBody>
        </p:sp>
        <p:sp>
          <p:nvSpPr>
            <p:cNvPr id="41" name="tx41"/>
            <p:cNvSpPr/>
            <p:nvPr/>
          </p:nvSpPr>
          <p:spPr>
            <a:xfrm>
              <a:off x="8237984" y="3773043"/>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32</a:t>
              </a:r>
            </a:p>
          </p:txBody>
        </p:sp>
        <p:sp>
          <p:nvSpPr>
            <p:cNvPr id="42" name="tx42"/>
            <p:cNvSpPr/>
            <p:nvPr/>
          </p:nvSpPr>
          <p:spPr>
            <a:xfrm>
              <a:off x="4827353" y="908700"/>
              <a:ext cx="223520"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AFR</a:t>
              </a:r>
            </a:p>
          </p:txBody>
        </p:sp>
        <p:sp>
          <p:nvSpPr>
            <p:cNvPr id="43" name="tx43"/>
            <p:cNvSpPr/>
            <p:nvPr/>
          </p:nvSpPr>
          <p:spPr>
            <a:xfrm rot="-5400000">
              <a:off x="1580249"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4" name="tx44"/>
            <p:cNvSpPr/>
            <p:nvPr/>
          </p:nvSpPr>
          <p:spPr>
            <a:xfrm rot="-5400000">
              <a:off x="2972605"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5" name="tx45"/>
            <p:cNvSpPr/>
            <p:nvPr/>
          </p:nvSpPr>
          <p:spPr>
            <a:xfrm rot="-5400000">
              <a:off x="4364960"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6" name="tx46"/>
            <p:cNvSpPr/>
            <p:nvPr/>
          </p:nvSpPr>
          <p:spPr>
            <a:xfrm rot="-5400000">
              <a:off x="5757316"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7" name="tx47"/>
            <p:cNvSpPr/>
            <p:nvPr/>
          </p:nvSpPr>
          <p:spPr>
            <a:xfrm rot="-5400000">
              <a:off x="6871201"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8" name="tx48"/>
            <p:cNvSpPr/>
            <p:nvPr/>
          </p:nvSpPr>
          <p:spPr>
            <a:xfrm rot="-5400000">
              <a:off x="7985052" y="541397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9" name="tx49"/>
            <p:cNvSpPr/>
            <p:nvPr/>
          </p:nvSpPr>
          <p:spPr>
            <a:xfrm>
              <a:off x="663492" y="500443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0" name="tx50"/>
            <p:cNvSpPr/>
            <p:nvPr/>
          </p:nvSpPr>
          <p:spPr>
            <a:xfrm>
              <a:off x="585797" y="424245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51" name="tx51"/>
            <p:cNvSpPr/>
            <p:nvPr/>
          </p:nvSpPr>
          <p:spPr>
            <a:xfrm>
              <a:off x="585797" y="34804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52" name="tx52"/>
            <p:cNvSpPr/>
            <p:nvPr/>
          </p:nvSpPr>
          <p:spPr>
            <a:xfrm>
              <a:off x="585797" y="271848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53" name="tx53"/>
            <p:cNvSpPr/>
            <p:nvPr/>
          </p:nvSpPr>
          <p:spPr>
            <a:xfrm>
              <a:off x="585797" y="195649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54" name="tx54"/>
            <p:cNvSpPr/>
            <p:nvPr/>
          </p:nvSpPr>
          <p:spPr>
            <a:xfrm>
              <a:off x="508103" y="119451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5" name="tx55"/>
            <p:cNvSpPr/>
            <p:nvPr/>
          </p:nvSpPr>
          <p:spPr>
            <a:xfrm>
              <a:off x="585797" y="1575505"/>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56" name="tx56"/>
            <p:cNvSpPr/>
            <p:nvPr/>
          </p:nvSpPr>
          <p:spPr>
            <a:xfrm rot="-5400000">
              <a:off x="-52544" y="308603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7" name="pl57"/>
            <p:cNvSpPr/>
            <p:nvPr/>
          </p:nvSpPr>
          <p:spPr>
            <a:xfrm>
              <a:off x="3544956" y="610314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60684" y="610314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5007450" y="610314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31023" y="610314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12055" y="6050960"/>
              <a:ext cx="3570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a:t>
              </a:r>
            </a:p>
          </p:txBody>
        </p:sp>
        <p:sp>
          <p:nvSpPr>
            <p:cNvPr id="62" name="tx62"/>
            <p:cNvSpPr/>
            <p:nvPr/>
          </p:nvSpPr>
          <p:spPr>
            <a:xfrm>
              <a:off x="4527784" y="6049732"/>
              <a:ext cx="388131"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MCV2</a:t>
              </a:r>
            </a:p>
          </p:txBody>
        </p:sp>
        <p:sp>
          <p:nvSpPr>
            <p:cNvPr id="63" name="tx63"/>
            <p:cNvSpPr/>
            <p:nvPr/>
          </p:nvSpPr>
          <p:spPr>
            <a:xfrm>
              <a:off x="5274549" y="6049664"/>
              <a:ext cx="364938" cy="103478"/>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PCV3</a:t>
              </a:r>
            </a:p>
          </p:txBody>
        </p:sp>
        <p:sp>
          <p:nvSpPr>
            <p:cNvPr id="64" name="tx64"/>
            <p:cNvSpPr/>
            <p:nvPr/>
          </p:nvSpPr>
          <p:spPr>
            <a:xfrm>
              <a:off x="5998122" y="6051506"/>
              <a:ext cx="357094"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HPVc</a:t>
              </a:r>
            </a:p>
          </p:txBody>
        </p:sp>
        <p:sp>
          <p:nvSpPr>
            <p:cNvPr id="65" name="tx65"/>
            <p:cNvSpPr/>
            <p:nvPr/>
          </p:nvSpPr>
          <p:spPr>
            <a:xfrm>
              <a:off x="2008319" y="398022"/>
              <a:ext cx="586158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1363" y="580629"/>
              <a:ext cx="2935500"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in their national programme, 2000-2023</a:t>
              </a:r>
            </a:p>
          </p:txBody>
        </p:sp>
        <p:sp>
          <p:nvSpPr>
            <p:cNvPr id="67" name="tx6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8" name="tx68"/>
            <p:cNvSpPr/>
            <p:nvPr/>
          </p:nvSpPr>
          <p:spPr>
            <a:xfrm>
              <a:off x="3315987" y="6447866"/>
              <a:ext cx="57584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four vaccination coverage indicators contribute to SDG indicator 3.b.1 are: DTP3, MCV2, PCV3 and HPVc</a:t>
              </a:r>
            </a:p>
          </p:txBody>
        </p:sp>
        <p:sp>
          <p:nvSpPr>
            <p:cNvPr id="69" name="tx69"/>
            <p:cNvSpPr/>
            <p:nvPr/>
          </p:nvSpPr>
          <p:spPr>
            <a:xfrm>
              <a:off x="4153860" y="6568567"/>
              <a:ext cx="49205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The Immunization Agenda 2030 (IA2030)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Four vaccination coverage indicators contribute to Sustainable Development Goal 3, indicator b.1: DTP3, PCV3, MCV2 and HPV.
The IA2030 global target is 90% coverage of all four antigens by 2030.
In 2023, AFR had achieved at least 90% coverage of 0 out of the 4 vaccines.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2023, DTP1 coverage increased at 83%. The number of children missing out on any vaccination (zero-dose children) improved from 7,312,000 in 2022 to 6,718,000 in 2023.
DTP3 coverage remained relatively constant within 1% at 74% in 2023, leaving 9,930,000 children vulnerable to vaccine-preventable diseases.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326748"/>
              <a:ext cx="3397293" cy="472180"/>
            </a:xfrm>
            <a:custGeom>
              <a:avLst/>
              <a:pathLst>
                <a:path w="3397293" h="472180">
                  <a:moveTo>
                    <a:pt x="0" y="472180"/>
                  </a:moveTo>
                  <a:lnTo>
                    <a:pt x="147708" y="472180"/>
                  </a:lnTo>
                  <a:lnTo>
                    <a:pt x="295416" y="416630"/>
                  </a:lnTo>
                  <a:lnTo>
                    <a:pt x="443125" y="361079"/>
                  </a:lnTo>
                  <a:lnTo>
                    <a:pt x="590833" y="305528"/>
                  </a:lnTo>
                  <a:lnTo>
                    <a:pt x="738541" y="277753"/>
                  </a:lnTo>
                  <a:lnTo>
                    <a:pt x="886250" y="194427"/>
                  </a:lnTo>
                  <a:lnTo>
                    <a:pt x="1033958" y="166652"/>
                  </a:lnTo>
                  <a:lnTo>
                    <a:pt x="1181667" y="83326"/>
                  </a:lnTo>
                  <a:lnTo>
                    <a:pt x="1329375" y="27775"/>
                  </a:lnTo>
                  <a:lnTo>
                    <a:pt x="1477083" y="83326"/>
                  </a:lnTo>
                  <a:lnTo>
                    <a:pt x="1624792" y="83326"/>
                  </a:lnTo>
                  <a:lnTo>
                    <a:pt x="1772500" y="138876"/>
                  </a:lnTo>
                  <a:lnTo>
                    <a:pt x="1920209" y="166652"/>
                  </a:lnTo>
                  <a:lnTo>
                    <a:pt x="2067917" y="138876"/>
                  </a:lnTo>
                  <a:lnTo>
                    <a:pt x="2215625" y="111101"/>
                  </a:lnTo>
                  <a:lnTo>
                    <a:pt x="2363334" y="55550"/>
                  </a:lnTo>
                  <a:lnTo>
                    <a:pt x="2511042" y="55550"/>
                  </a:lnTo>
                  <a:lnTo>
                    <a:pt x="2658751" y="27775"/>
                  </a:lnTo>
                  <a:lnTo>
                    <a:pt x="2806459" y="0"/>
                  </a:lnTo>
                  <a:lnTo>
                    <a:pt x="2954167" y="27775"/>
                  </a:lnTo>
                  <a:lnTo>
                    <a:pt x="3101876" y="55550"/>
                  </a:lnTo>
                  <a:lnTo>
                    <a:pt x="3249584" y="55550"/>
                  </a:lnTo>
                  <a:lnTo>
                    <a:pt x="3397293" y="0"/>
                  </a:lnTo>
                </a:path>
              </a:pathLst>
            </a:custGeom>
            <a:ln w="27101" cap="flat">
              <a:solidFill>
                <a:srgbClr val="F4A81D">
                  <a:alpha val="69803"/>
                </a:srgbClr>
              </a:solidFill>
              <a:prstDash val="solid"/>
              <a:round/>
            </a:ln>
          </p:spPr>
          <p:txBody>
            <a:bodyPr/>
            <a:lstStyle/>
            <a:p/>
          </p:txBody>
        </p:sp>
        <p:sp>
          <p:nvSpPr>
            <p:cNvPr id="26" name="pl26"/>
            <p:cNvSpPr/>
            <p:nvPr/>
          </p:nvSpPr>
          <p:spPr>
            <a:xfrm>
              <a:off x="1120965" y="910117"/>
              <a:ext cx="3397293" cy="305528"/>
            </a:xfrm>
            <a:custGeom>
              <a:avLst/>
              <a:pathLst>
                <a:path w="3397293" h="305528">
                  <a:moveTo>
                    <a:pt x="0" y="27775"/>
                  </a:moveTo>
                  <a:lnTo>
                    <a:pt x="147708" y="55550"/>
                  </a:lnTo>
                  <a:lnTo>
                    <a:pt x="295416" y="55550"/>
                  </a:lnTo>
                  <a:lnTo>
                    <a:pt x="443125" y="27775"/>
                  </a:lnTo>
                  <a:lnTo>
                    <a:pt x="590833" y="27775"/>
                  </a:lnTo>
                  <a:lnTo>
                    <a:pt x="738541" y="0"/>
                  </a:lnTo>
                  <a:lnTo>
                    <a:pt x="886250" y="27775"/>
                  </a:lnTo>
                  <a:lnTo>
                    <a:pt x="1033958" y="55550"/>
                  </a:lnTo>
                  <a:lnTo>
                    <a:pt x="1181667" y="27775"/>
                  </a:lnTo>
                  <a:lnTo>
                    <a:pt x="1329375" y="27775"/>
                  </a:lnTo>
                  <a:lnTo>
                    <a:pt x="1477083" y="27775"/>
                  </a:lnTo>
                  <a:lnTo>
                    <a:pt x="1624792" y="27775"/>
                  </a:lnTo>
                  <a:lnTo>
                    <a:pt x="1772500" y="55550"/>
                  </a:lnTo>
                  <a:lnTo>
                    <a:pt x="1920209" y="83326"/>
                  </a:lnTo>
                  <a:lnTo>
                    <a:pt x="2067917" y="55550"/>
                  </a:lnTo>
                  <a:lnTo>
                    <a:pt x="2215625" y="27775"/>
                  </a:lnTo>
                  <a:lnTo>
                    <a:pt x="2363334" y="55550"/>
                  </a:lnTo>
                  <a:lnTo>
                    <a:pt x="2511042" y="111101"/>
                  </a:lnTo>
                  <a:lnTo>
                    <a:pt x="2658751" y="166652"/>
                  </a:lnTo>
                  <a:lnTo>
                    <a:pt x="2806459" y="249978"/>
                  </a:lnTo>
                  <a:lnTo>
                    <a:pt x="2954167" y="277753"/>
                  </a:lnTo>
                  <a:lnTo>
                    <a:pt x="3101876" y="305528"/>
                  </a:lnTo>
                  <a:lnTo>
                    <a:pt x="3249584" y="222202"/>
                  </a:lnTo>
                  <a:lnTo>
                    <a:pt x="3397293" y="194427"/>
                  </a:lnTo>
                </a:path>
              </a:pathLst>
            </a:custGeom>
            <a:ln w="27101" cap="flat">
              <a:solidFill>
                <a:srgbClr val="F26829">
                  <a:alpha val="69803"/>
                </a:srgbClr>
              </a:solidFill>
              <a:prstDash val="solid"/>
              <a:round/>
            </a:ln>
          </p:spPr>
          <p:txBody>
            <a:bodyPr/>
            <a:lstStyle/>
            <a:p/>
          </p:txBody>
        </p:sp>
        <p:sp>
          <p:nvSpPr>
            <p:cNvPr id="27" name="pl27"/>
            <p:cNvSpPr/>
            <p:nvPr/>
          </p:nvSpPr>
          <p:spPr>
            <a:xfrm>
              <a:off x="1120965" y="1187871"/>
              <a:ext cx="3397293" cy="222202"/>
            </a:xfrm>
            <a:custGeom>
              <a:avLst/>
              <a:pathLst>
                <a:path w="3397293" h="222202">
                  <a:moveTo>
                    <a:pt x="0" y="222202"/>
                  </a:moveTo>
                  <a:lnTo>
                    <a:pt x="147708" y="166652"/>
                  </a:lnTo>
                  <a:lnTo>
                    <a:pt x="295416" y="194427"/>
                  </a:lnTo>
                  <a:lnTo>
                    <a:pt x="443125" y="138876"/>
                  </a:lnTo>
                  <a:lnTo>
                    <a:pt x="590833" y="111101"/>
                  </a:lnTo>
                  <a:lnTo>
                    <a:pt x="738541" y="111101"/>
                  </a:lnTo>
                  <a:lnTo>
                    <a:pt x="886250" y="138876"/>
                  </a:lnTo>
                  <a:lnTo>
                    <a:pt x="1033958" y="138876"/>
                  </a:lnTo>
                  <a:lnTo>
                    <a:pt x="1181667" y="138876"/>
                  </a:lnTo>
                  <a:lnTo>
                    <a:pt x="1329375" y="166652"/>
                  </a:lnTo>
                  <a:lnTo>
                    <a:pt x="1477083" y="138876"/>
                  </a:lnTo>
                  <a:lnTo>
                    <a:pt x="1624792" y="55550"/>
                  </a:lnTo>
                  <a:lnTo>
                    <a:pt x="1772500" y="55550"/>
                  </a:lnTo>
                  <a:lnTo>
                    <a:pt x="1920209" y="83326"/>
                  </a:lnTo>
                  <a:lnTo>
                    <a:pt x="2067917" y="55550"/>
                  </a:lnTo>
                  <a:lnTo>
                    <a:pt x="2215625" y="55550"/>
                  </a:lnTo>
                  <a:lnTo>
                    <a:pt x="2363334" y="83326"/>
                  </a:lnTo>
                  <a:lnTo>
                    <a:pt x="2511042" y="55550"/>
                  </a:lnTo>
                  <a:lnTo>
                    <a:pt x="2658751" y="0"/>
                  </a:lnTo>
                  <a:lnTo>
                    <a:pt x="2806459" y="0"/>
                  </a:lnTo>
                  <a:lnTo>
                    <a:pt x="2954167" y="55550"/>
                  </a:lnTo>
                  <a:lnTo>
                    <a:pt x="3101876" y="27775"/>
                  </a:lnTo>
                  <a:lnTo>
                    <a:pt x="3249584" y="27775"/>
                  </a:lnTo>
                  <a:lnTo>
                    <a:pt x="3397293" y="83326"/>
                  </a:lnTo>
                </a:path>
              </a:pathLst>
            </a:custGeom>
            <a:ln w="27101" cap="flat">
              <a:solidFill>
                <a:srgbClr val="BD53BD">
                  <a:alpha val="69803"/>
                </a:srgbClr>
              </a:solidFill>
              <a:prstDash val="solid"/>
              <a:round/>
            </a:ln>
          </p:spPr>
          <p:txBody>
            <a:bodyPr/>
            <a:lstStyle/>
            <a:p/>
          </p:txBody>
        </p:sp>
        <p:sp>
          <p:nvSpPr>
            <p:cNvPr id="28" name="pl28"/>
            <p:cNvSpPr/>
            <p:nvPr/>
          </p:nvSpPr>
          <p:spPr>
            <a:xfrm>
              <a:off x="1120965" y="910117"/>
              <a:ext cx="3397293" cy="111101"/>
            </a:xfrm>
            <a:custGeom>
              <a:avLst/>
              <a:pathLst>
                <a:path w="3397293" h="111101">
                  <a:moveTo>
                    <a:pt x="0" y="27775"/>
                  </a:moveTo>
                  <a:lnTo>
                    <a:pt x="147708" y="27775"/>
                  </a:lnTo>
                  <a:lnTo>
                    <a:pt x="295416" y="83326"/>
                  </a:lnTo>
                  <a:lnTo>
                    <a:pt x="443125" y="111101"/>
                  </a:lnTo>
                  <a:lnTo>
                    <a:pt x="590833" y="55550"/>
                  </a:lnTo>
                  <a:lnTo>
                    <a:pt x="738541" y="27775"/>
                  </a:lnTo>
                  <a:lnTo>
                    <a:pt x="886250" y="27775"/>
                  </a:lnTo>
                  <a:lnTo>
                    <a:pt x="1033958" y="0"/>
                  </a:lnTo>
                  <a:lnTo>
                    <a:pt x="1181667" y="27775"/>
                  </a:lnTo>
                  <a:lnTo>
                    <a:pt x="1329375" y="27775"/>
                  </a:lnTo>
                  <a:lnTo>
                    <a:pt x="1477083" y="55550"/>
                  </a:lnTo>
                  <a:lnTo>
                    <a:pt x="1624792" y="55550"/>
                  </a:lnTo>
                  <a:lnTo>
                    <a:pt x="1772500" y="27775"/>
                  </a:lnTo>
                  <a:lnTo>
                    <a:pt x="1920209" y="27775"/>
                  </a:lnTo>
                  <a:lnTo>
                    <a:pt x="2067917" y="55550"/>
                  </a:lnTo>
                  <a:lnTo>
                    <a:pt x="2215625" y="55550"/>
                  </a:lnTo>
                  <a:lnTo>
                    <a:pt x="2363334" y="55550"/>
                  </a:lnTo>
                  <a:lnTo>
                    <a:pt x="2511042" y="27775"/>
                  </a:lnTo>
                  <a:lnTo>
                    <a:pt x="2658751" y="27775"/>
                  </a:lnTo>
                  <a:lnTo>
                    <a:pt x="2806459" y="0"/>
                  </a:lnTo>
                  <a:lnTo>
                    <a:pt x="2954167" y="27775"/>
                  </a:lnTo>
                  <a:lnTo>
                    <a:pt x="3101876" y="27775"/>
                  </a:lnTo>
                  <a:lnTo>
                    <a:pt x="3249584" y="27775"/>
                  </a:lnTo>
                  <a:lnTo>
                    <a:pt x="3397293" y="27775"/>
                  </a:lnTo>
                </a:path>
              </a:pathLst>
            </a:custGeom>
            <a:ln w="27101" cap="flat">
              <a:solidFill>
                <a:srgbClr val="6363C0">
                  <a:alpha val="69803"/>
                </a:srgbClr>
              </a:solidFill>
              <a:prstDash val="solid"/>
              <a:round/>
            </a:ln>
          </p:spPr>
          <p:txBody>
            <a:bodyPr/>
            <a:lstStyle/>
            <a:p/>
          </p:txBody>
        </p:sp>
        <p:sp>
          <p:nvSpPr>
            <p:cNvPr id="29" name="pl29"/>
            <p:cNvSpPr/>
            <p:nvPr/>
          </p:nvSpPr>
          <p:spPr>
            <a:xfrm>
              <a:off x="1120965" y="1021219"/>
              <a:ext cx="3397293" cy="444405"/>
            </a:xfrm>
            <a:custGeom>
              <a:avLst/>
              <a:pathLst>
                <a:path w="3397293" h="444405">
                  <a:moveTo>
                    <a:pt x="0" y="444405"/>
                  </a:moveTo>
                  <a:lnTo>
                    <a:pt x="147708" y="416630"/>
                  </a:lnTo>
                  <a:lnTo>
                    <a:pt x="295416" y="416630"/>
                  </a:lnTo>
                  <a:lnTo>
                    <a:pt x="443125" y="416630"/>
                  </a:lnTo>
                  <a:lnTo>
                    <a:pt x="590833" y="361079"/>
                  </a:lnTo>
                  <a:lnTo>
                    <a:pt x="738541" y="277753"/>
                  </a:lnTo>
                  <a:lnTo>
                    <a:pt x="886250" y="277753"/>
                  </a:lnTo>
                  <a:lnTo>
                    <a:pt x="1033958" y="277753"/>
                  </a:lnTo>
                  <a:lnTo>
                    <a:pt x="1181667" y="277753"/>
                  </a:lnTo>
                  <a:lnTo>
                    <a:pt x="1329375" y="194427"/>
                  </a:lnTo>
                  <a:lnTo>
                    <a:pt x="1477083" y="166652"/>
                  </a:lnTo>
                  <a:lnTo>
                    <a:pt x="1624792" y="111101"/>
                  </a:lnTo>
                  <a:lnTo>
                    <a:pt x="1772500" y="111101"/>
                  </a:lnTo>
                  <a:lnTo>
                    <a:pt x="1920209" y="55550"/>
                  </a:lnTo>
                  <a:lnTo>
                    <a:pt x="2067917" y="55550"/>
                  </a:lnTo>
                  <a:lnTo>
                    <a:pt x="2215625" y="83326"/>
                  </a:lnTo>
                  <a:lnTo>
                    <a:pt x="2363334" y="55550"/>
                  </a:lnTo>
                  <a:lnTo>
                    <a:pt x="2511042" y="27775"/>
                  </a:lnTo>
                  <a:lnTo>
                    <a:pt x="2658751" y="27775"/>
                  </a:lnTo>
                  <a:lnTo>
                    <a:pt x="2806459" y="0"/>
                  </a:lnTo>
                  <a:lnTo>
                    <a:pt x="2954167" y="166652"/>
                  </a:lnTo>
                  <a:lnTo>
                    <a:pt x="3101876" y="222202"/>
                  </a:lnTo>
                  <a:lnTo>
                    <a:pt x="3249584" y="0"/>
                  </a:lnTo>
                  <a:lnTo>
                    <a:pt x="3397293" y="55550"/>
                  </a:lnTo>
                </a:path>
              </a:pathLst>
            </a:custGeom>
            <a:ln w="27101" cap="flat">
              <a:solidFill>
                <a:srgbClr val="008DC9">
                  <a:alpha val="69803"/>
                </a:srgbClr>
              </a:solidFill>
              <a:prstDash val="solid"/>
              <a:round/>
            </a:ln>
          </p:spPr>
          <p:txBody>
            <a:bodyPr/>
            <a:lstStyle/>
            <a:p/>
          </p:txBody>
        </p:sp>
        <p:sp>
          <p:nvSpPr>
            <p:cNvPr id="30" name="pl30"/>
            <p:cNvSpPr/>
            <p:nvPr/>
          </p:nvSpPr>
          <p:spPr>
            <a:xfrm>
              <a:off x="1120965" y="910117"/>
              <a:ext cx="3397293" cy="138876"/>
            </a:xfrm>
            <a:custGeom>
              <a:avLst/>
              <a:pathLst>
                <a:path w="3397293" h="138876">
                  <a:moveTo>
                    <a:pt x="0" y="111101"/>
                  </a:moveTo>
                  <a:lnTo>
                    <a:pt x="147708" y="111101"/>
                  </a:lnTo>
                  <a:lnTo>
                    <a:pt x="295416" y="138876"/>
                  </a:lnTo>
                  <a:lnTo>
                    <a:pt x="443125" y="111101"/>
                  </a:lnTo>
                  <a:lnTo>
                    <a:pt x="590833" y="83326"/>
                  </a:lnTo>
                  <a:lnTo>
                    <a:pt x="738541" y="83326"/>
                  </a:lnTo>
                  <a:lnTo>
                    <a:pt x="886250" y="27775"/>
                  </a:lnTo>
                  <a:lnTo>
                    <a:pt x="1033958" y="27775"/>
                  </a:lnTo>
                  <a:lnTo>
                    <a:pt x="1181667" y="27775"/>
                  </a:lnTo>
                  <a:lnTo>
                    <a:pt x="1329375" y="0"/>
                  </a:lnTo>
                  <a:lnTo>
                    <a:pt x="1477083" y="27775"/>
                  </a:lnTo>
                  <a:lnTo>
                    <a:pt x="1624792" y="0"/>
                  </a:lnTo>
                  <a:lnTo>
                    <a:pt x="1772500" y="0"/>
                  </a:lnTo>
                  <a:lnTo>
                    <a:pt x="1920209" y="27775"/>
                  </a:lnTo>
                  <a:lnTo>
                    <a:pt x="2067917" y="27775"/>
                  </a:lnTo>
                  <a:lnTo>
                    <a:pt x="2215625" y="27775"/>
                  </a:lnTo>
                  <a:lnTo>
                    <a:pt x="2363334" y="27775"/>
                  </a:lnTo>
                  <a:lnTo>
                    <a:pt x="2511042" y="27775"/>
                  </a:lnTo>
                  <a:lnTo>
                    <a:pt x="2658751" y="55550"/>
                  </a:lnTo>
                  <a:lnTo>
                    <a:pt x="2806459" y="27775"/>
                  </a:lnTo>
                  <a:lnTo>
                    <a:pt x="2954167" y="55550"/>
                  </a:lnTo>
                  <a:lnTo>
                    <a:pt x="3101876" y="111101"/>
                  </a:lnTo>
                  <a:lnTo>
                    <a:pt x="3249584" y="55550"/>
                  </a:lnTo>
                  <a:lnTo>
                    <a:pt x="3397293" y="111101"/>
                  </a:lnTo>
                </a:path>
              </a:pathLst>
            </a:custGeom>
            <a:ln w="27101" cap="flat">
              <a:solidFill>
                <a:srgbClr val="40BF73">
                  <a:alpha val="69803"/>
                </a:srgbClr>
              </a:solidFill>
              <a:prstDash val="solid"/>
              <a:round/>
            </a:ln>
          </p:spPr>
          <p:txBody>
            <a:bodyPr/>
            <a:lstStyle/>
            <a:p/>
          </p:txBody>
        </p:sp>
        <p:sp>
          <p:nvSpPr>
            <p:cNvPr id="31" name="pl31"/>
            <p:cNvSpPr/>
            <p:nvPr/>
          </p:nvSpPr>
          <p:spPr>
            <a:xfrm>
              <a:off x="1120965" y="1326748"/>
              <a:ext cx="3397293" cy="472180"/>
            </a:xfrm>
            <a:custGeom>
              <a:avLst/>
              <a:pathLst>
                <a:path w="3397293" h="472180">
                  <a:moveTo>
                    <a:pt x="0" y="472180"/>
                  </a:moveTo>
                  <a:lnTo>
                    <a:pt x="147708" y="472180"/>
                  </a:lnTo>
                  <a:lnTo>
                    <a:pt x="295416" y="416630"/>
                  </a:lnTo>
                  <a:lnTo>
                    <a:pt x="443125" y="361079"/>
                  </a:lnTo>
                  <a:lnTo>
                    <a:pt x="590833" y="305528"/>
                  </a:lnTo>
                  <a:lnTo>
                    <a:pt x="738541" y="277753"/>
                  </a:lnTo>
                  <a:lnTo>
                    <a:pt x="886250" y="194427"/>
                  </a:lnTo>
                  <a:lnTo>
                    <a:pt x="1033958" y="166652"/>
                  </a:lnTo>
                  <a:lnTo>
                    <a:pt x="1181667" y="83326"/>
                  </a:lnTo>
                  <a:lnTo>
                    <a:pt x="1329375" y="27775"/>
                  </a:lnTo>
                  <a:lnTo>
                    <a:pt x="1477083" y="83326"/>
                  </a:lnTo>
                  <a:lnTo>
                    <a:pt x="1624792" y="83326"/>
                  </a:lnTo>
                  <a:lnTo>
                    <a:pt x="1772500" y="138876"/>
                  </a:lnTo>
                  <a:lnTo>
                    <a:pt x="1920209" y="166652"/>
                  </a:lnTo>
                  <a:lnTo>
                    <a:pt x="2067917" y="138876"/>
                  </a:lnTo>
                  <a:lnTo>
                    <a:pt x="2215625" y="111101"/>
                  </a:lnTo>
                  <a:lnTo>
                    <a:pt x="2363334" y="55550"/>
                  </a:lnTo>
                  <a:lnTo>
                    <a:pt x="2511042" y="55550"/>
                  </a:lnTo>
                  <a:lnTo>
                    <a:pt x="2658751" y="27775"/>
                  </a:lnTo>
                  <a:lnTo>
                    <a:pt x="2806459" y="0"/>
                  </a:lnTo>
                  <a:lnTo>
                    <a:pt x="2954167" y="27775"/>
                  </a:lnTo>
                  <a:lnTo>
                    <a:pt x="3101876" y="55550"/>
                  </a:lnTo>
                  <a:lnTo>
                    <a:pt x="3249584" y="55550"/>
                  </a:lnTo>
                  <a:lnTo>
                    <a:pt x="3397293" y="0"/>
                  </a:lnTo>
                </a:path>
              </a:pathLst>
            </a:custGeom>
            <a:ln w="65043" cap="flat">
              <a:solidFill>
                <a:srgbClr val="000000">
                  <a:alpha val="100000"/>
                </a:srgbClr>
              </a:solidFill>
              <a:prstDash val="solid"/>
              <a:round/>
            </a:ln>
          </p:spPr>
          <p:txBody>
            <a:bodyPr/>
            <a:lstStyle/>
            <a:p/>
          </p:txBody>
        </p:sp>
        <p:sp>
          <p:nvSpPr>
            <p:cNvPr id="32" name="pl32"/>
            <p:cNvSpPr/>
            <p:nvPr/>
          </p:nvSpPr>
          <p:spPr>
            <a:xfrm>
              <a:off x="1120965" y="1326748"/>
              <a:ext cx="3397293" cy="472180"/>
            </a:xfrm>
            <a:custGeom>
              <a:avLst/>
              <a:pathLst>
                <a:path w="3397293" h="472180">
                  <a:moveTo>
                    <a:pt x="0" y="472180"/>
                  </a:moveTo>
                  <a:lnTo>
                    <a:pt x="147708" y="472180"/>
                  </a:lnTo>
                  <a:lnTo>
                    <a:pt x="295416" y="416630"/>
                  </a:lnTo>
                  <a:lnTo>
                    <a:pt x="443125" y="361079"/>
                  </a:lnTo>
                  <a:lnTo>
                    <a:pt x="590833" y="305528"/>
                  </a:lnTo>
                  <a:lnTo>
                    <a:pt x="738541" y="277753"/>
                  </a:lnTo>
                  <a:lnTo>
                    <a:pt x="886250" y="194427"/>
                  </a:lnTo>
                  <a:lnTo>
                    <a:pt x="1033958" y="166652"/>
                  </a:lnTo>
                  <a:lnTo>
                    <a:pt x="1181667" y="83326"/>
                  </a:lnTo>
                  <a:lnTo>
                    <a:pt x="1329375" y="27775"/>
                  </a:lnTo>
                  <a:lnTo>
                    <a:pt x="1477083" y="83326"/>
                  </a:lnTo>
                  <a:lnTo>
                    <a:pt x="1624792" y="83326"/>
                  </a:lnTo>
                  <a:lnTo>
                    <a:pt x="1772500" y="138876"/>
                  </a:lnTo>
                  <a:lnTo>
                    <a:pt x="1920209" y="166652"/>
                  </a:lnTo>
                  <a:lnTo>
                    <a:pt x="2067917" y="138876"/>
                  </a:lnTo>
                  <a:lnTo>
                    <a:pt x="2215625" y="111101"/>
                  </a:lnTo>
                  <a:lnTo>
                    <a:pt x="2363334" y="55550"/>
                  </a:lnTo>
                  <a:lnTo>
                    <a:pt x="2511042" y="55550"/>
                  </a:lnTo>
                  <a:lnTo>
                    <a:pt x="2658751" y="27775"/>
                  </a:lnTo>
                  <a:lnTo>
                    <a:pt x="2806459" y="0"/>
                  </a:lnTo>
                  <a:lnTo>
                    <a:pt x="2954167" y="27775"/>
                  </a:lnTo>
                  <a:lnTo>
                    <a:pt x="3101876" y="55550"/>
                  </a:lnTo>
                  <a:lnTo>
                    <a:pt x="3249584" y="55550"/>
                  </a:lnTo>
                  <a:lnTo>
                    <a:pt x="3397293" y="0"/>
                  </a:lnTo>
                </a:path>
              </a:pathLst>
            </a:custGeom>
            <a:ln w="40651" cap="flat">
              <a:solidFill>
                <a:srgbClr val="F4A81D">
                  <a:alpha val="100000"/>
                </a:srgbClr>
              </a:solidFill>
              <a:prstDash val="solid"/>
              <a:round/>
            </a:ln>
          </p:spPr>
          <p:txBody>
            <a:bodyPr/>
            <a:lstStyle/>
            <a:p/>
          </p:txBody>
        </p:sp>
        <p:sp>
          <p:nvSpPr>
            <p:cNvPr id="33" name="tx33"/>
            <p:cNvSpPr/>
            <p:nvPr/>
          </p:nvSpPr>
          <p:spPr>
            <a:xfrm>
              <a:off x="1060675" y="16265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66</a:t>
              </a:r>
            </a:p>
          </p:txBody>
        </p:sp>
        <p:sp>
          <p:nvSpPr>
            <p:cNvPr id="34" name="tx34"/>
            <p:cNvSpPr/>
            <p:nvPr/>
          </p:nvSpPr>
          <p:spPr>
            <a:xfrm>
              <a:off x="1799217" y="143209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73</a:t>
              </a:r>
            </a:p>
          </p:txBody>
        </p:sp>
        <p:sp>
          <p:nvSpPr>
            <p:cNvPr id="35" name="tx35"/>
            <p:cNvSpPr/>
            <p:nvPr/>
          </p:nvSpPr>
          <p:spPr>
            <a:xfrm>
              <a:off x="2537759" y="123771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80</a:t>
              </a:r>
            </a:p>
          </p:txBody>
        </p:sp>
        <p:sp>
          <p:nvSpPr>
            <p:cNvPr id="36" name="tx36"/>
            <p:cNvSpPr/>
            <p:nvPr/>
          </p:nvSpPr>
          <p:spPr>
            <a:xfrm>
              <a:off x="3276301" y="126549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79</a:t>
              </a:r>
            </a:p>
          </p:txBody>
        </p:sp>
        <p:sp>
          <p:nvSpPr>
            <p:cNvPr id="37" name="tx37"/>
            <p:cNvSpPr/>
            <p:nvPr/>
          </p:nvSpPr>
          <p:spPr>
            <a:xfrm>
              <a:off x="3867135" y="115433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83</a:t>
              </a:r>
            </a:p>
          </p:txBody>
        </p:sp>
        <p:sp>
          <p:nvSpPr>
            <p:cNvPr id="38" name="tx38"/>
            <p:cNvSpPr/>
            <p:nvPr/>
          </p:nvSpPr>
          <p:spPr>
            <a:xfrm>
              <a:off x="4457968" y="115433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83</a:t>
              </a:r>
            </a:p>
          </p:txBody>
        </p:sp>
        <p:sp>
          <p:nvSpPr>
            <p:cNvPr id="39" name="tx39"/>
            <p:cNvSpPr/>
            <p:nvPr/>
          </p:nvSpPr>
          <p:spPr>
            <a:xfrm>
              <a:off x="810775" y="357998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2" name="tx42"/>
            <p:cNvSpPr/>
            <p:nvPr/>
          </p:nvSpPr>
          <p:spPr>
            <a:xfrm>
              <a:off x="733081" y="1498541"/>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451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5" name="tx45"/>
            <p:cNvSpPr/>
            <p:nvPr/>
          </p:nvSpPr>
          <p:spPr>
            <a:xfrm rot="-5400000">
              <a:off x="170306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6" name="tx46"/>
            <p:cNvSpPr/>
            <p:nvPr/>
          </p:nvSpPr>
          <p:spPr>
            <a:xfrm rot="-5400000">
              <a:off x="2441602"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7" name="tx47"/>
            <p:cNvSpPr/>
            <p:nvPr/>
          </p:nvSpPr>
          <p:spPr>
            <a:xfrm rot="-5400000">
              <a:off x="318014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8" name="tx48"/>
            <p:cNvSpPr/>
            <p:nvPr/>
          </p:nvSpPr>
          <p:spPr>
            <a:xfrm rot="-5400000">
              <a:off x="377097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9" name="tx49"/>
            <p:cNvSpPr/>
            <p:nvPr/>
          </p:nvSpPr>
          <p:spPr>
            <a:xfrm rot="-5400000">
              <a:off x="4361778"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37752"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37752"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53" name="pl53"/>
            <p:cNvSpPr/>
            <p:nvPr/>
          </p:nvSpPr>
          <p:spPr>
            <a:xfrm>
              <a:off x="1837752"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4" name="pl54"/>
            <p:cNvSpPr/>
            <p:nvPr/>
          </p:nvSpPr>
          <p:spPr>
            <a:xfrm>
              <a:off x="2506823"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5" name="pl55"/>
            <p:cNvSpPr/>
            <p:nvPr/>
          </p:nvSpPr>
          <p:spPr>
            <a:xfrm>
              <a:off x="2506823"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6" name="pl56"/>
            <p:cNvSpPr/>
            <p:nvPr/>
          </p:nvSpPr>
          <p:spPr>
            <a:xfrm>
              <a:off x="3175894"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75894"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04851"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04851"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73922"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73922"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42993"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42993"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688704" y="472419"/>
              <a:ext cx="2261815"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AFR, 2000-2023</a:t>
              </a:r>
            </a:p>
          </p:txBody>
        </p:sp>
        <p:sp>
          <p:nvSpPr>
            <p:cNvPr id="65" name="pl65"/>
            <p:cNvSpPr/>
            <p:nvPr/>
          </p:nvSpPr>
          <p:spPr>
            <a:xfrm>
              <a:off x="5267799" y="341844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6" name="pl66"/>
            <p:cNvSpPr/>
            <p:nvPr/>
          </p:nvSpPr>
          <p:spPr>
            <a:xfrm>
              <a:off x="5267799" y="235016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128188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8" name="pl68"/>
            <p:cNvSpPr/>
            <p:nvPr/>
          </p:nvSpPr>
          <p:spPr>
            <a:xfrm>
              <a:off x="58069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654547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7284019"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948706"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853954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5267799" y="288430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4" name="pl74"/>
            <p:cNvSpPr/>
            <p:nvPr/>
          </p:nvSpPr>
          <p:spPr>
            <a:xfrm>
              <a:off x="5267799" y="181602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747739"/>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17620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691474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765329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8244123"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883495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5437664" y="1816021"/>
              <a:ext cx="3397293" cy="1816079"/>
            </a:xfrm>
            <a:custGeom>
              <a:avLst/>
              <a:pathLst>
                <a:path w="3397293" h="1816079">
                  <a:moveTo>
                    <a:pt x="0" y="1816079"/>
                  </a:moveTo>
                  <a:lnTo>
                    <a:pt x="147708" y="1816079"/>
                  </a:lnTo>
                  <a:lnTo>
                    <a:pt x="295416" y="1602423"/>
                  </a:lnTo>
                  <a:lnTo>
                    <a:pt x="443125" y="1388767"/>
                  </a:lnTo>
                  <a:lnTo>
                    <a:pt x="590833" y="1175110"/>
                  </a:lnTo>
                  <a:lnTo>
                    <a:pt x="738541" y="1068282"/>
                  </a:lnTo>
                  <a:lnTo>
                    <a:pt x="886250" y="747797"/>
                  </a:lnTo>
                  <a:lnTo>
                    <a:pt x="1033958" y="640969"/>
                  </a:lnTo>
                  <a:lnTo>
                    <a:pt x="1181667" y="320484"/>
                  </a:lnTo>
                  <a:lnTo>
                    <a:pt x="1329375" y="106828"/>
                  </a:lnTo>
                  <a:lnTo>
                    <a:pt x="1477083" y="320484"/>
                  </a:lnTo>
                  <a:lnTo>
                    <a:pt x="1624792" y="320484"/>
                  </a:lnTo>
                  <a:lnTo>
                    <a:pt x="1772500" y="534141"/>
                  </a:lnTo>
                  <a:lnTo>
                    <a:pt x="1920209" y="640969"/>
                  </a:lnTo>
                  <a:lnTo>
                    <a:pt x="2067917" y="534141"/>
                  </a:lnTo>
                  <a:lnTo>
                    <a:pt x="2215625" y="427312"/>
                  </a:lnTo>
                  <a:lnTo>
                    <a:pt x="2363334" y="213656"/>
                  </a:lnTo>
                  <a:lnTo>
                    <a:pt x="2511042" y="213656"/>
                  </a:lnTo>
                  <a:lnTo>
                    <a:pt x="2658751" y="106828"/>
                  </a:lnTo>
                  <a:lnTo>
                    <a:pt x="2806459" y="0"/>
                  </a:lnTo>
                  <a:lnTo>
                    <a:pt x="2954167" y="106828"/>
                  </a:lnTo>
                  <a:lnTo>
                    <a:pt x="3101876" y="213656"/>
                  </a:lnTo>
                  <a:lnTo>
                    <a:pt x="3249584" y="213656"/>
                  </a:lnTo>
                  <a:lnTo>
                    <a:pt x="3397293" y="0"/>
                  </a:lnTo>
                </a:path>
              </a:pathLst>
            </a:custGeom>
            <a:ln w="27101" cap="flat">
              <a:solidFill>
                <a:srgbClr val="F4A81D">
                  <a:alpha val="69803"/>
                </a:srgbClr>
              </a:solidFill>
              <a:prstDash val="solid"/>
              <a:round/>
            </a:ln>
          </p:spPr>
          <p:txBody>
            <a:bodyPr/>
            <a:lstStyle/>
            <a:p/>
          </p:txBody>
        </p:sp>
        <p:sp>
          <p:nvSpPr>
            <p:cNvPr id="83" name="pl83"/>
            <p:cNvSpPr/>
            <p:nvPr/>
          </p:nvSpPr>
          <p:spPr>
            <a:xfrm>
              <a:off x="5437664" y="854567"/>
              <a:ext cx="3397293" cy="1175110"/>
            </a:xfrm>
            <a:custGeom>
              <a:avLst/>
              <a:pathLst>
                <a:path w="3397293" h="1175110">
                  <a:moveTo>
                    <a:pt x="0" y="106828"/>
                  </a:moveTo>
                  <a:lnTo>
                    <a:pt x="147708" y="213656"/>
                  </a:lnTo>
                  <a:lnTo>
                    <a:pt x="295416" y="213656"/>
                  </a:lnTo>
                  <a:lnTo>
                    <a:pt x="443125" y="106828"/>
                  </a:lnTo>
                  <a:lnTo>
                    <a:pt x="590833" y="106828"/>
                  </a:lnTo>
                  <a:lnTo>
                    <a:pt x="738541" y="0"/>
                  </a:lnTo>
                  <a:lnTo>
                    <a:pt x="886250" y="106828"/>
                  </a:lnTo>
                  <a:lnTo>
                    <a:pt x="1033958" y="213656"/>
                  </a:lnTo>
                  <a:lnTo>
                    <a:pt x="1181667" y="106828"/>
                  </a:lnTo>
                  <a:lnTo>
                    <a:pt x="1329375" y="106828"/>
                  </a:lnTo>
                  <a:lnTo>
                    <a:pt x="1477083" y="106828"/>
                  </a:lnTo>
                  <a:lnTo>
                    <a:pt x="1624792" y="106828"/>
                  </a:lnTo>
                  <a:lnTo>
                    <a:pt x="1772500" y="213656"/>
                  </a:lnTo>
                  <a:lnTo>
                    <a:pt x="1920209" y="320484"/>
                  </a:lnTo>
                  <a:lnTo>
                    <a:pt x="2067917" y="213656"/>
                  </a:lnTo>
                  <a:lnTo>
                    <a:pt x="2215625" y="106828"/>
                  </a:lnTo>
                  <a:lnTo>
                    <a:pt x="2363334" y="213656"/>
                  </a:lnTo>
                  <a:lnTo>
                    <a:pt x="2511042" y="427312"/>
                  </a:lnTo>
                  <a:lnTo>
                    <a:pt x="2658751" y="640969"/>
                  </a:lnTo>
                  <a:lnTo>
                    <a:pt x="2806459" y="961454"/>
                  </a:lnTo>
                  <a:lnTo>
                    <a:pt x="2954167" y="1068282"/>
                  </a:lnTo>
                  <a:lnTo>
                    <a:pt x="3101876" y="1175110"/>
                  </a:lnTo>
                  <a:lnTo>
                    <a:pt x="3249584" y="854625"/>
                  </a:lnTo>
                  <a:lnTo>
                    <a:pt x="3397293" y="747797"/>
                  </a:lnTo>
                </a:path>
              </a:pathLst>
            </a:custGeom>
            <a:ln w="27101" cap="flat">
              <a:solidFill>
                <a:srgbClr val="F26829">
                  <a:alpha val="69803"/>
                </a:srgbClr>
              </a:solidFill>
              <a:prstDash val="solid"/>
              <a:round/>
            </a:ln>
          </p:spPr>
          <p:txBody>
            <a:bodyPr/>
            <a:lstStyle/>
            <a:p/>
          </p:txBody>
        </p:sp>
        <p:sp>
          <p:nvSpPr>
            <p:cNvPr id="84" name="pl84"/>
            <p:cNvSpPr/>
            <p:nvPr/>
          </p:nvSpPr>
          <p:spPr>
            <a:xfrm>
              <a:off x="5437664" y="1816021"/>
              <a:ext cx="3397293" cy="854625"/>
            </a:xfrm>
            <a:custGeom>
              <a:avLst/>
              <a:pathLst>
                <a:path w="3397293" h="854625">
                  <a:moveTo>
                    <a:pt x="0" y="854625"/>
                  </a:moveTo>
                  <a:lnTo>
                    <a:pt x="147708" y="640969"/>
                  </a:lnTo>
                  <a:lnTo>
                    <a:pt x="295416" y="747797"/>
                  </a:lnTo>
                  <a:lnTo>
                    <a:pt x="443125" y="534141"/>
                  </a:lnTo>
                  <a:lnTo>
                    <a:pt x="590833" y="427312"/>
                  </a:lnTo>
                  <a:lnTo>
                    <a:pt x="738541" y="427312"/>
                  </a:lnTo>
                  <a:lnTo>
                    <a:pt x="886250" y="534141"/>
                  </a:lnTo>
                  <a:lnTo>
                    <a:pt x="1033958" y="534141"/>
                  </a:lnTo>
                  <a:lnTo>
                    <a:pt x="1181667" y="534141"/>
                  </a:lnTo>
                  <a:lnTo>
                    <a:pt x="1329375" y="640969"/>
                  </a:lnTo>
                  <a:lnTo>
                    <a:pt x="1477083" y="534141"/>
                  </a:lnTo>
                  <a:lnTo>
                    <a:pt x="1624792" y="213656"/>
                  </a:lnTo>
                  <a:lnTo>
                    <a:pt x="1772500" y="213656"/>
                  </a:lnTo>
                  <a:lnTo>
                    <a:pt x="1920209" y="320484"/>
                  </a:lnTo>
                  <a:lnTo>
                    <a:pt x="2067917" y="213656"/>
                  </a:lnTo>
                  <a:lnTo>
                    <a:pt x="2215625" y="213656"/>
                  </a:lnTo>
                  <a:lnTo>
                    <a:pt x="2363334" y="320484"/>
                  </a:lnTo>
                  <a:lnTo>
                    <a:pt x="2511042" y="213656"/>
                  </a:lnTo>
                  <a:lnTo>
                    <a:pt x="2658751" y="0"/>
                  </a:lnTo>
                  <a:lnTo>
                    <a:pt x="2806459" y="0"/>
                  </a:lnTo>
                  <a:lnTo>
                    <a:pt x="2954167" y="213656"/>
                  </a:lnTo>
                  <a:lnTo>
                    <a:pt x="3101876" y="106828"/>
                  </a:lnTo>
                  <a:lnTo>
                    <a:pt x="3249584" y="106828"/>
                  </a:lnTo>
                  <a:lnTo>
                    <a:pt x="3397293" y="320484"/>
                  </a:lnTo>
                </a:path>
              </a:pathLst>
            </a:custGeom>
            <a:ln w="27101" cap="flat">
              <a:solidFill>
                <a:srgbClr val="BD53BD">
                  <a:alpha val="69803"/>
                </a:srgbClr>
              </a:solidFill>
              <a:prstDash val="solid"/>
              <a:round/>
            </a:ln>
          </p:spPr>
          <p:txBody>
            <a:bodyPr/>
            <a:lstStyle/>
            <a:p/>
          </p:txBody>
        </p:sp>
        <p:sp>
          <p:nvSpPr>
            <p:cNvPr id="85" name="pl85"/>
            <p:cNvSpPr/>
            <p:nvPr/>
          </p:nvSpPr>
          <p:spPr>
            <a:xfrm>
              <a:off x="5437664" y="1816021"/>
              <a:ext cx="3397293" cy="427312"/>
            </a:xfrm>
            <a:custGeom>
              <a:avLst/>
              <a:pathLst>
                <a:path w="3397293" h="427312">
                  <a:moveTo>
                    <a:pt x="0" y="106828"/>
                  </a:moveTo>
                  <a:lnTo>
                    <a:pt x="147708" y="106828"/>
                  </a:lnTo>
                  <a:lnTo>
                    <a:pt x="295416" y="320484"/>
                  </a:lnTo>
                  <a:lnTo>
                    <a:pt x="443125" y="427312"/>
                  </a:lnTo>
                  <a:lnTo>
                    <a:pt x="590833" y="213656"/>
                  </a:lnTo>
                  <a:lnTo>
                    <a:pt x="738541" y="106828"/>
                  </a:lnTo>
                  <a:lnTo>
                    <a:pt x="886250" y="106828"/>
                  </a:lnTo>
                  <a:lnTo>
                    <a:pt x="1033958" y="0"/>
                  </a:lnTo>
                  <a:lnTo>
                    <a:pt x="1181667" y="106828"/>
                  </a:lnTo>
                  <a:lnTo>
                    <a:pt x="1329375" y="106828"/>
                  </a:lnTo>
                  <a:lnTo>
                    <a:pt x="1477083" y="213656"/>
                  </a:lnTo>
                  <a:lnTo>
                    <a:pt x="1624792" y="213656"/>
                  </a:lnTo>
                  <a:lnTo>
                    <a:pt x="1772500" y="106828"/>
                  </a:lnTo>
                  <a:lnTo>
                    <a:pt x="1920209" y="106828"/>
                  </a:lnTo>
                  <a:lnTo>
                    <a:pt x="2067917" y="213656"/>
                  </a:lnTo>
                  <a:lnTo>
                    <a:pt x="2215625" y="213656"/>
                  </a:lnTo>
                  <a:lnTo>
                    <a:pt x="2363334" y="213656"/>
                  </a:lnTo>
                  <a:lnTo>
                    <a:pt x="2511042" y="106828"/>
                  </a:lnTo>
                  <a:lnTo>
                    <a:pt x="2658751" y="106828"/>
                  </a:lnTo>
                  <a:lnTo>
                    <a:pt x="2806459" y="0"/>
                  </a:lnTo>
                  <a:lnTo>
                    <a:pt x="2954167" y="106828"/>
                  </a:lnTo>
                  <a:lnTo>
                    <a:pt x="3101876" y="106828"/>
                  </a:lnTo>
                  <a:lnTo>
                    <a:pt x="3249584" y="106828"/>
                  </a:lnTo>
                  <a:lnTo>
                    <a:pt x="3397293" y="106828"/>
                  </a:lnTo>
                </a:path>
              </a:pathLst>
            </a:custGeom>
            <a:ln w="27101" cap="flat">
              <a:solidFill>
                <a:srgbClr val="6363C0">
                  <a:alpha val="69803"/>
                </a:srgbClr>
              </a:solidFill>
              <a:prstDash val="solid"/>
              <a:round/>
            </a:ln>
          </p:spPr>
          <p:txBody>
            <a:bodyPr/>
            <a:lstStyle/>
            <a:p/>
          </p:txBody>
        </p:sp>
        <p:sp>
          <p:nvSpPr>
            <p:cNvPr id="86" name="pl86"/>
            <p:cNvSpPr/>
            <p:nvPr/>
          </p:nvSpPr>
          <p:spPr>
            <a:xfrm>
              <a:off x="5437664" y="1816021"/>
              <a:ext cx="3397293" cy="1709251"/>
            </a:xfrm>
            <a:custGeom>
              <a:avLst/>
              <a:pathLst>
                <a:path w="3397293" h="1709251">
                  <a:moveTo>
                    <a:pt x="0" y="1709251"/>
                  </a:moveTo>
                  <a:lnTo>
                    <a:pt x="147708" y="1602423"/>
                  </a:lnTo>
                  <a:lnTo>
                    <a:pt x="295416" y="1602423"/>
                  </a:lnTo>
                  <a:lnTo>
                    <a:pt x="443125" y="1602423"/>
                  </a:lnTo>
                  <a:lnTo>
                    <a:pt x="590833" y="1388767"/>
                  </a:lnTo>
                  <a:lnTo>
                    <a:pt x="738541" y="1068282"/>
                  </a:lnTo>
                  <a:lnTo>
                    <a:pt x="886250" y="1068282"/>
                  </a:lnTo>
                  <a:lnTo>
                    <a:pt x="1033958" y="1068282"/>
                  </a:lnTo>
                  <a:lnTo>
                    <a:pt x="1181667" y="1068282"/>
                  </a:lnTo>
                  <a:lnTo>
                    <a:pt x="1329375" y="747797"/>
                  </a:lnTo>
                  <a:lnTo>
                    <a:pt x="1477083" y="640969"/>
                  </a:lnTo>
                  <a:lnTo>
                    <a:pt x="1624792" y="427312"/>
                  </a:lnTo>
                  <a:lnTo>
                    <a:pt x="1772500" y="427312"/>
                  </a:lnTo>
                  <a:lnTo>
                    <a:pt x="1920209" y="213656"/>
                  </a:lnTo>
                  <a:lnTo>
                    <a:pt x="2067917" y="213656"/>
                  </a:lnTo>
                  <a:lnTo>
                    <a:pt x="2215625" y="320484"/>
                  </a:lnTo>
                  <a:lnTo>
                    <a:pt x="2363334" y="213656"/>
                  </a:lnTo>
                  <a:lnTo>
                    <a:pt x="2511042" y="106828"/>
                  </a:lnTo>
                  <a:lnTo>
                    <a:pt x="2658751" y="106828"/>
                  </a:lnTo>
                  <a:lnTo>
                    <a:pt x="2806459" y="0"/>
                  </a:lnTo>
                  <a:lnTo>
                    <a:pt x="2954167" y="640969"/>
                  </a:lnTo>
                  <a:lnTo>
                    <a:pt x="3101876" y="854625"/>
                  </a:lnTo>
                  <a:lnTo>
                    <a:pt x="3249584" y="0"/>
                  </a:lnTo>
                  <a:lnTo>
                    <a:pt x="3397293" y="213656"/>
                  </a:lnTo>
                </a:path>
              </a:pathLst>
            </a:custGeom>
            <a:ln w="27101" cap="flat">
              <a:solidFill>
                <a:srgbClr val="008DC9">
                  <a:alpha val="69803"/>
                </a:srgbClr>
              </a:solidFill>
              <a:prstDash val="solid"/>
              <a:round/>
            </a:ln>
          </p:spPr>
          <p:txBody>
            <a:bodyPr/>
            <a:lstStyle/>
            <a:p/>
          </p:txBody>
        </p:sp>
        <p:sp>
          <p:nvSpPr>
            <p:cNvPr id="87" name="pl87"/>
            <p:cNvSpPr/>
            <p:nvPr/>
          </p:nvSpPr>
          <p:spPr>
            <a:xfrm>
              <a:off x="5437664" y="1709193"/>
              <a:ext cx="3397293" cy="534141"/>
            </a:xfrm>
            <a:custGeom>
              <a:avLst/>
              <a:pathLst>
                <a:path w="3397293" h="534141">
                  <a:moveTo>
                    <a:pt x="0" y="427312"/>
                  </a:moveTo>
                  <a:lnTo>
                    <a:pt x="147708" y="427312"/>
                  </a:lnTo>
                  <a:lnTo>
                    <a:pt x="295416" y="534141"/>
                  </a:lnTo>
                  <a:lnTo>
                    <a:pt x="443125" y="427312"/>
                  </a:lnTo>
                  <a:lnTo>
                    <a:pt x="590833" y="320484"/>
                  </a:lnTo>
                  <a:lnTo>
                    <a:pt x="738541" y="320484"/>
                  </a:lnTo>
                  <a:lnTo>
                    <a:pt x="886250" y="106828"/>
                  </a:lnTo>
                  <a:lnTo>
                    <a:pt x="1033958" y="106828"/>
                  </a:lnTo>
                  <a:lnTo>
                    <a:pt x="1181667" y="106828"/>
                  </a:lnTo>
                  <a:lnTo>
                    <a:pt x="1329375" y="0"/>
                  </a:lnTo>
                  <a:lnTo>
                    <a:pt x="1477083" y="106828"/>
                  </a:lnTo>
                  <a:lnTo>
                    <a:pt x="1624792" y="0"/>
                  </a:lnTo>
                  <a:lnTo>
                    <a:pt x="1772500" y="0"/>
                  </a:lnTo>
                  <a:lnTo>
                    <a:pt x="1920209" y="106828"/>
                  </a:lnTo>
                  <a:lnTo>
                    <a:pt x="2067917" y="106828"/>
                  </a:lnTo>
                  <a:lnTo>
                    <a:pt x="2215625" y="106828"/>
                  </a:lnTo>
                  <a:lnTo>
                    <a:pt x="2363334" y="106828"/>
                  </a:lnTo>
                  <a:lnTo>
                    <a:pt x="2511042" y="106828"/>
                  </a:lnTo>
                  <a:lnTo>
                    <a:pt x="2658751" y="213656"/>
                  </a:lnTo>
                  <a:lnTo>
                    <a:pt x="2806459" y="106828"/>
                  </a:lnTo>
                  <a:lnTo>
                    <a:pt x="2954167" y="213656"/>
                  </a:lnTo>
                  <a:lnTo>
                    <a:pt x="3101876" y="427312"/>
                  </a:lnTo>
                  <a:lnTo>
                    <a:pt x="3249584" y="213656"/>
                  </a:lnTo>
                  <a:lnTo>
                    <a:pt x="3397293" y="427312"/>
                  </a:lnTo>
                </a:path>
              </a:pathLst>
            </a:custGeom>
            <a:ln w="27101" cap="flat">
              <a:solidFill>
                <a:srgbClr val="40BF73">
                  <a:alpha val="69803"/>
                </a:srgbClr>
              </a:solidFill>
              <a:prstDash val="solid"/>
              <a:round/>
            </a:ln>
          </p:spPr>
          <p:txBody>
            <a:bodyPr/>
            <a:lstStyle/>
            <a:p/>
          </p:txBody>
        </p:sp>
        <p:sp>
          <p:nvSpPr>
            <p:cNvPr id="88" name="pl88"/>
            <p:cNvSpPr/>
            <p:nvPr/>
          </p:nvSpPr>
          <p:spPr>
            <a:xfrm>
              <a:off x="5437664" y="1816021"/>
              <a:ext cx="3397293" cy="0"/>
            </a:xfrm>
            <a:custGeom>
              <a:avLst/>
              <a:pathLst>
                <a:path w="3397293" h="0">
                  <a:moveTo>
                    <a:pt x="0" y="0"/>
                  </a:moveTo>
                  <a:lnTo>
                    <a:pt x="0" y="0"/>
                  </a:lnTo>
                  <a:lnTo>
                    <a:pt x="0" y="0"/>
                  </a:lnTo>
                  <a:lnTo>
                    <a:pt x="0" y="0"/>
                  </a:lnTo>
                  <a:lnTo>
                    <a:pt x="0" y="0"/>
                  </a:lnTo>
                  <a:lnTo>
                    <a:pt x="0" y="0"/>
                  </a:lnTo>
                  <a:lnTo>
                    <a:pt x="147708" y="0"/>
                  </a:lnTo>
                  <a:lnTo>
                    <a:pt x="147708" y="0"/>
                  </a:lnTo>
                  <a:lnTo>
                    <a:pt x="147708" y="0"/>
                  </a:lnTo>
                  <a:lnTo>
                    <a:pt x="147708" y="0"/>
                  </a:lnTo>
                  <a:lnTo>
                    <a:pt x="147708" y="0"/>
                  </a:lnTo>
                  <a:lnTo>
                    <a:pt x="147708" y="0"/>
                  </a:lnTo>
                  <a:lnTo>
                    <a:pt x="295416" y="0"/>
                  </a:lnTo>
                  <a:lnTo>
                    <a:pt x="295416" y="0"/>
                  </a:lnTo>
                  <a:lnTo>
                    <a:pt x="295416" y="0"/>
                  </a:lnTo>
                  <a:lnTo>
                    <a:pt x="295416" y="0"/>
                  </a:lnTo>
                  <a:lnTo>
                    <a:pt x="295416" y="0"/>
                  </a:lnTo>
                  <a:lnTo>
                    <a:pt x="295416" y="0"/>
                  </a:lnTo>
                  <a:lnTo>
                    <a:pt x="443125" y="0"/>
                  </a:lnTo>
                  <a:lnTo>
                    <a:pt x="443125" y="0"/>
                  </a:lnTo>
                  <a:lnTo>
                    <a:pt x="443125" y="0"/>
                  </a:lnTo>
                  <a:lnTo>
                    <a:pt x="443125" y="0"/>
                  </a:lnTo>
                  <a:lnTo>
                    <a:pt x="443125" y="0"/>
                  </a:lnTo>
                  <a:lnTo>
                    <a:pt x="443125" y="0"/>
                  </a:lnTo>
                  <a:lnTo>
                    <a:pt x="590833" y="0"/>
                  </a:lnTo>
                  <a:lnTo>
                    <a:pt x="590833" y="0"/>
                  </a:lnTo>
                  <a:lnTo>
                    <a:pt x="590833" y="0"/>
                  </a:lnTo>
                  <a:lnTo>
                    <a:pt x="590833" y="0"/>
                  </a:lnTo>
                  <a:lnTo>
                    <a:pt x="590833" y="0"/>
                  </a:lnTo>
                  <a:lnTo>
                    <a:pt x="590833" y="0"/>
                  </a:lnTo>
                  <a:lnTo>
                    <a:pt x="738541" y="0"/>
                  </a:lnTo>
                  <a:lnTo>
                    <a:pt x="738541" y="0"/>
                  </a:lnTo>
                  <a:lnTo>
                    <a:pt x="738541" y="0"/>
                  </a:lnTo>
                  <a:lnTo>
                    <a:pt x="738541" y="0"/>
                  </a:lnTo>
                  <a:lnTo>
                    <a:pt x="738541" y="0"/>
                  </a:lnTo>
                  <a:lnTo>
                    <a:pt x="738541" y="0"/>
                  </a:lnTo>
                  <a:lnTo>
                    <a:pt x="886250" y="0"/>
                  </a:lnTo>
                  <a:lnTo>
                    <a:pt x="886250" y="0"/>
                  </a:lnTo>
                  <a:lnTo>
                    <a:pt x="886250" y="0"/>
                  </a:lnTo>
                  <a:lnTo>
                    <a:pt x="886250" y="0"/>
                  </a:lnTo>
                  <a:lnTo>
                    <a:pt x="886250" y="0"/>
                  </a:lnTo>
                  <a:lnTo>
                    <a:pt x="886250" y="0"/>
                  </a:lnTo>
                  <a:lnTo>
                    <a:pt x="1033958" y="0"/>
                  </a:lnTo>
                  <a:lnTo>
                    <a:pt x="1033958" y="0"/>
                  </a:lnTo>
                  <a:lnTo>
                    <a:pt x="1033958" y="0"/>
                  </a:lnTo>
                  <a:lnTo>
                    <a:pt x="1033958" y="0"/>
                  </a:lnTo>
                  <a:lnTo>
                    <a:pt x="1033958" y="0"/>
                  </a:lnTo>
                  <a:lnTo>
                    <a:pt x="1033958" y="0"/>
                  </a:lnTo>
                  <a:lnTo>
                    <a:pt x="1181667" y="0"/>
                  </a:lnTo>
                  <a:lnTo>
                    <a:pt x="1181667" y="0"/>
                  </a:lnTo>
                  <a:lnTo>
                    <a:pt x="1181667" y="0"/>
                  </a:lnTo>
                  <a:lnTo>
                    <a:pt x="1181667" y="0"/>
                  </a:lnTo>
                  <a:lnTo>
                    <a:pt x="1181667" y="0"/>
                  </a:lnTo>
                  <a:lnTo>
                    <a:pt x="1181667" y="0"/>
                  </a:lnTo>
                  <a:lnTo>
                    <a:pt x="1329375" y="0"/>
                  </a:lnTo>
                  <a:lnTo>
                    <a:pt x="1329375" y="0"/>
                  </a:lnTo>
                  <a:lnTo>
                    <a:pt x="1329375" y="0"/>
                  </a:lnTo>
                  <a:lnTo>
                    <a:pt x="1329375" y="0"/>
                  </a:lnTo>
                  <a:lnTo>
                    <a:pt x="1329375" y="0"/>
                  </a:lnTo>
                  <a:lnTo>
                    <a:pt x="1329375" y="0"/>
                  </a:lnTo>
                  <a:lnTo>
                    <a:pt x="1477083" y="0"/>
                  </a:lnTo>
                  <a:lnTo>
                    <a:pt x="1477083" y="0"/>
                  </a:lnTo>
                  <a:lnTo>
                    <a:pt x="1477083" y="0"/>
                  </a:lnTo>
                  <a:lnTo>
                    <a:pt x="1477083" y="0"/>
                  </a:lnTo>
                  <a:lnTo>
                    <a:pt x="1477083" y="0"/>
                  </a:lnTo>
                  <a:lnTo>
                    <a:pt x="1477083" y="0"/>
                  </a:lnTo>
                  <a:lnTo>
                    <a:pt x="1624792" y="0"/>
                  </a:lnTo>
                  <a:lnTo>
                    <a:pt x="1624792" y="0"/>
                  </a:lnTo>
                  <a:lnTo>
                    <a:pt x="1624792" y="0"/>
                  </a:lnTo>
                  <a:lnTo>
                    <a:pt x="1624792" y="0"/>
                  </a:lnTo>
                  <a:lnTo>
                    <a:pt x="1624792" y="0"/>
                  </a:lnTo>
                  <a:lnTo>
                    <a:pt x="1624792" y="0"/>
                  </a:lnTo>
                  <a:lnTo>
                    <a:pt x="1772500" y="0"/>
                  </a:lnTo>
                  <a:lnTo>
                    <a:pt x="1772500" y="0"/>
                  </a:lnTo>
                  <a:lnTo>
                    <a:pt x="1772500" y="0"/>
                  </a:lnTo>
                  <a:lnTo>
                    <a:pt x="1772500" y="0"/>
                  </a:lnTo>
                  <a:lnTo>
                    <a:pt x="1772500" y="0"/>
                  </a:lnTo>
                  <a:lnTo>
                    <a:pt x="1772500" y="0"/>
                  </a:lnTo>
                  <a:lnTo>
                    <a:pt x="1920209" y="0"/>
                  </a:lnTo>
                  <a:lnTo>
                    <a:pt x="1920209" y="0"/>
                  </a:lnTo>
                  <a:lnTo>
                    <a:pt x="1920209" y="0"/>
                  </a:lnTo>
                  <a:lnTo>
                    <a:pt x="1920209" y="0"/>
                  </a:lnTo>
                  <a:lnTo>
                    <a:pt x="1920209" y="0"/>
                  </a:lnTo>
                  <a:lnTo>
                    <a:pt x="1920209" y="0"/>
                  </a:lnTo>
                  <a:lnTo>
                    <a:pt x="2067917" y="0"/>
                  </a:lnTo>
                  <a:lnTo>
                    <a:pt x="2067917" y="0"/>
                  </a:lnTo>
                  <a:lnTo>
                    <a:pt x="2067917" y="0"/>
                  </a:lnTo>
                  <a:lnTo>
                    <a:pt x="2067917" y="0"/>
                  </a:lnTo>
                  <a:lnTo>
                    <a:pt x="2067917" y="0"/>
                  </a:lnTo>
                  <a:lnTo>
                    <a:pt x="2067917" y="0"/>
                  </a:lnTo>
                  <a:lnTo>
                    <a:pt x="2215625" y="0"/>
                  </a:lnTo>
                  <a:lnTo>
                    <a:pt x="2215625" y="0"/>
                  </a:lnTo>
                  <a:lnTo>
                    <a:pt x="2215625" y="0"/>
                  </a:lnTo>
                  <a:lnTo>
                    <a:pt x="2215625" y="0"/>
                  </a:lnTo>
                  <a:lnTo>
                    <a:pt x="2215625" y="0"/>
                  </a:lnTo>
                  <a:lnTo>
                    <a:pt x="2215625" y="0"/>
                  </a:lnTo>
                  <a:lnTo>
                    <a:pt x="2363334" y="0"/>
                  </a:lnTo>
                  <a:lnTo>
                    <a:pt x="2363334" y="0"/>
                  </a:lnTo>
                  <a:lnTo>
                    <a:pt x="2363334" y="0"/>
                  </a:lnTo>
                  <a:lnTo>
                    <a:pt x="2363334" y="0"/>
                  </a:lnTo>
                  <a:lnTo>
                    <a:pt x="2363334" y="0"/>
                  </a:lnTo>
                  <a:lnTo>
                    <a:pt x="2363334" y="0"/>
                  </a:lnTo>
                  <a:lnTo>
                    <a:pt x="2511042" y="0"/>
                  </a:lnTo>
                  <a:lnTo>
                    <a:pt x="2511042" y="0"/>
                  </a:lnTo>
                  <a:lnTo>
                    <a:pt x="2511042" y="0"/>
                  </a:lnTo>
                  <a:lnTo>
                    <a:pt x="2511042" y="0"/>
                  </a:lnTo>
                  <a:lnTo>
                    <a:pt x="2511042" y="0"/>
                  </a:lnTo>
                  <a:lnTo>
                    <a:pt x="2511042" y="0"/>
                  </a:lnTo>
                  <a:lnTo>
                    <a:pt x="2658751" y="0"/>
                  </a:lnTo>
                  <a:lnTo>
                    <a:pt x="2658751" y="0"/>
                  </a:lnTo>
                  <a:lnTo>
                    <a:pt x="2658751" y="0"/>
                  </a:lnTo>
                  <a:lnTo>
                    <a:pt x="2658751" y="0"/>
                  </a:lnTo>
                  <a:lnTo>
                    <a:pt x="2658751" y="0"/>
                  </a:lnTo>
                  <a:lnTo>
                    <a:pt x="2658751" y="0"/>
                  </a:lnTo>
                  <a:lnTo>
                    <a:pt x="2806459" y="0"/>
                  </a:lnTo>
                  <a:lnTo>
                    <a:pt x="2806459" y="0"/>
                  </a:lnTo>
                  <a:lnTo>
                    <a:pt x="2806459" y="0"/>
                  </a:lnTo>
                  <a:lnTo>
                    <a:pt x="2806459" y="0"/>
                  </a:lnTo>
                  <a:lnTo>
                    <a:pt x="2806459" y="0"/>
                  </a:lnTo>
                  <a:lnTo>
                    <a:pt x="2806459" y="0"/>
                  </a:lnTo>
                  <a:lnTo>
                    <a:pt x="2954167" y="0"/>
                  </a:lnTo>
                  <a:lnTo>
                    <a:pt x="2954167" y="0"/>
                  </a:lnTo>
                  <a:lnTo>
                    <a:pt x="2954167" y="0"/>
                  </a:lnTo>
                  <a:lnTo>
                    <a:pt x="2954167" y="0"/>
                  </a:lnTo>
                  <a:lnTo>
                    <a:pt x="2954167" y="0"/>
                  </a:lnTo>
                  <a:lnTo>
                    <a:pt x="2954167" y="0"/>
                  </a:lnTo>
                  <a:lnTo>
                    <a:pt x="3101876" y="0"/>
                  </a:lnTo>
                  <a:lnTo>
                    <a:pt x="3101876" y="0"/>
                  </a:lnTo>
                  <a:lnTo>
                    <a:pt x="3101876" y="0"/>
                  </a:lnTo>
                  <a:lnTo>
                    <a:pt x="3101876" y="0"/>
                  </a:lnTo>
                  <a:lnTo>
                    <a:pt x="3101876" y="0"/>
                  </a:lnTo>
                  <a:lnTo>
                    <a:pt x="3101876" y="0"/>
                  </a:lnTo>
                  <a:lnTo>
                    <a:pt x="3249584" y="0"/>
                  </a:lnTo>
                  <a:lnTo>
                    <a:pt x="3249584" y="0"/>
                  </a:lnTo>
                  <a:lnTo>
                    <a:pt x="3249584" y="0"/>
                  </a:lnTo>
                  <a:lnTo>
                    <a:pt x="3249584" y="0"/>
                  </a:lnTo>
                  <a:lnTo>
                    <a:pt x="3249584" y="0"/>
                  </a:lnTo>
                  <a:lnTo>
                    <a:pt x="3249584" y="0"/>
                  </a:lnTo>
                  <a:lnTo>
                    <a:pt x="3397293" y="0"/>
                  </a:lnTo>
                  <a:lnTo>
                    <a:pt x="3397293"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9" name="pl89"/>
            <p:cNvSpPr/>
            <p:nvPr/>
          </p:nvSpPr>
          <p:spPr>
            <a:xfrm>
              <a:off x="5437664" y="1816021"/>
              <a:ext cx="3397293" cy="1816079"/>
            </a:xfrm>
            <a:custGeom>
              <a:avLst/>
              <a:pathLst>
                <a:path w="3397293" h="1816079">
                  <a:moveTo>
                    <a:pt x="0" y="1816079"/>
                  </a:moveTo>
                  <a:lnTo>
                    <a:pt x="147708" y="1816079"/>
                  </a:lnTo>
                  <a:lnTo>
                    <a:pt x="295416" y="1602423"/>
                  </a:lnTo>
                  <a:lnTo>
                    <a:pt x="443125" y="1388767"/>
                  </a:lnTo>
                  <a:lnTo>
                    <a:pt x="590833" y="1175110"/>
                  </a:lnTo>
                  <a:lnTo>
                    <a:pt x="738541" y="1068282"/>
                  </a:lnTo>
                  <a:lnTo>
                    <a:pt x="886250" y="747797"/>
                  </a:lnTo>
                  <a:lnTo>
                    <a:pt x="1033958" y="640969"/>
                  </a:lnTo>
                  <a:lnTo>
                    <a:pt x="1181667" y="320484"/>
                  </a:lnTo>
                  <a:lnTo>
                    <a:pt x="1329375" y="106828"/>
                  </a:lnTo>
                  <a:lnTo>
                    <a:pt x="1477083" y="320484"/>
                  </a:lnTo>
                  <a:lnTo>
                    <a:pt x="1624792" y="320484"/>
                  </a:lnTo>
                  <a:lnTo>
                    <a:pt x="1772500" y="534141"/>
                  </a:lnTo>
                  <a:lnTo>
                    <a:pt x="1920209" y="640969"/>
                  </a:lnTo>
                  <a:lnTo>
                    <a:pt x="2067917" y="534141"/>
                  </a:lnTo>
                  <a:lnTo>
                    <a:pt x="2215625" y="427312"/>
                  </a:lnTo>
                  <a:lnTo>
                    <a:pt x="2363334" y="213656"/>
                  </a:lnTo>
                  <a:lnTo>
                    <a:pt x="2511042" y="213656"/>
                  </a:lnTo>
                  <a:lnTo>
                    <a:pt x="2658751" y="106828"/>
                  </a:lnTo>
                  <a:lnTo>
                    <a:pt x="2806459" y="0"/>
                  </a:lnTo>
                  <a:lnTo>
                    <a:pt x="2954167" y="106828"/>
                  </a:lnTo>
                  <a:lnTo>
                    <a:pt x="3101876" y="213656"/>
                  </a:lnTo>
                  <a:lnTo>
                    <a:pt x="3249584" y="213656"/>
                  </a:lnTo>
                  <a:lnTo>
                    <a:pt x="3397293" y="0"/>
                  </a:lnTo>
                </a:path>
              </a:pathLst>
            </a:custGeom>
            <a:ln w="65043" cap="flat">
              <a:solidFill>
                <a:srgbClr val="000000">
                  <a:alpha val="100000"/>
                </a:srgbClr>
              </a:solidFill>
              <a:prstDash val="solid"/>
              <a:round/>
            </a:ln>
          </p:spPr>
          <p:txBody>
            <a:bodyPr/>
            <a:lstStyle/>
            <a:p/>
          </p:txBody>
        </p:sp>
        <p:sp>
          <p:nvSpPr>
            <p:cNvPr id="90" name="pl90"/>
            <p:cNvSpPr/>
            <p:nvPr/>
          </p:nvSpPr>
          <p:spPr>
            <a:xfrm>
              <a:off x="5437664" y="1816021"/>
              <a:ext cx="3397293" cy="1816079"/>
            </a:xfrm>
            <a:custGeom>
              <a:avLst/>
              <a:pathLst>
                <a:path w="3397293" h="1816079">
                  <a:moveTo>
                    <a:pt x="0" y="1816079"/>
                  </a:moveTo>
                  <a:lnTo>
                    <a:pt x="147708" y="1816079"/>
                  </a:lnTo>
                  <a:lnTo>
                    <a:pt x="295416" y="1602423"/>
                  </a:lnTo>
                  <a:lnTo>
                    <a:pt x="443125" y="1388767"/>
                  </a:lnTo>
                  <a:lnTo>
                    <a:pt x="590833" y="1175110"/>
                  </a:lnTo>
                  <a:lnTo>
                    <a:pt x="738541" y="1068282"/>
                  </a:lnTo>
                  <a:lnTo>
                    <a:pt x="886250" y="747797"/>
                  </a:lnTo>
                  <a:lnTo>
                    <a:pt x="1033958" y="640969"/>
                  </a:lnTo>
                  <a:lnTo>
                    <a:pt x="1181667" y="320484"/>
                  </a:lnTo>
                  <a:lnTo>
                    <a:pt x="1329375" y="106828"/>
                  </a:lnTo>
                  <a:lnTo>
                    <a:pt x="1477083" y="320484"/>
                  </a:lnTo>
                  <a:lnTo>
                    <a:pt x="1624792" y="320484"/>
                  </a:lnTo>
                  <a:lnTo>
                    <a:pt x="1772500" y="534141"/>
                  </a:lnTo>
                  <a:lnTo>
                    <a:pt x="1920209" y="640969"/>
                  </a:lnTo>
                  <a:lnTo>
                    <a:pt x="2067917" y="534141"/>
                  </a:lnTo>
                  <a:lnTo>
                    <a:pt x="2215625" y="427312"/>
                  </a:lnTo>
                  <a:lnTo>
                    <a:pt x="2363334" y="213656"/>
                  </a:lnTo>
                  <a:lnTo>
                    <a:pt x="2511042" y="213656"/>
                  </a:lnTo>
                  <a:lnTo>
                    <a:pt x="2658751" y="106828"/>
                  </a:lnTo>
                  <a:lnTo>
                    <a:pt x="2806459" y="0"/>
                  </a:lnTo>
                  <a:lnTo>
                    <a:pt x="2954167" y="106828"/>
                  </a:lnTo>
                  <a:lnTo>
                    <a:pt x="3101876" y="213656"/>
                  </a:lnTo>
                  <a:lnTo>
                    <a:pt x="3249584" y="213656"/>
                  </a:lnTo>
                  <a:lnTo>
                    <a:pt x="3397293" y="0"/>
                  </a:lnTo>
                </a:path>
              </a:pathLst>
            </a:custGeom>
            <a:ln w="40651" cap="flat">
              <a:solidFill>
                <a:srgbClr val="F4A81D">
                  <a:alpha val="100000"/>
                </a:srgbClr>
              </a:solidFill>
              <a:prstDash val="solid"/>
              <a:round/>
            </a:ln>
          </p:spPr>
          <p:txBody>
            <a:bodyPr/>
            <a:lstStyle/>
            <a:p/>
          </p:txBody>
        </p:sp>
        <p:sp>
          <p:nvSpPr>
            <p:cNvPr id="91" name="tx91"/>
            <p:cNvSpPr/>
            <p:nvPr/>
          </p:nvSpPr>
          <p:spPr>
            <a:xfrm>
              <a:off x="5359324" y="3453307"/>
              <a:ext cx="1566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92" name="tx92"/>
            <p:cNvSpPr/>
            <p:nvPr/>
          </p:nvSpPr>
          <p:spPr>
            <a:xfrm>
              <a:off x="6097866" y="2704186"/>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93" name="tx93"/>
            <p:cNvSpPr/>
            <p:nvPr/>
          </p:nvSpPr>
          <p:spPr>
            <a:xfrm>
              <a:off x="6866553" y="1956335"/>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4" name="tx94"/>
            <p:cNvSpPr/>
            <p:nvPr/>
          </p:nvSpPr>
          <p:spPr>
            <a:xfrm>
              <a:off x="7605095" y="2064857"/>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5" name="tx95"/>
            <p:cNvSpPr/>
            <p:nvPr/>
          </p:nvSpPr>
          <p:spPr>
            <a:xfrm>
              <a:off x="8213978" y="16359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6" name="tx96"/>
            <p:cNvSpPr/>
            <p:nvPr/>
          </p:nvSpPr>
          <p:spPr>
            <a:xfrm>
              <a:off x="8804812" y="16359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7" name="tx97"/>
            <p:cNvSpPr/>
            <p:nvPr/>
          </p:nvSpPr>
          <p:spPr>
            <a:xfrm>
              <a:off x="5003259" y="2832189"/>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8" name="tx98"/>
            <p:cNvSpPr/>
            <p:nvPr/>
          </p:nvSpPr>
          <p:spPr>
            <a:xfrm>
              <a:off x="5127474" y="176390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9" name="tx99"/>
            <p:cNvSpPr/>
            <p:nvPr/>
          </p:nvSpPr>
          <p:spPr>
            <a:xfrm>
              <a:off x="5049780" y="69562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00" name="tx100"/>
            <p:cNvSpPr/>
            <p:nvPr/>
          </p:nvSpPr>
          <p:spPr>
            <a:xfrm rot="-5400000">
              <a:off x="528121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1" name="tx101"/>
            <p:cNvSpPr/>
            <p:nvPr/>
          </p:nvSpPr>
          <p:spPr>
            <a:xfrm rot="-5400000">
              <a:off x="601975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2" name="tx102"/>
            <p:cNvSpPr/>
            <p:nvPr/>
          </p:nvSpPr>
          <p:spPr>
            <a:xfrm rot="-5400000">
              <a:off x="67583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3" name="tx103"/>
            <p:cNvSpPr/>
            <p:nvPr/>
          </p:nvSpPr>
          <p:spPr>
            <a:xfrm rot="-5400000">
              <a:off x="749684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4" name="tx104"/>
            <p:cNvSpPr/>
            <p:nvPr/>
          </p:nvSpPr>
          <p:spPr>
            <a:xfrm rot="-5400000">
              <a:off x="8087677"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5" name="tx105"/>
            <p:cNvSpPr/>
            <p:nvPr/>
          </p:nvSpPr>
          <p:spPr>
            <a:xfrm rot="-5400000">
              <a:off x="8678476"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6" name="tx106"/>
            <p:cNvSpPr/>
            <p:nvPr/>
          </p:nvSpPr>
          <p:spPr>
            <a:xfrm rot="-5400000">
              <a:off x="4153407"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7" name="pl107"/>
            <p:cNvSpPr/>
            <p:nvPr/>
          </p:nvSpPr>
          <p:spPr>
            <a:xfrm>
              <a:off x="6154451"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8" name="pl108"/>
            <p:cNvSpPr/>
            <p:nvPr/>
          </p:nvSpPr>
          <p:spPr>
            <a:xfrm>
              <a:off x="6154451"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09" name="pl109"/>
            <p:cNvSpPr/>
            <p:nvPr/>
          </p:nvSpPr>
          <p:spPr>
            <a:xfrm>
              <a:off x="6154451"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10" name="pl110"/>
            <p:cNvSpPr/>
            <p:nvPr/>
          </p:nvSpPr>
          <p:spPr>
            <a:xfrm>
              <a:off x="6823522"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1" name="pl111"/>
            <p:cNvSpPr/>
            <p:nvPr/>
          </p:nvSpPr>
          <p:spPr>
            <a:xfrm>
              <a:off x="6823522"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2" name="pl112"/>
            <p:cNvSpPr/>
            <p:nvPr/>
          </p:nvSpPr>
          <p:spPr>
            <a:xfrm>
              <a:off x="7492593"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3" name="pl113"/>
            <p:cNvSpPr/>
            <p:nvPr/>
          </p:nvSpPr>
          <p:spPr>
            <a:xfrm>
              <a:off x="7492593"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4" name="tx114"/>
            <p:cNvSpPr/>
            <p:nvPr/>
          </p:nvSpPr>
          <p:spPr>
            <a:xfrm>
              <a:off x="6421550"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5" name="tx115"/>
            <p:cNvSpPr/>
            <p:nvPr/>
          </p:nvSpPr>
          <p:spPr>
            <a:xfrm>
              <a:off x="6421550"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6" name="tx116"/>
            <p:cNvSpPr/>
            <p:nvPr/>
          </p:nvSpPr>
          <p:spPr>
            <a:xfrm>
              <a:off x="7090621"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17" name="tx117"/>
            <p:cNvSpPr/>
            <p:nvPr/>
          </p:nvSpPr>
          <p:spPr>
            <a:xfrm>
              <a:off x="7090621"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18" name="tx118"/>
            <p:cNvSpPr/>
            <p:nvPr/>
          </p:nvSpPr>
          <p:spPr>
            <a:xfrm>
              <a:off x="7759692"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19" name="tx119"/>
            <p:cNvSpPr/>
            <p:nvPr/>
          </p:nvSpPr>
          <p:spPr>
            <a:xfrm>
              <a:off x="7759692"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0" name="tx120"/>
            <p:cNvSpPr/>
            <p:nvPr/>
          </p:nvSpPr>
          <p:spPr>
            <a:xfrm>
              <a:off x="5420917" y="471005"/>
              <a:ext cx="343078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AFR</a:t>
              </a:r>
            </a:p>
          </p:txBody>
        </p:sp>
        <p:sp>
          <p:nvSpPr>
            <p:cNvPr id="121" name="pl121"/>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2" name="pl122"/>
            <p:cNvSpPr/>
            <p:nvPr/>
          </p:nvSpPr>
          <p:spPr>
            <a:xfrm>
              <a:off x="2409949"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4595491"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4" name="pl124"/>
            <p:cNvSpPr/>
            <p:nvPr/>
          </p:nvSpPr>
          <p:spPr>
            <a:xfrm>
              <a:off x="6781033"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5" name="pl125"/>
            <p:cNvSpPr/>
            <p:nvPr/>
          </p:nvSpPr>
          <p:spPr>
            <a:xfrm>
              <a:off x="8966574"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6" name="pl126"/>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7" name="pl127"/>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8" name="pl128"/>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3502720"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0" name="pl130"/>
            <p:cNvSpPr/>
            <p:nvPr/>
          </p:nvSpPr>
          <p:spPr>
            <a:xfrm>
              <a:off x="5688262"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1" name="pl131"/>
            <p:cNvSpPr/>
            <p:nvPr/>
          </p:nvSpPr>
          <p:spPr>
            <a:xfrm>
              <a:off x="7873804"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2" name="rc132"/>
            <p:cNvSpPr/>
            <p:nvPr/>
          </p:nvSpPr>
          <p:spPr>
            <a:xfrm>
              <a:off x="1317178" y="5793155"/>
              <a:ext cx="6775179" cy="194233"/>
            </a:xfrm>
            <a:prstGeom prst="rect">
              <a:avLst/>
            </a:prstGeom>
            <a:solidFill>
              <a:srgbClr val="F4A81D">
                <a:alpha val="80000"/>
              </a:srgbClr>
            </a:solidFill>
          </p:spPr>
          <p:txBody>
            <a:bodyPr/>
            <a:lstStyle/>
            <a:p/>
          </p:txBody>
        </p:sp>
        <p:sp>
          <p:nvSpPr>
            <p:cNvPr id="133" name="rc133"/>
            <p:cNvSpPr/>
            <p:nvPr/>
          </p:nvSpPr>
          <p:spPr>
            <a:xfrm>
              <a:off x="1317178" y="5482382"/>
              <a:ext cx="7321564" cy="194233"/>
            </a:xfrm>
            <a:prstGeom prst="rect">
              <a:avLst/>
            </a:prstGeom>
            <a:solidFill>
              <a:srgbClr val="F4A81D">
                <a:alpha val="80000"/>
              </a:srgbClr>
            </a:solidFill>
          </p:spPr>
          <p:txBody>
            <a:bodyPr/>
            <a:lstStyle/>
            <a:p/>
          </p:txBody>
        </p:sp>
        <p:sp>
          <p:nvSpPr>
            <p:cNvPr id="134" name="tx134"/>
            <p:cNvSpPr/>
            <p:nvPr/>
          </p:nvSpPr>
          <p:spPr>
            <a:xfrm>
              <a:off x="8167707" y="584983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a:t>
              </a:r>
            </a:p>
          </p:txBody>
        </p:sp>
        <p:sp>
          <p:nvSpPr>
            <p:cNvPr id="135" name="tx135"/>
            <p:cNvSpPr/>
            <p:nvPr/>
          </p:nvSpPr>
          <p:spPr>
            <a:xfrm>
              <a:off x="8714092" y="553905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6.7</a:t>
              </a:r>
            </a:p>
          </p:txBody>
        </p:sp>
        <p:sp>
          <p:nvSpPr>
            <p:cNvPr id="136" name="tx136"/>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7" name="tx137"/>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8" name="tx138"/>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9" name="tx139"/>
            <p:cNvSpPr/>
            <p:nvPr/>
          </p:nvSpPr>
          <p:spPr>
            <a:xfrm>
              <a:off x="3425026"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40" name="tx140"/>
            <p:cNvSpPr/>
            <p:nvPr/>
          </p:nvSpPr>
          <p:spPr>
            <a:xfrm>
              <a:off x="5610567" y="6089968"/>
              <a:ext cx="77694"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141" name="tx141"/>
            <p:cNvSpPr/>
            <p:nvPr/>
          </p:nvSpPr>
          <p:spPr>
            <a:xfrm>
              <a:off x="7796109"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42" name="tx142"/>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43" name="tx143"/>
            <p:cNvSpPr/>
            <p:nvPr/>
          </p:nvSpPr>
          <p:spPr>
            <a:xfrm>
              <a:off x="951100" y="5222938"/>
              <a:ext cx="3498725"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AFR, 2019 and 2023</a:t>
              </a:r>
            </a:p>
          </p:txBody>
        </p:sp>
        <p:sp>
          <p:nvSpPr>
            <p:cNvPr id="144" name="tx144"/>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5" name="tx145"/>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AFR ranked number 6 out of 6 WHO regions, with DTP1 coverage of 83%.
DTP1 coverage (83%) was the same as in 2019 (83%).
This equates to 6,718,000 zero-dose children in 2023 compared to 6,170,000 zero-dose children in 2019.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28490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 name="pl6"/>
            <p:cNvSpPr/>
            <p:nvPr/>
          </p:nvSpPr>
          <p:spPr>
            <a:xfrm>
              <a:off x="951100" y="2590526"/>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7" name="pl7"/>
            <p:cNvSpPr/>
            <p:nvPr/>
          </p:nvSpPr>
          <p:spPr>
            <a:xfrm>
              <a:off x="951100" y="1896142"/>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8" name="pl8"/>
            <p:cNvSpPr/>
            <p:nvPr/>
          </p:nvSpPr>
          <p:spPr>
            <a:xfrm>
              <a:off x="951100" y="120175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9" name="pl9"/>
            <p:cNvSpPr/>
            <p:nvPr/>
          </p:nvSpPr>
          <p:spPr>
            <a:xfrm>
              <a:off x="1465991"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5251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3903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2555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1207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63210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293771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243334"/>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548950"/>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5456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9" name="pl19"/>
            <p:cNvSpPr/>
            <p:nvPr/>
          </p:nvSpPr>
          <p:spPr>
            <a:xfrm>
              <a:off x="1122730"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9252"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9577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8229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68818"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5533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2730" y="2035019"/>
              <a:ext cx="3432608" cy="138876"/>
            </a:xfrm>
            <a:custGeom>
              <a:avLst/>
              <a:pathLst>
                <a:path w="3432608" h="138876">
                  <a:moveTo>
                    <a:pt x="0" y="69438"/>
                  </a:moveTo>
                  <a:lnTo>
                    <a:pt x="686521" y="0"/>
                  </a:lnTo>
                  <a:lnTo>
                    <a:pt x="1373043" y="69438"/>
                  </a:lnTo>
                  <a:lnTo>
                    <a:pt x="2059565" y="138876"/>
                  </a:lnTo>
                  <a:lnTo>
                    <a:pt x="2746087" y="138876"/>
                  </a:lnTo>
                  <a:lnTo>
                    <a:pt x="3432608" y="0"/>
                  </a:lnTo>
                </a:path>
              </a:pathLst>
            </a:custGeom>
            <a:ln w="27101" cap="flat">
              <a:solidFill>
                <a:srgbClr val="F4A81D">
                  <a:alpha val="69803"/>
                </a:srgbClr>
              </a:solidFill>
              <a:prstDash val="solid"/>
              <a:round/>
            </a:ln>
          </p:spPr>
          <p:txBody>
            <a:bodyPr/>
            <a:lstStyle/>
            <a:p/>
          </p:txBody>
        </p:sp>
        <p:sp>
          <p:nvSpPr>
            <p:cNvPr id="26" name="pl26"/>
            <p:cNvSpPr/>
            <p:nvPr/>
          </p:nvSpPr>
          <p:spPr>
            <a:xfrm>
              <a:off x="1122730" y="1410074"/>
              <a:ext cx="3432608" cy="347191"/>
            </a:xfrm>
            <a:custGeom>
              <a:avLst/>
              <a:pathLst>
                <a:path w="3432608" h="347191">
                  <a:moveTo>
                    <a:pt x="0" y="0"/>
                  </a:moveTo>
                  <a:lnTo>
                    <a:pt x="686521" y="208315"/>
                  </a:lnTo>
                  <a:lnTo>
                    <a:pt x="1373043" y="277753"/>
                  </a:lnTo>
                  <a:lnTo>
                    <a:pt x="2059565" y="347191"/>
                  </a:lnTo>
                  <a:lnTo>
                    <a:pt x="2746087" y="138876"/>
                  </a:lnTo>
                  <a:lnTo>
                    <a:pt x="3432608" y="69438"/>
                  </a:lnTo>
                </a:path>
              </a:pathLst>
            </a:custGeom>
            <a:ln w="27101" cap="flat">
              <a:solidFill>
                <a:srgbClr val="F26829">
                  <a:alpha val="69803"/>
                </a:srgbClr>
              </a:solidFill>
              <a:prstDash val="solid"/>
              <a:round/>
            </a:ln>
          </p:spPr>
          <p:txBody>
            <a:bodyPr/>
            <a:lstStyle/>
            <a:p/>
          </p:txBody>
        </p:sp>
        <p:sp>
          <p:nvSpPr>
            <p:cNvPr id="27" name="pl27"/>
            <p:cNvSpPr/>
            <p:nvPr/>
          </p:nvSpPr>
          <p:spPr>
            <a:xfrm>
              <a:off x="1122730" y="1687827"/>
              <a:ext cx="3432608" cy="208315"/>
            </a:xfrm>
            <a:custGeom>
              <a:avLst/>
              <a:pathLst>
                <a:path w="3432608" h="208315">
                  <a:moveTo>
                    <a:pt x="0" y="0"/>
                  </a:moveTo>
                  <a:lnTo>
                    <a:pt x="686521" y="0"/>
                  </a:lnTo>
                  <a:lnTo>
                    <a:pt x="1373043" y="138876"/>
                  </a:lnTo>
                  <a:lnTo>
                    <a:pt x="2059565" y="69438"/>
                  </a:lnTo>
                  <a:lnTo>
                    <a:pt x="2746087" y="69438"/>
                  </a:lnTo>
                  <a:lnTo>
                    <a:pt x="3432608" y="208315"/>
                  </a:lnTo>
                </a:path>
              </a:pathLst>
            </a:custGeom>
            <a:ln w="27101" cap="flat">
              <a:solidFill>
                <a:srgbClr val="BD53BD">
                  <a:alpha val="69803"/>
                </a:srgbClr>
              </a:solidFill>
              <a:prstDash val="solid"/>
              <a:round/>
            </a:ln>
          </p:spPr>
          <p:txBody>
            <a:bodyPr/>
            <a:lstStyle/>
            <a:p/>
          </p:txBody>
        </p:sp>
        <p:sp>
          <p:nvSpPr>
            <p:cNvPr id="28" name="pl28"/>
            <p:cNvSpPr/>
            <p:nvPr/>
          </p:nvSpPr>
          <p:spPr>
            <a:xfrm>
              <a:off x="1122730" y="993444"/>
              <a:ext cx="3432608" cy="69438"/>
            </a:xfrm>
            <a:custGeom>
              <a:avLst/>
              <a:pathLst>
                <a:path w="3432608" h="69438">
                  <a:moveTo>
                    <a:pt x="0" y="69438"/>
                  </a:moveTo>
                  <a:lnTo>
                    <a:pt x="686521" y="0"/>
                  </a:lnTo>
                  <a:lnTo>
                    <a:pt x="1373043" y="69438"/>
                  </a:lnTo>
                  <a:lnTo>
                    <a:pt x="2059565" y="69438"/>
                  </a:lnTo>
                  <a:lnTo>
                    <a:pt x="2746087" y="69438"/>
                  </a:lnTo>
                  <a:lnTo>
                    <a:pt x="3432608" y="69438"/>
                  </a:lnTo>
                </a:path>
              </a:pathLst>
            </a:custGeom>
            <a:ln w="27101" cap="flat">
              <a:solidFill>
                <a:srgbClr val="6363C0">
                  <a:alpha val="69803"/>
                </a:srgbClr>
              </a:solidFill>
              <a:prstDash val="solid"/>
              <a:round/>
            </a:ln>
          </p:spPr>
          <p:txBody>
            <a:bodyPr/>
            <a:lstStyle/>
            <a:p/>
          </p:txBody>
        </p:sp>
        <p:sp>
          <p:nvSpPr>
            <p:cNvPr id="29" name="pl29"/>
            <p:cNvSpPr/>
            <p:nvPr/>
          </p:nvSpPr>
          <p:spPr>
            <a:xfrm>
              <a:off x="1122730" y="1271197"/>
              <a:ext cx="3432608" cy="555506"/>
            </a:xfrm>
            <a:custGeom>
              <a:avLst/>
              <a:pathLst>
                <a:path w="3432608" h="555506">
                  <a:moveTo>
                    <a:pt x="0" y="69438"/>
                  </a:moveTo>
                  <a:lnTo>
                    <a:pt x="686521" y="0"/>
                  </a:lnTo>
                  <a:lnTo>
                    <a:pt x="1373043" y="416630"/>
                  </a:lnTo>
                  <a:lnTo>
                    <a:pt x="2059565" y="555506"/>
                  </a:lnTo>
                  <a:lnTo>
                    <a:pt x="2746087" y="0"/>
                  </a:lnTo>
                  <a:lnTo>
                    <a:pt x="3432608" y="138876"/>
                  </a:lnTo>
                </a:path>
              </a:pathLst>
            </a:custGeom>
            <a:ln w="27101" cap="flat">
              <a:solidFill>
                <a:srgbClr val="008DC9">
                  <a:alpha val="69803"/>
                </a:srgbClr>
              </a:solidFill>
              <a:prstDash val="solid"/>
              <a:round/>
            </a:ln>
          </p:spPr>
          <p:txBody>
            <a:bodyPr/>
            <a:lstStyle/>
            <a:p/>
          </p:txBody>
        </p:sp>
        <p:sp>
          <p:nvSpPr>
            <p:cNvPr id="30" name="pl30"/>
            <p:cNvSpPr/>
            <p:nvPr/>
          </p:nvSpPr>
          <p:spPr>
            <a:xfrm>
              <a:off x="1122730" y="1062882"/>
              <a:ext cx="3432608" cy="208315"/>
            </a:xfrm>
            <a:custGeom>
              <a:avLst/>
              <a:pathLst>
                <a:path w="3432608" h="208315">
                  <a:moveTo>
                    <a:pt x="0" y="69438"/>
                  </a:moveTo>
                  <a:lnTo>
                    <a:pt x="686521" y="0"/>
                  </a:lnTo>
                  <a:lnTo>
                    <a:pt x="1373043" y="69438"/>
                  </a:lnTo>
                  <a:lnTo>
                    <a:pt x="2059565" y="208315"/>
                  </a:lnTo>
                  <a:lnTo>
                    <a:pt x="2746087" y="69438"/>
                  </a:lnTo>
                  <a:lnTo>
                    <a:pt x="3432608" y="208315"/>
                  </a:lnTo>
                </a:path>
              </a:pathLst>
            </a:custGeom>
            <a:ln w="27101" cap="flat">
              <a:solidFill>
                <a:srgbClr val="40BF73">
                  <a:alpha val="69803"/>
                </a:srgbClr>
              </a:solidFill>
              <a:prstDash val="solid"/>
              <a:round/>
            </a:ln>
          </p:spPr>
          <p:txBody>
            <a:bodyPr/>
            <a:lstStyle/>
            <a:p/>
          </p:txBody>
        </p:sp>
        <p:sp>
          <p:nvSpPr>
            <p:cNvPr id="31" name="pl31"/>
            <p:cNvSpPr/>
            <p:nvPr/>
          </p:nvSpPr>
          <p:spPr>
            <a:xfrm>
              <a:off x="1122730" y="2035019"/>
              <a:ext cx="3432608" cy="138876"/>
            </a:xfrm>
            <a:custGeom>
              <a:avLst/>
              <a:pathLst>
                <a:path w="3432608" h="138876">
                  <a:moveTo>
                    <a:pt x="0" y="69438"/>
                  </a:moveTo>
                  <a:lnTo>
                    <a:pt x="686521" y="0"/>
                  </a:lnTo>
                  <a:lnTo>
                    <a:pt x="1373043" y="69438"/>
                  </a:lnTo>
                  <a:lnTo>
                    <a:pt x="2059565" y="138876"/>
                  </a:lnTo>
                  <a:lnTo>
                    <a:pt x="2746087" y="138876"/>
                  </a:lnTo>
                  <a:lnTo>
                    <a:pt x="3432608" y="0"/>
                  </a:lnTo>
                </a:path>
              </a:pathLst>
            </a:custGeom>
            <a:ln w="65043" cap="flat">
              <a:solidFill>
                <a:srgbClr val="000000">
                  <a:alpha val="100000"/>
                </a:srgbClr>
              </a:solidFill>
              <a:prstDash val="solid"/>
              <a:round/>
            </a:ln>
          </p:spPr>
          <p:txBody>
            <a:bodyPr/>
            <a:lstStyle/>
            <a:p/>
          </p:txBody>
        </p:sp>
        <p:sp>
          <p:nvSpPr>
            <p:cNvPr id="32" name="pl32"/>
            <p:cNvSpPr/>
            <p:nvPr/>
          </p:nvSpPr>
          <p:spPr>
            <a:xfrm>
              <a:off x="1122730" y="2035019"/>
              <a:ext cx="3432608" cy="138876"/>
            </a:xfrm>
            <a:custGeom>
              <a:avLst/>
              <a:pathLst>
                <a:path w="3432608" h="138876">
                  <a:moveTo>
                    <a:pt x="0" y="69438"/>
                  </a:moveTo>
                  <a:lnTo>
                    <a:pt x="686521" y="0"/>
                  </a:lnTo>
                  <a:lnTo>
                    <a:pt x="1373043" y="69438"/>
                  </a:lnTo>
                  <a:lnTo>
                    <a:pt x="2059565" y="138876"/>
                  </a:lnTo>
                  <a:lnTo>
                    <a:pt x="2746087" y="138876"/>
                  </a:lnTo>
                  <a:lnTo>
                    <a:pt x="3432608" y="0"/>
                  </a:lnTo>
                </a:path>
              </a:pathLst>
            </a:custGeom>
            <a:ln w="40651" cap="flat">
              <a:solidFill>
                <a:srgbClr val="F4A81D">
                  <a:alpha val="100000"/>
                </a:srgbClr>
              </a:solidFill>
              <a:prstDash val="solid"/>
              <a:round/>
            </a:ln>
          </p:spPr>
          <p:txBody>
            <a:bodyPr/>
            <a:lstStyle/>
            <a:p/>
          </p:txBody>
        </p:sp>
        <p:sp>
          <p:nvSpPr>
            <p:cNvPr id="33" name="tx33"/>
            <p:cNvSpPr/>
            <p:nvPr/>
          </p:nvSpPr>
          <p:spPr>
            <a:xfrm>
              <a:off x="1062441" y="19321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82</a:t>
              </a:r>
            </a:p>
          </p:txBody>
        </p:sp>
        <p:sp>
          <p:nvSpPr>
            <p:cNvPr id="34" name="tx34"/>
            <p:cNvSpPr/>
            <p:nvPr/>
          </p:nvSpPr>
          <p:spPr>
            <a:xfrm>
              <a:off x="1748963" y="186260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83</a:t>
              </a:r>
            </a:p>
          </p:txBody>
        </p:sp>
        <p:sp>
          <p:nvSpPr>
            <p:cNvPr id="35" name="tx35"/>
            <p:cNvSpPr/>
            <p:nvPr/>
          </p:nvSpPr>
          <p:spPr>
            <a:xfrm>
              <a:off x="2435484" y="19321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82</a:t>
              </a:r>
            </a:p>
          </p:txBody>
        </p:sp>
        <p:sp>
          <p:nvSpPr>
            <p:cNvPr id="36" name="tx36"/>
            <p:cNvSpPr/>
            <p:nvPr/>
          </p:nvSpPr>
          <p:spPr>
            <a:xfrm>
              <a:off x="3122006" y="200153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37" name="tx37"/>
            <p:cNvSpPr/>
            <p:nvPr/>
          </p:nvSpPr>
          <p:spPr>
            <a:xfrm>
              <a:off x="3808528" y="200153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38" name="tx38"/>
            <p:cNvSpPr/>
            <p:nvPr/>
          </p:nvSpPr>
          <p:spPr>
            <a:xfrm>
              <a:off x="4495050" y="186260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83</a:t>
              </a:r>
            </a:p>
          </p:txBody>
        </p:sp>
        <p:sp>
          <p:nvSpPr>
            <p:cNvPr id="39" name="tx39"/>
            <p:cNvSpPr/>
            <p:nvPr/>
          </p:nvSpPr>
          <p:spPr>
            <a:xfrm>
              <a:off x="733081" y="357998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40" name="tx40"/>
            <p:cNvSpPr/>
            <p:nvPr/>
          </p:nvSpPr>
          <p:spPr>
            <a:xfrm>
              <a:off x="733081" y="28856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41" name="tx41"/>
            <p:cNvSpPr/>
            <p:nvPr/>
          </p:nvSpPr>
          <p:spPr>
            <a:xfrm>
              <a:off x="733081" y="2191219"/>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2" name="tx42"/>
            <p:cNvSpPr/>
            <p:nvPr/>
          </p:nvSpPr>
          <p:spPr>
            <a:xfrm>
              <a:off x="733081" y="149683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3" name="tx43"/>
            <p:cNvSpPr/>
            <p:nvPr/>
          </p:nvSpPr>
          <p:spPr>
            <a:xfrm>
              <a:off x="655386" y="80245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4" name="tx44"/>
            <p:cNvSpPr/>
            <p:nvPr/>
          </p:nvSpPr>
          <p:spPr>
            <a:xfrm rot="-5400000">
              <a:off x="966284"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5" name="tx45"/>
            <p:cNvSpPr/>
            <p:nvPr/>
          </p:nvSpPr>
          <p:spPr>
            <a:xfrm rot="-5400000">
              <a:off x="165280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6" name="tx46"/>
            <p:cNvSpPr/>
            <p:nvPr/>
          </p:nvSpPr>
          <p:spPr>
            <a:xfrm rot="-5400000">
              <a:off x="233932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7" name="tx47"/>
            <p:cNvSpPr/>
            <p:nvPr/>
          </p:nvSpPr>
          <p:spPr>
            <a:xfrm rot="-5400000">
              <a:off x="3025850"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8" name="tx48"/>
            <p:cNvSpPr/>
            <p:nvPr/>
          </p:nvSpPr>
          <p:spPr>
            <a:xfrm rot="-5400000">
              <a:off x="371237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9" name="tx49"/>
            <p:cNvSpPr/>
            <p:nvPr/>
          </p:nvSpPr>
          <p:spPr>
            <a:xfrm rot="-5400000">
              <a:off x="4398859"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rot="-5400000">
              <a:off x="17044" y="217778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1" name="pl51"/>
            <p:cNvSpPr/>
            <p:nvPr/>
          </p:nvSpPr>
          <p:spPr>
            <a:xfrm>
              <a:off x="1857175"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2" name="pl52"/>
            <p:cNvSpPr/>
            <p:nvPr/>
          </p:nvSpPr>
          <p:spPr>
            <a:xfrm>
              <a:off x="1857175"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53" name="pl53"/>
            <p:cNvSpPr/>
            <p:nvPr/>
          </p:nvSpPr>
          <p:spPr>
            <a:xfrm>
              <a:off x="1857175"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4" name="pl54"/>
            <p:cNvSpPr/>
            <p:nvPr/>
          </p:nvSpPr>
          <p:spPr>
            <a:xfrm>
              <a:off x="2526246"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5" name="pl55"/>
            <p:cNvSpPr/>
            <p:nvPr/>
          </p:nvSpPr>
          <p:spPr>
            <a:xfrm>
              <a:off x="2526246"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6" name="pl56"/>
            <p:cNvSpPr/>
            <p:nvPr/>
          </p:nvSpPr>
          <p:spPr>
            <a:xfrm>
              <a:off x="3195317"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7" name="pl57"/>
            <p:cNvSpPr/>
            <p:nvPr/>
          </p:nvSpPr>
          <p:spPr>
            <a:xfrm>
              <a:off x="3195317"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8" name="tx58"/>
            <p:cNvSpPr/>
            <p:nvPr/>
          </p:nvSpPr>
          <p:spPr>
            <a:xfrm>
              <a:off x="2124275"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59" name="tx59"/>
            <p:cNvSpPr/>
            <p:nvPr/>
          </p:nvSpPr>
          <p:spPr>
            <a:xfrm>
              <a:off x="2124275"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60" name="tx60"/>
            <p:cNvSpPr/>
            <p:nvPr/>
          </p:nvSpPr>
          <p:spPr>
            <a:xfrm>
              <a:off x="2793346"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61" name="tx61"/>
            <p:cNvSpPr/>
            <p:nvPr/>
          </p:nvSpPr>
          <p:spPr>
            <a:xfrm>
              <a:off x="2793346"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62" name="tx62"/>
            <p:cNvSpPr/>
            <p:nvPr/>
          </p:nvSpPr>
          <p:spPr>
            <a:xfrm>
              <a:off x="3462417"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63" name="tx63"/>
            <p:cNvSpPr/>
            <p:nvPr/>
          </p:nvSpPr>
          <p:spPr>
            <a:xfrm>
              <a:off x="3462417"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64" name="tx64"/>
            <p:cNvSpPr/>
            <p:nvPr/>
          </p:nvSpPr>
          <p:spPr>
            <a:xfrm>
              <a:off x="1708127" y="472419"/>
              <a:ext cx="2261815"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AFR, 2018-2023</a:t>
              </a:r>
            </a:p>
          </p:txBody>
        </p:sp>
        <p:sp>
          <p:nvSpPr>
            <p:cNvPr id="65" name="pl65"/>
            <p:cNvSpPr/>
            <p:nvPr/>
          </p:nvSpPr>
          <p:spPr>
            <a:xfrm>
              <a:off x="5228952" y="3505849"/>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6" name="pl66"/>
            <p:cNvSpPr/>
            <p:nvPr/>
          </p:nvSpPr>
          <p:spPr>
            <a:xfrm>
              <a:off x="5228952" y="2748340"/>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7" name="pl67"/>
            <p:cNvSpPr/>
            <p:nvPr/>
          </p:nvSpPr>
          <p:spPr>
            <a:xfrm>
              <a:off x="5228952" y="1990831"/>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8" name="pl68"/>
            <p:cNvSpPr/>
            <p:nvPr/>
          </p:nvSpPr>
          <p:spPr>
            <a:xfrm>
              <a:off x="5228952" y="1233321"/>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9" name="pl69"/>
            <p:cNvSpPr/>
            <p:nvPr/>
          </p:nvSpPr>
          <p:spPr>
            <a:xfrm>
              <a:off x="5743843"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6430365"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7116887"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7803408"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8489930" y="715690"/>
              <a:ext cx="0" cy="3055287"/>
            </a:xfrm>
            <a:custGeom>
              <a:avLst/>
              <a:pathLst>
                <a:path w="0" h="3055287">
                  <a:moveTo>
                    <a:pt x="0" y="305528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5228952" y="3127095"/>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5" name="pl75"/>
            <p:cNvSpPr/>
            <p:nvPr/>
          </p:nvSpPr>
          <p:spPr>
            <a:xfrm>
              <a:off x="5228952" y="2369585"/>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6" name="pl76"/>
            <p:cNvSpPr/>
            <p:nvPr/>
          </p:nvSpPr>
          <p:spPr>
            <a:xfrm>
              <a:off x="5228952" y="1612076"/>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7" name="pl77"/>
            <p:cNvSpPr/>
            <p:nvPr/>
          </p:nvSpPr>
          <p:spPr>
            <a:xfrm>
              <a:off x="5228952" y="854567"/>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8" name="pl78"/>
            <p:cNvSpPr/>
            <p:nvPr/>
          </p:nvSpPr>
          <p:spPr>
            <a:xfrm>
              <a:off x="5400582"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6087104"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6773626"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7460147"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8146669"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8833191" y="715690"/>
              <a:ext cx="0" cy="3055287"/>
            </a:xfrm>
            <a:custGeom>
              <a:avLst/>
              <a:pathLst>
                <a:path w="0" h="3055287">
                  <a:moveTo>
                    <a:pt x="0" y="305528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5400582" y="1612076"/>
              <a:ext cx="3432608" cy="505006"/>
            </a:xfrm>
            <a:custGeom>
              <a:avLst/>
              <a:pathLst>
                <a:path w="3432608" h="505006">
                  <a:moveTo>
                    <a:pt x="0" y="252503"/>
                  </a:moveTo>
                  <a:lnTo>
                    <a:pt x="686521" y="0"/>
                  </a:lnTo>
                  <a:lnTo>
                    <a:pt x="1373043" y="252503"/>
                  </a:lnTo>
                  <a:lnTo>
                    <a:pt x="2059565" y="505006"/>
                  </a:lnTo>
                  <a:lnTo>
                    <a:pt x="2746087" y="505006"/>
                  </a:lnTo>
                  <a:lnTo>
                    <a:pt x="3432608" y="0"/>
                  </a:lnTo>
                </a:path>
              </a:pathLst>
            </a:custGeom>
            <a:ln w="27101" cap="flat">
              <a:solidFill>
                <a:srgbClr val="F4A81D">
                  <a:alpha val="69803"/>
                </a:srgbClr>
              </a:solidFill>
              <a:prstDash val="solid"/>
              <a:round/>
            </a:ln>
          </p:spPr>
          <p:txBody>
            <a:bodyPr/>
            <a:lstStyle/>
            <a:p/>
          </p:txBody>
        </p:sp>
        <p:sp>
          <p:nvSpPr>
            <p:cNvPr id="85" name="pl85"/>
            <p:cNvSpPr/>
            <p:nvPr/>
          </p:nvSpPr>
          <p:spPr>
            <a:xfrm>
              <a:off x="5400582" y="854567"/>
              <a:ext cx="3432608" cy="1262515"/>
            </a:xfrm>
            <a:custGeom>
              <a:avLst/>
              <a:pathLst>
                <a:path w="3432608" h="1262515">
                  <a:moveTo>
                    <a:pt x="0" y="0"/>
                  </a:moveTo>
                  <a:lnTo>
                    <a:pt x="686521" y="757509"/>
                  </a:lnTo>
                  <a:lnTo>
                    <a:pt x="1373043" y="1010012"/>
                  </a:lnTo>
                  <a:lnTo>
                    <a:pt x="2059565" y="1262515"/>
                  </a:lnTo>
                  <a:lnTo>
                    <a:pt x="2746087" y="505006"/>
                  </a:lnTo>
                  <a:lnTo>
                    <a:pt x="3432608" y="252503"/>
                  </a:lnTo>
                </a:path>
              </a:pathLst>
            </a:custGeom>
            <a:ln w="27101" cap="flat">
              <a:solidFill>
                <a:srgbClr val="F26829">
                  <a:alpha val="69803"/>
                </a:srgbClr>
              </a:solidFill>
              <a:prstDash val="solid"/>
              <a:round/>
            </a:ln>
          </p:spPr>
          <p:txBody>
            <a:bodyPr/>
            <a:lstStyle/>
            <a:p/>
          </p:txBody>
        </p:sp>
        <p:sp>
          <p:nvSpPr>
            <p:cNvPr id="86" name="pl86"/>
            <p:cNvSpPr/>
            <p:nvPr/>
          </p:nvSpPr>
          <p:spPr>
            <a:xfrm>
              <a:off x="5400582" y="1612076"/>
              <a:ext cx="3432608" cy="757509"/>
            </a:xfrm>
            <a:custGeom>
              <a:avLst/>
              <a:pathLst>
                <a:path w="3432608" h="757509">
                  <a:moveTo>
                    <a:pt x="0" y="0"/>
                  </a:moveTo>
                  <a:lnTo>
                    <a:pt x="686521" y="0"/>
                  </a:lnTo>
                  <a:lnTo>
                    <a:pt x="1373043" y="505006"/>
                  </a:lnTo>
                  <a:lnTo>
                    <a:pt x="2059565" y="252503"/>
                  </a:lnTo>
                  <a:lnTo>
                    <a:pt x="2746087" y="252503"/>
                  </a:lnTo>
                  <a:lnTo>
                    <a:pt x="3432608" y="757509"/>
                  </a:lnTo>
                </a:path>
              </a:pathLst>
            </a:custGeom>
            <a:ln w="27101" cap="flat">
              <a:solidFill>
                <a:srgbClr val="BD53BD">
                  <a:alpha val="69803"/>
                </a:srgbClr>
              </a:solidFill>
              <a:prstDash val="solid"/>
              <a:round/>
            </a:ln>
          </p:spPr>
          <p:txBody>
            <a:bodyPr/>
            <a:lstStyle/>
            <a:p/>
          </p:txBody>
        </p:sp>
        <p:sp>
          <p:nvSpPr>
            <p:cNvPr id="87" name="pl87"/>
            <p:cNvSpPr/>
            <p:nvPr/>
          </p:nvSpPr>
          <p:spPr>
            <a:xfrm>
              <a:off x="5400582" y="1612076"/>
              <a:ext cx="3432608" cy="252503"/>
            </a:xfrm>
            <a:custGeom>
              <a:avLst/>
              <a:pathLst>
                <a:path w="3432608" h="252503">
                  <a:moveTo>
                    <a:pt x="0" y="252503"/>
                  </a:moveTo>
                  <a:lnTo>
                    <a:pt x="686521" y="0"/>
                  </a:lnTo>
                  <a:lnTo>
                    <a:pt x="1373043" y="252503"/>
                  </a:lnTo>
                  <a:lnTo>
                    <a:pt x="2059565" y="252503"/>
                  </a:lnTo>
                  <a:lnTo>
                    <a:pt x="2746087" y="252503"/>
                  </a:lnTo>
                  <a:lnTo>
                    <a:pt x="3432608" y="252503"/>
                  </a:lnTo>
                </a:path>
              </a:pathLst>
            </a:custGeom>
            <a:ln w="27101" cap="flat">
              <a:solidFill>
                <a:srgbClr val="6363C0">
                  <a:alpha val="69803"/>
                </a:srgbClr>
              </a:solidFill>
              <a:prstDash val="solid"/>
              <a:round/>
            </a:ln>
          </p:spPr>
          <p:txBody>
            <a:bodyPr/>
            <a:lstStyle/>
            <a:p/>
          </p:txBody>
        </p:sp>
        <p:sp>
          <p:nvSpPr>
            <p:cNvPr id="88" name="pl88"/>
            <p:cNvSpPr/>
            <p:nvPr/>
          </p:nvSpPr>
          <p:spPr>
            <a:xfrm>
              <a:off x="5400582" y="1612076"/>
              <a:ext cx="3432608" cy="2020024"/>
            </a:xfrm>
            <a:custGeom>
              <a:avLst/>
              <a:pathLst>
                <a:path w="3432608" h="2020024">
                  <a:moveTo>
                    <a:pt x="0" y="252503"/>
                  </a:moveTo>
                  <a:lnTo>
                    <a:pt x="686521" y="0"/>
                  </a:lnTo>
                  <a:lnTo>
                    <a:pt x="1373043" y="1515018"/>
                  </a:lnTo>
                  <a:lnTo>
                    <a:pt x="2059565" y="2020024"/>
                  </a:lnTo>
                  <a:lnTo>
                    <a:pt x="2746087" y="0"/>
                  </a:lnTo>
                  <a:lnTo>
                    <a:pt x="3432608" y="505006"/>
                  </a:lnTo>
                </a:path>
              </a:pathLst>
            </a:custGeom>
            <a:ln w="27101" cap="flat">
              <a:solidFill>
                <a:srgbClr val="008DC9">
                  <a:alpha val="69803"/>
                </a:srgbClr>
              </a:solidFill>
              <a:prstDash val="solid"/>
              <a:round/>
            </a:ln>
          </p:spPr>
          <p:txBody>
            <a:bodyPr/>
            <a:lstStyle/>
            <a:p/>
          </p:txBody>
        </p:sp>
        <p:sp>
          <p:nvSpPr>
            <p:cNvPr id="89" name="pl89"/>
            <p:cNvSpPr/>
            <p:nvPr/>
          </p:nvSpPr>
          <p:spPr>
            <a:xfrm>
              <a:off x="5400582" y="1612076"/>
              <a:ext cx="3432608" cy="757509"/>
            </a:xfrm>
            <a:custGeom>
              <a:avLst/>
              <a:pathLst>
                <a:path w="3432608" h="757509">
                  <a:moveTo>
                    <a:pt x="0" y="252503"/>
                  </a:moveTo>
                  <a:lnTo>
                    <a:pt x="686521" y="0"/>
                  </a:lnTo>
                  <a:lnTo>
                    <a:pt x="1373043" y="252503"/>
                  </a:lnTo>
                  <a:lnTo>
                    <a:pt x="2059565" y="757509"/>
                  </a:lnTo>
                  <a:lnTo>
                    <a:pt x="2746087" y="252503"/>
                  </a:lnTo>
                  <a:lnTo>
                    <a:pt x="3432608" y="757509"/>
                  </a:lnTo>
                </a:path>
              </a:pathLst>
            </a:custGeom>
            <a:ln w="27101" cap="flat">
              <a:solidFill>
                <a:srgbClr val="40BF73">
                  <a:alpha val="69803"/>
                </a:srgbClr>
              </a:solidFill>
              <a:prstDash val="solid"/>
              <a:round/>
            </a:ln>
          </p:spPr>
          <p:txBody>
            <a:bodyPr/>
            <a:lstStyle/>
            <a:p/>
          </p:txBody>
        </p:sp>
        <p:sp>
          <p:nvSpPr>
            <p:cNvPr id="90" name="pl90"/>
            <p:cNvSpPr/>
            <p:nvPr/>
          </p:nvSpPr>
          <p:spPr>
            <a:xfrm>
              <a:off x="5400582" y="1612076"/>
              <a:ext cx="3432608" cy="0"/>
            </a:xfrm>
            <a:custGeom>
              <a:avLst/>
              <a:pathLst>
                <a:path w="3432608" h="0">
                  <a:moveTo>
                    <a:pt x="0" y="0"/>
                  </a:moveTo>
                  <a:lnTo>
                    <a:pt x="0" y="0"/>
                  </a:lnTo>
                  <a:lnTo>
                    <a:pt x="0" y="0"/>
                  </a:lnTo>
                  <a:lnTo>
                    <a:pt x="0" y="0"/>
                  </a:lnTo>
                  <a:lnTo>
                    <a:pt x="0" y="0"/>
                  </a:lnTo>
                  <a:lnTo>
                    <a:pt x="0" y="0"/>
                  </a:lnTo>
                  <a:lnTo>
                    <a:pt x="686521" y="0"/>
                  </a:lnTo>
                  <a:lnTo>
                    <a:pt x="686521" y="0"/>
                  </a:lnTo>
                  <a:lnTo>
                    <a:pt x="686521" y="0"/>
                  </a:lnTo>
                  <a:lnTo>
                    <a:pt x="686521" y="0"/>
                  </a:lnTo>
                  <a:lnTo>
                    <a:pt x="686521" y="0"/>
                  </a:lnTo>
                  <a:lnTo>
                    <a:pt x="686521" y="0"/>
                  </a:lnTo>
                  <a:lnTo>
                    <a:pt x="1373043" y="0"/>
                  </a:lnTo>
                  <a:lnTo>
                    <a:pt x="1373043" y="0"/>
                  </a:lnTo>
                  <a:lnTo>
                    <a:pt x="1373043" y="0"/>
                  </a:lnTo>
                  <a:lnTo>
                    <a:pt x="1373043" y="0"/>
                  </a:lnTo>
                  <a:lnTo>
                    <a:pt x="1373043" y="0"/>
                  </a:lnTo>
                  <a:lnTo>
                    <a:pt x="1373043" y="0"/>
                  </a:lnTo>
                  <a:lnTo>
                    <a:pt x="2059565" y="0"/>
                  </a:lnTo>
                  <a:lnTo>
                    <a:pt x="2059565" y="0"/>
                  </a:lnTo>
                  <a:lnTo>
                    <a:pt x="2059565" y="0"/>
                  </a:lnTo>
                  <a:lnTo>
                    <a:pt x="2059565" y="0"/>
                  </a:lnTo>
                  <a:lnTo>
                    <a:pt x="2059565" y="0"/>
                  </a:lnTo>
                  <a:lnTo>
                    <a:pt x="2059565" y="0"/>
                  </a:lnTo>
                  <a:lnTo>
                    <a:pt x="2746087" y="0"/>
                  </a:lnTo>
                  <a:lnTo>
                    <a:pt x="2746087" y="0"/>
                  </a:lnTo>
                  <a:lnTo>
                    <a:pt x="2746087" y="0"/>
                  </a:lnTo>
                  <a:lnTo>
                    <a:pt x="2746087" y="0"/>
                  </a:lnTo>
                  <a:lnTo>
                    <a:pt x="2746087" y="0"/>
                  </a:lnTo>
                  <a:lnTo>
                    <a:pt x="2746087" y="0"/>
                  </a:lnTo>
                  <a:lnTo>
                    <a:pt x="3432608" y="0"/>
                  </a:lnTo>
                  <a:lnTo>
                    <a:pt x="3432608" y="0"/>
                  </a:lnTo>
                  <a:lnTo>
                    <a:pt x="3432608" y="0"/>
                  </a:lnTo>
                  <a:lnTo>
                    <a:pt x="3432608" y="0"/>
                  </a:lnTo>
                  <a:lnTo>
                    <a:pt x="3432608" y="0"/>
                  </a:lnTo>
                  <a:lnTo>
                    <a:pt x="3432608" y="0"/>
                  </a:lnTo>
                </a:path>
              </a:pathLst>
            </a:custGeom>
            <a:ln w="13550" cap="flat">
              <a:solidFill>
                <a:srgbClr val="000000">
                  <a:alpha val="100000"/>
                </a:srgbClr>
              </a:solidFill>
              <a:prstDash val="dash"/>
              <a:round/>
            </a:ln>
          </p:spPr>
          <p:txBody>
            <a:bodyPr/>
            <a:lstStyle/>
            <a:p/>
          </p:txBody>
        </p:sp>
        <p:sp>
          <p:nvSpPr>
            <p:cNvPr id="91" name="pl91"/>
            <p:cNvSpPr/>
            <p:nvPr/>
          </p:nvSpPr>
          <p:spPr>
            <a:xfrm>
              <a:off x="5400582" y="1612076"/>
              <a:ext cx="3432608" cy="505006"/>
            </a:xfrm>
            <a:custGeom>
              <a:avLst/>
              <a:pathLst>
                <a:path w="3432608" h="505006">
                  <a:moveTo>
                    <a:pt x="0" y="252503"/>
                  </a:moveTo>
                  <a:lnTo>
                    <a:pt x="686521" y="0"/>
                  </a:lnTo>
                  <a:lnTo>
                    <a:pt x="1373043" y="252503"/>
                  </a:lnTo>
                  <a:lnTo>
                    <a:pt x="2059565" y="505006"/>
                  </a:lnTo>
                  <a:lnTo>
                    <a:pt x="2746087" y="505006"/>
                  </a:lnTo>
                  <a:lnTo>
                    <a:pt x="3432608" y="0"/>
                  </a:lnTo>
                </a:path>
              </a:pathLst>
            </a:custGeom>
            <a:ln w="65043" cap="flat">
              <a:solidFill>
                <a:srgbClr val="000000">
                  <a:alpha val="100000"/>
                </a:srgbClr>
              </a:solidFill>
              <a:prstDash val="solid"/>
              <a:round/>
            </a:ln>
          </p:spPr>
          <p:txBody>
            <a:bodyPr/>
            <a:lstStyle/>
            <a:p/>
          </p:txBody>
        </p:sp>
        <p:sp>
          <p:nvSpPr>
            <p:cNvPr id="92" name="pl92"/>
            <p:cNvSpPr/>
            <p:nvPr/>
          </p:nvSpPr>
          <p:spPr>
            <a:xfrm>
              <a:off x="5400582" y="1612076"/>
              <a:ext cx="3432608" cy="505006"/>
            </a:xfrm>
            <a:custGeom>
              <a:avLst/>
              <a:pathLst>
                <a:path w="3432608" h="505006">
                  <a:moveTo>
                    <a:pt x="0" y="252503"/>
                  </a:moveTo>
                  <a:lnTo>
                    <a:pt x="686521" y="0"/>
                  </a:lnTo>
                  <a:lnTo>
                    <a:pt x="1373043" y="252503"/>
                  </a:lnTo>
                  <a:lnTo>
                    <a:pt x="2059565" y="505006"/>
                  </a:lnTo>
                  <a:lnTo>
                    <a:pt x="2746087" y="505006"/>
                  </a:lnTo>
                  <a:lnTo>
                    <a:pt x="3432608" y="0"/>
                  </a:lnTo>
                </a:path>
              </a:pathLst>
            </a:custGeom>
            <a:ln w="40651" cap="flat">
              <a:solidFill>
                <a:srgbClr val="F4A81D">
                  <a:alpha val="100000"/>
                </a:srgbClr>
              </a:solidFill>
              <a:prstDash val="solid"/>
              <a:round/>
            </a:ln>
          </p:spPr>
          <p:txBody>
            <a:bodyPr/>
            <a:lstStyle/>
            <a:p/>
          </p:txBody>
        </p:sp>
        <p:sp>
          <p:nvSpPr>
            <p:cNvPr id="93" name="tx93"/>
            <p:cNvSpPr/>
            <p:nvPr/>
          </p:nvSpPr>
          <p:spPr>
            <a:xfrm>
              <a:off x="5352387" y="168578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4" name="tx94"/>
            <p:cNvSpPr/>
            <p:nvPr/>
          </p:nvSpPr>
          <p:spPr>
            <a:xfrm>
              <a:off x="6056959" y="143195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 name="tx95"/>
            <p:cNvSpPr/>
            <p:nvPr/>
          </p:nvSpPr>
          <p:spPr>
            <a:xfrm>
              <a:off x="6725431" y="168578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6" name="tx96"/>
            <p:cNvSpPr/>
            <p:nvPr/>
          </p:nvSpPr>
          <p:spPr>
            <a:xfrm>
              <a:off x="7411953" y="193828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7" name="tx97"/>
            <p:cNvSpPr/>
            <p:nvPr/>
          </p:nvSpPr>
          <p:spPr>
            <a:xfrm>
              <a:off x="8098474" y="193828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8" name="tx98"/>
            <p:cNvSpPr/>
            <p:nvPr/>
          </p:nvSpPr>
          <p:spPr>
            <a:xfrm>
              <a:off x="8803046" y="143195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9" name="tx99"/>
            <p:cNvSpPr/>
            <p:nvPr/>
          </p:nvSpPr>
          <p:spPr>
            <a:xfrm>
              <a:off x="5042106" y="3074980"/>
              <a:ext cx="12421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00" name="tx100"/>
            <p:cNvSpPr/>
            <p:nvPr/>
          </p:nvSpPr>
          <p:spPr>
            <a:xfrm>
              <a:off x="5042106" y="2317402"/>
              <a:ext cx="124215"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a:t>
              </a:r>
            </a:p>
          </p:txBody>
        </p:sp>
        <p:sp>
          <p:nvSpPr>
            <p:cNvPr id="101" name="tx101"/>
            <p:cNvSpPr/>
            <p:nvPr/>
          </p:nvSpPr>
          <p:spPr>
            <a:xfrm>
              <a:off x="5088627" y="155996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2" name="tx102"/>
            <p:cNvSpPr/>
            <p:nvPr/>
          </p:nvSpPr>
          <p:spPr>
            <a:xfrm>
              <a:off x="5088627" y="802384"/>
              <a:ext cx="776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a:t>
              </a:r>
            </a:p>
          </p:txBody>
        </p:sp>
        <p:sp>
          <p:nvSpPr>
            <p:cNvPr id="103" name="tx103"/>
            <p:cNvSpPr/>
            <p:nvPr/>
          </p:nvSpPr>
          <p:spPr>
            <a:xfrm rot="-5400000">
              <a:off x="5244136"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104" name="tx104"/>
            <p:cNvSpPr/>
            <p:nvPr/>
          </p:nvSpPr>
          <p:spPr>
            <a:xfrm rot="-5400000">
              <a:off x="5930658"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5" name="tx105"/>
            <p:cNvSpPr/>
            <p:nvPr/>
          </p:nvSpPr>
          <p:spPr>
            <a:xfrm rot="-5400000">
              <a:off x="6617179"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106" name="tx106"/>
            <p:cNvSpPr/>
            <p:nvPr/>
          </p:nvSpPr>
          <p:spPr>
            <a:xfrm rot="-5400000">
              <a:off x="7303701"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07" name="tx107"/>
            <p:cNvSpPr/>
            <p:nvPr/>
          </p:nvSpPr>
          <p:spPr>
            <a:xfrm rot="-5400000">
              <a:off x="7990223" y="393793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108" name="tx108"/>
            <p:cNvSpPr/>
            <p:nvPr/>
          </p:nvSpPr>
          <p:spPr>
            <a:xfrm rot="-5400000">
              <a:off x="8676711" y="393790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9" name="tx109"/>
            <p:cNvSpPr/>
            <p:nvPr/>
          </p:nvSpPr>
          <p:spPr>
            <a:xfrm rot="-5400000">
              <a:off x="4192254" y="2171822"/>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10" name="pl110"/>
            <p:cNvSpPr/>
            <p:nvPr/>
          </p:nvSpPr>
          <p:spPr>
            <a:xfrm>
              <a:off x="6135027" y="4638839"/>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11" name="pl111"/>
            <p:cNvSpPr/>
            <p:nvPr/>
          </p:nvSpPr>
          <p:spPr>
            <a:xfrm>
              <a:off x="6135027" y="4638839"/>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12" name="pl112"/>
            <p:cNvSpPr/>
            <p:nvPr/>
          </p:nvSpPr>
          <p:spPr>
            <a:xfrm>
              <a:off x="6135027" y="4927884"/>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13" name="pl113"/>
            <p:cNvSpPr/>
            <p:nvPr/>
          </p:nvSpPr>
          <p:spPr>
            <a:xfrm>
              <a:off x="6804098" y="4638839"/>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14" name="pl114"/>
            <p:cNvSpPr/>
            <p:nvPr/>
          </p:nvSpPr>
          <p:spPr>
            <a:xfrm>
              <a:off x="6804098" y="4927884"/>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5" name="pl115"/>
            <p:cNvSpPr/>
            <p:nvPr/>
          </p:nvSpPr>
          <p:spPr>
            <a:xfrm>
              <a:off x="7473169" y="4638839"/>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6" name="pl116"/>
            <p:cNvSpPr/>
            <p:nvPr/>
          </p:nvSpPr>
          <p:spPr>
            <a:xfrm>
              <a:off x="7473169" y="4927884"/>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7" name="tx117"/>
            <p:cNvSpPr/>
            <p:nvPr/>
          </p:nvSpPr>
          <p:spPr>
            <a:xfrm>
              <a:off x="6402126" y="4588839"/>
              <a:ext cx="279400"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AFR</a:t>
              </a:r>
            </a:p>
          </p:txBody>
        </p:sp>
        <p:sp>
          <p:nvSpPr>
            <p:cNvPr id="118" name="tx118"/>
            <p:cNvSpPr/>
            <p:nvPr/>
          </p:nvSpPr>
          <p:spPr>
            <a:xfrm>
              <a:off x="6402126" y="4877884"/>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AMR</a:t>
              </a:r>
            </a:p>
          </p:txBody>
        </p:sp>
        <p:sp>
          <p:nvSpPr>
            <p:cNvPr id="119" name="tx119"/>
            <p:cNvSpPr/>
            <p:nvPr/>
          </p:nvSpPr>
          <p:spPr>
            <a:xfrm>
              <a:off x="7071197" y="4588839"/>
              <a:ext cx="310436"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EMR</a:t>
              </a:r>
            </a:p>
          </p:txBody>
        </p:sp>
        <p:sp>
          <p:nvSpPr>
            <p:cNvPr id="120" name="tx120"/>
            <p:cNvSpPr/>
            <p:nvPr/>
          </p:nvSpPr>
          <p:spPr>
            <a:xfrm>
              <a:off x="7071197" y="4876178"/>
              <a:ext cx="294952"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EUR</a:t>
              </a:r>
            </a:p>
          </p:txBody>
        </p:sp>
        <p:sp>
          <p:nvSpPr>
            <p:cNvPr id="121" name="tx121"/>
            <p:cNvSpPr/>
            <p:nvPr/>
          </p:nvSpPr>
          <p:spPr>
            <a:xfrm>
              <a:off x="7740268" y="4585428"/>
              <a:ext cx="380423"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SEAR</a:t>
              </a:r>
            </a:p>
          </p:txBody>
        </p:sp>
        <p:sp>
          <p:nvSpPr>
            <p:cNvPr id="122" name="tx122"/>
            <p:cNvSpPr/>
            <p:nvPr/>
          </p:nvSpPr>
          <p:spPr>
            <a:xfrm>
              <a:off x="7740268" y="4877884"/>
              <a:ext cx="325921"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WPR</a:t>
              </a:r>
            </a:p>
          </p:txBody>
        </p:sp>
        <p:sp>
          <p:nvSpPr>
            <p:cNvPr id="123" name="tx123"/>
            <p:cNvSpPr/>
            <p:nvPr/>
          </p:nvSpPr>
          <p:spPr>
            <a:xfrm>
              <a:off x="5401494" y="471005"/>
              <a:ext cx="343078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AFR</a:t>
              </a:r>
            </a:p>
          </p:txBody>
        </p:sp>
        <p:sp>
          <p:nvSpPr>
            <p:cNvPr id="124" name="pl124"/>
            <p:cNvSpPr/>
            <p:nvPr/>
          </p:nvSpPr>
          <p:spPr>
            <a:xfrm>
              <a:off x="951100" y="5734885"/>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25" name="pl125"/>
            <p:cNvSpPr/>
            <p:nvPr/>
          </p:nvSpPr>
          <p:spPr>
            <a:xfrm>
              <a:off x="2409949"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6" name="pl126"/>
            <p:cNvSpPr/>
            <p:nvPr/>
          </p:nvSpPr>
          <p:spPr>
            <a:xfrm>
              <a:off x="4595491"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6781033"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8966574" y="5457131"/>
              <a:ext cx="0" cy="555506"/>
            </a:xfrm>
            <a:custGeom>
              <a:avLst/>
              <a:pathLst>
                <a:path w="0" h="555506">
                  <a:moveTo>
                    <a:pt x="0" y="555506"/>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951100" y="5890271"/>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0" name="pl130"/>
            <p:cNvSpPr/>
            <p:nvPr/>
          </p:nvSpPr>
          <p:spPr>
            <a:xfrm>
              <a:off x="951100" y="5579498"/>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31" name="pl131"/>
            <p:cNvSpPr/>
            <p:nvPr/>
          </p:nvSpPr>
          <p:spPr>
            <a:xfrm>
              <a:off x="1317178"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2" name="pl132"/>
            <p:cNvSpPr/>
            <p:nvPr/>
          </p:nvSpPr>
          <p:spPr>
            <a:xfrm>
              <a:off x="3502720"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3" name="pl133"/>
            <p:cNvSpPr/>
            <p:nvPr/>
          </p:nvSpPr>
          <p:spPr>
            <a:xfrm>
              <a:off x="5688262"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4" name="pl134"/>
            <p:cNvSpPr/>
            <p:nvPr/>
          </p:nvSpPr>
          <p:spPr>
            <a:xfrm>
              <a:off x="7873804" y="5457131"/>
              <a:ext cx="0" cy="555506"/>
            </a:xfrm>
            <a:custGeom>
              <a:avLst/>
              <a:pathLst>
                <a:path w="0" h="555506">
                  <a:moveTo>
                    <a:pt x="0" y="555506"/>
                  </a:moveTo>
                  <a:lnTo>
                    <a:pt x="0" y="0"/>
                  </a:lnTo>
                  <a:lnTo>
                    <a:pt x="0" y="0"/>
                  </a:lnTo>
                </a:path>
              </a:pathLst>
            </a:custGeom>
            <a:ln w="13550" cap="flat">
              <a:solidFill>
                <a:srgbClr val="EBEBEB">
                  <a:alpha val="100000"/>
                </a:srgbClr>
              </a:solidFill>
              <a:prstDash val="solid"/>
              <a:round/>
            </a:ln>
          </p:spPr>
          <p:txBody>
            <a:bodyPr/>
            <a:lstStyle/>
            <a:p/>
          </p:txBody>
        </p:sp>
        <p:sp>
          <p:nvSpPr>
            <p:cNvPr id="135" name="rc135"/>
            <p:cNvSpPr/>
            <p:nvPr/>
          </p:nvSpPr>
          <p:spPr>
            <a:xfrm>
              <a:off x="1317178" y="5793155"/>
              <a:ext cx="6775179" cy="194233"/>
            </a:xfrm>
            <a:prstGeom prst="rect">
              <a:avLst/>
            </a:prstGeom>
            <a:solidFill>
              <a:srgbClr val="F4A81D">
                <a:alpha val="80000"/>
              </a:srgbClr>
            </a:solidFill>
          </p:spPr>
          <p:txBody>
            <a:bodyPr/>
            <a:lstStyle/>
            <a:p/>
          </p:txBody>
        </p:sp>
        <p:sp>
          <p:nvSpPr>
            <p:cNvPr id="136" name="rc136"/>
            <p:cNvSpPr/>
            <p:nvPr/>
          </p:nvSpPr>
          <p:spPr>
            <a:xfrm>
              <a:off x="1317178" y="5482382"/>
              <a:ext cx="7321564" cy="194233"/>
            </a:xfrm>
            <a:prstGeom prst="rect">
              <a:avLst/>
            </a:prstGeom>
            <a:solidFill>
              <a:srgbClr val="F4A81D">
                <a:alpha val="80000"/>
              </a:srgbClr>
            </a:solidFill>
          </p:spPr>
          <p:txBody>
            <a:bodyPr/>
            <a:lstStyle/>
            <a:p/>
          </p:txBody>
        </p:sp>
        <p:sp>
          <p:nvSpPr>
            <p:cNvPr id="137" name="tx137"/>
            <p:cNvSpPr/>
            <p:nvPr/>
          </p:nvSpPr>
          <p:spPr>
            <a:xfrm>
              <a:off x="8167707" y="584983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a:t>
              </a:r>
            </a:p>
          </p:txBody>
        </p:sp>
        <p:sp>
          <p:nvSpPr>
            <p:cNvPr id="138" name="tx138"/>
            <p:cNvSpPr/>
            <p:nvPr/>
          </p:nvSpPr>
          <p:spPr>
            <a:xfrm>
              <a:off x="8714092" y="553905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6.7</a:t>
              </a:r>
            </a:p>
          </p:txBody>
        </p:sp>
        <p:sp>
          <p:nvSpPr>
            <p:cNvPr id="139" name="tx139"/>
            <p:cNvSpPr/>
            <p:nvPr/>
          </p:nvSpPr>
          <p:spPr>
            <a:xfrm>
              <a:off x="577692" y="583815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40" name="tx140"/>
            <p:cNvSpPr/>
            <p:nvPr/>
          </p:nvSpPr>
          <p:spPr>
            <a:xfrm>
              <a:off x="577692" y="552731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1" name="tx141"/>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2" name="tx142"/>
            <p:cNvSpPr/>
            <p:nvPr/>
          </p:nvSpPr>
          <p:spPr>
            <a:xfrm>
              <a:off x="3425026"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43" name="tx143"/>
            <p:cNvSpPr/>
            <p:nvPr/>
          </p:nvSpPr>
          <p:spPr>
            <a:xfrm>
              <a:off x="5610567" y="6089968"/>
              <a:ext cx="77694"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144" name="tx144"/>
            <p:cNvSpPr/>
            <p:nvPr/>
          </p:nvSpPr>
          <p:spPr>
            <a:xfrm>
              <a:off x="7796109"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45" name="tx145"/>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46" name="tx146"/>
            <p:cNvSpPr/>
            <p:nvPr/>
          </p:nvSpPr>
          <p:spPr>
            <a:xfrm>
              <a:off x="951100" y="5222938"/>
              <a:ext cx="3498725"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AFR, 2019 and 2023</a:t>
              </a:r>
            </a:p>
          </p:txBody>
        </p:sp>
        <p:sp>
          <p:nvSpPr>
            <p:cNvPr id="147" name="tx147"/>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8" name="tx148"/>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AFR ranked number 6 out of 6 WHO regions, with DTP1 coverage of 83%.
DTP1 coverage (83%) was the same as in 2019 (83%).
This equates to 6,718,000 zero-dose children in 2023 compared to 6,170,000 zero-dose children in 2019.</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654919"/>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878378"/>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210183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1325296"/>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326664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249010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1713566"/>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951100" y="93702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2" name="pl22"/>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1" name="rc31"/>
            <p:cNvSpPr/>
            <p:nvPr/>
          </p:nvSpPr>
          <p:spPr>
            <a:xfrm>
              <a:off x="1296273" y="3391821"/>
              <a:ext cx="259963" cy="651369"/>
            </a:xfrm>
            <a:prstGeom prst="rect">
              <a:avLst/>
            </a:prstGeom>
            <a:solidFill>
              <a:srgbClr val="80BD41">
                <a:alpha val="100000"/>
              </a:srgbClr>
            </a:solidFill>
          </p:spPr>
          <p:txBody>
            <a:bodyPr/>
            <a:lstStyle/>
            <a:p/>
          </p:txBody>
        </p:sp>
        <p:sp>
          <p:nvSpPr>
            <p:cNvPr id="32" name="rc32"/>
            <p:cNvSpPr/>
            <p:nvPr/>
          </p:nvSpPr>
          <p:spPr>
            <a:xfrm>
              <a:off x="1296273" y="3050875"/>
              <a:ext cx="259963" cy="340945"/>
            </a:xfrm>
            <a:prstGeom prst="rect">
              <a:avLst/>
            </a:prstGeom>
            <a:solidFill>
              <a:srgbClr val="1CABE2">
                <a:alpha val="100000"/>
              </a:srgbClr>
            </a:solidFill>
          </p:spPr>
          <p:txBody>
            <a:bodyPr/>
            <a:lstStyle/>
            <a:p/>
          </p:txBody>
        </p:sp>
        <p:sp>
          <p:nvSpPr>
            <p:cNvPr id="33" name="rc33"/>
            <p:cNvSpPr/>
            <p:nvPr/>
          </p:nvSpPr>
          <p:spPr>
            <a:xfrm>
              <a:off x="1585121" y="3370894"/>
              <a:ext cx="259963" cy="672295"/>
            </a:xfrm>
            <a:prstGeom prst="rect">
              <a:avLst/>
            </a:prstGeom>
            <a:solidFill>
              <a:srgbClr val="80BD41">
                <a:alpha val="100000"/>
              </a:srgbClr>
            </a:solidFill>
          </p:spPr>
          <p:txBody>
            <a:bodyPr/>
            <a:lstStyle/>
            <a:p/>
          </p:txBody>
        </p:sp>
        <p:sp>
          <p:nvSpPr>
            <p:cNvPr id="34" name="rc34"/>
            <p:cNvSpPr/>
            <p:nvPr/>
          </p:nvSpPr>
          <p:spPr>
            <a:xfrm>
              <a:off x="1585121" y="3028109"/>
              <a:ext cx="259963" cy="342785"/>
            </a:xfrm>
            <a:prstGeom prst="rect">
              <a:avLst/>
            </a:prstGeom>
            <a:solidFill>
              <a:srgbClr val="1CABE2">
                <a:alpha val="100000"/>
              </a:srgbClr>
            </a:solidFill>
          </p:spPr>
          <p:txBody>
            <a:bodyPr/>
            <a:lstStyle/>
            <a:p/>
          </p:txBody>
        </p:sp>
        <p:sp>
          <p:nvSpPr>
            <p:cNvPr id="35" name="rc35"/>
            <p:cNvSpPr/>
            <p:nvPr/>
          </p:nvSpPr>
          <p:spPr>
            <a:xfrm>
              <a:off x="1873969" y="3342489"/>
              <a:ext cx="259963" cy="700701"/>
            </a:xfrm>
            <a:prstGeom prst="rect">
              <a:avLst/>
            </a:prstGeom>
            <a:solidFill>
              <a:srgbClr val="80BD41">
                <a:alpha val="100000"/>
              </a:srgbClr>
            </a:solidFill>
          </p:spPr>
          <p:txBody>
            <a:bodyPr/>
            <a:lstStyle/>
            <a:p/>
          </p:txBody>
        </p:sp>
        <p:sp>
          <p:nvSpPr>
            <p:cNvPr id="36" name="rc36"/>
            <p:cNvSpPr/>
            <p:nvPr/>
          </p:nvSpPr>
          <p:spPr>
            <a:xfrm>
              <a:off x="1873969" y="3006465"/>
              <a:ext cx="259963" cy="336023"/>
            </a:xfrm>
            <a:prstGeom prst="rect">
              <a:avLst/>
            </a:prstGeom>
            <a:solidFill>
              <a:srgbClr val="1CABE2">
                <a:alpha val="100000"/>
              </a:srgbClr>
            </a:solidFill>
          </p:spPr>
          <p:txBody>
            <a:bodyPr/>
            <a:lstStyle/>
            <a:p/>
          </p:txBody>
        </p:sp>
        <p:sp>
          <p:nvSpPr>
            <p:cNvPr id="37" name="rc37"/>
            <p:cNvSpPr/>
            <p:nvPr/>
          </p:nvSpPr>
          <p:spPr>
            <a:xfrm>
              <a:off x="2162817" y="3303284"/>
              <a:ext cx="259963" cy="739906"/>
            </a:xfrm>
            <a:prstGeom prst="rect">
              <a:avLst/>
            </a:prstGeom>
            <a:solidFill>
              <a:srgbClr val="80BD41">
                <a:alpha val="100000"/>
              </a:srgbClr>
            </a:solidFill>
          </p:spPr>
          <p:txBody>
            <a:bodyPr/>
            <a:lstStyle/>
            <a:p/>
          </p:txBody>
        </p:sp>
        <p:sp>
          <p:nvSpPr>
            <p:cNvPr id="38" name="rc38"/>
            <p:cNvSpPr/>
            <p:nvPr/>
          </p:nvSpPr>
          <p:spPr>
            <a:xfrm>
              <a:off x="2162817" y="2981426"/>
              <a:ext cx="259963" cy="321857"/>
            </a:xfrm>
            <a:prstGeom prst="rect">
              <a:avLst/>
            </a:prstGeom>
            <a:solidFill>
              <a:srgbClr val="1CABE2">
                <a:alpha val="100000"/>
              </a:srgbClr>
            </a:solidFill>
          </p:spPr>
          <p:txBody>
            <a:bodyPr/>
            <a:lstStyle/>
            <a:p/>
          </p:txBody>
        </p:sp>
        <p:sp>
          <p:nvSpPr>
            <p:cNvPr id="39" name="rc39"/>
            <p:cNvSpPr/>
            <p:nvPr/>
          </p:nvSpPr>
          <p:spPr>
            <a:xfrm>
              <a:off x="2451665" y="3260233"/>
              <a:ext cx="259963" cy="782957"/>
            </a:xfrm>
            <a:prstGeom prst="rect">
              <a:avLst/>
            </a:prstGeom>
            <a:solidFill>
              <a:srgbClr val="80BD41">
                <a:alpha val="100000"/>
              </a:srgbClr>
            </a:solidFill>
          </p:spPr>
          <p:txBody>
            <a:bodyPr/>
            <a:lstStyle/>
            <a:p/>
          </p:txBody>
        </p:sp>
        <p:sp>
          <p:nvSpPr>
            <p:cNvPr id="40" name="rc40"/>
            <p:cNvSpPr/>
            <p:nvPr/>
          </p:nvSpPr>
          <p:spPr>
            <a:xfrm>
              <a:off x="2451665" y="2953945"/>
              <a:ext cx="259963" cy="306287"/>
            </a:xfrm>
            <a:prstGeom prst="rect">
              <a:avLst/>
            </a:prstGeom>
            <a:solidFill>
              <a:srgbClr val="1CABE2">
                <a:alpha val="100000"/>
              </a:srgbClr>
            </a:solidFill>
          </p:spPr>
          <p:txBody>
            <a:bodyPr/>
            <a:lstStyle/>
            <a:p/>
          </p:txBody>
        </p:sp>
        <p:sp>
          <p:nvSpPr>
            <p:cNvPr id="41" name="rc41"/>
            <p:cNvSpPr/>
            <p:nvPr/>
          </p:nvSpPr>
          <p:spPr>
            <a:xfrm>
              <a:off x="2740513" y="3222820"/>
              <a:ext cx="259963" cy="820369"/>
            </a:xfrm>
            <a:prstGeom prst="rect">
              <a:avLst/>
            </a:prstGeom>
            <a:solidFill>
              <a:srgbClr val="80BD41">
                <a:alpha val="100000"/>
              </a:srgbClr>
            </a:solidFill>
          </p:spPr>
          <p:txBody>
            <a:bodyPr/>
            <a:lstStyle/>
            <a:p/>
          </p:txBody>
        </p:sp>
        <p:sp>
          <p:nvSpPr>
            <p:cNvPr id="42" name="rc42"/>
            <p:cNvSpPr/>
            <p:nvPr/>
          </p:nvSpPr>
          <p:spPr>
            <a:xfrm>
              <a:off x="2740513" y="2924485"/>
              <a:ext cx="259963" cy="298335"/>
            </a:xfrm>
            <a:prstGeom prst="rect">
              <a:avLst/>
            </a:prstGeom>
            <a:solidFill>
              <a:srgbClr val="1CABE2">
                <a:alpha val="100000"/>
              </a:srgbClr>
            </a:solidFill>
          </p:spPr>
          <p:txBody>
            <a:bodyPr/>
            <a:lstStyle/>
            <a:p/>
          </p:txBody>
        </p:sp>
        <p:sp>
          <p:nvSpPr>
            <p:cNvPr id="43" name="rc43"/>
            <p:cNvSpPr/>
            <p:nvPr/>
          </p:nvSpPr>
          <p:spPr>
            <a:xfrm>
              <a:off x="3029361" y="3176672"/>
              <a:ext cx="259963" cy="866518"/>
            </a:xfrm>
            <a:prstGeom prst="rect">
              <a:avLst/>
            </a:prstGeom>
            <a:solidFill>
              <a:srgbClr val="80BD41">
                <a:alpha val="100000"/>
              </a:srgbClr>
            </a:solidFill>
          </p:spPr>
          <p:txBody>
            <a:bodyPr/>
            <a:lstStyle/>
            <a:p/>
          </p:txBody>
        </p:sp>
        <p:sp>
          <p:nvSpPr>
            <p:cNvPr id="44" name="rc44"/>
            <p:cNvSpPr/>
            <p:nvPr/>
          </p:nvSpPr>
          <p:spPr>
            <a:xfrm>
              <a:off x="3029361" y="2897336"/>
              <a:ext cx="259963" cy="279335"/>
            </a:xfrm>
            <a:prstGeom prst="rect">
              <a:avLst/>
            </a:prstGeom>
            <a:solidFill>
              <a:srgbClr val="1CABE2">
                <a:alpha val="100000"/>
              </a:srgbClr>
            </a:solidFill>
          </p:spPr>
          <p:txBody>
            <a:bodyPr/>
            <a:lstStyle/>
            <a:p/>
          </p:txBody>
        </p:sp>
        <p:sp>
          <p:nvSpPr>
            <p:cNvPr id="45" name="rc45"/>
            <p:cNvSpPr/>
            <p:nvPr/>
          </p:nvSpPr>
          <p:spPr>
            <a:xfrm>
              <a:off x="3318209" y="3139735"/>
              <a:ext cx="259963" cy="903455"/>
            </a:xfrm>
            <a:prstGeom prst="rect">
              <a:avLst/>
            </a:prstGeom>
            <a:solidFill>
              <a:srgbClr val="80BD41">
                <a:alpha val="100000"/>
              </a:srgbClr>
            </a:solidFill>
          </p:spPr>
          <p:txBody>
            <a:bodyPr/>
            <a:lstStyle/>
            <a:p/>
          </p:txBody>
        </p:sp>
        <p:sp>
          <p:nvSpPr>
            <p:cNvPr id="46" name="rc46"/>
            <p:cNvSpPr/>
            <p:nvPr/>
          </p:nvSpPr>
          <p:spPr>
            <a:xfrm>
              <a:off x="3318209" y="2872146"/>
              <a:ext cx="259963" cy="267589"/>
            </a:xfrm>
            <a:prstGeom prst="rect">
              <a:avLst/>
            </a:prstGeom>
            <a:solidFill>
              <a:srgbClr val="1CABE2">
                <a:alpha val="100000"/>
              </a:srgbClr>
            </a:solidFill>
          </p:spPr>
          <p:txBody>
            <a:bodyPr/>
            <a:lstStyle/>
            <a:p/>
          </p:txBody>
        </p:sp>
        <p:sp>
          <p:nvSpPr>
            <p:cNvPr id="47" name="rc47"/>
            <p:cNvSpPr/>
            <p:nvPr/>
          </p:nvSpPr>
          <p:spPr>
            <a:xfrm>
              <a:off x="3607057" y="3086865"/>
              <a:ext cx="259963" cy="956325"/>
            </a:xfrm>
            <a:prstGeom prst="rect">
              <a:avLst/>
            </a:prstGeom>
            <a:solidFill>
              <a:srgbClr val="80BD41">
                <a:alpha val="100000"/>
              </a:srgbClr>
            </a:solidFill>
          </p:spPr>
          <p:txBody>
            <a:bodyPr/>
            <a:lstStyle/>
            <a:p/>
          </p:txBody>
        </p:sp>
        <p:sp>
          <p:nvSpPr>
            <p:cNvPr id="48" name="rc48"/>
            <p:cNvSpPr/>
            <p:nvPr/>
          </p:nvSpPr>
          <p:spPr>
            <a:xfrm>
              <a:off x="3607057" y="2842678"/>
              <a:ext cx="259963" cy="244186"/>
            </a:xfrm>
            <a:prstGeom prst="rect">
              <a:avLst/>
            </a:prstGeom>
            <a:solidFill>
              <a:srgbClr val="1CABE2">
                <a:alpha val="100000"/>
              </a:srgbClr>
            </a:solidFill>
          </p:spPr>
          <p:txBody>
            <a:bodyPr/>
            <a:lstStyle/>
            <a:p/>
          </p:txBody>
        </p:sp>
        <p:sp>
          <p:nvSpPr>
            <p:cNvPr id="49" name="rc49"/>
            <p:cNvSpPr/>
            <p:nvPr/>
          </p:nvSpPr>
          <p:spPr>
            <a:xfrm>
              <a:off x="3895905" y="3034823"/>
              <a:ext cx="259963" cy="1008366"/>
            </a:xfrm>
            <a:prstGeom prst="rect">
              <a:avLst/>
            </a:prstGeom>
            <a:solidFill>
              <a:srgbClr val="80BD41">
                <a:alpha val="100000"/>
              </a:srgbClr>
            </a:solidFill>
          </p:spPr>
          <p:txBody>
            <a:bodyPr/>
            <a:lstStyle/>
            <a:p/>
          </p:txBody>
        </p:sp>
        <p:sp>
          <p:nvSpPr>
            <p:cNvPr id="50" name="rc50"/>
            <p:cNvSpPr/>
            <p:nvPr/>
          </p:nvSpPr>
          <p:spPr>
            <a:xfrm>
              <a:off x="3895905" y="2820198"/>
              <a:ext cx="259963" cy="214625"/>
            </a:xfrm>
            <a:prstGeom prst="rect">
              <a:avLst/>
            </a:prstGeom>
            <a:solidFill>
              <a:srgbClr val="1CABE2">
                <a:alpha val="100000"/>
              </a:srgbClr>
            </a:solidFill>
          </p:spPr>
          <p:txBody>
            <a:bodyPr/>
            <a:lstStyle/>
            <a:p/>
          </p:txBody>
        </p:sp>
        <p:sp>
          <p:nvSpPr>
            <p:cNvPr id="51" name="rc51"/>
            <p:cNvSpPr/>
            <p:nvPr/>
          </p:nvSpPr>
          <p:spPr>
            <a:xfrm>
              <a:off x="4184753" y="3050748"/>
              <a:ext cx="259963" cy="992442"/>
            </a:xfrm>
            <a:prstGeom prst="rect">
              <a:avLst/>
            </a:prstGeom>
            <a:solidFill>
              <a:srgbClr val="80BD41">
                <a:alpha val="100000"/>
              </a:srgbClr>
            </a:solidFill>
          </p:spPr>
          <p:txBody>
            <a:bodyPr/>
            <a:lstStyle/>
            <a:p/>
          </p:txBody>
        </p:sp>
        <p:sp>
          <p:nvSpPr>
            <p:cNvPr id="52" name="rc52"/>
            <p:cNvSpPr/>
            <p:nvPr/>
          </p:nvSpPr>
          <p:spPr>
            <a:xfrm>
              <a:off x="4184753" y="2795389"/>
              <a:ext cx="259963" cy="255358"/>
            </a:xfrm>
            <a:prstGeom prst="rect">
              <a:avLst/>
            </a:prstGeom>
            <a:solidFill>
              <a:srgbClr val="1CABE2">
                <a:alpha val="100000"/>
              </a:srgbClr>
            </a:solidFill>
          </p:spPr>
          <p:txBody>
            <a:bodyPr/>
            <a:lstStyle/>
            <a:p/>
          </p:txBody>
        </p:sp>
        <p:sp>
          <p:nvSpPr>
            <p:cNvPr id="53" name="rc53"/>
            <p:cNvSpPr/>
            <p:nvPr/>
          </p:nvSpPr>
          <p:spPr>
            <a:xfrm>
              <a:off x="4473601" y="3018782"/>
              <a:ext cx="259963" cy="1024408"/>
            </a:xfrm>
            <a:prstGeom prst="rect">
              <a:avLst/>
            </a:prstGeom>
            <a:solidFill>
              <a:srgbClr val="80BD41">
                <a:alpha val="100000"/>
              </a:srgbClr>
            </a:solidFill>
          </p:spPr>
          <p:txBody>
            <a:bodyPr/>
            <a:lstStyle/>
            <a:p/>
          </p:txBody>
        </p:sp>
        <p:sp>
          <p:nvSpPr>
            <p:cNvPr id="54" name="rc54"/>
            <p:cNvSpPr/>
            <p:nvPr/>
          </p:nvSpPr>
          <p:spPr>
            <a:xfrm>
              <a:off x="4473601" y="2757580"/>
              <a:ext cx="259963" cy="261201"/>
            </a:xfrm>
            <a:prstGeom prst="rect">
              <a:avLst/>
            </a:prstGeom>
            <a:solidFill>
              <a:srgbClr val="1CABE2">
                <a:alpha val="100000"/>
              </a:srgbClr>
            </a:solidFill>
          </p:spPr>
          <p:txBody>
            <a:bodyPr/>
            <a:lstStyle/>
            <a:p/>
          </p:txBody>
        </p:sp>
        <p:sp>
          <p:nvSpPr>
            <p:cNvPr id="55" name="rc55"/>
            <p:cNvSpPr/>
            <p:nvPr/>
          </p:nvSpPr>
          <p:spPr>
            <a:xfrm>
              <a:off x="4762449" y="3020228"/>
              <a:ext cx="259963" cy="1022962"/>
            </a:xfrm>
            <a:prstGeom prst="rect">
              <a:avLst/>
            </a:prstGeom>
            <a:solidFill>
              <a:srgbClr val="80BD41">
                <a:alpha val="100000"/>
              </a:srgbClr>
            </a:solidFill>
          </p:spPr>
          <p:txBody>
            <a:bodyPr/>
            <a:lstStyle/>
            <a:p/>
          </p:txBody>
        </p:sp>
        <p:sp>
          <p:nvSpPr>
            <p:cNvPr id="56" name="rc56"/>
            <p:cNvSpPr/>
            <p:nvPr/>
          </p:nvSpPr>
          <p:spPr>
            <a:xfrm>
              <a:off x="4762449" y="2736042"/>
              <a:ext cx="259963" cy="284185"/>
            </a:xfrm>
            <a:prstGeom prst="rect">
              <a:avLst/>
            </a:prstGeom>
            <a:solidFill>
              <a:srgbClr val="1CABE2">
                <a:alpha val="100000"/>
              </a:srgbClr>
            </a:solidFill>
          </p:spPr>
          <p:txBody>
            <a:bodyPr/>
            <a:lstStyle/>
            <a:p/>
          </p:txBody>
        </p:sp>
        <p:sp>
          <p:nvSpPr>
            <p:cNvPr id="57" name="rc57"/>
            <p:cNvSpPr/>
            <p:nvPr/>
          </p:nvSpPr>
          <p:spPr>
            <a:xfrm>
              <a:off x="5051297" y="3028972"/>
              <a:ext cx="259963" cy="1014217"/>
            </a:xfrm>
            <a:prstGeom prst="rect">
              <a:avLst/>
            </a:prstGeom>
            <a:solidFill>
              <a:srgbClr val="80BD41">
                <a:alpha val="100000"/>
              </a:srgbClr>
            </a:solidFill>
          </p:spPr>
          <p:txBody>
            <a:bodyPr/>
            <a:lstStyle/>
            <a:p/>
          </p:txBody>
        </p:sp>
        <p:sp>
          <p:nvSpPr>
            <p:cNvPr id="58" name="rc58"/>
            <p:cNvSpPr/>
            <p:nvPr/>
          </p:nvSpPr>
          <p:spPr>
            <a:xfrm>
              <a:off x="5051297" y="2717823"/>
              <a:ext cx="259963" cy="311148"/>
            </a:xfrm>
            <a:prstGeom prst="rect">
              <a:avLst/>
            </a:prstGeom>
            <a:solidFill>
              <a:srgbClr val="1CABE2">
                <a:alpha val="100000"/>
              </a:srgbClr>
            </a:solidFill>
          </p:spPr>
          <p:txBody>
            <a:bodyPr/>
            <a:lstStyle/>
            <a:p/>
          </p:txBody>
        </p:sp>
        <p:sp>
          <p:nvSpPr>
            <p:cNvPr id="59" name="rc59"/>
            <p:cNvSpPr/>
            <p:nvPr/>
          </p:nvSpPr>
          <p:spPr>
            <a:xfrm>
              <a:off x="5340145" y="2989068"/>
              <a:ext cx="259963" cy="1054122"/>
            </a:xfrm>
            <a:prstGeom prst="rect">
              <a:avLst/>
            </a:prstGeom>
            <a:solidFill>
              <a:srgbClr val="80BD41">
                <a:alpha val="100000"/>
              </a:srgbClr>
            </a:solidFill>
          </p:spPr>
          <p:txBody>
            <a:bodyPr/>
            <a:lstStyle/>
            <a:p/>
          </p:txBody>
        </p:sp>
        <p:sp>
          <p:nvSpPr>
            <p:cNvPr id="60" name="rc60"/>
            <p:cNvSpPr/>
            <p:nvPr/>
          </p:nvSpPr>
          <p:spPr>
            <a:xfrm>
              <a:off x="5340145" y="2697145"/>
              <a:ext cx="259963" cy="291922"/>
            </a:xfrm>
            <a:prstGeom prst="rect">
              <a:avLst/>
            </a:prstGeom>
            <a:solidFill>
              <a:srgbClr val="1CABE2">
                <a:alpha val="100000"/>
              </a:srgbClr>
            </a:solidFill>
          </p:spPr>
          <p:txBody>
            <a:bodyPr/>
            <a:lstStyle/>
            <a:p/>
          </p:txBody>
        </p:sp>
        <p:sp>
          <p:nvSpPr>
            <p:cNvPr id="61" name="rc61"/>
            <p:cNvSpPr/>
            <p:nvPr/>
          </p:nvSpPr>
          <p:spPr>
            <a:xfrm>
              <a:off x="5628993" y="2974307"/>
              <a:ext cx="259963" cy="1068883"/>
            </a:xfrm>
            <a:prstGeom prst="rect">
              <a:avLst/>
            </a:prstGeom>
            <a:solidFill>
              <a:srgbClr val="80BD41">
                <a:alpha val="100000"/>
              </a:srgbClr>
            </a:solidFill>
          </p:spPr>
          <p:txBody>
            <a:bodyPr/>
            <a:lstStyle/>
            <a:p/>
          </p:txBody>
        </p:sp>
        <p:sp>
          <p:nvSpPr>
            <p:cNvPr id="62" name="rc62"/>
            <p:cNvSpPr/>
            <p:nvPr/>
          </p:nvSpPr>
          <p:spPr>
            <a:xfrm>
              <a:off x="5628993" y="2682521"/>
              <a:ext cx="259963" cy="291785"/>
            </a:xfrm>
            <a:prstGeom prst="rect">
              <a:avLst/>
            </a:prstGeom>
            <a:solidFill>
              <a:srgbClr val="1CABE2">
                <a:alpha val="100000"/>
              </a:srgbClr>
            </a:solidFill>
          </p:spPr>
          <p:txBody>
            <a:bodyPr/>
            <a:lstStyle/>
            <a:p/>
          </p:txBody>
        </p:sp>
        <p:sp>
          <p:nvSpPr>
            <p:cNvPr id="63" name="rc63"/>
            <p:cNvSpPr/>
            <p:nvPr/>
          </p:nvSpPr>
          <p:spPr>
            <a:xfrm>
              <a:off x="5917841" y="2931470"/>
              <a:ext cx="259963" cy="1111720"/>
            </a:xfrm>
            <a:prstGeom prst="rect">
              <a:avLst/>
            </a:prstGeom>
            <a:solidFill>
              <a:srgbClr val="80BD41">
                <a:alpha val="100000"/>
              </a:srgbClr>
            </a:solidFill>
          </p:spPr>
          <p:txBody>
            <a:bodyPr/>
            <a:lstStyle/>
            <a:p/>
          </p:txBody>
        </p:sp>
        <p:sp>
          <p:nvSpPr>
            <p:cNvPr id="64" name="rc64"/>
            <p:cNvSpPr/>
            <p:nvPr/>
          </p:nvSpPr>
          <p:spPr>
            <a:xfrm>
              <a:off x="5917841" y="2668319"/>
              <a:ext cx="259963" cy="263150"/>
            </a:xfrm>
            <a:prstGeom prst="rect">
              <a:avLst/>
            </a:prstGeom>
            <a:solidFill>
              <a:srgbClr val="1CABE2">
                <a:alpha val="100000"/>
              </a:srgbClr>
            </a:solidFill>
          </p:spPr>
          <p:txBody>
            <a:bodyPr/>
            <a:lstStyle/>
            <a:p/>
          </p:txBody>
        </p:sp>
        <p:sp>
          <p:nvSpPr>
            <p:cNvPr id="65" name="rc65"/>
            <p:cNvSpPr/>
            <p:nvPr/>
          </p:nvSpPr>
          <p:spPr>
            <a:xfrm>
              <a:off x="6206689" y="2916459"/>
              <a:ext cx="259963" cy="1126731"/>
            </a:xfrm>
            <a:prstGeom prst="rect">
              <a:avLst/>
            </a:prstGeom>
            <a:solidFill>
              <a:srgbClr val="80BD41">
                <a:alpha val="100000"/>
              </a:srgbClr>
            </a:solidFill>
          </p:spPr>
          <p:txBody>
            <a:bodyPr/>
            <a:lstStyle/>
            <a:p/>
          </p:txBody>
        </p:sp>
        <p:sp>
          <p:nvSpPr>
            <p:cNvPr id="66" name="rc66"/>
            <p:cNvSpPr/>
            <p:nvPr/>
          </p:nvSpPr>
          <p:spPr>
            <a:xfrm>
              <a:off x="6206689" y="2651909"/>
              <a:ext cx="259963" cy="264550"/>
            </a:xfrm>
            <a:prstGeom prst="rect">
              <a:avLst/>
            </a:prstGeom>
            <a:solidFill>
              <a:srgbClr val="1CABE2">
                <a:alpha val="100000"/>
              </a:srgbClr>
            </a:solidFill>
          </p:spPr>
          <p:txBody>
            <a:bodyPr/>
            <a:lstStyle/>
            <a:p/>
          </p:txBody>
        </p:sp>
        <p:sp>
          <p:nvSpPr>
            <p:cNvPr id="67" name="rc67"/>
            <p:cNvSpPr/>
            <p:nvPr/>
          </p:nvSpPr>
          <p:spPr>
            <a:xfrm>
              <a:off x="6495537" y="2883966"/>
              <a:ext cx="259963" cy="1159223"/>
            </a:xfrm>
            <a:prstGeom prst="rect">
              <a:avLst/>
            </a:prstGeom>
            <a:solidFill>
              <a:srgbClr val="80BD41">
                <a:alpha val="100000"/>
              </a:srgbClr>
            </a:solidFill>
          </p:spPr>
          <p:txBody>
            <a:bodyPr/>
            <a:lstStyle/>
            <a:p/>
          </p:txBody>
        </p:sp>
        <p:sp>
          <p:nvSpPr>
            <p:cNvPr id="68" name="rc68"/>
            <p:cNvSpPr/>
            <p:nvPr/>
          </p:nvSpPr>
          <p:spPr>
            <a:xfrm>
              <a:off x="6495537" y="2635922"/>
              <a:ext cx="259963" cy="248043"/>
            </a:xfrm>
            <a:prstGeom prst="rect">
              <a:avLst/>
            </a:prstGeom>
            <a:solidFill>
              <a:srgbClr val="1CABE2">
                <a:alpha val="100000"/>
              </a:srgbClr>
            </a:solidFill>
          </p:spPr>
          <p:txBody>
            <a:bodyPr/>
            <a:lstStyle/>
            <a:p/>
          </p:txBody>
        </p:sp>
        <p:sp>
          <p:nvSpPr>
            <p:cNvPr id="69" name="rc69"/>
            <p:cNvSpPr/>
            <p:nvPr/>
          </p:nvSpPr>
          <p:spPr>
            <a:xfrm>
              <a:off x="6784385" y="2859831"/>
              <a:ext cx="259963" cy="1183359"/>
            </a:xfrm>
            <a:prstGeom prst="rect">
              <a:avLst/>
            </a:prstGeom>
            <a:solidFill>
              <a:srgbClr val="80BD41">
                <a:alpha val="100000"/>
              </a:srgbClr>
            </a:solidFill>
          </p:spPr>
          <p:txBody>
            <a:bodyPr/>
            <a:lstStyle/>
            <a:p/>
          </p:txBody>
        </p:sp>
        <p:sp>
          <p:nvSpPr>
            <p:cNvPr id="70" name="rc70"/>
            <p:cNvSpPr/>
            <p:nvPr/>
          </p:nvSpPr>
          <p:spPr>
            <a:xfrm>
              <a:off x="6784385" y="2620261"/>
              <a:ext cx="259963" cy="239569"/>
            </a:xfrm>
            <a:prstGeom prst="rect">
              <a:avLst/>
            </a:prstGeom>
            <a:solidFill>
              <a:srgbClr val="1CABE2">
                <a:alpha val="100000"/>
              </a:srgbClr>
            </a:solidFill>
          </p:spPr>
          <p:txBody>
            <a:bodyPr/>
            <a:lstStyle/>
            <a:p/>
          </p:txBody>
        </p:sp>
        <p:sp>
          <p:nvSpPr>
            <p:cNvPr id="71" name="rc71"/>
            <p:cNvSpPr/>
            <p:nvPr/>
          </p:nvSpPr>
          <p:spPr>
            <a:xfrm>
              <a:off x="7073233" y="2867278"/>
              <a:ext cx="259963" cy="1175911"/>
            </a:xfrm>
            <a:prstGeom prst="rect">
              <a:avLst/>
            </a:prstGeom>
            <a:solidFill>
              <a:srgbClr val="80BD41">
                <a:alpha val="100000"/>
              </a:srgbClr>
            </a:solidFill>
          </p:spPr>
          <p:txBody>
            <a:bodyPr/>
            <a:lstStyle/>
            <a:p/>
          </p:txBody>
        </p:sp>
        <p:sp>
          <p:nvSpPr>
            <p:cNvPr id="72" name="rc72"/>
            <p:cNvSpPr/>
            <p:nvPr/>
          </p:nvSpPr>
          <p:spPr>
            <a:xfrm>
              <a:off x="7073233" y="2604420"/>
              <a:ext cx="259963" cy="262857"/>
            </a:xfrm>
            <a:prstGeom prst="rect">
              <a:avLst/>
            </a:prstGeom>
            <a:solidFill>
              <a:srgbClr val="1CABE2">
                <a:alpha val="100000"/>
              </a:srgbClr>
            </a:solidFill>
          </p:spPr>
          <p:txBody>
            <a:bodyPr/>
            <a:lstStyle/>
            <a:p/>
          </p:txBody>
        </p:sp>
        <p:sp>
          <p:nvSpPr>
            <p:cNvPr id="73" name="rc73"/>
            <p:cNvSpPr/>
            <p:nvPr/>
          </p:nvSpPr>
          <p:spPr>
            <a:xfrm>
              <a:off x="7362081" y="2865941"/>
              <a:ext cx="259963" cy="1177248"/>
            </a:xfrm>
            <a:prstGeom prst="rect">
              <a:avLst/>
            </a:prstGeom>
            <a:solidFill>
              <a:srgbClr val="80BD41">
                <a:alpha val="100000"/>
              </a:srgbClr>
            </a:solidFill>
          </p:spPr>
          <p:txBody>
            <a:bodyPr/>
            <a:lstStyle/>
            <a:p/>
          </p:txBody>
        </p:sp>
        <p:sp>
          <p:nvSpPr>
            <p:cNvPr id="74" name="rc74"/>
            <p:cNvSpPr/>
            <p:nvPr/>
          </p:nvSpPr>
          <p:spPr>
            <a:xfrm>
              <a:off x="7362081" y="2582370"/>
              <a:ext cx="259963" cy="283571"/>
            </a:xfrm>
            <a:prstGeom prst="rect">
              <a:avLst/>
            </a:prstGeom>
            <a:solidFill>
              <a:srgbClr val="1CABE2">
                <a:alpha val="100000"/>
              </a:srgbClr>
            </a:solidFill>
          </p:spPr>
          <p:txBody>
            <a:bodyPr/>
            <a:lstStyle/>
            <a:p/>
          </p:txBody>
        </p:sp>
        <p:sp>
          <p:nvSpPr>
            <p:cNvPr id="75" name="rc75"/>
            <p:cNvSpPr/>
            <p:nvPr/>
          </p:nvSpPr>
          <p:spPr>
            <a:xfrm>
              <a:off x="7650929" y="2846576"/>
              <a:ext cx="259963" cy="1196613"/>
            </a:xfrm>
            <a:prstGeom prst="rect">
              <a:avLst/>
            </a:prstGeom>
            <a:solidFill>
              <a:srgbClr val="80BD41">
                <a:alpha val="100000"/>
              </a:srgbClr>
            </a:solidFill>
          </p:spPr>
          <p:txBody>
            <a:bodyPr/>
            <a:lstStyle/>
            <a:p/>
          </p:txBody>
        </p:sp>
        <p:sp>
          <p:nvSpPr>
            <p:cNvPr id="76" name="rc76"/>
            <p:cNvSpPr/>
            <p:nvPr/>
          </p:nvSpPr>
          <p:spPr>
            <a:xfrm>
              <a:off x="7650929" y="2562659"/>
              <a:ext cx="259963" cy="283917"/>
            </a:xfrm>
            <a:prstGeom prst="rect">
              <a:avLst/>
            </a:prstGeom>
            <a:solidFill>
              <a:srgbClr val="1CABE2">
                <a:alpha val="100000"/>
              </a:srgbClr>
            </a:solidFill>
          </p:spPr>
          <p:txBody>
            <a:bodyPr/>
            <a:lstStyle/>
            <a:p/>
          </p:txBody>
        </p:sp>
        <p:sp>
          <p:nvSpPr>
            <p:cNvPr id="77" name="rc77"/>
            <p:cNvSpPr/>
            <p:nvPr/>
          </p:nvSpPr>
          <p:spPr>
            <a:xfrm>
              <a:off x="7939777" y="2801376"/>
              <a:ext cx="259963" cy="1241813"/>
            </a:xfrm>
            <a:prstGeom prst="rect">
              <a:avLst/>
            </a:prstGeom>
            <a:solidFill>
              <a:srgbClr val="80BD41">
                <a:alpha val="100000"/>
              </a:srgbClr>
            </a:solidFill>
          </p:spPr>
          <p:txBody>
            <a:bodyPr/>
            <a:lstStyle/>
            <a:p/>
          </p:txBody>
        </p:sp>
        <p:sp>
          <p:nvSpPr>
            <p:cNvPr id="78" name="rc78"/>
            <p:cNvSpPr/>
            <p:nvPr/>
          </p:nvSpPr>
          <p:spPr>
            <a:xfrm>
              <a:off x="7939777" y="2540522"/>
              <a:ext cx="259963" cy="260854"/>
            </a:xfrm>
            <a:prstGeom prst="rect">
              <a:avLst/>
            </a:prstGeom>
            <a:solidFill>
              <a:srgbClr val="1CABE2">
                <a:alpha val="100000"/>
              </a:srgbClr>
            </a:solidFill>
          </p:spPr>
          <p:txBody>
            <a:bodyPr/>
            <a:lstStyle/>
            <a:p/>
          </p:txBody>
        </p:sp>
        <p:sp>
          <p:nvSpPr>
            <p:cNvPr id="79" name="pl79"/>
            <p:cNvSpPr/>
            <p:nvPr/>
          </p:nvSpPr>
          <p:spPr>
            <a:xfrm>
              <a:off x="1426255" y="1548761"/>
              <a:ext cx="6643503" cy="510907"/>
            </a:xfrm>
            <a:custGeom>
              <a:avLst/>
              <a:pathLst>
                <a:path w="6643503" h="510907">
                  <a:moveTo>
                    <a:pt x="0" y="510907"/>
                  </a:moveTo>
                  <a:lnTo>
                    <a:pt x="288847" y="510907"/>
                  </a:lnTo>
                  <a:lnTo>
                    <a:pt x="577695" y="450800"/>
                  </a:lnTo>
                  <a:lnTo>
                    <a:pt x="866543" y="390693"/>
                  </a:lnTo>
                  <a:lnTo>
                    <a:pt x="1155391" y="330587"/>
                  </a:lnTo>
                  <a:lnTo>
                    <a:pt x="1444239" y="300533"/>
                  </a:lnTo>
                  <a:lnTo>
                    <a:pt x="1733087" y="210373"/>
                  </a:lnTo>
                  <a:lnTo>
                    <a:pt x="2021935" y="180320"/>
                  </a:lnTo>
                  <a:lnTo>
                    <a:pt x="2310783" y="90160"/>
                  </a:lnTo>
                  <a:lnTo>
                    <a:pt x="2599631" y="30053"/>
                  </a:lnTo>
                  <a:lnTo>
                    <a:pt x="2888479" y="90160"/>
                  </a:lnTo>
                  <a:lnTo>
                    <a:pt x="3177327" y="90160"/>
                  </a:lnTo>
                  <a:lnTo>
                    <a:pt x="3466175" y="150266"/>
                  </a:lnTo>
                  <a:lnTo>
                    <a:pt x="3755023" y="180320"/>
                  </a:lnTo>
                  <a:lnTo>
                    <a:pt x="4043871" y="150266"/>
                  </a:lnTo>
                  <a:lnTo>
                    <a:pt x="4332719" y="120213"/>
                  </a:lnTo>
                  <a:lnTo>
                    <a:pt x="4621567" y="60106"/>
                  </a:lnTo>
                  <a:lnTo>
                    <a:pt x="4910415" y="60106"/>
                  </a:lnTo>
                  <a:lnTo>
                    <a:pt x="5199263" y="30053"/>
                  </a:lnTo>
                  <a:lnTo>
                    <a:pt x="5488111" y="0"/>
                  </a:lnTo>
                  <a:lnTo>
                    <a:pt x="5776959" y="30053"/>
                  </a:lnTo>
                  <a:lnTo>
                    <a:pt x="6065807" y="60106"/>
                  </a:lnTo>
                  <a:lnTo>
                    <a:pt x="6354655" y="60106"/>
                  </a:lnTo>
                  <a:lnTo>
                    <a:pt x="6643503" y="0"/>
                  </a:lnTo>
                </a:path>
              </a:pathLst>
            </a:custGeom>
            <a:ln w="27101" cap="flat">
              <a:solidFill>
                <a:srgbClr val="0058AB">
                  <a:alpha val="100000"/>
                </a:srgbClr>
              </a:solidFill>
              <a:prstDash val="solid"/>
              <a:round/>
            </a:ln>
          </p:spPr>
          <p:txBody>
            <a:bodyPr/>
            <a:lstStyle/>
            <a:p/>
          </p:txBody>
        </p:sp>
        <p:sp>
          <p:nvSpPr>
            <p:cNvPr id="80" name="tx80"/>
            <p:cNvSpPr/>
            <p:nvPr/>
          </p:nvSpPr>
          <p:spPr>
            <a:xfrm>
              <a:off x="1355917" y="187669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66</a:t>
              </a:r>
            </a:p>
          </p:txBody>
        </p:sp>
        <p:sp>
          <p:nvSpPr>
            <p:cNvPr id="81" name="tx81"/>
            <p:cNvSpPr/>
            <p:nvPr/>
          </p:nvSpPr>
          <p:spPr>
            <a:xfrm>
              <a:off x="2800157" y="1666255"/>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73</a:t>
              </a:r>
            </a:p>
          </p:txBody>
        </p:sp>
        <p:sp>
          <p:nvSpPr>
            <p:cNvPr id="82" name="tx82"/>
            <p:cNvSpPr/>
            <p:nvPr/>
          </p:nvSpPr>
          <p:spPr>
            <a:xfrm>
              <a:off x="4244397" y="14559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80</a:t>
              </a:r>
            </a:p>
          </p:txBody>
        </p:sp>
        <p:sp>
          <p:nvSpPr>
            <p:cNvPr id="83" name="tx83"/>
            <p:cNvSpPr/>
            <p:nvPr/>
          </p:nvSpPr>
          <p:spPr>
            <a:xfrm>
              <a:off x="5688637" y="148599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79</a:t>
              </a:r>
            </a:p>
          </p:txBody>
        </p:sp>
        <p:sp>
          <p:nvSpPr>
            <p:cNvPr id="84" name="tx84"/>
            <p:cNvSpPr/>
            <p:nvPr/>
          </p:nvSpPr>
          <p:spPr>
            <a:xfrm>
              <a:off x="6844029" y="1365721"/>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83</a:t>
              </a:r>
            </a:p>
          </p:txBody>
        </p:sp>
        <p:sp>
          <p:nvSpPr>
            <p:cNvPr id="85" name="tx85"/>
            <p:cNvSpPr/>
            <p:nvPr/>
          </p:nvSpPr>
          <p:spPr>
            <a:xfrm>
              <a:off x="7132877" y="13958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82</a:t>
              </a:r>
            </a:p>
          </p:txBody>
        </p:sp>
        <p:sp>
          <p:nvSpPr>
            <p:cNvPr id="86" name="tx86"/>
            <p:cNvSpPr/>
            <p:nvPr/>
          </p:nvSpPr>
          <p:spPr>
            <a:xfrm>
              <a:off x="7421725" y="142589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81</a:t>
              </a:r>
            </a:p>
          </p:txBody>
        </p:sp>
        <p:sp>
          <p:nvSpPr>
            <p:cNvPr id="87" name="tx87"/>
            <p:cNvSpPr/>
            <p:nvPr/>
          </p:nvSpPr>
          <p:spPr>
            <a:xfrm>
              <a:off x="7710573" y="142589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81</a:t>
              </a:r>
            </a:p>
          </p:txBody>
        </p:sp>
        <p:sp>
          <p:nvSpPr>
            <p:cNvPr id="88" name="tx88"/>
            <p:cNvSpPr/>
            <p:nvPr/>
          </p:nvSpPr>
          <p:spPr>
            <a:xfrm>
              <a:off x="7999421" y="1365721"/>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83</a:t>
              </a:r>
            </a:p>
          </p:txBody>
        </p:sp>
        <p:sp>
          <p:nvSpPr>
            <p:cNvPr id="89" name="tx89"/>
            <p:cNvSpPr/>
            <p:nvPr/>
          </p:nvSpPr>
          <p:spPr>
            <a:xfrm>
              <a:off x="1320761" y="3677065"/>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16.8</a:t>
              </a:r>
            </a:p>
          </p:txBody>
        </p:sp>
        <p:sp>
          <p:nvSpPr>
            <p:cNvPr id="90" name="tx90"/>
            <p:cNvSpPr/>
            <p:nvPr/>
          </p:nvSpPr>
          <p:spPr>
            <a:xfrm>
              <a:off x="1350906" y="318090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8.8</a:t>
              </a:r>
            </a:p>
          </p:txBody>
        </p:sp>
        <p:sp>
          <p:nvSpPr>
            <p:cNvPr id="91" name="tx91"/>
            <p:cNvSpPr/>
            <p:nvPr/>
          </p:nvSpPr>
          <p:spPr>
            <a:xfrm>
              <a:off x="2765001" y="3593888"/>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21.1</a:t>
              </a:r>
            </a:p>
          </p:txBody>
        </p:sp>
        <p:sp>
          <p:nvSpPr>
            <p:cNvPr id="92" name="tx92"/>
            <p:cNvSpPr/>
            <p:nvPr/>
          </p:nvSpPr>
          <p:spPr>
            <a:xfrm>
              <a:off x="2795146" y="3035859"/>
              <a:ext cx="150697"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7.7</a:t>
              </a:r>
            </a:p>
          </p:txBody>
        </p:sp>
        <p:sp>
          <p:nvSpPr>
            <p:cNvPr id="93" name="tx93"/>
            <p:cNvSpPr/>
            <p:nvPr/>
          </p:nvSpPr>
          <p:spPr>
            <a:xfrm>
              <a:off x="4209241" y="350652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25.6</a:t>
              </a:r>
            </a:p>
          </p:txBody>
        </p:sp>
        <p:sp>
          <p:nvSpPr>
            <p:cNvPr id="94" name="tx94"/>
            <p:cNvSpPr/>
            <p:nvPr/>
          </p:nvSpPr>
          <p:spPr>
            <a:xfrm>
              <a:off x="4239386" y="288262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6.6</a:t>
              </a:r>
            </a:p>
          </p:txBody>
        </p:sp>
        <p:sp>
          <p:nvSpPr>
            <p:cNvPr id="95" name="tx95"/>
            <p:cNvSpPr/>
            <p:nvPr/>
          </p:nvSpPr>
          <p:spPr>
            <a:xfrm>
              <a:off x="5653481" y="346830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27.5</a:t>
              </a:r>
            </a:p>
          </p:txBody>
        </p:sp>
        <p:sp>
          <p:nvSpPr>
            <p:cNvPr id="96" name="tx96"/>
            <p:cNvSpPr/>
            <p:nvPr/>
          </p:nvSpPr>
          <p:spPr>
            <a:xfrm>
              <a:off x="5683626" y="2789297"/>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7.5</a:t>
              </a:r>
            </a:p>
          </p:txBody>
        </p:sp>
        <p:sp>
          <p:nvSpPr>
            <p:cNvPr id="97" name="tx97"/>
            <p:cNvSpPr/>
            <p:nvPr/>
          </p:nvSpPr>
          <p:spPr>
            <a:xfrm>
              <a:off x="6808873" y="341101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30.5</a:t>
              </a:r>
            </a:p>
          </p:txBody>
        </p:sp>
        <p:sp>
          <p:nvSpPr>
            <p:cNvPr id="98" name="tx98"/>
            <p:cNvSpPr/>
            <p:nvPr/>
          </p:nvSpPr>
          <p:spPr>
            <a:xfrm>
              <a:off x="6839018" y="269960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6.2</a:t>
              </a:r>
            </a:p>
          </p:txBody>
        </p:sp>
        <p:sp>
          <p:nvSpPr>
            <p:cNvPr id="99" name="tx99"/>
            <p:cNvSpPr/>
            <p:nvPr/>
          </p:nvSpPr>
          <p:spPr>
            <a:xfrm>
              <a:off x="7097721" y="34147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30.3</a:t>
              </a:r>
            </a:p>
          </p:txBody>
        </p:sp>
        <p:sp>
          <p:nvSpPr>
            <p:cNvPr id="100" name="tx100"/>
            <p:cNvSpPr/>
            <p:nvPr/>
          </p:nvSpPr>
          <p:spPr>
            <a:xfrm>
              <a:off x="7127866" y="269540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6.8</a:t>
              </a:r>
            </a:p>
          </p:txBody>
        </p:sp>
        <p:sp>
          <p:nvSpPr>
            <p:cNvPr id="101" name="tx101"/>
            <p:cNvSpPr/>
            <p:nvPr/>
          </p:nvSpPr>
          <p:spPr>
            <a:xfrm>
              <a:off x="7386569" y="341407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30.3</a:t>
              </a:r>
            </a:p>
          </p:txBody>
        </p:sp>
        <p:sp>
          <p:nvSpPr>
            <p:cNvPr id="102" name="tx102"/>
            <p:cNvSpPr/>
            <p:nvPr/>
          </p:nvSpPr>
          <p:spPr>
            <a:xfrm>
              <a:off x="7416714" y="268366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7.3</a:t>
              </a:r>
            </a:p>
          </p:txBody>
        </p:sp>
        <p:sp>
          <p:nvSpPr>
            <p:cNvPr id="103" name="tx103"/>
            <p:cNvSpPr/>
            <p:nvPr/>
          </p:nvSpPr>
          <p:spPr>
            <a:xfrm>
              <a:off x="7675417" y="340439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30.8</a:t>
              </a:r>
            </a:p>
          </p:txBody>
        </p:sp>
        <p:sp>
          <p:nvSpPr>
            <p:cNvPr id="104" name="tx104"/>
            <p:cNvSpPr/>
            <p:nvPr/>
          </p:nvSpPr>
          <p:spPr>
            <a:xfrm>
              <a:off x="7705562" y="2664124"/>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7.3</a:t>
              </a:r>
            </a:p>
          </p:txBody>
        </p:sp>
        <p:sp>
          <p:nvSpPr>
            <p:cNvPr id="105" name="tx105"/>
            <p:cNvSpPr/>
            <p:nvPr/>
          </p:nvSpPr>
          <p:spPr>
            <a:xfrm>
              <a:off x="8009469" y="338179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32</a:t>
              </a:r>
            </a:p>
          </p:txBody>
        </p:sp>
        <p:sp>
          <p:nvSpPr>
            <p:cNvPr id="106" name="tx106"/>
            <p:cNvSpPr/>
            <p:nvPr/>
          </p:nvSpPr>
          <p:spPr>
            <a:xfrm>
              <a:off x="7994410" y="263050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6.7</a:t>
              </a:r>
            </a:p>
          </p:txBody>
        </p:sp>
        <p:sp>
          <p:nvSpPr>
            <p:cNvPr id="107" name="tx107"/>
            <p:cNvSpPr/>
            <p:nvPr/>
          </p:nvSpPr>
          <p:spPr>
            <a:xfrm>
              <a:off x="1320761" y="289403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25.6</a:t>
              </a:r>
            </a:p>
          </p:txBody>
        </p:sp>
        <p:sp>
          <p:nvSpPr>
            <p:cNvPr id="108" name="tx108"/>
            <p:cNvSpPr/>
            <p:nvPr/>
          </p:nvSpPr>
          <p:spPr>
            <a:xfrm>
              <a:off x="2765001" y="276764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28.8</a:t>
              </a:r>
            </a:p>
          </p:txBody>
        </p:sp>
        <p:sp>
          <p:nvSpPr>
            <p:cNvPr id="109" name="tx109"/>
            <p:cNvSpPr/>
            <p:nvPr/>
          </p:nvSpPr>
          <p:spPr>
            <a:xfrm>
              <a:off x="4209241" y="263849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32.1</a:t>
              </a:r>
            </a:p>
          </p:txBody>
        </p:sp>
        <p:sp>
          <p:nvSpPr>
            <p:cNvPr id="110" name="tx110"/>
            <p:cNvSpPr/>
            <p:nvPr/>
          </p:nvSpPr>
          <p:spPr>
            <a:xfrm>
              <a:off x="5698685" y="252563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111" name="tx111"/>
            <p:cNvSpPr/>
            <p:nvPr/>
          </p:nvSpPr>
          <p:spPr>
            <a:xfrm>
              <a:off x="6808873" y="246337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36.6</a:t>
              </a:r>
            </a:p>
          </p:txBody>
        </p:sp>
        <p:sp>
          <p:nvSpPr>
            <p:cNvPr id="112" name="tx112"/>
            <p:cNvSpPr/>
            <p:nvPr/>
          </p:nvSpPr>
          <p:spPr>
            <a:xfrm>
              <a:off x="7097721" y="244752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37.1</a:t>
              </a:r>
            </a:p>
          </p:txBody>
        </p:sp>
        <p:sp>
          <p:nvSpPr>
            <p:cNvPr id="113" name="tx113"/>
            <p:cNvSpPr/>
            <p:nvPr/>
          </p:nvSpPr>
          <p:spPr>
            <a:xfrm>
              <a:off x="7386569" y="24254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37.6</a:t>
              </a:r>
            </a:p>
          </p:txBody>
        </p:sp>
        <p:sp>
          <p:nvSpPr>
            <p:cNvPr id="114" name="tx114"/>
            <p:cNvSpPr/>
            <p:nvPr/>
          </p:nvSpPr>
          <p:spPr>
            <a:xfrm>
              <a:off x="7675417" y="240576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38.1</a:t>
              </a:r>
            </a:p>
          </p:txBody>
        </p:sp>
        <p:sp>
          <p:nvSpPr>
            <p:cNvPr id="115" name="tx115"/>
            <p:cNvSpPr/>
            <p:nvPr/>
          </p:nvSpPr>
          <p:spPr>
            <a:xfrm>
              <a:off x="7964265" y="238363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38.7</a:t>
              </a:r>
            </a:p>
          </p:txBody>
        </p:sp>
        <p:sp>
          <p:nvSpPr>
            <p:cNvPr id="116" name="tx116"/>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7" name="tx117"/>
            <p:cNvSpPr/>
            <p:nvPr/>
          </p:nvSpPr>
          <p:spPr>
            <a:xfrm>
              <a:off x="616710" y="321453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18" name="tx118"/>
            <p:cNvSpPr/>
            <p:nvPr/>
          </p:nvSpPr>
          <p:spPr>
            <a:xfrm>
              <a:off x="616710" y="2437993"/>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40M</a:t>
              </a:r>
            </a:p>
          </p:txBody>
        </p:sp>
        <p:sp>
          <p:nvSpPr>
            <p:cNvPr id="119" name="tx119"/>
            <p:cNvSpPr/>
            <p:nvPr/>
          </p:nvSpPr>
          <p:spPr>
            <a:xfrm>
              <a:off x="616710" y="1661452"/>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60M</a:t>
              </a:r>
            </a:p>
          </p:txBody>
        </p:sp>
        <p:sp>
          <p:nvSpPr>
            <p:cNvPr id="120" name="tx120"/>
            <p:cNvSpPr/>
            <p:nvPr/>
          </p:nvSpPr>
          <p:spPr>
            <a:xfrm>
              <a:off x="616710" y="884911"/>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80M</a:t>
              </a:r>
            </a:p>
          </p:txBody>
        </p:sp>
        <p:sp>
          <p:nvSpPr>
            <p:cNvPr id="121" name="tx121"/>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2" name="tx122"/>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3" name="tx123"/>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4" name="tx124"/>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5" name="tx125"/>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6" name="tx126"/>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7" name="tx127"/>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8" name="tx128"/>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9" name="tx129"/>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30" name="tx130"/>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31" name="tx131"/>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2" name="tx132"/>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3" name="tx133"/>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4" name="tx134"/>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5" name="tx135"/>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6" name="tx136"/>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137" name="pl137"/>
            <p:cNvSpPr/>
            <p:nvPr/>
          </p:nvSpPr>
          <p:spPr>
            <a:xfrm>
              <a:off x="2531749"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8" name="tx138"/>
            <p:cNvSpPr/>
            <p:nvPr/>
          </p:nvSpPr>
          <p:spPr>
            <a:xfrm>
              <a:off x="2798848"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a:t>
              </a:r>
            </a:p>
          </p:txBody>
        </p:sp>
        <p:sp>
          <p:nvSpPr>
            <p:cNvPr id="139" name="rc139"/>
            <p:cNvSpPr/>
            <p:nvPr/>
          </p:nvSpPr>
          <p:spPr>
            <a:xfrm>
              <a:off x="4056806" y="4984592"/>
              <a:ext cx="201456" cy="201456"/>
            </a:xfrm>
            <a:prstGeom prst="rect">
              <a:avLst/>
            </a:prstGeom>
            <a:solidFill>
              <a:srgbClr val="1CABE2">
                <a:alpha val="100000"/>
              </a:srgbClr>
            </a:solidFill>
          </p:spPr>
          <p:txBody>
            <a:bodyPr/>
            <a:lstStyle/>
            <a:p/>
          </p:txBody>
        </p:sp>
        <p:sp>
          <p:nvSpPr>
            <p:cNvPr id="140" name="rc140"/>
            <p:cNvSpPr/>
            <p:nvPr/>
          </p:nvSpPr>
          <p:spPr>
            <a:xfrm>
              <a:off x="6014964" y="4984592"/>
              <a:ext cx="201456" cy="201456"/>
            </a:xfrm>
            <a:prstGeom prst="rect">
              <a:avLst/>
            </a:prstGeom>
            <a:solidFill>
              <a:srgbClr val="80BD41">
                <a:alpha val="100000"/>
              </a:srgbClr>
            </a:solidFill>
          </p:spPr>
          <p:txBody>
            <a:bodyPr/>
            <a:lstStyle/>
            <a:p/>
          </p:txBody>
        </p:sp>
        <p:sp>
          <p:nvSpPr>
            <p:cNvPr id="141" name="tx141"/>
            <p:cNvSpPr/>
            <p:nvPr/>
          </p:nvSpPr>
          <p:spPr>
            <a:xfrm>
              <a:off x="4336851" y="5004215"/>
              <a:ext cx="159952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 (zero-dose)</a:t>
              </a:r>
            </a:p>
          </p:txBody>
        </p:sp>
        <p:sp>
          <p:nvSpPr>
            <p:cNvPr id="142" name="tx142"/>
            <p:cNvSpPr/>
            <p:nvPr/>
          </p:nvSpPr>
          <p:spPr>
            <a:xfrm>
              <a:off x="6295009"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3" name="tx143"/>
            <p:cNvSpPr/>
            <p:nvPr/>
          </p:nvSpPr>
          <p:spPr>
            <a:xfrm>
              <a:off x="951100" y="467611"/>
              <a:ext cx="729659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DTP1 coverage, and number of vaccinated and unvaccinated children, AFR, 2000-2023</a:t>
              </a:r>
            </a:p>
          </p:txBody>
        </p:sp>
        <p:sp>
          <p:nvSpPr>
            <p:cNvPr id="144" name="pl144"/>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5" name="pl145"/>
            <p:cNvSpPr/>
            <p:nvPr/>
          </p:nvSpPr>
          <p:spPr>
            <a:xfrm>
              <a:off x="2145687"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3844515"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554334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8" name="pl148"/>
            <p:cNvSpPr/>
            <p:nvPr/>
          </p:nvSpPr>
          <p:spPr>
            <a:xfrm>
              <a:off x="724217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0" name="pl150"/>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51" name="pl151"/>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299510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4693929"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4" name="pl154"/>
            <p:cNvSpPr/>
            <p:nvPr/>
          </p:nvSpPr>
          <p:spPr>
            <a:xfrm>
              <a:off x="639275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8091584"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6" name="rc156"/>
            <p:cNvSpPr/>
            <p:nvPr/>
          </p:nvSpPr>
          <p:spPr>
            <a:xfrm>
              <a:off x="1296273" y="5823753"/>
              <a:ext cx="5177634" cy="242738"/>
            </a:xfrm>
            <a:prstGeom prst="rect">
              <a:avLst/>
            </a:prstGeom>
            <a:solidFill>
              <a:srgbClr val="80BD41">
                <a:alpha val="100000"/>
              </a:srgbClr>
            </a:solidFill>
          </p:spPr>
          <p:txBody>
            <a:bodyPr/>
            <a:lstStyle/>
            <a:p/>
          </p:txBody>
        </p:sp>
        <p:sp>
          <p:nvSpPr>
            <p:cNvPr id="157" name="rc157"/>
            <p:cNvSpPr/>
            <p:nvPr/>
          </p:nvSpPr>
          <p:spPr>
            <a:xfrm>
              <a:off x="6473908" y="5823753"/>
              <a:ext cx="1048205" cy="242738"/>
            </a:xfrm>
            <a:prstGeom prst="rect">
              <a:avLst/>
            </a:prstGeom>
            <a:solidFill>
              <a:srgbClr val="1CABE2">
                <a:alpha val="100000"/>
              </a:srgbClr>
            </a:solidFill>
          </p:spPr>
          <p:txBody>
            <a:bodyPr/>
            <a:lstStyle/>
            <a:p/>
          </p:txBody>
        </p:sp>
        <p:sp>
          <p:nvSpPr>
            <p:cNvPr id="158" name="rc158"/>
            <p:cNvSpPr/>
            <p:nvPr/>
          </p:nvSpPr>
          <p:spPr>
            <a:xfrm>
              <a:off x="1296273" y="5435371"/>
              <a:ext cx="5433394" cy="242738"/>
            </a:xfrm>
            <a:prstGeom prst="rect">
              <a:avLst/>
            </a:prstGeom>
            <a:solidFill>
              <a:srgbClr val="80BD41">
                <a:alpha val="100000"/>
              </a:srgbClr>
            </a:solidFill>
          </p:spPr>
          <p:txBody>
            <a:bodyPr/>
            <a:lstStyle/>
            <a:p/>
          </p:txBody>
        </p:sp>
        <p:sp>
          <p:nvSpPr>
            <p:cNvPr id="159" name="rc159"/>
            <p:cNvSpPr/>
            <p:nvPr/>
          </p:nvSpPr>
          <p:spPr>
            <a:xfrm>
              <a:off x="6729668" y="5435371"/>
              <a:ext cx="1141335" cy="242738"/>
            </a:xfrm>
            <a:prstGeom prst="rect">
              <a:avLst/>
            </a:prstGeom>
            <a:solidFill>
              <a:srgbClr val="1CABE2">
                <a:alpha val="100000"/>
              </a:srgbClr>
            </a:solidFill>
          </p:spPr>
          <p:txBody>
            <a:bodyPr/>
            <a:lstStyle/>
            <a:p/>
          </p:txBody>
        </p:sp>
        <p:sp>
          <p:nvSpPr>
            <p:cNvPr id="160" name="tx160"/>
            <p:cNvSpPr/>
            <p:nvPr/>
          </p:nvSpPr>
          <p:spPr>
            <a:xfrm>
              <a:off x="3748652"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30.5</a:t>
              </a:r>
            </a:p>
          </p:txBody>
        </p:sp>
        <p:sp>
          <p:nvSpPr>
            <p:cNvPr id="161" name="tx161"/>
            <p:cNvSpPr/>
            <p:nvPr/>
          </p:nvSpPr>
          <p:spPr>
            <a:xfrm>
              <a:off x="6900559"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6.2</a:t>
              </a:r>
            </a:p>
          </p:txBody>
        </p:sp>
        <p:sp>
          <p:nvSpPr>
            <p:cNvPr id="162" name="tx162"/>
            <p:cNvSpPr/>
            <p:nvPr/>
          </p:nvSpPr>
          <p:spPr>
            <a:xfrm>
              <a:off x="3934996" y="5504370"/>
              <a:ext cx="155949"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32</a:t>
              </a:r>
            </a:p>
          </p:txBody>
        </p:sp>
        <p:sp>
          <p:nvSpPr>
            <p:cNvPr id="163" name="tx163"/>
            <p:cNvSpPr/>
            <p:nvPr/>
          </p:nvSpPr>
          <p:spPr>
            <a:xfrm>
              <a:off x="7202885"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6.7</a:t>
              </a:r>
            </a:p>
          </p:txBody>
        </p:sp>
        <p:sp>
          <p:nvSpPr>
            <p:cNvPr id="164" name="tx164"/>
            <p:cNvSpPr/>
            <p:nvPr/>
          </p:nvSpPr>
          <p:spPr>
            <a:xfrm>
              <a:off x="7692747"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36.6</a:t>
              </a:r>
            </a:p>
          </p:txBody>
        </p:sp>
        <p:sp>
          <p:nvSpPr>
            <p:cNvPr id="165" name="tx165"/>
            <p:cNvSpPr/>
            <p:nvPr/>
          </p:nvSpPr>
          <p:spPr>
            <a:xfrm>
              <a:off x="8059082" y="5502750"/>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38.7</a:t>
              </a:r>
            </a:p>
          </p:txBody>
        </p:sp>
        <p:sp>
          <p:nvSpPr>
            <p:cNvPr id="166" name="tx166"/>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7" name="tx167"/>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8" name="tx168"/>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9" name="tx169"/>
            <p:cNvSpPr/>
            <p:nvPr/>
          </p:nvSpPr>
          <p:spPr>
            <a:xfrm>
              <a:off x="2839814"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70" name="tx170"/>
            <p:cNvSpPr/>
            <p:nvPr/>
          </p:nvSpPr>
          <p:spPr>
            <a:xfrm>
              <a:off x="4538642"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71" name="tx171"/>
            <p:cNvSpPr/>
            <p:nvPr/>
          </p:nvSpPr>
          <p:spPr>
            <a:xfrm>
              <a:off x="6237470" y="6158495"/>
              <a:ext cx="310573"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 M</a:t>
              </a:r>
            </a:p>
          </p:txBody>
        </p:sp>
        <p:sp>
          <p:nvSpPr>
            <p:cNvPr id="172" name="tx172"/>
            <p:cNvSpPr/>
            <p:nvPr/>
          </p:nvSpPr>
          <p:spPr>
            <a:xfrm>
              <a:off x="7936297"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 M</a:t>
              </a:r>
            </a:p>
          </p:txBody>
        </p:sp>
        <p:sp>
          <p:nvSpPr>
            <p:cNvPr id="173" name="tx173"/>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4" name="tx174"/>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DTP1 coverage in 2023 (83%) was the same as in 2019 (83%).
The number of children vaccinated with DTP1 increased 5% from 30.5m in 2019 to 32m in 2023.
The number of surviving infants increased approximately 6% from 36.6m in 2019 to 38.7m in 2023.
In 2023, 1.5m more children were vaccinated than in 2019.
In 2023, there were 2.1m more surviving infants (target population) than in 2019.
For vaccine coverage to increase, the number of children vaccinated must increase at a faster rate than the population increases.</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9e17fbd9-fb4c-4d20-9ec4-18aa77a91b0d">DAPMHHIV-502652578-1552359</_dlc_DocId>
    <_dlc_DocIdUrl xmlns="9e17fbd9-fb4c-4d20-9ec4-18aa77a91b0d">
      <Url>https://unicef.sharepoint.com/teams/DAPM-Health-HIV/_layouts/15/DocIdRedir.aspx?ID=DAPMHHIV-502652578-1552359</Url>
      <Description>DAPMHHIV-502652578-1552359</Description>
    </_dlc_DocIdUrl>
    <lcf76f155ced4ddcb4097134ff3c332f xmlns="ae6450c1-f776-41e3-80e5-b5e3b2145961">
      <Terms xmlns="http://schemas.microsoft.com/office/infopath/2007/PartnerControls"/>
    </lcf76f155ced4ddcb4097134ff3c332f>
    <TaxCatchAll xmlns="ca283e0b-db31-4043-a2ef-b80661bf084a"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1C98D844A22B794A81DDBFBB9EF63804" ma:contentTypeVersion="20" ma:contentTypeDescription="Create a new document." ma:contentTypeScope="" ma:versionID="ee642650a4ae893334ec735edbafc487">
  <xsd:schema xmlns:xsd="http://www.w3.org/2001/XMLSchema" xmlns:xs="http://www.w3.org/2001/XMLSchema" xmlns:p="http://schemas.microsoft.com/office/2006/metadata/properties" xmlns:ns2="9e17fbd9-fb4c-4d20-9ec4-18aa77a91b0d" xmlns:ns3="ae6450c1-f776-41e3-80e5-b5e3b2145961" xmlns:ns4="ca283e0b-db31-4043-a2ef-b80661bf084a" targetNamespace="http://schemas.microsoft.com/office/2006/metadata/properties" ma:root="true" ma:fieldsID="8173959d57a8e11895a1e0c137660a5a" ns2:_="" ns3:_="" ns4:_="">
    <xsd:import namespace="9e17fbd9-fb4c-4d20-9ec4-18aa77a91b0d"/>
    <xsd:import namespace="ae6450c1-f776-41e3-80e5-b5e3b2145961"/>
    <xsd:import namespace="ca283e0b-db31-4043-a2ef-b80661bf084a"/>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Location" minOccurs="0"/>
                <xsd:element ref="ns3:MediaServiceOCR" minOccurs="0"/>
                <xsd:element ref="ns3:MediaServiceGenerationTime" minOccurs="0"/>
                <xsd:element ref="ns3:MediaServiceEventHashCode" minOccurs="0"/>
                <xsd:element ref="ns2:SharedWithUsers" minOccurs="0"/>
                <xsd:element ref="ns2:SharedWithDetails" minOccurs="0"/>
                <xsd:element ref="ns3:MediaServiceAutoKeyPoints" minOccurs="0"/>
                <xsd:element ref="ns3:MediaServiceKeyPoint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e17fbd9-fb4c-4d20-9ec4-18aa77a91b0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e6450c1-f776-41e3-80e5-b5e3b214596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a283e0b-db31-4043-a2ef-b80661bf084a"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00684939-5bfc-447e-a0d2-1998042826f8}" ma:internalName="TaxCatchAll" ma:showField="CatchAllData" ma:web="9e17fbd9-fb4c-4d20-9ec4-18aa77a91b0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2.xml><?xml version="1.0" encoding="utf-8"?>
<ds:datastoreItem xmlns:ds="http://schemas.openxmlformats.org/officeDocument/2006/customXml" ds:itemID="{7579213F-FC0F-45F5-9E1A-5D7ECDBF8A40}">
  <ds:schemaRefs>
    <ds:schemaRef ds:uri="http://schemas.microsoft.com/office/2006/metadata/properties"/>
    <ds:schemaRef ds:uri="http://schemas.microsoft.com/office/infopath/2007/PartnerControls"/>
    <ds:schemaRef ds:uri="9e17fbd9-fb4c-4d20-9ec4-18aa77a91b0d"/>
    <ds:schemaRef ds:uri="ae6450c1-f776-41e3-80e5-b5e3b2145961"/>
    <ds:schemaRef ds:uri="ca283e0b-db31-4043-a2ef-b80661bf084a"/>
  </ds:schemaRefs>
</ds:datastoreItem>
</file>

<file path=customXml/itemProps3.xml><?xml version="1.0" encoding="utf-8"?>
<ds:datastoreItem xmlns:ds="http://schemas.openxmlformats.org/officeDocument/2006/customXml" ds:itemID="{8B15429B-972D-4380-819F-28AD627EDD2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e17fbd9-fb4c-4d20-9ec4-18aa77a91b0d"/>
    <ds:schemaRef ds:uri="ae6450c1-f776-41e3-80e5-b5e3b2145961"/>
    <ds:schemaRef ds:uri="ca283e0b-db31-4043-a2ef-b80661bf08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0C7C7A9D-E18A-4991-BF12-11C973F693AE}">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otalTime>0</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vt:i4>
      </vt:variant>
    </vt:vector>
  </HeadingPairs>
  <TitlesOfParts>
    <vt:vector size="7" baseType="lpstr">
      <vt:lpstr>Aptos Display</vt:lpstr>
      <vt:lpstr>Arial</vt:lpstr>
      <vt:lpstr>Calibri</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1</cp:revision>
  <dcterms:created xsi:type="dcterms:W3CDTF">2024-04-09T17:27:53Z</dcterms:created>
  <dcterms:modified xsi:type="dcterms:W3CDTF">2024-07-10T10:03:45Z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0x0101001C98D844A22B794A81DDBFBB9EF63804</vt:lpwstr>
  </property>
  <property fmtid="{D5CDD505-2E9C-101B-9397-08002B2CF9AE}" pid="3" name="_dlc_DocIdItemGuid">
    <vt:lpwstr>23cf3229-ed56-492d-a8af-55467d0bffaa</vt:lpwstr>
  </property>
  <property fmtid="{D5CDD505-2E9C-101B-9397-08002B2CF9AE}" pid="4" name="MediaServiceImageTags">
    <vt:lpwstr/>
  </property>
</Properties>
</file>